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ags/tag26.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2.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3.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notesSlides/notesSlide5.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notesSlides/notesSlide6.xml" ContentType="application/vnd.openxmlformats-officedocument.presentationml.notesSlide+xml"/>
  <Override PartName="/ppt/charts/chart8.xml" ContentType="application/vnd.openxmlformats-officedocument.drawingml.chart+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notesSlides/notesSlide7.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notesSlides/notesSlide8.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notesSlides/notesSlide9.xml" ContentType="application/vnd.openxmlformats-officedocument.presentationml.notesSlid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notesSlides/notesSlide10.xml" ContentType="application/vnd.openxmlformats-officedocument.presentationml.notesSlide+xml"/>
  <Override PartName="/ppt/charts/chart21.xml" ContentType="application/vnd.openxmlformats-officedocument.drawingml.chart+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11.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notesSlides/notesSlide12.xml" ContentType="application/vnd.openxmlformats-officedocument.presentationml.notesSlide+xml"/>
  <Override PartName="/ppt/charts/chart24.xml" ContentType="application/vnd.openxmlformats-officedocument.drawingml.chart+xml"/>
  <Override PartName="/ppt/charts/chart25.xml" ContentType="application/vnd.openxmlformats-officedocument.drawingml.chart+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13.xml" ContentType="application/vnd.openxmlformats-officedocument.presentationml.notesSlide+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tags/tag376.xml" ContentType="application/vnd.openxmlformats-officedocument.presentationml.tags+xml"/>
  <Override PartName="/ppt/tags/tag37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78.xml" ContentType="application/vnd.openxmlformats-officedocument.presentationml.tags+xml"/>
  <Override PartName="/ppt/tags/tag379.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1" r:id="rId5"/>
    <p:sldMasterId id="2147483693" r:id="rId6"/>
  </p:sldMasterIdLst>
  <p:notesMasterIdLst>
    <p:notesMasterId r:id="rId24"/>
  </p:notesMasterIdLst>
  <p:handoutMasterIdLst>
    <p:handoutMasterId r:id="rId25"/>
  </p:handoutMasterIdLst>
  <p:sldIdLst>
    <p:sldId id="2147474349" r:id="rId7"/>
    <p:sldId id="2147469583" r:id="rId8"/>
    <p:sldId id="262" r:id="rId9"/>
    <p:sldId id="2147474213" r:id="rId10"/>
    <p:sldId id="2147474278" r:id="rId11"/>
    <p:sldId id="1448943005" r:id="rId12"/>
    <p:sldId id="2147474301" r:id="rId13"/>
    <p:sldId id="2147474346" r:id="rId14"/>
    <p:sldId id="2147474289" r:id="rId15"/>
    <p:sldId id="2147474310" r:id="rId16"/>
    <p:sldId id="2147474298" r:id="rId17"/>
    <p:sldId id="2147474266" r:id="rId18"/>
    <p:sldId id="2147474350" r:id="rId19"/>
    <p:sldId id="2147474269" r:id="rId20"/>
    <p:sldId id="2147474343" r:id="rId21"/>
    <p:sldId id="2147474344" r:id="rId22"/>
    <p:sldId id="2147469585" r:id="rId23"/>
  </p:sldIdLst>
  <p:sldSz cx="12192000" cy="6858000"/>
  <p:notesSz cx="7315200" cy="96012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E6A204-B22C-9DA8-81FD-4A1DE0271487}" name="Mandy van Dasler" initials="MD" userId="S::mandy@skynrg.com::37909a44-fd0f-4880-86b8-b1734eca6504" providerId="AD"/>
  <p188:author id="{BDFB7307-581E-2BB9-ABB7-25A3780D9385}" name="Aapo Aleksi Rantanen" initials="" userId="S::aapo@skynrg.com::65dbff96-f7be-41d0-ae91-effd7ab2ed2a" providerId="AD"/>
  <p188:author id="{06D48712-4CE0-4DDC-CB6A-42C8503D59FC}" name="David Dwek" initials="DD" userId="S::David@skynrg.com::c9622507-59d5-4a7e-9b9c-ff22c8d03886" providerId="AD"/>
  <p188:author id="{35560E1A-CF5E-E702-2793-17B6FC4C7F7E}" name="Floor Vogels" initials="FV" userId="S::floor@skynrg.com::356b5205-8472-41b7-b752-75f591cf6668" providerId="AD"/>
  <p188:author id="{8C91DC23-590A-A93E-4178-0CF77E6E0E6E}" name="Charlotte Taets van Amerongen" initials="CT" userId="S::charlotte.taets@skynrg.com::9569c4b9-1cb6-42bb-8466-4fa09a5f80eb" providerId="AD"/>
  <p188:author id="{17083A45-FB0A-9F5A-4CAF-930E3D2C8D1A}" name="Mees Fox" initials="MF" userId="S::Mees@skynrg.com::950b64a3-3166-4b72-89ba-14d446eb3619" providerId="AD"/>
  <p188:author id="{46198285-B449-520B-C6EA-81BEAE7B38E7}" name="Sierk de Jong" initials="SdJ" userId="S::sierk@skynrg.com::144a6562-7283-492d-aec0-17717908a838" providerId="AD"/>
  <p188:author id="{FCB53797-ACFA-2346-2802-303291943CB8}" name="Eline van Berlo" initials="EvB" userId="S::eline.vanberlo@skynrg.com::69c842eb-3892-4a79-bb0a-85aaa8f6406f" providerId="AD"/>
  <p188:author id="{8B168C9D-3B72-9FAC-6EF3-36BF99FA9F95}" name="Dusita de Hoop" initials="DdH" userId="S::dusita@skynrg.com::c238ec8a-7bec-4c68-abbd-cf434d6496e3" providerId="AD"/>
  <p188:author id="{1E9D18AA-E84F-7A69-21F2-755CC6B956EB}" name="Marlotte Mohr" initials="MM" userId="S::marlotte@skynrg.com::e86f10f1-3127-458c-af24-e2e818577aa5" providerId="AD"/>
  <p188:author id="{6592E9B5-3B49-C017-4736-086C5B93158F}" name="Anna Liznerova" initials="AL" userId="S::anna@skynrg.com::2c100475-9701-4307-901d-004563ffd03e" providerId="AD"/>
  <p188:author id="{6781EEB7-6F2F-A11A-EDD5-79FB052D2AB7}" name="David Dwek" initials="DD" userId="S::david@skynrg.com::c9622507-59d5-4a7e-9b9c-ff22c8d03886" providerId="AD"/>
  <p188:author id="{58234CE8-8095-ADF6-9CA1-6C329082FD8B}" name="Helena Mitchell" initials="HM" userId="S::helena@skynrg.com::b3238db0-82e5-4e29-ba47-54e14f443a53" providerId="AD"/>
  <p188:author id="{70670EFC-55BD-2E1A-955D-0CAE50264954}" name="Tom Berg" initials="TB" userId="S::tom@skynrg.com::e80bce24-8038-4200-bd47-afe718709d78" providerId="AD"/>
  <p188:author id="{ADA939FC-D887-2394-D262-66E7B96C4364}" name="Oskar Meijerink" initials="OM" userId="S::oskar@skynrg.com::fb4a176a-555a-4167-8829-67266c66ad9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5C53"/>
    <a:srgbClr val="ECF3F6"/>
    <a:srgbClr val="7F7F7F"/>
    <a:srgbClr val="F2F2F2"/>
    <a:srgbClr val="FFFFFF"/>
    <a:srgbClr val="A9D18E"/>
    <a:srgbClr val="DFE5EF"/>
    <a:srgbClr val="B0C0D8"/>
    <a:srgbClr val="6F8DB9"/>
    <a:srgbClr val="435F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080DBD-B7FC-451D-8C1D-A9CB5C7BD13C}" v="3" dt="2025-06-11T08:26:58.675"/>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034" autoAdjust="0"/>
  </p:normalViewPr>
  <p:slideViewPr>
    <p:cSldViewPr snapToGrid="0">
      <p:cViewPr varScale="1">
        <p:scale>
          <a:sx n="56" d="100"/>
          <a:sy n="56" d="100"/>
        </p:scale>
        <p:origin x="1044" y="5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Binary_Worksheet9.xlsb"/></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Binary_Worksheet10.xlsb"/></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Binary_Worksheet11.xlsb"/></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Binary_Worksheet12.xlsb"/></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Binary_Worksheet13.xlsb"/></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Binary_Worksheet14.xlsb"/></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Binary_Worksheet15.xlsb"/></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Binary_Worksheet16.xlsb"/></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Binary_Worksheet17.xlsb"/></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Binary_Worksheet18.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Binary_Worksheet19.xlsb"/></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Binary_Worksheet20.xlsb"/></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Binary_Worksheet21.xlsb"/></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Binary_Worksheet22.xlsb"/></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Binary_Worksheet23.xlsb"/></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Binary_Worksheet24.xlsb"/></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Binary_Worksheet25.xlsb"/></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Binary_Worksheet26.xlsb"/></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Binary_Worksheet27.xlsb"/></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Binary_Worksheet28.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Binary_Worksheet29.xlsb"/></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Binary_Worksheet30.xlsb"/></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Binary_Worksheet31.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Binary_Worksheet5.xlsb"/></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Binary_Worksheet6.xlsb"/></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Binary_Worksheet7.xlsb"/></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Binary_Worksheet8.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3882063882063883E-2"/>
          <c:y val="9.1710758377425039E-2"/>
          <c:w val="0.87223587223587229"/>
          <c:h val="0.81657848324514992"/>
        </c:manualLayout>
      </c:layout>
      <c:barChart>
        <c:barDir val="col"/>
        <c:grouping val="stacked"/>
        <c:varyColors val="0"/>
        <c:ser>
          <c:idx val="0"/>
          <c:order val="0"/>
          <c:spPr>
            <a:solidFill>
              <a:srgbClr val="D6D7D9"/>
            </a:solidFill>
            <a:ln w="3175" cmpd="sng" algn="ctr">
              <a:solidFill>
                <a:schemeClr val="bg1"/>
              </a:solidFill>
              <a:prstDash val="solid"/>
            </a:ln>
          </c:spPr>
          <c:invertIfNegative val="0"/>
          <c:val>
            <c:numRef>
              <c:f>Sheet1!$A$1:$B$1</c:f>
              <c:numCache>
                <c:formatCode>General</c:formatCode>
                <c:ptCount val="2"/>
                <c:pt idx="0">
                  <c:v>5.27</c:v>
                </c:pt>
                <c:pt idx="1">
                  <c:v>34.450000000000003</c:v>
                </c:pt>
              </c:numCache>
            </c:numRef>
          </c:val>
          <c:extLst>
            <c:ext xmlns:c16="http://schemas.microsoft.com/office/drawing/2014/chart" uri="{C3380CC4-5D6E-409C-BE32-E72D297353CC}">
              <c16:uniqueId val="{00000000-35A7-4D8B-A3BA-9030DA967B16}"/>
            </c:ext>
          </c:extLst>
        </c:ser>
        <c:dLbls>
          <c:showLegendKey val="0"/>
          <c:showVal val="0"/>
          <c:showCatName val="0"/>
          <c:showSerName val="0"/>
          <c:showPercent val="0"/>
          <c:showBubbleSize val="0"/>
        </c:dLbls>
        <c:gapWidth val="10"/>
        <c:overlap val="100"/>
        <c:axId val="1849874096"/>
        <c:axId val="1"/>
      </c:barChart>
      <c:catAx>
        <c:axId val="184987409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9.400000000000006"/>
          <c:min val="0"/>
        </c:scaling>
        <c:delete val="1"/>
        <c:axPos val="l"/>
        <c:numFmt formatCode="General" sourceLinked="1"/>
        <c:majorTickMark val="out"/>
        <c:minorTickMark val="none"/>
        <c:tickLblPos val="nextTo"/>
        <c:crossAx val="1849874096"/>
        <c:crosses val="min"/>
        <c:crossBetween val="between"/>
      </c:valAx>
    </c:plotArea>
    <c:plotVisOnly val="0"/>
    <c:dispBlanksAs val="gap"/>
    <c:showDLblsOverMax val="1"/>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1173899469247583E-3"/>
          <c:y val="3.815113719735877E-2"/>
          <c:w val="0.98376522010615053"/>
          <c:h val="0.92369772560528252"/>
        </c:manualLayout>
      </c:layout>
      <c:lineChart>
        <c:grouping val="standard"/>
        <c:varyColors val="0"/>
        <c:ser>
          <c:idx val="0"/>
          <c:order val="0"/>
          <c:spPr>
            <a:ln w="28575" cmpd="sng" algn="ctr">
              <a:solidFill>
                <a:srgbClr val="EB5D48"/>
              </a:solidFill>
              <a:prstDash val="solid"/>
            </a:ln>
          </c:spPr>
          <c:marker>
            <c:symbol val="none"/>
          </c:marker>
          <c:val>
            <c:numRef>
              <c:f>Sheet1!$A$1:$G$1</c:f>
              <c:numCache>
                <c:formatCode>General</c:formatCode>
                <c:ptCount val="7"/>
                <c:pt idx="0">
                  <c:v>530</c:v>
                </c:pt>
                <c:pt idx="1">
                  <c:v>1317</c:v>
                </c:pt>
                <c:pt idx="2">
                  <c:v>1852</c:v>
                </c:pt>
                <c:pt idx="3">
                  <c:v>2971</c:v>
                </c:pt>
                <c:pt idx="4">
                  <c:v>3741</c:v>
                </c:pt>
                <c:pt idx="5">
                  <c:v>3776</c:v>
                </c:pt>
                <c:pt idx="6">
                  <c:v>3800</c:v>
                </c:pt>
              </c:numCache>
            </c:numRef>
          </c:val>
          <c:smooth val="0"/>
          <c:extLst>
            <c:ext xmlns:c16="http://schemas.microsoft.com/office/drawing/2014/chart" uri="{C3380CC4-5D6E-409C-BE32-E72D297353CC}">
              <c16:uniqueId val="{00000000-1E0B-42B5-B570-CE066C567C43}"/>
            </c:ext>
          </c:extLst>
        </c:ser>
        <c:ser>
          <c:idx val="1"/>
          <c:order val="1"/>
          <c:spPr>
            <a:ln w="38100" cmpd="sng" algn="ctr">
              <a:solidFill>
                <a:schemeClr val="accent4"/>
              </a:solidFill>
              <a:prstDash val="solid"/>
            </a:ln>
          </c:spPr>
          <c:marker>
            <c:symbol val="none"/>
          </c:marker>
          <c:val>
            <c:numRef>
              <c:f>Sheet1!$A$2:$G$2</c:f>
              <c:numCache>
                <c:formatCode>General</c:formatCode>
                <c:ptCount val="7"/>
                <c:pt idx="0">
                  <c:v>1018.0468430244014</c:v>
                </c:pt>
                <c:pt idx="1">
                  <c:v>2049.0468430244014</c:v>
                </c:pt>
                <c:pt idx="2">
                  <c:v>3315.0468430244014</c:v>
                </c:pt>
                <c:pt idx="3">
                  <c:v>3709.4055845974353</c:v>
                </c:pt>
                <c:pt idx="4">
                  <c:v>3915.2055845974355</c:v>
                </c:pt>
                <c:pt idx="5">
                  <c:v>3915.2055845974355</c:v>
                </c:pt>
                <c:pt idx="6">
                  <c:v>3915.2055845974355</c:v>
                </c:pt>
              </c:numCache>
            </c:numRef>
          </c:val>
          <c:smooth val="0"/>
          <c:extLst>
            <c:ext xmlns:c16="http://schemas.microsoft.com/office/drawing/2014/chart" uri="{C3380CC4-5D6E-409C-BE32-E72D297353CC}">
              <c16:uniqueId val="{00000001-1E0B-42B5-B570-CE066C567C43}"/>
            </c:ext>
          </c:extLst>
        </c:ser>
        <c:ser>
          <c:idx val="2"/>
          <c:order val="2"/>
          <c:spPr>
            <a:ln w="38100" cmpd="sng" algn="ctr">
              <a:solidFill>
                <a:schemeClr val="accent3"/>
              </a:solidFill>
              <a:prstDash val="solid"/>
            </a:ln>
          </c:spPr>
          <c:marker>
            <c:symbol val="none"/>
          </c:marker>
          <c:val>
            <c:numRef>
              <c:f>Sheet1!$A$3:$G$3</c:f>
              <c:numCache>
                <c:formatCode>General</c:formatCode>
                <c:ptCount val="7"/>
                <c:pt idx="0">
                  <c:v>1429</c:v>
                </c:pt>
                <c:pt idx="1">
                  <c:v>1976</c:v>
                </c:pt>
                <c:pt idx="2">
                  <c:v>2364</c:v>
                </c:pt>
                <c:pt idx="3">
                  <c:v>3164</c:v>
                </c:pt>
                <c:pt idx="4">
                  <c:v>3301</c:v>
                </c:pt>
                <c:pt idx="5">
                  <c:v>3301</c:v>
                </c:pt>
                <c:pt idx="6">
                  <c:v>3301</c:v>
                </c:pt>
              </c:numCache>
            </c:numRef>
          </c:val>
          <c:smooth val="0"/>
          <c:extLst>
            <c:ext xmlns:c16="http://schemas.microsoft.com/office/drawing/2014/chart" uri="{C3380CC4-5D6E-409C-BE32-E72D297353CC}">
              <c16:uniqueId val="{00000002-1E0B-42B5-B570-CE066C567C43}"/>
            </c:ext>
          </c:extLst>
        </c:ser>
        <c:ser>
          <c:idx val="3"/>
          <c:order val="3"/>
          <c:spPr>
            <a:ln w="38100" cmpd="sng" algn="ctr">
              <a:solidFill>
                <a:srgbClr val="007770"/>
              </a:solidFill>
              <a:prstDash val="solid"/>
            </a:ln>
          </c:spPr>
          <c:marker>
            <c:symbol val="none"/>
          </c:marker>
          <c:val>
            <c:numRef>
              <c:f>Sheet1!$A$4:$G$4</c:f>
              <c:numCache>
                <c:formatCode>General</c:formatCode>
                <c:ptCount val="7"/>
                <c:pt idx="0">
                  <c:v>2000</c:v>
                </c:pt>
                <c:pt idx="1">
                  <c:v>2300</c:v>
                </c:pt>
                <c:pt idx="2">
                  <c:v>2500</c:v>
                </c:pt>
                <c:pt idx="3">
                  <c:v>2600</c:v>
                </c:pt>
                <c:pt idx="4">
                  <c:v>2600</c:v>
                </c:pt>
                <c:pt idx="5">
                  <c:v>2600</c:v>
                </c:pt>
                <c:pt idx="6">
                  <c:v>2600</c:v>
                </c:pt>
              </c:numCache>
            </c:numRef>
          </c:val>
          <c:smooth val="0"/>
          <c:extLst>
            <c:ext xmlns:c16="http://schemas.microsoft.com/office/drawing/2014/chart" uri="{C3380CC4-5D6E-409C-BE32-E72D297353CC}">
              <c16:uniqueId val="{00000003-1E0B-42B5-B570-CE066C567C43}"/>
            </c:ext>
          </c:extLst>
        </c:ser>
        <c:dLbls>
          <c:showLegendKey val="0"/>
          <c:showVal val="0"/>
          <c:showCatName val="0"/>
          <c:showSerName val="0"/>
          <c:showPercent val="0"/>
          <c:showBubbleSize val="0"/>
        </c:dLbls>
        <c:smooth val="0"/>
        <c:axId val="1186810223"/>
        <c:axId val="1"/>
      </c:lineChart>
      <c:catAx>
        <c:axId val="1186810223"/>
        <c:scaling>
          <c:orientation val="minMax"/>
        </c:scaling>
        <c:delete val="1"/>
        <c:axPos val="b"/>
        <c:majorTickMark val="out"/>
        <c:minorTickMark val="none"/>
        <c:tickLblPos val="nextTo"/>
        <c:crossAx val="1"/>
        <c:crosses val="min"/>
        <c:auto val="0"/>
        <c:lblAlgn val="ctr"/>
        <c:lblOffset val="100"/>
        <c:noMultiLvlLbl val="0"/>
      </c:catAx>
      <c:valAx>
        <c:axId val="1"/>
        <c:scaling>
          <c:orientation val="minMax"/>
          <c:max val="6000"/>
          <c:min val="0"/>
        </c:scaling>
        <c:delete val="1"/>
        <c:axPos val="l"/>
        <c:numFmt formatCode="General" sourceLinked="1"/>
        <c:majorTickMark val="out"/>
        <c:minorTickMark val="none"/>
        <c:tickLblPos val="nextTo"/>
        <c:crossAx val="1186810223"/>
        <c:crosses val="min"/>
        <c:crossBetween val="midCat"/>
      </c:valAx>
    </c:plotArea>
    <c:plotVisOnly val="0"/>
    <c:dispBlanksAs val="gap"/>
    <c:showDLblsOverMax val="1"/>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4142394822006472E-2"/>
          <c:y val="7.407407407407407E-2"/>
          <c:w val="0.83171521035598706"/>
          <c:h val="0.85185185185185186"/>
        </c:manualLayout>
      </c:layout>
      <c:barChart>
        <c:barDir val="col"/>
        <c:grouping val="stacked"/>
        <c:varyColors val="0"/>
        <c:ser>
          <c:idx val="0"/>
          <c:order val="0"/>
          <c:spPr>
            <a:solidFill>
              <a:srgbClr val="808080"/>
            </a:solidFill>
            <a:ln w="3175" cmpd="sng" algn="ctr">
              <a:solidFill>
                <a:schemeClr val="bg1"/>
              </a:solidFill>
              <a:prstDash val="solid"/>
            </a:ln>
          </c:spPr>
          <c:invertIfNegative val="0"/>
          <c:val>
            <c:numRef>
              <c:f>Sheet1!$A$1</c:f>
              <c:numCache>
                <c:formatCode>General</c:formatCode>
                <c:ptCount val="1"/>
                <c:pt idx="0">
                  <c:v>2.14</c:v>
                </c:pt>
              </c:numCache>
            </c:numRef>
          </c:val>
          <c:extLst>
            <c:ext xmlns:c16="http://schemas.microsoft.com/office/drawing/2014/chart" uri="{C3380CC4-5D6E-409C-BE32-E72D297353CC}">
              <c16:uniqueId val="{00000000-9435-4FD2-9228-B55D998E2513}"/>
            </c:ext>
          </c:extLst>
        </c:ser>
        <c:dLbls>
          <c:showLegendKey val="0"/>
          <c:showVal val="0"/>
          <c:showCatName val="0"/>
          <c:showSerName val="0"/>
          <c:showPercent val="0"/>
          <c:showBubbleSize val="0"/>
        </c:dLbls>
        <c:gapWidth val="10"/>
        <c:overlap val="100"/>
        <c:axId val="2055777087"/>
        <c:axId val="1"/>
      </c:barChart>
      <c:catAx>
        <c:axId val="2055777087"/>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5"/>
          <c:min val="0"/>
        </c:scaling>
        <c:delete val="1"/>
        <c:axPos val="l"/>
        <c:numFmt formatCode="General" sourceLinked="1"/>
        <c:majorTickMark val="out"/>
        <c:minorTickMark val="none"/>
        <c:tickLblPos val="nextTo"/>
        <c:crossAx val="2055777087"/>
        <c:crosses val="min"/>
        <c:crossBetween val="between"/>
      </c:valAx>
    </c:plotArea>
    <c:plotVisOnly val="0"/>
    <c:dispBlanksAs val="gap"/>
    <c:showDLblsOverMax val="1"/>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4142394822006472E-2"/>
          <c:y val="7.407407407407407E-2"/>
          <c:w val="0.83171521035598706"/>
          <c:h val="0.85185185185185186"/>
        </c:manualLayout>
      </c:layout>
      <c:barChart>
        <c:barDir val="col"/>
        <c:grouping val="stacked"/>
        <c:varyColors val="0"/>
        <c:ser>
          <c:idx val="0"/>
          <c:order val="0"/>
          <c:spPr>
            <a:solidFill>
              <a:schemeClr val="accent4"/>
            </a:solidFill>
            <a:ln w="3175" cmpd="sng" algn="ctr">
              <a:solidFill>
                <a:schemeClr val="bg1"/>
              </a:solidFill>
              <a:prstDash val="solid"/>
            </a:ln>
          </c:spPr>
          <c:invertIfNegative val="0"/>
          <c:val>
            <c:numRef>
              <c:f>Sheet1!$A$1</c:f>
              <c:numCache>
                <c:formatCode>General</c:formatCode>
                <c:ptCount val="1"/>
                <c:pt idx="0">
                  <c:v>0.3</c:v>
                </c:pt>
              </c:numCache>
            </c:numRef>
          </c:val>
          <c:extLst>
            <c:ext xmlns:c16="http://schemas.microsoft.com/office/drawing/2014/chart" uri="{C3380CC4-5D6E-409C-BE32-E72D297353CC}">
              <c16:uniqueId val="{00000000-1C5F-4D38-B27D-C53049590348}"/>
            </c:ext>
          </c:extLst>
        </c:ser>
        <c:dLbls>
          <c:showLegendKey val="0"/>
          <c:showVal val="0"/>
          <c:showCatName val="0"/>
          <c:showSerName val="0"/>
          <c:showPercent val="0"/>
          <c:showBubbleSize val="0"/>
        </c:dLbls>
        <c:gapWidth val="80"/>
        <c:overlap val="100"/>
        <c:axId val="991771584"/>
        <c:axId val="1"/>
      </c:barChart>
      <c:catAx>
        <c:axId val="99177158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5"/>
          <c:min val="0"/>
        </c:scaling>
        <c:delete val="1"/>
        <c:axPos val="l"/>
        <c:numFmt formatCode="General" sourceLinked="1"/>
        <c:majorTickMark val="out"/>
        <c:minorTickMark val="none"/>
        <c:tickLblPos val="nextTo"/>
        <c:crossAx val="991771584"/>
        <c:crosses val="min"/>
        <c:crossBetween val="between"/>
      </c:valAx>
    </c:plotArea>
    <c:plotVisOnly val="0"/>
    <c:dispBlanksAs val="gap"/>
    <c:showDLblsOverMax val="1"/>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5950413223140495E-2"/>
          <c:y val="7.3758865248226946E-2"/>
          <c:w val="0.82809917355371898"/>
          <c:h val="0.85248226950354611"/>
        </c:manualLayout>
      </c:layout>
      <c:barChart>
        <c:barDir val="col"/>
        <c:grouping val="stacked"/>
        <c:varyColors val="0"/>
        <c:ser>
          <c:idx val="0"/>
          <c:order val="0"/>
          <c:spPr>
            <a:solidFill>
              <a:srgbClr val="D6D7D9"/>
            </a:solidFill>
            <a:ln w="3175" cmpd="sng" algn="ctr">
              <a:solidFill>
                <a:schemeClr val="bg1"/>
              </a:solidFill>
              <a:prstDash val="solid"/>
            </a:ln>
          </c:spPr>
          <c:invertIfNegative val="0"/>
          <c:val>
            <c:numRef>
              <c:f>Sheet1!$A$1</c:f>
              <c:numCache>
                <c:formatCode>General</c:formatCode>
                <c:ptCount val="1"/>
                <c:pt idx="0">
                  <c:v>13.6</c:v>
                </c:pt>
              </c:numCache>
            </c:numRef>
          </c:val>
          <c:extLst>
            <c:ext xmlns:c16="http://schemas.microsoft.com/office/drawing/2014/chart" uri="{C3380CC4-5D6E-409C-BE32-E72D297353CC}">
              <c16:uniqueId val="{00000000-014B-4680-9190-0DC4920692FD}"/>
            </c:ext>
          </c:extLst>
        </c:ser>
        <c:dLbls>
          <c:showLegendKey val="0"/>
          <c:showVal val="0"/>
          <c:showCatName val="0"/>
          <c:showSerName val="0"/>
          <c:showPercent val="0"/>
          <c:showBubbleSize val="0"/>
        </c:dLbls>
        <c:gapWidth val="10"/>
        <c:overlap val="100"/>
        <c:axId val="605179552"/>
        <c:axId val="1"/>
      </c:barChart>
      <c:catAx>
        <c:axId val="60517955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5"/>
          <c:min val="0"/>
        </c:scaling>
        <c:delete val="1"/>
        <c:axPos val="l"/>
        <c:numFmt formatCode="General" sourceLinked="1"/>
        <c:majorTickMark val="out"/>
        <c:minorTickMark val="none"/>
        <c:tickLblPos val="nextTo"/>
        <c:crossAx val="605179552"/>
        <c:crosses val="min"/>
        <c:crossBetween val="between"/>
      </c:valAx>
    </c:plotArea>
    <c:plotVisOnly val="0"/>
    <c:dispBlanksAs val="gap"/>
    <c:showDLblsOverMax val="1"/>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5950413223140495E-2"/>
          <c:y val="7.3758865248226946E-2"/>
          <c:w val="0.82809917355371898"/>
          <c:h val="0.85248226950354611"/>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val>
            <c:numRef>
              <c:f>Sheet1!$A$1</c:f>
              <c:numCache>
                <c:formatCode>General</c:formatCode>
                <c:ptCount val="1"/>
                <c:pt idx="0">
                  <c:v>6.15</c:v>
                </c:pt>
              </c:numCache>
            </c:numRef>
          </c:val>
          <c:extLst>
            <c:ext xmlns:c16="http://schemas.microsoft.com/office/drawing/2014/chart" uri="{C3380CC4-5D6E-409C-BE32-E72D297353CC}">
              <c16:uniqueId val="{00000000-DB7F-46CA-9103-6CFA71A7E346}"/>
            </c:ext>
          </c:extLst>
        </c:ser>
        <c:dLbls>
          <c:showLegendKey val="0"/>
          <c:showVal val="0"/>
          <c:showCatName val="0"/>
          <c:showSerName val="0"/>
          <c:showPercent val="0"/>
          <c:showBubbleSize val="0"/>
        </c:dLbls>
        <c:gapWidth val="50"/>
        <c:overlap val="100"/>
        <c:axId val="1957705327"/>
        <c:axId val="1"/>
      </c:barChart>
      <c:catAx>
        <c:axId val="1957705327"/>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5"/>
          <c:min val="0"/>
        </c:scaling>
        <c:delete val="1"/>
        <c:axPos val="l"/>
        <c:numFmt formatCode="General" sourceLinked="1"/>
        <c:majorTickMark val="out"/>
        <c:minorTickMark val="none"/>
        <c:tickLblPos val="nextTo"/>
        <c:crossAx val="1957705327"/>
        <c:crosses val="min"/>
        <c:crossBetween val="between"/>
      </c:valAx>
    </c:plotArea>
    <c:plotVisOnly val="0"/>
    <c:dispBlanksAs val="gap"/>
    <c:showDLblsOverMax val="1"/>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01926782273603"/>
          <c:y val="9.1710758377425039E-2"/>
          <c:w val="0.79961464354527934"/>
          <c:h val="0.81657848324514992"/>
        </c:manualLayout>
      </c:layout>
      <c:barChart>
        <c:barDir val="col"/>
        <c:grouping val="stacked"/>
        <c:varyColors val="0"/>
        <c:ser>
          <c:idx val="0"/>
          <c:order val="0"/>
          <c:spPr>
            <a:solidFill>
              <a:srgbClr val="D6D7D9"/>
            </a:solidFill>
            <a:ln w="3175" cmpd="sng" algn="ctr">
              <a:solidFill>
                <a:schemeClr val="bg1"/>
              </a:solidFill>
              <a:prstDash val="solid"/>
            </a:ln>
          </c:spPr>
          <c:invertIfNegative val="0"/>
          <c:val>
            <c:numRef>
              <c:f>Sheet1!$A$1</c:f>
              <c:numCache>
                <c:formatCode>General</c:formatCode>
                <c:ptCount val="1"/>
                <c:pt idx="0">
                  <c:v>5.27</c:v>
                </c:pt>
              </c:numCache>
            </c:numRef>
          </c:val>
          <c:extLst>
            <c:ext xmlns:c16="http://schemas.microsoft.com/office/drawing/2014/chart" uri="{C3380CC4-5D6E-409C-BE32-E72D297353CC}">
              <c16:uniqueId val="{00000000-2882-4EE0-A554-5DF89418FD3A}"/>
            </c:ext>
          </c:extLst>
        </c:ser>
        <c:dLbls>
          <c:showLegendKey val="0"/>
          <c:showVal val="0"/>
          <c:showCatName val="0"/>
          <c:showSerName val="0"/>
          <c:showPercent val="0"/>
          <c:showBubbleSize val="0"/>
        </c:dLbls>
        <c:gapWidth val="10"/>
        <c:overlap val="100"/>
        <c:axId val="1946919503"/>
        <c:axId val="1"/>
      </c:barChart>
      <c:catAx>
        <c:axId val="194691950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
          <c:min val="0"/>
        </c:scaling>
        <c:delete val="1"/>
        <c:axPos val="l"/>
        <c:numFmt formatCode="General" sourceLinked="1"/>
        <c:majorTickMark val="out"/>
        <c:minorTickMark val="none"/>
        <c:tickLblPos val="nextTo"/>
        <c:crossAx val="1946919503"/>
        <c:crosses val="min"/>
        <c:crossBetween val="between"/>
      </c:valAx>
    </c:plotArea>
    <c:plotVisOnly val="0"/>
    <c:dispBlanksAs val="gap"/>
    <c:showDLblsOverMax val="1"/>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4278768233387355E-2"/>
          <c:y val="9.1710758377425039E-2"/>
          <c:w val="0.83144246353322526"/>
          <c:h val="0.81657848324514992"/>
        </c:manualLayout>
      </c:layout>
      <c:barChart>
        <c:barDir val="col"/>
        <c:grouping val="stacked"/>
        <c:varyColors val="0"/>
        <c:ser>
          <c:idx val="0"/>
          <c:order val="0"/>
          <c:spPr>
            <a:solidFill>
              <a:schemeClr val="accent2"/>
            </a:solidFill>
            <a:ln w="3175" cmpd="sng" algn="ctr">
              <a:solidFill>
                <a:schemeClr val="bg1"/>
              </a:solidFill>
              <a:prstDash val="solid"/>
            </a:ln>
          </c:spPr>
          <c:invertIfNegative val="0"/>
          <c:val>
            <c:numRef>
              <c:f>Sheet1!$A$1</c:f>
              <c:numCache>
                <c:formatCode>General</c:formatCode>
                <c:ptCount val="1"/>
                <c:pt idx="0">
                  <c:v>3.1</c:v>
                </c:pt>
              </c:numCache>
            </c:numRef>
          </c:val>
          <c:extLst>
            <c:ext xmlns:c16="http://schemas.microsoft.com/office/drawing/2014/chart" uri="{C3380CC4-5D6E-409C-BE32-E72D297353CC}">
              <c16:uniqueId val="{00000000-F3E0-40CF-881E-C65269CF80A9}"/>
            </c:ext>
          </c:extLst>
        </c:ser>
        <c:dLbls>
          <c:showLegendKey val="0"/>
          <c:showVal val="0"/>
          <c:showCatName val="0"/>
          <c:showSerName val="0"/>
          <c:showPercent val="0"/>
          <c:showBubbleSize val="0"/>
        </c:dLbls>
        <c:gapWidth val="80"/>
        <c:overlap val="100"/>
        <c:axId val="1957581007"/>
        <c:axId val="1"/>
      </c:barChart>
      <c:catAx>
        <c:axId val="1957581007"/>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
          <c:min val="0"/>
        </c:scaling>
        <c:delete val="1"/>
        <c:axPos val="l"/>
        <c:numFmt formatCode="General" sourceLinked="1"/>
        <c:majorTickMark val="out"/>
        <c:minorTickMark val="none"/>
        <c:tickLblPos val="nextTo"/>
        <c:crossAx val="1957581007"/>
        <c:crosses val="min"/>
        <c:crossBetween val="between"/>
      </c:valAx>
    </c:plotArea>
    <c:plotVisOnly val="0"/>
    <c:dispBlanksAs val="gap"/>
    <c:showDLblsOverMax val="1"/>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285714285714286E-2"/>
          <c:y val="7.407407407407407E-2"/>
          <c:w val="0.81428571428571428"/>
          <c:h val="0.85185185185185186"/>
        </c:manualLayout>
      </c:layout>
      <c:barChart>
        <c:barDir val="col"/>
        <c:grouping val="stacked"/>
        <c:varyColors val="0"/>
        <c:ser>
          <c:idx val="0"/>
          <c:order val="0"/>
          <c:spPr>
            <a:solidFill>
              <a:srgbClr val="D6D7D9"/>
            </a:solidFill>
            <a:ln w="3175" cmpd="sng" algn="ctr">
              <a:solidFill>
                <a:schemeClr val="bg1"/>
              </a:solidFill>
              <a:prstDash val="solid"/>
            </a:ln>
          </c:spPr>
          <c:invertIfNegative val="0"/>
          <c:val>
            <c:numRef>
              <c:f>Sheet1!$A$1</c:f>
              <c:numCache>
                <c:formatCode>General</c:formatCode>
                <c:ptCount val="1"/>
                <c:pt idx="0">
                  <c:v>10.7</c:v>
                </c:pt>
              </c:numCache>
            </c:numRef>
          </c:val>
          <c:extLst>
            <c:ext xmlns:c16="http://schemas.microsoft.com/office/drawing/2014/chart" uri="{C3380CC4-5D6E-409C-BE32-E72D297353CC}">
              <c16:uniqueId val="{00000000-78A7-4856-9518-EF63BD906BC1}"/>
            </c:ext>
          </c:extLst>
        </c:ser>
        <c:dLbls>
          <c:showLegendKey val="0"/>
          <c:showVal val="0"/>
          <c:showCatName val="0"/>
          <c:showSerName val="0"/>
          <c:showPercent val="0"/>
          <c:showBubbleSize val="0"/>
        </c:dLbls>
        <c:gapWidth val="10"/>
        <c:overlap val="100"/>
        <c:axId val="1385191296"/>
        <c:axId val="1"/>
      </c:barChart>
      <c:catAx>
        <c:axId val="138519129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5"/>
          <c:min val="0"/>
        </c:scaling>
        <c:delete val="1"/>
        <c:axPos val="l"/>
        <c:numFmt formatCode="General" sourceLinked="1"/>
        <c:majorTickMark val="out"/>
        <c:minorTickMark val="none"/>
        <c:tickLblPos val="nextTo"/>
        <c:crossAx val="1385191296"/>
        <c:crosses val="min"/>
        <c:crossBetween val="between"/>
      </c:valAx>
    </c:plotArea>
    <c:plotVisOnly val="0"/>
    <c:dispBlanksAs val="gap"/>
    <c:showDLblsOverMax val="1"/>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4278768233387355E-2"/>
          <c:y val="7.407407407407407E-2"/>
          <c:w val="0.83144246353322526"/>
          <c:h val="0.85185185185185186"/>
        </c:manualLayout>
      </c:layout>
      <c:barChart>
        <c:barDir val="col"/>
        <c:grouping val="stacked"/>
        <c:varyColors val="0"/>
        <c:ser>
          <c:idx val="0"/>
          <c:order val="0"/>
          <c:spPr>
            <a:solidFill>
              <a:schemeClr val="accent3"/>
            </a:solidFill>
            <a:ln w="3175" cmpd="sng" algn="ctr">
              <a:solidFill>
                <a:schemeClr val="bg1"/>
              </a:solidFill>
              <a:prstDash val="solid"/>
            </a:ln>
          </c:spPr>
          <c:invertIfNegative val="0"/>
          <c:val>
            <c:numRef>
              <c:f>Sheet1!$A$1</c:f>
              <c:numCache>
                <c:formatCode>General</c:formatCode>
                <c:ptCount val="1"/>
                <c:pt idx="0">
                  <c:v>5.04</c:v>
                </c:pt>
              </c:numCache>
            </c:numRef>
          </c:val>
          <c:extLst>
            <c:ext xmlns:c16="http://schemas.microsoft.com/office/drawing/2014/chart" uri="{C3380CC4-5D6E-409C-BE32-E72D297353CC}">
              <c16:uniqueId val="{00000000-E720-4474-B331-26D477AD652F}"/>
            </c:ext>
          </c:extLst>
        </c:ser>
        <c:dLbls>
          <c:showLegendKey val="0"/>
          <c:showVal val="0"/>
          <c:showCatName val="0"/>
          <c:showSerName val="0"/>
          <c:showPercent val="0"/>
          <c:showBubbleSize val="0"/>
        </c:dLbls>
        <c:gapWidth val="80"/>
        <c:overlap val="100"/>
        <c:axId val="130345343"/>
        <c:axId val="1"/>
      </c:barChart>
      <c:catAx>
        <c:axId val="13034534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5"/>
          <c:min val="0"/>
        </c:scaling>
        <c:delete val="1"/>
        <c:axPos val="l"/>
        <c:numFmt formatCode="General" sourceLinked="1"/>
        <c:majorTickMark val="out"/>
        <c:minorTickMark val="none"/>
        <c:tickLblPos val="nextTo"/>
        <c:crossAx val="130345343"/>
        <c:crosses val="min"/>
        <c:crossBetween val="between"/>
      </c:valAx>
    </c:plotArea>
    <c:plotVisOnly val="0"/>
    <c:dispBlanksAs val="gap"/>
    <c:showDLblsOverMax val="1"/>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9193825042881647E-2"/>
          <c:y val="7.407407407407407E-2"/>
          <c:w val="0.82161234991423671"/>
          <c:h val="0.85185185185185186"/>
        </c:manualLayout>
      </c:layout>
      <c:barChart>
        <c:barDir val="col"/>
        <c:grouping val="stacked"/>
        <c:varyColors val="0"/>
        <c:ser>
          <c:idx val="0"/>
          <c:order val="0"/>
          <c:spPr>
            <a:solidFill>
              <a:srgbClr val="808080"/>
            </a:solidFill>
            <a:ln w="3175" cmpd="sng" algn="ctr">
              <a:solidFill>
                <a:srgbClr val="C0C0C0"/>
              </a:solidFill>
              <a:prstDash val="solid"/>
            </a:ln>
          </c:spPr>
          <c:invertIfNegative val="0"/>
          <c:val>
            <c:numRef>
              <c:f>Sheet1!$A$1</c:f>
              <c:numCache>
                <c:formatCode>General</c:formatCode>
                <c:ptCount val="1"/>
                <c:pt idx="0">
                  <c:v>9.6999999999999993</c:v>
                </c:pt>
              </c:numCache>
            </c:numRef>
          </c:val>
          <c:extLst>
            <c:ext xmlns:c16="http://schemas.microsoft.com/office/drawing/2014/chart" uri="{C3380CC4-5D6E-409C-BE32-E72D297353CC}">
              <c16:uniqueId val="{00000000-1FBA-4403-AAC8-4CD0A5C8C99C}"/>
            </c:ext>
          </c:extLst>
        </c:ser>
        <c:dLbls>
          <c:showLegendKey val="0"/>
          <c:showVal val="0"/>
          <c:showCatName val="0"/>
          <c:showSerName val="0"/>
          <c:showPercent val="0"/>
          <c:showBubbleSize val="0"/>
        </c:dLbls>
        <c:gapWidth val="10"/>
        <c:overlap val="100"/>
        <c:axId val="2142643728"/>
        <c:axId val="1"/>
      </c:barChart>
      <c:catAx>
        <c:axId val="214264372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5"/>
          <c:min val="0"/>
        </c:scaling>
        <c:delete val="1"/>
        <c:axPos val="l"/>
        <c:numFmt formatCode="General" sourceLinked="1"/>
        <c:majorTickMark val="out"/>
        <c:minorTickMark val="none"/>
        <c:tickLblPos val="nextTo"/>
        <c:crossAx val="2142643728"/>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428571428571428E-2"/>
          <c:y val="7.3758865248226946E-2"/>
          <c:w val="0.88114285714285712"/>
          <c:h val="0.85248226950354611"/>
        </c:manualLayout>
      </c:layout>
      <c:barChart>
        <c:barDir val="col"/>
        <c:grouping val="stacked"/>
        <c:varyColors val="0"/>
        <c:ser>
          <c:idx val="0"/>
          <c:order val="0"/>
          <c:spPr>
            <a:solidFill>
              <a:srgbClr val="D6D7D9"/>
            </a:solidFill>
            <a:ln w="3175" cmpd="sng" algn="ctr">
              <a:solidFill>
                <a:schemeClr val="bg1"/>
              </a:solidFill>
              <a:prstDash val="solid"/>
            </a:ln>
          </c:spPr>
          <c:invertIfNegative val="0"/>
          <c:val>
            <c:numRef>
              <c:f>Sheet1!$A$1:$B$1</c:f>
              <c:numCache>
                <c:formatCode>General</c:formatCode>
                <c:ptCount val="2"/>
                <c:pt idx="0">
                  <c:v>13.68</c:v>
                </c:pt>
                <c:pt idx="1">
                  <c:v>46.9</c:v>
                </c:pt>
              </c:numCache>
            </c:numRef>
          </c:val>
          <c:extLst>
            <c:ext xmlns:c16="http://schemas.microsoft.com/office/drawing/2014/chart" uri="{C3380CC4-5D6E-409C-BE32-E72D297353CC}">
              <c16:uniqueId val="{00000000-1A0F-4DC9-AA9F-ABB54162FA8E}"/>
            </c:ext>
          </c:extLst>
        </c:ser>
        <c:dLbls>
          <c:showLegendKey val="0"/>
          <c:showVal val="0"/>
          <c:showCatName val="0"/>
          <c:showSerName val="0"/>
          <c:showPercent val="0"/>
          <c:showBubbleSize val="0"/>
        </c:dLbls>
        <c:gapWidth val="10"/>
        <c:overlap val="100"/>
        <c:axId val="1440088960"/>
        <c:axId val="1"/>
      </c:barChart>
      <c:catAx>
        <c:axId val="144008896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9.400000000000006"/>
          <c:min val="0"/>
        </c:scaling>
        <c:delete val="1"/>
        <c:axPos val="l"/>
        <c:numFmt formatCode="General" sourceLinked="1"/>
        <c:majorTickMark val="out"/>
        <c:minorTickMark val="none"/>
        <c:tickLblPos val="nextTo"/>
        <c:crossAx val="1440088960"/>
        <c:crosses val="min"/>
        <c:crossBetween val="between"/>
      </c:valAx>
    </c:plotArea>
    <c:plotVisOnly val="0"/>
    <c:dispBlanksAs val="gap"/>
    <c:showDLblsOverMax val="1"/>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4278768233387355E-2"/>
          <c:y val="7.407407407407407E-2"/>
          <c:w val="0.83144246353322526"/>
          <c:h val="0.85185185185185186"/>
        </c:manualLayout>
      </c:layout>
      <c:barChart>
        <c:barDir val="col"/>
        <c:grouping val="stacked"/>
        <c:varyColors val="0"/>
        <c:ser>
          <c:idx val="0"/>
          <c:order val="0"/>
          <c:spPr>
            <a:solidFill>
              <a:schemeClr val="accent4"/>
            </a:solidFill>
            <a:ln w="3175" cmpd="sng" algn="ctr">
              <a:solidFill>
                <a:schemeClr val="bg1"/>
              </a:solidFill>
              <a:prstDash val="solid"/>
            </a:ln>
          </c:spPr>
          <c:invertIfNegative val="0"/>
          <c:val>
            <c:numRef>
              <c:f>Sheet1!$A$1</c:f>
              <c:numCache>
                <c:formatCode>General</c:formatCode>
                <c:ptCount val="1"/>
                <c:pt idx="0">
                  <c:v>3.5</c:v>
                </c:pt>
              </c:numCache>
            </c:numRef>
          </c:val>
          <c:extLst>
            <c:ext xmlns:c16="http://schemas.microsoft.com/office/drawing/2014/chart" uri="{C3380CC4-5D6E-409C-BE32-E72D297353CC}">
              <c16:uniqueId val="{00000000-105B-4C97-8223-F2468A37379E}"/>
            </c:ext>
          </c:extLst>
        </c:ser>
        <c:dLbls>
          <c:showLegendKey val="0"/>
          <c:showVal val="0"/>
          <c:showCatName val="0"/>
          <c:showSerName val="0"/>
          <c:showPercent val="0"/>
          <c:showBubbleSize val="0"/>
        </c:dLbls>
        <c:gapWidth val="80"/>
        <c:overlap val="100"/>
        <c:axId val="130316063"/>
        <c:axId val="1"/>
      </c:barChart>
      <c:catAx>
        <c:axId val="13031606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5"/>
          <c:min val="0"/>
        </c:scaling>
        <c:delete val="1"/>
        <c:axPos val="l"/>
        <c:numFmt formatCode="General" sourceLinked="1"/>
        <c:majorTickMark val="out"/>
        <c:minorTickMark val="none"/>
        <c:tickLblPos val="nextTo"/>
        <c:crossAx val="130316063"/>
        <c:crosses val="min"/>
        <c:crossBetween val="between"/>
      </c:valAx>
    </c:plotArea>
    <c:plotVisOnly val="0"/>
    <c:dispBlanksAs val="gap"/>
    <c:showDLblsOverMax val="1"/>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955421340235836E-2"/>
          <c:y val="2.5717111770524232E-2"/>
          <c:w val="0.97008915731952838"/>
          <c:h val="0.94856577645895157"/>
        </c:manualLayout>
      </c:layout>
      <c:barChart>
        <c:barDir val="col"/>
        <c:grouping val="stacked"/>
        <c:varyColors val="0"/>
        <c:ser>
          <c:idx val="0"/>
          <c:order val="0"/>
          <c:spPr>
            <a:noFill/>
            <a:ln>
              <a:noFill/>
            </a:ln>
          </c:spPr>
          <c:invertIfNegative val="0"/>
          <c:dPt>
            <c:idx val="2"/>
            <c:invertIfNegative val="0"/>
            <c:bubble3D val="0"/>
            <c:spPr>
              <a:solidFill>
                <a:srgbClr val="FFFFFF"/>
              </a:solidFill>
              <a:ln>
                <a:noFill/>
              </a:ln>
            </c:spPr>
            <c:extLst>
              <c:ext xmlns:c16="http://schemas.microsoft.com/office/drawing/2014/chart" uri="{C3380CC4-5D6E-409C-BE32-E72D297353CC}">
                <c16:uniqueId val="{00000000-6C35-42A5-A482-EA8EA437F547}"/>
              </c:ext>
            </c:extLst>
          </c:dPt>
          <c:val>
            <c:numRef>
              <c:f>Sheet1!$A$1:$C$1</c:f>
              <c:numCache>
                <c:formatCode>General</c:formatCode>
                <c:ptCount val="3"/>
                <c:pt idx="0">
                  <c:v>1461</c:v>
                </c:pt>
                <c:pt idx="1">
                  <c:v>1915</c:v>
                </c:pt>
                <c:pt idx="2">
                  <c:v>3500</c:v>
                </c:pt>
              </c:numCache>
            </c:numRef>
          </c:val>
          <c:extLst>
            <c:ext xmlns:c16="http://schemas.microsoft.com/office/drawing/2014/chart" uri="{C3380CC4-5D6E-409C-BE32-E72D297353CC}">
              <c16:uniqueId val="{00000001-6C35-42A5-A482-EA8EA437F547}"/>
            </c:ext>
          </c:extLst>
        </c:ser>
        <c:ser>
          <c:idx val="1"/>
          <c:order val="1"/>
          <c:spPr>
            <a:solidFill>
              <a:srgbClr val="ACD591"/>
            </a:solidFill>
            <a:ln>
              <a:noFill/>
            </a:ln>
          </c:spPr>
          <c:invertIfNegative val="0"/>
          <c:dPt>
            <c:idx val="0"/>
            <c:invertIfNegative val="0"/>
            <c:bubble3D val="0"/>
            <c:spPr>
              <a:solidFill>
                <a:srgbClr val="98D0E8"/>
              </a:solidFill>
              <a:ln w="6350" cmpd="sng" algn="ctr">
                <a:solidFill>
                  <a:srgbClr val="98D0E8"/>
                </a:solidFill>
                <a:prstDash val="solid"/>
              </a:ln>
            </c:spPr>
            <c:extLst>
              <c:ext xmlns:c16="http://schemas.microsoft.com/office/drawing/2014/chart" uri="{C3380CC4-5D6E-409C-BE32-E72D297353CC}">
                <c16:uniqueId val="{00000002-6C35-42A5-A482-EA8EA437F547}"/>
              </c:ext>
            </c:extLst>
          </c:dPt>
          <c:dPt>
            <c:idx val="2"/>
            <c:invertIfNegative val="0"/>
            <c:bubble3D val="0"/>
            <c:spPr>
              <a:solidFill>
                <a:srgbClr val="FFF4D5"/>
              </a:solidFill>
              <a:ln>
                <a:noFill/>
              </a:ln>
            </c:spPr>
            <c:extLst>
              <c:ext xmlns:c16="http://schemas.microsoft.com/office/drawing/2014/chart" uri="{C3380CC4-5D6E-409C-BE32-E72D297353CC}">
                <c16:uniqueId val="{00000003-6C35-42A5-A482-EA8EA437F547}"/>
              </c:ext>
            </c:extLst>
          </c:dPt>
          <c:val>
            <c:numRef>
              <c:f>Sheet1!$A$2:$C$2</c:f>
              <c:numCache>
                <c:formatCode>General</c:formatCode>
                <c:ptCount val="3"/>
                <c:pt idx="0">
                  <c:v>639</c:v>
                </c:pt>
                <c:pt idx="1">
                  <c:v>2585</c:v>
                </c:pt>
                <c:pt idx="2">
                  <c:v>1450</c:v>
                </c:pt>
              </c:numCache>
            </c:numRef>
          </c:val>
          <c:extLst>
            <c:ext xmlns:c16="http://schemas.microsoft.com/office/drawing/2014/chart" uri="{C3380CC4-5D6E-409C-BE32-E72D297353CC}">
              <c16:uniqueId val="{00000004-6C35-42A5-A482-EA8EA437F547}"/>
            </c:ext>
          </c:extLst>
        </c:ser>
        <c:ser>
          <c:idx val="2"/>
          <c:order val="2"/>
          <c:spPr>
            <a:solidFill>
              <a:srgbClr val="E3ECEB"/>
            </a:solidFill>
            <a:ln>
              <a:noFill/>
            </a:ln>
          </c:spPr>
          <c:invertIfNegative val="0"/>
          <c:dPt>
            <c:idx val="2"/>
            <c:invertIfNegative val="0"/>
            <c:bubble3D val="0"/>
            <c:spPr>
              <a:solidFill>
                <a:schemeClr val="accent4"/>
              </a:solidFill>
              <a:ln>
                <a:noFill/>
              </a:ln>
            </c:spPr>
            <c:extLst>
              <c:ext xmlns:c16="http://schemas.microsoft.com/office/drawing/2014/chart" uri="{C3380CC4-5D6E-409C-BE32-E72D297353CC}">
                <c16:uniqueId val="{00000005-6C35-42A5-A482-EA8EA437F547}"/>
              </c:ext>
            </c:extLst>
          </c:dPt>
          <c:val>
            <c:numRef>
              <c:f>Sheet1!$A$3:$C$3</c:f>
              <c:numCache>
                <c:formatCode>General</c:formatCode>
                <c:ptCount val="3"/>
                <c:pt idx="0">
                  <c:v>1000</c:v>
                </c:pt>
                <c:pt idx="2">
                  <c:v>4950</c:v>
                </c:pt>
              </c:numCache>
            </c:numRef>
          </c:val>
          <c:extLst>
            <c:ext xmlns:c16="http://schemas.microsoft.com/office/drawing/2014/chart" uri="{C3380CC4-5D6E-409C-BE32-E72D297353CC}">
              <c16:uniqueId val="{00000006-6C35-42A5-A482-EA8EA437F547}"/>
            </c:ext>
          </c:extLst>
        </c:ser>
        <c:dLbls>
          <c:showLegendKey val="0"/>
          <c:showVal val="0"/>
          <c:showCatName val="0"/>
          <c:showSerName val="0"/>
          <c:showPercent val="0"/>
          <c:showBubbleSize val="0"/>
        </c:dLbls>
        <c:gapWidth val="80"/>
        <c:overlap val="100"/>
        <c:axId val="360498623"/>
        <c:axId val="1"/>
      </c:barChart>
      <c:catAx>
        <c:axId val="36049862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00"/>
          <c:min val="0"/>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200" kern="1200">
                <a:latin typeface="+mn-lt"/>
                <a:ea typeface="+mn-ea"/>
                <a:cs typeface="+mn-cs"/>
              </a:defRPr>
            </a:pPr>
            <a:endParaRPr lang="en-NL"/>
          </a:p>
        </c:txPr>
        <c:crossAx val="360498623"/>
        <c:crosses val="min"/>
        <c:crossBetween val="between"/>
        <c:majorUnit val="1000"/>
      </c:valAx>
    </c:plotArea>
    <c:plotVisOnly val="0"/>
    <c:dispBlanksAs val="gap"/>
    <c:showDLblsOverMax val="1"/>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5555865143494009E-2"/>
          <c:y val="5.1983584131326949E-2"/>
          <c:w val="0.94719977709668435"/>
          <c:h val="0.89557683538531696"/>
        </c:manualLayout>
      </c:layout>
      <c:areaChart>
        <c:grouping val="stacked"/>
        <c:varyColors val="0"/>
        <c:ser>
          <c:idx val="0"/>
          <c:order val="0"/>
          <c:spPr>
            <a:solidFill>
              <a:srgbClr val="435F89"/>
            </a:solidFill>
            <a:ln w="9525" cmpd="sng" algn="ctr">
              <a:solidFill>
                <a:schemeClr val="tx1"/>
              </a:solidFill>
              <a:prstDash val="solid"/>
            </a:ln>
          </c:spPr>
          <c:val>
            <c:numRef>
              <c:f>Sheet1!$A$1:$Z$1</c:f>
              <c:numCache>
                <c:formatCode>General</c:formatCode>
                <c:ptCount val="26"/>
                <c:pt idx="0">
                  <c:v>0</c:v>
                </c:pt>
                <c:pt idx="1">
                  <c:v>0</c:v>
                </c:pt>
                <c:pt idx="2">
                  <c:v>5.1949310005702805E-2</c:v>
                </c:pt>
                <c:pt idx="3">
                  <c:v>0.1035952366867384</c:v>
                </c:pt>
                <c:pt idx="4">
                  <c:v>0.19945604368005981</c:v>
                </c:pt>
                <c:pt idx="5">
                  <c:v>0.30825253706083816</c:v>
                </c:pt>
                <c:pt idx="6">
                  <c:v>0.3700837359621032</c:v>
                </c:pt>
                <c:pt idx="7">
                  <c:v>0.4683810059782782</c:v>
                </c:pt>
                <c:pt idx="8">
                  <c:v>0.58452828237625765</c:v>
                </c:pt>
                <c:pt idx="9">
                  <c:v>0.69774497558082993</c:v>
                </c:pt>
                <c:pt idx="10">
                  <c:v>0.82719912131410578</c:v>
                </c:pt>
                <c:pt idx="11">
                  <c:v>0.95280517992439262</c:v>
                </c:pt>
                <c:pt idx="12">
                  <c:v>1.0948203729007779</c:v>
                </c:pt>
                <c:pt idx="13">
                  <c:v>1.2271309776940633</c:v>
                </c:pt>
                <c:pt idx="14">
                  <c:v>1.3713689563506073</c:v>
                </c:pt>
                <c:pt idx="15">
                  <c:v>1.5289272695159035</c:v>
                </c:pt>
                <c:pt idx="16">
                  <c:v>1.8537299447705098</c:v>
                </c:pt>
                <c:pt idx="17">
                  <c:v>2.2238370116736061</c:v>
                </c:pt>
                <c:pt idx="18">
                  <c:v>2.6375396218406961</c:v>
                </c:pt>
                <c:pt idx="19">
                  <c:v>3.0876337820770692</c:v>
                </c:pt>
                <c:pt idx="20">
                  <c:v>3.5699421914385905</c:v>
                </c:pt>
                <c:pt idx="21">
                  <c:v>4.0865631015927839</c:v>
                </c:pt>
                <c:pt idx="22">
                  <c:v>4.622637402920617</c:v>
                </c:pt>
                <c:pt idx="23">
                  <c:v>5.1700124574508637</c:v>
                </c:pt>
                <c:pt idx="24">
                  <c:v>5.7199096397749507</c:v>
                </c:pt>
                <c:pt idx="25">
                  <c:v>6.2899728510350394</c:v>
                </c:pt>
              </c:numCache>
            </c:numRef>
          </c:val>
          <c:extLst>
            <c:ext xmlns:c16="http://schemas.microsoft.com/office/drawing/2014/chart" uri="{C3380CC4-5D6E-409C-BE32-E72D297353CC}">
              <c16:uniqueId val="{00000000-0611-4A2E-9D58-6130F80FB121}"/>
            </c:ext>
          </c:extLst>
        </c:ser>
        <c:ser>
          <c:idx val="1"/>
          <c:order val="1"/>
          <c:spPr>
            <a:solidFill>
              <a:srgbClr val="6F8DB9"/>
            </a:solidFill>
            <a:ln w="9525" cmpd="sng" algn="ctr">
              <a:solidFill>
                <a:schemeClr val="tx1"/>
              </a:solidFill>
              <a:prstDash val="solid"/>
            </a:ln>
          </c:spPr>
          <c:val>
            <c:numRef>
              <c:f>Sheet1!$A$2:$Z$2</c:f>
              <c:numCache>
                <c:formatCode>General</c:formatCode>
                <c:ptCount val="26"/>
                <c:pt idx="0">
                  <c:v>0</c:v>
                </c:pt>
                <c:pt idx="1">
                  <c:v>0</c:v>
                </c:pt>
                <c:pt idx="2">
                  <c:v>0</c:v>
                </c:pt>
                <c:pt idx="3">
                  <c:v>2.5267130899204487E-2</c:v>
                </c:pt>
                <c:pt idx="4">
                  <c:v>2.550588793862657E-2</c:v>
                </c:pt>
                <c:pt idx="5">
                  <c:v>0.63032212029269474</c:v>
                </c:pt>
                <c:pt idx="6">
                  <c:v>0.63420913177998384</c:v>
                </c:pt>
                <c:pt idx="7">
                  <c:v>0.67095880787281814</c:v>
                </c:pt>
                <c:pt idx="8">
                  <c:v>0.70865964534829362</c:v>
                </c:pt>
                <c:pt idx="9">
                  <c:v>0.7451707582996111</c:v>
                </c:pt>
                <c:pt idx="10">
                  <c:v>2.6287715967287038</c:v>
                </c:pt>
                <c:pt idx="11">
                  <c:v>2.7009611936667213</c:v>
                </c:pt>
                <c:pt idx="12">
                  <c:v>2.7759295303846665</c:v>
                </c:pt>
                <c:pt idx="13">
                  <c:v>2.8553437365451018</c:v>
                </c:pt>
                <c:pt idx="14">
                  <c:v>2.9332393068637224</c:v>
                </c:pt>
                <c:pt idx="15">
                  <c:v>5.529279987721047</c:v>
                </c:pt>
                <c:pt idx="16">
                  <c:v>5.6441237282290633</c:v>
                </c:pt>
                <c:pt idx="17">
                  <c:v>5.7664145253154153</c:v>
                </c:pt>
                <c:pt idx="18">
                  <c:v>5.891103802676021</c:v>
                </c:pt>
                <c:pt idx="19">
                  <c:v>6.006521986787285</c:v>
                </c:pt>
                <c:pt idx="20">
                  <c:v>8.6998388940590701</c:v>
                </c:pt>
                <c:pt idx="21">
                  <c:v>8.8228228002251239</c:v>
                </c:pt>
                <c:pt idx="22">
                  <c:v>8.9356404575530579</c:v>
                </c:pt>
                <c:pt idx="23">
                  <c:v>9.0382653573032634</c:v>
                </c:pt>
                <c:pt idx="24">
                  <c:v>9.1251418422171433</c:v>
                </c:pt>
                <c:pt idx="25">
                  <c:v>19.555602871306135</c:v>
                </c:pt>
              </c:numCache>
            </c:numRef>
          </c:val>
          <c:extLst>
            <c:ext xmlns:c16="http://schemas.microsoft.com/office/drawing/2014/chart" uri="{C3380CC4-5D6E-409C-BE32-E72D297353CC}">
              <c16:uniqueId val="{00000001-0611-4A2E-9D58-6130F80FB121}"/>
            </c:ext>
          </c:extLst>
        </c:ser>
        <c:ser>
          <c:idx val="2"/>
          <c:order val="2"/>
          <c:spPr>
            <a:solidFill>
              <a:srgbClr val="B0C0D8"/>
            </a:solidFill>
            <a:ln w="9525" cmpd="sng" algn="ctr">
              <a:solidFill>
                <a:schemeClr val="tx1"/>
              </a:solidFill>
              <a:prstDash val="solid"/>
            </a:ln>
          </c:spPr>
          <c:val>
            <c:numRef>
              <c:f>Sheet1!$A$3:$Z$3</c:f>
              <c:numCache>
                <c:formatCode>General</c:formatCode>
                <c:ptCount val="26"/>
                <c:pt idx="0">
                  <c:v>1.1373320917687921</c:v>
                </c:pt>
                <c:pt idx="1">
                  <c:v>1.351125273802666</c:v>
                </c:pt>
                <c:pt idx="2">
                  <c:v>1.5171776873457519</c:v>
                </c:pt>
                <c:pt idx="3">
                  <c:v>1.6603837546558116</c:v>
                </c:pt>
                <c:pt idx="4">
                  <c:v>1.7839895237139169</c:v>
                </c:pt>
                <c:pt idx="5">
                  <c:v>3.1763251224250602</c:v>
                </c:pt>
                <c:pt idx="6">
                  <c:v>3.2925319879656283</c:v>
                </c:pt>
                <c:pt idx="7">
                  <c:v>3.3440045602517428</c:v>
                </c:pt>
                <c:pt idx="8">
                  <c:v>3.3823047198357941</c:v>
                </c:pt>
                <c:pt idx="9">
                  <c:v>3.4166741923983244</c:v>
                </c:pt>
                <c:pt idx="10">
                  <c:v>8.3976255739110108</c:v>
                </c:pt>
                <c:pt idx="11">
                  <c:v>8.4486203839369516</c:v>
                </c:pt>
                <c:pt idx="12">
                  <c:v>8.4913824399782545</c:v>
                </c:pt>
                <c:pt idx="13">
                  <c:v>8.5571710581718108</c:v>
                </c:pt>
                <c:pt idx="14">
                  <c:v>8.604288044818869</c:v>
                </c:pt>
                <c:pt idx="15">
                  <c:v>13.171174832691516</c:v>
                </c:pt>
                <c:pt idx="16">
                  <c:v>13.357885191785483</c:v>
                </c:pt>
                <c:pt idx="17">
                  <c:v>13.538567593766903</c:v>
                </c:pt>
                <c:pt idx="18">
                  <c:v>13.699059189449001</c:v>
                </c:pt>
                <c:pt idx="19">
                  <c:v>13.810909209061009</c:v>
                </c:pt>
                <c:pt idx="20">
                  <c:v>15.440021259063949</c:v>
                </c:pt>
                <c:pt idx="21">
                  <c:v>15.504046944722555</c:v>
                </c:pt>
                <c:pt idx="22">
                  <c:v>15.524640515461021</c:v>
                </c:pt>
                <c:pt idx="23">
                  <c:v>15.503484737433872</c:v>
                </c:pt>
                <c:pt idx="24">
                  <c:v>15.433184267357806</c:v>
                </c:pt>
                <c:pt idx="25">
                  <c:v>19.472840070634625</c:v>
                </c:pt>
              </c:numCache>
            </c:numRef>
          </c:val>
          <c:extLst>
            <c:ext xmlns:c16="http://schemas.microsoft.com/office/drawing/2014/chart" uri="{C3380CC4-5D6E-409C-BE32-E72D297353CC}">
              <c16:uniqueId val="{00000002-0611-4A2E-9D58-6130F80FB121}"/>
            </c:ext>
          </c:extLst>
        </c:ser>
        <c:ser>
          <c:idx val="3"/>
          <c:order val="3"/>
          <c:spPr>
            <a:solidFill>
              <a:srgbClr val="DFE5EF"/>
            </a:solidFill>
            <a:ln w="9525" cmpd="sng" algn="ctr">
              <a:solidFill>
                <a:schemeClr val="tx1"/>
              </a:solidFill>
              <a:prstDash val="solid"/>
            </a:ln>
          </c:spPr>
          <c:val>
            <c:numRef>
              <c:f>Sheet1!$A$4:$Z$4</c:f>
              <c:numCache>
                <c:formatCode>General</c:formatCode>
                <c:ptCount val="26"/>
                <c:pt idx="0">
                  <c:v>0.81548654775753504</c:v>
                </c:pt>
                <c:pt idx="1">
                  <c:v>1.9298228869194607</c:v>
                </c:pt>
                <c:pt idx="2">
                  <c:v>3.3340637969779223</c:v>
                </c:pt>
                <c:pt idx="3">
                  <c:v>5.1305896337694943</c:v>
                </c:pt>
                <c:pt idx="4">
                  <c:v>7.6229601414363373</c:v>
                </c:pt>
                <c:pt idx="5">
                  <c:v>11.351372736883192</c:v>
                </c:pt>
                <c:pt idx="6">
                  <c:v>14.055859457604907</c:v>
                </c:pt>
                <c:pt idx="7">
                  <c:v>17.108653817391374</c:v>
                </c:pt>
                <c:pt idx="8">
                  <c:v>20.619666773296515</c:v>
                </c:pt>
                <c:pt idx="9">
                  <c:v>24.591076200335245</c:v>
                </c:pt>
                <c:pt idx="10">
                  <c:v>29.677180508465192</c:v>
                </c:pt>
                <c:pt idx="11">
                  <c:v>34.887210875225222</c:v>
                </c:pt>
                <c:pt idx="12">
                  <c:v>40.758269991752798</c:v>
                </c:pt>
                <c:pt idx="13">
                  <c:v>47.264816201402766</c:v>
                </c:pt>
                <c:pt idx="14">
                  <c:v>54.355728253312002</c:v>
                </c:pt>
                <c:pt idx="15">
                  <c:v>62.590325282515167</c:v>
                </c:pt>
                <c:pt idx="16">
                  <c:v>70.736211582676788</c:v>
                </c:pt>
                <c:pt idx="17">
                  <c:v>79.533194454812133</c:v>
                </c:pt>
                <c:pt idx="18">
                  <c:v>88.557748840353085</c:v>
                </c:pt>
                <c:pt idx="19">
                  <c:v>97.887695818224472</c:v>
                </c:pt>
                <c:pt idx="20">
                  <c:v>107.54598180821458</c:v>
                </c:pt>
                <c:pt idx="21">
                  <c:v>116.90110116604673</c:v>
                </c:pt>
                <c:pt idx="22">
                  <c:v>125.99408444143018</c:v>
                </c:pt>
                <c:pt idx="23">
                  <c:v>134.73247515001398</c:v>
                </c:pt>
                <c:pt idx="24">
                  <c:v>143.00921294705566</c:v>
                </c:pt>
                <c:pt idx="25">
                  <c:v>150.75794189270579</c:v>
                </c:pt>
              </c:numCache>
            </c:numRef>
          </c:val>
          <c:extLst>
            <c:ext xmlns:c16="http://schemas.microsoft.com/office/drawing/2014/chart" uri="{C3380CC4-5D6E-409C-BE32-E72D297353CC}">
              <c16:uniqueId val="{00000003-0611-4A2E-9D58-6130F80FB121}"/>
            </c:ext>
          </c:extLst>
        </c:ser>
        <c:dLbls>
          <c:showLegendKey val="0"/>
          <c:showVal val="0"/>
          <c:showCatName val="0"/>
          <c:showSerName val="0"/>
          <c:showPercent val="0"/>
          <c:showBubbleSize val="0"/>
        </c:dLbls>
        <c:axId val="1143514303"/>
        <c:axId val="1"/>
      </c:areaChart>
      <c:catAx>
        <c:axId val="114351430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200" kern="1200">
                <a:solidFill>
                  <a:schemeClr val="tx1"/>
                </a:solidFill>
                <a:latin typeface="+mn-lt"/>
                <a:ea typeface="+mn-ea"/>
                <a:cs typeface="+mn-cs"/>
                <a:sym typeface="+mn-lt"/>
              </a:defRPr>
            </a:pPr>
            <a:endParaRPr lang="en-US"/>
          </a:p>
        </c:txPr>
        <c:crossAx val="1143514303"/>
        <c:crosses val="min"/>
        <c:crossBetween val="midCat"/>
        <c:majorUnit val="50"/>
      </c:valAx>
    </c:plotArea>
    <c:plotVisOnly val="0"/>
    <c:dispBlanksAs val="zero"/>
    <c:showDLblsOverMax val="1"/>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4539877300613498E-2"/>
          <c:y val="5.3171641791044777E-2"/>
          <c:w val="0.84615384615384615"/>
          <c:h val="0.89319029850746268"/>
        </c:manualLayout>
      </c:layout>
      <c:scatterChart>
        <c:scatterStyle val="lineMarker"/>
        <c:varyColors val="0"/>
        <c:ser>
          <c:idx val="0"/>
          <c:order val="0"/>
          <c:smooth val="0"/>
          <c:extLst>
            <c:ext xmlns:c16="http://schemas.microsoft.com/office/drawing/2014/chart" uri="{C3380CC4-5D6E-409C-BE32-E72D297353CC}">
              <c16:uniqueId val="{00000000-1941-4235-96DA-C4227850D83E}"/>
            </c:ext>
          </c:extLst>
        </c:ser>
        <c:dLbls>
          <c:showLegendKey val="0"/>
          <c:showVal val="0"/>
          <c:showCatName val="0"/>
          <c:showSerName val="0"/>
          <c:showPercent val="0"/>
          <c:showBubbleSize val="0"/>
        </c:dLbls>
        <c:axId val="4"/>
        <c:axId val="5"/>
      </c:scatterChart>
      <c:valAx>
        <c:axId val="4"/>
        <c:scaling>
          <c:orientation val="minMax"/>
          <c:max val="25.5"/>
          <c:min val="-0.5"/>
        </c:scaling>
        <c:delete val="0"/>
        <c:axPos val="b"/>
        <c:majorGridlines>
          <c:spPr>
            <a:ln>
              <a:noFill/>
            </a:ln>
          </c:spPr>
        </c:majorGridlines>
        <c:majorTickMark val="none"/>
        <c:minorTickMark val="none"/>
        <c:tickLblPos val="none"/>
        <c:spPr>
          <a:ln w="9525" cmpd="sng" algn="ctr">
            <a:solidFill>
              <a:schemeClr val="tx1"/>
            </a:solidFill>
            <a:prstDash val="solid"/>
          </a:ln>
        </c:spPr>
        <c:crossAx val="5"/>
        <c:crosses val="min"/>
        <c:crossBetween val="midCat"/>
      </c:valAx>
      <c:valAx>
        <c:axId val="5"/>
        <c:scaling>
          <c:orientation val="minMax"/>
          <c:max val="66"/>
          <c:min val="0"/>
        </c:scaling>
        <c:delete val="0"/>
        <c:axPos val="r"/>
        <c:majorGridlines>
          <c:spPr>
            <a:ln>
              <a:noFill/>
            </a:ln>
          </c:spPr>
        </c:majorGridlines>
        <c:numFmt formatCode="#,##0;&quot;-&quot;#,##0" sourceLinked="0"/>
        <c:majorTickMark val="out"/>
        <c:minorTickMark val="none"/>
        <c:tickLblPos val="nextTo"/>
        <c:spPr>
          <a:ln w="9525" cmpd="sng" algn="ctr">
            <a:solidFill>
              <a:srgbClr val="D6D7D9"/>
            </a:solidFill>
            <a:prstDash val="solid"/>
          </a:ln>
        </c:spPr>
        <c:txPr>
          <a:bodyPr wrap="none"/>
          <a:lstStyle/>
          <a:p>
            <a:pPr>
              <a:defRPr sz="1200" kern="1200">
                <a:solidFill>
                  <a:srgbClr val="D6D7D9"/>
                </a:solidFill>
                <a:latin typeface="+mn-lt"/>
                <a:ea typeface="+mn-ea"/>
                <a:cs typeface="+mn-cs"/>
                <a:sym typeface="+mn-lt"/>
              </a:defRPr>
            </a:pPr>
            <a:endParaRPr lang="en-US"/>
          </a:p>
        </c:txPr>
        <c:crossAx val="4"/>
        <c:crosses val="max"/>
        <c:crossBetween val="between"/>
        <c:majorUnit val="10"/>
      </c:valAx>
    </c:plotArea>
    <c:plotVisOnly val="0"/>
    <c:dispBlanksAs val="gap"/>
    <c:showDLblsOverMax val="1"/>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5555865143494009E-2"/>
          <c:y val="5.2631578947368418E-2"/>
          <c:w val="0.94719977709668435"/>
          <c:h val="0.89427516158818099"/>
        </c:manualLayout>
      </c:layout>
      <c:areaChart>
        <c:grouping val="stacked"/>
        <c:varyColors val="0"/>
        <c:ser>
          <c:idx val="0"/>
          <c:order val="0"/>
          <c:spPr>
            <a:solidFill>
              <a:srgbClr val="435F89"/>
            </a:solidFill>
            <a:ln>
              <a:noFill/>
            </a:ln>
          </c:spPr>
          <c:val>
            <c:numRef>
              <c:f>Sheet1!$A$1:$Z$1</c:f>
              <c:numCache>
                <c:formatCode>General</c:formatCode>
                <c:ptCount val="26"/>
                <c:pt idx="0">
                  <c:v>0</c:v>
                </c:pt>
                <c:pt idx="1">
                  <c:v>0</c:v>
                </c:pt>
                <c:pt idx="2">
                  <c:v>5.1949310005702805E-2</c:v>
                </c:pt>
                <c:pt idx="3">
                  <c:v>0.1035952366867384</c:v>
                </c:pt>
                <c:pt idx="4">
                  <c:v>0.19945604368005981</c:v>
                </c:pt>
                <c:pt idx="5">
                  <c:v>0.30825253706083816</c:v>
                </c:pt>
                <c:pt idx="6">
                  <c:v>0.3700837359621032</c:v>
                </c:pt>
                <c:pt idx="7">
                  <c:v>0.4683810059782782</c:v>
                </c:pt>
                <c:pt idx="8">
                  <c:v>0.58452828237625765</c:v>
                </c:pt>
                <c:pt idx="9">
                  <c:v>0.69774497558082993</c:v>
                </c:pt>
                <c:pt idx="10">
                  <c:v>0.82719912131410578</c:v>
                </c:pt>
                <c:pt idx="11">
                  <c:v>0.95280517992439262</c:v>
                </c:pt>
                <c:pt idx="12">
                  <c:v>1.0948203729007779</c:v>
                </c:pt>
                <c:pt idx="13">
                  <c:v>1.2271309776940633</c:v>
                </c:pt>
                <c:pt idx="14">
                  <c:v>1.3713689563506073</c:v>
                </c:pt>
                <c:pt idx="15">
                  <c:v>1.5289272695159035</c:v>
                </c:pt>
                <c:pt idx="16">
                  <c:v>1.8537299447705098</c:v>
                </c:pt>
                <c:pt idx="17">
                  <c:v>2.2238370116736061</c:v>
                </c:pt>
                <c:pt idx="18">
                  <c:v>2.6375396218406961</c:v>
                </c:pt>
                <c:pt idx="19">
                  <c:v>3.0876337820770692</c:v>
                </c:pt>
                <c:pt idx="20">
                  <c:v>3.5699421914385905</c:v>
                </c:pt>
                <c:pt idx="21">
                  <c:v>4.0865631015927839</c:v>
                </c:pt>
                <c:pt idx="22">
                  <c:v>4.622637402920617</c:v>
                </c:pt>
                <c:pt idx="23">
                  <c:v>5.1700124574508637</c:v>
                </c:pt>
                <c:pt idx="24">
                  <c:v>5.7199096397749507</c:v>
                </c:pt>
                <c:pt idx="25">
                  <c:v>6.2899728510350394</c:v>
                </c:pt>
              </c:numCache>
            </c:numRef>
          </c:val>
          <c:extLst>
            <c:ext xmlns:c16="http://schemas.microsoft.com/office/drawing/2014/chart" uri="{C3380CC4-5D6E-409C-BE32-E72D297353CC}">
              <c16:uniqueId val="{00000000-5E31-400F-86DD-C8106E445373}"/>
            </c:ext>
          </c:extLst>
        </c:ser>
        <c:ser>
          <c:idx val="1"/>
          <c:order val="1"/>
          <c:spPr>
            <a:solidFill>
              <a:srgbClr val="6F8DB9"/>
            </a:solidFill>
            <a:ln>
              <a:noFill/>
            </a:ln>
          </c:spPr>
          <c:val>
            <c:numRef>
              <c:f>Sheet1!$A$2:$Z$2</c:f>
              <c:numCache>
                <c:formatCode>General</c:formatCode>
                <c:ptCount val="26"/>
                <c:pt idx="0">
                  <c:v>0</c:v>
                </c:pt>
                <c:pt idx="1">
                  <c:v>0</c:v>
                </c:pt>
                <c:pt idx="2">
                  <c:v>0</c:v>
                </c:pt>
                <c:pt idx="3">
                  <c:v>2.5267130899204487E-2</c:v>
                </c:pt>
                <c:pt idx="4">
                  <c:v>2.550588793862657E-2</c:v>
                </c:pt>
                <c:pt idx="5">
                  <c:v>0.63032212029269474</c:v>
                </c:pt>
                <c:pt idx="6">
                  <c:v>0.63420913177998384</c:v>
                </c:pt>
                <c:pt idx="7">
                  <c:v>0.67095880787281814</c:v>
                </c:pt>
                <c:pt idx="8">
                  <c:v>0.70865964534829362</c:v>
                </c:pt>
                <c:pt idx="9">
                  <c:v>0.7451707582996111</c:v>
                </c:pt>
                <c:pt idx="10">
                  <c:v>2.6287715967287038</c:v>
                </c:pt>
                <c:pt idx="11">
                  <c:v>2.7009611936667213</c:v>
                </c:pt>
                <c:pt idx="12">
                  <c:v>2.7759295303846665</c:v>
                </c:pt>
                <c:pt idx="13">
                  <c:v>2.8553437365451018</c:v>
                </c:pt>
                <c:pt idx="14">
                  <c:v>2.9332393068637224</c:v>
                </c:pt>
                <c:pt idx="15">
                  <c:v>5.529279987721047</c:v>
                </c:pt>
                <c:pt idx="16">
                  <c:v>5.6441237282290633</c:v>
                </c:pt>
                <c:pt idx="17">
                  <c:v>5.7664145253154153</c:v>
                </c:pt>
                <c:pt idx="18">
                  <c:v>5.891103802676021</c:v>
                </c:pt>
                <c:pt idx="19">
                  <c:v>6.006521986787285</c:v>
                </c:pt>
                <c:pt idx="20">
                  <c:v>8.6998388940590701</c:v>
                </c:pt>
                <c:pt idx="21">
                  <c:v>8.8228228002251239</c:v>
                </c:pt>
                <c:pt idx="22">
                  <c:v>8.9356404575530579</c:v>
                </c:pt>
                <c:pt idx="23">
                  <c:v>9.0382653573032634</c:v>
                </c:pt>
                <c:pt idx="24">
                  <c:v>9.1251418422171433</c:v>
                </c:pt>
                <c:pt idx="25">
                  <c:v>19.555602871306135</c:v>
                </c:pt>
              </c:numCache>
            </c:numRef>
          </c:val>
          <c:extLst>
            <c:ext xmlns:c16="http://schemas.microsoft.com/office/drawing/2014/chart" uri="{C3380CC4-5D6E-409C-BE32-E72D297353CC}">
              <c16:uniqueId val="{00000001-5E31-400F-86DD-C8106E445373}"/>
            </c:ext>
          </c:extLst>
        </c:ser>
        <c:ser>
          <c:idx val="2"/>
          <c:order val="2"/>
          <c:spPr>
            <a:solidFill>
              <a:srgbClr val="B0C0D8"/>
            </a:solidFill>
            <a:ln>
              <a:noFill/>
            </a:ln>
          </c:spPr>
          <c:val>
            <c:numRef>
              <c:f>Sheet1!$A$3:$Z$3</c:f>
              <c:numCache>
                <c:formatCode>General</c:formatCode>
                <c:ptCount val="26"/>
                <c:pt idx="0">
                  <c:v>1.1373320917687921</c:v>
                </c:pt>
                <c:pt idx="1">
                  <c:v>1.351125273802666</c:v>
                </c:pt>
                <c:pt idx="2">
                  <c:v>1.5171776873457519</c:v>
                </c:pt>
                <c:pt idx="3">
                  <c:v>1.6603837546558116</c:v>
                </c:pt>
                <c:pt idx="4">
                  <c:v>1.7839895237139169</c:v>
                </c:pt>
                <c:pt idx="5">
                  <c:v>3.1763251224250602</c:v>
                </c:pt>
                <c:pt idx="6">
                  <c:v>3.2925319879656283</c:v>
                </c:pt>
                <c:pt idx="7">
                  <c:v>3.3440045602517428</c:v>
                </c:pt>
                <c:pt idx="8">
                  <c:v>3.3823047198357941</c:v>
                </c:pt>
                <c:pt idx="9">
                  <c:v>3.4166741923983244</c:v>
                </c:pt>
                <c:pt idx="10">
                  <c:v>8.3976255739110108</c:v>
                </c:pt>
                <c:pt idx="11">
                  <c:v>8.4486203839369516</c:v>
                </c:pt>
                <c:pt idx="12">
                  <c:v>8.4913824399782545</c:v>
                </c:pt>
                <c:pt idx="13">
                  <c:v>8.5571710581718108</c:v>
                </c:pt>
                <c:pt idx="14">
                  <c:v>8.604288044818869</c:v>
                </c:pt>
                <c:pt idx="15">
                  <c:v>13.171174832691516</c:v>
                </c:pt>
                <c:pt idx="16">
                  <c:v>13.357885191785483</c:v>
                </c:pt>
                <c:pt idx="17">
                  <c:v>13.538567593766903</c:v>
                </c:pt>
                <c:pt idx="18">
                  <c:v>13.699059189449001</c:v>
                </c:pt>
                <c:pt idx="19">
                  <c:v>13.810909209061009</c:v>
                </c:pt>
                <c:pt idx="20">
                  <c:v>15.440021259063949</c:v>
                </c:pt>
                <c:pt idx="21">
                  <c:v>15.504046944722555</c:v>
                </c:pt>
                <c:pt idx="22">
                  <c:v>15.524640515461021</c:v>
                </c:pt>
                <c:pt idx="23">
                  <c:v>15.503484737433872</c:v>
                </c:pt>
                <c:pt idx="24">
                  <c:v>15.433184267357806</c:v>
                </c:pt>
                <c:pt idx="25">
                  <c:v>19.472840070634625</c:v>
                </c:pt>
              </c:numCache>
            </c:numRef>
          </c:val>
          <c:extLst>
            <c:ext xmlns:c16="http://schemas.microsoft.com/office/drawing/2014/chart" uri="{C3380CC4-5D6E-409C-BE32-E72D297353CC}">
              <c16:uniqueId val="{00000002-5E31-400F-86DD-C8106E445373}"/>
            </c:ext>
          </c:extLst>
        </c:ser>
        <c:ser>
          <c:idx val="3"/>
          <c:order val="3"/>
          <c:spPr>
            <a:solidFill>
              <a:srgbClr val="DFE5EF"/>
            </a:solidFill>
            <a:ln>
              <a:noFill/>
            </a:ln>
          </c:spPr>
          <c:val>
            <c:numRef>
              <c:f>Sheet1!$A$4:$Z$4</c:f>
              <c:numCache>
                <c:formatCode>General</c:formatCode>
                <c:ptCount val="26"/>
                <c:pt idx="0">
                  <c:v>0.81548654775753504</c:v>
                </c:pt>
                <c:pt idx="1">
                  <c:v>1.9298228869194607</c:v>
                </c:pt>
                <c:pt idx="2">
                  <c:v>3.3340637969779223</c:v>
                </c:pt>
                <c:pt idx="3">
                  <c:v>5.1305896337694943</c:v>
                </c:pt>
                <c:pt idx="4">
                  <c:v>7.6229601414363373</c:v>
                </c:pt>
                <c:pt idx="5">
                  <c:v>11.351372736883192</c:v>
                </c:pt>
                <c:pt idx="6">
                  <c:v>14.055859457604907</c:v>
                </c:pt>
                <c:pt idx="7">
                  <c:v>17.108653817391374</c:v>
                </c:pt>
                <c:pt idx="8">
                  <c:v>20.619666773296515</c:v>
                </c:pt>
                <c:pt idx="9">
                  <c:v>24.591076200335245</c:v>
                </c:pt>
                <c:pt idx="10">
                  <c:v>29.677180508465192</c:v>
                </c:pt>
                <c:pt idx="11">
                  <c:v>34.887210875225222</c:v>
                </c:pt>
                <c:pt idx="12">
                  <c:v>40.758269991752798</c:v>
                </c:pt>
                <c:pt idx="13">
                  <c:v>47.264816201402766</c:v>
                </c:pt>
                <c:pt idx="14">
                  <c:v>54.355728253312002</c:v>
                </c:pt>
                <c:pt idx="15">
                  <c:v>62.590325282515167</c:v>
                </c:pt>
                <c:pt idx="16">
                  <c:v>70.736211582676788</c:v>
                </c:pt>
                <c:pt idx="17">
                  <c:v>79.533194454812133</c:v>
                </c:pt>
                <c:pt idx="18">
                  <c:v>88.557748840353085</c:v>
                </c:pt>
                <c:pt idx="19">
                  <c:v>97.887695818224472</c:v>
                </c:pt>
                <c:pt idx="20">
                  <c:v>107.54598180821458</c:v>
                </c:pt>
                <c:pt idx="21">
                  <c:v>116.90110116604673</c:v>
                </c:pt>
                <c:pt idx="22">
                  <c:v>125.99408444143018</c:v>
                </c:pt>
                <c:pt idx="23">
                  <c:v>134.73247515001398</c:v>
                </c:pt>
                <c:pt idx="24">
                  <c:v>143.00921294705566</c:v>
                </c:pt>
                <c:pt idx="25">
                  <c:v>150.75794189270579</c:v>
                </c:pt>
              </c:numCache>
            </c:numRef>
          </c:val>
          <c:extLst>
            <c:ext xmlns:c16="http://schemas.microsoft.com/office/drawing/2014/chart" uri="{C3380CC4-5D6E-409C-BE32-E72D297353CC}">
              <c16:uniqueId val="{00000003-5E31-400F-86DD-C8106E445373}"/>
            </c:ext>
          </c:extLst>
        </c:ser>
        <c:dLbls>
          <c:showLegendKey val="0"/>
          <c:showVal val="0"/>
          <c:showCatName val="0"/>
          <c:showSerName val="0"/>
          <c:showPercent val="0"/>
          <c:showBubbleSize val="0"/>
        </c:dLbls>
        <c:axId val="191616544"/>
        <c:axId val="1"/>
      </c:areaChart>
      <c:catAx>
        <c:axId val="19161654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200" kern="1200">
                <a:solidFill>
                  <a:schemeClr val="tx1"/>
                </a:solidFill>
                <a:latin typeface="+mn-lt"/>
                <a:ea typeface="+mn-ea"/>
                <a:cs typeface="+mn-cs"/>
                <a:sym typeface="+mn-lt"/>
              </a:defRPr>
            </a:pPr>
            <a:endParaRPr lang="en-US"/>
          </a:p>
        </c:txPr>
        <c:crossAx val="191616544"/>
        <c:crosses val="min"/>
        <c:crossBetween val="midCat"/>
        <c:majorUnit val="50"/>
      </c:valAx>
    </c:plotArea>
    <c:plotVisOnly val="0"/>
    <c:dispBlanksAs val="zero"/>
    <c:showDLblsOverMax val="1"/>
  </c:chart>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4177249392056202E-2"/>
          <c:y val="5.2631578947368418E-2"/>
          <c:w val="0.91880572818157258"/>
          <c:h val="0.89427516158818099"/>
        </c:manualLayout>
      </c:layout>
      <c:barChart>
        <c:barDir val="col"/>
        <c:grouping val="stacked"/>
        <c:varyColors val="0"/>
        <c:ser>
          <c:idx val="0"/>
          <c:order val="0"/>
          <c:spPr>
            <a:solidFill>
              <a:srgbClr val="A9D18E"/>
            </a:solidFill>
            <a:ln w="9525" cmpd="sng" algn="ctr">
              <a:solidFill>
                <a:schemeClr val="tx1"/>
              </a:solidFill>
              <a:prstDash val="solid"/>
            </a:ln>
          </c:spPr>
          <c:invertIfNegative val="0"/>
          <c:dPt>
            <c:idx val="0"/>
            <c:invertIfNegative val="0"/>
            <c:bubble3D val="0"/>
            <c:spPr>
              <a:solidFill>
                <a:srgbClr val="98D0E8"/>
              </a:solidFill>
              <a:ln w="9525" cmpd="sng" algn="ctr">
                <a:solidFill>
                  <a:schemeClr val="tx1"/>
                </a:solidFill>
                <a:prstDash val="solid"/>
              </a:ln>
            </c:spPr>
            <c:extLst>
              <c:ext xmlns:c16="http://schemas.microsoft.com/office/drawing/2014/chart" uri="{C3380CC4-5D6E-409C-BE32-E72D297353CC}">
                <c16:uniqueId val="{00000000-EBB7-4CD1-9B22-F7C973578127}"/>
              </c:ext>
            </c:extLst>
          </c:dPt>
          <c:dPt>
            <c:idx val="1"/>
            <c:invertIfNegative val="0"/>
            <c:bubble3D val="0"/>
            <c:spPr>
              <a:solidFill>
                <a:srgbClr val="98D0E8"/>
              </a:solidFill>
              <a:ln w="9525" cmpd="sng" algn="ctr">
                <a:solidFill>
                  <a:schemeClr val="tx1"/>
                </a:solidFill>
                <a:prstDash val="solid"/>
              </a:ln>
            </c:spPr>
            <c:extLst>
              <c:ext xmlns:c16="http://schemas.microsoft.com/office/drawing/2014/chart" uri="{C3380CC4-5D6E-409C-BE32-E72D297353CC}">
                <c16:uniqueId val="{00000001-EBB7-4CD1-9B22-F7C973578127}"/>
              </c:ext>
            </c:extLst>
          </c:dPt>
          <c:val>
            <c:numRef>
              <c:f>Sheet1!$A$1:$Z$1</c:f>
              <c:numCache>
                <c:formatCode>General</c:formatCode>
                <c:ptCount val="26"/>
                <c:pt idx="0">
                  <c:v>1.2269815714250645</c:v>
                </c:pt>
                <c:pt idx="1">
                  <c:v>1.7764075482897497</c:v>
                </c:pt>
                <c:pt idx="2">
                  <c:v>0.05</c:v>
                </c:pt>
                <c:pt idx="3">
                  <c:v>0.1</c:v>
                </c:pt>
                <c:pt idx="4">
                  <c:v>0.2</c:v>
                </c:pt>
                <c:pt idx="5">
                  <c:v>0.31</c:v>
                </c:pt>
                <c:pt idx="6">
                  <c:v>0.37</c:v>
                </c:pt>
                <c:pt idx="7">
                  <c:v>0.47</c:v>
                </c:pt>
                <c:pt idx="8">
                  <c:v>0.57999999999999996</c:v>
                </c:pt>
                <c:pt idx="9">
                  <c:v>0.7</c:v>
                </c:pt>
                <c:pt idx="10">
                  <c:v>0.83</c:v>
                </c:pt>
                <c:pt idx="11">
                  <c:v>0.95</c:v>
                </c:pt>
                <c:pt idx="12">
                  <c:v>1.0900000000000001</c:v>
                </c:pt>
                <c:pt idx="13">
                  <c:v>1.23</c:v>
                </c:pt>
                <c:pt idx="14">
                  <c:v>1.37</c:v>
                </c:pt>
                <c:pt idx="15">
                  <c:v>1.53</c:v>
                </c:pt>
                <c:pt idx="16">
                  <c:v>1.85</c:v>
                </c:pt>
                <c:pt idx="17">
                  <c:v>2.2200000000000002</c:v>
                </c:pt>
                <c:pt idx="18">
                  <c:v>2.64</c:v>
                </c:pt>
                <c:pt idx="19">
                  <c:v>3.09</c:v>
                </c:pt>
                <c:pt idx="20">
                  <c:v>3.57</c:v>
                </c:pt>
                <c:pt idx="21">
                  <c:v>4.09</c:v>
                </c:pt>
                <c:pt idx="22">
                  <c:v>4.62</c:v>
                </c:pt>
                <c:pt idx="23">
                  <c:v>5.17</c:v>
                </c:pt>
                <c:pt idx="24">
                  <c:v>5.72</c:v>
                </c:pt>
                <c:pt idx="25">
                  <c:v>6.29</c:v>
                </c:pt>
              </c:numCache>
            </c:numRef>
          </c:val>
          <c:extLst>
            <c:ext xmlns:c16="http://schemas.microsoft.com/office/drawing/2014/chart" uri="{C3380CC4-5D6E-409C-BE32-E72D297353CC}">
              <c16:uniqueId val="{00000002-EBB7-4CD1-9B22-F7C973578127}"/>
            </c:ext>
          </c:extLst>
        </c:ser>
        <c:ser>
          <c:idx val="1"/>
          <c:order val="1"/>
          <c:spPr>
            <a:solidFill>
              <a:srgbClr val="FFD966"/>
            </a:solidFill>
            <a:ln w="9525" cmpd="sng" algn="ctr">
              <a:solidFill>
                <a:schemeClr val="tx1"/>
              </a:solidFill>
              <a:prstDash val="solid"/>
            </a:ln>
          </c:spPr>
          <c:invertIfNegative val="0"/>
          <c:dPt>
            <c:idx val="0"/>
            <c:invertIfNegative val="0"/>
            <c:bubble3D val="0"/>
            <c:spPr>
              <a:solidFill>
                <a:srgbClr val="C5DEF1"/>
              </a:solidFill>
              <a:ln w="9525" cmpd="sng" algn="ctr">
                <a:solidFill>
                  <a:schemeClr val="tx1"/>
                </a:solidFill>
                <a:prstDash val="solid"/>
              </a:ln>
            </c:spPr>
            <c:extLst>
              <c:ext xmlns:c16="http://schemas.microsoft.com/office/drawing/2014/chart" uri="{C3380CC4-5D6E-409C-BE32-E72D297353CC}">
                <c16:uniqueId val="{00000003-EBB7-4CD1-9B22-F7C973578127}"/>
              </c:ext>
            </c:extLst>
          </c:dPt>
          <c:dPt>
            <c:idx val="1"/>
            <c:invertIfNegative val="0"/>
            <c:bubble3D val="0"/>
            <c:spPr>
              <a:solidFill>
                <a:srgbClr val="C5DEF1"/>
              </a:solidFill>
              <a:ln w="9525" cmpd="sng" algn="ctr">
                <a:solidFill>
                  <a:schemeClr val="tx1"/>
                </a:solidFill>
                <a:prstDash val="solid"/>
              </a:ln>
            </c:spPr>
            <c:extLst>
              <c:ext xmlns:c16="http://schemas.microsoft.com/office/drawing/2014/chart" uri="{C3380CC4-5D6E-409C-BE32-E72D297353CC}">
                <c16:uniqueId val="{00000004-EBB7-4CD1-9B22-F7C973578127}"/>
              </c:ext>
            </c:extLst>
          </c:dPt>
          <c:val>
            <c:numRef>
              <c:f>Sheet1!$A$2:$Z$2</c:f>
              <c:numCache>
                <c:formatCode>General</c:formatCode>
                <c:ptCount val="26"/>
                <c:pt idx="0">
                  <c:v>0.72583706810126292</c:v>
                </c:pt>
                <c:pt idx="1">
                  <c:v>1.5045406124323766</c:v>
                </c:pt>
                <c:pt idx="2">
                  <c:v>0</c:v>
                </c:pt>
                <c:pt idx="3">
                  <c:v>2.5267130899204487E-2</c:v>
                </c:pt>
                <c:pt idx="4">
                  <c:v>2.550588793862657E-2</c:v>
                </c:pt>
                <c:pt idx="5">
                  <c:v>0.63032212029269474</c:v>
                </c:pt>
                <c:pt idx="6">
                  <c:v>0.63420913177998373</c:v>
                </c:pt>
                <c:pt idx="7">
                  <c:v>0.67095880787281814</c:v>
                </c:pt>
                <c:pt idx="8">
                  <c:v>0.70865964534829351</c:v>
                </c:pt>
                <c:pt idx="9">
                  <c:v>0.74517075829961099</c:v>
                </c:pt>
                <c:pt idx="10">
                  <c:v>2.6287715967287038</c:v>
                </c:pt>
                <c:pt idx="11">
                  <c:v>2.7009611936667204</c:v>
                </c:pt>
                <c:pt idx="12">
                  <c:v>2.7759295303846665</c:v>
                </c:pt>
                <c:pt idx="13">
                  <c:v>2.8553437365451022</c:v>
                </c:pt>
                <c:pt idx="14">
                  <c:v>2.9332393068637233</c:v>
                </c:pt>
                <c:pt idx="15">
                  <c:v>5.5292799877210479</c:v>
                </c:pt>
                <c:pt idx="16">
                  <c:v>5.6441237282290651</c:v>
                </c:pt>
                <c:pt idx="17">
                  <c:v>5.7664145253154153</c:v>
                </c:pt>
                <c:pt idx="18">
                  <c:v>5.891103802676021</c:v>
                </c:pt>
                <c:pt idx="19">
                  <c:v>6.0065219867872841</c:v>
                </c:pt>
                <c:pt idx="20">
                  <c:v>8.6998388940590701</c:v>
                </c:pt>
                <c:pt idx="21">
                  <c:v>8.8228228002251257</c:v>
                </c:pt>
                <c:pt idx="22">
                  <c:v>8.9356404575530561</c:v>
                </c:pt>
                <c:pt idx="23">
                  <c:v>9.0382653573032634</c:v>
                </c:pt>
                <c:pt idx="24">
                  <c:v>9.1251418422171469</c:v>
                </c:pt>
                <c:pt idx="25">
                  <c:v>19.555602871306135</c:v>
                </c:pt>
              </c:numCache>
            </c:numRef>
          </c:val>
          <c:extLst>
            <c:ext xmlns:c16="http://schemas.microsoft.com/office/drawing/2014/chart" uri="{C3380CC4-5D6E-409C-BE32-E72D297353CC}">
              <c16:uniqueId val="{00000005-EBB7-4CD1-9B22-F7C973578127}"/>
            </c:ext>
          </c:extLst>
        </c:ser>
        <c:ser>
          <c:idx val="2"/>
          <c:order val="2"/>
          <c:spPr>
            <a:solidFill>
              <a:srgbClr val="98D0E8"/>
            </a:solidFill>
            <a:ln w="9525" cmpd="sng" algn="ctr">
              <a:solidFill>
                <a:schemeClr val="tx1"/>
              </a:solidFill>
              <a:prstDash val="solid"/>
            </a:ln>
          </c:spPr>
          <c:invertIfNegative val="0"/>
          <c:dPt>
            <c:idx val="0"/>
            <c:invertIfNegative val="0"/>
            <c:bubble3D val="0"/>
            <c:spPr>
              <a:solidFill>
                <a:srgbClr val="FFD966"/>
              </a:solidFill>
              <a:ln w="9525" cmpd="sng" algn="ctr">
                <a:solidFill>
                  <a:schemeClr val="tx1"/>
                </a:solidFill>
                <a:prstDash val="solid"/>
              </a:ln>
            </c:spPr>
            <c:extLst>
              <c:ext xmlns:c16="http://schemas.microsoft.com/office/drawing/2014/chart" uri="{C3380CC4-5D6E-409C-BE32-E72D297353CC}">
                <c16:uniqueId val="{00000006-EBB7-4CD1-9B22-F7C973578127}"/>
              </c:ext>
            </c:extLst>
          </c:dPt>
          <c:dPt>
            <c:idx val="1"/>
            <c:invertIfNegative val="0"/>
            <c:bubble3D val="0"/>
            <c:spPr>
              <a:solidFill>
                <a:srgbClr val="FFD966"/>
              </a:solidFill>
              <a:ln w="9525" cmpd="sng" algn="ctr">
                <a:solidFill>
                  <a:schemeClr val="tx1"/>
                </a:solidFill>
                <a:prstDash val="solid"/>
              </a:ln>
            </c:spPr>
            <c:extLst>
              <c:ext xmlns:c16="http://schemas.microsoft.com/office/drawing/2014/chart" uri="{C3380CC4-5D6E-409C-BE32-E72D297353CC}">
                <c16:uniqueId val="{00000007-EBB7-4CD1-9B22-F7C973578127}"/>
              </c:ext>
            </c:extLst>
          </c:dPt>
          <c:val>
            <c:numRef>
              <c:f>Sheet1!$A$3:$Z$3</c:f>
              <c:numCache>
                <c:formatCode>General</c:formatCode>
                <c:ptCount val="26"/>
                <c:pt idx="0">
                  <c:v>0</c:v>
                </c:pt>
                <c:pt idx="1">
                  <c:v>0</c:v>
                </c:pt>
                <c:pt idx="2">
                  <c:v>2.6206557881296786</c:v>
                </c:pt>
                <c:pt idx="3">
                  <c:v>3.8218684450652751</c:v>
                </c:pt>
                <c:pt idx="4">
                  <c:v>5.6875599107362884</c:v>
                </c:pt>
                <c:pt idx="5">
                  <c:v>9.3336096184128934</c:v>
                </c:pt>
                <c:pt idx="6">
                  <c:v>10.374272150548673</c:v>
                </c:pt>
                <c:pt idx="7">
                  <c:v>11.445502365720033</c:v>
                </c:pt>
                <c:pt idx="8">
                  <c:v>12.548535745055025</c:v>
                </c:pt>
                <c:pt idx="9">
                  <c:v>13.684654165027647</c:v>
                </c:pt>
                <c:pt idx="10">
                  <c:v>14.849702285650158</c:v>
                </c:pt>
                <c:pt idx="11">
                  <c:v>16.070101902016216</c:v>
                </c:pt>
                <c:pt idx="12">
                  <c:v>17.329477467494389</c:v>
                </c:pt>
                <c:pt idx="13">
                  <c:v>18.628607546181545</c:v>
                </c:pt>
                <c:pt idx="14">
                  <c:v>19.968299462195922</c:v>
                </c:pt>
                <c:pt idx="15">
                  <c:v>21.349392366854385</c:v>
                </c:pt>
                <c:pt idx="16">
                  <c:v>23.073899853399816</c:v>
                </c:pt>
                <c:pt idx="17">
                  <c:v>24.719544680333918</c:v>
                </c:pt>
                <c:pt idx="18">
                  <c:v>26.390623500558313</c:v>
                </c:pt>
                <c:pt idx="19">
                  <c:v>28.086762225749492</c:v>
                </c:pt>
                <c:pt idx="20">
                  <c:v>29.807580984562343</c:v>
                </c:pt>
                <c:pt idx="21">
                  <c:v>31.552696210687362</c:v>
                </c:pt>
                <c:pt idx="22">
                  <c:v>33.321722815762016</c:v>
                </c:pt>
                <c:pt idx="23">
                  <c:v>35.114276435496322</c:v>
                </c:pt>
                <c:pt idx="24">
                  <c:v>36.921495913162275</c:v>
                </c:pt>
                <c:pt idx="25">
                  <c:v>38.751111906327857</c:v>
                </c:pt>
              </c:numCache>
            </c:numRef>
          </c:val>
          <c:extLst>
            <c:ext xmlns:c16="http://schemas.microsoft.com/office/drawing/2014/chart" uri="{C3380CC4-5D6E-409C-BE32-E72D297353CC}">
              <c16:uniqueId val="{00000008-EBB7-4CD1-9B22-F7C973578127}"/>
            </c:ext>
          </c:extLst>
        </c:ser>
        <c:ser>
          <c:idx val="3"/>
          <c:order val="3"/>
          <c:spPr>
            <a:solidFill>
              <a:srgbClr val="C5DEF1"/>
            </a:solidFill>
            <a:ln w="9525" cmpd="sng" algn="ctr">
              <a:solidFill>
                <a:schemeClr val="tx1"/>
              </a:solidFill>
              <a:prstDash val="solid"/>
            </a:ln>
          </c:spPr>
          <c:invertIfNegative val="0"/>
          <c:dPt>
            <c:idx val="0"/>
            <c:invertIfNegative val="0"/>
            <c:bubble3D val="0"/>
            <c:spPr>
              <a:solidFill>
                <a:srgbClr val="A9D18E"/>
              </a:solidFill>
              <a:ln w="9525" cmpd="sng" algn="ctr">
                <a:solidFill>
                  <a:schemeClr val="tx1"/>
                </a:solidFill>
                <a:prstDash val="solid"/>
              </a:ln>
            </c:spPr>
            <c:extLst>
              <c:ext xmlns:c16="http://schemas.microsoft.com/office/drawing/2014/chart" uri="{C3380CC4-5D6E-409C-BE32-E72D297353CC}">
                <c16:uniqueId val="{00000009-EBB7-4CD1-9B22-F7C973578127}"/>
              </c:ext>
            </c:extLst>
          </c:dPt>
          <c:dPt>
            <c:idx val="1"/>
            <c:invertIfNegative val="0"/>
            <c:bubble3D val="0"/>
            <c:spPr>
              <a:solidFill>
                <a:srgbClr val="A9D18E"/>
              </a:solidFill>
              <a:ln w="9525" cmpd="sng" algn="ctr">
                <a:solidFill>
                  <a:schemeClr val="tx1"/>
                </a:solidFill>
                <a:prstDash val="solid"/>
              </a:ln>
            </c:spPr>
            <c:extLst>
              <c:ext xmlns:c16="http://schemas.microsoft.com/office/drawing/2014/chart" uri="{C3380CC4-5D6E-409C-BE32-E72D297353CC}">
                <c16:uniqueId val="{0000000A-EBB7-4CD1-9B22-F7C973578127}"/>
              </c:ext>
            </c:extLst>
          </c:dPt>
          <c:val>
            <c:numRef>
              <c:f>Sheet1!$A$4:$Z$4</c:f>
              <c:numCache>
                <c:formatCode>General</c:formatCode>
                <c:ptCount val="26"/>
                <c:pt idx="0">
                  <c:v>0</c:v>
                </c:pt>
                <c:pt idx="1">
                  <c:v>0</c:v>
                </c:pt>
                <c:pt idx="2">
                  <c:v>2.2305856961939958</c:v>
                </c:pt>
                <c:pt idx="3">
                  <c:v>2.9691049433600303</c:v>
                </c:pt>
                <c:pt idx="4">
                  <c:v>3.7193897544139665</c:v>
                </c:pt>
                <c:pt idx="5">
                  <c:v>4.4787635563142167</c:v>
                </c:pt>
                <c:pt idx="6">
                  <c:v>4.6631498893851315</c:v>
                </c:pt>
                <c:pt idx="7">
                  <c:v>4.8486585207205337</c:v>
                </c:pt>
                <c:pt idx="8">
                  <c:v>5.0382744976795646</c:v>
                </c:pt>
                <c:pt idx="9">
                  <c:v>5.2278067060080193</c:v>
                </c:pt>
                <c:pt idx="10">
                  <c:v>5.4197764449832952</c:v>
                </c:pt>
                <c:pt idx="11">
                  <c:v>5.61420877990329</c:v>
                </c:pt>
                <c:pt idx="12">
                  <c:v>5.8111290092038317</c:v>
                </c:pt>
                <c:pt idx="13">
                  <c:v>6.0105626665065977</c:v>
                </c:pt>
                <c:pt idx="14">
                  <c:v>6.2125355226843197</c:v>
                </c:pt>
                <c:pt idx="15">
                  <c:v>6.4170735879435519</c:v>
                </c:pt>
                <c:pt idx="16">
                  <c:v>6.6242031139249775</c:v>
                </c:pt>
                <c:pt idx="17">
                  <c:v>6.8339505958215483</c:v>
                </c:pt>
                <c:pt idx="18">
                  <c:v>7.0463427745144998</c:v>
                </c:pt>
                <c:pt idx="19">
                  <c:v>7.2614066387274363</c:v>
                </c:pt>
                <c:pt idx="20">
                  <c:v>7.4791694271986557</c:v>
                </c:pt>
                <c:pt idx="21">
                  <c:v>7.699658630871788</c:v>
                </c:pt>
                <c:pt idx="22">
                  <c:v>7.9229019951049935</c:v>
                </c:pt>
                <c:pt idx="23">
                  <c:v>8.1489275218987771</c:v>
                </c:pt>
                <c:pt idx="24">
                  <c:v>8.3777634721427034</c:v>
                </c:pt>
                <c:pt idx="25">
                  <c:v>8.6094383678809692</c:v>
                </c:pt>
              </c:numCache>
            </c:numRef>
          </c:val>
          <c:extLst>
            <c:ext xmlns:c16="http://schemas.microsoft.com/office/drawing/2014/chart" uri="{C3380CC4-5D6E-409C-BE32-E72D297353CC}">
              <c16:uniqueId val="{0000000B-EBB7-4CD1-9B22-F7C973578127}"/>
            </c:ext>
          </c:extLst>
        </c:ser>
        <c:ser>
          <c:idx val="4"/>
          <c:order val="4"/>
          <c:spPr>
            <a:solidFill>
              <a:srgbClr val="DFE5EF"/>
            </a:solidFill>
            <a:ln>
              <a:noFill/>
            </a:ln>
          </c:spPr>
          <c:invertIfNegative val="0"/>
          <c:val>
            <c:numRef>
              <c:f>Sheet1!$A$5:$Z$5</c:f>
              <c:numCache>
                <c:formatCode>General</c:formatCode>
                <c:ptCount val="26"/>
                <c:pt idx="25">
                  <c:v>107.00000000000001</c:v>
                </c:pt>
              </c:numCache>
            </c:numRef>
          </c:val>
          <c:extLst>
            <c:ext xmlns:c16="http://schemas.microsoft.com/office/drawing/2014/chart" uri="{C3380CC4-5D6E-409C-BE32-E72D297353CC}">
              <c16:uniqueId val="{0000000C-EBB7-4CD1-9B22-F7C973578127}"/>
            </c:ext>
          </c:extLst>
        </c:ser>
        <c:dLbls>
          <c:showLegendKey val="0"/>
          <c:showVal val="0"/>
          <c:showCatName val="0"/>
          <c:showSerName val="0"/>
          <c:showPercent val="0"/>
          <c:showBubbleSize val="0"/>
        </c:dLbls>
        <c:gapWidth val="80"/>
        <c:overlap val="100"/>
        <c:axId val="1143489343"/>
        <c:axId val="1"/>
      </c:barChart>
      <c:barChart>
        <c:barDir val="col"/>
        <c:grouping val="clustered"/>
        <c:varyColors val="0"/>
        <c:ser>
          <c:idx val="5"/>
          <c:order val="5"/>
          <c:invertIfNegative val="0"/>
          <c:extLst>
            <c:ext xmlns:c16="http://schemas.microsoft.com/office/drawing/2014/chart" uri="{C3380CC4-5D6E-409C-BE32-E72D297353CC}">
              <c16:uniqueId val="{0000000D-EBB7-4CD1-9B22-F7C973578127}"/>
            </c:ext>
          </c:extLst>
        </c:ser>
        <c:dLbls>
          <c:showLegendKey val="0"/>
          <c:showVal val="0"/>
          <c:showCatName val="0"/>
          <c:showSerName val="0"/>
          <c:showPercent val="0"/>
          <c:showBubbleSize val="0"/>
        </c:dLbls>
        <c:gapWidth val="150"/>
        <c:axId val="2"/>
        <c:axId val="3"/>
      </c:barChart>
      <c:catAx>
        <c:axId val="114348934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200" kern="1200">
                <a:solidFill>
                  <a:schemeClr val="tx1"/>
                </a:solidFill>
                <a:latin typeface="+mn-lt"/>
                <a:ea typeface="+mn-ea"/>
                <a:cs typeface="+mn-cs"/>
                <a:sym typeface="+mn-lt"/>
              </a:defRPr>
            </a:pPr>
            <a:endParaRPr lang="en-US"/>
          </a:p>
        </c:txPr>
        <c:crossAx val="1143489343"/>
        <c:crosses val="min"/>
        <c:crossBetween val="between"/>
        <c:majorUnit val="50"/>
      </c:valAx>
      <c:catAx>
        <c:axId val="2"/>
        <c:scaling>
          <c:orientation val="minMax"/>
        </c:scaling>
        <c:delete val="1"/>
        <c:axPos val="b"/>
        <c:majorGridlines>
          <c:spPr>
            <a:ln>
              <a:noFill/>
            </a:ln>
          </c:spPr>
        </c:majorGridlines>
        <c:majorTickMark val="none"/>
        <c:minorTickMark val="none"/>
        <c:tickLblPos val="none"/>
        <c:crossAx val="3"/>
        <c:crosses val="min"/>
        <c:auto val="0"/>
        <c:lblAlgn val="ctr"/>
        <c:lblOffset val="100"/>
        <c:noMultiLvlLbl val="0"/>
      </c:catAx>
      <c:valAx>
        <c:axId val="3"/>
        <c:scaling>
          <c:orientation val="minMax"/>
          <c:max val="66"/>
          <c:min val="0"/>
        </c:scaling>
        <c:delete val="0"/>
        <c:axPos val="r"/>
        <c:majorGridlines>
          <c:spPr>
            <a:ln>
              <a:noFill/>
            </a:ln>
          </c:spPr>
        </c:majorGridlines>
        <c:numFmt formatCode="#,##0;&quot;-&quot;#,##0" sourceLinked="0"/>
        <c:majorTickMark val="out"/>
        <c:minorTickMark val="none"/>
        <c:tickLblPos val="nextTo"/>
        <c:spPr>
          <a:ln w="9525" cmpd="sng" algn="ctr">
            <a:solidFill>
              <a:srgbClr val="D6D7D9"/>
            </a:solidFill>
            <a:prstDash val="solid"/>
          </a:ln>
        </c:spPr>
        <c:txPr>
          <a:bodyPr wrap="none"/>
          <a:lstStyle/>
          <a:p>
            <a:pPr>
              <a:defRPr sz="1200" kern="1200">
                <a:solidFill>
                  <a:srgbClr val="D6D7D9"/>
                </a:solidFill>
                <a:latin typeface="+mn-lt"/>
                <a:ea typeface="+mn-ea"/>
                <a:cs typeface="+mn-cs"/>
                <a:sym typeface="+mn-lt"/>
              </a:defRPr>
            </a:pPr>
            <a:endParaRPr lang="en-US"/>
          </a:p>
        </c:txPr>
        <c:crossAx val="2"/>
        <c:crosses val="max"/>
        <c:crossBetween val="between"/>
        <c:majorUnit val="10"/>
      </c:valAx>
    </c:plotArea>
    <c:plotVisOnly val="0"/>
    <c:dispBlanksAs val="gap"/>
    <c:showDLblsOverMax val="1"/>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3078880407124679E-2"/>
          <c:y val="4.710144927536232E-2"/>
          <c:w val="0.9338422391857506"/>
          <c:h val="0.90579710144927539"/>
        </c:manualLayout>
      </c:layout>
      <c:barChart>
        <c:barDir val="col"/>
        <c:grouping val="stacked"/>
        <c:varyColors val="0"/>
        <c:ser>
          <c:idx val="0"/>
          <c:order val="0"/>
          <c:spPr>
            <a:solidFill>
              <a:srgbClr val="98D0E8"/>
            </a:solidFill>
            <a:ln w="9525" cmpd="sng" algn="ctr">
              <a:solidFill>
                <a:schemeClr val="tx1"/>
              </a:solidFill>
              <a:prstDash val="solid"/>
            </a:ln>
          </c:spPr>
          <c:invertIfNegative val="0"/>
          <c:val>
            <c:numRef>
              <c:f>Sheet1!$A$1:$C$1</c:f>
              <c:numCache>
                <c:formatCode>General</c:formatCode>
                <c:ptCount val="3"/>
                <c:pt idx="0">
                  <c:v>9.3336096184128934</c:v>
                </c:pt>
                <c:pt idx="1">
                  <c:v>21.349392366854385</c:v>
                </c:pt>
                <c:pt idx="2">
                  <c:v>38.751111906327864</c:v>
                </c:pt>
              </c:numCache>
            </c:numRef>
          </c:val>
          <c:extLst>
            <c:ext xmlns:c16="http://schemas.microsoft.com/office/drawing/2014/chart" uri="{C3380CC4-5D6E-409C-BE32-E72D297353CC}">
              <c16:uniqueId val="{00000000-52A6-4502-8E1D-06428B81B86A}"/>
            </c:ext>
          </c:extLst>
        </c:ser>
        <c:ser>
          <c:idx val="1"/>
          <c:order val="1"/>
          <c:spPr>
            <a:solidFill>
              <a:srgbClr val="C5DEF1"/>
            </a:solidFill>
            <a:ln w="9525" cmpd="sng" algn="ctr">
              <a:solidFill>
                <a:schemeClr val="tx1"/>
              </a:solidFill>
              <a:prstDash val="solid"/>
            </a:ln>
          </c:spPr>
          <c:invertIfNegative val="0"/>
          <c:val>
            <c:numRef>
              <c:f>Sheet1!$A$2:$C$2</c:f>
              <c:numCache>
                <c:formatCode>General</c:formatCode>
                <c:ptCount val="3"/>
                <c:pt idx="0">
                  <c:v>4.4787635563142167</c:v>
                </c:pt>
                <c:pt idx="1">
                  <c:v>11.042778755169689</c:v>
                </c:pt>
                <c:pt idx="2">
                  <c:v>14.809309561485307</c:v>
                </c:pt>
              </c:numCache>
            </c:numRef>
          </c:val>
          <c:extLst>
            <c:ext xmlns:c16="http://schemas.microsoft.com/office/drawing/2014/chart" uri="{C3380CC4-5D6E-409C-BE32-E72D297353CC}">
              <c16:uniqueId val="{00000001-52A6-4502-8E1D-06428B81B86A}"/>
            </c:ext>
          </c:extLst>
        </c:ser>
        <c:ser>
          <c:idx val="2"/>
          <c:order val="2"/>
          <c:spPr>
            <a:solidFill>
              <a:srgbClr val="F8CCAD"/>
            </a:solidFill>
            <a:ln w="9525" cmpd="sng" algn="ctr">
              <a:solidFill>
                <a:schemeClr val="tx1"/>
              </a:solidFill>
              <a:prstDash val="solid"/>
            </a:ln>
          </c:spPr>
          <c:invertIfNegative val="0"/>
          <c:val>
            <c:numRef>
              <c:f>Sheet1!$A$3:$C$3</c:f>
              <c:numCache>
                <c:formatCode>General</c:formatCode>
                <c:ptCount val="3"/>
                <c:pt idx="0">
                  <c:v>0.71532468458114273</c:v>
                </c:pt>
                <c:pt idx="1">
                  <c:v>9.6364404710598208</c:v>
                </c:pt>
                <c:pt idx="2">
                  <c:v>18.238674439161954</c:v>
                </c:pt>
              </c:numCache>
            </c:numRef>
          </c:val>
          <c:extLst>
            <c:ext xmlns:c16="http://schemas.microsoft.com/office/drawing/2014/chart" uri="{C3380CC4-5D6E-409C-BE32-E72D297353CC}">
              <c16:uniqueId val="{00000002-52A6-4502-8E1D-06428B81B86A}"/>
            </c:ext>
          </c:extLst>
        </c:ser>
        <c:ser>
          <c:idx val="3"/>
          <c:order val="3"/>
          <c:spPr>
            <a:solidFill>
              <a:srgbClr val="A9D18E"/>
            </a:solidFill>
            <a:ln w="9525" cmpd="sng" algn="ctr">
              <a:solidFill>
                <a:schemeClr val="tx1"/>
              </a:solidFill>
              <a:prstDash val="solid"/>
            </a:ln>
          </c:spPr>
          <c:invertIfNegative val="0"/>
          <c:val>
            <c:numRef>
              <c:f>Sheet1!$A$4:$C$4</c:f>
              <c:numCache>
                <c:formatCode>General</c:formatCode>
                <c:ptCount val="3"/>
                <c:pt idx="0">
                  <c:v>0.30825253706083799</c:v>
                </c:pt>
                <c:pt idx="1">
                  <c:v>1.5289272695159042</c:v>
                </c:pt>
                <c:pt idx="2">
                  <c:v>6.2899728510350457</c:v>
                </c:pt>
              </c:numCache>
            </c:numRef>
          </c:val>
          <c:extLst>
            <c:ext xmlns:c16="http://schemas.microsoft.com/office/drawing/2014/chart" uri="{C3380CC4-5D6E-409C-BE32-E72D297353CC}">
              <c16:uniqueId val="{00000003-52A6-4502-8E1D-06428B81B86A}"/>
            </c:ext>
          </c:extLst>
        </c:ser>
        <c:ser>
          <c:idx val="4"/>
          <c:order val="4"/>
          <c:spPr>
            <a:solidFill>
              <a:srgbClr val="FFD966"/>
            </a:solidFill>
            <a:ln w="9525" cmpd="sng" algn="ctr">
              <a:solidFill>
                <a:schemeClr val="tx1"/>
              </a:solidFill>
              <a:prstDash val="solid"/>
            </a:ln>
          </c:spPr>
          <c:invertIfNegative val="0"/>
          <c:val>
            <c:numRef>
              <c:f>Sheet1!$A$5:$C$5</c:f>
              <c:numCache>
                <c:formatCode>General</c:formatCode>
                <c:ptCount val="3"/>
                <c:pt idx="0">
                  <c:v>0.63032212029269452</c:v>
                </c:pt>
                <c:pt idx="1">
                  <c:v>5.529279987721047</c:v>
                </c:pt>
                <c:pt idx="2">
                  <c:v>19.555602871306135</c:v>
                </c:pt>
              </c:numCache>
            </c:numRef>
          </c:val>
          <c:extLst>
            <c:ext xmlns:c16="http://schemas.microsoft.com/office/drawing/2014/chart" uri="{C3380CC4-5D6E-409C-BE32-E72D297353CC}">
              <c16:uniqueId val="{00000004-52A6-4502-8E1D-06428B81B86A}"/>
            </c:ext>
          </c:extLst>
        </c:ser>
        <c:dLbls>
          <c:showLegendKey val="0"/>
          <c:showVal val="0"/>
          <c:showCatName val="0"/>
          <c:showSerName val="0"/>
          <c:showPercent val="0"/>
          <c:showBubbleSize val="0"/>
        </c:dLbls>
        <c:gapWidth val="80"/>
        <c:overlap val="100"/>
        <c:axId val="1945501951"/>
        <c:axId val="1"/>
      </c:barChart>
      <c:catAx>
        <c:axId val="194550195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500"/>
          <c:min val="0"/>
        </c:scaling>
        <c:delete val="1"/>
        <c:axPos val="l"/>
        <c:numFmt formatCode="General" sourceLinked="1"/>
        <c:majorTickMark val="out"/>
        <c:minorTickMark val="none"/>
        <c:tickLblPos val="nextTo"/>
        <c:crossAx val="1945501951"/>
        <c:crosses val="min"/>
        <c:crossBetween val="between"/>
      </c:valAx>
    </c:plotArea>
    <c:plotVisOnly val="0"/>
    <c:dispBlanksAs val="gap"/>
    <c:showDLblsOverMax val="1"/>
  </c:chart>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8103607770582792E-2"/>
          <c:y val="4.710144927536232E-2"/>
          <c:w val="0.90379278445883438"/>
          <c:h val="0.90579710144927539"/>
        </c:manualLayout>
      </c:layout>
      <c:lineChart>
        <c:grouping val="standard"/>
        <c:varyColors val="0"/>
        <c:ser>
          <c:idx val="0"/>
          <c:order val="0"/>
          <c:spPr>
            <a:ln w="19050" cmpd="sng" algn="ctr">
              <a:solidFill>
                <a:schemeClr val="tx1"/>
              </a:solidFill>
              <a:prstDash val="solid"/>
            </a:ln>
          </c:spPr>
          <c:marker>
            <c:symbol val="none"/>
          </c:marker>
          <c:val>
            <c:numRef>
              <c:f>Sheet1!$A$1:$C$1</c:f>
              <c:numCache>
                <c:formatCode>General</c:formatCode>
                <c:ptCount val="3"/>
                <c:pt idx="0">
                  <c:v>15.466272516661785</c:v>
                </c:pt>
                <c:pt idx="1">
                  <c:v>82.819707372443645</c:v>
                </c:pt>
                <c:pt idx="2">
                  <c:v>196.07635768568159</c:v>
                </c:pt>
              </c:numCache>
            </c:numRef>
          </c:val>
          <c:smooth val="0"/>
          <c:extLst>
            <c:ext xmlns:c16="http://schemas.microsoft.com/office/drawing/2014/chart" uri="{C3380CC4-5D6E-409C-BE32-E72D297353CC}">
              <c16:uniqueId val="{00000000-4419-42C6-AEBF-D2D0C2AE62A6}"/>
            </c:ext>
          </c:extLst>
        </c:ser>
        <c:ser>
          <c:idx val="1"/>
          <c:order val="1"/>
          <c:spPr>
            <a:ln w="19050" cmpd="sng" algn="ctr">
              <a:solidFill>
                <a:srgbClr val="808080"/>
              </a:solidFill>
              <a:prstDash val="lgDash"/>
            </a:ln>
          </c:spPr>
          <c:marker>
            <c:symbol val="none"/>
          </c:marker>
          <c:val>
            <c:numRef>
              <c:f>Sheet1!$A$2:$C$2</c:f>
              <c:numCache>
                <c:formatCode>General</c:formatCode>
                <c:ptCount val="3"/>
                <c:pt idx="0">
                  <c:v>15.466272516661784</c:v>
                </c:pt>
                <c:pt idx="1">
                  <c:v>49.086818850320846</c:v>
                </c:pt>
                <c:pt idx="2">
                  <c:v>97.644671629316306</c:v>
                </c:pt>
              </c:numCache>
            </c:numRef>
          </c:val>
          <c:smooth val="0"/>
          <c:extLst>
            <c:ext xmlns:c16="http://schemas.microsoft.com/office/drawing/2014/chart" uri="{C3380CC4-5D6E-409C-BE32-E72D297353CC}">
              <c16:uniqueId val="{00000001-4419-42C6-AEBF-D2D0C2AE62A6}"/>
            </c:ext>
          </c:extLst>
        </c:ser>
        <c:dLbls>
          <c:showLegendKey val="0"/>
          <c:showVal val="0"/>
          <c:showCatName val="0"/>
          <c:showSerName val="0"/>
          <c:showPercent val="0"/>
          <c:showBubbleSize val="0"/>
        </c:dLbls>
        <c:smooth val="0"/>
        <c:axId val="1945512991"/>
        <c:axId val="1"/>
      </c:lineChart>
      <c:catAx>
        <c:axId val="1945512991"/>
        <c:scaling>
          <c:orientation val="minMax"/>
        </c:scaling>
        <c:delete val="1"/>
        <c:axPos val="b"/>
        <c:majorTickMark val="out"/>
        <c:minorTickMark val="none"/>
        <c:tickLblPos val="nextTo"/>
        <c:crossAx val="1"/>
        <c:crosses val="min"/>
        <c:auto val="0"/>
        <c:lblAlgn val="ctr"/>
        <c:lblOffset val="100"/>
        <c:noMultiLvlLbl val="0"/>
      </c:catAx>
      <c:valAx>
        <c:axId val="1"/>
        <c:scaling>
          <c:orientation val="minMax"/>
          <c:max val="500"/>
          <c:min val="0"/>
        </c:scaling>
        <c:delete val="1"/>
        <c:axPos val="l"/>
        <c:numFmt formatCode="General" sourceLinked="1"/>
        <c:majorTickMark val="out"/>
        <c:minorTickMark val="none"/>
        <c:tickLblPos val="nextTo"/>
        <c:crossAx val="1945512991"/>
        <c:crosses val="min"/>
        <c:crossBetween val="midCat"/>
      </c:valAx>
    </c:plotArea>
    <c:plotVisOnly val="0"/>
    <c:dispBlanksAs val="gap"/>
    <c:showDLblsOverMax val="1"/>
  </c:chart>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3078880407124679E-2"/>
          <c:y val="4.710144927536232E-2"/>
          <c:w val="0.9338422391857506"/>
          <c:h val="0.90579710144927539"/>
        </c:manualLayout>
      </c:layout>
      <c:barChart>
        <c:barDir val="col"/>
        <c:grouping val="stacked"/>
        <c:varyColors val="0"/>
        <c:ser>
          <c:idx val="0"/>
          <c:order val="0"/>
          <c:spPr>
            <a:solidFill>
              <a:srgbClr val="98D0E8"/>
            </a:solidFill>
            <a:ln w="9525" cmpd="sng" algn="ctr">
              <a:solidFill>
                <a:schemeClr val="tx1"/>
              </a:solidFill>
              <a:prstDash val="solid"/>
            </a:ln>
          </c:spPr>
          <c:invertIfNegative val="0"/>
          <c:val>
            <c:numRef>
              <c:f>Sheet1!$A$1:$C$1</c:f>
              <c:numCache>
                <c:formatCode>General</c:formatCode>
                <c:ptCount val="3"/>
                <c:pt idx="0">
                  <c:v>9.3336096184128934</c:v>
                </c:pt>
                <c:pt idx="1">
                  <c:v>21.349392366854385</c:v>
                </c:pt>
                <c:pt idx="2">
                  <c:v>38.751111906327864</c:v>
                </c:pt>
              </c:numCache>
            </c:numRef>
          </c:val>
          <c:extLst>
            <c:ext xmlns:c16="http://schemas.microsoft.com/office/drawing/2014/chart" uri="{C3380CC4-5D6E-409C-BE32-E72D297353CC}">
              <c16:uniqueId val="{00000000-CFDC-45B5-B5F6-38925F2712D9}"/>
            </c:ext>
          </c:extLst>
        </c:ser>
        <c:ser>
          <c:idx val="1"/>
          <c:order val="1"/>
          <c:spPr>
            <a:solidFill>
              <a:srgbClr val="C5DEF1"/>
            </a:solidFill>
            <a:ln w="9525" cmpd="sng" algn="ctr">
              <a:solidFill>
                <a:schemeClr val="tx1"/>
              </a:solidFill>
              <a:prstDash val="solid"/>
            </a:ln>
          </c:spPr>
          <c:invertIfNegative val="0"/>
          <c:val>
            <c:numRef>
              <c:f>Sheet1!$A$2:$C$2</c:f>
              <c:numCache>
                <c:formatCode>General</c:formatCode>
                <c:ptCount val="3"/>
                <c:pt idx="0">
                  <c:v>4.4787635563142167</c:v>
                </c:pt>
                <c:pt idx="1">
                  <c:v>6.4170735879435519</c:v>
                </c:pt>
                <c:pt idx="2">
                  <c:v>8.6094383678809692</c:v>
                </c:pt>
              </c:numCache>
            </c:numRef>
          </c:val>
          <c:extLst>
            <c:ext xmlns:c16="http://schemas.microsoft.com/office/drawing/2014/chart" uri="{C3380CC4-5D6E-409C-BE32-E72D297353CC}">
              <c16:uniqueId val="{00000001-CFDC-45B5-B5F6-38925F2712D9}"/>
            </c:ext>
          </c:extLst>
        </c:ser>
        <c:ser>
          <c:idx val="2"/>
          <c:order val="2"/>
          <c:spPr>
            <a:solidFill>
              <a:srgbClr val="A9D18E"/>
            </a:solidFill>
            <a:ln w="9525" cmpd="sng" algn="ctr">
              <a:solidFill>
                <a:schemeClr val="tx1"/>
              </a:solidFill>
              <a:prstDash val="solid"/>
            </a:ln>
          </c:spPr>
          <c:invertIfNegative val="0"/>
          <c:val>
            <c:numRef>
              <c:f>Sheet1!$A$3:$C$3</c:f>
              <c:numCache>
                <c:formatCode>General</c:formatCode>
                <c:ptCount val="3"/>
                <c:pt idx="0">
                  <c:v>0.30825253706083799</c:v>
                </c:pt>
                <c:pt idx="1">
                  <c:v>1.5289272695159042</c:v>
                </c:pt>
                <c:pt idx="2">
                  <c:v>6.2899728510350386</c:v>
                </c:pt>
              </c:numCache>
            </c:numRef>
          </c:val>
          <c:extLst>
            <c:ext xmlns:c16="http://schemas.microsoft.com/office/drawing/2014/chart" uri="{C3380CC4-5D6E-409C-BE32-E72D297353CC}">
              <c16:uniqueId val="{00000002-CFDC-45B5-B5F6-38925F2712D9}"/>
            </c:ext>
          </c:extLst>
        </c:ser>
        <c:ser>
          <c:idx val="3"/>
          <c:order val="3"/>
          <c:spPr>
            <a:solidFill>
              <a:srgbClr val="FFD966"/>
            </a:solidFill>
            <a:ln w="9525" cmpd="sng" algn="ctr">
              <a:solidFill>
                <a:schemeClr val="tx1"/>
              </a:solidFill>
              <a:prstDash val="solid"/>
            </a:ln>
          </c:spPr>
          <c:invertIfNegative val="0"/>
          <c:val>
            <c:numRef>
              <c:f>Sheet1!$A$4:$C$4</c:f>
              <c:numCache>
                <c:formatCode>General</c:formatCode>
                <c:ptCount val="3"/>
                <c:pt idx="0">
                  <c:v>0.63032212029269452</c:v>
                </c:pt>
                <c:pt idx="1">
                  <c:v>5.529279987721047</c:v>
                </c:pt>
                <c:pt idx="2">
                  <c:v>19.555602871306142</c:v>
                </c:pt>
              </c:numCache>
            </c:numRef>
          </c:val>
          <c:extLst>
            <c:ext xmlns:c16="http://schemas.microsoft.com/office/drawing/2014/chart" uri="{C3380CC4-5D6E-409C-BE32-E72D297353CC}">
              <c16:uniqueId val="{00000003-CFDC-45B5-B5F6-38925F2712D9}"/>
            </c:ext>
          </c:extLst>
        </c:ser>
        <c:dLbls>
          <c:showLegendKey val="0"/>
          <c:showVal val="0"/>
          <c:showCatName val="0"/>
          <c:showSerName val="0"/>
          <c:showPercent val="0"/>
          <c:showBubbleSize val="0"/>
        </c:dLbls>
        <c:gapWidth val="80"/>
        <c:overlap val="100"/>
        <c:axId val="1945534591"/>
        <c:axId val="1"/>
      </c:barChart>
      <c:catAx>
        <c:axId val="194553459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500"/>
          <c:min val="0"/>
        </c:scaling>
        <c:delete val="1"/>
        <c:axPos val="l"/>
        <c:numFmt formatCode="General" sourceLinked="1"/>
        <c:majorTickMark val="out"/>
        <c:minorTickMark val="none"/>
        <c:tickLblPos val="nextTo"/>
        <c:crossAx val="1945534591"/>
        <c:crosses val="min"/>
        <c:crossBetween val="between"/>
      </c:valAx>
    </c:plotArea>
    <c:plotVisOnly val="0"/>
    <c:dispBlanksAs val="gap"/>
    <c:showDLblsOverMax val="1"/>
  </c:chart>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5217391304347827E-2"/>
          <c:y val="4.710144927536232E-2"/>
          <c:w val="0.90956521739130436"/>
          <c:h val="0.90579710144927539"/>
        </c:manualLayout>
      </c:layout>
      <c:lineChart>
        <c:grouping val="standard"/>
        <c:varyColors val="0"/>
        <c:ser>
          <c:idx val="0"/>
          <c:order val="0"/>
          <c:spPr>
            <a:ln w="19050" cmpd="sng" algn="ctr">
              <a:solidFill>
                <a:schemeClr val="tx1"/>
              </a:solidFill>
              <a:prstDash val="solid"/>
            </a:ln>
          </c:spPr>
          <c:marker>
            <c:symbol val="none"/>
          </c:marker>
          <c:val>
            <c:numRef>
              <c:f>Sheet1!$A$1:$C$1</c:f>
              <c:numCache>
                <c:formatCode>General</c:formatCode>
                <c:ptCount val="3"/>
                <c:pt idx="0">
                  <c:v>15.466272516661785</c:v>
                </c:pt>
                <c:pt idx="1">
                  <c:v>82.819707372443645</c:v>
                </c:pt>
                <c:pt idx="2">
                  <c:v>196.07635768568159</c:v>
                </c:pt>
              </c:numCache>
            </c:numRef>
          </c:val>
          <c:smooth val="0"/>
          <c:extLst>
            <c:ext xmlns:c16="http://schemas.microsoft.com/office/drawing/2014/chart" uri="{C3380CC4-5D6E-409C-BE32-E72D297353CC}">
              <c16:uniqueId val="{00000000-5B50-4458-958A-8C6C6A6E7107}"/>
            </c:ext>
          </c:extLst>
        </c:ser>
        <c:ser>
          <c:idx val="1"/>
          <c:order val="1"/>
          <c:spPr>
            <a:ln w="19050" cmpd="sng" algn="ctr">
              <a:solidFill>
                <a:srgbClr val="808080"/>
              </a:solidFill>
              <a:prstDash val="lgDash"/>
            </a:ln>
          </c:spPr>
          <c:marker>
            <c:symbol val="none"/>
          </c:marker>
          <c:val>
            <c:numRef>
              <c:f>Sheet1!$A$2:$C$2</c:f>
              <c:numCache>
                <c:formatCode>General</c:formatCode>
                <c:ptCount val="3"/>
                <c:pt idx="0">
                  <c:v>14.750947832080643</c:v>
                </c:pt>
                <c:pt idx="1">
                  <c:v>34.824673212034888</c:v>
                </c:pt>
                <c:pt idx="2">
                  <c:v>73.20612599655</c:v>
                </c:pt>
              </c:numCache>
            </c:numRef>
          </c:val>
          <c:smooth val="0"/>
          <c:extLst>
            <c:ext xmlns:c16="http://schemas.microsoft.com/office/drawing/2014/chart" uri="{C3380CC4-5D6E-409C-BE32-E72D297353CC}">
              <c16:uniqueId val="{00000001-5B50-4458-958A-8C6C6A6E7107}"/>
            </c:ext>
          </c:extLst>
        </c:ser>
        <c:dLbls>
          <c:showLegendKey val="0"/>
          <c:showVal val="0"/>
          <c:showCatName val="0"/>
          <c:showSerName val="0"/>
          <c:showPercent val="0"/>
          <c:showBubbleSize val="0"/>
        </c:dLbls>
        <c:smooth val="0"/>
        <c:axId val="1945545151"/>
        <c:axId val="1"/>
      </c:lineChart>
      <c:catAx>
        <c:axId val="1945545151"/>
        <c:scaling>
          <c:orientation val="minMax"/>
        </c:scaling>
        <c:delete val="1"/>
        <c:axPos val="b"/>
        <c:majorTickMark val="out"/>
        <c:minorTickMark val="none"/>
        <c:tickLblPos val="nextTo"/>
        <c:crossAx val="1"/>
        <c:crosses val="min"/>
        <c:auto val="0"/>
        <c:lblAlgn val="ctr"/>
        <c:lblOffset val="100"/>
        <c:noMultiLvlLbl val="0"/>
      </c:catAx>
      <c:valAx>
        <c:axId val="1"/>
        <c:scaling>
          <c:orientation val="minMax"/>
          <c:max val="500"/>
          <c:min val="0"/>
        </c:scaling>
        <c:delete val="1"/>
        <c:axPos val="l"/>
        <c:numFmt formatCode="General" sourceLinked="1"/>
        <c:majorTickMark val="out"/>
        <c:minorTickMark val="none"/>
        <c:tickLblPos val="nextTo"/>
        <c:crossAx val="1945545151"/>
        <c:crosses val="min"/>
        <c:crossBetween val="midCat"/>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44487678339818E-2"/>
          <c:y val="7.407407407407407E-2"/>
          <c:w val="0.86511024643320367"/>
          <c:h val="0.85185185185185186"/>
        </c:manualLayout>
      </c:layout>
      <c:barChart>
        <c:barDir val="col"/>
        <c:grouping val="stacked"/>
        <c:varyColors val="0"/>
        <c:ser>
          <c:idx val="0"/>
          <c:order val="0"/>
          <c:spPr>
            <a:solidFill>
              <a:srgbClr val="808080"/>
            </a:solidFill>
            <a:ln w="3175" cmpd="sng" algn="ctr">
              <a:solidFill>
                <a:schemeClr val="bg1"/>
              </a:solidFill>
              <a:prstDash val="solid"/>
            </a:ln>
          </c:spPr>
          <c:invertIfNegative val="0"/>
          <c:val>
            <c:numRef>
              <c:f>Sheet1!$A$1:$B$1</c:f>
              <c:numCache>
                <c:formatCode>General</c:formatCode>
                <c:ptCount val="2"/>
                <c:pt idx="0">
                  <c:v>2.14</c:v>
                </c:pt>
                <c:pt idx="1">
                  <c:v>9.1039080738665028</c:v>
                </c:pt>
              </c:numCache>
            </c:numRef>
          </c:val>
          <c:extLst>
            <c:ext xmlns:c16="http://schemas.microsoft.com/office/drawing/2014/chart" uri="{C3380CC4-5D6E-409C-BE32-E72D297353CC}">
              <c16:uniqueId val="{00000000-B9FB-4E3E-AA25-95A571086276}"/>
            </c:ext>
          </c:extLst>
        </c:ser>
        <c:dLbls>
          <c:showLegendKey val="0"/>
          <c:showVal val="0"/>
          <c:showCatName val="0"/>
          <c:showSerName val="0"/>
          <c:showPercent val="0"/>
          <c:showBubbleSize val="0"/>
        </c:dLbls>
        <c:gapWidth val="10"/>
        <c:overlap val="100"/>
        <c:axId val="859928272"/>
        <c:axId val="1"/>
      </c:barChart>
      <c:catAx>
        <c:axId val="85992827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9.400000000000006"/>
          <c:min val="0"/>
        </c:scaling>
        <c:delete val="1"/>
        <c:axPos val="l"/>
        <c:numFmt formatCode="General" sourceLinked="1"/>
        <c:majorTickMark val="out"/>
        <c:minorTickMark val="none"/>
        <c:tickLblPos val="nextTo"/>
        <c:crossAx val="859928272"/>
        <c:crosses val="min"/>
        <c:crossBetween val="between"/>
      </c:valAx>
    </c:plotArea>
    <c:plotVisOnly val="0"/>
    <c:dispBlanksAs val="gap"/>
    <c:showDLblsOverMax val="1"/>
  </c:chart>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3078880407124679E-2"/>
          <c:y val="4.9102927289896126E-2"/>
          <c:w val="0.9338422391857506"/>
          <c:h val="0.90179414542020775"/>
        </c:manualLayout>
      </c:layout>
      <c:barChart>
        <c:barDir val="col"/>
        <c:grouping val="stacked"/>
        <c:varyColors val="0"/>
        <c:ser>
          <c:idx val="0"/>
          <c:order val="0"/>
          <c:spPr>
            <a:solidFill>
              <a:srgbClr val="98D0E8"/>
            </a:solidFill>
            <a:ln w="9525" cmpd="sng" algn="ctr">
              <a:solidFill>
                <a:schemeClr val="tx1"/>
              </a:solidFill>
              <a:prstDash val="solid"/>
            </a:ln>
          </c:spPr>
          <c:invertIfNegative val="0"/>
          <c:val>
            <c:numRef>
              <c:f>Sheet1!$A$1:$C$1</c:f>
              <c:numCache>
                <c:formatCode>General</c:formatCode>
                <c:ptCount val="3"/>
                <c:pt idx="0">
                  <c:v>9.3336096184128934</c:v>
                </c:pt>
                <c:pt idx="1">
                  <c:v>21.349392366854385</c:v>
                </c:pt>
                <c:pt idx="2">
                  <c:v>38.751111906327864</c:v>
                </c:pt>
              </c:numCache>
            </c:numRef>
          </c:val>
          <c:extLst>
            <c:ext xmlns:c16="http://schemas.microsoft.com/office/drawing/2014/chart" uri="{C3380CC4-5D6E-409C-BE32-E72D297353CC}">
              <c16:uniqueId val="{00000000-DBC7-47D0-8FB0-E767DFE8813B}"/>
            </c:ext>
          </c:extLst>
        </c:ser>
        <c:ser>
          <c:idx val="1"/>
          <c:order val="1"/>
          <c:spPr>
            <a:solidFill>
              <a:srgbClr val="C5DEF1"/>
            </a:solidFill>
            <a:ln w="9525" cmpd="sng" algn="ctr">
              <a:solidFill>
                <a:schemeClr val="tx1"/>
              </a:solidFill>
              <a:prstDash val="solid"/>
            </a:ln>
          </c:spPr>
          <c:invertIfNegative val="0"/>
          <c:val>
            <c:numRef>
              <c:f>Sheet1!$A$2:$C$2</c:f>
              <c:numCache>
                <c:formatCode>General</c:formatCode>
                <c:ptCount val="3"/>
                <c:pt idx="0">
                  <c:v>4.4787635563142167</c:v>
                </c:pt>
                <c:pt idx="1">
                  <c:v>6.4170735879435519</c:v>
                </c:pt>
                <c:pt idx="2">
                  <c:v>8.6094383678809692</c:v>
                </c:pt>
              </c:numCache>
            </c:numRef>
          </c:val>
          <c:extLst>
            <c:ext xmlns:c16="http://schemas.microsoft.com/office/drawing/2014/chart" uri="{C3380CC4-5D6E-409C-BE32-E72D297353CC}">
              <c16:uniqueId val="{00000001-DBC7-47D0-8FB0-E767DFE8813B}"/>
            </c:ext>
          </c:extLst>
        </c:ser>
        <c:ser>
          <c:idx val="2"/>
          <c:order val="2"/>
          <c:spPr>
            <a:solidFill>
              <a:srgbClr val="F8CCAD"/>
            </a:solidFill>
            <a:ln w="9525" cmpd="sng" algn="ctr">
              <a:solidFill>
                <a:schemeClr val="tx1"/>
              </a:solidFill>
              <a:prstDash val="solid"/>
            </a:ln>
          </c:spPr>
          <c:invertIfNegative val="0"/>
          <c:val>
            <c:numRef>
              <c:f>Sheet1!$A$3:$C$3</c:f>
              <c:numCache>
                <c:formatCode>General</c:formatCode>
                <c:ptCount val="3"/>
                <c:pt idx="0">
                  <c:v>0.43227326371196462</c:v>
                </c:pt>
                <c:pt idx="1">
                  <c:v>9.6364404710598208</c:v>
                </c:pt>
                <c:pt idx="2">
                  <c:v>18.238674439161954</c:v>
                </c:pt>
              </c:numCache>
            </c:numRef>
          </c:val>
          <c:extLst>
            <c:ext xmlns:c16="http://schemas.microsoft.com/office/drawing/2014/chart" uri="{C3380CC4-5D6E-409C-BE32-E72D297353CC}">
              <c16:uniqueId val="{00000002-DBC7-47D0-8FB0-E767DFE8813B}"/>
            </c:ext>
          </c:extLst>
        </c:ser>
        <c:ser>
          <c:idx val="3"/>
          <c:order val="3"/>
          <c:spPr>
            <a:solidFill>
              <a:srgbClr val="A9D18E"/>
            </a:solidFill>
            <a:ln w="9525" cmpd="sng" algn="ctr">
              <a:solidFill>
                <a:schemeClr val="tx1"/>
              </a:solidFill>
              <a:prstDash val="solid"/>
            </a:ln>
          </c:spPr>
          <c:invertIfNegative val="0"/>
          <c:val>
            <c:numRef>
              <c:f>Sheet1!$A$4:$C$4</c:f>
              <c:numCache>
                <c:formatCode>General</c:formatCode>
                <c:ptCount val="3"/>
                <c:pt idx="0">
                  <c:v>0.83035100685646412</c:v>
                </c:pt>
                <c:pt idx="1">
                  <c:v>31.710363248730921</c:v>
                </c:pt>
                <c:pt idx="2">
                  <c:v>82.065126033652135</c:v>
                </c:pt>
              </c:numCache>
            </c:numRef>
          </c:val>
          <c:extLst>
            <c:ext xmlns:c16="http://schemas.microsoft.com/office/drawing/2014/chart" uri="{C3380CC4-5D6E-409C-BE32-E72D297353CC}">
              <c16:uniqueId val="{00000003-DBC7-47D0-8FB0-E767DFE8813B}"/>
            </c:ext>
          </c:extLst>
        </c:ser>
        <c:ser>
          <c:idx val="4"/>
          <c:order val="4"/>
          <c:spPr>
            <a:solidFill>
              <a:srgbClr val="FFD966"/>
            </a:solidFill>
            <a:ln w="9525" cmpd="sng" algn="ctr">
              <a:solidFill>
                <a:schemeClr val="tx1"/>
              </a:solidFill>
              <a:prstDash val="solid"/>
            </a:ln>
          </c:spPr>
          <c:invertIfNegative val="0"/>
          <c:val>
            <c:numRef>
              <c:f>Sheet1!$A$5:$C$5</c:f>
              <c:numCache>
                <c:formatCode>General</c:formatCode>
                <c:ptCount val="3"/>
                <c:pt idx="0">
                  <c:v>0.39127507136624651</c:v>
                </c:pt>
                <c:pt idx="1">
                  <c:v>13.706437697854966</c:v>
                </c:pt>
                <c:pt idx="2">
                  <c:v>48.412006938658664</c:v>
                </c:pt>
              </c:numCache>
            </c:numRef>
          </c:val>
          <c:extLst>
            <c:ext xmlns:c16="http://schemas.microsoft.com/office/drawing/2014/chart" uri="{C3380CC4-5D6E-409C-BE32-E72D297353CC}">
              <c16:uniqueId val="{00000004-DBC7-47D0-8FB0-E767DFE8813B}"/>
            </c:ext>
          </c:extLst>
        </c:ser>
        <c:dLbls>
          <c:showLegendKey val="0"/>
          <c:showVal val="0"/>
          <c:showCatName val="0"/>
          <c:showSerName val="0"/>
          <c:showPercent val="0"/>
          <c:showBubbleSize val="0"/>
        </c:dLbls>
        <c:gapWidth val="80"/>
        <c:overlap val="100"/>
        <c:axId val="1945524031"/>
        <c:axId val="1"/>
      </c:barChart>
      <c:catAx>
        <c:axId val="194552403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500"/>
          <c:min val="0"/>
        </c:scaling>
        <c:delete val="1"/>
        <c:axPos val="l"/>
        <c:numFmt formatCode="General" sourceLinked="1"/>
        <c:majorTickMark val="out"/>
        <c:minorTickMark val="none"/>
        <c:tickLblPos val="nextTo"/>
        <c:crossAx val="1945524031"/>
        <c:crosses val="min"/>
        <c:crossBetween val="between"/>
      </c:valAx>
    </c:plotArea>
    <c:plotVisOnly val="0"/>
    <c:dispBlanksAs val="gap"/>
    <c:showDLblsOverMax val="1"/>
  </c:chart>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7662694775435381E-2"/>
          <c:y val="4.8372093023255812E-2"/>
          <c:w val="0.90467461044912922"/>
          <c:h val="0.90325581395348842"/>
        </c:manualLayout>
      </c:layout>
      <c:lineChart>
        <c:grouping val="standard"/>
        <c:varyColors val="0"/>
        <c:ser>
          <c:idx val="0"/>
          <c:order val="0"/>
          <c:spPr>
            <a:ln w="19050" cmpd="sng" algn="ctr">
              <a:solidFill>
                <a:schemeClr val="tx1"/>
              </a:solidFill>
              <a:prstDash val="solid"/>
            </a:ln>
          </c:spPr>
          <c:marker>
            <c:symbol val="none"/>
          </c:marker>
          <c:val>
            <c:numRef>
              <c:f>Sheet1!$A$1:$C$1</c:f>
              <c:numCache>
                <c:formatCode>General</c:formatCode>
                <c:ptCount val="3"/>
                <c:pt idx="0">
                  <c:v>15.466272516661785</c:v>
                </c:pt>
                <c:pt idx="1">
                  <c:v>82.819707372443645</c:v>
                </c:pt>
                <c:pt idx="2">
                  <c:v>196.07635768568159</c:v>
                </c:pt>
              </c:numCache>
            </c:numRef>
          </c:val>
          <c:smooth val="0"/>
          <c:extLst>
            <c:ext xmlns:c16="http://schemas.microsoft.com/office/drawing/2014/chart" uri="{C3380CC4-5D6E-409C-BE32-E72D297353CC}">
              <c16:uniqueId val="{00000000-0847-465D-83A5-8D7ED7AF0852}"/>
            </c:ext>
          </c:extLst>
        </c:ser>
        <c:dLbls>
          <c:showLegendKey val="0"/>
          <c:showVal val="0"/>
          <c:showCatName val="0"/>
          <c:showSerName val="0"/>
          <c:showPercent val="0"/>
          <c:showBubbleSize val="0"/>
        </c:dLbls>
        <c:smooth val="0"/>
        <c:axId val="1945526431"/>
        <c:axId val="1"/>
      </c:lineChart>
      <c:catAx>
        <c:axId val="1945526431"/>
        <c:scaling>
          <c:orientation val="minMax"/>
        </c:scaling>
        <c:delete val="1"/>
        <c:axPos val="b"/>
        <c:majorTickMark val="out"/>
        <c:minorTickMark val="none"/>
        <c:tickLblPos val="nextTo"/>
        <c:crossAx val="1"/>
        <c:crosses val="min"/>
        <c:auto val="0"/>
        <c:lblAlgn val="ctr"/>
        <c:lblOffset val="100"/>
        <c:noMultiLvlLbl val="0"/>
      </c:catAx>
      <c:valAx>
        <c:axId val="1"/>
        <c:scaling>
          <c:orientation val="minMax"/>
          <c:max val="500"/>
          <c:min val="0"/>
        </c:scaling>
        <c:delete val="1"/>
        <c:axPos val="l"/>
        <c:numFmt formatCode="General" sourceLinked="1"/>
        <c:majorTickMark val="out"/>
        <c:minorTickMark val="none"/>
        <c:tickLblPos val="nextTo"/>
        <c:crossAx val="1945526431"/>
        <c:crosses val="min"/>
        <c:crossBetween val="midCat"/>
      </c:valAx>
    </c:plotArea>
    <c:plotVisOnly val="0"/>
    <c:dispBlanksAs val="gap"/>
    <c:showDLblsOverMax val="1"/>
  </c:chart>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3078880407124679E-2"/>
          <c:y val="4.9102927289896126E-2"/>
          <c:w val="0.9338422391857506"/>
          <c:h val="0.90179414542020775"/>
        </c:manualLayout>
      </c:layout>
      <c:barChart>
        <c:barDir val="col"/>
        <c:grouping val="stacked"/>
        <c:varyColors val="0"/>
        <c:ser>
          <c:idx val="0"/>
          <c:order val="0"/>
          <c:spPr>
            <a:solidFill>
              <a:srgbClr val="98D0E8"/>
            </a:solidFill>
            <a:ln w="9525" cmpd="sng" algn="ctr">
              <a:solidFill>
                <a:schemeClr val="tx1"/>
              </a:solidFill>
              <a:prstDash val="solid"/>
            </a:ln>
          </c:spPr>
          <c:invertIfNegative val="0"/>
          <c:val>
            <c:numRef>
              <c:f>Sheet1!$A$1:$C$1</c:f>
              <c:numCache>
                <c:formatCode>General</c:formatCode>
                <c:ptCount val="3"/>
                <c:pt idx="0">
                  <c:v>9.3336096184128934</c:v>
                </c:pt>
                <c:pt idx="1">
                  <c:v>21.349392366854385</c:v>
                </c:pt>
                <c:pt idx="2">
                  <c:v>38.751111906327864</c:v>
                </c:pt>
              </c:numCache>
            </c:numRef>
          </c:val>
          <c:extLst>
            <c:ext xmlns:c16="http://schemas.microsoft.com/office/drawing/2014/chart" uri="{C3380CC4-5D6E-409C-BE32-E72D297353CC}">
              <c16:uniqueId val="{00000000-EA57-466B-AE72-D3C3B8C153C2}"/>
            </c:ext>
          </c:extLst>
        </c:ser>
        <c:ser>
          <c:idx val="1"/>
          <c:order val="1"/>
          <c:spPr>
            <a:solidFill>
              <a:srgbClr val="C5DEF1"/>
            </a:solidFill>
            <a:ln w="9525" cmpd="sng" algn="ctr">
              <a:solidFill>
                <a:schemeClr val="tx1"/>
              </a:solidFill>
              <a:prstDash val="solid"/>
            </a:ln>
          </c:spPr>
          <c:invertIfNegative val="0"/>
          <c:val>
            <c:numRef>
              <c:f>Sheet1!$A$2:$C$2</c:f>
              <c:numCache>
                <c:formatCode>General</c:formatCode>
                <c:ptCount val="3"/>
                <c:pt idx="0">
                  <c:v>4.4787635563142167</c:v>
                </c:pt>
                <c:pt idx="1">
                  <c:v>6.4170735879435519</c:v>
                </c:pt>
                <c:pt idx="2">
                  <c:v>8.6094383678809692</c:v>
                </c:pt>
              </c:numCache>
            </c:numRef>
          </c:val>
          <c:extLst>
            <c:ext xmlns:c16="http://schemas.microsoft.com/office/drawing/2014/chart" uri="{C3380CC4-5D6E-409C-BE32-E72D297353CC}">
              <c16:uniqueId val="{00000001-EA57-466B-AE72-D3C3B8C153C2}"/>
            </c:ext>
          </c:extLst>
        </c:ser>
        <c:ser>
          <c:idx val="2"/>
          <c:order val="2"/>
          <c:spPr>
            <a:solidFill>
              <a:srgbClr val="F8CCAD"/>
            </a:solidFill>
            <a:ln w="9525" cmpd="sng" algn="ctr">
              <a:solidFill>
                <a:schemeClr val="tx1"/>
              </a:solidFill>
              <a:prstDash val="solid"/>
            </a:ln>
          </c:spPr>
          <c:invertIfNegative val="0"/>
          <c:val>
            <c:numRef>
              <c:f>Sheet1!$A$3:$C$3</c:f>
              <c:numCache>
                <c:formatCode>General</c:formatCode>
                <c:ptCount val="3"/>
                <c:pt idx="0">
                  <c:v>0.71532468458114273</c:v>
                </c:pt>
                <c:pt idx="1">
                  <c:v>9.6364404710598208</c:v>
                </c:pt>
                <c:pt idx="2">
                  <c:v>18.238674439161954</c:v>
                </c:pt>
              </c:numCache>
            </c:numRef>
          </c:val>
          <c:extLst>
            <c:ext xmlns:c16="http://schemas.microsoft.com/office/drawing/2014/chart" uri="{C3380CC4-5D6E-409C-BE32-E72D297353CC}">
              <c16:uniqueId val="{00000002-EA57-466B-AE72-D3C3B8C153C2}"/>
            </c:ext>
          </c:extLst>
        </c:ser>
        <c:ser>
          <c:idx val="3"/>
          <c:order val="3"/>
          <c:spPr>
            <a:solidFill>
              <a:srgbClr val="A9D18E"/>
            </a:solidFill>
            <a:ln w="9525" cmpd="sng" algn="ctr">
              <a:solidFill>
                <a:schemeClr val="tx1"/>
              </a:solidFill>
              <a:prstDash val="solid"/>
            </a:ln>
          </c:spPr>
          <c:invertIfNegative val="0"/>
          <c:val>
            <c:numRef>
              <c:f>Sheet1!$A$4:$C$4</c:f>
              <c:numCache>
                <c:formatCode>General</c:formatCode>
                <c:ptCount val="3"/>
                <c:pt idx="0">
                  <c:v>0.63795823094846149</c:v>
                </c:pt>
                <c:pt idx="1">
                  <c:v>135.31897911547424</c:v>
                </c:pt>
                <c:pt idx="2">
                  <c:v>270</c:v>
                </c:pt>
              </c:numCache>
            </c:numRef>
          </c:val>
          <c:extLst>
            <c:ext xmlns:c16="http://schemas.microsoft.com/office/drawing/2014/chart" uri="{C3380CC4-5D6E-409C-BE32-E72D297353CC}">
              <c16:uniqueId val="{00000003-EA57-466B-AE72-D3C3B8C153C2}"/>
            </c:ext>
          </c:extLst>
        </c:ser>
        <c:ser>
          <c:idx val="4"/>
          <c:order val="4"/>
          <c:spPr>
            <a:solidFill>
              <a:srgbClr val="FFD966"/>
            </a:solidFill>
            <a:ln w="9525" cmpd="sng" algn="ctr">
              <a:solidFill>
                <a:schemeClr val="tx1"/>
              </a:solidFill>
              <a:prstDash val="solid"/>
            </a:ln>
          </c:spPr>
          <c:invertIfNegative val="0"/>
          <c:val>
            <c:numRef>
              <c:f>Sheet1!$A$5:$C$5</c:f>
              <c:numCache>
                <c:formatCode>General</c:formatCode>
                <c:ptCount val="3"/>
                <c:pt idx="0">
                  <c:v>0.30061642640507102</c:v>
                </c:pt>
                <c:pt idx="1">
                  <c:v>65.602132323551615</c:v>
                </c:pt>
                <c:pt idx="2">
                  <c:v>130.90364822069813</c:v>
                </c:pt>
              </c:numCache>
            </c:numRef>
          </c:val>
          <c:extLst>
            <c:ext xmlns:c16="http://schemas.microsoft.com/office/drawing/2014/chart" uri="{C3380CC4-5D6E-409C-BE32-E72D297353CC}">
              <c16:uniqueId val="{00000004-EA57-466B-AE72-D3C3B8C153C2}"/>
            </c:ext>
          </c:extLst>
        </c:ser>
        <c:dLbls>
          <c:showLegendKey val="0"/>
          <c:showVal val="0"/>
          <c:showCatName val="0"/>
          <c:showSerName val="0"/>
          <c:showPercent val="0"/>
          <c:showBubbleSize val="0"/>
        </c:dLbls>
        <c:gapWidth val="80"/>
        <c:overlap val="100"/>
        <c:axId val="1945518271"/>
        <c:axId val="1"/>
      </c:barChart>
      <c:catAx>
        <c:axId val="194551827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67"/>
          <c:min val="0"/>
        </c:scaling>
        <c:delete val="1"/>
        <c:axPos val="l"/>
        <c:numFmt formatCode="General" sourceLinked="1"/>
        <c:majorTickMark val="out"/>
        <c:minorTickMark val="none"/>
        <c:tickLblPos val="nextTo"/>
        <c:crossAx val="1945518271"/>
        <c:crosses val="min"/>
        <c:crossBetween val="between"/>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1684460260972719E-2"/>
          <c:y val="7.407407407407407E-2"/>
          <c:w val="0.87663107947805452"/>
          <c:h val="0.85185185185185186"/>
        </c:manualLayout>
      </c:layout>
      <c:barChart>
        <c:barDir val="col"/>
        <c:grouping val="stacked"/>
        <c:varyColors val="0"/>
        <c:ser>
          <c:idx val="0"/>
          <c:order val="0"/>
          <c:spPr>
            <a:solidFill>
              <a:srgbClr val="808080"/>
            </a:solidFill>
            <a:ln w="3175" cmpd="sng" algn="ctr">
              <a:solidFill>
                <a:schemeClr val="bg1"/>
              </a:solidFill>
              <a:prstDash val="solid"/>
            </a:ln>
          </c:spPr>
          <c:invertIfNegative val="0"/>
          <c:val>
            <c:numRef>
              <c:f>Sheet1!$A$1:$B$1</c:f>
              <c:numCache>
                <c:formatCode>General</c:formatCode>
                <c:ptCount val="2"/>
                <c:pt idx="0">
                  <c:v>9.6999999999999993</c:v>
                </c:pt>
                <c:pt idx="1">
                  <c:v>36.214507719109292</c:v>
                </c:pt>
              </c:numCache>
            </c:numRef>
          </c:val>
          <c:extLst>
            <c:ext xmlns:c16="http://schemas.microsoft.com/office/drawing/2014/chart" uri="{C3380CC4-5D6E-409C-BE32-E72D297353CC}">
              <c16:uniqueId val="{00000000-3F6C-47EF-A9E4-4C982F7B7216}"/>
            </c:ext>
          </c:extLst>
        </c:ser>
        <c:dLbls>
          <c:showLegendKey val="0"/>
          <c:showVal val="0"/>
          <c:showCatName val="0"/>
          <c:showSerName val="0"/>
          <c:showPercent val="0"/>
          <c:showBubbleSize val="0"/>
        </c:dLbls>
        <c:gapWidth val="20"/>
        <c:overlap val="100"/>
        <c:axId val="859900432"/>
        <c:axId val="1"/>
      </c:barChart>
      <c:catAx>
        <c:axId val="85990043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9.400000000000006"/>
          <c:min val="0"/>
        </c:scaling>
        <c:delete val="1"/>
        <c:axPos val="l"/>
        <c:numFmt formatCode="General" sourceLinked="1"/>
        <c:majorTickMark val="out"/>
        <c:minorTickMark val="none"/>
        <c:tickLblPos val="nextTo"/>
        <c:crossAx val="859900432"/>
        <c:crosses val="min"/>
        <c:crossBetween val="between"/>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357512953367879E-2"/>
          <c:y val="7.407407407407407E-2"/>
          <c:w val="0.86528497409326421"/>
          <c:h val="0.85185185185185186"/>
        </c:manualLayout>
      </c:layout>
      <c:barChart>
        <c:barDir val="col"/>
        <c:grouping val="stacked"/>
        <c:varyColors val="0"/>
        <c:ser>
          <c:idx val="0"/>
          <c:order val="0"/>
          <c:spPr>
            <a:solidFill>
              <a:srgbClr val="D6D7D9"/>
            </a:solidFill>
            <a:ln w="3175" cmpd="sng" algn="ctr">
              <a:solidFill>
                <a:schemeClr val="bg1"/>
              </a:solidFill>
              <a:prstDash val="solid"/>
            </a:ln>
          </c:spPr>
          <c:invertIfNegative val="0"/>
          <c:val>
            <c:numRef>
              <c:f>Sheet1!$A$1:$B$1</c:f>
              <c:numCache>
                <c:formatCode>General</c:formatCode>
                <c:ptCount val="2"/>
                <c:pt idx="0">
                  <c:v>10.7</c:v>
                </c:pt>
                <c:pt idx="1">
                  <c:v>69.400000000000006</c:v>
                </c:pt>
              </c:numCache>
            </c:numRef>
          </c:val>
          <c:extLst>
            <c:ext xmlns:c16="http://schemas.microsoft.com/office/drawing/2014/chart" uri="{C3380CC4-5D6E-409C-BE32-E72D297353CC}">
              <c16:uniqueId val="{00000000-4B6A-4B32-B765-6962619C9A49}"/>
            </c:ext>
          </c:extLst>
        </c:ser>
        <c:dLbls>
          <c:showLegendKey val="0"/>
          <c:showVal val="0"/>
          <c:showCatName val="0"/>
          <c:showSerName val="0"/>
          <c:showPercent val="0"/>
          <c:showBubbleSize val="0"/>
        </c:dLbls>
        <c:gapWidth val="10"/>
        <c:overlap val="100"/>
        <c:axId val="1849769936"/>
        <c:axId val="1"/>
      </c:barChart>
      <c:catAx>
        <c:axId val="184976993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9.400000000000006"/>
          <c:min val="0"/>
        </c:scaling>
        <c:delete val="1"/>
        <c:axPos val="l"/>
        <c:numFmt formatCode="General" sourceLinked="1"/>
        <c:majorTickMark val="out"/>
        <c:minorTickMark val="none"/>
        <c:tickLblPos val="nextTo"/>
        <c:crossAx val="1849769936"/>
        <c:crosses val="min"/>
        <c:crossBetween val="between"/>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2514293682889412E-3"/>
          <c:y val="3.462050599201065E-2"/>
          <c:w val="0.98549714126342214"/>
          <c:h val="0.93075898801597867"/>
        </c:manualLayout>
      </c:layout>
      <c:barChart>
        <c:barDir val="col"/>
        <c:grouping val="stacked"/>
        <c:varyColors val="0"/>
        <c:ser>
          <c:idx val="0"/>
          <c:order val="0"/>
          <c:spPr>
            <a:solidFill>
              <a:srgbClr val="D6D7D9"/>
            </a:solidFill>
            <a:ln>
              <a:noFill/>
            </a:ln>
          </c:spPr>
          <c:invertIfNegative val="0"/>
          <c:val>
            <c:numRef>
              <c:f>Sheet1!$A$1:$I$1</c:f>
              <c:numCache>
                <c:formatCode>General</c:formatCode>
                <c:ptCount val="9"/>
                <c:pt idx="2">
                  <c:v>1952.81864</c:v>
                </c:pt>
                <c:pt idx="3">
                  <c:v>3280.9481609999998</c:v>
                </c:pt>
                <c:pt idx="4">
                  <c:v>4903.1907940000001</c:v>
                </c:pt>
                <c:pt idx="5">
                  <c:v>6919.8357560000004</c:v>
                </c:pt>
                <c:pt idx="6">
                  <c:v>9631.9115970000003</c:v>
                </c:pt>
                <c:pt idx="7">
                  <c:v>15466.27252</c:v>
                </c:pt>
                <c:pt idx="8">
                  <c:v>41530.7768</c:v>
                </c:pt>
              </c:numCache>
            </c:numRef>
          </c:val>
          <c:extLst>
            <c:ext xmlns:c16="http://schemas.microsoft.com/office/drawing/2014/chart" uri="{C3380CC4-5D6E-409C-BE32-E72D297353CC}">
              <c16:uniqueId val="{00000000-379E-40A0-A459-488C3D8E090E}"/>
            </c:ext>
          </c:extLst>
        </c:ser>
        <c:dLbls>
          <c:showLegendKey val="0"/>
          <c:showVal val="0"/>
          <c:showCatName val="0"/>
          <c:showSerName val="0"/>
          <c:showPercent val="0"/>
          <c:showBubbleSize val="0"/>
        </c:dLbls>
        <c:gapWidth val="0"/>
        <c:overlap val="100"/>
        <c:axId val="1999300032"/>
        <c:axId val="1"/>
      </c:barChart>
      <c:catAx>
        <c:axId val="199930003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5000"/>
          <c:min val="0"/>
        </c:scaling>
        <c:delete val="1"/>
        <c:axPos val="l"/>
        <c:numFmt formatCode="General" sourceLinked="1"/>
        <c:majorTickMark val="out"/>
        <c:minorTickMark val="none"/>
        <c:tickLblPos val="nextTo"/>
        <c:crossAx val="1999300032"/>
        <c:crosses val="min"/>
        <c:crossBetween val="between"/>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2757800475724077E-3"/>
          <c:y val="3.5812672176308541E-2"/>
          <c:w val="0.9854484399048552"/>
          <c:h val="0.92837465564738297"/>
        </c:manualLayout>
      </c:layout>
      <c:barChart>
        <c:barDir val="col"/>
        <c:grouping val="stacked"/>
        <c:varyColors val="0"/>
        <c:ser>
          <c:idx val="0"/>
          <c:order val="0"/>
          <c:spPr>
            <a:solidFill>
              <a:srgbClr val="98D0E8"/>
            </a:solidFill>
            <a:ln w="3175" cmpd="sng" algn="ctr">
              <a:solidFill>
                <a:schemeClr val="tx1"/>
              </a:solidFill>
              <a:prstDash val="solid"/>
            </a:ln>
          </c:spPr>
          <c:invertIfNegative val="0"/>
          <c:val>
            <c:numRef>
              <c:f>Sheet1!$A$1:$H$1</c:f>
              <c:numCache>
                <c:formatCode>General</c:formatCode>
                <c:ptCount val="8"/>
                <c:pt idx="0">
                  <c:v>3772</c:v>
                </c:pt>
                <c:pt idx="1">
                  <c:v>5640</c:v>
                </c:pt>
                <c:pt idx="2">
                  <c:v>8257</c:v>
                </c:pt>
                <c:pt idx="3">
                  <c:v>10569</c:v>
                </c:pt>
                <c:pt idx="4">
                  <c:v>13715</c:v>
                </c:pt>
                <c:pt idx="5">
                  <c:v>14215</c:v>
                </c:pt>
                <c:pt idx="6">
                  <c:v>14809</c:v>
                </c:pt>
                <c:pt idx="7">
                  <c:v>14809</c:v>
                </c:pt>
              </c:numCache>
            </c:numRef>
          </c:val>
          <c:extLst>
            <c:ext xmlns:c16="http://schemas.microsoft.com/office/drawing/2014/chart" uri="{C3380CC4-5D6E-409C-BE32-E72D297353CC}">
              <c16:uniqueId val="{00000000-2365-48B0-830C-FDEAC279FFEC}"/>
            </c:ext>
          </c:extLst>
        </c:ser>
        <c:ser>
          <c:idx val="1"/>
          <c:order val="1"/>
          <c:spPr>
            <a:solidFill>
              <a:srgbClr val="FCCCAC"/>
            </a:solidFill>
            <a:ln w="3175" cmpd="sng" algn="ctr">
              <a:solidFill>
                <a:schemeClr val="tx1"/>
              </a:solidFill>
              <a:prstDash val="solid"/>
            </a:ln>
          </c:spPr>
          <c:invertIfNegative val="0"/>
          <c:val>
            <c:numRef>
              <c:f>Sheet1!$A$2:$H$2</c:f>
              <c:numCache>
                <c:formatCode>General</c:formatCode>
                <c:ptCount val="8"/>
                <c:pt idx="0">
                  <c:v>0</c:v>
                </c:pt>
                <c:pt idx="1">
                  <c:v>30</c:v>
                </c:pt>
                <c:pt idx="2">
                  <c:v>30</c:v>
                </c:pt>
                <c:pt idx="3">
                  <c:v>1333</c:v>
                </c:pt>
                <c:pt idx="4">
                  <c:v>1333</c:v>
                </c:pt>
                <c:pt idx="5">
                  <c:v>1333</c:v>
                </c:pt>
                <c:pt idx="6">
                  <c:v>1333</c:v>
                </c:pt>
                <c:pt idx="7">
                  <c:v>1333</c:v>
                </c:pt>
              </c:numCache>
            </c:numRef>
          </c:val>
          <c:extLst>
            <c:ext xmlns:c16="http://schemas.microsoft.com/office/drawing/2014/chart" uri="{C3380CC4-5D6E-409C-BE32-E72D297353CC}">
              <c16:uniqueId val="{00000001-2365-48B0-830C-FDEAC279FFEC}"/>
            </c:ext>
          </c:extLst>
        </c:ser>
        <c:ser>
          <c:idx val="2"/>
          <c:order val="2"/>
          <c:spPr>
            <a:solidFill>
              <a:srgbClr val="A9D18E"/>
            </a:solidFill>
            <a:ln w="3175" cmpd="sng" algn="ctr">
              <a:solidFill>
                <a:schemeClr val="tx1"/>
              </a:solidFill>
              <a:prstDash val="solid"/>
            </a:ln>
          </c:spPr>
          <c:invertIfNegative val="0"/>
          <c:dPt>
            <c:idx val="0"/>
            <c:invertIfNegative val="0"/>
            <c:bubble3D val="0"/>
            <c:spPr>
              <a:solidFill>
                <a:srgbClr val="5586AB"/>
              </a:solidFill>
              <a:ln w="3175" cmpd="sng" algn="ctr">
                <a:solidFill>
                  <a:schemeClr val="tx1"/>
                </a:solidFill>
                <a:prstDash val="solid"/>
              </a:ln>
            </c:spPr>
            <c:extLst>
              <c:ext xmlns:c16="http://schemas.microsoft.com/office/drawing/2014/chart" uri="{C3380CC4-5D6E-409C-BE32-E72D297353CC}">
                <c16:uniqueId val="{00000002-2365-48B0-830C-FDEAC279FFEC}"/>
              </c:ext>
            </c:extLst>
          </c:dPt>
          <c:dPt>
            <c:idx val="1"/>
            <c:invertIfNegative val="0"/>
            <c:bubble3D val="0"/>
            <c:spPr>
              <a:solidFill>
                <a:srgbClr val="5586AB"/>
              </a:solidFill>
              <a:ln w="3175" cmpd="sng" algn="ctr">
                <a:solidFill>
                  <a:schemeClr val="tx1"/>
                </a:solidFill>
                <a:prstDash val="solid"/>
              </a:ln>
            </c:spPr>
            <c:extLst>
              <c:ext xmlns:c16="http://schemas.microsoft.com/office/drawing/2014/chart" uri="{C3380CC4-5D6E-409C-BE32-E72D297353CC}">
                <c16:uniqueId val="{00000003-2365-48B0-830C-FDEAC279FFEC}"/>
              </c:ext>
            </c:extLst>
          </c:dPt>
          <c:dPt>
            <c:idx val="2"/>
            <c:invertIfNegative val="0"/>
            <c:bubble3D val="0"/>
            <c:spPr>
              <a:solidFill>
                <a:srgbClr val="D2E6C4"/>
              </a:solidFill>
              <a:ln w="3175" cmpd="sng" algn="ctr">
                <a:solidFill>
                  <a:schemeClr val="tx1"/>
                </a:solidFill>
                <a:prstDash val="solid"/>
              </a:ln>
            </c:spPr>
            <c:extLst>
              <c:ext xmlns:c16="http://schemas.microsoft.com/office/drawing/2014/chart" uri="{C3380CC4-5D6E-409C-BE32-E72D297353CC}">
                <c16:uniqueId val="{00000004-2365-48B0-830C-FDEAC279FFEC}"/>
              </c:ext>
            </c:extLst>
          </c:dPt>
          <c:val>
            <c:numRef>
              <c:f>Sheet1!$A$3:$H$3</c:f>
              <c:numCache>
                <c:formatCode>General</c:formatCode>
                <c:ptCount val="8"/>
                <c:pt idx="0">
                  <c:v>277</c:v>
                </c:pt>
                <c:pt idx="1">
                  <c:v>357</c:v>
                </c:pt>
                <c:pt idx="2">
                  <c:v>106</c:v>
                </c:pt>
                <c:pt idx="3">
                  <c:v>50</c:v>
                </c:pt>
                <c:pt idx="4">
                  <c:v>250</c:v>
                </c:pt>
                <c:pt idx="5">
                  <c:v>250</c:v>
                </c:pt>
                <c:pt idx="6">
                  <c:v>614</c:v>
                </c:pt>
                <c:pt idx="7">
                  <c:v>614</c:v>
                </c:pt>
              </c:numCache>
            </c:numRef>
          </c:val>
          <c:extLst>
            <c:ext xmlns:c16="http://schemas.microsoft.com/office/drawing/2014/chart" uri="{C3380CC4-5D6E-409C-BE32-E72D297353CC}">
              <c16:uniqueId val="{00000005-2365-48B0-830C-FDEAC279FFEC}"/>
            </c:ext>
          </c:extLst>
        </c:ser>
        <c:ser>
          <c:idx val="3"/>
          <c:order val="3"/>
          <c:spPr>
            <a:solidFill>
              <a:srgbClr val="D2E6C4"/>
            </a:solidFill>
            <a:ln w="3175" cmpd="sng" algn="ctr">
              <a:solidFill>
                <a:schemeClr val="tx1"/>
              </a:solidFill>
              <a:prstDash val="solid"/>
            </a:ln>
          </c:spPr>
          <c:invertIfNegative val="0"/>
          <c:dPt>
            <c:idx val="0"/>
            <c:invertIfNegative val="0"/>
            <c:bubble3D val="0"/>
            <c:spPr>
              <a:solidFill>
                <a:srgbClr val="FFD966"/>
              </a:solidFill>
              <a:ln w="3175" cmpd="sng" algn="ctr">
                <a:solidFill>
                  <a:schemeClr val="tx1"/>
                </a:solidFill>
                <a:prstDash val="solid"/>
              </a:ln>
            </c:spPr>
            <c:extLst>
              <c:ext xmlns:c16="http://schemas.microsoft.com/office/drawing/2014/chart" uri="{C3380CC4-5D6E-409C-BE32-E72D297353CC}">
                <c16:uniqueId val="{00000006-2365-48B0-830C-FDEAC279FFEC}"/>
              </c:ext>
            </c:extLst>
          </c:dPt>
          <c:dPt>
            <c:idx val="1"/>
            <c:invertIfNegative val="0"/>
            <c:bubble3D val="0"/>
            <c:spPr>
              <a:solidFill>
                <a:srgbClr val="FFD966"/>
              </a:solidFill>
              <a:ln w="3175" cmpd="sng" algn="ctr">
                <a:solidFill>
                  <a:schemeClr val="tx1"/>
                </a:solidFill>
                <a:prstDash val="solid"/>
              </a:ln>
            </c:spPr>
            <c:extLst>
              <c:ext xmlns:c16="http://schemas.microsoft.com/office/drawing/2014/chart" uri="{C3380CC4-5D6E-409C-BE32-E72D297353CC}">
                <c16:uniqueId val="{00000007-2365-48B0-830C-FDEAC279FFEC}"/>
              </c:ext>
            </c:extLst>
          </c:dPt>
          <c:dPt>
            <c:idx val="2"/>
            <c:invertIfNegative val="0"/>
            <c:bubble3D val="0"/>
            <c:spPr>
              <a:solidFill>
                <a:srgbClr val="5586AB"/>
              </a:solidFill>
              <a:ln w="3175" cmpd="sng" algn="ctr">
                <a:solidFill>
                  <a:schemeClr val="tx1"/>
                </a:solidFill>
                <a:prstDash val="solid"/>
              </a:ln>
            </c:spPr>
            <c:extLst>
              <c:ext xmlns:c16="http://schemas.microsoft.com/office/drawing/2014/chart" uri="{C3380CC4-5D6E-409C-BE32-E72D297353CC}">
                <c16:uniqueId val="{00000008-2365-48B0-830C-FDEAC279FFEC}"/>
              </c:ext>
            </c:extLst>
          </c:dPt>
          <c:val>
            <c:numRef>
              <c:f>Sheet1!$A$4:$H$4</c:f>
              <c:numCache>
                <c:formatCode>General</c:formatCode>
                <c:ptCount val="8"/>
                <c:pt idx="0">
                  <c:v>20</c:v>
                </c:pt>
                <c:pt idx="1">
                  <c:v>24</c:v>
                </c:pt>
                <c:pt idx="2">
                  <c:v>357</c:v>
                </c:pt>
                <c:pt idx="3">
                  <c:v>236</c:v>
                </c:pt>
                <c:pt idx="4">
                  <c:v>530</c:v>
                </c:pt>
                <c:pt idx="5">
                  <c:v>730</c:v>
                </c:pt>
                <c:pt idx="6">
                  <c:v>730</c:v>
                </c:pt>
                <c:pt idx="7">
                  <c:v>730</c:v>
                </c:pt>
              </c:numCache>
            </c:numRef>
          </c:val>
          <c:extLst>
            <c:ext xmlns:c16="http://schemas.microsoft.com/office/drawing/2014/chart" uri="{C3380CC4-5D6E-409C-BE32-E72D297353CC}">
              <c16:uniqueId val="{00000009-2365-48B0-830C-FDEAC279FFEC}"/>
            </c:ext>
          </c:extLst>
        </c:ser>
        <c:ser>
          <c:idx val="4"/>
          <c:order val="4"/>
          <c:spPr>
            <a:solidFill>
              <a:srgbClr val="5586AB"/>
            </a:solidFill>
            <a:ln w="3175" cmpd="sng" algn="ctr">
              <a:solidFill>
                <a:schemeClr val="tx1"/>
              </a:solidFill>
              <a:prstDash val="solid"/>
            </a:ln>
          </c:spPr>
          <c:invertIfNegative val="0"/>
          <c:dPt>
            <c:idx val="2"/>
            <c:invertIfNegative val="0"/>
            <c:bubble3D val="0"/>
            <c:spPr>
              <a:solidFill>
                <a:srgbClr val="FFD966"/>
              </a:solidFill>
              <a:ln w="3175" cmpd="sng" algn="ctr">
                <a:solidFill>
                  <a:schemeClr val="tx1"/>
                </a:solidFill>
                <a:prstDash val="solid"/>
              </a:ln>
            </c:spPr>
            <c:extLst>
              <c:ext xmlns:c16="http://schemas.microsoft.com/office/drawing/2014/chart" uri="{C3380CC4-5D6E-409C-BE32-E72D297353CC}">
                <c16:uniqueId val="{0000000A-2365-48B0-830C-FDEAC279FFEC}"/>
              </c:ext>
            </c:extLst>
          </c:dPt>
          <c:val>
            <c:numRef>
              <c:f>Sheet1!$A$5:$H$5</c:f>
              <c:numCache>
                <c:formatCode>General</c:formatCode>
                <c:ptCount val="8"/>
                <c:pt idx="2">
                  <c:v>24</c:v>
                </c:pt>
                <c:pt idx="3">
                  <c:v>357</c:v>
                </c:pt>
                <c:pt idx="4">
                  <c:v>357</c:v>
                </c:pt>
                <c:pt idx="5">
                  <c:v>357</c:v>
                </c:pt>
                <c:pt idx="6">
                  <c:v>357</c:v>
                </c:pt>
                <c:pt idx="7">
                  <c:v>357</c:v>
                </c:pt>
              </c:numCache>
            </c:numRef>
          </c:val>
          <c:extLst>
            <c:ext xmlns:c16="http://schemas.microsoft.com/office/drawing/2014/chart" uri="{C3380CC4-5D6E-409C-BE32-E72D297353CC}">
              <c16:uniqueId val="{0000000B-2365-48B0-830C-FDEAC279FFEC}"/>
            </c:ext>
          </c:extLst>
        </c:ser>
        <c:ser>
          <c:idx val="5"/>
          <c:order val="5"/>
          <c:spPr>
            <a:solidFill>
              <a:srgbClr val="FFD966"/>
            </a:solidFill>
            <a:ln w="3175" cmpd="sng" algn="ctr">
              <a:solidFill>
                <a:schemeClr val="tx1"/>
              </a:solidFill>
              <a:prstDash val="solid"/>
            </a:ln>
          </c:spPr>
          <c:invertIfNegative val="0"/>
          <c:val>
            <c:numRef>
              <c:f>Sheet1!$A$6:$H$6</c:f>
              <c:numCache>
                <c:formatCode>General</c:formatCode>
                <c:ptCount val="8"/>
                <c:pt idx="3">
                  <c:v>124</c:v>
                </c:pt>
                <c:pt idx="4">
                  <c:v>239</c:v>
                </c:pt>
                <c:pt idx="5">
                  <c:v>244</c:v>
                </c:pt>
                <c:pt idx="6">
                  <c:v>268</c:v>
                </c:pt>
                <c:pt idx="7">
                  <c:v>268</c:v>
                </c:pt>
              </c:numCache>
            </c:numRef>
          </c:val>
          <c:extLst>
            <c:ext xmlns:c16="http://schemas.microsoft.com/office/drawing/2014/chart" uri="{C3380CC4-5D6E-409C-BE32-E72D297353CC}">
              <c16:uniqueId val="{0000000C-2365-48B0-830C-FDEAC279FFEC}"/>
            </c:ext>
          </c:extLst>
        </c:ser>
        <c:ser>
          <c:idx val="6"/>
          <c:order val="6"/>
          <c:spPr>
            <a:pattFill prst="pct10">
              <a:fgClr>
                <a:schemeClr val="tx1"/>
              </a:fgClr>
              <a:bgClr>
                <a:schemeClr val="bg1"/>
              </a:bgClr>
            </a:pattFill>
            <a:ln>
              <a:noFill/>
            </a:ln>
          </c:spPr>
          <c:invertIfNegative val="0"/>
          <c:val>
            <c:numRef>
              <c:f>Sheet1!$A$7:$H$7</c:f>
              <c:numCache>
                <c:formatCode>General</c:formatCode>
                <c:ptCount val="8"/>
                <c:pt idx="7">
                  <c:v>3890</c:v>
                </c:pt>
              </c:numCache>
            </c:numRef>
          </c:val>
          <c:extLst>
            <c:ext xmlns:c16="http://schemas.microsoft.com/office/drawing/2014/chart" uri="{C3380CC4-5D6E-409C-BE32-E72D297353CC}">
              <c16:uniqueId val="{0000000D-2365-48B0-830C-FDEAC279FFEC}"/>
            </c:ext>
          </c:extLst>
        </c:ser>
        <c:ser>
          <c:idx val="7"/>
          <c:order val="7"/>
          <c:spPr>
            <a:pattFill prst="ltDnDiag">
              <a:fgClr>
                <a:schemeClr val="tx1"/>
              </a:fgClr>
              <a:bgClr>
                <a:schemeClr val="bg1"/>
              </a:bgClr>
            </a:pattFill>
            <a:ln>
              <a:noFill/>
            </a:ln>
          </c:spPr>
          <c:invertIfNegative val="0"/>
          <c:val>
            <c:numRef>
              <c:f>Sheet1!$A$8:$H$8</c:f>
              <c:numCache>
                <c:formatCode>General</c:formatCode>
                <c:ptCount val="8"/>
                <c:pt idx="7">
                  <c:v>2026.4340000000011</c:v>
                </c:pt>
              </c:numCache>
            </c:numRef>
          </c:val>
          <c:extLst>
            <c:ext xmlns:c16="http://schemas.microsoft.com/office/drawing/2014/chart" uri="{C3380CC4-5D6E-409C-BE32-E72D297353CC}">
              <c16:uniqueId val="{0000000E-2365-48B0-830C-FDEAC279FFEC}"/>
            </c:ext>
          </c:extLst>
        </c:ser>
        <c:dLbls>
          <c:showLegendKey val="0"/>
          <c:showVal val="0"/>
          <c:showCatName val="0"/>
          <c:showSerName val="0"/>
          <c:showPercent val="0"/>
          <c:showBubbleSize val="0"/>
        </c:dLbls>
        <c:gapWidth val="80"/>
        <c:overlap val="100"/>
        <c:axId val="151206992"/>
        <c:axId val="1"/>
      </c:barChart>
      <c:barChart>
        <c:barDir val="col"/>
        <c:grouping val="clustered"/>
        <c:varyColors val="0"/>
        <c:ser>
          <c:idx val="8"/>
          <c:order val="8"/>
          <c:invertIfNegative val="0"/>
          <c:extLst>
            <c:ext xmlns:c16="http://schemas.microsoft.com/office/drawing/2014/chart" uri="{C3380CC4-5D6E-409C-BE32-E72D297353CC}">
              <c16:uniqueId val="{0000000F-2365-48B0-830C-FDEAC279FFEC}"/>
            </c:ext>
          </c:extLst>
        </c:ser>
        <c:dLbls>
          <c:showLegendKey val="0"/>
          <c:showVal val="0"/>
          <c:showCatName val="0"/>
          <c:showSerName val="0"/>
          <c:showPercent val="0"/>
          <c:showBubbleSize val="0"/>
        </c:dLbls>
        <c:gapWidth val="150"/>
        <c:axId val="2"/>
        <c:axId val="3"/>
      </c:barChart>
      <c:catAx>
        <c:axId val="15120699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5000"/>
          <c:min val="0"/>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000" kern="1200">
                <a:latin typeface="+mn-lt"/>
                <a:ea typeface="+mn-ea"/>
                <a:cs typeface="+mn-cs"/>
                <a:sym typeface="Open Sans"/>
              </a:defRPr>
            </a:pPr>
            <a:endParaRPr lang="en-NL"/>
          </a:p>
        </c:txPr>
        <c:crossAx val="151206992"/>
        <c:crosses val="min"/>
        <c:crossBetween val="between"/>
        <c:majorUnit val="5000"/>
      </c:valAx>
      <c:catAx>
        <c:axId val="2"/>
        <c:scaling>
          <c:orientation val="minMax"/>
        </c:scaling>
        <c:delete val="1"/>
        <c:axPos val="b"/>
        <c:majorGridlines>
          <c:spPr>
            <a:ln>
              <a:noFill/>
            </a:ln>
          </c:spPr>
        </c:majorGridlines>
        <c:majorTickMark val="none"/>
        <c:minorTickMark val="none"/>
        <c:tickLblPos val="none"/>
        <c:crossAx val="3"/>
        <c:crosses val="min"/>
        <c:auto val="0"/>
        <c:lblAlgn val="ctr"/>
        <c:lblOffset val="100"/>
        <c:noMultiLvlLbl val="0"/>
      </c:catAx>
      <c:valAx>
        <c:axId val="3"/>
        <c:scaling>
          <c:orientation val="minMax"/>
          <c:max val="16000"/>
          <c:min val="0"/>
        </c:scaling>
        <c:delete val="0"/>
        <c:axPos val="r"/>
        <c:majorGridlines>
          <c:spPr>
            <a:ln>
              <a:noFill/>
            </a:ln>
          </c:spPr>
        </c:majorGridlines>
        <c:majorTickMark val="out"/>
        <c:minorTickMark val="none"/>
        <c:tickLblPos val="none"/>
        <c:spPr>
          <a:ln w="9525" cmpd="sng" algn="ctr">
            <a:solidFill>
              <a:srgbClr val="C0C0C0"/>
            </a:solidFill>
            <a:prstDash val="solid"/>
          </a:ln>
        </c:spPr>
        <c:txPr>
          <a:bodyPr wrap="none"/>
          <a:lstStyle/>
          <a:p>
            <a:pPr>
              <a:defRPr sz="1000" kern="1200">
                <a:latin typeface="+mn-lt"/>
                <a:ea typeface="+mn-ea"/>
                <a:cs typeface="+mn-cs"/>
                <a:sym typeface="Open Sans"/>
              </a:defRPr>
            </a:pPr>
            <a:endParaRPr lang="en-NL"/>
          </a:p>
        </c:txPr>
        <c:crossAx val="2"/>
        <c:crosses val="max"/>
        <c:crossBetween val="between"/>
        <c:majorUnit val="2000"/>
      </c:valAx>
    </c:plotArea>
    <c:plotVisOnly val="0"/>
    <c:dispBlanksAs val="gap"/>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2757800475724077E-3"/>
          <c:y val="3.591160220994475E-2"/>
          <c:w val="0.9854484399048552"/>
          <c:h val="0.92817679558011046"/>
        </c:manualLayout>
      </c:layout>
      <c:barChart>
        <c:barDir val="col"/>
        <c:grouping val="stacked"/>
        <c:varyColors val="0"/>
        <c:ser>
          <c:idx val="0"/>
          <c:order val="0"/>
          <c:spPr>
            <a:solidFill>
              <a:schemeClr val="accent4"/>
            </a:solidFill>
            <a:ln w="3175" cmpd="sng" algn="ctr">
              <a:solidFill>
                <a:schemeClr val="tx1"/>
              </a:solidFill>
              <a:prstDash val="solid"/>
            </a:ln>
          </c:spPr>
          <c:invertIfNegative val="0"/>
          <c:val>
            <c:numRef>
              <c:f>Sheet1!$A$1:$H$1</c:f>
              <c:numCache>
                <c:formatCode>General</c:formatCode>
                <c:ptCount val="8"/>
                <c:pt idx="0">
                  <c:v>530</c:v>
                </c:pt>
                <c:pt idx="1">
                  <c:v>1337</c:v>
                </c:pt>
                <c:pt idx="2">
                  <c:v>1872</c:v>
                </c:pt>
                <c:pt idx="3">
                  <c:v>2991</c:v>
                </c:pt>
                <c:pt idx="4">
                  <c:v>3761</c:v>
                </c:pt>
                <c:pt idx="5">
                  <c:v>3796</c:v>
                </c:pt>
                <c:pt idx="6">
                  <c:v>3820</c:v>
                </c:pt>
                <c:pt idx="7">
                  <c:v>3820</c:v>
                </c:pt>
              </c:numCache>
            </c:numRef>
          </c:val>
          <c:extLst>
            <c:ext xmlns:c16="http://schemas.microsoft.com/office/drawing/2014/chart" uri="{C3380CC4-5D6E-409C-BE32-E72D297353CC}">
              <c16:uniqueId val="{00000000-800E-4BEB-90D5-BC7C878668B4}"/>
            </c:ext>
          </c:extLst>
        </c:ser>
        <c:ser>
          <c:idx val="1"/>
          <c:order val="1"/>
          <c:spPr>
            <a:solidFill>
              <a:schemeClr val="accent1"/>
            </a:solidFill>
            <a:ln w="3175" cmpd="sng" algn="ctr">
              <a:solidFill>
                <a:schemeClr val="tx1"/>
              </a:solidFill>
              <a:prstDash val="solid"/>
            </a:ln>
          </c:spPr>
          <c:invertIfNegative val="0"/>
          <c:val>
            <c:numRef>
              <c:f>Sheet1!$A$2:$H$2</c:f>
              <c:numCache>
                <c:formatCode>General</c:formatCode>
                <c:ptCount val="8"/>
                <c:pt idx="0">
                  <c:v>1779.913012594915</c:v>
                </c:pt>
                <c:pt idx="1">
                  <c:v>1900.3619486040025</c:v>
                </c:pt>
                <c:pt idx="2">
                  <c:v>2627.9731145941587</c:v>
                </c:pt>
                <c:pt idx="3">
                  <c:v>3980.6991324283144</c:v>
                </c:pt>
                <c:pt idx="4">
                  <c:v>5336.773422469967</c:v>
                </c:pt>
                <c:pt idx="5">
                  <c:v>5426.773422469967</c:v>
                </c:pt>
                <c:pt idx="6">
                  <c:v>6153.7707719587979</c:v>
                </c:pt>
                <c:pt idx="7">
                  <c:v>6153.7707719587979</c:v>
                </c:pt>
              </c:numCache>
            </c:numRef>
          </c:val>
          <c:extLst>
            <c:ext xmlns:c16="http://schemas.microsoft.com/office/drawing/2014/chart" uri="{C3380CC4-5D6E-409C-BE32-E72D297353CC}">
              <c16:uniqueId val="{00000001-800E-4BEB-90D5-BC7C878668B4}"/>
            </c:ext>
          </c:extLst>
        </c:ser>
        <c:ser>
          <c:idx val="2"/>
          <c:order val="2"/>
          <c:spPr>
            <a:solidFill>
              <a:schemeClr val="accent3"/>
            </a:solidFill>
            <a:ln w="3175" cmpd="sng" algn="ctr">
              <a:solidFill>
                <a:schemeClr val="tx1"/>
              </a:solidFill>
              <a:prstDash val="solid"/>
            </a:ln>
          </c:spPr>
          <c:invertIfNegative val="0"/>
          <c:val>
            <c:numRef>
              <c:f>Sheet1!$A$3:$H$3</c:f>
              <c:numCache>
                <c:formatCode>General</c:formatCode>
                <c:ptCount val="8"/>
                <c:pt idx="0">
                  <c:v>1759.437334343052</c:v>
                </c:pt>
                <c:pt idx="1">
                  <c:v>2813.4125343430524</c:v>
                </c:pt>
                <c:pt idx="2">
                  <c:v>3337.4125343430524</c:v>
                </c:pt>
                <c:pt idx="3">
                  <c:v>4197.8725343430533</c:v>
                </c:pt>
                <c:pt idx="4">
                  <c:v>4532.8725343430524</c:v>
                </c:pt>
                <c:pt idx="5">
                  <c:v>4812.8725343430524</c:v>
                </c:pt>
                <c:pt idx="6">
                  <c:v>5042.8725343430506</c:v>
                </c:pt>
                <c:pt idx="7">
                  <c:v>5042.8725343430506</c:v>
                </c:pt>
              </c:numCache>
            </c:numRef>
          </c:val>
          <c:extLst>
            <c:ext xmlns:c16="http://schemas.microsoft.com/office/drawing/2014/chart" uri="{C3380CC4-5D6E-409C-BE32-E72D297353CC}">
              <c16:uniqueId val="{00000002-800E-4BEB-90D5-BC7C878668B4}"/>
            </c:ext>
          </c:extLst>
        </c:ser>
        <c:ser>
          <c:idx val="3"/>
          <c:order val="3"/>
          <c:spPr>
            <a:solidFill>
              <a:schemeClr val="accent2"/>
            </a:solidFill>
            <a:ln w="3175" cmpd="sng" algn="ctr">
              <a:solidFill>
                <a:schemeClr val="tx1"/>
              </a:solidFill>
              <a:prstDash val="solid"/>
            </a:ln>
          </c:spPr>
          <c:invertIfNegative val="0"/>
          <c:dPt>
            <c:idx val="1"/>
            <c:invertIfNegative val="0"/>
            <c:bubble3D val="0"/>
            <c:spPr>
              <a:solidFill>
                <a:schemeClr val="accent1"/>
              </a:solidFill>
              <a:ln w="3175" cmpd="sng" algn="ctr">
                <a:solidFill>
                  <a:schemeClr val="tx1"/>
                </a:solidFill>
                <a:prstDash val="solid"/>
              </a:ln>
            </c:spPr>
            <c:extLst>
              <c:ext xmlns:c16="http://schemas.microsoft.com/office/drawing/2014/chart" uri="{C3380CC4-5D6E-409C-BE32-E72D297353CC}">
                <c16:uniqueId val="{00000003-800E-4BEB-90D5-BC7C878668B4}"/>
              </c:ext>
            </c:extLst>
          </c:dPt>
          <c:val>
            <c:numRef>
              <c:f>Sheet1!$A$4:$H$4</c:f>
              <c:numCache>
                <c:formatCode>General</c:formatCode>
                <c:ptCount val="8"/>
                <c:pt idx="1">
                  <c:v>0</c:v>
                </c:pt>
                <c:pt idx="2">
                  <c:v>936.00000000000091</c:v>
                </c:pt>
                <c:pt idx="3">
                  <c:v>1499</c:v>
                </c:pt>
                <c:pt idx="4">
                  <c:v>2793.7999999999993</c:v>
                </c:pt>
                <c:pt idx="5">
                  <c:v>3093.7999999999993</c:v>
                </c:pt>
                <c:pt idx="6">
                  <c:v>3093.7999999999993</c:v>
                </c:pt>
                <c:pt idx="7">
                  <c:v>3093.7999999999993</c:v>
                </c:pt>
              </c:numCache>
            </c:numRef>
          </c:val>
          <c:extLst>
            <c:ext xmlns:c16="http://schemas.microsoft.com/office/drawing/2014/chart" uri="{C3380CC4-5D6E-409C-BE32-E72D297353CC}">
              <c16:uniqueId val="{00000004-800E-4BEB-90D5-BC7C878668B4}"/>
            </c:ext>
          </c:extLst>
        </c:ser>
        <c:dLbls>
          <c:showLegendKey val="0"/>
          <c:showVal val="0"/>
          <c:showCatName val="0"/>
          <c:showSerName val="0"/>
          <c:showPercent val="0"/>
          <c:showBubbleSize val="0"/>
        </c:dLbls>
        <c:gapWidth val="80"/>
        <c:overlap val="100"/>
        <c:axId val="1100267791"/>
        <c:axId val="1"/>
      </c:barChart>
      <c:barChart>
        <c:barDir val="col"/>
        <c:grouping val="clustered"/>
        <c:varyColors val="0"/>
        <c:ser>
          <c:idx val="4"/>
          <c:order val="4"/>
          <c:invertIfNegative val="0"/>
          <c:extLst>
            <c:ext xmlns:c16="http://schemas.microsoft.com/office/drawing/2014/chart" uri="{C3380CC4-5D6E-409C-BE32-E72D297353CC}">
              <c16:uniqueId val="{00000005-800E-4BEB-90D5-BC7C878668B4}"/>
            </c:ext>
          </c:extLst>
        </c:ser>
        <c:dLbls>
          <c:showLegendKey val="0"/>
          <c:showVal val="0"/>
          <c:showCatName val="0"/>
          <c:showSerName val="0"/>
          <c:showPercent val="0"/>
          <c:showBubbleSize val="0"/>
        </c:dLbls>
        <c:gapWidth val="150"/>
        <c:axId val="2"/>
        <c:axId val="3"/>
      </c:barChart>
      <c:catAx>
        <c:axId val="110026779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5000"/>
          <c:min val="0"/>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000" kern="1200">
                <a:latin typeface="+mn-lt"/>
                <a:ea typeface="+mn-ea"/>
                <a:cs typeface="+mn-cs"/>
                <a:sym typeface="Open Sans"/>
              </a:defRPr>
            </a:pPr>
            <a:endParaRPr lang="en-US"/>
          </a:p>
        </c:txPr>
        <c:crossAx val="1100267791"/>
        <c:crosses val="min"/>
        <c:crossBetween val="between"/>
        <c:majorUnit val="5000"/>
      </c:valAx>
      <c:catAx>
        <c:axId val="2"/>
        <c:scaling>
          <c:orientation val="minMax"/>
        </c:scaling>
        <c:delete val="1"/>
        <c:axPos val="b"/>
        <c:majorGridlines>
          <c:spPr>
            <a:ln>
              <a:noFill/>
            </a:ln>
          </c:spPr>
        </c:majorGridlines>
        <c:majorTickMark val="none"/>
        <c:minorTickMark val="none"/>
        <c:tickLblPos val="none"/>
        <c:crossAx val="3"/>
        <c:crosses val="min"/>
        <c:auto val="0"/>
        <c:lblAlgn val="ctr"/>
        <c:lblOffset val="100"/>
        <c:noMultiLvlLbl val="0"/>
      </c:catAx>
      <c:valAx>
        <c:axId val="3"/>
        <c:scaling>
          <c:orientation val="minMax"/>
          <c:max val="6600"/>
          <c:min val="0"/>
        </c:scaling>
        <c:delete val="0"/>
        <c:axPos val="r"/>
        <c:majorGridlines>
          <c:spPr>
            <a:ln>
              <a:noFill/>
            </a:ln>
          </c:spPr>
        </c:majorGridlines>
        <c:majorTickMark val="out"/>
        <c:minorTickMark val="none"/>
        <c:tickLblPos val="none"/>
        <c:spPr>
          <a:ln w="9525" cmpd="sng" algn="ctr">
            <a:solidFill>
              <a:srgbClr val="C0C0C0"/>
            </a:solidFill>
            <a:prstDash val="solid"/>
          </a:ln>
        </c:spPr>
        <c:txPr>
          <a:bodyPr wrap="none"/>
          <a:lstStyle/>
          <a:p>
            <a:pPr>
              <a:defRPr sz="1000" kern="1200">
                <a:latin typeface="+mn-lt"/>
                <a:ea typeface="+mn-ea"/>
                <a:cs typeface="+mn-cs"/>
                <a:sym typeface="Open Sans"/>
              </a:defRPr>
            </a:pPr>
            <a:endParaRPr lang="en-US"/>
          </a:p>
        </c:txPr>
        <c:crossAx val="2"/>
        <c:crosses val="max"/>
        <c:crossBetween val="between"/>
        <c:majorUnit val="1000"/>
      </c:valAx>
    </c:plotArea>
    <c:plotVisOnly val="0"/>
    <c:dispBlanksAs val="gap"/>
    <c:showDLblsOverMax val="1"/>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2676450034940597E-3"/>
          <c:y val="3.815113719735877E-2"/>
          <c:w val="0.98546470999301183"/>
          <c:h val="0.92369772560528252"/>
        </c:manualLayout>
      </c:layout>
      <c:barChart>
        <c:barDir val="col"/>
        <c:grouping val="stacked"/>
        <c:varyColors val="0"/>
        <c:ser>
          <c:idx val="0"/>
          <c:order val="0"/>
          <c:spPr>
            <a:solidFill>
              <a:srgbClr val="98D0E8"/>
            </a:solidFill>
            <a:ln w="3175" cmpd="sng" algn="ctr">
              <a:solidFill>
                <a:schemeClr val="tx1"/>
              </a:solidFill>
              <a:prstDash val="solid"/>
            </a:ln>
          </c:spPr>
          <c:invertIfNegative val="0"/>
          <c:val>
            <c:numRef>
              <c:f>Sheet1!$A$1:$H$1</c:f>
              <c:numCache>
                <c:formatCode>General</c:formatCode>
                <c:ptCount val="8"/>
                <c:pt idx="0">
                  <c:v>429</c:v>
                </c:pt>
                <c:pt idx="1">
                  <c:v>1157</c:v>
                </c:pt>
                <c:pt idx="2">
                  <c:v>1610</c:v>
                </c:pt>
                <c:pt idx="3">
                  <c:v>2649</c:v>
                </c:pt>
                <c:pt idx="4">
                  <c:v>3104</c:v>
                </c:pt>
                <c:pt idx="5">
                  <c:v>3104</c:v>
                </c:pt>
                <c:pt idx="6">
                  <c:v>3104</c:v>
                </c:pt>
                <c:pt idx="7">
                  <c:v>3104</c:v>
                </c:pt>
              </c:numCache>
            </c:numRef>
          </c:val>
          <c:extLst>
            <c:ext xmlns:c16="http://schemas.microsoft.com/office/drawing/2014/chart" uri="{C3380CC4-5D6E-409C-BE32-E72D297353CC}">
              <c16:uniqueId val="{00000000-9BE0-42AE-AFC1-E07933C0B3D2}"/>
            </c:ext>
          </c:extLst>
        </c:ser>
        <c:ser>
          <c:idx val="1"/>
          <c:order val="1"/>
          <c:spPr>
            <a:solidFill>
              <a:schemeClr val="accent2"/>
            </a:solidFill>
            <a:ln>
              <a:noFill/>
            </a:ln>
          </c:spPr>
          <c:invertIfNegative val="0"/>
          <c:dPt>
            <c:idx val="2"/>
            <c:invertIfNegative val="0"/>
            <c:bubble3D val="0"/>
            <c:spPr>
              <a:solidFill>
                <a:schemeClr val="accent2"/>
              </a:solidFill>
              <a:ln w="3175" cmpd="sng" algn="ctr">
                <a:solidFill>
                  <a:schemeClr val="tx1"/>
                </a:solidFill>
                <a:prstDash val="solid"/>
              </a:ln>
            </c:spPr>
            <c:extLst>
              <c:ext xmlns:c16="http://schemas.microsoft.com/office/drawing/2014/chart" uri="{C3380CC4-5D6E-409C-BE32-E72D297353CC}">
                <c16:uniqueId val="{00000001-9BE0-42AE-AFC1-E07933C0B3D2}"/>
              </c:ext>
            </c:extLst>
          </c:dPt>
          <c:dPt>
            <c:idx val="3"/>
            <c:invertIfNegative val="0"/>
            <c:bubble3D val="0"/>
            <c:spPr>
              <a:solidFill>
                <a:schemeClr val="accent2"/>
              </a:solidFill>
              <a:ln w="3175" cmpd="sng" algn="ctr">
                <a:solidFill>
                  <a:schemeClr val="tx1"/>
                </a:solidFill>
                <a:prstDash val="solid"/>
              </a:ln>
            </c:spPr>
            <c:extLst>
              <c:ext xmlns:c16="http://schemas.microsoft.com/office/drawing/2014/chart" uri="{C3380CC4-5D6E-409C-BE32-E72D297353CC}">
                <c16:uniqueId val="{00000002-9BE0-42AE-AFC1-E07933C0B3D2}"/>
              </c:ext>
            </c:extLst>
          </c:dPt>
          <c:dPt>
            <c:idx val="7"/>
            <c:invertIfNegative val="0"/>
            <c:bubble3D val="0"/>
            <c:spPr>
              <a:solidFill>
                <a:schemeClr val="accent2"/>
              </a:solidFill>
              <a:ln w="3175" cmpd="sng" algn="ctr">
                <a:solidFill>
                  <a:schemeClr val="tx1"/>
                </a:solidFill>
                <a:prstDash val="solid"/>
              </a:ln>
            </c:spPr>
            <c:extLst>
              <c:ext xmlns:c16="http://schemas.microsoft.com/office/drawing/2014/chart" uri="{C3380CC4-5D6E-409C-BE32-E72D297353CC}">
                <c16:uniqueId val="{00000003-9BE0-42AE-AFC1-E07933C0B3D2}"/>
              </c:ext>
            </c:extLst>
          </c:dPt>
          <c:val>
            <c:numRef>
              <c:f>Sheet1!$A$2:$H$2</c:f>
              <c:numCache>
                <c:formatCode>General</c:formatCode>
                <c:ptCount val="8"/>
                <c:pt idx="0">
                  <c:v>0</c:v>
                </c:pt>
                <c:pt idx="1">
                  <c:v>0</c:v>
                </c:pt>
                <c:pt idx="2">
                  <c:v>0</c:v>
                </c:pt>
                <c:pt idx="3">
                  <c:v>0</c:v>
                </c:pt>
                <c:pt idx="4">
                  <c:v>0</c:v>
                </c:pt>
                <c:pt idx="5">
                  <c:v>0</c:v>
                </c:pt>
                <c:pt idx="6">
                  <c:v>0</c:v>
                </c:pt>
                <c:pt idx="7">
                  <c:v>0</c:v>
                </c:pt>
              </c:numCache>
            </c:numRef>
          </c:val>
          <c:extLst>
            <c:ext xmlns:c16="http://schemas.microsoft.com/office/drawing/2014/chart" uri="{C3380CC4-5D6E-409C-BE32-E72D297353CC}">
              <c16:uniqueId val="{00000004-9BE0-42AE-AFC1-E07933C0B3D2}"/>
            </c:ext>
          </c:extLst>
        </c:ser>
        <c:ser>
          <c:idx val="2"/>
          <c:order val="2"/>
          <c:spPr>
            <a:solidFill>
              <a:srgbClr val="A9D18E"/>
            </a:solidFill>
            <a:ln w="3175" cmpd="sng" algn="ctr">
              <a:solidFill>
                <a:schemeClr val="tx1"/>
              </a:solidFill>
              <a:prstDash val="solid"/>
            </a:ln>
          </c:spPr>
          <c:invertIfNegative val="0"/>
          <c:dPt>
            <c:idx val="0"/>
            <c:invertIfNegative val="0"/>
            <c:bubble3D val="0"/>
            <c:spPr>
              <a:solidFill>
                <a:srgbClr val="F8CCAD"/>
              </a:solidFill>
              <a:ln>
                <a:noFill/>
              </a:ln>
            </c:spPr>
            <c:extLst>
              <c:ext xmlns:c16="http://schemas.microsoft.com/office/drawing/2014/chart" uri="{C3380CC4-5D6E-409C-BE32-E72D297353CC}">
                <c16:uniqueId val="{00000005-9BE0-42AE-AFC1-E07933C0B3D2}"/>
              </c:ext>
            </c:extLst>
          </c:dPt>
          <c:dPt>
            <c:idx val="1"/>
            <c:invertIfNegative val="0"/>
            <c:bubble3D val="0"/>
            <c:spPr>
              <a:solidFill>
                <a:srgbClr val="F8CCAD"/>
              </a:solidFill>
              <a:ln w="3175" cmpd="sng" algn="ctr">
                <a:solidFill>
                  <a:schemeClr val="tx1"/>
                </a:solidFill>
                <a:prstDash val="solid"/>
              </a:ln>
            </c:spPr>
            <c:extLst>
              <c:ext xmlns:c16="http://schemas.microsoft.com/office/drawing/2014/chart" uri="{C3380CC4-5D6E-409C-BE32-E72D297353CC}">
                <c16:uniqueId val="{00000006-9BE0-42AE-AFC1-E07933C0B3D2}"/>
              </c:ext>
            </c:extLst>
          </c:dPt>
          <c:dPt>
            <c:idx val="2"/>
            <c:invertIfNegative val="0"/>
            <c:bubble3D val="0"/>
            <c:spPr>
              <a:solidFill>
                <a:srgbClr val="C5E0B4"/>
              </a:solidFill>
              <a:ln w="3175" cmpd="sng" algn="ctr">
                <a:solidFill>
                  <a:schemeClr val="tx1"/>
                </a:solidFill>
                <a:prstDash val="solid"/>
              </a:ln>
            </c:spPr>
            <c:extLst>
              <c:ext xmlns:c16="http://schemas.microsoft.com/office/drawing/2014/chart" uri="{C3380CC4-5D6E-409C-BE32-E72D297353CC}">
                <c16:uniqueId val="{00000007-9BE0-42AE-AFC1-E07933C0B3D2}"/>
              </c:ext>
            </c:extLst>
          </c:dPt>
          <c:dPt>
            <c:idx val="3"/>
            <c:invertIfNegative val="0"/>
            <c:bubble3D val="0"/>
            <c:spPr>
              <a:solidFill>
                <a:srgbClr val="C5E0B4"/>
              </a:solidFill>
              <a:ln w="3175" cmpd="sng" algn="ctr">
                <a:solidFill>
                  <a:schemeClr val="tx1"/>
                </a:solidFill>
                <a:prstDash val="solid"/>
              </a:ln>
            </c:spPr>
            <c:extLst>
              <c:ext xmlns:c16="http://schemas.microsoft.com/office/drawing/2014/chart" uri="{C3380CC4-5D6E-409C-BE32-E72D297353CC}">
                <c16:uniqueId val="{00000008-9BE0-42AE-AFC1-E07933C0B3D2}"/>
              </c:ext>
            </c:extLst>
          </c:dPt>
          <c:val>
            <c:numRef>
              <c:f>Sheet1!$A$3:$H$3</c:f>
              <c:numCache>
                <c:formatCode>General</c:formatCode>
                <c:ptCount val="8"/>
                <c:pt idx="0">
                  <c:v>0</c:v>
                </c:pt>
                <c:pt idx="1">
                  <c:v>0</c:v>
                </c:pt>
                <c:pt idx="2">
                  <c:v>82</c:v>
                </c:pt>
                <c:pt idx="3">
                  <c:v>162</c:v>
                </c:pt>
                <c:pt idx="4">
                  <c:v>200</c:v>
                </c:pt>
                <c:pt idx="5">
                  <c:v>200</c:v>
                </c:pt>
                <c:pt idx="6">
                  <c:v>200</c:v>
                </c:pt>
                <c:pt idx="7">
                  <c:v>200</c:v>
                </c:pt>
              </c:numCache>
            </c:numRef>
          </c:val>
          <c:extLst>
            <c:ext xmlns:c16="http://schemas.microsoft.com/office/drawing/2014/chart" uri="{C3380CC4-5D6E-409C-BE32-E72D297353CC}">
              <c16:uniqueId val="{00000009-9BE0-42AE-AFC1-E07933C0B3D2}"/>
            </c:ext>
          </c:extLst>
        </c:ser>
        <c:ser>
          <c:idx val="3"/>
          <c:order val="3"/>
          <c:spPr>
            <a:solidFill>
              <a:srgbClr val="C5E0B4"/>
            </a:solidFill>
            <a:ln w="3175" cmpd="sng" algn="ctr">
              <a:solidFill>
                <a:schemeClr val="tx1"/>
              </a:solidFill>
              <a:prstDash val="solid"/>
            </a:ln>
          </c:spPr>
          <c:invertIfNegative val="0"/>
          <c:dPt>
            <c:idx val="0"/>
            <c:invertIfNegative val="0"/>
            <c:bubble3D val="0"/>
            <c:spPr>
              <a:solidFill>
                <a:srgbClr val="5586AB"/>
              </a:solidFill>
              <a:ln>
                <a:noFill/>
              </a:ln>
            </c:spPr>
            <c:extLst>
              <c:ext xmlns:c16="http://schemas.microsoft.com/office/drawing/2014/chart" uri="{C3380CC4-5D6E-409C-BE32-E72D297353CC}">
                <c16:uniqueId val="{0000000A-9BE0-42AE-AFC1-E07933C0B3D2}"/>
              </c:ext>
            </c:extLst>
          </c:dPt>
          <c:dPt>
            <c:idx val="1"/>
            <c:invertIfNegative val="0"/>
            <c:bubble3D val="0"/>
            <c:spPr>
              <a:solidFill>
                <a:srgbClr val="5586AB"/>
              </a:solidFill>
              <a:ln w="3175" cmpd="sng" algn="ctr">
                <a:solidFill>
                  <a:schemeClr val="tx1"/>
                </a:solidFill>
                <a:prstDash val="solid"/>
              </a:ln>
            </c:spPr>
            <c:extLst>
              <c:ext xmlns:c16="http://schemas.microsoft.com/office/drawing/2014/chart" uri="{C3380CC4-5D6E-409C-BE32-E72D297353CC}">
                <c16:uniqueId val="{0000000B-9BE0-42AE-AFC1-E07933C0B3D2}"/>
              </c:ext>
            </c:extLst>
          </c:dPt>
          <c:dPt>
            <c:idx val="2"/>
            <c:invertIfNegative val="0"/>
            <c:bubble3D val="0"/>
            <c:spPr>
              <a:solidFill>
                <a:srgbClr val="F8CCAD"/>
              </a:solidFill>
              <a:ln w="9525" cmpd="sng" algn="ctr">
                <a:solidFill>
                  <a:schemeClr val="tx1"/>
                </a:solidFill>
                <a:prstDash val="solid"/>
              </a:ln>
            </c:spPr>
            <c:extLst>
              <c:ext xmlns:c16="http://schemas.microsoft.com/office/drawing/2014/chart" uri="{C3380CC4-5D6E-409C-BE32-E72D297353CC}">
                <c16:uniqueId val="{0000000C-9BE0-42AE-AFC1-E07933C0B3D2}"/>
              </c:ext>
            </c:extLst>
          </c:dPt>
          <c:dPt>
            <c:idx val="3"/>
            <c:invertIfNegative val="0"/>
            <c:bubble3D val="0"/>
            <c:spPr>
              <a:solidFill>
                <a:srgbClr val="F8CCAD"/>
              </a:solidFill>
              <a:ln>
                <a:noFill/>
              </a:ln>
            </c:spPr>
            <c:extLst>
              <c:ext xmlns:c16="http://schemas.microsoft.com/office/drawing/2014/chart" uri="{C3380CC4-5D6E-409C-BE32-E72D297353CC}">
                <c16:uniqueId val="{0000000D-9BE0-42AE-AFC1-E07933C0B3D2}"/>
              </c:ext>
            </c:extLst>
          </c:dPt>
          <c:val>
            <c:numRef>
              <c:f>Sheet1!$A$4:$H$4</c:f>
              <c:numCache>
                <c:formatCode>General</c:formatCode>
                <c:ptCount val="8"/>
                <c:pt idx="0">
                  <c:v>101</c:v>
                </c:pt>
                <c:pt idx="1">
                  <c:v>176</c:v>
                </c:pt>
                <c:pt idx="2">
                  <c:v>0</c:v>
                </c:pt>
                <c:pt idx="3">
                  <c:v>0</c:v>
                </c:pt>
                <c:pt idx="4">
                  <c:v>162</c:v>
                </c:pt>
                <c:pt idx="5">
                  <c:v>192</c:v>
                </c:pt>
                <c:pt idx="6">
                  <c:v>192</c:v>
                </c:pt>
                <c:pt idx="7">
                  <c:v>192</c:v>
                </c:pt>
              </c:numCache>
            </c:numRef>
          </c:val>
          <c:extLst>
            <c:ext xmlns:c16="http://schemas.microsoft.com/office/drawing/2014/chart" uri="{C3380CC4-5D6E-409C-BE32-E72D297353CC}">
              <c16:uniqueId val="{0000000E-9BE0-42AE-AFC1-E07933C0B3D2}"/>
            </c:ext>
          </c:extLst>
        </c:ser>
        <c:ser>
          <c:idx val="4"/>
          <c:order val="4"/>
          <c:spPr>
            <a:solidFill>
              <a:srgbClr val="F8CCAD"/>
            </a:solidFill>
            <a:ln w="9525" cmpd="sng" algn="ctr">
              <a:solidFill>
                <a:schemeClr val="tx1"/>
              </a:solidFill>
              <a:prstDash val="solid"/>
            </a:ln>
          </c:spPr>
          <c:invertIfNegative val="0"/>
          <c:dPt>
            <c:idx val="1"/>
            <c:invertIfNegative val="0"/>
            <c:bubble3D val="0"/>
            <c:spPr>
              <a:solidFill>
                <a:srgbClr val="FFD966"/>
              </a:solidFill>
              <a:ln w="3175" cmpd="sng" algn="ctr">
                <a:solidFill>
                  <a:schemeClr val="tx1"/>
                </a:solidFill>
                <a:prstDash val="solid"/>
              </a:ln>
            </c:spPr>
            <c:extLst>
              <c:ext xmlns:c16="http://schemas.microsoft.com/office/drawing/2014/chart" uri="{C3380CC4-5D6E-409C-BE32-E72D297353CC}">
                <c16:uniqueId val="{0000000F-9BE0-42AE-AFC1-E07933C0B3D2}"/>
              </c:ext>
            </c:extLst>
          </c:dPt>
          <c:dPt>
            <c:idx val="2"/>
            <c:invertIfNegative val="0"/>
            <c:bubble3D val="0"/>
            <c:spPr>
              <a:solidFill>
                <a:srgbClr val="5586AB"/>
              </a:solidFill>
              <a:ln w="3175" cmpd="sng" algn="ctr">
                <a:solidFill>
                  <a:schemeClr val="tx1"/>
                </a:solidFill>
                <a:prstDash val="solid"/>
              </a:ln>
            </c:spPr>
            <c:extLst>
              <c:ext xmlns:c16="http://schemas.microsoft.com/office/drawing/2014/chart" uri="{C3380CC4-5D6E-409C-BE32-E72D297353CC}">
                <c16:uniqueId val="{00000010-9BE0-42AE-AFC1-E07933C0B3D2}"/>
              </c:ext>
            </c:extLst>
          </c:dPt>
          <c:dPt>
            <c:idx val="3"/>
            <c:invertIfNegative val="0"/>
            <c:bubble3D val="0"/>
            <c:spPr>
              <a:solidFill>
                <a:srgbClr val="5586AB"/>
              </a:solidFill>
              <a:ln w="3175" cmpd="sng" algn="ctr">
                <a:solidFill>
                  <a:schemeClr val="tx1"/>
                </a:solidFill>
                <a:prstDash val="solid"/>
              </a:ln>
            </c:spPr>
            <c:extLst>
              <c:ext xmlns:c16="http://schemas.microsoft.com/office/drawing/2014/chart" uri="{C3380CC4-5D6E-409C-BE32-E72D297353CC}">
                <c16:uniqueId val="{00000011-9BE0-42AE-AFC1-E07933C0B3D2}"/>
              </c:ext>
            </c:extLst>
          </c:dPt>
          <c:dPt>
            <c:idx val="4"/>
            <c:invertIfNegative val="0"/>
            <c:bubble3D val="0"/>
            <c:spPr>
              <a:solidFill>
                <a:srgbClr val="F8CCAD"/>
              </a:solidFill>
              <a:ln>
                <a:noFill/>
              </a:ln>
            </c:spPr>
            <c:extLst>
              <c:ext xmlns:c16="http://schemas.microsoft.com/office/drawing/2014/chart" uri="{C3380CC4-5D6E-409C-BE32-E72D297353CC}">
                <c16:uniqueId val="{00000012-9BE0-42AE-AFC1-E07933C0B3D2}"/>
              </c:ext>
            </c:extLst>
          </c:dPt>
          <c:val>
            <c:numRef>
              <c:f>Sheet1!$A$5:$H$5</c:f>
              <c:numCache>
                <c:formatCode>General</c:formatCode>
                <c:ptCount val="8"/>
                <c:pt idx="1">
                  <c:v>4</c:v>
                </c:pt>
                <c:pt idx="2">
                  <c:v>176</c:v>
                </c:pt>
                <c:pt idx="3">
                  <c:v>176</c:v>
                </c:pt>
                <c:pt idx="4">
                  <c:v>0</c:v>
                </c:pt>
                <c:pt idx="5">
                  <c:v>0</c:v>
                </c:pt>
                <c:pt idx="6">
                  <c:v>0</c:v>
                </c:pt>
                <c:pt idx="7">
                  <c:v>0</c:v>
                </c:pt>
              </c:numCache>
            </c:numRef>
          </c:val>
          <c:extLst>
            <c:ext xmlns:c16="http://schemas.microsoft.com/office/drawing/2014/chart" uri="{C3380CC4-5D6E-409C-BE32-E72D297353CC}">
              <c16:uniqueId val="{00000013-9BE0-42AE-AFC1-E07933C0B3D2}"/>
            </c:ext>
          </c:extLst>
        </c:ser>
        <c:ser>
          <c:idx val="5"/>
          <c:order val="5"/>
          <c:spPr>
            <a:solidFill>
              <a:srgbClr val="5586AB"/>
            </a:solidFill>
            <a:ln w="3175" cmpd="sng" algn="ctr">
              <a:solidFill>
                <a:schemeClr val="tx1"/>
              </a:solidFill>
              <a:prstDash val="solid"/>
            </a:ln>
          </c:spPr>
          <c:invertIfNegative val="0"/>
          <c:dPt>
            <c:idx val="2"/>
            <c:invertIfNegative val="0"/>
            <c:bubble3D val="0"/>
            <c:spPr>
              <a:solidFill>
                <a:srgbClr val="FFD966"/>
              </a:solidFill>
              <a:ln w="3175" cmpd="sng" algn="ctr">
                <a:solidFill>
                  <a:schemeClr val="tx1"/>
                </a:solidFill>
                <a:prstDash val="solid"/>
              </a:ln>
            </c:spPr>
            <c:extLst>
              <c:ext xmlns:c16="http://schemas.microsoft.com/office/drawing/2014/chart" uri="{C3380CC4-5D6E-409C-BE32-E72D297353CC}">
                <c16:uniqueId val="{00000014-9BE0-42AE-AFC1-E07933C0B3D2}"/>
              </c:ext>
            </c:extLst>
          </c:dPt>
          <c:dPt>
            <c:idx val="3"/>
            <c:invertIfNegative val="0"/>
            <c:bubble3D val="0"/>
            <c:spPr>
              <a:solidFill>
                <a:srgbClr val="FFD966"/>
              </a:solidFill>
              <a:ln w="3175" cmpd="sng" algn="ctr">
                <a:solidFill>
                  <a:schemeClr val="tx1"/>
                </a:solidFill>
                <a:prstDash val="solid"/>
              </a:ln>
            </c:spPr>
            <c:extLst>
              <c:ext xmlns:c16="http://schemas.microsoft.com/office/drawing/2014/chart" uri="{C3380CC4-5D6E-409C-BE32-E72D297353CC}">
                <c16:uniqueId val="{00000015-9BE0-42AE-AFC1-E07933C0B3D2}"/>
              </c:ext>
            </c:extLst>
          </c:dPt>
          <c:val>
            <c:numRef>
              <c:f>Sheet1!$A$6:$H$6</c:f>
              <c:numCache>
                <c:formatCode>General</c:formatCode>
                <c:ptCount val="8"/>
                <c:pt idx="2">
                  <c:v>4</c:v>
                </c:pt>
                <c:pt idx="3">
                  <c:v>4</c:v>
                </c:pt>
                <c:pt idx="4">
                  <c:v>176</c:v>
                </c:pt>
                <c:pt idx="5">
                  <c:v>176</c:v>
                </c:pt>
                <c:pt idx="6">
                  <c:v>176</c:v>
                </c:pt>
                <c:pt idx="7">
                  <c:v>176</c:v>
                </c:pt>
              </c:numCache>
            </c:numRef>
          </c:val>
          <c:extLst>
            <c:ext xmlns:c16="http://schemas.microsoft.com/office/drawing/2014/chart" uri="{C3380CC4-5D6E-409C-BE32-E72D297353CC}">
              <c16:uniqueId val="{00000016-9BE0-42AE-AFC1-E07933C0B3D2}"/>
            </c:ext>
          </c:extLst>
        </c:ser>
        <c:ser>
          <c:idx val="6"/>
          <c:order val="6"/>
          <c:spPr>
            <a:solidFill>
              <a:srgbClr val="FFD966"/>
            </a:solidFill>
            <a:ln w="3175" cmpd="sng" algn="ctr">
              <a:solidFill>
                <a:schemeClr val="tx1"/>
              </a:solidFill>
              <a:prstDash val="solid"/>
            </a:ln>
          </c:spPr>
          <c:invertIfNegative val="0"/>
          <c:val>
            <c:numRef>
              <c:f>Sheet1!$A$7:$H$7</c:f>
              <c:numCache>
                <c:formatCode>General</c:formatCode>
                <c:ptCount val="8"/>
                <c:pt idx="4">
                  <c:v>119</c:v>
                </c:pt>
                <c:pt idx="5">
                  <c:v>125</c:v>
                </c:pt>
                <c:pt idx="6">
                  <c:v>148</c:v>
                </c:pt>
                <c:pt idx="7">
                  <c:v>148</c:v>
                </c:pt>
              </c:numCache>
            </c:numRef>
          </c:val>
          <c:extLst>
            <c:ext xmlns:c16="http://schemas.microsoft.com/office/drawing/2014/chart" uri="{C3380CC4-5D6E-409C-BE32-E72D297353CC}">
              <c16:uniqueId val="{00000017-9BE0-42AE-AFC1-E07933C0B3D2}"/>
            </c:ext>
          </c:extLst>
        </c:ser>
        <c:dLbls>
          <c:showLegendKey val="0"/>
          <c:showVal val="0"/>
          <c:showCatName val="0"/>
          <c:showSerName val="0"/>
          <c:showPercent val="0"/>
          <c:showBubbleSize val="0"/>
        </c:dLbls>
        <c:gapWidth val="80"/>
        <c:overlap val="100"/>
        <c:axId val="1034326752"/>
        <c:axId val="1"/>
      </c:barChart>
      <c:barChart>
        <c:barDir val="col"/>
        <c:grouping val="clustered"/>
        <c:varyColors val="0"/>
        <c:ser>
          <c:idx val="7"/>
          <c:order val="7"/>
          <c:invertIfNegative val="0"/>
          <c:extLst>
            <c:ext xmlns:c16="http://schemas.microsoft.com/office/drawing/2014/chart" uri="{C3380CC4-5D6E-409C-BE32-E72D297353CC}">
              <c16:uniqueId val="{00000018-9BE0-42AE-AFC1-E07933C0B3D2}"/>
            </c:ext>
          </c:extLst>
        </c:ser>
        <c:dLbls>
          <c:showLegendKey val="0"/>
          <c:showVal val="0"/>
          <c:showCatName val="0"/>
          <c:showSerName val="0"/>
          <c:showPercent val="0"/>
          <c:showBubbleSize val="0"/>
        </c:dLbls>
        <c:gapWidth val="150"/>
        <c:axId val="2"/>
        <c:axId val="3"/>
      </c:barChart>
      <c:catAx>
        <c:axId val="103432675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000"/>
          <c:min val="0"/>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000" kern="1200">
                <a:latin typeface="+mn-lt"/>
                <a:ea typeface="+mn-ea"/>
                <a:cs typeface="+mn-cs"/>
              </a:defRPr>
            </a:pPr>
            <a:endParaRPr lang="en-NL"/>
          </a:p>
        </c:txPr>
        <c:crossAx val="1034326752"/>
        <c:crosses val="min"/>
        <c:crossBetween val="between"/>
        <c:majorUnit val="2000"/>
      </c:valAx>
      <c:catAx>
        <c:axId val="2"/>
        <c:scaling>
          <c:orientation val="minMax"/>
        </c:scaling>
        <c:delete val="1"/>
        <c:axPos val="b"/>
        <c:majorGridlines>
          <c:spPr>
            <a:ln>
              <a:noFill/>
            </a:ln>
          </c:spPr>
        </c:majorGridlines>
        <c:majorTickMark val="none"/>
        <c:minorTickMark val="none"/>
        <c:tickLblPos val="none"/>
        <c:crossAx val="3"/>
        <c:crosses val="min"/>
        <c:auto val="0"/>
        <c:lblAlgn val="ctr"/>
        <c:lblOffset val="100"/>
        <c:noMultiLvlLbl val="0"/>
      </c:catAx>
      <c:valAx>
        <c:axId val="3"/>
        <c:scaling>
          <c:orientation val="minMax"/>
          <c:max val="4000"/>
          <c:min val="0"/>
        </c:scaling>
        <c:delete val="0"/>
        <c:axPos val="r"/>
        <c:majorGridlines>
          <c:spPr>
            <a:ln>
              <a:noFill/>
            </a:ln>
          </c:spPr>
        </c:majorGridlines>
        <c:majorTickMark val="out"/>
        <c:minorTickMark val="none"/>
        <c:tickLblPos val="none"/>
        <c:spPr>
          <a:ln w="9525" cmpd="sng" algn="ctr">
            <a:solidFill>
              <a:srgbClr val="C0C0C0"/>
            </a:solidFill>
            <a:prstDash val="solid"/>
          </a:ln>
        </c:spPr>
        <c:txPr>
          <a:bodyPr wrap="none"/>
          <a:lstStyle/>
          <a:p>
            <a:pPr>
              <a:defRPr sz="1000" kern="1200">
                <a:latin typeface="+mn-lt"/>
                <a:ea typeface="+mn-ea"/>
                <a:cs typeface="+mn-cs"/>
              </a:defRPr>
            </a:pPr>
            <a:endParaRPr lang="en-NL"/>
          </a:p>
        </c:txPr>
        <c:crossAx val="2"/>
        <c:crosses val="max"/>
        <c:crossBetween val="between"/>
        <c:majorUnit val="1000"/>
      </c:valAx>
    </c:plotArea>
    <c:plotVisOnly val="0"/>
    <c:dispBlanksAs val="gap"/>
    <c:showDLblsOverMax val="1"/>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5B11BAE-3400-4AFB-A94A-DE10222A7EC4}"/>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GB" sz="1100">
              <a:latin typeface="Söhne" panose="020B0503030202060203" pitchFamily="34" charset="77"/>
            </a:endParaRPr>
          </a:p>
        </p:txBody>
      </p:sp>
      <p:sp>
        <p:nvSpPr>
          <p:cNvPr id="3" name="Date Placeholder 2">
            <a:extLst>
              <a:ext uri="{FF2B5EF4-FFF2-40B4-BE49-F238E27FC236}">
                <a16:creationId xmlns:a16="http://schemas.microsoft.com/office/drawing/2014/main" id="{E0717AD8-E45F-4647-874E-B5D1253D4261}"/>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AD15FF18-FD5D-4AE6-8C2F-F950B0F05F78}" type="datetimeFigureOut">
              <a:rPr lang="en-GB" sz="1100">
                <a:latin typeface="Söhne" panose="020B0503030202060203" pitchFamily="34" charset="77"/>
              </a:rPr>
              <a:t>2035</a:t>
            </a:fld>
            <a:endParaRPr lang="en-GB" sz="1100">
              <a:latin typeface="Söhne" panose="020B0503030202060203" pitchFamily="34" charset="77"/>
            </a:endParaRPr>
          </a:p>
        </p:txBody>
      </p:sp>
      <p:sp>
        <p:nvSpPr>
          <p:cNvPr id="4" name="Footer Placeholder 3">
            <a:extLst>
              <a:ext uri="{FF2B5EF4-FFF2-40B4-BE49-F238E27FC236}">
                <a16:creationId xmlns:a16="http://schemas.microsoft.com/office/drawing/2014/main" id="{36785554-5242-483D-AC71-33511B3C07D9}"/>
              </a:ext>
            </a:extLst>
          </p:cNvPr>
          <p:cNvSpPr>
            <a:spLocks noGrp="1"/>
          </p:cNvSpPr>
          <p:nvPr>
            <p:ph type="ftr" sz="quarter" idx="2"/>
          </p:nvPr>
        </p:nvSpPr>
        <p:spPr>
          <a:xfrm>
            <a:off x="0" y="9119476"/>
            <a:ext cx="3169920" cy="481726"/>
          </a:xfrm>
          <a:prstGeom prst="rect">
            <a:avLst/>
          </a:prstGeom>
        </p:spPr>
        <p:txBody>
          <a:bodyPr vert="horz" lIns="96661" tIns="48331" rIns="96661" bIns="48331" rtlCol="0" anchor="b"/>
          <a:lstStyle>
            <a:lvl1pPr algn="l">
              <a:defRPr sz="1300"/>
            </a:lvl1pPr>
          </a:lstStyle>
          <a:p>
            <a:endParaRPr lang="en-GB" sz="1100">
              <a:latin typeface="Söhne" panose="020B0503030202060203" pitchFamily="34" charset="77"/>
            </a:endParaRPr>
          </a:p>
        </p:txBody>
      </p:sp>
      <p:sp>
        <p:nvSpPr>
          <p:cNvPr id="5" name="Slide Number Placeholder 4">
            <a:extLst>
              <a:ext uri="{FF2B5EF4-FFF2-40B4-BE49-F238E27FC236}">
                <a16:creationId xmlns:a16="http://schemas.microsoft.com/office/drawing/2014/main" id="{D335A680-71FD-4D74-813C-4BD4F090100E}"/>
              </a:ext>
            </a:extLst>
          </p:cNvPr>
          <p:cNvSpPr>
            <a:spLocks noGrp="1"/>
          </p:cNvSpPr>
          <p:nvPr>
            <p:ph type="sldNum" sz="quarter" idx="3"/>
          </p:nvPr>
        </p:nvSpPr>
        <p:spPr>
          <a:xfrm>
            <a:off x="4143587" y="9119476"/>
            <a:ext cx="3169920" cy="481726"/>
          </a:xfrm>
          <a:prstGeom prst="rect">
            <a:avLst/>
          </a:prstGeom>
        </p:spPr>
        <p:txBody>
          <a:bodyPr vert="horz" lIns="96661" tIns="48331" rIns="96661" bIns="48331" rtlCol="0" anchor="b"/>
          <a:lstStyle>
            <a:lvl1pPr algn="r">
              <a:defRPr sz="1300"/>
            </a:lvl1pPr>
          </a:lstStyle>
          <a:p>
            <a:fld id="{0D6B0906-7287-40A4-89B1-F90517EB3EE7}" type="slidenum">
              <a:rPr lang="en-GB" sz="1100">
                <a:latin typeface="Söhne" panose="020B0503030202060203" pitchFamily="34" charset="77"/>
              </a:rPr>
              <a:t>‹#›</a:t>
            </a:fld>
            <a:endParaRPr lang="en-GB" sz="1100">
              <a:latin typeface="Söhne" panose="020B0503030202060203" pitchFamily="34" charset="77"/>
            </a:endParaRPr>
          </a:p>
        </p:txBody>
      </p:sp>
    </p:spTree>
    <p:extLst>
      <p:ext uri="{BB962C8B-B14F-4D97-AF65-F5344CB8AC3E}">
        <p14:creationId xmlns:p14="http://schemas.microsoft.com/office/powerpoint/2010/main" val="1028027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rtl="0">
              <a:defRPr sz="1100" b="0" i="0">
                <a:latin typeface="Söhne" panose="020B0503030202060203" pitchFamily="34" charset="77"/>
              </a:defRPr>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rtl="0">
              <a:defRPr sz="1100" b="0" i="0">
                <a:latin typeface="Söhne" panose="020B0503030202060203" pitchFamily="34" charset="77"/>
              </a:defRPr>
            </a:lvl1pPr>
          </a:lstStyle>
          <a:p>
            <a:fld id="{4FE8B41C-A3DD-4E9F-8506-EBC9158D057C}" type="datetimeFigureOut">
              <a:rPr lang="en-US" smtClean="0"/>
              <a:pPr/>
              <a:t>6/11/2025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GB"/>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6"/>
            <a:ext cx="3169920" cy="481726"/>
          </a:xfrm>
          <a:prstGeom prst="rect">
            <a:avLst/>
          </a:prstGeom>
        </p:spPr>
        <p:txBody>
          <a:bodyPr vert="horz" lIns="96661" tIns="48331" rIns="96661" bIns="48331" rtlCol="0" anchor="b"/>
          <a:lstStyle>
            <a:lvl1pPr algn="l" rtl="0">
              <a:defRPr sz="1100" b="0" i="0">
                <a:latin typeface="Söhne" panose="020B0503030202060203" pitchFamily="34" charset="77"/>
              </a:defRPr>
            </a:lvl1pPr>
          </a:lstStyle>
          <a:p>
            <a:endParaRPr lang="en-US"/>
          </a:p>
        </p:txBody>
      </p:sp>
      <p:sp>
        <p:nvSpPr>
          <p:cNvPr id="7" name="Slide Number Placeholder 6"/>
          <p:cNvSpPr>
            <a:spLocks noGrp="1"/>
          </p:cNvSpPr>
          <p:nvPr>
            <p:ph type="sldNum" sz="quarter" idx="5"/>
          </p:nvPr>
        </p:nvSpPr>
        <p:spPr>
          <a:xfrm>
            <a:off x="4143587" y="9119476"/>
            <a:ext cx="3169920" cy="481726"/>
          </a:xfrm>
          <a:prstGeom prst="rect">
            <a:avLst/>
          </a:prstGeom>
        </p:spPr>
        <p:txBody>
          <a:bodyPr vert="horz" lIns="96661" tIns="48331" rIns="96661" bIns="48331" rtlCol="0" anchor="b"/>
          <a:lstStyle>
            <a:lvl1pPr algn="r" rtl="0">
              <a:defRPr sz="1100" b="0" i="0">
                <a:latin typeface="Söhne" panose="020B0503030202060203" pitchFamily="34" charset="77"/>
              </a:defRPr>
            </a:lvl1pPr>
          </a:lstStyle>
          <a:p>
            <a:fld id="{195EA91C-8EE7-49AC-AA5D-E48AA86BD78F}" type="slidenum">
              <a:rPr lang="en-US" smtClean="0"/>
              <a:pPr/>
              <a:t>‹#›</a:t>
            </a:fld>
            <a:endParaRPr lang="en-US"/>
          </a:p>
        </p:txBody>
      </p:sp>
    </p:spTree>
    <p:extLst>
      <p:ext uri="{BB962C8B-B14F-4D97-AF65-F5344CB8AC3E}">
        <p14:creationId xmlns:p14="http://schemas.microsoft.com/office/powerpoint/2010/main" val="2866244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Söhne" panose="020B0503030202060203" pitchFamily="34" charset="77"/>
        <a:ea typeface="+mn-ea"/>
        <a:cs typeface="+mn-cs"/>
      </a:defRPr>
    </a:lvl1pPr>
    <a:lvl2pPr marL="457200" algn="l" defTabSz="914400" rtl="0" eaLnBrk="1" latinLnBrk="0" hangingPunct="1">
      <a:defRPr sz="1200" b="0" i="0" kern="1200">
        <a:solidFill>
          <a:schemeClr val="tx1"/>
        </a:solidFill>
        <a:latin typeface="Söhne" panose="020B0503030202060203" pitchFamily="34" charset="77"/>
        <a:ea typeface="+mn-ea"/>
        <a:cs typeface="+mn-cs"/>
      </a:defRPr>
    </a:lvl2pPr>
    <a:lvl3pPr marL="914400" algn="l" defTabSz="914400" rtl="0" eaLnBrk="1" latinLnBrk="0" hangingPunct="1">
      <a:defRPr sz="1200" b="0" i="0" kern="1200">
        <a:solidFill>
          <a:schemeClr val="tx1"/>
        </a:solidFill>
        <a:latin typeface="Söhne" panose="020B0503030202060203" pitchFamily="34" charset="77"/>
        <a:ea typeface="+mn-ea"/>
        <a:cs typeface="+mn-cs"/>
      </a:defRPr>
    </a:lvl3pPr>
    <a:lvl4pPr marL="1371600" algn="l" defTabSz="914400" rtl="0" eaLnBrk="1" latinLnBrk="0" hangingPunct="1">
      <a:defRPr sz="1200" b="0" i="0" kern="1200">
        <a:solidFill>
          <a:schemeClr val="tx1"/>
        </a:solidFill>
        <a:latin typeface="Söhne" panose="020B0503030202060203" pitchFamily="34" charset="77"/>
        <a:ea typeface="+mn-ea"/>
        <a:cs typeface="+mn-cs"/>
      </a:defRPr>
    </a:lvl4pPr>
    <a:lvl5pPr marL="1828800" algn="l" defTabSz="914400" rtl="0" eaLnBrk="1" latinLnBrk="0" hangingPunct="1">
      <a:defRPr sz="1200" b="0" i="0" kern="1200">
        <a:solidFill>
          <a:schemeClr val="tx1"/>
        </a:solidFill>
        <a:latin typeface="Söhne" panose="020B0503030202060203" pitchFamily="34"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insights on the current state of the market, trends, and future outlook of SAF. </a:t>
            </a:r>
          </a:p>
        </p:txBody>
      </p:sp>
      <p:sp>
        <p:nvSpPr>
          <p:cNvPr id="4" name="Slide Number Placeholder 3"/>
          <p:cNvSpPr>
            <a:spLocks noGrp="1"/>
          </p:cNvSpPr>
          <p:nvPr>
            <p:ph type="sldNum" sz="quarter" idx="5"/>
          </p:nvPr>
        </p:nvSpPr>
        <p:spPr/>
        <p:txBody>
          <a:bodyPr/>
          <a:lstStyle/>
          <a:p>
            <a:fld id="{195EA91C-8EE7-49AC-AA5D-E48AA86BD78F}" type="slidenum">
              <a:rPr lang="en-US" smtClean="0"/>
              <a:pPr/>
              <a:t>1</a:t>
            </a:fld>
            <a:endParaRPr lang="en-US"/>
          </a:p>
        </p:txBody>
      </p:sp>
    </p:spTree>
    <p:extLst>
      <p:ext uri="{BB962C8B-B14F-4D97-AF65-F5344CB8AC3E}">
        <p14:creationId xmlns:p14="http://schemas.microsoft.com/office/powerpoint/2010/main" val="1102696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A0462-7A68-C8CF-96F1-518986E8C2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E79CF-5646-9841-7921-5E53CA7E2C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626DE0-AB22-A725-3493-654D25353D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4F2AD5-8EE8-1848-7F31-D9C55160DE5B}"/>
              </a:ext>
            </a:extLst>
          </p:cNvPr>
          <p:cNvSpPr>
            <a:spLocks noGrp="1"/>
          </p:cNvSpPr>
          <p:nvPr>
            <p:ph type="sldNum" sz="quarter" idx="5"/>
          </p:nvPr>
        </p:nvSpPr>
        <p:spPr/>
        <p:txBody>
          <a:bodyPr/>
          <a:lstStyle/>
          <a:p>
            <a:fld id="{195EA91C-8EE7-49AC-AA5D-E48AA86BD78F}" type="slidenum">
              <a:rPr lang="en-US" smtClean="0"/>
              <a:pPr/>
              <a:t>10</a:t>
            </a:fld>
            <a:endParaRPr lang="en-US"/>
          </a:p>
        </p:txBody>
      </p:sp>
    </p:spTree>
    <p:extLst>
      <p:ext uri="{BB962C8B-B14F-4D97-AF65-F5344CB8AC3E}">
        <p14:creationId xmlns:p14="http://schemas.microsoft.com/office/powerpoint/2010/main" val="2417657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90052-819C-4F58-5717-19B544F639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4033B6-536E-4B3B-BDBB-C9C0C6D12A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C37F2C-E56E-F4FC-A136-F5F7C3F3CA2F}"/>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25C7A85F-F1FA-90D0-5CB0-0D825A4A5301}"/>
              </a:ext>
            </a:extLst>
          </p:cNvPr>
          <p:cNvSpPr>
            <a:spLocks noGrp="1"/>
          </p:cNvSpPr>
          <p:nvPr>
            <p:ph type="sldNum" sz="quarter" idx="5"/>
          </p:nvPr>
        </p:nvSpPr>
        <p:spPr/>
        <p:txBody>
          <a:bodyPr/>
          <a:lstStyle/>
          <a:p>
            <a:fld id="{195EA91C-8EE7-49AC-AA5D-E48AA86BD78F}" type="slidenum">
              <a:rPr lang="en-US" smtClean="0"/>
              <a:pPr/>
              <a:t>11</a:t>
            </a:fld>
            <a:endParaRPr lang="en-US"/>
          </a:p>
        </p:txBody>
      </p:sp>
    </p:spTree>
    <p:extLst>
      <p:ext uri="{BB962C8B-B14F-4D97-AF65-F5344CB8AC3E}">
        <p14:creationId xmlns:p14="http://schemas.microsoft.com/office/powerpoint/2010/main" val="2273436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9C5E3-2546-96C1-F7A4-A3CBB02240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DA4194-F7E4-7DB0-925F-A5F2ADE7C4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2A4F84-D325-8C32-50D8-AD8A76655D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63C6A7-5EB7-DBDF-48D4-0134281A4B9A}"/>
              </a:ext>
            </a:extLst>
          </p:cNvPr>
          <p:cNvSpPr>
            <a:spLocks noGrp="1"/>
          </p:cNvSpPr>
          <p:nvPr>
            <p:ph type="sldNum" sz="quarter" idx="5"/>
          </p:nvPr>
        </p:nvSpPr>
        <p:spPr/>
        <p:txBody>
          <a:bodyPr/>
          <a:lstStyle/>
          <a:p>
            <a:fld id="{195EA91C-8EE7-49AC-AA5D-E48AA86BD78F}" type="slidenum">
              <a:rPr lang="en-US" smtClean="0"/>
              <a:pPr/>
              <a:t>12</a:t>
            </a:fld>
            <a:endParaRPr lang="en-US"/>
          </a:p>
        </p:txBody>
      </p:sp>
    </p:spTree>
    <p:extLst>
      <p:ext uri="{BB962C8B-B14F-4D97-AF65-F5344CB8AC3E}">
        <p14:creationId xmlns:p14="http://schemas.microsoft.com/office/powerpoint/2010/main" val="526272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D1B08-2DC4-DE74-8EF1-6469286B18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F05966-A160-347C-E70B-B68DFE803C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6A5E17-C845-4619-0CA0-0B3092D28E3A}"/>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a:extLst>
              <a:ext uri="{FF2B5EF4-FFF2-40B4-BE49-F238E27FC236}">
                <a16:creationId xmlns:a16="http://schemas.microsoft.com/office/drawing/2014/main" id="{84E3F1D6-906A-6C61-0930-65831467F7BD}"/>
              </a:ext>
            </a:extLst>
          </p:cNvPr>
          <p:cNvSpPr>
            <a:spLocks noGrp="1"/>
          </p:cNvSpPr>
          <p:nvPr>
            <p:ph type="sldNum" sz="quarter" idx="5"/>
          </p:nvPr>
        </p:nvSpPr>
        <p:spPr/>
        <p:txBody>
          <a:bodyPr/>
          <a:lstStyle/>
          <a:p>
            <a:fld id="{195EA91C-8EE7-49AC-AA5D-E48AA86BD78F}" type="slidenum">
              <a:rPr lang="en-US" smtClean="0"/>
              <a:pPr/>
              <a:t>13</a:t>
            </a:fld>
            <a:endParaRPr lang="en-US"/>
          </a:p>
        </p:txBody>
      </p:sp>
    </p:spTree>
    <p:extLst>
      <p:ext uri="{BB962C8B-B14F-4D97-AF65-F5344CB8AC3E}">
        <p14:creationId xmlns:p14="http://schemas.microsoft.com/office/powerpoint/2010/main" val="3862130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AD4FB-D5A3-8D20-2256-4D73D8A067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DC52D2-9A59-3F9B-E96C-8B4200DF51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E6B176-C6E1-81BD-E9D0-C62C7D17D46F}"/>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a:extLst>
              <a:ext uri="{FF2B5EF4-FFF2-40B4-BE49-F238E27FC236}">
                <a16:creationId xmlns:a16="http://schemas.microsoft.com/office/drawing/2014/main" id="{6A87424F-4CF3-C709-217B-21B1BD0C34D6}"/>
              </a:ext>
            </a:extLst>
          </p:cNvPr>
          <p:cNvSpPr>
            <a:spLocks noGrp="1"/>
          </p:cNvSpPr>
          <p:nvPr>
            <p:ph type="sldNum" sz="quarter" idx="5"/>
          </p:nvPr>
        </p:nvSpPr>
        <p:spPr/>
        <p:txBody>
          <a:bodyPr/>
          <a:lstStyle/>
          <a:p>
            <a:fld id="{195EA91C-8EE7-49AC-AA5D-E48AA86BD78F}" type="slidenum">
              <a:rPr lang="en-US" smtClean="0"/>
              <a:pPr/>
              <a:t>14</a:t>
            </a:fld>
            <a:endParaRPr lang="en-US"/>
          </a:p>
        </p:txBody>
      </p:sp>
    </p:spTree>
    <p:extLst>
      <p:ext uri="{BB962C8B-B14F-4D97-AF65-F5344CB8AC3E}">
        <p14:creationId xmlns:p14="http://schemas.microsoft.com/office/powerpoint/2010/main" val="4016429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5EA91C-8EE7-49AC-AA5D-E48AA86BD78F}" type="slidenum">
              <a:rPr lang="en-US" smtClean="0"/>
              <a:pPr/>
              <a:t>15</a:t>
            </a:fld>
            <a:endParaRPr lang="en-US"/>
          </a:p>
        </p:txBody>
      </p:sp>
    </p:spTree>
    <p:extLst>
      <p:ext uri="{BB962C8B-B14F-4D97-AF65-F5344CB8AC3E}">
        <p14:creationId xmlns:p14="http://schemas.microsoft.com/office/powerpoint/2010/main" val="151417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5EA91C-8EE7-49AC-AA5D-E48AA86BD78F}" type="slidenum">
              <a:rPr lang="en-US" smtClean="0"/>
              <a:pPr/>
              <a:t>16</a:t>
            </a:fld>
            <a:endParaRPr lang="en-US"/>
          </a:p>
        </p:txBody>
      </p:sp>
    </p:spTree>
    <p:extLst>
      <p:ext uri="{BB962C8B-B14F-4D97-AF65-F5344CB8AC3E}">
        <p14:creationId xmlns:p14="http://schemas.microsoft.com/office/powerpoint/2010/main" val="4277231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7EEEC-3901-4D71-2E86-BFFD6F5913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F386E2-C058-60FD-77DF-33B5D943E0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7A7CF-9356-E99E-5273-83B85549E57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B7F3299-EED8-3C80-D78F-C79577710BBA}"/>
              </a:ext>
            </a:extLst>
          </p:cNvPr>
          <p:cNvSpPr>
            <a:spLocks noGrp="1"/>
          </p:cNvSpPr>
          <p:nvPr>
            <p:ph type="sldNum" sz="quarter" idx="5"/>
          </p:nvPr>
        </p:nvSpPr>
        <p:spPr/>
        <p:txBody>
          <a:bodyPr/>
          <a:lstStyle/>
          <a:p>
            <a:fld id="{195EA91C-8EE7-49AC-AA5D-E48AA86BD78F}" type="slidenum">
              <a:rPr lang="en-GB" smtClean="0"/>
              <a:pPr/>
              <a:t>2</a:t>
            </a:fld>
            <a:endParaRPr lang="en-GB"/>
          </a:p>
        </p:txBody>
      </p:sp>
    </p:spTree>
    <p:extLst>
      <p:ext uri="{BB962C8B-B14F-4D97-AF65-F5344CB8AC3E}">
        <p14:creationId xmlns:p14="http://schemas.microsoft.com/office/powerpoint/2010/main" val="3677041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5EA91C-8EE7-49AC-AA5D-E48AA86BD78F}" type="slidenum">
              <a:rPr lang="en-GB" smtClean="0"/>
              <a:pPr/>
              <a:t>3</a:t>
            </a:fld>
            <a:endParaRPr lang="en-GB"/>
          </a:p>
        </p:txBody>
      </p:sp>
    </p:spTree>
    <p:extLst>
      <p:ext uri="{BB962C8B-B14F-4D97-AF65-F5344CB8AC3E}">
        <p14:creationId xmlns:p14="http://schemas.microsoft.com/office/powerpoint/2010/main" val="4277839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8B72A-CDDC-17FD-1511-ADA8D90308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A744B6-4668-3FD2-1637-EF923C14C8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C60136-33B7-19BD-28B2-03713CAB037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849BF75-4236-2B48-09BE-6332D475F882}"/>
              </a:ext>
            </a:extLst>
          </p:cNvPr>
          <p:cNvSpPr>
            <a:spLocks noGrp="1"/>
          </p:cNvSpPr>
          <p:nvPr>
            <p:ph type="sldNum" sz="quarter" idx="5"/>
          </p:nvPr>
        </p:nvSpPr>
        <p:spPr/>
        <p:txBody>
          <a:bodyPr/>
          <a:lstStyle/>
          <a:p>
            <a:fld id="{195EA91C-8EE7-49AC-AA5D-E48AA86BD78F}" type="slidenum">
              <a:rPr lang="en-GB" smtClean="0"/>
              <a:pPr/>
              <a:t>4</a:t>
            </a:fld>
            <a:endParaRPr lang="en-GB"/>
          </a:p>
        </p:txBody>
      </p:sp>
    </p:spTree>
    <p:extLst>
      <p:ext uri="{BB962C8B-B14F-4D97-AF65-F5344CB8AC3E}">
        <p14:creationId xmlns:p14="http://schemas.microsoft.com/office/powerpoint/2010/main" val="164665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88022-4E5E-41F7-CDC1-CBE115197C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214AA0-F128-80F6-88A5-43BDCEDBB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048BCC-3E7B-3D62-749A-78DA26AF0D92}"/>
              </a:ext>
            </a:extLst>
          </p:cNvPr>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32D4B8FD-24B9-5AB6-232B-A9F71ABF13BA}"/>
              </a:ext>
            </a:extLst>
          </p:cNvPr>
          <p:cNvSpPr>
            <a:spLocks noGrp="1"/>
          </p:cNvSpPr>
          <p:nvPr>
            <p:ph type="sldNum" sz="quarter" idx="5"/>
          </p:nvPr>
        </p:nvSpPr>
        <p:spPr/>
        <p:txBody>
          <a:bodyPr/>
          <a:lstStyle/>
          <a:p>
            <a:fld id="{195EA91C-8EE7-49AC-AA5D-E48AA86BD78F}" type="slidenum">
              <a:rPr lang="en-US" smtClean="0"/>
              <a:pPr/>
              <a:t>5</a:t>
            </a:fld>
            <a:endParaRPr lang="en-US"/>
          </a:p>
        </p:txBody>
      </p:sp>
    </p:spTree>
    <p:extLst>
      <p:ext uri="{BB962C8B-B14F-4D97-AF65-F5344CB8AC3E}">
        <p14:creationId xmlns:p14="http://schemas.microsoft.com/office/powerpoint/2010/main" val="3855103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95EA91C-8EE7-49AC-AA5D-E48AA86BD78F}" type="slidenum">
              <a:rPr lang="en-US" smtClean="0"/>
              <a:pPr/>
              <a:t>6</a:t>
            </a:fld>
            <a:endParaRPr lang="en-US"/>
          </a:p>
        </p:txBody>
      </p:sp>
    </p:spTree>
    <p:extLst>
      <p:ext uri="{BB962C8B-B14F-4D97-AF65-F5344CB8AC3E}">
        <p14:creationId xmlns:p14="http://schemas.microsoft.com/office/powerpoint/2010/main" val="840136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86BCF-AB12-BE5C-B974-BB70005E5C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F64B59-D0E4-7F49-E2A2-4B04C5DBEE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2DD52B-04D9-0A97-C1E6-EAE531E555B9}"/>
              </a:ext>
            </a:extLst>
          </p:cNvPr>
          <p:cNvSpPr>
            <a:spLocks noGrp="1"/>
          </p:cNvSpPr>
          <p:nvPr>
            <p:ph type="body" idx="1"/>
          </p:nvPr>
        </p:nvSpPr>
        <p:spPr/>
        <p:txBody>
          <a:bodyPr/>
          <a:lstStyle/>
          <a:p>
            <a:pPr marL="171450" indent="-171450">
              <a:buFontTx/>
              <a:buChar char="-"/>
            </a:pPr>
            <a:endParaRPr lang="en-US" dirty="0"/>
          </a:p>
        </p:txBody>
      </p:sp>
      <p:sp>
        <p:nvSpPr>
          <p:cNvPr id="4" name="Slide Number Placeholder 3">
            <a:extLst>
              <a:ext uri="{FF2B5EF4-FFF2-40B4-BE49-F238E27FC236}">
                <a16:creationId xmlns:a16="http://schemas.microsoft.com/office/drawing/2014/main" id="{DAAEEF27-3AC2-76D1-DC39-1D6009D52365}"/>
              </a:ext>
            </a:extLst>
          </p:cNvPr>
          <p:cNvSpPr>
            <a:spLocks noGrp="1"/>
          </p:cNvSpPr>
          <p:nvPr>
            <p:ph type="sldNum" sz="quarter" idx="5"/>
          </p:nvPr>
        </p:nvSpPr>
        <p:spPr/>
        <p:txBody>
          <a:bodyPr/>
          <a:lstStyle/>
          <a:p>
            <a:fld id="{195EA91C-8EE7-49AC-AA5D-E48AA86BD78F}" type="slidenum">
              <a:rPr lang="en-US" smtClean="0"/>
              <a:pPr/>
              <a:t>7</a:t>
            </a:fld>
            <a:endParaRPr lang="en-US"/>
          </a:p>
        </p:txBody>
      </p:sp>
    </p:spTree>
    <p:extLst>
      <p:ext uri="{BB962C8B-B14F-4D97-AF65-F5344CB8AC3E}">
        <p14:creationId xmlns:p14="http://schemas.microsoft.com/office/powerpoint/2010/main" val="3573238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195EA91C-8EE7-49AC-AA5D-E48AA86BD78F}" type="slidenum">
              <a:rPr lang="en-US" smtClean="0"/>
              <a:pPr/>
              <a:t>8</a:t>
            </a:fld>
            <a:endParaRPr lang="en-US"/>
          </a:p>
        </p:txBody>
      </p:sp>
    </p:spTree>
    <p:extLst>
      <p:ext uri="{BB962C8B-B14F-4D97-AF65-F5344CB8AC3E}">
        <p14:creationId xmlns:p14="http://schemas.microsoft.com/office/powerpoint/2010/main" val="4182435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95EA91C-8EE7-49AC-AA5D-E48AA86BD78F}" type="slidenum">
              <a:rPr lang="en-US" smtClean="0"/>
              <a:pPr/>
              <a:t>9</a:t>
            </a:fld>
            <a:endParaRPr lang="en-US"/>
          </a:p>
        </p:txBody>
      </p:sp>
    </p:spTree>
    <p:extLst>
      <p:ext uri="{BB962C8B-B14F-4D97-AF65-F5344CB8AC3E}">
        <p14:creationId xmlns:p14="http://schemas.microsoft.com/office/powerpoint/2010/main" val="351888469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2.bin"/><Relationship Id="rId7" Type="http://schemas.openxmlformats.org/officeDocument/2006/relationships/image" Target="../media/image7.sv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1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1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3.sv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3.bin"/><Relationship Id="rId7"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2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4.bin"/><Relationship Id="rId7" Type="http://schemas.microsoft.com/office/2007/relationships/hdphoto" Target="../media/hdphoto1.wdp"/><Relationship Id="rId2" Type="http://schemas.openxmlformats.org/officeDocument/2006/relationships/slideMaster" Target="../slideMasters/slideMaster1.xml"/><Relationship Id="rId1"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27.bin"/><Relationship Id="rId7" Type="http://schemas.openxmlformats.org/officeDocument/2006/relationships/image" Target="../media/image15.svg"/><Relationship Id="rId2" Type="http://schemas.openxmlformats.org/officeDocument/2006/relationships/slideMaster" Target="../slideMasters/slideMaster3.xml"/><Relationship Id="rId1" Type="http://schemas.openxmlformats.org/officeDocument/2006/relationships/tags" Target="../tags/tag2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28.bin"/><Relationship Id="rId7" Type="http://schemas.openxmlformats.org/officeDocument/2006/relationships/image" Target="../media/image16.svg"/><Relationship Id="rId2" Type="http://schemas.openxmlformats.org/officeDocument/2006/relationships/slideMaster" Target="../slideMasters/slideMaster3.xml"/><Relationship Id="rId1" Type="http://schemas.openxmlformats.org/officeDocument/2006/relationships/tags" Target="../tags/tag29.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3.xml"/><Relationship Id="rId1" Type="http://schemas.openxmlformats.org/officeDocument/2006/relationships/tags" Target="../tags/tag30.xml"/><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3.xml"/><Relationship Id="rId1" Type="http://schemas.openxmlformats.org/officeDocument/2006/relationships/tags" Target="../tags/tag31.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3.xml"/><Relationship Id="rId1" Type="http://schemas.openxmlformats.org/officeDocument/2006/relationships/tags" Target="../tags/tag32.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3.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3.xml"/><Relationship Id="rId1" Type="http://schemas.openxmlformats.org/officeDocument/2006/relationships/tags" Target="../tags/tag34.xml"/><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3.xml"/><Relationship Id="rId1" Type="http://schemas.openxmlformats.org/officeDocument/2006/relationships/tags" Target="../tags/tag35.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3.xml"/><Relationship Id="rId1" Type="http://schemas.openxmlformats.org/officeDocument/2006/relationships/tags" Target="../tags/tag36.xml"/><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3.xml"/><Relationship Id="rId1" Type="http://schemas.openxmlformats.org/officeDocument/2006/relationships/tags" Target="../tags/tag37.xml"/><Relationship Id="rId4"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3.xml"/><Relationship Id="rId1" Type="http://schemas.openxmlformats.org/officeDocument/2006/relationships/tags" Target="../tags/tag38.xml"/><Relationship Id="rId4" Type="http://schemas.openxmlformats.org/officeDocument/2006/relationships/image" Target="../media/image1.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3.xml"/><Relationship Id="rId1" Type="http://schemas.openxmlformats.org/officeDocument/2006/relationships/tags" Target="../tags/tag39.xml"/><Relationship Id="rId4" Type="http://schemas.openxmlformats.org/officeDocument/2006/relationships/image" Target="../media/image1.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3.xml"/><Relationship Id="rId1" Type="http://schemas.openxmlformats.org/officeDocument/2006/relationships/tags" Target="../tags/tag40.xml"/><Relationship Id="rId4"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3.xml"/><Relationship Id="rId1" Type="http://schemas.openxmlformats.org/officeDocument/2006/relationships/tags" Target="../tags/tag41.xml"/><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3.xml"/><Relationship Id="rId1" Type="http://schemas.openxmlformats.org/officeDocument/2006/relationships/tags" Target="../tags/tag42.xml"/><Relationship Id="rId6" Type="http://schemas.openxmlformats.org/officeDocument/2006/relationships/image" Target="../media/image15.svg"/><Relationship Id="rId5" Type="http://schemas.openxmlformats.org/officeDocument/2006/relationships/image" Target="../media/image6.png"/><Relationship Id="rId4" Type="http://schemas.openxmlformats.org/officeDocument/2006/relationships/image" Target="../media/image1.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42.bin"/><Relationship Id="rId7" Type="http://schemas.openxmlformats.org/officeDocument/2006/relationships/image" Target="../media/image12.png"/><Relationship Id="rId2" Type="http://schemas.openxmlformats.org/officeDocument/2006/relationships/slideMaster" Target="../slideMasters/slideMaster3.xml"/><Relationship Id="rId1" Type="http://schemas.openxmlformats.org/officeDocument/2006/relationships/tags" Target="../tags/tag43.xml"/><Relationship Id="rId6" Type="http://schemas.openxmlformats.org/officeDocument/2006/relationships/image" Target="../media/image15.svg"/><Relationship Id="rId5" Type="http://schemas.openxmlformats.org/officeDocument/2006/relationships/image" Target="../media/image6.png"/><Relationship Id="rId4" Type="http://schemas.openxmlformats.org/officeDocument/2006/relationships/image" Target="../media/image1.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3.xml"/><Relationship Id="rId1" Type="http://schemas.openxmlformats.org/officeDocument/2006/relationships/tags" Target="../tags/tag44.xml"/><Relationship Id="rId5" Type="http://schemas.openxmlformats.org/officeDocument/2006/relationships/image" Target="../media/image17.png"/><Relationship Id="rId4" Type="http://schemas.openxmlformats.org/officeDocument/2006/relationships/image" Target="../media/image1.emf"/></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B2D7A59-A421-3D32-FE76-0FC845109741}"/>
              </a:ext>
            </a:extLst>
          </p:cNvPr>
          <p:cNvGraphicFramePr>
            <a:graphicFrameLocks noChangeAspect="1"/>
          </p:cNvGraphicFramePr>
          <p:nvPr userDrawn="1">
            <p:custDataLst>
              <p:tags r:id="rId1"/>
            </p:custDataLst>
            <p:extLst>
              <p:ext uri="{D42A27DB-BD31-4B8C-83A1-F6EECF244321}">
                <p14:modId xmlns:p14="http://schemas.microsoft.com/office/powerpoint/2010/main" val="40135581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6" name="Object 5" hidden="1">
                        <a:extLst>
                          <a:ext uri="{FF2B5EF4-FFF2-40B4-BE49-F238E27FC236}">
                            <a16:creationId xmlns:a16="http://schemas.microsoft.com/office/drawing/2014/main" id="{BB2D7A59-A421-3D32-FE76-0FC8451097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23B7D6C9-B6B5-735B-AB38-BBB045C624B4}"/>
              </a:ext>
            </a:extLst>
          </p:cNvPr>
          <p:cNvPicPr>
            <a:picLocks noChangeAspect="1"/>
          </p:cNvPicPr>
          <p:nvPr userDrawn="1"/>
        </p:nvPicPr>
        <p:blipFill>
          <a:blip r:embed="rId5"/>
          <a:stretch>
            <a:fillRect/>
          </a:stretch>
        </p:blipFill>
        <p:spPr>
          <a:xfrm>
            <a:off x="670089" y="1154995"/>
            <a:ext cx="10851821" cy="4548010"/>
          </a:xfrm>
          <a:prstGeom prst="rect">
            <a:avLst/>
          </a:prstGeom>
        </p:spPr>
      </p:pic>
      <p:sp>
        <p:nvSpPr>
          <p:cNvPr id="2" name="Title 1">
            <a:extLst>
              <a:ext uri="{FF2B5EF4-FFF2-40B4-BE49-F238E27FC236}">
                <a16:creationId xmlns:a16="http://schemas.microsoft.com/office/drawing/2014/main" id="{5072CC63-76F1-43EF-99A5-DCC61ABBCAC3}"/>
              </a:ext>
            </a:extLst>
          </p:cNvPr>
          <p:cNvSpPr>
            <a:spLocks noGrp="1"/>
          </p:cNvSpPr>
          <p:nvPr>
            <p:ph type="ctrTitle"/>
          </p:nvPr>
        </p:nvSpPr>
        <p:spPr>
          <a:xfrm>
            <a:off x="333375" y="552887"/>
            <a:ext cx="7560000" cy="1226171"/>
          </a:xfrm>
        </p:spPr>
        <p:txBody>
          <a:bodyPr vert="horz" lIns="90000" anchor="t" anchorCtr="0"/>
          <a:lstStyle>
            <a:lvl1pPr algn="l" defTabSz="914400" rtl="0" eaLnBrk="1" latinLnBrk="0" hangingPunct="1">
              <a:lnSpc>
                <a:spcPct val="75000"/>
              </a:lnSpc>
              <a:spcBef>
                <a:spcPct val="0"/>
              </a:spcBef>
              <a:buNone/>
              <a:defRPr lang="en-GB" sz="4800" b="1" i="0" kern="1200" cap="all" spc="-150" baseline="0" dirty="0">
                <a:solidFill>
                  <a:schemeClr val="tx2"/>
                </a:solidFill>
                <a:latin typeface="+mj-lt"/>
                <a:ea typeface="+mj-ea"/>
                <a:cs typeface="+mj-cs"/>
              </a:defRPr>
            </a:lvl1pPr>
          </a:lstStyle>
          <a:p>
            <a:r>
              <a:rPr lang="en-US"/>
              <a:t>Click to edit Master title style</a:t>
            </a:r>
          </a:p>
        </p:txBody>
      </p:sp>
      <p:cxnSp>
        <p:nvCxnSpPr>
          <p:cNvPr id="10" name="Straight Connector 9">
            <a:extLst>
              <a:ext uri="{FF2B5EF4-FFF2-40B4-BE49-F238E27FC236}">
                <a16:creationId xmlns:a16="http://schemas.microsoft.com/office/drawing/2014/main" id="{580668B8-BE5F-4ADB-BB41-B7AA1813648B}"/>
              </a:ext>
            </a:extLst>
          </p:cNvPr>
          <p:cNvCxnSpPr>
            <a:cxnSpLocks/>
          </p:cNvCxnSpPr>
          <p:nvPr userDrawn="1"/>
        </p:nvCxnSpPr>
        <p:spPr>
          <a:xfrm>
            <a:off x="190120" y="6384242"/>
            <a:ext cx="11772000" cy="0"/>
          </a:xfrm>
          <a:prstGeom prst="line">
            <a:avLst/>
          </a:prstGeom>
          <a:ln w="7620">
            <a:solidFill>
              <a:schemeClr val="tx2"/>
            </a:solidFill>
          </a:ln>
        </p:spPr>
        <p:style>
          <a:lnRef idx="1">
            <a:schemeClr val="accent5"/>
          </a:lnRef>
          <a:fillRef idx="0">
            <a:schemeClr val="accent5"/>
          </a:fillRef>
          <a:effectRef idx="0">
            <a:schemeClr val="accent5"/>
          </a:effectRef>
          <a:fontRef idx="minor">
            <a:schemeClr val="tx1"/>
          </a:fontRef>
        </p:style>
      </p:cxnSp>
      <p:pic>
        <p:nvPicPr>
          <p:cNvPr id="9" name="Graphic 8">
            <a:extLst>
              <a:ext uri="{FF2B5EF4-FFF2-40B4-BE49-F238E27FC236}">
                <a16:creationId xmlns:a16="http://schemas.microsoft.com/office/drawing/2014/main" id="{D3C78C31-5336-4B48-B8A5-51ABC2D1EA3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957038" y="91995"/>
            <a:ext cx="900000" cy="300839"/>
          </a:xfrm>
          <a:prstGeom prst="rect">
            <a:avLst/>
          </a:prstGeom>
        </p:spPr>
      </p:pic>
      <p:sp>
        <p:nvSpPr>
          <p:cNvPr id="5" name="Content Placeholder 4">
            <a:extLst>
              <a:ext uri="{FF2B5EF4-FFF2-40B4-BE49-F238E27FC236}">
                <a16:creationId xmlns:a16="http://schemas.microsoft.com/office/drawing/2014/main" id="{4A29A02C-D872-8138-3030-633549481B96}"/>
              </a:ext>
            </a:extLst>
          </p:cNvPr>
          <p:cNvSpPr>
            <a:spLocks noGrp="1"/>
          </p:cNvSpPr>
          <p:nvPr>
            <p:ph sz="quarter" idx="11" hasCustomPrompt="1"/>
          </p:nvPr>
        </p:nvSpPr>
        <p:spPr>
          <a:xfrm>
            <a:off x="334964" y="6532278"/>
            <a:ext cx="4924425" cy="176212"/>
          </a:xfrm>
        </p:spPr>
        <p:txBody>
          <a:bodyPr lIns="90000" anchor="ctr">
            <a:noAutofit/>
          </a:bodyPr>
          <a:lstStyle>
            <a:lvl1pPr rtl="0">
              <a:defRPr sz="1600">
                <a:solidFill>
                  <a:schemeClr val="tx2"/>
                </a:solidFill>
              </a:defRPr>
            </a:lvl1pPr>
          </a:lstStyle>
          <a:p>
            <a:pPr lvl="0"/>
            <a:r>
              <a:rPr lang="en-US"/>
              <a:t>Insert Date</a:t>
            </a:r>
          </a:p>
        </p:txBody>
      </p:sp>
      <p:pic>
        <p:nvPicPr>
          <p:cNvPr id="13" name="Picture 12">
            <a:extLst>
              <a:ext uri="{FF2B5EF4-FFF2-40B4-BE49-F238E27FC236}">
                <a16:creationId xmlns:a16="http://schemas.microsoft.com/office/drawing/2014/main" id="{4B3D57F8-71C5-C2DA-80E5-ED2FA40DEE3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1959783" flipH="1">
            <a:off x="7536263" y="705640"/>
            <a:ext cx="4902409" cy="3827319"/>
          </a:xfrm>
          <a:prstGeom prst="rect">
            <a:avLst/>
          </a:prstGeom>
        </p:spPr>
      </p:pic>
      <p:sp>
        <p:nvSpPr>
          <p:cNvPr id="7" name="Text Placeholder 6">
            <a:extLst>
              <a:ext uri="{FF2B5EF4-FFF2-40B4-BE49-F238E27FC236}">
                <a16:creationId xmlns:a16="http://schemas.microsoft.com/office/drawing/2014/main" id="{E31D8102-65DF-0CBF-F69B-1B24CAF5B222}"/>
              </a:ext>
            </a:extLst>
          </p:cNvPr>
          <p:cNvSpPr>
            <a:spLocks noGrp="1"/>
          </p:cNvSpPr>
          <p:nvPr>
            <p:ph type="body" sz="quarter" idx="12" hasCustomPrompt="1"/>
          </p:nvPr>
        </p:nvSpPr>
        <p:spPr>
          <a:xfrm>
            <a:off x="333375" y="2714625"/>
            <a:ext cx="5267325" cy="1295400"/>
          </a:xfrm>
        </p:spPr>
        <p:txBody>
          <a:bodyPr lIns="90000">
            <a:normAutofit/>
          </a:bodyPr>
          <a:lstStyle>
            <a:lvl1pPr rtl="0">
              <a:defRPr sz="1600">
                <a:solidFill>
                  <a:schemeClr val="tx2"/>
                </a:solidFill>
              </a:defRPr>
            </a:lvl1pPr>
          </a:lstStyle>
          <a:p>
            <a:pPr lvl="0"/>
            <a:r>
              <a:rPr lang="en-US"/>
              <a:t>Subtitle or your name</a:t>
            </a:r>
          </a:p>
        </p:txBody>
      </p:sp>
      <p:sp>
        <p:nvSpPr>
          <p:cNvPr id="11" name="Freeform: Shape 10">
            <a:extLst>
              <a:ext uri="{FF2B5EF4-FFF2-40B4-BE49-F238E27FC236}">
                <a16:creationId xmlns:a16="http://schemas.microsoft.com/office/drawing/2014/main" id="{963E5F1A-47E2-AAD3-10F5-6E045F7C116B}"/>
              </a:ext>
            </a:extLst>
          </p:cNvPr>
          <p:cNvSpPr/>
          <p:nvPr userDrawn="1"/>
        </p:nvSpPr>
        <p:spPr>
          <a:xfrm>
            <a:off x="461963" y="5586370"/>
            <a:ext cx="247764" cy="247764"/>
          </a:xfrm>
          <a:custGeom>
            <a:avLst/>
            <a:gdLst>
              <a:gd name="connsiteX0" fmla="*/ 247765 w 247764"/>
              <a:gd name="connsiteY0" fmla="*/ 123882 h 247764"/>
              <a:gd name="connsiteX1" fmla="*/ 123882 w 247764"/>
              <a:gd name="connsiteY1" fmla="*/ 247765 h 247764"/>
              <a:gd name="connsiteX2" fmla="*/ 0 w 247764"/>
              <a:gd name="connsiteY2" fmla="*/ 123882 h 247764"/>
              <a:gd name="connsiteX3" fmla="*/ 123882 w 247764"/>
              <a:gd name="connsiteY3" fmla="*/ 0 h 247764"/>
              <a:gd name="connsiteX4" fmla="*/ 247765 w 247764"/>
              <a:gd name="connsiteY4" fmla="*/ 123882 h 247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764" h="247764">
                <a:moveTo>
                  <a:pt x="247765" y="123882"/>
                </a:moveTo>
                <a:cubicBezTo>
                  <a:pt x="247765" y="192301"/>
                  <a:pt x="192301" y="247765"/>
                  <a:pt x="123882" y="247765"/>
                </a:cubicBezTo>
                <a:cubicBezTo>
                  <a:pt x="55464" y="247765"/>
                  <a:pt x="0" y="192301"/>
                  <a:pt x="0" y="123882"/>
                </a:cubicBezTo>
                <a:cubicBezTo>
                  <a:pt x="0" y="55464"/>
                  <a:pt x="55464" y="0"/>
                  <a:pt x="123882" y="0"/>
                </a:cubicBezTo>
                <a:cubicBezTo>
                  <a:pt x="192301" y="0"/>
                  <a:pt x="247765" y="55464"/>
                  <a:pt x="247765" y="123882"/>
                </a:cubicBezTo>
                <a:close/>
              </a:path>
            </a:pathLst>
          </a:custGeom>
          <a:solidFill>
            <a:schemeClr val="tx2"/>
          </a:solidFill>
          <a:ln w="6365" cap="flat">
            <a:noFill/>
            <a:prstDash val="solid"/>
            <a:miter/>
          </a:ln>
        </p:spPr>
        <p:txBody>
          <a:bodyPr rtlCol="0" anchor="ctr"/>
          <a:lstStyle/>
          <a:p>
            <a:pPr rtl="0"/>
            <a:endParaRPr lang="en-US" b="0" i="0">
              <a:latin typeface="Söhne" panose="020B0503030202060203" pitchFamily="34" charset="77"/>
            </a:endParaRPr>
          </a:p>
        </p:txBody>
      </p:sp>
    </p:spTree>
    <p:extLst>
      <p:ext uri="{BB962C8B-B14F-4D97-AF65-F5344CB8AC3E}">
        <p14:creationId xmlns:p14="http://schemas.microsoft.com/office/powerpoint/2010/main" val="129018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mp; 2 pictur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44F8C58-B500-A896-07DB-B9D9D20C6084}"/>
              </a:ext>
            </a:extLst>
          </p:cNvPr>
          <p:cNvGraphicFramePr>
            <a:graphicFrameLocks noChangeAspect="1"/>
          </p:cNvGraphicFramePr>
          <p:nvPr userDrawn="1">
            <p:custDataLst>
              <p:tags r:id="rId1"/>
            </p:custDataLst>
            <p:extLst>
              <p:ext uri="{D42A27DB-BD31-4B8C-83A1-F6EECF244321}">
                <p14:modId xmlns:p14="http://schemas.microsoft.com/office/powerpoint/2010/main" val="33701928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ct 3" hidden="1">
                        <a:extLst>
                          <a:ext uri="{FF2B5EF4-FFF2-40B4-BE49-F238E27FC236}">
                            <a16:creationId xmlns:a16="http://schemas.microsoft.com/office/drawing/2014/main" id="{944F8C58-B500-A896-07DB-B9D9D20C608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E0A76DE0-9B8B-4688-8B7A-2B7AF44727C6}"/>
              </a:ext>
            </a:extLst>
          </p:cNvPr>
          <p:cNvSpPr>
            <a:spLocks noGrp="1"/>
          </p:cNvSpPr>
          <p:nvPr>
            <p:ph type="sldNum" sz="quarter" idx="12"/>
          </p:nvPr>
        </p:nvSpPr>
        <p:spPr/>
        <p:txBody>
          <a:bodyPr/>
          <a:lstStyle>
            <a:lvl1pPr rtl="0">
              <a:defRPr/>
            </a:lvl1pPr>
          </a:lstStyle>
          <a:p>
            <a:fld id="{13402C37-6518-4C46-A924-AEC985BB8BDA}" type="slidenum">
              <a:rPr lang="en-US" smtClean="0"/>
              <a:pPr/>
              <a:t>‹#›</a:t>
            </a:fld>
            <a:endParaRPr lang="en-US"/>
          </a:p>
        </p:txBody>
      </p:sp>
      <p:sp>
        <p:nvSpPr>
          <p:cNvPr id="11" name="Text Placeholder 10">
            <a:extLst>
              <a:ext uri="{FF2B5EF4-FFF2-40B4-BE49-F238E27FC236}">
                <a16:creationId xmlns:a16="http://schemas.microsoft.com/office/drawing/2014/main" id="{C13D2EA4-F8DA-411F-89FA-0F2FB5345369}"/>
              </a:ext>
            </a:extLst>
          </p:cNvPr>
          <p:cNvSpPr>
            <a:spLocks noGrp="1"/>
          </p:cNvSpPr>
          <p:nvPr>
            <p:ph type="body" sz="quarter" idx="13" hasCustomPrompt="1"/>
          </p:nvPr>
        </p:nvSpPr>
        <p:spPr>
          <a:xfrm>
            <a:off x="334964" y="2105660"/>
            <a:ext cx="3612004" cy="4131628"/>
          </a:xfrm>
        </p:spPr>
        <p:txBody>
          <a:bodyPr lIns="90000" tIns="46800" rIns="90000" bIns="46800" numCol="1" spcCol="180000">
            <a:noAutofit/>
          </a:bodyPr>
          <a:lstStyle>
            <a:lvl1pPr rtl="0">
              <a:defRPr>
                <a:solidFill>
                  <a:schemeClr val="tx1"/>
                </a:solidFill>
              </a:defRPr>
            </a:lvl1pPr>
            <a:lvl2pPr rtl="0">
              <a:defRPr>
                <a:solidFill>
                  <a:schemeClr val="tx1"/>
                </a:solidFill>
              </a:defRPr>
            </a:lvl2pPr>
            <a:lvl3pPr rtl="0">
              <a:defRPr>
                <a:solidFill>
                  <a:schemeClr val="tx1"/>
                </a:solidFill>
              </a:defRPr>
            </a:lvl3pPr>
            <a:lvl4pPr rtl="0">
              <a:defRPr>
                <a:solidFill>
                  <a:schemeClr val="tx1"/>
                </a:solidFill>
              </a:defRPr>
            </a:lvl4pPr>
            <a:lvl5pPr rtl="0">
              <a:defRPr>
                <a:solidFill>
                  <a:schemeClr val="tx1"/>
                </a:solidFill>
              </a:defRPr>
            </a:lvl5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27" name="Picture Placeholder 3">
            <a:extLst>
              <a:ext uri="{FF2B5EF4-FFF2-40B4-BE49-F238E27FC236}">
                <a16:creationId xmlns:a16="http://schemas.microsoft.com/office/drawing/2014/main" id="{F917CC07-4C1F-4951-A9EA-C0FBB7569C28}"/>
              </a:ext>
            </a:extLst>
          </p:cNvPr>
          <p:cNvSpPr>
            <a:spLocks noGrp="1"/>
          </p:cNvSpPr>
          <p:nvPr>
            <p:ph type="pic" sz="quarter" idx="15" hasCustomPrompt="1"/>
          </p:nvPr>
        </p:nvSpPr>
        <p:spPr>
          <a:xfrm>
            <a:off x="8702040" y="656649"/>
            <a:ext cx="3154998" cy="5580639"/>
          </a:xfrm>
          <a:solidFill>
            <a:schemeClr val="bg1">
              <a:lumMod val="85000"/>
            </a:schemeClr>
          </a:solidFill>
        </p:spPr>
        <p:txBody>
          <a:bodyPr bIns="648000" anchor="ctr" anchorCtr="1"/>
          <a:lstStyle>
            <a:lvl1pPr marL="0" indent="0" rtl="0">
              <a:buFont typeface="Arial" panose="020B0604020202020204" pitchFamily="34" charset="0"/>
              <a:buNone/>
              <a:defRPr/>
            </a:lvl1pPr>
          </a:lstStyle>
          <a:p>
            <a:r>
              <a:rPr lang="en-US"/>
              <a:t>Click icon to insert picture</a:t>
            </a:r>
          </a:p>
        </p:txBody>
      </p:sp>
      <p:sp>
        <p:nvSpPr>
          <p:cNvPr id="22" name="Picture Placeholder 3">
            <a:extLst>
              <a:ext uri="{FF2B5EF4-FFF2-40B4-BE49-F238E27FC236}">
                <a16:creationId xmlns:a16="http://schemas.microsoft.com/office/drawing/2014/main" id="{7A9A062B-5206-4DCA-A383-7C62D72EF178}"/>
              </a:ext>
            </a:extLst>
          </p:cNvPr>
          <p:cNvSpPr>
            <a:spLocks noGrp="1"/>
          </p:cNvSpPr>
          <p:nvPr>
            <p:ph type="pic" sz="quarter" idx="16" hasCustomPrompt="1"/>
          </p:nvPr>
        </p:nvSpPr>
        <p:spPr>
          <a:xfrm>
            <a:off x="5303234" y="3088640"/>
            <a:ext cx="3154998" cy="3148648"/>
          </a:xfrm>
          <a:solidFill>
            <a:schemeClr val="bg1">
              <a:lumMod val="85000"/>
            </a:schemeClr>
          </a:solidFill>
        </p:spPr>
        <p:txBody>
          <a:bodyPr bIns="648000" anchor="ctr" anchorCtr="1"/>
          <a:lstStyle>
            <a:lvl1pPr marL="0" indent="0" rtl="0">
              <a:buFont typeface="Arial" panose="020B0604020202020204" pitchFamily="34" charset="0"/>
              <a:buNone/>
              <a:defRPr/>
            </a:lvl1pPr>
          </a:lstStyle>
          <a:p>
            <a:r>
              <a:rPr lang="en-US"/>
              <a:t>Click icon to insert picture</a:t>
            </a:r>
          </a:p>
        </p:txBody>
      </p:sp>
      <p:sp>
        <p:nvSpPr>
          <p:cNvPr id="26" name="Text Placeholder 25">
            <a:extLst>
              <a:ext uri="{FF2B5EF4-FFF2-40B4-BE49-F238E27FC236}">
                <a16:creationId xmlns:a16="http://schemas.microsoft.com/office/drawing/2014/main" id="{1622A9CD-AB82-4FDF-8272-C5F5765704C3}"/>
              </a:ext>
            </a:extLst>
          </p:cNvPr>
          <p:cNvSpPr>
            <a:spLocks noGrp="1"/>
          </p:cNvSpPr>
          <p:nvPr>
            <p:ph type="body" sz="quarter" idx="14"/>
          </p:nvPr>
        </p:nvSpPr>
        <p:spPr>
          <a:xfrm>
            <a:off x="5303233" y="2105660"/>
            <a:ext cx="3153600" cy="887413"/>
          </a:xfrm>
        </p:spPr>
        <p:txBody>
          <a:bodyPr lIns="90000" tIns="46800" rIns="90000" bIns="46800">
            <a:noAutofit/>
          </a:bodyPr>
          <a:lstStyle>
            <a:lvl1pPr rtl="0">
              <a:defRPr sz="1000">
                <a:solidFill>
                  <a:schemeClr val="tx1"/>
                </a:solidFill>
              </a:defRPr>
            </a:lvl1pPr>
            <a:lvl2pPr rtl="0">
              <a:defRPr sz="1000">
                <a:solidFill>
                  <a:schemeClr val="tx1"/>
                </a:solidFill>
              </a:defRPr>
            </a:lvl2pPr>
            <a:lvl3pPr rtl="0">
              <a:defRPr sz="1000">
                <a:solidFill>
                  <a:schemeClr val="tx1"/>
                </a:solidFill>
              </a:defRPr>
            </a:lvl3pPr>
            <a:lvl4pPr rtl="0">
              <a:defRPr sz="1000">
                <a:solidFill>
                  <a:schemeClr val="tx1"/>
                </a:solidFill>
              </a:defRPr>
            </a:lvl4pPr>
            <a:lvl5pPr rtl="0">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Placeholder 1">
            <a:extLst>
              <a:ext uri="{FF2B5EF4-FFF2-40B4-BE49-F238E27FC236}">
                <a16:creationId xmlns:a16="http://schemas.microsoft.com/office/drawing/2014/main" id="{AB0EF4B0-AD45-A661-1639-E5D65DB7C8FA}"/>
              </a:ext>
            </a:extLst>
          </p:cNvPr>
          <p:cNvSpPr>
            <a:spLocks noGrp="1"/>
          </p:cNvSpPr>
          <p:nvPr>
            <p:ph type="title"/>
          </p:nvPr>
        </p:nvSpPr>
        <p:spPr>
          <a:xfrm>
            <a:off x="334962" y="656649"/>
            <a:ext cx="8208000" cy="383311"/>
          </a:xfrm>
          <a:prstGeom prst="rect">
            <a:avLst/>
          </a:prstGeom>
        </p:spPr>
        <p:txBody>
          <a:bodyPr vert="horz" wrap="square" lIns="90000" tIns="46800" rIns="90000" bIns="46800" rtlCol="0" anchor="t" anchorCtr="0">
            <a:spAutoFit/>
          </a:bodyPr>
          <a:lstStyle>
            <a:lvl1pPr rtl="0">
              <a:defRPr sz="2400" b="1" spc="-150">
                <a:latin typeface="Arial Black" panose="020B0A04020102020204" pitchFamily="34" charset="0"/>
                <a:cs typeface="Arial" panose="020B0604020202020204" pitchFamily="34" charset="0"/>
              </a:defRPr>
            </a:lvl1pPr>
          </a:lstStyle>
          <a:p>
            <a:r>
              <a:rPr lang="en-US"/>
              <a:t>Click to edit Master title style</a:t>
            </a:r>
          </a:p>
        </p:txBody>
      </p:sp>
      <p:sp>
        <p:nvSpPr>
          <p:cNvPr id="12" name="Text Placeholder 7">
            <a:extLst>
              <a:ext uri="{FF2B5EF4-FFF2-40B4-BE49-F238E27FC236}">
                <a16:creationId xmlns:a16="http://schemas.microsoft.com/office/drawing/2014/main" id="{24F993F4-8E4C-672F-A307-3999E90B2094}"/>
              </a:ext>
            </a:extLst>
          </p:cNvPr>
          <p:cNvSpPr>
            <a:spLocks noGrp="1"/>
          </p:cNvSpPr>
          <p:nvPr>
            <p:ph type="body" sz="quarter" idx="17" hasCustomPrompt="1"/>
          </p:nvPr>
        </p:nvSpPr>
        <p:spPr>
          <a:xfrm>
            <a:off x="334962" y="134500"/>
            <a:ext cx="3600000" cy="210251"/>
          </a:xfrm>
        </p:spPr>
        <p:txBody>
          <a:bodyPr lIns="90000" tIns="46800" rIns="90000" bIns="46800" anchor="ctr">
            <a:spAutoFit/>
          </a:bodyPr>
          <a:lstStyle>
            <a:lvl1pPr rtl="0">
              <a:lnSpc>
                <a:spcPct val="75000"/>
              </a:lnSpc>
              <a:defRPr sz="1000" cap="all" spc="-30" baseline="0">
                <a:solidFill>
                  <a:schemeClr val="accent6">
                    <a:lumMod val="50000"/>
                  </a:schemeClr>
                </a:solidFill>
                <a:latin typeface="Arial" panose="020B0604020202020204" pitchFamily="34" charset="0"/>
                <a:cs typeface="Arial" panose="020B0604020202020204" pitchFamily="34" charset="0"/>
              </a:defRPr>
            </a:lvl1pPr>
            <a:lvl2pPr>
              <a:lnSpc>
                <a:spcPct val="75000"/>
              </a:lnSpc>
              <a:defRPr sz="2800" cap="all" spc="-30" baseline="0">
                <a:latin typeface="+mj-lt"/>
              </a:defRPr>
            </a:lvl2pPr>
            <a:lvl3pPr>
              <a:lnSpc>
                <a:spcPct val="75000"/>
              </a:lnSpc>
              <a:defRPr sz="2800" cap="all" spc="-30" baseline="0">
                <a:latin typeface="+mj-lt"/>
              </a:defRPr>
            </a:lvl3pPr>
            <a:lvl4pPr>
              <a:lnSpc>
                <a:spcPct val="75000"/>
              </a:lnSpc>
              <a:defRPr sz="2800" cap="all" spc="-30" baseline="0">
                <a:latin typeface="+mj-lt"/>
              </a:defRPr>
            </a:lvl4pPr>
            <a:lvl5pPr>
              <a:lnSpc>
                <a:spcPct val="75000"/>
              </a:lnSpc>
              <a:defRPr sz="2800" cap="all" spc="-30" baseline="0">
                <a:latin typeface="+mj-lt"/>
              </a:defRPr>
            </a:lvl5pPr>
          </a:lstStyle>
          <a:p>
            <a:pPr lvl="0"/>
            <a:r>
              <a:rPr lang="en-US"/>
              <a:t>Section name</a:t>
            </a:r>
          </a:p>
        </p:txBody>
      </p:sp>
      <p:sp>
        <p:nvSpPr>
          <p:cNvPr id="13" name="Text Placeholder 3">
            <a:extLst>
              <a:ext uri="{FF2B5EF4-FFF2-40B4-BE49-F238E27FC236}">
                <a16:creationId xmlns:a16="http://schemas.microsoft.com/office/drawing/2014/main" id="{17A6459A-F959-9627-3C28-689DA17FFE9B}"/>
              </a:ext>
            </a:extLst>
          </p:cNvPr>
          <p:cNvSpPr>
            <a:spLocks noGrp="1"/>
          </p:cNvSpPr>
          <p:nvPr>
            <p:ph type="body" sz="quarter" idx="18" hasCustomPrompt="1"/>
          </p:nvPr>
        </p:nvSpPr>
        <p:spPr>
          <a:xfrm>
            <a:off x="334962" y="6511379"/>
            <a:ext cx="11232000" cy="217625"/>
          </a:xfrm>
        </p:spPr>
        <p:txBody>
          <a:bodyPr wrap="square" lIns="90000" tIns="46800" rIns="90000" bIns="46800" anchor="ctr">
            <a:spAutoFit/>
          </a:bodyPr>
          <a:lstStyle>
            <a:lvl1pPr marL="0" indent="0" rtl="0">
              <a:lnSpc>
                <a:spcPct val="100000"/>
              </a:lnSpc>
              <a:buNone/>
              <a:defRPr sz="800">
                <a:solidFill>
                  <a:schemeClr val="accent6">
                    <a:lumMod val="50000"/>
                  </a:schemeClr>
                </a:solidFill>
                <a:latin typeface="Arial" panose="020B0604020202020204" pitchFamily="34" charset="0"/>
                <a:cs typeface="Arial" panose="020B0604020202020204" pitchFamily="34" charset="0"/>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a:t>1. Insert numbered footnotes; 2. Refer to footnotes in text with superscript. Source: Name (Year)</a:t>
            </a:r>
          </a:p>
        </p:txBody>
      </p:sp>
    </p:spTree>
    <p:extLst>
      <p:ext uri="{BB962C8B-B14F-4D97-AF65-F5344CB8AC3E}">
        <p14:creationId xmlns:p14="http://schemas.microsoft.com/office/powerpoint/2010/main" val="297353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A74EBEB-DDF4-E5DD-CAC3-5D2C8F867955}"/>
              </a:ext>
            </a:extLst>
          </p:cNvPr>
          <p:cNvGraphicFramePr>
            <a:graphicFrameLocks noChangeAspect="1"/>
          </p:cNvGraphicFramePr>
          <p:nvPr userDrawn="1">
            <p:custDataLst>
              <p:tags r:id="rId1"/>
            </p:custDataLst>
            <p:extLst>
              <p:ext uri="{D42A27DB-BD31-4B8C-83A1-F6EECF244321}">
                <p14:modId xmlns:p14="http://schemas.microsoft.com/office/powerpoint/2010/main" val="4959975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6" imgH="426" progId="TCLayout.ActiveDocument.1">
                  <p:embed/>
                </p:oleObj>
              </mc:Choice>
              <mc:Fallback>
                <p:oleObj name="think-cell Slide" r:id="rId3" imgW="426" imgH="426" progId="TCLayout.ActiveDocument.1">
                  <p:embed/>
                  <p:pic>
                    <p:nvPicPr>
                      <p:cNvPr id="2" name="think-cell data - do not delete" hidden="1">
                        <a:extLst>
                          <a:ext uri="{FF2B5EF4-FFF2-40B4-BE49-F238E27FC236}">
                            <a16:creationId xmlns:a16="http://schemas.microsoft.com/office/drawing/2014/main" id="{DA74EBEB-DDF4-E5DD-CAC3-5D2C8F86795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0" name="Picture Placeholder 3">
            <a:extLst>
              <a:ext uri="{FF2B5EF4-FFF2-40B4-BE49-F238E27FC236}">
                <a16:creationId xmlns:a16="http://schemas.microsoft.com/office/drawing/2014/main" id="{9D0AAAEC-B31D-468B-8944-14B9B9E4CB24}"/>
              </a:ext>
            </a:extLst>
          </p:cNvPr>
          <p:cNvSpPr>
            <a:spLocks noGrp="1"/>
          </p:cNvSpPr>
          <p:nvPr>
            <p:ph type="pic" sz="quarter" idx="15" hasCustomPrompt="1"/>
          </p:nvPr>
        </p:nvSpPr>
        <p:spPr>
          <a:xfrm>
            <a:off x="3738623" y="701039"/>
            <a:ext cx="8226365" cy="2597745"/>
          </a:xfrm>
          <a:solidFill>
            <a:schemeClr val="bg1">
              <a:lumMod val="85000"/>
            </a:schemeClr>
          </a:solidFill>
        </p:spPr>
        <p:txBody>
          <a:bodyPr bIns="648000" anchor="ctr" anchorCtr="1"/>
          <a:lstStyle>
            <a:lvl1pPr marL="0" indent="0" rtl="0">
              <a:buFont typeface="Arial" panose="020B0604020202020204" pitchFamily="34" charset="0"/>
              <a:buNone/>
              <a:defRPr/>
            </a:lvl1pPr>
          </a:lstStyle>
          <a:p>
            <a:r>
              <a:rPr lang="en-US"/>
              <a:t>Click icon to insert picture</a:t>
            </a:r>
          </a:p>
        </p:txBody>
      </p:sp>
      <p:sp>
        <p:nvSpPr>
          <p:cNvPr id="6" name="Slide Number Placeholder 5">
            <a:extLst>
              <a:ext uri="{FF2B5EF4-FFF2-40B4-BE49-F238E27FC236}">
                <a16:creationId xmlns:a16="http://schemas.microsoft.com/office/drawing/2014/main" id="{E0A76DE0-9B8B-4688-8B7A-2B7AF44727C6}"/>
              </a:ext>
            </a:extLst>
          </p:cNvPr>
          <p:cNvSpPr>
            <a:spLocks noGrp="1"/>
          </p:cNvSpPr>
          <p:nvPr>
            <p:ph type="sldNum" sz="quarter" idx="12"/>
          </p:nvPr>
        </p:nvSpPr>
        <p:spPr/>
        <p:txBody>
          <a:bodyPr/>
          <a:lstStyle>
            <a:lvl1pPr rtl="0">
              <a:defRPr/>
            </a:lvl1pPr>
          </a:lstStyle>
          <a:p>
            <a:fld id="{13402C37-6518-4C46-A924-AEC985BB8BDA}" type="slidenum">
              <a:rPr lang="en-US" smtClean="0"/>
              <a:pPr/>
              <a:t>‹#›</a:t>
            </a:fld>
            <a:endParaRPr lang="en-US"/>
          </a:p>
        </p:txBody>
      </p:sp>
      <p:sp>
        <p:nvSpPr>
          <p:cNvPr id="27" name="Picture Placeholder 3">
            <a:extLst>
              <a:ext uri="{FF2B5EF4-FFF2-40B4-BE49-F238E27FC236}">
                <a16:creationId xmlns:a16="http://schemas.microsoft.com/office/drawing/2014/main" id="{6B7C9DE2-D268-4407-BEEC-7A18786FDC82}"/>
              </a:ext>
            </a:extLst>
          </p:cNvPr>
          <p:cNvSpPr>
            <a:spLocks noGrp="1"/>
          </p:cNvSpPr>
          <p:nvPr>
            <p:ph type="pic" sz="quarter" idx="16" hasCustomPrompt="1"/>
          </p:nvPr>
        </p:nvSpPr>
        <p:spPr>
          <a:xfrm>
            <a:off x="334962" y="3639543"/>
            <a:ext cx="7261807" cy="2597745"/>
          </a:xfrm>
          <a:solidFill>
            <a:schemeClr val="bg1">
              <a:lumMod val="85000"/>
            </a:schemeClr>
          </a:solidFill>
        </p:spPr>
        <p:txBody>
          <a:bodyPr bIns="648000" anchor="ctr" anchorCtr="1"/>
          <a:lstStyle>
            <a:lvl1pPr marL="0" indent="0" rtl="0">
              <a:buFont typeface="Arial" panose="020B0604020202020204" pitchFamily="34" charset="0"/>
              <a:buNone/>
              <a:defRPr/>
            </a:lvl1pPr>
          </a:lstStyle>
          <a:p>
            <a:r>
              <a:rPr lang="en-US"/>
              <a:t>Click icon to insert picture</a:t>
            </a:r>
          </a:p>
        </p:txBody>
      </p:sp>
      <p:sp>
        <p:nvSpPr>
          <p:cNvPr id="9" name="Text Placeholder 7">
            <a:extLst>
              <a:ext uri="{FF2B5EF4-FFF2-40B4-BE49-F238E27FC236}">
                <a16:creationId xmlns:a16="http://schemas.microsoft.com/office/drawing/2014/main" id="{161580F9-52F6-762B-4714-01F3ACB7230E}"/>
              </a:ext>
            </a:extLst>
          </p:cNvPr>
          <p:cNvSpPr>
            <a:spLocks noGrp="1"/>
          </p:cNvSpPr>
          <p:nvPr>
            <p:ph type="body" sz="quarter" idx="17" hasCustomPrompt="1"/>
          </p:nvPr>
        </p:nvSpPr>
        <p:spPr>
          <a:xfrm>
            <a:off x="334962" y="134499"/>
            <a:ext cx="3600000" cy="210251"/>
          </a:xfrm>
        </p:spPr>
        <p:txBody>
          <a:bodyPr anchor="ctr">
            <a:spAutoFit/>
          </a:bodyPr>
          <a:lstStyle>
            <a:lvl1pPr rtl="0">
              <a:lnSpc>
                <a:spcPct val="75000"/>
              </a:lnSpc>
              <a:defRPr sz="1000" cap="all" spc="-30" baseline="0">
                <a:latin typeface="Arial" panose="020B0604020202020204" pitchFamily="34" charset="0"/>
                <a:cs typeface="Arial" panose="020B0604020202020204" pitchFamily="34" charset="0"/>
              </a:defRPr>
            </a:lvl1pPr>
            <a:lvl2pPr>
              <a:lnSpc>
                <a:spcPct val="75000"/>
              </a:lnSpc>
              <a:defRPr sz="2800" cap="all" spc="-30" baseline="0">
                <a:latin typeface="+mj-lt"/>
              </a:defRPr>
            </a:lvl2pPr>
            <a:lvl3pPr>
              <a:lnSpc>
                <a:spcPct val="75000"/>
              </a:lnSpc>
              <a:defRPr sz="2800" cap="all" spc="-30" baseline="0">
                <a:latin typeface="+mj-lt"/>
              </a:defRPr>
            </a:lvl3pPr>
            <a:lvl4pPr>
              <a:lnSpc>
                <a:spcPct val="75000"/>
              </a:lnSpc>
              <a:defRPr sz="2800" cap="all" spc="-30" baseline="0">
                <a:latin typeface="+mj-lt"/>
              </a:defRPr>
            </a:lvl4pPr>
            <a:lvl5pPr>
              <a:lnSpc>
                <a:spcPct val="75000"/>
              </a:lnSpc>
              <a:defRPr sz="2800" cap="all" spc="-30" baseline="0">
                <a:latin typeface="+mj-lt"/>
              </a:defRPr>
            </a:lvl5pPr>
          </a:lstStyle>
          <a:p>
            <a:pPr lvl="0"/>
            <a:r>
              <a:rPr lang="en-US"/>
              <a:t>Chapter x</a:t>
            </a:r>
          </a:p>
        </p:txBody>
      </p:sp>
      <p:sp>
        <p:nvSpPr>
          <p:cNvPr id="10" name="Text Placeholder 3">
            <a:extLst>
              <a:ext uri="{FF2B5EF4-FFF2-40B4-BE49-F238E27FC236}">
                <a16:creationId xmlns:a16="http://schemas.microsoft.com/office/drawing/2014/main" id="{A5BE40E7-8766-F34B-E706-B3826E7C7528}"/>
              </a:ext>
            </a:extLst>
          </p:cNvPr>
          <p:cNvSpPr>
            <a:spLocks noGrp="1"/>
          </p:cNvSpPr>
          <p:nvPr>
            <p:ph type="body" sz="quarter" idx="18" hasCustomPrompt="1"/>
          </p:nvPr>
        </p:nvSpPr>
        <p:spPr>
          <a:xfrm>
            <a:off x="334962" y="6511378"/>
            <a:ext cx="11232000" cy="217625"/>
          </a:xfrm>
        </p:spPr>
        <p:txBody>
          <a:bodyPr wrap="square" anchor="ctr">
            <a:spAutoFit/>
          </a:bodyPr>
          <a:lstStyle>
            <a:lvl1pPr marL="0" indent="0" rtl="0">
              <a:lnSpc>
                <a:spcPct val="100000"/>
              </a:lnSpc>
              <a:buNone/>
              <a:defRPr sz="800">
                <a:solidFill>
                  <a:schemeClr val="tx1"/>
                </a:solidFill>
                <a:latin typeface="Arial" panose="020B0604020202020204" pitchFamily="34" charset="0"/>
                <a:cs typeface="Arial" panose="020B0604020202020204" pitchFamily="34" charset="0"/>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a:t>1. Insert numbered footnotes; 2. Refer to footnotes in text with superscript. Source: Name (Year)</a:t>
            </a:r>
          </a:p>
        </p:txBody>
      </p:sp>
    </p:spTree>
    <p:extLst>
      <p:ext uri="{BB962C8B-B14F-4D97-AF65-F5344CB8AC3E}">
        <p14:creationId xmlns:p14="http://schemas.microsoft.com/office/powerpoint/2010/main" val="2608805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537" userDrawn="1">
          <p15:clr>
            <a:srgbClr val="FBAE40"/>
          </p15:clr>
        </p15:guide>
        <p15:guide id="2" pos="14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Pictures - A">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B07B028C-3E92-A5C2-E085-44D62352CB3E}"/>
              </a:ext>
            </a:extLst>
          </p:cNvPr>
          <p:cNvGraphicFramePr>
            <a:graphicFrameLocks noChangeAspect="1"/>
          </p:cNvGraphicFramePr>
          <p:nvPr userDrawn="1">
            <p:custDataLst>
              <p:tags r:id="rId1"/>
            </p:custDataLst>
            <p:extLst>
              <p:ext uri="{D42A27DB-BD31-4B8C-83A1-F6EECF244321}">
                <p14:modId xmlns:p14="http://schemas.microsoft.com/office/powerpoint/2010/main" val="35289798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6" imgH="426" progId="TCLayout.ActiveDocument.1">
                  <p:embed/>
                </p:oleObj>
              </mc:Choice>
              <mc:Fallback>
                <p:oleObj name="think-cell Slide" r:id="rId3" imgW="426" imgH="426" progId="TCLayout.ActiveDocument.1">
                  <p:embed/>
                  <p:pic>
                    <p:nvPicPr>
                      <p:cNvPr id="2" name="think-cell data - do not delete" hidden="1">
                        <a:extLst>
                          <a:ext uri="{FF2B5EF4-FFF2-40B4-BE49-F238E27FC236}">
                            <a16:creationId xmlns:a16="http://schemas.microsoft.com/office/drawing/2014/main" id="{B07B028C-3E92-A5C2-E085-44D62352CB3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0" name="Picture Placeholder 3">
            <a:extLst>
              <a:ext uri="{FF2B5EF4-FFF2-40B4-BE49-F238E27FC236}">
                <a16:creationId xmlns:a16="http://schemas.microsoft.com/office/drawing/2014/main" id="{9D0AAAEC-B31D-468B-8944-14B9B9E4CB24}"/>
              </a:ext>
            </a:extLst>
          </p:cNvPr>
          <p:cNvSpPr>
            <a:spLocks noGrp="1"/>
          </p:cNvSpPr>
          <p:nvPr>
            <p:ph type="pic" sz="quarter" idx="15" hasCustomPrompt="1"/>
          </p:nvPr>
        </p:nvSpPr>
        <p:spPr>
          <a:xfrm>
            <a:off x="1973612" y="701039"/>
            <a:ext cx="7048468" cy="2597745"/>
          </a:xfrm>
          <a:solidFill>
            <a:schemeClr val="bg1">
              <a:lumMod val="85000"/>
            </a:schemeClr>
          </a:solidFill>
        </p:spPr>
        <p:txBody>
          <a:bodyPr bIns="648000" anchor="ctr" anchorCtr="1"/>
          <a:lstStyle>
            <a:lvl1pPr marL="0" indent="0" rtl="0">
              <a:buFont typeface="Arial" panose="020B0604020202020204" pitchFamily="34" charset="0"/>
              <a:buNone/>
              <a:defRPr/>
            </a:lvl1pPr>
          </a:lstStyle>
          <a:p>
            <a:r>
              <a:rPr lang="en-US"/>
              <a:t>Click icon to insert picture</a:t>
            </a:r>
          </a:p>
        </p:txBody>
      </p:sp>
      <p:sp>
        <p:nvSpPr>
          <p:cNvPr id="6" name="Slide Number Placeholder 5">
            <a:extLst>
              <a:ext uri="{FF2B5EF4-FFF2-40B4-BE49-F238E27FC236}">
                <a16:creationId xmlns:a16="http://schemas.microsoft.com/office/drawing/2014/main" id="{E0A76DE0-9B8B-4688-8B7A-2B7AF44727C6}"/>
              </a:ext>
            </a:extLst>
          </p:cNvPr>
          <p:cNvSpPr>
            <a:spLocks noGrp="1"/>
          </p:cNvSpPr>
          <p:nvPr>
            <p:ph type="sldNum" sz="quarter" idx="12"/>
          </p:nvPr>
        </p:nvSpPr>
        <p:spPr/>
        <p:txBody>
          <a:bodyPr/>
          <a:lstStyle>
            <a:lvl1pPr rtl="0">
              <a:defRPr/>
            </a:lvl1pPr>
          </a:lstStyle>
          <a:p>
            <a:fld id="{13402C37-6518-4C46-A924-AEC985BB8BDA}" type="slidenum">
              <a:rPr lang="en-US" smtClean="0"/>
              <a:pPr/>
              <a:t>‹#›</a:t>
            </a:fld>
            <a:endParaRPr lang="en-US"/>
          </a:p>
        </p:txBody>
      </p:sp>
      <p:sp>
        <p:nvSpPr>
          <p:cNvPr id="27" name="Picture Placeholder 3">
            <a:extLst>
              <a:ext uri="{FF2B5EF4-FFF2-40B4-BE49-F238E27FC236}">
                <a16:creationId xmlns:a16="http://schemas.microsoft.com/office/drawing/2014/main" id="{6B7C9DE2-D268-4407-BEEC-7A18786FDC82}"/>
              </a:ext>
            </a:extLst>
          </p:cNvPr>
          <p:cNvSpPr>
            <a:spLocks noGrp="1"/>
          </p:cNvSpPr>
          <p:nvPr>
            <p:ph type="pic" sz="quarter" idx="16" hasCustomPrompt="1"/>
          </p:nvPr>
        </p:nvSpPr>
        <p:spPr>
          <a:xfrm>
            <a:off x="334962" y="3639543"/>
            <a:ext cx="7006907" cy="2597745"/>
          </a:xfrm>
          <a:solidFill>
            <a:schemeClr val="bg1">
              <a:lumMod val="85000"/>
            </a:schemeClr>
          </a:solidFill>
        </p:spPr>
        <p:txBody>
          <a:bodyPr bIns="648000" anchor="ctr" anchorCtr="1"/>
          <a:lstStyle>
            <a:lvl1pPr marL="0" indent="0" rtl="0">
              <a:buFont typeface="Arial" panose="020B0604020202020204" pitchFamily="34" charset="0"/>
              <a:buNone/>
              <a:defRPr/>
            </a:lvl1pPr>
          </a:lstStyle>
          <a:p>
            <a:r>
              <a:rPr lang="en-US"/>
              <a:t>Click icon to insert picture</a:t>
            </a:r>
          </a:p>
        </p:txBody>
      </p:sp>
      <p:sp>
        <p:nvSpPr>
          <p:cNvPr id="23" name="Picture Placeholder 3">
            <a:extLst>
              <a:ext uri="{FF2B5EF4-FFF2-40B4-BE49-F238E27FC236}">
                <a16:creationId xmlns:a16="http://schemas.microsoft.com/office/drawing/2014/main" id="{18782DB1-2E32-4522-8C95-242BE7770D5F}"/>
              </a:ext>
            </a:extLst>
          </p:cNvPr>
          <p:cNvSpPr>
            <a:spLocks noGrp="1"/>
          </p:cNvSpPr>
          <p:nvPr>
            <p:ph type="pic" sz="quarter" idx="17" hasCustomPrompt="1"/>
          </p:nvPr>
        </p:nvSpPr>
        <p:spPr>
          <a:xfrm>
            <a:off x="9245600" y="723900"/>
            <a:ext cx="2719388" cy="5513388"/>
          </a:xfrm>
          <a:solidFill>
            <a:schemeClr val="bg1">
              <a:lumMod val="85000"/>
            </a:schemeClr>
          </a:solidFill>
        </p:spPr>
        <p:txBody>
          <a:bodyPr bIns="648000" anchor="ctr" anchorCtr="1"/>
          <a:lstStyle>
            <a:lvl1pPr marL="0" indent="0" rtl="0">
              <a:buFont typeface="Arial" panose="020B0604020202020204" pitchFamily="34" charset="0"/>
              <a:buNone/>
              <a:defRPr/>
            </a:lvl1pPr>
          </a:lstStyle>
          <a:p>
            <a:r>
              <a:rPr lang="en-US"/>
              <a:t>Click icon to insert picture</a:t>
            </a:r>
          </a:p>
        </p:txBody>
      </p:sp>
      <p:sp>
        <p:nvSpPr>
          <p:cNvPr id="8" name="Text Placeholder 7">
            <a:extLst>
              <a:ext uri="{FF2B5EF4-FFF2-40B4-BE49-F238E27FC236}">
                <a16:creationId xmlns:a16="http://schemas.microsoft.com/office/drawing/2014/main" id="{12F3D026-2DD9-A7AB-DE98-6349EE19EA18}"/>
              </a:ext>
            </a:extLst>
          </p:cNvPr>
          <p:cNvSpPr>
            <a:spLocks noGrp="1"/>
          </p:cNvSpPr>
          <p:nvPr>
            <p:ph type="body" sz="quarter" idx="18" hasCustomPrompt="1"/>
          </p:nvPr>
        </p:nvSpPr>
        <p:spPr>
          <a:xfrm>
            <a:off x="334962" y="134500"/>
            <a:ext cx="3600000" cy="210251"/>
          </a:xfrm>
        </p:spPr>
        <p:txBody>
          <a:bodyPr lIns="90000" tIns="46800" rIns="90000" bIns="46800" anchor="ctr">
            <a:spAutoFit/>
          </a:bodyPr>
          <a:lstStyle>
            <a:lvl1pPr rtl="0">
              <a:lnSpc>
                <a:spcPct val="75000"/>
              </a:lnSpc>
              <a:defRPr sz="1000" cap="all" spc="-30" baseline="0">
                <a:solidFill>
                  <a:schemeClr val="accent6">
                    <a:lumMod val="50000"/>
                  </a:schemeClr>
                </a:solidFill>
                <a:latin typeface="Arial" panose="020B0604020202020204" pitchFamily="34" charset="0"/>
                <a:cs typeface="Arial" panose="020B0604020202020204" pitchFamily="34" charset="0"/>
              </a:defRPr>
            </a:lvl1pPr>
            <a:lvl2pPr>
              <a:lnSpc>
                <a:spcPct val="75000"/>
              </a:lnSpc>
              <a:defRPr sz="2800" cap="all" spc="-30" baseline="0">
                <a:latin typeface="+mj-lt"/>
              </a:defRPr>
            </a:lvl2pPr>
            <a:lvl3pPr>
              <a:lnSpc>
                <a:spcPct val="75000"/>
              </a:lnSpc>
              <a:defRPr sz="2800" cap="all" spc="-30" baseline="0">
                <a:latin typeface="+mj-lt"/>
              </a:defRPr>
            </a:lvl3pPr>
            <a:lvl4pPr>
              <a:lnSpc>
                <a:spcPct val="75000"/>
              </a:lnSpc>
              <a:defRPr sz="2800" cap="all" spc="-30" baseline="0">
                <a:latin typeface="+mj-lt"/>
              </a:defRPr>
            </a:lvl4pPr>
            <a:lvl5pPr>
              <a:lnSpc>
                <a:spcPct val="75000"/>
              </a:lnSpc>
              <a:defRPr sz="2800" cap="all" spc="-30" baseline="0">
                <a:latin typeface="+mj-lt"/>
              </a:defRPr>
            </a:lvl5pPr>
          </a:lstStyle>
          <a:p>
            <a:pPr lvl="0"/>
            <a:r>
              <a:rPr lang="en-US"/>
              <a:t>Section name</a:t>
            </a:r>
          </a:p>
        </p:txBody>
      </p:sp>
      <p:sp>
        <p:nvSpPr>
          <p:cNvPr id="9" name="Text Placeholder 3">
            <a:extLst>
              <a:ext uri="{FF2B5EF4-FFF2-40B4-BE49-F238E27FC236}">
                <a16:creationId xmlns:a16="http://schemas.microsoft.com/office/drawing/2014/main" id="{DD82C214-30D8-98C9-0346-CD396AFB0927}"/>
              </a:ext>
            </a:extLst>
          </p:cNvPr>
          <p:cNvSpPr>
            <a:spLocks noGrp="1"/>
          </p:cNvSpPr>
          <p:nvPr>
            <p:ph type="body" sz="quarter" idx="19" hasCustomPrompt="1"/>
          </p:nvPr>
        </p:nvSpPr>
        <p:spPr>
          <a:xfrm>
            <a:off x="334962" y="6511379"/>
            <a:ext cx="11232000" cy="217625"/>
          </a:xfrm>
        </p:spPr>
        <p:txBody>
          <a:bodyPr wrap="square" lIns="90000" tIns="46800" rIns="90000" bIns="46800" anchor="ctr">
            <a:spAutoFit/>
          </a:bodyPr>
          <a:lstStyle>
            <a:lvl1pPr marL="0" indent="0" rtl="0">
              <a:lnSpc>
                <a:spcPct val="100000"/>
              </a:lnSpc>
              <a:buNone/>
              <a:defRPr sz="800">
                <a:solidFill>
                  <a:schemeClr val="accent6">
                    <a:lumMod val="50000"/>
                  </a:schemeClr>
                </a:solidFill>
                <a:latin typeface="Arial" panose="020B0604020202020204" pitchFamily="34" charset="0"/>
                <a:cs typeface="Arial" panose="020B0604020202020204" pitchFamily="34" charset="0"/>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a:t>1. Insert numbered footnotes; 2. Refer to footnotes in text with superscript. Source: Name (Year)</a:t>
            </a:r>
          </a:p>
        </p:txBody>
      </p:sp>
    </p:spTree>
    <p:extLst>
      <p:ext uri="{BB962C8B-B14F-4D97-AF65-F5344CB8AC3E}">
        <p14:creationId xmlns:p14="http://schemas.microsoft.com/office/powerpoint/2010/main" val="383209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537" userDrawn="1">
          <p15:clr>
            <a:srgbClr val="FBAE40"/>
          </p15:clr>
        </p15:guide>
        <p15:guide id="3" pos="14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Pictures - B">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D19AAD9-CE81-4903-DDCF-E9C64F3A955C}"/>
              </a:ext>
            </a:extLst>
          </p:cNvPr>
          <p:cNvGraphicFramePr>
            <a:graphicFrameLocks noChangeAspect="1"/>
          </p:cNvGraphicFramePr>
          <p:nvPr userDrawn="1">
            <p:custDataLst>
              <p:tags r:id="rId1"/>
            </p:custDataLst>
            <p:extLst>
              <p:ext uri="{D42A27DB-BD31-4B8C-83A1-F6EECF244321}">
                <p14:modId xmlns:p14="http://schemas.microsoft.com/office/powerpoint/2010/main" val="17469502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6" imgH="426" progId="TCLayout.ActiveDocument.1">
                  <p:embed/>
                </p:oleObj>
              </mc:Choice>
              <mc:Fallback>
                <p:oleObj name="think-cell Slide" r:id="rId3" imgW="426" imgH="426" progId="TCLayout.ActiveDocument.1">
                  <p:embed/>
                  <p:pic>
                    <p:nvPicPr>
                      <p:cNvPr id="2" name="think-cell data - do not delete" hidden="1">
                        <a:extLst>
                          <a:ext uri="{FF2B5EF4-FFF2-40B4-BE49-F238E27FC236}">
                            <a16:creationId xmlns:a16="http://schemas.microsoft.com/office/drawing/2014/main" id="{1D19AAD9-CE81-4903-DDCF-E9C64F3A95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E0A76DE0-9B8B-4688-8B7A-2B7AF44727C6}"/>
              </a:ext>
            </a:extLst>
          </p:cNvPr>
          <p:cNvSpPr>
            <a:spLocks noGrp="1"/>
          </p:cNvSpPr>
          <p:nvPr>
            <p:ph type="sldNum" sz="quarter" idx="12"/>
          </p:nvPr>
        </p:nvSpPr>
        <p:spPr/>
        <p:txBody>
          <a:bodyPr/>
          <a:lstStyle>
            <a:lvl1pPr rtl="0">
              <a:defRPr/>
            </a:lvl1pPr>
          </a:lstStyle>
          <a:p>
            <a:fld id="{13402C37-6518-4C46-A924-AEC985BB8BDA}" type="slidenum">
              <a:rPr lang="en-US" smtClean="0"/>
              <a:pPr/>
              <a:t>‹#›</a:t>
            </a:fld>
            <a:endParaRPr lang="en-US"/>
          </a:p>
        </p:txBody>
      </p:sp>
      <p:sp>
        <p:nvSpPr>
          <p:cNvPr id="27" name="Picture Placeholder 3">
            <a:extLst>
              <a:ext uri="{FF2B5EF4-FFF2-40B4-BE49-F238E27FC236}">
                <a16:creationId xmlns:a16="http://schemas.microsoft.com/office/drawing/2014/main" id="{6B7C9DE2-D268-4407-BEEC-7A18786FDC82}"/>
              </a:ext>
            </a:extLst>
          </p:cNvPr>
          <p:cNvSpPr>
            <a:spLocks noGrp="1"/>
          </p:cNvSpPr>
          <p:nvPr>
            <p:ph type="pic" sz="quarter" idx="16" hasCustomPrompt="1"/>
          </p:nvPr>
        </p:nvSpPr>
        <p:spPr>
          <a:xfrm>
            <a:off x="334962" y="2844800"/>
            <a:ext cx="5913438" cy="3392488"/>
          </a:xfrm>
          <a:solidFill>
            <a:schemeClr val="bg1">
              <a:lumMod val="85000"/>
            </a:schemeClr>
          </a:solidFill>
        </p:spPr>
        <p:txBody>
          <a:bodyPr bIns="648000" anchor="ctr" anchorCtr="1"/>
          <a:lstStyle>
            <a:lvl1pPr marL="0" indent="0" rtl="0">
              <a:buFont typeface="Arial" panose="020B0604020202020204" pitchFamily="34" charset="0"/>
              <a:buNone/>
              <a:defRPr/>
            </a:lvl1pPr>
          </a:lstStyle>
          <a:p>
            <a:r>
              <a:rPr lang="en-US"/>
              <a:t>Click icon to insert picture</a:t>
            </a:r>
          </a:p>
        </p:txBody>
      </p:sp>
      <p:sp>
        <p:nvSpPr>
          <p:cNvPr id="23" name="Picture Placeholder 3">
            <a:extLst>
              <a:ext uri="{FF2B5EF4-FFF2-40B4-BE49-F238E27FC236}">
                <a16:creationId xmlns:a16="http://schemas.microsoft.com/office/drawing/2014/main" id="{18782DB1-2E32-4522-8C95-242BE7770D5F}"/>
              </a:ext>
            </a:extLst>
          </p:cNvPr>
          <p:cNvSpPr>
            <a:spLocks noGrp="1"/>
          </p:cNvSpPr>
          <p:nvPr>
            <p:ph type="pic" sz="quarter" idx="17" hasCustomPrompt="1"/>
          </p:nvPr>
        </p:nvSpPr>
        <p:spPr>
          <a:xfrm>
            <a:off x="9005104" y="723900"/>
            <a:ext cx="2959884" cy="5513388"/>
          </a:xfrm>
          <a:solidFill>
            <a:schemeClr val="bg1">
              <a:lumMod val="85000"/>
            </a:schemeClr>
          </a:solidFill>
        </p:spPr>
        <p:txBody>
          <a:bodyPr bIns="648000" anchor="ctr" anchorCtr="1"/>
          <a:lstStyle>
            <a:lvl1pPr marL="0" indent="0" rtl="0">
              <a:buFont typeface="Arial" panose="020B0604020202020204" pitchFamily="34" charset="0"/>
              <a:buNone/>
              <a:defRPr/>
            </a:lvl1pPr>
          </a:lstStyle>
          <a:p>
            <a:r>
              <a:rPr lang="en-US"/>
              <a:t>Click icon to insert picture</a:t>
            </a:r>
          </a:p>
        </p:txBody>
      </p:sp>
      <p:sp>
        <p:nvSpPr>
          <p:cNvPr id="22" name="Picture Placeholder 3">
            <a:extLst>
              <a:ext uri="{FF2B5EF4-FFF2-40B4-BE49-F238E27FC236}">
                <a16:creationId xmlns:a16="http://schemas.microsoft.com/office/drawing/2014/main" id="{264A7397-6CE3-4971-B8E5-DE45377A52C1}"/>
              </a:ext>
            </a:extLst>
          </p:cNvPr>
          <p:cNvSpPr>
            <a:spLocks noGrp="1"/>
          </p:cNvSpPr>
          <p:nvPr>
            <p:ph type="pic" sz="quarter" idx="18" hasCustomPrompt="1"/>
          </p:nvPr>
        </p:nvSpPr>
        <p:spPr>
          <a:xfrm>
            <a:off x="6473077" y="723900"/>
            <a:ext cx="2307350" cy="5513388"/>
          </a:xfrm>
          <a:solidFill>
            <a:schemeClr val="bg1">
              <a:lumMod val="85000"/>
            </a:schemeClr>
          </a:solidFill>
        </p:spPr>
        <p:txBody>
          <a:bodyPr bIns="648000" anchor="ctr" anchorCtr="1"/>
          <a:lstStyle>
            <a:lvl1pPr marL="0" indent="0" rtl="0">
              <a:buFont typeface="Arial" panose="020B0604020202020204" pitchFamily="34" charset="0"/>
              <a:buNone/>
              <a:defRPr/>
            </a:lvl1pPr>
          </a:lstStyle>
          <a:p>
            <a:r>
              <a:rPr lang="en-US"/>
              <a:t>Click icon to insert picture</a:t>
            </a:r>
          </a:p>
        </p:txBody>
      </p:sp>
      <p:sp>
        <p:nvSpPr>
          <p:cNvPr id="8" name="Text Placeholder 7">
            <a:extLst>
              <a:ext uri="{FF2B5EF4-FFF2-40B4-BE49-F238E27FC236}">
                <a16:creationId xmlns:a16="http://schemas.microsoft.com/office/drawing/2014/main" id="{03E2255E-4D98-3915-A6D2-730E06A386D1}"/>
              </a:ext>
            </a:extLst>
          </p:cNvPr>
          <p:cNvSpPr>
            <a:spLocks noGrp="1"/>
          </p:cNvSpPr>
          <p:nvPr>
            <p:ph type="body" sz="quarter" idx="19" hasCustomPrompt="1"/>
          </p:nvPr>
        </p:nvSpPr>
        <p:spPr>
          <a:xfrm>
            <a:off x="334962" y="134500"/>
            <a:ext cx="3600000" cy="210251"/>
          </a:xfrm>
        </p:spPr>
        <p:txBody>
          <a:bodyPr lIns="90000" tIns="46800" rIns="90000" bIns="46800" anchor="ctr">
            <a:spAutoFit/>
          </a:bodyPr>
          <a:lstStyle>
            <a:lvl1pPr rtl="0">
              <a:lnSpc>
                <a:spcPct val="75000"/>
              </a:lnSpc>
              <a:defRPr sz="1000" cap="all" spc="-30" baseline="0">
                <a:solidFill>
                  <a:schemeClr val="accent6">
                    <a:lumMod val="50000"/>
                  </a:schemeClr>
                </a:solidFill>
                <a:latin typeface="Arial" panose="020B0604020202020204" pitchFamily="34" charset="0"/>
                <a:cs typeface="Arial" panose="020B0604020202020204" pitchFamily="34" charset="0"/>
              </a:defRPr>
            </a:lvl1pPr>
            <a:lvl2pPr>
              <a:lnSpc>
                <a:spcPct val="75000"/>
              </a:lnSpc>
              <a:defRPr sz="2800" cap="all" spc="-30" baseline="0">
                <a:latin typeface="+mj-lt"/>
              </a:defRPr>
            </a:lvl2pPr>
            <a:lvl3pPr>
              <a:lnSpc>
                <a:spcPct val="75000"/>
              </a:lnSpc>
              <a:defRPr sz="2800" cap="all" spc="-30" baseline="0">
                <a:latin typeface="+mj-lt"/>
              </a:defRPr>
            </a:lvl3pPr>
            <a:lvl4pPr>
              <a:lnSpc>
                <a:spcPct val="75000"/>
              </a:lnSpc>
              <a:defRPr sz="2800" cap="all" spc="-30" baseline="0">
                <a:latin typeface="+mj-lt"/>
              </a:defRPr>
            </a:lvl4pPr>
            <a:lvl5pPr>
              <a:lnSpc>
                <a:spcPct val="75000"/>
              </a:lnSpc>
              <a:defRPr sz="2800" cap="all" spc="-30" baseline="0">
                <a:latin typeface="+mj-lt"/>
              </a:defRPr>
            </a:lvl5pPr>
          </a:lstStyle>
          <a:p>
            <a:pPr lvl="0"/>
            <a:r>
              <a:rPr lang="en-US"/>
              <a:t>Section name</a:t>
            </a:r>
          </a:p>
        </p:txBody>
      </p:sp>
      <p:sp>
        <p:nvSpPr>
          <p:cNvPr id="9" name="Text Placeholder 3">
            <a:extLst>
              <a:ext uri="{FF2B5EF4-FFF2-40B4-BE49-F238E27FC236}">
                <a16:creationId xmlns:a16="http://schemas.microsoft.com/office/drawing/2014/main" id="{A8B18F26-220C-65EB-6D49-BF4D0BEC0B71}"/>
              </a:ext>
            </a:extLst>
          </p:cNvPr>
          <p:cNvSpPr>
            <a:spLocks noGrp="1"/>
          </p:cNvSpPr>
          <p:nvPr>
            <p:ph type="body" sz="quarter" idx="20" hasCustomPrompt="1"/>
          </p:nvPr>
        </p:nvSpPr>
        <p:spPr>
          <a:xfrm>
            <a:off x="334962" y="6511379"/>
            <a:ext cx="11232000" cy="217625"/>
          </a:xfrm>
        </p:spPr>
        <p:txBody>
          <a:bodyPr wrap="square" lIns="90000" tIns="46800" rIns="90000" bIns="46800" anchor="ctr">
            <a:spAutoFit/>
          </a:bodyPr>
          <a:lstStyle>
            <a:lvl1pPr marL="0" indent="0" rtl="0">
              <a:lnSpc>
                <a:spcPct val="100000"/>
              </a:lnSpc>
              <a:buNone/>
              <a:defRPr sz="800">
                <a:solidFill>
                  <a:schemeClr val="accent6">
                    <a:lumMod val="50000"/>
                  </a:schemeClr>
                </a:solidFill>
                <a:latin typeface="Arial" panose="020B0604020202020204" pitchFamily="34" charset="0"/>
                <a:cs typeface="Arial" panose="020B0604020202020204" pitchFamily="34" charset="0"/>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a:t>1. Insert numbered footnotes; 2. Refer to footnotes in text with superscript. Source: Name (Year)</a:t>
            </a:r>
          </a:p>
        </p:txBody>
      </p:sp>
    </p:spTree>
    <p:extLst>
      <p:ext uri="{BB962C8B-B14F-4D97-AF65-F5344CB8AC3E}">
        <p14:creationId xmlns:p14="http://schemas.microsoft.com/office/powerpoint/2010/main" val="31649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537">
          <p15:clr>
            <a:srgbClr val="FBAE40"/>
          </p15:clr>
        </p15:guide>
        <p15:guide id="3" pos="14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One picture full page">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8FE16A5-F17B-249C-F54A-AD13663E156A}"/>
              </a:ext>
            </a:extLst>
          </p:cNvPr>
          <p:cNvGraphicFramePr>
            <a:graphicFrameLocks noChangeAspect="1"/>
          </p:cNvGraphicFramePr>
          <p:nvPr userDrawn="1">
            <p:custDataLst>
              <p:tags r:id="rId1"/>
            </p:custDataLst>
            <p:extLst>
              <p:ext uri="{D42A27DB-BD31-4B8C-83A1-F6EECF244321}">
                <p14:modId xmlns:p14="http://schemas.microsoft.com/office/powerpoint/2010/main" val="22039355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6" imgH="426" progId="TCLayout.ActiveDocument.1">
                  <p:embed/>
                </p:oleObj>
              </mc:Choice>
              <mc:Fallback>
                <p:oleObj name="think-cell Slide" r:id="rId3" imgW="426" imgH="426" progId="TCLayout.ActiveDocument.1">
                  <p:embed/>
                  <p:pic>
                    <p:nvPicPr>
                      <p:cNvPr id="2" name="think-cell data - do not delete" hidden="1">
                        <a:extLst>
                          <a:ext uri="{FF2B5EF4-FFF2-40B4-BE49-F238E27FC236}">
                            <a16:creationId xmlns:a16="http://schemas.microsoft.com/office/drawing/2014/main" id="{78FE16A5-F17B-249C-F54A-AD13663E156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7" name="Picture Placeholder 3">
            <a:extLst>
              <a:ext uri="{FF2B5EF4-FFF2-40B4-BE49-F238E27FC236}">
                <a16:creationId xmlns:a16="http://schemas.microsoft.com/office/drawing/2014/main" id="{6B7C9DE2-D268-4407-BEEC-7A18786FDC82}"/>
              </a:ext>
            </a:extLst>
          </p:cNvPr>
          <p:cNvSpPr>
            <a:spLocks noGrp="1"/>
          </p:cNvSpPr>
          <p:nvPr>
            <p:ph type="pic" sz="quarter" idx="16" hasCustomPrompt="1"/>
          </p:nvPr>
        </p:nvSpPr>
        <p:spPr>
          <a:xfrm>
            <a:off x="0" y="0"/>
            <a:ext cx="12192000" cy="6858000"/>
          </a:xfrm>
          <a:solidFill>
            <a:schemeClr val="bg1">
              <a:lumMod val="85000"/>
            </a:schemeClr>
          </a:solidFill>
        </p:spPr>
        <p:txBody>
          <a:bodyPr bIns="648000" anchor="ctr" anchorCtr="1"/>
          <a:lstStyle>
            <a:lvl1pPr marL="0" indent="0" rtl="0">
              <a:buFont typeface="Arial" panose="020B0604020202020204" pitchFamily="34" charset="0"/>
              <a:buNone/>
              <a:defRPr/>
            </a:lvl1pPr>
          </a:lstStyle>
          <a:p>
            <a:r>
              <a:rPr lang="en-US"/>
              <a:t>Click icon to insert picture</a:t>
            </a:r>
          </a:p>
        </p:txBody>
      </p:sp>
    </p:spTree>
    <p:extLst>
      <p:ext uri="{BB962C8B-B14F-4D97-AF65-F5344CB8AC3E}">
        <p14:creationId xmlns:p14="http://schemas.microsoft.com/office/powerpoint/2010/main" val="92779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Video full page">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0D8B4A8-A57F-1B59-4702-E26A666E1791}"/>
              </a:ext>
            </a:extLst>
          </p:cNvPr>
          <p:cNvGraphicFramePr>
            <a:graphicFrameLocks noChangeAspect="1"/>
          </p:cNvGraphicFramePr>
          <p:nvPr userDrawn="1">
            <p:custDataLst>
              <p:tags r:id="rId1"/>
            </p:custDataLst>
            <p:extLst>
              <p:ext uri="{D42A27DB-BD31-4B8C-83A1-F6EECF244321}">
                <p14:modId xmlns:p14="http://schemas.microsoft.com/office/powerpoint/2010/main" val="11595012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6" imgH="426" progId="TCLayout.ActiveDocument.1">
                  <p:embed/>
                </p:oleObj>
              </mc:Choice>
              <mc:Fallback>
                <p:oleObj name="think-cell Slide" r:id="rId3" imgW="426" imgH="426" progId="TCLayout.ActiveDocument.1">
                  <p:embed/>
                  <p:pic>
                    <p:nvPicPr>
                      <p:cNvPr id="2" name="think-cell data - do not delete" hidden="1">
                        <a:extLst>
                          <a:ext uri="{FF2B5EF4-FFF2-40B4-BE49-F238E27FC236}">
                            <a16:creationId xmlns:a16="http://schemas.microsoft.com/office/drawing/2014/main" id="{F0D8B4A8-A57F-1B59-4702-E26A666E179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Media Placeholder 2">
            <a:extLst>
              <a:ext uri="{FF2B5EF4-FFF2-40B4-BE49-F238E27FC236}">
                <a16:creationId xmlns:a16="http://schemas.microsoft.com/office/drawing/2014/main" id="{32CC95C2-72D5-431D-982E-3AAF5E1D8C19}"/>
              </a:ext>
            </a:extLst>
          </p:cNvPr>
          <p:cNvSpPr>
            <a:spLocks noGrp="1"/>
          </p:cNvSpPr>
          <p:nvPr>
            <p:ph type="media" sz="quarter" idx="10" hasCustomPrompt="1"/>
          </p:nvPr>
        </p:nvSpPr>
        <p:spPr>
          <a:xfrm>
            <a:off x="0" y="0"/>
            <a:ext cx="12192000" cy="6858000"/>
          </a:xfrm>
          <a:solidFill>
            <a:schemeClr val="bg1">
              <a:lumMod val="95000"/>
            </a:schemeClr>
          </a:solidFill>
        </p:spPr>
        <p:txBody>
          <a:bodyPr bIns="648000" anchor="ctr" anchorCtr="1"/>
          <a:lstStyle>
            <a:lvl1pPr marL="0" indent="0" rtl="0">
              <a:buFont typeface="Arial" panose="020B0604020202020204" pitchFamily="34" charset="0"/>
              <a:buNone/>
              <a:defRPr/>
            </a:lvl1pPr>
          </a:lstStyle>
          <a:p>
            <a:r>
              <a:rPr lang="en-US"/>
              <a:t>Click icon to insert media</a:t>
            </a:r>
          </a:p>
        </p:txBody>
      </p:sp>
    </p:spTree>
    <p:extLst>
      <p:ext uri="{BB962C8B-B14F-4D97-AF65-F5344CB8AC3E}">
        <p14:creationId xmlns:p14="http://schemas.microsoft.com/office/powerpoint/2010/main" val="50812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mp; Chart - 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38BBC57-DAFF-848C-A03D-B318B3172D49}"/>
              </a:ext>
            </a:extLst>
          </p:cNvPr>
          <p:cNvGraphicFramePr>
            <a:graphicFrameLocks noChangeAspect="1"/>
          </p:cNvGraphicFramePr>
          <p:nvPr userDrawn="1">
            <p:custDataLst>
              <p:tags r:id="rId1"/>
            </p:custDataLst>
            <p:extLst>
              <p:ext uri="{D42A27DB-BD31-4B8C-83A1-F6EECF244321}">
                <p14:modId xmlns:p14="http://schemas.microsoft.com/office/powerpoint/2010/main" val="617953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ct 4" hidden="1">
                        <a:extLst>
                          <a:ext uri="{FF2B5EF4-FFF2-40B4-BE49-F238E27FC236}">
                            <a16:creationId xmlns:a16="http://schemas.microsoft.com/office/drawing/2014/main" id="{B38BBC57-DAFF-848C-A03D-B318B3172D4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E0A76DE0-9B8B-4688-8B7A-2B7AF44727C6}"/>
              </a:ext>
            </a:extLst>
          </p:cNvPr>
          <p:cNvSpPr>
            <a:spLocks noGrp="1"/>
          </p:cNvSpPr>
          <p:nvPr>
            <p:ph type="sldNum" sz="quarter" idx="12"/>
          </p:nvPr>
        </p:nvSpPr>
        <p:spPr/>
        <p:txBody>
          <a:bodyPr/>
          <a:lstStyle>
            <a:lvl1pPr rtl="0">
              <a:defRPr/>
            </a:lvl1pPr>
          </a:lstStyle>
          <a:p>
            <a:fld id="{13402C37-6518-4C46-A924-AEC985BB8BDA}" type="slidenum">
              <a:rPr lang="en-US" smtClean="0"/>
              <a:pPr/>
              <a:t>‹#›</a:t>
            </a:fld>
            <a:endParaRPr lang="en-US"/>
          </a:p>
        </p:txBody>
      </p:sp>
      <p:sp>
        <p:nvSpPr>
          <p:cNvPr id="11" name="Text Placeholder 10">
            <a:extLst>
              <a:ext uri="{FF2B5EF4-FFF2-40B4-BE49-F238E27FC236}">
                <a16:creationId xmlns:a16="http://schemas.microsoft.com/office/drawing/2014/main" id="{C13D2EA4-F8DA-411F-89FA-0F2FB5345369}"/>
              </a:ext>
            </a:extLst>
          </p:cNvPr>
          <p:cNvSpPr>
            <a:spLocks noGrp="1"/>
          </p:cNvSpPr>
          <p:nvPr>
            <p:ph type="body" sz="quarter" idx="13" hasCustomPrompt="1"/>
          </p:nvPr>
        </p:nvSpPr>
        <p:spPr>
          <a:xfrm>
            <a:off x="334964" y="2800350"/>
            <a:ext cx="3612004" cy="3436938"/>
          </a:xfrm>
        </p:spPr>
        <p:txBody>
          <a:bodyPr lIns="90000" numCol="1" spcCol="180000">
            <a:noAutofit/>
          </a:bodyPr>
          <a:lstStyle>
            <a:lvl1pPr rtl="0">
              <a:defRPr>
                <a:solidFill>
                  <a:schemeClr val="tx1"/>
                </a:solidFill>
              </a:defRPr>
            </a:lvl1pPr>
            <a:lvl2pPr rtl="0">
              <a:defRPr>
                <a:solidFill>
                  <a:schemeClr val="tx1"/>
                </a:solidFill>
              </a:defRPr>
            </a:lvl2pPr>
            <a:lvl3pPr rtl="0">
              <a:defRPr>
                <a:solidFill>
                  <a:schemeClr val="tx1"/>
                </a:solidFill>
              </a:defRPr>
            </a:lvl3pPr>
            <a:lvl4pPr rtl="0">
              <a:defRPr>
                <a:solidFill>
                  <a:schemeClr val="tx1"/>
                </a:solidFill>
              </a:defRPr>
            </a:lvl4pPr>
            <a:lvl5pPr rtl="0">
              <a:defRPr>
                <a:solidFill>
                  <a:schemeClr val="tx1"/>
                </a:solidFill>
              </a:defRPr>
            </a:lvl5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4" name="Chart Placeholder 3">
            <a:extLst>
              <a:ext uri="{FF2B5EF4-FFF2-40B4-BE49-F238E27FC236}">
                <a16:creationId xmlns:a16="http://schemas.microsoft.com/office/drawing/2014/main" id="{80FD04C2-1F5F-4A33-B177-EB799DD155FF}"/>
              </a:ext>
            </a:extLst>
          </p:cNvPr>
          <p:cNvSpPr>
            <a:spLocks noGrp="1"/>
          </p:cNvSpPr>
          <p:nvPr>
            <p:ph type="chart" sz="quarter" idx="15" hasCustomPrompt="1"/>
          </p:nvPr>
        </p:nvSpPr>
        <p:spPr>
          <a:xfrm>
            <a:off x="4572000" y="2800350"/>
            <a:ext cx="7285038" cy="3436937"/>
          </a:xfrm>
        </p:spPr>
        <p:txBody>
          <a:bodyPr bIns="648000" anchor="ctr" anchorCtr="1">
            <a:noAutofit/>
          </a:bodyPr>
          <a:lstStyle>
            <a:lvl1pPr rtl="0">
              <a:defRPr/>
            </a:lvl1pPr>
          </a:lstStyle>
          <a:p>
            <a:r>
              <a:rPr lang="en-US"/>
              <a:t>Click icon to insert chart</a:t>
            </a:r>
          </a:p>
        </p:txBody>
      </p:sp>
      <p:sp>
        <p:nvSpPr>
          <p:cNvPr id="9" name="Title Placeholder 1">
            <a:extLst>
              <a:ext uri="{FF2B5EF4-FFF2-40B4-BE49-F238E27FC236}">
                <a16:creationId xmlns:a16="http://schemas.microsoft.com/office/drawing/2014/main" id="{C5AFF1F9-8833-706C-4DA7-885856BAA676}"/>
              </a:ext>
            </a:extLst>
          </p:cNvPr>
          <p:cNvSpPr>
            <a:spLocks noGrp="1"/>
          </p:cNvSpPr>
          <p:nvPr>
            <p:ph type="title"/>
          </p:nvPr>
        </p:nvSpPr>
        <p:spPr>
          <a:xfrm>
            <a:off x="334962" y="656649"/>
            <a:ext cx="11522075" cy="383311"/>
          </a:xfrm>
          <a:prstGeom prst="rect">
            <a:avLst/>
          </a:prstGeom>
        </p:spPr>
        <p:txBody>
          <a:bodyPr vert="horz" wrap="square" lIns="90000" tIns="46800" rIns="90000" bIns="46800" rtlCol="0" anchor="t" anchorCtr="0">
            <a:spAutoFit/>
          </a:bodyPr>
          <a:lstStyle>
            <a:lvl1pPr rtl="0">
              <a:defRPr sz="2400" b="1" spc="-150">
                <a:latin typeface="Arial Black" panose="020B0A04020102020204" pitchFamily="34" charset="0"/>
                <a:cs typeface="Arial" panose="020B0604020202020204" pitchFamily="34" charset="0"/>
              </a:defRPr>
            </a:lvl1pPr>
          </a:lstStyle>
          <a:p>
            <a:r>
              <a:rPr lang="en-US"/>
              <a:t>Click to edit Master title style</a:t>
            </a:r>
          </a:p>
        </p:txBody>
      </p:sp>
      <p:sp>
        <p:nvSpPr>
          <p:cNvPr id="10" name="Text Placeholder 3">
            <a:extLst>
              <a:ext uri="{FF2B5EF4-FFF2-40B4-BE49-F238E27FC236}">
                <a16:creationId xmlns:a16="http://schemas.microsoft.com/office/drawing/2014/main" id="{2887B7A9-6D7C-8462-54C7-3A041D70FAA1}"/>
              </a:ext>
            </a:extLst>
          </p:cNvPr>
          <p:cNvSpPr>
            <a:spLocks noGrp="1"/>
          </p:cNvSpPr>
          <p:nvPr>
            <p:ph type="body" sz="quarter" idx="18" hasCustomPrompt="1"/>
          </p:nvPr>
        </p:nvSpPr>
        <p:spPr>
          <a:xfrm>
            <a:off x="334962" y="6511379"/>
            <a:ext cx="11232000" cy="217625"/>
          </a:xfrm>
        </p:spPr>
        <p:txBody>
          <a:bodyPr wrap="square" lIns="90000" tIns="46800" rIns="90000" bIns="46800" anchor="ctr">
            <a:spAutoFit/>
          </a:bodyPr>
          <a:lstStyle>
            <a:lvl1pPr marL="0" indent="0" rtl="0">
              <a:lnSpc>
                <a:spcPct val="100000"/>
              </a:lnSpc>
              <a:buNone/>
              <a:defRPr sz="800">
                <a:solidFill>
                  <a:schemeClr val="accent6">
                    <a:lumMod val="50000"/>
                  </a:schemeClr>
                </a:solidFill>
                <a:latin typeface="Arial" panose="020B0604020202020204" pitchFamily="34" charset="0"/>
                <a:cs typeface="Arial" panose="020B0604020202020204" pitchFamily="34" charset="0"/>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a:t>1. Insert numbered footnotes; 2. Refer to footnotes in text with superscript. Source: Name (Year)</a:t>
            </a:r>
          </a:p>
        </p:txBody>
      </p:sp>
      <p:sp>
        <p:nvSpPr>
          <p:cNvPr id="15" name="Text Placeholder 7">
            <a:extLst>
              <a:ext uri="{FF2B5EF4-FFF2-40B4-BE49-F238E27FC236}">
                <a16:creationId xmlns:a16="http://schemas.microsoft.com/office/drawing/2014/main" id="{97F65B0C-7AC3-FBC0-C928-40EF578BB4C4}"/>
              </a:ext>
            </a:extLst>
          </p:cNvPr>
          <p:cNvSpPr>
            <a:spLocks noGrp="1"/>
          </p:cNvSpPr>
          <p:nvPr>
            <p:ph type="body" sz="quarter" idx="16" hasCustomPrompt="1"/>
          </p:nvPr>
        </p:nvSpPr>
        <p:spPr>
          <a:xfrm>
            <a:off x="334962" y="134500"/>
            <a:ext cx="3600000" cy="210251"/>
          </a:xfrm>
        </p:spPr>
        <p:txBody>
          <a:bodyPr lIns="90000" tIns="46800" rIns="90000" bIns="46800" anchor="ctr">
            <a:spAutoFit/>
          </a:bodyPr>
          <a:lstStyle>
            <a:lvl1pPr rtl="0">
              <a:lnSpc>
                <a:spcPct val="75000"/>
              </a:lnSpc>
              <a:defRPr sz="1000" cap="all" spc="-30" baseline="0">
                <a:solidFill>
                  <a:schemeClr val="accent6">
                    <a:lumMod val="50000"/>
                  </a:schemeClr>
                </a:solidFill>
                <a:latin typeface="Arial" panose="020B0604020202020204" pitchFamily="34" charset="0"/>
                <a:cs typeface="Arial" panose="020B0604020202020204" pitchFamily="34" charset="0"/>
              </a:defRPr>
            </a:lvl1pPr>
            <a:lvl2pPr>
              <a:lnSpc>
                <a:spcPct val="75000"/>
              </a:lnSpc>
              <a:defRPr sz="2800" cap="all" spc="-30" baseline="0">
                <a:latin typeface="+mj-lt"/>
              </a:defRPr>
            </a:lvl2pPr>
            <a:lvl3pPr>
              <a:lnSpc>
                <a:spcPct val="75000"/>
              </a:lnSpc>
              <a:defRPr sz="2800" cap="all" spc="-30" baseline="0">
                <a:latin typeface="+mj-lt"/>
              </a:defRPr>
            </a:lvl3pPr>
            <a:lvl4pPr>
              <a:lnSpc>
                <a:spcPct val="75000"/>
              </a:lnSpc>
              <a:defRPr sz="2800" cap="all" spc="-30" baseline="0">
                <a:latin typeface="+mj-lt"/>
              </a:defRPr>
            </a:lvl4pPr>
            <a:lvl5pPr>
              <a:lnSpc>
                <a:spcPct val="75000"/>
              </a:lnSpc>
              <a:defRPr sz="2800" cap="all" spc="-30" baseline="0">
                <a:latin typeface="+mj-lt"/>
              </a:defRPr>
            </a:lvl5pPr>
          </a:lstStyle>
          <a:p>
            <a:pPr lvl="0"/>
            <a:r>
              <a:rPr lang="en-US"/>
              <a:t>Section name</a:t>
            </a:r>
          </a:p>
        </p:txBody>
      </p:sp>
    </p:spTree>
    <p:extLst>
      <p:ext uri="{BB962C8B-B14F-4D97-AF65-F5344CB8AC3E}">
        <p14:creationId xmlns:p14="http://schemas.microsoft.com/office/powerpoint/2010/main" val="137378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mp; Chart - B">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4A9759E-8763-B9A4-577C-7FAED5C3A7EE}"/>
              </a:ext>
            </a:extLst>
          </p:cNvPr>
          <p:cNvGraphicFramePr>
            <a:graphicFrameLocks noChangeAspect="1"/>
          </p:cNvGraphicFramePr>
          <p:nvPr userDrawn="1">
            <p:custDataLst>
              <p:tags r:id="rId1"/>
            </p:custDataLst>
            <p:extLst>
              <p:ext uri="{D42A27DB-BD31-4B8C-83A1-F6EECF244321}">
                <p14:modId xmlns:p14="http://schemas.microsoft.com/office/powerpoint/2010/main" val="81814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3" name="Object 2" hidden="1">
                        <a:extLst>
                          <a:ext uri="{FF2B5EF4-FFF2-40B4-BE49-F238E27FC236}">
                            <a16:creationId xmlns:a16="http://schemas.microsoft.com/office/drawing/2014/main" id="{84A9759E-8763-B9A4-577C-7FAED5C3A7E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E0A76DE0-9B8B-4688-8B7A-2B7AF44727C6}"/>
              </a:ext>
            </a:extLst>
          </p:cNvPr>
          <p:cNvSpPr>
            <a:spLocks noGrp="1"/>
          </p:cNvSpPr>
          <p:nvPr>
            <p:ph type="sldNum" sz="quarter" idx="12"/>
          </p:nvPr>
        </p:nvSpPr>
        <p:spPr/>
        <p:txBody>
          <a:bodyPr/>
          <a:lstStyle>
            <a:lvl1pPr rtl="0">
              <a:defRPr/>
            </a:lvl1pPr>
          </a:lstStyle>
          <a:p>
            <a:fld id="{13402C37-6518-4C46-A924-AEC985BB8BDA}" type="slidenum">
              <a:rPr lang="en-US" smtClean="0"/>
              <a:pPr/>
              <a:t>‹#›</a:t>
            </a:fld>
            <a:endParaRPr lang="en-US"/>
          </a:p>
        </p:txBody>
      </p:sp>
      <p:sp>
        <p:nvSpPr>
          <p:cNvPr id="4" name="Chart Placeholder 3">
            <a:extLst>
              <a:ext uri="{FF2B5EF4-FFF2-40B4-BE49-F238E27FC236}">
                <a16:creationId xmlns:a16="http://schemas.microsoft.com/office/drawing/2014/main" id="{80FD04C2-1F5F-4A33-B177-EB799DD155FF}"/>
              </a:ext>
            </a:extLst>
          </p:cNvPr>
          <p:cNvSpPr>
            <a:spLocks noGrp="1"/>
          </p:cNvSpPr>
          <p:nvPr>
            <p:ph type="chart" sz="quarter" idx="15" hasCustomPrompt="1"/>
          </p:nvPr>
        </p:nvSpPr>
        <p:spPr>
          <a:xfrm>
            <a:off x="334962" y="2800350"/>
            <a:ext cx="8572817" cy="3436937"/>
          </a:xfrm>
        </p:spPr>
        <p:txBody>
          <a:bodyPr bIns="648000" anchor="ctr" anchorCtr="1"/>
          <a:lstStyle>
            <a:lvl1pPr rtl="0">
              <a:defRPr/>
            </a:lvl1pPr>
          </a:lstStyle>
          <a:p>
            <a:r>
              <a:rPr lang="en-US"/>
              <a:t>Click icon to insert chart</a:t>
            </a:r>
          </a:p>
        </p:txBody>
      </p:sp>
      <p:sp>
        <p:nvSpPr>
          <p:cNvPr id="27" name="Text Placeholder 25">
            <a:extLst>
              <a:ext uri="{FF2B5EF4-FFF2-40B4-BE49-F238E27FC236}">
                <a16:creationId xmlns:a16="http://schemas.microsoft.com/office/drawing/2014/main" id="{C6FAC00F-D4AA-413A-A69F-1F3015CA2F05}"/>
              </a:ext>
            </a:extLst>
          </p:cNvPr>
          <p:cNvSpPr>
            <a:spLocks noGrp="1"/>
          </p:cNvSpPr>
          <p:nvPr>
            <p:ph type="body" sz="quarter" idx="14"/>
          </p:nvPr>
        </p:nvSpPr>
        <p:spPr>
          <a:xfrm>
            <a:off x="9271000" y="5295900"/>
            <a:ext cx="2586038" cy="941388"/>
          </a:xfrm>
        </p:spPr>
        <p:txBody>
          <a:bodyPr lIns="90000" tIns="46800">
            <a:noAutofit/>
          </a:bodyPr>
          <a:lstStyle>
            <a:lvl1pPr rtl="0">
              <a:defRPr sz="1000">
                <a:solidFill>
                  <a:schemeClr val="tx1"/>
                </a:solidFill>
              </a:defRPr>
            </a:lvl1pPr>
            <a:lvl2pPr rtl="0">
              <a:defRPr sz="1000">
                <a:solidFill>
                  <a:schemeClr val="tx1"/>
                </a:solidFill>
              </a:defRPr>
            </a:lvl2pPr>
            <a:lvl3pPr rtl="0">
              <a:defRPr sz="1000">
                <a:solidFill>
                  <a:schemeClr val="tx1"/>
                </a:solidFill>
              </a:defRPr>
            </a:lvl3pPr>
            <a:lvl4pPr rtl="0">
              <a:defRPr sz="1000">
                <a:solidFill>
                  <a:schemeClr val="tx1"/>
                </a:solidFill>
              </a:defRPr>
            </a:lvl4pPr>
            <a:lvl5pPr rtl="0">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776FFE95-471D-EC39-1CC2-F4B05BDD5C7E}"/>
              </a:ext>
            </a:extLst>
          </p:cNvPr>
          <p:cNvSpPr>
            <a:spLocks noGrp="1"/>
          </p:cNvSpPr>
          <p:nvPr>
            <p:ph type="title"/>
          </p:nvPr>
        </p:nvSpPr>
        <p:spPr>
          <a:xfrm>
            <a:off x="334962" y="656649"/>
            <a:ext cx="11522075" cy="383311"/>
          </a:xfrm>
          <a:prstGeom prst="rect">
            <a:avLst/>
          </a:prstGeom>
        </p:spPr>
        <p:txBody>
          <a:bodyPr vert="horz" wrap="square" lIns="90000" tIns="46800" rIns="90000" bIns="46800" rtlCol="0" anchor="t" anchorCtr="0">
            <a:spAutoFit/>
          </a:bodyPr>
          <a:lstStyle>
            <a:lvl1pPr rtl="0">
              <a:defRPr sz="2400" b="1" spc="-150">
                <a:latin typeface="Arial Black" panose="020B0A04020102020204" pitchFamily="34" charset="0"/>
                <a:cs typeface="Arial" panose="020B0604020202020204" pitchFamily="34" charset="0"/>
              </a:defRPr>
            </a:lvl1pPr>
          </a:lstStyle>
          <a:p>
            <a:r>
              <a:rPr lang="en-US"/>
              <a:t>Click to edit Master title style</a:t>
            </a:r>
          </a:p>
        </p:txBody>
      </p:sp>
      <p:sp>
        <p:nvSpPr>
          <p:cNvPr id="11" name="Text Placeholder 3">
            <a:extLst>
              <a:ext uri="{FF2B5EF4-FFF2-40B4-BE49-F238E27FC236}">
                <a16:creationId xmlns:a16="http://schemas.microsoft.com/office/drawing/2014/main" id="{DBC69D46-F8F2-72F5-796D-86FE95C242E0}"/>
              </a:ext>
            </a:extLst>
          </p:cNvPr>
          <p:cNvSpPr>
            <a:spLocks noGrp="1"/>
          </p:cNvSpPr>
          <p:nvPr>
            <p:ph type="body" sz="quarter" idx="18" hasCustomPrompt="1"/>
          </p:nvPr>
        </p:nvSpPr>
        <p:spPr>
          <a:xfrm>
            <a:off x="334962" y="6511379"/>
            <a:ext cx="11232000" cy="217625"/>
          </a:xfrm>
        </p:spPr>
        <p:txBody>
          <a:bodyPr wrap="square" lIns="90000" tIns="46800" rIns="90000" bIns="46800" anchor="ctr">
            <a:spAutoFit/>
          </a:bodyPr>
          <a:lstStyle>
            <a:lvl1pPr marL="0" indent="0" rtl="0">
              <a:lnSpc>
                <a:spcPct val="100000"/>
              </a:lnSpc>
              <a:buNone/>
              <a:defRPr sz="800">
                <a:solidFill>
                  <a:schemeClr val="accent6">
                    <a:lumMod val="50000"/>
                  </a:schemeClr>
                </a:solidFill>
                <a:latin typeface="Arial" panose="020B0604020202020204" pitchFamily="34" charset="0"/>
                <a:cs typeface="Arial" panose="020B0604020202020204" pitchFamily="34" charset="0"/>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a:t>1. Insert numbered footnotes; 2. Refer to footnotes in text with superscript. Source: Name (Year)</a:t>
            </a:r>
          </a:p>
        </p:txBody>
      </p:sp>
      <p:sp>
        <p:nvSpPr>
          <p:cNvPr id="12" name="Text Placeholder 7">
            <a:extLst>
              <a:ext uri="{FF2B5EF4-FFF2-40B4-BE49-F238E27FC236}">
                <a16:creationId xmlns:a16="http://schemas.microsoft.com/office/drawing/2014/main" id="{41BBF743-0163-3BBE-E422-D8340DF8FCAC}"/>
              </a:ext>
            </a:extLst>
          </p:cNvPr>
          <p:cNvSpPr>
            <a:spLocks noGrp="1"/>
          </p:cNvSpPr>
          <p:nvPr>
            <p:ph type="body" sz="quarter" idx="16" hasCustomPrompt="1"/>
          </p:nvPr>
        </p:nvSpPr>
        <p:spPr>
          <a:xfrm>
            <a:off x="334962" y="134500"/>
            <a:ext cx="3600000" cy="210251"/>
          </a:xfrm>
        </p:spPr>
        <p:txBody>
          <a:bodyPr lIns="90000" tIns="46800" rIns="90000" bIns="46800" anchor="ctr">
            <a:spAutoFit/>
          </a:bodyPr>
          <a:lstStyle>
            <a:lvl1pPr rtl="0">
              <a:lnSpc>
                <a:spcPct val="75000"/>
              </a:lnSpc>
              <a:defRPr sz="1000" cap="all" spc="-30" baseline="0">
                <a:solidFill>
                  <a:schemeClr val="accent6">
                    <a:lumMod val="50000"/>
                  </a:schemeClr>
                </a:solidFill>
                <a:latin typeface="Arial" panose="020B0604020202020204" pitchFamily="34" charset="0"/>
                <a:cs typeface="Arial" panose="020B0604020202020204" pitchFamily="34" charset="0"/>
              </a:defRPr>
            </a:lvl1pPr>
            <a:lvl2pPr>
              <a:lnSpc>
                <a:spcPct val="75000"/>
              </a:lnSpc>
              <a:defRPr sz="2800" cap="all" spc="-30" baseline="0">
                <a:latin typeface="+mj-lt"/>
              </a:defRPr>
            </a:lvl2pPr>
            <a:lvl3pPr>
              <a:lnSpc>
                <a:spcPct val="75000"/>
              </a:lnSpc>
              <a:defRPr sz="2800" cap="all" spc="-30" baseline="0">
                <a:latin typeface="+mj-lt"/>
              </a:defRPr>
            </a:lvl3pPr>
            <a:lvl4pPr>
              <a:lnSpc>
                <a:spcPct val="75000"/>
              </a:lnSpc>
              <a:defRPr sz="2800" cap="all" spc="-30" baseline="0">
                <a:latin typeface="+mj-lt"/>
              </a:defRPr>
            </a:lvl4pPr>
            <a:lvl5pPr>
              <a:lnSpc>
                <a:spcPct val="75000"/>
              </a:lnSpc>
              <a:defRPr sz="2800" cap="all" spc="-30" baseline="0">
                <a:latin typeface="+mj-lt"/>
              </a:defRPr>
            </a:lvl5pPr>
          </a:lstStyle>
          <a:p>
            <a:pPr lvl="0"/>
            <a:r>
              <a:rPr lang="en-US"/>
              <a:t>Section name</a:t>
            </a:r>
          </a:p>
        </p:txBody>
      </p:sp>
    </p:spTree>
    <p:extLst>
      <p:ext uri="{BB962C8B-B14F-4D97-AF65-F5344CB8AC3E}">
        <p14:creationId xmlns:p14="http://schemas.microsoft.com/office/powerpoint/2010/main" val="409394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mp; Chart - C">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14B7569-8605-470D-046B-FA14A6996469}"/>
              </a:ext>
            </a:extLst>
          </p:cNvPr>
          <p:cNvGraphicFramePr>
            <a:graphicFrameLocks noChangeAspect="1"/>
          </p:cNvGraphicFramePr>
          <p:nvPr userDrawn="1">
            <p:custDataLst>
              <p:tags r:id="rId1"/>
            </p:custDataLst>
            <p:extLst>
              <p:ext uri="{D42A27DB-BD31-4B8C-83A1-F6EECF244321}">
                <p14:modId xmlns:p14="http://schemas.microsoft.com/office/powerpoint/2010/main" val="30613135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ct 4" hidden="1">
                        <a:extLst>
                          <a:ext uri="{FF2B5EF4-FFF2-40B4-BE49-F238E27FC236}">
                            <a16:creationId xmlns:a16="http://schemas.microsoft.com/office/drawing/2014/main" id="{A14B7569-8605-470D-046B-FA14A69964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E0A76DE0-9B8B-4688-8B7A-2B7AF44727C6}"/>
              </a:ext>
            </a:extLst>
          </p:cNvPr>
          <p:cNvSpPr>
            <a:spLocks noGrp="1"/>
          </p:cNvSpPr>
          <p:nvPr>
            <p:ph type="sldNum" sz="quarter" idx="12"/>
          </p:nvPr>
        </p:nvSpPr>
        <p:spPr/>
        <p:txBody>
          <a:bodyPr/>
          <a:lstStyle>
            <a:lvl1pPr rtl="0">
              <a:defRPr/>
            </a:lvl1pPr>
          </a:lstStyle>
          <a:p>
            <a:fld id="{13402C37-6518-4C46-A924-AEC985BB8BDA}" type="slidenum">
              <a:rPr lang="en-US" smtClean="0"/>
              <a:pPr/>
              <a:t>‹#›</a:t>
            </a:fld>
            <a:endParaRPr lang="en-US"/>
          </a:p>
        </p:txBody>
      </p:sp>
      <p:sp>
        <p:nvSpPr>
          <p:cNvPr id="11" name="Text Placeholder 10">
            <a:extLst>
              <a:ext uri="{FF2B5EF4-FFF2-40B4-BE49-F238E27FC236}">
                <a16:creationId xmlns:a16="http://schemas.microsoft.com/office/drawing/2014/main" id="{C13D2EA4-F8DA-411F-89FA-0F2FB5345369}"/>
              </a:ext>
            </a:extLst>
          </p:cNvPr>
          <p:cNvSpPr>
            <a:spLocks noGrp="1"/>
          </p:cNvSpPr>
          <p:nvPr>
            <p:ph type="body" sz="quarter" idx="13" hasCustomPrompt="1"/>
          </p:nvPr>
        </p:nvSpPr>
        <p:spPr>
          <a:xfrm>
            <a:off x="334964" y="3113590"/>
            <a:ext cx="3612004" cy="3123698"/>
          </a:xfrm>
        </p:spPr>
        <p:txBody>
          <a:bodyPr lIns="90000" tIns="46800" numCol="1" spcCol="180000">
            <a:noAutofit/>
          </a:bodyPr>
          <a:lstStyle>
            <a:lvl1pPr rtl="0">
              <a:defRPr>
                <a:solidFill>
                  <a:schemeClr val="tx1"/>
                </a:solidFill>
              </a:defRPr>
            </a:lvl1pPr>
            <a:lvl2pPr rtl="0">
              <a:defRPr>
                <a:solidFill>
                  <a:schemeClr val="tx1"/>
                </a:solidFill>
              </a:defRPr>
            </a:lvl2pPr>
            <a:lvl3pPr rtl="0">
              <a:defRPr>
                <a:solidFill>
                  <a:schemeClr val="tx1"/>
                </a:solidFill>
              </a:defRPr>
            </a:lvl3pPr>
            <a:lvl4pPr rtl="0">
              <a:defRPr>
                <a:solidFill>
                  <a:schemeClr val="tx1"/>
                </a:solidFill>
              </a:defRPr>
            </a:lvl4pPr>
            <a:lvl5pPr rtl="0">
              <a:defRPr>
                <a:solidFill>
                  <a:schemeClr val="tx1"/>
                </a:solidFill>
              </a:defRPr>
            </a:lvl5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4" name="Chart Placeholder 3">
            <a:extLst>
              <a:ext uri="{FF2B5EF4-FFF2-40B4-BE49-F238E27FC236}">
                <a16:creationId xmlns:a16="http://schemas.microsoft.com/office/drawing/2014/main" id="{80FD04C2-1F5F-4A33-B177-EB799DD155FF}"/>
              </a:ext>
            </a:extLst>
          </p:cNvPr>
          <p:cNvSpPr>
            <a:spLocks noGrp="1"/>
          </p:cNvSpPr>
          <p:nvPr>
            <p:ph type="chart" sz="quarter" idx="15" hasCustomPrompt="1"/>
          </p:nvPr>
        </p:nvSpPr>
        <p:spPr>
          <a:xfrm>
            <a:off x="7176304" y="1967696"/>
            <a:ext cx="4680734" cy="4269591"/>
          </a:xfrm>
        </p:spPr>
        <p:txBody>
          <a:bodyPr bIns="648000" anchor="ctr" anchorCtr="1"/>
          <a:lstStyle>
            <a:lvl1pPr rtl="0">
              <a:defRPr/>
            </a:lvl1pPr>
          </a:lstStyle>
          <a:p>
            <a:r>
              <a:rPr lang="en-US"/>
              <a:t>Click icon to insert chart</a:t>
            </a:r>
          </a:p>
        </p:txBody>
      </p:sp>
      <p:sp>
        <p:nvSpPr>
          <p:cNvPr id="9" name="Title Placeholder 1">
            <a:extLst>
              <a:ext uri="{FF2B5EF4-FFF2-40B4-BE49-F238E27FC236}">
                <a16:creationId xmlns:a16="http://schemas.microsoft.com/office/drawing/2014/main" id="{19D1011A-2237-D3A1-2D1B-AFF52DCFBB40}"/>
              </a:ext>
            </a:extLst>
          </p:cNvPr>
          <p:cNvSpPr>
            <a:spLocks noGrp="1"/>
          </p:cNvSpPr>
          <p:nvPr>
            <p:ph type="title"/>
          </p:nvPr>
        </p:nvSpPr>
        <p:spPr>
          <a:xfrm>
            <a:off x="334962" y="656649"/>
            <a:ext cx="11522075" cy="383311"/>
          </a:xfrm>
          <a:prstGeom prst="rect">
            <a:avLst/>
          </a:prstGeom>
        </p:spPr>
        <p:txBody>
          <a:bodyPr vert="horz" wrap="square" lIns="90000" tIns="46800" rIns="90000" bIns="46800" rtlCol="0" anchor="t" anchorCtr="0">
            <a:spAutoFit/>
          </a:bodyPr>
          <a:lstStyle>
            <a:lvl1pPr rtl="0">
              <a:defRPr sz="2400" b="1" spc="-150">
                <a:latin typeface="Arial Black" panose="020B0A04020102020204" pitchFamily="34" charset="0"/>
                <a:cs typeface="Arial" panose="020B0604020202020204" pitchFamily="34" charset="0"/>
              </a:defRPr>
            </a:lvl1pPr>
          </a:lstStyle>
          <a:p>
            <a:r>
              <a:rPr lang="en-US"/>
              <a:t>Click to edit Master title style</a:t>
            </a:r>
          </a:p>
        </p:txBody>
      </p:sp>
      <p:sp>
        <p:nvSpPr>
          <p:cNvPr id="10" name="Text Placeholder 3">
            <a:extLst>
              <a:ext uri="{FF2B5EF4-FFF2-40B4-BE49-F238E27FC236}">
                <a16:creationId xmlns:a16="http://schemas.microsoft.com/office/drawing/2014/main" id="{FEAAFB4A-BBC6-F911-00E6-88E57718EBE5}"/>
              </a:ext>
            </a:extLst>
          </p:cNvPr>
          <p:cNvSpPr>
            <a:spLocks noGrp="1"/>
          </p:cNvSpPr>
          <p:nvPr>
            <p:ph type="body" sz="quarter" idx="18" hasCustomPrompt="1"/>
          </p:nvPr>
        </p:nvSpPr>
        <p:spPr>
          <a:xfrm>
            <a:off x="334962" y="6511379"/>
            <a:ext cx="11232000" cy="217625"/>
          </a:xfrm>
        </p:spPr>
        <p:txBody>
          <a:bodyPr wrap="square" lIns="90000" tIns="46800" rIns="90000" bIns="46800" anchor="ctr">
            <a:spAutoFit/>
          </a:bodyPr>
          <a:lstStyle>
            <a:lvl1pPr marL="0" indent="0" rtl="0">
              <a:lnSpc>
                <a:spcPct val="100000"/>
              </a:lnSpc>
              <a:buNone/>
              <a:defRPr sz="800">
                <a:solidFill>
                  <a:schemeClr val="accent6">
                    <a:lumMod val="50000"/>
                  </a:schemeClr>
                </a:solidFill>
                <a:latin typeface="Arial" panose="020B0604020202020204" pitchFamily="34" charset="0"/>
                <a:cs typeface="Arial" panose="020B0604020202020204" pitchFamily="34" charset="0"/>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a:t>1. Insert numbered footnotes; 2. Refer to footnotes in text with superscript. Source: Name (Year)</a:t>
            </a:r>
          </a:p>
        </p:txBody>
      </p:sp>
      <p:sp>
        <p:nvSpPr>
          <p:cNvPr id="15" name="Text Placeholder 7">
            <a:extLst>
              <a:ext uri="{FF2B5EF4-FFF2-40B4-BE49-F238E27FC236}">
                <a16:creationId xmlns:a16="http://schemas.microsoft.com/office/drawing/2014/main" id="{D8E0B90F-8253-069F-3D34-E77D2A1F98CE}"/>
              </a:ext>
            </a:extLst>
          </p:cNvPr>
          <p:cNvSpPr>
            <a:spLocks noGrp="1"/>
          </p:cNvSpPr>
          <p:nvPr>
            <p:ph type="body" sz="quarter" idx="16" hasCustomPrompt="1"/>
          </p:nvPr>
        </p:nvSpPr>
        <p:spPr>
          <a:xfrm>
            <a:off x="334962" y="134500"/>
            <a:ext cx="3600000" cy="210251"/>
          </a:xfrm>
        </p:spPr>
        <p:txBody>
          <a:bodyPr lIns="90000" tIns="46800" rIns="90000" bIns="46800" anchor="ctr">
            <a:spAutoFit/>
          </a:bodyPr>
          <a:lstStyle>
            <a:lvl1pPr rtl="0">
              <a:lnSpc>
                <a:spcPct val="75000"/>
              </a:lnSpc>
              <a:defRPr sz="1000" cap="all" spc="-30" baseline="0">
                <a:solidFill>
                  <a:schemeClr val="accent6">
                    <a:lumMod val="50000"/>
                  </a:schemeClr>
                </a:solidFill>
                <a:latin typeface="Arial" panose="020B0604020202020204" pitchFamily="34" charset="0"/>
                <a:cs typeface="Arial" panose="020B0604020202020204" pitchFamily="34" charset="0"/>
              </a:defRPr>
            </a:lvl1pPr>
            <a:lvl2pPr>
              <a:lnSpc>
                <a:spcPct val="75000"/>
              </a:lnSpc>
              <a:defRPr sz="2800" cap="all" spc="-30" baseline="0">
                <a:latin typeface="+mj-lt"/>
              </a:defRPr>
            </a:lvl2pPr>
            <a:lvl3pPr>
              <a:lnSpc>
                <a:spcPct val="75000"/>
              </a:lnSpc>
              <a:defRPr sz="2800" cap="all" spc="-30" baseline="0">
                <a:latin typeface="+mj-lt"/>
              </a:defRPr>
            </a:lvl3pPr>
            <a:lvl4pPr>
              <a:lnSpc>
                <a:spcPct val="75000"/>
              </a:lnSpc>
              <a:defRPr sz="2800" cap="all" spc="-30" baseline="0">
                <a:latin typeface="+mj-lt"/>
              </a:defRPr>
            </a:lvl4pPr>
            <a:lvl5pPr>
              <a:lnSpc>
                <a:spcPct val="75000"/>
              </a:lnSpc>
              <a:defRPr sz="2800" cap="all" spc="-30" baseline="0">
                <a:latin typeface="+mj-lt"/>
              </a:defRPr>
            </a:lvl5pPr>
          </a:lstStyle>
          <a:p>
            <a:pPr lvl="0"/>
            <a:r>
              <a:rPr lang="en-US"/>
              <a:t>Section name</a:t>
            </a:r>
          </a:p>
        </p:txBody>
      </p:sp>
    </p:spTree>
    <p:extLst>
      <p:ext uri="{BB962C8B-B14F-4D97-AF65-F5344CB8AC3E}">
        <p14:creationId xmlns:p14="http://schemas.microsoft.com/office/powerpoint/2010/main" val="44300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mp; Chart - 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32590A3-3E61-8D58-9E89-1850A8875C00}"/>
              </a:ext>
            </a:extLst>
          </p:cNvPr>
          <p:cNvGraphicFramePr>
            <a:graphicFrameLocks noChangeAspect="1"/>
          </p:cNvGraphicFramePr>
          <p:nvPr userDrawn="1">
            <p:custDataLst>
              <p:tags r:id="rId1"/>
            </p:custDataLst>
            <p:extLst>
              <p:ext uri="{D42A27DB-BD31-4B8C-83A1-F6EECF244321}">
                <p14:modId xmlns:p14="http://schemas.microsoft.com/office/powerpoint/2010/main" val="35408648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3" name="Object 2" hidden="1">
                        <a:extLst>
                          <a:ext uri="{FF2B5EF4-FFF2-40B4-BE49-F238E27FC236}">
                            <a16:creationId xmlns:a16="http://schemas.microsoft.com/office/drawing/2014/main" id="{432590A3-3E61-8D58-9E89-1850A8875C0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E0A76DE0-9B8B-4688-8B7A-2B7AF44727C6}"/>
              </a:ext>
            </a:extLst>
          </p:cNvPr>
          <p:cNvSpPr>
            <a:spLocks noGrp="1"/>
          </p:cNvSpPr>
          <p:nvPr>
            <p:ph type="sldNum" sz="quarter" idx="12"/>
          </p:nvPr>
        </p:nvSpPr>
        <p:spPr/>
        <p:txBody>
          <a:bodyPr/>
          <a:lstStyle>
            <a:lvl1pPr rtl="0">
              <a:defRPr/>
            </a:lvl1pPr>
          </a:lstStyle>
          <a:p>
            <a:fld id="{13402C37-6518-4C46-A924-AEC985BB8BDA}" type="slidenum">
              <a:rPr lang="en-US" smtClean="0"/>
              <a:pPr/>
              <a:t>‹#›</a:t>
            </a:fld>
            <a:endParaRPr lang="en-US"/>
          </a:p>
        </p:txBody>
      </p:sp>
      <p:sp>
        <p:nvSpPr>
          <p:cNvPr id="11" name="Text Placeholder 10">
            <a:extLst>
              <a:ext uri="{FF2B5EF4-FFF2-40B4-BE49-F238E27FC236}">
                <a16:creationId xmlns:a16="http://schemas.microsoft.com/office/drawing/2014/main" id="{C13D2EA4-F8DA-411F-89FA-0F2FB5345369}"/>
              </a:ext>
            </a:extLst>
          </p:cNvPr>
          <p:cNvSpPr>
            <a:spLocks noGrp="1"/>
          </p:cNvSpPr>
          <p:nvPr>
            <p:ph type="body" sz="quarter" idx="13" hasCustomPrompt="1"/>
          </p:nvPr>
        </p:nvSpPr>
        <p:spPr>
          <a:xfrm>
            <a:off x="334964" y="3113590"/>
            <a:ext cx="3612004" cy="3123698"/>
          </a:xfrm>
        </p:spPr>
        <p:txBody>
          <a:bodyPr lIns="90000" tIns="46800" numCol="1" spcCol="180000"/>
          <a:lstStyle>
            <a:lvl1pPr rtl="0">
              <a:defRPr>
                <a:solidFill>
                  <a:schemeClr val="tx1"/>
                </a:solidFill>
              </a:defRPr>
            </a:lvl1pPr>
            <a:lvl2pPr rtl="0">
              <a:defRPr>
                <a:solidFill>
                  <a:schemeClr val="tx1"/>
                </a:solidFill>
              </a:defRPr>
            </a:lvl2pPr>
            <a:lvl3pPr rtl="0">
              <a:defRPr>
                <a:solidFill>
                  <a:schemeClr val="tx1"/>
                </a:solidFill>
              </a:defRPr>
            </a:lvl3pPr>
            <a:lvl4pPr rtl="0">
              <a:defRPr>
                <a:solidFill>
                  <a:schemeClr val="tx1"/>
                </a:solidFill>
              </a:defRPr>
            </a:lvl4pPr>
            <a:lvl5pPr rtl="0">
              <a:defRPr>
                <a:solidFill>
                  <a:schemeClr val="tx1"/>
                </a:solidFill>
              </a:defRPr>
            </a:lvl5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4" name="Chart Placeholder 3">
            <a:extLst>
              <a:ext uri="{FF2B5EF4-FFF2-40B4-BE49-F238E27FC236}">
                <a16:creationId xmlns:a16="http://schemas.microsoft.com/office/drawing/2014/main" id="{80FD04C2-1F5F-4A33-B177-EB799DD155FF}"/>
              </a:ext>
            </a:extLst>
          </p:cNvPr>
          <p:cNvSpPr>
            <a:spLocks noGrp="1"/>
          </p:cNvSpPr>
          <p:nvPr>
            <p:ph type="chart" sz="quarter" idx="15" hasCustomPrompt="1"/>
          </p:nvPr>
        </p:nvSpPr>
        <p:spPr>
          <a:xfrm>
            <a:off x="5227320" y="656648"/>
            <a:ext cx="5913120" cy="4524951"/>
          </a:xfrm>
        </p:spPr>
        <p:txBody>
          <a:bodyPr bIns="648000" anchor="ctr" anchorCtr="1"/>
          <a:lstStyle>
            <a:lvl1pPr rtl="0">
              <a:defRPr/>
            </a:lvl1pPr>
          </a:lstStyle>
          <a:p>
            <a:r>
              <a:rPr lang="en-US"/>
              <a:t>Click icon to insert chart</a:t>
            </a:r>
          </a:p>
        </p:txBody>
      </p:sp>
      <p:sp>
        <p:nvSpPr>
          <p:cNvPr id="22" name="Text Placeholder 25">
            <a:extLst>
              <a:ext uri="{FF2B5EF4-FFF2-40B4-BE49-F238E27FC236}">
                <a16:creationId xmlns:a16="http://schemas.microsoft.com/office/drawing/2014/main" id="{D5E1221E-E803-4080-9893-0B0C0C61E8D6}"/>
              </a:ext>
            </a:extLst>
          </p:cNvPr>
          <p:cNvSpPr>
            <a:spLocks noGrp="1"/>
          </p:cNvSpPr>
          <p:nvPr>
            <p:ph type="body" sz="quarter" idx="14"/>
          </p:nvPr>
        </p:nvSpPr>
        <p:spPr>
          <a:xfrm>
            <a:off x="9271000" y="5295900"/>
            <a:ext cx="2586038" cy="941388"/>
          </a:xfrm>
        </p:spPr>
        <p:txBody>
          <a:bodyPr lIns="90000" tIns="46800">
            <a:noAutofit/>
          </a:bodyPr>
          <a:lstStyle>
            <a:lvl1pPr rtl="0">
              <a:defRPr sz="1000">
                <a:solidFill>
                  <a:schemeClr val="tx1"/>
                </a:solidFill>
              </a:defRPr>
            </a:lvl1pPr>
            <a:lvl2pPr rtl="0">
              <a:defRPr sz="1000">
                <a:solidFill>
                  <a:schemeClr val="tx1"/>
                </a:solidFill>
              </a:defRPr>
            </a:lvl2pPr>
            <a:lvl3pPr rtl="0">
              <a:defRPr sz="1000">
                <a:solidFill>
                  <a:schemeClr val="tx1"/>
                </a:solidFill>
              </a:defRPr>
            </a:lvl3pPr>
            <a:lvl4pPr rtl="0">
              <a:defRPr sz="1000">
                <a:solidFill>
                  <a:schemeClr val="tx1"/>
                </a:solidFill>
              </a:defRPr>
            </a:lvl4pPr>
            <a:lvl5pPr rtl="0">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
            <a:extLst>
              <a:ext uri="{FF2B5EF4-FFF2-40B4-BE49-F238E27FC236}">
                <a16:creationId xmlns:a16="http://schemas.microsoft.com/office/drawing/2014/main" id="{15114EF8-400B-05F1-0A1C-F305D104295E}"/>
              </a:ext>
            </a:extLst>
          </p:cNvPr>
          <p:cNvSpPr>
            <a:spLocks noGrp="1"/>
          </p:cNvSpPr>
          <p:nvPr>
            <p:ph type="body" sz="quarter" idx="18" hasCustomPrompt="1"/>
          </p:nvPr>
        </p:nvSpPr>
        <p:spPr>
          <a:xfrm>
            <a:off x="334962" y="6571368"/>
            <a:ext cx="11232000" cy="217625"/>
          </a:xfrm>
        </p:spPr>
        <p:txBody>
          <a:bodyPr wrap="square" lIns="90000" tIns="46800" rIns="90000" bIns="46800" anchor="ctr">
            <a:spAutoFit/>
          </a:bodyPr>
          <a:lstStyle>
            <a:lvl1pPr marL="0" indent="0" rtl="0">
              <a:lnSpc>
                <a:spcPct val="100000"/>
              </a:lnSpc>
              <a:buNone/>
              <a:defRPr sz="800">
                <a:solidFill>
                  <a:schemeClr val="accent6">
                    <a:lumMod val="50000"/>
                  </a:schemeClr>
                </a:solidFill>
                <a:latin typeface="Arial" panose="020B0604020202020204" pitchFamily="34" charset="0"/>
                <a:cs typeface="Arial" panose="020B0604020202020204" pitchFamily="34" charset="0"/>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a:t>1. Insert numbered footnotes; 2. Refer to footnotes in text with superscript. Source: Name (Year)</a:t>
            </a:r>
          </a:p>
        </p:txBody>
      </p:sp>
      <p:sp>
        <p:nvSpPr>
          <p:cNvPr id="15" name="Title Placeholder 1">
            <a:extLst>
              <a:ext uri="{FF2B5EF4-FFF2-40B4-BE49-F238E27FC236}">
                <a16:creationId xmlns:a16="http://schemas.microsoft.com/office/drawing/2014/main" id="{CB0B3362-64E2-6CCC-AE40-6A03F476E177}"/>
              </a:ext>
            </a:extLst>
          </p:cNvPr>
          <p:cNvSpPr txBox="1">
            <a:spLocks/>
          </p:cNvSpPr>
          <p:nvPr userDrawn="1"/>
        </p:nvSpPr>
        <p:spPr>
          <a:xfrm>
            <a:off x="334963" y="656649"/>
            <a:ext cx="4679800" cy="660310"/>
          </a:xfrm>
          <a:prstGeom prst="rect">
            <a:avLst/>
          </a:prstGeom>
        </p:spPr>
        <p:txBody>
          <a:bodyPr vert="horz" wrap="square" lIns="90000" tIns="46800" rIns="90000" bIns="46800" rtlCol="0" anchor="t" anchorCtr="0">
            <a:spAutoFit/>
          </a:bodyPr>
          <a:lstStyle>
            <a:lvl1pPr algn="l" defTabSz="914400" rtl="0" eaLnBrk="1" latinLnBrk="0" hangingPunct="1">
              <a:lnSpc>
                <a:spcPct val="75000"/>
              </a:lnSpc>
              <a:spcBef>
                <a:spcPct val="0"/>
              </a:spcBef>
              <a:buNone/>
              <a:defRPr lang="en-GB" sz="2400" b="1" i="0" kern="1200" cap="all" spc="-150" baseline="0">
                <a:solidFill>
                  <a:schemeClr val="accent1"/>
                </a:solidFill>
                <a:latin typeface="Arial Black" panose="020B0A04020102020204" pitchFamily="34" charset="0"/>
                <a:ea typeface="+mj-ea"/>
                <a:cs typeface="Arial" panose="020B0604020202020204" pitchFamily="34" charset="0"/>
              </a:defRPr>
            </a:lvl1pPr>
          </a:lstStyle>
          <a:p>
            <a:pPr rtl="0"/>
            <a:r>
              <a:rPr lang="en-US"/>
              <a:t>Click to edit Master title style</a:t>
            </a:r>
          </a:p>
        </p:txBody>
      </p:sp>
      <p:sp>
        <p:nvSpPr>
          <p:cNvPr id="10" name="Text Placeholder 7">
            <a:extLst>
              <a:ext uri="{FF2B5EF4-FFF2-40B4-BE49-F238E27FC236}">
                <a16:creationId xmlns:a16="http://schemas.microsoft.com/office/drawing/2014/main" id="{1B9C1E45-506A-CF01-0203-354A7B290CC8}"/>
              </a:ext>
            </a:extLst>
          </p:cNvPr>
          <p:cNvSpPr>
            <a:spLocks noGrp="1"/>
          </p:cNvSpPr>
          <p:nvPr>
            <p:ph type="body" sz="quarter" idx="16" hasCustomPrompt="1"/>
          </p:nvPr>
        </p:nvSpPr>
        <p:spPr>
          <a:xfrm>
            <a:off x="334962" y="134500"/>
            <a:ext cx="3600000" cy="210251"/>
          </a:xfrm>
        </p:spPr>
        <p:txBody>
          <a:bodyPr lIns="90000" tIns="46800" rIns="90000" bIns="46800" anchor="ctr">
            <a:spAutoFit/>
          </a:bodyPr>
          <a:lstStyle>
            <a:lvl1pPr rtl="0">
              <a:lnSpc>
                <a:spcPct val="75000"/>
              </a:lnSpc>
              <a:defRPr sz="1000" cap="all" spc="-30" baseline="0">
                <a:solidFill>
                  <a:schemeClr val="accent6">
                    <a:lumMod val="50000"/>
                  </a:schemeClr>
                </a:solidFill>
                <a:latin typeface="Arial" panose="020B0604020202020204" pitchFamily="34" charset="0"/>
                <a:cs typeface="Arial" panose="020B0604020202020204" pitchFamily="34" charset="0"/>
              </a:defRPr>
            </a:lvl1pPr>
            <a:lvl2pPr>
              <a:lnSpc>
                <a:spcPct val="75000"/>
              </a:lnSpc>
              <a:defRPr sz="2800" cap="all" spc="-30" baseline="0">
                <a:latin typeface="+mj-lt"/>
              </a:defRPr>
            </a:lvl2pPr>
            <a:lvl3pPr>
              <a:lnSpc>
                <a:spcPct val="75000"/>
              </a:lnSpc>
              <a:defRPr sz="2800" cap="all" spc="-30" baseline="0">
                <a:latin typeface="+mj-lt"/>
              </a:defRPr>
            </a:lvl3pPr>
            <a:lvl4pPr>
              <a:lnSpc>
                <a:spcPct val="75000"/>
              </a:lnSpc>
              <a:defRPr sz="2800" cap="all" spc="-30" baseline="0">
                <a:latin typeface="+mj-lt"/>
              </a:defRPr>
            </a:lvl4pPr>
            <a:lvl5pPr>
              <a:lnSpc>
                <a:spcPct val="75000"/>
              </a:lnSpc>
              <a:defRPr sz="2800" cap="all" spc="-30" baseline="0">
                <a:latin typeface="+mj-lt"/>
              </a:defRPr>
            </a:lvl5pPr>
          </a:lstStyle>
          <a:p>
            <a:pPr lvl="0"/>
            <a:r>
              <a:rPr lang="en-US"/>
              <a:t>Section name</a:t>
            </a:r>
          </a:p>
        </p:txBody>
      </p:sp>
    </p:spTree>
    <p:extLst>
      <p:ext uri="{BB962C8B-B14F-4D97-AF65-F5344CB8AC3E}">
        <p14:creationId xmlns:p14="http://schemas.microsoft.com/office/powerpoint/2010/main" val="76036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ntents">
    <p:bg>
      <p:bgPr>
        <a:solidFill>
          <a:srgbClr val="D9E4E9"/>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B5A032A-ED3F-1DBD-A00E-6BA680606845}"/>
              </a:ext>
            </a:extLst>
          </p:cNvPr>
          <p:cNvGraphicFramePr>
            <a:graphicFrameLocks noChangeAspect="1"/>
          </p:cNvGraphicFramePr>
          <p:nvPr userDrawn="1">
            <p:custDataLst>
              <p:tags r:id="rId1"/>
            </p:custDataLst>
            <p:extLst>
              <p:ext uri="{D42A27DB-BD31-4B8C-83A1-F6EECF244321}">
                <p14:modId xmlns:p14="http://schemas.microsoft.com/office/powerpoint/2010/main" val="3005282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ct 3" hidden="1">
                        <a:extLst>
                          <a:ext uri="{FF2B5EF4-FFF2-40B4-BE49-F238E27FC236}">
                            <a16:creationId xmlns:a16="http://schemas.microsoft.com/office/drawing/2014/main" id="{AB5A032A-ED3F-1DBD-A00E-6BA68060684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1" name="Picture 20">
            <a:extLst>
              <a:ext uri="{FF2B5EF4-FFF2-40B4-BE49-F238E27FC236}">
                <a16:creationId xmlns:a16="http://schemas.microsoft.com/office/drawing/2014/main" id="{B3A42075-26A2-6AD2-0513-DB8E19E3E7BE}"/>
              </a:ext>
            </a:extLst>
          </p:cNvPr>
          <p:cNvPicPr>
            <a:picLocks noChangeAspect="1"/>
          </p:cNvPicPr>
          <p:nvPr userDrawn="1"/>
        </p:nvPicPr>
        <p:blipFill rotWithShape="1">
          <a:blip r:embed="rId5"/>
          <a:srcRect t="26096"/>
          <a:stretch/>
        </p:blipFill>
        <p:spPr>
          <a:xfrm>
            <a:off x="1175473" y="392834"/>
            <a:ext cx="10748547" cy="5907008"/>
          </a:xfrm>
          <a:prstGeom prst="rect">
            <a:avLst/>
          </a:prstGeom>
        </p:spPr>
      </p:pic>
      <p:sp>
        <p:nvSpPr>
          <p:cNvPr id="5" name="Slide Number Placeholder 4">
            <a:extLst>
              <a:ext uri="{FF2B5EF4-FFF2-40B4-BE49-F238E27FC236}">
                <a16:creationId xmlns:a16="http://schemas.microsoft.com/office/drawing/2014/main" id="{B37340DD-51DA-43F4-88D4-D2DE17A70663}"/>
              </a:ext>
            </a:extLst>
          </p:cNvPr>
          <p:cNvSpPr>
            <a:spLocks noGrp="1"/>
          </p:cNvSpPr>
          <p:nvPr>
            <p:ph type="sldNum" sz="quarter" idx="12"/>
          </p:nvPr>
        </p:nvSpPr>
        <p:spPr/>
        <p:txBody>
          <a:bodyPr/>
          <a:lstStyle>
            <a:lvl1pPr rtl="0">
              <a:defRPr/>
            </a:lvl1pPr>
          </a:lstStyle>
          <a:p>
            <a:fld id="{13402C37-6518-4C46-A924-AEC985BB8BDA}" type="slidenum">
              <a:rPr lang="en-US" smtClean="0"/>
              <a:pPr/>
              <a:t>‹#›</a:t>
            </a:fld>
            <a:endParaRPr lang="en-US"/>
          </a:p>
        </p:txBody>
      </p:sp>
      <p:cxnSp>
        <p:nvCxnSpPr>
          <p:cNvPr id="9" name="Straight Connector 8">
            <a:extLst>
              <a:ext uri="{FF2B5EF4-FFF2-40B4-BE49-F238E27FC236}">
                <a16:creationId xmlns:a16="http://schemas.microsoft.com/office/drawing/2014/main" id="{533B70D4-8EC8-463C-8077-ACCE4A799FA5}"/>
              </a:ext>
            </a:extLst>
          </p:cNvPr>
          <p:cNvCxnSpPr>
            <a:cxnSpLocks/>
          </p:cNvCxnSpPr>
          <p:nvPr userDrawn="1"/>
        </p:nvCxnSpPr>
        <p:spPr>
          <a:xfrm>
            <a:off x="190120" y="6384242"/>
            <a:ext cx="11772000" cy="0"/>
          </a:xfrm>
          <a:prstGeom prst="line">
            <a:avLst/>
          </a:prstGeom>
          <a:ln w="7620">
            <a:solidFill>
              <a:schemeClr val="accent1"/>
            </a:solidFill>
          </a:ln>
        </p:spPr>
        <p:style>
          <a:lnRef idx="1">
            <a:schemeClr val="accent5"/>
          </a:lnRef>
          <a:fillRef idx="0">
            <a:schemeClr val="accent5"/>
          </a:fillRef>
          <a:effectRef idx="0">
            <a:schemeClr val="accent5"/>
          </a:effectRef>
          <a:fontRef idx="minor">
            <a:schemeClr val="tx1"/>
          </a:fontRef>
        </p:style>
      </p:cxnSp>
      <p:pic>
        <p:nvPicPr>
          <p:cNvPr id="10" name="Graphic 9">
            <a:extLst>
              <a:ext uri="{FF2B5EF4-FFF2-40B4-BE49-F238E27FC236}">
                <a16:creationId xmlns:a16="http://schemas.microsoft.com/office/drawing/2014/main" id="{007C2333-B5E3-4C5E-AF59-B085B01ABE0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957038" y="91995"/>
            <a:ext cx="900000" cy="300839"/>
          </a:xfrm>
          <a:prstGeom prst="rect">
            <a:avLst/>
          </a:prstGeom>
        </p:spPr>
      </p:pic>
      <p:sp>
        <p:nvSpPr>
          <p:cNvPr id="12" name="Table Placeholder 18">
            <a:extLst>
              <a:ext uri="{FF2B5EF4-FFF2-40B4-BE49-F238E27FC236}">
                <a16:creationId xmlns:a16="http://schemas.microsoft.com/office/drawing/2014/main" id="{3BD9F291-8BA8-DE1F-87C7-372ABA9AD7B9}"/>
              </a:ext>
            </a:extLst>
          </p:cNvPr>
          <p:cNvSpPr>
            <a:spLocks noGrp="1"/>
          </p:cNvSpPr>
          <p:nvPr>
            <p:ph type="tbl" sz="quarter" idx="13"/>
          </p:nvPr>
        </p:nvSpPr>
        <p:spPr>
          <a:xfrm>
            <a:off x="330201" y="2933700"/>
            <a:ext cx="10667999" cy="3303588"/>
          </a:xfrm>
        </p:spPr>
        <p:txBody>
          <a:bodyPr anchor="ctr" anchorCtr="1"/>
          <a:lstStyle>
            <a:lvl1pPr marL="0" indent="0" rtl="0">
              <a:buFont typeface="Arial" panose="020B0604020202020204" pitchFamily="34" charset="0"/>
              <a:buNone/>
              <a:defRPr/>
            </a:lvl1pPr>
          </a:lstStyle>
          <a:p>
            <a:r>
              <a:rPr lang="en-US"/>
              <a:t>Click icon to add table</a:t>
            </a:r>
          </a:p>
        </p:txBody>
      </p:sp>
      <p:sp>
        <p:nvSpPr>
          <p:cNvPr id="14" name="Text Placeholder 2">
            <a:extLst>
              <a:ext uri="{FF2B5EF4-FFF2-40B4-BE49-F238E27FC236}">
                <a16:creationId xmlns:a16="http://schemas.microsoft.com/office/drawing/2014/main" id="{7C9551F0-EB52-5010-7D5F-641873E41C74}"/>
              </a:ext>
            </a:extLst>
          </p:cNvPr>
          <p:cNvSpPr>
            <a:spLocks noGrp="1"/>
          </p:cNvSpPr>
          <p:nvPr>
            <p:ph type="body" sz="quarter" idx="16" hasCustomPrompt="1"/>
          </p:nvPr>
        </p:nvSpPr>
        <p:spPr>
          <a:xfrm>
            <a:off x="346075" y="2155925"/>
            <a:ext cx="10641600" cy="548773"/>
          </a:xfrm>
        </p:spPr>
        <p:txBody>
          <a:bodyPr/>
          <a:lstStyle>
            <a:lvl1pPr rtl="0">
              <a:defRPr lang="en-US" sz="2800" b="0" i="0" kern="1200" spc="-150" baseline="0" dirty="0" smtClean="0">
                <a:solidFill>
                  <a:schemeClr val="accent1"/>
                </a:solidFill>
                <a:latin typeface="+mj-lt"/>
                <a:ea typeface="+mn-ea"/>
                <a:cs typeface="Arial" panose="020B0604020202020204" pitchFamily="34" charset="0"/>
              </a:defRPr>
            </a:lvl1pPr>
          </a:lstStyle>
          <a:p>
            <a:pPr lvl="0"/>
            <a:r>
              <a:rPr lang="en-US"/>
              <a:t>Edit Agenda / Table of contents title</a:t>
            </a:r>
          </a:p>
        </p:txBody>
      </p:sp>
    </p:spTree>
    <p:extLst>
      <p:ext uri="{BB962C8B-B14F-4D97-AF65-F5344CB8AC3E}">
        <p14:creationId xmlns:p14="http://schemas.microsoft.com/office/powerpoint/2010/main" val="222234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99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with Footer">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5A8149B-8B37-54EC-4F58-69C1B5733F90}"/>
              </a:ext>
            </a:extLst>
          </p:cNvPr>
          <p:cNvGraphicFramePr>
            <a:graphicFrameLocks noChangeAspect="1"/>
          </p:cNvGraphicFramePr>
          <p:nvPr userDrawn="1">
            <p:custDataLst>
              <p:tags r:id="rId1"/>
            </p:custDataLst>
            <p:extLst>
              <p:ext uri="{D42A27DB-BD31-4B8C-83A1-F6EECF244321}">
                <p14:modId xmlns:p14="http://schemas.microsoft.com/office/powerpoint/2010/main" val="25968468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ct 3" hidden="1">
                        <a:extLst>
                          <a:ext uri="{FF2B5EF4-FFF2-40B4-BE49-F238E27FC236}">
                            <a16:creationId xmlns:a16="http://schemas.microsoft.com/office/drawing/2014/main" id="{75A8149B-8B37-54EC-4F58-69C1B5733F9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AECBFA3-E966-4FC8-8569-A426B4BF7D3B}"/>
              </a:ext>
            </a:extLst>
          </p:cNvPr>
          <p:cNvSpPr>
            <a:spLocks noGrp="1"/>
          </p:cNvSpPr>
          <p:nvPr>
            <p:ph type="title" hasCustomPrompt="1"/>
          </p:nvPr>
        </p:nvSpPr>
        <p:spPr>
          <a:xfrm>
            <a:off x="334959" y="3744298"/>
            <a:ext cx="6660000" cy="2422587"/>
          </a:xfrm>
        </p:spPr>
        <p:txBody>
          <a:bodyPr vert="horz" lIns="90000" tIns="46800" rIns="90000">
            <a:spAutoFit/>
          </a:bodyPr>
          <a:lstStyle>
            <a:lvl1pPr rtl="0">
              <a:defRPr sz="4000">
                <a:solidFill>
                  <a:schemeClr val="accent1"/>
                </a:solidFill>
              </a:defRPr>
            </a:lvl1pPr>
          </a:lstStyle>
          <a:p>
            <a:r>
              <a:rPr lang="en-US"/>
              <a:t>“This can be an inspirational text, quote or some other textual thing that inspires”</a:t>
            </a:r>
          </a:p>
        </p:txBody>
      </p:sp>
      <p:sp>
        <p:nvSpPr>
          <p:cNvPr id="5" name="Slide Number Placeholder 4">
            <a:extLst>
              <a:ext uri="{FF2B5EF4-FFF2-40B4-BE49-F238E27FC236}">
                <a16:creationId xmlns:a16="http://schemas.microsoft.com/office/drawing/2014/main" id="{B37340DD-51DA-43F4-88D4-D2DE17A70663}"/>
              </a:ext>
            </a:extLst>
          </p:cNvPr>
          <p:cNvSpPr>
            <a:spLocks noGrp="1"/>
          </p:cNvSpPr>
          <p:nvPr>
            <p:ph type="sldNum" sz="quarter" idx="12"/>
          </p:nvPr>
        </p:nvSpPr>
        <p:spPr/>
        <p:txBody>
          <a:bodyPr/>
          <a:lstStyle>
            <a:lvl1pPr rtl="0">
              <a:defRPr/>
            </a:lvl1pPr>
          </a:lstStyle>
          <a:p>
            <a:fld id="{13402C37-6518-4C46-A924-AEC985BB8BDA}" type="slidenum">
              <a:rPr lang="en-US" smtClean="0"/>
              <a:pPr/>
              <a:t>‹#›</a:t>
            </a:fld>
            <a:endParaRPr lang="en-US"/>
          </a:p>
        </p:txBody>
      </p:sp>
      <p:sp>
        <p:nvSpPr>
          <p:cNvPr id="6" name="Text Placeholder 7">
            <a:extLst>
              <a:ext uri="{FF2B5EF4-FFF2-40B4-BE49-F238E27FC236}">
                <a16:creationId xmlns:a16="http://schemas.microsoft.com/office/drawing/2014/main" id="{E44C613F-E252-6ECF-188B-6B48EA63D780}"/>
              </a:ext>
            </a:extLst>
          </p:cNvPr>
          <p:cNvSpPr>
            <a:spLocks noGrp="1"/>
          </p:cNvSpPr>
          <p:nvPr>
            <p:ph type="body" sz="quarter" idx="16" hasCustomPrompt="1"/>
          </p:nvPr>
        </p:nvSpPr>
        <p:spPr>
          <a:xfrm>
            <a:off x="334962" y="134500"/>
            <a:ext cx="3600000" cy="210251"/>
          </a:xfrm>
        </p:spPr>
        <p:txBody>
          <a:bodyPr lIns="90000" tIns="46800" rIns="90000" bIns="46800" anchor="ctr">
            <a:spAutoFit/>
          </a:bodyPr>
          <a:lstStyle>
            <a:lvl1pPr rtl="0">
              <a:lnSpc>
                <a:spcPct val="75000"/>
              </a:lnSpc>
              <a:defRPr sz="1000" cap="all" spc="-30" baseline="0">
                <a:solidFill>
                  <a:schemeClr val="accent6">
                    <a:lumMod val="50000"/>
                  </a:schemeClr>
                </a:solidFill>
                <a:latin typeface="Arial" panose="020B0604020202020204" pitchFamily="34" charset="0"/>
                <a:cs typeface="Arial" panose="020B0604020202020204" pitchFamily="34" charset="0"/>
              </a:defRPr>
            </a:lvl1pPr>
            <a:lvl2pPr>
              <a:lnSpc>
                <a:spcPct val="75000"/>
              </a:lnSpc>
              <a:defRPr sz="2800" cap="all" spc="-30" baseline="0">
                <a:latin typeface="+mj-lt"/>
              </a:defRPr>
            </a:lvl2pPr>
            <a:lvl3pPr>
              <a:lnSpc>
                <a:spcPct val="75000"/>
              </a:lnSpc>
              <a:defRPr sz="2800" cap="all" spc="-30" baseline="0">
                <a:latin typeface="+mj-lt"/>
              </a:defRPr>
            </a:lvl3pPr>
            <a:lvl4pPr>
              <a:lnSpc>
                <a:spcPct val="75000"/>
              </a:lnSpc>
              <a:defRPr sz="2800" cap="all" spc="-30" baseline="0">
                <a:latin typeface="+mj-lt"/>
              </a:defRPr>
            </a:lvl4pPr>
            <a:lvl5pPr>
              <a:lnSpc>
                <a:spcPct val="75000"/>
              </a:lnSpc>
              <a:defRPr sz="2800" cap="all" spc="-30" baseline="0">
                <a:latin typeface="+mj-lt"/>
              </a:defRPr>
            </a:lvl5pPr>
          </a:lstStyle>
          <a:p>
            <a:pPr lvl="0"/>
            <a:r>
              <a:rPr lang="en-US"/>
              <a:t>Section name</a:t>
            </a:r>
          </a:p>
        </p:txBody>
      </p:sp>
    </p:spTree>
    <p:extLst>
      <p:ext uri="{BB962C8B-B14F-4D97-AF65-F5344CB8AC3E}">
        <p14:creationId xmlns:p14="http://schemas.microsoft.com/office/powerpoint/2010/main" val="29924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Quote with Footer">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5A8149B-8B37-54EC-4F58-69C1B5733F90}"/>
              </a:ext>
            </a:extLst>
          </p:cNvPr>
          <p:cNvGraphicFramePr>
            <a:graphicFrameLocks noChangeAspect="1"/>
          </p:cNvGraphicFramePr>
          <p:nvPr userDrawn="1">
            <p:custDataLst>
              <p:tags r:id="rId1"/>
            </p:custDataLst>
            <p:extLst>
              <p:ext uri="{D42A27DB-BD31-4B8C-83A1-F6EECF244321}">
                <p14:modId xmlns:p14="http://schemas.microsoft.com/office/powerpoint/2010/main" val="17050106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ct 3" hidden="1">
                        <a:extLst>
                          <a:ext uri="{FF2B5EF4-FFF2-40B4-BE49-F238E27FC236}">
                            <a16:creationId xmlns:a16="http://schemas.microsoft.com/office/drawing/2014/main" id="{75A8149B-8B37-54EC-4F58-69C1B5733F9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AECBFA3-E966-4FC8-8569-A426B4BF7D3B}"/>
              </a:ext>
            </a:extLst>
          </p:cNvPr>
          <p:cNvSpPr>
            <a:spLocks noGrp="1"/>
          </p:cNvSpPr>
          <p:nvPr>
            <p:ph type="title" hasCustomPrompt="1"/>
          </p:nvPr>
        </p:nvSpPr>
        <p:spPr>
          <a:xfrm>
            <a:off x="334959" y="3744298"/>
            <a:ext cx="6660000" cy="2422587"/>
          </a:xfrm>
        </p:spPr>
        <p:txBody>
          <a:bodyPr vert="horz" lIns="90000" tIns="46800" rIns="90000" bIns="46800"/>
          <a:lstStyle>
            <a:lvl1pPr rtl="0">
              <a:defRPr sz="4000">
                <a:solidFill>
                  <a:schemeClr val="tx2"/>
                </a:solidFill>
              </a:defRPr>
            </a:lvl1pPr>
          </a:lstStyle>
          <a:p>
            <a:r>
              <a:rPr lang="en-US"/>
              <a:t>“This can be an inspirational text, quote or some other textual thing that inspires”</a:t>
            </a:r>
          </a:p>
        </p:txBody>
      </p:sp>
      <p:sp>
        <p:nvSpPr>
          <p:cNvPr id="5" name="Slide Number Placeholder 4">
            <a:extLst>
              <a:ext uri="{FF2B5EF4-FFF2-40B4-BE49-F238E27FC236}">
                <a16:creationId xmlns:a16="http://schemas.microsoft.com/office/drawing/2014/main" id="{B37340DD-51DA-43F4-88D4-D2DE17A70663}"/>
              </a:ext>
            </a:extLst>
          </p:cNvPr>
          <p:cNvSpPr>
            <a:spLocks noGrp="1"/>
          </p:cNvSpPr>
          <p:nvPr>
            <p:ph type="sldNum" sz="quarter" idx="12"/>
          </p:nvPr>
        </p:nvSpPr>
        <p:spPr/>
        <p:txBody>
          <a:bodyPr/>
          <a:lstStyle>
            <a:lvl1pPr rtl="0">
              <a:defRPr>
                <a:solidFill>
                  <a:schemeClr val="tx2"/>
                </a:solidFill>
              </a:defRPr>
            </a:lvl1pPr>
          </a:lstStyle>
          <a:p>
            <a:fld id="{13402C37-6518-4C46-A924-AEC985BB8BDA}" type="slidenum">
              <a:rPr lang="en-US" smtClean="0"/>
              <a:pPr/>
              <a:t>‹#›</a:t>
            </a:fld>
            <a:endParaRPr lang="en-US"/>
          </a:p>
        </p:txBody>
      </p:sp>
      <p:cxnSp>
        <p:nvCxnSpPr>
          <p:cNvPr id="8" name="Straight Connector 7">
            <a:extLst>
              <a:ext uri="{FF2B5EF4-FFF2-40B4-BE49-F238E27FC236}">
                <a16:creationId xmlns:a16="http://schemas.microsoft.com/office/drawing/2014/main" id="{C9159EFB-0E64-8BFD-34AE-13D02E5FF787}"/>
              </a:ext>
            </a:extLst>
          </p:cNvPr>
          <p:cNvCxnSpPr>
            <a:cxnSpLocks/>
          </p:cNvCxnSpPr>
          <p:nvPr userDrawn="1"/>
        </p:nvCxnSpPr>
        <p:spPr>
          <a:xfrm>
            <a:off x="190120" y="6384242"/>
            <a:ext cx="11772000" cy="0"/>
          </a:xfrm>
          <a:prstGeom prst="line">
            <a:avLst/>
          </a:prstGeom>
          <a:ln w="7620">
            <a:solidFill>
              <a:schemeClr val="tx2"/>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33902EBD-1D1E-5BBC-9818-79387FD626A0}"/>
              </a:ext>
            </a:extLst>
          </p:cNvPr>
          <p:cNvCxnSpPr>
            <a:cxnSpLocks/>
          </p:cNvCxnSpPr>
          <p:nvPr userDrawn="1"/>
        </p:nvCxnSpPr>
        <p:spPr>
          <a:xfrm>
            <a:off x="210000" y="460962"/>
            <a:ext cx="11772000" cy="0"/>
          </a:xfrm>
          <a:prstGeom prst="line">
            <a:avLst/>
          </a:prstGeom>
          <a:ln w="7620">
            <a:solidFill>
              <a:schemeClr val="tx2"/>
            </a:solidFill>
          </a:ln>
        </p:spPr>
        <p:style>
          <a:lnRef idx="1">
            <a:schemeClr val="accent5"/>
          </a:lnRef>
          <a:fillRef idx="0">
            <a:schemeClr val="accent5"/>
          </a:fillRef>
          <a:effectRef idx="0">
            <a:schemeClr val="accent5"/>
          </a:effectRef>
          <a:fontRef idx="minor">
            <a:schemeClr val="tx1"/>
          </a:fontRef>
        </p:style>
      </p:cxnSp>
      <p:pic>
        <p:nvPicPr>
          <p:cNvPr id="10" name="Graphic 9">
            <a:extLst>
              <a:ext uri="{FF2B5EF4-FFF2-40B4-BE49-F238E27FC236}">
                <a16:creationId xmlns:a16="http://schemas.microsoft.com/office/drawing/2014/main" id="{B1C2D225-2FDD-BF4B-BBE2-B1605BA4EED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957038" y="91995"/>
            <a:ext cx="900000" cy="300839"/>
          </a:xfrm>
          <a:prstGeom prst="rect">
            <a:avLst/>
          </a:prstGeom>
        </p:spPr>
      </p:pic>
      <p:sp>
        <p:nvSpPr>
          <p:cNvPr id="11" name="Text Placeholder 7">
            <a:extLst>
              <a:ext uri="{FF2B5EF4-FFF2-40B4-BE49-F238E27FC236}">
                <a16:creationId xmlns:a16="http://schemas.microsoft.com/office/drawing/2014/main" id="{F678FBDD-4510-91E6-E6E6-C73FF004E695}"/>
              </a:ext>
            </a:extLst>
          </p:cNvPr>
          <p:cNvSpPr>
            <a:spLocks noGrp="1"/>
          </p:cNvSpPr>
          <p:nvPr>
            <p:ph type="body" sz="quarter" idx="16" hasCustomPrompt="1"/>
          </p:nvPr>
        </p:nvSpPr>
        <p:spPr>
          <a:xfrm>
            <a:off x="334962" y="134500"/>
            <a:ext cx="3600000" cy="210251"/>
          </a:xfrm>
        </p:spPr>
        <p:txBody>
          <a:bodyPr lIns="90000" tIns="46800" rIns="90000" bIns="46800" anchor="ctr">
            <a:spAutoFit/>
          </a:bodyPr>
          <a:lstStyle>
            <a:lvl1pPr rtl="0">
              <a:lnSpc>
                <a:spcPct val="75000"/>
              </a:lnSpc>
              <a:defRPr sz="1000" cap="all" spc="-30" baseline="0">
                <a:solidFill>
                  <a:schemeClr val="tx2"/>
                </a:solidFill>
                <a:latin typeface="Arial" panose="020B0604020202020204" pitchFamily="34" charset="0"/>
                <a:cs typeface="Arial" panose="020B0604020202020204" pitchFamily="34" charset="0"/>
              </a:defRPr>
            </a:lvl1pPr>
            <a:lvl2pPr>
              <a:lnSpc>
                <a:spcPct val="75000"/>
              </a:lnSpc>
              <a:defRPr sz="2800" cap="all" spc="-30" baseline="0">
                <a:latin typeface="+mj-lt"/>
              </a:defRPr>
            </a:lvl2pPr>
            <a:lvl3pPr>
              <a:lnSpc>
                <a:spcPct val="75000"/>
              </a:lnSpc>
              <a:defRPr sz="2800" cap="all" spc="-30" baseline="0">
                <a:latin typeface="+mj-lt"/>
              </a:defRPr>
            </a:lvl3pPr>
            <a:lvl4pPr>
              <a:lnSpc>
                <a:spcPct val="75000"/>
              </a:lnSpc>
              <a:defRPr sz="2800" cap="all" spc="-30" baseline="0">
                <a:latin typeface="+mj-lt"/>
              </a:defRPr>
            </a:lvl4pPr>
            <a:lvl5pPr>
              <a:lnSpc>
                <a:spcPct val="75000"/>
              </a:lnSpc>
              <a:defRPr sz="2800" cap="all" spc="-30" baseline="0">
                <a:latin typeface="+mj-lt"/>
              </a:defRPr>
            </a:lvl5pPr>
          </a:lstStyle>
          <a:p>
            <a:pPr lvl="0"/>
            <a:r>
              <a:rPr lang="en-US"/>
              <a:t>Section name</a:t>
            </a:r>
          </a:p>
        </p:txBody>
      </p:sp>
    </p:spTree>
    <p:extLst>
      <p:ext uri="{BB962C8B-B14F-4D97-AF65-F5344CB8AC3E}">
        <p14:creationId xmlns:p14="http://schemas.microsoft.com/office/powerpoint/2010/main" val="3755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losur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C0C8ACF-AB15-5ADD-1FC9-36CEDFFE61CD}"/>
              </a:ext>
            </a:extLst>
          </p:cNvPr>
          <p:cNvGraphicFramePr>
            <a:graphicFrameLocks noChangeAspect="1"/>
          </p:cNvGraphicFramePr>
          <p:nvPr userDrawn="1">
            <p:custDataLst>
              <p:tags r:id="rId1"/>
            </p:custDataLst>
            <p:extLst>
              <p:ext uri="{D42A27DB-BD31-4B8C-83A1-F6EECF244321}">
                <p14:modId xmlns:p14="http://schemas.microsoft.com/office/powerpoint/2010/main" val="2546916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3" name="Object 2" hidden="1">
                        <a:extLst>
                          <a:ext uri="{FF2B5EF4-FFF2-40B4-BE49-F238E27FC236}">
                            <a16:creationId xmlns:a16="http://schemas.microsoft.com/office/drawing/2014/main" id="{7C0C8ACF-AB15-5ADD-1FC9-36CEDFFE61C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Graphic 6">
            <a:extLst>
              <a:ext uri="{FF2B5EF4-FFF2-40B4-BE49-F238E27FC236}">
                <a16:creationId xmlns:a16="http://schemas.microsoft.com/office/drawing/2014/main" id="{C13F477F-3082-4C75-BEE1-885C3AF82E8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957038" y="91995"/>
            <a:ext cx="900000" cy="300839"/>
          </a:xfrm>
          <a:prstGeom prst="rect">
            <a:avLst/>
          </a:prstGeom>
        </p:spPr>
      </p:pic>
      <p:sp>
        <p:nvSpPr>
          <p:cNvPr id="2" name="Title 1">
            <a:extLst>
              <a:ext uri="{FF2B5EF4-FFF2-40B4-BE49-F238E27FC236}">
                <a16:creationId xmlns:a16="http://schemas.microsoft.com/office/drawing/2014/main" id="{C1BF8706-451B-0ECD-FCD2-B6C87B9B81D8}"/>
              </a:ext>
            </a:extLst>
          </p:cNvPr>
          <p:cNvSpPr>
            <a:spLocks noGrp="1"/>
          </p:cNvSpPr>
          <p:nvPr>
            <p:ph type="title" hasCustomPrompt="1"/>
          </p:nvPr>
        </p:nvSpPr>
        <p:spPr>
          <a:xfrm>
            <a:off x="334962" y="333629"/>
            <a:ext cx="6266729" cy="1418338"/>
          </a:xfrm>
        </p:spPr>
        <p:txBody>
          <a:bodyPr vert="horz" lIns="90000" tIns="46800"/>
          <a:lstStyle>
            <a:lvl1pPr rtl="0">
              <a:defRPr sz="11000">
                <a:solidFill>
                  <a:schemeClr val="tx2"/>
                </a:solidFill>
              </a:defRPr>
            </a:lvl1pPr>
          </a:lstStyle>
          <a:p>
            <a:r>
              <a:rPr lang="en-US"/>
              <a:t>Text</a:t>
            </a:r>
          </a:p>
        </p:txBody>
      </p:sp>
      <p:pic>
        <p:nvPicPr>
          <p:cNvPr id="4" name="Picture 3">
            <a:extLst>
              <a:ext uri="{FF2B5EF4-FFF2-40B4-BE49-F238E27FC236}">
                <a16:creationId xmlns:a16="http://schemas.microsoft.com/office/drawing/2014/main" id="{D48E1465-5E7C-0005-9420-2CA12E1C503C}"/>
              </a:ext>
            </a:extLst>
          </p:cNvPr>
          <p:cNvPicPr>
            <a:picLocks noChangeAspect="1"/>
          </p:cNvPicPr>
          <p:nvPr userDrawn="1"/>
        </p:nvPicPr>
        <p:blipFill>
          <a:blip r:embed="rId7"/>
          <a:stretch>
            <a:fillRect/>
          </a:stretch>
        </p:blipFill>
        <p:spPr>
          <a:xfrm>
            <a:off x="1868057" y="914182"/>
            <a:ext cx="8455885" cy="5029636"/>
          </a:xfrm>
          <a:prstGeom prst="rect">
            <a:avLst/>
          </a:prstGeom>
        </p:spPr>
      </p:pic>
    </p:spTree>
    <p:extLst>
      <p:ext uri="{BB962C8B-B14F-4D97-AF65-F5344CB8AC3E}">
        <p14:creationId xmlns:p14="http://schemas.microsoft.com/office/powerpoint/2010/main" val="323850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Closur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C0C8ACF-AB15-5ADD-1FC9-36CEDFFE61CD}"/>
              </a:ext>
            </a:extLst>
          </p:cNvPr>
          <p:cNvGraphicFramePr>
            <a:graphicFrameLocks noChangeAspect="1"/>
          </p:cNvGraphicFramePr>
          <p:nvPr userDrawn="1">
            <p:custDataLst>
              <p:tags r:id="rId1"/>
            </p:custDataLst>
            <p:extLst>
              <p:ext uri="{D42A27DB-BD31-4B8C-83A1-F6EECF244321}">
                <p14:modId xmlns:p14="http://schemas.microsoft.com/office/powerpoint/2010/main" val="2925139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3" name="Object 2" hidden="1">
                        <a:extLst>
                          <a:ext uri="{FF2B5EF4-FFF2-40B4-BE49-F238E27FC236}">
                            <a16:creationId xmlns:a16="http://schemas.microsoft.com/office/drawing/2014/main" id="{7C0C8ACF-AB15-5ADD-1FC9-36CEDFFE61C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1" name="Group 10">
            <a:extLst>
              <a:ext uri="{FF2B5EF4-FFF2-40B4-BE49-F238E27FC236}">
                <a16:creationId xmlns:a16="http://schemas.microsoft.com/office/drawing/2014/main" id="{F71D2698-0491-881F-F24D-B5AB79148FE3}"/>
              </a:ext>
            </a:extLst>
          </p:cNvPr>
          <p:cNvGrpSpPr/>
          <p:nvPr userDrawn="1"/>
        </p:nvGrpSpPr>
        <p:grpSpPr>
          <a:xfrm>
            <a:off x="3478664" y="2891028"/>
            <a:ext cx="4518393" cy="1106424"/>
            <a:chOff x="3478664" y="2891028"/>
            <a:chExt cx="4518393" cy="1106424"/>
          </a:xfrm>
        </p:grpSpPr>
        <p:grpSp>
          <p:nvGrpSpPr>
            <p:cNvPr id="5" name="Group 4">
              <a:extLst>
                <a:ext uri="{FF2B5EF4-FFF2-40B4-BE49-F238E27FC236}">
                  <a16:creationId xmlns:a16="http://schemas.microsoft.com/office/drawing/2014/main" id="{408FE5CA-3168-145D-CF8A-FC08C1E1AB90}"/>
                </a:ext>
              </a:extLst>
            </p:cNvPr>
            <p:cNvGrpSpPr/>
            <p:nvPr userDrawn="1"/>
          </p:nvGrpSpPr>
          <p:grpSpPr>
            <a:xfrm>
              <a:off x="3478664" y="2945367"/>
              <a:ext cx="4518393" cy="967266"/>
              <a:chOff x="3387287" y="2703100"/>
              <a:chExt cx="4518393" cy="967266"/>
            </a:xfrm>
          </p:grpSpPr>
          <p:pic>
            <p:nvPicPr>
              <p:cNvPr id="2" name="Picture 1">
                <a:extLst>
                  <a:ext uri="{FF2B5EF4-FFF2-40B4-BE49-F238E27FC236}">
                    <a16:creationId xmlns:a16="http://schemas.microsoft.com/office/drawing/2014/main" id="{19EF7EB6-DAB1-7606-05B8-DDEE566CE960}"/>
                  </a:ext>
                </a:extLst>
              </p:cNvPr>
              <p:cNvPicPr>
                <a:picLocks noChangeAspect="1"/>
              </p:cNvPicPr>
              <p:nvPr userDrawn="1"/>
            </p:nvPicPr>
            <p:blipFill>
              <a:blip r:embed="rId5"/>
              <a:stretch>
                <a:fillRect/>
              </a:stretch>
            </p:blipFill>
            <p:spPr>
              <a:xfrm>
                <a:off x="3387287" y="2810085"/>
                <a:ext cx="2567806" cy="860281"/>
              </a:xfrm>
              <a:prstGeom prst="rect">
                <a:avLst/>
              </a:prstGeom>
            </p:spPr>
          </p:pic>
          <p:pic>
            <p:nvPicPr>
              <p:cNvPr id="4" name="Picture 3" descr="ICF International - Wikipedia">
                <a:extLst>
                  <a:ext uri="{FF2B5EF4-FFF2-40B4-BE49-F238E27FC236}">
                    <a16:creationId xmlns:a16="http://schemas.microsoft.com/office/drawing/2014/main" id="{DACECB3A-882E-8593-EC60-A2DAFF2F4FE8}"/>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439999" y="2703100"/>
                <a:ext cx="1465681" cy="94536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id="{9BE3F20B-9C9B-0215-1C19-F19CFBFD55D3}"/>
                </a:ext>
              </a:extLst>
            </p:cNvPr>
            <p:cNvCxnSpPr/>
            <p:nvPr userDrawn="1"/>
          </p:nvCxnSpPr>
          <p:spPr>
            <a:xfrm>
              <a:off x="6324600" y="2891028"/>
              <a:ext cx="0" cy="11064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7178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Empty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10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5091C2-5799-65E5-EF13-6E4BAD9BB10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A584E47-EFF4-D457-FA83-624A14E61A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0828AA3-039A-61CA-5DBC-52D3A015F2A8}"/>
              </a:ext>
            </a:extLst>
          </p:cNvPr>
          <p:cNvSpPr>
            <a:spLocks noGrp="1"/>
          </p:cNvSpPr>
          <p:nvPr>
            <p:ph type="dt" sz="half" idx="10"/>
          </p:nvPr>
        </p:nvSpPr>
        <p:spPr/>
        <p:txBody>
          <a:bodyPr/>
          <a:lstStyle/>
          <a:p>
            <a:fld id="{900A5B3B-3724-4344-93A5-58156570DBAA}" type="datetimeFigureOut">
              <a:rPr lang="es-ES" smtClean="0"/>
              <a:t>11/06/2025</a:t>
            </a:fld>
            <a:endParaRPr lang="es-ES"/>
          </a:p>
        </p:txBody>
      </p:sp>
      <p:sp>
        <p:nvSpPr>
          <p:cNvPr id="5" name="Marcador de pie de página 4">
            <a:extLst>
              <a:ext uri="{FF2B5EF4-FFF2-40B4-BE49-F238E27FC236}">
                <a16:creationId xmlns:a16="http://schemas.microsoft.com/office/drawing/2014/main" id="{CE4771EC-8892-E4B1-56AF-0154A635835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5883626-BA2C-2514-E62E-103277174791}"/>
              </a:ext>
            </a:extLst>
          </p:cNvPr>
          <p:cNvSpPr>
            <a:spLocks noGrp="1"/>
          </p:cNvSpPr>
          <p:nvPr>
            <p:ph type="sldNum" sz="quarter" idx="12"/>
          </p:nvPr>
        </p:nvSpPr>
        <p:spPr/>
        <p:txBody>
          <a:bodyPr/>
          <a:lstStyle/>
          <a:p>
            <a:fld id="{26D5B9E2-D9FE-C045-AE1C-89EB29C167DA}" type="slidenum">
              <a:rPr lang="es-ES" smtClean="0"/>
              <a:t>‹#›</a:t>
            </a:fld>
            <a:endParaRPr lang="es-ES"/>
          </a:p>
        </p:txBody>
      </p:sp>
    </p:spTree>
    <p:extLst>
      <p:ext uri="{BB962C8B-B14F-4D97-AF65-F5344CB8AC3E}">
        <p14:creationId xmlns:p14="http://schemas.microsoft.com/office/powerpoint/2010/main" val="1841998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B4C7FF-EF75-8E2C-C85E-BB35C9E470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408321A-263E-80B0-7B41-38254D65D26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AF39369-9DA7-AC2C-D3B4-C7E9FCAA52FE}"/>
              </a:ext>
            </a:extLst>
          </p:cNvPr>
          <p:cNvSpPr>
            <a:spLocks noGrp="1"/>
          </p:cNvSpPr>
          <p:nvPr>
            <p:ph type="dt" sz="half" idx="10"/>
          </p:nvPr>
        </p:nvSpPr>
        <p:spPr/>
        <p:txBody>
          <a:bodyPr/>
          <a:lstStyle/>
          <a:p>
            <a:fld id="{900A5B3B-3724-4344-93A5-58156570DBAA}" type="datetimeFigureOut">
              <a:rPr lang="es-ES" smtClean="0"/>
              <a:t>11/06/2025</a:t>
            </a:fld>
            <a:endParaRPr lang="es-ES"/>
          </a:p>
        </p:txBody>
      </p:sp>
      <p:sp>
        <p:nvSpPr>
          <p:cNvPr id="5" name="Marcador de pie de página 4">
            <a:extLst>
              <a:ext uri="{FF2B5EF4-FFF2-40B4-BE49-F238E27FC236}">
                <a16:creationId xmlns:a16="http://schemas.microsoft.com/office/drawing/2014/main" id="{095477CA-4C7A-2960-9BE4-579C09CE8D5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7E0BA1F-1E40-5577-1DBB-E8CB1A36E256}"/>
              </a:ext>
            </a:extLst>
          </p:cNvPr>
          <p:cNvSpPr>
            <a:spLocks noGrp="1"/>
          </p:cNvSpPr>
          <p:nvPr>
            <p:ph type="sldNum" sz="quarter" idx="12"/>
          </p:nvPr>
        </p:nvSpPr>
        <p:spPr/>
        <p:txBody>
          <a:bodyPr/>
          <a:lstStyle/>
          <a:p>
            <a:fld id="{26D5B9E2-D9FE-C045-AE1C-89EB29C167DA}" type="slidenum">
              <a:rPr lang="es-ES" smtClean="0"/>
              <a:t>‹#›</a:t>
            </a:fld>
            <a:endParaRPr lang="es-ES"/>
          </a:p>
        </p:txBody>
      </p:sp>
    </p:spTree>
    <p:extLst>
      <p:ext uri="{BB962C8B-B14F-4D97-AF65-F5344CB8AC3E}">
        <p14:creationId xmlns:p14="http://schemas.microsoft.com/office/powerpoint/2010/main" val="25593659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D3E59-77BA-4520-60BD-4E617D67961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1AB8A86-A9DC-EAFF-CB12-863415F431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F4917FC-F18C-2BF8-C9CC-B7A2AA722341}"/>
              </a:ext>
            </a:extLst>
          </p:cNvPr>
          <p:cNvSpPr>
            <a:spLocks noGrp="1"/>
          </p:cNvSpPr>
          <p:nvPr>
            <p:ph type="dt" sz="half" idx="10"/>
          </p:nvPr>
        </p:nvSpPr>
        <p:spPr/>
        <p:txBody>
          <a:bodyPr/>
          <a:lstStyle/>
          <a:p>
            <a:fld id="{900A5B3B-3724-4344-93A5-58156570DBAA}" type="datetimeFigureOut">
              <a:rPr lang="es-ES" smtClean="0"/>
              <a:t>11/06/2025</a:t>
            </a:fld>
            <a:endParaRPr lang="es-ES"/>
          </a:p>
        </p:txBody>
      </p:sp>
      <p:sp>
        <p:nvSpPr>
          <p:cNvPr id="5" name="Marcador de pie de página 4">
            <a:extLst>
              <a:ext uri="{FF2B5EF4-FFF2-40B4-BE49-F238E27FC236}">
                <a16:creationId xmlns:a16="http://schemas.microsoft.com/office/drawing/2014/main" id="{309B9D00-7166-796D-15FE-2F824A2F38E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2FF43AD-C4E8-1F84-4DCE-F192F30442E1}"/>
              </a:ext>
            </a:extLst>
          </p:cNvPr>
          <p:cNvSpPr>
            <a:spLocks noGrp="1"/>
          </p:cNvSpPr>
          <p:nvPr>
            <p:ph type="sldNum" sz="quarter" idx="12"/>
          </p:nvPr>
        </p:nvSpPr>
        <p:spPr/>
        <p:txBody>
          <a:bodyPr/>
          <a:lstStyle/>
          <a:p>
            <a:fld id="{26D5B9E2-D9FE-C045-AE1C-89EB29C167DA}" type="slidenum">
              <a:rPr lang="es-ES" smtClean="0"/>
              <a:t>‹#›</a:t>
            </a:fld>
            <a:endParaRPr lang="es-ES"/>
          </a:p>
        </p:txBody>
      </p:sp>
    </p:spTree>
    <p:extLst>
      <p:ext uri="{BB962C8B-B14F-4D97-AF65-F5344CB8AC3E}">
        <p14:creationId xmlns:p14="http://schemas.microsoft.com/office/powerpoint/2010/main" val="7420213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03786C-B9EB-8496-F6B5-2B99A109CF3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F1CF622-2B0D-99A6-01F1-A76023C729B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77C8E14-1E6E-E774-2399-4A3F7A63716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0C151F-9FF9-678C-B9B6-43FB29AF4999}"/>
              </a:ext>
            </a:extLst>
          </p:cNvPr>
          <p:cNvSpPr>
            <a:spLocks noGrp="1"/>
          </p:cNvSpPr>
          <p:nvPr>
            <p:ph type="dt" sz="half" idx="10"/>
          </p:nvPr>
        </p:nvSpPr>
        <p:spPr/>
        <p:txBody>
          <a:bodyPr/>
          <a:lstStyle/>
          <a:p>
            <a:fld id="{900A5B3B-3724-4344-93A5-58156570DBAA}" type="datetimeFigureOut">
              <a:rPr lang="es-ES" smtClean="0"/>
              <a:t>11/06/2025</a:t>
            </a:fld>
            <a:endParaRPr lang="es-ES"/>
          </a:p>
        </p:txBody>
      </p:sp>
      <p:sp>
        <p:nvSpPr>
          <p:cNvPr id="6" name="Marcador de pie de página 5">
            <a:extLst>
              <a:ext uri="{FF2B5EF4-FFF2-40B4-BE49-F238E27FC236}">
                <a16:creationId xmlns:a16="http://schemas.microsoft.com/office/drawing/2014/main" id="{6C81E47F-AAB3-CCF5-B038-9000EF26542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36161DA-90BA-B6C9-BDED-AEB0A59A823F}"/>
              </a:ext>
            </a:extLst>
          </p:cNvPr>
          <p:cNvSpPr>
            <a:spLocks noGrp="1"/>
          </p:cNvSpPr>
          <p:nvPr>
            <p:ph type="sldNum" sz="quarter" idx="12"/>
          </p:nvPr>
        </p:nvSpPr>
        <p:spPr/>
        <p:txBody>
          <a:bodyPr/>
          <a:lstStyle/>
          <a:p>
            <a:fld id="{26D5B9E2-D9FE-C045-AE1C-89EB29C167DA}" type="slidenum">
              <a:rPr lang="es-ES" smtClean="0"/>
              <a:t>‹#›</a:t>
            </a:fld>
            <a:endParaRPr lang="es-ES"/>
          </a:p>
        </p:txBody>
      </p:sp>
    </p:spTree>
    <p:extLst>
      <p:ext uri="{BB962C8B-B14F-4D97-AF65-F5344CB8AC3E}">
        <p14:creationId xmlns:p14="http://schemas.microsoft.com/office/powerpoint/2010/main" val="2348701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DA8E02-9DAA-A8B8-2816-6BE5558A857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DD4870C-00A0-6AFF-1CA9-A4D45362A2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DBA573E-FDF9-6545-6652-F4DFD9F49A1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08C7B59-45EB-430F-E1EC-03E62EB042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164A36B-9E20-F333-B047-73B543D47C6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661F7C2-8B5A-6B0C-45B2-2C2893586C06}"/>
              </a:ext>
            </a:extLst>
          </p:cNvPr>
          <p:cNvSpPr>
            <a:spLocks noGrp="1"/>
          </p:cNvSpPr>
          <p:nvPr>
            <p:ph type="dt" sz="half" idx="10"/>
          </p:nvPr>
        </p:nvSpPr>
        <p:spPr/>
        <p:txBody>
          <a:bodyPr/>
          <a:lstStyle/>
          <a:p>
            <a:fld id="{900A5B3B-3724-4344-93A5-58156570DBAA}" type="datetimeFigureOut">
              <a:rPr lang="es-ES" smtClean="0"/>
              <a:t>11/06/2025</a:t>
            </a:fld>
            <a:endParaRPr lang="es-ES"/>
          </a:p>
        </p:txBody>
      </p:sp>
      <p:sp>
        <p:nvSpPr>
          <p:cNvPr id="8" name="Marcador de pie de página 7">
            <a:extLst>
              <a:ext uri="{FF2B5EF4-FFF2-40B4-BE49-F238E27FC236}">
                <a16:creationId xmlns:a16="http://schemas.microsoft.com/office/drawing/2014/main" id="{19331FB6-EC3C-1974-C1D3-D62B4D73BCA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E4CA319-54F0-E379-EA28-A268187311E8}"/>
              </a:ext>
            </a:extLst>
          </p:cNvPr>
          <p:cNvSpPr>
            <a:spLocks noGrp="1"/>
          </p:cNvSpPr>
          <p:nvPr>
            <p:ph type="sldNum" sz="quarter" idx="12"/>
          </p:nvPr>
        </p:nvSpPr>
        <p:spPr/>
        <p:txBody>
          <a:bodyPr/>
          <a:lstStyle/>
          <a:p>
            <a:fld id="{26D5B9E2-D9FE-C045-AE1C-89EB29C167DA}" type="slidenum">
              <a:rPr lang="es-ES" smtClean="0"/>
              <a:t>‹#›</a:t>
            </a:fld>
            <a:endParaRPr lang="es-ES"/>
          </a:p>
        </p:txBody>
      </p:sp>
    </p:spTree>
    <p:extLst>
      <p:ext uri="{BB962C8B-B14F-4D97-AF65-F5344CB8AC3E}">
        <p14:creationId xmlns:p14="http://schemas.microsoft.com/office/powerpoint/2010/main" val="2397235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C5DEDF1-3B77-8DF0-7330-A9FA112546B1}"/>
              </a:ext>
            </a:extLst>
          </p:cNvPr>
          <p:cNvGraphicFramePr>
            <a:graphicFrameLocks noChangeAspect="1"/>
          </p:cNvGraphicFramePr>
          <p:nvPr userDrawn="1">
            <p:custDataLst>
              <p:tags r:id="rId1"/>
            </p:custDataLst>
            <p:extLst>
              <p:ext uri="{D42A27DB-BD31-4B8C-83A1-F6EECF244321}">
                <p14:modId xmlns:p14="http://schemas.microsoft.com/office/powerpoint/2010/main" val="16642222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ct 3" hidden="1">
                        <a:extLst>
                          <a:ext uri="{FF2B5EF4-FFF2-40B4-BE49-F238E27FC236}">
                            <a16:creationId xmlns:a16="http://schemas.microsoft.com/office/drawing/2014/main" id="{6C5DEDF1-3B77-8DF0-7330-A9FA112546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Shape 11">
            <a:extLst>
              <a:ext uri="{FF2B5EF4-FFF2-40B4-BE49-F238E27FC236}">
                <a16:creationId xmlns:a16="http://schemas.microsoft.com/office/drawing/2014/main" id="{7AB45DC0-7B6B-C388-36F1-30269A6A7FFC}"/>
              </a:ext>
            </a:extLst>
          </p:cNvPr>
          <p:cNvSpPr/>
          <p:nvPr userDrawn="1"/>
        </p:nvSpPr>
        <p:spPr>
          <a:xfrm>
            <a:off x="2468569" y="850782"/>
            <a:ext cx="9491362" cy="3818292"/>
          </a:xfrm>
          <a:custGeom>
            <a:avLst/>
            <a:gdLst>
              <a:gd name="connsiteX0" fmla="*/ 0 w 9491362"/>
              <a:gd name="connsiteY0" fmla="*/ 3430978 h 3818292"/>
              <a:gd name="connsiteX1" fmla="*/ 8119454 w 9491362"/>
              <a:gd name="connsiteY1" fmla="*/ 2999524 h 3818292"/>
              <a:gd name="connsiteX2" fmla="*/ 9491362 w 9491362"/>
              <a:gd name="connsiteY2" fmla="*/ 0 h 3818292"/>
            </a:gdLst>
            <a:ahLst/>
            <a:cxnLst>
              <a:cxn ang="0">
                <a:pos x="connsiteX0" y="connsiteY0"/>
              </a:cxn>
              <a:cxn ang="0">
                <a:pos x="connsiteX1" y="connsiteY1"/>
              </a:cxn>
              <a:cxn ang="0">
                <a:pos x="connsiteX2" y="connsiteY2"/>
              </a:cxn>
            </a:cxnLst>
            <a:rect l="l" t="t" r="r" b="b"/>
            <a:pathLst>
              <a:path w="9491362" h="3818292">
                <a:moveTo>
                  <a:pt x="0" y="3430978"/>
                </a:moveTo>
                <a:cubicBezTo>
                  <a:pt x="5511024" y="96931"/>
                  <a:pt x="9904130" y="5843259"/>
                  <a:pt x="8119454" y="2999524"/>
                </a:cubicBezTo>
                <a:cubicBezTo>
                  <a:pt x="6334715" y="155725"/>
                  <a:pt x="9394431" y="4494105"/>
                  <a:pt x="9491362" y="0"/>
                </a:cubicBezTo>
              </a:path>
            </a:pathLst>
          </a:custGeom>
          <a:noFill/>
          <a:ln w="6355" cap="flat">
            <a:solidFill>
              <a:schemeClr val="bg2"/>
            </a:solidFill>
            <a:prstDash val="solid"/>
            <a:miter/>
          </a:ln>
        </p:spPr>
        <p:txBody>
          <a:bodyPr rtlCol="0" anchor="ctr"/>
          <a:lstStyle/>
          <a:p>
            <a:pPr rtl="0"/>
            <a:endParaRPr lang="en-US" b="0" i="0">
              <a:latin typeface="Söhne" panose="020B0503030202060203" pitchFamily="34" charset="77"/>
            </a:endParaRPr>
          </a:p>
        </p:txBody>
      </p:sp>
      <p:sp>
        <p:nvSpPr>
          <p:cNvPr id="6" name="Slide Number Placeholder 5">
            <a:extLst>
              <a:ext uri="{FF2B5EF4-FFF2-40B4-BE49-F238E27FC236}">
                <a16:creationId xmlns:a16="http://schemas.microsoft.com/office/drawing/2014/main" id="{236466DD-09AF-47B5-8072-BFD84C5E9A07}"/>
              </a:ext>
            </a:extLst>
          </p:cNvPr>
          <p:cNvSpPr>
            <a:spLocks noGrp="1"/>
          </p:cNvSpPr>
          <p:nvPr>
            <p:ph type="sldNum" sz="quarter" idx="12"/>
          </p:nvPr>
        </p:nvSpPr>
        <p:spPr/>
        <p:txBody>
          <a:bodyPr/>
          <a:lstStyle>
            <a:lvl1pPr rtl="0">
              <a:defRPr>
                <a:solidFill>
                  <a:schemeClr val="bg2"/>
                </a:solidFill>
              </a:defRPr>
            </a:lvl1pPr>
          </a:lstStyle>
          <a:p>
            <a:fld id="{13402C37-6518-4C46-A924-AEC985BB8BDA}" type="slidenum">
              <a:rPr lang="en-US" smtClean="0"/>
              <a:pPr/>
              <a:t>‹#›</a:t>
            </a:fld>
            <a:endParaRPr lang="en-US"/>
          </a:p>
        </p:txBody>
      </p:sp>
      <p:sp>
        <p:nvSpPr>
          <p:cNvPr id="18" name="Freeform: Shape 17">
            <a:extLst>
              <a:ext uri="{FF2B5EF4-FFF2-40B4-BE49-F238E27FC236}">
                <a16:creationId xmlns:a16="http://schemas.microsoft.com/office/drawing/2014/main" id="{B2BD06CC-DDD9-4E63-AC0E-F1DFA85C67D0}"/>
              </a:ext>
            </a:extLst>
          </p:cNvPr>
          <p:cNvSpPr/>
          <p:nvPr/>
        </p:nvSpPr>
        <p:spPr>
          <a:xfrm>
            <a:off x="11916328" y="416654"/>
            <a:ext cx="87206" cy="87206"/>
          </a:xfrm>
          <a:custGeom>
            <a:avLst/>
            <a:gdLst>
              <a:gd name="connsiteX0" fmla="*/ 87206 w 87206"/>
              <a:gd name="connsiteY0" fmla="*/ 43603 h 87206"/>
              <a:gd name="connsiteX1" fmla="*/ 43603 w 87206"/>
              <a:gd name="connsiteY1" fmla="*/ 87206 h 87206"/>
              <a:gd name="connsiteX2" fmla="*/ 0 w 87206"/>
              <a:gd name="connsiteY2" fmla="*/ 43603 h 87206"/>
              <a:gd name="connsiteX3" fmla="*/ 43603 w 87206"/>
              <a:gd name="connsiteY3" fmla="*/ 0 h 87206"/>
              <a:gd name="connsiteX4" fmla="*/ 87206 w 87206"/>
              <a:gd name="connsiteY4" fmla="*/ 43603 h 8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06" h="87206">
                <a:moveTo>
                  <a:pt x="87206" y="43603"/>
                </a:moveTo>
                <a:cubicBezTo>
                  <a:pt x="87206" y="67684"/>
                  <a:pt x="67684" y="87206"/>
                  <a:pt x="43603" y="87206"/>
                </a:cubicBezTo>
                <a:cubicBezTo>
                  <a:pt x="19521" y="87206"/>
                  <a:pt x="0" y="67684"/>
                  <a:pt x="0" y="43603"/>
                </a:cubicBezTo>
                <a:cubicBezTo>
                  <a:pt x="0" y="19522"/>
                  <a:pt x="19521" y="0"/>
                  <a:pt x="43603" y="0"/>
                </a:cubicBezTo>
                <a:cubicBezTo>
                  <a:pt x="67684" y="0"/>
                  <a:pt x="87206" y="19522"/>
                  <a:pt x="87206" y="43603"/>
                </a:cubicBezTo>
                <a:close/>
              </a:path>
            </a:pathLst>
          </a:custGeom>
          <a:solidFill>
            <a:srgbClr val="005B52"/>
          </a:solidFill>
          <a:ln w="6355" cap="flat">
            <a:noFill/>
            <a:prstDash val="solid"/>
            <a:miter/>
          </a:ln>
        </p:spPr>
        <p:txBody>
          <a:bodyPr rtlCol="0" anchor="ctr"/>
          <a:lstStyle/>
          <a:p>
            <a:pPr rtl="0"/>
            <a:endParaRPr lang="en-US" b="0" i="0">
              <a:latin typeface="Söhne" panose="020B0503030202060203" pitchFamily="34" charset="77"/>
            </a:endParaRPr>
          </a:p>
        </p:txBody>
      </p:sp>
      <p:sp>
        <p:nvSpPr>
          <p:cNvPr id="2" name="Title 1">
            <a:extLst>
              <a:ext uri="{FF2B5EF4-FFF2-40B4-BE49-F238E27FC236}">
                <a16:creationId xmlns:a16="http://schemas.microsoft.com/office/drawing/2014/main" id="{AEE777DC-1E0D-42DB-84BB-7FD0734595F0}"/>
              </a:ext>
            </a:extLst>
          </p:cNvPr>
          <p:cNvSpPr>
            <a:spLocks noGrp="1"/>
          </p:cNvSpPr>
          <p:nvPr>
            <p:ph type="title" hasCustomPrompt="1"/>
          </p:nvPr>
        </p:nvSpPr>
        <p:spPr>
          <a:xfrm>
            <a:off x="334963" y="556642"/>
            <a:ext cx="11232000" cy="672173"/>
          </a:xfrm>
        </p:spPr>
        <p:txBody>
          <a:bodyPr vert="horz" lIns="90000" anchor="t" anchorCtr="0"/>
          <a:lstStyle>
            <a:lvl1pPr rtl="0">
              <a:defRPr sz="4800" i="0" spc="-100" baseline="0">
                <a:solidFill>
                  <a:schemeClr val="bg2"/>
                </a:solidFill>
              </a:defRPr>
            </a:lvl1pPr>
          </a:lstStyle>
          <a:p>
            <a:r>
              <a:rPr lang="en-US"/>
              <a:t>Section title</a:t>
            </a:r>
          </a:p>
        </p:txBody>
      </p:sp>
      <p:sp>
        <p:nvSpPr>
          <p:cNvPr id="11" name="Freeform: Shape 10">
            <a:extLst>
              <a:ext uri="{FF2B5EF4-FFF2-40B4-BE49-F238E27FC236}">
                <a16:creationId xmlns:a16="http://schemas.microsoft.com/office/drawing/2014/main" id="{B1AFC07E-6955-6D8F-1063-6BD27E2BB531}"/>
              </a:ext>
            </a:extLst>
          </p:cNvPr>
          <p:cNvSpPr/>
          <p:nvPr userDrawn="1"/>
        </p:nvSpPr>
        <p:spPr>
          <a:xfrm>
            <a:off x="160021" y="2949597"/>
            <a:ext cx="3365478" cy="3365478"/>
          </a:xfrm>
          <a:custGeom>
            <a:avLst/>
            <a:gdLst>
              <a:gd name="connsiteX0" fmla="*/ 4640996 w 4640995"/>
              <a:gd name="connsiteY0" fmla="*/ 2320498 h 4640995"/>
              <a:gd name="connsiteX1" fmla="*/ 2320498 w 4640995"/>
              <a:gd name="connsiteY1" fmla="*/ 4640996 h 4640995"/>
              <a:gd name="connsiteX2" fmla="*/ 0 w 4640995"/>
              <a:gd name="connsiteY2" fmla="*/ 2320498 h 4640995"/>
              <a:gd name="connsiteX3" fmla="*/ 2320498 w 4640995"/>
              <a:gd name="connsiteY3" fmla="*/ 0 h 4640995"/>
              <a:gd name="connsiteX4" fmla="*/ 4640996 w 4640995"/>
              <a:gd name="connsiteY4" fmla="*/ 2320498 h 4640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0995" h="4640995">
                <a:moveTo>
                  <a:pt x="4640996" y="2320498"/>
                </a:moveTo>
                <a:cubicBezTo>
                  <a:pt x="4640996" y="3602073"/>
                  <a:pt x="3602073" y="4640996"/>
                  <a:pt x="2320498" y="4640996"/>
                </a:cubicBezTo>
                <a:cubicBezTo>
                  <a:pt x="1038922" y="4640996"/>
                  <a:pt x="0" y="3602073"/>
                  <a:pt x="0" y="2320498"/>
                </a:cubicBezTo>
                <a:cubicBezTo>
                  <a:pt x="0" y="1038922"/>
                  <a:pt x="1038922" y="0"/>
                  <a:pt x="2320498" y="0"/>
                </a:cubicBezTo>
                <a:cubicBezTo>
                  <a:pt x="3602074" y="0"/>
                  <a:pt x="4640996" y="1038922"/>
                  <a:pt x="4640996" y="2320498"/>
                </a:cubicBezTo>
                <a:close/>
              </a:path>
            </a:pathLst>
          </a:custGeom>
          <a:gradFill>
            <a:gsLst>
              <a:gs pos="60000">
                <a:srgbClr val="2D7649"/>
              </a:gs>
              <a:gs pos="0">
                <a:schemeClr val="bg2"/>
              </a:gs>
              <a:gs pos="100000">
                <a:schemeClr val="accent1">
                  <a:lumMod val="97000"/>
                </a:schemeClr>
              </a:gs>
            </a:gsLst>
            <a:lin ang="6600000" scaled="0"/>
          </a:gradFill>
          <a:ln w="6355" cap="flat">
            <a:noFill/>
            <a:prstDash val="solid"/>
            <a:miter/>
          </a:ln>
        </p:spPr>
        <p:txBody>
          <a:bodyPr rtlCol="0" anchor="ctr"/>
          <a:lstStyle/>
          <a:p>
            <a:pPr rtl="0"/>
            <a:endParaRPr lang="en-US" b="0" i="0">
              <a:latin typeface="Söhne" panose="020B0503030202060203" pitchFamily="34" charset="77"/>
            </a:endParaRPr>
          </a:p>
        </p:txBody>
      </p:sp>
      <p:sp>
        <p:nvSpPr>
          <p:cNvPr id="9" name="Freeform: Shape 8">
            <a:extLst>
              <a:ext uri="{FF2B5EF4-FFF2-40B4-BE49-F238E27FC236}">
                <a16:creationId xmlns:a16="http://schemas.microsoft.com/office/drawing/2014/main" id="{A1C0F382-844A-8815-782A-B62291358E82}"/>
              </a:ext>
            </a:extLst>
          </p:cNvPr>
          <p:cNvSpPr/>
          <p:nvPr userDrawn="1"/>
        </p:nvSpPr>
        <p:spPr>
          <a:xfrm>
            <a:off x="11924795" y="772043"/>
            <a:ext cx="87206" cy="87206"/>
          </a:xfrm>
          <a:custGeom>
            <a:avLst/>
            <a:gdLst>
              <a:gd name="connsiteX0" fmla="*/ 87206 w 87206"/>
              <a:gd name="connsiteY0" fmla="*/ 43603 h 87206"/>
              <a:gd name="connsiteX1" fmla="*/ 43603 w 87206"/>
              <a:gd name="connsiteY1" fmla="*/ 87206 h 87206"/>
              <a:gd name="connsiteX2" fmla="*/ 0 w 87206"/>
              <a:gd name="connsiteY2" fmla="*/ 43603 h 87206"/>
              <a:gd name="connsiteX3" fmla="*/ 43603 w 87206"/>
              <a:gd name="connsiteY3" fmla="*/ 0 h 87206"/>
              <a:gd name="connsiteX4" fmla="*/ 87206 w 87206"/>
              <a:gd name="connsiteY4" fmla="*/ 43603 h 8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06" h="87206">
                <a:moveTo>
                  <a:pt x="87206" y="43603"/>
                </a:moveTo>
                <a:cubicBezTo>
                  <a:pt x="87206" y="67684"/>
                  <a:pt x="67684" y="87206"/>
                  <a:pt x="43603" y="87206"/>
                </a:cubicBezTo>
                <a:cubicBezTo>
                  <a:pt x="19521" y="87206"/>
                  <a:pt x="0" y="67684"/>
                  <a:pt x="0" y="43603"/>
                </a:cubicBezTo>
                <a:cubicBezTo>
                  <a:pt x="0" y="19522"/>
                  <a:pt x="19521" y="0"/>
                  <a:pt x="43603" y="0"/>
                </a:cubicBezTo>
                <a:cubicBezTo>
                  <a:pt x="67684" y="0"/>
                  <a:pt x="87206" y="19522"/>
                  <a:pt x="87206" y="43603"/>
                </a:cubicBezTo>
                <a:close/>
              </a:path>
            </a:pathLst>
          </a:custGeom>
          <a:solidFill>
            <a:schemeClr val="bg2"/>
          </a:solidFill>
          <a:ln w="6355" cap="flat">
            <a:noFill/>
            <a:prstDash val="solid"/>
            <a:miter/>
          </a:ln>
        </p:spPr>
        <p:txBody>
          <a:bodyPr rtlCol="0" anchor="ctr"/>
          <a:lstStyle/>
          <a:p>
            <a:pPr rtl="0"/>
            <a:endParaRPr lang="en-US" b="0" i="0">
              <a:latin typeface="Söhne" panose="020B0503030202060203" pitchFamily="34" charset="77"/>
            </a:endParaRPr>
          </a:p>
        </p:txBody>
      </p:sp>
    </p:spTree>
    <p:extLst>
      <p:ext uri="{BB962C8B-B14F-4D97-AF65-F5344CB8AC3E}">
        <p14:creationId xmlns:p14="http://schemas.microsoft.com/office/powerpoint/2010/main" val="195694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70A7EA-AED7-9D35-BBF5-66F7EF84FC5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6596F21-20E1-E486-4B40-156BDAC6E5E4}"/>
              </a:ext>
            </a:extLst>
          </p:cNvPr>
          <p:cNvSpPr>
            <a:spLocks noGrp="1"/>
          </p:cNvSpPr>
          <p:nvPr>
            <p:ph type="dt" sz="half" idx="10"/>
          </p:nvPr>
        </p:nvSpPr>
        <p:spPr/>
        <p:txBody>
          <a:bodyPr/>
          <a:lstStyle/>
          <a:p>
            <a:fld id="{900A5B3B-3724-4344-93A5-58156570DBAA}" type="datetimeFigureOut">
              <a:rPr lang="es-ES" smtClean="0"/>
              <a:t>11/06/2025</a:t>
            </a:fld>
            <a:endParaRPr lang="es-ES"/>
          </a:p>
        </p:txBody>
      </p:sp>
      <p:sp>
        <p:nvSpPr>
          <p:cNvPr id="4" name="Marcador de pie de página 3">
            <a:extLst>
              <a:ext uri="{FF2B5EF4-FFF2-40B4-BE49-F238E27FC236}">
                <a16:creationId xmlns:a16="http://schemas.microsoft.com/office/drawing/2014/main" id="{3FEE7C0C-BBD5-B2E6-6DEF-E692B1F8D9D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63CF06D-7F0C-9BD2-0C7D-E80FD1A72E40}"/>
              </a:ext>
            </a:extLst>
          </p:cNvPr>
          <p:cNvSpPr>
            <a:spLocks noGrp="1"/>
          </p:cNvSpPr>
          <p:nvPr>
            <p:ph type="sldNum" sz="quarter" idx="12"/>
          </p:nvPr>
        </p:nvSpPr>
        <p:spPr/>
        <p:txBody>
          <a:bodyPr/>
          <a:lstStyle/>
          <a:p>
            <a:fld id="{26D5B9E2-D9FE-C045-AE1C-89EB29C167DA}" type="slidenum">
              <a:rPr lang="es-ES" smtClean="0"/>
              <a:t>‹#›</a:t>
            </a:fld>
            <a:endParaRPr lang="es-ES"/>
          </a:p>
        </p:txBody>
      </p:sp>
    </p:spTree>
    <p:extLst>
      <p:ext uri="{BB962C8B-B14F-4D97-AF65-F5344CB8AC3E}">
        <p14:creationId xmlns:p14="http://schemas.microsoft.com/office/powerpoint/2010/main" val="34729511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4825B30-F79C-3A06-2645-BEA50B9585B7}"/>
              </a:ext>
            </a:extLst>
          </p:cNvPr>
          <p:cNvSpPr>
            <a:spLocks noGrp="1"/>
          </p:cNvSpPr>
          <p:nvPr>
            <p:ph type="dt" sz="half" idx="10"/>
          </p:nvPr>
        </p:nvSpPr>
        <p:spPr/>
        <p:txBody>
          <a:bodyPr/>
          <a:lstStyle/>
          <a:p>
            <a:fld id="{900A5B3B-3724-4344-93A5-58156570DBAA}" type="datetimeFigureOut">
              <a:rPr lang="es-ES" smtClean="0"/>
              <a:t>11/06/2025</a:t>
            </a:fld>
            <a:endParaRPr lang="es-ES"/>
          </a:p>
        </p:txBody>
      </p:sp>
      <p:sp>
        <p:nvSpPr>
          <p:cNvPr id="3" name="Marcador de pie de página 2">
            <a:extLst>
              <a:ext uri="{FF2B5EF4-FFF2-40B4-BE49-F238E27FC236}">
                <a16:creationId xmlns:a16="http://schemas.microsoft.com/office/drawing/2014/main" id="{75D3376C-110C-BADC-D400-368723FD0BE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42D2DA2-A13B-28D7-E0C3-C06A9E8134FB}"/>
              </a:ext>
            </a:extLst>
          </p:cNvPr>
          <p:cNvSpPr>
            <a:spLocks noGrp="1"/>
          </p:cNvSpPr>
          <p:nvPr>
            <p:ph type="sldNum" sz="quarter" idx="12"/>
          </p:nvPr>
        </p:nvSpPr>
        <p:spPr/>
        <p:txBody>
          <a:bodyPr/>
          <a:lstStyle/>
          <a:p>
            <a:fld id="{26D5B9E2-D9FE-C045-AE1C-89EB29C167DA}" type="slidenum">
              <a:rPr lang="es-ES" smtClean="0"/>
              <a:t>‹#›</a:t>
            </a:fld>
            <a:endParaRPr lang="es-ES"/>
          </a:p>
        </p:txBody>
      </p:sp>
    </p:spTree>
    <p:extLst>
      <p:ext uri="{BB962C8B-B14F-4D97-AF65-F5344CB8AC3E}">
        <p14:creationId xmlns:p14="http://schemas.microsoft.com/office/powerpoint/2010/main" val="2595805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3C3C0A-6E1A-6DA0-F6AC-11053A87B35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AA3DB74-EF6B-DB4C-7579-AE3E9AE4B4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92C8221-0417-AAF4-2C24-BDF19A8B35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B2EF855-B26A-3F50-8A07-DFE63B004525}"/>
              </a:ext>
            </a:extLst>
          </p:cNvPr>
          <p:cNvSpPr>
            <a:spLocks noGrp="1"/>
          </p:cNvSpPr>
          <p:nvPr>
            <p:ph type="dt" sz="half" idx="10"/>
          </p:nvPr>
        </p:nvSpPr>
        <p:spPr/>
        <p:txBody>
          <a:bodyPr/>
          <a:lstStyle/>
          <a:p>
            <a:fld id="{900A5B3B-3724-4344-93A5-58156570DBAA}" type="datetimeFigureOut">
              <a:rPr lang="es-ES" smtClean="0"/>
              <a:t>11/06/2025</a:t>
            </a:fld>
            <a:endParaRPr lang="es-ES"/>
          </a:p>
        </p:txBody>
      </p:sp>
      <p:sp>
        <p:nvSpPr>
          <p:cNvPr id="6" name="Marcador de pie de página 5">
            <a:extLst>
              <a:ext uri="{FF2B5EF4-FFF2-40B4-BE49-F238E27FC236}">
                <a16:creationId xmlns:a16="http://schemas.microsoft.com/office/drawing/2014/main" id="{AC5B1736-7A85-282B-006B-F215461258E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E45E4AD-E939-EB93-505D-7A49D162F966}"/>
              </a:ext>
            </a:extLst>
          </p:cNvPr>
          <p:cNvSpPr>
            <a:spLocks noGrp="1"/>
          </p:cNvSpPr>
          <p:nvPr>
            <p:ph type="sldNum" sz="quarter" idx="12"/>
          </p:nvPr>
        </p:nvSpPr>
        <p:spPr/>
        <p:txBody>
          <a:bodyPr/>
          <a:lstStyle/>
          <a:p>
            <a:fld id="{26D5B9E2-D9FE-C045-AE1C-89EB29C167DA}" type="slidenum">
              <a:rPr lang="es-ES" smtClean="0"/>
              <a:t>‹#›</a:t>
            </a:fld>
            <a:endParaRPr lang="es-ES"/>
          </a:p>
        </p:txBody>
      </p:sp>
    </p:spTree>
    <p:extLst>
      <p:ext uri="{BB962C8B-B14F-4D97-AF65-F5344CB8AC3E}">
        <p14:creationId xmlns:p14="http://schemas.microsoft.com/office/powerpoint/2010/main" val="23461718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667AC9-DB21-077D-A51A-72A727FECAE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17C96D4-52D8-642E-39C7-BEC30188A2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148E590-96CF-1748-7110-B3F9FE7527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A766070-BA0E-302D-FF6C-60DFDAFA8B89}"/>
              </a:ext>
            </a:extLst>
          </p:cNvPr>
          <p:cNvSpPr>
            <a:spLocks noGrp="1"/>
          </p:cNvSpPr>
          <p:nvPr>
            <p:ph type="dt" sz="half" idx="10"/>
          </p:nvPr>
        </p:nvSpPr>
        <p:spPr/>
        <p:txBody>
          <a:bodyPr/>
          <a:lstStyle/>
          <a:p>
            <a:fld id="{900A5B3B-3724-4344-93A5-58156570DBAA}" type="datetimeFigureOut">
              <a:rPr lang="es-ES" smtClean="0"/>
              <a:t>11/06/2025</a:t>
            </a:fld>
            <a:endParaRPr lang="es-ES"/>
          </a:p>
        </p:txBody>
      </p:sp>
      <p:sp>
        <p:nvSpPr>
          <p:cNvPr id="6" name="Marcador de pie de página 5">
            <a:extLst>
              <a:ext uri="{FF2B5EF4-FFF2-40B4-BE49-F238E27FC236}">
                <a16:creationId xmlns:a16="http://schemas.microsoft.com/office/drawing/2014/main" id="{E2E768C1-F872-BCE4-7F0E-57FED429ECF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92C8714-B2DD-640A-A3F9-28A498F07227}"/>
              </a:ext>
            </a:extLst>
          </p:cNvPr>
          <p:cNvSpPr>
            <a:spLocks noGrp="1"/>
          </p:cNvSpPr>
          <p:nvPr>
            <p:ph type="sldNum" sz="quarter" idx="12"/>
          </p:nvPr>
        </p:nvSpPr>
        <p:spPr/>
        <p:txBody>
          <a:bodyPr/>
          <a:lstStyle/>
          <a:p>
            <a:fld id="{26D5B9E2-D9FE-C045-AE1C-89EB29C167DA}" type="slidenum">
              <a:rPr lang="es-ES" smtClean="0"/>
              <a:t>‹#›</a:t>
            </a:fld>
            <a:endParaRPr lang="es-ES"/>
          </a:p>
        </p:txBody>
      </p:sp>
    </p:spTree>
    <p:extLst>
      <p:ext uri="{BB962C8B-B14F-4D97-AF65-F5344CB8AC3E}">
        <p14:creationId xmlns:p14="http://schemas.microsoft.com/office/powerpoint/2010/main" val="18256554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2378B5-B128-844A-930A-10878988E95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8F8F395-89E6-8496-593B-846EEB4C77A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676086B-D1F4-FC09-E045-65BFBC94F1AC}"/>
              </a:ext>
            </a:extLst>
          </p:cNvPr>
          <p:cNvSpPr>
            <a:spLocks noGrp="1"/>
          </p:cNvSpPr>
          <p:nvPr>
            <p:ph type="dt" sz="half" idx="10"/>
          </p:nvPr>
        </p:nvSpPr>
        <p:spPr/>
        <p:txBody>
          <a:bodyPr/>
          <a:lstStyle/>
          <a:p>
            <a:fld id="{900A5B3B-3724-4344-93A5-58156570DBAA}" type="datetimeFigureOut">
              <a:rPr lang="es-ES" smtClean="0"/>
              <a:t>11/06/2025</a:t>
            </a:fld>
            <a:endParaRPr lang="es-ES"/>
          </a:p>
        </p:txBody>
      </p:sp>
      <p:sp>
        <p:nvSpPr>
          <p:cNvPr id="5" name="Marcador de pie de página 4">
            <a:extLst>
              <a:ext uri="{FF2B5EF4-FFF2-40B4-BE49-F238E27FC236}">
                <a16:creationId xmlns:a16="http://schemas.microsoft.com/office/drawing/2014/main" id="{91AA550C-85B8-2D05-D6C6-4E770A08C30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43F0D49-5285-E8CA-B888-0EA60CD84A2E}"/>
              </a:ext>
            </a:extLst>
          </p:cNvPr>
          <p:cNvSpPr>
            <a:spLocks noGrp="1"/>
          </p:cNvSpPr>
          <p:nvPr>
            <p:ph type="sldNum" sz="quarter" idx="12"/>
          </p:nvPr>
        </p:nvSpPr>
        <p:spPr/>
        <p:txBody>
          <a:bodyPr/>
          <a:lstStyle/>
          <a:p>
            <a:fld id="{26D5B9E2-D9FE-C045-AE1C-89EB29C167DA}" type="slidenum">
              <a:rPr lang="es-ES" smtClean="0"/>
              <a:t>‹#›</a:t>
            </a:fld>
            <a:endParaRPr lang="es-ES"/>
          </a:p>
        </p:txBody>
      </p:sp>
    </p:spTree>
    <p:extLst>
      <p:ext uri="{BB962C8B-B14F-4D97-AF65-F5344CB8AC3E}">
        <p14:creationId xmlns:p14="http://schemas.microsoft.com/office/powerpoint/2010/main" val="6572851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74DF691-E5C6-F336-05E7-0E6A44A08EB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1F808C8-2474-81E2-5ADC-17F8022BDC6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618ADC9-C0F8-2CB6-0247-96B0189F0C3C}"/>
              </a:ext>
            </a:extLst>
          </p:cNvPr>
          <p:cNvSpPr>
            <a:spLocks noGrp="1"/>
          </p:cNvSpPr>
          <p:nvPr>
            <p:ph type="dt" sz="half" idx="10"/>
          </p:nvPr>
        </p:nvSpPr>
        <p:spPr/>
        <p:txBody>
          <a:bodyPr/>
          <a:lstStyle/>
          <a:p>
            <a:fld id="{900A5B3B-3724-4344-93A5-58156570DBAA}" type="datetimeFigureOut">
              <a:rPr lang="es-ES" smtClean="0"/>
              <a:t>11/06/2025</a:t>
            </a:fld>
            <a:endParaRPr lang="es-ES"/>
          </a:p>
        </p:txBody>
      </p:sp>
      <p:sp>
        <p:nvSpPr>
          <p:cNvPr id="5" name="Marcador de pie de página 4">
            <a:extLst>
              <a:ext uri="{FF2B5EF4-FFF2-40B4-BE49-F238E27FC236}">
                <a16:creationId xmlns:a16="http://schemas.microsoft.com/office/drawing/2014/main" id="{42CC0558-5D29-C349-5919-B0676500559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C658860-0D82-AFB9-F174-AE24CD977618}"/>
              </a:ext>
            </a:extLst>
          </p:cNvPr>
          <p:cNvSpPr>
            <a:spLocks noGrp="1"/>
          </p:cNvSpPr>
          <p:nvPr>
            <p:ph type="sldNum" sz="quarter" idx="12"/>
          </p:nvPr>
        </p:nvSpPr>
        <p:spPr/>
        <p:txBody>
          <a:bodyPr/>
          <a:lstStyle/>
          <a:p>
            <a:fld id="{26D5B9E2-D9FE-C045-AE1C-89EB29C167DA}" type="slidenum">
              <a:rPr lang="es-ES" smtClean="0"/>
              <a:t>‹#›</a:t>
            </a:fld>
            <a:endParaRPr lang="es-ES"/>
          </a:p>
        </p:txBody>
      </p:sp>
    </p:spTree>
    <p:extLst>
      <p:ext uri="{BB962C8B-B14F-4D97-AF65-F5344CB8AC3E}">
        <p14:creationId xmlns:p14="http://schemas.microsoft.com/office/powerpoint/2010/main" val="13694615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B2D7A59-A421-3D32-FE76-0FC845109741}"/>
              </a:ext>
            </a:extLst>
          </p:cNvPr>
          <p:cNvGraphicFramePr>
            <a:graphicFrameLocks noChangeAspect="1"/>
          </p:cNvGraphicFramePr>
          <p:nvPr userDrawn="1">
            <p:custDataLst>
              <p:tags r:id="rId1"/>
            </p:custDataLst>
            <p:extLst>
              <p:ext uri="{D42A27DB-BD31-4B8C-83A1-F6EECF244321}">
                <p14:modId xmlns:p14="http://schemas.microsoft.com/office/powerpoint/2010/main" val="17730682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6" name="Object 5" hidden="1">
                        <a:extLst>
                          <a:ext uri="{FF2B5EF4-FFF2-40B4-BE49-F238E27FC236}">
                            <a16:creationId xmlns:a16="http://schemas.microsoft.com/office/drawing/2014/main" id="{BB2D7A59-A421-3D32-FE76-0FC8451097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23B7D6C9-B6B5-735B-AB38-BBB045C624B4}"/>
              </a:ext>
            </a:extLst>
          </p:cNvPr>
          <p:cNvPicPr>
            <a:picLocks noChangeAspect="1"/>
          </p:cNvPicPr>
          <p:nvPr userDrawn="1"/>
        </p:nvPicPr>
        <p:blipFill>
          <a:blip r:embed="rId5"/>
          <a:stretch>
            <a:fillRect/>
          </a:stretch>
        </p:blipFill>
        <p:spPr>
          <a:xfrm>
            <a:off x="670089" y="1154995"/>
            <a:ext cx="10851821" cy="4548010"/>
          </a:xfrm>
          <a:prstGeom prst="rect">
            <a:avLst/>
          </a:prstGeom>
        </p:spPr>
      </p:pic>
      <p:sp>
        <p:nvSpPr>
          <p:cNvPr id="2" name="Title 1">
            <a:extLst>
              <a:ext uri="{FF2B5EF4-FFF2-40B4-BE49-F238E27FC236}">
                <a16:creationId xmlns:a16="http://schemas.microsoft.com/office/drawing/2014/main" id="{5072CC63-76F1-43EF-99A5-DCC61ABBCAC3}"/>
              </a:ext>
            </a:extLst>
          </p:cNvPr>
          <p:cNvSpPr>
            <a:spLocks noGrp="1"/>
          </p:cNvSpPr>
          <p:nvPr>
            <p:ph type="ctrTitle"/>
          </p:nvPr>
        </p:nvSpPr>
        <p:spPr>
          <a:xfrm>
            <a:off x="333375" y="552887"/>
            <a:ext cx="7560000" cy="1226171"/>
          </a:xfrm>
        </p:spPr>
        <p:txBody>
          <a:bodyPr vert="horz" lIns="90000" anchor="t" anchorCtr="0"/>
          <a:lstStyle>
            <a:lvl1pPr algn="l" defTabSz="914400" rtl="0" eaLnBrk="1" latinLnBrk="0" hangingPunct="1">
              <a:lnSpc>
                <a:spcPct val="75000"/>
              </a:lnSpc>
              <a:spcBef>
                <a:spcPct val="0"/>
              </a:spcBef>
              <a:buNone/>
              <a:defRPr lang="en-GB" sz="4800" b="1" i="0" kern="1200" cap="all" spc="-150" baseline="0" dirty="0">
                <a:solidFill>
                  <a:schemeClr val="tx2"/>
                </a:solidFill>
                <a:latin typeface="+mj-lt"/>
                <a:ea typeface="+mj-ea"/>
                <a:cs typeface="+mj-cs"/>
              </a:defRPr>
            </a:lvl1pPr>
          </a:lstStyle>
          <a:p>
            <a:r>
              <a:rPr lang="en-GB"/>
              <a:t>Click to edit Master title style</a:t>
            </a:r>
          </a:p>
        </p:txBody>
      </p:sp>
      <p:cxnSp>
        <p:nvCxnSpPr>
          <p:cNvPr id="10" name="Straight Connector 9">
            <a:extLst>
              <a:ext uri="{FF2B5EF4-FFF2-40B4-BE49-F238E27FC236}">
                <a16:creationId xmlns:a16="http://schemas.microsoft.com/office/drawing/2014/main" id="{580668B8-BE5F-4ADB-BB41-B7AA1813648B}"/>
              </a:ext>
            </a:extLst>
          </p:cNvPr>
          <p:cNvCxnSpPr>
            <a:cxnSpLocks/>
          </p:cNvCxnSpPr>
          <p:nvPr userDrawn="1"/>
        </p:nvCxnSpPr>
        <p:spPr>
          <a:xfrm>
            <a:off x="190120" y="6384242"/>
            <a:ext cx="11772000" cy="0"/>
          </a:xfrm>
          <a:prstGeom prst="line">
            <a:avLst/>
          </a:prstGeom>
          <a:ln w="7620">
            <a:solidFill>
              <a:schemeClr val="tx2"/>
            </a:solidFill>
          </a:ln>
        </p:spPr>
        <p:style>
          <a:lnRef idx="1">
            <a:schemeClr val="accent5"/>
          </a:lnRef>
          <a:fillRef idx="0">
            <a:schemeClr val="accent5"/>
          </a:fillRef>
          <a:effectRef idx="0">
            <a:schemeClr val="accent5"/>
          </a:effectRef>
          <a:fontRef idx="minor">
            <a:schemeClr val="tx1"/>
          </a:fontRef>
        </p:style>
      </p:cxnSp>
      <p:pic>
        <p:nvPicPr>
          <p:cNvPr id="9" name="Graphic 8">
            <a:extLst>
              <a:ext uri="{FF2B5EF4-FFF2-40B4-BE49-F238E27FC236}">
                <a16:creationId xmlns:a16="http://schemas.microsoft.com/office/drawing/2014/main" id="{D3C78C31-5336-4B48-B8A5-51ABC2D1EA3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957038" y="91995"/>
            <a:ext cx="900000" cy="300839"/>
          </a:xfrm>
          <a:prstGeom prst="rect">
            <a:avLst/>
          </a:prstGeom>
        </p:spPr>
      </p:pic>
      <p:sp>
        <p:nvSpPr>
          <p:cNvPr id="5" name="Content Placeholder 4">
            <a:extLst>
              <a:ext uri="{FF2B5EF4-FFF2-40B4-BE49-F238E27FC236}">
                <a16:creationId xmlns:a16="http://schemas.microsoft.com/office/drawing/2014/main" id="{4A29A02C-D872-8138-3030-633549481B96}"/>
              </a:ext>
            </a:extLst>
          </p:cNvPr>
          <p:cNvSpPr>
            <a:spLocks noGrp="1"/>
          </p:cNvSpPr>
          <p:nvPr>
            <p:ph sz="quarter" idx="11" hasCustomPrompt="1"/>
          </p:nvPr>
        </p:nvSpPr>
        <p:spPr>
          <a:xfrm>
            <a:off x="334964" y="6532278"/>
            <a:ext cx="4924425" cy="176212"/>
          </a:xfrm>
        </p:spPr>
        <p:txBody>
          <a:bodyPr lIns="90000" anchor="ctr">
            <a:noAutofit/>
          </a:bodyPr>
          <a:lstStyle>
            <a:lvl1pPr>
              <a:defRPr sz="1600">
                <a:solidFill>
                  <a:schemeClr val="tx2"/>
                </a:solidFill>
              </a:defRPr>
            </a:lvl1pPr>
          </a:lstStyle>
          <a:p>
            <a:pPr lvl="0"/>
            <a:r>
              <a:rPr lang="en-US"/>
              <a:t>Insert Date</a:t>
            </a:r>
          </a:p>
        </p:txBody>
      </p:sp>
      <p:pic>
        <p:nvPicPr>
          <p:cNvPr id="13" name="Picture 12">
            <a:extLst>
              <a:ext uri="{FF2B5EF4-FFF2-40B4-BE49-F238E27FC236}">
                <a16:creationId xmlns:a16="http://schemas.microsoft.com/office/drawing/2014/main" id="{4B3D57F8-71C5-C2DA-80E5-ED2FA40DEE3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1959783" flipH="1">
            <a:off x="7536263" y="705640"/>
            <a:ext cx="4902409" cy="3827319"/>
          </a:xfrm>
          <a:prstGeom prst="rect">
            <a:avLst/>
          </a:prstGeom>
        </p:spPr>
      </p:pic>
      <p:sp>
        <p:nvSpPr>
          <p:cNvPr id="7" name="Text Placeholder 6">
            <a:extLst>
              <a:ext uri="{FF2B5EF4-FFF2-40B4-BE49-F238E27FC236}">
                <a16:creationId xmlns:a16="http://schemas.microsoft.com/office/drawing/2014/main" id="{E31D8102-65DF-0CBF-F69B-1B24CAF5B222}"/>
              </a:ext>
            </a:extLst>
          </p:cNvPr>
          <p:cNvSpPr>
            <a:spLocks noGrp="1"/>
          </p:cNvSpPr>
          <p:nvPr>
            <p:ph type="body" sz="quarter" idx="12" hasCustomPrompt="1"/>
          </p:nvPr>
        </p:nvSpPr>
        <p:spPr>
          <a:xfrm>
            <a:off x="333375" y="2714625"/>
            <a:ext cx="5267325" cy="1295400"/>
          </a:xfrm>
        </p:spPr>
        <p:txBody>
          <a:bodyPr lIns="90000">
            <a:normAutofit/>
          </a:bodyPr>
          <a:lstStyle>
            <a:lvl1pPr>
              <a:defRPr sz="1600">
                <a:solidFill>
                  <a:schemeClr val="tx2"/>
                </a:solidFill>
              </a:defRPr>
            </a:lvl1pPr>
          </a:lstStyle>
          <a:p>
            <a:pPr lvl="0"/>
            <a:r>
              <a:rPr lang="en-US"/>
              <a:t>Subtitle or your name</a:t>
            </a:r>
          </a:p>
        </p:txBody>
      </p:sp>
      <p:sp>
        <p:nvSpPr>
          <p:cNvPr id="11" name="Freeform: Shape 10">
            <a:extLst>
              <a:ext uri="{FF2B5EF4-FFF2-40B4-BE49-F238E27FC236}">
                <a16:creationId xmlns:a16="http://schemas.microsoft.com/office/drawing/2014/main" id="{963E5F1A-47E2-AAD3-10F5-6E045F7C116B}"/>
              </a:ext>
            </a:extLst>
          </p:cNvPr>
          <p:cNvSpPr/>
          <p:nvPr userDrawn="1"/>
        </p:nvSpPr>
        <p:spPr>
          <a:xfrm>
            <a:off x="461963" y="5586370"/>
            <a:ext cx="247764" cy="247764"/>
          </a:xfrm>
          <a:custGeom>
            <a:avLst/>
            <a:gdLst>
              <a:gd name="connsiteX0" fmla="*/ 247765 w 247764"/>
              <a:gd name="connsiteY0" fmla="*/ 123882 h 247764"/>
              <a:gd name="connsiteX1" fmla="*/ 123882 w 247764"/>
              <a:gd name="connsiteY1" fmla="*/ 247765 h 247764"/>
              <a:gd name="connsiteX2" fmla="*/ 0 w 247764"/>
              <a:gd name="connsiteY2" fmla="*/ 123882 h 247764"/>
              <a:gd name="connsiteX3" fmla="*/ 123882 w 247764"/>
              <a:gd name="connsiteY3" fmla="*/ 0 h 247764"/>
              <a:gd name="connsiteX4" fmla="*/ 247765 w 247764"/>
              <a:gd name="connsiteY4" fmla="*/ 123882 h 247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764" h="247764">
                <a:moveTo>
                  <a:pt x="247765" y="123882"/>
                </a:moveTo>
                <a:cubicBezTo>
                  <a:pt x="247765" y="192301"/>
                  <a:pt x="192301" y="247765"/>
                  <a:pt x="123882" y="247765"/>
                </a:cubicBezTo>
                <a:cubicBezTo>
                  <a:pt x="55464" y="247765"/>
                  <a:pt x="0" y="192301"/>
                  <a:pt x="0" y="123882"/>
                </a:cubicBezTo>
                <a:cubicBezTo>
                  <a:pt x="0" y="55464"/>
                  <a:pt x="55464" y="0"/>
                  <a:pt x="123882" y="0"/>
                </a:cubicBezTo>
                <a:cubicBezTo>
                  <a:pt x="192301" y="0"/>
                  <a:pt x="247765" y="55464"/>
                  <a:pt x="247765" y="123882"/>
                </a:cubicBezTo>
                <a:close/>
              </a:path>
            </a:pathLst>
          </a:custGeom>
          <a:solidFill>
            <a:schemeClr val="tx2"/>
          </a:solidFill>
          <a:ln w="6365" cap="flat">
            <a:noFill/>
            <a:prstDash val="solid"/>
            <a:miter/>
          </a:ln>
        </p:spPr>
        <p:txBody>
          <a:bodyPr rtlCol="0" anchor="ctr"/>
          <a:lstStyle/>
          <a:p>
            <a:endParaRPr lang="en-GB" b="0" i="0">
              <a:latin typeface="Söhne" panose="020B0503030202060203" pitchFamily="34" charset="77"/>
            </a:endParaRPr>
          </a:p>
        </p:txBody>
      </p:sp>
    </p:spTree>
    <p:extLst>
      <p:ext uri="{BB962C8B-B14F-4D97-AF65-F5344CB8AC3E}">
        <p14:creationId xmlns:p14="http://schemas.microsoft.com/office/powerpoint/2010/main" val="24600001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ents">
    <p:bg>
      <p:bgPr>
        <a:solidFill>
          <a:srgbClr val="D9E4E9"/>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B5A032A-ED3F-1DBD-A00E-6BA680606845}"/>
              </a:ext>
            </a:extLst>
          </p:cNvPr>
          <p:cNvGraphicFramePr>
            <a:graphicFrameLocks noChangeAspect="1"/>
          </p:cNvGraphicFramePr>
          <p:nvPr userDrawn="1">
            <p:custDataLst>
              <p:tags r:id="rId1"/>
            </p:custDataLst>
            <p:extLst>
              <p:ext uri="{D42A27DB-BD31-4B8C-83A1-F6EECF244321}">
                <p14:modId xmlns:p14="http://schemas.microsoft.com/office/powerpoint/2010/main" val="8919878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ct 3" hidden="1">
                        <a:extLst>
                          <a:ext uri="{FF2B5EF4-FFF2-40B4-BE49-F238E27FC236}">
                            <a16:creationId xmlns:a16="http://schemas.microsoft.com/office/drawing/2014/main" id="{AB5A032A-ED3F-1DBD-A00E-6BA68060684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1" name="Picture 20">
            <a:extLst>
              <a:ext uri="{FF2B5EF4-FFF2-40B4-BE49-F238E27FC236}">
                <a16:creationId xmlns:a16="http://schemas.microsoft.com/office/drawing/2014/main" id="{B3A42075-26A2-6AD2-0513-DB8E19E3E7BE}"/>
              </a:ext>
            </a:extLst>
          </p:cNvPr>
          <p:cNvPicPr>
            <a:picLocks noChangeAspect="1"/>
          </p:cNvPicPr>
          <p:nvPr userDrawn="1"/>
        </p:nvPicPr>
        <p:blipFill rotWithShape="1">
          <a:blip r:embed="rId5"/>
          <a:srcRect t="26096"/>
          <a:stretch/>
        </p:blipFill>
        <p:spPr>
          <a:xfrm>
            <a:off x="1175473" y="392834"/>
            <a:ext cx="10748547" cy="5907008"/>
          </a:xfrm>
          <a:prstGeom prst="rect">
            <a:avLst/>
          </a:prstGeom>
        </p:spPr>
      </p:pic>
      <p:sp>
        <p:nvSpPr>
          <p:cNvPr id="5" name="Slide Number Placeholder 4">
            <a:extLst>
              <a:ext uri="{FF2B5EF4-FFF2-40B4-BE49-F238E27FC236}">
                <a16:creationId xmlns:a16="http://schemas.microsoft.com/office/drawing/2014/main" id="{B37340DD-51DA-43F4-88D4-D2DE17A70663}"/>
              </a:ext>
            </a:extLst>
          </p:cNvPr>
          <p:cNvSpPr>
            <a:spLocks noGrp="1"/>
          </p:cNvSpPr>
          <p:nvPr>
            <p:ph type="sldNum" sz="quarter" idx="12"/>
          </p:nvPr>
        </p:nvSpPr>
        <p:spPr/>
        <p:txBody>
          <a:bodyPr/>
          <a:lstStyle/>
          <a:p>
            <a:fld id="{13402C37-6518-4C46-A924-AEC985BB8BDA}" type="slidenum">
              <a:rPr lang="en-GB" smtClean="0"/>
              <a:t>‹#›</a:t>
            </a:fld>
            <a:endParaRPr lang="en-GB"/>
          </a:p>
        </p:txBody>
      </p:sp>
      <p:cxnSp>
        <p:nvCxnSpPr>
          <p:cNvPr id="9" name="Straight Connector 8">
            <a:extLst>
              <a:ext uri="{FF2B5EF4-FFF2-40B4-BE49-F238E27FC236}">
                <a16:creationId xmlns:a16="http://schemas.microsoft.com/office/drawing/2014/main" id="{533B70D4-8EC8-463C-8077-ACCE4A799FA5}"/>
              </a:ext>
            </a:extLst>
          </p:cNvPr>
          <p:cNvCxnSpPr>
            <a:cxnSpLocks/>
          </p:cNvCxnSpPr>
          <p:nvPr userDrawn="1"/>
        </p:nvCxnSpPr>
        <p:spPr>
          <a:xfrm>
            <a:off x="190120" y="6384242"/>
            <a:ext cx="11772000" cy="0"/>
          </a:xfrm>
          <a:prstGeom prst="line">
            <a:avLst/>
          </a:prstGeom>
          <a:ln w="7620">
            <a:solidFill>
              <a:schemeClr val="accent1"/>
            </a:solidFill>
          </a:ln>
        </p:spPr>
        <p:style>
          <a:lnRef idx="1">
            <a:schemeClr val="accent5"/>
          </a:lnRef>
          <a:fillRef idx="0">
            <a:schemeClr val="accent5"/>
          </a:fillRef>
          <a:effectRef idx="0">
            <a:schemeClr val="accent5"/>
          </a:effectRef>
          <a:fontRef idx="minor">
            <a:schemeClr val="tx1"/>
          </a:fontRef>
        </p:style>
      </p:cxnSp>
      <p:pic>
        <p:nvPicPr>
          <p:cNvPr id="10" name="Graphic 9">
            <a:extLst>
              <a:ext uri="{FF2B5EF4-FFF2-40B4-BE49-F238E27FC236}">
                <a16:creationId xmlns:a16="http://schemas.microsoft.com/office/drawing/2014/main" id="{007C2333-B5E3-4C5E-AF59-B085B01ABE0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957038" y="91995"/>
            <a:ext cx="900000" cy="300839"/>
          </a:xfrm>
          <a:prstGeom prst="rect">
            <a:avLst/>
          </a:prstGeom>
        </p:spPr>
      </p:pic>
      <p:sp>
        <p:nvSpPr>
          <p:cNvPr id="12" name="Table Placeholder 18">
            <a:extLst>
              <a:ext uri="{FF2B5EF4-FFF2-40B4-BE49-F238E27FC236}">
                <a16:creationId xmlns:a16="http://schemas.microsoft.com/office/drawing/2014/main" id="{3BD9F291-8BA8-DE1F-87C7-372ABA9AD7B9}"/>
              </a:ext>
            </a:extLst>
          </p:cNvPr>
          <p:cNvSpPr>
            <a:spLocks noGrp="1"/>
          </p:cNvSpPr>
          <p:nvPr>
            <p:ph type="tbl" sz="quarter" idx="13"/>
          </p:nvPr>
        </p:nvSpPr>
        <p:spPr>
          <a:xfrm>
            <a:off x="330201" y="2933700"/>
            <a:ext cx="10667999" cy="3303588"/>
          </a:xfrm>
        </p:spPr>
        <p:txBody>
          <a:bodyPr anchor="ctr" anchorCtr="1"/>
          <a:lstStyle>
            <a:lvl1pPr marL="0" indent="0">
              <a:buFont typeface="Arial" panose="020B0604020202020204" pitchFamily="34" charset="0"/>
              <a:buNone/>
              <a:defRPr/>
            </a:lvl1pPr>
          </a:lstStyle>
          <a:p>
            <a:r>
              <a:rPr lang="en-GB"/>
              <a:t>Click icon to add table</a:t>
            </a:r>
          </a:p>
        </p:txBody>
      </p:sp>
      <p:sp>
        <p:nvSpPr>
          <p:cNvPr id="14" name="Text Placeholder 2">
            <a:extLst>
              <a:ext uri="{FF2B5EF4-FFF2-40B4-BE49-F238E27FC236}">
                <a16:creationId xmlns:a16="http://schemas.microsoft.com/office/drawing/2014/main" id="{7C9551F0-EB52-5010-7D5F-641873E41C74}"/>
              </a:ext>
            </a:extLst>
          </p:cNvPr>
          <p:cNvSpPr>
            <a:spLocks noGrp="1"/>
          </p:cNvSpPr>
          <p:nvPr>
            <p:ph type="body" sz="quarter" idx="16" hasCustomPrompt="1"/>
          </p:nvPr>
        </p:nvSpPr>
        <p:spPr>
          <a:xfrm>
            <a:off x="346075" y="2155925"/>
            <a:ext cx="10641600" cy="548773"/>
          </a:xfrm>
        </p:spPr>
        <p:txBody>
          <a:bodyPr/>
          <a:lstStyle>
            <a:lvl1pPr>
              <a:defRPr lang="en-US" sz="2800" b="0" i="0" kern="1200" spc="-150" baseline="0" dirty="0" smtClean="0">
                <a:solidFill>
                  <a:schemeClr val="accent1"/>
                </a:solidFill>
                <a:latin typeface="+mj-lt"/>
                <a:ea typeface="+mn-ea"/>
                <a:cs typeface="Arial" panose="020B0604020202020204" pitchFamily="34" charset="0"/>
              </a:defRPr>
            </a:lvl1pPr>
          </a:lstStyle>
          <a:p>
            <a:pPr lvl="0"/>
            <a:r>
              <a:rPr lang="en-US"/>
              <a:t>Edit Agenda / Table of contents title</a:t>
            </a:r>
          </a:p>
        </p:txBody>
      </p:sp>
    </p:spTree>
    <p:extLst>
      <p:ext uri="{BB962C8B-B14F-4D97-AF65-F5344CB8AC3E}">
        <p14:creationId xmlns:p14="http://schemas.microsoft.com/office/powerpoint/2010/main" val="4088731034"/>
      </p:ext>
    </p:extLst>
  </p:cSld>
  <p:clrMapOvr>
    <a:masterClrMapping/>
  </p:clrMapOvr>
  <p:extLst>
    <p:ext uri="{DCECCB84-F9BA-43D5-87BE-67443E8EF086}">
      <p15:sldGuideLst xmlns:p15="http://schemas.microsoft.com/office/powerpoint/2012/main">
        <p15:guide id="1" pos="699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C5DEDF1-3B77-8DF0-7330-A9FA112546B1}"/>
              </a:ext>
            </a:extLst>
          </p:cNvPr>
          <p:cNvGraphicFramePr>
            <a:graphicFrameLocks noChangeAspect="1"/>
          </p:cNvGraphicFramePr>
          <p:nvPr userDrawn="1">
            <p:custDataLst>
              <p:tags r:id="rId1"/>
            </p:custDataLst>
            <p:extLst>
              <p:ext uri="{D42A27DB-BD31-4B8C-83A1-F6EECF244321}">
                <p14:modId xmlns:p14="http://schemas.microsoft.com/office/powerpoint/2010/main" val="33251709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ct 3" hidden="1">
                        <a:extLst>
                          <a:ext uri="{FF2B5EF4-FFF2-40B4-BE49-F238E27FC236}">
                            <a16:creationId xmlns:a16="http://schemas.microsoft.com/office/drawing/2014/main" id="{6C5DEDF1-3B77-8DF0-7330-A9FA112546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Shape 11">
            <a:extLst>
              <a:ext uri="{FF2B5EF4-FFF2-40B4-BE49-F238E27FC236}">
                <a16:creationId xmlns:a16="http://schemas.microsoft.com/office/drawing/2014/main" id="{7AB45DC0-7B6B-C388-36F1-30269A6A7FFC}"/>
              </a:ext>
            </a:extLst>
          </p:cNvPr>
          <p:cNvSpPr/>
          <p:nvPr userDrawn="1"/>
        </p:nvSpPr>
        <p:spPr>
          <a:xfrm>
            <a:off x="2468569" y="850782"/>
            <a:ext cx="9491362" cy="3818292"/>
          </a:xfrm>
          <a:custGeom>
            <a:avLst/>
            <a:gdLst>
              <a:gd name="connsiteX0" fmla="*/ 0 w 9491362"/>
              <a:gd name="connsiteY0" fmla="*/ 3430978 h 3818292"/>
              <a:gd name="connsiteX1" fmla="*/ 8119454 w 9491362"/>
              <a:gd name="connsiteY1" fmla="*/ 2999524 h 3818292"/>
              <a:gd name="connsiteX2" fmla="*/ 9491362 w 9491362"/>
              <a:gd name="connsiteY2" fmla="*/ 0 h 3818292"/>
            </a:gdLst>
            <a:ahLst/>
            <a:cxnLst>
              <a:cxn ang="0">
                <a:pos x="connsiteX0" y="connsiteY0"/>
              </a:cxn>
              <a:cxn ang="0">
                <a:pos x="connsiteX1" y="connsiteY1"/>
              </a:cxn>
              <a:cxn ang="0">
                <a:pos x="connsiteX2" y="connsiteY2"/>
              </a:cxn>
            </a:cxnLst>
            <a:rect l="l" t="t" r="r" b="b"/>
            <a:pathLst>
              <a:path w="9491362" h="3818292">
                <a:moveTo>
                  <a:pt x="0" y="3430978"/>
                </a:moveTo>
                <a:cubicBezTo>
                  <a:pt x="5511024" y="96931"/>
                  <a:pt x="9904130" y="5843259"/>
                  <a:pt x="8119454" y="2999524"/>
                </a:cubicBezTo>
                <a:cubicBezTo>
                  <a:pt x="6334715" y="155725"/>
                  <a:pt x="9394431" y="4494105"/>
                  <a:pt x="9491362" y="0"/>
                </a:cubicBezTo>
              </a:path>
            </a:pathLst>
          </a:custGeom>
          <a:noFill/>
          <a:ln w="6355" cap="flat">
            <a:solidFill>
              <a:schemeClr val="bg2"/>
            </a:solidFill>
            <a:prstDash val="solid"/>
            <a:miter/>
          </a:ln>
        </p:spPr>
        <p:txBody>
          <a:bodyPr rtlCol="0" anchor="ctr"/>
          <a:lstStyle/>
          <a:p>
            <a:endParaRPr lang="en-GB" b="0" i="0">
              <a:latin typeface="Söhne" panose="020B0503030202060203" pitchFamily="34" charset="77"/>
            </a:endParaRPr>
          </a:p>
        </p:txBody>
      </p:sp>
      <p:sp>
        <p:nvSpPr>
          <p:cNvPr id="6" name="Slide Number Placeholder 5">
            <a:extLst>
              <a:ext uri="{FF2B5EF4-FFF2-40B4-BE49-F238E27FC236}">
                <a16:creationId xmlns:a16="http://schemas.microsoft.com/office/drawing/2014/main" id="{236466DD-09AF-47B5-8072-BFD84C5E9A07}"/>
              </a:ext>
            </a:extLst>
          </p:cNvPr>
          <p:cNvSpPr>
            <a:spLocks noGrp="1"/>
          </p:cNvSpPr>
          <p:nvPr>
            <p:ph type="sldNum" sz="quarter" idx="12"/>
          </p:nvPr>
        </p:nvSpPr>
        <p:spPr/>
        <p:txBody>
          <a:bodyPr/>
          <a:lstStyle>
            <a:lvl1pPr>
              <a:defRPr>
                <a:solidFill>
                  <a:schemeClr val="bg2"/>
                </a:solidFill>
              </a:defRPr>
            </a:lvl1pPr>
          </a:lstStyle>
          <a:p>
            <a:fld id="{13402C37-6518-4C46-A924-AEC985BB8BDA}" type="slidenum">
              <a:rPr lang="en-GB" smtClean="0"/>
              <a:pPr/>
              <a:t>‹#›</a:t>
            </a:fld>
            <a:endParaRPr lang="en-GB"/>
          </a:p>
        </p:txBody>
      </p:sp>
      <p:sp>
        <p:nvSpPr>
          <p:cNvPr id="18" name="Freeform: Shape 17">
            <a:extLst>
              <a:ext uri="{FF2B5EF4-FFF2-40B4-BE49-F238E27FC236}">
                <a16:creationId xmlns:a16="http://schemas.microsoft.com/office/drawing/2014/main" id="{B2BD06CC-DDD9-4E63-AC0E-F1DFA85C67D0}"/>
              </a:ext>
            </a:extLst>
          </p:cNvPr>
          <p:cNvSpPr/>
          <p:nvPr/>
        </p:nvSpPr>
        <p:spPr>
          <a:xfrm>
            <a:off x="11916328" y="416654"/>
            <a:ext cx="87206" cy="87206"/>
          </a:xfrm>
          <a:custGeom>
            <a:avLst/>
            <a:gdLst>
              <a:gd name="connsiteX0" fmla="*/ 87206 w 87206"/>
              <a:gd name="connsiteY0" fmla="*/ 43603 h 87206"/>
              <a:gd name="connsiteX1" fmla="*/ 43603 w 87206"/>
              <a:gd name="connsiteY1" fmla="*/ 87206 h 87206"/>
              <a:gd name="connsiteX2" fmla="*/ 0 w 87206"/>
              <a:gd name="connsiteY2" fmla="*/ 43603 h 87206"/>
              <a:gd name="connsiteX3" fmla="*/ 43603 w 87206"/>
              <a:gd name="connsiteY3" fmla="*/ 0 h 87206"/>
              <a:gd name="connsiteX4" fmla="*/ 87206 w 87206"/>
              <a:gd name="connsiteY4" fmla="*/ 43603 h 8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06" h="87206">
                <a:moveTo>
                  <a:pt x="87206" y="43603"/>
                </a:moveTo>
                <a:cubicBezTo>
                  <a:pt x="87206" y="67684"/>
                  <a:pt x="67684" y="87206"/>
                  <a:pt x="43603" y="87206"/>
                </a:cubicBezTo>
                <a:cubicBezTo>
                  <a:pt x="19521" y="87206"/>
                  <a:pt x="0" y="67684"/>
                  <a:pt x="0" y="43603"/>
                </a:cubicBezTo>
                <a:cubicBezTo>
                  <a:pt x="0" y="19522"/>
                  <a:pt x="19521" y="0"/>
                  <a:pt x="43603" y="0"/>
                </a:cubicBezTo>
                <a:cubicBezTo>
                  <a:pt x="67684" y="0"/>
                  <a:pt x="87206" y="19522"/>
                  <a:pt x="87206" y="43603"/>
                </a:cubicBezTo>
                <a:close/>
              </a:path>
            </a:pathLst>
          </a:custGeom>
          <a:solidFill>
            <a:srgbClr val="005B52"/>
          </a:solidFill>
          <a:ln w="6355" cap="flat">
            <a:noFill/>
            <a:prstDash val="solid"/>
            <a:miter/>
          </a:ln>
        </p:spPr>
        <p:txBody>
          <a:bodyPr rtlCol="0" anchor="ctr"/>
          <a:lstStyle/>
          <a:p>
            <a:endParaRPr lang="en-GB" b="0" i="0">
              <a:latin typeface="Söhne" panose="020B0503030202060203" pitchFamily="34" charset="77"/>
            </a:endParaRPr>
          </a:p>
        </p:txBody>
      </p:sp>
      <p:sp>
        <p:nvSpPr>
          <p:cNvPr id="2" name="Title 1">
            <a:extLst>
              <a:ext uri="{FF2B5EF4-FFF2-40B4-BE49-F238E27FC236}">
                <a16:creationId xmlns:a16="http://schemas.microsoft.com/office/drawing/2014/main" id="{AEE777DC-1E0D-42DB-84BB-7FD0734595F0}"/>
              </a:ext>
            </a:extLst>
          </p:cNvPr>
          <p:cNvSpPr>
            <a:spLocks noGrp="1"/>
          </p:cNvSpPr>
          <p:nvPr>
            <p:ph type="title" hasCustomPrompt="1"/>
          </p:nvPr>
        </p:nvSpPr>
        <p:spPr>
          <a:xfrm>
            <a:off x="334963" y="556642"/>
            <a:ext cx="11232000" cy="672173"/>
          </a:xfrm>
        </p:spPr>
        <p:txBody>
          <a:bodyPr vert="horz" lIns="90000" anchor="t" anchorCtr="0"/>
          <a:lstStyle>
            <a:lvl1pPr>
              <a:defRPr sz="4800" i="0" spc="-100" baseline="0">
                <a:solidFill>
                  <a:schemeClr val="bg2"/>
                </a:solidFill>
              </a:defRPr>
            </a:lvl1pPr>
          </a:lstStyle>
          <a:p>
            <a:r>
              <a:rPr lang="en-US"/>
              <a:t>Section title</a:t>
            </a:r>
            <a:endParaRPr lang="en-GB"/>
          </a:p>
        </p:txBody>
      </p:sp>
      <p:sp>
        <p:nvSpPr>
          <p:cNvPr id="11" name="Freeform: Shape 10">
            <a:extLst>
              <a:ext uri="{FF2B5EF4-FFF2-40B4-BE49-F238E27FC236}">
                <a16:creationId xmlns:a16="http://schemas.microsoft.com/office/drawing/2014/main" id="{B1AFC07E-6955-6D8F-1063-6BD27E2BB531}"/>
              </a:ext>
            </a:extLst>
          </p:cNvPr>
          <p:cNvSpPr/>
          <p:nvPr userDrawn="1"/>
        </p:nvSpPr>
        <p:spPr>
          <a:xfrm>
            <a:off x="160021" y="2949597"/>
            <a:ext cx="3365478" cy="3365478"/>
          </a:xfrm>
          <a:custGeom>
            <a:avLst/>
            <a:gdLst>
              <a:gd name="connsiteX0" fmla="*/ 4640996 w 4640995"/>
              <a:gd name="connsiteY0" fmla="*/ 2320498 h 4640995"/>
              <a:gd name="connsiteX1" fmla="*/ 2320498 w 4640995"/>
              <a:gd name="connsiteY1" fmla="*/ 4640996 h 4640995"/>
              <a:gd name="connsiteX2" fmla="*/ 0 w 4640995"/>
              <a:gd name="connsiteY2" fmla="*/ 2320498 h 4640995"/>
              <a:gd name="connsiteX3" fmla="*/ 2320498 w 4640995"/>
              <a:gd name="connsiteY3" fmla="*/ 0 h 4640995"/>
              <a:gd name="connsiteX4" fmla="*/ 4640996 w 4640995"/>
              <a:gd name="connsiteY4" fmla="*/ 2320498 h 4640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0995" h="4640995">
                <a:moveTo>
                  <a:pt x="4640996" y="2320498"/>
                </a:moveTo>
                <a:cubicBezTo>
                  <a:pt x="4640996" y="3602073"/>
                  <a:pt x="3602073" y="4640996"/>
                  <a:pt x="2320498" y="4640996"/>
                </a:cubicBezTo>
                <a:cubicBezTo>
                  <a:pt x="1038922" y="4640996"/>
                  <a:pt x="0" y="3602073"/>
                  <a:pt x="0" y="2320498"/>
                </a:cubicBezTo>
                <a:cubicBezTo>
                  <a:pt x="0" y="1038922"/>
                  <a:pt x="1038922" y="0"/>
                  <a:pt x="2320498" y="0"/>
                </a:cubicBezTo>
                <a:cubicBezTo>
                  <a:pt x="3602074" y="0"/>
                  <a:pt x="4640996" y="1038922"/>
                  <a:pt x="4640996" y="2320498"/>
                </a:cubicBezTo>
                <a:close/>
              </a:path>
            </a:pathLst>
          </a:custGeom>
          <a:gradFill>
            <a:gsLst>
              <a:gs pos="60000">
                <a:srgbClr val="2D7649"/>
              </a:gs>
              <a:gs pos="0">
                <a:schemeClr val="bg2"/>
              </a:gs>
              <a:gs pos="100000">
                <a:schemeClr val="accent1">
                  <a:lumMod val="97000"/>
                </a:schemeClr>
              </a:gs>
            </a:gsLst>
            <a:lin ang="6600000" scaled="0"/>
          </a:gradFill>
          <a:ln w="6355" cap="flat">
            <a:noFill/>
            <a:prstDash val="solid"/>
            <a:miter/>
          </a:ln>
        </p:spPr>
        <p:txBody>
          <a:bodyPr rtlCol="0" anchor="ctr"/>
          <a:lstStyle/>
          <a:p>
            <a:endParaRPr lang="en-GB" b="0" i="0">
              <a:latin typeface="Söhne" panose="020B0503030202060203" pitchFamily="34" charset="77"/>
            </a:endParaRPr>
          </a:p>
        </p:txBody>
      </p:sp>
      <p:sp>
        <p:nvSpPr>
          <p:cNvPr id="9" name="Freeform: Shape 8">
            <a:extLst>
              <a:ext uri="{FF2B5EF4-FFF2-40B4-BE49-F238E27FC236}">
                <a16:creationId xmlns:a16="http://schemas.microsoft.com/office/drawing/2014/main" id="{A1C0F382-844A-8815-782A-B62291358E82}"/>
              </a:ext>
            </a:extLst>
          </p:cNvPr>
          <p:cNvSpPr/>
          <p:nvPr userDrawn="1"/>
        </p:nvSpPr>
        <p:spPr>
          <a:xfrm>
            <a:off x="11924795" y="772043"/>
            <a:ext cx="87206" cy="87206"/>
          </a:xfrm>
          <a:custGeom>
            <a:avLst/>
            <a:gdLst>
              <a:gd name="connsiteX0" fmla="*/ 87206 w 87206"/>
              <a:gd name="connsiteY0" fmla="*/ 43603 h 87206"/>
              <a:gd name="connsiteX1" fmla="*/ 43603 w 87206"/>
              <a:gd name="connsiteY1" fmla="*/ 87206 h 87206"/>
              <a:gd name="connsiteX2" fmla="*/ 0 w 87206"/>
              <a:gd name="connsiteY2" fmla="*/ 43603 h 87206"/>
              <a:gd name="connsiteX3" fmla="*/ 43603 w 87206"/>
              <a:gd name="connsiteY3" fmla="*/ 0 h 87206"/>
              <a:gd name="connsiteX4" fmla="*/ 87206 w 87206"/>
              <a:gd name="connsiteY4" fmla="*/ 43603 h 8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06" h="87206">
                <a:moveTo>
                  <a:pt x="87206" y="43603"/>
                </a:moveTo>
                <a:cubicBezTo>
                  <a:pt x="87206" y="67684"/>
                  <a:pt x="67684" y="87206"/>
                  <a:pt x="43603" y="87206"/>
                </a:cubicBezTo>
                <a:cubicBezTo>
                  <a:pt x="19521" y="87206"/>
                  <a:pt x="0" y="67684"/>
                  <a:pt x="0" y="43603"/>
                </a:cubicBezTo>
                <a:cubicBezTo>
                  <a:pt x="0" y="19522"/>
                  <a:pt x="19521" y="0"/>
                  <a:pt x="43603" y="0"/>
                </a:cubicBezTo>
                <a:cubicBezTo>
                  <a:pt x="67684" y="0"/>
                  <a:pt x="87206" y="19522"/>
                  <a:pt x="87206" y="43603"/>
                </a:cubicBezTo>
                <a:close/>
              </a:path>
            </a:pathLst>
          </a:custGeom>
          <a:solidFill>
            <a:schemeClr val="bg2"/>
          </a:solidFill>
          <a:ln w="6355" cap="flat">
            <a:noFill/>
            <a:prstDash val="solid"/>
            <a:miter/>
          </a:ln>
        </p:spPr>
        <p:txBody>
          <a:bodyPr rtlCol="0" anchor="ctr"/>
          <a:lstStyle/>
          <a:p>
            <a:endParaRPr lang="en-GB" b="0" i="0">
              <a:latin typeface="Söhne" panose="020B0503030202060203" pitchFamily="34" charset="77"/>
            </a:endParaRPr>
          </a:p>
        </p:txBody>
      </p:sp>
    </p:spTree>
    <p:extLst>
      <p:ext uri="{BB962C8B-B14F-4D97-AF65-F5344CB8AC3E}">
        <p14:creationId xmlns:p14="http://schemas.microsoft.com/office/powerpoint/2010/main" val="19476839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slide with titl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1ACD4DF-9CAC-4FF7-E002-2821BD2B83FB}"/>
              </a:ext>
            </a:extLst>
          </p:cNvPr>
          <p:cNvGraphicFramePr>
            <a:graphicFrameLocks noChangeAspect="1"/>
          </p:cNvGraphicFramePr>
          <p:nvPr userDrawn="1">
            <p:custDataLst>
              <p:tags r:id="rId1"/>
            </p:custDataLst>
            <p:extLst>
              <p:ext uri="{D42A27DB-BD31-4B8C-83A1-F6EECF244321}">
                <p14:modId xmlns:p14="http://schemas.microsoft.com/office/powerpoint/2010/main" val="9476537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ct 4" hidden="1">
                        <a:extLst>
                          <a:ext uri="{FF2B5EF4-FFF2-40B4-BE49-F238E27FC236}">
                            <a16:creationId xmlns:a16="http://schemas.microsoft.com/office/drawing/2014/main" id="{31ACD4DF-9CAC-4FF7-E002-2821BD2B83F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E0A76DE0-9B8B-4688-8B7A-2B7AF44727C6}"/>
              </a:ext>
            </a:extLst>
          </p:cNvPr>
          <p:cNvSpPr>
            <a:spLocks noGrp="1"/>
          </p:cNvSpPr>
          <p:nvPr>
            <p:ph type="sldNum" sz="quarter" idx="12"/>
          </p:nvPr>
        </p:nvSpPr>
        <p:spPr/>
        <p:txBody>
          <a:bodyPr/>
          <a:lstStyle/>
          <a:p>
            <a:fld id="{13402C37-6518-4C46-A924-AEC985BB8BDA}" type="slidenum">
              <a:rPr lang="en-GB" smtClean="0"/>
              <a:t>‹#›</a:t>
            </a:fld>
            <a:endParaRPr lang="en-GB"/>
          </a:p>
        </p:txBody>
      </p:sp>
      <p:sp>
        <p:nvSpPr>
          <p:cNvPr id="11" name="Text Placeholder 10">
            <a:extLst>
              <a:ext uri="{FF2B5EF4-FFF2-40B4-BE49-F238E27FC236}">
                <a16:creationId xmlns:a16="http://schemas.microsoft.com/office/drawing/2014/main" id="{C13D2EA4-F8DA-411F-89FA-0F2FB5345369}"/>
              </a:ext>
            </a:extLst>
          </p:cNvPr>
          <p:cNvSpPr>
            <a:spLocks noGrp="1"/>
          </p:cNvSpPr>
          <p:nvPr>
            <p:ph type="body" sz="quarter" idx="13"/>
          </p:nvPr>
        </p:nvSpPr>
        <p:spPr>
          <a:xfrm>
            <a:off x="334962" y="1524000"/>
            <a:ext cx="11522075" cy="4702634"/>
          </a:xfrm>
        </p:spPr>
        <p:txBody>
          <a:bodyPr lIns="90000" tIns="46800" rIns="90000" bIns="46800" numCol="1" spcCol="180000">
            <a:noAutofit/>
          </a:bodyPr>
          <a:lstStyle>
            <a:lvl1pPr>
              <a:defRPr>
                <a:solidFill>
                  <a:schemeClr val="tx1"/>
                </a:solidFill>
                <a:latin typeface="Arial" panose="020B0604020202020204" pitchFamily="34" charset="0"/>
                <a:cs typeface="Arial" panose="020B0604020202020204" pitchFamily="34" charset="0"/>
              </a:defRPr>
            </a:lvl1pPr>
            <a:lvl2pPr marL="182563" indent="-177800">
              <a:buClr>
                <a:schemeClr val="accent1"/>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358775" indent="-179388">
              <a:buClr>
                <a:schemeClr val="accent1"/>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541338" indent="-177800">
              <a:buClr>
                <a:schemeClr val="accent1"/>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715963" indent="-179388">
              <a:buClr>
                <a:schemeClr val="accent1"/>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Click to edit Master text styles</a:t>
            </a:r>
          </a:p>
        </p:txBody>
      </p:sp>
      <p:sp>
        <p:nvSpPr>
          <p:cNvPr id="18" name="Title Placeholder 1">
            <a:extLst>
              <a:ext uri="{FF2B5EF4-FFF2-40B4-BE49-F238E27FC236}">
                <a16:creationId xmlns:a16="http://schemas.microsoft.com/office/drawing/2014/main" id="{42DA5456-6129-64CB-218E-FB3814356D68}"/>
              </a:ext>
            </a:extLst>
          </p:cNvPr>
          <p:cNvSpPr>
            <a:spLocks noGrp="1"/>
          </p:cNvSpPr>
          <p:nvPr>
            <p:ph type="title"/>
          </p:nvPr>
        </p:nvSpPr>
        <p:spPr>
          <a:xfrm>
            <a:off x="334962" y="656649"/>
            <a:ext cx="11522075" cy="383311"/>
          </a:xfrm>
          <a:prstGeom prst="rect">
            <a:avLst/>
          </a:prstGeom>
        </p:spPr>
        <p:txBody>
          <a:bodyPr vert="horz" wrap="square" lIns="90000" tIns="46800" rIns="90000" bIns="46800" rtlCol="0" anchor="t" anchorCtr="0">
            <a:spAutoFit/>
          </a:bodyPr>
          <a:lstStyle>
            <a:lvl1pPr>
              <a:defRPr sz="2400" b="1" spc="-150">
                <a:latin typeface="Arial Black" panose="020B0A04020102020204" pitchFamily="34" charset="0"/>
                <a:cs typeface="Arial" panose="020B0604020202020204" pitchFamily="34" charset="0"/>
              </a:defRPr>
            </a:lvl1pPr>
          </a:lstStyle>
          <a:p>
            <a:r>
              <a:rPr lang="en-GB"/>
              <a:t>Click to edit Master title style</a:t>
            </a:r>
          </a:p>
        </p:txBody>
      </p:sp>
      <p:sp>
        <p:nvSpPr>
          <p:cNvPr id="28" name="Text Placeholder 3">
            <a:extLst>
              <a:ext uri="{FF2B5EF4-FFF2-40B4-BE49-F238E27FC236}">
                <a16:creationId xmlns:a16="http://schemas.microsoft.com/office/drawing/2014/main" id="{7F14E9D0-2B50-BA1F-B3FC-0B466F8EB648}"/>
              </a:ext>
            </a:extLst>
          </p:cNvPr>
          <p:cNvSpPr>
            <a:spLocks noGrp="1"/>
          </p:cNvSpPr>
          <p:nvPr>
            <p:ph type="body" sz="quarter" idx="18" hasCustomPrompt="1"/>
          </p:nvPr>
        </p:nvSpPr>
        <p:spPr>
          <a:xfrm>
            <a:off x="334962" y="6511379"/>
            <a:ext cx="11232000" cy="217625"/>
          </a:xfrm>
        </p:spPr>
        <p:txBody>
          <a:bodyPr wrap="square" lIns="90000" tIns="46800" rIns="90000" bIns="46800" anchor="ctr">
            <a:spAutoFit/>
          </a:bodyPr>
          <a:lstStyle>
            <a:lvl1pPr marL="0" indent="0">
              <a:lnSpc>
                <a:spcPct val="100000"/>
              </a:lnSpc>
              <a:buNone/>
              <a:defRPr sz="800">
                <a:solidFill>
                  <a:schemeClr val="accent6">
                    <a:lumMod val="50000"/>
                  </a:schemeClr>
                </a:solidFill>
                <a:latin typeface="Arial" panose="020B0604020202020204" pitchFamily="34" charset="0"/>
                <a:cs typeface="Arial" panose="020B0604020202020204" pitchFamily="34" charset="0"/>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a:t>1. Insert numbered footnotes; 2. Refer to footnotes in text with superscript. Source: Name (Year)</a:t>
            </a:r>
          </a:p>
        </p:txBody>
      </p:sp>
      <p:sp>
        <p:nvSpPr>
          <p:cNvPr id="13" name="Text Placeholder 7">
            <a:extLst>
              <a:ext uri="{FF2B5EF4-FFF2-40B4-BE49-F238E27FC236}">
                <a16:creationId xmlns:a16="http://schemas.microsoft.com/office/drawing/2014/main" id="{2F926931-A22B-D170-2688-534EE11049D2}"/>
              </a:ext>
            </a:extLst>
          </p:cNvPr>
          <p:cNvSpPr>
            <a:spLocks noGrp="1"/>
          </p:cNvSpPr>
          <p:nvPr>
            <p:ph type="body" sz="quarter" idx="16" hasCustomPrompt="1"/>
          </p:nvPr>
        </p:nvSpPr>
        <p:spPr>
          <a:xfrm>
            <a:off x="334962" y="134500"/>
            <a:ext cx="3600000" cy="210251"/>
          </a:xfrm>
        </p:spPr>
        <p:txBody>
          <a:bodyPr lIns="90000" tIns="46800" rIns="90000" bIns="46800" anchor="ctr">
            <a:spAutoFit/>
          </a:bodyPr>
          <a:lstStyle>
            <a:lvl1pPr>
              <a:lnSpc>
                <a:spcPct val="75000"/>
              </a:lnSpc>
              <a:defRPr sz="1000" cap="all" spc="-30" baseline="0">
                <a:solidFill>
                  <a:schemeClr val="accent6">
                    <a:lumMod val="50000"/>
                  </a:schemeClr>
                </a:solidFill>
                <a:latin typeface="Arial" panose="020B0604020202020204" pitchFamily="34" charset="0"/>
                <a:cs typeface="Arial" panose="020B0604020202020204" pitchFamily="34" charset="0"/>
              </a:defRPr>
            </a:lvl1pPr>
            <a:lvl2pPr>
              <a:lnSpc>
                <a:spcPct val="75000"/>
              </a:lnSpc>
              <a:defRPr sz="2800" cap="all" spc="-30" baseline="0">
                <a:latin typeface="+mj-lt"/>
              </a:defRPr>
            </a:lvl2pPr>
            <a:lvl3pPr>
              <a:lnSpc>
                <a:spcPct val="75000"/>
              </a:lnSpc>
              <a:defRPr sz="2800" cap="all" spc="-30" baseline="0">
                <a:latin typeface="+mj-lt"/>
              </a:defRPr>
            </a:lvl3pPr>
            <a:lvl4pPr>
              <a:lnSpc>
                <a:spcPct val="75000"/>
              </a:lnSpc>
              <a:defRPr sz="2800" cap="all" spc="-30" baseline="0">
                <a:latin typeface="+mj-lt"/>
              </a:defRPr>
            </a:lvl4pPr>
            <a:lvl5pPr>
              <a:lnSpc>
                <a:spcPct val="75000"/>
              </a:lnSpc>
              <a:defRPr sz="2800" cap="all" spc="-30" baseline="0">
                <a:latin typeface="+mj-lt"/>
              </a:defRPr>
            </a:lvl5pPr>
          </a:lstStyle>
          <a:p>
            <a:pPr lvl="0"/>
            <a:r>
              <a:rPr lang="en-US"/>
              <a:t>Section name</a:t>
            </a:r>
            <a:endParaRPr lang="en-GB"/>
          </a:p>
        </p:txBody>
      </p:sp>
    </p:spTree>
    <p:extLst>
      <p:ext uri="{BB962C8B-B14F-4D97-AF65-F5344CB8AC3E}">
        <p14:creationId xmlns:p14="http://schemas.microsoft.com/office/powerpoint/2010/main" val="1172535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with titl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1ACD4DF-9CAC-4FF7-E002-2821BD2B83FB}"/>
              </a:ext>
            </a:extLst>
          </p:cNvPr>
          <p:cNvGraphicFramePr>
            <a:graphicFrameLocks noChangeAspect="1"/>
          </p:cNvGraphicFramePr>
          <p:nvPr userDrawn="1">
            <p:custDataLst>
              <p:tags r:id="rId1"/>
            </p:custDataLst>
            <p:extLst>
              <p:ext uri="{D42A27DB-BD31-4B8C-83A1-F6EECF244321}">
                <p14:modId xmlns:p14="http://schemas.microsoft.com/office/powerpoint/2010/main" val="42594585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ct 4" hidden="1">
                        <a:extLst>
                          <a:ext uri="{FF2B5EF4-FFF2-40B4-BE49-F238E27FC236}">
                            <a16:creationId xmlns:a16="http://schemas.microsoft.com/office/drawing/2014/main" id="{31ACD4DF-9CAC-4FF7-E002-2821BD2B83F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E0A76DE0-9B8B-4688-8B7A-2B7AF44727C6}"/>
              </a:ext>
            </a:extLst>
          </p:cNvPr>
          <p:cNvSpPr>
            <a:spLocks noGrp="1"/>
          </p:cNvSpPr>
          <p:nvPr>
            <p:ph type="sldNum" sz="quarter" idx="12"/>
          </p:nvPr>
        </p:nvSpPr>
        <p:spPr/>
        <p:txBody>
          <a:bodyPr/>
          <a:lstStyle>
            <a:lvl1pPr rtl="0">
              <a:defRPr/>
            </a:lvl1pPr>
          </a:lstStyle>
          <a:p>
            <a:fld id="{13402C37-6518-4C46-A924-AEC985BB8BDA}" type="slidenum">
              <a:rPr lang="en-US" smtClean="0"/>
              <a:pPr/>
              <a:t>‹#›</a:t>
            </a:fld>
            <a:endParaRPr lang="en-US"/>
          </a:p>
        </p:txBody>
      </p:sp>
      <p:sp>
        <p:nvSpPr>
          <p:cNvPr id="11" name="Text Placeholder 10">
            <a:extLst>
              <a:ext uri="{FF2B5EF4-FFF2-40B4-BE49-F238E27FC236}">
                <a16:creationId xmlns:a16="http://schemas.microsoft.com/office/drawing/2014/main" id="{C13D2EA4-F8DA-411F-89FA-0F2FB5345369}"/>
              </a:ext>
            </a:extLst>
          </p:cNvPr>
          <p:cNvSpPr>
            <a:spLocks noGrp="1"/>
          </p:cNvSpPr>
          <p:nvPr>
            <p:ph type="body" sz="quarter" idx="13"/>
          </p:nvPr>
        </p:nvSpPr>
        <p:spPr>
          <a:xfrm>
            <a:off x="334962" y="1524000"/>
            <a:ext cx="11522075" cy="4702634"/>
          </a:xfrm>
        </p:spPr>
        <p:txBody>
          <a:bodyPr lIns="90000" tIns="46800" rIns="90000" bIns="46800" numCol="1" spcCol="180000">
            <a:noAutofit/>
          </a:bodyPr>
          <a:lstStyle>
            <a:lvl1pPr rtl="0">
              <a:defRPr>
                <a:solidFill>
                  <a:schemeClr val="tx1"/>
                </a:solidFill>
                <a:latin typeface="Arial" panose="020B0604020202020204" pitchFamily="34" charset="0"/>
                <a:cs typeface="Arial" panose="020B0604020202020204" pitchFamily="34" charset="0"/>
              </a:defRPr>
            </a:lvl1pPr>
            <a:lvl2pPr marL="182563" indent="-177800">
              <a:buClr>
                <a:schemeClr val="accent1"/>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358775" indent="-179388">
              <a:buClr>
                <a:schemeClr val="accent1"/>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541338" indent="-177800">
              <a:buClr>
                <a:schemeClr val="accent1"/>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715963" indent="-179388">
              <a:buClr>
                <a:schemeClr val="accent1"/>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Click to edit Master text styles</a:t>
            </a:r>
          </a:p>
        </p:txBody>
      </p:sp>
      <p:sp>
        <p:nvSpPr>
          <p:cNvPr id="18" name="Title Placeholder 1">
            <a:extLst>
              <a:ext uri="{FF2B5EF4-FFF2-40B4-BE49-F238E27FC236}">
                <a16:creationId xmlns:a16="http://schemas.microsoft.com/office/drawing/2014/main" id="{42DA5456-6129-64CB-218E-FB3814356D68}"/>
              </a:ext>
            </a:extLst>
          </p:cNvPr>
          <p:cNvSpPr>
            <a:spLocks noGrp="1"/>
          </p:cNvSpPr>
          <p:nvPr>
            <p:ph type="title"/>
          </p:nvPr>
        </p:nvSpPr>
        <p:spPr>
          <a:xfrm>
            <a:off x="334962" y="656649"/>
            <a:ext cx="11522075" cy="383311"/>
          </a:xfrm>
          <a:prstGeom prst="rect">
            <a:avLst/>
          </a:prstGeom>
        </p:spPr>
        <p:txBody>
          <a:bodyPr vert="horz" wrap="square" lIns="90000" tIns="46800" rIns="90000" bIns="46800" rtlCol="0" anchor="t" anchorCtr="0">
            <a:spAutoFit/>
          </a:bodyPr>
          <a:lstStyle>
            <a:lvl1pPr rtl="0">
              <a:defRPr sz="2400" b="1" spc="-150">
                <a:latin typeface="Arial Black" panose="020B0A04020102020204" pitchFamily="34" charset="0"/>
                <a:cs typeface="Arial" panose="020B0604020202020204" pitchFamily="34" charset="0"/>
              </a:defRPr>
            </a:lvl1pPr>
          </a:lstStyle>
          <a:p>
            <a:r>
              <a:rPr lang="en-US"/>
              <a:t>Click to edit Master title style</a:t>
            </a:r>
          </a:p>
        </p:txBody>
      </p:sp>
      <p:sp>
        <p:nvSpPr>
          <p:cNvPr id="28" name="Text Placeholder 3">
            <a:extLst>
              <a:ext uri="{FF2B5EF4-FFF2-40B4-BE49-F238E27FC236}">
                <a16:creationId xmlns:a16="http://schemas.microsoft.com/office/drawing/2014/main" id="{7F14E9D0-2B50-BA1F-B3FC-0B466F8EB648}"/>
              </a:ext>
            </a:extLst>
          </p:cNvPr>
          <p:cNvSpPr>
            <a:spLocks noGrp="1"/>
          </p:cNvSpPr>
          <p:nvPr>
            <p:ph type="body" sz="quarter" idx="18" hasCustomPrompt="1"/>
          </p:nvPr>
        </p:nvSpPr>
        <p:spPr>
          <a:xfrm>
            <a:off x="334962" y="6511379"/>
            <a:ext cx="11232000" cy="217625"/>
          </a:xfrm>
        </p:spPr>
        <p:txBody>
          <a:bodyPr wrap="square" lIns="90000" tIns="46800" rIns="90000" bIns="46800" anchor="ctr">
            <a:spAutoFit/>
          </a:bodyPr>
          <a:lstStyle>
            <a:lvl1pPr marL="0" indent="0" rtl="0">
              <a:lnSpc>
                <a:spcPct val="100000"/>
              </a:lnSpc>
              <a:buNone/>
              <a:defRPr sz="800">
                <a:solidFill>
                  <a:schemeClr val="accent6">
                    <a:lumMod val="50000"/>
                  </a:schemeClr>
                </a:solidFill>
                <a:latin typeface="Arial" panose="020B0604020202020204" pitchFamily="34" charset="0"/>
                <a:cs typeface="Arial" panose="020B0604020202020204" pitchFamily="34" charset="0"/>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a:t>1. Insert numbered footnotes; 2. Refer to footnotes in text with superscript. Source: Name (Year)</a:t>
            </a:r>
          </a:p>
        </p:txBody>
      </p:sp>
      <p:sp>
        <p:nvSpPr>
          <p:cNvPr id="13" name="Text Placeholder 7">
            <a:extLst>
              <a:ext uri="{FF2B5EF4-FFF2-40B4-BE49-F238E27FC236}">
                <a16:creationId xmlns:a16="http://schemas.microsoft.com/office/drawing/2014/main" id="{2F926931-A22B-D170-2688-534EE11049D2}"/>
              </a:ext>
            </a:extLst>
          </p:cNvPr>
          <p:cNvSpPr>
            <a:spLocks noGrp="1"/>
          </p:cNvSpPr>
          <p:nvPr>
            <p:ph type="body" sz="quarter" idx="16" hasCustomPrompt="1"/>
          </p:nvPr>
        </p:nvSpPr>
        <p:spPr>
          <a:xfrm>
            <a:off x="334962" y="134500"/>
            <a:ext cx="3600000" cy="210251"/>
          </a:xfrm>
        </p:spPr>
        <p:txBody>
          <a:bodyPr lIns="90000" tIns="46800" rIns="90000" bIns="46800" anchor="ctr">
            <a:spAutoFit/>
          </a:bodyPr>
          <a:lstStyle>
            <a:lvl1pPr rtl="0">
              <a:lnSpc>
                <a:spcPct val="75000"/>
              </a:lnSpc>
              <a:defRPr sz="1000" cap="all" spc="-30" baseline="0">
                <a:solidFill>
                  <a:schemeClr val="accent6">
                    <a:lumMod val="50000"/>
                  </a:schemeClr>
                </a:solidFill>
                <a:latin typeface="Arial" panose="020B0604020202020204" pitchFamily="34" charset="0"/>
                <a:cs typeface="Arial" panose="020B0604020202020204" pitchFamily="34" charset="0"/>
              </a:defRPr>
            </a:lvl1pPr>
            <a:lvl2pPr>
              <a:lnSpc>
                <a:spcPct val="75000"/>
              </a:lnSpc>
              <a:defRPr sz="2800" cap="all" spc="-30" baseline="0">
                <a:latin typeface="+mj-lt"/>
              </a:defRPr>
            </a:lvl2pPr>
            <a:lvl3pPr>
              <a:lnSpc>
                <a:spcPct val="75000"/>
              </a:lnSpc>
              <a:defRPr sz="2800" cap="all" spc="-30" baseline="0">
                <a:latin typeface="+mj-lt"/>
              </a:defRPr>
            </a:lvl3pPr>
            <a:lvl4pPr>
              <a:lnSpc>
                <a:spcPct val="75000"/>
              </a:lnSpc>
              <a:defRPr sz="2800" cap="all" spc="-30" baseline="0">
                <a:latin typeface="+mj-lt"/>
              </a:defRPr>
            </a:lvl4pPr>
            <a:lvl5pPr>
              <a:lnSpc>
                <a:spcPct val="75000"/>
              </a:lnSpc>
              <a:defRPr sz="2800" cap="all" spc="-30" baseline="0">
                <a:latin typeface="+mj-lt"/>
              </a:defRPr>
            </a:lvl5pPr>
          </a:lstStyle>
          <a:p>
            <a:pPr lvl="0"/>
            <a:r>
              <a:rPr lang="en-US"/>
              <a:t>Section name</a:t>
            </a:r>
          </a:p>
        </p:txBody>
      </p:sp>
    </p:spTree>
    <p:extLst>
      <p:ext uri="{BB962C8B-B14F-4D97-AF65-F5344CB8AC3E}">
        <p14:creationId xmlns:p14="http://schemas.microsoft.com/office/powerpoint/2010/main" val="262997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DAC1AFA-22DB-D33F-10A4-38816CF92AF7}"/>
              </a:ext>
            </a:extLst>
          </p:cNvPr>
          <p:cNvGraphicFramePr>
            <a:graphicFrameLocks noChangeAspect="1"/>
          </p:cNvGraphicFramePr>
          <p:nvPr userDrawn="1">
            <p:custDataLst>
              <p:tags r:id="rId1"/>
            </p:custDataLst>
            <p:extLst>
              <p:ext uri="{D42A27DB-BD31-4B8C-83A1-F6EECF244321}">
                <p14:modId xmlns:p14="http://schemas.microsoft.com/office/powerpoint/2010/main" val="17757457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3" name="Object 2" hidden="1">
                        <a:extLst>
                          <a:ext uri="{FF2B5EF4-FFF2-40B4-BE49-F238E27FC236}">
                            <a16:creationId xmlns:a16="http://schemas.microsoft.com/office/drawing/2014/main" id="{9DAC1AFA-22DB-D33F-10A4-38816CF92A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B37340DD-51DA-43F4-88D4-D2DE17A70663}"/>
              </a:ext>
            </a:extLst>
          </p:cNvPr>
          <p:cNvSpPr>
            <a:spLocks noGrp="1"/>
          </p:cNvSpPr>
          <p:nvPr>
            <p:ph type="sldNum" sz="quarter" idx="12"/>
          </p:nvPr>
        </p:nvSpPr>
        <p:spPr/>
        <p:txBody>
          <a:bodyPr/>
          <a:lstStyle/>
          <a:p>
            <a:fld id="{13402C37-6518-4C46-A924-AEC985BB8BDA}" type="slidenum">
              <a:rPr lang="en-GB" smtClean="0"/>
              <a:t>‹#›</a:t>
            </a:fld>
            <a:endParaRPr lang="en-GB"/>
          </a:p>
        </p:txBody>
      </p:sp>
      <p:sp>
        <p:nvSpPr>
          <p:cNvPr id="9" name="Title Placeholder 1">
            <a:extLst>
              <a:ext uri="{FF2B5EF4-FFF2-40B4-BE49-F238E27FC236}">
                <a16:creationId xmlns:a16="http://schemas.microsoft.com/office/drawing/2014/main" id="{60AAACF1-AF3C-B6C2-EC66-8CDF802B8F8B}"/>
              </a:ext>
            </a:extLst>
          </p:cNvPr>
          <p:cNvSpPr>
            <a:spLocks noGrp="1"/>
          </p:cNvSpPr>
          <p:nvPr>
            <p:ph type="title" hasCustomPrompt="1"/>
          </p:nvPr>
        </p:nvSpPr>
        <p:spPr>
          <a:xfrm>
            <a:off x="334962" y="555051"/>
            <a:ext cx="11522075" cy="383311"/>
          </a:xfrm>
          <a:prstGeom prst="rect">
            <a:avLst/>
          </a:prstGeom>
        </p:spPr>
        <p:txBody>
          <a:bodyPr vert="horz" wrap="square" lIns="90000" tIns="46800" rIns="90000" bIns="46800" rtlCol="0" anchor="t" anchorCtr="0">
            <a:spAutoFit/>
          </a:bodyPr>
          <a:lstStyle>
            <a:lvl1pPr>
              <a:defRPr sz="2400" b="1" cap="none" spc="-150">
                <a:latin typeface="Arial Black" panose="020B0A04020102020204" pitchFamily="34" charset="0"/>
                <a:cs typeface="Arial" panose="020B0604020202020204" pitchFamily="34" charset="0"/>
              </a:defRPr>
            </a:lvl1pPr>
          </a:lstStyle>
          <a:p>
            <a:r>
              <a:rPr lang="en-GB"/>
              <a:t>Click to edit master title style</a:t>
            </a:r>
          </a:p>
        </p:txBody>
      </p:sp>
      <p:sp>
        <p:nvSpPr>
          <p:cNvPr id="10" name="Text Placeholder 3">
            <a:extLst>
              <a:ext uri="{FF2B5EF4-FFF2-40B4-BE49-F238E27FC236}">
                <a16:creationId xmlns:a16="http://schemas.microsoft.com/office/drawing/2014/main" id="{A59190D8-4DA9-0F4B-D51E-054122A22F73}"/>
              </a:ext>
            </a:extLst>
          </p:cNvPr>
          <p:cNvSpPr>
            <a:spLocks noGrp="1"/>
          </p:cNvSpPr>
          <p:nvPr>
            <p:ph type="body" sz="quarter" idx="18" hasCustomPrompt="1"/>
          </p:nvPr>
        </p:nvSpPr>
        <p:spPr>
          <a:xfrm>
            <a:off x="334962" y="6511379"/>
            <a:ext cx="11232000" cy="217625"/>
          </a:xfrm>
        </p:spPr>
        <p:txBody>
          <a:bodyPr wrap="square" lIns="90000" tIns="46800" rIns="90000" bIns="46800" anchor="ctr">
            <a:spAutoFit/>
          </a:bodyPr>
          <a:lstStyle>
            <a:lvl1pPr marL="0" indent="0">
              <a:lnSpc>
                <a:spcPct val="100000"/>
              </a:lnSpc>
              <a:buNone/>
              <a:defRPr sz="800">
                <a:solidFill>
                  <a:schemeClr val="accent6">
                    <a:lumMod val="50000"/>
                  </a:schemeClr>
                </a:solidFill>
                <a:latin typeface="Arial" panose="020B0604020202020204" pitchFamily="34" charset="0"/>
                <a:cs typeface="Arial" panose="020B0604020202020204" pitchFamily="34" charset="0"/>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a:t>1. Insert numbered footnotes; 2. Refer to footnotes in text with superscript. Source: Name (Year)</a:t>
            </a:r>
          </a:p>
        </p:txBody>
      </p:sp>
      <p:sp>
        <p:nvSpPr>
          <p:cNvPr id="2" name="Rectangle 1">
            <a:extLst>
              <a:ext uri="{FF2B5EF4-FFF2-40B4-BE49-F238E27FC236}">
                <a16:creationId xmlns:a16="http://schemas.microsoft.com/office/drawing/2014/main" id="{BC39E904-37E1-1C30-CFB0-75BDE7A76FBB}"/>
              </a:ext>
            </a:extLst>
          </p:cNvPr>
          <p:cNvSpPr/>
          <p:nvPr userDrawn="1"/>
        </p:nvSpPr>
        <p:spPr>
          <a:xfrm>
            <a:off x="136733" y="410198"/>
            <a:ext cx="11895746" cy="123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4" name="Rectangle 3">
            <a:extLst>
              <a:ext uri="{FF2B5EF4-FFF2-40B4-BE49-F238E27FC236}">
                <a16:creationId xmlns:a16="http://schemas.microsoft.com/office/drawing/2014/main" id="{CEEE6DC5-1156-C3F2-C872-E0B40E2C20EB}"/>
              </a:ext>
            </a:extLst>
          </p:cNvPr>
          <p:cNvSpPr/>
          <p:nvPr userDrawn="1"/>
        </p:nvSpPr>
        <p:spPr>
          <a:xfrm>
            <a:off x="136733" y="6299200"/>
            <a:ext cx="11895746" cy="148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13" name="Rectangle 12">
            <a:extLst>
              <a:ext uri="{FF2B5EF4-FFF2-40B4-BE49-F238E27FC236}">
                <a16:creationId xmlns:a16="http://schemas.microsoft.com/office/drawing/2014/main" id="{DB0822CA-DC4E-19B5-B25A-0671ACE4001A}"/>
              </a:ext>
            </a:extLst>
          </p:cNvPr>
          <p:cNvSpPr/>
          <p:nvPr userDrawn="1"/>
        </p:nvSpPr>
        <p:spPr>
          <a:xfrm>
            <a:off x="436560" y="1141560"/>
            <a:ext cx="1546678" cy="604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GB" sz="1400" err="1"/>
          </a:p>
        </p:txBody>
      </p:sp>
    </p:spTree>
    <p:extLst>
      <p:ext uri="{BB962C8B-B14F-4D97-AF65-F5344CB8AC3E}">
        <p14:creationId xmlns:p14="http://schemas.microsoft.com/office/powerpoint/2010/main" val="10610645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BBDDB79-6DE9-456E-A48A-44FCC30A469D}"/>
              </a:ext>
            </a:extLst>
          </p:cNvPr>
          <p:cNvGraphicFramePr>
            <a:graphicFrameLocks noChangeAspect="1"/>
          </p:cNvGraphicFramePr>
          <p:nvPr userDrawn="1">
            <p:custDataLst>
              <p:tags r:id="rId1"/>
            </p:custDataLst>
            <p:extLst>
              <p:ext uri="{D42A27DB-BD31-4B8C-83A1-F6EECF244321}">
                <p14:modId xmlns:p14="http://schemas.microsoft.com/office/powerpoint/2010/main" val="908099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7" name="Object 6" hidden="1">
                        <a:extLst>
                          <a:ext uri="{FF2B5EF4-FFF2-40B4-BE49-F238E27FC236}">
                            <a16:creationId xmlns:a16="http://schemas.microsoft.com/office/drawing/2014/main" id="{5BBDDB79-6DE9-456E-A48A-44FCC30A469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9BBAA619-C466-92CF-224A-C71CA6895316}"/>
              </a:ext>
            </a:extLst>
          </p:cNvPr>
          <p:cNvSpPr>
            <a:spLocks noGrp="1"/>
          </p:cNvSpPr>
          <p:nvPr>
            <p:ph type="sldNum" sz="quarter" idx="10"/>
          </p:nvPr>
        </p:nvSpPr>
        <p:spPr/>
        <p:txBody>
          <a:bodyPr/>
          <a:lstStyle/>
          <a:p>
            <a:fld id="{13402C37-6518-4C46-A924-AEC985BB8BDA}" type="slidenum">
              <a:rPr lang="en-GB" smtClean="0"/>
              <a:pPr/>
              <a:t>‹#›</a:t>
            </a:fld>
            <a:endParaRPr lang="en-GB"/>
          </a:p>
        </p:txBody>
      </p:sp>
      <p:sp>
        <p:nvSpPr>
          <p:cNvPr id="4" name="Text Placeholder 10">
            <a:extLst>
              <a:ext uri="{FF2B5EF4-FFF2-40B4-BE49-F238E27FC236}">
                <a16:creationId xmlns:a16="http://schemas.microsoft.com/office/drawing/2014/main" id="{62CE77CD-178B-A732-D7E6-91E718E123A2}"/>
              </a:ext>
            </a:extLst>
          </p:cNvPr>
          <p:cNvSpPr>
            <a:spLocks noGrp="1"/>
          </p:cNvSpPr>
          <p:nvPr>
            <p:ph type="body" sz="quarter" idx="13"/>
          </p:nvPr>
        </p:nvSpPr>
        <p:spPr>
          <a:xfrm>
            <a:off x="334963" y="1524000"/>
            <a:ext cx="6512878" cy="4702634"/>
          </a:xfrm>
        </p:spPr>
        <p:txBody>
          <a:bodyPr lIns="90000" tIns="46800" numCol="1" spcCol="180000">
            <a:noAutofit/>
          </a:bodyPr>
          <a:lstStyle>
            <a:lvl1pPr>
              <a:defRPr>
                <a:solidFill>
                  <a:schemeClr val="tx1"/>
                </a:solidFill>
                <a:latin typeface="Arial" panose="020B0604020202020204" pitchFamily="34" charset="0"/>
                <a:cs typeface="Arial" panose="020B0604020202020204" pitchFamily="34" charset="0"/>
              </a:defRPr>
            </a:lvl1pPr>
            <a:lvl2pPr marL="182563" indent="-177800">
              <a:buFontTx/>
              <a:buBlip>
                <a:blip r:embed="rId5"/>
              </a:buBlip>
              <a:defRPr>
                <a:solidFill>
                  <a:schemeClr val="tx1"/>
                </a:solidFill>
                <a:latin typeface="Arial" panose="020B0604020202020204" pitchFamily="34" charset="0"/>
                <a:cs typeface="Arial" panose="020B0604020202020204" pitchFamily="34" charset="0"/>
              </a:defRPr>
            </a:lvl2pPr>
            <a:lvl3pPr marL="358775" indent="-179388">
              <a:buFontTx/>
              <a:buBlip>
                <a:blip r:embed="rId5"/>
              </a:buBlip>
              <a:defRPr>
                <a:solidFill>
                  <a:schemeClr val="tx1"/>
                </a:solidFill>
                <a:latin typeface="Arial" panose="020B0604020202020204" pitchFamily="34" charset="0"/>
                <a:cs typeface="Arial" panose="020B0604020202020204" pitchFamily="34" charset="0"/>
              </a:defRPr>
            </a:lvl3pPr>
            <a:lvl4pPr marL="541338" indent="-177800">
              <a:buFontTx/>
              <a:buBlip>
                <a:blip r:embed="rId5"/>
              </a:buBlip>
              <a:defRPr>
                <a:solidFill>
                  <a:schemeClr val="tx1"/>
                </a:solidFill>
                <a:latin typeface="Arial" panose="020B0604020202020204" pitchFamily="34" charset="0"/>
                <a:cs typeface="Arial" panose="020B0604020202020204" pitchFamily="34" charset="0"/>
              </a:defRPr>
            </a:lvl4pPr>
            <a:lvl5pPr marL="715963" indent="-179388">
              <a:buFontTx/>
              <a:buBlip>
                <a:blip r:embed="rId5"/>
              </a:buBlip>
              <a:defRPr>
                <a:solidFill>
                  <a:schemeClr val="tx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Click to edit Master text styles</a:t>
            </a:r>
          </a:p>
          <a:p>
            <a:pPr marL="0" marR="0" lvl="1" indent="0" algn="l" defTabSz="914400" rtl="0" eaLnBrk="1" fontAlgn="auto" latinLnBrk="0" hangingPunct="1">
              <a:lnSpc>
                <a:spcPct val="115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Second level</a:t>
            </a:r>
          </a:p>
          <a:p>
            <a:pPr marL="0" marR="0" lvl="2" indent="0" algn="l" defTabSz="914400" rtl="0" eaLnBrk="1" fontAlgn="auto" latinLnBrk="0" hangingPunct="1">
              <a:lnSpc>
                <a:spcPct val="115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Third level</a:t>
            </a:r>
          </a:p>
          <a:p>
            <a:pPr marL="0" marR="0" lvl="3" indent="0" algn="l" defTabSz="914400" rtl="0" eaLnBrk="1" fontAlgn="auto" latinLnBrk="0" hangingPunct="1">
              <a:lnSpc>
                <a:spcPct val="115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Fourth level</a:t>
            </a:r>
          </a:p>
          <a:p>
            <a:pPr marL="0" marR="0" lvl="4" indent="0" algn="l" defTabSz="914400" rtl="0" eaLnBrk="1" fontAlgn="auto" latinLnBrk="0" hangingPunct="1">
              <a:lnSpc>
                <a:spcPct val="115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Fifth level</a:t>
            </a:r>
          </a:p>
        </p:txBody>
      </p:sp>
      <p:sp>
        <p:nvSpPr>
          <p:cNvPr id="6" name="Text Placeholder 10">
            <a:extLst>
              <a:ext uri="{FF2B5EF4-FFF2-40B4-BE49-F238E27FC236}">
                <a16:creationId xmlns:a16="http://schemas.microsoft.com/office/drawing/2014/main" id="{D0B55184-374B-153A-9AB2-C635D8CA1DBA}"/>
              </a:ext>
            </a:extLst>
          </p:cNvPr>
          <p:cNvSpPr>
            <a:spLocks noGrp="1"/>
          </p:cNvSpPr>
          <p:nvPr>
            <p:ph type="body" sz="quarter" idx="14"/>
          </p:nvPr>
        </p:nvSpPr>
        <p:spPr>
          <a:xfrm>
            <a:off x="7335519" y="1524000"/>
            <a:ext cx="4521517" cy="4702634"/>
          </a:xfrm>
          <a:solidFill>
            <a:schemeClr val="accent3">
              <a:lumMod val="20000"/>
              <a:lumOff val="80000"/>
            </a:schemeClr>
          </a:solidFill>
        </p:spPr>
        <p:txBody>
          <a:bodyPr lIns="90000" tIns="46800" rIns="90000" bIns="46800" numCol="1" spcCol="180000">
            <a:noAutofit/>
          </a:bodyPr>
          <a:lstStyle>
            <a:lvl1pPr>
              <a:defRPr>
                <a:solidFill>
                  <a:schemeClr val="tx1"/>
                </a:solidFill>
                <a:latin typeface="Arial" panose="020B0604020202020204" pitchFamily="34" charset="0"/>
                <a:cs typeface="Arial" panose="020B0604020202020204" pitchFamily="34" charset="0"/>
              </a:defRPr>
            </a:lvl1pPr>
            <a:lvl2pPr marL="182563" indent="-177800">
              <a:buFontTx/>
              <a:buBlip>
                <a:blip r:embed="rId5"/>
              </a:buBlip>
              <a:defRPr>
                <a:solidFill>
                  <a:schemeClr val="tx1"/>
                </a:solidFill>
                <a:latin typeface="Arial" panose="020B0604020202020204" pitchFamily="34" charset="0"/>
                <a:cs typeface="Arial" panose="020B0604020202020204" pitchFamily="34" charset="0"/>
              </a:defRPr>
            </a:lvl2pPr>
            <a:lvl3pPr marL="358775" indent="-179388">
              <a:buFontTx/>
              <a:buBlip>
                <a:blip r:embed="rId5"/>
              </a:buBlip>
              <a:defRPr>
                <a:solidFill>
                  <a:schemeClr val="tx1"/>
                </a:solidFill>
                <a:latin typeface="Arial" panose="020B0604020202020204" pitchFamily="34" charset="0"/>
                <a:cs typeface="Arial" panose="020B0604020202020204" pitchFamily="34" charset="0"/>
              </a:defRPr>
            </a:lvl3pPr>
            <a:lvl4pPr marL="541338" indent="-177800">
              <a:buFontTx/>
              <a:buBlip>
                <a:blip r:embed="rId5"/>
              </a:buBlip>
              <a:defRPr>
                <a:solidFill>
                  <a:schemeClr val="tx1"/>
                </a:solidFill>
                <a:latin typeface="Arial" panose="020B0604020202020204" pitchFamily="34" charset="0"/>
                <a:cs typeface="Arial" panose="020B0604020202020204" pitchFamily="34" charset="0"/>
              </a:defRPr>
            </a:lvl4pPr>
            <a:lvl5pPr marL="715963" indent="-179388">
              <a:buFontTx/>
              <a:buBlip>
                <a:blip r:embed="rId5"/>
              </a:buBlip>
              <a:defRPr>
                <a:solidFill>
                  <a:schemeClr val="tx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Click to edit Master text styles</a:t>
            </a:r>
          </a:p>
          <a:p>
            <a:pPr marL="0" marR="0" lvl="1" indent="0" algn="l" defTabSz="914400" rtl="0" eaLnBrk="1" fontAlgn="auto" latinLnBrk="0" hangingPunct="1">
              <a:lnSpc>
                <a:spcPct val="115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Second level</a:t>
            </a:r>
          </a:p>
          <a:p>
            <a:pPr marL="0" marR="0" lvl="2" indent="0" algn="l" defTabSz="914400" rtl="0" eaLnBrk="1" fontAlgn="auto" latinLnBrk="0" hangingPunct="1">
              <a:lnSpc>
                <a:spcPct val="115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Third level</a:t>
            </a:r>
          </a:p>
          <a:p>
            <a:pPr marL="0" marR="0" lvl="3" indent="0" algn="l" defTabSz="914400" rtl="0" eaLnBrk="1" fontAlgn="auto" latinLnBrk="0" hangingPunct="1">
              <a:lnSpc>
                <a:spcPct val="115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Fourth level</a:t>
            </a:r>
          </a:p>
          <a:p>
            <a:pPr marL="0" marR="0" lvl="4" indent="0" algn="l" defTabSz="914400" rtl="0" eaLnBrk="1" fontAlgn="auto" latinLnBrk="0" hangingPunct="1">
              <a:lnSpc>
                <a:spcPct val="115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Fifth level</a:t>
            </a:r>
          </a:p>
        </p:txBody>
      </p:sp>
      <p:sp>
        <p:nvSpPr>
          <p:cNvPr id="10" name="Title Placeholder 1">
            <a:extLst>
              <a:ext uri="{FF2B5EF4-FFF2-40B4-BE49-F238E27FC236}">
                <a16:creationId xmlns:a16="http://schemas.microsoft.com/office/drawing/2014/main" id="{4B26FCF1-BE59-363F-462D-1439FABDB1C5}"/>
              </a:ext>
            </a:extLst>
          </p:cNvPr>
          <p:cNvSpPr>
            <a:spLocks noGrp="1"/>
          </p:cNvSpPr>
          <p:nvPr>
            <p:ph type="title"/>
          </p:nvPr>
        </p:nvSpPr>
        <p:spPr>
          <a:xfrm>
            <a:off x="334962" y="656649"/>
            <a:ext cx="11522075" cy="383311"/>
          </a:xfrm>
          <a:prstGeom prst="rect">
            <a:avLst/>
          </a:prstGeom>
        </p:spPr>
        <p:txBody>
          <a:bodyPr vert="horz" wrap="square" lIns="90000" tIns="46800" rIns="90000" bIns="46800" rtlCol="0" anchor="t" anchorCtr="0">
            <a:spAutoFit/>
          </a:bodyPr>
          <a:lstStyle>
            <a:lvl1pPr>
              <a:defRPr sz="2400" b="1" spc="-150">
                <a:latin typeface="Arial Black" panose="020B0A04020102020204" pitchFamily="34" charset="0"/>
                <a:cs typeface="Arial" panose="020B0604020202020204" pitchFamily="34" charset="0"/>
              </a:defRPr>
            </a:lvl1pPr>
          </a:lstStyle>
          <a:p>
            <a:r>
              <a:rPr lang="en-GB"/>
              <a:t>Click to edit Master title style</a:t>
            </a:r>
          </a:p>
        </p:txBody>
      </p:sp>
      <p:sp>
        <p:nvSpPr>
          <p:cNvPr id="11" name="Text Placeholder 3">
            <a:extLst>
              <a:ext uri="{FF2B5EF4-FFF2-40B4-BE49-F238E27FC236}">
                <a16:creationId xmlns:a16="http://schemas.microsoft.com/office/drawing/2014/main" id="{10001C40-1480-2F9B-596F-B3B64F175B1F}"/>
              </a:ext>
            </a:extLst>
          </p:cNvPr>
          <p:cNvSpPr>
            <a:spLocks noGrp="1"/>
          </p:cNvSpPr>
          <p:nvPr>
            <p:ph type="body" sz="quarter" idx="18" hasCustomPrompt="1"/>
          </p:nvPr>
        </p:nvSpPr>
        <p:spPr>
          <a:xfrm>
            <a:off x="334962" y="6511379"/>
            <a:ext cx="11232000" cy="217625"/>
          </a:xfrm>
        </p:spPr>
        <p:txBody>
          <a:bodyPr wrap="square" lIns="90000" tIns="46800" rIns="90000" bIns="46800" anchor="ctr">
            <a:spAutoFit/>
          </a:bodyPr>
          <a:lstStyle>
            <a:lvl1pPr marL="0" indent="0">
              <a:lnSpc>
                <a:spcPct val="100000"/>
              </a:lnSpc>
              <a:buNone/>
              <a:defRPr sz="800">
                <a:solidFill>
                  <a:schemeClr val="accent6">
                    <a:lumMod val="50000"/>
                  </a:schemeClr>
                </a:solidFill>
                <a:latin typeface="Arial" panose="020B0604020202020204" pitchFamily="34" charset="0"/>
                <a:cs typeface="Arial" panose="020B0604020202020204" pitchFamily="34" charset="0"/>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a:t>1. Insert numbered footnotes; 2. Refer to footnotes in text with superscript. Source: Name (Year)</a:t>
            </a:r>
          </a:p>
        </p:txBody>
      </p:sp>
      <p:sp>
        <p:nvSpPr>
          <p:cNvPr id="13" name="Text Placeholder 7">
            <a:extLst>
              <a:ext uri="{FF2B5EF4-FFF2-40B4-BE49-F238E27FC236}">
                <a16:creationId xmlns:a16="http://schemas.microsoft.com/office/drawing/2014/main" id="{779752DD-5718-49B3-7709-863F29FEA92F}"/>
              </a:ext>
            </a:extLst>
          </p:cNvPr>
          <p:cNvSpPr>
            <a:spLocks noGrp="1"/>
          </p:cNvSpPr>
          <p:nvPr>
            <p:ph type="body" sz="quarter" idx="16" hasCustomPrompt="1"/>
          </p:nvPr>
        </p:nvSpPr>
        <p:spPr>
          <a:xfrm>
            <a:off x="334962" y="134500"/>
            <a:ext cx="3600000" cy="210251"/>
          </a:xfrm>
        </p:spPr>
        <p:txBody>
          <a:bodyPr lIns="90000" tIns="46800" rIns="90000" bIns="46800" anchor="ctr">
            <a:spAutoFit/>
          </a:bodyPr>
          <a:lstStyle>
            <a:lvl1pPr>
              <a:lnSpc>
                <a:spcPct val="75000"/>
              </a:lnSpc>
              <a:defRPr sz="1000" cap="all" spc="-30" baseline="0">
                <a:solidFill>
                  <a:schemeClr val="accent6">
                    <a:lumMod val="50000"/>
                  </a:schemeClr>
                </a:solidFill>
                <a:latin typeface="Arial" panose="020B0604020202020204" pitchFamily="34" charset="0"/>
                <a:cs typeface="Arial" panose="020B0604020202020204" pitchFamily="34" charset="0"/>
              </a:defRPr>
            </a:lvl1pPr>
            <a:lvl2pPr>
              <a:lnSpc>
                <a:spcPct val="75000"/>
              </a:lnSpc>
              <a:defRPr sz="2800" cap="all" spc="-30" baseline="0">
                <a:latin typeface="+mj-lt"/>
              </a:defRPr>
            </a:lvl2pPr>
            <a:lvl3pPr>
              <a:lnSpc>
                <a:spcPct val="75000"/>
              </a:lnSpc>
              <a:defRPr sz="2800" cap="all" spc="-30" baseline="0">
                <a:latin typeface="+mj-lt"/>
              </a:defRPr>
            </a:lvl3pPr>
            <a:lvl4pPr>
              <a:lnSpc>
                <a:spcPct val="75000"/>
              </a:lnSpc>
              <a:defRPr sz="2800" cap="all" spc="-30" baseline="0">
                <a:latin typeface="+mj-lt"/>
              </a:defRPr>
            </a:lvl4pPr>
            <a:lvl5pPr>
              <a:lnSpc>
                <a:spcPct val="75000"/>
              </a:lnSpc>
              <a:defRPr sz="2800" cap="all" spc="-30" baseline="0">
                <a:latin typeface="+mj-lt"/>
              </a:defRPr>
            </a:lvl5pPr>
          </a:lstStyle>
          <a:p>
            <a:pPr lvl="0"/>
            <a:r>
              <a:rPr lang="en-US"/>
              <a:t>Section name</a:t>
            </a:r>
            <a:endParaRPr lang="en-GB"/>
          </a:p>
        </p:txBody>
      </p:sp>
    </p:spTree>
    <p:extLst>
      <p:ext uri="{BB962C8B-B14F-4D97-AF65-F5344CB8AC3E}">
        <p14:creationId xmlns:p14="http://schemas.microsoft.com/office/powerpoint/2010/main" val="6819583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mp; picture - A">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F8DFAB0-1541-D568-A519-FFDD74F77512}"/>
              </a:ext>
            </a:extLst>
          </p:cNvPr>
          <p:cNvGraphicFramePr>
            <a:graphicFrameLocks noChangeAspect="1"/>
          </p:cNvGraphicFramePr>
          <p:nvPr userDrawn="1">
            <p:custDataLst>
              <p:tags r:id="rId1"/>
            </p:custDataLst>
            <p:extLst>
              <p:ext uri="{D42A27DB-BD31-4B8C-83A1-F6EECF244321}">
                <p14:modId xmlns:p14="http://schemas.microsoft.com/office/powerpoint/2010/main" val="30352218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ct 3" hidden="1">
                        <a:extLst>
                          <a:ext uri="{FF2B5EF4-FFF2-40B4-BE49-F238E27FC236}">
                            <a16:creationId xmlns:a16="http://schemas.microsoft.com/office/drawing/2014/main" id="{1F8DFAB0-1541-D568-A519-FFDD74F7751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E0A76DE0-9B8B-4688-8B7A-2B7AF44727C6}"/>
              </a:ext>
            </a:extLst>
          </p:cNvPr>
          <p:cNvSpPr>
            <a:spLocks noGrp="1"/>
          </p:cNvSpPr>
          <p:nvPr>
            <p:ph type="sldNum" sz="quarter" idx="12"/>
          </p:nvPr>
        </p:nvSpPr>
        <p:spPr/>
        <p:txBody>
          <a:bodyPr/>
          <a:lstStyle/>
          <a:p>
            <a:fld id="{13402C37-6518-4C46-A924-AEC985BB8BDA}" type="slidenum">
              <a:rPr lang="en-GB" smtClean="0"/>
              <a:t>‹#›</a:t>
            </a:fld>
            <a:endParaRPr lang="en-GB"/>
          </a:p>
        </p:txBody>
      </p:sp>
      <p:sp>
        <p:nvSpPr>
          <p:cNvPr id="11" name="Text Placeholder 10">
            <a:extLst>
              <a:ext uri="{FF2B5EF4-FFF2-40B4-BE49-F238E27FC236}">
                <a16:creationId xmlns:a16="http://schemas.microsoft.com/office/drawing/2014/main" id="{C13D2EA4-F8DA-411F-89FA-0F2FB5345369}"/>
              </a:ext>
            </a:extLst>
          </p:cNvPr>
          <p:cNvSpPr>
            <a:spLocks noGrp="1"/>
          </p:cNvSpPr>
          <p:nvPr>
            <p:ph type="body" sz="quarter" idx="13"/>
          </p:nvPr>
        </p:nvSpPr>
        <p:spPr>
          <a:xfrm>
            <a:off x="334964" y="2349500"/>
            <a:ext cx="3612004" cy="3887788"/>
          </a:xfrm>
        </p:spPr>
        <p:txBody>
          <a:bodyPr lIns="90000" tIns="46800" numCol="1" spcCol="18000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Click to edit Master text styles</a:t>
            </a:r>
          </a:p>
          <a:p>
            <a:pPr marL="0" marR="0" lvl="1" indent="0" algn="l" defTabSz="914400" rtl="0" eaLnBrk="1" fontAlgn="auto" latinLnBrk="0" hangingPunct="1">
              <a:lnSpc>
                <a:spcPct val="115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Second level</a:t>
            </a:r>
          </a:p>
          <a:p>
            <a:pPr marL="0" marR="0" lvl="2" indent="0" algn="l" defTabSz="914400" rtl="0" eaLnBrk="1" fontAlgn="auto" latinLnBrk="0" hangingPunct="1">
              <a:lnSpc>
                <a:spcPct val="115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Third level</a:t>
            </a:r>
          </a:p>
          <a:p>
            <a:pPr marL="0" marR="0" lvl="3" indent="0" algn="l" defTabSz="914400" rtl="0" eaLnBrk="1" fontAlgn="auto" latinLnBrk="0" hangingPunct="1">
              <a:lnSpc>
                <a:spcPct val="115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Fourth level</a:t>
            </a:r>
          </a:p>
          <a:p>
            <a:pPr marL="0" marR="0" lvl="4" indent="0" algn="l" defTabSz="914400" rtl="0" eaLnBrk="1" fontAlgn="auto" latinLnBrk="0" hangingPunct="1">
              <a:lnSpc>
                <a:spcPct val="115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Fifth level</a:t>
            </a:r>
          </a:p>
        </p:txBody>
      </p:sp>
      <p:sp>
        <p:nvSpPr>
          <p:cNvPr id="26" name="Text Placeholder 25">
            <a:extLst>
              <a:ext uri="{FF2B5EF4-FFF2-40B4-BE49-F238E27FC236}">
                <a16:creationId xmlns:a16="http://schemas.microsoft.com/office/drawing/2014/main" id="{1622A9CD-AB82-4FDF-8272-C5F5765704C3}"/>
              </a:ext>
            </a:extLst>
          </p:cNvPr>
          <p:cNvSpPr>
            <a:spLocks noGrp="1"/>
          </p:cNvSpPr>
          <p:nvPr>
            <p:ph type="body" sz="quarter" idx="14"/>
          </p:nvPr>
        </p:nvSpPr>
        <p:spPr>
          <a:xfrm>
            <a:off x="5787019" y="5295900"/>
            <a:ext cx="2731947" cy="941388"/>
          </a:xfrm>
        </p:spPr>
        <p:txBody>
          <a:bodyPr lIns="90000" tIns="46800">
            <a:noAutofit/>
          </a:bodyPr>
          <a:lstStyle>
            <a:lvl1pPr>
              <a:defRPr sz="10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7" name="Picture Placeholder 3">
            <a:extLst>
              <a:ext uri="{FF2B5EF4-FFF2-40B4-BE49-F238E27FC236}">
                <a16:creationId xmlns:a16="http://schemas.microsoft.com/office/drawing/2014/main" id="{F917CC07-4C1F-4951-A9EA-C0FBB7569C28}"/>
              </a:ext>
            </a:extLst>
          </p:cNvPr>
          <p:cNvSpPr>
            <a:spLocks noGrp="1"/>
          </p:cNvSpPr>
          <p:nvPr>
            <p:ph type="pic" sz="quarter" idx="15" hasCustomPrompt="1"/>
          </p:nvPr>
        </p:nvSpPr>
        <p:spPr>
          <a:xfrm>
            <a:off x="8702040" y="656649"/>
            <a:ext cx="3154998" cy="5580639"/>
          </a:xfrm>
          <a:solidFill>
            <a:schemeClr val="bg1">
              <a:lumMod val="85000"/>
            </a:schemeClr>
          </a:solidFill>
        </p:spPr>
        <p:txBody>
          <a:bodyPr bIns="648000" anchor="ctr" anchorCtr="1"/>
          <a:lstStyle>
            <a:lvl1pPr marL="0" indent="0">
              <a:buFont typeface="Arial" panose="020B0604020202020204" pitchFamily="34" charset="0"/>
              <a:buNone/>
              <a:defRPr/>
            </a:lvl1pPr>
          </a:lstStyle>
          <a:p>
            <a:r>
              <a:rPr lang="en-GB"/>
              <a:t>Click icon to insert picture</a:t>
            </a:r>
          </a:p>
        </p:txBody>
      </p:sp>
      <p:sp>
        <p:nvSpPr>
          <p:cNvPr id="10" name="Text Placeholder 7">
            <a:extLst>
              <a:ext uri="{FF2B5EF4-FFF2-40B4-BE49-F238E27FC236}">
                <a16:creationId xmlns:a16="http://schemas.microsoft.com/office/drawing/2014/main" id="{E9BC1E76-EBB3-2F50-0D89-267E43368EFA}"/>
              </a:ext>
            </a:extLst>
          </p:cNvPr>
          <p:cNvSpPr>
            <a:spLocks noGrp="1"/>
          </p:cNvSpPr>
          <p:nvPr>
            <p:ph type="body" sz="quarter" idx="16" hasCustomPrompt="1"/>
          </p:nvPr>
        </p:nvSpPr>
        <p:spPr>
          <a:xfrm>
            <a:off x="334962" y="134500"/>
            <a:ext cx="3600000" cy="210251"/>
          </a:xfrm>
        </p:spPr>
        <p:txBody>
          <a:bodyPr lIns="90000" tIns="46800" rIns="90000" bIns="46800" anchor="ctr">
            <a:spAutoFit/>
          </a:bodyPr>
          <a:lstStyle>
            <a:lvl1pPr>
              <a:lnSpc>
                <a:spcPct val="75000"/>
              </a:lnSpc>
              <a:defRPr sz="1000" cap="all" spc="-30" baseline="0">
                <a:solidFill>
                  <a:schemeClr val="accent6">
                    <a:lumMod val="50000"/>
                  </a:schemeClr>
                </a:solidFill>
                <a:latin typeface="Arial" panose="020B0604020202020204" pitchFamily="34" charset="0"/>
                <a:cs typeface="Arial" panose="020B0604020202020204" pitchFamily="34" charset="0"/>
              </a:defRPr>
            </a:lvl1pPr>
            <a:lvl2pPr>
              <a:lnSpc>
                <a:spcPct val="75000"/>
              </a:lnSpc>
              <a:defRPr sz="2800" cap="all" spc="-30" baseline="0">
                <a:latin typeface="+mj-lt"/>
              </a:defRPr>
            </a:lvl2pPr>
            <a:lvl3pPr>
              <a:lnSpc>
                <a:spcPct val="75000"/>
              </a:lnSpc>
              <a:defRPr sz="2800" cap="all" spc="-30" baseline="0">
                <a:latin typeface="+mj-lt"/>
              </a:defRPr>
            </a:lvl3pPr>
            <a:lvl4pPr>
              <a:lnSpc>
                <a:spcPct val="75000"/>
              </a:lnSpc>
              <a:defRPr sz="2800" cap="all" spc="-30" baseline="0">
                <a:latin typeface="+mj-lt"/>
              </a:defRPr>
            </a:lvl4pPr>
            <a:lvl5pPr>
              <a:lnSpc>
                <a:spcPct val="75000"/>
              </a:lnSpc>
              <a:defRPr sz="2800" cap="all" spc="-30" baseline="0">
                <a:latin typeface="+mj-lt"/>
              </a:defRPr>
            </a:lvl5pPr>
          </a:lstStyle>
          <a:p>
            <a:pPr lvl="0"/>
            <a:r>
              <a:rPr lang="en-US"/>
              <a:t>Section name</a:t>
            </a:r>
            <a:endParaRPr lang="en-GB"/>
          </a:p>
        </p:txBody>
      </p:sp>
      <p:sp>
        <p:nvSpPr>
          <p:cNvPr id="12" name="Title Placeholder 1">
            <a:extLst>
              <a:ext uri="{FF2B5EF4-FFF2-40B4-BE49-F238E27FC236}">
                <a16:creationId xmlns:a16="http://schemas.microsoft.com/office/drawing/2014/main" id="{24C466A4-22D9-4C85-F4E2-7A622F43FAE4}"/>
              </a:ext>
            </a:extLst>
          </p:cNvPr>
          <p:cNvSpPr>
            <a:spLocks noGrp="1"/>
          </p:cNvSpPr>
          <p:nvPr>
            <p:ph type="title"/>
          </p:nvPr>
        </p:nvSpPr>
        <p:spPr>
          <a:xfrm>
            <a:off x="334962" y="656649"/>
            <a:ext cx="11522075" cy="383311"/>
          </a:xfrm>
          <a:prstGeom prst="rect">
            <a:avLst/>
          </a:prstGeom>
        </p:spPr>
        <p:txBody>
          <a:bodyPr vert="horz" wrap="square" lIns="90000" tIns="46800" rIns="90000" bIns="46800" rtlCol="0" anchor="t" anchorCtr="0">
            <a:spAutoFit/>
          </a:bodyPr>
          <a:lstStyle>
            <a:lvl1pPr>
              <a:defRPr sz="2400" b="1" spc="-150">
                <a:latin typeface="Arial Black" panose="020B0A04020102020204" pitchFamily="34" charset="0"/>
                <a:cs typeface="Arial" panose="020B0604020202020204" pitchFamily="34" charset="0"/>
              </a:defRPr>
            </a:lvl1pPr>
          </a:lstStyle>
          <a:p>
            <a:r>
              <a:rPr lang="en-GB"/>
              <a:t>Click to edit Master title style</a:t>
            </a:r>
          </a:p>
        </p:txBody>
      </p:sp>
      <p:sp>
        <p:nvSpPr>
          <p:cNvPr id="13" name="Text Placeholder 3">
            <a:extLst>
              <a:ext uri="{FF2B5EF4-FFF2-40B4-BE49-F238E27FC236}">
                <a16:creationId xmlns:a16="http://schemas.microsoft.com/office/drawing/2014/main" id="{0D53731E-71CD-5226-8B22-774F47532924}"/>
              </a:ext>
            </a:extLst>
          </p:cNvPr>
          <p:cNvSpPr>
            <a:spLocks noGrp="1"/>
          </p:cNvSpPr>
          <p:nvPr>
            <p:ph type="body" sz="quarter" idx="18" hasCustomPrompt="1"/>
          </p:nvPr>
        </p:nvSpPr>
        <p:spPr>
          <a:xfrm>
            <a:off x="334962" y="6511379"/>
            <a:ext cx="11232000" cy="217625"/>
          </a:xfrm>
        </p:spPr>
        <p:txBody>
          <a:bodyPr wrap="square" lIns="90000" tIns="46800" rIns="90000" bIns="46800" anchor="ctr">
            <a:spAutoFit/>
          </a:bodyPr>
          <a:lstStyle>
            <a:lvl1pPr marL="0" indent="0">
              <a:lnSpc>
                <a:spcPct val="100000"/>
              </a:lnSpc>
              <a:buNone/>
              <a:defRPr sz="800">
                <a:solidFill>
                  <a:schemeClr val="accent6">
                    <a:lumMod val="50000"/>
                  </a:schemeClr>
                </a:solidFill>
                <a:latin typeface="Arial" panose="020B0604020202020204" pitchFamily="34" charset="0"/>
                <a:cs typeface="Arial" panose="020B0604020202020204" pitchFamily="34" charset="0"/>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a:t>1. Insert numbered footnotes; 2. Refer to footnotes in text with superscript. Source: Name (Year)</a:t>
            </a:r>
          </a:p>
        </p:txBody>
      </p:sp>
    </p:spTree>
    <p:extLst>
      <p:ext uri="{BB962C8B-B14F-4D97-AF65-F5344CB8AC3E}">
        <p14:creationId xmlns:p14="http://schemas.microsoft.com/office/powerpoint/2010/main" val="32212743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ext &amp; picture - B">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F917CC07-4C1F-4951-A9EA-C0FBB7569C28}"/>
              </a:ext>
            </a:extLst>
          </p:cNvPr>
          <p:cNvSpPr>
            <a:spLocks noGrp="1"/>
          </p:cNvSpPr>
          <p:nvPr>
            <p:ph type="pic" sz="quarter" idx="15" hasCustomPrompt="1"/>
          </p:nvPr>
        </p:nvSpPr>
        <p:spPr>
          <a:xfrm>
            <a:off x="3458708" y="0"/>
            <a:ext cx="8733291" cy="6858000"/>
          </a:xfrm>
          <a:solidFill>
            <a:schemeClr val="bg1">
              <a:lumMod val="85000"/>
            </a:schemeClr>
          </a:solidFill>
        </p:spPr>
        <p:txBody>
          <a:bodyPr bIns="648000" anchor="ctr" anchorCtr="1"/>
          <a:lstStyle>
            <a:lvl1pPr marL="0" indent="0">
              <a:buFont typeface="Arial" panose="020B0604020202020204" pitchFamily="34" charset="0"/>
              <a:buNone/>
              <a:defRPr/>
            </a:lvl1pPr>
          </a:lstStyle>
          <a:p>
            <a:r>
              <a:rPr lang="en-GB"/>
              <a:t>Click icon to insert picture</a:t>
            </a:r>
          </a:p>
        </p:txBody>
      </p:sp>
      <p:sp>
        <p:nvSpPr>
          <p:cNvPr id="6" name="Slide Number Placeholder 5">
            <a:extLst>
              <a:ext uri="{FF2B5EF4-FFF2-40B4-BE49-F238E27FC236}">
                <a16:creationId xmlns:a16="http://schemas.microsoft.com/office/drawing/2014/main" id="{E0A76DE0-9B8B-4688-8B7A-2B7AF44727C6}"/>
              </a:ext>
            </a:extLst>
          </p:cNvPr>
          <p:cNvSpPr>
            <a:spLocks noGrp="1"/>
          </p:cNvSpPr>
          <p:nvPr>
            <p:ph type="sldNum" sz="quarter" idx="12"/>
          </p:nvPr>
        </p:nvSpPr>
        <p:spPr/>
        <p:txBody>
          <a:bodyPr/>
          <a:lstStyle/>
          <a:p>
            <a:fld id="{13402C37-6518-4C46-A924-AEC985BB8BDA}" type="slidenum">
              <a:rPr lang="en-GB" smtClean="0"/>
              <a:t>‹#›</a:t>
            </a:fld>
            <a:endParaRPr lang="en-GB"/>
          </a:p>
        </p:txBody>
      </p:sp>
      <p:sp>
        <p:nvSpPr>
          <p:cNvPr id="11" name="Text Placeholder 10">
            <a:extLst>
              <a:ext uri="{FF2B5EF4-FFF2-40B4-BE49-F238E27FC236}">
                <a16:creationId xmlns:a16="http://schemas.microsoft.com/office/drawing/2014/main" id="{C13D2EA4-F8DA-411F-89FA-0F2FB5345369}"/>
              </a:ext>
            </a:extLst>
          </p:cNvPr>
          <p:cNvSpPr>
            <a:spLocks noGrp="1"/>
          </p:cNvSpPr>
          <p:nvPr>
            <p:ph type="body" sz="quarter" idx="13" hasCustomPrompt="1"/>
          </p:nvPr>
        </p:nvSpPr>
        <p:spPr>
          <a:xfrm>
            <a:off x="334964" y="777240"/>
            <a:ext cx="2807156" cy="5460048"/>
          </a:xfrm>
        </p:spPr>
        <p:txBody>
          <a:bodyPr wrap="square" numCol="1" spcCol="18000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a:t>
            </a:r>
          </a:p>
          <a:p>
            <a:pPr lvl="1"/>
            <a:r>
              <a:rPr lang="en-US"/>
              <a:t>Second level</a:t>
            </a:r>
          </a:p>
          <a:p>
            <a:pPr lvl="2"/>
            <a:r>
              <a:rPr lang="en-US"/>
              <a:t>Third level</a:t>
            </a:r>
          </a:p>
          <a:p>
            <a:pPr lvl="3"/>
            <a:r>
              <a:rPr lang="en-US"/>
              <a:t>Fourth level</a:t>
            </a:r>
          </a:p>
          <a:p>
            <a:pPr lvl="4"/>
            <a:r>
              <a:rPr lang="en-US"/>
              <a:t>Fifth level</a:t>
            </a:r>
            <a:endParaRPr lang="en-GB"/>
          </a:p>
        </p:txBody>
      </p:sp>
      <p:cxnSp>
        <p:nvCxnSpPr>
          <p:cNvPr id="25" name="Straight Connector 24">
            <a:extLst>
              <a:ext uri="{FF2B5EF4-FFF2-40B4-BE49-F238E27FC236}">
                <a16:creationId xmlns:a16="http://schemas.microsoft.com/office/drawing/2014/main" id="{1F7B3309-5F58-4DFD-A72B-322CE7E013BB}"/>
              </a:ext>
            </a:extLst>
          </p:cNvPr>
          <p:cNvCxnSpPr>
            <a:cxnSpLocks/>
          </p:cNvCxnSpPr>
          <p:nvPr userDrawn="1"/>
        </p:nvCxnSpPr>
        <p:spPr>
          <a:xfrm>
            <a:off x="190120" y="455882"/>
            <a:ext cx="2952000" cy="0"/>
          </a:xfrm>
          <a:prstGeom prst="line">
            <a:avLst/>
          </a:prstGeom>
          <a:ln w="7620">
            <a:solidFill>
              <a:schemeClr val="accent1"/>
            </a:solidFill>
          </a:ln>
        </p:spPr>
        <p:style>
          <a:lnRef idx="1">
            <a:schemeClr val="accent5"/>
          </a:lnRef>
          <a:fillRef idx="0">
            <a:schemeClr val="accent5"/>
          </a:fillRef>
          <a:effectRef idx="0">
            <a:schemeClr val="accent5"/>
          </a:effectRef>
          <a:fontRef idx="minor">
            <a:schemeClr val="tx1"/>
          </a:fontRef>
        </p:style>
      </p:cxnSp>
      <p:cxnSp>
        <p:nvCxnSpPr>
          <p:cNvPr id="29" name="Straight Connector 28">
            <a:extLst>
              <a:ext uri="{FF2B5EF4-FFF2-40B4-BE49-F238E27FC236}">
                <a16:creationId xmlns:a16="http://schemas.microsoft.com/office/drawing/2014/main" id="{B4CBCD22-5E03-4770-BB93-54436666AB56}"/>
              </a:ext>
            </a:extLst>
          </p:cNvPr>
          <p:cNvCxnSpPr>
            <a:cxnSpLocks/>
          </p:cNvCxnSpPr>
          <p:nvPr userDrawn="1"/>
        </p:nvCxnSpPr>
        <p:spPr>
          <a:xfrm>
            <a:off x="190120" y="6384242"/>
            <a:ext cx="2952000" cy="0"/>
          </a:xfrm>
          <a:prstGeom prst="line">
            <a:avLst/>
          </a:prstGeom>
          <a:ln w="7620">
            <a:solidFill>
              <a:schemeClr val="accent1"/>
            </a:solidFill>
          </a:ln>
        </p:spPr>
        <p:style>
          <a:lnRef idx="1">
            <a:schemeClr val="accent5"/>
          </a:lnRef>
          <a:fillRef idx="0">
            <a:schemeClr val="accent5"/>
          </a:fillRef>
          <a:effectRef idx="0">
            <a:schemeClr val="accent5"/>
          </a:effectRef>
          <a:fontRef idx="minor">
            <a:schemeClr val="tx1"/>
          </a:fontRef>
        </p:style>
      </p:cxnSp>
      <p:sp>
        <p:nvSpPr>
          <p:cNvPr id="9" name="Text Placeholder 7">
            <a:extLst>
              <a:ext uri="{FF2B5EF4-FFF2-40B4-BE49-F238E27FC236}">
                <a16:creationId xmlns:a16="http://schemas.microsoft.com/office/drawing/2014/main" id="{8B341E0C-BB0E-4D83-8179-4A24B50E756D}"/>
              </a:ext>
            </a:extLst>
          </p:cNvPr>
          <p:cNvSpPr>
            <a:spLocks noGrp="1"/>
          </p:cNvSpPr>
          <p:nvPr>
            <p:ph type="body" sz="quarter" idx="16" hasCustomPrompt="1"/>
          </p:nvPr>
        </p:nvSpPr>
        <p:spPr>
          <a:xfrm>
            <a:off x="334962" y="134500"/>
            <a:ext cx="2809558" cy="210251"/>
          </a:xfrm>
        </p:spPr>
        <p:txBody>
          <a:bodyPr wrap="square" lIns="90000" tIns="46800" rIns="90000" bIns="46800" anchor="ctr">
            <a:spAutoFit/>
          </a:bodyPr>
          <a:lstStyle>
            <a:lvl1pPr>
              <a:lnSpc>
                <a:spcPct val="75000"/>
              </a:lnSpc>
              <a:defRPr sz="1000" cap="all" spc="-30" baseline="0">
                <a:solidFill>
                  <a:schemeClr val="accent6">
                    <a:lumMod val="50000"/>
                  </a:schemeClr>
                </a:solidFill>
                <a:latin typeface="Arial" panose="020B0604020202020204" pitchFamily="34" charset="0"/>
                <a:cs typeface="Arial" panose="020B0604020202020204" pitchFamily="34" charset="0"/>
              </a:defRPr>
            </a:lvl1pPr>
            <a:lvl2pPr>
              <a:lnSpc>
                <a:spcPct val="75000"/>
              </a:lnSpc>
              <a:defRPr sz="2800" cap="all" spc="-30" baseline="0">
                <a:latin typeface="+mj-lt"/>
              </a:defRPr>
            </a:lvl2pPr>
            <a:lvl3pPr>
              <a:lnSpc>
                <a:spcPct val="75000"/>
              </a:lnSpc>
              <a:defRPr sz="2800" cap="all" spc="-30" baseline="0">
                <a:latin typeface="+mj-lt"/>
              </a:defRPr>
            </a:lvl3pPr>
            <a:lvl4pPr>
              <a:lnSpc>
                <a:spcPct val="75000"/>
              </a:lnSpc>
              <a:defRPr sz="2800" cap="all" spc="-30" baseline="0">
                <a:latin typeface="+mj-lt"/>
              </a:defRPr>
            </a:lvl4pPr>
            <a:lvl5pPr>
              <a:lnSpc>
                <a:spcPct val="75000"/>
              </a:lnSpc>
              <a:defRPr sz="2800" cap="all" spc="-30" baseline="0">
                <a:latin typeface="+mj-lt"/>
              </a:defRPr>
            </a:lvl5pPr>
          </a:lstStyle>
          <a:p>
            <a:pPr lvl="0"/>
            <a:r>
              <a:rPr lang="en-US"/>
              <a:t>Section name</a:t>
            </a:r>
            <a:endParaRPr lang="en-GB"/>
          </a:p>
        </p:txBody>
      </p:sp>
      <p:sp>
        <p:nvSpPr>
          <p:cNvPr id="13" name="Text Placeholder 3">
            <a:extLst>
              <a:ext uri="{FF2B5EF4-FFF2-40B4-BE49-F238E27FC236}">
                <a16:creationId xmlns:a16="http://schemas.microsoft.com/office/drawing/2014/main" id="{8DDDBCE4-0C3F-698D-B07B-A57624A5C9E4}"/>
              </a:ext>
            </a:extLst>
          </p:cNvPr>
          <p:cNvSpPr>
            <a:spLocks noGrp="1"/>
          </p:cNvSpPr>
          <p:nvPr>
            <p:ph type="body" sz="quarter" idx="18" hasCustomPrompt="1"/>
          </p:nvPr>
        </p:nvSpPr>
        <p:spPr>
          <a:xfrm>
            <a:off x="334962" y="6449824"/>
            <a:ext cx="2819718" cy="340735"/>
          </a:xfrm>
        </p:spPr>
        <p:txBody>
          <a:bodyPr wrap="square" lIns="90000" tIns="46800" rIns="90000" bIns="46800" anchor="ctr">
            <a:spAutoFit/>
          </a:bodyPr>
          <a:lstStyle>
            <a:lvl1pPr marL="0" indent="0">
              <a:lnSpc>
                <a:spcPct val="100000"/>
              </a:lnSpc>
              <a:buNone/>
              <a:defRPr sz="800">
                <a:solidFill>
                  <a:schemeClr val="accent6">
                    <a:lumMod val="50000"/>
                  </a:schemeClr>
                </a:solidFill>
                <a:latin typeface="Arial" panose="020B0604020202020204" pitchFamily="34" charset="0"/>
                <a:cs typeface="Arial" panose="020B0604020202020204" pitchFamily="34" charset="0"/>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a:t>1. Insert numbered footnotes; 2. Refer to footnotes in text with superscript. Source: Name (Year)</a:t>
            </a:r>
          </a:p>
        </p:txBody>
      </p:sp>
    </p:spTree>
    <p:extLst>
      <p:ext uri="{BB962C8B-B14F-4D97-AF65-F5344CB8AC3E}">
        <p14:creationId xmlns:p14="http://schemas.microsoft.com/office/powerpoint/2010/main" val="24915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amp; picture - C">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605B2FF-0FB7-072B-77DD-D714C5E5D47C}"/>
              </a:ext>
            </a:extLst>
          </p:cNvPr>
          <p:cNvGraphicFramePr>
            <a:graphicFrameLocks noChangeAspect="1"/>
          </p:cNvGraphicFramePr>
          <p:nvPr userDrawn="1">
            <p:custDataLst>
              <p:tags r:id="rId1"/>
            </p:custDataLst>
            <p:extLst>
              <p:ext uri="{D42A27DB-BD31-4B8C-83A1-F6EECF244321}">
                <p14:modId xmlns:p14="http://schemas.microsoft.com/office/powerpoint/2010/main" val="37320620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ct 3" hidden="1">
                        <a:extLst>
                          <a:ext uri="{FF2B5EF4-FFF2-40B4-BE49-F238E27FC236}">
                            <a16:creationId xmlns:a16="http://schemas.microsoft.com/office/drawing/2014/main" id="{2605B2FF-0FB7-072B-77DD-D714C5E5D4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0" name="Picture Placeholder 3">
            <a:extLst>
              <a:ext uri="{FF2B5EF4-FFF2-40B4-BE49-F238E27FC236}">
                <a16:creationId xmlns:a16="http://schemas.microsoft.com/office/drawing/2014/main" id="{9D0AAAEC-B31D-468B-8944-14B9B9E4CB24}"/>
              </a:ext>
            </a:extLst>
          </p:cNvPr>
          <p:cNvSpPr>
            <a:spLocks noGrp="1"/>
          </p:cNvSpPr>
          <p:nvPr>
            <p:ph type="pic" sz="quarter" idx="15" hasCustomPrompt="1"/>
          </p:nvPr>
        </p:nvSpPr>
        <p:spPr>
          <a:xfrm>
            <a:off x="334963" y="701040"/>
            <a:ext cx="11522075" cy="2554224"/>
          </a:xfrm>
          <a:solidFill>
            <a:schemeClr val="bg1">
              <a:lumMod val="85000"/>
            </a:schemeClr>
          </a:solidFill>
        </p:spPr>
        <p:txBody>
          <a:bodyPr bIns="648000" anchor="ctr" anchorCtr="1"/>
          <a:lstStyle>
            <a:lvl1pPr marL="0" indent="0">
              <a:buFont typeface="Arial" panose="020B0604020202020204" pitchFamily="34" charset="0"/>
              <a:buNone/>
              <a:defRPr/>
            </a:lvl1pPr>
          </a:lstStyle>
          <a:p>
            <a:r>
              <a:rPr lang="en-GB"/>
              <a:t>Click icon to insert picture</a:t>
            </a:r>
          </a:p>
        </p:txBody>
      </p:sp>
      <p:sp>
        <p:nvSpPr>
          <p:cNvPr id="2" name="Title 1">
            <a:extLst>
              <a:ext uri="{FF2B5EF4-FFF2-40B4-BE49-F238E27FC236}">
                <a16:creationId xmlns:a16="http://schemas.microsoft.com/office/drawing/2014/main" id="{922DAFD2-D634-440C-A36F-68B9ED6EFDEF}"/>
              </a:ext>
            </a:extLst>
          </p:cNvPr>
          <p:cNvSpPr>
            <a:spLocks noGrp="1"/>
          </p:cNvSpPr>
          <p:nvPr>
            <p:ph type="title"/>
          </p:nvPr>
        </p:nvSpPr>
        <p:spPr>
          <a:xfrm>
            <a:off x="334963" y="3423920"/>
            <a:ext cx="7304328" cy="383311"/>
          </a:xfrm>
        </p:spPr>
        <p:txBody>
          <a:bodyPr vert="horz" lIns="90000" tIns="46800"/>
          <a:lstStyle>
            <a:lvl1pPr>
              <a:defRPr spc="-150"/>
            </a:lvl1pPr>
          </a:lstStyle>
          <a:p>
            <a:r>
              <a:rPr lang="en-GB"/>
              <a:t>Click to edit Master title style</a:t>
            </a:r>
          </a:p>
        </p:txBody>
      </p:sp>
      <p:sp>
        <p:nvSpPr>
          <p:cNvPr id="6" name="Slide Number Placeholder 5">
            <a:extLst>
              <a:ext uri="{FF2B5EF4-FFF2-40B4-BE49-F238E27FC236}">
                <a16:creationId xmlns:a16="http://schemas.microsoft.com/office/drawing/2014/main" id="{E0A76DE0-9B8B-4688-8B7A-2B7AF44727C6}"/>
              </a:ext>
            </a:extLst>
          </p:cNvPr>
          <p:cNvSpPr>
            <a:spLocks noGrp="1"/>
          </p:cNvSpPr>
          <p:nvPr>
            <p:ph type="sldNum" sz="quarter" idx="12"/>
          </p:nvPr>
        </p:nvSpPr>
        <p:spPr/>
        <p:txBody>
          <a:bodyPr/>
          <a:lstStyle/>
          <a:p>
            <a:fld id="{13402C37-6518-4C46-A924-AEC985BB8BDA}" type="slidenum">
              <a:rPr lang="en-GB" smtClean="0"/>
              <a:t>‹#›</a:t>
            </a:fld>
            <a:endParaRPr lang="en-GB"/>
          </a:p>
        </p:txBody>
      </p:sp>
      <p:sp>
        <p:nvSpPr>
          <p:cNvPr id="11" name="Text Placeholder 10">
            <a:extLst>
              <a:ext uri="{FF2B5EF4-FFF2-40B4-BE49-F238E27FC236}">
                <a16:creationId xmlns:a16="http://schemas.microsoft.com/office/drawing/2014/main" id="{C13D2EA4-F8DA-411F-89FA-0F2FB5345369}"/>
              </a:ext>
            </a:extLst>
          </p:cNvPr>
          <p:cNvSpPr>
            <a:spLocks noGrp="1"/>
          </p:cNvSpPr>
          <p:nvPr>
            <p:ph type="body" sz="quarter" idx="13" hasCustomPrompt="1"/>
          </p:nvPr>
        </p:nvSpPr>
        <p:spPr>
          <a:xfrm>
            <a:off x="8107680" y="3423920"/>
            <a:ext cx="3749358" cy="2813368"/>
          </a:xfrm>
        </p:spPr>
        <p:txBody>
          <a:bodyPr lIns="90000" tIns="46800" numCol="1" spcCol="18000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5">
            <a:extLst>
              <a:ext uri="{FF2B5EF4-FFF2-40B4-BE49-F238E27FC236}">
                <a16:creationId xmlns:a16="http://schemas.microsoft.com/office/drawing/2014/main" id="{1622A9CD-AB82-4FDF-8272-C5F5765704C3}"/>
              </a:ext>
            </a:extLst>
          </p:cNvPr>
          <p:cNvSpPr>
            <a:spLocks noGrp="1"/>
          </p:cNvSpPr>
          <p:nvPr>
            <p:ph type="body" sz="quarter" idx="14"/>
          </p:nvPr>
        </p:nvSpPr>
        <p:spPr>
          <a:xfrm>
            <a:off x="334963" y="5295900"/>
            <a:ext cx="2731947" cy="941388"/>
          </a:xfrm>
        </p:spPr>
        <p:txBody>
          <a:bodyPr lIns="90000" tIns="46800">
            <a:noAutofit/>
          </a:bodyPr>
          <a:lstStyle>
            <a:lvl1pPr>
              <a:defRPr sz="10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ext Placeholder 7">
            <a:extLst>
              <a:ext uri="{FF2B5EF4-FFF2-40B4-BE49-F238E27FC236}">
                <a16:creationId xmlns:a16="http://schemas.microsoft.com/office/drawing/2014/main" id="{127BE314-75BF-8185-95B0-72BE0E2E8CF9}"/>
              </a:ext>
            </a:extLst>
          </p:cNvPr>
          <p:cNvSpPr>
            <a:spLocks noGrp="1"/>
          </p:cNvSpPr>
          <p:nvPr>
            <p:ph type="body" sz="quarter" idx="16" hasCustomPrompt="1"/>
          </p:nvPr>
        </p:nvSpPr>
        <p:spPr>
          <a:xfrm>
            <a:off x="334962" y="134500"/>
            <a:ext cx="3600000" cy="210251"/>
          </a:xfrm>
        </p:spPr>
        <p:txBody>
          <a:bodyPr lIns="90000" tIns="46800" rIns="90000" bIns="46800" anchor="ctr">
            <a:spAutoFit/>
          </a:bodyPr>
          <a:lstStyle>
            <a:lvl1pPr>
              <a:lnSpc>
                <a:spcPct val="75000"/>
              </a:lnSpc>
              <a:defRPr sz="1000" cap="all" spc="-30" baseline="0">
                <a:solidFill>
                  <a:schemeClr val="accent6">
                    <a:lumMod val="50000"/>
                  </a:schemeClr>
                </a:solidFill>
                <a:latin typeface="Arial" panose="020B0604020202020204" pitchFamily="34" charset="0"/>
                <a:cs typeface="Arial" panose="020B0604020202020204" pitchFamily="34" charset="0"/>
              </a:defRPr>
            </a:lvl1pPr>
            <a:lvl2pPr>
              <a:lnSpc>
                <a:spcPct val="75000"/>
              </a:lnSpc>
              <a:defRPr sz="2800" cap="all" spc="-30" baseline="0">
                <a:latin typeface="+mj-lt"/>
              </a:defRPr>
            </a:lvl2pPr>
            <a:lvl3pPr>
              <a:lnSpc>
                <a:spcPct val="75000"/>
              </a:lnSpc>
              <a:defRPr sz="2800" cap="all" spc="-30" baseline="0">
                <a:latin typeface="+mj-lt"/>
              </a:defRPr>
            </a:lvl3pPr>
            <a:lvl4pPr>
              <a:lnSpc>
                <a:spcPct val="75000"/>
              </a:lnSpc>
              <a:defRPr sz="2800" cap="all" spc="-30" baseline="0">
                <a:latin typeface="+mj-lt"/>
              </a:defRPr>
            </a:lvl4pPr>
            <a:lvl5pPr>
              <a:lnSpc>
                <a:spcPct val="75000"/>
              </a:lnSpc>
              <a:defRPr sz="2800" cap="all" spc="-30" baseline="0">
                <a:latin typeface="+mj-lt"/>
              </a:defRPr>
            </a:lvl5pPr>
          </a:lstStyle>
          <a:p>
            <a:pPr lvl="0"/>
            <a:r>
              <a:rPr lang="en-US"/>
              <a:t>Section name</a:t>
            </a:r>
            <a:endParaRPr lang="en-GB"/>
          </a:p>
        </p:txBody>
      </p:sp>
      <p:sp>
        <p:nvSpPr>
          <p:cNvPr id="14" name="Text Placeholder 3">
            <a:extLst>
              <a:ext uri="{FF2B5EF4-FFF2-40B4-BE49-F238E27FC236}">
                <a16:creationId xmlns:a16="http://schemas.microsoft.com/office/drawing/2014/main" id="{9DBA2A43-FA83-146C-2881-278C467222F2}"/>
              </a:ext>
            </a:extLst>
          </p:cNvPr>
          <p:cNvSpPr>
            <a:spLocks noGrp="1"/>
          </p:cNvSpPr>
          <p:nvPr>
            <p:ph type="body" sz="quarter" idx="18" hasCustomPrompt="1"/>
          </p:nvPr>
        </p:nvSpPr>
        <p:spPr>
          <a:xfrm>
            <a:off x="334962" y="6511379"/>
            <a:ext cx="11232000" cy="217625"/>
          </a:xfrm>
        </p:spPr>
        <p:txBody>
          <a:bodyPr wrap="square" lIns="90000" tIns="46800" rIns="90000" bIns="46800" anchor="ctr">
            <a:spAutoFit/>
          </a:bodyPr>
          <a:lstStyle>
            <a:lvl1pPr marL="0" indent="0">
              <a:lnSpc>
                <a:spcPct val="100000"/>
              </a:lnSpc>
              <a:buNone/>
              <a:defRPr sz="800">
                <a:solidFill>
                  <a:schemeClr val="accent6">
                    <a:lumMod val="50000"/>
                  </a:schemeClr>
                </a:solidFill>
                <a:latin typeface="Arial" panose="020B0604020202020204" pitchFamily="34" charset="0"/>
                <a:cs typeface="Arial" panose="020B0604020202020204" pitchFamily="34" charset="0"/>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a:t>1. Insert numbered footnotes; 2. Refer to footnotes in text with superscript. Source: Name (Year)</a:t>
            </a:r>
          </a:p>
        </p:txBody>
      </p:sp>
    </p:spTree>
    <p:extLst>
      <p:ext uri="{BB962C8B-B14F-4D97-AF65-F5344CB8AC3E}">
        <p14:creationId xmlns:p14="http://schemas.microsoft.com/office/powerpoint/2010/main" val="8350085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amp; 2 pictur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44F8C58-B500-A896-07DB-B9D9D20C6084}"/>
              </a:ext>
            </a:extLst>
          </p:cNvPr>
          <p:cNvGraphicFramePr>
            <a:graphicFrameLocks noChangeAspect="1"/>
          </p:cNvGraphicFramePr>
          <p:nvPr userDrawn="1">
            <p:custDataLst>
              <p:tags r:id="rId1"/>
            </p:custDataLst>
            <p:extLst>
              <p:ext uri="{D42A27DB-BD31-4B8C-83A1-F6EECF244321}">
                <p14:modId xmlns:p14="http://schemas.microsoft.com/office/powerpoint/2010/main" val="26109626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ct 3" hidden="1">
                        <a:extLst>
                          <a:ext uri="{FF2B5EF4-FFF2-40B4-BE49-F238E27FC236}">
                            <a16:creationId xmlns:a16="http://schemas.microsoft.com/office/drawing/2014/main" id="{944F8C58-B500-A896-07DB-B9D9D20C608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E0A76DE0-9B8B-4688-8B7A-2B7AF44727C6}"/>
              </a:ext>
            </a:extLst>
          </p:cNvPr>
          <p:cNvSpPr>
            <a:spLocks noGrp="1"/>
          </p:cNvSpPr>
          <p:nvPr>
            <p:ph type="sldNum" sz="quarter" idx="12"/>
          </p:nvPr>
        </p:nvSpPr>
        <p:spPr/>
        <p:txBody>
          <a:bodyPr/>
          <a:lstStyle/>
          <a:p>
            <a:fld id="{13402C37-6518-4C46-A924-AEC985BB8BDA}" type="slidenum">
              <a:rPr lang="en-GB" smtClean="0"/>
              <a:t>‹#›</a:t>
            </a:fld>
            <a:endParaRPr lang="en-GB"/>
          </a:p>
        </p:txBody>
      </p:sp>
      <p:sp>
        <p:nvSpPr>
          <p:cNvPr id="11" name="Text Placeholder 10">
            <a:extLst>
              <a:ext uri="{FF2B5EF4-FFF2-40B4-BE49-F238E27FC236}">
                <a16:creationId xmlns:a16="http://schemas.microsoft.com/office/drawing/2014/main" id="{C13D2EA4-F8DA-411F-89FA-0F2FB5345369}"/>
              </a:ext>
            </a:extLst>
          </p:cNvPr>
          <p:cNvSpPr>
            <a:spLocks noGrp="1"/>
          </p:cNvSpPr>
          <p:nvPr>
            <p:ph type="body" sz="quarter" idx="13" hasCustomPrompt="1"/>
          </p:nvPr>
        </p:nvSpPr>
        <p:spPr>
          <a:xfrm>
            <a:off x="334964" y="2105660"/>
            <a:ext cx="3612004" cy="4131628"/>
          </a:xfrm>
        </p:spPr>
        <p:txBody>
          <a:bodyPr lIns="90000" tIns="46800" rIns="90000" bIns="46800" numCol="1" spcCol="18000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Picture Placeholder 3">
            <a:extLst>
              <a:ext uri="{FF2B5EF4-FFF2-40B4-BE49-F238E27FC236}">
                <a16:creationId xmlns:a16="http://schemas.microsoft.com/office/drawing/2014/main" id="{F917CC07-4C1F-4951-A9EA-C0FBB7569C28}"/>
              </a:ext>
            </a:extLst>
          </p:cNvPr>
          <p:cNvSpPr>
            <a:spLocks noGrp="1"/>
          </p:cNvSpPr>
          <p:nvPr>
            <p:ph type="pic" sz="quarter" idx="15" hasCustomPrompt="1"/>
          </p:nvPr>
        </p:nvSpPr>
        <p:spPr>
          <a:xfrm>
            <a:off x="8702040" y="656649"/>
            <a:ext cx="3154998" cy="5580639"/>
          </a:xfrm>
          <a:solidFill>
            <a:schemeClr val="bg1">
              <a:lumMod val="85000"/>
            </a:schemeClr>
          </a:solidFill>
        </p:spPr>
        <p:txBody>
          <a:bodyPr bIns="648000" anchor="ctr" anchorCtr="1"/>
          <a:lstStyle>
            <a:lvl1pPr marL="0" indent="0">
              <a:buFont typeface="Arial" panose="020B0604020202020204" pitchFamily="34" charset="0"/>
              <a:buNone/>
              <a:defRPr/>
            </a:lvl1pPr>
          </a:lstStyle>
          <a:p>
            <a:r>
              <a:rPr lang="en-GB"/>
              <a:t>Click icon to insert picture</a:t>
            </a:r>
          </a:p>
        </p:txBody>
      </p:sp>
      <p:sp>
        <p:nvSpPr>
          <p:cNvPr id="22" name="Picture Placeholder 3">
            <a:extLst>
              <a:ext uri="{FF2B5EF4-FFF2-40B4-BE49-F238E27FC236}">
                <a16:creationId xmlns:a16="http://schemas.microsoft.com/office/drawing/2014/main" id="{7A9A062B-5206-4DCA-A383-7C62D72EF178}"/>
              </a:ext>
            </a:extLst>
          </p:cNvPr>
          <p:cNvSpPr>
            <a:spLocks noGrp="1"/>
          </p:cNvSpPr>
          <p:nvPr>
            <p:ph type="pic" sz="quarter" idx="16" hasCustomPrompt="1"/>
          </p:nvPr>
        </p:nvSpPr>
        <p:spPr>
          <a:xfrm>
            <a:off x="5303234" y="3088640"/>
            <a:ext cx="3154998" cy="3148648"/>
          </a:xfrm>
          <a:solidFill>
            <a:schemeClr val="bg1">
              <a:lumMod val="85000"/>
            </a:schemeClr>
          </a:solidFill>
        </p:spPr>
        <p:txBody>
          <a:bodyPr bIns="648000" anchor="ctr" anchorCtr="1"/>
          <a:lstStyle>
            <a:lvl1pPr marL="0" indent="0">
              <a:buFont typeface="Arial" panose="020B0604020202020204" pitchFamily="34" charset="0"/>
              <a:buNone/>
              <a:defRPr/>
            </a:lvl1pPr>
          </a:lstStyle>
          <a:p>
            <a:r>
              <a:rPr lang="en-GB"/>
              <a:t>Click icon to insert picture</a:t>
            </a:r>
          </a:p>
        </p:txBody>
      </p:sp>
      <p:sp>
        <p:nvSpPr>
          <p:cNvPr id="26" name="Text Placeholder 25">
            <a:extLst>
              <a:ext uri="{FF2B5EF4-FFF2-40B4-BE49-F238E27FC236}">
                <a16:creationId xmlns:a16="http://schemas.microsoft.com/office/drawing/2014/main" id="{1622A9CD-AB82-4FDF-8272-C5F5765704C3}"/>
              </a:ext>
            </a:extLst>
          </p:cNvPr>
          <p:cNvSpPr>
            <a:spLocks noGrp="1"/>
          </p:cNvSpPr>
          <p:nvPr>
            <p:ph type="body" sz="quarter" idx="14"/>
          </p:nvPr>
        </p:nvSpPr>
        <p:spPr>
          <a:xfrm>
            <a:off x="5303233" y="2105660"/>
            <a:ext cx="3153600" cy="887413"/>
          </a:xfrm>
        </p:spPr>
        <p:txBody>
          <a:bodyPr lIns="90000" tIns="46800" rIns="90000" bIns="46800">
            <a:noAutofit/>
          </a:bodyPr>
          <a:lstStyle>
            <a:lvl1pPr>
              <a:defRPr sz="10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Title Placeholder 1">
            <a:extLst>
              <a:ext uri="{FF2B5EF4-FFF2-40B4-BE49-F238E27FC236}">
                <a16:creationId xmlns:a16="http://schemas.microsoft.com/office/drawing/2014/main" id="{AB0EF4B0-AD45-A661-1639-E5D65DB7C8FA}"/>
              </a:ext>
            </a:extLst>
          </p:cNvPr>
          <p:cNvSpPr>
            <a:spLocks noGrp="1"/>
          </p:cNvSpPr>
          <p:nvPr>
            <p:ph type="title"/>
          </p:nvPr>
        </p:nvSpPr>
        <p:spPr>
          <a:xfrm>
            <a:off x="334962" y="656649"/>
            <a:ext cx="8208000" cy="383311"/>
          </a:xfrm>
          <a:prstGeom prst="rect">
            <a:avLst/>
          </a:prstGeom>
        </p:spPr>
        <p:txBody>
          <a:bodyPr vert="horz" wrap="square" lIns="90000" tIns="46800" rIns="90000" bIns="46800" rtlCol="0" anchor="t" anchorCtr="0">
            <a:spAutoFit/>
          </a:bodyPr>
          <a:lstStyle>
            <a:lvl1pPr>
              <a:defRPr sz="2400" b="1" spc="-150">
                <a:latin typeface="Arial Black" panose="020B0A04020102020204" pitchFamily="34" charset="0"/>
                <a:cs typeface="Arial" panose="020B0604020202020204" pitchFamily="34" charset="0"/>
              </a:defRPr>
            </a:lvl1pPr>
          </a:lstStyle>
          <a:p>
            <a:r>
              <a:rPr lang="en-GB"/>
              <a:t>Click to edit Master title style</a:t>
            </a:r>
          </a:p>
        </p:txBody>
      </p:sp>
      <p:sp>
        <p:nvSpPr>
          <p:cNvPr id="12" name="Text Placeholder 7">
            <a:extLst>
              <a:ext uri="{FF2B5EF4-FFF2-40B4-BE49-F238E27FC236}">
                <a16:creationId xmlns:a16="http://schemas.microsoft.com/office/drawing/2014/main" id="{24F993F4-8E4C-672F-A307-3999E90B2094}"/>
              </a:ext>
            </a:extLst>
          </p:cNvPr>
          <p:cNvSpPr>
            <a:spLocks noGrp="1"/>
          </p:cNvSpPr>
          <p:nvPr>
            <p:ph type="body" sz="quarter" idx="17" hasCustomPrompt="1"/>
          </p:nvPr>
        </p:nvSpPr>
        <p:spPr>
          <a:xfrm>
            <a:off x="334962" y="134500"/>
            <a:ext cx="3600000" cy="210251"/>
          </a:xfrm>
        </p:spPr>
        <p:txBody>
          <a:bodyPr lIns="90000" tIns="46800" rIns="90000" bIns="46800" anchor="ctr">
            <a:spAutoFit/>
          </a:bodyPr>
          <a:lstStyle>
            <a:lvl1pPr>
              <a:lnSpc>
                <a:spcPct val="75000"/>
              </a:lnSpc>
              <a:defRPr sz="1000" cap="all" spc="-30" baseline="0">
                <a:solidFill>
                  <a:schemeClr val="accent6">
                    <a:lumMod val="50000"/>
                  </a:schemeClr>
                </a:solidFill>
                <a:latin typeface="Arial" panose="020B0604020202020204" pitchFamily="34" charset="0"/>
                <a:cs typeface="Arial" panose="020B0604020202020204" pitchFamily="34" charset="0"/>
              </a:defRPr>
            </a:lvl1pPr>
            <a:lvl2pPr>
              <a:lnSpc>
                <a:spcPct val="75000"/>
              </a:lnSpc>
              <a:defRPr sz="2800" cap="all" spc="-30" baseline="0">
                <a:latin typeface="+mj-lt"/>
              </a:defRPr>
            </a:lvl2pPr>
            <a:lvl3pPr>
              <a:lnSpc>
                <a:spcPct val="75000"/>
              </a:lnSpc>
              <a:defRPr sz="2800" cap="all" spc="-30" baseline="0">
                <a:latin typeface="+mj-lt"/>
              </a:defRPr>
            </a:lvl3pPr>
            <a:lvl4pPr>
              <a:lnSpc>
                <a:spcPct val="75000"/>
              </a:lnSpc>
              <a:defRPr sz="2800" cap="all" spc="-30" baseline="0">
                <a:latin typeface="+mj-lt"/>
              </a:defRPr>
            </a:lvl4pPr>
            <a:lvl5pPr>
              <a:lnSpc>
                <a:spcPct val="75000"/>
              </a:lnSpc>
              <a:defRPr sz="2800" cap="all" spc="-30" baseline="0">
                <a:latin typeface="+mj-lt"/>
              </a:defRPr>
            </a:lvl5pPr>
          </a:lstStyle>
          <a:p>
            <a:pPr lvl="0"/>
            <a:r>
              <a:rPr lang="en-US"/>
              <a:t>Section name</a:t>
            </a:r>
            <a:endParaRPr lang="en-GB"/>
          </a:p>
        </p:txBody>
      </p:sp>
      <p:sp>
        <p:nvSpPr>
          <p:cNvPr id="13" name="Text Placeholder 3">
            <a:extLst>
              <a:ext uri="{FF2B5EF4-FFF2-40B4-BE49-F238E27FC236}">
                <a16:creationId xmlns:a16="http://schemas.microsoft.com/office/drawing/2014/main" id="{17A6459A-F959-9627-3C28-689DA17FFE9B}"/>
              </a:ext>
            </a:extLst>
          </p:cNvPr>
          <p:cNvSpPr>
            <a:spLocks noGrp="1"/>
          </p:cNvSpPr>
          <p:nvPr>
            <p:ph type="body" sz="quarter" idx="18" hasCustomPrompt="1"/>
          </p:nvPr>
        </p:nvSpPr>
        <p:spPr>
          <a:xfrm>
            <a:off x="334962" y="6511379"/>
            <a:ext cx="11232000" cy="217625"/>
          </a:xfrm>
        </p:spPr>
        <p:txBody>
          <a:bodyPr wrap="square" lIns="90000" tIns="46800" rIns="90000" bIns="46800" anchor="ctr">
            <a:spAutoFit/>
          </a:bodyPr>
          <a:lstStyle>
            <a:lvl1pPr marL="0" indent="0">
              <a:lnSpc>
                <a:spcPct val="100000"/>
              </a:lnSpc>
              <a:buNone/>
              <a:defRPr sz="800">
                <a:solidFill>
                  <a:schemeClr val="accent6">
                    <a:lumMod val="50000"/>
                  </a:schemeClr>
                </a:solidFill>
                <a:latin typeface="Arial" panose="020B0604020202020204" pitchFamily="34" charset="0"/>
                <a:cs typeface="Arial" panose="020B0604020202020204" pitchFamily="34" charset="0"/>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a:t>1. Insert numbered footnotes; 2. Refer to footnotes in text with superscript. Source: Name (Year)</a:t>
            </a:r>
          </a:p>
        </p:txBody>
      </p:sp>
    </p:spTree>
    <p:extLst>
      <p:ext uri="{BB962C8B-B14F-4D97-AF65-F5344CB8AC3E}">
        <p14:creationId xmlns:p14="http://schemas.microsoft.com/office/powerpoint/2010/main" val="28687716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30" name="Picture Placeholder 3">
            <a:extLst>
              <a:ext uri="{FF2B5EF4-FFF2-40B4-BE49-F238E27FC236}">
                <a16:creationId xmlns:a16="http://schemas.microsoft.com/office/drawing/2014/main" id="{9D0AAAEC-B31D-468B-8944-14B9B9E4CB24}"/>
              </a:ext>
            </a:extLst>
          </p:cNvPr>
          <p:cNvSpPr>
            <a:spLocks noGrp="1"/>
          </p:cNvSpPr>
          <p:nvPr>
            <p:ph type="pic" sz="quarter" idx="15" hasCustomPrompt="1"/>
          </p:nvPr>
        </p:nvSpPr>
        <p:spPr>
          <a:xfrm>
            <a:off x="3738623" y="701039"/>
            <a:ext cx="8226365" cy="2597745"/>
          </a:xfrm>
          <a:solidFill>
            <a:schemeClr val="bg1">
              <a:lumMod val="85000"/>
            </a:schemeClr>
          </a:solidFill>
        </p:spPr>
        <p:txBody>
          <a:bodyPr bIns="648000" anchor="ctr" anchorCtr="1"/>
          <a:lstStyle>
            <a:lvl1pPr marL="0" indent="0">
              <a:buFont typeface="Arial" panose="020B0604020202020204" pitchFamily="34" charset="0"/>
              <a:buNone/>
              <a:defRPr/>
            </a:lvl1pPr>
          </a:lstStyle>
          <a:p>
            <a:r>
              <a:rPr lang="en-GB"/>
              <a:t>Click icon to insert picture</a:t>
            </a:r>
          </a:p>
        </p:txBody>
      </p:sp>
      <p:sp>
        <p:nvSpPr>
          <p:cNvPr id="6" name="Slide Number Placeholder 5">
            <a:extLst>
              <a:ext uri="{FF2B5EF4-FFF2-40B4-BE49-F238E27FC236}">
                <a16:creationId xmlns:a16="http://schemas.microsoft.com/office/drawing/2014/main" id="{E0A76DE0-9B8B-4688-8B7A-2B7AF44727C6}"/>
              </a:ext>
            </a:extLst>
          </p:cNvPr>
          <p:cNvSpPr>
            <a:spLocks noGrp="1"/>
          </p:cNvSpPr>
          <p:nvPr>
            <p:ph type="sldNum" sz="quarter" idx="12"/>
          </p:nvPr>
        </p:nvSpPr>
        <p:spPr/>
        <p:txBody>
          <a:bodyPr/>
          <a:lstStyle/>
          <a:p>
            <a:fld id="{13402C37-6518-4C46-A924-AEC985BB8BDA}" type="slidenum">
              <a:rPr lang="en-GB" smtClean="0"/>
              <a:t>‹#›</a:t>
            </a:fld>
            <a:endParaRPr lang="en-GB"/>
          </a:p>
        </p:txBody>
      </p:sp>
      <p:sp>
        <p:nvSpPr>
          <p:cNvPr id="27" name="Picture Placeholder 3">
            <a:extLst>
              <a:ext uri="{FF2B5EF4-FFF2-40B4-BE49-F238E27FC236}">
                <a16:creationId xmlns:a16="http://schemas.microsoft.com/office/drawing/2014/main" id="{6B7C9DE2-D268-4407-BEEC-7A18786FDC82}"/>
              </a:ext>
            </a:extLst>
          </p:cNvPr>
          <p:cNvSpPr>
            <a:spLocks noGrp="1"/>
          </p:cNvSpPr>
          <p:nvPr>
            <p:ph type="pic" sz="quarter" idx="16" hasCustomPrompt="1"/>
          </p:nvPr>
        </p:nvSpPr>
        <p:spPr>
          <a:xfrm>
            <a:off x="334962" y="3639543"/>
            <a:ext cx="7261807" cy="2597745"/>
          </a:xfrm>
          <a:solidFill>
            <a:schemeClr val="bg1">
              <a:lumMod val="85000"/>
            </a:schemeClr>
          </a:solidFill>
        </p:spPr>
        <p:txBody>
          <a:bodyPr bIns="648000" anchor="ctr" anchorCtr="1"/>
          <a:lstStyle>
            <a:lvl1pPr marL="0" indent="0">
              <a:buFont typeface="Arial" panose="020B0604020202020204" pitchFamily="34" charset="0"/>
              <a:buNone/>
              <a:defRPr/>
            </a:lvl1pPr>
          </a:lstStyle>
          <a:p>
            <a:r>
              <a:rPr lang="en-GB"/>
              <a:t>Click icon to insert picture</a:t>
            </a:r>
          </a:p>
        </p:txBody>
      </p:sp>
      <p:sp>
        <p:nvSpPr>
          <p:cNvPr id="9" name="Text Placeholder 7">
            <a:extLst>
              <a:ext uri="{FF2B5EF4-FFF2-40B4-BE49-F238E27FC236}">
                <a16:creationId xmlns:a16="http://schemas.microsoft.com/office/drawing/2014/main" id="{161580F9-52F6-762B-4714-01F3ACB7230E}"/>
              </a:ext>
            </a:extLst>
          </p:cNvPr>
          <p:cNvSpPr>
            <a:spLocks noGrp="1"/>
          </p:cNvSpPr>
          <p:nvPr>
            <p:ph type="body" sz="quarter" idx="17" hasCustomPrompt="1"/>
          </p:nvPr>
        </p:nvSpPr>
        <p:spPr>
          <a:xfrm>
            <a:off x="334962" y="181756"/>
            <a:ext cx="3600000" cy="115737"/>
          </a:xfrm>
        </p:spPr>
        <p:txBody>
          <a:bodyPr anchor="ctr">
            <a:spAutoFit/>
          </a:bodyPr>
          <a:lstStyle>
            <a:lvl1pPr>
              <a:lnSpc>
                <a:spcPct val="75000"/>
              </a:lnSpc>
              <a:defRPr sz="1000" cap="all" spc="-30" baseline="0">
                <a:latin typeface="Arial" panose="020B0604020202020204" pitchFamily="34" charset="0"/>
                <a:cs typeface="Arial" panose="020B0604020202020204" pitchFamily="34" charset="0"/>
              </a:defRPr>
            </a:lvl1pPr>
            <a:lvl2pPr>
              <a:lnSpc>
                <a:spcPct val="75000"/>
              </a:lnSpc>
              <a:defRPr sz="2800" cap="all" spc="-30" baseline="0">
                <a:latin typeface="+mj-lt"/>
              </a:defRPr>
            </a:lvl2pPr>
            <a:lvl3pPr>
              <a:lnSpc>
                <a:spcPct val="75000"/>
              </a:lnSpc>
              <a:defRPr sz="2800" cap="all" spc="-30" baseline="0">
                <a:latin typeface="+mj-lt"/>
              </a:defRPr>
            </a:lvl3pPr>
            <a:lvl4pPr>
              <a:lnSpc>
                <a:spcPct val="75000"/>
              </a:lnSpc>
              <a:defRPr sz="2800" cap="all" spc="-30" baseline="0">
                <a:latin typeface="+mj-lt"/>
              </a:defRPr>
            </a:lvl4pPr>
            <a:lvl5pPr>
              <a:lnSpc>
                <a:spcPct val="75000"/>
              </a:lnSpc>
              <a:defRPr sz="2800" cap="all" spc="-30" baseline="0">
                <a:latin typeface="+mj-lt"/>
              </a:defRPr>
            </a:lvl5pPr>
          </a:lstStyle>
          <a:p>
            <a:pPr lvl="0"/>
            <a:r>
              <a:rPr lang="en-US"/>
              <a:t>Chapter x</a:t>
            </a:r>
            <a:endParaRPr lang="en-GB"/>
          </a:p>
        </p:txBody>
      </p:sp>
      <p:sp>
        <p:nvSpPr>
          <p:cNvPr id="10" name="Text Placeholder 3">
            <a:extLst>
              <a:ext uri="{FF2B5EF4-FFF2-40B4-BE49-F238E27FC236}">
                <a16:creationId xmlns:a16="http://schemas.microsoft.com/office/drawing/2014/main" id="{A5BE40E7-8766-F34B-E706-B3826E7C7528}"/>
              </a:ext>
            </a:extLst>
          </p:cNvPr>
          <p:cNvSpPr>
            <a:spLocks noGrp="1"/>
          </p:cNvSpPr>
          <p:nvPr>
            <p:ph type="body" sz="quarter" idx="18" hasCustomPrompt="1"/>
          </p:nvPr>
        </p:nvSpPr>
        <p:spPr>
          <a:xfrm>
            <a:off x="334962" y="6558635"/>
            <a:ext cx="11232000" cy="123111"/>
          </a:xfrm>
        </p:spPr>
        <p:txBody>
          <a:bodyPr wrap="square" anchor="ctr">
            <a:spAutoFit/>
          </a:bodyPr>
          <a:lstStyle>
            <a:lvl1pPr marL="0" indent="0">
              <a:lnSpc>
                <a:spcPct val="100000"/>
              </a:lnSpc>
              <a:buNone/>
              <a:defRPr sz="800">
                <a:solidFill>
                  <a:schemeClr val="tx1"/>
                </a:solidFill>
                <a:latin typeface="Arial" panose="020B0604020202020204" pitchFamily="34" charset="0"/>
                <a:cs typeface="Arial" panose="020B0604020202020204" pitchFamily="34" charset="0"/>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a:t>1. Insert numbered footnotes; 2. Refer to footnotes in text with superscript. Source: Name (Year)</a:t>
            </a:r>
          </a:p>
        </p:txBody>
      </p:sp>
    </p:spTree>
    <p:extLst>
      <p:ext uri="{BB962C8B-B14F-4D97-AF65-F5344CB8AC3E}">
        <p14:creationId xmlns:p14="http://schemas.microsoft.com/office/powerpoint/2010/main" val="1576958464"/>
      </p:ext>
    </p:extLst>
  </p:cSld>
  <p:clrMapOvr>
    <a:masterClrMapping/>
  </p:clrMapOvr>
  <p:extLst>
    <p:ext uri="{DCECCB84-F9BA-43D5-87BE-67443E8EF086}">
      <p15:sldGuideLst xmlns:p15="http://schemas.microsoft.com/office/powerpoint/2012/main">
        <p15:guide id="1" pos="7537">
          <p15:clr>
            <a:srgbClr val="FBAE40"/>
          </p15:clr>
        </p15:guide>
        <p15:guide id="2" pos="143">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Pictures - A">
    <p:spTree>
      <p:nvGrpSpPr>
        <p:cNvPr id="1" name=""/>
        <p:cNvGrpSpPr/>
        <p:nvPr/>
      </p:nvGrpSpPr>
      <p:grpSpPr>
        <a:xfrm>
          <a:off x="0" y="0"/>
          <a:ext cx="0" cy="0"/>
          <a:chOff x="0" y="0"/>
          <a:chExt cx="0" cy="0"/>
        </a:xfrm>
      </p:grpSpPr>
      <p:sp>
        <p:nvSpPr>
          <p:cNvPr id="30" name="Picture Placeholder 3">
            <a:extLst>
              <a:ext uri="{FF2B5EF4-FFF2-40B4-BE49-F238E27FC236}">
                <a16:creationId xmlns:a16="http://schemas.microsoft.com/office/drawing/2014/main" id="{9D0AAAEC-B31D-468B-8944-14B9B9E4CB24}"/>
              </a:ext>
            </a:extLst>
          </p:cNvPr>
          <p:cNvSpPr>
            <a:spLocks noGrp="1"/>
          </p:cNvSpPr>
          <p:nvPr>
            <p:ph type="pic" sz="quarter" idx="15" hasCustomPrompt="1"/>
          </p:nvPr>
        </p:nvSpPr>
        <p:spPr>
          <a:xfrm>
            <a:off x="1973612" y="701039"/>
            <a:ext cx="7048468" cy="2597745"/>
          </a:xfrm>
          <a:solidFill>
            <a:schemeClr val="bg1">
              <a:lumMod val="85000"/>
            </a:schemeClr>
          </a:solidFill>
        </p:spPr>
        <p:txBody>
          <a:bodyPr bIns="648000" anchor="ctr" anchorCtr="1"/>
          <a:lstStyle>
            <a:lvl1pPr marL="0" indent="0">
              <a:buFont typeface="Arial" panose="020B0604020202020204" pitchFamily="34" charset="0"/>
              <a:buNone/>
              <a:defRPr/>
            </a:lvl1pPr>
          </a:lstStyle>
          <a:p>
            <a:r>
              <a:rPr lang="en-GB"/>
              <a:t>Click icon to insert picture</a:t>
            </a:r>
          </a:p>
        </p:txBody>
      </p:sp>
      <p:sp>
        <p:nvSpPr>
          <p:cNvPr id="6" name="Slide Number Placeholder 5">
            <a:extLst>
              <a:ext uri="{FF2B5EF4-FFF2-40B4-BE49-F238E27FC236}">
                <a16:creationId xmlns:a16="http://schemas.microsoft.com/office/drawing/2014/main" id="{E0A76DE0-9B8B-4688-8B7A-2B7AF44727C6}"/>
              </a:ext>
            </a:extLst>
          </p:cNvPr>
          <p:cNvSpPr>
            <a:spLocks noGrp="1"/>
          </p:cNvSpPr>
          <p:nvPr>
            <p:ph type="sldNum" sz="quarter" idx="12"/>
          </p:nvPr>
        </p:nvSpPr>
        <p:spPr/>
        <p:txBody>
          <a:bodyPr/>
          <a:lstStyle/>
          <a:p>
            <a:fld id="{13402C37-6518-4C46-A924-AEC985BB8BDA}" type="slidenum">
              <a:rPr lang="en-GB" smtClean="0"/>
              <a:t>‹#›</a:t>
            </a:fld>
            <a:endParaRPr lang="en-GB"/>
          </a:p>
        </p:txBody>
      </p:sp>
      <p:sp>
        <p:nvSpPr>
          <p:cNvPr id="27" name="Picture Placeholder 3">
            <a:extLst>
              <a:ext uri="{FF2B5EF4-FFF2-40B4-BE49-F238E27FC236}">
                <a16:creationId xmlns:a16="http://schemas.microsoft.com/office/drawing/2014/main" id="{6B7C9DE2-D268-4407-BEEC-7A18786FDC82}"/>
              </a:ext>
            </a:extLst>
          </p:cNvPr>
          <p:cNvSpPr>
            <a:spLocks noGrp="1"/>
          </p:cNvSpPr>
          <p:nvPr>
            <p:ph type="pic" sz="quarter" idx="16" hasCustomPrompt="1"/>
          </p:nvPr>
        </p:nvSpPr>
        <p:spPr>
          <a:xfrm>
            <a:off x="334962" y="3639543"/>
            <a:ext cx="7006907" cy="2597745"/>
          </a:xfrm>
          <a:solidFill>
            <a:schemeClr val="bg1">
              <a:lumMod val="85000"/>
            </a:schemeClr>
          </a:solidFill>
        </p:spPr>
        <p:txBody>
          <a:bodyPr bIns="648000" anchor="ctr" anchorCtr="1"/>
          <a:lstStyle>
            <a:lvl1pPr marL="0" indent="0">
              <a:buFont typeface="Arial" panose="020B0604020202020204" pitchFamily="34" charset="0"/>
              <a:buNone/>
              <a:defRPr/>
            </a:lvl1pPr>
          </a:lstStyle>
          <a:p>
            <a:r>
              <a:rPr lang="en-GB"/>
              <a:t>Click icon to insert picture</a:t>
            </a:r>
          </a:p>
        </p:txBody>
      </p:sp>
      <p:sp>
        <p:nvSpPr>
          <p:cNvPr id="23" name="Picture Placeholder 3">
            <a:extLst>
              <a:ext uri="{FF2B5EF4-FFF2-40B4-BE49-F238E27FC236}">
                <a16:creationId xmlns:a16="http://schemas.microsoft.com/office/drawing/2014/main" id="{18782DB1-2E32-4522-8C95-242BE7770D5F}"/>
              </a:ext>
            </a:extLst>
          </p:cNvPr>
          <p:cNvSpPr>
            <a:spLocks noGrp="1"/>
          </p:cNvSpPr>
          <p:nvPr>
            <p:ph type="pic" sz="quarter" idx="17" hasCustomPrompt="1"/>
          </p:nvPr>
        </p:nvSpPr>
        <p:spPr>
          <a:xfrm>
            <a:off x="9245600" y="723900"/>
            <a:ext cx="2719388" cy="5513388"/>
          </a:xfrm>
          <a:solidFill>
            <a:schemeClr val="bg1">
              <a:lumMod val="85000"/>
            </a:schemeClr>
          </a:solidFill>
        </p:spPr>
        <p:txBody>
          <a:bodyPr bIns="648000" anchor="ctr" anchorCtr="1"/>
          <a:lstStyle>
            <a:lvl1pPr marL="0" indent="0">
              <a:buFont typeface="Arial" panose="020B0604020202020204" pitchFamily="34" charset="0"/>
              <a:buNone/>
              <a:defRPr/>
            </a:lvl1pPr>
          </a:lstStyle>
          <a:p>
            <a:r>
              <a:rPr lang="en-GB"/>
              <a:t>Click icon to insert picture</a:t>
            </a:r>
          </a:p>
        </p:txBody>
      </p:sp>
      <p:sp>
        <p:nvSpPr>
          <p:cNvPr id="8" name="Text Placeholder 7">
            <a:extLst>
              <a:ext uri="{FF2B5EF4-FFF2-40B4-BE49-F238E27FC236}">
                <a16:creationId xmlns:a16="http://schemas.microsoft.com/office/drawing/2014/main" id="{12F3D026-2DD9-A7AB-DE98-6349EE19EA18}"/>
              </a:ext>
            </a:extLst>
          </p:cNvPr>
          <p:cNvSpPr>
            <a:spLocks noGrp="1"/>
          </p:cNvSpPr>
          <p:nvPr>
            <p:ph type="body" sz="quarter" idx="18" hasCustomPrompt="1"/>
          </p:nvPr>
        </p:nvSpPr>
        <p:spPr>
          <a:xfrm>
            <a:off x="334962" y="134500"/>
            <a:ext cx="3600000" cy="210251"/>
          </a:xfrm>
        </p:spPr>
        <p:txBody>
          <a:bodyPr lIns="90000" tIns="46800" rIns="90000" bIns="46800" anchor="ctr">
            <a:spAutoFit/>
          </a:bodyPr>
          <a:lstStyle>
            <a:lvl1pPr>
              <a:lnSpc>
                <a:spcPct val="75000"/>
              </a:lnSpc>
              <a:defRPr sz="1000" cap="all" spc="-30" baseline="0">
                <a:solidFill>
                  <a:schemeClr val="accent6">
                    <a:lumMod val="50000"/>
                  </a:schemeClr>
                </a:solidFill>
                <a:latin typeface="Arial" panose="020B0604020202020204" pitchFamily="34" charset="0"/>
                <a:cs typeface="Arial" panose="020B0604020202020204" pitchFamily="34" charset="0"/>
              </a:defRPr>
            </a:lvl1pPr>
            <a:lvl2pPr>
              <a:lnSpc>
                <a:spcPct val="75000"/>
              </a:lnSpc>
              <a:defRPr sz="2800" cap="all" spc="-30" baseline="0">
                <a:latin typeface="+mj-lt"/>
              </a:defRPr>
            </a:lvl2pPr>
            <a:lvl3pPr>
              <a:lnSpc>
                <a:spcPct val="75000"/>
              </a:lnSpc>
              <a:defRPr sz="2800" cap="all" spc="-30" baseline="0">
                <a:latin typeface="+mj-lt"/>
              </a:defRPr>
            </a:lvl3pPr>
            <a:lvl4pPr>
              <a:lnSpc>
                <a:spcPct val="75000"/>
              </a:lnSpc>
              <a:defRPr sz="2800" cap="all" spc="-30" baseline="0">
                <a:latin typeface="+mj-lt"/>
              </a:defRPr>
            </a:lvl4pPr>
            <a:lvl5pPr>
              <a:lnSpc>
                <a:spcPct val="75000"/>
              </a:lnSpc>
              <a:defRPr sz="2800" cap="all" spc="-30" baseline="0">
                <a:latin typeface="+mj-lt"/>
              </a:defRPr>
            </a:lvl5pPr>
          </a:lstStyle>
          <a:p>
            <a:pPr lvl="0"/>
            <a:r>
              <a:rPr lang="en-US"/>
              <a:t>Section name</a:t>
            </a:r>
            <a:endParaRPr lang="en-GB"/>
          </a:p>
        </p:txBody>
      </p:sp>
      <p:sp>
        <p:nvSpPr>
          <p:cNvPr id="9" name="Text Placeholder 3">
            <a:extLst>
              <a:ext uri="{FF2B5EF4-FFF2-40B4-BE49-F238E27FC236}">
                <a16:creationId xmlns:a16="http://schemas.microsoft.com/office/drawing/2014/main" id="{DD82C214-30D8-98C9-0346-CD396AFB0927}"/>
              </a:ext>
            </a:extLst>
          </p:cNvPr>
          <p:cNvSpPr>
            <a:spLocks noGrp="1"/>
          </p:cNvSpPr>
          <p:nvPr>
            <p:ph type="body" sz="quarter" idx="19" hasCustomPrompt="1"/>
          </p:nvPr>
        </p:nvSpPr>
        <p:spPr>
          <a:xfrm>
            <a:off x="334962" y="6511379"/>
            <a:ext cx="11232000" cy="217625"/>
          </a:xfrm>
        </p:spPr>
        <p:txBody>
          <a:bodyPr wrap="square" lIns="90000" tIns="46800" rIns="90000" bIns="46800" anchor="ctr">
            <a:spAutoFit/>
          </a:bodyPr>
          <a:lstStyle>
            <a:lvl1pPr marL="0" indent="0">
              <a:lnSpc>
                <a:spcPct val="100000"/>
              </a:lnSpc>
              <a:buNone/>
              <a:defRPr sz="800">
                <a:solidFill>
                  <a:schemeClr val="accent6">
                    <a:lumMod val="50000"/>
                  </a:schemeClr>
                </a:solidFill>
                <a:latin typeface="Arial" panose="020B0604020202020204" pitchFamily="34" charset="0"/>
                <a:cs typeface="Arial" panose="020B0604020202020204" pitchFamily="34" charset="0"/>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a:t>1. Insert numbered footnotes; 2. Refer to footnotes in text with superscript. Source: Name (Year)</a:t>
            </a:r>
          </a:p>
        </p:txBody>
      </p:sp>
    </p:spTree>
    <p:extLst>
      <p:ext uri="{BB962C8B-B14F-4D97-AF65-F5344CB8AC3E}">
        <p14:creationId xmlns:p14="http://schemas.microsoft.com/office/powerpoint/2010/main" val="1118455552"/>
      </p:ext>
    </p:extLst>
  </p:cSld>
  <p:clrMapOvr>
    <a:masterClrMapping/>
  </p:clrMapOvr>
  <p:extLst>
    <p:ext uri="{DCECCB84-F9BA-43D5-87BE-67443E8EF086}">
      <p15:sldGuideLst xmlns:p15="http://schemas.microsoft.com/office/powerpoint/2012/main">
        <p15:guide id="2" pos="7537">
          <p15:clr>
            <a:srgbClr val="FBAE40"/>
          </p15:clr>
        </p15:guide>
        <p15:guide id="3" pos="143">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Pictures - B">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0A76DE0-9B8B-4688-8B7A-2B7AF44727C6}"/>
              </a:ext>
            </a:extLst>
          </p:cNvPr>
          <p:cNvSpPr>
            <a:spLocks noGrp="1"/>
          </p:cNvSpPr>
          <p:nvPr>
            <p:ph type="sldNum" sz="quarter" idx="12"/>
          </p:nvPr>
        </p:nvSpPr>
        <p:spPr/>
        <p:txBody>
          <a:bodyPr/>
          <a:lstStyle/>
          <a:p>
            <a:fld id="{13402C37-6518-4C46-A924-AEC985BB8BDA}" type="slidenum">
              <a:rPr lang="en-GB" smtClean="0"/>
              <a:t>‹#›</a:t>
            </a:fld>
            <a:endParaRPr lang="en-GB"/>
          </a:p>
        </p:txBody>
      </p:sp>
      <p:sp>
        <p:nvSpPr>
          <p:cNvPr id="27" name="Picture Placeholder 3">
            <a:extLst>
              <a:ext uri="{FF2B5EF4-FFF2-40B4-BE49-F238E27FC236}">
                <a16:creationId xmlns:a16="http://schemas.microsoft.com/office/drawing/2014/main" id="{6B7C9DE2-D268-4407-BEEC-7A18786FDC82}"/>
              </a:ext>
            </a:extLst>
          </p:cNvPr>
          <p:cNvSpPr>
            <a:spLocks noGrp="1"/>
          </p:cNvSpPr>
          <p:nvPr>
            <p:ph type="pic" sz="quarter" idx="16" hasCustomPrompt="1"/>
          </p:nvPr>
        </p:nvSpPr>
        <p:spPr>
          <a:xfrm>
            <a:off x="334962" y="2844800"/>
            <a:ext cx="5913438" cy="3392488"/>
          </a:xfrm>
          <a:solidFill>
            <a:schemeClr val="bg1">
              <a:lumMod val="85000"/>
            </a:schemeClr>
          </a:solidFill>
        </p:spPr>
        <p:txBody>
          <a:bodyPr bIns="648000" anchor="ctr" anchorCtr="1"/>
          <a:lstStyle>
            <a:lvl1pPr marL="0" indent="0">
              <a:buFont typeface="Arial" panose="020B0604020202020204" pitchFamily="34" charset="0"/>
              <a:buNone/>
              <a:defRPr/>
            </a:lvl1pPr>
          </a:lstStyle>
          <a:p>
            <a:r>
              <a:rPr lang="en-GB"/>
              <a:t>Click icon to insert picture</a:t>
            </a:r>
          </a:p>
        </p:txBody>
      </p:sp>
      <p:sp>
        <p:nvSpPr>
          <p:cNvPr id="23" name="Picture Placeholder 3">
            <a:extLst>
              <a:ext uri="{FF2B5EF4-FFF2-40B4-BE49-F238E27FC236}">
                <a16:creationId xmlns:a16="http://schemas.microsoft.com/office/drawing/2014/main" id="{18782DB1-2E32-4522-8C95-242BE7770D5F}"/>
              </a:ext>
            </a:extLst>
          </p:cNvPr>
          <p:cNvSpPr>
            <a:spLocks noGrp="1"/>
          </p:cNvSpPr>
          <p:nvPr>
            <p:ph type="pic" sz="quarter" idx="17" hasCustomPrompt="1"/>
          </p:nvPr>
        </p:nvSpPr>
        <p:spPr>
          <a:xfrm>
            <a:off x="9005104" y="723900"/>
            <a:ext cx="2959884" cy="5513388"/>
          </a:xfrm>
          <a:solidFill>
            <a:schemeClr val="bg1">
              <a:lumMod val="85000"/>
            </a:schemeClr>
          </a:solidFill>
        </p:spPr>
        <p:txBody>
          <a:bodyPr bIns="648000" anchor="ctr" anchorCtr="1"/>
          <a:lstStyle>
            <a:lvl1pPr marL="0" indent="0">
              <a:buFont typeface="Arial" panose="020B0604020202020204" pitchFamily="34" charset="0"/>
              <a:buNone/>
              <a:defRPr/>
            </a:lvl1pPr>
          </a:lstStyle>
          <a:p>
            <a:r>
              <a:rPr lang="en-GB"/>
              <a:t>Click icon to insert picture</a:t>
            </a:r>
          </a:p>
        </p:txBody>
      </p:sp>
      <p:sp>
        <p:nvSpPr>
          <p:cNvPr id="22" name="Picture Placeholder 3">
            <a:extLst>
              <a:ext uri="{FF2B5EF4-FFF2-40B4-BE49-F238E27FC236}">
                <a16:creationId xmlns:a16="http://schemas.microsoft.com/office/drawing/2014/main" id="{264A7397-6CE3-4971-B8E5-DE45377A52C1}"/>
              </a:ext>
            </a:extLst>
          </p:cNvPr>
          <p:cNvSpPr>
            <a:spLocks noGrp="1"/>
          </p:cNvSpPr>
          <p:nvPr>
            <p:ph type="pic" sz="quarter" idx="18" hasCustomPrompt="1"/>
          </p:nvPr>
        </p:nvSpPr>
        <p:spPr>
          <a:xfrm>
            <a:off x="6473077" y="723900"/>
            <a:ext cx="2307350" cy="5513388"/>
          </a:xfrm>
          <a:solidFill>
            <a:schemeClr val="bg1">
              <a:lumMod val="85000"/>
            </a:schemeClr>
          </a:solidFill>
        </p:spPr>
        <p:txBody>
          <a:bodyPr bIns="648000" anchor="ctr" anchorCtr="1"/>
          <a:lstStyle>
            <a:lvl1pPr marL="0" indent="0">
              <a:buFont typeface="Arial" panose="020B0604020202020204" pitchFamily="34" charset="0"/>
              <a:buNone/>
              <a:defRPr/>
            </a:lvl1pPr>
          </a:lstStyle>
          <a:p>
            <a:r>
              <a:rPr lang="en-GB"/>
              <a:t>Click icon to insert picture</a:t>
            </a:r>
          </a:p>
        </p:txBody>
      </p:sp>
      <p:sp>
        <p:nvSpPr>
          <p:cNvPr id="8" name="Text Placeholder 7">
            <a:extLst>
              <a:ext uri="{FF2B5EF4-FFF2-40B4-BE49-F238E27FC236}">
                <a16:creationId xmlns:a16="http://schemas.microsoft.com/office/drawing/2014/main" id="{03E2255E-4D98-3915-A6D2-730E06A386D1}"/>
              </a:ext>
            </a:extLst>
          </p:cNvPr>
          <p:cNvSpPr>
            <a:spLocks noGrp="1"/>
          </p:cNvSpPr>
          <p:nvPr>
            <p:ph type="body" sz="quarter" idx="19" hasCustomPrompt="1"/>
          </p:nvPr>
        </p:nvSpPr>
        <p:spPr>
          <a:xfrm>
            <a:off x="334962" y="134500"/>
            <a:ext cx="3600000" cy="210251"/>
          </a:xfrm>
        </p:spPr>
        <p:txBody>
          <a:bodyPr lIns="90000" tIns="46800" rIns="90000" bIns="46800" anchor="ctr">
            <a:spAutoFit/>
          </a:bodyPr>
          <a:lstStyle>
            <a:lvl1pPr>
              <a:lnSpc>
                <a:spcPct val="75000"/>
              </a:lnSpc>
              <a:defRPr sz="1000" cap="all" spc="-30" baseline="0">
                <a:solidFill>
                  <a:schemeClr val="accent6">
                    <a:lumMod val="50000"/>
                  </a:schemeClr>
                </a:solidFill>
                <a:latin typeface="Arial" panose="020B0604020202020204" pitchFamily="34" charset="0"/>
                <a:cs typeface="Arial" panose="020B0604020202020204" pitchFamily="34" charset="0"/>
              </a:defRPr>
            </a:lvl1pPr>
            <a:lvl2pPr>
              <a:lnSpc>
                <a:spcPct val="75000"/>
              </a:lnSpc>
              <a:defRPr sz="2800" cap="all" spc="-30" baseline="0">
                <a:latin typeface="+mj-lt"/>
              </a:defRPr>
            </a:lvl2pPr>
            <a:lvl3pPr>
              <a:lnSpc>
                <a:spcPct val="75000"/>
              </a:lnSpc>
              <a:defRPr sz="2800" cap="all" spc="-30" baseline="0">
                <a:latin typeface="+mj-lt"/>
              </a:defRPr>
            </a:lvl3pPr>
            <a:lvl4pPr>
              <a:lnSpc>
                <a:spcPct val="75000"/>
              </a:lnSpc>
              <a:defRPr sz="2800" cap="all" spc="-30" baseline="0">
                <a:latin typeface="+mj-lt"/>
              </a:defRPr>
            </a:lvl4pPr>
            <a:lvl5pPr>
              <a:lnSpc>
                <a:spcPct val="75000"/>
              </a:lnSpc>
              <a:defRPr sz="2800" cap="all" spc="-30" baseline="0">
                <a:latin typeface="+mj-lt"/>
              </a:defRPr>
            </a:lvl5pPr>
          </a:lstStyle>
          <a:p>
            <a:pPr lvl="0"/>
            <a:r>
              <a:rPr lang="en-US"/>
              <a:t>Section name</a:t>
            </a:r>
            <a:endParaRPr lang="en-GB"/>
          </a:p>
        </p:txBody>
      </p:sp>
      <p:sp>
        <p:nvSpPr>
          <p:cNvPr id="9" name="Text Placeholder 3">
            <a:extLst>
              <a:ext uri="{FF2B5EF4-FFF2-40B4-BE49-F238E27FC236}">
                <a16:creationId xmlns:a16="http://schemas.microsoft.com/office/drawing/2014/main" id="{A8B18F26-220C-65EB-6D49-BF4D0BEC0B71}"/>
              </a:ext>
            </a:extLst>
          </p:cNvPr>
          <p:cNvSpPr>
            <a:spLocks noGrp="1"/>
          </p:cNvSpPr>
          <p:nvPr>
            <p:ph type="body" sz="quarter" idx="20" hasCustomPrompt="1"/>
          </p:nvPr>
        </p:nvSpPr>
        <p:spPr>
          <a:xfrm>
            <a:off x="334962" y="6511379"/>
            <a:ext cx="11232000" cy="217625"/>
          </a:xfrm>
        </p:spPr>
        <p:txBody>
          <a:bodyPr wrap="square" lIns="90000" tIns="46800" rIns="90000" bIns="46800" anchor="ctr">
            <a:spAutoFit/>
          </a:bodyPr>
          <a:lstStyle>
            <a:lvl1pPr marL="0" indent="0">
              <a:lnSpc>
                <a:spcPct val="100000"/>
              </a:lnSpc>
              <a:buNone/>
              <a:defRPr sz="800">
                <a:solidFill>
                  <a:schemeClr val="accent6">
                    <a:lumMod val="50000"/>
                  </a:schemeClr>
                </a:solidFill>
                <a:latin typeface="Arial" panose="020B0604020202020204" pitchFamily="34" charset="0"/>
                <a:cs typeface="Arial" panose="020B0604020202020204" pitchFamily="34" charset="0"/>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a:t>1. Insert numbered footnotes; 2. Refer to footnotes in text with superscript. Source: Name (Year)</a:t>
            </a:r>
          </a:p>
        </p:txBody>
      </p:sp>
    </p:spTree>
    <p:extLst>
      <p:ext uri="{BB962C8B-B14F-4D97-AF65-F5344CB8AC3E}">
        <p14:creationId xmlns:p14="http://schemas.microsoft.com/office/powerpoint/2010/main" val="1101081887"/>
      </p:ext>
    </p:extLst>
  </p:cSld>
  <p:clrMapOvr>
    <a:masterClrMapping/>
  </p:clrMapOvr>
  <p:extLst>
    <p:ext uri="{DCECCB84-F9BA-43D5-87BE-67443E8EF086}">
      <p15:sldGuideLst xmlns:p15="http://schemas.microsoft.com/office/powerpoint/2012/main">
        <p15:guide id="2" pos="7537">
          <p15:clr>
            <a:srgbClr val="FBAE40"/>
          </p15:clr>
        </p15:guide>
        <p15:guide id="3" pos="14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One picture full page">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6B7C9DE2-D268-4407-BEEC-7A18786FDC82}"/>
              </a:ext>
            </a:extLst>
          </p:cNvPr>
          <p:cNvSpPr>
            <a:spLocks noGrp="1"/>
          </p:cNvSpPr>
          <p:nvPr>
            <p:ph type="pic" sz="quarter" idx="16" hasCustomPrompt="1"/>
          </p:nvPr>
        </p:nvSpPr>
        <p:spPr>
          <a:xfrm>
            <a:off x="0" y="0"/>
            <a:ext cx="12192000" cy="6858000"/>
          </a:xfrm>
          <a:solidFill>
            <a:schemeClr val="bg1">
              <a:lumMod val="85000"/>
            </a:schemeClr>
          </a:solidFill>
        </p:spPr>
        <p:txBody>
          <a:bodyPr bIns="648000" anchor="ctr" anchorCtr="1"/>
          <a:lstStyle>
            <a:lvl1pPr marL="0" indent="0">
              <a:buFont typeface="Arial" panose="020B0604020202020204" pitchFamily="34" charset="0"/>
              <a:buNone/>
              <a:defRPr/>
            </a:lvl1pPr>
          </a:lstStyle>
          <a:p>
            <a:r>
              <a:rPr lang="en-GB"/>
              <a:t>Click icon to insert picture</a:t>
            </a:r>
          </a:p>
        </p:txBody>
      </p:sp>
    </p:spTree>
    <p:extLst>
      <p:ext uri="{BB962C8B-B14F-4D97-AF65-F5344CB8AC3E}">
        <p14:creationId xmlns:p14="http://schemas.microsoft.com/office/powerpoint/2010/main" val="26287233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DAC1AFA-22DB-D33F-10A4-38816CF92AF7}"/>
              </a:ext>
            </a:extLst>
          </p:cNvPr>
          <p:cNvGraphicFramePr>
            <a:graphicFrameLocks noChangeAspect="1"/>
          </p:cNvGraphicFramePr>
          <p:nvPr userDrawn="1">
            <p:custDataLst>
              <p:tags r:id="rId1"/>
            </p:custDataLst>
            <p:extLst>
              <p:ext uri="{D42A27DB-BD31-4B8C-83A1-F6EECF244321}">
                <p14:modId xmlns:p14="http://schemas.microsoft.com/office/powerpoint/2010/main" val="13974371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3" name="Object 2" hidden="1">
                        <a:extLst>
                          <a:ext uri="{FF2B5EF4-FFF2-40B4-BE49-F238E27FC236}">
                            <a16:creationId xmlns:a16="http://schemas.microsoft.com/office/drawing/2014/main" id="{9DAC1AFA-22DB-D33F-10A4-38816CF92A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B37340DD-51DA-43F4-88D4-D2DE17A70663}"/>
              </a:ext>
            </a:extLst>
          </p:cNvPr>
          <p:cNvSpPr>
            <a:spLocks noGrp="1"/>
          </p:cNvSpPr>
          <p:nvPr>
            <p:ph type="sldNum" sz="quarter" idx="12"/>
          </p:nvPr>
        </p:nvSpPr>
        <p:spPr/>
        <p:txBody>
          <a:bodyPr/>
          <a:lstStyle>
            <a:lvl1pPr rtl="0">
              <a:defRPr/>
            </a:lvl1pPr>
          </a:lstStyle>
          <a:p>
            <a:fld id="{13402C37-6518-4C46-A924-AEC985BB8BDA}" type="slidenum">
              <a:rPr lang="en-US" smtClean="0"/>
              <a:pPr/>
              <a:t>‹#›</a:t>
            </a:fld>
            <a:endParaRPr lang="en-US"/>
          </a:p>
        </p:txBody>
      </p:sp>
      <p:sp>
        <p:nvSpPr>
          <p:cNvPr id="9" name="Title Placeholder 1">
            <a:extLst>
              <a:ext uri="{FF2B5EF4-FFF2-40B4-BE49-F238E27FC236}">
                <a16:creationId xmlns:a16="http://schemas.microsoft.com/office/drawing/2014/main" id="{60AAACF1-AF3C-B6C2-EC66-8CDF802B8F8B}"/>
              </a:ext>
            </a:extLst>
          </p:cNvPr>
          <p:cNvSpPr>
            <a:spLocks noGrp="1"/>
          </p:cNvSpPr>
          <p:nvPr>
            <p:ph type="title" hasCustomPrompt="1"/>
          </p:nvPr>
        </p:nvSpPr>
        <p:spPr>
          <a:xfrm>
            <a:off x="334962" y="555051"/>
            <a:ext cx="11522075" cy="383311"/>
          </a:xfrm>
          <a:prstGeom prst="rect">
            <a:avLst/>
          </a:prstGeom>
        </p:spPr>
        <p:txBody>
          <a:bodyPr vert="horz" wrap="square" lIns="90000" tIns="46800" rIns="90000" bIns="46800" rtlCol="0" anchor="t" anchorCtr="0">
            <a:spAutoFit/>
          </a:bodyPr>
          <a:lstStyle>
            <a:lvl1pPr rtl="0">
              <a:defRPr sz="2400" b="1" cap="none" spc="-150">
                <a:latin typeface="Arial Black" panose="020B0A04020102020204" pitchFamily="34" charset="0"/>
                <a:cs typeface="Arial" panose="020B0604020202020204" pitchFamily="34" charset="0"/>
              </a:defRPr>
            </a:lvl1pPr>
          </a:lstStyle>
          <a:p>
            <a:r>
              <a:rPr lang="en-US"/>
              <a:t>Click to edit master title style</a:t>
            </a:r>
          </a:p>
        </p:txBody>
      </p:sp>
      <p:sp>
        <p:nvSpPr>
          <p:cNvPr id="10" name="Text Placeholder 3">
            <a:extLst>
              <a:ext uri="{FF2B5EF4-FFF2-40B4-BE49-F238E27FC236}">
                <a16:creationId xmlns:a16="http://schemas.microsoft.com/office/drawing/2014/main" id="{A59190D8-4DA9-0F4B-D51E-054122A22F73}"/>
              </a:ext>
            </a:extLst>
          </p:cNvPr>
          <p:cNvSpPr>
            <a:spLocks noGrp="1"/>
          </p:cNvSpPr>
          <p:nvPr>
            <p:ph type="body" sz="quarter" idx="18" hasCustomPrompt="1"/>
          </p:nvPr>
        </p:nvSpPr>
        <p:spPr>
          <a:xfrm>
            <a:off x="334962" y="6511379"/>
            <a:ext cx="11232000" cy="217625"/>
          </a:xfrm>
        </p:spPr>
        <p:txBody>
          <a:bodyPr wrap="square" lIns="90000" tIns="46800" rIns="90000" bIns="46800" anchor="ctr">
            <a:spAutoFit/>
          </a:bodyPr>
          <a:lstStyle>
            <a:lvl1pPr marL="0" indent="0" rtl="0">
              <a:lnSpc>
                <a:spcPct val="100000"/>
              </a:lnSpc>
              <a:buNone/>
              <a:defRPr sz="800">
                <a:solidFill>
                  <a:schemeClr val="accent6">
                    <a:lumMod val="50000"/>
                  </a:schemeClr>
                </a:solidFill>
                <a:latin typeface="Arial" panose="020B0604020202020204" pitchFamily="34" charset="0"/>
                <a:cs typeface="Arial" panose="020B0604020202020204" pitchFamily="34" charset="0"/>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a:t>1. Insert numbered footnotes; 2. Refer to footnotes in text with superscript. Source: Name (Year)</a:t>
            </a:r>
          </a:p>
        </p:txBody>
      </p:sp>
      <p:sp>
        <p:nvSpPr>
          <p:cNvPr id="2" name="Rectangle 1">
            <a:extLst>
              <a:ext uri="{FF2B5EF4-FFF2-40B4-BE49-F238E27FC236}">
                <a16:creationId xmlns:a16="http://schemas.microsoft.com/office/drawing/2014/main" id="{BC39E904-37E1-1C30-CFB0-75BDE7A76FBB}"/>
              </a:ext>
            </a:extLst>
          </p:cNvPr>
          <p:cNvSpPr/>
          <p:nvPr userDrawn="1"/>
        </p:nvSpPr>
        <p:spPr>
          <a:xfrm>
            <a:off x="136733" y="410198"/>
            <a:ext cx="11895746" cy="123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rtl="0"/>
            <a:endParaRPr lang="en-US" sz="1400"/>
          </a:p>
        </p:txBody>
      </p:sp>
      <p:sp>
        <p:nvSpPr>
          <p:cNvPr id="4" name="Rectangle 3">
            <a:extLst>
              <a:ext uri="{FF2B5EF4-FFF2-40B4-BE49-F238E27FC236}">
                <a16:creationId xmlns:a16="http://schemas.microsoft.com/office/drawing/2014/main" id="{CEEE6DC5-1156-C3F2-C872-E0B40E2C20EB}"/>
              </a:ext>
            </a:extLst>
          </p:cNvPr>
          <p:cNvSpPr/>
          <p:nvPr userDrawn="1"/>
        </p:nvSpPr>
        <p:spPr>
          <a:xfrm>
            <a:off x="136733" y="6299200"/>
            <a:ext cx="11895746" cy="148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rtl="0"/>
            <a:endParaRPr lang="en-US" sz="1400"/>
          </a:p>
        </p:txBody>
      </p:sp>
      <p:sp>
        <p:nvSpPr>
          <p:cNvPr id="13" name="Rectangle 12">
            <a:extLst>
              <a:ext uri="{FF2B5EF4-FFF2-40B4-BE49-F238E27FC236}">
                <a16:creationId xmlns:a16="http://schemas.microsoft.com/office/drawing/2014/main" id="{DB0822CA-DC4E-19B5-B25A-0671ACE4001A}"/>
              </a:ext>
            </a:extLst>
          </p:cNvPr>
          <p:cNvSpPr/>
          <p:nvPr userDrawn="1"/>
        </p:nvSpPr>
        <p:spPr>
          <a:xfrm>
            <a:off x="436560" y="1141560"/>
            <a:ext cx="1546678" cy="604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rtl="0"/>
            <a:endParaRPr lang="en-US" sz="1400"/>
          </a:p>
        </p:txBody>
      </p:sp>
    </p:spTree>
    <p:extLst>
      <p:ext uri="{BB962C8B-B14F-4D97-AF65-F5344CB8AC3E}">
        <p14:creationId xmlns:p14="http://schemas.microsoft.com/office/powerpoint/2010/main" val="347493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Video full page">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32CC95C2-72D5-431D-982E-3AAF5E1D8C19}"/>
              </a:ext>
            </a:extLst>
          </p:cNvPr>
          <p:cNvSpPr>
            <a:spLocks noGrp="1"/>
          </p:cNvSpPr>
          <p:nvPr>
            <p:ph type="media" sz="quarter" idx="10" hasCustomPrompt="1"/>
          </p:nvPr>
        </p:nvSpPr>
        <p:spPr>
          <a:xfrm>
            <a:off x="0" y="0"/>
            <a:ext cx="12192000" cy="6858000"/>
          </a:xfrm>
          <a:solidFill>
            <a:schemeClr val="bg1">
              <a:lumMod val="95000"/>
            </a:schemeClr>
          </a:solidFill>
        </p:spPr>
        <p:txBody>
          <a:bodyPr bIns="648000" anchor="ctr" anchorCtr="1"/>
          <a:lstStyle>
            <a:lvl1pPr marL="0" indent="0">
              <a:buFont typeface="Arial" panose="020B0604020202020204" pitchFamily="34" charset="0"/>
              <a:buNone/>
              <a:defRPr/>
            </a:lvl1pPr>
          </a:lstStyle>
          <a:p>
            <a:r>
              <a:rPr lang="en-GB"/>
              <a:t>Click icon to insert media</a:t>
            </a:r>
          </a:p>
        </p:txBody>
      </p:sp>
    </p:spTree>
    <p:extLst>
      <p:ext uri="{BB962C8B-B14F-4D97-AF65-F5344CB8AC3E}">
        <p14:creationId xmlns:p14="http://schemas.microsoft.com/office/powerpoint/2010/main" val="3596853586"/>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amp; Chart - 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38BBC57-DAFF-848C-A03D-B318B3172D49}"/>
              </a:ext>
            </a:extLst>
          </p:cNvPr>
          <p:cNvGraphicFramePr>
            <a:graphicFrameLocks noChangeAspect="1"/>
          </p:cNvGraphicFramePr>
          <p:nvPr userDrawn="1">
            <p:custDataLst>
              <p:tags r:id="rId1"/>
            </p:custDataLst>
            <p:extLst>
              <p:ext uri="{D42A27DB-BD31-4B8C-83A1-F6EECF244321}">
                <p14:modId xmlns:p14="http://schemas.microsoft.com/office/powerpoint/2010/main" val="38786708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ct 4" hidden="1">
                        <a:extLst>
                          <a:ext uri="{FF2B5EF4-FFF2-40B4-BE49-F238E27FC236}">
                            <a16:creationId xmlns:a16="http://schemas.microsoft.com/office/drawing/2014/main" id="{B38BBC57-DAFF-848C-A03D-B318B3172D4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E0A76DE0-9B8B-4688-8B7A-2B7AF44727C6}"/>
              </a:ext>
            </a:extLst>
          </p:cNvPr>
          <p:cNvSpPr>
            <a:spLocks noGrp="1"/>
          </p:cNvSpPr>
          <p:nvPr>
            <p:ph type="sldNum" sz="quarter" idx="12"/>
          </p:nvPr>
        </p:nvSpPr>
        <p:spPr/>
        <p:txBody>
          <a:bodyPr/>
          <a:lstStyle/>
          <a:p>
            <a:fld id="{13402C37-6518-4C46-A924-AEC985BB8BDA}" type="slidenum">
              <a:rPr lang="en-GB" smtClean="0"/>
              <a:t>‹#›</a:t>
            </a:fld>
            <a:endParaRPr lang="en-GB"/>
          </a:p>
        </p:txBody>
      </p:sp>
      <p:sp>
        <p:nvSpPr>
          <p:cNvPr id="11" name="Text Placeholder 10">
            <a:extLst>
              <a:ext uri="{FF2B5EF4-FFF2-40B4-BE49-F238E27FC236}">
                <a16:creationId xmlns:a16="http://schemas.microsoft.com/office/drawing/2014/main" id="{C13D2EA4-F8DA-411F-89FA-0F2FB5345369}"/>
              </a:ext>
            </a:extLst>
          </p:cNvPr>
          <p:cNvSpPr>
            <a:spLocks noGrp="1"/>
          </p:cNvSpPr>
          <p:nvPr>
            <p:ph type="body" sz="quarter" idx="13" hasCustomPrompt="1"/>
          </p:nvPr>
        </p:nvSpPr>
        <p:spPr>
          <a:xfrm>
            <a:off x="334964" y="2800350"/>
            <a:ext cx="3612004" cy="3436938"/>
          </a:xfrm>
        </p:spPr>
        <p:txBody>
          <a:bodyPr lIns="90000" numCol="1" spcCol="18000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hart Placeholder 3">
            <a:extLst>
              <a:ext uri="{FF2B5EF4-FFF2-40B4-BE49-F238E27FC236}">
                <a16:creationId xmlns:a16="http://schemas.microsoft.com/office/drawing/2014/main" id="{80FD04C2-1F5F-4A33-B177-EB799DD155FF}"/>
              </a:ext>
            </a:extLst>
          </p:cNvPr>
          <p:cNvSpPr>
            <a:spLocks noGrp="1"/>
          </p:cNvSpPr>
          <p:nvPr>
            <p:ph type="chart" sz="quarter" idx="15" hasCustomPrompt="1"/>
          </p:nvPr>
        </p:nvSpPr>
        <p:spPr>
          <a:xfrm>
            <a:off x="4572000" y="2800350"/>
            <a:ext cx="7285038" cy="3436937"/>
          </a:xfrm>
        </p:spPr>
        <p:txBody>
          <a:bodyPr bIns="648000" anchor="ctr" anchorCtr="1">
            <a:noAutofit/>
          </a:bodyPr>
          <a:lstStyle>
            <a:lvl1pPr>
              <a:defRPr/>
            </a:lvl1pPr>
          </a:lstStyle>
          <a:p>
            <a:r>
              <a:rPr lang="en-GB"/>
              <a:t>Click icon to insert chart</a:t>
            </a:r>
          </a:p>
        </p:txBody>
      </p:sp>
      <p:sp>
        <p:nvSpPr>
          <p:cNvPr id="9" name="Title Placeholder 1">
            <a:extLst>
              <a:ext uri="{FF2B5EF4-FFF2-40B4-BE49-F238E27FC236}">
                <a16:creationId xmlns:a16="http://schemas.microsoft.com/office/drawing/2014/main" id="{C5AFF1F9-8833-706C-4DA7-885856BAA676}"/>
              </a:ext>
            </a:extLst>
          </p:cNvPr>
          <p:cNvSpPr>
            <a:spLocks noGrp="1"/>
          </p:cNvSpPr>
          <p:nvPr>
            <p:ph type="title"/>
          </p:nvPr>
        </p:nvSpPr>
        <p:spPr>
          <a:xfrm>
            <a:off x="334962" y="656649"/>
            <a:ext cx="11522075" cy="383311"/>
          </a:xfrm>
          <a:prstGeom prst="rect">
            <a:avLst/>
          </a:prstGeom>
        </p:spPr>
        <p:txBody>
          <a:bodyPr vert="horz" wrap="square" lIns="90000" tIns="46800" rIns="90000" bIns="46800" rtlCol="0" anchor="t" anchorCtr="0">
            <a:spAutoFit/>
          </a:bodyPr>
          <a:lstStyle>
            <a:lvl1pPr>
              <a:defRPr sz="2400" b="1" spc="-150">
                <a:latin typeface="Arial Black" panose="020B0A04020102020204" pitchFamily="34" charset="0"/>
                <a:cs typeface="Arial" panose="020B0604020202020204" pitchFamily="34" charset="0"/>
              </a:defRPr>
            </a:lvl1pPr>
          </a:lstStyle>
          <a:p>
            <a:r>
              <a:rPr lang="en-GB"/>
              <a:t>Click to edit Master title style</a:t>
            </a:r>
          </a:p>
        </p:txBody>
      </p:sp>
      <p:sp>
        <p:nvSpPr>
          <p:cNvPr id="10" name="Text Placeholder 3">
            <a:extLst>
              <a:ext uri="{FF2B5EF4-FFF2-40B4-BE49-F238E27FC236}">
                <a16:creationId xmlns:a16="http://schemas.microsoft.com/office/drawing/2014/main" id="{2887B7A9-6D7C-8462-54C7-3A041D70FAA1}"/>
              </a:ext>
            </a:extLst>
          </p:cNvPr>
          <p:cNvSpPr>
            <a:spLocks noGrp="1"/>
          </p:cNvSpPr>
          <p:nvPr>
            <p:ph type="body" sz="quarter" idx="18" hasCustomPrompt="1"/>
          </p:nvPr>
        </p:nvSpPr>
        <p:spPr>
          <a:xfrm>
            <a:off x="334962" y="6511379"/>
            <a:ext cx="11232000" cy="217625"/>
          </a:xfrm>
        </p:spPr>
        <p:txBody>
          <a:bodyPr wrap="square" lIns="90000" tIns="46800" rIns="90000" bIns="46800" anchor="ctr">
            <a:spAutoFit/>
          </a:bodyPr>
          <a:lstStyle>
            <a:lvl1pPr marL="0" indent="0">
              <a:lnSpc>
                <a:spcPct val="100000"/>
              </a:lnSpc>
              <a:buNone/>
              <a:defRPr sz="800">
                <a:solidFill>
                  <a:schemeClr val="accent6">
                    <a:lumMod val="50000"/>
                  </a:schemeClr>
                </a:solidFill>
                <a:latin typeface="Arial" panose="020B0604020202020204" pitchFamily="34" charset="0"/>
                <a:cs typeface="Arial" panose="020B0604020202020204" pitchFamily="34" charset="0"/>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a:t>1. Insert numbered footnotes; 2. Refer to footnotes in text with superscript. Source: Name (Year)</a:t>
            </a:r>
          </a:p>
        </p:txBody>
      </p:sp>
      <p:sp>
        <p:nvSpPr>
          <p:cNvPr id="15" name="Text Placeholder 7">
            <a:extLst>
              <a:ext uri="{FF2B5EF4-FFF2-40B4-BE49-F238E27FC236}">
                <a16:creationId xmlns:a16="http://schemas.microsoft.com/office/drawing/2014/main" id="{97F65B0C-7AC3-FBC0-C928-40EF578BB4C4}"/>
              </a:ext>
            </a:extLst>
          </p:cNvPr>
          <p:cNvSpPr>
            <a:spLocks noGrp="1"/>
          </p:cNvSpPr>
          <p:nvPr>
            <p:ph type="body" sz="quarter" idx="16" hasCustomPrompt="1"/>
          </p:nvPr>
        </p:nvSpPr>
        <p:spPr>
          <a:xfrm>
            <a:off x="334962" y="134500"/>
            <a:ext cx="3600000" cy="210251"/>
          </a:xfrm>
        </p:spPr>
        <p:txBody>
          <a:bodyPr lIns="90000" tIns="46800" rIns="90000" bIns="46800" anchor="ctr">
            <a:spAutoFit/>
          </a:bodyPr>
          <a:lstStyle>
            <a:lvl1pPr>
              <a:lnSpc>
                <a:spcPct val="75000"/>
              </a:lnSpc>
              <a:defRPr sz="1000" cap="all" spc="-30" baseline="0">
                <a:solidFill>
                  <a:schemeClr val="accent6">
                    <a:lumMod val="50000"/>
                  </a:schemeClr>
                </a:solidFill>
                <a:latin typeface="Arial" panose="020B0604020202020204" pitchFamily="34" charset="0"/>
                <a:cs typeface="Arial" panose="020B0604020202020204" pitchFamily="34" charset="0"/>
              </a:defRPr>
            </a:lvl1pPr>
            <a:lvl2pPr>
              <a:lnSpc>
                <a:spcPct val="75000"/>
              </a:lnSpc>
              <a:defRPr sz="2800" cap="all" spc="-30" baseline="0">
                <a:latin typeface="+mj-lt"/>
              </a:defRPr>
            </a:lvl2pPr>
            <a:lvl3pPr>
              <a:lnSpc>
                <a:spcPct val="75000"/>
              </a:lnSpc>
              <a:defRPr sz="2800" cap="all" spc="-30" baseline="0">
                <a:latin typeface="+mj-lt"/>
              </a:defRPr>
            </a:lvl3pPr>
            <a:lvl4pPr>
              <a:lnSpc>
                <a:spcPct val="75000"/>
              </a:lnSpc>
              <a:defRPr sz="2800" cap="all" spc="-30" baseline="0">
                <a:latin typeface="+mj-lt"/>
              </a:defRPr>
            </a:lvl4pPr>
            <a:lvl5pPr>
              <a:lnSpc>
                <a:spcPct val="75000"/>
              </a:lnSpc>
              <a:defRPr sz="2800" cap="all" spc="-30" baseline="0">
                <a:latin typeface="+mj-lt"/>
              </a:defRPr>
            </a:lvl5pPr>
          </a:lstStyle>
          <a:p>
            <a:pPr lvl="0"/>
            <a:r>
              <a:rPr lang="en-US"/>
              <a:t>Section name</a:t>
            </a:r>
            <a:endParaRPr lang="en-GB"/>
          </a:p>
        </p:txBody>
      </p:sp>
    </p:spTree>
    <p:extLst>
      <p:ext uri="{BB962C8B-B14F-4D97-AF65-F5344CB8AC3E}">
        <p14:creationId xmlns:p14="http://schemas.microsoft.com/office/powerpoint/2010/main" val="19877510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amp; Chart - B">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4A9759E-8763-B9A4-577C-7FAED5C3A7EE}"/>
              </a:ext>
            </a:extLst>
          </p:cNvPr>
          <p:cNvGraphicFramePr>
            <a:graphicFrameLocks noChangeAspect="1"/>
          </p:cNvGraphicFramePr>
          <p:nvPr userDrawn="1">
            <p:custDataLst>
              <p:tags r:id="rId1"/>
            </p:custDataLst>
            <p:extLst>
              <p:ext uri="{D42A27DB-BD31-4B8C-83A1-F6EECF244321}">
                <p14:modId xmlns:p14="http://schemas.microsoft.com/office/powerpoint/2010/main" val="24096753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3" name="Object 2" hidden="1">
                        <a:extLst>
                          <a:ext uri="{FF2B5EF4-FFF2-40B4-BE49-F238E27FC236}">
                            <a16:creationId xmlns:a16="http://schemas.microsoft.com/office/drawing/2014/main" id="{84A9759E-8763-B9A4-577C-7FAED5C3A7E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E0A76DE0-9B8B-4688-8B7A-2B7AF44727C6}"/>
              </a:ext>
            </a:extLst>
          </p:cNvPr>
          <p:cNvSpPr>
            <a:spLocks noGrp="1"/>
          </p:cNvSpPr>
          <p:nvPr>
            <p:ph type="sldNum" sz="quarter" idx="12"/>
          </p:nvPr>
        </p:nvSpPr>
        <p:spPr/>
        <p:txBody>
          <a:bodyPr/>
          <a:lstStyle/>
          <a:p>
            <a:fld id="{13402C37-6518-4C46-A924-AEC985BB8BDA}" type="slidenum">
              <a:rPr lang="en-GB" smtClean="0"/>
              <a:t>‹#›</a:t>
            </a:fld>
            <a:endParaRPr lang="en-GB"/>
          </a:p>
        </p:txBody>
      </p:sp>
      <p:sp>
        <p:nvSpPr>
          <p:cNvPr id="4" name="Chart Placeholder 3">
            <a:extLst>
              <a:ext uri="{FF2B5EF4-FFF2-40B4-BE49-F238E27FC236}">
                <a16:creationId xmlns:a16="http://schemas.microsoft.com/office/drawing/2014/main" id="{80FD04C2-1F5F-4A33-B177-EB799DD155FF}"/>
              </a:ext>
            </a:extLst>
          </p:cNvPr>
          <p:cNvSpPr>
            <a:spLocks noGrp="1"/>
          </p:cNvSpPr>
          <p:nvPr>
            <p:ph type="chart" sz="quarter" idx="15" hasCustomPrompt="1"/>
          </p:nvPr>
        </p:nvSpPr>
        <p:spPr>
          <a:xfrm>
            <a:off x="334962" y="2800350"/>
            <a:ext cx="8572817" cy="3436937"/>
          </a:xfrm>
        </p:spPr>
        <p:txBody>
          <a:bodyPr bIns="648000" anchor="ctr" anchorCtr="1"/>
          <a:lstStyle>
            <a:lvl1pPr>
              <a:defRPr/>
            </a:lvl1pPr>
          </a:lstStyle>
          <a:p>
            <a:r>
              <a:rPr lang="en-GB"/>
              <a:t>Click icon to insert chart</a:t>
            </a:r>
          </a:p>
        </p:txBody>
      </p:sp>
      <p:sp>
        <p:nvSpPr>
          <p:cNvPr id="27" name="Text Placeholder 25">
            <a:extLst>
              <a:ext uri="{FF2B5EF4-FFF2-40B4-BE49-F238E27FC236}">
                <a16:creationId xmlns:a16="http://schemas.microsoft.com/office/drawing/2014/main" id="{C6FAC00F-D4AA-413A-A69F-1F3015CA2F05}"/>
              </a:ext>
            </a:extLst>
          </p:cNvPr>
          <p:cNvSpPr>
            <a:spLocks noGrp="1"/>
          </p:cNvSpPr>
          <p:nvPr>
            <p:ph type="body" sz="quarter" idx="14"/>
          </p:nvPr>
        </p:nvSpPr>
        <p:spPr>
          <a:xfrm>
            <a:off x="9271000" y="5295900"/>
            <a:ext cx="2586038" cy="941388"/>
          </a:xfrm>
        </p:spPr>
        <p:txBody>
          <a:bodyPr lIns="90000" tIns="46800">
            <a:noAutofit/>
          </a:bodyPr>
          <a:lstStyle>
            <a:lvl1pPr>
              <a:defRPr sz="10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itle Placeholder 1">
            <a:extLst>
              <a:ext uri="{FF2B5EF4-FFF2-40B4-BE49-F238E27FC236}">
                <a16:creationId xmlns:a16="http://schemas.microsoft.com/office/drawing/2014/main" id="{776FFE95-471D-EC39-1CC2-F4B05BDD5C7E}"/>
              </a:ext>
            </a:extLst>
          </p:cNvPr>
          <p:cNvSpPr>
            <a:spLocks noGrp="1"/>
          </p:cNvSpPr>
          <p:nvPr>
            <p:ph type="title"/>
          </p:nvPr>
        </p:nvSpPr>
        <p:spPr>
          <a:xfrm>
            <a:off x="334962" y="656649"/>
            <a:ext cx="11522075" cy="383311"/>
          </a:xfrm>
          <a:prstGeom prst="rect">
            <a:avLst/>
          </a:prstGeom>
        </p:spPr>
        <p:txBody>
          <a:bodyPr vert="horz" wrap="square" lIns="90000" tIns="46800" rIns="90000" bIns="46800" rtlCol="0" anchor="t" anchorCtr="0">
            <a:spAutoFit/>
          </a:bodyPr>
          <a:lstStyle>
            <a:lvl1pPr>
              <a:defRPr sz="2400" b="1" spc="-150">
                <a:latin typeface="Arial Black" panose="020B0A04020102020204" pitchFamily="34" charset="0"/>
                <a:cs typeface="Arial" panose="020B0604020202020204" pitchFamily="34" charset="0"/>
              </a:defRPr>
            </a:lvl1pPr>
          </a:lstStyle>
          <a:p>
            <a:r>
              <a:rPr lang="en-GB"/>
              <a:t>Click to edit Master title style</a:t>
            </a:r>
          </a:p>
        </p:txBody>
      </p:sp>
      <p:sp>
        <p:nvSpPr>
          <p:cNvPr id="11" name="Text Placeholder 3">
            <a:extLst>
              <a:ext uri="{FF2B5EF4-FFF2-40B4-BE49-F238E27FC236}">
                <a16:creationId xmlns:a16="http://schemas.microsoft.com/office/drawing/2014/main" id="{DBC69D46-F8F2-72F5-796D-86FE95C242E0}"/>
              </a:ext>
            </a:extLst>
          </p:cNvPr>
          <p:cNvSpPr>
            <a:spLocks noGrp="1"/>
          </p:cNvSpPr>
          <p:nvPr>
            <p:ph type="body" sz="quarter" idx="18" hasCustomPrompt="1"/>
          </p:nvPr>
        </p:nvSpPr>
        <p:spPr>
          <a:xfrm>
            <a:off x="334962" y="6511379"/>
            <a:ext cx="11232000" cy="217625"/>
          </a:xfrm>
        </p:spPr>
        <p:txBody>
          <a:bodyPr wrap="square" lIns="90000" tIns="46800" rIns="90000" bIns="46800" anchor="ctr">
            <a:spAutoFit/>
          </a:bodyPr>
          <a:lstStyle>
            <a:lvl1pPr marL="0" indent="0">
              <a:lnSpc>
                <a:spcPct val="100000"/>
              </a:lnSpc>
              <a:buNone/>
              <a:defRPr sz="800">
                <a:solidFill>
                  <a:schemeClr val="accent6">
                    <a:lumMod val="50000"/>
                  </a:schemeClr>
                </a:solidFill>
                <a:latin typeface="Arial" panose="020B0604020202020204" pitchFamily="34" charset="0"/>
                <a:cs typeface="Arial" panose="020B0604020202020204" pitchFamily="34" charset="0"/>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a:t>1. Insert numbered footnotes; 2. Refer to footnotes in text with superscript. Source: Name (Year)</a:t>
            </a:r>
          </a:p>
        </p:txBody>
      </p:sp>
      <p:sp>
        <p:nvSpPr>
          <p:cNvPr id="12" name="Text Placeholder 7">
            <a:extLst>
              <a:ext uri="{FF2B5EF4-FFF2-40B4-BE49-F238E27FC236}">
                <a16:creationId xmlns:a16="http://schemas.microsoft.com/office/drawing/2014/main" id="{41BBF743-0163-3BBE-E422-D8340DF8FCAC}"/>
              </a:ext>
            </a:extLst>
          </p:cNvPr>
          <p:cNvSpPr>
            <a:spLocks noGrp="1"/>
          </p:cNvSpPr>
          <p:nvPr>
            <p:ph type="body" sz="quarter" idx="16" hasCustomPrompt="1"/>
          </p:nvPr>
        </p:nvSpPr>
        <p:spPr>
          <a:xfrm>
            <a:off x="334962" y="134500"/>
            <a:ext cx="3600000" cy="210251"/>
          </a:xfrm>
        </p:spPr>
        <p:txBody>
          <a:bodyPr lIns="90000" tIns="46800" rIns="90000" bIns="46800" anchor="ctr">
            <a:spAutoFit/>
          </a:bodyPr>
          <a:lstStyle>
            <a:lvl1pPr>
              <a:lnSpc>
                <a:spcPct val="75000"/>
              </a:lnSpc>
              <a:defRPr sz="1000" cap="all" spc="-30" baseline="0">
                <a:solidFill>
                  <a:schemeClr val="accent6">
                    <a:lumMod val="50000"/>
                  </a:schemeClr>
                </a:solidFill>
                <a:latin typeface="Arial" panose="020B0604020202020204" pitchFamily="34" charset="0"/>
                <a:cs typeface="Arial" panose="020B0604020202020204" pitchFamily="34" charset="0"/>
              </a:defRPr>
            </a:lvl1pPr>
            <a:lvl2pPr>
              <a:lnSpc>
                <a:spcPct val="75000"/>
              </a:lnSpc>
              <a:defRPr sz="2800" cap="all" spc="-30" baseline="0">
                <a:latin typeface="+mj-lt"/>
              </a:defRPr>
            </a:lvl2pPr>
            <a:lvl3pPr>
              <a:lnSpc>
                <a:spcPct val="75000"/>
              </a:lnSpc>
              <a:defRPr sz="2800" cap="all" spc="-30" baseline="0">
                <a:latin typeface="+mj-lt"/>
              </a:defRPr>
            </a:lvl3pPr>
            <a:lvl4pPr>
              <a:lnSpc>
                <a:spcPct val="75000"/>
              </a:lnSpc>
              <a:defRPr sz="2800" cap="all" spc="-30" baseline="0">
                <a:latin typeface="+mj-lt"/>
              </a:defRPr>
            </a:lvl4pPr>
            <a:lvl5pPr>
              <a:lnSpc>
                <a:spcPct val="75000"/>
              </a:lnSpc>
              <a:defRPr sz="2800" cap="all" spc="-30" baseline="0">
                <a:latin typeface="+mj-lt"/>
              </a:defRPr>
            </a:lvl5pPr>
          </a:lstStyle>
          <a:p>
            <a:pPr lvl="0"/>
            <a:r>
              <a:rPr lang="en-US"/>
              <a:t>Section name</a:t>
            </a:r>
            <a:endParaRPr lang="en-GB"/>
          </a:p>
        </p:txBody>
      </p:sp>
    </p:spTree>
    <p:extLst>
      <p:ext uri="{BB962C8B-B14F-4D97-AF65-F5344CB8AC3E}">
        <p14:creationId xmlns:p14="http://schemas.microsoft.com/office/powerpoint/2010/main" val="8146107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amp; Chart - C">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14B7569-8605-470D-046B-FA14A6996469}"/>
              </a:ext>
            </a:extLst>
          </p:cNvPr>
          <p:cNvGraphicFramePr>
            <a:graphicFrameLocks noChangeAspect="1"/>
          </p:cNvGraphicFramePr>
          <p:nvPr userDrawn="1">
            <p:custDataLst>
              <p:tags r:id="rId1"/>
            </p:custDataLst>
            <p:extLst>
              <p:ext uri="{D42A27DB-BD31-4B8C-83A1-F6EECF244321}">
                <p14:modId xmlns:p14="http://schemas.microsoft.com/office/powerpoint/2010/main" val="35858541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ct 4" hidden="1">
                        <a:extLst>
                          <a:ext uri="{FF2B5EF4-FFF2-40B4-BE49-F238E27FC236}">
                            <a16:creationId xmlns:a16="http://schemas.microsoft.com/office/drawing/2014/main" id="{A14B7569-8605-470D-046B-FA14A69964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E0A76DE0-9B8B-4688-8B7A-2B7AF44727C6}"/>
              </a:ext>
            </a:extLst>
          </p:cNvPr>
          <p:cNvSpPr>
            <a:spLocks noGrp="1"/>
          </p:cNvSpPr>
          <p:nvPr>
            <p:ph type="sldNum" sz="quarter" idx="12"/>
          </p:nvPr>
        </p:nvSpPr>
        <p:spPr/>
        <p:txBody>
          <a:bodyPr/>
          <a:lstStyle/>
          <a:p>
            <a:fld id="{13402C37-6518-4C46-A924-AEC985BB8BDA}" type="slidenum">
              <a:rPr lang="en-GB" smtClean="0"/>
              <a:t>‹#›</a:t>
            </a:fld>
            <a:endParaRPr lang="en-GB"/>
          </a:p>
        </p:txBody>
      </p:sp>
      <p:sp>
        <p:nvSpPr>
          <p:cNvPr id="11" name="Text Placeholder 10">
            <a:extLst>
              <a:ext uri="{FF2B5EF4-FFF2-40B4-BE49-F238E27FC236}">
                <a16:creationId xmlns:a16="http://schemas.microsoft.com/office/drawing/2014/main" id="{C13D2EA4-F8DA-411F-89FA-0F2FB5345369}"/>
              </a:ext>
            </a:extLst>
          </p:cNvPr>
          <p:cNvSpPr>
            <a:spLocks noGrp="1"/>
          </p:cNvSpPr>
          <p:nvPr>
            <p:ph type="body" sz="quarter" idx="13" hasCustomPrompt="1"/>
          </p:nvPr>
        </p:nvSpPr>
        <p:spPr>
          <a:xfrm>
            <a:off x="334964" y="3113590"/>
            <a:ext cx="3612004" cy="3123698"/>
          </a:xfrm>
        </p:spPr>
        <p:txBody>
          <a:bodyPr lIns="90000" tIns="46800" numCol="1" spcCol="18000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hart Placeholder 3">
            <a:extLst>
              <a:ext uri="{FF2B5EF4-FFF2-40B4-BE49-F238E27FC236}">
                <a16:creationId xmlns:a16="http://schemas.microsoft.com/office/drawing/2014/main" id="{80FD04C2-1F5F-4A33-B177-EB799DD155FF}"/>
              </a:ext>
            </a:extLst>
          </p:cNvPr>
          <p:cNvSpPr>
            <a:spLocks noGrp="1"/>
          </p:cNvSpPr>
          <p:nvPr>
            <p:ph type="chart" sz="quarter" idx="15" hasCustomPrompt="1"/>
          </p:nvPr>
        </p:nvSpPr>
        <p:spPr>
          <a:xfrm>
            <a:off x="7176304" y="1967696"/>
            <a:ext cx="4680734" cy="4269591"/>
          </a:xfrm>
        </p:spPr>
        <p:txBody>
          <a:bodyPr bIns="648000" anchor="ctr" anchorCtr="1"/>
          <a:lstStyle>
            <a:lvl1pPr>
              <a:defRPr/>
            </a:lvl1pPr>
          </a:lstStyle>
          <a:p>
            <a:r>
              <a:rPr lang="en-GB"/>
              <a:t>Click icon to insert chart</a:t>
            </a:r>
          </a:p>
        </p:txBody>
      </p:sp>
      <p:sp>
        <p:nvSpPr>
          <p:cNvPr id="9" name="Title Placeholder 1">
            <a:extLst>
              <a:ext uri="{FF2B5EF4-FFF2-40B4-BE49-F238E27FC236}">
                <a16:creationId xmlns:a16="http://schemas.microsoft.com/office/drawing/2014/main" id="{19D1011A-2237-D3A1-2D1B-AFF52DCFBB40}"/>
              </a:ext>
            </a:extLst>
          </p:cNvPr>
          <p:cNvSpPr>
            <a:spLocks noGrp="1"/>
          </p:cNvSpPr>
          <p:nvPr>
            <p:ph type="title"/>
          </p:nvPr>
        </p:nvSpPr>
        <p:spPr>
          <a:xfrm>
            <a:off x="334962" y="656649"/>
            <a:ext cx="11522075" cy="383311"/>
          </a:xfrm>
          <a:prstGeom prst="rect">
            <a:avLst/>
          </a:prstGeom>
        </p:spPr>
        <p:txBody>
          <a:bodyPr vert="horz" wrap="square" lIns="90000" tIns="46800" rIns="90000" bIns="46800" rtlCol="0" anchor="t" anchorCtr="0">
            <a:spAutoFit/>
          </a:bodyPr>
          <a:lstStyle>
            <a:lvl1pPr>
              <a:defRPr sz="2400" b="1" spc="-150">
                <a:latin typeface="Arial Black" panose="020B0A04020102020204" pitchFamily="34" charset="0"/>
                <a:cs typeface="Arial" panose="020B0604020202020204" pitchFamily="34" charset="0"/>
              </a:defRPr>
            </a:lvl1pPr>
          </a:lstStyle>
          <a:p>
            <a:r>
              <a:rPr lang="en-GB"/>
              <a:t>Click to edit Master title style</a:t>
            </a:r>
          </a:p>
        </p:txBody>
      </p:sp>
      <p:sp>
        <p:nvSpPr>
          <p:cNvPr id="10" name="Text Placeholder 3">
            <a:extLst>
              <a:ext uri="{FF2B5EF4-FFF2-40B4-BE49-F238E27FC236}">
                <a16:creationId xmlns:a16="http://schemas.microsoft.com/office/drawing/2014/main" id="{FEAAFB4A-BBC6-F911-00E6-88E57718EBE5}"/>
              </a:ext>
            </a:extLst>
          </p:cNvPr>
          <p:cNvSpPr>
            <a:spLocks noGrp="1"/>
          </p:cNvSpPr>
          <p:nvPr>
            <p:ph type="body" sz="quarter" idx="18" hasCustomPrompt="1"/>
          </p:nvPr>
        </p:nvSpPr>
        <p:spPr>
          <a:xfrm>
            <a:off x="334962" y="6511379"/>
            <a:ext cx="11232000" cy="217625"/>
          </a:xfrm>
        </p:spPr>
        <p:txBody>
          <a:bodyPr wrap="square" lIns="90000" tIns="46800" rIns="90000" bIns="46800" anchor="ctr">
            <a:spAutoFit/>
          </a:bodyPr>
          <a:lstStyle>
            <a:lvl1pPr marL="0" indent="0">
              <a:lnSpc>
                <a:spcPct val="100000"/>
              </a:lnSpc>
              <a:buNone/>
              <a:defRPr sz="800">
                <a:solidFill>
                  <a:schemeClr val="accent6">
                    <a:lumMod val="50000"/>
                  </a:schemeClr>
                </a:solidFill>
                <a:latin typeface="Arial" panose="020B0604020202020204" pitchFamily="34" charset="0"/>
                <a:cs typeface="Arial" panose="020B0604020202020204" pitchFamily="34" charset="0"/>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a:t>1. Insert numbered footnotes; 2. Refer to footnotes in text with superscript. Source: Name (Year)</a:t>
            </a:r>
          </a:p>
        </p:txBody>
      </p:sp>
      <p:sp>
        <p:nvSpPr>
          <p:cNvPr id="15" name="Text Placeholder 7">
            <a:extLst>
              <a:ext uri="{FF2B5EF4-FFF2-40B4-BE49-F238E27FC236}">
                <a16:creationId xmlns:a16="http://schemas.microsoft.com/office/drawing/2014/main" id="{D8E0B90F-8253-069F-3D34-E77D2A1F98CE}"/>
              </a:ext>
            </a:extLst>
          </p:cNvPr>
          <p:cNvSpPr>
            <a:spLocks noGrp="1"/>
          </p:cNvSpPr>
          <p:nvPr>
            <p:ph type="body" sz="quarter" idx="16" hasCustomPrompt="1"/>
          </p:nvPr>
        </p:nvSpPr>
        <p:spPr>
          <a:xfrm>
            <a:off x="334962" y="134500"/>
            <a:ext cx="3600000" cy="210251"/>
          </a:xfrm>
        </p:spPr>
        <p:txBody>
          <a:bodyPr lIns="90000" tIns="46800" rIns="90000" bIns="46800" anchor="ctr">
            <a:spAutoFit/>
          </a:bodyPr>
          <a:lstStyle>
            <a:lvl1pPr>
              <a:lnSpc>
                <a:spcPct val="75000"/>
              </a:lnSpc>
              <a:defRPr sz="1000" cap="all" spc="-30" baseline="0">
                <a:solidFill>
                  <a:schemeClr val="accent6">
                    <a:lumMod val="50000"/>
                  </a:schemeClr>
                </a:solidFill>
                <a:latin typeface="Arial" panose="020B0604020202020204" pitchFamily="34" charset="0"/>
                <a:cs typeface="Arial" panose="020B0604020202020204" pitchFamily="34" charset="0"/>
              </a:defRPr>
            </a:lvl1pPr>
            <a:lvl2pPr>
              <a:lnSpc>
                <a:spcPct val="75000"/>
              </a:lnSpc>
              <a:defRPr sz="2800" cap="all" spc="-30" baseline="0">
                <a:latin typeface="+mj-lt"/>
              </a:defRPr>
            </a:lvl2pPr>
            <a:lvl3pPr>
              <a:lnSpc>
                <a:spcPct val="75000"/>
              </a:lnSpc>
              <a:defRPr sz="2800" cap="all" spc="-30" baseline="0">
                <a:latin typeface="+mj-lt"/>
              </a:defRPr>
            </a:lvl3pPr>
            <a:lvl4pPr>
              <a:lnSpc>
                <a:spcPct val="75000"/>
              </a:lnSpc>
              <a:defRPr sz="2800" cap="all" spc="-30" baseline="0">
                <a:latin typeface="+mj-lt"/>
              </a:defRPr>
            </a:lvl4pPr>
            <a:lvl5pPr>
              <a:lnSpc>
                <a:spcPct val="75000"/>
              </a:lnSpc>
              <a:defRPr sz="2800" cap="all" spc="-30" baseline="0">
                <a:latin typeface="+mj-lt"/>
              </a:defRPr>
            </a:lvl5pPr>
          </a:lstStyle>
          <a:p>
            <a:pPr lvl="0"/>
            <a:r>
              <a:rPr lang="en-US"/>
              <a:t>Section name</a:t>
            </a:r>
            <a:endParaRPr lang="en-GB"/>
          </a:p>
        </p:txBody>
      </p:sp>
    </p:spTree>
    <p:extLst>
      <p:ext uri="{BB962C8B-B14F-4D97-AF65-F5344CB8AC3E}">
        <p14:creationId xmlns:p14="http://schemas.microsoft.com/office/powerpoint/2010/main" val="345149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amp; Chart - 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32590A3-3E61-8D58-9E89-1850A8875C00}"/>
              </a:ext>
            </a:extLst>
          </p:cNvPr>
          <p:cNvGraphicFramePr>
            <a:graphicFrameLocks noChangeAspect="1"/>
          </p:cNvGraphicFramePr>
          <p:nvPr userDrawn="1">
            <p:custDataLst>
              <p:tags r:id="rId1"/>
            </p:custDataLst>
            <p:extLst>
              <p:ext uri="{D42A27DB-BD31-4B8C-83A1-F6EECF244321}">
                <p14:modId xmlns:p14="http://schemas.microsoft.com/office/powerpoint/2010/main" val="38440525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3" name="Object 2" hidden="1">
                        <a:extLst>
                          <a:ext uri="{FF2B5EF4-FFF2-40B4-BE49-F238E27FC236}">
                            <a16:creationId xmlns:a16="http://schemas.microsoft.com/office/drawing/2014/main" id="{432590A3-3E61-8D58-9E89-1850A8875C0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E0A76DE0-9B8B-4688-8B7A-2B7AF44727C6}"/>
              </a:ext>
            </a:extLst>
          </p:cNvPr>
          <p:cNvSpPr>
            <a:spLocks noGrp="1"/>
          </p:cNvSpPr>
          <p:nvPr>
            <p:ph type="sldNum" sz="quarter" idx="12"/>
          </p:nvPr>
        </p:nvSpPr>
        <p:spPr/>
        <p:txBody>
          <a:bodyPr/>
          <a:lstStyle/>
          <a:p>
            <a:fld id="{13402C37-6518-4C46-A924-AEC985BB8BDA}" type="slidenum">
              <a:rPr lang="en-GB" smtClean="0"/>
              <a:t>‹#›</a:t>
            </a:fld>
            <a:endParaRPr lang="en-GB"/>
          </a:p>
        </p:txBody>
      </p:sp>
      <p:sp>
        <p:nvSpPr>
          <p:cNvPr id="11" name="Text Placeholder 10">
            <a:extLst>
              <a:ext uri="{FF2B5EF4-FFF2-40B4-BE49-F238E27FC236}">
                <a16:creationId xmlns:a16="http://schemas.microsoft.com/office/drawing/2014/main" id="{C13D2EA4-F8DA-411F-89FA-0F2FB5345369}"/>
              </a:ext>
            </a:extLst>
          </p:cNvPr>
          <p:cNvSpPr>
            <a:spLocks noGrp="1"/>
          </p:cNvSpPr>
          <p:nvPr>
            <p:ph type="body" sz="quarter" idx="13" hasCustomPrompt="1"/>
          </p:nvPr>
        </p:nvSpPr>
        <p:spPr>
          <a:xfrm>
            <a:off x="334964" y="3113590"/>
            <a:ext cx="3612004" cy="3123698"/>
          </a:xfrm>
        </p:spPr>
        <p:txBody>
          <a:bodyPr lIns="90000" tIns="46800" numCol="1" spcCol="180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hart Placeholder 3">
            <a:extLst>
              <a:ext uri="{FF2B5EF4-FFF2-40B4-BE49-F238E27FC236}">
                <a16:creationId xmlns:a16="http://schemas.microsoft.com/office/drawing/2014/main" id="{80FD04C2-1F5F-4A33-B177-EB799DD155FF}"/>
              </a:ext>
            </a:extLst>
          </p:cNvPr>
          <p:cNvSpPr>
            <a:spLocks noGrp="1"/>
          </p:cNvSpPr>
          <p:nvPr>
            <p:ph type="chart" sz="quarter" idx="15" hasCustomPrompt="1"/>
          </p:nvPr>
        </p:nvSpPr>
        <p:spPr>
          <a:xfrm>
            <a:off x="5227320" y="656648"/>
            <a:ext cx="5913120" cy="4524951"/>
          </a:xfrm>
        </p:spPr>
        <p:txBody>
          <a:bodyPr bIns="648000" anchor="ctr" anchorCtr="1"/>
          <a:lstStyle>
            <a:lvl1pPr>
              <a:defRPr/>
            </a:lvl1pPr>
          </a:lstStyle>
          <a:p>
            <a:r>
              <a:rPr lang="en-GB"/>
              <a:t>Click icon to insert chart</a:t>
            </a:r>
          </a:p>
        </p:txBody>
      </p:sp>
      <p:sp>
        <p:nvSpPr>
          <p:cNvPr id="22" name="Text Placeholder 25">
            <a:extLst>
              <a:ext uri="{FF2B5EF4-FFF2-40B4-BE49-F238E27FC236}">
                <a16:creationId xmlns:a16="http://schemas.microsoft.com/office/drawing/2014/main" id="{D5E1221E-E803-4080-9893-0B0C0C61E8D6}"/>
              </a:ext>
            </a:extLst>
          </p:cNvPr>
          <p:cNvSpPr>
            <a:spLocks noGrp="1"/>
          </p:cNvSpPr>
          <p:nvPr>
            <p:ph type="body" sz="quarter" idx="14"/>
          </p:nvPr>
        </p:nvSpPr>
        <p:spPr>
          <a:xfrm>
            <a:off x="9271000" y="5295900"/>
            <a:ext cx="2586038" cy="941388"/>
          </a:xfrm>
        </p:spPr>
        <p:txBody>
          <a:bodyPr lIns="90000" tIns="46800">
            <a:noAutofit/>
          </a:bodyPr>
          <a:lstStyle>
            <a:lvl1pPr>
              <a:defRPr sz="10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ext Placeholder 3">
            <a:extLst>
              <a:ext uri="{FF2B5EF4-FFF2-40B4-BE49-F238E27FC236}">
                <a16:creationId xmlns:a16="http://schemas.microsoft.com/office/drawing/2014/main" id="{15114EF8-400B-05F1-0A1C-F305D104295E}"/>
              </a:ext>
            </a:extLst>
          </p:cNvPr>
          <p:cNvSpPr>
            <a:spLocks noGrp="1"/>
          </p:cNvSpPr>
          <p:nvPr>
            <p:ph type="body" sz="quarter" idx="18" hasCustomPrompt="1"/>
          </p:nvPr>
        </p:nvSpPr>
        <p:spPr>
          <a:xfrm>
            <a:off x="334962" y="6571368"/>
            <a:ext cx="11232000" cy="217625"/>
          </a:xfrm>
        </p:spPr>
        <p:txBody>
          <a:bodyPr wrap="square" lIns="90000" tIns="46800" rIns="90000" bIns="46800" anchor="ctr">
            <a:spAutoFit/>
          </a:bodyPr>
          <a:lstStyle>
            <a:lvl1pPr marL="0" indent="0">
              <a:lnSpc>
                <a:spcPct val="100000"/>
              </a:lnSpc>
              <a:buNone/>
              <a:defRPr sz="800">
                <a:solidFill>
                  <a:schemeClr val="accent6">
                    <a:lumMod val="50000"/>
                  </a:schemeClr>
                </a:solidFill>
                <a:latin typeface="Arial" panose="020B0604020202020204" pitchFamily="34" charset="0"/>
                <a:cs typeface="Arial" panose="020B0604020202020204" pitchFamily="34" charset="0"/>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a:t>1. Insert numbered footnotes; 2. Refer to footnotes in text with superscript. Source: Name (Year)</a:t>
            </a:r>
          </a:p>
        </p:txBody>
      </p:sp>
      <p:sp>
        <p:nvSpPr>
          <p:cNvPr id="15" name="Title Placeholder 1">
            <a:extLst>
              <a:ext uri="{FF2B5EF4-FFF2-40B4-BE49-F238E27FC236}">
                <a16:creationId xmlns:a16="http://schemas.microsoft.com/office/drawing/2014/main" id="{CB0B3362-64E2-6CCC-AE40-6A03F476E177}"/>
              </a:ext>
            </a:extLst>
          </p:cNvPr>
          <p:cNvSpPr txBox="1">
            <a:spLocks/>
          </p:cNvSpPr>
          <p:nvPr userDrawn="1"/>
        </p:nvSpPr>
        <p:spPr>
          <a:xfrm>
            <a:off x="334963" y="656649"/>
            <a:ext cx="4679800" cy="660310"/>
          </a:xfrm>
          <a:prstGeom prst="rect">
            <a:avLst/>
          </a:prstGeom>
        </p:spPr>
        <p:txBody>
          <a:bodyPr vert="horz" wrap="square" lIns="90000" tIns="46800" rIns="90000" bIns="46800" rtlCol="0" anchor="t" anchorCtr="0">
            <a:spAutoFit/>
          </a:bodyPr>
          <a:lstStyle>
            <a:lvl1pPr algn="l" defTabSz="914400" rtl="0" eaLnBrk="1" latinLnBrk="0" hangingPunct="1">
              <a:lnSpc>
                <a:spcPct val="75000"/>
              </a:lnSpc>
              <a:spcBef>
                <a:spcPct val="0"/>
              </a:spcBef>
              <a:buNone/>
              <a:defRPr lang="en-GB" sz="2400" b="1" i="0" kern="1200" cap="all" spc="-150" baseline="0">
                <a:solidFill>
                  <a:schemeClr val="accent1"/>
                </a:solidFill>
                <a:latin typeface="Arial Black" panose="020B0A04020102020204" pitchFamily="34" charset="0"/>
                <a:ea typeface="+mj-ea"/>
                <a:cs typeface="Arial" panose="020B0604020202020204" pitchFamily="34" charset="0"/>
              </a:defRPr>
            </a:lvl1pPr>
          </a:lstStyle>
          <a:p>
            <a:r>
              <a:rPr lang="en-US"/>
              <a:t>Click to edit Master title style</a:t>
            </a:r>
          </a:p>
        </p:txBody>
      </p:sp>
      <p:sp>
        <p:nvSpPr>
          <p:cNvPr id="10" name="Text Placeholder 7">
            <a:extLst>
              <a:ext uri="{FF2B5EF4-FFF2-40B4-BE49-F238E27FC236}">
                <a16:creationId xmlns:a16="http://schemas.microsoft.com/office/drawing/2014/main" id="{1B9C1E45-506A-CF01-0203-354A7B290CC8}"/>
              </a:ext>
            </a:extLst>
          </p:cNvPr>
          <p:cNvSpPr>
            <a:spLocks noGrp="1"/>
          </p:cNvSpPr>
          <p:nvPr>
            <p:ph type="body" sz="quarter" idx="16" hasCustomPrompt="1"/>
          </p:nvPr>
        </p:nvSpPr>
        <p:spPr>
          <a:xfrm>
            <a:off x="334962" y="134500"/>
            <a:ext cx="3600000" cy="210251"/>
          </a:xfrm>
        </p:spPr>
        <p:txBody>
          <a:bodyPr lIns="90000" tIns="46800" rIns="90000" bIns="46800" anchor="ctr">
            <a:spAutoFit/>
          </a:bodyPr>
          <a:lstStyle>
            <a:lvl1pPr>
              <a:lnSpc>
                <a:spcPct val="75000"/>
              </a:lnSpc>
              <a:defRPr sz="1000" cap="all" spc="-30" baseline="0">
                <a:solidFill>
                  <a:schemeClr val="accent6">
                    <a:lumMod val="50000"/>
                  </a:schemeClr>
                </a:solidFill>
                <a:latin typeface="Arial" panose="020B0604020202020204" pitchFamily="34" charset="0"/>
                <a:cs typeface="Arial" panose="020B0604020202020204" pitchFamily="34" charset="0"/>
              </a:defRPr>
            </a:lvl1pPr>
            <a:lvl2pPr>
              <a:lnSpc>
                <a:spcPct val="75000"/>
              </a:lnSpc>
              <a:defRPr sz="2800" cap="all" spc="-30" baseline="0">
                <a:latin typeface="+mj-lt"/>
              </a:defRPr>
            </a:lvl2pPr>
            <a:lvl3pPr>
              <a:lnSpc>
                <a:spcPct val="75000"/>
              </a:lnSpc>
              <a:defRPr sz="2800" cap="all" spc="-30" baseline="0">
                <a:latin typeface="+mj-lt"/>
              </a:defRPr>
            </a:lvl3pPr>
            <a:lvl4pPr>
              <a:lnSpc>
                <a:spcPct val="75000"/>
              </a:lnSpc>
              <a:defRPr sz="2800" cap="all" spc="-30" baseline="0">
                <a:latin typeface="+mj-lt"/>
              </a:defRPr>
            </a:lvl4pPr>
            <a:lvl5pPr>
              <a:lnSpc>
                <a:spcPct val="75000"/>
              </a:lnSpc>
              <a:defRPr sz="2800" cap="all" spc="-30" baseline="0">
                <a:latin typeface="+mj-lt"/>
              </a:defRPr>
            </a:lvl5pPr>
          </a:lstStyle>
          <a:p>
            <a:pPr lvl="0"/>
            <a:r>
              <a:rPr lang="en-US"/>
              <a:t>Section name</a:t>
            </a:r>
            <a:endParaRPr lang="en-GB"/>
          </a:p>
        </p:txBody>
      </p:sp>
    </p:spTree>
    <p:extLst>
      <p:ext uri="{BB962C8B-B14F-4D97-AF65-F5344CB8AC3E}">
        <p14:creationId xmlns:p14="http://schemas.microsoft.com/office/powerpoint/2010/main" val="28429616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with Footer">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5A8149B-8B37-54EC-4F58-69C1B5733F90}"/>
              </a:ext>
            </a:extLst>
          </p:cNvPr>
          <p:cNvGraphicFramePr>
            <a:graphicFrameLocks noChangeAspect="1"/>
          </p:cNvGraphicFramePr>
          <p:nvPr userDrawn="1">
            <p:custDataLst>
              <p:tags r:id="rId1"/>
            </p:custDataLst>
            <p:extLst>
              <p:ext uri="{D42A27DB-BD31-4B8C-83A1-F6EECF244321}">
                <p14:modId xmlns:p14="http://schemas.microsoft.com/office/powerpoint/2010/main" val="38020560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ct 3" hidden="1">
                        <a:extLst>
                          <a:ext uri="{FF2B5EF4-FFF2-40B4-BE49-F238E27FC236}">
                            <a16:creationId xmlns:a16="http://schemas.microsoft.com/office/drawing/2014/main" id="{75A8149B-8B37-54EC-4F58-69C1B5733F9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AECBFA3-E966-4FC8-8569-A426B4BF7D3B}"/>
              </a:ext>
            </a:extLst>
          </p:cNvPr>
          <p:cNvSpPr>
            <a:spLocks noGrp="1"/>
          </p:cNvSpPr>
          <p:nvPr>
            <p:ph type="title" hasCustomPrompt="1"/>
          </p:nvPr>
        </p:nvSpPr>
        <p:spPr>
          <a:xfrm>
            <a:off x="334959" y="3744298"/>
            <a:ext cx="6660000" cy="2422587"/>
          </a:xfrm>
        </p:spPr>
        <p:txBody>
          <a:bodyPr vert="horz" lIns="90000" tIns="46800" rIns="90000">
            <a:spAutoFit/>
          </a:bodyPr>
          <a:lstStyle>
            <a:lvl1pPr>
              <a:defRPr sz="4000">
                <a:solidFill>
                  <a:schemeClr val="accent1"/>
                </a:solidFill>
              </a:defRPr>
            </a:lvl1pPr>
          </a:lstStyle>
          <a:p>
            <a:r>
              <a:rPr lang="en-GB"/>
              <a:t>“This can be an inspirational text, quote or some other textual thing that inspires”</a:t>
            </a:r>
          </a:p>
        </p:txBody>
      </p:sp>
      <p:sp>
        <p:nvSpPr>
          <p:cNvPr id="5" name="Slide Number Placeholder 4">
            <a:extLst>
              <a:ext uri="{FF2B5EF4-FFF2-40B4-BE49-F238E27FC236}">
                <a16:creationId xmlns:a16="http://schemas.microsoft.com/office/drawing/2014/main" id="{B37340DD-51DA-43F4-88D4-D2DE17A70663}"/>
              </a:ext>
            </a:extLst>
          </p:cNvPr>
          <p:cNvSpPr>
            <a:spLocks noGrp="1"/>
          </p:cNvSpPr>
          <p:nvPr>
            <p:ph type="sldNum" sz="quarter" idx="12"/>
          </p:nvPr>
        </p:nvSpPr>
        <p:spPr/>
        <p:txBody>
          <a:bodyPr/>
          <a:lstStyle/>
          <a:p>
            <a:fld id="{13402C37-6518-4C46-A924-AEC985BB8BDA}" type="slidenum">
              <a:rPr lang="en-GB" smtClean="0"/>
              <a:t>‹#›</a:t>
            </a:fld>
            <a:endParaRPr lang="en-GB"/>
          </a:p>
        </p:txBody>
      </p:sp>
      <p:sp>
        <p:nvSpPr>
          <p:cNvPr id="6" name="Text Placeholder 7">
            <a:extLst>
              <a:ext uri="{FF2B5EF4-FFF2-40B4-BE49-F238E27FC236}">
                <a16:creationId xmlns:a16="http://schemas.microsoft.com/office/drawing/2014/main" id="{E44C613F-E252-6ECF-188B-6B48EA63D780}"/>
              </a:ext>
            </a:extLst>
          </p:cNvPr>
          <p:cNvSpPr>
            <a:spLocks noGrp="1"/>
          </p:cNvSpPr>
          <p:nvPr>
            <p:ph type="body" sz="quarter" idx="16" hasCustomPrompt="1"/>
          </p:nvPr>
        </p:nvSpPr>
        <p:spPr>
          <a:xfrm>
            <a:off x="334962" y="134500"/>
            <a:ext cx="3600000" cy="210251"/>
          </a:xfrm>
        </p:spPr>
        <p:txBody>
          <a:bodyPr lIns="90000" tIns="46800" rIns="90000" bIns="46800" anchor="ctr">
            <a:spAutoFit/>
          </a:bodyPr>
          <a:lstStyle>
            <a:lvl1pPr>
              <a:lnSpc>
                <a:spcPct val="75000"/>
              </a:lnSpc>
              <a:defRPr sz="1000" cap="all" spc="-30" baseline="0">
                <a:solidFill>
                  <a:schemeClr val="accent6">
                    <a:lumMod val="50000"/>
                  </a:schemeClr>
                </a:solidFill>
                <a:latin typeface="Arial" panose="020B0604020202020204" pitchFamily="34" charset="0"/>
                <a:cs typeface="Arial" panose="020B0604020202020204" pitchFamily="34" charset="0"/>
              </a:defRPr>
            </a:lvl1pPr>
            <a:lvl2pPr>
              <a:lnSpc>
                <a:spcPct val="75000"/>
              </a:lnSpc>
              <a:defRPr sz="2800" cap="all" spc="-30" baseline="0">
                <a:latin typeface="+mj-lt"/>
              </a:defRPr>
            </a:lvl2pPr>
            <a:lvl3pPr>
              <a:lnSpc>
                <a:spcPct val="75000"/>
              </a:lnSpc>
              <a:defRPr sz="2800" cap="all" spc="-30" baseline="0">
                <a:latin typeface="+mj-lt"/>
              </a:defRPr>
            </a:lvl3pPr>
            <a:lvl4pPr>
              <a:lnSpc>
                <a:spcPct val="75000"/>
              </a:lnSpc>
              <a:defRPr sz="2800" cap="all" spc="-30" baseline="0">
                <a:latin typeface="+mj-lt"/>
              </a:defRPr>
            </a:lvl4pPr>
            <a:lvl5pPr>
              <a:lnSpc>
                <a:spcPct val="75000"/>
              </a:lnSpc>
              <a:defRPr sz="2800" cap="all" spc="-30" baseline="0">
                <a:latin typeface="+mj-lt"/>
              </a:defRPr>
            </a:lvl5pPr>
          </a:lstStyle>
          <a:p>
            <a:pPr lvl="0"/>
            <a:r>
              <a:rPr lang="en-US"/>
              <a:t>Section name</a:t>
            </a:r>
            <a:endParaRPr lang="en-GB"/>
          </a:p>
        </p:txBody>
      </p:sp>
    </p:spTree>
    <p:extLst>
      <p:ext uri="{BB962C8B-B14F-4D97-AF65-F5344CB8AC3E}">
        <p14:creationId xmlns:p14="http://schemas.microsoft.com/office/powerpoint/2010/main" val="14136085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Quote with Footer">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5A8149B-8B37-54EC-4F58-69C1B5733F90}"/>
              </a:ext>
            </a:extLst>
          </p:cNvPr>
          <p:cNvGraphicFramePr>
            <a:graphicFrameLocks noChangeAspect="1"/>
          </p:cNvGraphicFramePr>
          <p:nvPr userDrawn="1">
            <p:custDataLst>
              <p:tags r:id="rId1"/>
            </p:custDataLst>
            <p:extLst>
              <p:ext uri="{D42A27DB-BD31-4B8C-83A1-F6EECF244321}">
                <p14:modId xmlns:p14="http://schemas.microsoft.com/office/powerpoint/2010/main" val="19896396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ct 3" hidden="1">
                        <a:extLst>
                          <a:ext uri="{FF2B5EF4-FFF2-40B4-BE49-F238E27FC236}">
                            <a16:creationId xmlns:a16="http://schemas.microsoft.com/office/drawing/2014/main" id="{75A8149B-8B37-54EC-4F58-69C1B5733F9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AECBFA3-E966-4FC8-8569-A426B4BF7D3B}"/>
              </a:ext>
            </a:extLst>
          </p:cNvPr>
          <p:cNvSpPr>
            <a:spLocks noGrp="1"/>
          </p:cNvSpPr>
          <p:nvPr>
            <p:ph type="title" hasCustomPrompt="1"/>
          </p:nvPr>
        </p:nvSpPr>
        <p:spPr>
          <a:xfrm>
            <a:off x="334959" y="3744298"/>
            <a:ext cx="6660000" cy="2422587"/>
          </a:xfrm>
        </p:spPr>
        <p:txBody>
          <a:bodyPr vert="horz" lIns="90000" tIns="46800" rIns="90000" bIns="46800"/>
          <a:lstStyle>
            <a:lvl1pPr>
              <a:defRPr sz="4000">
                <a:solidFill>
                  <a:schemeClr val="tx2"/>
                </a:solidFill>
              </a:defRPr>
            </a:lvl1pPr>
          </a:lstStyle>
          <a:p>
            <a:r>
              <a:rPr lang="en-GB"/>
              <a:t>“This can be an inspirational text, quote or some other textual thing that inspires”</a:t>
            </a:r>
          </a:p>
        </p:txBody>
      </p:sp>
      <p:sp>
        <p:nvSpPr>
          <p:cNvPr id="5" name="Slide Number Placeholder 4">
            <a:extLst>
              <a:ext uri="{FF2B5EF4-FFF2-40B4-BE49-F238E27FC236}">
                <a16:creationId xmlns:a16="http://schemas.microsoft.com/office/drawing/2014/main" id="{B37340DD-51DA-43F4-88D4-D2DE17A70663}"/>
              </a:ext>
            </a:extLst>
          </p:cNvPr>
          <p:cNvSpPr>
            <a:spLocks noGrp="1"/>
          </p:cNvSpPr>
          <p:nvPr>
            <p:ph type="sldNum" sz="quarter" idx="12"/>
          </p:nvPr>
        </p:nvSpPr>
        <p:spPr/>
        <p:txBody>
          <a:bodyPr/>
          <a:lstStyle>
            <a:lvl1pPr>
              <a:defRPr>
                <a:solidFill>
                  <a:schemeClr val="tx2"/>
                </a:solidFill>
              </a:defRPr>
            </a:lvl1pPr>
          </a:lstStyle>
          <a:p>
            <a:fld id="{13402C37-6518-4C46-A924-AEC985BB8BDA}" type="slidenum">
              <a:rPr lang="en-GB" smtClean="0"/>
              <a:pPr/>
              <a:t>‹#›</a:t>
            </a:fld>
            <a:endParaRPr lang="en-GB"/>
          </a:p>
        </p:txBody>
      </p:sp>
      <p:cxnSp>
        <p:nvCxnSpPr>
          <p:cNvPr id="8" name="Straight Connector 7">
            <a:extLst>
              <a:ext uri="{FF2B5EF4-FFF2-40B4-BE49-F238E27FC236}">
                <a16:creationId xmlns:a16="http://schemas.microsoft.com/office/drawing/2014/main" id="{C9159EFB-0E64-8BFD-34AE-13D02E5FF787}"/>
              </a:ext>
            </a:extLst>
          </p:cNvPr>
          <p:cNvCxnSpPr>
            <a:cxnSpLocks/>
          </p:cNvCxnSpPr>
          <p:nvPr userDrawn="1"/>
        </p:nvCxnSpPr>
        <p:spPr>
          <a:xfrm>
            <a:off x="190120" y="6384242"/>
            <a:ext cx="11772000" cy="0"/>
          </a:xfrm>
          <a:prstGeom prst="line">
            <a:avLst/>
          </a:prstGeom>
          <a:ln w="7620">
            <a:solidFill>
              <a:schemeClr val="tx2"/>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33902EBD-1D1E-5BBC-9818-79387FD626A0}"/>
              </a:ext>
            </a:extLst>
          </p:cNvPr>
          <p:cNvCxnSpPr>
            <a:cxnSpLocks/>
          </p:cNvCxnSpPr>
          <p:nvPr userDrawn="1"/>
        </p:nvCxnSpPr>
        <p:spPr>
          <a:xfrm>
            <a:off x="210000" y="460962"/>
            <a:ext cx="11772000" cy="0"/>
          </a:xfrm>
          <a:prstGeom prst="line">
            <a:avLst/>
          </a:prstGeom>
          <a:ln w="7620">
            <a:solidFill>
              <a:schemeClr val="tx2"/>
            </a:solidFill>
          </a:ln>
        </p:spPr>
        <p:style>
          <a:lnRef idx="1">
            <a:schemeClr val="accent5"/>
          </a:lnRef>
          <a:fillRef idx="0">
            <a:schemeClr val="accent5"/>
          </a:fillRef>
          <a:effectRef idx="0">
            <a:schemeClr val="accent5"/>
          </a:effectRef>
          <a:fontRef idx="minor">
            <a:schemeClr val="tx1"/>
          </a:fontRef>
        </p:style>
      </p:cxnSp>
      <p:pic>
        <p:nvPicPr>
          <p:cNvPr id="10" name="Graphic 9">
            <a:extLst>
              <a:ext uri="{FF2B5EF4-FFF2-40B4-BE49-F238E27FC236}">
                <a16:creationId xmlns:a16="http://schemas.microsoft.com/office/drawing/2014/main" id="{B1C2D225-2FDD-BF4B-BBE2-B1605BA4EED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957038" y="91995"/>
            <a:ext cx="900000" cy="300839"/>
          </a:xfrm>
          <a:prstGeom prst="rect">
            <a:avLst/>
          </a:prstGeom>
        </p:spPr>
      </p:pic>
      <p:sp>
        <p:nvSpPr>
          <p:cNvPr id="11" name="Text Placeholder 7">
            <a:extLst>
              <a:ext uri="{FF2B5EF4-FFF2-40B4-BE49-F238E27FC236}">
                <a16:creationId xmlns:a16="http://schemas.microsoft.com/office/drawing/2014/main" id="{F678FBDD-4510-91E6-E6E6-C73FF004E695}"/>
              </a:ext>
            </a:extLst>
          </p:cNvPr>
          <p:cNvSpPr>
            <a:spLocks noGrp="1"/>
          </p:cNvSpPr>
          <p:nvPr>
            <p:ph type="body" sz="quarter" idx="16" hasCustomPrompt="1"/>
          </p:nvPr>
        </p:nvSpPr>
        <p:spPr>
          <a:xfrm>
            <a:off x="334962" y="134500"/>
            <a:ext cx="3600000" cy="210251"/>
          </a:xfrm>
        </p:spPr>
        <p:txBody>
          <a:bodyPr lIns="90000" tIns="46800" rIns="90000" bIns="46800" anchor="ctr">
            <a:spAutoFit/>
          </a:bodyPr>
          <a:lstStyle>
            <a:lvl1pPr>
              <a:lnSpc>
                <a:spcPct val="75000"/>
              </a:lnSpc>
              <a:defRPr sz="1000" cap="all" spc="-30" baseline="0">
                <a:solidFill>
                  <a:schemeClr val="tx2"/>
                </a:solidFill>
                <a:latin typeface="Arial" panose="020B0604020202020204" pitchFamily="34" charset="0"/>
                <a:cs typeface="Arial" panose="020B0604020202020204" pitchFamily="34" charset="0"/>
              </a:defRPr>
            </a:lvl1pPr>
            <a:lvl2pPr>
              <a:lnSpc>
                <a:spcPct val="75000"/>
              </a:lnSpc>
              <a:defRPr sz="2800" cap="all" spc="-30" baseline="0">
                <a:latin typeface="+mj-lt"/>
              </a:defRPr>
            </a:lvl2pPr>
            <a:lvl3pPr>
              <a:lnSpc>
                <a:spcPct val="75000"/>
              </a:lnSpc>
              <a:defRPr sz="2800" cap="all" spc="-30" baseline="0">
                <a:latin typeface="+mj-lt"/>
              </a:defRPr>
            </a:lvl3pPr>
            <a:lvl4pPr>
              <a:lnSpc>
                <a:spcPct val="75000"/>
              </a:lnSpc>
              <a:defRPr sz="2800" cap="all" spc="-30" baseline="0">
                <a:latin typeface="+mj-lt"/>
              </a:defRPr>
            </a:lvl4pPr>
            <a:lvl5pPr>
              <a:lnSpc>
                <a:spcPct val="75000"/>
              </a:lnSpc>
              <a:defRPr sz="2800" cap="all" spc="-30" baseline="0">
                <a:latin typeface="+mj-lt"/>
              </a:defRPr>
            </a:lvl5pPr>
          </a:lstStyle>
          <a:p>
            <a:pPr lvl="0"/>
            <a:r>
              <a:rPr lang="en-US"/>
              <a:t>Section name</a:t>
            </a:r>
            <a:endParaRPr lang="en-GB"/>
          </a:p>
        </p:txBody>
      </p:sp>
    </p:spTree>
    <p:extLst>
      <p:ext uri="{BB962C8B-B14F-4D97-AF65-F5344CB8AC3E}">
        <p14:creationId xmlns:p14="http://schemas.microsoft.com/office/powerpoint/2010/main" val="7629055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losur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C0C8ACF-AB15-5ADD-1FC9-36CEDFFE61CD}"/>
              </a:ext>
            </a:extLst>
          </p:cNvPr>
          <p:cNvGraphicFramePr>
            <a:graphicFrameLocks noChangeAspect="1"/>
          </p:cNvGraphicFramePr>
          <p:nvPr userDrawn="1">
            <p:custDataLst>
              <p:tags r:id="rId1"/>
            </p:custDataLst>
            <p:extLst>
              <p:ext uri="{D42A27DB-BD31-4B8C-83A1-F6EECF244321}">
                <p14:modId xmlns:p14="http://schemas.microsoft.com/office/powerpoint/2010/main" val="10248281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3" name="Object 2" hidden="1">
                        <a:extLst>
                          <a:ext uri="{FF2B5EF4-FFF2-40B4-BE49-F238E27FC236}">
                            <a16:creationId xmlns:a16="http://schemas.microsoft.com/office/drawing/2014/main" id="{7C0C8ACF-AB15-5ADD-1FC9-36CEDFFE61C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Graphic 6">
            <a:extLst>
              <a:ext uri="{FF2B5EF4-FFF2-40B4-BE49-F238E27FC236}">
                <a16:creationId xmlns:a16="http://schemas.microsoft.com/office/drawing/2014/main" id="{C13F477F-3082-4C75-BEE1-885C3AF82E8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957038" y="91995"/>
            <a:ext cx="900000" cy="300839"/>
          </a:xfrm>
          <a:prstGeom prst="rect">
            <a:avLst/>
          </a:prstGeom>
        </p:spPr>
      </p:pic>
      <p:sp>
        <p:nvSpPr>
          <p:cNvPr id="2" name="Title 1">
            <a:extLst>
              <a:ext uri="{FF2B5EF4-FFF2-40B4-BE49-F238E27FC236}">
                <a16:creationId xmlns:a16="http://schemas.microsoft.com/office/drawing/2014/main" id="{C1BF8706-451B-0ECD-FCD2-B6C87B9B81D8}"/>
              </a:ext>
            </a:extLst>
          </p:cNvPr>
          <p:cNvSpPr>
            <a:spLocks noGrp="1"/>
          </p:cNvSpPr>
          <p:nvPr>
            <p:ph type="title" hasCustomPrompt="1"/>
          </p:nvPr>
        </p:nvSpPr>
        <p:spPr>
          <a:xfrm>
            <a:off x="334962" y="333629"/>
            <a:ext cx="6266729" cy="1418338"/>
          </a:xfrm>
        </p:spPr>
        <p:txBody>
          <a:bodyPr vert="horz" lIns="90000" tIns="46800"/>
          <a:lstStyle>
            <a:lvl1pPr>
              <a:defRPr sz="11000">
                <a:solidFill>
                  <a:schemeClr val="tx2"/>
                </a:solidFill>
              </a:defRPr>
            </a:lvl1pPr>
          </a:lstStyle>
          <a:p>
            <a:r>
              <a:rPr lang="en-US"/>
              <a:t>Text</a:t>
            </a:r>
            <a:endParaRPr lang="en-GB"/>
          </a:p>
        </p:txBody>
      </p:sp>
      <p:pic>
        <p:nvPicPr>
          <p:cNvPr id="4" name="Picture 3">
            <a:extLst>
              <a:ext uri="{FF2B5EF4-FFF2-40B4-BE49-F238E27FC236}">
                <a16:creationId xmlns:a16="http://schemas.microsoft.com/office/drawing/2014/main" id="{D48E1465-5E7C-0005-9420-2CA12E1C503C}"/>
              </a:ext>
            </a:extLst>
          </p:cNvPr>
          <p:cNvPicPr>
            <a:picLocks noChangeAspect="1"/>
          </p:cNvPicPr>
          <p:nvPr userDrawn="1"/>
        </p:nvPicPr>
        <p:blipFill>
          <a:blip r:embed="rId7"/>
          <a:stretch>
            <a:fillRect/>
          </a:stretch>
        </p:blipFill>
        <p:spPr>
          <a:xfrm>
            <a:off x="1868057" y="914182"/>
            <a:ext cx="8455885" cy="5029636"/>
          </a:xfrm>
          <a:prstGeom prst="rect">
            <a:avLst/>
          </a:prstGeom>
        </p:spPr>
      </p:pic>
    </p:spTree>
    <p:extLst>
      <p:ext uri="{BB962C8B-B14F-4D97-AF65-F5344CB8AC3E}">
        <p14:creationId xmlns:p14="http://schemas.microsoft.com/office/powerpoint/2010/main" val="29530543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Closur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C0C8ACF-AB15-5ADD-1FC9-36CEDFFE61CD}"/>
              </a:ext>
            </a:extLst>
          </p:cNvPr>
          <p:cNvGraphicFramePr>
            <a:graphicFrameLocks noChangeAspect="1"/>
          </p:cNvGraphicFramePr>
          <p:nvPr userDrawn="1">
            <p:custDataLst>
              <p:tags r:id="rId1"/>
            </p:custDataLst>
            <p:extLst>
              <p:ext uri="{D42A27DB-BD31-4B8C-83A1-F6EECF244321}">
                <p14:modId xmlns:p14="http://schemas.microsoft.com/office/powerpoint/2010/main" val="2925139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3" name="Object 2" hidden="1">
                        <a:extLst>
                          <a:ext uri="{FF2B5EF4-FFF2-40B4-BE49-F238E27FC236}">
                            <a16:creationId xmlns:a16="http://schemas.microsoft.com/office/drawing/2014/main" id="{7C0C8ACF-AB15-5ADD-1FC9-36CEDFFE61C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6" name="Group 5">
            <a:extLst>
              <a:ext uri="{FF2B5EF4-FFF2-40B4-BE49-F238E27FC236}">
                <a16:creationId xmlns:a16="http://schemas.microsoft.com/office/drawing/2014/main" id="{8E609773-6699-5AB7-D38C-2971BBABB679}"/>
              </a:ext>
            </a:extLst>
          </p:cNvPr>
          <p:cNvGrpSpPr/>
          <p:nvPr userDrawn="1"/>
        </p:nvGrpSpPr>
        <p:grpSpPr>
          <a:xfrm>
            <a:off x="-126609" y="-112543"/>
            <a:ext cx="12449907" cy="7090117"/>
            <a:chOff x="-126609" y="-112543"/>
            <a:chExt cx="12449907" cy="7090117"/>
          </a:xfrm>
        </p:grpSpPr>
        <p:sp>
          <p:nvSpPr>
            <p:cNvPr id="8" name="Rectangle 7">
              <a:extLst>
                <a:ext uri="{FF2B5EF4-FFF2-40B4-BE49-F238E27FC236}">
                  <a16:creationId xmlns:a16="http://schemas.microsoft.com/office/drawing/2014/main" id="{AB090449-CB31-C456-ACDE-78B8FC2004D6}"/>
                </a:ext>
              </a:extLst>
            </p:cNvPr>
            <p:cNvSpPr/>
            <p:nvPr/>
          </p:nvSpPr>
          <p:spPr>
            <a:xfrm>
              <a:off x="-126609" y="-112543"/>
              <a:ext cx="12449907" cy="70901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s-ES_tradnl" sz="1250"/>
            </a:p>
          </p:txBody>
        </p:sp>
        <p:pic>
          <p:nvPicPr>
            <p:cNvPr id="9" name="Picture 8" descr="Logo&#10;&#10;Description automatically generated">
              <a:extLst>
                <a:ext uri="{FF2B5EF4-FFF2-40B4-BE49-F238E27FC236}">
                  <a16:creationId xmlns:a16="http://schemas.microsoft.com/office/drawing/2014/main" id="{365D0806-18E4-53C1-AD5A-95452A0CA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6164" y="2222578"/>
              <a:ext cx="5079671" cy="2412844"/>
            </a:xfrm>
            <a:prstGeom prst="rect">
              <a:avLst/>
            </a:prstGeom>
          </p:spPr>
        </p:pic>
      </p:grpSp>
    </p:spTree>
    <p:extLst>
      <p:ext uri="{BB962C8B-B14F-4D97-AF65-F5344CB8AC3E}">
        <p14:creationId xmlns:p14="http://schemas.microsoft.com/office/powerpoint/2010/main" val="22065832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Empty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56263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BBDDB79-6DE9-456E-A48A-44FCC30A469D}"/>
              </a:ext>
            </a:extLst>
          </p:cNvPr>
          <p:cNvGraphicFramePr>
            <a:graphicFrameLocks noChangeAspect="1"/>
          </p:cNvGraphicFramePr>
          <p:nvPr userDrawn="1">
            <p:custDataLst>
              <p:tags r:id="rId1"/>
            </p:custDataLst>
            <p:extLst>
              <p:ext uri="{D42A27DB-BD31-4B8C-83A1-F6EECF244321}">
                <p14:modId xmlns:p14="http://schemas.microsoft.com/office/powerpoint/2010/main" val="28181530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7" name="Object 6" hidden="1">
                        <a:extLst>
                          <a:ext uri="{FF2B5EF4-FFF2-40B4-BE49-F238E27FC236}">
                            <a16:creationId xmlns:a16="http://schemas.microsoft.com/office/drawing/2014/main" id="{5BBDDB79-6DE9-456E-A48A-44FCC30A469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9BBAA619-C466-92CF-224A-C71CA6895316}"/>
              </a:ext>
            </a:extLst>
          </p:cNvPr>
          <p:cNvSpPr>
            <a:spLocks noGrp="1"/>
          </p:cNvSpPr>
          <p:nvPr>
            <p:ph type="sldNum" sz="quarter" idx="10"/>
          </p:nvPr>
        </p:nvSpPr>
        <p:spPr/>
        <p:txBody>
          <a:bodyPr/>
          <a:lstStyle>
            <a:lvl1pPr rtl="0">
              <a:defRPr/>
            </a:lvl1pPr>
          </a:lstStyle>
          <a:p>
            <a:fld id="{13402C37-6518-4C46-A924-AEC985BB8BDA}" type="slidenum">
              <a:rPr lang="en-US" smtClean="0"/>
              <a:pPr/>
              <a:t>‹#›</a:t>
            </a:fld>
            <a:endParaRPr lang="en-US"/>
          </a:p>
        </p:txBody>
      </p:sp>
      <p:sp>
        <p:nvSpPr>
          <p:cNvPr id="4" name="Text Placeholder 10">
            <a:extLst>
              <a:ext uri="{FF2B5EF4-FFF2-40B4-BE49-F238E27FC236}">
                <a16:creationId xmlns:a16="http://schemas.microsoft.com/office/drawing/2014/main" id="{62CE77CD-178B-A732-D7E6-91E718E123A2}"/>
              </a:ext>
            </a:extLst>
          </p:cNvPr>
          <p:cNvSpPr>
            <a:spLocks noGrp="1"/>
          </p:cNvSpPr>
          <p:nvPr>
            <p:ph type="body" sz="quarter" idx="13"/>
          </p:nvPr>
        </p:nvSpPr>
        <p:spPr>
          <a:xfrm>
            <a:off x="334963" y="1524000"/>
            <a:ext cx="6512878" cy="4702634"/>
          </a:xfrm>
        </p:spPr>
        <p:txBody>
          <a:bodyPr lIns="90000" tIns="46800" numCol="1" spcCol="180000">
            <a:noAutofit/>
          </a:bodyPr>
          <a:lstStyle>
            <a:lvl1pPr rtl="0">
              <a:defRPr>
                <a:solidFill>
                  <a:schemeClr val="tx1"/>
                </a:solidFill>
                <a:latin typeface="Arial" panose="020B0604020202020204" pitchFamily="34" charset="0"/>
                <a:cs typeface="Arial" panose="020B0604020202020204" pitchFamily="34" charset="0"/>
              </a:defRPr>
            </a:lvl1pPr>
            <a:lvl2pPr marL="182563" indent="-177800" rtl="0">
              <a:buFontTx/>
              <a:buBlip>
                <a:blip r:embed="rId5"/>
              </a:buBlip>
              <a:defRPr>
                <a:solidFill>
                  <a:schemeClr val="tx1"/>
                </a:solidFill>
                <a:latin typeface="Arial" panose="020B0604020202020204" pitchFamily="34" charset="0"/>
                <a:cs typeface="Arial" panose="020B0604020202020204" pitchFamily="34" charset="0"/>
              </a:defRPr>
            </a:lvl2pPr>
            <a:lvl3pPr marL="358775" indent="-179388" rtl="0">
              <a:buFontTx/>
              <a:buBlip>
                <a:blip r:embed="rId5"/>
              </a:buBlip>
              <a:defRPr>
                <a:solidFill>
                  <a:schemeClr val="tx1"/>
                </a:solidFill>
                <a:latin typeface="Arial" panose="020B0604020202020204" pitchFamily="34" charset="0"/>
                <a:cs typeface="Arial" panose="020B0604020202020204" pitchFamily="34" charset="0"/>
              </a:defRPr>
            </a:lvl3pPr>
            <a:lvl4pPr marL="541338" indent="-177800" rtl="0">
              <a:buFontTx/>
              <a:buBlip>
                <a:blip r:embed="rId5"/>
              </a:buBlip>
              <a:defRPr>
                <a:solidFill>
                  <a:schemeClr val="tx1"/>
                </a:solidFill>
                <a:latin typeface="Arial" panose="020B0604020202020204" pitchFamily="34" charset="0"/>
                <a:cs typeface="Arial" panose="020B0604020202020204" pitchFamily="34" charset="0"/>
              </a:defRPr>
            </a:lvl4pPr>
            <a:lvl5pPr marL="715963" indent="-179388" rtl="0">
              <a:buFontTx/>
              <a:buBlip>
                <a:blip r:embed="rId5"/>
              </a:buBlip>
              <a:defRPr>
                <a:solidFill>
                  <a:schemeClr val="tx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Click to edit Master text styles</a:t>
            </a:r>
          </a:p>
          <a:p>
            <a:pPr marL="0" marR="0" lvl="1" indent="0" algn="l"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Second level</a:t>
            </a:r>
          </a:p>
          <a:p>
            <a:pPr marL="0" marR="0" lvl="2" indent="0" algn="l"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Third level</a:t>
            </a:r>
          </a:p>
          <a:p>
            <a:pPr marL="0" marR="0" lvl="3" indent="0" algn="l"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Fourth level</a:t>
            </a:r>
          </a:p>
          <a:p>
            <a:pPr marL="0" marR="0" lvl="4" indent="0" algn="l"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Fifth level</a:t>
            </a:r>
          </a:p>
        </p:txBody>
      </p:sp>
      <p:sp>
        <p:nvSpPr>
          <p:cNvPr id="6" name="Text Placeholder 10">
            <a:extLst>
              <a:ext uri="{FF2B5EF4-FFF2-40B4-BE49-F238E27FC236}">
                <a16:creationId xmlns:a16="http://schemas.microsoft.com/office/drawing/2014/main" id="{D0B55184-374B-153A-9AB2-C635D8CA1DBA}"/>
              </a:ext>
            </a:extLst>
          </p:cNvPr>
          <p:cNvSpPr>
            <a:spLocks noGrp="1"/>
          </p:cNvSpPr>
          <p:nvPr>
            <p:ph type="body" sz="quarter" idx="14"/>
          </p:nvPr>
        </p:nvSpPr>
        <p:spPr>
          <a:xfrm>
            <a:off x="7335519" y="1524000"/>
            <a:ext cx="4521517" cy="4702634"/>
          </a:xfrm>
          <a:solidFill>
            <a:schemeClr val="accent3">
              <a:lumMod val="20000"/>
              <a:lumOff val="80000"/>
            </a:schemeClr>
          </a:solidFill>
        </p:spPr>
        <p:txBody>
          <a:bodyPr lIns="90000" tIns="46800" rIns="90000" bIns="46800" numCol="1" spcCol="180000">
            <a:noAutofit/>
          </a:bodyPr>
          <a:lstStyle>
            <a:lvl1pPr rtl="0">
              <a:defRPr>
                <a:solidFill>
                  <a:schemeClr val="tx1"/>
                </a:solidFill>
                <a:latin typeface="Arial" panose="020B0604020202020204" pitchFamily="34" charset="0"/>
                <a:cs typeface="Arial" panose="020B0604020202020204" pitchFamily="34" charset="0"/>
              </a:defRPr>
            </a:lvl1pPr>
            <a:lvl2pPr marL="182563" indent="-177800" rtl="0">
              <a:buFontTx/>
              <a:buBlip>
                <a:blip r:embed="rId5"/>
              </a:buBlip>
              <a:defRPr>
                <a:solidFill>
                  <a:schemeClr val="tx1"/>
                </a:solidFill>
                <a:latin typeface="Arial" panose="020B0604020202020204" pitchFamily="34" charset="0"/>
                <a:cs typeface="Arial" panose="020B0604020202020204" pitchFamily="34" charset="0"/>
              </a:defRPr>
            </a:lvl2pPr>
            <a:lvl3pPr marL="358775" indent="-179388" rtl="0">
              <a:buFontTx/>
              <a:buBlip>
                <a:blip r:embed="rId5"/>
              </a:buBlip>
              <a:defRPr>
                <a:solidFill>
                  <a:schemeClr val="tx1"/>
                </a:solidFill>
                <a:latin typeface="Arial" panose="020B0604020202020204" pitchFamily="34" charset="0"/>
                <a:cs typeface="Arial" panose="020B0604020202020204" pitchFamily="34" charset="0"/>
              </a:defRPr>
            </a:lvl3pPr>
            <a:lvl4pPr marL="541338" indent="-177800" rtl="0">
              <a:buFontTx/>
              <a:buBlip>
                <a:blip r:embed="rId5"/>
              </a:buBlip>
              <a:defRPr>
                <a:solidFill>
                  <a:schemeClr val="tx1"/>
                </a:solidFill>
                <a:latin typeface="Arial" panose="020B0604020202020204" pitchFamily="34" charset="0"/>
                <a:cs typeface="Arial" panose="020B0604020202020204" pitchFamily="34" charset="0"/>
              </a:defRPr>
            </a:lvl4pPr>
            <a:lvl5pPr marL="715963" indent="-179388" rtl="0">
              <a:buFontTx/>
              <a:buBlip>
                <a:blip r:embed="rId5"/>
              </a:buBlip>
              <a:defRPr>
                <a:solidFill>
                  <a:schemeClr val="tx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Click to edit Master text styles</a:t>
            </a:r>
          </a:p>
          <a:p>
            <a:pPr marL="0" marR="0" lvl="1" indent="0" algn="l"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Second level</a:t>
            </a:r>
          </a:p>
          <a:p>
            <a:pPr marL="0" marR="0" lvl="2" indent="0" algn="l"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Third level</a:t>
            </a:r>
          </a:p>
          <a:p>
            <a:pPr marL="0" marR="0" lvl="3" indent="0" algn="l"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Fourth level</a:t>
            </a:r>
          </a:p>
          <a:p>
            <a:pPr marL="0" marR="0" lvl="4" indent="0" algn="l"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Fifth level</a:t>
            </a:r>
          </a:p>
        </p:txBody>
      </p:sp>
      <p:sp>
        <p:nvSpPr>
          <p:cNvPr id="10" name="Title Placeholder 1">
            <a:extLst>
              <a:ext uri="{FF2B5EF4-FFF2-40B4-BE49-F238E27FC236}">
                <a16:creationId xmlns:a16="http://schemas.microsoft.com/office/drawing/2014/main" id="{4B26FCF1-BE59-363F-462D-1439FABDB1C5}"/>
              </a:ext>
            </a:extLst>
          </p:cNvPr>
          <p:cNvSpPr>
            <a:spLocks noGrp="1"/>
          </p:cNvSpPr>
          <p:nvPr>
            <p:ph type="title"/>
          </p:nvPr>
        </p:nvSpPr>
        <p:spPr>
          <a:xfrm>
            <a:off x="334962" y="656649"/>
            <a:ext cx="11522075" cy="383311"/>
          </a:xfrm>
          <a:prstGeom prst="rect">
            <a:avLst/>
          </a:prstGeom>
        </p:spPr>
        <p:txBody>
          <a:bodyPr vert="horz" wrap="square" lIns="90000" tIns="46800" rIns="90000" bIns="46800" rtlCol="0" anchor="t" anchorCtr="0">
            <a:spAutoFit/>
          </a:bodyPr>
          <a:lstStyle>
            <a:lvl1pPr rtl="0">
              <a:defRPr sz="2400" b="1" spc="-150">
                <a:latin typeface="Arial Black" panose="020B0A04020102020204" pitchFamily="34" charset="0"/>
                <a:cs typeface="Arial" panose="020B0604020202020204" pitchFamily="34" charset="0"/>
              </a:defRPr>
            </a:lvl1pPr>
          </a:lstStyle>
          <a:p>
            <a:r>
              <a:rPr lang="en-US"/>
              <a:t>Click to edit Master title style</a:t>
            </a:r>
          </a:p>
        </p:txBody>
      </p:sp>
      <p:sp>
        <p:nvSpPr>
          <p:cNvPr id="11" name="Text Placeholder 3">
            <a:extLst>
              <a:ext uri="{FF2B5EF4-FFF2-40B4-BE49-F238E27FC236}">
                <a16:creationId xmlns:a16="http://schemas.microsoft.com/office/drawing/2014/main" id="{10001C40-1480-2F9B-596F-B3B64F175B1F}"/>
              </a:ext>
            </a:extLst>
          </p:cNvPr>
          <p:cNvSpPr>
            <a:spLocks noGrp="1"/>
          </p:cNvSpPr>
          <p:nvPr>
            <p:ph type="body" sz="quarter" idx="18" hasCustomPrompt="1"/>
          </p:nvPr>
        </p:nvSpPr>
        <p:spPr>
          <a:xfrm>
            <a:off x="334962" y="6511379"/>
            <a:ext cx="11232000" cy="217625"/>
          </a:xfrm>
        </p:spPr>
        <p:txBody>
          <a:bodyPr wrap="square" lIns="90000" tIns="46800" rIns="90000" bIns="46800" anchor="ctr">
            <a:spAutoFit/>
          </a:bodyPr>
          <a:lstStyle>
            <a:lvl1pPr marL="0" indent="0" rtl="0">
              <a:lnSpc>
                <a:spcPct val="100000"/>
              </a:lnSpc>
              <a:buNone/>
              <a:defRPr sz="800">
                <a:solidFill>
                  <a:schemeClr val="accent6">
                    <a:lumMod val="50000"/>
                  </a:schemeClr>
                </a:solidFill>
                <a:latin typeface="Arial" panose="020B0604020202020204" pitchFamily="34" charset="0"/>
                <a:cs typeface="Arial" panose="020B0604020202020204" pitchFamily="34" charset="0"/>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a:t>1. Insert numbered footnotes; 2. Refer to footnotes in text with superscript. Source: Name (Year)</a:t>
            </a:r>
          </a:p>
        </p:txBody>
      </p:sp>
      <p:sp>
        <p:nvSpPr>
          <p:cNvPr id="13" name="Text Placeholder 7">
            <a:extLst>
              <a:ext uri="{FF2B5EF4-FFF2-40B4-BE49-F238E27FC236}">
                <a16:creationId xmlns:a16="http://schemas.microsoft.com/office/drawing/2014/main" id="{779752DD-5718-49B3-7709-863F29FEA92F}"/>
              </a:ext>
            </a:extLst>
          </p:cNvPr>
          <p:cNvSpPr>
            <a:spLocks noGrp="1"/>
          </p:cNvSpPr>
          <p:nvPr>
            <p:ph type="body" sz="quarter" idx="16" hasCustomPrompt="1"/>
          </p:nvPr>
        </p:nvSpPr>
        <p:spPr>
          <a:xfrm>
            <a:off x="334962" y="134500"/>
            <a:ext cx="3600000" cy="210251"/>
          </a:xfrm>
        </p:spPr>
        <p:txBody>
          <a:bodyPr lIns="90000" tIns="46800" rIns="90000" bIns="46800" anchor="ctr">
            <a:spAutoFit/>
          </a:bodyPr>
          <a:lstStyle>
            <a:lvl1pPr rtl="0">
              <a:lnSpc>
                <a:spcPct val="75000"/>
              </a:lnSpc>
              <a:defRPr sz="1000" cap="all" spc="-30" baseline="0">
                <a:solidFill>
                  <a:schemeClr val="accent6">
                    <a:lumMod val="50000"/>
                  </a:schemeClr>
                </a:solidFill>
                <a:latin typeface="Arial" panose="020B0604020202020204" pitchFamily="34" charset="0"/>
                <a:cs typeface="Arial" panose="020B0604020202020204" pitchFamily="34" charset="0"/>
              </a:defRPr>
            </a:lvl1pPr>
            <a:lvl2pPr>
              <a:lnSpc>
                <a:spcPct val="75000"/>
              </a:lnSpc>
              <a:defRPr sz="2800" cap="all" spc="-30" baseline="0">
                <a:latin typeface="+mj-lt"/>
              </a:defRPr>
            </a:lvl2pPr>
            <a:lvl3pPr>
              <a:lnSpc>
                <a:spcPct val="75000"/>
              </a:lnSpc>
              <a:defRPr sz="2800" cap="all" spc="-30" baseline="0">
                <a:latin typeface="+mj-lt"/>
              </a:defRPr>
            </a:lvl3pPr>
            <a:lvl4pPr>
              <a:lnSpc>
                <a:spcPct val="75000"/>
              </a:lnSpc>
              <a:defRPr sz="2800" cap="all" spc="-30" baseline="0">
                <a:latin typeface="+mj-lt"/>
              </a:defRPr>
            </a:lvl4pPr>
            <a:lvl5pPr>
              <a:lnSpc>
                <a:spcPct val="75000"/>
              </a:lnSpc>
              <a:defRPr sz="2800" cap="all" spc="-30" baseline="0">
                <a:latin typeface="+mj-lt"/>
              </a:defRPr>
            </a:lvl5pPr>
          </a:lstStyle>
          <a:p>
            <a:pPr lvl="0"/>
            <a:r>
              <a:rPr lang="en-US"/>
              <a:t>Section name</a:t>
            </a:r>
          </a:p>
        </p:txBody>
      </p:sp>
    </p:spTree>
    <p:extLst>
      <p:ext uri="{BB962C8B-B14F-4D97-AF65-F5344CB8AC3E}">
        <p14:creationId xmlns:p14="http://schemas.microsoft.com/office/powerpoint/2010/main" val="224385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picture - A">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F8DFAB0-1541-D568-A519-FFDD74F77512}"/>
              </a:ext>
            </a:extLst>
          </p:cNvPr>
          <p:cNvGraphicFramePr>
            <a:graphicFrameLocks noChangeAspect="1"/>
          </p:cNvGraphicFramePr>
          <p:nvPr userDrawn="1">
            <p:custDataLst>
              <p:tags r:id="rId1"/>
            </p:custDataLst>
            <p:extLst>
              <p:ext uri="{D42A27DB-BD31-4B8C-83A1-F6EECF244321}">
                <p14:modId xmlns:p14="http://schemas.microsoft.com/office/powerpoint/2010/main" val="29082043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ct 3" hidden="1">
                        <a:extLst>
                          <a:ext uri="{FF2B5EF4-FFF2-40B4-BE49-F238E27FC236}">
                            <a16:creationId xmlns:a16="http://schemas.microsoft.com/office/drawing/2014/main" id="{1F8DFAB0-1541-D568-A519-FFDD74F7751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E0A76DE0-9B8B-4688-8B7A-2B7AF44727C6}"/>
              </a:ext>
            </a:extLst>
          </p:cNvPr>
          <p:cNvSpPr>
            <a:spLocks noGrp="1"/>
          </p:cNvSpPr>
          <p:nvPr>
            <p:ph type="sldNum" sz="quarter" idx="12"/>
          </p:nvPr>
        </p:nvSpPr>
        <p:spPr/>
        <p:txBody>
          <a:bodyPr/>
          <a:lstStyle>
            <a:lvl1pPr rtl="0">
              <a:defRPr/>
            </a:lvl1pPr>
          </a:lstStyle>
          <a:p>
            <a:fld id="{13402C37-6518-4C46-A924-AEC985BB8BDA}" type="slidenum">
              <a:rPr lang="en-US" smtClean="0"/>
              <a:pPr/>
              <a:t>‹#›</a:t>
            </a:fld>
            <a:endParaRPr lang="en-US"/>
          </a:p>
        </p:txBody>
      </p:sp>
      <p:sp>
        <p:nvSpPr>
          <p:cNvPr id="11" name="Text Placeholder 10">
            <a:extLst>
              <a:ext uri="{FF2B5EF4-FFF2-40B4-BE49-F238E27FC236}">
                <a16:creationId xmlns:a16="http://schemas.microsoft.com/office/drawing/2014/main" id="{C13D2EA4-F8DA-411F-89FA-0F2FB5345369}"/>
              </a:ext>
            </a:extLst>
          </p:cNvPr>
          <p:cNvSpPr>
            <a:spLocks noGrp="1"/>
          </p:cNvSpPr>
          <p:nvPr>
            <p:ph type="body" sz="quarter" idx="13"/>
          </p:nvPr>
        </p:nvSpPr>
        <p:spPr>
          <a:xfrm>
            <a:off x="334964" y="2349500"/>
            <a:ext cx="3612004" cy="3887788"/>
          </a:xfrm>
        </p:spPr>
        <p:txBody>
          <a:bodyPr lIns="90000" tIns="46800" numCol="1" spcCol="180000">
            <a:noAutofit/>
          </a:bodyPr>
          <a:lstStyle>
            <a:lvl1pPr rtl="0">
              <a:defRPr>
                <a:solidFill>
                  <a:schemeClr val="tx1"/>
                </a:solidFill>
              </a:defRPr>
            </a:lvl1pPr>
            <a:lvl2pPr rtl="0">
              <a:defRPr>
                <a:solidFill>
                  <a:schemeClr val="tx1"/>
                </a:solidFill>
              </a:defRPr>
            </a:lvl2pPr>
            <a:lvl3pPr rtl="0">
              <a:defRPr>
                <a:solidFill>
                  <a:schemeClr val="tx1"/>
                </a:solidFill>
              </a:defRPr>
            </a:lvl3pPr>
            <a:lvl4pPr rtl="0">
              <a:defRPr>
                <a:solidFill>
                  <a:schemeClr val="tx1"/>
                </a:solidFill>
              </a:defRPr>
            </a:lvl4pPr>
            <a:lvl5pPr rtl="0">
              <a:defRPr>
                <a:solidFill>
                  <a:schemeClr val="tx1"/>
                </a:solidFill>
              </a:defRPr>
            </a:lvl5p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Click to edit Master text styles</a:t>
            </a:r>
          </a:p>
          <a:p>
            <a:pPr marL="0" marR="0" lvl="1" indent="0" algn="l"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Second level</a:t>
            </a:r>
          </a:p>
          <a:p>
            <a:pPr marL="0" marR="0" lvl="2" indent="0" algn="l"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Third level</a:t>
            </a:r>
          </a:p>
          <a:p>
            <a:pPr marL="0" marR="0" lvl="3" indent="0" algn="l"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Fourth level</a:t>
            </a:r>
          </a:p>
          <a:p>
            <a:pPr marL="0" marR="0" lvl="4" indent="0" algn="l"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Fifth level</a:t>
            </a:r>
          </a:p>
        </p:txBody>
      </p:sp>
      <p:sp>
        <p:nvSpPr>
          <p:cNvPr id="26" name="Text Placeholder 25">
            <a:extLst>
              <a:ext uri="{FF2B5EF4-FFF2-40B4-BE49-F238E27FC236}">
                <a16:creationId xmlns:a16="http://schemas.microsoft.com/office/drawing/2014/main" id="{1622A9CD-AB82-4FDF-8272-C5F5765704C3}"/>
              </a:ext>
            </a:extLst>
          </p:cNvPr>
          <p:cNvSpPr>
            <a:spLocks noGrp="1"/>
          </p:cNvSpPr>
          <p:nvPr>
            <p:ph type="body" sz="quarter" idx="14"/>
          </p:nvPr>
        </p:nvSpPr>
        <p:spPr>
          <a:xfrm>
            <a:off x="5787019" y="5295900"/>
            <a:ext cx="2731947" cy="941388"/>
          </a:xfrm>
        </p:spPr>
        <p:txBody>
          <a:bodyPr lIns="90000" tIns="46800">
            <a:noAutofit/>
          </a:bodyPr>
          <a:lstStyle>
            <a:lvl1pPr rtl="0">
              <a:defRPr sz="1000">
                <a:solidFill>
                  <a:schemeClr val="tx1"/>
                </a:solidFill>
              </a:defRPr>
            </a:lvl1pPr>
            <a:lvl2pPr rtl="0">
              <a:defRPr sz="1000">
                <a:solidFill>
                  <a:schemeClr val="tx1"/>
                </a:solidFill>
              </a:defRPr>
            </a:lvl2pPr>
            <a:lvl3pPr rtl="0">
              <a:defRPr sz="1000">
                <a:solidFill>
                  <a:schemeClr val="tx1"/>
                </a:solidFill>
              </a:defRPr>
            </a:lvl3pPr>
            <a:lvl4pPr rtl="0">
              <a:defRPr sz="1000">
                <a:solidFill>
                  <a:schemeClr val="tx1"/>
                </a:solidFill>
              </a:defRPr>
            </a:lvl4pPr>
            <a:lvl5pPr rtl="0">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Picture Placeholder 3">
            <a:extLst>
              <a:ext uri="{FF2B5EF4-FFF2-40B4-BE49-F238E27FC236}">
                <a16:creationId xmlns:a16="http://schemas.microsoft.com/office/drawing/2014/main" id="{F917CC07-4C1F-4951-A9EA-C0FBB7569C28}"/>
              </a:ext>
            </a:extLst>
          </p:cNvPr>
          <p:cNvSpPr>
            <a:spLocks noGrp="1"/>
          </p:cNvSpPr>
          <p:nvPr>
            <p:ph type="pic" sz="quarter" idx="15" hasCustomPrompt="1"/>
          </p:nvPr>
        </p:nvSpPr>
        <p:spPr>
          <a:xfrm>
            <a:off x="8702040" y="656649"/>
            <a:ext cx="3154998" cy="5580639"/>
          </a:xfrm>
          <a:solidFill>
            <a:schemeClr val="bg1">
              <a:lumMod val="85000"/>
            </a:schemeClr>
          </a:solidFill>
        </p:spPr>
        <p:txBody>
          <a:bodyPr bIns="648000" anchor="ctr" anchorCtr="1"/>
          <a:lstStyle>
            <a:lvl1pPr marL="0" indent="0" rtl="0">
              <a:buFont typeface="Arial" panose="020B0604020202020204" pitchFamily="34" charset="0"/>
              <a:buNone/>
              <a:defRPr/>
            </a:lvl1pPr>
          </a:lstStyle>
          <a:p>
            <a:r>
              <a:rPr lang="en-US"/>
              <a:t>Click icon to insert picture</a:t>
            </a:r>
          </a:p>
        </p:txBody>
      </p:sp>
      <p:sp>
        <p:nvSpPr>
          <p:cNvPr id="10" name="Text Placeholder 7">
            <a:extLst>
              <a:ext uri="{FF2B5EF4-FFF2-40B4-BE49-F238E27FC236}">
                <a16:creationId xmlns:a16="http://schemas.microsoft.com/office/drawing/2014/main" id="{E9BC1E76-EBB3-2F50-0D89-267E43368EFA}"/>
              </a:ext>
            </a:extLst>
          </p:cNvPr>
          <p:cNvSpPr>
            <a:spLocks noGrp="1"/>
          </p:cNvSpPr>
          <p:nvPr>
            <p:ph type="body" sz="quarter" idx="16" hasCustomPrompt="1"/>
          </p:nvPr>
        </p:nvSpPr>
        <p:spPr>
          <a:xfrm>
            <a:off x="334962" y="134500"/>
            <a:ext cx="3600000" cy="210251"/>
          </a:xfrm>
        </p:spPr>
        <p:txBody>
          <a:bodyPr lIns="90000" tIns="46800" rIns="90000" bIns="46800" anchor="ctr">
            <a:spAutoFit/>
          </a:bodyPr>
          <a:lstStyle>
            <a:lvl1pPr rtl="0">
              <a:lnSpc>
                <a:spcPct val="75000"/>
              </a:lnSpc>
              <a:defRPr sz="1000" cap="all" spc="-30" baseline="0">
                <a:solidFill>
                  <a:schemeClr val="accent6">
                    <a:lumMod val="50000"/>
                  </a:schemeClr>
                </a:solidFill>
                <a:latin typeface="Arial" panose="020B0604020202020204" pitchFamily="34" charset="0"/>
                <a:cs typeface="Arial" panose="020B0604020202020204" pitchFamily="34" charset="0"/>
              </a:defRPr>
            </a:lvl1pPr>
            <a:lvl2pPr>
              <a:lnSpc>
                <a:spcPct val="75000"/>
              </a:lnSpc>
              <a:defRPr sz="2800" cap="all" spc="-30" baseline="0">
                <a:latin typeface="+mj-lt"/>
              </a:defRPr>
            </a:lvl2pPr>
            <a:lvl3pPr>
              <a:lnSpc>
                <a:spcPct val="75000"/>
              </a:lnSpc>
              <a:defRPr sz="2800" cap="all" spc="-30" baseline="0">
                <a:latin typeface="+mj-lt"/>
              </a:defRPr>
            </a:lvl3pPr>
            <a:lvl4pPr>
              <a:lnSpc>
                <a:spcPct val="75000"/>
              </a:lnSpc>
              <a:defRPr sz="2800" cap="all" spc="-30" baseline="0">
                <a:latin typeface="+mj-lt"/>
              </a:defRPr>
            </a:lvl4pPr>
            <a:lvl5pPr>
              <a:lnSpc>
                <a:spcPct val="75000"/>
              </a:lnSpc>
              <a:defRPr sz="2800" cap="all" spc="-30" baseline="0">
                <a:latin typeface="+mj-lt"/>
              </a:defRPr>
            </a:lvl5pPr>
          </a:lstStyle>
          <a:p>
            <a:pPr lvl="0"/>
            <a:r>
              <a:rPr lang="en-US"/>
              <a:t>Section name</a:t>
            </a:r>
          </a:p>
        </p:txBody>
      </p:sp>
      <p:sp>
        <p:nvSpPr>
          <p:cNvPr id="12" name="Title Placeholder 1">
            <a:extLst>
              <a:ext uri="{FF2B5EF4-FFF2-40B4-BE49-F238E27FC236}">
                <a16:creationId xmlns:a16="http://schemas.microsoft.com/office/drawing/2014/main" id="{24C466A4-22D9-4C85-F4E2-7A622F43FAE4}"/>
              </a:ext>
            </a:extLst>
          </p:cNvPr>
          <p:cNvSpPr>
            <a:spLocks noGrp="1"/>
          </p:cNvSpPr>
          <p:nvPr>
            <p:ph type="title"/>
          </p:nvPr>
        </p:nvSpPr>
        <p:spPr>
          <a:xfrm>
            <a:off x="334962" y="656649"/>
            <a:ext cx="11522075" cy="383311"/>
          </a:xfrm>
          <a:prstGeom prst="rect">
            <a:avLst/>
          </a:prstGeom>
        </p:spPr>
        <p:txBody>
          <a:bodyPr vert="horz" wrap="square" lIns="90000" tIns="46800" rIns="90000" bIns="46800" rtlCol="0" anchor="t" anchorCtr="0">
            <a:spAutoFit/>
          </a:bodyPr>
          <a:lstStyle>
            <a:lvl1pPr rtl="0">
              <a:defRPr sz="2400" b="1" spc="-150">
                <a:latin typeface="Arial Black" panose="020B0A04020102020204" pitchFamily="34" charset="0"/>
                <a:cs typeface="Arial" panose="020B0604020202020204" pitchFamily="34" charset="0"/>
              </a:defRPr>
            </a:lvl1pPr>
          </a:lstStyle>
          <a:p>
            <a:r>
              <a:rPr lang="en-US"/>
              <a:t>Click to edit Master title style</a:t>
            </a:r>
          </a:p>
        </p:txBody>
      </p:sp>
      <p:sp>
        <p:nvSpPr>
          <p:cNvPr id="13" name="Text Placeholder 3">
            <a:extLst>
              <a:ext uri="{FF2B5EF4-FFF2-40B4-BE49-F238E27FC236}">
                <a16:creationId xmlns:a16="http://schemas.microsoft.com/office/drawing/2014/main" id="{0D53731E-71CD-5226-8B22-774F47532924}"/>
              </a:ext>
            </a:extLst>
          </p:cNvPr>
          <p:cNvSpPr>
            <a:spLocks noGrp="1"/>
          </p:cNvSpPr>
          <p:nvPr>
            <p:ph type="body" sz="quarter" idx="18" hasCustomPrompt="1"/>
          </p:nvPr>
        </p:nvSpPr>
        <p:spPr>
          <a:xfrm>
            <a:off x="334962" y="6511379"/>
            <a:ext cx="11232000" cy="217625"/>
          </a:xfrm>
        </p:spPr>
        <p:txBody>
          <a:bodyPr wrap="square" lIns="90000" tIns="46800" rIns="90000" bIns="46800" anchor="ctr">
            <a:spAutoFit/>
          </a:bodyPr>
          <a:lstStyle>
            <a:lvl1pPr marL="0" indent="0" rtl="0">
              <a:lnSpc>
                <a:spcPct val="100000"/>
              </a:lnSpc>
              <a:buNone/>
              <a:defRPr sz="800">
                <a:solidFill>
                  <a:schemeClr val="accent6">
                    <a:lumMod val="50000"/>
                  </a:schemeClr>
                </a:solidFill>
                <a:latin typeface="Arial" panose="020B0604020202020204" pitchFamily="34" charset="0"/>
                <a:cs typeface="Arial" panose="020B0604020202020204" pitchFamily="34" charset="0"/>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a:t>1. Insert numbered footnotes; 2. Refer to footnotes in text with superscript. Source: Name (Year)</a:t>
            </a:r>
          </a:p>
        </p:txBody>
      </p:sp>
    </p:spTree>
    <p:extLst>
      <p:ext uri="{BB962C8B-B14F-4D97-AF65-F5344CB8AC3E}">
        <p14:creationId xmlns:p14="http://schemas.microsoft.com/office/powerpoint/2010/main" val="336344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xt &amp; picture - B">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8FEA39C0-6846-762D-2CA6-0B3DE9067779}"/>
              </a:ext>
            </a:extLst>
          </p:cNvPr>
          <p:cNvGraphicFramePr>
            <a:graphicFrameLocks noChangeAspect="1"/>
          </p:cNvGraphicFramePr>
          <p:nvPr userDrawn="1">
            <p:custDataLst>
              <p:tags r:id="rId1"/>
            </p:custDataLst>
            <p:extLst>
              <p:ext uri="{D42A27DB-BD31-4B8C-83A1-F6EECF244321}">
                <p14:modId xmlns:p14="http://schemas.microsoft.com/office/powerpoint/2010/main" val="9694237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6" imgH="426" progId="TCLayout.ActiveDocument.1">
                  <p:embed/>
                </p:oleObj>
              </mc:Choice>
              <mc:Fallback>
                <p:oleObj name="think-cell Slide" r:id="rId3" imgW="426" imgH="426" progId="TCLayout.ActiveDocument.1">
                  <p:embed/>
                  <p:pic>
                    <p:nvPicPr>
                      <p:cNvPr id="2" name="think-cell data - do not delete" hidden="1">
                        <a:extLst>
                          <a:ext uri="{FF2B5EF4-FFF2-40B4-BE49-F238E27FC236}">
                            <a16:creationId xmlns:a16="http://schemas.microsoft.com/office/drawing/2014/main" id="{8FEA39C0-6846-762D-2CA6-0B3DE906777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7" name="Picture Placeholder 3">
            <a:extLst>
              <a:ext uri="{FF2B5EF4-FFF2-40B4-BE49-F238E27FC236}">
                <a16:creationId xmlns:a16="http://schemas.microsoft.com/office/drawing/2014/main" id="{F917CC07-4C1F-4951-A9EA-C0FBB7569C28}"/>
              </a:ext>
            </a:extLst>
          </p:cNvPr>
          <p:cNvSpPr>
            <a:spLocks noGrp="1"/>
          </p:cNvSpPr>
          <p:nvPr>
            <p:ph type="pic" sz="quarter" idx="15" hasCustomPrompt="1"/>
          </p:nvPr>
        </p:nvSpPr>
        <p:spPr>
          <a:xfrm>
            <a:off x="3458708" y="0"/>
            <a:ext cx="8733291" cy="6858000"/>
          </a:xfrm>
          <a:solidFill>
            <a:schemeClr val="bg1">
              <a:lumMod val="85000"/>
            </a:schemeClr>
          </a:solidFill>
        </p:spPr>
        <p:txBody>
          <a:bodyPr bIns="648000" anchor="ctr" anchorCtr="1"/>
          <a:lstStyle>
            <a:lvl1pPr marL="0" indent="0" rtl="0">
              <a:buFont typeface="Arial" panose="020B0604020202020204" pitchFamily="34" charset="0"/>
              <a:buNone/>
              <a:defRPr/>
            </a:lvl1pPr>
          </a:lstStyle>
          <a:p>
            <a:r>
              <a:rPr lang="en-US"/>
              <a:t>Click icon to insert picture</a:t>
            </a:r>
          </a:p>
        </p:txBody>
      </p:sp>
      <p:sp>
        <p:nvSpPr>
          <p:cNvPr id="6" name="Slide Number Placeholder 5">
            <a:extLst>
              <a:ext uri="{FF2B5EF4-FFF2-40B4-BE49-F238E27FC236}">
                <a16:creationId xmlns:a16="http://schemas.microsoft.com/office/drawing/2014/main" id="{E0A76DE0-9B8B-4688-8B7A-2B7AF44727C6}"/>
              </a:ext>
            </a:extLst>
          </p:cNvPr>
          <p:cNvSpPr>
            <a:spLocks noGrp="1"/>
          </p:cNvSpPr>
          <p:nvPr>
            <p:ph type="sldNum" sz="quarter" idx="12"/>
          </p:nvPr>
        </p:nvSpPr>
        <p:spPr/>
        <p:txBody>
          <a:bodyPr/>
          <a:lstStyle>
            <a:lvl1pPr rtl="0">
              <a:defRPr/>
            </a:lvl1pPr>
          </a:lstStyle>
          <a:p>
            <a:fld id="{13402C37-6518-4C46-A924-AEC985BB8BDA}" type="slidenum">
              <a:rPr lang="en-US" smtClean="0"/>
              <a:pPr/>
              <a:t>‹#›</a:t>
            </a:fld>
            <a:endParaRPr lang="en-US"/>
          </a:p>
        </p:txBody>
      </p:sp>
      <p:sp>
        <p:nvSpPr>
          <p:cNvPr id="11" name="Text Placeholder 10">
            <a:extLst>
              <a:ext uri="{FF2B5EF4-FFF2-40B4-BE49-F238E27FC236}">
                <a16:creationId xmlns:a16="http://schemas.microsoft.com/office/drawing/2014/main" id="{C13D2EA4-F8DA-411F-89FA-0F2FB5345369}"/>
              </a:ext>
            </a:extLst>
          </p:cNvPr>
          <p:cNvSpPr>
            <a:spLocks noGrp="1"/>
          </p:cNvSpPr>
          <p:nvPr>
            <p:ph type="body" sz="quarter" idx="13" hasCustomPrompt="1"/>
          </p:nvPr>
        </p:nvSpPr>
        <p:spPr>
          <a:xfrm>
            <a:off x="334964" y="777240"/>
            <a:ext cx="2807156" cy="5460048"/>
          </a:xfrm>
        </p:spPr>
        <p:txBody>
          <a:bodyPr wrap="square" numCol="1" spcCol="180000">
            <a:noAutofit/>
          </a:bodyPr>
          <a:lstStyle>
            <a:lvl1pPr rtl="0">
              <a:defRPr>
                <a:solidFill>
                  <a:schemeClr val="tx1"/>
                </a:solidFill>
              </a:defRPr>
            </a:lvl1pPr>
            <a:lvl2pPr rtl="0">
              <a:defRPr>
                <a:solidFill>
                  <a:schemeClr val="tx1"/>
                </a:solidFill>
              </a:defRPr>
            </a:lvl2pPr>
            <a:lvl3pPr rtl="0">
              <a:defRPr>
                <a:solidFill>
                  <a:schemeClr val="tx1"/>
                </a:solidFill>
              </a:defRPr>
            </a:lvl3pPr>
            <a:lvl4pPr rtl="0">
              <a:defRPr>
                <a:solidFill>
                  <a:schemeClr val="tx1"/>
                </a:solidFill>
              </a:defRPr>
            </a:lvl4pPr>
            <a:lvl5pPr rtl="0">
              <a:defRPr>
                <a:solidFill>
                  <a:schemeClr val="tx1"/>
                </a:solidFill>
              </a:defRPr>
            </a:lvl5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cxnSp>
        <p:nvCxnSpPr>
          <p:cNvPr id="25" name="Straight Connector 24">
            <a:extLst>
              <a:ext uri="{FF2B5EF4-FFF2-40B4-BE49-F238E27FC236}">
                <a16:creationId xmlns:a16="http://schemas.microsoft.com/office/drawing/2014/main" id="{1F7B3309-5F58-4DFD-A72B-322CE7E013BB}"/>
              </a:ext>
            </a:extLst>
          </p:cNvPr>
          <p:cNvCxnSpPr>
            <a:cxnSpLocks/>
          </p:cNvCxnSpPr>
          <p:nvPr userDrawn="1"/>
        </p:nvCxnSpPr>
        <p:spPr>
          <a:xfrm>
            <a:off x="190120" y="455882"/>
            <a:ext cx="2952000" cy="0"/>
          </a:xfrm>
          <a:prstGeom prst="line">
            <a:avLst/>
          </a:prstGeom>
          <a:ln w="7620">
            <a:solidFill>
              <a:schemeClr val="accent1"/>
            </a:solidFill>
          </a:ln>
        </p:spPr>
        <p:style>
          <a:lnRef idx="1">
            <a:schemeClr val="accent5"/>
          </a:lnRef>
          <a:fillRef idx="0">
            <a:schemeClr val="accent5"/>
          </a:fillRef>
          <a:effectRef idx="0">
            <a:schemeClr val="accent5"/>
          </a:effectRef>
          <a:fontRef idx="minor">
            <a:schemeClr val="tx1"/>
          </a:fontRef>
        </p:style>
      </p:cxnSp>
      <p:cxnSp>
        <p:nvCxnSpPr>
          <p:cNvPr id="29" name="Straight Connector 28">
            <a:extLst>
              <a:ext uri="{FF2B5EF4-FFF2-40B4-BE49-F238E27FC236}">
                <a16:creationId xmlns:a16="http://schemas.microsoft.com/office/drawing/2014/main" id="{B4CBCD22-5E03-4770-BB93-54436666AB56}"/>
              </a:ext>
            </a:extLst>
          </p:cNvPr>
          <p:cNvCxnSpPr>
            <a:cxnSpLocks/>
          </p:cNvCxnSpPr>
          <p:nvPr userDrawn="1"/>
        </p:nvCxnSpPr>
        <p:spPr>
          <a:xfrm>
            <a:off x="190120" y="6384242"/>
            <a:ext cx="2952000" cy="0"/>
          </a:xfrm>
          <a:prstGeom prst="line">
            <a:avLst/>
          </a:prstGeom>
          <a:ln w="7620">
            <a:solidFill>
              <a:schemeClr val="accent1"/>
            </a:solidFill>
          </a:ln>
        </p:spPr>
        <p:style>
          <a:lnRef idx="1">
            <a:schemeClr val="accent5"/>
          </a:lnRef>
          <a:fillRef idx="0">
            <a:schemeClr val="accent5"/>
          </a:fillRef>
          <a:effectRef idx="0">
            <a:schemeClr val="accent5"/>
          </a:effectRef>
          <a:fontRef idx="minor">
            <a:schemeClr val="tx1"/>
          </a:fontRef>
        </p:style>
      </p:cxnSp>
      <p:sp>
        <p:nvSpPr>
          <p:cNvPr id="9" name="Text Placeholder 7">
            <a:extLst>
              <a:ext uri="{FF2B5EF4-FFF2-40B4-BE49-F238E27FC236}">
                <a16:creationId xmlns:a16="http://schemas.microsoft.com/office/drawing/2014/main" id="{8B341E0C-BB0E-4D83-8179-4A24B50E756D}"/>
              </a:ext>
            </a:extLst>
          </p:cNvPr>
          <p:cNvSpPr>
            <a:spLocks noGrp="1"/>
          </p:cNvSpPr>
          <p:nvPr>
            <p:ph type="body" sz="quarter" idx="16" hasCustomPrompt="1"/>
          </p:nvPr>
        </p:nvSpPr>
        <p:spPr>
          <a:xfrm>
            <a:off x="334962" y="134500"/>
            <a:ext cx="2809558" cy="210251"/>
          </a:xfrm>
        </p:spPr>
        <p:txBody>
          <a:bodyPr wrap="square" lIns="90000" tIns="46800" rIns="90000" bIns="46800" anchor="ctr">
            <a:spAutoFit/>
          </a:bodyPr>
          <a:lstStyle>
            <a:lvl1pPr rtl="0">
              <a:lnSpc>
                <a:spcPct val="75000"/>
              </a:lnSpc>
              <a:defRPr sz="1000" cap="all" spc="-30" baseline="0">
                <a:solidFill>
                  <a:schemeClr val="accent6">
                    <a:lumMod val="50000"/>
                  </a:schemeClr>
                </a:solidFill>
                <a:latin typeface="Arial" panose="020B0604020202020204" pitchFamily="34" charset="0"/>
                <a:cs typeface="Arial" panose="020B0604020202020204" pitchFamily="34" charset="0"/>
              </a:defRPr>
            </a:lvl1pPr>
            <a:lvl2pPr>
              <a:lnSpc>
                <a:spcPct val="75000"/>
              </a:lnSpc>
              <a:defRPr sz="2800" cap="all" spc="-30" baseline="0">
                <a:latin typeface="+mj-lt"/>
              </a:defRPr>
            </a:lvl2pPr>
            <a:lvl3pPr>
              <a:lnSpc>
                <a:spcPct val="75000"/>
              </a:lnSpc>
              <a:defRPr sz="2800" cap="all" spc="-30" baseline="0">
                <a:latin typeface="+mj-lt"/>
              </a:defRPr>
            </a:lvl3pPr>
            <a:lvl4pPr>
              <a:lnSpc>
                <a:spcPct val="75000"/>
              </a:lnSpc>
              <a:defRPr sz="2800" cap="all" spc="-30" baseline="0">
                <a:latin typeface="+mj-lt"/>
              </a:defRPr>
            </a:lvl4pPr>
            <a:lvl5pPr>
              <a:lnSpc>
                <a:spcPct val="75000"/>
              </a:lnSpc>
              <a:defRPr sz="2800" cap="all" spc="-30" baseline="0">
                <a:latin typeface="+mj-lt"/>
              </a:defRPr>
            </a:lvl5pPr>
          </a:lstStyle>
          <a:p>
            <a:pPr lvl="0"/>
            <a:r>
              <a:rPr lang="en-US"/>
              <a:t>Section name</a:t>
            </a:r>
          </a:p>
        </p:txBody>
      </p:sp>
      <p:sp>
        <p:nvSpPr>
          <p:cNvPr id="13" name="Text Placeholder 3">
            <a:extLst>
              <a:ext uri="{FF2B5EF4-FFF2-40B4-BE49-F238E27FC236}">
                <a16:creationId xmlns:a16="http://schemas.microsoft.com/office/drawing/2014/main" id="{8DDDBCE4-0C3F-698D-B07B-A57624A5C9E4}"/>
              </a:ext>
            </a:extLst>
          </p:cNvPr>
          <p:cNvSpPr>
            <a:spLocks noGrp="1"/>
          </p:cNvSpPr>
          <p:nvPr>
            <p:ph type="body" sz="quarter" idx="18" hasCustomPrompt="1"/>
          </p:nvPr>
        </p:nvSpPr>
        <p:spPr>
          <a:xfrm>
            <a:off x="334962" y="6449824"/>
            <a:ext cx="2819718" cy="340735"/>
          </a:xfrm>
        </p:spPr>
        <p:txBody>
          <a:bodyPr wrap="square" lIns="90000" tIns="46800" rIns="90000" bIns="46800" anchor="ctr">
            <a:spAutoFit/>
          </a:bodyPr>
          <a:lstStyle>
            <a:lvl1pPr marL="0" indent="0" rtl="0">
              <a:lnSpc>
                <a:spcPct val="100000"/>
              </a:lnSpc>
              <a:buNone/>
              <a:defRPr sz="800">
                <a:solidFill>
                  <a:schemeClr val="accent6">
                    <a:lumMod val="50000"/>
                  </a:schemeClr>
                </a:solidFill>
                <a:latin typeface="Arial" panose="020B0604020202020204" pitchFamily="34" charset="0"/>
                <a:cs typeface="Arial" panose="020B0604020202020204" pitchFamily="34" charset="0"/>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a:t>1. Insert numbered footnotes; 2. Refer to footnotes in text with superscript. Source: Name (Year)</a:t>
            </a:r>
          </a:p>
        </p:txBody>
      </p:sp>
    </p:spTree>
    <p:extLst>
      <p:ext uri="{BB962C8B-B14F-4D97-AF65-F5344CB8AC3E}">
        <p14:creationId xmlns:p14="http://schemas.microsoft.com/office/powerpoint/2010/main" val="383291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mp; picture - C">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605B2FF-0FB7-072B-77DD-D714C5E5D47C}"/>
              </a:ext>
            </a:extLst>
          </p:cNvPr>
          <p:cNvGraphicFramePr>
            <a:graphicFrameLocks noChangeAspect="1"/>
          </p:cNvGraphicFramePr>
          <p:nvPr userDrawn="1">
            <p:custDataLst>
              <p:tags r:id="rId1"/>
            </p:custDataLst>
            <p:extLst>
              <p:ext uri="{D42A27DB-BD31-4B8C-83A1-F6EECF244321}">
                <p14:modId xmlns:p14="http://schemas.microsoft.com/office/powerpoint/2010/main" val="3162237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ct 3" hidden="1">
                        <a:extLst>
                          <a:ext uri="{FF2B5EF4-FFF2-40B4-BE49-F238E27FC236}">
                            <a16:creationId xmlns:a16="http://schemas.microsoft.com/office/drawing/2014/main" id="{2605B2FF-0FB7-072B-77DD-D714C5E5D4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0" name="Picture Placeholder 3">
            <a:extLst>
              <a:ext uri="{FF2B5EF4-FFF2-40B4-BE49-F238E27FC236}">
                <a16:creationId xmlns:a16="http://schemas.microsoft.com/office/drawing/2014/main" id="{9D0AAAEC-B31D-468B-8944-14B9B9E4CB24}"/>
              </a:ext>
            </a:extLst>
          </p:cNvPr>
          <p:cNvSpPr>
            <a:spLocks noGrp="1"/>
          </p:cNvSpPr>
          <p:nvPr>
            <p:ph type="pic" sz="quarter" idx="15" hasCustomPrompt="1"/>
          </p:nvPr>
        </p:nvSpPr>
        <p:spPr>
          <a:xfrm>
            <a:off x="334963" y="701040"/>
            <a:ext cx="11522075" cy="2554224"/>
          </a:xfrm>
          <a:solidFill>
            <a:schemeClr val="bg1">
              <a:lumMod val="85000"/>
            </a:schemeClr>
          </a:solidFill>
        </p:spPr>
        <p:txBody>
          <a:bodyPr bIns="648000" anchor="ctr" anchorCtr="1"/>
          <a:lstStyle>
            <a:lvl1pPr marL="0" indent="0" rtl="0">
              <a:buFont typeface="Arial" panose="020B0604020202020204" pitchFamily="34" charset="0"/>
              <a:buNone/>
              <a:defRPr/>
            </a:lvl1pPr>
          </a:lstStyle>
          <a:p>
            <a:r>
              <a:rPr lang="en-US"/>
              <a:t>Click icon to insert picture</a:t>
            </a:r>
          </a:p>
        </p:txBody>
      </p:sp>
      <p:sp>
        <p:nvSpPr>
          <p:cNvPr id="2" name="Title 1">
            <a:extLst>
              <a:ext uri="{FF2B5EF4-FFF2-40B4-BE49-F238E27FC236}">
                <a16:creationId xmlns:a16="http://schemas.microsoft.com/office/drawing/2014/main" id="{922DAFD2-D634-440C-A36F-68B9ED6EFDEF}"/>
              </a:ext>
            </a:extLst>
          </p:cNvPr>
          <p:cNvSpPr>
            <a:spLocks noGrp="1"/>
          </p:cNvSpPr>
          <p:nvPr>
            <p:ph type="title"/>
          </p:nvPr>
        </p:nvSpPr>
        <p:spPr>
          <a:xfrm>
            <a:off x="334963" y="3423920"/>
            <a:ext cx="7304328" cy="383311"/>
          </a:xfrm>
        </p:spPr>
        <p:txBody>
          <a:bodyPr vert="horz" lIns="90000" tIns="46800"/>
          <a:lstStyle>
            <a:lvl1pPr rtl="0">
              <a:defRPr spc="-150"/>
            </a:lvl1pPr>
          </a:lstStyle>
          <a:p>
            <a:r>
              <a:rPr lang="en-US"/>
              <a:t>Click to edit Master title style</a:t>
            </a:r>
          </a:p>
        </p:txBody>
      </p:sp>
      <p:sp>
        <p:nvSpPr>
          <p:cNvPr id="6" name="Slide Number Placeholder 5">
            <a:extLst>
              <a:ext uri="{FF2B5EF4-FFF2-40B4-BE49-F238E27FC236}">
                <a16:creationId xmlns:a16="http://schemas.microsoft.com/office/drawing/2014/main" id="{E0A76DE0-9B8B-4688-8B7A-2B7AF44727C6}"/>
              </a:ext>
            </a:extLst>
          </p:cNvPr>
          <p:cNvSpPr>
            <a:spLocks noGrp="1"/>
          </p:cNvSpPr>
          <p:nvPr>
            <p:ph type="sldNum" sz="quarter" idx="12"/>
          </p:nvPr>
        </p:nvSpPr>
        <p:spPr/>
        <p:txBody>
          <a:bodyPr/>
          <a:lstStyle>
            <a:lvl1pPr rtl="0">
              <a:defRPr/>
            </a:lvl1pPr>
          </a:lstStyle>
          <a:p>
            <a:fld id="{13402C37-6518-4C46-A924-AEC985BB8BDA}" type="slidenum">
              <a:rPr lang="en-US" smtClean="0"/>
              <a:pPr/>
              <a:t>‹#›</a:t>
            </a:fld>
            <a:endParaRPr lang="en-US"/>
          </a:p>
        </p:txBody>
      </p:sp>
      <p:sp>
        <p:nvSpPr>
          <p:cNvPr id="11" name="Text Placeholder 10">
            <a:extLst>
              <a:ext uri="{FF2B5EF4-FFF2-40B4-BE49-F238E27FC236}">
                <a16:creationId xmlns:a16="http://schemas.microsoft.com/office/drawing/2014/main" id="{C13D2EA4-F8DA-411F-89FA-0F2FB5345369}"/>
              </a:ext>
            </a:extLst>
          </p:cNvPr>
          <p:cNvSpPr>
            <a:spLocks noGrp="1"/>
          </p:cNvSpPr>
          <p:nvPr>
            <p:ph type="body" sz="quarter" idx="13" hasCustomPrompt="1"/>
          </p:nvPr>
        </p:nvSpPr>
        <p:spPr>
          <a:xfrm>
            <a:off x="8107680" y="3423920"/>
            <a:ext cx="3749358" cy="2813368"/>
          </a:xfrm>
        </p:spPr>
        <p:txBody>
          <a:bodyPr lIns="90000" tIns="46800" numCol="1" spcCol="180000">
            <a:noAutofit/>
          </a:bodyPr>
          <a:lstStyle>
            <a:lvl1pPr rtl="0">
              <a:defRPr>
                <a:solidFill>
                  <a:schemeClr val="tx1"/>
                </a:solidFill>
              </a:defRPr>
            </a:lvl1pPr>
            <a:lvl2pPr rtl="0">
              <a:defRPr>
                <a:solidFill>
                  <a:schemeClr val="tx1"/>
                </a:solidFill>
              </a:defRPr>
            </a:lvl2pPr>
            <a:lvl3pPr rtl="0">
              <a:defRPr>
                <a:solidFill>
                  <a:schemeClr val="tx1"/>
                </a:solidFill>
              </a:defRPr>
            </a:lvl3pPr>
            <a:lvl4pPr rtl="0">
              <a:defRPr>
                <a:solidFill>
                  <a:schemeClr val="tx1"/>
                </a:solidFill>
              </a:defRPr>
            </a:lvl4pPr>
            <a:lvl5pPr rtl="0">
              <a:defRPr>
                <a:solidFill>
                  <a:schemeClr val="tx1"/>
                </a:solidFill>
              </a:defRPr>
            </a:lvl5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26" name="Text Placeholder 25">
            <a:extLst>
              <a:ext uri="{FF2B5EF4-FFF2-40B4-BE49-F238E27FC236}">
                <a16:creationId xmlns:a16="http://schemas.microsoft.com/office/drawing/2014/main" id="{1622A9CD-AB82-4FDF-8272-C5F5765704C3}"/>
              </a:ext>
            </a:extLst>
          </p:cNvPr>
          <p:cNvSpPr>
            <a:spLocks noGrp="1"/>
          </p:cNvSpPr>
          <p:nvPr>
            <p:ph type="body" sz="quarter" idx="14"/>
          </p:nvPr>
        </p:nvSpPr>
        <p:spPr>
          <a:xfrm>
            <a:off x="334963" y="5295900"/>
            <a:ext cx="2731947" cy="941388"/>
          </a:xfrm>
        </p:spPr>
        <p:txBody>
          <a:bodyPr lIns="90000" tIns="46800">
            <a:noAutofit/>
          </a:bodyPr>
          <a:lstStyle>
            <a:lvl1pPr rtl="0">
              <a:defRPr sz="1000">
                <a:solidFill>
                  <a:schemeClr val="tx1"/>
                </a:solidFill>
              </a:defRPr>
            </a:lvl1pPr>
            <a:lvl2pPr rtl="0">
              <a:defRPr sz="1000">
                <a:solidFill>
                  <a:schemeClr val="tx1"/>
                </a:solidFill>
              </a:defRPr>
            </a:lvl2pPr>
            <a:lvl3pPr rtl="0">
              <a:defRPr sz="1000">
                <a:solidFill>
                  <a:schemeClr val="tx1"/>
                </a:solidFill>
              </a:defRPr>
            </a:lvl3pPr>
            <a:lvl4pPr rtl="0">
              <a:defRPr sz="1000">
                <a:solidFill>
                  <a:schemeClr val="tx1"/>
                </a:solidFill>
              </a:defRPr>
            </a:lvl4pPr>
            <a:lvl5pPr rtl="0">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a:extLst>
              <a:ext uri="{FF2B5EF4-FFF2-40B4-BE49-F238E27FC236}">
                <a16:creationId xmlns:a16="http://schemas.microsoft.com/office/drawing/2014/main" id="{127BE314-75BF-8185-95B0-72BE0E2E8CF9}"/>
              </a:ext>
            </a:extLst>
          </p:cNvPr>
          <p:cNvSpPr>
            <a:spLocks noGrp="1"/>
          </p:cNvSpPr>
          <p:nvPr>
            <p:ph type="body" sz="quarter" idx="16" hasCustomPrompt="1"/>
          </p:nvPr>
        </p:nvSpPr>
        <p:spPr>
          <a:xfrm>
            <a:off x="334962" y="134500"/>
            <a:ext cx="3600000" cy="210251"/>
          </a:xfrm>
        </p:spPr>
        <p:txBody>
          <a:bodyPr lIns="90000" tIns="46800" rIns="90000" bIns="46800" anchor="ctr">
            <a:spAutoFit/>
          </a:bodyPr>
          <a:lstStyle>
            <a:lvl1pPr rtl="0">
              <a:lnSpc>
                <a:spcPct val="75000"/>
              </a:lnSpc>
              <a:defRPr sz="1000" cap="all" spc="-30" baseline="0">
                <a:solidFill>
                  <a:schemeClr val="accent6">
                    <a:lumMod val="50000"/>
                  </a:schemeClr>
                </a:solidFill>
                <a:latin typeface="Arial" panose="020B0604020202020204" pitchFamily="34" charset="0"/>
                <a:cs typeface="Arial" panose="020B0604020202020204" pitchFamily="34" charset="0"/>
              </a:defRPr>
            </a:lvl1pPr>
            <a:lvl2pPr>
              <a:lnSpc>
                <a:spcPct val="75000"/>
              </a:lnSpc>
              <a:defRPr sz="2800" cap="all" spc="-30" baseline="0">
                <a:latin typeface="+mj-lt"/>
              </a:defRPr>
            </a:lvl2pPr>
            <a:lvl3pPr>
              <a:lnSpc>
                <a:spcPct val="75000"/>
              </a:lnSpc>
              <a:defRPr sz="2800" cap="all" spc="-30" baseline="0">
                <a:latin typeface="+mj-lt"/>
              </a:defRPr>
            </a:lvl3pPr>
            <a:lvl4pPr>
              <a:lnSpc>
                <a:spcPct val="75000"/>
              </a:lnSpc>
              <a:defRPr sz="2800" cap="all" spc="-30" baseline="0">
                <a:latin typeface="+mj-lt"/>
              </a:defRPr>
            </a:lvl4pPr>
            <a:lvl5pPr>
              <a:lnSpc>
                <a:spcPct val="75000"/>
              </a:lnSpc>
              <a:defRPr sz="2800" cap="all" spc="-30" baseline="0">
                <a:latin typeface="+mj-lt"/>
              </a:defRPr>
            </a:lvl5pPr>
          </a:lstStyle>
          <a:p>
            <a:pPr lvl="0"/>
            <a:r>
              <a:rPr lang="en-US"/>
              <a:t>Section name</a:t>
            </a:r>
          </a:p>
        </p:txBody>
      </p:sp>
      <p:sp>
        <p:nvSpPr>
          <p:cNvPr id="14" name="Text Placeholder 3">
            <a:extLst>
              <a:ext uri="{FF2B5EF4-FFF2-40B4-BE49-F238E27FC236}">
                <a16:creationId xmlns:a16="http://schemas.microsoft.com/office/drawing/2014/main" id="{9DBA2A43-FA83-146C-2881-278C467222F2}"/>
              </a:ext>
            </a:extLst>
          </p:cNvPr>
          <p:cNvSpPr>
            <a:spLocks noGrp="1"/>
          </p:cNvSpPr>
          <p:nvPr>
            <p:ph type="body" sz="quarter" idx="18" hasCustomPrompt="1"/>
          </p:nvPr>
        </p:nvSpPr>
        <p:spPr>
          <a:xfrm>
            <a:off x="334962" y="6511379"/>
            <a:ext cx="11232000" cy="217625"/>
          </a:xfrm>
        </p:spPr>
        <p:txBody>
          <a:bodyPr wrap="square" lIns="90000" tIns="46800" rIns="90000" bIns="46800" anchor="ctr">
            <a:spAutoFit/>
          </a:bodyPr>
          <a:lstStyle>
            <a:lvl1pPr marL="0" indent="0" rtl="0">
              <a:lnSpc>
                <a:spcPct val="100000"/>
              </a:lnSpc>
              <a:buNone/>
              <a:defRPr sz="800">
                <a:solidFill>
                  <a:schemeClr val="accent6">
                    <a:lumMod val="50000"/>
                  </a:schemeClr>
                </a:solidFill>
                <a:latin typeface="Arial" panose="020B0604020202020204" pitchFamily="34" charset="0"/>
                <a:cs typeface="Arial" panose="020B0604020202020204" pitchFamily="34" charset="0"/>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a:t>1. Insert numbered footnotes; 2. Refer to footnotes in text with superscript. Source: Name (Year)</a:t>
            </a:r>
          </a:p>
        </p:txBody>
      </p:sp>
    </p:spTree>
    <p:extLst>
      <p:ext uri="{BB962C8B-B14F-4D97-AF65-F5344CB8AC3E}">
        <p14:creationId xmlns:p14="http://schemas.microsoft.com/office/powerpoint/2010/main" val="317733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oleObject" Target="../embeddings/oleObject1.bin"/><Relationship Id="rId30" Type="http://schemas.openxmlformats.org/officeDocument/2006/relationships/image" Target="../media/image3.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ags" Target="../tags/tag26.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1.emf"/><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oleObject" Target="../embeddings/oleObject25.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tags" Target="../tags/tag27.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theme" Target="../theme/theme3.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image" Target="../media/image2.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image" Target="../media/image1.emf"/><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oleObject" Target="../embeddings/oleObject26.bin"/><Relationship Id="rId30"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F7FE1B5-5A27-615B-D030-CEC7C41192B4}"/>
              </a:ext>
            </a:extLst>
          </p:cNvPr>
          <p:cNvGraphicFramePr>
            <a:graphicFrameLocks noChangeAspect="1"/>
          </p:cNvGraphicFramePr>
          <p:nvPr userDrawn="1">
            <p:custDataLst>
              <p:tags r:id="rId26"/>
            </p:custDataLst>
            <p:extLst>
              <p:ext uri="{D42A27DB-BD31-4B8C-83A1-F6EECF244321}">
                <p14:modId xmlns:p14="http://schemas.microsoft.com/office/powerpoint/2010/main" val="19203409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7" imgW="415" imgH="416" progId="TCLayout.ActiveDocument.1">
                  <p:embed/>
                </p:oleObj>
              </mc:Choice>
              <mc:Fallback>
                <p:oleObj name="think-cell Slide" r:id="rId27" imgW="415" imgH="416" progId="TCLayout.ActiveDocument.1">
                  <p:embed/>
                  <p:pic>
                    <p:nvPicPr>
                      <p:cNvPr id="5" name="Object 4" hidden="1">
                        <a:extLst>
                          <a:ext uri="{FF2B5EF4-FFF2-40B4-BE49-F238E27FC236}">
                            <a16:creationId xmlns:a16="http://schemas.microsoft.com/office/drawing/2014/main" id="{3F7FE1B5-5A27-615B-D030-CEC7C41192B4}"/>
                          </a:ext>
                        </a:extLst>
                      </p:cNvPr>
                      <p:cNvPicPr/>
                      <p:nvPr/>
                    </p:nvPicPr>
                    <p:blipFill>
                      <a:blip r:embed="rId2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ACC88843-7330-40C3-A2F2-4BD0963D5954}"/>
              </a:ext>
            </a:extLst>
          </p:cNvPr>
          <p:cNvSpPr>
            <a:spLocks noGrp="1"/>
          </p:cNvSpPr>
          <p:nvPr>
            <p:ph type="title"/>
          </p:nvPr>
        </p:nvSpPr>
        <p:spPr>
          <a:xfrm>
            <a:off x="334962" y="656649"/>
            <a:ext cx="11522075" cy="383311"/>
          </a:xfrm>
          <a:prstGeom prst="rect">
            <a:avLst/>
          </a:prstGeom>
        </p:spPr>
        <p:txBody>
          <a:bodyPr vert="horz" wrap="square" lIns="90000" tIns="46800" rIns="90000" bIns="46800" rtlCol="0" anchor="t" anchorCtr="0">
            <a:spAutoFit/>
          </a:bodyPr>
          <a:lstStyle/>
          <a:p>
            <a:r>
              <a:rPr lang="en-US"/>
              <a:t>Click to edit Master title style</a:t>
            </a:r>
          </a:p>
        </p:txBody>
      </p:sp>
      <p:sp>
        <p:nvSpPr>
          <p:cNvPr id="3" name="Text Placeholder 2">
            <a:extLst>
              <a:ext uri="{FF2B5EF4-FFF2-40B4-BE49-F238E27FC236}">
                <a16:creationId xmlns:a16="http://schemas.microsoft.com/office/drawing/2014/main" id="{2EB18C10-21A0-4F51-BA50-2B2CC85A1439}"/>
              </a:ext>
            </a:extLst>
          </p:cNvPr>
          <p:cNvSpPr>
            <a:spLocks noGrp="1"/>
          </p:cNvSpPr>
          <p:nvPr>
            <p:ph type="body" idx="1"/>
          </p:nvPr>
        </p:nvSpPr>
        <p:spPr>
          <a:xfrm>
            <a:off x="334962" y="2349500"/>
            <a:ext cx="7200000" cy="1980613"/>
          </a:xfrm>
          <a:prstGeom prst="rect">
            <a:avLst/>
          </a:prstGeom>
        </p:spPr>
        <p:txBody>
          <a:bodyPr vert="horz" lIns="90000" tIns="46800" rIns="90000" bIns="468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B974E7C-C50B-472E-AEFB-A3A259541CE1}"/>
              </a:ext>
            </a:extLst>
          </p:cNvPr>
          <p:cNvSpPr>
            <a:spLocks noGrp="1"/>
          </p:cNvSpPr>
          <p:nvPr>
            <p:ph type="sldNum" sz="quarter" idx="4"/>
          </p:nvPr>
        </p:nvSpPr>
        <p:spPr>
          <a:xfrm>
            <a:off x="11762166" y="6558635"/>
            <a:ext cx="125034" cy="123111"/>
          </a:xfrm>
          <a:prstGeom prst="rect">
            <a:avLst/>
          </a:prstGeom>
        </p:spPr>
        <p:txBody>
          <a:bodyPr vert="horz" wrap="none" lIns="0" tIns="0" rIns="0" bIns="0" rtlCol="0" anchor="ctr">
            <a:spAutoFit/>
          </a:bodyPr>
          <a:lstStyle>
            <a:lvl1pPr algn="r" rtl="0">
              <a:defRPr sz="800" b="0" i="0">
                <a:solidFill>
                  <a:schemeClr val="accent1"/>
                </a:solidFill>
                <a:latin typeface="Arial" panose="020B0604020202020204" pitchFamily="34" charset="0"/>
                <a:cs typeface="Arial" panose="020B0604020202020204" pitchFamily="34" charset="0"/>
              </a:defRPr>
            </a:lvl1pPr>
          </a:lstStyle>
          <a:p>
            <a:fld id="{13402C37-6518-4C46-A924-AEC985BB8BDA}" type="slidenum">
              <a:rPr lang="en-US" smtClean="0"/>
              <a:pPr/>
              <a:t>‹#›</a:t>
            </a:fld>
            <a:endParaRPr lang="en-US"/>
          </a:p>
        </p:txBody>
      </p:sp>
      <p:cxnSp>
        <p:nvCxnSpPr>
          <p:cNvPr id="68" name="Straight Connector 67">
            <a:extLst>
              <a:ext uri="{FF2B5EF4-FFF2-40B4-BE49-F238E27FC236}">
                <a16:creationId xmlns:a16="http://schemas.microsoft.com/office/drawing/2014/main" id="{8563B8AC-6975-4602-94AC-1C5BDC730A12}"/>
              </a:ext>
            </a:extLst>
          </p:cNvPr>
          <p:cNvCxnSpPr>
            <a:cxnSpLocks/>
          </p:cNvCxnSpPr>
          <p:nvPr userDrawn="1"/>
        </p:nvCxnSpPr>
        <p:spPr>
          <a:xfrm>
            <a:off x="210000" y="455882"/>
            <a:ext cx="11772000" cy="0"/>
          </a:xfrm>
          <a:prstGeom prst="line">
            <a:avLst/>
          </a:prstGeom>
          <a:ln w="7620">
            <a:solidFill>
              <a:schemeClr val="accent1"/>
            </a:solidFill>
          </a:ln>
        </p:spPr>
        <p:style>
          <a:lnRef idx="1">
            <a:schemeClr val="accent5"/>
          </a:lnRef>
          <a:fillRef idx="0">
            <a:schemeClr val="accent5"/>
          </a:fillRef>
          <a:effectRef idx="0">
            <a:schemeClr val="accent5"/>
          </a:effectRef>
          <a:fontRef idx="minor">
            <a:schemeClr val="tx1"/>
          </a:fontRef>
        </p:style>
      </p:cxnSp>
      <p:cxnSp>
        <p:nvCxnSpPr>
          <p:cNvPr id="70" name="Straight Connector 69">
            <a:extLst>
              <a:ext uri="{FF2B5EF4-FFF2-40B4-BE49-F238E27FC236}">
                <a16:creationId xmlns:a16="http://schemas.microsoft.com/office/drawing/2014/main" id="{C40175E7-637C-46E5-92A4-2C61658227D9}"/>
              </a:ext>
            </a:extLst>
          </p:cNvPr>
          <p:cNvCxnSpPr>
            <a:cxnSpLocks/>
          </p:cNvCxnSpPr>
          <p:nvPr userDrawn="1"/>
        </p:nvCxnSpPr>
        <p:spPr>
          <a:xfrm>
            <a:off x="210000" y="6384242"/>
            <a:ext cx="11772000" cy="0"/>
          </a:xfrm>
          <a:prstGeom prst="line">
            <a:avLst/>
          </a:prstGeom>
          <a:ln w="7620">
            <a:solidFill>
              <a:schemeClr val="accent1"/>
            </a:solidFill>
          </a:ln>
        </p:spPr>
        <p:style>
          <a:lnRef idx="1">
            <a:schemeClr val="accent5"/>
          </a:lnRef>
          <a:fillRef idx="0">
            <a:schemeClr val="accent5"/>
          </a:fillRef>
          <a:effectRef idx="0">
            <a:schemeClr val="accent5"/>
          </a:effectRef>
          <a:fontRef idx="minor">
            <a:schemeClr val="tx1"/>
          </a:fontRef>
        </p:style>
      </p:cxnSp>
      <p:pic>
        <p:nvPicPr>
          <p:cNvPr id="61" name="Graphic 60">
            <a:extLst>
              <a:ext uri="{FF2B5EF4-FFF2-40B4-BE49-F238E27FC236}">
                <a16:creationId xmlns:a16="http://schemas.microsoft.com/office/drawing/2014/main" id="{0A96234D-B176-4C60-AA1A-4BAE21559BC4}"/>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10530318" y="91995"/>
            <a:ext cx="900000" cy="300839"/>
          </a:xfrm>
          <a:prstGeom prst="rect">
            <a:avLst/>
          </a:prstGeom>
        </p:spPr>
      </p:pic>
      <p:pic>
        <p:nvPicPr>
          <p:cNvPr id="7" name="Picture 6" descr="A logo with colorful lines&#10;&#10;AI-generated content may be incorrect.">
            <a:extLst>
              <a:ext uri="{FF2B5EF4-FFF2-40B4-BE49-F238E27FC236}">
                <a16:creationId xmlns:a16="http://schemas.microsoft.com/office/drawing/2014/main" id="{C6573BC9-1830-F02D-ECDE-F4896BA797FF}"/>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1524003" y="34484"/>
            <a:ext cx="464175" cy="371340"/>
          </a:xfrm>
          <a:prstGeom prst="rect">
            <a:avLst/>
          </a:prstGeom>
        </p:spPr>
      </p:pic>
    </p:spTree>
    <p:extLst>
      <p:ext uri="{BB962C8B-B14F-4D97-AF65-F5344CB8AC3E}">
        <p14:creationId xmlns:p14="http://schemas.microsoft.com/office/powerpoint/2010/main" val="99761469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1" r:id="rId3"/>
    <p:sldLayoutId id="2147483650" r:id="rId4"/>
    <p:sldLayoutId id="2147483655" r:id="rId5"/>
    <p:sldLayoutId id="2147483676" r:id="rId6"/>
    <p:sldLayoutId id="2147483659" r:id="rId7"/>
    <p:sldLayoutId id="2147483661" r:id="rId8"/>
    <p:sldLayoutId id="2147483662" r:id="rId9"/>
    <p:sldLayoutId id="2147483660"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54" r:id="rId20"/>
    <p:sldLayoutId id="2147483675" r:id="rId21"/>
    <p:sldLayoutId id="2147483674" r:id="rId22"/>
    <p:sldLayoutId id="2147483677" r:id="rId23"/>
    <p:sldLayoutId id="2147483679"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75000"/>
        </a:lnSpc>
        <a:spcBef>
          <a:spcPct val="0"/>
        </a:spcBef>
        <a:buNone/>
        <a:defRPr lang="en-GB" sz="2400" b="0" i="0" kern="1200" cap="all" spc="-150" baseline="0" dirty="0">
          <a:solidFill>
            <a:schemeClr val="accent1"/>
          </a:solidFill>
          <a:latin typeface="Arial Black" panose="020B0A04020102020204" pitchFamily="34" charset="0"/>
          <a:ea typeface="+mj-ea"/>
          <a:cs typeface="+mj-cs"/>
        </a:defRPr>
      </a:lvl1pPr>
    </p:titleStyle>
    <p:body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80" userDrawn="1">
          <p15:clr>
            <a:srgbClr val="F26B43"/>
          </p15:clr>
        </p15:guide>
        <p15:guide id="2" pos="211" userDrawn="1">
          <p15:clr>
            <a:srgbClr val="F26B43"/>
          </p15:clr>
        </p15:guide>
        <p15:guide id="3" pos="7469" userDrawn="1">
          <p15:clr>
            <a:srgbClr val="F26B43"/>
          </p15:clr>
        </p15:guide>
        <p15:guide id="4" orient="horz" pos="392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99BDD586-FC66-634F-8F2D-2A80CC6961AB}"/>
              </a:ext>
            </a:extLst>
          </p:cNvPr>
          <p:cNvGraphicFramePr>
            <a:graphicFrameLocks noChangeAspect="1"/>
          </p:cNvGraphicFramePr>
          <p:nvPr userDrawn="1">
            <p:custDataLst>
              <p:tags r:id="rId13"/>
            </p:custDataLst>
            <p:extLst>
              <p:ext uri="{D42A27DB-BD31-4B8C-83A1-F6EECF244321}">
                <p14:modId xmlns:p14="http://schemas.microsoft.com/office/powerpoint/2010/main" val="22094179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426" imgH="426" progId="TCLayout.ActiveDocument.1">
                  <p:embed/>
                </p:oleObj>
              </mc:Choice>
              <mc:Fallback>
                <p:oleObj name="think-cell Slide" r:id="rId14" imgW="426" imgH="426" progId="TCLayout.ActiveDocument.1">
                  <p:embed/>
                  <p:pic>
                    <p:nvPicPr>
                      <p:cNvPr id="8" name="think-cell data - do not delete" hidden="1">
                        <a:extLst>
                          <a:ext uri="{FF2B5EF4-FFF2-40B4-BE49-F238E27FC236}">
                            <a16:creationId xmlns:a16="http://schemas.microsoft.com/office/drawing/2014/main" id="{99BDD586-FC66-634F-8F2D-2A80CC6961AB}"/>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Marcador de título 1">
            <a:extLst>
              <a:ext uri="{FF2B5EF4-FFF2-40B4-BE49-F238E27FC236}">
                <a16:creationId xmlns:a16="http://schemas.microsoft.com/office/drawing/2014/main" id="{693543AD-D1E2-4FD6-1B7F-4AEC78808E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BE2C3DC-8EBE-A8F4-0C95-C0BE2ED66B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C16388-9FEB-5D82-DB4D-03F242A4A8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0A5B3B-3724-4344-93A5-58156570DBAA}" type="datetimeFigureOut">
              <a:rPr lang="es-ES" smtClean="0"/>
              <a:t>11/06/2025</a:t>
            </a:fld>
            <a:endParaRPr lang="es-ES"/>
          </a:p>
        </p:txBody>
      </p:sp>
      <p:sp>
        <p:nvSpPr>
          <p:cNvPr id="5" name="Marcador de pie de página 4">
            <a:extLst>
              <a:ext uri="{FF2B5EF4-FFF2-40B4-BE49-F238E27FC236}">
                <a16:creationId xmlns:a16="http://schemas.microsoft.com/office/drawing/2014/main" id="{EB7D03B3-3CCA-7C05-57E6-06BD4629E2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6D2AA6FE-43BD-D1A7-FDE8-74E8950A9C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D5B9E2-D9FE-C045-AE1C-89EB29C167DA}" type="slidenum">
              <a:rPr lang="es-ES" smtClean="0"/>
              <a:t>‹#›</a:t>
            </a:fld>
            <a:endParaRPr lang="es-ES"/>
          </a:p>
        </p:txBody>
      </p:sp>
    </p:spTree>
    <p:extLst>
      <p:ext uri="{BB962C8B-B14F-4D97-AF65-F5344CB8AC3E}">
        <p14:creationId xmlns:p14="http://schemas.microsoft.com/office/powerpoint/2010/main" val="340623691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F7FE1B5-5A27-615B-D030-CEC7C41192B4}"/>
              </a:ext>
            </a:extLst>
          </p:cNvPr>
          <p:cNvGraphicFramePr>
            <a:graphicFrameLocks noChangeAspect="1"/>
          </p:cNvGraphicFramePr>
          <p:nvPr userDrawn="1">
            <p:custDataLst>
              <p:tags r:id="rId26"/>
            </p:custDataLst>
            <p:extLst>
              <p:ext uri="{D42A27DB-BD31-4B8C-83A1-F6EECF244321}">
                <p14:modId xmlns:p14="http://schemas.microsoft.com/office/powerpoint/2010/main" val="21258638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7" imgW="415" imgH="416" progId="TCLayout.ActiveDocument.1">
                  <p:embed/>
                </p:oleObj>
              </mc:Choice>
              <mc:Fallback>
                <p:oleObj name="think-cell Slide" r:id="rId27" imgW="415" imgH="416" progId="TCLayout.ActiveDocument.1">
                  <p:embed/>
                  <p:pic>
                    <p:nvPicPr>
                      <p:cNvPr id="5" name="Object 4" hidden="1">
                        <a:extLst>
                          <a:ext uri="{FF2B5EF4-FFF2-40B4-BE49-F238E27FC236}">
                            <a16:creationId xmlns:a16="http://schemas.microsoft.com/office/drawing/2014/main" id="{3F7FE1B5-5A27-615B-D030-CEC7C41192B4}"/>
                          </a:ext>
                        </a:extLst>
                      </p:cNvPr>
                      <p:cNvPicPr/>
                      <p:nvPr/>
                    </p:nvPicPr>
                    <p:blipFill>
                      <a:blip r:embed="rId2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ACC88843-7330-40C3-A2F2-4BD0963D5954}"/>
              </a:ext>
            </a:extLst>
          </p:cNvPr>
          <p:cNvSpPr>
            <a:spLocks noGrp="1"/>
          </p:cNvSpPr>
          <p:nvPr>
            <p:ph type="title"/>
          </p:nvPr>
        </p:nvSpPr>
        <p:spPr>
          <a:xfrm>
            <a:off x="334962" y="656649"/>
            <a:ext cx="11522075" cy="383311"/>
          </a:xfrm>
          <a:prstGeom prst="rect">
            <a:avLst/>
          </a:prstGeom>
        </p:spPr>
        <p:txBody>
          <a:bodyPr vert="horz" wrap="square" lIns="90000" tIns="46800" rIns="90000" bIns="468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2EB18C10-21A0-4F51-BA50-2B2CC85A1439}"/>
              </a:ext>
            </a:extLst>
          </p:cNvPr>
          <p:cNvSpPr>
            <a:spLocks noGrp="1"/>
          </p:cNvSpPr>
          <p:nvPr>
            <p:ph type="body" idx="1"/>
          </p:nvPr>
        </p:nvSpPr>
        <p:spPr>
          <a:xfrm>
            <a:off x="334962" y="2349500"/>
            <a:ext cx="7200000" cy="1980613"/>
          </a:xfrm>
          <a:prstGeom prst="rect">
            <a:avLst/>
          </a:prstGeom>
        </p:spPr>
        <p:txBody>
          <a:bodyPr vert="horz" lIns="90000" tIns="46800" rIns="90000" bIns="4680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3B974E7C-C50B-472E-AEFB-A3A259541CE1}"/>
              </a:ext>
            </a:extLst>
          </p:cNvPr>
          <p:cNvSpPr>
            <a:spLocks noGrp="1"/>
          </p:cNvSpPr>
          <p:nvPr>
            <p:ph type="sldNum" sz="quarter" idx="4"/>
          </p:nvPr>
        </p:nvSpPr>
        <p:spPr>
          <a:xfrm>
            <a:off x="11762166" y="6558635"/>
            <a:ext cx="125034" cy="123111"/>
          </a:xfrm>
          <a:prstGeom prst="rect">
            <a:avLst/>
          </a:prstGeom>
        </p:spPr>
        <p:txBody>
          <a:bodyPr vert="horz" wrap="none" lIns="0" tIns="0" rIns="0" bIns="0" rtlCol="0" anchor="ctr">
            <a:spAutoFit/>
          </a:bodyPr>
          <a:lstStyle>
            <a:lvl1pPr algn="r">
              <a:defRPr sz="800" b="0" i="0">
                <a:solidFill>
                  <a:schemeClr val="accent1"/>
                </a:solidFill>
                <a:latin typeface="Arial" panose="020B0604020202020204" pitchFamily="34" charset="0"/>
                <a:cs typeface="Arial" panose="020B0604020202020204" pitchFamily="34" charset="0"/>
              </a:defRPr>
            </a:lvl1pPr>
          </a:lstStyle>
          <a:p>
            <a:fld id="{13402C37-6518-4C46-A924-AEC985BB8BDA}" type="slidenum">
              <a:rPr lang="en-GB" smtClean="0"/>
              <a:pPr/>
              <a:t>‹#›</a:t>
            </a:fld>
            <a:endParaRPr lang="en-GB"/>
          </a:p>
        </p:txBody>
      </p:sp>
      <p:cxnSp>
        <p:nvCxnSpPr>
          <p:cNvPr id="68" name="Straight Connector 67">
            <a:extLst>
              <a:ext uri="{FF2B5EF4-FFF2-40B4-BE49-F238E27FC236}">
                <a16:creationId xmlns:a16="http://schemas.microsoft.com/office/drawing/2014/main" id="{8563B8AC-6975-4602-94AC-1C5BDC730A12}"/>
              </a:ext>
            </a:extLst>
          </p:cNvPr>
          <p:cNvCxnSpPr>
            <a:cxnSpLocks/>
          </p:cNvCxnSpPr>
          <p:nvPr userDrawn="1"/>
        </p:nvCxnSpPr>
        <p:spPr>
          <a:xfrm>
            <a:off x="210000" y="455882"/>
            <a:ext cx="11772000" cy="0"/>
          </a:xfrm>
          <a:prstGeom prst="line">
            <a:avLst/>
          </a:prstGeom>
          <a:ln w="7620">
            <a:solidFill>
              <a:schemeClr val="accent1"/>
            </a:solidFill>
          </a:ln>
        </p:spPr>
        <p:style>
          <a:lnRef idx="1">
            <a:schemeClr val="accent5"/>
          </a:lnRef>
          <a:fillRef idx="0">
            <a:schemeClr val="accent5"/>
          </a:fillRef>
          <a:effectRef idx="0">
            <a:schemeClr val="accent5"/>
          </a:effectRef>
          <a:fontRef idx="minor">
            <a:schemeClr val="tx1"/>
          </a:fontRef>
        </p:style>
      </p:cxnSp>
      <p:cxnSp>
        <p:nvCxnSpPr>
          <p:cNvPr id="70" name="Straight Connector 69">
            <a:extLst>
              <a:ext uri="{FF2B5EF4-FFF2-40B4-BE49-F238E27FC236}">
                <a16:creationId xmlns:a16="http://schemas.microsoft.com/office/drawing/2014/main" id="{C40175E7-637C-46E5-92A4-2C61658227D9}"/>
              </a:ext>
            </a:extLst>
          </p:cNvPr>
          <p:cNvCxnSpPr>
            <a:cxnSpLocks/>
          </p:cNvCxnSpPr>
          <p:nvPr userDrawn="1"/>
        </p:nvCxnSpPr>
        <p:spPr>
          <a:xfrm>
            <a:off x="210000" y="6384242"/>
            <a:ext cx="11772000" cy="0"/>
          </a:xfrm>
          <a:prstGeom prst="line">
            <a:avLst/>
          </a:prstGeom>
          <a:ln w="7620">
            <a:solidFill>
              <a:schemeClr val="accent1"/>
            </a:solidFill>
          </a:ln>
        </p:spPr>
        <p:style>
          <a:lnRef idx="1">
            <a:schemeClr val="accent5"/>
          </a:lnRef>
          <a:fillRef idx="0">
            <a:schemeClr val="accent5"/>
          </a:fillRef>
          <a:effectRef idx="0">
            <a:schemeClr val="accent5"/>
          </a:effectRef>
          <a:fontRef idx="minor">
            <a:schemeClr val="tx1"/>
          </a:fontRef>
        </p:style>
      </p:cxnSp>
      <p:pic>
        <p:nvPicPr>
          <p:cNvPr id="61" name="Graphic 60">
            <a:extLst>
              <a:ext uri="{FF2B5EF4-FFF2-40B4-BE49-F238E27FC236}">
                <a16:creationId xmlns:a16="http://schemas.microsoft.com/office/drawing/2014/main" id="{0A96234D-B176-4C60-AA1A-4BAE21559BC4}"/>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10957038" y="91995"/>
            <a:ext cx="900000" cy="300839"/>
          </a:xfrm>
          <a:prstGeom prst="rect">
            <a:avLst/>
          </a:prstGeom>
        </p:spPr>
      </p:pic>
    </p:spTree>
    <p:extLst>
      <p:ext uri="{BB962C8B-B14F-4D97-AF65-F5344CB8AC3E}">
        <p14:creationId xmlns:p14="http://schemas.microsoft.com/office/powerpoint/2010/main" val="328399803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Lst>
  <p:hf hdr="0" ftr="0" dt="0"/>
  <p:txStyles>
    <p:titleStyle>
      <a:lvl1pPr algn="l" defTabSz="914400" rtl="0" eaLnBrk="1" latinLnBrk="0" hangingPunct="1">
        <a:lnSpc>
          <a:spcPct val="75000"/>
        </a:lnSpc>
        <a:spcBef>
          <a:spcPct val="0"/>
        </a:spcBef>
        <a:buNone/>
        <a:defRPr lang="en-GB" sz="2400" b="0" i="0" kern="1200" cap="all" spc="-150" baseline="0" dirty="0">
          <a:solidFill>
            <a:schemeClr val="accent1"/>
          </a:solidFill>
          <a:latin typeface="Arial Black" panose="020B0A04020102020204" pitchFamily="34" charset="0"/>
          <a:ea typeface="+mj-ea"/>
          <a:cs typeface="+mj-cs"/>
        </a:defRPr>
      </a:lvl1pPr>
    </p:titleStyle>
    <p:body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80">
          <p15:clr>
            <a:srgbClr val="F26B43"/>
          </p15:clr>
        </p15:guide>
        <p15:guide id="2" pos="211">
          <p15:clr>
            <a:srgbClr val="F26B43"/>
          </p15:clr>
        </p15:guide>
        <p15:guide id="3" pos="7469">
          <p15:clr>
            <a:srgbClr val="F26B43"/>
          </p15:clr>
        </p15:guide>
        <p15:guide id="4" orient="horz" pos="392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tags" Target="../tags/tag279.xml"/><Relationship Id="rId13" Type="http://schemas.openxmlformats.org/officeDocument/2006/relationships/tags" Target="../tags/tag284.xml"/><Relationship Id="rId18" Type="http://schemas.openxmlformats.org/officeDocument/2006/relationships/tags" Target="../tags/tag289.xml"/><Relationship Id="rId3" Type="http://schemas.openxmlformats.org/officeDocument/2006/relationships/tags" Target="../tags/tag274.xml"/><Relationship Id="rId21" Type="http://schemas.openxmlformats.org/officeDocument/2006/relationships/oleObject" Target="../embeddings/oleObject50.bin"/><Relationship Id="rId7" Type="http://schemas.openxmlformats.org/officeDocument/2006/relationships/tags" Target="../tags/tag278.xml"/><Relationship Id="rId12" Type="http://schemas.openxmlformats.org/officeDocument/2006/relationships/tags" Target="../tags/tag283.xml"/><Relationship Id="rId17" Type="http://schemas.openxmlformats.org/officeDocument/2006/relationships/tags" Target="../tags/tag288.xml"/><Relationship Id="rId2" Type="http://schemas.openxmlformats.org/officeDocument/2006/relationships/tags" Target="../tags/tag273.xml"/><Relationship Id="rId16" Type="http://schemas.openxmlformats.org/officeDocument/2006/relationships/tags" Target="../tags/tag287.xml"/><Relationship Id="rId20" Type="http://schemas.openxmlformats.org/officeDocument/2006/relationships/notesSlide" Target="../notesSlides/notesSlide10.xml"/><Relationship Id="rId1" Type="http://schemas.openxmlformats.org/officeDocument/2006/relationships/tags" Target="../tags/tag272.xml"/><Relationship Id="rId6" Type="http://schemas.openxmlformats.org/officeDocument/2006/relationships/tags" Target="../tags/tag277.xml"/><Relationship Id="rId11" Type="http://schemas.openxmlformats.org/officeDocument/2006/relationships/tags" Target="../tags/tag282.xml"/><Relationship Id="rId5" Type="http://schemas.openxmlformats.org/officeDocument/2006/relationships/tags" Target="../tags/tag276.xml"/><Relationship Id="rId15" Type="http://schemas.openxmlformats.org/officeDocument/2006/relationships/tags" Target="../tags/tag286.xml"/><Relationship Id="rId23" Type="http://schemas.openxmlformats.org/officeDocument/2006/relationships/chart" Target="../charts/chart21.xml"/><Relationship Id="rId10" Type="http://schemas.openxmlformats.org/officeDocument/2006/relationships/tags" Target="../tags/tag281.xml"/><Relationship Id="rId19" Type="http://schemas.openxmlformats.org/officeDocument/2006/relationships/slideLayout" Target="../slideLayouts/slideLayout5.xml"/><Relationship Id="rId4" Type="http://schemas.openxmlformats.org/officeDocument/2006/relationships/tags" Target="../tags/tag275.xml"/><Relationship Id="rId9" Type="http://schemas.openxmlformats.org/officeDocument/2006/relationships/tags" Target="../tags/tag280.xml"/><Relationship Id="rId14" Type="http://schemas.openxmlformats.org/officeDocument/2006/relationships/tags" Target="../tags/tag285.xml"/><Relationship Id="rId22" Type="http://schemas.openxmlformats.org/officeDocument/2006/relationships/image" Target="../media/image11.emf"/></Relationships>
</file>

<file path=ppt/slides/_rels/slide11.xml.rels><?xml version="1.0" encoding="UTF-8" standalone="yes"?>
<Relationships xmlns="http://schemas.openxmlformats.org/package/2006/relationships"><Relationship Id="rId8" Type="http://schemas.openxmlformats.org/officeDocument/2006/relationships/tags" Target="../tags/tag297.xml"/><Relationship Id="rId13" Type="http://schemas.openxmlformats.org/officeDocument/2006/relationships/tags" Target="../tags/tag302.xml"/><Relationship Id="rId18" Type="http://schemas.openxmlformats.org/officeDocument/2006/relationships/slideLayout" Target="../slideLayouts/slideLayout5.xml"/><Relationship Id="rId3" Type="http://schemas.openxmlformats.org/officeDocument/2006/relationships/tags" Target="../tags/tag292.xml"/><Relationship Id="rId21" Type="http://schemas.openxmlformats.org/officeDocument/2006/relationships/image" Target="../media/image11.emf"/><Relationship Id="rId7" Type="http://schemas.openxmlformats.org/officeDocument/2006/relationships/tags" Target="../tags/tag296.xml"/><Relationship Id="rId12" Type="http://schemas.openxmlformats.org/officeDocument/2006/relationships/tags" Target="../tags/tag301.xml"/><Relationship Id="rId17" Type="http://schemas.openxmlformats.org/officeDocument/2006/relationships/tags" Target="../tags/tag306.xml"/><Relationship Id="rId2" Type="http://schemas.openxmlformats.org/officeDocument/2006/relationships/tags" Target="../tags/tag291.xml"/><Relationship Id="rId16" Type="http://schemas.openxmlformats.org/officeDocument/2006/relationships/tags" Target="../tags/tag305.xml"/><Relationship Id="rId20" Type="http://schemas.openxmlformats.org/officeDocument/2006/relationships/oleObject" Target="../embeddings/oleObject51.bin"/><Relationship Id="rId1" Type="http://schemas.openxmlformats.org/officeDocument/2006/relationships/tags" Target="../tags/tag290.xml"/><Relationship Id="rId6" Type="http://schemas.openxmlformats.org/officeDocument/2006/relationships/tags" Target="../tags/tag295.xml"/><Relationship Id="rId11" Type="http://schemas.openxmlformats.org/officeDocument/2006/relationships/tags" Target="../tags/tag300.xml"/><Relationship Id="rId5" Type="http://schemas.openxmlformats.org/officeDocument/2006/relationships/tags" Target="../tags/tag294.xml"/><Relationship Id="rId15" Type="http://schemas.openxmlformats.org/officeDocument/2006/relationships/tags" Target="../tags/tag304.xml"/><Relationship Id="rId23" Type="http://schemas.openxmlformats.org/officeDocument/2006/relationships/chart" Target="../charts/chart23.xml"/><Relationship Id="rId10" Type="http://schemas.openxmlformats.org/officeDocument/2006/relationships/tags" Target="../tags/tag299.xml"/><Relationship Id="rId19" Type="http://schemas.openxmlformats.org/officeDocument/2006/relationships/notesSlide" Target="../notesSlides/notesSlide11.xml"/><Relationship Id="rId4" Type="http://schemas.openxmlformats.org/officeDocument/2006/relationships/tags" Target="../tags/tag293.xml"/><Relationship Id="rId9" Type="http://schemas.openxmlformats.org/officeDocument/2006/relationships/tags" Target="../tags/tag298.xml"/><Relationship Id="rId14" Type="http://schemas.openxmlformats.org/officeDocument/2006/relationships/tags" Target="../tags/tag303.xml"/><Relationship Id="rId22" Type="http://schemas.openxmlformats.org/officeDocument/2006/relationships/chart" Target="../charts/chart22.xml"/></Relationships>
</file>

<file path=ppt/slides/_rels/slide12.xml.rels><?xml version="1.0" encoding="UTF-8" standalone="yes"?>
<Relationships xmlns="http://schemas.openxmlformats.org/package/2006/relationships"><Relationship Id="rId8" Type="http://schemas.openxmlformats.org/officeDocument/2006/relationships/tags" Target="../tags/tag314.xml"/><Relationship Id="rId13" Type="http://schemas.openxmlformats.org/officeDocument/2006/relationships/tags" Target="../tags/tag319.xml"/><Relationship Id="rId18" Type="http://schemas.openxmlformats.org/officeDocument/2006/relationships/tags" Target="../tags/tag324.xml"/><Relationship Id="rId26" Type="http://schemas.openxmlformats.org/officeDocument/2006/relationships/notesSlide" Target="../notesSlides/notesSlide12.xml"/><Relationship Id="rId3" Type="http://schemas.openxmlformats.org/officeDocument/2006/relationships/tags" Target="../tags/tag309.xml"/><Relationship Id="rId21" Type="http://schemas.openxmlformats.org/officeDocument/2006/relationships/tags" Target="../tags/tag327.xml"/><Relationship Id="rId7" Type="http://schemas.openxmlformats.org/officeDocument/2006/relationships/tags" Target="../tags/tag313.xml"/><Relationship Id="rId12" Type="http://schemas.openxmlformats.org/officeDocument/2006/relationships/tags" Target="../tags/tag318.xml"/><Relationship Id="rId17" Type="http://schemas.openxmlformats.org/officeDocument/2006/relationships/tags" Target="../tags/tag323.xml"/><Relationship Id="rId25" Type="http://schemas.openxmlformats.org/officeDocument/2006/relationships/slideLayout" Target="../slideLayouts/slideLayout5.xml"/><Relationship Id="rId2" Type="http://schemas.openxmlformats.org/officeDocument/2006/relationships/tags" Target="../tags/tag308.xml"/><Relationship Id="rId16" Type="http://schemas.openxmlformats.org/officeDocument/2006/relationships/tags" Target="../tags/tag322.xml"/><Relationship Id="rId20" Type="http://schemas.openxmlformats.org/officeDocument/2006/relationships/tags" Target="../tags/tag326.xml"/><Relationship Id="rId29" Type="http://schemas.openxmlformats.org/officeDocument/2006/relationships/chart" Target="../charts/chart24.xml"/><Relationship Id="rId1" Type="http://schemas.openxmlformats.org/officeDocument/2006/relationships/tags" Target="../tags/tag307.xml"/><Relationship Id="rId6" Type="http://schemas.openxmlformats.org/officeDocument/2006/relationships/tags" Target="../tags/tag312.xml"/><Relationship Id="rId11" Type="http://schemas.openxmlformats.org/officeDocument/2006/relationships/tags" Target="../tags/tag317.xml"/><Relationship Id="rId24" Type="http://schemas.openxmlformats.org/officeDocument/2006/relationships/tags" Target="../tags/tag330.xml"/><Relationship Id="rId5" Type="http://schemas.openxmlformats.org/officeDocument/2006/relationships/tags" Target="../tags/tag311.xml"/><Relationship Id="rId15" Type="http://schemas.openxmlformats.org/officeDocument/2006/relationships/tags" Target="../tags/tag321.xml"/><Relationship Id="rId23" Type="http://schemas.openxmlformats.org/officeDocument/2006/relationships/tags" Target="../tags/tag329.xml"/><Relationship Id="rId28" Type="http://schemas.openxmlformats.org/officeDocument/2006/relationships/image" Target="../media/image11.emf"/><Relationship Id="rId10" Type="http://schemas.openxmlformats.org/officeDocument/2006/relationships/tags" Target="../tags/tag316.xml"/><Relationship Id="rId19" Type="http://schemas.openxmlformats.org/officeDocument/2006/relationships/tags" Target="../tags/tag325.xml"/><Relationship Id="rId4" Type="http://schemas.openxmlformats.org/officeDocument/2006/relationships/tags" Target="../tags/tag310.xml"/><Relationship Id="rId9" Type="http://schemas.openxmlformats.org/officeDocument/2006/relationships/tags" Target="../tags/tag315.xml"/><Relationship Id="rId14" Type="http://schemas.openxmlformats.org/officeDocument/2006/relationships/tags" Target="../tags/tag320.xml"/><Relationship Id="rId22" Type="http://schemas.openxmlformats.org/officeDocument/2006/relationships/tags" Target="../tags/tag328.xml"/><Relationship Id="rId27" Type="http://schemas.openxmlformats.org/officeDocument/2006/relationships/oleObject" Target="../embeddings/oleObject52.bin"/><Relationship Id="rId30" Type="http://schemas.openxmlformats.org/officeDocument/2006/relationships/chart" Target="../charts/chart25.xml"/></Relationships>
</file>

<file path=ppt/slides/_rels/slide13.xml.rels><?xml version="1.0" encoding="UTF-8" standalone="yes"?>
<Relationships xmlns="http://schemas.openxmlformats.org/package/2006/relationships"><Relationship Id="rId13" Type="http://schemas.openxmlformats.org/officeDocument/2006/relationships/tags" Target="../tags/tag343.xml"/><Relationship Id="rId18" Type="http://schemas.openxmlformats.org/officeDocument/2006/relationships/tags" Target="../tags/tag348.xml"/><Relationship Id="rId26" Type="http://schemas.openxmlformats.org/officeDocument/2006/relationships/tags" Target="../tags/tag356.xml"/><Relationship Id="rId39" Type="http://schemas.openxmlformats.org/officeDocument/2006/relationships/tags" Target="../tags/tag369.xml"/><Relationship Id="rId21" Type="http://schemas.openxmlformats.org/officeDocument/2006/relationships/tags" Target="../tags/tag351.xml"/><Relationship Id="rId34" Type="http://schemas.openxmlformats.org/officeDocument/2006/relationships/tags" Target="../tags/tag364.xml"/><Relationship Id="rId42" Type="http://schemas.openxmlformats.org/officeDocument/2006/relationships/tags" Target="../tags/tag372.xml"/><Relationship Id="rId47" Type="http://schemas.openxmlformats.org/officeDocument/2006/relationships/notesSlide" Target="../notesSlides/notesSlide13.xml"/><Relationship Id="rId50" Type="http://schemas.openxmlformats.org/officeDocument/2006/relationships/image" Target="../media/image25.png"/><Relationship Id="rId55" Type="http://schemas.openxmlformats.org/officeDocument/2006/relationships/image" Target="../media/image30.svg"/><Relationship Id="rId63" Type="http://schemas.openxmlformats.org/officeDocument/2006/relationships/chart" Target="../charts/chart31.xml"/><Relationship Id="rId7" Type="http://schemas.openxmlformats.org/officeDocument/2006/relationships/tags" Target="../tags/tag337.xml"/><Relationship Id="rId2" Type="http://schemas.openxmlformats.org/officeDocument/2006/relationships/tags" Target="../tags/tag332.xml"/><Relationship Id="rId16" Type="http://schemas.openxmlformats.org/officeDocument/2006/relationships/tags" Target="../tags/tag346.xml"/><Relationship Id="rId29" Type="http://schemas.openxmlformats.org/officeDocument/2006/relationships/tags" Target="../tags/tag359.xml"/><Relationship Id="rId11" Type="http://schemas.openxmlformats.org/officeDocument/2006/relationships/tags" Target="../tags/tag341.xml"/><Relationship Id="rId24" Type="http://schemas.openxmlformats.org/officeDocument/2006/relationships/tags" Target="../tags/tag354.xml"/><Relationship Id="rId32" Type="http://schemas.openxmlformats.org/officeDocument/2006/relationships/tags" Target="../tags/tag362.xml"/><Relationship Id="rId37" Type="http://schemas.openxmlformats.org/officeDocument/2006/relationships/tags" Target="../tags/tag367.xml"/><Relationship Id="rId40" Type="http://schemas.openxmlformats.org/officeDocument/2006/relationships/tags" Target="../tags/tag370.xml"/><Relationship Id="rId45" Type="http://schemas.openxmlformats.org/officeDocument/2006/relationships/tags" Target="../tags/tag375.xml"/><Relationship Id="rId53" Type="http://schemas.openxmlformats.org/officeDocument/2006/relationships/image" Target="../media/image28.svg"/><Relationship Id="rId58" Type="http://schemas.openxmlformats.org/officeDocument/2006/relationships/chart" Target="../charts/chart26.xml"/><Relationship Id="rId5" Type="http://schemas.openxmlformats.org/officeDocument/2006/relationships/tags" Target="../tags/tag335.xml"/><Relationship Id="rId61" Type="http://schemas.openxmlformats.org/officeDocument/2006/relationships/chart" Target="../charts/chart29.xml"/><Relationship Id="rId19" Type="http://schemas.openxmlformats.org/officeDocument/2006/relationships/tags" Target="../tags/tag349.xml"/><Relationship Id="rId14" Type="http://schemas.openxmlformats.org/officeDocument/2006/relationships/tags" Target="../tags/tag344.xml"/><Relationship Id="rId22" Type="http://schemas.openxmlformats.org/officeDocument/2006/relationships/tags" Target="../tags/tag352.xml"/><Relationship Id="rId27" Type="http://schemas.openxmlformats.org/officeDocument/2006/relationships/tags" Target="../tags/tag357.xml"/><Relationship Id="rId30" Type="http://schemas.openxmlformats.org/officeDocument/2006/relationships/tags" Target="../tags/tag360.xml"/><Relationship Id="rId35" Type="http://schemas.openxmlformats.org/officeDocument/2006/relationships/tags" Target="../tags/tag365.xml"/><Relationship Id="rId43" Type="http://schemas.openxmlformats.org/officeDocument/2006/relationships/tags" Target="../tags/tag373.xml"/><Relationship Id="rId48" Type="http://schemas.openxmlformats.org/officeDocument/2006/relationships/oleObject" Target="../embeddings/oleObject53.bin"/><Relationship Id="rId56" Type="http://schemas.openxmlformats.org/officeDocument/2006/relationships/image" Target="../media/image31.png"/><Relationship Id="rId64" Type="http://schemas.openxmlformats.org/officeDocument/2006/relationships/chart" Target="../charts/chart32.xml"/><Relationship Id="rId8" Type="http://schemas.openxmlformats.org/officeDocument/2006/relationships/tags" Target="../tags/tag338.xml"/><Relationship Id="rId51" Type="http://schemas.openxmlformats.org/officeDocument/2006/relationships/image" Target="../media/image26.svg"/><Relationship Id="rId3" Type="http://schemas.openxmlformats.org/officeDocument/2006/relationships/tags" Target="../tags/tag333.xml"/><Relationship Id="rId12" Type="http://schemas.openxmlformats.org/officeDocument/2006/relationships/tags" Target="../tags/tag342.xml"/><Relationship Id="rId17" Type="http://schemas.openxmlformats.org/officeDocument/2006/relationships/tags" Target="../tags/tag347.xml"/><Relationship Id="rId25" Type="http://schemas.openxmlformats.org/officeDocument/2006/relationships/tags" Target="../tags/tag355.xml"/><Relationship Id="rId33" Type="http://schemas.openxmlformats.org/officeDocument/2006/relationships/tags" Target="../tags/tag363.xml"/><Relationship Id="rId38" Type="http://schemas.openxmlformats.org/officeDocument/2006/relationships/tags" Target="../tags/tag368.xml"/><Relationship Id="rId46" Type="http://schemas.openxmlformats.org/officeDocument/2006/relationships/slideLayout" Target="../slideLayouts/slideLayout5.xml"/><Relationship Id="rId59" Type="http://schemas.openxmlformats.org/officeDocument/2006/relationships/chart" Target="../charts/chart27.xml"/><Relationship Id="rId20" Type="http://schemas.openxmlformats.org/officeDocument/2006/relationships/tags" Target="../tags/tag350.xml"/><Relationship Id="rId41" Type="http://schemas.openxmlformats.org/officeDocument/2006/relationships/tags" Target="../tags/tag371.xml"/><Relationship Id="rId54" Type="http://schemas.openxmlformats.org/officeDocument/2006/relationships/image" Target="../media/image29.png"/><Relationship Id="rId62" Type="http://schemas.openxmlformats.org/officeDocument/2006/relationships/chart" Target="../charts/chart30.xml"/><Relationship Id="rId1" Type="http://schemas.openxmlformats.org/officeDocument/2006/relationships/tags" Target="../tags/tag331.xml"/><Relationship Id="rId6" Type="http://schemas.openxmlformats.org/officeDocument/2006/relationships/tags" Target="../tags/tag336.xml"/><Relationship Id="rId15" Type="http://schemas.openxmlformats.org/officeDocument/2006/relationships/tags" Target="../tags/tag345.xml"/><Relationship Id="rId23" Type="http://schemas.openxmlformats.org/officeDocument/2006/relationships/tags" Target="../tags/tag353.xml"/><Relationship Id="rId28" Type="http://schemas.openxmlformats.org/officeDocument/2006/relationships/tags" Target="../tags/tag358.xml"/><Relationship Id="rId36" Type="http://schemas.openxmlformats.org/officeDocument/2006/relationships/tags" Target="../tags/tag366.xml"/><Relationship Id="rId49" Type="http://schemas.openxmlformats.org/officeDocument/2006/relationships/image" Target="../media/image11.emf"/><Relationship Id="rId57" Type="http://schemas.openxmlformats.org/officeDocument/2006/relationships/image" Target="../media/image32.svg"/><Relationship Id="rId10" Type="http://schemas.openxmlformats.org/officeDocument/2006/relationships/tags" Target="../tags/tag340.xml"/><Relationship Id="rId31" Type="http://schemas.openxmlformats.org/officeDocument/2006/relationships/tags" Target="../tags/tag361.xml"/><Relationship Id="rId44" Type="http://schemas.openxmlformats.org/officeDocument/2006/relationships/tags" Target="../tags/tag374.xml"/><Relationship Id="rId52" Type="http://schemas.openxmlformats.org/officeDocument/2006/relationships/image" Target="../media/image27.png"/><Relationship Id="rId60" Type="http://schemas.openxmlformats.org/officeDocument/2006/relationships/chart" Target="../charts/chart28.xml"/><Relationship Id="rId4" Type="http://schemas.openxmlformats.org/officeDocument/2006/relationships/tags" Target="../tags/tag334.xml"/><Relationship Id="rId9" Type="http://schemas.openxmlformats.org/officeDocument/2006/relationships/tags" Target="../tags/tag339.xml"/></Relationships>
</file>

<file path=ppt/slides/_rels/slide14.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slideLayout" Target="../slideLayouts/slideLayout24.xml"/><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image" Target="../media/image1.emf"/><Relationship Id="rId11" Type="http://schemas.openxmlformats.org/officeDocument/2006/relationships/image" Target="../media/image37.png"/><Relationship Id="rId5" Type="http://schemas.openxmlformats.org/officeDocument/2006/relationships/oleObject" Target="../embeddings/oleObject54.bin"/><Relationship Id="rId10" Type="http://schemas.openxmlformats.org/officeDocument/2006/relationships/image" Target="../media/image36.jpeg"/><Relationship Id="rId4" Type="http://schemas.openxmlformats.org/officeDocument/2006/relationships/notesSlide" Target="../notesSlides/notesSlide14.xml"/><Relationship Id="rId9" Type="http://schemas.openxmlformats.org/officeDocument/2006/relationships/image" Target="../media/image35.png"/><Relationship Id="rId14" Type="http://schemas.openxmlformats.org/officeDocument/2006/relationships/image" Target="../media/image40.sv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3" Type="http://schemas.openxmlformats.org/officeDocument/2006/relationships/image" Target="../media/image41.png"/><Relationship Id="rId7" Type="http://schemas.openxmlformats.org/officeDocument/2006/relationships/image" Target="../media/image43.emf"/><Relationship Id="rId12"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microsoft.com/office/2007/relationships/hdphoto" Target="../media/hdphoto3.wdp"/><Relationship Id="rId11" Type="http://schemas.openxmlformats.org/officeDocument/2006/relationships/image" Target="../media/image46.png"/><Relationship Id="rId5" Type="http://schemas.openxmlformats.org/officeDocument/2006/relationships/image" Target="../media/image42.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42.png"/><Relationship Id="rId21" Type="http://schemas.openxmlformats.org/officeDocument/2006/relationships/image" Target="../media/image64.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notesSlide" Target="../notesSlides/notesSlide16.xml"/><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slideLayout" Target="../slideLayouts/slideLayout26.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3.emf"/><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62.png"/><Relationship Id="rId4" Type="http://schemas.microsoft.com/office/2007/relationships/hdphoto" Target="../media/hdphoto3.wdp"/><Relationship Id="rId9" Type="http://schemas.openxmlformats.org/officeDocument/2006/relationships/image" Target="../media/image52.png"/><Relationship Id="rId14"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hyperlink" Target="mailto:dusita@skynrg.com" TargetMode="External"/><Relationship Id="rId3" Type="http://schemas.openxmlformats.org/officeDocument/2006/relationships/slideLayout" Target="../slideLayouts/slideLayout59.xml"/><Relationship Id="rId7" Type="http://schemas.openxmlformats.org/officeDocument/2006/relationships/image" Target="../media/image13.png"/><Relationship Id="rId2" Type="http://schemas.openxmlformats.org/officeDocument/2006/relationships/tags" Target="../tags/tag379.xml"/><Relationship Id="rId1" Type="http://schemas.openxmlformats.org/officeDocument/2006/relationships/tags" Target="../tags/tag378.xml"/><Relationship Id="rId6" Type="http://schemas.openxmlformats.org/officeDocument/2006/relationships/image" Target="../media/image1.emf"/><Relationship Id="rId5" Type="http://schemas.openxmlformats.org/officeDocument/2006/relationships/oleObject" Target="../embeddings/oleObject55.bin"/><Relationship Id="rId10" Type="http://schemas.openxmlformats.org/officeDocument/2006/relationships/image" Target="../media/image65.png"/><Relationship Id="rId4" Type="http://schemas.openxmlformats.org/officeDocument/2006/relationships/image" Target="../media/image19.jpeg"/><Relationship Id="rId9" Type="http://schemas.openxmlformats.org/officeDocument/2006/relationships/hyperlink" Target="http://www.skynrg.com/"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4.xml"/><Relationship Id="rId7" Type="http://schemas.openxmlformats.org/officeDocument/2006/relationships/image" Target="../media/image1.emf"/><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oleObject" Target="../embeddings/oleObject43.bin"/><Relationship Id="rId5" Type="http://schemas.openxmlformats.org/officeDocument/2006/relationships/image" Target="../media/image19.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13" Type="http://schemas.openxmlformats.org/officeDocument/2006/relationships/image" Target="../media/image21.emf"/><Relationship Id="rId3" Type="http://schemas.openxmlformats.org/officeDocument/2006/relationships/tags" Target="../tags/tag49.xml"/><Relationship Id="rId7" Type="http://schemas.openxmlformats.org/officeDocument/2006/relationships/slideLayout" Target="../slideLayouts/slideLayout24.xml"/><Relationship Id="rId12" Type="http://schemas.openxmlformats.org/officeDocument/2006/relationships/image" Target="../media/image20.emf"/><Relationship Id="rId17" Type="http://schemas.openxmlformats.org/officeDocument/2006/relationships/image" Target="../media/image24.emf"/><Relationship Id="rId2" Type="http://schemas.openxmlformats.org/officeDocument/2006/relationships/tags" Target="../tags/tag48.xml"/><Relationship Id="rId16" Type="http://schemas.openxmlformats.org/officeDocument/2006/relationships/image" Target="../media/image23.emf"/><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image" Target="../media/image1.emf"/><Relationship Id="rId5" Type="http://schemas.openxmlformats.org/officeDocument/2006/relationships/tags" Target="../tags/tag51.xml"/><Relationship Id="rId15" Type="http://schemas.openxmlformats.org/officeDocument/2006/relationships/image" Target="../media/image22.emf"/><Relationship Id="rId10" Type="http://schemas.openxmlformats.org/officeDocument/2006/relationships/oleObject" Target="../embeddings/oleObject43.bin"/><Relationship Id="rId4" Type="http://schemas.openxmlformats.org/officeDocument/2006/relationships/tags" Target="../tags/tag50.xml"/><Relationship Id="rId9" Type="http://schemas.openxmlformats.org/officeDocument/2006/relationships/image" Target="../media/image19.jpe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13" Type="http://schemas.openxmlformats.org/officeDocument/2006/relationships/tags" Target="../tags/tag65.xml"/><Relationship Id="rId18" Type="http://schemas.openxmlformats.org/officeDocument/2006/relationships/tags" Target="../tags/tag70.xml"/><Relationship Id="rId26" Type="http://schemas.openxmlformats.org/officeDocument/2006/relationships/tags" Target="../tags/tag78.xml"/><Relationship Id="rId39" Type="http://schemas.openxmlformats.org/officeDocument/2006/relationships/image" Target="../media/image11.emf"/><Relationship Id="rId21" Type="http://schemas.openxmlformats.org/officeDocument/2006/relationships/tags" Target="../tags/tag73.xml"/><Relationship Id="rId34" Type="http://schemas.openxmlformats.org/officeDocument/2006/relationships/tags" Target="../tags/tag86.xml"/><Relationship Id="rId42" Type="http://schemas.openxmlformats.org/officeDocument/2006/relationships/chart" Target="../charts/chart3.xml"/><Relationship Id="rId7" Type="http://schemas.openxmlformats.org/officeDocument/2006/relationships/tags" Target="../tags/tag59.xml"/><Relationship Id="rId2" Type="http://schemas.openxmlformats.org/officeDocument/2006/relationships/tags" Target="../tags/tag54.xml"/><Relationship Id="rId16" Type="http://schemas.openxmlformats.org/officeDocument/2006/relationships/tags" Target="../tags/tag68.xml"/><Relationship Id="rId20" Type="http://schemas.openxmlformats.org/officeDocument/2006/relationships/tags" Target="../tags/tag72.xml"/><Relationship Id="rId29" Type="http://schemas.openxmlformats.org/officeDocument/2006/relationships/tags" Target="../tags/tag81.xml"/><Relationship Id="rId41" Type="http://schemas.openxmlformats.org/officeDocument/2006/relationships/chart" Target="../charts/chart2.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tags" Target="../tags/tag63.xml"/><Relationship Id="rId24" Type="http://schemas.openxmlformats.org/officeDocument/2006/relationships/tags" Target="../tags/tag76.xml"/><Relationship Id="rId32" Type="http://schemas.openxmlformats.org/officeDocument/2006/relationships/tags" Target="../tags/tag84.xml"/><Relationship Id="rId37" Type="http://schemas.openxmlformats.org/officeDocument/2006/relationships/notesSlide" Target="../notesSlides/notesSlide4.xml"/><Relationship Id="rId40" Type="http://schemas.openxmlformats.org/officeDocument/2006/relationships/chart" Target="../charts/chart1.xml"/><Relationship Id="rId5" Type="http://schemas.openxmlformats.org/officeDocument/2006/relationships/tags" Target="../tags/tag57.xml"/><Relationship Id="rId15" Type="http://schemas.openxmlformats.org/officeDocument/2006/relationships/tags" Target="../tags/tag67.xml"/><Relationship Id="rId23" Type="http://schemas.openxmlformats.org/officeDocument/2006/relationships/tags" Target="../tags/tag75.xml"/><Relationship Id="rId28" Type="http://schemas.openxmlformats.org/officeDocument/2006/relationships/tags" Target="../tags/tag80.xml"/><Relationship Id="rId36" Type="http://schemas.openxmlformats.org/officeDocument/2006/relationships/slideLayout" Target="../slideLayouts/slideLayout5.xml"/><Relationship Id="rId10" Type="http://schemas.openxmlformats.org/officeDocument/2006/relationships/tags" Target="../tags/tag62.xml"/><Relationship Id="rId19" Type="http://schemas.openxmlformats.org/officeDocument/2006/relationships/tags" Target="../tags/tag71.xml"/><Relationship Id="rId31" Type="http://schemas.openxmlformats.org/officeDocument/2006/relationships/tags" Target="../tags/tag83.xml"/><Relationship Id="rId44" Type="http://schemas.openxmlformats.org/officeDocument/2006/relationships/chart" Target="../charts/chart5.xml"/><Relationship Id="rId4" Type="http://schemas.openxmlformats.org/officeDocument/2006/relationships/tags" Target="../tags/tag56.xml"/><Relationship Id="rId9" Type="http://schemas.openxmlformats.org/officeDocument/2006/relationships/tags" Target="../tags/tag61.xml"/><Relationship Id="rId14" Type="http://schemas.openxmlformats.org/officeDocument/2006/relationships/tags" Target="../tags/tag66.xml"/><Relationship Id="rId22" Type="http://schemas.openxmlformats.org/officeDocument/2006/relationships/tags" Target="../tags/tag74.xml"/><Relationship Id="rId27" Type="http://schemas.openxmlformats.org/officeDocument/2006/relationships/tags" Target="../tags/tag79.xml"/><Relationship Id="rId30" Type="http://schemas.openxmlformats.org/officeDocument/2006/relationships/tags" Target="../tags/tag82.xml"/><Relationship Id="rId35" Type="http://schemas.openxmlformats.org/officeDocument/2006/relationships/tags" Target="../tags/tag87.xml"/><Relationship Id="rId43" Type="http://schemas.openxmlformats.org/officeDocument/2006/relationships/chart" Target="../charts/chart4.xml"/><Relationship Id="rId8" Type="http://schemas.openxmlformats.org/officeDocument/2006/relationships/tags" Target="../tags/tag60.xml"/><Relationship Id="rId3" Type="http://schemas.openxmlformats.org/officeDocument/2006/relationships/tags" Target="../tags/tag55.xml"/><Relationship Id="rId12" Type="http://schemas.openxmlformats.org/officeDocument/2006/relationships/tags" Target="../tags/tag64.xml"/><Relationship Id="rId17" Type="http://schemas.openxmlformats.org/officeDocument/2006/relationships/tags" Target="../tags/tag69.xml"/><Relationship Id="rId25" Type="http://schemas.openxmlformats.org/officeDocument/2006/relationships/tags" Target="../tags/tag77.xml"/><Relationship Id="rId33" Type="http://schemas.openxmlformats.org/officeDocument/2006/relationships/tags" Target="../tags/tag85.xml"/><Relationship Id="rId38" Type="http://schemas.openxmlformats.org/officeDocument/2006/relationships/oleObject" Target="../embeddings/oleObject44.bin"/></Relationships>
</file>

<file path=ppt/slides/_rels/slide5.xml.rels><?xml version="1.0" encoding="UTF-8" standalone="yes"?>
<Relationships xmlns="http://schemas.openxmlformats.org/package/2006/relationships"><Relationship Id="rId13" Type="http://schemas.openxmlformats.org/officeDocument/2006/relationships/tags" Target="../tags/tag100.xml"/><Relationship Id="rId18" Type="http://schemas.openxmlformats.org/officeDocument/2006/relationships/tags" Target="../tags/tag105.xml"/><Relationship Id="rId26" Type="http://schemas.openxmlformats.org/officeDocument/2006/relationships/tags" Target="../tags/tag113.xml"/><Relationship Id="rId39" Type="http://schemas.openxmlformats.org/officeDocument/2006/relationships/tags" Target="../tags/tag126.xml"/><Relationship Id="rId21" Type="http://schemas.openxmlformats.org/officeDocument/2006/relationships/tags" Target="../tags/tag108.xml"/><Relationship Id="rId34" Type="http://schemas.openxmlformats.org/officeDocument/2006/relationships/tags" Target="../tags/tag121.xml"/><Relationship Id="rId42" Type="http://schemas.openxmlformats.org/officeDocument/2006/relationships/tags" Target="../tags/tag129.xml"/><Relationship Id="rId47" Type="http://schemas.openxmlformats.org/officeDocument/2006/relationships/tags" Target="../tags/tag134.xml"/><Relationship Id="rId50" Type="http://schemas.openxmlformats.org/officeDocument/2006/relationships/tags" Target="../tags/tag137.xml"/><Relationship Id="rId55" Type="http://schemas.openxmlformats.org/officeDocument/2006/relationships/tags" Target="../tags/tag142.xml"/><Relationship Id="rId63" Type="http://schemas.openxmlformats.org/officeDocument/2006/relationships/chart" Target="../charts/chart6.xml"/><Relationship Id="rId7" Type="http://schemas.openxmlformats.org/officeDocument/2006/relationships/tags" Target="../tags/tag94.xml"/><Relationship Id="rId2" Type="http://schemas.openxmlformats.org/officeDocument/2006/relationships/tags" Target="../tags/tag89.xml"/><Relationship Id="rId16" Type="http://schemas.openxmlformats.org/officeDocument/2006/relationships/tags" Target="../tags/tag103.xml"/><Relationship Id="rId29" Type="http://schemas.openxmlformats.org/officeDocument/2006/relationships/tags" Target="../tags/tag116.xml"/><Relationship Id="rId11" Type="http://schemas.openxmlformats.org/officeDocument/2006/relationships/tags" Target="../tags/tag98.xml"/><Relationship Id="rId24" Type="http://schemas.openxmlformats.org/officeDocument/2006/relationships/tags" Target="../tags/tag111.xml"/><Relationship Id="rId32" Type="http://schemas.openxmlformats.org/officeDocument/2006/relationships/tags" Target="../tags/tag119.xml"/><Relationship Id="rId37" Type="http://schemas.openxmlformats.org/officeDocument/2006/relationships/tags" Target="../tags/tag124.xml"/><Relationship Id="rId40" Type="http://schemas.openxmlformats.org/officeDocument/2006/relationships/tags" Target="../tags/tag127.xml"/><Relationship Id="rId45" Type="http://schemas.openxmlformats.org/officeDocument/2006/relationships/tags" Target="../tags/tag132.xml"/><Relationship Id="rId53" Type="http://schemas.openxmlformats.org/officeDocument/2006/relationships/tags" Target="../tags/tag140.xml"/><Relationship Id="rId58" Type="http://schemas.openxmlformats.org/officeDocument/2006/relationships/tags" Target="../tags/tag145.xml"/><Relationship Id="rId5" Type="http://schemas.openxmlformats.org/officeDocument/2006/relationships/tags" Target="../tags/tag92.xml"/><Relationship Id="rId61" Type="http://schemas.openxmlformats.org/officeDocument/2006/relationships/oleObject" Target="../embeddings/oleObject45.bin"/><Relationship Id="rId19" Type="http://schemas.openxmlformats.org/officeDocument/2006/relationships/tags" Target="../tags/tag106.xml"/><Relationship Id="rId14" Type="http://schemas.openxmlformats.org/officeDocument/2006/relationships/tags" Target="../tags/tag101.xml"/><Relationship Id="rId22" Type="http://schemas.openxmlformats.org/officeDocument/2006/relationships/tags" Target="../tags/tag109.xml"/><Relationship Id="rId27" Type="http://schemas.openxmlformats.org/officeDocument/2006/relationships/tags" Target="../tags/tag114.xml"/><Relationship Id="rId30" Type="http://schemas.openxmlformats.org/officeDocument/2006/relationships/tags" Target="../tags/tag117.xml"/><Relationship Id="rId35" Type="http://schemas.openxmlformats.org/officeDocument/2006/relationships/tags" Target="../tags/tag122.xml"/><Relationship Id="rId43" Type="http://schemas.openxmlformats.org/officeDocument/2006/relationships/tags" Target="../tags/tag130.xml"/><Relationship Id="rId48" Type="http://schemas.openxmlformats.org/officeDocument/2006/relationships/tags" Target="../tags/tag135.xml"/><Relationship Id="rId56" Type="http://schemas.openxmlformats.org/officeDocument/2006/relationships/tags" Target="../tags/tag143.xml"/><Relationship Id="rId64" Type="http://schemas.openxmlformats.org/officeDocument/2006/relationships/chart" Target="../charts/chart7.xml"/><Relationship Id="rId8" Type="http://schemas.openxmlformats.org/officeDocument/2006/relationships/tags" Target="../tags/tag95.xml"/><Relationship Id="rId51" Type="http://schemas.openxmlformats.org/officeDocument/2006/relationships/tags" Target="../tags/tag138.xml"/><Relationship Id="rId3" Type="http://schemas.openxmlformats.org/officeDocument/2006/relationships/tags" Target="../tags/tag90.xml"/><Relationship Id="rId12" Type="http://schemas.openxmlformats.org/officeDocument/2006/relationships/tags" Target="../tags/tag99.xml"/><Relationship Id="rId17" Type="http://schemas.openxmlformats.org/officeDocument/2006/relationships/tags" Target="../tags/tag104.xml"/><Relationship Id="rId25" Type="http://schemas.openxmlformats.org/officeDocument/2006/relationships/tags" Target="../tags/tag112.xml"/><Relationship Id="rId33" Type="http://schemas.openxmlformats.org/officeDocument/2006/relationships/tags" Target="../tags/tag120.xml"/><Relationship Id="rId38" Type="http://schemas.openxmlformats.org/officeDocument/2006/relationships/tags" Target="../tags/tag125.xml"/><Relationship Id="rId46" Type="http://schemas.openxmlformats.org/officeDocument/2006/relationships/tags" Target="../tags/tag133.xml"/><Relationship Id="rId59" Type="http://schemas.openxmlformats.org/officeDocument/2006/relationships/slideLayout" Target="../slideLayouts/slideLayout5.xml"/><Relationship Id="rId20" Type="http://schemas.openxmlformats.org/officeDocument/2006/relationships/tags" Target="../tags/tag107.xml"/><Relationship Id="rId41" Type="http://schemas.openxmlformats.org/officeDocument/2006/relationships/tags" Target="../tags/tag128.xml"/><Relationship Id="rId54" Type="http://schemas.openxmlformats.org/officeDocument/2006/relationships/tags" Target="../tags/tag141.xml"/><Relationship Id="rId62" Type="http://schemas.openxmlformats.org/officeDocument/2006/relationships/image" Target="../media/image11.emf"/><Relationship Id="rId1" Type="http://schemas.openxmlformats.org/officeDocument/2006/relationships/tags" Target="../tags/tag88.xml"/><Relationship Id="rId6" Type="http://schemas.openxmlformats.org/officeDocument/2006/relationships/tags" Target="../tags/tag93.xml"/><Relationship Id="rId15" Type="http://schemas.openxmlformats.org/officeDocument/2006/relationships/tags" Target="../tags/tag102.xml"/><Relationship Id="rId23" Type="http://schemas.openxmlformats.org/officeDocument/2006/relationships/tags" Target="../tags/tag110.xml"/><Relationship Id="rId28" Type="http://schemas.openxmlformats.org/officeDocument/2006/relationships/tags" Target="../tags/tag115.xml"/><Relationship Id="rId36" Type="http://schemas.openxmlformats.org/officeDocument/2006/relationships/tags" Target="../tags/tag123.xml"/><Relationship Id="rId49" Type="http://schemas.openxmlformats.org/officeDocument/2006/relationships/tags" Target="../tags/tag136.xml"/><Relationship Id="rId57" Type="http://schemas.openxmlformats.org/officeDocument/2006/relationships/tags" Target="../tags/tag144.xml"/><Relationship Id="rId10" Type="http://schemas.openxmlformats.org/officeDocument/2006/relationships/tags" Target="../tags/tag97.xml"/><Relationship Id="rId31" Type="http://schemas.openxmlformats.org/officeDocument/2006/relationships/tags" Target="../tags/tag118.xml"/><Relationship Id="rId44" Type="http://schemas.openxmlformats.org/officeDocument/2006/relationships/tags" Target="../tags/tag131.xml"/><Relationship Id="rId52" Type="http://schemas.openxmlformats.org/officeDocument/2006/relationships/tags" Target="../tags/tag139.xml"/><Relationship Id="rId60" Type="http://schemas.openxmlformats.org/officeDocument/2006/relationships/notesSlide" Target="../notesSlides/notesSlide5.xml"/><Relationship Id="rId4" Type="http://schemas.openxmlformats.org/officeDocument/2006/relationships/tags" Target="../tags/tag91.xml"/><Relationship Id="rId9" Type="http://schemas.openxmlformats.org/officeDocument/2006/relationships/tags" Target="../tags/tag96.xml"/></Relationships>
</file>

<file path=ppt/slides/_rels/slide6.xml.rels><?xml version="1.0" encoding="UTF-8" standalone="yes"?>
<Relationships xmlns="http://schemas.openxmlformats.org/package/2006/relationships"><Relationship Id="rId13" Type="http://schemas.openxmlformats.org/officeDocument/2006/relationships/tags" Target="../tags/tag158.xml"/><Relationship Id="rId18" Type="http://schemas.openxmlformats.org/officeDocument/2006/relationships/tags" Target="../tags/tag163.xml"/><Relationship Id="rId26" Type="http://schemas.openxmlformats.org/officeDocument/2006/relationships/tags" Target="../tags/tag171.xml"/><Relationship Id="rId39" Type="http://schemas.openxmlformats.org/officeDocument/2006/relationships/tags" Target="../tags/tag184.xml"/><Relationship Id="rId21" Type="http://schemas.openxmlformats.org/officeDocument/2006/relationships/tags" Target="../tags/tag166.xml"/><Relationship Id="rId34" Type="http://schemas.openxmlformats.org/officeDocument/2006/relationships/tags" Target="../tags/tag179.xml"/><Relationship Id="rId42" Type="http://schemas.openxmlformats.org/officeDocument/2006/relationships/tags" Target="../tags/tag187.xml"/><Relationship Id="rId47" Type="http://schemas.openxmlformats.org/officeDocument/2006/relationships/slideLayout" Target="../slideLayouts/slideLayout5.xml"/><Relationship Id="rId50" Type="http://schemas.openxmlformats.org/officeDocument/2006/relationships/image" Target="../media/image11.emf"/><Relationship Id="rId7" Type="http://schemas.openxmlformats.org/officeDocument/2006/relationships/tags" Target="../tags/tag152.xml"/><Relationship Id="rId2" Type="http://schemas.openxmlformats.org/officeDocument/2006/relationships/tags" Target="../tags/tag147.xml"/><Relationship Id="rId16" Type="http://schemas.openxmlformats.org/officeDocument/2006/relationships/tags" Target="../tags/tag161.xml"/><Relationship Id="rId29" Type="http://schemas.openxmlformats.org/officeDocument/2006/relationships/tags" Target="../tags/tag174.xml"/><Relationship Id="rId11" Type="http://schemas.openxmlformats.org/officeDocument/2006/relationships/tags" Target="../tags/tag156.xml"/><Relationship Id="rId24" Type="http://schemas.openxmlformats.org/officeDocument/2006/relationships/tags" Target="../tags/tag169.xml"/><Relationship Id="rId32" Type="http://schemas.openxmlformats.org/officeDocument/2006/relationships/tags" Target="../tags/tag177.xml"/><Relationship Id="rId37" Type="http://schemas.openxmlformats.org/officeDocument/2006/relationships/tags" Target="../tags/tag182.xml"/><Relationship Id="rId40" Type="http://schemas.openxmlformats.org/officeDocument/2006/relationships/tags" Target="../tags/tag185.xml"/><Relationship Id="rId45" Type="http://schemas.openxmlformats.org/officeDocument/2006/relationships/tags" Target="../tags/tag190.xml"/><Relationship Id="rId5" Type="http://schemas.openxmlformats.org/officeDocument/2006/relationships/tags" Target="../tags/tag150.xml"/><Relationship Id="rId15" Type="http://schemas.openxmlformats.org/officeDocument/2006/relationships/tags" Target="../tags/tag160.xml"/><Relationship Id="rId23" Type="http://schemas.openxmlformats.org/officeDocument/2006/relationships/tags" Target="../tags/tag168.xml"/><Relationship Id="rId28" Type="http://schemas.openxmlformats.org/officeDocument/2006/relationships/tags" Target="../tags/tag173.xml"/><Relationship Id="rId36" Type="http://schemas.openxmlformats.org/officeDocument/2006/relationships/tags" Target="../tags/tag181.xml"/><Relationship Id="rId49" Type="http://schemas.openxmlformats.org/officeDocument/2006/relationships/oleObject" Target="../embeddings/oleObject46.bin"/><Relationship Id="rId10" Type="http://schemas.openxmlformats.org/officeDocument/2006/relationships/tags" Target="../tags/tag155.xml"/><Relationship Id="rId19" Type="http://schemas.openxmlformats.org/officeDocument/2006/relationships/tags" Target="../tags/tag164.xml"/><Relationship Id="rId31" Type="http://schemas.openxmlformats.org/officeDocument/2006/relationships/tags" Target="../tags/tag176.xml"/><Relationship Id="rId44" Type="http://schemas.openxmlformats.org/officeDocument/2006/relationships/tags" Target="../tags/tag189.xml"/><Relationship Id="rId4" Type="http://schemas.openxmlformats.org/officeDocument/2006/relationships/tags" Target="../tags/tag149.xml"/><Relationship Id="rId9" Type="http://schemas.openxmlformats.org/officeDocument/2006/relationships/tags" Target="../tags/tag154.xml"/><Relationship Id="rId14" Type="http://schemas.openxmlformats.org/officeDocument/2006/relationships/tags" Target="../tags/tag159.xml"/><Relationship Id="rId22" Type="http://schemas.openxmlformats.org/officeDocument/2006/relationships/tags" Target="../tags/tag167.xml"/><Relationship Id="rId27" Type="http://schemas.openxmlformats.org/officeDocument/2006/relationships/tags" Target="../tags/tag172.xml"/><Relationship Id="rId30" Type="http://schemas.openxmlformats.org/officeDocument/2006/relationships/tags" Target="../tags/tag175.xml"/><Relationship Id="rId35" Type="http://schemas.openxmlformats.org/officeDocument/2006/relationships/tags" Target="../tags/tag180.xml"/><Relationship Id="rId43" Type="http://schemas.openxmlformats.org/officeDocument/2006/relationships/tags" Target="../tags/tag188.xml"/><Relationship Id="rId48" Type="http://schemas.openxmlformats.org/officeDocument/2006/relationships/notesSlide" Target="../notesSlides/notesSlide6.xml"/><Relationship Id="rId8" Type="http://schemas.openxmlformats.org/officeDocument/2006/relationships/tags" Target="../tags/tag153.xml"/><Relationship Id="rId51" Type="http://schemas.openxmlformats.org/officeDocument/2006/relationships/chart" Target="../charts/chart8.xml"/><Relationship Id="rId3" Type="http://schemas.openxmlformats.org/officeDocument/2006/relationships/tags" Target="../tags/tag148.xml"/><Relationship Id="rId12" Type="http://schemas.openxmlformats.org/officeDocument/2006/relationships/tags" Target="../tags/tag157.xml"/><Relationship Id="rId17" Type="http://schemas.openxmlformats.org/officeDocument/2006/relationships/tags" Target="../tags/tag162.xml"/><Relationship Id="rId25" Type="http://schemas.openxmlformats.org/officeDocument/2006/relationships/tags" Target="../tags/tag170.xml"/><Relationship Id="rId33" Type="http://schemas.openxmlformats.org/officeDocument/2006/relationships/tags" Target="../tags/tag178.xml"/><Relationship Id="rId38" Type="http://schemas.openxmlformats.org/officeDocument/2006/relationships/tags" Target="../tags/tag183.xml"/><Relationship Id="rId46" Type="http://schemas.openxmlformats.org/officeDocument/2006/relationships/tags" Target="../tags/tag191.xml"/><Relationship Id="rId20" Type="http://schemas.openxmlformats.org/officeDocument/2006/relationships/tags" Target="../tags/tag165.xml"/><Relationship Id="rId41" Type="http://schemas.openxmlformats.org/officeDocument/2006/relationships/tags" Target="../tags/tag186.xml"/><Relationship Id="rId1" Type="http://schemas.openxmlformats.org/officeDocument/2006/relationships/tags" Target="../tags/tag146.xml"/><Relationship Id="rId6" Type="http://schemas.openxmlformats.org/officeDocument/2006/relationships/tags" Target="../tags/tag151.xml"/></Relationships>
</file>

<file path=ppt/slides/_rels/slide7.xml.rels><?xml version="1.0" encoding="UTF-8" standalone="yes"?>
<Relationships xmlns="http://schemas.openxmlformats.org/package/2006/relationships"><Relationship Id="rId13" Type="http://schemas.openxmlformats.org/officeDocument/2006/relationships/tags" Target="../tags/tag204.xml"/><Relationship Id="rId18" Type="http://schemas.openxmlformats.org/officeDocument/2006/relationships/tags" Target="../tags/tag209.xml"/><Relationship Id="rId26" Type="http://schemas.openxmlformats.org/officeDocument/2006/relationships/tags" Target="../tags/tag217.xml"/><Relationship Id="rId39" Type="http://schemas.openxmlformats.org/officeDocument/2006/relationships/chart" Target="../charts/chart9.xml"/><Relationship Id="rId21" Type="http://schemas.openxmlformats.org/officeDocument/2006/relationships/tags" Target="../tags/tag212.xml"/><Relationship Id="rId34" Type="http://schemas.openxmlformats.org/officeDocument/2006/relationships/tags" Target="../tags/tag225.xml"/><Relationship Id="rId7" Type="http://schemas.openxmlformats.org/officeDocument/2006/relationships/tags" Target="../tags/tag198.xml"/><Relationship Id="rId12" Type="http://schemas.openxmlformats.org/officeDocument/2006/relationships/tags" Target="../tags/tag203.xml"/><Relationship Id="rId17" Type="http://schemas.openxmlformats.org/officeDocument/2006/relationships/tags" Target="../tags/tag208.xml"/><Relationship Id="rId25" Type="http://schemas.openxmlformats.org/officeDocument/2006/relationships/tags" Target="../tags/tag216.xml"/><Relationship Id="rId33" Type="http://schemas.openxmlformats.org/officeDocument/2006/relationships/tags" Target="../tags/tag224.xml"/><Relationship Id="rId38" Type="http://schemas.openxmlformats.org/officeDocument/2006/relationships/image" Target="../media/image11.emf"/><Relationship Id="rId2" Type="http://schemas.openxmlformats.org/officeDocument/2006/relationships/tags" Target="../tags/tag193.xml"/><Relationship Id="rId16" Type="http://schemas.openxmlformats.org/officeDocument/2006/relationships/tags" Target="../tags/tag207.xml"/><Relationship Id="rId20" Type="http://schemas.openxmlformats.org/officeDocument/2006/relationships/tags" Target="../tags/tag211.xml"/><Relationship Id="rId29" Type="http://schemas.openxmlformats.org/officeDocument/2006/relationships/tags" Target="../tags/tag220.xml"/><Relationship Id="rId1" Type="http://schemas.openxmlformats.org/officeDocument/2006/relationships/tags" Target="../tags/tag192.xml"/><Relationship Id="rId6" Type="http://schemas.openxmlformats.org/officeDocument/2006/relationships/tags" Target="../tags/tag197.xml"/><Relationship Id="rId11" Type="http://schemas.openxmlformats.org/officeDocument/2006/relationships/tags" Target="../tags/tag202.xml"/><Relationship Id="rId24" Type="http://schemas.openxmlformats.org/officeDocument/2006/relationships/tags" Target="../tags/tag215.xml"/><Relationship Id="rId32" Type="http://schemas.openxmlformats.org/officeDocument/2006/relationships/tags" Target="../tags/tag223.xml"/><Relationship Id="rId37" Type="http://schemas.openxmlformats.org/officeDocument/2006/relationships/oleObject" Target="../embeddings/oleObject47.bin"/><Relationship Id="rId40" Type="http://schemas.openxmlformats.org/officeDocument/2006/relationships/chart" Target="../charts/chart10.xml"/><Relationship Id="rId5" Type="http://schemas.openxmlformats.org/officeDocument/2006/relationships/tags" Target="../tags/tag196.xml"/><Relationship Id="rId15" Type="http://schemas.openxmlformats.org/officeDocument/2006/relationships/tags" Target="../tags/tag206.xml"/><Relationship Id="rId23" Type="http://schemas.openxmlformats.org/officeDocument/2006/relationships/tags" Target="../tags/tag214.xml"/><Relationship Id="rId28" Type="http://schemas.openxmlformats.org/officeDocument/2006/relationships/tags" Target="../tags/tag219.xml"/><Relationship Id="rId36" Type="http://schemas.openxmlformats.org/officeDocument/2006/relationships/notesSlide" Target="../notesSlides/notesSlide7.xml"/><Relationship Id="rId10" Type="http://schemas.openxmlformats.org/officeDocument/2006/relationships/tags" Target="../tags/tag201.xml"/><Relationship Id="rId19" Type="http://schemas.openxmlformats.org/officeDocument/2006/relationships/tags" Target="../tags/tag210.xml"/><Relationship Id="rId31" Type="http://schemas.openxmlformats.org/officeDocument/2006/relationships/tags" Target="../tags/tag222.xml"/><Relationship Id="rId4" Type="http://schemas.openxmlformats.org/officeDocument/2006/relationships/tags" Target="../tags/tag195.xml"/><Relationship Id="rId9" Type="http://schemas.openxmlformats.org/officeDocument/2006/relationships/tags" Target="../tags/tag200.xml"/><Relationship Id="rId14" Type="http://schemas.openxmlformats.org/officeDocument/2006/relationships/tags" Target="../tags/tag205.xml"/><Relationship Id="rId22" Type="http://schemas.openxmlformats.org/officeDocument/2006/relationships/tags" Target="../tags/tag213.xml"/><Relationship Id="rId27" Type="http://schemas.openxmlformats.org/officeDocument/2006/relationships/tags" Target="../tags/tag218.xml"/><Relationship Id="rId30" Type="http://schemas.openxmlformats.org/officeDocument/2006/relationships/tags" Target="../tags/tag221.xml"/><Relationship Id="rId35" Type="http://schemas.openxmlformats.org/officeDocument/2006/relationships/slideLayout" Target="../slideLayouts/slideLayout5.xml"/><Relationship Id="rId8" Type="http://schemas.openxmlformats.org/officeDocument/2006/relationships/tags" Target="../tags/tag199.xml"/><Relationship Id="rId3" Type="http://schemas.openxmlformats.org/officeDocument/2006/relationships/tags" Target="../tags/tag194.xml"/></Relationships>
</file>

<file path=ppt/slides/_rels/slide8.xml.rels><?xml version="1.0" encoding="UTF-8" standalone="yes"?>
<Relationships xmlns="http://schemas.openxmlformats.org/package/2006/relationships"><Relationship Id="rId13" Type="http://schemas.openxmlformats.org/officeDocument/2006/relationships/tags" Target="../tags/tag238.xml"/><Relationship Id="rId18" Type="http://schemas.openxmlformats.org/officeDocument/2006/relationships/tags" Target="../tags/tag243.xml"/><Relationship Id="rId26" Type="http://schemas.openxmlformats.org/officeDocument/2006/relationships/tags" Target="../tags/tag251.xml"/><Relationship Id="rId39" Type="http://schemas.openxmlformats.org/officeDocument/2006/relationships/chart" Target="../charts/chart13.xml"/><Relationship Id="rId21" Type="http://schemas.openxmlformats.org/officeDocument/2006/relationships/tags" Target="../tags/tag246.xml"/><Relationship Id="rId34" Type="http://schemas.openxmlformats.org/officeDocument/2006/relationships/notesSlide" Target="../notesSlides/notesSlide8.xml"/><Relationship Id="rId42" Type="http://schemas.openxmlformats.org/officeDocument/2006/relationships/chart" Target="../charts/chart16.xml"/><Relationship Id="rId7" Type="http://schemas.openxmlformats.org/officeDocument/2006/relationships/tags" Target="../tags/tag232.xml"/><Relationship Id="rId2" Type="http://schemas.openxmlformats.org/officeDocument/2006/relationships/tags" Target="../tags/tag227.xml"/><Relationship Id="rId16" Type="http://schemas.openxmlformats.org/officeDocument/2006/relationships/tags" Target="../tags/tag241.xml"/><Relationship Id="rId29" Type="http://schemas.openxmlformats.org/officeDocument/2006/relationships/tags" Target="../tags/tag254.xml"/><Relationship Id="rId1" Type="http://schemas.openxmlformats.org/officeDocument/2006/relationships/tags" Target="../tags/tag226.xml"/><Relationship Id="rId6" Type="http://schemas.openxmlformats.org/officeDocument/2006/relationships/tags" Target="../tags/tag231.xml"/><Relationship Id="rId11" Type="http://schemas.openxmlformats.org/officeDocument/2006/relationships/tags" Target="../tags/tag236.xml"/><Relationship Id="rId24" Type="http://schemas.openxmlformats.org/officeDocument/2006/relationships/tags" Target="../tags/tag249.xml"/><Relationship Id="rId32" Type="http://schemas.openxmlformats.org/officeDocument/2006/relationships/tags" Target="../tags/tag257.xml"/><Relationship Id="rId37" Type="http://schemas.openxmlformats.org/officeDocument/2006/relationships/chart" Target="../charts/chart11.xml"/><Relationship Id="rId40" Type="http://schemas.openxmlformats.org/officeDocument/2006/relationships/chart" Target="../charts/chart14.xml"/><Relationship Id="rId45" Type="http://schemas.openxmlformats.org/officeDocument/2006/relationships/chart" Target="../charts/chart19.xml"/><Relationship Id="rId5" Type="http://schemas.openxmlformats.org/officeDocument/2006/relationships/tags" Target="../tags/tag230.xml"/><Relationship Id="rId15" Type="http://schemas.openxmlformats.org/officeDocument/2006/relationships/tags" Target="../tags/tag240.xml"/><Relationship Id="rId23" Type="http://schemas.openxmlformats.org/officeDocument/2006/relationships/tags" Target="../tags/tag248.xml"/><Relationship Id="rId28" Type="http://schemas.openxmlformats.org/officeDocument/2006/relationships/tags" Target="../tags/tag253.xml"/><Relationship Id="rId36" Type="http://schemas.openxmlformats.org/officeDocument/2006/relationships/image" Target="../media/image11.emf"/><Relationship Id="rId10" Type="http://schemas.openxmlformats.org/officeDocument/2006/relationships/tags" Target="../tags/tag235.xml"/><Relationship Id="rId19" Type="http://schemas.openxmlformats.org/officeDocument/2006/relationships/tags" Target="../tags/tag244.xml"/><Relationship Id="rId31" Type="http://schemas.openxmlformats.org/officeDocument/2006/relationships/tags" Target="../tags/tag256.xml"/><Relationship Id="rId44" Type="http://schemas.openxmlformats.org/officeDocument/2006/relationships/chart" Target="../charts/chart18.xml"/><Relationship Id="rId4" Type="http://schemas.openxmlformats.org/officeDocument/2006/relationships/tags" Target="../tags/tag229.xml"/><Relationship Id="rId9" Type="http://schemas.openxmlformats.org/officeDocument/2006/relationships/tags" Target="../tags/tag234.xml"/><Relationship Id="rId14" Type="http://schemas.openxmlformats.org/officeDocument/2006/relationships/tags" Target="../tags/tag239.xml"/><Relationship Id="rId22" Type="http://schemas.openxmlformats.org/officeDocument/2006/relationships/tags" Target="../tags/tag247.xml"/><Relationship Id="rId27" Type="http://schemas.openxmlformats.org/officeDocument/2006/relationships/tags" Target="../tags/tag252.xml"/><Relationship Id="rId30" Type="http://schemas.openxmlformats.org/officeDocument/2006/relationships/tags" Target="../tags/tag255.xml"/><Relationship Id="rId35" Type="http://schemas.openxmlformats.org/officeDocument/2006/relationships/oleObject" Target="../embeddings/oleObject48.bin"/><Relationship Id="rId43" Type="http://schemas.openxmlformats.org/officeDocument/2006/relationships/chart" Target="../charts/chart17.xml"/><Relationship Id="rId8" Type="http://schemas.openxmlformats.org/officeDocument/2006/relationships/tags" Target="../tags/tag233.xml"/><Relationship Id="rId3" Type="http://schemas.openxmlformats.org/officeDocument/2006/relationships/tags" Target="../tags/tag228.xml"/><Relationship Id="rId12" Type="http://schemas.openxmlformats.org/officeDocument/2006/relationships/tags" Target="../tags/tag237.xml"/><Relationship Id="rId17" Type="http://schemas.openxmlformats.org/officeDocument/2006/relationships/tags" Target="../tags/tag242.xml"/><Relationship Id="rId25" Type="http://schemas.openxmlformats.org/officeDocument/2006/relationships/tags" Target="../tags/tag250.xml"/><Relationship Id="rId33" Type="http://schemas.openxmlformats.org/officeDocument/2006/relationships/slideLayout" Target="../slideLayouts/slideLayout5.xml"/><Relationship Id="rId38" Type="http://schemas.openxmlformats.org/officeDocument/2006/relationships/chart" Target="../charts/chart12.xml"/><Relationship Id="rId46" Type="http://schemas.openxmlformats.org/officeDocument/2006/relationships/chart" Target="../charts/chart20.xml"/><Relationship Id="rId20" Type="http://schemas.openxmlformats.org/officeDocument/2006/relationships/tags" Target="../tags/tag245.xml"/><Relationship Id="rId41" Type="http://schemas.openxmlformats.org/officeDocument/2006/relationships/chart" Target="../charts/chart15.xml"/></Relationships>
</file>

<file path=ppt/slides/_rels/slide9.xml.rels><?xml version="1.0" encoding="UTF-8" standalone="yes"?>
<Relationships xmlns="http://schemas.openxmlformats.org/package/2006/relationships"><Relationship Id="rId8" Type="http://schemas.openxmlformats.org/officeDocument/2006/relationships/tags" Target="../tags/tag265.xml"/><Relationship Id="rId13" Type="http://schemas.openxmlformats.org/officeDocument/2006/relationships/tags" Target="../tags/tag270.xml"/><Relationship Id="rId18" Type="http://schemas.openxmlformats.org/officeDocument/2006/relationships/image" Target="../media/image11.emf"/><Relationship Id="rId3" Type="http://schemas.openxmlformats.org/officeDocument/2006/relationships/tags" Target="../tags/tag260.xml"/><Relationship Id="rId7" Type="http://schemas.openxmlformats.org/officeDocument/2006/relationships/tags" Target="../tags/tag264.xml"/><Relationship Id="rId12" Type="http://schemas.openxmlformats.org/officeDocument/2006/relationships/tags" Target="../tags/tag269.xml"/><Relationship Id="rId17" Type="http://schemas.openxmlformats.org/officeDocument/2006/relationships/oleObject" Target="../embeddings/oleObject49.bin"/><Relationship Id="rId2" Type="http://schemas.openxmlformats.org/officeDocument/2006/relationships/tags" Target="../tags/tag259.xml"/><Relationship Id="rId16" Type="http://schemas.openxmlformats.org/officeDocument/2006/relationships/notesSlide" Target="../notesSlides/notesSlide9.xml"/><Relationship Id="rId1" Type="http://schemas.openxmlformats.org/officeDocument/2006/relationships/tags" Target="../tags/tag258.xml"/><Relationship Id="rId6" Type="http://schemas.openxmlformats.org/officeDocument/2006/relationships/tags" Target="../tags/tag263.xml"/><Relationship Id="rId11" Type="http://schemas.openxmlformats.org/officeDocument/2006/relationships/tags" Target="../tags/tag268.xml"/><Relationship Id="rId5" Type="http://schemas.openxmlformats.org/officeDocument/2006/relationships/tags" Target="../tags/tag262.xml"/><Relationship Id="rId15" Type="http://schemas.openxmlformats.org/officeDocument/2006/relationships/slideLayout" Target="../slideLayouts/slideLayout5.xml"/><Relationship Id="rId10" Type="http://schemas.openxmlformats.org/officeDocument/2006/relationships/tags" Target="../tags/tag267.xml"/><Relationship Id="rId4" Type="http://schemas.openxmlformats.org/officeDocument/2006/relationships/tags" Target="../tags/tag261.xml"/><Relationship Id="rId9" Type="http://schemas.openxmlformats.org/officeDocument/2006/relationships/tags" Target="../tags/tag266.xml"/><Relationship Id="rId14" Type="http://schemas.openxmlformats.org/officeDocument/2006/relationships/tags" Target="../tags/tag2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169EB4-3829-708A-63BA-D35853776DFA}"/>
              </a:ext>
            </a:extLst>
          </p:cNvPr>
          <p:cNvSpPr>
            <a:spLocks noGrp="1"/>
          </p:cNvSpPr>
          <p:nvPr>
            <p:ph type="sldNum" sz="quarter" idx="4294967295"/>
          </p:nvPr>
        </p:nvSpPr>
        <p:spPr>
          <a:xfrm>
            <a:off x="12066588" y="6557963"/>
            <a:ext cx="125412" cy="123825"/>
          </a:xfrm>
        </p:spPr>
        <p:txBody>
          <a:bodyPr/>
          <a:lstStyle/>
          <a:p>
            <a:fld id="{13402C37-6518-4C46-A924-AEC985BB8BDA}" type="slidenum">
              <a:rPr lang="en-US" smtClean="0"/>
              <a:pPr/>
              <a:t>1</a:t>
            </a:fld>
            <a:endParaRPr lang="en-US"/>
          </a:p>
        </p:txBody>
      </p:sp>
      <p:pic>
        <p:nvPicPr>
          <p:cNvPr id="5" name="Picture 4" descr="A close up of an airplane engine&#10;&#10;AI-generated content may be incorrect.">
            <a:extLst>
              <a:ext uri="{FF2B5EF4-FFF2-40B4-BE49-F238E27FC236}">
                <a16:creationId xmlns:a16="http://schemas.microsoft.com/office/drawing/2014/main" id="{5678EB86-4D2C-2E7F-EF2B-B59B5893F1BC}"/>
              </a:ext>
            </a:extLst>
          </p:cNvPr>
          <p:cNvPicPr>
            <a:picLocks noChangeAspect="1"/>
          </p:cNvPicPr>
          <p:nvPr/>
        </p:nvPicPr>
        <p:blipFill>
          <a:blip r:embed="rId3">
            <a:extLst>
              <a:ext uri="{28A0092B-C50C-407E-A947-70E740481C1C}">
                <a14:useLocalDpi xmlns:a14="http://schemas.microsoft.com/office/drawing/2010/main" val="0"/>
              </a:ext>
            </a:extLst>
          </a:blip>
          <a:srcRect l="20207" t="3772" r="16319" b="24105"/>
          <a:stretch>
            <a:fillRect/>
          </a:stretch>
        </p:blipFill>
        <p:spPr>
          <a:xfrm>
            <a:off x="0" y="-68579"/>
            <a:ext cx="12192000" cy="6926580"/>
          </a:xfrm>
          <a:prstGeom prst="rect">
            <a:avLst/>
          </a:prstGeom>
        </p:spPr>
      </p:pic>
      <p:sp>
        <p:nvSpPr>
          <p:cNvPr id="6" name="Rectangle 5">
            <a:extLst>
              <a:ext uri="{FF2B5EF4-FFF2-40B4-BE49-F238E27FC236}">
                <a16:creationId xmlns:a16="http://schemas.microsoft.com/office/drawing/2014/main" id="{EC9FE9D1-AFDF-7FE9-3592-4571A8270D5C}"/>
              </a:ext>
            </a:extLst>
          </p:cNvPr>
          <p:cNvSpPr/>
          <p:nvPr/>
        </p:nvSpPr>
        <p:spPr>
          <a:xfrm>
            <a:off x="-120073" y="-68580"/>
            <a:ext cx="12746182" cy="7051271"/>
          </a:xfrm>
          <a:prstGeom prst="rect">
            <a:avLst/>
          </a:prstGeom>
          <a:solidFill>
            <a:srgbClr val="025C53">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dirty="0" err="1"/>
          </a:p>
        </p:txBody>
      </p:sp>
      <p:sp>
        <p:nvSpPr>
          <p:cNvPr id="7" name="Title 1">
            <a:extLst>
              <a:ext uri="{FF2B5EF4-FFF2-40B4-BE49-F238E27FC236}">
                <a16:creationId xmlns:a16="http://schemas.microsoft.com/office/drawing/2014/main" id="{77FCC5BC-0C8A-E144-8968-B19947DD8F3A}"/>
              </a:ext>
            </a:extLst>
          </p:cNvPr>
          <p:cNvSpPr txBox="1">
            <a:spLocks/>
          </p:cNvSpPr>
          <p:nvPr/>
        </p:nvSpPr>
        <p:spPr>
          <a:xfrm>
            <a:off x="333374" y="552887"/>
            <a:ext cx="9166225" cy="1226171"/>
          </a:xfrm>
          <a:prstGeom prst="rect">
            <a:avLst/>
          </a:prstGeom>
        </p:spPr>
        <p:txBody>
          <a:bodyPr vert="horz"/>
          <a:lstStyle>
            <a:lvl1pPr algn="l" defTabSz="914400" rtl="0" eaLnBrk="1" latinLnBrk="0" hangingPunct="1">
              <a:lnSpc>
                <a:spcPct val="75000"/>
              </a:lnSpc>
              <a:spcBef>
                <a:spcPct val="0"/>
              </a:spcBef>
              <a:buNone/>
              <a:defRPr lang="en-GB" sz="2400" b="0" i="0" kern="1200" cap="all" spc="-150" baseline="0" dirty="0">
                <a:solidFill>
                  <a:schemeClr val="accent1"/>
                </a:solidFill>
                <a:latin typeface="Arial Black" panose="020B0A04020102020204" pitchFamily="34" charset="0"/>
                <a:ea typeface="+mj-ea"/>
                <a:cs typeface="+mj-cs"/>
              </a:defRPr>
            </a:lvl1pPr>
          </a:lstStyle>
          <a:p>
            <a:r>
              <a:rPr lang="en-US" sz="6600" i="1" dirty="0">
                <a:solidFill>
                  <a:schemeClr val="bg1"/>
                </a:solidFill>
              </a:rPr>
              <a:t>2025 SAF Market Outlook </a:t>
            </a:r>
          </a:p>
        </p:txBody>
      </p:sp>
      <p:sp>
        <p:nvSpPr>
          <p:cNvPr id="8" name="Content Placeholder 2">
            <a:extLst>
              <a:ext uri="{FF2B5EF4-FFF2-40B4-BE49-F238E27FC236}">
                <a16:creationId xmlns:a16="http://schemas.microsoft.com/office/drawing/2014/main" id="{C5A9CF0C-10D8-E0C9-94E0-1C9B44705372}"/>
              </a:ext>
            </a:extLst>
          </p:cNvPr>
          <p:cNvSpPr txBox="1">
            <a:spLocks/>
          </p:cNvSpPr>
          <p:nvPr/>
        </p:nvSpPr>
        <p:spPr>
          <a:xfrm>
            <a:off x="334964" y="6532278"/>
            <a:ext cx="4924425" cy="176212"/>
          </a:xfrm>
          <a:prstGeom prst="rect">
            <a:avLst/>
          </a:prstGeom>
        </p:spPr>
        <p:txBody>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11th June 2025</a:t>
            </a:r>
          </a:p>
        </p:txBody>
      </p:sp>
      <p:sp>
        <p:nvSpPr>
          <p:cNvPr id="9" name="Text Placeholder 3">
            <a:extLst>
              <a:ext uri="{FF2B5EF4-FFF2-40B4-BE49-F238E27FC236}">
                <a16:creationId xmlns:a16="http://schemas.microsoft.com/office/drawing/2014/main" id="{8A9204E6-40A1-B9FE-87C2-9EFBD132ECF6}"/>
              </a:ext>
            </a:extLst>
          </p:cNvPr>
          <p:cNvSpPr txBox="1">
            <a:spLocks/>
          </p:cNvSpPr>
          <p:nvPr/>
        </p:nvSpPr>
        <p:spPr>
          <a:xfrm>
            <a:off x="333375" y="2714625"/>
            <a:ext cx="8131356" cy="1295400"/>
          </a:xfrm>
          <a:prstGeom prst="rect">
            <a:avLst/>
          </a:prstGeom>
        </p:spPr>
        <p:txBody>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rPr>
              <a:t>Dusita de Hoop</a:t>
            </a:r>
          </a:p>
          <a:p>
            <a:r>
              <a:rPr lang="en-US" dirty="0">
                <a:solidFill>
                  <a:schemeClr val="bg1"/>
                </a:solidFill>
              </a:rPr>
              <a:t>Senior Analyst</a:t>
            </a:r>
          </a:p>
          <a:p>
            <a:endParaRPr lang="en-US" dirty="0">
              <a:solidFill>
                <a:schemeClr val="bg1"/>
              </a:solidFill>
            </a:endParaRPr>
          </a:p>
          <a:p>
            <a:r>
              <a:rPr lang="en-US" dirty="0">
                <a:solidFill>
                  <a:schemeClr val="bg1"/>
                </a:solidFill>
              </a:rPr>
              <a:t>Aviation Biofuels, Market Outlook and Challenges: Insights from </a:t>
            </a:r>
            <a:r>
              <a:rPr lang="en-US" dirty="0" err="1">
                <a:solidFill>
                  <a:schemeClr val="bg1"/>
                </a:solidFill>
              </a:rPr>
              <a:t>Cocpit</a:t>
            </a:r>
            <a:r>
              <a:rPr lang="en-US" dirty="0">
                <a:solidFill>
                  <a:schemeClr val="bg1"/>
                </a:solidFill>
              </a:rPr>
              <a:t> Project</a:t>
            </a:r>
          </a:p>
          <a:p>
            <a:r>
              <a:rPr lang="en-US" dirty="0">
                <a:solidFill>
                  <a:schemeClr val="bg1"/>
                </a:solidFill>
              </a:rPr>
              <a:t>EUBCE 2025, Valencia</a:t>
            </a:r>
          </a:p>
          <a:p>
            <a:endParaRPr lang="en-US" dirty="0">
              <a:solidFill>
                <a:schemeClr val="bg1"/>
              </a:solidFill>
            </a:endParaRPr>
          </a:p>
        </p:txBody>
      </p:sp>
      <p:pic>
        <p:nvPicPr>
          <p:cNvPr id="13" name="Picture 12">
            <a:extLst>
              <a:ext uri="{FF2B5EF4-FFF2-40B4-BE49-F238E27FC236}">
                <a16:creationId xmlns:a16="http://schemas.microsoft.com/office/drawing/2014/main" id="{650621D7-64B8-8136-F1A7-CE9AD389455D}"/>
              </a:ext>
            </a:extLst>
          </p:cNvPr>
          <p:cNvPicPr>
            <a:picLocks noChangeAspect="1"/>
          </p:cNvPicPr>
          <p:nvPr/>
        </p:nvPicPr>
        <p:blipFill>
          <a:blip r:embed="rId4"/>
          <a:stretch>
            <a:fillRect/>
          </a:stretch>
        </p:blipFill>
        <p:spPr>
          <a:xfrm>
            <a:off x="10958306" y="89554"/>
            <a:ext cx="900000" cy="301524"/>
          </a:xfrm>
          <a:prstGeom prst="rect">
            <a:avLst/>
          </a:prstGeom>
        </p:spPr>
      </p:pic>
    </p:spTree>
    <p:extLst>
      <p:ext uri="{BB962C8B-B14F-4D97-AF65-F5344CB8AC3E}">
        <p14:creationId xmlns:p14="http://schemas.microsoft.com/office/powerpoint/2010/main" val="3050869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C54EA-675A-43C9-B0AB-AC0159885F3A}"/>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D585AB05-C3A4-5005-0134-B7A621876134}"/>
              </a:ext>
            </a:extLst>
          </p:cNvPr>
          <p:cNvGraphicFramePr>
            <a:graphicFrameLocks noChangeAspect="1"/>
          </p:cNvGraphicFramePr>
          <p:nvPr>
            <p:custDataLst>
              <p:tags r:id="rId1"/>
            </p:custDataLst>
            <p:extLst>
              <p:ext uri="{D42A27DB-BD31-4B8C-83A1-F6EECF244321}">
                <p14:modId xmlns:p14="http://schemas.microsoft.com/office/powerpoint/2010/main" val="9669280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639" imgH="639" progId="TCLayout.ActiveDocument.1">
                  <p:embed/>
                </p:oleObj>
              </mc:Choice>
              <mc:Fallback>
                <p:oleObj name="think-cell Slide" r:id="rId21" imgW="639" imgH="639" progId="TCLayout.ActiveDocument.1">
                  <p:embed/>
                  <p:pic>
                    <p:nvPicPr>
                      <p:cNvPr id="5" name="think-cell data - do not delete" hidden="1">
                        <a:extLst>
                          <a:ext uri="{FF2B5EF4-FFF2-40B4-BE49-F238E27FC236}">
                            <a16:creationId xmlns:a16="http://schemas.microsoft.com/office/drawing/2014/main" id="{D585AB05-C3A4-5005-0134-B7A621876134}"/>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0DAF50B0-5907-8CAE-F5D6-F64F837BD74A}"/>
              </a:ext>
            </a:extLst>
          </p:cNvPr>
          <p:cNvSpPr/>
          <p:nvPr>
            <p:custDataLst>
              <p:tags r:id="rId2"/>
            </p:custDataLst>
          </p:nvPr>
        </p:nvSpPr>
        <p:spPr>
          <a:xfrm flipH="1">
            <a:off x="7098880" y="1690255"/>
            <a:ext cx="4182152" cy="4393632"/>
          </a:xfrm>
          <a:prstGeom prst="rect">
            <a:avLst/>
          </a:prstGeom>
          <a:solidFill>
            <a:srgbClr val="ECF3F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noProof="0"/>
          </a:p>
        </p:txBody>
      </p:sp>
      <p:sp>
        <p:nvSpPr>
          <p:cNvPr id="2" name="Slide Number Placeholder 1">
            <a:extLst>
              <a:ext uri="{FF2B5EF4-FFF2-40B4-BE49-F238E27FC236}">
                <a16:creationId xmlns:a16="http://schemas.microsoft.com/office/drawing/2014/main" id="{E2C693E3-0180-E0FC-3708-7862C4BFE2F4}"/>
              </a:ext>
            </a:extLst>
          </p:cNvPr>
          <p:cNvSpPr>
            <a:spLocks noGrp="1"/>
          </p:cNvSpPr>
          <p:nvPr>
            <p:ph type="sldNum" sz="quarter" idx="12"/>
          </p:nvPr>
        </p:nvSpPr>
        <p:spPr/>
        <p:txBody>
          <a:bodyPr/>
          <a:lstStyle/>
          <a:p>
            <a:fld id="{13402C37-6518-4C46-A924-AEC985BB8BDA}" type="slidenum">
              <a:rPr lang="en-US" smtClean="0"/>
              <a:pPr/>
              <a:t>10</a:t>
            </a:fld>
            <a:endParaRPr lang="en-US"/>
          </a:p>
        </p:txBody>
      </p:sp>
      <p:sp>
        <p:nvSpPr>
          <p:cNvPr id="3" name="Title 2">
            <a:extLst>
              <a:ext uri="{FF2B5EF4-FFF2-40B4-BE49-F238E27FC236}">
                <a16:creationId xmlns:a16="http://schemas.microsoft.com/office/drawing/2014/main" id="{142A2624-B2E6-98FC-2817-7B56EAD242B1}"/>
              </a:ext>
            </a:extLst>
          </p:cNvPr>
          <p:cNvSpPr>
            <a:spLocks noGrp="1"/>
          </p:cNvSpPr>
          <p:nvPr>
            <p:ph type="title"/>
          </p:nvPr>
        </p:nvSpPr>
        <p:spPr>
          <a:xfrm>
            <a:off x="334962" y="555051"/>
            <a:ext cx="11522075" cy="660310"/>
          </a:xfrm>
        </p:spPr>
        <p:txBody>
          <a:bodyPr vert="horz"/>
          <a:lstStyle/>
          <a:p>
            <a:r>
              <a:rPr lang="en-US"/>
              <a:t>SAF producers will prioritize the most cost-effective production pathway, as long as sustainability characteristics fit the market and policy needs</a:t>
            </a:r>
          </a:p>
        </p:txBody>
      </p:sp>
      <p:sp>
        <p:nvSpPr>
          <p:cNvPr id="4" name="Text Placeholder 3">
            <a:extLst>
              <a:ext uri="{FF2B5EF4-FFF2-40B4-BE49-F238E27FC236}">
                <a16:creationId xmlns:a16="http://schemas.microsoft.com/office/drawing/2014/main" id="{B3099573-4CC6-FEDA-649A-7FBCCE51AFA3}"/>
              </a:ext>
            </a:extLst>
          </p:cNvPr>
          <p:cNvSpPr>
            <a:spLocks noGrp="1"/>
          </p:cNvSpPr>
          <p:nvPr>
            <p:ph type="body" sz="quarter" idx="18"/>
          </p:nvPr>
        </p:nvSpPr>
        <p:spPr>
          <a:xfrm>
            <a:off x="334962" y="6449824"/>
            <a:ext cx="11232000" cy="340735"/>
          </a:xfrm>
        </p:spPr>
        <p:txBody>
          <a:bodyPr/>
          <a:lstStyle/>
          <a:p>
            <a:r>
              <a:rPr lang="en-US"/>
              <a:t>1. Estimates for oil and fats production costs are from </a:t>
            </a:r>
            <a:r>
              <a:rPr lang="en-US" err="1"/>
              <a:t>Mckinsey</a:t>
            </a:r>
            <a:r>
              <a:rPr lang="en-US"/>
              <a:t> (2025) </a:t>
            </a:r>
            <a:r>
              <a:rPr lang="en-US" i="1"/>
              <a:t>The Iberian green industrial opportunity</a:t>
            </a:r>
            <a:r>
              <a:rPr lang="en-US"/>
              <a:t>. Fossil jet reference price and estimates for other bio-sources and CO2 + H2 are from EASA (2025) 2024 Aviation fuels reference prices for </a:t>
            </a:r>
            <a:r>
              <a:rPr lang="en-US" err="1"/>
              <a:t>ReFuelEU</a:t>
            </a:r>
            <a:r>
              <a:rPr lang="en-US"/>
              <a:t>.</a:t>
            </a:r>
            <a:endParaRPr lang="en-US">
              <a:highlight>
                <a:srgbClr val="FFFF00"/>
              </a:highlight>
            </a:endParaRPr>
          </a:p>
        </p:txBody>
      </p:sp>
      <p:graphicFrame>
        <p:nvGraphicFramePr>
          <p:cNvPr id="21" name="Chart 20">
            <a:extLst>
              <a:ext uri="{FF2B5EF4-FFF2-40B4-BE49-F238E27FC236}">
                <a16:creationId xmlns:a16="http://schemas.microsoft.com/office/drawing/2014/main" id="{E99DDB3F-EBB4-5282-BD51-1B347393C37A}"/>
              </a:ext>
            </a:extLst>
          </p:cNvPr>
          <p:cNvGraphicFramePr/>
          <p:nvPr>
            <p:custDataLst>
              <p:tags r:id="rId3"/>
            </p:custDataLst>
            <p:extLst>
              <p:ext uri="{D42A27DB-BD31-4B8C-83A1-F6EECF244321}">
                <p14:modId xmlns:p14="http://schemas.microsoft.com/office/powerpoint/2010/main" val="2527713188"/>
              </p:ext>
            </p:extLst>
          </p:nvPr>
        </p:nvGraphicFramePr>
        <p:xfrm>
          <a:off x="1157288" y="2184400"/>
          <a:ext cx="5519737" cy="3209925"/>
        </p:xfrm>
        <a:graphic>
          <a:graphicData uri="http://schemas.openxmlformats.org/drawingml/2006/chart">
            <c:chart xmlns:c="http://schemas.openxmlformats.org/drawingml/2006/chart" xmlns:r="http://schemas.openxmlformats.org/officeDocument/2006/relationships" r:id="rId23"/>
          </a:graphicData>
        </a:graphic>
      </p:graphicFrame>
      <p:sp>
        <p:nvSpPr>
          <p:cNvPr id="9" name="Text Placeholder 2">
            <a:extLst>
              <a:ext uri="{FF2B5EF4-FFF2-40B4-BE49-F238E27FC236}">
                <a16:creationId xmlns:a16="http://schemas.microsoft.com/office/drawing/2014/main" id="{2EB18C10-21A0-4F51-BA50-2B2CC85A1439}"/>
              </a:ext>
            </a:extLst>
          </p:cNvPr>
          <p:cNvSpPr>
            <a:spLocks noGrp="1"/>
          </p:cNvSpPr>
          <p:nvPr>
            <p:custDataLst>
              <p:tags r:id="rId4"/>
            </p:custDataLst>
          </p:nvPr>
        </p:nvSpPr>
        <p:spPr bwMode="gray">
          <a:xfrm>
            <a:off x="1003300" y="5200650"/>
            <a:ext cx="84138"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spcBef>
                <a:spcPct val="0"/>
              </a:spcBef>
              <a:spcAft>
                <a:spcPct val="0"/>
              </a:spcAft>
            </a:pPr>
            <a:fld id="{0CADBE06-A499-4C2D-A722-85AAF6C7C9BE}" type="datetime'''''''''''''''''''''0'''''''''">
              <a:rPr lang="en-US" altLang="en-US" sz="1200" smtClean="0">
                <a:effectLst/>
                <a:latin typeface="+mn-lt"/>
                <a:cs typeface="+mn-cs"/>
              </a:rPr>
              <a:pPr lvl="0" algn="r">
                <a:spcBef>
                  <a:spcPct val="0"/>
                </a:spcBef>
                <a:spcAft>
                  <a:spcPct val="0"/>
                </a:spcAft>
              </a:pPr>
              <a:t>0</a:t>
            </a:fld>
            <a:endParaRPr lang="en-US" sz="1200">
              <a:latin typeface="+mn-lt"/>
              <a:cs typeface="+mn-cs"/>
            </a:endParaRPr>
          </a:p>
        </p:txBody>
      </p:sp>
      <p:sp>
        <p:nvSpPr>
          <p:cNvPr id="10" name="Text Placeholder 2">
            <a:extLst>
              <a:ext uri="{FF2B5EF4-FFF2-40B4-BE49-F238E27FC236}">
                <a16:creationId xmlns:a16="http://schemas.microsoft.com/office/drawing/2014/main" id="{2EB18C10-21A0-4F51-BA50-2B2CC85A1439}"/>
              </a:ext>
            </a:extLst>
          </p:cNvPr>
          <p:cNvSpPr>
            <a:spLocks noGrp="1"/>
          </p:cNvSpPr>
          <p:nvPr>
            <p:custDataLst>
              <p:tags r:id="rId5"/>
            </p:custDataLst>
          </p:nvPr>
        </p:nvSpPr>
        <p:spPr bwMode="gray">
          <a:xfrm>
            <a:off x="708025" y="4895850"/>
            <a:ext cx="379413"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spcBef>
                <a:spcPct val="0"/>
              </a:spcBef>
              <a:spcAft>
                <a:spcPct val="0"/>
              </a:spcAft>
            </a:pPr>
            <a:fld id="{0BAFAFC0-8710-4A6F-BADD-76E0FA0DC22C}" type="datetime'''''''''''''1'',''0''''''''''''''''''''''''''''''0''''0'''''''">
              <a:rPr lang="en-US" altLang="en-US" sz="1200" smtClean="0">
                <a:effectLst/>
                <a:latin typeface="+mn-lt"/>
                <a:cs typeface="+mn-cs"/>
              </a:rPr>
              <a:pPr lvl="0" algn="r">
                <a:spcBef>
                  <a:spcPct val="0"/>
                </a:spcBef>
                <a:spcAft>
                  <a:spcPct val="0"/>
                </a:spcAft>
              </a:pPr>
              <a:t>1,000</a:t>
            </a:fld>
            <a:endParaRPr lang="en-US" sz="1200">
              <a:latin typeface="+mn-lt"/>
              <a:cs typeface="+mn-cs"/>
            </a:endParaRPr>
          </a:p>
        </p:txBody>
      </p:sp>
      <p:sp>
        <p:nvSpPr>
          <p:cNvPr id="11" name="Text Placeholder 2">
            <a:extLst>
              <a:ext uri="{FF2B5EF4-FFF2-40B4-BE49-F238E27FC236}">
                <a16:creationId xmlns:a16="http://schemas.microsoft.com/office/drawing/2014/main" id="{2EB18C10-21A0-4F51-BA50-2B2CC85A1439}"/>
              </a:ext>
            </a:extLst>
          </p:cNvPr>
          <p:cNvSpPr>
            <a:spLocks noGrp="1"/>
          </p:cNvSpPr>
          <p:nvPr>
            <p:custDataLst>
              <p:tags r:id="rId6"/>
            </p:custDataLst>
          </p:nvPr>
        </p:nvSpPr>
        <p:spPr bwMode="gray">
          <a:xfrm>
            <a:off x="708025" y="4591050"/>
            <a:ext cx="379413"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spcBef>
                <a:spcPct val="0"/>
              </a:spcBef>
              <a:spcAft>
                <a:spcPct val="0"/>
              </a:spcAft>
            </a:pPr>
            <a:fld id="{C23244C7-1E99-494D-89BE-2F572C658A78}" type="datetime'''''''''2'''''''''',''''''0''''''''''0''''''''''0'''''''''''''">
              <a:rPr lang="en-US" altLang="en-US" sz="1200" smtClean="0">
                <a:effectLst/>
                <a:latin typeface="+mn-lt"/>
                <a:cs typeface="+mn-cs"/>
              </a:rPr>
              <a:pPr lvl="0" algn="r">
                <a:spcBef>
                  <a:spcPct val="0"/>
                </a:spcBef>
                <a:spcAft>
                  <a:spcPct val="0"/>
                </a:spcAft>
              </a:pPr>
              <a:t>2,000</a:t>
            </a:fld>
            <a:endParaRPr lang="en-US" sz="1200">
              <a:latin typeface="+mn-lt"/>
              <a:cs typeface="+mn-cs"/>
            </a:endParaRPr>
          </a:p>
        </p:txBody>
      </p:sp>
      <p:sp>
        <p:nvSpPr>
          <p:cNvPr id="12" name="Text Placeholder 2">
            <a:extLst>
              <a:ext uri="{FF2B5EF4-FFF2-40B4-BE49-F238E27FC236}">
                <a16:creationId xmlns:a16="http://schemas.microsoft.com/office/drawing/2014/main" id="{2EB18C10-21A0-4F51-BA50-2B2CC85A1439}"/>
              </a:ext>
            </a:extLst>
          </p:cNvPr>
          <p:cNvSpPr>
            <a:spLocks noGrp="1"/>
          </p:cNvSpPr>
          <p:nvPr>
            <p:custDataLst>
              <p:tags r:id="rId7"/>
            </p:custDataLst>
          </p:nvPr>
        </p:nvSpPr>
        <p:spPr bwMode="gray">
          <a:xfrm>
            <a:off x="708025" y="4287838"/>
            <a:ext cx="379413"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spcBef>
                <a:spcPct val="0"/>
              </a:spcBef>
              <a:spcAft>
                <a:spcPct val="0"/>
              </a:spcAft>
            </a:pPr>
            <a:fld id="{BD79FA1B-B92F-408F-B2A2-871060BA1664}" type="datetime'''3'''''',''''''''''0''''''''''''''''''''''''0''0'''''''">
              <a:rPr lang="en-US" altLang="en-US" sz="1200" smtClean="0">
                <a:effectLst/>
                <a:latin typeface="+mn-lt"/>
                <a:cs typeface="+mn-cs"/>
              </a:rPr>
              <a:pPr lvl="0" algn="r">
                <a:spcBef>
                  <a:spcPct val="0"/>
                </a:spcBef>
                <a:spcAft>
                  <a:spcPct val="0"/>
                </a:spcAft>
              </a:pPr>
              <a:t>3,000</a:t>
            </a:fld>
            <a:endParaRPr lang="en-US" sz="1200">
              <a:latin typeface="+mn-lt"/>
              <a:cs typeface="+mn-cs"/>
            </a:endParaRPr>
          </a:p>
        </p:txBody>
      </p:sp>
      <p:sp>
        <p:nvSpPr>
          <p:cNvPr id="13" name="Text Placeholder 2">
            <a:extLst>
              <a:ext uri="{FF2B5EF4-FFF2-40B4-BE49-F238E27FC236}">
                <a16:creationId xmlns:a16="http://schemas.microsoft.com/office/drawing/2014/main" id="{2EB18C10-21A0-4F51-BA50-2B2CC85A1439}"/>
              </a:ext>
            </a:extLst>
          </p:cNvPr>
          <p:cNvSpPr>
            <a:spLocks noGrp="1"/>
          </p:cNvSpPr>
          <p:nvPr>
            <p:custDataLst>
              <p:tags r:id="rId8"/>
            </p:custDataLst>
          </p:nvPr>
        </p:nvSpPr>
        <p:spPr bwMode="gray">
          <a:xfrm>
            <a:off x="708025" y="3983038"/>
            <a:ext cx="379413"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spcBef>
                <a:spcPct val="0"/>
              </a:spcBef>
              <a:spcAft>
                <a:spcPct val="0"/>
              </a:spcAft>
            </a:pPr>
            <a:fld id="{A3D30B0A-43B1-42EF-BB7B-8C63307E7191}" type="datetime'''4'''''''''''''''',''''0''''''''0''''''''''''''''0'''''''''''">
              <a:rPr lang="en-US" altLang="en-US" sz="1200" smtClean="0">
                <a:effectLst/>
                <a:latin typeface="+mn-lt"/>
                <a:cs typeface="+mn-cs"/>
              </a:rPr>
              <a:pPr lvl="0" algn="r">
                <a:spcBef>
                  <a:spcPct val="0"/>
                </a:spcBef>
                <a:spcAft>
                  <a:spcPct val="0"/>
                </a:spcAft>
              </a:pPr>
              <a:t>4,000</a:t>
            </a:fld>
            <a:endParaRPr lang="en-US" sz="1200">
              <a:latin typeface="+mn-lt"/>
              <a:cs typeface="+mn-cs"/>
            </a:endParaRPr>
          </a:p>
        </p:txBody>
      </p:sp>
      <p:sp>
        <p:nvSpPr>
          <p:cNvPr id="14" name="Text Placeholder 2">
            <a:extLst>
              <a:ext uri="{FF2B5EF4-FFF2-40B4-BE49-F238E27FC236}">
                <a16:creationId xmlns:a16="http://schemas.microsoft.com/office/drawing/2014/main" id="{2EB18C10-21A0-4F51-BA50-2B2CC85A1439}"/>
              </a:ext>
            </a:extLst>
          </p:cNvPr>
          <p:cNvSpPr>
            <a:spLocks noGrp="1"/>
          </p:cNvSpPr>
          <p:nvPr>
            <p:custDataLst>
              <p:tags r:id="rId9"/>
            </p:custDataLst>
          </p:nvPr>
        </p:nvSpPr>
        <p:spPr bwMode="gray">
          <a:xfrm>
            <a:off x="708025" y="3678238"/>
            <a:ext cx="379413"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spcBef>
                <a:spcPct val="0"/>
              </a:spcBef>
              <a:spcAft>
                <a:spcPct val="0"/>
              </a:spcAft>
            </a:pPr>
            <a:fld id="{F3873D7F-27AF-42E9-B8F5-CAC4D8F5BFAD}" type="datetime'5'''''''''''''''''''''''',''0''''''''''''''''0''0'">
              <a:rPr lang="en-US" altLang="en-US" sz="1200" smtClean="0">
                <a:effectLst/>
                <a:latin typeface="+mn-lt"/>
                <a:cs typeface="+mn-cs"/>
              </a:rPr>
              <a:pPr lvl="0" algn="r">
                <a:spcBef>
                  <a:spcPct val="0"/>
                </a:spcBef>
                <a:spcAft>
                  <a:spcPct val="0"/>
                </a:spcAft>
              </a:pPr>
              <a:t>5,000</a:t>
            </a:fld>
            <a:endParaRPr lang="en-US" sz="1200">
              <a:latin typeface="+mn-lt"/>
              <a:cs typeface="+mn-cs"/>
            </a:endParaRPr>
          </a:p>
        </p:txBody>
      </p:sp>
      <p:sp>
        <p:nvSpPr>
          <p:cNvPr id="15" name="Text Placeholder 2">
            <a:extLst>
              <a:ext uri="{FF2B5EF4-FFF2-40B4-BE49-F238E27FC236}">
                <a16:creationId xmlns:a16="http://schemas.microsoft.com/office/drawing/2014/main" id="{2EB18C10-21A0-4F51-BA50-2B2CC85A1439}"/>
              </a:ext>
            </a:extLst>
          </p:cNvPr>
          <p:cNvSpPr>
            <a:spLocks noGrp="1"/>
          </p:cNvSpPr>
          <p:nvPr>
            <p:custDataLst>
              <p:tags r:id="rId10"/>
            </p:custDataLst>
          </p:nvPr>
        </p:nvSpPr>
        <p:spPr bwMode="gray">
          <a:xfrm>
            <a:off x="708025" y="3373438"/>
            <a:ext cx="379413"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spcBef>
                <a:spcPct val="0"/>
              </a:spcBef>
              <a:spcAft>
                <a:spcPct val="0"/>
              </a:spcAft>
            </a:pPr>
            <a:fld id="{F9D047FD-FACE-490A-BA18-E95884CC13E4}" type="datetime'6'''''',''''''''0''''''''''0''''0'''''">
              <a:rPr lang="en-US" altLang="en-US" sz="1200" smtClean="0">
                <a:effectLst/>
                <a:latin typeface="+mn-lt"/>
                <a:cs typeface="+mn-cs"/>
              </a:rPr>
              <a:pPr lvl="0" algn="r">
                <a:spcBef>
                  <a:spcPct val="0"/>
                </a:spcBef>
                <a:spcAft>
                  <a:spcPct val="0"/>
                </a:spcAft>
              </a:pPr>
              <a:t>6,000</a:t>
            </a:fld>
            <a:endParaRPr lang="en-US" sz="1200">
              <a:latin typeface="+mn-lt"/>
              <a:cs typeface="+mn-cs"/>
            </a:endParaRPr>
          </a:p>
        </p:txBody>
      </p:sp>
      <p:sp>
        <p:nvSpPr>
          <p:cNvPr id="16" name="Text Placeholder 2">
            <a:extLst>
              <a:ext uri="{FF2B5EF4-FFF2-40B4-BE49-F238E27FC236}">
                <a16:creationId xmlns:a16="http://schemas.microsoft.com/office/drawing/2014/main" id="{2EB18C10-21A0-4F51-BA50-2B2CC85A1439}"/>
              </a:ext>
            </a:extLst>
          </p:cNvPr>
          <p:cNvSpPr>
            <a:spLocks noGrp="1"/>
          </p:cNvSpPr>
          <p:nvPr>
            <p:custDataLst>
              <p:tags r:id="rId11"/>
            </p:custDataLst>
          </p:nvPr>
        </p:nvSpPr>
        <p:spPr bwMode="gray">
          <a:xfrm>
            <a:off x="708025" y="3068638"/>
            <a:ext cx="379413"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spcBef>
                <a:spcPct val="0"/>
              </a:spcBef>
              <a:spcAft>
                <a:spcPct val="0"/>
              </a:spcAft>
            </a:pPr>
            <a:fld id="{0264EB7A-6EBD-4586-A570-C9A4A2E9D89C}" type="datetime'''''''''''''''''''''''7,''''''0''''0''''''0'''''''''''''''">
              <a:rPr lang="en-US" altLang="en-US" sz="1200" smtClean="0">
                <a:effectLst/>
                <a:latin typeface="+mn-lt"/>
                <a:cs typeface="+mn-cs"/>
              </a:rPr>
              <a:pPr lvl="0" algn="r">
                <a:spcBef>
                  <a:spcPct val="0"/>
                </a:spcBef>
                <a:spcAft>
                  <a:spcPct val="0"/>
                </a:spcAft>
              </a:pPr>
              <a:t>7,000</a:t>
            </a:fld>
            <a:endParaRPr lang="en-US" sz="1200">
              <a:latin typeface="+mn-lt"/>
              <a:cs typeface="+mn-cs"/>
            </a:endParaRPr>
          </a:p>
        </p:txBody>
      </p:sp>
      <p:sp>
        <p:nvSpPr>
          <p:cNvPr id="17" name="Text Placeholder 2">
            <a:extLst>
              <a:ext uri="{FF2B5EF4-FFF2-40B4-BE49-F238E27FC236}">
                <a16:creationId xmlns:a16="http://schemas.microsoft.com/office/drawing/2014/main" id="{2EB18C10-21A0-4F51-BA50-2B2CC85A1439}"/>
              </a:ext>
            </a:extLst>
          </p:cNvPr>
          <p:cNvSpPr>
            <a:spLocks noGrp="1"/>
          </p:cNvSpPr>
          <p:nvPr>
            <p:custDataLst>
              <p:tags r:id="rId12"/>
            </p:custDataLst>
          </p:nvPr>
        </p:nvSpPr>
        <p:spPr bwMode="gray">
          <a:xfrm>
            <a:off x="708025" y="2765425"/>
            <a:ext cx="379413"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spcBef>
                <a:spcPct val="0"/>
              </a:spcBef>
              <a:spcAft>
                <a:spcPct val="0"/>
              </a:spcAft>
            </a:pPr>
            <a:fld id="{1F4FCDEE-A4EC-4EEB-AEDE-562C2810B85B}" type="datetime'''''''''''''''''8'''',''''''''''''''''''''''0''0''''''''''0'">
              <a:rPr lang="en-US" altLang="en-US" sz="1200" smtClean="0">
                <a:effectLst/>
                <a:latin typeface="+mn-lt"/>
                <a:cs typeface="+mn-cs"/>
              </a:rPr>
              <a:pPr lvl="0" algn="r">
                <a:spcBef>
                  <a:spcPct val="0"/>
                </a:spcBef>
                <a:spcAft>
                  <a:spcPct val="0"/>
                </a:spcAft>
              </a:pPr>
              <a:t>8,000</a:t>
            </a:fld>
            <a:endParaRPr lang="en-US" sz="1200">
              <a:latin typeface="+mn-lt"/>
              <a:cs typeface="+mn-cs"/>
            </a:endParaRPr>
          </a:p>
        </p:txBody>
      </p:sp>
      <p:sp>
        <p:nvSpPr>
          <p:cNvPr id="18" name="Text Placeholder 2">
            <a:extLst>
              <a:ext uri="{FF2B5EF4-FFF2-40B4-BE49-F238E27FC236}">
                <a16:creationId xmlns:a16="http://schemas.microsoft.com/office/drawing/2014/main" id="{2EB18C10-21A0-4F51-BA50-2B2CC85A1439}"/>
              </a:ext>
            </a:extLst>
          </p:cNvPr>
          <p:cNvSpPr>
            <a:spLocks noGrp="1"/>
          </p:cNvSpPr>
          <p:nvPr>
            <p:custDataLst>
              <p:tags r:id="rId13"/>
            </p:custDataLst>
          </p:nvPr>
        </p:nvSpPr>
        <p:spPr bwMode="gray">
          <a:xfrm>
            <a:off x="708025" y="2460625"/>
            <a:ext cx="379413"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spcBef>
                <a:spcPct val="0"/>
              </a:spcBef>
              <a:spcAft>
                <a:spcPct val="0"/>
              </a:spcAft>
            </a:pPr>
            <a:fld id="{1029F0CC-68EF-4C56-B371-018D53FD47B2}" type="datetime'''''''''''''''''''9'''''',''''''''''0''0''''''''''''0'''''">
              <a:rPr lang="en-US" altLang="en-US" sz="1200" smtClean="0">
                <a:effectLst/>
                <a:latin typeface="+mn-lt"/>
                <a:cs typeface="+mn-cs"/>
              </a:rPr>
              <a:pPr lvl="0" algn="r">
                <a:spcBef>
                  <a:spcPct val="0"/>
                </a:spcBef>
                <a:spcAft>
                  <a:spcPct val="0"/>
                </a:spcAft>
              </a:pPr>
              <a:t>9,000</a:t>
            </a:fld>
            <a:endParaRPr lang="en-US" sz="1200">
              <a:latin typeface="+mn-lt"/>
              <a:cs typeface="+mn-cs"/>
            </a:endParaRPr>
          </a:p>
        </p:txBody>
      </p:sp>
      <p:sp>
        <p:nvSpPr>
          <p:cNvPr id="19" name="Text Placeholder 2">
            <a:extLst>
              <a:ext uri="{FF2B5EF4-FFF2-40B4-BE49-F238E27FC236}">
                <a16:creationId xmlns:a16="http://schemas.microsoft.com/office/drawing/2014/main" id="{2EB18C10-21A0-4F51-BA50-2B2CC85A1439}"/>
              </a:ext>
            </a:extLst>
          </p:cNvPr>
          <p:cNvSpPr>
            <a:spLocks noGrp="1"/>
          </p:cNvSpPr>
          <p:nvPr>
            <p:custDataLst>
              <p:tags r:id="rId14"/>
            </p:custDataLst>
          </p:nvPr>
        </p:nvSpPr>
        <p:spPr bwMode="gray">
          <a:xfrm>
            <a:off x="623888" y="2155825"/>
            <a:ext cx="463550"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spcBef>
                <a:spcPct val="0"/>
              </a:spcBef>
              <a:spcAft>
                <a:spcPct val="0"/>
              </a:spcAft>
            </a:pPr>
            <a:fld id="{576FCB7B-E351-4444-84E6-02DA13A61DBC}" type="datetime'''1''0'''',''''''''''''''''''''''''''''''''000'''''">
              <a:rPr lang="en-US" altLang="en-US" sz="1200" smtClean="0">
                <a:effectLst/>
                <a:latin typeface="+mn-lt"/>
                <a:cs typeface="+mn-cs"/>
              </a:rPr>
              <a:pPr lvl="0" algn="r">
                <a:spcBef>
                  <a:spcPct val="0"/>
                </a:spcBef>
                <a:spcAft>
                  <a:spcPct val="0"/>
                </a:spcAft>
              </a:pPr>
              <a:t>10,000</a:t>
            </a:fld>
            <a:endParaRPr lang="en-US" sz="1200">
              <a:latin typeface="+mn-lt"/>
              <a:cs typeface="+mn-cs"/>
            </a:endParaRPr>
          </a:p>
        </p:txBody>
      </p:sp>
      <p:cxnSp>
        <p:nvCxnSpPr>
          <p:cNvPr id="213" name="Straight Connector 212">
            <a:extLst>
              <a:ext uri="{FF2B5EF4-FFF2-40B4-BE49-F238E27FC236}">
                <a16:creationId xmlns:a16="http://schemas.microsoft.com/office/drawing/2014/main" id="{4699BDCB-F14C-2D1D-AFBA-3F280608CCA3}"/>
              </a:ext>
            </a:extLst>
          </p:cNvPr>
          <p:cNvCxnSpPr/>
          <p:nvPr>
            <p:custDataLst>
              <p:tags r:id="rId15"/>
            </p:custDataLst>
          </p:nvPr>
        </p:nvCxnSpPr>
        <p:spPr bwMode="auto">
          <a:xfrm>
            <a:off x="1239838" y="5087938"/>
            <a:ext cx="5354638" cy="0"/>
          </a:xfrm>
          <a:prstGeom prst="line">
            <a:avLst/>
          </a:prstGeom>
          <a:ln w="952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99" name="Text Placeholder 2">
            <a:extLst>
              <a:ext uri="{FF2B5EF4-FFF2-40B4-BE49-F238E27FC236}">
                <a16:creationId xmlns:a16="http://schemas.microsoft.com/office/drawing/2014/main" id="{821B85AF-722D-1410-2073-36D27898F19E}"/>
              </a:ext>
            </a:extLst>
          </p:cNvPr>
          <p:cNvSpPr>
            <a:spLocks noGrp="1"/>
          </p:cNvSpPr>
          <p:nvPr>
            <p:custDataLst>
              <p:tags r:id="rId16"/>
            </p:custDataLst>
          </p:nvPr>
        </p:nvSpPr>
        <p:spPr bwMode="auto">
          <a:xfrm>
            <a:off x="1701800" y="5362575"/>
            <a:ext cx="858838" cy="419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r>
              <a:rPr lang="en-US" sz="1200" b="1">
                <a:latin typeface="+mn-lt"/>
                <a:cs typeface="+mn-cs"/>
              </a:rPr>
              <a:t>HEFA</a:t>
            </a:r>
          </a:p>
          <a:p>
            <a:pPr lvl="0" algn="ctr">
              <a:spcBef>
                <a:spcPct val="0"/>
              </a:spcBef>
              <a:spcAft>
                <a:spcPct val="0"/>
              </a:spcAft>
            </a:pPr>
            <a:r>
              <a:rPr lang="en-US" sz="1200">
                <a:latin typeface="+mn-lt"/>
                <a:cs typeface="+mn-cs"/>
              </a:rPr>
              <a:t>Oils and fats</a:t>
            </a:r>
            <a:endParaRPr lang="en-US" sz="1200" baseline="30000">
              <a:latin typeface="+mn-lt"/>
              <a:cs typeface="+mn-cs"/>
            </a:endParaRPr>
          </a:p>
        </p:txBody>
      </p:sp>
      <p:sp>
        <p:nvSpPr>
          <p:cNvPr id="201" name="Text Placeholder 2">
            <a:extLst>
              <a:ext uri="{FF2B5EF4-FFF2-40B4-BE49-F238E27FC236}">
                <a16:creationId xmlns:a16="http://schemas.microsoft.com/office/drawing/2014/main" id="{35028DB6-EA19-4755-CA9B-C9F5052E94A5}"/>
              </a:ext>
            </a:extLst>
          </p:cNvPr>
          <p:cNvSpPr>
            <a:spLocks noGrp="1"/>
          </p:cNvSpPr>
          <p:nvPr>
            <p:custDataLst>
              <p:tags r:id="rId17"/>
            </p:custDataLst>
          </p:nvPr>
        </p:nvSpPr>
        <p:spPr bwMode="auto">
          <a:xfrm>
            <a:off x="3306763" y="5362575"/>
            <a:ext cx="1220788" cy="419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r>
              <a:rPr lang="en-US" altLang="en-US" sz="1200" b="1">
                <a:latin typeface="+mn-lt"/>
                <a:cs typeface="+mn-cs"/>
              </a:rPr>
              <a:t>Advanced bio</a:t>
            </a:r>
          </a:p>
          <a:p>
            <a:pPr lvl="0" algn="ctr">
              <a:spcBef>
                <a:spcPct val="0"/>
              </a:spcBef>
              <a:spcAft>
                <a:spcPct val="0"/>
              </a:spcAft>
            </a:pPr>
            <a:r>
              <a:rPr lang="en-US" altLang="en-US" sz="1200">
                <a:latin typeface="+mn-lt"/>
                <a:cs typeface="+mn-cs"/>
              </a:rPr>
              <a:t>Other bio-sources</a:t>
            </a:r>
            <a:endParaRPr lang="en-US" sz="1200" baseline="30000">
              <a:latin typeface="+mn-lt"/>
              <a:cs typeface="+mn-cs"/>
            </a:endParaRPr>
          </a:p>
        </p:txBody>
      </p:sp>
      <p:sp>
        <p:nvSpPr>
          <p:cNvPr id="202" name="Text Placeholder 2">
            <a:extLst>
              <a:ext uri="{FF2B5EF4-FFF2-40B4-BE49-F238E27FC236}">
                <a16:creationId xmlns:a16="http://schemas.microsoft.com/office/drawing/2014/main" id="{C9E7AEAE-A92B-4868-5665-4B8417EBF7DD}"/>
              </a:ext>
            </a:extLst>
          </p:cNvPr>
          <p:cNvSpPr>
            <a:spLocks noGrp="1"/>
          </p:cNvSpPr>
          <p:nvPr>
            <p:custDataLst>
              <p:tags r:id="rId18"/>
            </p:custDataLst>
          </p:nvPr>
        </p:nvSpPr>
        <p:spPr bwMode="auto">
          <a:xfrm>
            <a:off x="5354638" y="5362575"/>
            <a:ext cx="693738" cy="419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r>
              <a:rPr lang="en-US" altLang="en-US" sz="1200" b="1">
                <a:latin typeface="+mn-lt"/>
                <a:cs typeface="+mn-cs"/>
              </a:rPr>
              <a:t>e-SAF</a:t>
            </a:r>
            <a:r>
              <a:rPr lang="en-US" altLang="en-US" sz="1200">
                <a:latin typeface="+mn-lt"/>
                <a:cs typeface="+mn-cs"/>
              </a:rPr>
              <a:t> </a:t>
            </a:r>
          </a:p>
          <a:p>
            <a:pPr lvl="0" algn="ctr">
              <a:spcBef>
                <a:spcPct val="0"/>
              </a:spcBef>
              <a:spcAft>
                <a:spcPct val="0"/>
              </a:spcAft>
            </a:pPr>
            <a:r>
              <a:rPr lang="en-US" altLang="en-US" sz="1200">
                <a:latin typeface="+mn-lt"/>
                <a:cs typeface="+mn-cs"/>
              </a:rPr>
              <a:t>CO2 + H2</a:t>
            </a:r>
            <a:endParaRPr lang="en-US" sz="1200" baseline="30000">
              <a:latin typeface="+mn-lt"/>
              <a:cs typeface="+mn-cs"/>
            </a:endParaRPr>
          </a:p>
        </p:txBody>
      </p:sp>
      <p:sp>
        <p:nvSpPr>
          <p:cNvPr id="209" name="TextBox 208">
            <a:extLst>
              <a:ext uri="{FF2B5EF4-FFF2-40B4-BE49-F238E27FC236}">
                <a16:creationId xmlns:a16="http://schemas.microsoft.com/office/drawing/2014/main" id="{1E88DC89-BD10-F205-433D-88C42F4D48FD}"/>
              </a:ext>
            </a:extLst>
          </p:cNvPr>
          <p:cNvSpPr txBox="1"/>
          <p:nvPr/>
        </p:nvSpPr>
        <p:spPr bwMode="gray">
          <a:xfrm>
            <a:off x="420688" y="1449591"/>
            <a:ext cx="4683125" cy="580534"/>
          </a:xfrm>
          <a:prstGeom prst="rect">
            <a:avLst/>
          </a:prstGeom>
          <a:noFill/>
        </p:spPr>
        <p:txBody>
          <a:bodyPr wrap="square" lIns="36000" tIns="36000" rIns="36000" bIns="36000" rtlCol="0">
            <a:spAutoFit/>
          </a:bodyPr>
          <a:lstStyle/>
          <a:p>
            <a:pPr marL="0" marR="0" lvl="0" indent="0" defTabSz="711200" eaLnBrk="1" fontAlgn="auto" latinLnBrk="0" hangingPunct="1">
              <a:lnSpc>
                <a:spcPct val="100000"/>
              </a:lnSpc>
              <a:spcBef>
                <a:spcPts val="600"/>
              </a:spcBef>
              <a:spcAft>
                <a:spcPts val="0"/>
              </a:spcAft>
              <a:buClrTx/>
              <a:buSzTx/>
              <a:buFontTx/>
              <a:buNone/>
              <a:tabLst/>
              <a:defRPr/>
            </a:pPr>
            <a:r>
              <a:rPr kumimoji="0" lang="en-US" sz="1600" b="1" i="0" u="none" strike="noStrike" kern="0" cap="none" spc="0" normalizeH="0" baseline="0">
                <a:ln>
                  <a:noFill/>
                </a:ln>
                <a:solidFill>
                  <a:srgbClr val="000000"/>
                </a:solidFill>
                <a:effectLst/>
                <a:uLnTx/>
                <a:uFillTx/>
              </a:rPr>
              <a:t>Current production cost of SAF</a:t>
            </a:r>
            <a:r>
              <a:rPr lang="en-US" sz="1600" b="1" kern="0">
                <a:solidFill>
                  <a:srgbClr val="000000"/>
                </a:solidFill>
              </a:rPr>
              <a:t> by feedstock</a:t>
            </a:r>
            <a:r>
              <a:rPr lang="en-US" sz="1600" b="1" kern="0" baseline="30000">
                <a:solidFill>
                  <a:srgbClr val="000000"/>
                </a:solidFill>
              </a:rPr>
              <a:t>1</a:t>
            </a:r>
            <a:r>
              <a:rPr lang="en-US" sz="1600" b="1" kern="0">
                <a:solidFill>
                  <a:srgbClr val="000000"/>
                </a:solidFill>
              </a:rPr>
              <a:t> </a:t>
            </a:r>
            <a:endParaRPr kumimoji="0" lang="en-US" sz="1600" b="1" i="0" u="none" strike="noStrike" kern="0" cap="none" spc="0" normalizeH="0" baseline="0" noProof="0">
              <a:ln>
                <a:noFill/>
              </a:ln>
              <a:solidFill>
                <a:srgbClr val="000000"/>
              </a:solidFill>
              <a:effectLst/>
              <a:uLnTx/>
              <a:uFillTx/>
            </a:endParaRPr>
          </a:p>
          <a:p>
            <a:pPr marL="0" marR="0" lvl="0" indent="0" defTabSz="711200" eaLnBrk="1" fontAlgn="auto" latinLnBrk="0" hangingPunct="1">
              <a:lnSpc>
                <a:spcPct val="100000"/>
              </a:lnSpc>
              <a:spcBef>
                <a:spcPts val="600"/>
              </a:spcBef>
              <a:spcAft>
                <a:spcPts val="0"/>
              </a:spcAft>
              <a:buClrTx/>
              <a:buSzTx/>
              <a:buFontTx/>
              <a:buNone/>
              <a:tabLst/>
              <a:defRPr/>
            </a:pPr>
            <a:r>
              <a:rPr lang="en-US" sz="1200" kern="0" spc="300" noProof="0">
                <a:solidFill>
                  <a:srgbClr val="000000"/>
                </a:solidFill>
              </a:rPr>
              <a:t> € per ton</a:t>
            </a:r>
            <a:endParaRPr kumimoji="0" lang="en-US" sz="1200" b="0" i="0" u="none" strike="noStrike" kern="0" cap="none" spc="300" normalizeH="0" baseline="0" noProof="0">
              <a:ln>
                <a:noFill/>
              </a:ln>
              <a:solidFill>
                <a:srgbClr val="000000"/>
              </a:solidFill>
              <a:effectLst/>
              <a:uLnTx/>
              <a:uFillTx/>
            </a:endParaRPr>
          </a:p>
        </p:txBody>
      </p:sp>
      <p:sp>
        <p:nvSpPr>
          <p:cNvPr id="450" name="TextBox 449">
            <a:extLst>
              <a:ext uri="{FF2B5EF4-FFF2-40B4-BE49-F238E27FC236}">
                <a16:creationId xmlns:a16="http://schemas.microsoft.com/office/drawing/2014/main" id="{FD6F9280-35D6-DE78-7E30-33633AF3DB3D}"/>
              </a:ext>
            </a:extLst>
          </p:cNvPr>
          <p:cNvSpPr txBox="1"/>
          <p:nvPr/>
        </p:nvSpPr>
        <p:spPr>
          <a:xfrm>
            <a:off x="4806950" y="4874205"/>
            <a:ext cx="1773238" cy="261610"/>
          </a:xfrm>
          <a:prstGeom prst="rect">
            <a:avLst/>
          </a:prstGeom>
          <a:noFill/>
        </p:spPr>
        <p:txBody>
          <a:bodyPr wrap="square">
            <a:spAutoFit/>
          </a:bodyPr>
          <a:lstStyle/>
          <a:p>
            <a:r>
              <a:rPr lang="en-US" sz="1100" i="1">
                <a:solidFill>
                  <a:schemeClr val="tx1">
                    <a:lumMod val="50000"/>
                    <a:lumOff val="50000"/>
                  </a:schemeClr>
                </a:solidFill>
              </a:rPr>
              <a:t>Fossil jet reference price</a:t>
            </a:r>
            <a:endParaRPr lang="en-US" sz="1100" b="1" i="1" baseline="30000">
              <a:solidFill>
                <a:schemeClr val="tx1">
                  <a:lumMod val="50000"/>
                  <a:lumOff val="50000"/>
                </a:schemeClr>
              </a:solidFill>
            </a:endParaRPr>
          </a:p>
        </p:txBody>
      </p:sp>
      <p:sp>
        <p:nvSpPr>
          <p:cNvPr id="54" name="TextBox 53">
            <a:extLst>
              <a:ext uri="{FF2B5EF4-FFF2-40B4-BE49-F238E27FC236}">
                <a16:creationId xmlns:a16="http://schemas.microsoft.com/office/drawing/2014/main" id="{5E7B4B3D-8D2C-4B32-BBA1-0620ABAA17E2}"/>
              </a:ext>
            </a:extLst>
          </p:cNvPr>
          <p:cNvSpPr txBox="1"/>
          <p:nvPr/>
        </p:nvSpPr>
        <p:spPr>
          <a:xfrm>
            <a:off x="587375" y="5887813"/>
            <a:ext cx="1058863" cy="184666"/>
          </a:xfrm>
          <a:prstGeom prst="rect">
            <a:avLst/>
          </a:prstGeom>
          <a:noFill/>
        </p:spPr>
        <p:txBody>
          <a:bodyPr wrap="square" lIns="0" tIns="0" rIns="0" bIns="0" rtlCol="0">
            <a:spAutoFit/>
          </a:bodyPr>
          <a:lstStyle/>
          <a:p>
            <a:pPr algn="ctr"/>
            <a:r>
              <a:rPr lang="en-US" sz="1200" b="1" i="1">
                <a:solidFill>
                  <a:schemeClr val="accent6"/>
                </a:solidFill>
              </a:rPr>
              <a:t>Scalability</a:t>
            </a:r>
          </a:p>
        </p:txBody>
      </p:sp>
      <p:sp>
        <p:nvSpPr>
          <p:cNvPr id="57" name="TextBox 56">
            <a:extLst>
              <a:ext uri="{FF2B5EF4-FFF2-40B4-BE49-F238E27FC236}">
                <a16:creationId xmlns:a16="http://schemas.microsoft.com/office/drawing/2014/main" id="{F8C98717-22C5-B6BA-D984-DF379FF331CA}"/>
              </a:ext>
            </a:extLst>
          </p:cNvPr>
          <p:cNvSpPr txBox="1"/>
          <p:nvPr/>
        </p:nvSpPr>
        <p:spPr>
          <a:xfrm>
            <a:off x="1893888" y="5901019"/>
            <a:ext cx="361950" cy="184666"/>
          </a:xfrm>
          <a:prstGeom prst="rect">
            <a:avLst/>
          </a:prstGeom>
          <a:noFill/>
        </p:spPr>
        <p:txBody>
          <a:bodyPr wrap="square" lIns="0" tIns="0" rIns="0" bIns="0" rtlCol="0">
            <a:spAutoFit/>
          </a:bodyPr>
          <a:lstStyle/>
          <a:p>
            <a:pPr algn="ctr"/>
            <a:r>
              <a:rPr lang="en-US" sz="1200" i="1">
                <a:solidFill>
                  <a:schemeClr val="accent6"/>
                </a:solidFill>
              </a:rPr>
              <a:t>Low</a:t>
            </a:r>
          </a:p>
        </p:txBody>
      </p:sp>
      <p:cxnSp>
        <p:nvCxnSpPr>
          <p:cNvPr id="466" name="Straight Connector 465">
            <a:extLst>
              <a:ext uri="{FF2B5EF4-FFF2-40B4-BE49-F238E27FC236}">
                <a16:creationId xmlns:a16="http://schemas.microsoft.com/office/drawing/2014/main" id="{E25E9481-D8C9-AFAD-E33E-0A6BCD884323}"/>
              </a:ext>
            </a:extLst>
          </p:cNvPr>
          <p:cNvCxnSpPr/>
          <p:nvPr/>
        </p:nvCxnSpPr>
        <p:spPr>
          <a:xfrm>
            <a:off x="2676959" y="4680959"/>
            <a:ext cx="2143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8" name="Straight Arrow Connector 467">
            <a:extLst>
              <a:ext uri="{FF2B5EF4-FFF2-40B4-BE49-F238E27FC236}">
                <a16:creationId xmlns:a16="http://schemas.microsoft.com/office/drawing/2014/main" id="{D069E870-1419-7D28-07F1-843BB2E14043}"/>
              </a:ext>
            </a:extLst>
          </p:cNvPr>
          <p:cNvCxnSpPr/>
          <p:nvPr/>
        </p:nvCxnSpPr>
        <p:spPr>
          <a:xfrm flipV="1">
            <a:off x="2784909" y="4377747"/>
            <a:ext cx="0" cy="303212"/>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CB9BB1D7-BC24-5DD7-4310-5F1C4AE293A8}"/>
              </a:ext>
            </a:extLst>
          </p:cNvPr>
          <p:cNvCxnSpPr>
            <a:cxnSpLocks/>
          </p:cNvCxnSpPr>
          <p:nvPr/>
        </p:nvCxnSpPr>
        <p:spPr>
          <a:xfrm>
            <a:off x="4921971" y="3798722"/>
            <a:ext cx="2143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0" name="Straight Arrow Connector 469">
            <a:extLst>
              <a:ext uri="{FF2B5EF4-FFF2-40B4-BE49-F238E27FC236}">
                <a16:creationId xmlns:a16="http://schemas.microsoft.com/office/drawing/2014/main" id="{FEEA3406-CC50-BE42-AF55-2980B2B149AC}"/>
              </a:ext>
            </a:extLst>
          </p:cNvPr>
          <p:cNvCxnSpPr>
            <a:cxnSpLocks/>
          </p:cNvCxnSpPr>
          <p:nvPr/>
        </p:nvCxnSpPr>
        <p:spPr>
          <a:xfrm flipH="1">
            <a:off x="5029127" y="3800458"/>
            <a:ext cx="0" cy="461969"/>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90" name="TextBox 489">
            <a:extLst>
              <a:ext uri="{FF2B5EF4-FFF2-40B4-BE49-F238E27FC236}">
                <a16:creationId xmlns:a16="http://schemas.microsoft.com/office/drawing/2014/main" id="{50F9A5E8-DEDB-4129-42EE-6AE3520B6887}"/>
              </a:ext>
            </a:extLst>
          </p:cNvPr>
          <p:cNvSpPr txBox="1"/>
          <p:nvPr/>
        </p:nvSpPr>
        <p:spPr>
          <a:xfrm>
            <a:off x="3560763" y="5901019"/>
            <a:ext cx="655638" cy="184666"/>
          </a:xfrm>
          <a:prstGeom prst="rect">
            <a:avLst/>
          </a:prstGeom>
          <a:noFill/>
        </p:spPr>
        <p:txBody>
          <a:bodyPr wrap="square" lIns="0" tIns="0" rIns="0" bIns="0" rtlCol="0">
            <a:spAutoFit/>
          </a:bodyPr>
          <a:lstStyle/>
          <a:p>
            <a:pPr algn="ctr"/>
            <a:r>
              <a:rPr lang="en-US" sz="1200" i="1">
                <a:solidFill>
                  <a:schemeClr val="accent6"/>
                </a:solidFill>
              </a:rPr>
              <a:t>Medium</a:t>
            </a:r>
          </a:p>
        </p:txBody>
      </p:sp>
      <p:sp>
        <p:nvSpPr>
          <p:cNvPr id="491" name="TextBox 490">
            <a:extLst>
              <a:ext uri="{FF2B5EF4-FFF2-40B4-BE49-F238E27FC236}">
                <a16:creationId xmlns:a16="http://schemas.microsoft.com/office/drawing/2014/main" id="{571A02FE-7ACE-8867-EB2E-4195037F29AD}"/>
              </a:ext>
            </a:extLst>
          </p:cNvPr>
          <p:cNvSpPr txBox="1"/>
          <p:nvPr/>
        </p:nvSpPr>
        <p:spPr>
          <a:xfrm>
            <a:off x="5521325" y="5899221"/>
            <a:ext cx="361950" cy="184666"/>
          </a:xfrm>
          <a:prstGeom prst="rect">
            <a:avLst/>
          </a:prstGeom>
          <a:noFill/>
        </p:spPr>
        <p:txBody>
          <a:bodyPr wrap="square" lIns="0" tIns="0" rIns="0" bIns="0" rtlCol="0">
            <a:spAutoFit/>
          </a:bodyPr>
          <a:lstStyle/>
          <a:p>
            <a:pPr algn="ctr"/>
            <a:r>
              <a:rPr lang="en-US" sz="1200" i="1">
                <a:solidFill>
                  <a:schemeClr val="accent6"/>
                </a:solidFill>
              </a:rPr>
              <a:t>High</a:t>
            </a:r>
          </a:p>
        </p:txBody>
      </p:sp>
      <p:sp>
        <p:nvSpPr>
          <p:cNvPr id="6" name="Oval 5">
            <a:extLst>
              <a:ext uri="{FF2B5EF4-FFF2-40B4-BE49-F238E27FC236}">
                <a16:creationId xmlns:a16="http://schemas.microsoft.com/office/drawing/2014/main" id="{69128A21-5D5A-1BC4-5D90-2AA814A5D58D}"/>
              </a:ext>
            </a:extLst>
          </p:cNvPr>
          <p:cNvSpPr>
            <a:spLocks noChangeAspect="1"/>
          </p:cNvSpPr>
          <p:nvPr/>
        </p:nvSpPr>
        <p:spPr>
          <a:xfrm>
            <a:off x="7240231" y="2496703"/>
            <a:ext cx="266852" cy="26896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1</a:t>
            </a:r>
          </a:p>
        </p:txBody>
      </p:sp>
      <p:sp>
        <p:nvSpPr>
          <p:cNvPr id="20" name="TextBox 19">
            <a:extLst>
              <a:ext uri="{FF2B5EF4-FFF2-40B4-BE49-F238E27FC236}">
                <a16:creationId xmlns:a16="http://schemas.microsoft.com/office/drawing/2014/main" id="{3DBA5E71-B7FA-56F0-DB3B-587579109A43}"/>
              </a:ext>
            </a:extLst>
          </p:cNvPr>
          <p:cNvSpPr txBox="1"/>
          <p:nvPr/>
        </p:nvSpPr>
        <p:spPr>
          <a:xfrm>
            <a:off x="7609598" y="2415741"/>
            <a:ext cx="3530083" cy="430887"/>
          </a:xfrm>
          <a:prstGeom prst="rect">
            <a:avLst/>
          </a:prstGeom>
          <a:noFill/>
        </p:spPr>
        <p:txBody>
          <a:bodyPr wrap="square" lIns="0" tIns="0" rIns="0" bIns="0" rtlCol="0">
            <a:spAutoFit/>
          </a:bodyPr>
          <a:lstStyle/>
          <a:p>
            <a:pPr algn="l"/>
            <a:r>
              <a:rPr lang="en-US" sz="1400"/>
              <a:t>To keep things simple, we assume SAF can be produced from three types of feedstock</a:t>
            </a:r>
            <a:endParaRPr lang="en-US"/>
          </a:p>
        </p:txBody>
      </p:sp>
      <p:cxnSp>
        <p:nvCxnSpPr>
          <p:cNvPr id="22" name="Straight Connector 21">
            <a:extLst>
              <a:ext uri="{FF2B5EF4-FFF2-40B4-BE49-F238E27FC236}">
                <a16:creationId xmlns:a16="http://schemas.microsoft.com/office/drawing/2014/main" id="{80F88B83-E7E5-BE51-8D6E-A92B44A36EC1}"/>
              </a:ext>
            </a:extLst>
          </p:cNvPr>
          <p:cNvCxnSpPr>
            <a:cxnSpLocks/>
          </p:cNvCxnSpPr>
          <p:nvPr/>
        </p:nvCxnSpPr>
        <p:spPr>
          <a:xfrm flipV="1">
            <a:off x="7545724" y="2405848"/>
            <a:ext cx="0" cy="45067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2F6DF07C-B4DC-0A19-F97A-9C50916E83EE}"/>
              </a:ext>
            </a:extLst>
          </p:cNvPr>
          <p:cNvSpPr>
            <a:spLocks noChangeAspect="1"/>
          </p:cNvSpPr>
          <p:nvPr/>
        </p:nvSpPr>
        <p:spPr>
          <a:xfrm>
            <a:off x="1379386" y="5447258"/>
            <a:ext cx="266852" cy="268963"/>
          </a:xfrm>
          <a:prstGeom prst="ellipse">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1</a:t>
            </a:r>
          </a:p>
        </p:txBody>
      </p:sp>
      <p:sp>
        <p:nvSpPr>
          <p:cNvPr id="39" name="Oval 38">
            <a:extLst>
              <a:ext uri="{FF2B5EF4-FFF2-40B4-BE49-F238E27FC236}">
                <a16:creationId xmlns:a16="http://schemas.microsoft.com/office/drawing/2014/main" id="{64E9FD92-103C-0F5E-4F38-1733552FB3AB}"/>
              </a:ext>
            </a:extLst>
          </p:cNvPr>
          <p:cNvSpPr>
            <a:spLocks noChangeAspect="1"/>
          </p:cNvSpPr>
          <p:nvPr/>
        </p:nvSpPr>
        <p:spPr>
          <a:xfrm>
            <a:off x="3241599" y="2961157"/>
            <a:ext cx="266852" cy="268963"/>
          </a:xfrm>
          <a:prstGeom prst="ellipse">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2</a:t>
            </a:r>
          </a:p>
        </p:txBody>
      </p:sp>
      <p:cxnSp>
        <p:nvCxnSpPr>
          <p:cNvPr id="41" name="Straight Arrow Connector 40">
            <a:extLst>
              <a:ext uri="{FF2B5EF4-FFF2-40B4-BE49-F238E27FC236}">
                <a16:creationId xmlns:a16="http://schemas.microsoft.com/office/drawing/2014/main" id="{1C95D902-3178-0568-368D-2F4DFA116360}"/>
              </a:ext>
            </a:extLst>
          </p:cNvPr>
          <p:cNvCxnSpPr/>
          <p:nvPr/>
        </p:nvCxnSpPr>
        <p:spPr>
          <a:xfrm flipV="1">
            <a:off x="1646238" y="2286000"/>
            <a:ext cx="3457575" cy="1983354"/>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C7F25DE6-B4D2-C83F-7567-F21FBDAA4741}"/>
              </a:ext>
            </a:extLst>
          </p:cNvPr>
          <p:cNvSpPr>
            <a:spLocks noChangeAspect="1"/>
          </p:cNvSpPr>
          <p:nvPr/>
        </p:nvSpPr>
        <p:spPr>
          <a:xfrm>
            <a:off x="4687590" y="3903327"/>
            <a:ext cx="266852" cy="268963"/>
          </a:xfrm>
          <a:prstGeom prst="ellipse">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3</a:t>
            </a:r>
          </a:p>
        </p:txBody>
      </p:sp>
      <p:sp>
        <p:nvSpPr>
          <p:cNvPr id="43" name="Oval 42">
            <a:extLst>
              <a:ext uri="{FF2B5EF4-FFF2-40B4-BE49-F238E27FC236}">
                <a16:creationId xmlns:a16="http://schemas.microsoft.com/office/drawing/2014/main" id="{75CE0F5E-6A6F-4FC1-0AEC-2B801C06E523}"/>
              </a:ext>
            </a:extLst>
          </p:cNvPr>
          <p:cNvSpPr>
            <a:spLocks noChangeAspect="1"/>
          </p:cNvSpPr>
          <p:nvPr/>
        </p:nvSpPr>
        <p:spPr>
          <a:xfrm>
            <a:off x="7240231" y="3819958"/>
            <a:ext cx="266852" cy="26896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2</a:t>
            </a:r>
          </a:p>
        </p:txBody>
      </p:sp>
      <p:sp>
        <p:nvSpPr>
          <p:cNvPr id="44" name="TextBox 43">
            <a:extLst>
              <a:ext uri="{FF2B5EF4-FFF2-40B4-BE49-F238E27FC236}">
                <a16:creationId xmlns:a16="http://schemas.microsoft.com/office/drawing/2014/main" id="{41EE8177-9E43-7F75-7399-4569BC0B669A}"/>
              </a:ext>
            </a:extLst>
          </p:cNvPr>
          <p:cNvSpPr txBox="1"/>
          <p:nvPr/>
        </p:nvSpPr>
        <p:spPr>
          <a:xfrm>
            <a:off x="7609598" y="3738996"/>
            <a:ext cx="3530083" cy="430887"/>
          </a:xfrm>
          <a:prstGeom prst="rect">
            <a:avLst/>
          </a:prstGeom>
          <a:noFill/>
        </p:spPr>
        <p:txBody>
          <a:bodyPr wrap="square" lIns="0" tIns="0" rIns="0" bIns="0" rtlCol="0">
            <a:spAutoFit/>
          </a:bodyPr>
          <a:lstStyle/>
          <a:p>
            <a:pPr algn="l"/>
            <a:r>
              <a:rPr lang="en-US" sz="1400"/>
              <a:t>The scalability of SAF increases with newer technologies, but so do production costs</a:t>
            </a:r>
            <a:endParaRPr lang="en-US"/>
          </a:p>
        </p:txBody>
      </p:sp>
      <p:cxnSp>
        <p:nvCxnSpPr>
          <p:cNvPr id="45" name="Straight Connector 44">
            <a:extLst>
              <a:ext uri="{FF2B5EF4-FFF2-40B4-BE49-F238E27FC236}">
                <a16:creationId xmlns:a16="http://schemas.microsoft.com/office/drawing/2014/main" id="{B5CE1F2E-8466-0146-7FCD-8E9C25B2D48A}"/>
              </a:ext>
            </a:extLst>
          </p:cNvPr>
          <p:cNvCxnSpPr>
            <a:cxnSpLocks/>
          </p:cNvCxnSpPr>
          <p:nvPr/>
        </p:nvCxnSpPr>
        <p:spPr>
          <a:xfrm flipV="1">
            <a:off x="7545724" y="3729103"/>
            <a:ext cx="0" cy="45067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4B5C7E65-D3A2-B7FA-528C-0124A959BB51}"/>
              </a:ext>
            </a:extLst>
          </p:cNvPr>
          <p:cNvSpPr>
            <a:spLocks noChangeAspect="1"/>
          </p:cNvSpPr>
          <p:nvPr/>
        </p:nvSpPr>
        <p:spPr>
          <a:xfrm>
            <a:off x="7240231" y="5143213"/>
            <a:ext cx="266852" cy="26896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3</a:t>
            </a:r>
          </a:p>
        </p:txBody>
      </p:sp>
      <p:sp>
        <p:nvSpPr>
          <p:cNvPr id="47" name="TextBox 46">
            <a:extLst>
              <a:ext uri="{FF2B5EF4-FFF2-40B4-BE49-F238E27FC236}">
                <a16:creationId xmlns:a16="http://schemas.microsoft.com/office/drawing/2014/main" id="{83DDCB57-2191-8BB0-2049-584A7C60A3B2}"/>
              </a:ext>
            </a:extLst>
          </p:cNvPr>
          <p:cNvSpPr txBox="1"/>
          <p:nvPr/>
        </p:nvSpPr>
        <p:spPr>
          <a:xfrm>
            <a:off x="7609598" y="5062251"/>
            <a:ext cx="3530083" cy="430887"/>
          </a:xfrm>
          <a:prstGeom prst="rect">
            <a:avLst/>
          </a:prstGeom>
          <a:noFill/>
        </p:spPr>
        <p:txBody>
          <a:bodyPr wrap="square" lIns="0" tIns="0" rIns="0" bIns="0" rtlCol="0">
            <a:spAutoFit/>
          </a:bodyPr>
          <a:lstStyle/>
          <a:p>
            <a:pPr algn="l"/>
            <a:r>
              <a:rPr lang="en-US" sz="1400"/>
              <a:t>Production costs may fluctuate over time. This graph illustrates current cost ranges</a:t>
            </a:r>
            <a:endParaRPr lang="en-US"/>
          </a:p>
        </p:txBody>
      </p:sp>
      <p:cxnSp>
        <p:nvCxnSpPr>
          <p:cNvPr id="48" name="Straight Connector 47">
            <a:extLst>
              <a:ext uri="{FF2B5EF4-FFF2-40B4-BE49-F238E27FC236}">
                <a16:creationId xmlns:a16="http://schemas.microsoft.com/office/drawing/2014/main" id="{7AA7BAEF-6B7C-1A85-CFE6-F3140F04304F}"/>
              </a:ext>
            </a:extLst>
          </p:cNvPr>
          <p:cNvCxnSpPr>
            <a:cxnSpLocks/>
          </p:cNvCxnSpPr>
          <p:nvPr/>
        </p:nvCxnSpPr>
        <p:spPr>
          <a:xfrm flipV="1">
            <a:off x="7545724" y="5052358"/>
            <a:ext cx="0" cy="45067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765B50A2-6B9E-EEFD-C5E6-DFB40735128E}"/>
              </a:ext>
            </a:extLst>
          </p:cNvPr>
          <p:cNvGrpSpPr/>
          <p:nvPr/>
        </p:nvGrpSpPr>
        <p:grpSpPr>
          <a:xfrm>
            <a:off x="7246956" y="1793368"/>
            <a:ext cx="3886000" cy="246221"/>
            <a:chOff x="7563600" y="1492919"/>
            <a:chExt cx="3886000" cy="246221"/>
          </a:xfrm>
        </p:grpSpPr>
        <p:sp>
          <p:nvSpPr>
            <p:cNvPr id="50" name="TextBox 49">
              <a:extLst>
                <a:ext uri="{FF2B5EF4-FFF2-40B4-BE49-F238E27FC236}">
                  <a16:creationId xmlns:a16="http://schemas.microsoft.com/office/drawing/2014/main" id="{946B7459-9600-D52F-E264-488CF6ED215A}"/>
                </a:ext>
              </a:extLst>
            </p:cNvPr>
            <p:cNvSpPr txBox="1"/>
            <p:nvPr/>
          </p:nvSpPr>
          <p:spPr>
            <a:xfrm>
              <a:off x="7563600" y="1492919"/>
              <a:ext cx="3036887" cy="246221"/>
            </a:xfrm>
            <a:prstGeom prst="rect">
              <a:avLst/>
            </a:prstGeom>
            <a:noFill/>
            <a:extLst>
              <a:ext uri="{909E8E84-426E-40DD-AFC4-6F175D3DCCD1}">
                <a14:hiddenFill xmlns:a14="http://schemas.microsoft.com/office/drawing/2010/main">
                  <a:solidFill>
                    <a:srgbClr val="FFFFFF"/>
                  </a:solidFill>
                </a14:hiddenFill>
              </a:ext>
            </a:extLst>
          </p:spPr>
          <p:txBody>
            <a:bodyPr wrap="square" lIns="0" tIns="0" rIns="0" bIns="0" rtlCol="0" anchor="t">
              <a:spAutoFit/>
            </a:bodyPr>
            <a:lstStyle/>
            <a:p>
              <a:r>
                <a:rPr lang="en-US" sz="1600" b="1" noProof="0">
                  <a:solidFill>
                    <a:schemeClr val="accent1"/>
                  </a:solidFill>
                  <a:latin typeface="+mj-lt"/>
                </a:rPr>
                <a:t>Commentary</a:t>
              </a:r>
            </a:p>
          </p:txBody>
        </p:sp>
        <p:cxnSp>
          <p:nvCxnSpPr>
            <p:cNvPr id="51" name="Straight Connector 50">
              <a:extLst>
                <a:ext uri="{FF2B5EF4-FFF2-40B4-BE49-F238E27FC236}">
                  <a16:creationId xmlns:a16="http://schemas.microsoft.com/office/drawing/2014/main" id="{BD389A07-4B86-8CEB-1977-BB0DD9DBBE75}"/>
                </a:ext>
              </a:extLst>
            </p:cNvPr>
            <p:cNvCxnSpPr>
              <a:cxnSpLocks/>
            </p:cNvCxnSpPr>
            <p:nvPr/>
          </p:nvCxnSpPr>
          <p:spPr>
            <a:xfrm>
              <a:off x="7565225" y="1739140"/>
              <a:ext cx="3884375"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0020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C550B-B1CE-61A3-CFDE-E76795409CA6}"/>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490014F-D66C-7520-6B2F-BC1275D0BD31}"/>
              </a:ext>
            </a:extLst>
          </p:cNvPr>
          <p:cNvGraphicFramePr>
            <a:graphicFrameLocks noChangeAspect="1"/>
          </p:cNvGraphicFramePr>
          <p:nvPr>
            <p:custDataLst>
              <p:tags r:id="rId1"/>
            </p:custDataLst>
            <p:extLst>
              <p:ext uri="{D42A27DB-BD31-4B8C-83A1-F6EECF244321}">
                <p14:modId xmlns:p14="http://schemas.microsoft.com/office/powerpoint/2010/main" val="17089281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426" imgH="426" progId="TCLayout.ActiveDocument.1">
                  <p:embed/>
                </p:oleObj>
              </mc:Choice>
              <mc:Fallback>
                <p:oleObj name="think-cell Slide" r:id="rId20" imgW="426" imgH="426" progId="TCLayout.ActiveDocument.1">
                  <p:embed/>
                  <p:pic>
                    <p:nvPicPr>
                      <p:cNvPr id="6" name="think-cell data - do not delete" hidden="1">
                        <a:extLst>
                          <a:ext uri="{FF2B5EF4-FFF2-40B4-BE49-F238E27FC236}">
                            <a16:creationId xmlns:a16="http://schemas.microsoft.com/office/drawing/2014/main" id="{F490014F-D66C-7520-6B2F-BC1275D0BD31}"/>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193" name="Title 2">
            <a:extLst>
              <a:ext uri="{FF2B5EF4-FFF2-40B4-BE49-F238E27FC236}">
                <a16:creationId xmlns:a16="http://schemas.microsoft.com/office/drawing/2014/main" id="{48B4E94A-54AB-07EC-5463-2BCAA84384F7}"/>
              </a:ext>
            </a:extLst>
          </p:cNvPr>
          <p:cNvSpPr txBox="1">
            <a:spLocks/>
          </p:cNvSpPr>
          <p:nvPr/>
        </p:nvSpPr>
        <p:spPr>
          <a:xfrm>
            <a:off x="334962" y="555051"/>
            <a:ext cx="11522075" cy="660310"/>
          </a:xfrm>
          <a:prstGeom prst="rect">
            <a:avLst/>
          </a:prstGeom>
        </p:spPr>
        <p:txBody>
          <a:bodyPr vert="horz" wrap="square" lIns="90000" tIns="46800" rIns="90000" bIns="46800" rtlCol="0" anchor="t" anchorCtr="0">
            <a:spAutoFit/>
          </a:bodyPr>
          <a:lstStyle>
            <a:lvl1pPr algn="l" defTabSz="914400" rtl="0" eaLnBrk="1" latinLnBrk="0" hangingPunct="1">
              <a:lnSpc>
                <a:spcPct val="75000"/>
              </a:lnSpc>
              <a:spcBef>
                <a:spcPct val="0"/>
              </a:spcBef>
              <a:buNone/>
              <a:defRPr lang="en-GB" sz="2400" b="1" i="0" kern="1200" cap="none" spc="-150" baseline="0">
                <a:solidFill>
                  <a:schemeClr val="accent1"/>
                </a:solidFill>
                <a:latin typeface="Arial Black" panose="020B0A04020102020204" pitchFamily="34" charset="0"/>
                <a:ea typeface="+mj-ea"/>
                <a:cs typeface="Arial" panose="020B0604020202020204" pitchFamily="34" charset="0"/>
              </a:defRPr>
            </a:lvl1pPr>
          </a:lstStyle>
          <a:p>
            <a:r>
              <a:rPr lang="en-US"/>
              <a:t>The majority of SAF demand is feedstock agnostic, with less stringent sustainability criteria</a:t>
            </a:r>
          </a:p>
        </p:txBody>
      </p:sp>
      <p:sp>
        <p:nvSpPr>
          <p:cNvPr id="2" name="Slide Number Placeholder 1">
            <a:extLst>
              <a:ext uri="{FF2B5EF4-FFF2-40B4-BE49-F238E27FC236}">
                <a16:creationId xmlns:a16="http://schemas.microsoft.com/office/drawing/2014/main" id="{C143CCEB-A479-CF8E-F7D1-07952D1FC88F}"/>
              </a:ext>
            </a:extLst>
          </p:cNvPr>
          <p:cNvSpPr>
            <a:spLocks noGrp="1"/>
          </p:cNvSpPr>
          <p:nvPr>
            <p:ph type="sldNum" sz="quarter" idx="12"/>
          </p:nvPr>
        </p:nvSpPr>
        <p:spPr>
          <a:xfrm>
            <a:off x="11829492" y="6558635"/>
            <a:ext cx="57708" cy="123111"/>
          </a:xfrm>
        </p:spPr>
        <p:txBody>
          <a:bodyPr/>
          <a:lstStyle/>
          <a:p>
            <a:fld id="{13402C37-6518-4C46-A924-AEC985BB8BDA}" type="slidenum">
              <a:rPr lang="en-US" noProof="0" smtClean="0"/>
              <a:pPr/>
              <a:t>11</a:t>
            </a:fld>
            <a:endParaRPr lang="en-US" noProof="0"/>
          </a:p>
        </p:txBody>
      </p:sp>
      <p:sp>
        <p:nvSpPr>
          <p:cNvPr id="4" name="Text Placeholder 3">
            <a:extLst>
              <a:ext uri="{FF2B5EF4-FFF2-40B4-BE49-F238E27FC236}">
                <a16:creationId xmlns:a16="http://schemas.microsoft.com/office/drawing/2014/main" id="{7BFBA51B-8073-3489-6458-8BA93ED1E369}"/>
              </a:ext>
            </a:extLst>
          </p:cNvPr>
          <p:cNvSpPr>
            <a:spLocks noGrp="1"/>
          </p:cNvSpPr>
          <p:nvPr>
            <p:ph type="body" sz="quarter" idx="18"/>
          </p:nvPr>
        </p:nvSpPr>
        <p:spPr/>
        <p:txBody>
          <a:bodyPr/>
          <a:lstStyle/>
          <a:p>
            <a:endParaRPr lang="en-US" noProof="0"/>
          </a:p>
        </p:txBody>
      </p:sp>
      <p:sp>
        <p:nvSpPr>
          <p:cNvPr id="221" name="Slide Number Placeholder 1">
            <a:extLst>
              <a:ext uri="{FF2B5EF4-FFF2-40B4-BE49-F238E27FC236}">
                <a16:creationId xmlns:a16="http://schemas.microsoft.com/office/drawing/2014/main" id="{0A95293C-F340-FE39-47B2-903CD1DD4FF1}"/>
              </a:ext>
            </a:extLst>
          </p:cNvPr>
          <p:cNvSpPr txBox="1">
            <a:spLocks/>
          </p:cNvSpPr>
          <p:nvPr/>
        </p:nvSpPr>
        <p:spPr>
          <a:xfrm>
            <a:off x="11829492" y="6558635"/>
            <a:ext cx="57708" cy="123111"/>
          </a:xfrm>
          <a:prstGeom prst="rect">
            <a:avLst/>
          </a:prstGeom>
        </p:spPr>
        <p:txBody>
          <a:bodyPr vert="horz" wrap="none" lIns="0" tIns="0" rIns="0" bIns="0" rtlCol="0" anchor="ctr">
            <a:spAutoFit/>
          </a:bodyPr>
          <a:lstStyle>
            <a:defPPr>
              <a:defRPr lang="en-US"/>
            </a:defPPr>
            <a:lvl1pPr marL="0" algn="r" defTabSz="914400" rtl="0" eaLnBrk="1" latinLnBrk="0" hangingPunct="1">
              <a:defRPr sz="800" b="0" i="0" kern="1200">
                <a:solidFill>
                  <a:schemeClr val="accent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402C37-6518-4C46-A924-AEC985BB8BDA}" type="slidenum">
              <a:rPr lang="en-US" noProof="0" smtClean="0"/>
              <a:pPr/>
              <a:t>11</a:t>
            </a:fld>
            <a:endParaRPr lang="en-US" noProof="0"/>
          </a:p>
        </p:txBody>
      </p:sp>
      <p:cxnSp>
        <p:nvCxnSpPr>
          <p:cNvPr id="223" name="Straight Connector 222">
            <a:extLst>
              <a:ext uri="{FF2B5EF4-FFF2-40B4-BE49-F238E27FC236}">
                <a16:creationId xmlns:a16="http://schemas.microsoft.com/office/drawing/2014/main" id="{8E751C27-96FC-8ACA-C98F-FD4A91DA6B70}"/>
              </a:ext>
            </a:extLst>
          </p:cNvPr>
          <p:cNvCxnSpPr>
            <a:cxnSpLocks/>
          </p:cNvCxnSpPr>
          <p:nvPr/>
        </p:nvCxnSpPr>
        <p:spPr>
          <a:xfrm flipV="1">
            <a:off x="3999064" y="5165945"/>
            <a:ext cx="0" cy="1197090"/>
          </a:xfrm>
          <a:prstGeom prst="line">
            <a:avLst/>
          </a:prstGeom>
          <a:ln w="9525" cap="flat" cmpd="sng" algn="ctr">
            <a:solidFill>
              <a:schemeClr val="bg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47EBAF16-4D09-52FB-7514-56E2C229FF3F}"/>
              </a:ext>
            </a:extLst>
          </p:cNvPr>
          <p:cNvCxnSpPr>
            <a:cxnSpLocks/>
          </p:cNvCxnSpPr>
          <p:nvPr/>
        </p:nvCxnSpPr>
        <p:spPr>
          <a:xfrm flipV="1">
            <a:off x="7921972" y="5165945"/>
            <a:ext cx="0" cy="1197090"/>
          </a:xfrm>
          <a:prstGeom prst="line">
            <a:avLst/>
          </a:prstGeom>
          <a:ln w="9525" cap="flat" cmpd="sng" algn="ctr">
            <a:solidFill>
              <a:schemeClr val="bg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0" name="Rectangle 229">
            <a:extLst>
              <a:ext uri="{FF2B5EF4-FFF2-40B4-BE49-F238E27FC236}">
                <a16:creationId xmlns:a16="http://schemas.microsoft.com/office/drawing/2014/main" id="{33DD633B-13DD-9184-879B-0BCA3E3308E9}"/>
              </a:ext>
            </a:extLst>
          </p:cNvPr>
          <p:cNvSpPr/>
          <p:nvPr/>
        </p:nvSpPr>
        <p:spPr>
          <a:xfrm>
            <a:off x="7765473" y="1368425"/>
            <a:ext cx="3801489" cy="739774"/>
          </a:xfrm>
          <a:prstGeom prst="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noProof="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1" name="TextBox 230">
            <a:extLst>
              <a:ext uri="{FF2B5EF4-FFF2-40B4-BE49-F238E27FC236}">
                <a16:creationId xmlns:a16="http://schemas.microsoft.com/office/drawing/2014/main" id="{DC4CC551-8A7C-EA68-3AC5-C9DC2EA9B9B5}"/>
              </a:ext>
            </a:extLst>
          </p:cNvPr>
          <p:cNvSpPr txBox="1"/>
          <p:nvPr/>
        </p:nvSpPr>
        <p:spPr>
          <a:xfrm>
            <a:off x="7917656" y="1252537"/>
            <a:ext cx="2579688" cy="231775"/>
          </a:xfrm>
          <a:prstGeom prst="rect">
            <a:avLst/>
          </a:prstGeom>
          <a:solidFill>
            <a:schemeClr val="bg1"/>
          </a:solidFill>
        </p:spPr>
        <p:txBody>
          <a:bodyPr wrap="square" tIns="36000" bIns="36000" anchor="ctr">
            <a:spAutoFit/>
          </a:bodyPr>
          <a:lstStyle/>
          <a:p>
            <a:pPr algn="ctr"/>
            <a:r>
              <a:rPr lang="en-US" sz="1000" b="1">
                <a:ea typeface="Open Sans" panose="020B0606030504020204" pitchFamily="34" charset="0"/>
                <a:cs typeface="Open Sans" panose="020B0606030504020204" pitchFamily="34" charset="0"/>
              </a:rPr>
              <a:t>Demand by sustainability requirements</a:t>
            </a:r>
            <a:endParaRPr lang="en-US" sz="1000" b="1" noProof="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601A9FE5-E9D7-939E-505C-FF3B6EFE6731}"/>
              </a:ext>
            </a:extLst>
          </p:cNvPr>
          <p:cNvSpPr txBox="1"/>
          <p:nvPr/>
        </p:nvSpPr>
        <p:spPr bwMode="gray">
          <a:xfrm>
            <a:off x="426478" y="1600200"/>
            <a:ext cx="4683124" cy="580534"/>
          </a:xfrm>
          <a:prstGeom prst="rect">
            <a:avLst/>
          </a:prstGeom>
          <a:noFill/>
        </p:spPr>
        <p:txBody>
          <a:bodyPr wrap="square" lIns="36000" tIns="36000" rIns="36000" bIns="36000" rtlCol="0">
            <a:spAutoFit/>
          </a:bodyPr>
          <a:lstStyle/>
          <a:p>
            <a:pPr marL="0" marR="0" lvl="0" indent="0" defTabSz="711200" eaLnBrk="1" fontAlgn="auto" latinLnBrk="0" hangingPunct="1">
              <a:lnSpc>
                <a:spcPct val="100000"/>
              </a:lnSpc>
              <a:spcBef>
                <a:spcPts val="600"/>
              </a:spcBef>
              <a:spcAft>
                <a:spcPts val="0"/>
              </a:spcAft>
              <a:buClrTx/>
              <a:buSzTx/>
              <a:buFontTx/>
              <a:buNone/>
              <a:tabLst/>
              <a:defRPr/>
            </a:pPr>
            <a:r>
              <a:rPr lang="en-US" sz="1600" b="1" kern="0" noProof="0">
                <a:solidFill>
                  <a:srgbClr val="000000"/>
                </a:solidFill>
              </a:rPr>
              <a:t>Global regulatory SAF demand</a:t>
            </a:r>
            <a:endParaRPr kumimoji="0" lang="en-US" sz="1600" b="1" i="0" u="none" strike="noStrike" kern="0" cap="none" spc="0" normalizeH="0" baseline="0" noProof="0">
              <a:ln>
                <a:noFill/>
              </a:ln>
              <a:solidFill>
                <a:srgbClr val="000000"/>
              </a:solidFill>
              <a:effectLst/>
              <a:uLnTx/>
              <a:uFillTx/>
            </a:endParaRPr>
          </a:p>
          <a:p>
            <a:pPr marL="0" marR="0" lvl="0" indent="0" defTabSz="711200" eaLnBrk="1" fontAlgn="auto" latinLnBrk="0" hangingPunct="1">
              <a:lnSpc>
                <a:spcPct val="100000"/>
              </a:lnSpc>
              <a:spcBef>
                <a:spcPts val="600"/>
              </a:spcBef>
              <a:spcAft>
                <a:spcPts val="0"/>
              </a:spcAft>
              <a:buClrTx/>
              <a:buSzTx/>
              <a:buFontTx/>
              <a:buNone/>
              <a:tabLst/>
              <a:defRPr/>
            </a:pPr>
            <a:r>
              <a:rPr lang="en-US" sz="1200" kern="0" spc="300" noProof="0">
                <a:solidFill>
                  <a:srgbClr val="000000"/>
                </a:solidFill>
              </a:rPr>
              <a:t>Mt (</a:t>
            </a:r>
            <a:r>
              <a:rPr lang="en-US" sz="1200" kern="0" spc="300" noProof="0" err="1">
                <a:solidFill>
                  <a:srgbClr val="000000"/>
                </a:solidFill>
              </a:rPr>
              <a:t>Bgal</a:t>
            </a:r>
            <a:r>
              <a:rPr lang="en-US" sz="1200" kern="0" spc="300">
                <a:solidFill>
                  <a:srgbClr val="000000"/>
                </a:solidFill>
              </a:rPr>
              <a:t>)</a:t>
            </a:r>
            <a:r>
              <a:rPr lang="en-US" sz="1200" kern="0" spc="300" noProof="0">
                <a:solidFill>
                  <a:srgbClr val="000000"/>
                </a:solidFill>
              </a:rPr>
              <a:t> per year</a:t>
            </a:r>
            <a:endParaRPr kumimoji="0" lang="en-US" sz="1200" b="0" i="0" u="none" strike="noStrike" kern="0" cap="none" spc="300" normalizeH="0" baseline="0" noProof="0">
              <a:ln>
                <a:noFill/>
              </a:ln>
              <a:solidFill>
                <a:srgbClr val="000000"/>
              </a:solidFill>
              <a:effectLst/>
              <a:uLnTx/>
              <a:uFillTx/>
            </a:endParaRPr>
          </a:p>
        </p:txBody>
      </p:sp>
      <p:sp>
        <p:nvSpPr>
          <p:cNvPr id="28" name="TextBox 27">
            <a:extLst>
              <a:ext uri="{FF2B5EF4-FFF2-40B4-BE49-F238E27FC236}">
                <a16:creationId xmlns:a16="http://schemas.microsoft.com/office/drawing/2014/main" id="{4B04C331-8C1B-D9F8-EEAF-93A13CDCEE38}"/>
              </a:ext>
            </a:extLst>
          </p:cNvPr>
          <p:cNvSpPr txBox="1"/>
          <p:nvPr/>
        </p:nvSpPr>
        <p:spPr>
          <a:xfrm>
            <a:off x="995425" y="2584858"/>
            <a:ext cx="2655825" cy="430887"/>
          </a:xfrm>
          <a:prstGeom prst="rect">
            <a:avLst/>
          </a:prstGeom>
          <a:noFill/>
        </p:spPr>
        <p:txBody>
          <a:bodyPr wrap="square">
            <a:spAutoFit/>
          </a:bodyPr>
          <a:lstStyle/>
          <a:p>
            <a:r>
              <a:rPr lang="en-US" sz="1100" i="1">
                <a:solidFill>
                  <a:schemeClr val="tx1">
                    <a:lumMod val="50000"/>
                    <a:lumOff val="50000"/>
                  </a:schemeClr>
                </a:solidFill>
              </a:rPr>
              <a:t>SAF demand based on </a:t>
            </a:r>
          </a:p>
          <a:p>
            <a:r>
              <a:rPr lang="en-US" sz="1100" b="1" i="1">
                <a:solidFill>
                  <a:schemeClr val="tx1">
                    <a:lumMod val="50000"/>
                    <a:lumOff val="50000"/>
                  </a:schemeClr>
                </a:solidFill>
              </a:rPr>
              <a:t>ICF’s Current Trends Scenario</a:t>
            </a:r>
          </a:p>
        </p:txBody>
      </p:sp>
      <p:graphicFrame>
        <p:nvGraphicFramePr>
          <p:cNvPr id="11" name="Chart 10">
            <a:extLst>
              <a:ext uri="{FF2B5EF4-FFF2-40B4-BE49-F238E27FC236}">
                <a16:creationId xmlns:a16="http://schemas.microsoft.com/office/drawing/2014/main" id="{1E9F0423-E02A-F58C-DA72-0B9CB7E27399}"/>
              </a:ext>
            </a:extLst>
          </p:cNvPr>
          <p:cNvGraphicFramePr/>
          <p:nvPr>
            <p:custDataLst>
              <p:tags r:id="rId2"/>
            </p:custDataLst>
            <p:extLst>
              <p:ext uri="{D42A27DB-BD31-4B8C-83A1-F6EECF244321}">
                <p14:modId xmlns:p14="http://schemas.microsoft.com/office/powerpoint/2010/main" val="4155325904"/>
              </p:ext>
            </p:extLst>
          </p:nvPr>
        </p:nvGraphicFramePr>
        <p:xfrm>
          <a:off x="254000" y="2322513"/>
          <a:ext cx="11395075" cy="3481387"/>
        </p:xfrm>
        <a:graphic>
          <a:graphicData uri="http://schemas.openxmlformats.org/drawingml/2006/chart">
            <c:chart xmlns:c="http://schemas.openxmlformats.org/drawingml/2006/chart" xmlns:r="http://schemas.openxmlformats.org/officeDocument/2006/relationships" r:id="rId22"/>
          </a:graphicData>
        </a:graphic>
      </p:graphicFrame>
      <p:sp>
        <p:nvSpPr>
          <p:cNvPr id="16" name="Text Placeholder 2">
            <a:extLst>
              <a:ext uri="{FF2B5EF4-FFF2-40B4-BE49-F238E27FC236}">
                <a16:creationId xmlns:a16="http://schemas.microsoft.com/office/drawing/2014/main" id="{64A3B024-6B8B-8A44-3B7A-F6C7FBAB3024}"/>
              </a:ext>
            </a:extLst>
          </p:cNvPr>
          <p:cNvSpPr>
            <a:spLocks noGrp="1"/>
          </p:cNvSpPr>
          <p:nvPr>
            <p:custDataLst>
              <p:tags r:id="rId3"/>
            </p:custDataLst>
          </p:nvPr>
        </p:nvSpPr>
        <p:spPr bwMode="auto">
          <a:xfrm>
            <a:off x="598488" y="5672138"/>
            <a:ext cx="349250"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389314C0-57BC-4281-AED1-9444BB233CA5}" type="datetime'''''''''''2''''''''0''''''''''''''''''2''''''''5'''''''''">
              <a:rPr lang="en-US" altLang="en-US" sz="1200" smtClean="0">
                <a:latin typeface="+mn-lt"/>
                <a:cs typeface="+mn-cs"/>
              </a:rPr>
              <a:pPr lvl="0" algn="ctr">
                <a:spcBef>
                  <a:spcPct val="0"/>
                </a:spcBef>
                <a:spcAft>
                  <a:spcPct val="0"/>
                </a:spcAft>
              </a:pPr>
              <a:t>2025</a:t>
            </a:fld>
            <a:endParaRPr lang="en-US" sz="1200" noProof="0">
              <a:latin typeface="+mn-lt"/>
              <a:cs typeface="+mn-cs"/>
              <a:sym typeface="+mn-lt"/>
            </a:endParaRPr>
          </a:p>
        </p:txBody>
      </p:sp>
      <p:sp>
        <p:nvSpPr>
          <p:cNvPr id="17" name="Text Placeholder 2">
            <a:extLst>
              <a:ext uri="{FF2B5EF4-FFF2-40B4-BE49-F238E27FC236}">
                <a16:creationId xmlns:a16="http://schemas.microsoft.com/office/drawing/2014/main" id="{BDC99A18-ADDE-6EDD-AB8A-3BC79A9CA5FD}"/>
              </a:ext>
            </a:extLst>
          </p:cNvPr>
          <p:cNvSpPr>
            <a:spLocks noGrp="1"/>
          </p:cNvSpPr>
          <p:nvPr>
            <p:custDataLst>
              <p:tags r:id="rId4"/>
            </p:custDataLst>
          </p:nvPr>
        </p:nvSpPr>
        <p:spPr bwMode="auto">
          <a:xfrm>
            <a:off x="2757488" y="5672138"/>
            <a:ext cx="349250"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9585B6CE-B44B-4197-9572-00721660ADA4}" type="datetime'''''2''''''''''''''0''''''''3''''''''''0'''''''''''">
              <a:rPr lang="en-US" altLang="en-US" sz="1200" smtClean="0">
                <a:latin typeface="+mn-lt"/>
                <a:cs typeface="+mn-cs"/>
              </a:rPr>
              <a:pPr lvl="0" algn="ctr">
                <a:spcBef>
                  <a:spcPct val="0"/>
                </a:spcBef>
                <a:spcAft>
                  <a:spcPct val="0"/>
                </a:spcAft>
              </a:pPr>
              <a:t>2030</a:t>
            </a:fld>
            <a:endParaRPr lang="en-US" sz="1200" noProof="0">
              <a:latin typeface="+mn-lt"/>
              <a:cs typeface="+mn-cs"/>
              <a:sym typeface="+mn-lt"/>
            </a:endParaRPr>
          </a:p>
        </p:txBody>
      </p:sp>
      <p:sp>
        <p:nvSpPr>
          <p:cNvPr id="18" name="Text Placeholder 2">
            <a:extLst>
              <a:ext uri="{FF2B5EF4-FFF2-40B4-BE49-F238E27FC236}">
                <a16:creationId xmlns:a16="http://schemas.microsoft.com/office/drawing/2014/main" id="{D0A441AE-7958-B2AD-899C-3BD5E8A79D23}"/>
              </a:ext>
            </a:extLst>
          </p:cNvPr>
          <p:cNvSpPr>
            <a:spLocks noGrp="1"/>
          </p:cNvSpPr>
          <p:nvPr>
            <p:custDataLst>
              <p:tags r:id="rId5"/>
            </p:custDataLst>
          </p:nvPr>
        </p:nvSpPr>
        <p:spPr bwMode="auto">
          <a:xfrm>
            <a:off x="4916488" y="5672138"/>
            <a:ext cx="349250"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78579A06-063A-4CF2-BF5D-D3B90696AB9E}" type="datetime'2''0''''''''''''''''''''''''''''''3''5'">
              <a:rPr lang="en-US" altLang="en-US" sz="1200" smtClean="0">
                <a:latin typeface="+mn-lt"/>
                <a:cs typeface="+mn-cs"/>
              </a:rPr>
              <a:pPr lvl="0" algn="ctr">
                <a:spcBef>
                  <a:spcPct val="0"/>
                </a:spcBef>
                <a:spcAft>
                  <a:spcPct val="0"/>
                </a:spcAft>
              </a:pPr>
              <a:t>2035</a:t>
            </a:fld>
            <a:endParaRPr lang="en-US" sz="1200" noProof="0">
              <a:latin typeface="+mn-lt"/>
              <a:cs typeface="+mn-cs"/>
              <a:sym typeface="+mn-lt"/>
            </a:endParaRPr>
          </a:p>
        </p:txBody>
      </p:sp>
      <p:sp>
        <p:nvSpPr>
          <p:cNvPr id="19" name="Text Placeholder 2">
            <a:extLst>
              <a:ext uri="{FF2B5EF4-FFF2-40B4-BE49-F238E27FC236}">
                <a16:creationId xmlns:a16="http://schemas.microsoft.com/office/drawing/2014/main" id="{8041C514-BFE7-D09D-66C8-FC77FE1EF56B}"/>
              </a:ext>
            </a:extLst>
          </p:cNvPr>
          <p:cNvSpPr>
            <a:spLocks noGrp="1"/>
          </p:cNvSpPr>
          <p:nvPr>
            <p:custDataLst>
              <p:tags r:id="rId6"/>
            </p:custDataLst>
          </p:nvPr>
        </p:nvSpPr>
        <p:spPr bwMode="auto">
          <a:xfrm>
            <a:off x="7073900" y="5672138"/>
            <a:ext cx="349250"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B131E4E5-BAD7-4E98-A431-9C4BE21208F7}" type="datetime'''''''''''''''''''''2''0''''''''''''''''''''''''''40'''''''''">
              <a:rPr lang="en-US" altLang="en-US" sz="1200" smtClean="0">
                <a:latin typeface="+mn-lt"/>
                <a:cs typeface="+mn-cs"/>
              </a:rPr>
              <a:pPr lvl="0" algn="ctr">
                <a:spcBef>
                  <a:spcPct val="0"/>
                </a:spcBef>
                <a:spcAft>
                  <a:spcPct val="0"/>
                </a:spcAft>
              </a:pPr>
              <a:t>2040</a:t>
            </a:fld>
            <a:endParaRPr lang="en-US" sz="1200" noProof="0">
              <a:latin typeface="+mn-lt"/>
              <a:cs typeface="+mn-cs"/>
              <a:sym typeface="+mn-lt"/>
            </a:endParaRPr>
          </a:p>
        </p:txBody>
      </p:sp>
      <p:sp>
        <p:nvSpPr>
          <p:cNvPr id="20" name="Text Placeholder 2">
            <a:extLst>
              <a:ext uri="{FF2B5EF4-FFF2-40B4-BE49-F238E27FC236}">
                <a16:creationId xmlns:a16="http://schemas.microsoft.com/office/drawing/2014/main" id="{604142F2-168D-FAFE-BEDD-979D13DC3DB5}"/>
              </a:ext>
            </a:extLst>
          </p:cNvPr>
          <p:cNvSpPr>
            <a:spLocks noGrp="1"/>
          </p:cNvSpPr>
          <p:nvPr>
            <p:custDataLst>
              <p:tags r:id="rId7"/>
            </p:custDataLst>
          </p:nvPr>
        </p:nvSpPr>
        <p:spPr bwMode="auto">
          <a:xfrm>
            <a:off x="9232900" y="5672138"/>
            <a:ext cx="349250"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500C483D-4E4D-4CED-9BE3-3F6CA2D806DF}" type="datetime'''2''''''04''5'''''''''''''''">
              <a:rPr lang="en-US" altLang="en-US" sz="1200" smtClean="0">
                <a:latin typeface="+mn-lt"/>
                <a:cs typeface="+mn-cs"/>
              </a:rPr>
              <a:pPr lvl="0" algn="ctr">
                <a:spcBef>
                  <a:spcPct val="0"/>
                </a:spcBef>
                <a:spcAft>
                  <a:spcPct val="0"/>
                </a:spcAft>
              </a:pPr>
              <a:t>2045</a:t>
            </a:fld>
            <a:endParaRPr lang="en-US" sz="1200" noProof="0">
              <a:latin typeface="+mn-lt"/>
              <a:cs typeface="+mn-cs"/>
              <a:sym typeface="+mn-lt"/>
            </a:endParaRPr>
          </a:p>
        </p:txBody>
      </p:sp>
      <p:sp>
        <p:nvSpPr>
          <p:cNvPr id="21" name="Text Placeholder 2">
            <a:extLst>
              <a:ext uri="{FF2B5EF4-FFF2-40B4-BE49-F238E27FC236}">
                <a16:creationId xmlns:a16="http://schemas.microsoft.com/office/drawing/2014/main" id="{B306D935-C804-7A66-458A-F6B51B3DFFF8}"/>
              </a:ext>
            </a:extLst>
          </p:cNvPr>
          <p:cNvSpPr>
            <a:spLocks noGrp="1"/>
          </p:cNvSpPr>
          <p:nvPr>
            <p:custDataLst>
              <p:tags r:id="rId8"/>
            </p:custDataLst>
          </p:nvPr>
        </p:nvSpPr>
        <p:spPr bwMode="auto">
          <a:xfrm>
            <a:off x="11391900" y="5672138"/>
            <a:ext cx="349250"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104C516B-8DEB-4C64-BB8B-B9DA462F0C9C}" type="datetime'''''''''2''''''''''''''''''0''''''''''''''''''''5''''''0'''''">
              <a:rPr lang="en-US" altLang="en-US" sz="1200" smtClean="0">
                <a:latin typeface="+mn-lt"/>
                <a:cs typeface="+mn-cs"/>
              </a:rPr>
              <a:pPr lvl="0" algn="ctr">
                <a:spcBef>
                  <a:spcPct val="0"/>
                </a:spcBef>
                <a:spcAft>
                  <a:spcPct val="0"/>
                </a:spcAft>
              </a:pPr>
              <a:t>2050</a:t>
            </a:fld>
            <a:endParaRPr lang="en-US" sz="1200" noProof="0">
              <a:latin typeface="+mn-lt"/>
              <a:cs typeface="+mn-cs"/>
              <a:sym typeface="+mn-lt"/>
            </a:endParaRPr>
          </a:p>
        </p:txBody>
      </p:sp>
      <p:sp>
        <p:nvSpPr>
          <p:cNvPr id="33" name="TextBox 32">
            <a:extLst>
              <a:ext uri="{FF2B5EF4-FFF2-40B4-BE49-F238E27FC236}">
                <a16:creationId xmlns:a16="http://schemas.microsoft.com/office/drawing/2014/main" id="{4A7C8A09-5F38-23F3-AE9D-09526CF2310E}"/>
              </a:ext>
            </a:extLst>
          </p:cNvPr>
          <p:cNvSpPr txBox="1"/>
          <p:nvPr/>
        </p:nvSpPr>
        <p:spPr bwMode="gray">
          <a:xfrm>
            <a:off x="11215424" y="1931095"/>
            <a:ext cx="728206" cy="580534"/>
          </a:xfrm>
          <a:prstGeom prst="rect">
            <a:avLst/>
          </a:prstGeom>
          <a:noFill/>
        </p:spPr>
        <p:txBody>
          <a:bodyPr wrap="square" lIns="36000" tIns="36000" rIns="36000" bIns="36000" rtlCol="0">
            <a:spAutoFit/>
          </a:bodyPr>
          <a:lstStyle/>
          <a:p>
            <a:pPr marL="0" marR="0" lvl="0" indent="0" defTabSz="711200" eaLnBrk="1" fontAlgn="auto" latinLnBrk="0" hangingPunct="1">
              <a:lnSpc>
                <a:spcPct val="100000"/>
              </a:lnSpc>
              <a:spcBef>
                <a:spcPts val="600"/>
              </a:spcBef>
              <a:spcAft>
                <a:spcPts val="0"/>
              </a:spcAft>
              <a:buClrTx/>
              <a:buSzTx/>
              <a:buFontTx/>
              <a:buNone/>
              <a:tabLst/>
              <a:defRPr/>
            </a:pPr>
            <a:r>
              <a:rPr kumimoji="0" lang="en-US" sz="1600" b="1" i="0" u="none" strike="noStrike" kern="0" cap="none" spc="0" normalizeH="0" baseline="0" noProof="0">
                <a:ln>
                  <a:noFill/>
                </a:ln>
                <a:solidFill>
                  <a:schemeClr val="bg1">
                    <a:lumMod val="85000"/>
                  </a:schemeClr>
                </a:solidFill>
                <a:effectLst/>
                <a:uLnTx/>
                <a:uFillTx/>
              </a:rPr>
              <a:t> </a:t>
            </a:r>
          </a:p>
          <a:p>
            <a:pPr marL="0" marR="0" lvl="0" indent="0" defTabSz="711200" eaLnBrk="1" fontAlgn="auto" latinLnBrk="0" hangingPunct="1">
              <a:lnSpc>
                <a:spcPct val="100000"/>
              </a:lnSpc>
              <a:spcBef>
                <a:spcPts val="600"/>
              </a:spcBef>
              <a:spcAft>
                <a:spcPts val="0"/>
              </a:spcAft>
              <a:buClrTx/>
              <a:buSzTx/>
              <a:buFontTx/>
              <a:buNone/>
              <a:tabLst/>
              <a:defRPr/>
            </a:pPr>
            <a:r>
              <a:rPr lang="en-US" sz="1200" kern="0" spc="300" noProof="0" err="1">
                <a:solidFill>
                  <a:schemeClr val="bg1">
                    <a:lumMod val="85000"/>
                  </a:schemeClr>
                </a:solidFill>
              </a:rPr>
              <a:t>Bgal</a:t>
            </a:r>
            <a:endParaRPr kumimoji="0" lang="en-US" sz="1200" b="0" i="0" u="none" strike="noStrike" kern="0" cap="none" spc="300" normalizeH="0" baseline="0" noProof="0">
              <a:ln>
                <a:noFill/>
              </a:ln>
              <a:solidFill>
                <a:schemeClr val="bg1">
                  <a:lumMod val="85000"/>
                </a:schemeClr>
              </a:solidFill>
              <a:effectLst/>
              <a:uLnTx/>
              <a:uFillTx/>
            </a:endParaRPr>
          </a:p>
        </p:txBody>
      </p:sp>
      <p:graphicFrame>
        <p:nvGraphicFramePr>
          <p:cNvPr id="192" name="Chart 191">
            <a:extLst>
              <a:ext uri="{FF2B5EF4-FFF2-40B4-BE49-F238E27FC236}">
                <a16:creationId xmlns:a16="http://schemas.microsoft.com/office/drawing/2014/main" id="{1E04E618-2EAA-46E3-FA5D-D5C1BF66C658}"/>
              </a:ext>
            </a:extLst>
          </p:cNvPr>
          <p:cNvGraphicFramePr/>
          <p:nvPr>
            <p:custDataLst>
              <p:tags r:id="rId9"/>
            </p:custDataLst>
            <p:extLst>
              <p:ext uri="{D42A27DB-BD31-4B8C-83A1-F6EECF244321}">
                <p14:modId xmlns:p14="http://schemas.microsoft.com/office/powerpoint/2010/main" val="2980088460"/>
              </p:ext>
            </p:extLst>
          </p:nvPr>
        </p:nvGraphicFramePr>
        <p:xfrm>
          <a:off x="8637588" y="2403475"/>
          <a:ext cx="3363912" cy="3403600"/>
        </p:xfrm>
        <a:graphic>
          <a:graphicData uri="http://schemas.openxmlformats.org/drawingml/2006/chart">
            <c:chart xmlns:c="http://schemas.openxmlformats.org/drawingml/2006/chart" xmlns:r="http://schemas.openxmlformats.org/officeDocument/2006/relationships" r:id="rId23"/>
          </a:graphicData>
        </a:graphic>
      </p:graphicFrame>
      <p:sp>
        <p:nvSpPr>
          <p:cNvPr id="40" name="Rectangle 39">
            <a:extLst>
              <a:ext uri="{FF2B5EF4-FFF2-40B4-BE49-F238E27FC236}">
                <a16:creationId xmlns:a16="http://schemas.microsoft.com/office/drawing/2014/main" id="{123AAA37-4C2C-53C4-8A6F-0D789A61F949}"/>
              </a:ext>
            </a:extLst>
          </p:cNvPr>
          <p:cNvSpPr/>
          <p:nvPr>
            <p:custDataLst>
              <p:tags r:id="rId10"/>
            </p:custDataLst>
          </p:nvPr>
        </p:nvSpPr>
        <p:spPr bwMode="auto">
          <a:xfrm>
            <a:off x="8020050" y="1528763"/>
            <a:ext cx="196850" cy="147638"/>
          </a:xfrm>
          <a:prstGeom prst="rect">
            <a:avLst/>
          </a:prstGeom>
          <a:solidFill>
            <a:srgbClr val="DFE5EF"/>
          </a:solidFill>
          <a:ln w="9525"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41" name="Rectangle 40">
            <a:extLst>
              <a:ext uri="{FF2B5EF4-FFF2-40B4-BE49-F238E27FC236}">
                <a16:creationId xmlns:a16="http://schemas.microsoft.com/office/drawing/2014/main" id="{811BA8C4-6F43-D89C-B570-05E184502215}"/>
              </a:ext>
            </a:extLst>
          </p:cNvPr>
          <p:cNvSpPr/>
          <p:nvPr>
            <p:custDataLst>
              <p:tags r:id="rId11"/>
            </p:custDataLst>
          </p:nvPr>
        </p:nvSpPr>
        <p:spPr bwMode="auto">
          <a:xfrm>
            <a:off x="8020050" y="1771650"/>
            <a:ext cx="196850" cy="147638"/>
          </a:xfrm>
          <a:prstGeom prst="rect">
            <a:avLst/>
          </a:prstGeom>
          <a:solidFill>
            <a:srgbClr val="B0C0D8"/>
          </a:solidFill>
          <a:ln w="9525"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283" name="Rectangle 282">
            <a:extLst>
              <a:ext uri="{FF2B5EF4-FFF2-40B4-BE49-F238E27FC236}">
                <a16:creationId xmlns:a16="http://schemas.microsoft.com/office/drawing/2014/main" id="{463D5FD5-3820-B585-690B-4AABB7AE9FB5}"/>
              </a:ext>
            </a:extLst>
          </p:cNvPr>
          <p:cNvSpPr/>
          <p:nvPr>
            <p:custDataLst>
              <p:tags r:id="rId12"/>
            </p:custDataLst>
          </p:nvPr>
        </p:nvSpPr>
        <p:spPr bwMode="auto">
          <a:xfrm>
            <a:off x="9891713" y="1528763"/>
            <a:ext cx="196850" cy="147638"/>
          </a:xfrm>
          <a:prstGeom prst="rect">
            <a:avLst/>
          </a:prstGeom>
          <a:solidFill>
            <a:srgbClr val="6F8DB9"/>
          </a:solidFill>
          <a:ln w="9525"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279" name="Rectangle 278">
            <a:extLst>
              <a:ext uri="{FF2B5EF4-FFF2-40B4-BE49-F238E27FC236}">
                <a16:creationId xmlns:a16="http://schemas.microsoft.com/office/drawing/2014/main" id="{A2ECDA72-D946-A52D-A95E-178C6E50B5D8}"/>
              </a:ext>
            </a:extLst>
          </p:cNvPr>
          <p:cNvSpPr/>
          <p:nvPr>
            <p:custDataLst>
              <p:tags r:id="rId13"/>
            </p:custDataLst>
          </p:nvPr>
        </p:nvSpPr>
        <p:spPr bwMode="auto">
          <a:xfrm>
            <a:off x="9891713" y="1771650"/>
            <a:ext cx="196850" cy="147638"/>
          </a:xfrm>
          <a:prstGeom prst="rect">
            <a:avLst/>
          </a:prstGeom>
          <a:solidFill>
            <a:srgbClr val="435F89"/>
          </a:solidFill>
          <a:ln w="9525"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36" name="Text Placeholder 2">
            <a:extLst>
              <a:ext uri="{FF2B5EF4-FFF2-40B4-BE49-F238E27FC236}">
                <a16:creationId xmlns:a16="http://schemas.microsoft.com/office/drawing/2014/main" id="{93A05270-79B4-368A-21DD-5E3C7E8B9D6C}"/>
              </a:ext>
            </a:extLst>
          </p:cNvPr>
          <p:cNvSpPr>
            <a:spLocks noGrp="1"/>
          </p:cNvSpPr>
          <p:nvPr>
            <p:custDataLst>
              <p:tags r:id="rId14"/>
            </p:custDataLst>
          </p:nvPr>
        </p:nvSpPr>
        <p:spPr bwMode="auto">
          <a:xfrm>
            <a:off x="8267700" y="1506538"/>
            <a:ext cx="15224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fld id="{F0825408-5EBF-466E-BA3D-2AF07AC1DE4C}" type="datetime'Fe''''''eds''tock'' a''''''''gnos''ti''c-''''SA''''''''F'''">
              <a:rPr lang="en-US" altLang="en-US" sz="1100" smtClean="0">
                <a:latin typeface="+mn-lt"/>
                <a:cs typeface="+mn-cs"/>
              </a:rPr>
              <a:pPr lvl="0">
                <a:spcBef>
                  <a:spcPct val="0"/>
                </a:spcBef>
                <a:spcAft>
                  <a:spcPct val="0"/>
                </a:spcAft>
              </a:pPr>
              <a:t>Feedstock agnostic-SAF</a:t>
            </a:fld>
            <a:endParaRPr lang="en-US" sz="1100">
              <a:latin typeface="+mn-lt"/>
              <a:ea typeface="+mn-lt"/>
              <a:cs typeface="+mn-cs"/>
              <a:sym typeface="+mn-lt"/>
            </a:endParaRPr>
          </a:p>
        </p:txBody>
      </p:sp>
      <p:sp>
        <p:nvSpPr>
          <p:cNvPr id="34" name="Text Placeholder 2">
            <a:extLst>
              <a:ext uri="{FF2B5EF4-FFF2-40B4-BE49-F238E27FC236}">
                <a16:creationId xmlns:a16="http://schemas.microsoft.com/office/drawing/2014/main" id="{C8077E90-FE75-001A-98F9-C283283C0FEF}"/>
              </a:ext>
            </a:extLst>
          </p:cNvPr>
          <p:cNvSpPr>
            <a:spLocks noGrp="1"/>
          </p:cNvSpPr>
          <p:nvPr>
            <p:custDataLst>
              <p:tags r:id="rId15"/>
            </p:custDataLst>
          </p:nvPr>
        </p:nvSpPr>
        <p:spPr bwMode="auto">
          <a:xfrm>
            <a:off x="8267700" y="1749425"/>
            <a:ext cx="9398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fld id="{867F6819-3499-4A71-B71D-711C65CEA42E}" type="datetime'''''''''Was''''t''''''''''e ''''''b''io''''-''''SA''F'''''">
              <a:rPr lang="en-US" altLang="en-US" sz="1100" smtClean="0">
                <a:latin typeface="+mn-lt"/>
                <a:cs typeface="+mn-cs"/>
              </a:rPr>
              <a:pPr lvl="0">
                <a:spcBef>
                  <a:spcPct val="0"/>
                </a:spcBef>
                <a:spcAft>
                  <a:spcPct val="0"/>
                </a:spcAft>
              </a:pPr>
              <a:t>Waste bio-SAF</a:t>
            </a:fld>
            <a:endParaRPr lang="en-US" sz="1100">
              <a:latin typeface="+mn-lt"/>
              <a:ea typeface="+mn-lt"/>
              <a:cs typeface="+mn-cs"/>
              <a:sym typeface="+mn-lt"/>
            </a:endParaRPr>
          </a:p>
        </p:txBody>
      </p:sp>
      <p:sp>
        <p:nvSpPr>
          <p:cNvPr id="280" name="Text Placeholder 2">
            <a:extLst>
              <a:ext uri="{FF2B5EF4-FFF2-40B4-BE49-F238E27FC236}">
                <a16:creationId xmlns:a16="http://schemas.microsoft.com/office/drawing/2014/main" id="{A8E93CE7-8B6A-172F-FDCB-D1E1DCF4BEEA}"/>
              </a:ext>
            </a:extLst>
          </p:cNvPr>
          <p:cNvSpPr>
            <a:spLocks noGrp="1"/>
          </p:cNvSpPr>
          <p:nvPr>
            <p:custDataLst>
              <p:tags r:id="rId16"/>
            </p:custDataLst>
          </p:nvPr>
        </p:nvSpPr>
        <p:spPr bwMode="auto">
          <a:xfrm>
            <a:off x="10139363" y="1506538"/>
            <a:ext cx="3968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fld id="{CA569CCE-63F5-4FFD-9960-5895402DCA03}" type="datetime'''''''''e''''''''-S''''''''''''A''''''''''''''''''''''F'''''''">
              <a:rPr lang="en-US" altLang="en-US" sz="1100" smtClean="0">
                <a:latin typeface="+mn-lt"/>
                <a:cs typeface="+mn-cs"/>
              </a:rPr>
              <a:pPr lvl="0">
                <a:spcBef>
                  <a:spcPct val="0"/>
                </a:spcBef>
                <a:spcAft>
                  <a:spcPct val="0"/>
                </a:spcAft>
              </a:pPr>
              <a:t>e-SAF</a:t>
            </a:fld>
            <a:endParaRPr lang="en-US" sz="1100">
              <a:latin typeface="+mn-lt"/>
              <a:ea typeface="+mn-lt"/>
              <a:cs typeface="+mn-cs"/>
              <a:sym typeface="+mn-lt"/>
            </a:endParaRPr>
          </a:p>
        </p:txBody>
      </p:sp>
      <p:sp>
        <p:nvSpPr>
          <p:cNvPr id="276" name="Text Placeholder 2">
            <a:extLst>
              <a:ext uri="{FF2B5EF4-FFF2-40B4-BE49-F238E27FC236}">
                <a16:creationId xmlns:a16="http://schemas.microsoft.com/office/drawing/2014/main" id="{CFC8D896-C053-FFD6-5DDD-8581017233E4}"/>
              </a:ext>
            </a:extLst>
          </p:cNvPr>
          <p:cNvSpPr>
            <a:spLocks noGrp="1"/>
          </p:cNvSpPr>
          <p:nvPr>
            <p:custDataLst>
              <p:tags r:id="rId17"/>
            </p:custDataLst>
          </p:nvPr>
        </p:nvSpPr>
        <p:spPr bwMode="auto">
          <a:xfrm>
            <a:off x="10139363" y="1749425"/>
            <a:ext cx="11668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fld id="{C8191696-E675-4BC2-83EF-B67B0797AAE8}" type="datetime'A''''d''va''n''''c''''e''''''''''d'''' ''bio-SA''''F'''''''''">
              <a:rPr lang="en-US" altLang="en-US" sz="1100" smtClean="0">
                <a:latin typeface="+mn-lt"/>
                <a:cs typeface="+mn-cs"/>
              </a:rPr>
              <a:pPr lvl="0">
                <a:spcBef>
                  <a:spcPct val="0"/>
                </a:spcBef>
                <a:spcAft>
                  <a:spcPct val="0"/>
                </a:spcAft>
              </a:pPr>
              <a:t>Advanced bio-SAF</a:t>
            </a:fld>
            <a:endParaRPr lang="en-US" sz="1100">
              <a:latin typeface="+mn-lt"/>
              <a:ea typeface="+mn-lt"/>
              <a:cs typeface="+mn-cs"/>
              <a:sym typeface="+mn-lt"/>
            </a:endParaRPr>
          </a:p>
        </p:txBody>
      </p:sp>
      <p:sp>
        <p:nvSpPr>
          <p:cNvPr id="60" name="Speech Bubble: Rectangle 59">
            <a:extLst>
              <a:ext uri="{FF2B5EF4-FFF2-40B4-BE49-F238E27FC236}">
                <a16:creationId xmlns:a16="http://schemas.microsoft.com/office/drawing/2014/main" id="{D05E2F5D-AF33-1F11-5D42-192B50817193}"/>
              </a:ext>
            </a:extLst>
          </p:cNvPr>
          <p:cNvSpPr/>
          <p:nvPr/>
        </p:nvSpPr>
        <p:spPr>
          <a:xfrm>
            <a:off x="5481183" y="3179206"/>
            <a:ext cx="2924630" cy="612648"/>
          </a:xfrm>
          <a:prstGeom prst="wedgeRectCallout">
            <a:avLst>
              <a:gd name="adj1" fmla="val 33783"/>
              <a:gd name="adj2" fmla="val 85172"/>
            </a:avLst>
          </a:prstGeom>
          <a:solidFill>
            <a:srgbClr val="F2F2F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spcBef>
                <a:spcPts val="1200"/>
              </a:spcBef>
              <a:buClr>
                <a:schemeClr val="accent1"/>
              </a:buClr>
            </a:pPr>
            <a:r>
              <a:rPr lang="en-US" sz="1200" i="1">
                <a:solidFill>
                  <a:schemeClr val="tx1"/>
                </a:solidFill>
              </a:rPr>
              <a:t>Biggest part SAF demand is feedstock agnostic and assumed to opt for the most cost-effective production pathway</a:t>
            </a:r>
            <a:endParaRPr lang="en-US" sz="1200" i="1">
              <a:solidFill>
                <a:schemeClr val="tx1"/>
              </a:solidFill>
              <a:latin typeface="Arial  "/>
            </a:endParaRPr>
          </a:p>
        </p:txBody>
      </p:sp>
    </p:spTree>
    <p:extLst>
      <p:ext uri="{BB962C8B-B14F-4D97-AF65-F5344CB8AC3E}">
        <p14:creationId xmlns:p14="http://schemas.microsoft.com/office/powerpoint/2010/main" val="769706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1DD2C-714C-9B05-6A93-22DE4780CBA0}"/>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9A2DDB5B-193C-47E2-B4A7-B0CCAF720270}"/>
              </a:ext>
            </a:extLst>
          </p:cNvPr>
          <p:cNvGraphicFramePr>
            <a:graphicFrameLocks noChangeAspect="1"/>
          </p:cNvGraphicFramePr>
          <p:nvPr>
            <p:custDataLst>
              <p:tags r:id="rId1"/>
            </p:custDataLst>
            <p:extLst>
              <p:ext uri="{D42A27DB-BD31-4B8C-83A1-F6EECF244321}">
                <p14:modId xmlns:p14="http://schemas.microsoft.com/office/powerpoint/2010/main" val="20442852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7" imgW="426" imgH="426" progId="TCLayout.ActiveDocument.1">
                  <p:embed/>
                </p:oleObj>
              </mc:Choice>
              <mc:Fallback>
                <p:oleObj name="think-cell Slide" r:id="rId27" imgW="426" imgH="426" progId="TCLayout.ActiveDocument.1">
                  <p:embed/>
                  <p:pic>
                    <p:nvPicPr>
                      <p:cNvPr id="6" name="think-cell data - do not delete" hidden="1">
                        <a:extLst>
                          <a:ext uri="{FF2B5EF4-FFF2-40B4-BE49-F238E27FC236}">
                            <a16:creationId xmlns:a16="http://schemas.microsoft.com/office/drawing/2014/main" id="{9A2DDB5B-193C-47E2-B4A7-B0CCAF720270}"/>
                          </a:ext>
                        </a:extLst>
                      </p:cNvPr>
                      <p:cNvPicPr/>
                      <p:nvPr/>
                    </p:nvPicPr>
                    <p:blipFill>
                      <a:blip r:embed="rId28"/>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348F9B6F-BA67-A1E7-8B0D-C877D0181059}"/>
              </a:ext>
            </a:extLst>
          </p:cNvPr>
          <p:cNvSpPr>
            <a:spLocks noGrp="1"/>
          </p:cNvSpPr>
          <p:nvPr>
            <p:ph type="sldNum" sz="quarter" idx="12"/>
          </p:nvPr>
        </p:nvSpPr>
        <p:spPr>
          <a:xfrm>
            <a:off x="11829492" y="6558635"/>
            <a:ext cx="57708" cy="123111"/>
          </a:xfrm>
        </p:spPr>
        <p:txBody>
          <a:bodyPr/>
          <a:lstStyle/>
          <a:p>
            <a:fld id="{13402C37-6518-4C46-A924-AEC985BB8BDA}" type="slidenum">
              <a:rPr lang="en-US" noProof="0" smtClean="0"/>
              <a:pPr/>
              <a:t>12</a:t>
            </a:fld>
            <a:endParaRPr lang="en-US" noProof="0"/>
          </a:p>
        </p:txBody>
      </p:sp>
      <p:sp>
        <p:nvSpPr>
          <p:cNvPr id="4" name="Text Placeholder 3">
            <a:extLst>
              <a:ext uri="{FF2B5EF4-FFF2-40B4-BE49-F238E27FC236}">
                <a16:creationId xmlns:a16="http://schemas.microsoft.com/office/drawing/2014/main" id="{4405F6F8-CE94-1F62-F355-EC9B1772EFF5}"/>
              </a:ext>
            </a:extLst>
          </p:cNvPr>
          <p:cNvSpPr>
            <a:spLocks noGrp="1"/>
          </p:cNvSpPr>
          <p:nvPr>
            <p:ph type="body" sz="quarter" idx="18"/>
          </p:nvPr>
        </p:nvSpPr>
        <p:spPr>
          <a:xfrm>
            <a:off x="334962" y="6511379"/>
            <a:ext cx="11232000" cy="217625"/>
          </a:xfrm>
        </p:spPr>
        <p:txBody>
          <a:bodyPr/>
          <a:lstStyle/>
          <a:p>
            <a:r>
              <a:rPr lang="en-US" noProof="0"/>
              <a:t>1. Feedstocks for HEFA include waste fats, oils, and grease (FOGs), low </a:t>
            </a:r>
            <a:r>
              <a:rPr lang="en-US" noProof="0" err="1"/>
              <a:t>iLUC</a:t>
            </a:r>
            <a:r>
              <a:rPr lang="en-US" noProof="0"/>
              <a:t> oils from cover crops, and first-generation oils from food and feed crops, which include soybean and canola</a:t>
            </a:r>
            <a:endParaRPr lang="en-US" sz="800">
              <a:latin typeface="Arial  "/>
            </a:endParaRPr>
          </a:p>
        </p:txBody>
      </p:sp>
      <p:sp>
        <p:nvSpPr>
          <p:cNvPr id="221" name="Slide Number Placeholder 1">
            <a:extLst>
              <a:ext uri="{FF2B5EF4-FFF2-40B4-BE49-F238E27FC236}">
                <a16:creationId xmlns:a16="http://schemas.microsoft.com/office/drawing/2014/main" id="{69ED5BA1-7181-C40C-EB25-55B371FEB52B}"/>
              </a:ext>
            </a:extLst>
          </p:cNvPr>
          <p:cNvSpPr txBox="1">
            <a:spLocks/>
          </p:cNvSpPr>
          <p:nvPr/>
        </p:nvSpPr>
        <p:spPr>
          <a:xfrm>
            <a:off x="11829492" y="6558635"/>
            <a:ext cx="57708" cy="123111"/>
          </a:xfrm>
          <a:prstGeom prst="rect">
            <a:avLst/>
          </a:prstGeom>
        </p:spPr>
        <p:txBody>
          <a:bodyPr vert="horz" wrap="none" lIns="0" tIns="0" rIns="0" bIns="0" rtlCol="0" anchor="ctr">
            <a:spAutoFit/>
          </a:bodyPr>
          <a:lstStyle>
            <a:defPPr>
              <a:defRPr lang="en-US"/>
            </a:defPPr>
            <a:lvl1pPr marL="0" algn="r" defTabSz="914400" rtl="0" eaLnBrk="1" latinLnBrk="0" hangingPunct="1">
              <a:defRPr sz="800" b="0" i="0" kern="1200">
                <a:solidFill>
                  <a:schemeClr val="accent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402C37-6518-4C46-A924-AEC985BB8BDA}" type="slidenum">
              <a:rPr lang="en-US" noProof="0" smtClean="0"/>
              <a:pPr/>
              <a:t>12</a:t>
            </a:fld>
            <a:endParaRPr lang="en-US" noProof="0"/>
          </a:p>
        </p:txBody>
      </p:sp>
      <p:sp>
        <p:nvSpPr>
          <p:cNvPr id="225" name="btfpBulletedList113152">
            <a:extLst>
              <a:ext uri="{FF2B5EF4-FFF2-40B4-BE49-F238E27FC236}">
                <a16:creationId xmlns:a16="http://schemas.microsoft.com/office/drawing/2014/main" id="{0085C9CD-7B19-C9A6-7BCC-22A8D0C12D37}"/>
              </a:ext>
            </a:extLst>
          </p:cNvPr>
          <p:cNvSpPr txBox="1"/>
          <p:nvPr/>
        </p:nvSpPr>
        <p:spPr>
          <a:xfrm>
            <a:off x="8069264" y="5467350"/>
            <a:ext cx="3497263" cy="215900"/>
          </a:xfrm>
          <a:prstGeom prst="rect">
            <a:avLst/>
          </a:prstGeom>
          <a:noFill/>
        </p:spPr>
        <p:txBody>
          <a:bodyPr wrap="square" lIns="0" tIns="0" rIns="0" bIns="0" rtlCol="0" anchor="t">
            <a:spAutoFit/>
          </a:bodyPr>
          <a:lstStyle/>
          <a:p>
            <a:pPr>
              <a:spcBef>
                <a:spcPts val="1200"/>
              </a:spcBef>
              <a:buClr>
                <a:schemeClr val="accent1"/>
              </a:buClr>
            </a:pPr>
            <a:r>
              <a:rPr lang="en-US" sz="1400" b="1">
                <a:latin typeface="Arial  "/>
              </a:rPr>
              <a:t> </a:t>
            </a:r>
            <a:endParaRPr lang="en-US" sz="1400" b="1" noProof="0">
              <a:latin typeface="Arial  "/>
            </a:endParaRPr>
          </a:p>
        </p:txBody>
      </p:sp>
      <p:sp>
        <p:nvSpPr>
          <p:cNvPr id="160" name="Rectangle 159">
            <a:extLst>
              <a:ext uri="{FF2B5EF4-FFF2-40B4-BE49-F238E27FC236}">
                <a16:creationId xmlns:a16="http://schemas.microsoft.com/office/drawing/2014/main" id="{D7FEE11F-192B-F7D1-89B7-54D2C8850873}"/>
              </a:ext>
            </a:extLst>
          </p:cNvPr>
          <p:cNvSpPr/>
          <p:nvPr/>
        </p:nvSpPr>
        <p:spPr>
          <a:xfrm>
            <a:off x="2566987" y="1289720"/>
            <a:ext cx="5479663" cy="710775"/>
          </a:xfrm>
          <a:prstGeom prst="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b="1" noProof="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5" name="TextBox 164">
            <a:extLst>
              <a:ext uri="{FF2B5EF4-FFF2-40B4-BE49-F238E27FC236}">
                <a16:creationId xmlns:a16="http://schemas.microsoft.com/office/drawing/2014/main" id="{BD3CD10C-D81F-39B4-321E-FBE6075AA5E6}"/>
              </a:ext>
            </a:extLst>
          </p:cNvPr>
          <p:cNvSpPr txBox="1"/>
          <p:nvPr/>
        </p:nvSpPr>
        <p:spPr>
          <a:xfrm>
            <a:off x="2734712" y="1152137"/>
            <a:ext cx="1013376" cy="241980"/>
          </a:xfrm>
          <a:prstGeom prst="rect">
            <a:avLst/>
          </a:prstGeom>
          <a:solidFill>
            <a:schemeClr val="bg1"/>
          </a:solidFill>
        </p:spPr>
        <p:txBody>
          <a:bodyPr wrap="square" tIns="36000" bIns="36000" anchor="ctr">
            <a:spAutoFit/>
          </a:bodyPr>
          <a:lstStyle/>
          <a:p>
            <a:pPr algn="ctr"/>
            <a:r>
              <a:rPr lang="en-US" sz="1050" b="1">
                <a:ea typeface="Open Sans" panose="020B0606030504020204" pitchFamily="34" charset="0"/>
                <a:cs typeface="Open Sans" panose="020B0606030504020204" pitchFamily="34" charset="0"/>
              </a:rPr>
              <a:t>SAF supply</a:t>
            </a:r>
            <a:endParaRPr lang="en-US" sz="1050" b="1" noProof="0">
              <a:ea typeface="Open Sans" panose="020B0606030504020204" pitchFamily="34" charset="0"/>
              <a:cs typeface="Open Sans" panose="020B0606030504020204" pitchFamily="34" charset="0"/>
            </a:endParaRPr>
          </a:p>
        </p:txBody>
      </p:sp>
      <p:sp>
        <p:nvSpPr>
          <p:cNvPr id="253" name="Rectangle 252">
            <a:extLst>
              <a:ext uri="{FF2B5EF4-FFF2-40B4-BE49-F238E27FC236}">
                <a16:creationId xmlns:a16="http://schemas.microsoft.com/office/drawing/2014/main" id="{9B4A8230-2CCB-2C1B-D65C-6FDB7A2CD977}"/>
              </a:ext>
            </a:extLst>
          </p:cNvPr>
          <p:cNvSpPr/>
          <p:nvPr/>
        </p:nvSpPr>
        <p:spPr>
          <a:xfrm>
            <a:off x="8139917" y="1289111"/>
            <a:ext cx="3416932" cy="710775"/>
          </a:xfrm>
          <a:prstGeom prst="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noProof="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4" name="TextBox 253">
            <a:extLst>
              <a:ext uri="{FF2B5EF4-FFF2-40B4-BE49-F238E27FC236}">
                <a16:creationId xmlns:a16="http://schemas.microsoft.com/office/drawing/2014/main" id="{45E1890D-E88D-90A7-281A-F71F992225ED}"/>
              </a:ext>
            </a:extLst>
          </p:cNvPr>
          <p:cNvSpPr txBox="1"/>
          <p:nvPr/>
        </p:nvSpPr>
        <p:spPr>
          <a:xfrm>
            <a:off x="8303762" y="1162886"/>
            <a:ext cx="2596302" cy="226591"/>
          </a:xfrm>
          <a:prstGeom prst="rect">
            <a:avLst/>
          </a:prstGeom>
          <a:solidFill>
            <a:schemeClr val="bg1"/>
          </a:solidFill>
        </p:spPr>
        <p:txBody>
          <a:bodyPr wrap="square" tIns="36000" bIns="36000" anchor="ctr">
            <a:spAutoFit/>
          </a:bodyPr>
          <a:lstStyle/>
          <a:p>
            <a:pPr algn="ctr"/>
            <a:r>
              <a:rPr lang="en-US" sz="1000" b="1">
                <a:ea typeface="Open Sans" panose="020B0606030504020204" pitchFamily="34" charset="0"/>
                <a:cs typeface="Open Sans" panose="020B0606030504020204" pitchFamily="34" charset="0"/>
              </a:rPr>
              <a:t>Demand by sustainability requirements</a:t>
            </a:r>
            <a:endParaRPr lang="en-US" sz="1000" b="1" noProof="0">
              <a:ea typeface="Open Sans" panose="020B0606030504020204" pitchFamily="34" charset="0"/>
              <a:cs typeface="Open Sans" panose="020B0606030504020204" pitchFamily="34" charset="0"/>
            </a:endParaRPr>
          </a:p>
        </p:txBody>
      </p:sp>
      <p:grpSp>
        <p:nvGrpSpPr>
          <p:cNvPr id="264" name="Group 263">
            <a:extLst>
              <a:ext uri="{FF2B5EF4-FFF2-40B4-BE49-F238E27FC236}">
                <a16:creationId xmlns:a16="http://schemas.microsoft.com/office/drawing/2014/main" id="{D1011D1D-D7C0-61E3-00CF-D05EDE803819}"/>
              </a:ext>
            </a:extLst>
          </p:cNvPr>
          <p:cNvGrpSpPr/>
          <p:nvPr/>
        </p:nvGrpSpPr>
        <p:grpSpPr>
          <a:xfrm>
            <a:off x="2794146" y="4125120"/>
            <a:ext cx="978281" cy="1304924"/>
            <a:chOff x="-622998" y="-269259"/>
            <a:chExt cx="978281" cy="1304924"/>
          </a:xfrm>
        </p:grpSpPr>
        <p:sp>
          <p:nvSpPr>
            <p:cNvPr id="265" name="Isosceles Triangle 264">
              <a:extLst>
                <a:ext uri="{FF2B5EF4-FFF2-40B4-BE49-F238E27FC236}">
                  <a16:creationId xmlns:a16="http://schemas.microsoft.com/office/drawing/2014/main" id="{D71BD9C4-5513-AB45-F9E5-8EDB260CE122}"/>
                </a:ext>
              </a:extLst>
            </p:cNvPr>
            <p:cNvSpPr/>
            <p:nvPr/>
          </p:nvSpPr>
          <p:spPr>
            <a:xfrm rot="10800000">
              <a:off x="-278669" y="-23553"/>
              <a:ext cx="185166" cy="9064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cxnSp>
          <p:nvCxnSpPr>
            <p:cNvPr id="266" name="Straight Connector 265">
              <a:extLst>
                <a:ext uri="{FF2B5EF4-FFF2-40B4-BE49-F238E27FC236}">
                  <a16:creationId xmlns:a16="http://schemas.microsoft.com/office/drawing/2014/main" id="{C1254085-95FF-4293-3843-00C2DD06B454}"/>
                </a:ext>
              </a:extLst>
            </p:cNvPr>
            <p:cNvCxnSpPr>
              <a:cxnSpLocks/>
            </p:cNvCxnSpPr>
            <p:nvPr/>
          </p:nvCxnSpPr>
          <p:spPr>
            <a:xfrm flipV="1">
              <a:off x="-186087" y="126042"/>
              <a:ext cx="0" cy="909623"/>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67" name="TextBox 266">
              <a:extLst>
                <a:ext uri="{FF2B5EF4-FFF2-40B4-BE49-F238E27FC236}">
                  <a16:creationId xmlns:a16="http://schemas.microsoft.com/office/drawing/2014/main" id="{F403D239-CC8A-B465-29F6-CD45E4BB7A92}"/>
                </a:ext>
              </a:extLst>
            </p:cNvPr>
            <p:cNvSpPr txBox="1"/>
            <p:nvPr/>
          </p:nvSpPr>
          <p:spPr>
            <a:xfrm>
              <a:off x="-622998" y="-269259"/>
              <a:ext cx="978281" cy="184666"/>
            </a:xfrm>
            <a:prstGeom prst="rect">
              <a:avLst/>
            </a:prstGeom>
            <a:noFill/>
          </p:spPr>
          <p:txBody>
            <a:bodyPr wrap="none" lIns="0" tIns="0" rIns="0" bIns="0" rtlCol="0">
              <a:spAutoFit/>
            </a:bodyPr>
            <a:lstStyle/>
            <a:p>
              <a:pPr algn="l"/>
              <a:r>
                <a:rPr lang="en-US" sz="1200" b="1">
                  <a:solidFill>
                    <a:schemeClr val="accent1"/>
                  </a:solidFill>
                </a:rPr>
                <a:t>Tipping point</a:t>
              </a:r>
            </a:p>
          </p:txBody>
        </p:sp>
      </p:grpSp>
      <p:sp>
        <p:nvSpPr>
          <p:cNvPr id="9" name="TextBox 8">
            <a:extLst>
              <a:ext uri="{FF2B5EF4-FFF2-40B4-BE49-F238E27FC236}">
                <a16:creationId xmlns:a16="http://schemas.microsoft.com/office/drawing/2014/main" id="{2E86D30D-570E-A3A2-166E-C47DE40B501D}"/>
              </a:ext>
            </a:extLst>
          </p:cNvPr>
          <p:cNvSpPr txBox="1"/>
          <p:nvPr/>
        </p:nvSpPr>
        <p:spPr>
          <a:xfrm>
            <a:off x="995615" y="2600683"/>
            <a:ext cx="2646361" cy="430887"/>
          </a:xfrm>
          <a:prstGeom prst="rect">
            <a:avLst/>
          </a:prstGeom>
          <a:noFill/>
        </p:spPr>
        <p:txBody>
          <a:bodyPr wrap="square">
            <a:spAutoFit/>
          </a:bodyPr>
          <a:lstStyle/>
          <a:p>
            <a:r>
              <a:rPr lang="en-US" sz="1100" i="1">
                <a:solidFill>
                  <a:schemeClr val="tx1">
                    <a:lumMod val="50000"/>
                    <a:lumOff val="50000"/>
                  </a:schemeClr>
                </a:solidFill>
              </a:rPr>
              <a:t>SAF demand based on </a:t>
            </a:r>
          </a:p>
          <a:p>
            <a:r>
              <a:rPr lang="en-US" sz="1100" b="1" i="1">
                <a:solidFill>
                  <a:schemeClr val="tx1">
                    <a:lumMod val="50000"/>
                    <a:lumOff val="50000"/>
                  </a:schemeClr>
                </a:solidFill>
              </a:rPr>
              <a:t>ICF’s Current Trends Scenario</a:t>
            </a:r>
          </a:p>
        </p:txBody>
      </p:sp>
      <p:sp>
        <p:nvSpPr>
          <p:cNvPr id="13" name="TextBox 12">
            <a:extLst>
              <a:ext uri="{FF2B5EF4-FFF2-40B4-BE49-F238E27FC236}">
                <a16:creationId xmlns:a16="http://schemas.microsoft.com/office/drawing/2014/main" id="{0E5651D7-3B3D-7071-BBE0-8D1BED5146B2}"/>
              </a:ext>
            </a:extLst>
          </p:cNvPr>
          <p:cNvSpPr txBox="1"/>
          <p:nvPr/>
        </p:nvSpPr>
        <p:spPr>
          <a:xfrm>
            <a:off x="2614267" y="1436756"/>
            <a:ext cx="1054830" cy="400110"/>
          </a:xfrm>
          <a:prstGeom prst="rect">
            <a:avLst/>
          </a:prstGeom>
          <a:noFill/>
        </p:spPr>
        <p:txBody>
          <a:bodyPr wrap="square">
            <a:spAutoFit/>
          </a:bodyPr>
          <a:lstStyle/>
          <a:p>
            <a:r>
              <a:rPr lang="en-US" sz="1000" i="1">
                <a:solidFill>
                  <a:schemeClr val="tx1">
                    <a:lumMod val="50000"/>
                    <a:lumOff val="50000"/>
                  </a:schemeClr>
                </a:solidFill>
              </a:rPr>
              <a:t>Feedstock constrained</a:t>
            </a:r>
            <a:r>
              <a:rPr lang="en-US" sz="1000" i="1" baseline="30000">
                <a:solidFill>
                  <a:schemeClr val="tx1">
                    <a:lumMod val="50000"/>
                    <a:lumOff val="50000"/>
                  </a:schemeClr>
                </a:solidFill>
              </a:rPr>
              <a:t>1</a:t>
            </a:r>
            <a:endParaRPr lang="en-US" sz="1000" b="1" i="1">
              <a:solidFill>
                <a:schemeClr val="tx1">
                  <a:lumMod val="50000"/>
                  <a:lumOff val="50000"/>
                </a:schemeClr>
              </a:solidFill>
            </a:endParaRPr>
          </a:p>
        </p:txBody>
      </p:sp>
      <p:cxnSp>
        <p:nvCxnSpPr>
          <p:cNvPr id="37" name="Straight Connector 36">
            <a:extLst>
              <a:ext uri="{FF2B5EF4-FFF2-40B4-BE49-F238E27FC236}">
                <a16:creationId xmlns:a16="http://schemas.microsoft.com/office/drawing/2014/main" id="{114E875D-CBEF-EF14-8F53-96B697636974}"/>
              </a:ext>
            </a:extLst>
          </p:cNvPr>
          <p:cNvCxnSpPr>
            <a:cxnSpLocks/>
          </p:cNvCxnSpPr>
          <p:nvPr/>
        </p:nvCxnSpPr>
        <p:spPr>
          <a:xfrm>
            <a:off x="5615474" y="1412239"/>
            <a:ext cx="0" cy="445823"/>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988C329-EB59-97BC-7439-E37F3F14861A}"/>
              </a:ext>
            </a:extLst>
          </p:cNvPr>
          <p:cNvSpPr txBox="1"/>
          <p:nvPr/>
        </p:nvSpPr>
        <p:spPr>
          <a:xfrm>
            <a:off x="5620701" y="1436756"/>
            <a:ext cx="1156648" cy="400110"/>
          </a:xfrm>
          <a:prstGeom prst="rect">
            <a:avLst/>
          </a:prstGeom>
          <a:noFill/>
        </p:spPr>
        <p:txBody>
          <a:bodyPr wrap="square">
            <a:spAutoFit/>
          </a:bodyPr>
          <a:lstStyle/>
          <a:p>
            <a:r>
              <a:rPr lang="en-US" sz="1000" i="1">
                <a:solidFill>
                  <a:schemeClr val="tx1">
                    <a:lumMod val="50000"/>
                    <a:lumOff val="50000"/>
                  </a:schemeClr>
                </a:solidFill>
              </a:rPr>
              <a:t>Policy constrained</a:t>
            </a:r>
            <a:endParaRPr lang="en-US" sz="1000" b="1" i="1">
              <a:solidFill>
                <a:schemeClr val="tx1">
                  <a:lumMod val="50000"/>
                  <a:lumOff val="50000"/>
                </a:schemeClr>
              </a:solidFill>
            </a:endParaRPr>
          </a:p>
        </p:txBody>
      </p:sp>
      <p:sp>
        <p:nvSpPr>
          <p:cNvPr id="486" name="TextBox 485">
            <a:extLst>
              <a:ext uri="{FF2B5EF4-FFF2-40B4-BE49-F238E27FC236}">
                <a16:creationId xmlns:a16="http://schemas.microsoft.com/office/drawing/2014/main" id="{A727C939-27A1-9F93-2103-613EB79DA488}"/>
              </a:ext>
            </a:extLst>
          </p:cNvPr>
          <p:cNvSpPr txBox="1"/>
          <p:nvPr/>
        </p:nvSpPr>
        <p:spPr bwMode="gray">
          <a:xfrm>
            <a:off x="11231525" y="1753375"/>
            <a:ext cx="728206" cy="580534"/>
          </a:xfrm>
          <a:prstGeom prst="rect">
            <a:avLst/>
          </a:prstGeom>
          <a:noFill/>
        </p:spPr>
        <p:txBody>
          <a:bodyPr wrap="square" lIns="36000" tIns="36000" rIns="36000" bIns="36000" rtlCol="0">
            <a:spAutoFit/>
          </a:bodyPr>
          <a:lstStyle/>
          <a:p>
            <a:pPr marL="0" marR="0" lvl="0" indent="0" defTabSz="711200" eaLnBrk="1" fontAlgn="auto" latinLnBrk="0" hangingPunct="1">
              <a:lnSpc>
                <a:spcPct val="100000"/>
              </a:lnSpc>
              <a:spcBef>
                <a:spcPts val="600"/>
              </a:spcBef>
              <a:spcAft>
                <a:spcPts val="0"/>
              </a:spcAft>
              <a:buClrTx/>
              <a:buSzTx/>
              <a:buFontTx/>
              <a:buNone/>
              <a:tabLst/>
              <a:defRPr/>
            </a:pPr>
            <a:r>
              <a:rPr kumimoji="0" lang="en-US" sz="1600" b="1" i="0" u="none" strike="noStrike" kern="0" cap="none" spc="0" normalizeH="0" baseline="0" noProof="0">
                <a:ln>
                  <a:noFill/>
                </a:ln>
                <a:solidFill>
                  <a:schemeClr val="bg1">
                    <a:lumMod val="85000"/>
                  </a:schemeClr>
                </a:solidFill>
                <a:effectLst/>
                <a:uLnTx/>
                <a:uFillTx/>
              </a:rPr>
              <a:t> </a:t>
            </a:r>
          </a:p>
          <a:p>
            <a:pPr marL="0" marR="0" lvl="0" indent="0" defTabSz="711200" eaLnBrk="1" fontAlgn="auto" latinLnBrk="0" hangingPunct="1">
              <a:lnSpc>
                <a:spcPct val="100000"/>
              </a:lnSpc>
              <a:spcBef>
                <a:spcPts val="600"/>
              </a:spcBef>
              <a:spcAft>
                <a:spcPts val="0"/>
              </a:spcAft>
              <a:buClrTx/>
              <a:buSzTx/>
              <a:buFontTx/>
              <a:buNone/>
              <a:tabLst/>
              <a:defRPr/>
            </a:pPr>
            <a:r>
              <a:rPr lang="en-US" sz="1200" kern="0" spc="300" noProof="0" err="1">
                <a:solidFill>
                  <a:schemeClr val="bg1">
                    <a:lumMod val="85000"/>
                  </a:schemeClr>
                </a:solidFill>
              </a:rPr>
              <a:t>Bgal</a:t>
            </a:r>
            <a:endParaRPr kumimoji="0" lang="en-US" sz="1200" b="0" i="0" u="none" strike="noStrike" kern="0" cap="none" spc="300" normalizeH="0" baseline="0" noProof="0">
              <a:ln>
                <a:noFill/>
              </a:ln>
              <a:solidFill>
                <a:schemeClr val="bg1">
                  <a:lumMod val="85000"/>
                </a:schemeClr>
              </a:solidFill>
              <a:effectLst/>
              <a:uLnTx/>
              <a:uFillTx/>
            </a:endParaRPr>
          </a:p>
        </p:txBody>
      </p:sp>
      <p:sp>
        <p:nvSpPr>
          <p:cNvPr id="10" name="TextBox 9">
            <a:extLst>
              <a:ext uri="{FF2B5EF4-FFF2-40B4-BE49-F238E27FC236}">
                <a16:creationId xmlns:a16="http://schemas.microsoft.com/office/drawing/2014/main" id="{9E4AD5EC-A16B-B4A4-33F6-73FC9B82E906}"/>
              </a:ext>
            </a:extLst>
          </p:cNvPr>
          <p:cNvSpPr txBox="1"/>
          <p:nvPr/>
        </p:nvSpPr>
        <p:spPr bwMode="gray">
          <a:xfrm>
            <a:off x="397699" y="1753375"/>
            <a:ext cx="2655064" cy="580534"/>
          </a:xfrm>
          <a:prstGeom prst="rect">
            <a:avLst/>
          </a:prstGeom>
          <a:noFill/>
        </p:spPr>
        <p:txBody>
          <a:bodyPr wrap="square" lIns="36000" tIns="36000" rIns="36000" bIns="36000" rtlCol="0">
            <a:spAutoFit/>
          </a:bodyPr>
          <a:lstStyle/>
          <a:p>
            <a:pPr marL="0" marR="0" lvl="0" indent="0" defTabSz="711200" eaLnBrk="1" fontAlgn="auto" latinLnBrk="0" hangingPunct="1">
              <a:lnSpc>
                <a:spcPct val="100000"/>
              </a:lnSpc>
              <a:spcBef>
                <a:spcPts val="600"/>
              </a:spcBef>
              <a:spcAft>
                <a:spcPts val="0"/>
              </a:spcAft>
              <a:buClrTx/>
              <a:buSzTx/>
              <a:buFontTx/>
              <a:buNone/>
              <a:tabLst/>
              <a:defRPr/>
            </a:pPr>
            <a:r>
              <a:rPr lang="en-US" sz="1600" b="1" kern="0" noProof="0">
                <a:solidFill>
                  <a:srgbClr val="000000"/>
                </a:solidFill>
              </a:rPr>
              <a:t>Global SAF potential</a:t>
            </a:r>
            <a:endParaRPr kumimoji="0" lang="en-US" sz="1600" b="1" i="0" u="none" strike="noStrike" kern="0" cap="none" spc="0" normalizeH="0" baseline="0" noProof="0">
              <a:ln>
                <a:noFill/>
              </a:ln>
              <a:solidFill>
                <a:srgbClr val="000000"/>
              </a:solidFill>
              <a:effectLst/>
              <a:uLnTx/>
              <a:uFillTx/>
            </a:endParaRPr>
          </a:p>
          <a:p>
            <a:pPr marL="0" marR="0" lvl="0" indent="0" defTabSz="711200" eaLnBrk="1" fontAlgn="auto" latinLnBrk="0" hangingPunct="1">
              <a:lnSpc>
                <a:spcPct val="100000"/>
              </a:lnSpc>
              <a:spcBef>
                <a:spcPts val="600"/>
              </a:spcBef>
              <a:spcAft>
                <a:spcPts val="0"/>
              </a:spcAft>
              <a:buClrTx/>
              <a:buSzTx/>
              <a:buFontTx/>
              <a:buNone/>
              <a:tabLst/>
              <a:defRPr/>
            </a:pPr>
            <a:r>
              <a:rPr lang="en-US" sz="1200" kern="0" spc="300" noProof="0">
                <a:solidFill>
                  <a:srgbClr val="000000"/>
                </a:solidFill>
              </a:rPr>
              <a:t>Mt (</a:t>
            </a:r>
            <a:r>
              <a:rPr lang="en-US" sz="1200" kern="0" spc="300">
                <a:solidFill>
                  <a:srgbClr val="000000"/>
                </a:solidFill>
              </a:rPr>
              <a:t>B</a:t>
            </a:r>
            <a:r>
              <a:rPr lang="en-US" sz="1200" kern="0" spc="300" noProof="0">
                <a:solidFill>
                  <a:srgbClr val="000000"/>
                </a:solidFill>
              </a:rPr>
              <a:t>gal) per year</a:t>
            </a:r>
            <a:endParaRPr kumimoji="0" lang="en-US" sz="1200" b="0" i="0" u="none" strike="noStrike" kern="0" cap="none" spc="300" normalizeH="0" baseline="0" noProof="0">
              <a:ln>
                <a:noFill/>
              </a:ln>
              <a:solidFill>
                <a:srgbClr val="000000"/>
              </a:solidFill>
              <a:effectLst/>
              <a:uLnTx/>
              <a:uFillTx/>
            </a:endParaRPr>
          </a:p>
        </p:txBody>
      </p:sp>
      <p:cxnSp>
        <p:nvCxnSpPr>
          <p:cNvPr id="15" name="Straight Connector 14">
            <a:extLst>
              <a:ext uri="{FF2B5EF4-FFF2-40B4-BE49-F238E27FC236}">
                <a16:creationId xmlns:a16="http://schemas.microsoft.com/office/drawing/2014/main" id="{8A2ACC2B-8482-6784-40D3-F75F7A7240FC}"/>
              </a:ext>
            </a:extLst>
          </p:cNvPr>
          <p:cNvCxnSpPr>
            <a:cxnSpLocks/>
          </p:cNvCxnSpPr>
          <p:nvPr/>
        </p:nvCxnSpPr>
        <p:spPr>
          <a:xfrm flipV="1">
            <a:off x="3995738" y="5360989"/>
            <a:ext cx="0" cy="1196975"/>
          </a:xfrm>
          <a:prstGeom prst="line">
            <a:avLst/>
          </a:prstGeom>
          <a:ln w="9525" cap="flat" cmpd="sng" algn="ctr">
            <a:solidFill>
              <a:schemeClr val="bg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5439316-8FF2-05BC-1519-E18E0D389C3C}"/>
              </a:ext>
            </a:extLst>
          </p:cNvPr>
          <p:cNvCxnSpPr>
            <a:cxnSpLocks/>
          </p:cNvCxnSpPr>
          <p:nvPr/>
        </p:nvCxnSpPr>
        <p:spPr>
          <a:xfrm flipV="1">
            <a:off x="7918450" y="5360989"/>
            <a:ext cx="0" cy="1196975"/>
          </a:xfrm>
          <a:prstGeom prst="line">
            <a:avLst/>
          </a:prstGeom>
          <a:ln w="9525" cap="flat" cmpd="sng" algn="ctr">
            <a:solidFill>
              <a:schemeClr val="bg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42" name="Chart 41">
            <a:extLst>
              <a:ext uri="{FF2B5EF4-FFF2-40B4-BE49-F238E27FC236}">
                <a16:creationId xmlns:a16="http://schemas.microsoft.com/office/drawing/2014/main" id="{51AACD00-C8CD-F1ED-2CB3-A71D60ADE631}"/>
              </a:ext>
            </a:extLst>
          </p:cNvPr>
          <p:cNvGraphicFramePr/>
          <p:nvPr>
            <p:custDataLst>
              <p:tags r:id="rId2"/>
            </p:custDataLst>
            <p:extLst>
              <p:ext uri="{D42A27DB-BD31-4B8C-83A1-F6EECF244321}">
                <p14:modId xmlns:p14="http://schemas.microsoft.com/office/powerpoint/2010/main" val="4042161902"/>
              </p:ext>
            </p:extLst>
          </p:nvPr>
        </p:nvGraphicFramePr>
        <p:xfrm>
          <a:off x="238125" y="2336800"/>
          <a:ext cx="11395075" cy="3438525"/>
        </p:xfrm>
        <a:graphic>
          <a:graphicData uri="http://schemas.openxmlformats.org/drawingml/2006/chart">
            <c:chart xmlns:c="http://schemas.openxmlformats.org/drawingml/2006/chart" xmlns:r="http://schemas.openxmlformats.org/officeDocument/2006/relationships" r:id="rId29"/>
          </a:graphicData>
        </a:graphic>
      </p:graphicFrame>
      <p:sp>
        <p:nvSpPr>
          <p:cNvPr id="497" name="Rectangle 496">
            <a:extLst>
              <a:ext uri="{FF2B5EF4-FFF2-40B4-BE49-F238E27FC236}">
                <a16:creationId xmlns:a16="http://schemas.microsoft.com/office/drawing/2014/main" id="{687D6E54-A4C4-7E47-90F8-42DE06718129}"/>
              </a:ext>
            </a:extLst>
          </p:cNvPr>
          <p:cNvSpPr/>
          <p:nvPr>
            <p:custDataLst>
              <p:tags r:id="rId3"/>
            </p:custDataLst>
          </p:nvPr>
        </p:nvSpPr>
        <p:spPr bwMode="auto">
          <a:xfrm>
            <a:off x="8355013" y="1466850"/>
            <a:ext cx="179388" cy="133350"/>
          </a:xfrm>
          <a:prstGeom prst="rect">
            <a:avLst/>
          </a:prstGeom>
          <a:solidFill>
            <a:srgbClr val="DFE5EF"/>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498" name="Rectangle 497">
            <a:extLst>
              <a:ext uri="{FF2B5EF4-FFF2-40B4-BE49-F238E27FC236}">
                <a16:creationId xmlns:a16="http://schemas.microsoft.com/office/drawing/2014/main" id="{2519111C-875F-A5BB-3F1B-E67296499CD9}"/>
              </a:ext>
            </a:extLst>
          </p:cNvPr>
          <p:cNvSpPr/>
          <p:nvPr>
            <p:custDataLst>
              <p:tags r:id="rId4"/>
            </p:custDataLst>
          </p:nvPr>
        </p:nvSpPr>
        <p:spPr bwMode="auto">
          <a:xfrm>
            <a:off x="8355013" y="1692275"/>
            <a:ext cx="179388" cy="133350"/>
          </a:xfrm>
          <a:prstGeom prst="rect">
            <a:avLst/>
          </a:prstGeom>
          <a:solidFill>
            <a:srgbClr val="B0C0D8"/>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499" name="Rectangle 498">
            <a:extLst>
              <a:ext uri="{FF2B5EF4-FFF2-40B4-BE49-F238E27FC236}">
                <a16:creationId xmlns:a16="http://schemas.microsoft.com/office/drawing/2014/main" id="{48DE6021-6149-C158-23BB-6963168596E4}"/>
              </a:ext>
            </a:extLst>
          </p:cNvPr>
          <p:cNvSpPr/>
          <p:nvPr>
            <p:custDataLst>
              <p:tags r:id="rId5"/>
            </p:custDataLst>
          </p:nvPr>
        </p:nvSpPr>
        <p:spPr bwMode="auto">
          <a:xfrm>
            <a:off x="10063163" y="1466850"/>
            <a:ext cx="179388" cy="133350"/>
          </a:xfrm>
          <a:prstGeom prst="rect">
            <a:avLst/>
          </a:prstGeom>
          <a:solidFill>
            <a:srgbClr val="6F8DB9"/>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500" name="Rectangle 499">
            <a:extLst>
              <a:ext uri="{FF2B5EF4-FFF2-40B4-BE49-F238E27FC236}">
                <a16:creationId xmlns:a16="http://schemas.microsoft.com/office/drawing/2014/main" id="{442B9E2A-2385-8DCD-891D-1D5F1DA8CA53}"/>
              </a:ext>
            </a:extLst>
          </p:cNvPr>
          <p:cNvSpPr/>
          <p:nvPr>
            <p:custDataLst>
              <p:tags r:id="rId6"/>
            </p:custDataLst>
          </p:nvPr>
        </p:nvSpPr>
        <p:spPr bwMode="auto">
          <a:xfrm>
            <a:off x="10063163" y="1692275"/>
            <a:ext cx="179388" cy="133350"/>
          </a:xfrm>
          <a:prstGeom prst="rect">
            <a:avLst/>
          </a:prstGeom>
          <a:solidFill>
            <a:srgbClr val="435F89"/>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501" name="Text Placeholder 2">
            <a:extLst>
              <a:ext uri="{FF2B5EF4-FFF2-40B4-BE49-F238E27FC236}">
                <a16:creationId xmlns:a16="http://schemas.microsoft.com/office/drawing/2014/main" id="{C5C9E552-4EA9-BB4E-EDFD-35CCD4856B1D}"/>
              </a:ext>
            </a:extLst>
          </p:cNvPr>
          <p:cNvSpPr>
            <a:spLocks noGrp="1"/>
          </p:cNvSpPr>
          <p:nvPr>
            <p:custDataLst>
              <p:tags r:id="rId7"/>
            </p:custDataLst>
          </p:nvPr>
        </p:nvSpPr>
        <p:spPr bwMode="auto">
          <a:xfrm>
            <a:off x="8585201" y="1446214"/>
            <a:ext cx="1376363"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fld id="{B2115064-0B23-4AC1-B985-F3B311417EB0}" type="datetime'Fe''''eds''''toc''''k'' ''''ag''''''n''o''sti''''''c''''-SAF'">
              <a:rPr lang="en-US" altLang="en-US" sz="1000" smtClean="0">
                <a:latin typeface="+mn-lt"/>
                <a:cs typeface="+mn-cs"/>
              </a:rPr>
              <a:pPr lvl="0">
                <a:spcBef>
                  <a:spcPct val="0"/>
                </a:spcBef>
                <a:spcAft>
                  <a:spcPct val="0"/>
                </a:spcAft>
              </a:pPr>
              <a:t>Feedstock agnostic-SAF</a:t>
            </a:fld>
            <a:endParaRPr lang="en-US" sz="1000">
              <a:latin typeface="+mn-lt"/>
              <a:cs typeface="+mn-cs"/>
              <a:sym typeface="+mn-lt"/>
            </a:endParaRPr>
          </a:p>
        </p:txBody>
      </p:sp>
      <p:sp>
        <p:nvSpPr>
          <p:cNvPr id="502" name="Text Placeholder 2">
            <a:extLst>
              <a:ext uri="{FF2B5EF4-FFF2-40B4-BE49-F238E27FC236}">
                <a16:creationId xmlns:a16="http://schemas.microsoft.com/office/drawing/2014/main" id="{1ED68F69-FE8B-E161-03BD-027C8444C04E}"/>
              </a:ext>
            </a:extLst>
          </p:cNvPr>
          <p:cNvSpPr>
            <a:spLocks noGrp="1"/>
          </p:cNvSpPr>
          <p:nvPr>
            <p:custDataLst>
              <p:tags r:id="rId8"/>
            </p:custDataLst>
          </p:nvPr>
        </p:nvSpPr>
        <p:spPr bwMode="auto">
          <a:xfrm>
            <a:off x="8585200" y="1671639"/>
            <a:ext cx="8509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fld id="{508236BE-3911-40D4-8D54-CE1232F68DA9}" type="datetime'''''''''Wa''''''''ste'' ''''b''''''i''''''o''''''-''S''A''F'''">
              <a:rPr lang="en-US" altLang="en-US" sz="1000" smtClean="0">
                <a:latin typeface="+mn-lt"/>
                <a:cs typeface="+mn-cs"/>
              </a:rPr>
              <a:pPr lvl="0">
                <a:spcBef>
                  <a:spcPct val="0"/>
                </a:spcBef>
                <a:spcAft>
                  <a:spcPct val="0"/>
                </a:spcAft>
              </a:pPr>
              <a:t>Waste bio-SAF</a:t>
            </a:fld>
            <a:endParaRPr lang="en-US" sz="1000">
              <a:latin typeface="+mn-lt"/>
              <a:cs typeface="+mn-cs"/>
              <a:sym typeface="+mn-lt"/>
            </a:endParaRPr>
          </a:p>
        </p:txBody>
      </p:sp>
      <p:sp>
        <p:nvSpPr>
          <p:cNvPr id="503" name="Text Placeholder 2">
            <a:extLst>
              <a:ext uri="{FF2B5EF4-FFF2-40B4-BE49-F238E27FC236}">
                <a16:creationId xmlns:a16="http://schemas.microsoft.com/office/drawing/2014/main" id="{AFB8FBDF-75B4-3D0A-B126-061F65010B0A}"/>
              </a:ext>
            </a:extLst>
          </p:cNvPr>
          <p:cNvSpPr>
            <a:spLocks noGrp="1"/>
          </p:cNvSpPr>
          <p:nvPr>
            <p:custDataLst>
              <p:tags r:id="rId9"/>
            </p:custDataLst>
          </p:nvPr>
        </p:nvSpPr>
        <p:spPr bwMode="auto">
          <a:xfrm>
            <a:off x="10293350" y="1446214"/>
            <a:ext cx="358775"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fld id="{2716F0FF-404C-4B70-91E5-6181F6EAA3E1}" type="datetime'''e''''''''''''''''''''''''''''''-S''''''''''''''''''A''''F'''">
              <a:rPr lang="en-US" altLang="en-US" sz="1000" smtClean="0">
                <a:latin typeface="+mn-lt"/>
                <a:cs typeface="+mn-cs"/>
              </a:rPr>
              <a:pPr lvl="0">
                <a:spcBef>
                  <a:spcPct val="0"/>
                </a:spcBef>
                <a:spcAft>
                  <a:spcPct val="0"/>
                </a:spcAft>
              </a:pPr>
              <a:t>e-SAF</a:t>
            </a:fld>
            <a:endParaRPr lang="en-US" sz="1000">
              <a:latin typeface="+mn-lt"/>
              <a:cs typeface="+mn-cs"/>
              <a:sym typeface="+mn-lt"/>
            </a:endParaRPr>
          </a:p>
        </p:txBody>
      </p:sp>
      <p:sp>
        <p:nvSpPr>
          <p:cNvPr id="504" name="Text Placeholder 2">
            <a:extLst>
              <a:ext uri="{FF2B5EF4-FFF2-40B4-BE49-F238E27FC236}">
                <a16:creationId xmlns:a16="http://schemas.microsoft.com/office/drawing/2014/main" id="{30B8F000-7323-D1A7-51EE-5854A45D5E66}"/>
              </a:ext>
            </a:extLst>
          </p:cNvPr>
          <p:cNvSpPr>
            <a:spLocks noGrp="1"/>
          </p:cNvSpPr>
          <p:nvPr>
            <p:custDataLst>
              <p:tags r:id="rId10"/>
            </p:custDataLst>
          </p:nvPr>
        </p:nvSpPr>
        <p:spPr bwMode="auto">
          <a:xfrm>
            <a:off x="10293350" y="1671639"/>
            <a:ext cx="1052513"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fld id="{0302618B-534F-4C8B-A5A9-3F1B07F583BE}" type="datetime'A''d''v''''a''''''nc''''e''''d ''''''b''i''o''-''''SA''''''F'">
              <a:rPr lang="en-US" altLang="en-US" sz="1000" smtClean="0">
                <a:latin typeface="+mn-lt"/>
                <a:cs typeface="+mn-cs"/>
              </a:rPr>
              <a:pPr lvl="0">
                <a:spcBef>
                  <a:spcPct val="0"/>
                </a:spcBef>
                <a:spcAft>
                  <a:spcPct val="0"/>
                </a:spcAft>
              </a:pPr>
              <a:t>Advanced bio-SAF</a:t>
            </a:fld>
            <a:endParaRPr lang="en-US" sz="1000">
              <a:latin typeface="+mn-lt"/>
              <a:cs typeface="+mn-cs"/>
              <a:sym typeface="+mn-lt"/>
            </a:endParaRPr>
          </a:p>
        </p:txBody>
      </p:sp>
      <p:graphicFrame>
        <p:nvGraphicFramePr>
          <p:cNvPr id="45" name="Chart 44">
            <a:extLst>
              <a:ext uri="{FF2B5EF4-FFF2-40B4-BE49-F238E27FC236}">
                <a16:creationId xmlns:a16="http://schemas.microsoft.com/office/drawing/2014/main" id="{DC5DA398-2D2E-C442-C4BE-7C323F3E65DE}"/>
              </a:ext>
            </a:extLst>
          </p:cNvPr>
          <p:cNvGraphicFramePr/>
          <p:nvPr>
            <p:custDataLst>
              <p:tags r:id="rId11"/>
            </p:custDataLst>
            <p:extLst>
              <p:ext uri="{D42A27DB-BD31-4B8C-83A1-F6EECF244321}">
                <p14:modId xmlns:p14="http://schemas.microsoft.com/office/powerpoint/2010/main" val="962266181"/>
              </p:ext>
            </p:extLst>
          </p:nvPr>
        </p:nvGraphicFramePr>
        <p:xfrm>
          <a:off x="238125" y="2336800"/>
          <a:ext cx="11750675" cy="3438525"/>
        </p:xfrm>
        <a:graphic>
          <a:graphicData uri="http://schemas.openxmlformats.org/drawingml/2006/chart">
            <c:chart xmlns:c="http://schemas.openxmlformats.org/drawingml/2006/chart" xmlns:r="http://schemas.openxmlformats.org/officeDocument/2006/relationships" r:id="rId30"/>
          </a:graphicData>
        </a:graphic>
      </p:graphicFrame>
      <p:cxnSp>
        <p:nvCxnSpPr>
          <p:cNvPr id="44" name="Straight Connector 43">
            <a:extLst>
              <a:ext uri="{FF2B5EF4-FFF2-40B4-BE49-F238E27FC236}">
                <a16:creationId xmlns:a16="http://schemas.microsoft.com/office/drawing/2014/main" id="{4EFB2D61-F510-1785-AE22-4BE4AC251E8E}"/>
              </a:ext>
            </a:extLst>
          </p:cNvPr>
          <p:cNvCxnSpPr/>
          <p:nvPr>
            <p:custDataLst>
              <p:tags r:id="rId12"/>
            </p:custDataLst>
          </p:nvPr>
        </p:nvCxnSpPr>
        <p:spPr bwMode="auto">
          <a:xfrm>
            <a:off x="11229975" y="4467225"/>
            <a:ext cx="231775"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FC3C2ADA-74DB-90F7-6256-028F12EA9C46}"/>
              </a:ext>
            </a:extLst>
          </p:cNvPr>
          <p:cNvCxnSpPr>
            <a:cxnSpLocks/>
          </p:cNvCxnSpPr>
          <p:nvPr>
            <p:custDataLst>
              <p:tags r:id="rId13"/>
            </p:custDataLst>
          </p:nvPr>
        </p:nvCxnSpPr>
        <p:spPr bwMode="auto">
          <a:xfrm>
            <a:off x="11345863" y="2819399"/>
            <a:ext cx="0" cy="1651000"/>
          </a:xfrm>
          <a:prstGeom prst="line">
            <a:avLst/>
          </a:prstGeom>
          <a:ln w="28575" cap="flat" cmpd="sng" algn="ctr">
            <a:solidFill>
              <a:schemeClr val="tx1"/>
            </a:solidFill>
            <a:prstDash val="solid"/>
            <a:miter lim="800000"/>
            <a:headEnd type="triangle" w="med" len="med"/>
            <a:tailEnd type="triangle" w="med" len="med"/>
          </a:ln>
          <a:effectLst/>
        </p:spPr>
        <p:style>
          <a:lnRef idx="1">
            <a:schemeClr val="dk1"/>
          </a:lnRef>
          <a:fillRef idx="0">
            <a:schemeClr val="dk1"/>
          </a:fillRef>
          <a:effectRef idx="0">
            <a:schemeClr val="dk1"/>
          </a:effectRef>
          <a:fontRef idx="minor">
            <a:schemeClr val="tx1"/>
          </a:fontRef>
        </p:style>
      </p:cxnSp>
      <p:sp>
        <p:nvSpPr>
          <p:cNvPr id="20" name="Text Placeholder 2">
            <a:extLst>
              <a:ext uri="{FF2B5EF4-FFF2-40B4-BE49-F238E27FC236}">
                <a16:creationId xmlns:a16="http://schemas.microsoft.com/office/drawing/2014/main" id="{602A3BB2-8084-3A7F-A304-9A10E0F85DAB}"/>
              </a:ext>
            </a:extLst>
          </p:cNvPr>
          <p:cNvSpPr>
            <a:spLocks noGrp="1"/>
          </p:cNvSpPr>
          <p:nvPr>
            <p:custDataLst>
              <p:tags r:id="rId14"/>
            </p:custDataLst>
          </p:nvPr>
        </p:nvSpPr>
        <p:spPr bwMode="auto">
          <a:xfrm>
            <a:off x="790575" y="5643563"/>
            <a:ext cx="349250"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8A37ADBA-737B-4881-81A3-3DC58E05A402}" type="datetime'''''''''''2''''0''''''''''''2''''5'''''''''''''''">
              <a:rPr lang="en-US" altLang="en-US" sz="1200" smtClean="0">
                <a:effectLst/>
                <a:latin typeface="+mn-lt"/>
                <a:cs typeface="+mn-cs"/>
                <a:sym typeface="+mn-lt"/>
              </a:rPr>
              <a:pPr lvl="0" algn="ctr">
                <a:spcBef>
                  <a:spcPct val="0"/>
                </a:spcBef>
                <a:spcAft>
                  <a:spcPct val="0"/>
                </a:spcAft>
              </a:pPr>
              <a:t>2025</a:t>
            </a:fld>
            <a:endParaRPr lang="en-US" sz="1200">
              <a:latin typeface="+mn-lt"/>
              <a:cs typeface="+mn-cs"/>
              <a:sym typeface="+mn-lt"/>
            </a:endParaRPr>
          </a:p>
        </p:txBody>
      </p:sp>
      <p:sp>
        <p:nvSpPr>
          <p:cNvPr id="24" name="Text Placeholder 2">
            <a:extLst>
              <a:ext uri="{FF2B5EF4-FFF2-40B4-BE49-F238E27FC236}">
                <a16:creationId xmlns:a16="http://schemas.microsoft.com/office/drawing/2014/main" id="{66589877-8B2E-6F85-88E4-1F4A63933ED9}"/>
              </a:ext>
            </a:extLst>
          </p:cNvPr>
          <p:cNvSpPr>
            <a:spLocks noGrp="1"/>
          </p:cNvSpPr>
          <p:nvPr>
            <p:custDataLst>
              <p:tags r:id="rId15"/>
            </p:custDataLst>
          </p:nvPr>
        </p:nvSpPr>
        <p:spPr bwMode="auto">
          <a:xfrm>
            <a:off x="2865438" y="5643563"/>
            <a:ext cx="349250"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CF74689B-0CAF-4169-82FD-C5B17324E53F}" type="datetime'''''''''''''''''2''0''''''''''''''''''''''3''''''''0'''''">
              <a:rPr lang="en-US" altLang="en-US" sz="1200" smtClean="0">
                <a:effectLst/>
                <a:latin typeface="+mn-lt"/>
                <a:cs typeface="+mn-cs"/>
                <a:sym typeface="+mn-lt"/>
              </a:rPr>
              <a:pPr lvl="0" algn="ctr">
                <a:spcBef>
                  <a:spcPct val="0"/>
                </a:spcBef>
                <a:spcAft>
                  <a:spcPct val="0"/>
                </a:spcAft>
              </a:pPr>
              <a:t>2030</a:t>
            </a:fld>
            <a:endParaRPr lang="en-US" sz="1200">
              <a:latin typeface="+mn-lt"/>
              <a:cs typeface="+mn-cs"/>
              <a:sym typeface="+mn-lt"/>
            </a:endParaRPr>
          </a:p>
        </p:txBody>
      </p:sp>
      <p:sp>
        <p:nvSpPr>
          <p:cNvPr id="25" name="Text Placeholder 2">
            <a:extLst>
              <a:ext uri="{FF2B5EF4-FFF2-40B4-BE49-F238E27FC236}">
                <a16:creationId xmlns:a16="http://schemas.microsoft.com/office/drawing/2014/main" id="{B0D793A9-62AB-B52A-AA22-BBF42897A99B}"/>
              </a:ext>
            </a:extLst>
          </p:cNvPr>
          <p:cNvSpPr>
            <a:spLocks noGrp="1"/>
          </p:cNvSpPr>
          <p:nvPr>
            <p:custDataLst>
              <p:tags r:id="rId16"/>
            </p:custDataLst>
          </p:nvPr>
        </p:nvSpPr>
        <p:spPr bwMode="auto">
          <a:xfrm>
            <a:off x="4941888" y="5643563"/>
            <a:ext cx="349250"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1EA79C5C-8995-474A-AD78-26ECA2327DD8}" type="datetime'''''''''2''''''0''''''''3''''''''''''5'''''''">
              <a:rPr lang="en-US" altLang="en-US" sz="1200" smtClean="0">
                <a:effectLst/>
                <a:latin typeface="+mn-lt"/>
                <a:cs typeface="+mn-cs"/>
                <a:sym typeface="+mn-lt"/>
              </a:rPr>
              <a:pPr lvl="0" algn="ctr">
                <a:spcBef>
                  <a:spcPct val="0"/>
                </a:spcBef>
                <a:spcAft>
                  <a:spcPct val="0"/>
                </a:spcAft>
              </a:pPr>
              <a:t>2035</a:t>
            </a:fld>
            <a:endParaRPr lang="en-US" sz="1200">
              <a:latin typeface="+mn-lt"/>
              <a:cs typeface="+mn-cs"/>
              <a:sym typeface="+mn-lt"/>
            </a:endParaRPr>
          </a:p>
        </p:txBody>
      </p:sp>
      <p:sp>
        <p:nvSpPr>
          <p:cNvPr id="26" name="Text Placeholder 2">
            <a:extLst>
              <a:ext uri="{FF2B5EF4-FFF2-40B4-BE49-F238E27FC236}">
                <a16:creationId xmlns:a16="http://schemas.microsoft.com/office/drawing/2014/main" id="{3FCD130D-E1F0-B311-A02F-D7D055F8BDB4}"/>
              </a:ext>
            </a:extLst>
          </p:cNvPr>
          <p:cNvSpPr>
            <a:spLocks noGrp="1"/>
          </p:cNvSpPr>
          <p:nvPr>
            <p:custDataLst>
              <p:tags r:id="rId17"/>
            </p:custDataLst>
          </p:nvPr>
        </p:nvSpPr>
        <p:spPr bwMode="auto">
          <a:xfrm>
            <a:off x="7018338" y="5643563"/>
            <a:ext cx="349250"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DDD8AE9B-E200-46F8-BC03-80F2F514FA92}" type="datetime'''''''''2''''''''''''0''''''''''''''''''''4''''''0'''''">
              <a:rPr lang="en-US" altLang="en-US" sz="1200" smtClean="0">
                <a:effectLst/>
                <a:latin typeface="+mn-lt"/>
                <a:cs typeface="+mn-cs"/>
                <a:sym typeface="+mn-lt"/>
              </a:rPr>
              <a:pPr lvl="0" algn="ctr">
                <a:spcBef>
                  <a:spcPct val="0"/>
                </a:spcBef>
                <a:spcAft>
                  <a:spcPct val="0"/>
                </a:spcAft>
              </a:pPr>
              <a:t>2040</a:t>
            </a:fld>
            <a:endParaRPr lang="en-US" sz="1200">
              <a:latin typeface="+mn-lt"/>
              <a:cs typeface="+mn-cs"/>
              <a:sym typeface="+mn-lt"/>
            </a:endParaRPr>
          </a:p>
        </p:txBody>
      </p:sp>
      <p:sp>
        <p:nvSpPr>
          <p:cNvPr id="27" name="Text Placeholder 2">
            <a:extLst>
              <a:ext uri="{FF2B5EF4-FFF2-40B4-BE49-F238E27FC236}">
                <a16:creationId xmlns:a16="http://schemas.microsoft.com/office/drawing/2014/main" id="{3278AA67-752F-589C-C8A9-DE5D1CF3B021}"/>
              </a:ext>
            </a:extLst>
          </p:cNvPr>
          <p:cNvSpPr>
            <a:spLocks noGrp="1"/>
          </p:cNvSpPr>
          <p:nvPr>
            <p:custDataLst>
              <p:tags r:id="rId18"/>
            </p:custDataLst>
          </p:nvPr>
        </p:nvSpPr>
        <p:spPr bwMode="auto">
          <a:xfrm>
            <a:off x="9094788" y="5643563"/>
            <a:ext cx="349250"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866A14C9-DBD6-44AD-8E7C-C3D63D9AE1AC}" type="datetime'''''''''''''''''''''2''''''''''04''''5'">
              <a:rPr lang="en-US" altLang="en-US" sz="1200" smtClean="0">
                <a:effectLst/>
                <a:latin typeface="+mn-lt"/>
                <a:cs typeface="+mn-cs"/>
                <a:sym typeface="+mn-lt"/>
              </a:rPr>
              <a:pPr lvl="0" algn="ctr">
                <a:spcBef>
                  <a:spcPct val="0"/>
                </a:spcBef>
                <a:spcAft>
                  <a:spcPct val="0"/>
                </a:spcAft>
              </a:pPr>
              <a:t>2045</a:t>
            </a:fld>
            <a:endParaRPr lang="en-US" sz="1200">
              <a:latin typeface="+mn-lt"/>
              <a:cs typeface="+mn-cs"/>
              <a:sym typeface="+mn-lt"/>
            </a:endParaRPr>
          </a:p>
        </p:txBody>
      </p:sp>
      <p:sp>
        <p:nvSpPr>
          <p:cNvPr id="28" name="Text Placeholder 2">
            <a:extLst>
              <a:ext uri="{FF2B5EF4-FFF2-40B4-BE49-F238E27FC236}">
                <a16:creationId xmlns:a16="http://schemas.microsoft.com/office/drawing/2014/main" id="{664F6C33-F97F-E8A3-8BD1-53917FECD6D4}"/>
              </a:ext>
            </a:extLst>
          </p:cNvPr>
          <p:cNvSpPr>
            <a:spLocks noGrp="1"/>
          </p:cNvSpPr>
          <p:nvPr>
            <p:custDataLst>
              <p:tags r:id="rId19"/>
            </p:custDataLst>
          </p:nvPr>
        </p:nvSpPr>
        <p:spPr bwMode="auto">
          <a:xfrm>
            <a:off x="11171238" y="5643563"/>
            <a:ext cx="349250"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962B9C2E-884F-4593-87F5-91D69DC52D2D}" type="datetime'''''''''2''''''''''''''''''0''''''''5''''''''''''''0'''''">
              <a:rPr lang="en-US" altLang="en-US" sz="1200" smtClean="0">
                <a:effectLst/>
                <a:latin typeface="+mn-lt"/>
                <a:cs typeface="+mn-cs"/>
                <a:sym typeface="+mn-lt"/>
              </a:rPr>
              <a:pPr lvl="0" algn="ctr">
                <a:spcBef>
                  <a:spcPct val="0"/>
                </a:spcBef>
                <a:spcAft>
                  <a:spcPct val="0"/>
                </a:spcAft>
              </a:pPr>
              <a:t>2050</a:t>
            </a:fld>
            <a:endParaRPr lang="en-US" sz="1200">
              <a:latin typeface="+mn-lt"/>
              <a:cs typeface="+mn-cs"/>
              <a:sym typeface="+mn-lt"/>
            </a:endParaRPr>
          </a:p>
        </p:txBody>
      </p:sp>
      <p:sp>
        <p:nvSpPr>
          <p:cNvPr id="14" name="Text Placeholder 2">
            <a:extLst>
              <a:ext uri="{FF2B5EF4-FFF2-40B4-BE49-F238E27FC236}">
                <a16:creationId xmlns:a16="http://schemas.microsoft.com/office/drawing/2014/main" id="{6407067E-4774-72AF-4281-D5D93710688A}"/>
              </a:ext>
            </a:extLst>
          </p:cNvPr>
          <p:cNvSpPr>
            <a:spLocks noGrp="1"/>
          </p:cNvSpPr>
          <p:nvPr>
            <p:custDataLst>
              <p:tags r:id="rId20"/>
            </p:custDataLst>
          </p:nvPr>
        </p:nvSpPr>
        <p:spPr bwMode="auto">
          <a:xfrm>
            <a:off x="11010900" y="3497263"/>
            <a:ext cx="669925" cy="296863"/>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r>
              <a:rPr lang="en-US" altLang="en-US" sz="1200" b="1">
                <a:latin typeface="+mn-lt"/>
                <a:cs typeface="+mn-cs"/>
              </a:rPr>
              <a:t>123</a:t>
            </a:r>
            <a:r>
              <a:rPr lang="en-US" altLang="en-US" sz="1200" b="1">
                <a:effectLst/>
                <a:latin typeface="+mn-lt"/>
                <a:cs typeface="+mn-cs"/>
              </a:rPr>
              <a:t> Mt</a:t>
            </a:r>
            <a:endParaRPr lang="en-US" sz="1200" b="1">
              <a:latin typeface="+mn-lt"/>
              <a:cs typeface="+mn-cs"/>
              <a:sym typeface="+mn-lt"/>
            </a:endParaRPr>
          </a:p>
        </p:txBody>
      </p:sp>
      <p:sp>
        <p:nvSpPr>
          <p:cNvPr id="17" name="Rectangle 16">
            <a:extLst>
              <a:ext uri="{FF2B5EF4-FFF2-40B4-BE49-F238E27FC236}">
                <a16:creationId xmlns:a16="http://schemas.microsoft.com/office/drawing/2014/main" id="{879B0BB3-635E-1996-8384-061F15765876}"/>
              </a:ext>
            </a:extLst>
          </p:cNvPr>
          <p:cNvSpPr/>
          <p:nvPr/>
        </p:nvSpPr>
        <p:spPr>
          <a:xfrm>
            <a:off x="343129" y="5905027"/>
            <a:ext cx="11390572" cy="546257"/>
          </a:xfrm>
          <a:prstGeom prst="rect">
            <a:avLst/>
          </a:prstGeom>
          <a:solidFill>
            <a:srgbClr val="ECF3F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245" name="Oval 244">
            <a:extLst>
              <a:ext uri="{FF2B5EF4-FFF2-40B4-BE49-F238E27FC236}">
                <a16:creationId xmlns:a16="http://schemas.microsoft.com/office/drawing/2014/main" id="{A8C2E097-FF56-161E-0D4B-81796C27601C}"/>
              </a:ext>
            </a:extLst>
          </p:cNvPr>
          <p:cNvSpPr>
            <a:spLocks noChangeAspect="1"/>
          </p:cNvSpPr>
          <p:nvPr/>
        </p:nvSpPr>
        <p:spPr>
          <a:xfrm>
            <a:off x="1334313" y="5161081"/>
            <a:ext cx="266852" cy="26896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1</a:t>
            </a:r>
          </a:p>
        </p:txBody>
      </p:sp>
      <p:sp>
        <p:nvSpPr>
          <p:cNvPr id="244" name="Oval 243">
            <a:extLst>
              <a:ext uri="{FF2B5EF4-FFF2-40B4-BE49-F238E27FC236}">
                <a16:creationId xmlns:a16="http://schemas.microsoft.com/office/drawing/2014/main" id="{6D56D414-A2F4-6EC8-65F0-16F550F351C0}"/>
              </a:ext>
            </a:extLst>
          </p:cNvPr>
          <p:cNvSpPr>
            <a:spLocks noChangeAspect="1"/>
          </p:cNvSpPr>
          <p:nvPr/>
        </p:nvSpPr>
        <p:spPr>
          <a:xfrm>
            <a:off x="490855" y="6043674"/>
            <a:ext cx="266852" cy="26896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1</a:t>
            </a:r>
          </a:p>
        </p:txBody>
      </p:sp>
      <p:sp>
        <p:nvSpPr>
          <p:cNvPr id="246" name="TextBox 245">
            <a:extLst>
              <a:ext uri="{FF2B5EF4-FFF2-40B4-BE49-F238E27FC236}">
                <a16:creationId xmlns:a16="http://schemas.microsoft.com/office/drawing/2014/main" id="{CA5973D2-F9F8-20F5-91A0-7C7FE0D6ADE9}"/>
              </a:ext>
            </a:extLst>
          </p:cNvPr>
          <p:cNvSpPr txBox="1"/>
          <p:nvPr/>
        </p:nvSpPr>
        <p:spPr>
          <a:xfrm>
            <a:off x="832515" y="6008878"/>
            <a:ext cx="1694704" cy="338554"/>
          </a:xfrm>
          <a:prstGeom prst="rect">
            <a:avLst/>
          </a:prstGeom>
          <a:noFill/>
        </p:spPr>
        <p:txBody>
          <a:bodyPr wrap="square" lIns="0" tIns="0" rIns="0" bIns="0" rtlCol="0">
            <a:spAutoFit/>
          </a:bodyPr>
          <a:lstStyle/>
          <a:p>
            <a:pPr algn="l"/>
            <a:r>
              <a:rPr lang="en-US" sz="1100"/>
              <a:t>Sufficient HEFA feedstock supply to meet demand</a:t>
            </a:r>
            <a:endParaRPr lang="en-US" sz="1400"/>
          </a:p>
        </p:txBody>
      </p:sp>
      <p:sp>
        <p:nvSpPr>
          <p:cNvPr id="247" name="Oval 246">
            <a:extLst>
              <a:ext uri="{FF2B5EF4-FFF2-40B4-BE49-F238E27FC236}">
                <a16:creationId xmlns:a16="http://schemas.microsoft.com/office/drawing/2014/main" id="{53096A32-64DB-E39B-7370-4BF977E1B673}"/>
              </a:ext>
            </a:extLst>
          </p:cNvPr>
          <p:cNvSpPr>
            <a:spLocks noChangeAspect="1"/>
          </p:cNvSpPr>
          <p:nvPr/>
        </p:nvSpPr>
        <p:spPr>
          <a:xfrm>
            <a:off x="2834439" y="6043674"/>
            <a:ext cx="266852" cy="26896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2</a:t>
            </a:r>
          </a:p>
        </p:txBody>
      </p:sp>
      <p:sp>
        <p:nvSpPr>
          <p:cNvPr id="248" name="TextBox 247">
            <a:extLst>
              <a:ext uri="{FF2B5EF4-FFF2-40B4-BE49-F238E27FC236}">
                <a16:creationId xmlns:a16="http://schemas.microsoft.com/office/drawing/2014/main" id="{32006642-03F5-E3C0-36FF-E592E9831CD0}"/>
              </a:ext>
            </a:extLst>
          </p:cNvPr>
          <p:cNvSpPr txBox="1"/>
          <p:nvPr/>
        </p:nvSpPr>
        <p:spPr>
          <a:xfrm>
            <a:off x="3196225" y="6008878"/>
            <a:ext cx="1867866" cy="507831"/>
          </a:xfrm>
          <a:prstGeom prst="rect">
            <a:avLst/>
          </a:prstGeom>
          <a:noFill/>
        </p:spPr>
        <p:txBody>
          <a:bodyPr wrap="square" lIns="0" tIns="0" rIns="0" bIns="0" rtlCol="0">
            <a:spAutoFit/>
          </a:bodyPr>
          <a:lstStyle/>
          <a:p>
            <a:pPr algn="l"/>
            <a:r>
              <a:rPr lang="en-US" sz="1100"/>
              <a:t>Global SAF demand outpaces HEFA feedstock availability</a:t>
            </a:r>
            <a:endParaRPr lang="en-US" sz="1400"/>
          </a:p>
        </p:txBody>
      </p:sp>
      <p:sp>
        <p:nvSpPr>
          <p:cNvPr id="249" name="Oval 248">
            <a:extLst>
              <a:ext uri="{FF2B5EF4-FFF2-40B4-BE49-F238E27FC236}">
                <a16:creationId xmlns:a16="http://schemas.microsoft.com/office/drawing/2014/main" id="{D4570AE5-DD05-34B5-750B-99BD854EEFDF}"/>
              </a:ext>
            </a:extLst>
          </p:cNvPr>
          <p:cNvSpPr>
            <a:spLocks noChangeAspect="1"/>
          </p:cNvSpPr>
          <p:nvPr/>
        </p:nvSpPr>
        <p:spPr>
          <a:xfrm>
            <a:off x="5200270" y="6043674"/>
            <a:ext cx="266852" cy="26896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3</a:t>
            </a:r>
          </a:p>
        </p:txBody>
      </p:sp>
      <p:sp>
        <p:nvSpPr>
          <p:cNvPr id="250" name="TextBox 249">
            <a:extLst>
              <a:ext uri="{FF2B5EF4-FFF2-40B4-BE49-F238E27FC236}">
                <a16:creationId xmlns:a16="http://schemas.microsoft.com/office/drawing/2014/main" id="{2A54613F-DA3E-CC08-471D-2F77A41661EC}"/>
              </a:ext>
            </a:extLst>
          </p:cNvPr>
          <p:cNvSpPr txBox="1"/>
          <p:nvPr/>
        </p:nvSpPr>
        <p:spPr>
          <a:xfrm>
            <a:off x="5549469" y="6008878"/>
            <a:ext cx="2805542" cy="338554"/>
          </a:xfrm>
          <a:prstGeom prst="rect">
            <a:avLst/>
          </a:prstGeom>
          <a:noFill/>
        </p:spPr>
        <p:txBody>
          <a:bodyPr wrap="square" lIns="0" tIns="0" rIns="0" bIns="0" rtlCol="0">
            <a:spAutoFit/>
          </a:bodyPr>
          <a:lstStyle/>
          <a:p>
            <a:pPr algn="l"/>
            <a:r>
              <a:rPr lang="en-US" sz="1100"/>
              <a:t>How supply gap is filled after tipping point is dependent on different driving factors</a:t>
            </a:r>
            <a:endParaRPr lang="en-US" sz="1400"/>
          </a:p>
        </p:txBody>
      </p:sp>
      <p:sp>
        <p:nvSpPr>
          <p:cNvPr id="251" name="Oval 250">
            <a:extLst>
              <a:ext uri="{FF2B5EF4-FFF2-40B4-BE49-F238E27FC236}">
                <a16:creationId xmlns:a16="http://schemas.microsoft.com/office/drawing/2014/main" id="{01EB6088-D63A-AD0E-33BE-1D3F686A7656}"/>
              </a:ext>
            </a:extLst>
          </p:cNvPr>
          <p:cNvSpPr>
            <a:spLocks noChangeAspect="1"/>
          </p:cNvSpPr>
          <p:nvPr/>
        </p:nvSpPr>
        <p:spPr>
          <a:xfrm>
            <a:off x="11556848" y="5222483"/>
            <a:ext cx="266852" cy="26896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4</a:t>
            </a:r>
          </a:p>
        </p:txBody>
      </p:sp>
      <p:sp>
        <p:nvSpPr>
          <p:cNvPr id="255" name="Oval 254">
            <a:extLst>
              <a:ext uri="{FF2B5EF4-FFF2-40B4-BE49-F238E27FC236}">
                <a16:creationId xmlns:a16="http://schemas.microsoft.com/office/drawing/2014/main" id="{636E633C-EFC1-FAE6-2F17-CF5A73A46C1C}"/>
              </a:ext>
            </a:extLst>
          </p:cNvPr>
          <p:cNvSpPr>
            <a:spLocks noChangeAspect="1"/>
          </p:cNvSpPr>
          <p:nvPr/>
        </p:nvSpPr>
        <p:spPr>
          <a:xfrm>
            <a:off x="2509386" y="4074220"/>
            <a:ext cx="266852" cy="26896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2</a:t>
            </a:r>
          </a:p>
        </p:txBody>
      </p:sp>
      <p:sp>
        <p:nvSpPr>
          <p:cNvPr id="256" name="Oval 255">
            <a:extLst>
              <a:ext uri="{FF2B5EF4-FFF2-40B4-BE49-F238E27FC236}">
                <a16:creationId xmlns:a16="http://schemas.microsoft.com/office/drawing/2014/main" id="{E2D98889-9936-1FD4-6FDC-96D5AB0DFC41}"/>
              </a:ext>
            </a:extLst>
          </p:cNvPr>
          <p:cNvSpPr>
            <a:spLocks noChangeAspect="1"/>
          </p:cNvSpPr>
          <p:nvPr/>
        </p:nvSpPr>
        <p:spPr>
          <a:xfrm>
            <a:off x="10960165" y="3053072"/>
            <a:ext cx="266852" cy="26896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3</a:t>
            </a:r>
          </a:p>
        </p:txBody>
      </p:sp>
      <p:sp>
        <p:nvSpPr>
          <p:cNvPr id="252" name="TextBox 251">
            <a:extLst>
              <a:ext uri="{FF2B5EF4-FFF2-40B4-BE49-F238E27FC236}">
                <a16:creationId xmlns:a16="http://schemas.microsoft.com/office/drawing/2014/main" id="{8B25BDF7-1916-1197-2681-A37556335BE0}"/>
              </a:ext>
            </a:extLst>
          </p:cNvPr>
          <p:cNvSpPr txBox="1"/>
          <p:nvPr/>
        </p:nvSpPr>
        <p:spPr>
          <a:xfrm>
            <a:off x="8834750" y="6008878"/>
            <a:ext cx="2834983" cy="338554"/>
          </a:xfrm>
          <a:prstGeom prst="rect">
            <a:avLst/>
          </a:prstGeom>
          <a:noFill/>
        </p:spPr>
        <p:txBody>
          <a:bodyPr wrap="square" lIns="0" tIns="0" rIns="0" bIns="0" rtlCol="0">
            <a:spAutoFit/>
          </a:bodyPr>
          <a:lstStyle/>
          <a:p>
            <a:pPr algn="l"/>
            <a:r>
              <a:rPr lang="en-US" sz="1100"/>
              <a:t>Advanced Bio-SAF and e-SAF supply follow specific mandates – actual potential higher</a:t>
            </a:r>
            <a:endParaRPr lang="en-US" sz="1400"/>
          </a:p>
        </p:txBody>
      </p:sp>
      <p:sp>
        <p:nvSpPr>
          <p:cNvPr id="257" name="Oval 256">
            <a:extLst>
              <a:ext uri="{FF2B5EF4-FFF2-40B4-BE49-F238E27FC236}">
                <a16:creationId xmlns:a16="http://schemas.microsoft.com/office/drawing/2014/main" id="{C8EC99FF-6D5C-E0CB-16E6-9E7484A36E8B}"/>
              </a:ext>
            </a:extLst>
          </p:cNvPr>
          <p:cNvSpPr>
            <a:spLocks noChangeAspect="1"/>
          </p:cNvSpPr>
          <p:nvPr/>
        </p:nvSpPr>
        <p:spPr>
          <a:xfrm>
            <a:off x="8497541" y="6043674"/>
            <a:ext cx="266852" cy="26896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4</a:t>
            </a:r>
          </a:p>
        </p:txBody>
      </p:sp>
      <p:sp>
        <p:nvSpPr>
          <p:cNvPr id="270" name="Rectangle 269">
            <a:extLst>
              <a:ext uri="{FF2B5EF4-FFF2-40B4-BE49-F238E27FC236}">
                <a16:creationId xmlns:a16="http://schemas.microsoft.com/office/drawing/2014/main" id="{DA9BD2FB-E9F3-41AF-7F73-238F0298C9A9}"/>
              </a:ext>
            </a:extLst>
          </p:cNvPr>
          <p:cNvSpPr/>
          <p:nvPr>
            <p:custDataLst>
              <p:tags r:id="rId21"/>
            </p:custDataLst>
          </p:nvPr>
        </p:nvSpPr>
        <p:spPr bwMode="auto">
          <a:xfrm>
            <a:off x="3517900" y="1450975"/>
            <a:ext cx="179388" cy="133350"/>
          </a:xfrm>
          <a:prstGeom prst="rect">
            <a:avLst/>
          </a:prstGeom>
          <a:solidFill>
            <a:srgbClr val="C5DEF1"/>
          </a:solidFill>
          <a:ln w="9525"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271" name="Rectangle 270">
            <a:extLst>
              <a:ext uri="{FF2B5EF4-FFF2-40B4-BE49-F238E27FC236}">
                <a16:creationId xmlns:a16="http://schemas.microsoft.com/office/drawing/2014/main" id="{7114654D-8A42-F9B1-2CCF-9EAAC12EA445}"/>
              </a:ext>
            </a:extLst>
          </p:cNvPr>
          <p:cNvSpPr/>
          <p:nvPr>
            <p:custDataLst>
              <p:tags r:id="rId22"/>
            </p:custDataLst>
          </p:nvPr>
        </p:nvSpPr>
        <p:spPr bwMode="auto">
          <a:xfrm>
            <a:off x="3517900" y="1676400"/>
            <a:ext cx="179388" cy="133350"/>
          </a:xfrm>
          <a:prstGeom prst="rect">
            <a:avLst/>
          </a:prstGeom>
          <a:solidFill>
            <a:srgbClr val="98D0E8"/>
          </a:solidFill>
          <a:ln w="9525"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262" name="Text Placeholder 2">
            <a:extLst>
              <a:ext uri="{FF2B5EF4-FFF2-40B4-BE49-F238E27FC236}">
                <a16:creationId xmlns:a16="http://schemas.microsoft.com/office/drawing/2014/main" id="{2EB18C10-21A0-4F51-BA50-2B2CC85A1439}"/>
              </a:ext>
            </a:extLst>
          </p:cNvPr>
          <p:cNvSpPr>
            <a:spLocks noGrp="1"/>
          </p:cNvSpPr>
          <p:nvPr>
            <p:custDataLst>
              <p:tags r:id="rId23"/>
            </p:custDataLst>
          </p:nvPr>
        </p:nvSpPr>
        <p:spPr bwMode="auto">
          <a:xfrm>
            <a:off x="3748088" y="1430339"/>
            <a:ext cx="3937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fld id="{BDDA77EF-6374-46BC-9632-1612449207EA}" type="datetime'''''''''1''G'' o''''''''i''''''''''''''''''l''''''s'''''''''''">
              <a:rPr lang="en-US" altLang="en-US" sz="1000" smtClean="0">
                <a:effectLst/>
                <a:latin typeface="+mn-lt"/>
                <a:cs typeface="+mn-cs"/>
                <a:sym typeface="+mn-lt"/>
              </a:rPr>
              <a:pPr lvl="0">
                <a:spcBef>
                  <a:spcPct val="0"/>
                </a:spcBef>
                <a:spcAft>
                  <a:spcPct val="0"/>
                </a:spcAft>
              </a:pPr>
              <a:t>1G oils</a:t>
            </a:fld>
            <a:endParaRPr lang="en-US" sz="1000">
              <a:latin typeface="+mn-lt"/>
              <a:cs typeface="+mn-cs"/>
              <a:sym typeface="+mn-lt"/>
            </a:endParaRPr>
          </a:p>
        </p:txBody>
      </p:sp>
      <p:sp>
        <p:nvSpPr>
          <p:cNvPr id="263" name="Text Placeholder 2">
            <a:extLst>
              <a:ext uri="{FF2B5EF4-FFF2-40B4-BE49-F238E27FC236}">
                <a16:creationId xmlns:a16="http://schemas.microsoft.com/office/drawing/2014/main" id="{2EB18C10-21A0-4F51-BA50-2B2CC85A1439}"/>
              </a:ext>
            </a:extLst>
          </p:cNvPr>
          <p:cNvSpPr>
            <a:spLocks noGrp="1"/>
          </p:cNvSpPr>
          <p:nvPr>
            <p:custDataLst>
              <p:tags r:id="rId24"/>
            </p:custDataLst>
          </p:nvPr>
        </p:nvSpPr>
        <p:spPr bwMode="auto">
          <a:xfrm>
            <a:off x="3748088" y="1655764"/>
            <a:ext cx="1751013"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fld id="{42D70413-4C8E-4894-A40A-7F5B872A3FDC}" type="datetime'Wa''''ste'''' F''''O''Gs'''' ''and ''low'' ILUC'''' ''oil''s'">
              <a:rPr lang="en-US" altLang="en-US" sz="1000" smtClean="0">
                <a:effectLst/>
                <a:latin typeface="+mn-lt"/>
                <a:cs typeface="+mn-cs"/>
                <a:sym typeface="+mn-lt"/>
              </a:rPr>
              <a:pPr lvl="0">
                <a:spcBef>
                  <a:spcPct val="0"/>
                </a:spcBef>
                <a:spcAft>
                  <a:spcPct val="0"/>
                </a:spcAft>
              </a:pPr>
              <a:t>Waste FOGs and low ILUC oils</a:t>
            </a:fld>
            <a:endParaRPr lang="en-US" sz="1000">
              <a:latin typeface="+mn-lt"/>
              <a:cs typeface="+mn-cs"/>
              <a:sym typeface="+mn-lt"/>
            </a:endParaRPr>
          </a:p>
        </p:txBody>
      </p:sp>
      <p:sp>
        <p:nvSpPr>
          <p:cNvPr id="277" name="Rectangle 276">
            <a:extLst>
              <a:ext uri="{FF2B5EF4-FFF2-40B4-BE49-F238E27FC236}">
                <a16:creationId xmlns:a16="http://schemas.microsoft.com/office/drawing/2014/main" id="{7DC3FB3A-3DB3-23E8-2612-9966D56CE324}"/>
              </a:ext>
            </a:extLst>
          </p:cNvPr>
          <p:cNvSpPr/>
          <p:nvPr/>
        </p:nvSpPr>
        <p:spPr>
          <a:xfrm>
            <a:off x="6490957" y="1450667"/>
            <a:ext cx="179767" cy="133658"/>
          </a:xfrm>
          <a:prstGeom prst="rect">
            <a:avLst/>
          </a:prstGeom>
          <a:solidFill>
            <a:srgbClr val="FFD96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278" name="TextBox 277">
            <a:extLst>
              <a:ext uri="{FF2B5EF4-FFF2-40B4-BE49-F238E27FC236}">
                <a16:creationId xmlns:a16="http://schemas.microsoft.com/office/drawing/2014/main" id="{20353B3F-863D-6CF4-8661-45BA13700E0A}"/>
              </a:ext>
            </a:extLst>
          </p:cNvPr>
          <p:cNvSpPr txBox="1"/>
          <p:nvPr/>
        </p:nvSpPr>
        <p:spPr>
          <a:xfrm>
            <a:off x="6745775" y="1433002"/>
            <a:ext cx="1243564" cy="153888"/>
          </a:xfrm>
          <a:prstGeom prst="rect">
            <a:avLst/>
          </a:prstGeom>
          <a:noFill/>
        </p:spPr>
        <p:txBody>
          <a:bodyPr wrap="square" lIns="0" tIns="0" rIns="0" bIns="0" rtlCol="0">
            <a:spAutoFit/>
          </a:bodyPr>
          <a:lstStyle/>
          <a:p>
            <a:pPr algn="l"/>
            <a:r>
              <a:rPr lang="en-US" sz="1000"/>
              <a:t>e-SAF</a:t>
            </a:r>
          </a:p>
        </p:txBody>
      </p:sp>
      <p:cxnSp>
        <p:nvCxnSpPr>
          <p:cNvPr id="7" name="Straight Connector 6">
            <a:extLst>
              <a:ext uri="{FF2B5EF4-FFF2-40B4-BE49-F238E27FC236}">
                <a16:creationId xmlns:a16="http://schemas.microsoft.com/office/drawing/2014/main" id="{2336D3D5-D63C-6686-A66D-688809800471}"/>
              </a:ext>
            </a:extLst>
          </p:cNvPr>
          <p:cNvCxnSpPr>
            <a:cxnSpLocks/>
          </p:cNvCxnSpPr>
          <p:nvPr/>
        </p:nvCxnSpPr>
        <p:spPr>
          <a:xfrm flipV="1">
            <a:off x="782494" y="5952819"/>
            <a:ext cx="0" cy="45067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C81F8D0-E87A-9171-2EA2-0AF447FBF48C}"/>
              </a:ext>
            </a:extLst>
          </p:cNvPr>
          <p:cNvCxnSpPr>
            <a:cxnSpLocks/>
          </p:cNvCxnSpPr>
          <p:nvPr/>
        </p:nvCxnSpPr>
        <p:spPr>
          <a:xfrm flipV="1">
            <a:off x="3145113" y="5952819"/>
            <a:ext cx="0" cy="45067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AA36A60-6209-7304-B23C-A1CAD8EB2138}"/>
              </a:ext>
            </a:extLst>
          </p:cNvPr>
          <p:cNvCxnSpPr>
            <a:cxnSpLocks/>
          </p:cNvCxnSpPr>
          <p:nvPr/>
        </p:nvCxnSpPr>
        <p:spPr>
          <a:xfrm flipV="1">
            <a:off x="5501888" y="5952819"/>
            <a:ext cx="0" cy="45067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38DF208-A7DC-31EF-F13B-975E768B5559}"/>
              </a:ext>
            </a:extLst>
          </p:cNvPr>
          <p:cNvCxnSpPr>
            <a:cxnSpLocks/>
          </p:cNvCxnSpPr>
          <p:nvPr/>
        </p:nvCxnSpPr>
        <p:spPr>
          <a:xfrm flipV="1">
            <a:off x="8793735" y="5952819"/>
            <a:ext cx="0" cy="45067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2FDA02E5-4578-AA98-8C2A-966B39ECF9DD}"/>
              </a:ext>
            </a:extLst>
          </p:cNvPr>
          <p:cNvSpPr/>
          <p:nvPr/>
        </p:nvSpPr>
        <p:spPr>
          <a:xfrm>
            <a:off x="6490957" y="1679071"/>
            <a:ext cx="179767" cy="133658"/>
          </a:xfrm>
          <a:prstGeom prst="rect">
            <a:avLst/>
          </a:prstGeom>
          <a:solidFill>
            <a:srgbClr val="A9D18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29" name="TextBox 28">
            <a:extLst>
              <a:ext uri="{FF2B5EF4-FFF2-40B4-BE49-F238E27FC236}">
                <a16:creationId xmlns:a16="http://schemas.microsoft.com/office/drawing/2014/main" id="{B7A48848-674B-4BEA-A6CC-8E9FE474C719}"/>
              </a:ext>
            </a:extLst>
          </p:cNvPr>
          <p:cNvSpPr txBox="1"/>
          <p:nvPr/>
        </p:nvSpPr>
        <p:spPr>
          <a:xfrm>
            <a:off x="6745775" y="1661844"/>
            <a:ext cx="1243564" cy="153888"/>
          </a:xfrm>
          <a:prstGeom prst="rect">
            <a:avLst/>
          </a:prstGeom>
          <a:noFill/>
        </p:spPr>
        <p:txBody>
          <a:bodyPr wrap="square" lIns="0" tIns="0" rIns="0" bIns="0" rtlCol="0">
            <a:spAutoFit/>
          </a:bodyPr>
          <a:lstStyle/>
          <a:p>
            <a:pPr algn="l"/>
            <a:r>
              <a:rPr lang="en-US" sz="1000"/>
              <a:t>Advanced bio-SAF</a:t>
            </a:r>
          </a:p>
        </p:txBody>
      </p:sp>
      <p:sp>
        <p:nvSpPr>
          <p:cNvPr id="32" name="Title 2">
            <a:extLst>
              <a:ext uri="{FF2B5EF4-FFF2-40B4-BE49-F238E27FC236}">
                <a16:creationId xmlns:a16="http://schemas.microsoft.com/office/drawing/2014/main" id="{543D2B42-C7A4-A4D7-8BF5-0DED5984A381}"/>
              </a:ext>
            </a:extLst>
          </p:cNvPr>
          <p:cNvSpPr txBox="1">
            <a:spLocks/>
          </p:cNvSpPr>
          <p:nvPr/>
        </p:nvSpPr>
        <p:spPr>
          <a:xfrm>
            <a:off x="334962" y="555051"/>
            <a:ext cx="11522075" cy="660310"/>
          </a:xfrm>
          <a:prstGeom prst="rect">
            <a:avLst/>
          </a:prstGeom>
        </p:spPr>
        <p:txBody>
          <a:bodyPr vert="horz" wrap="square" lIns="90000" tIns="46800" rIns="90000" bIns="46800" rtlCol="0" anchor="t" anchorCtr="0">
            <a:spAutoFit/>
          </a:bodyPr>
          <a:lstStyle>
            <a:lvl1pPr algn="l" defTabSz="914400" rtl="0" eaLnBrk="1" latinLnBrk="0" hangingPunct="1">
              <a:lnSpc>
                <a:spcPct val="75000"/>
              </a:lnSpc>
              <a:spcBef>
                <a:spcPct val="0"/>
              </a:spcBef>
              <a:buNone/>
              <a:defRPr lang="en-GB" sz="2400" b="1" i="0" kern="1200" cap="none" spc="-150" baseline="0">
                <a:solidFill>
                  <a:schemeClr val="accent1"/>
                </a:solidFill>
                <a:latin typeface="Arial Black" panose="020B0A04020102020204" pitchFamily="34" charset="0"/>
                <a:ea typeface="+mj-ea"/>
                <a:cs typeface="Arial" panose="020B0604020202020204" pitchFamily="34" charset="0"/>
              </a:defRPr>
            </a:lvl1pPr>
          </a:lstStyle>
          <a:p>
            <a:r>
              <a:rPr lang="en-US"/>
              <a:t>After 2030, the global SAF demand will outpace HEFA feedstock availability, leaving a significant supply gap </a:t>
            </a:r>
          </a:p>
        </p:txBody>
      </p:sp>
    </p:spTree>
    <p:extLst>
      <p:ext uri="{BB962C8B-B14F-4D97-AF65-F5344CB8AC3E}">
        <p14:creationId xmlns:p14="http://schemas.microsoft.com/office/powerpoint/2010/main" val="1281766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CF3DC-53E5-171E-4D0A-307813972620}"/>
            </a:ext>
          </a:extLst>
        </p:cNvPr>
        <p:cNvGrpSpPr/>
        <p:nvPr/>
      </p:nvGrpSpPr>
      <p:grpSpPr>
        <a:xfrm>
          <a:off x="0" y="0"/>
          <a:ext cx="0" cy="0"/>
          <a:chOff x="0" y="0"/>
          <a:chExt cx="0" cy="0"/>
        </a:xfrm>
      </p:grpSpPr>
      <p:graphicFrame>
        <p:nvGraphicFramePr>
          <p:cNvPr id="56" name="think-cell data - do not delete" hidden="1">
            <a:extLst>
              <a:ext uri="{FF2B5EF4-FFF2-40B4-BE49-F238E27FC236}">
                <a16:creationId xmlns:a16="http://schemas.microsoft.com/office/drawing/2014/main" id="{B05D3C57-5753-D9E2-DE89-46857D1BB1C2}"/>
              </a:ext>
            </a:extLst>
          </p:cNvPr>
          <p:cNvGraphicFramePr>
            <a:graphicFrameLocks noChangeAspect="1"/>
          </p:cNvGraphicFramePr>
          <p:nvPr>
            <p:custDataLst>
              <p:tags r:id="rId1"/>
            </p:custDataLst>
            <p:extLst>
              <p:ext uri="{D42A27DB-BD31-4B8C-83A1-F6EECF244321}">
                <p14:modId xmlns:p14="http://schemas.microsoft.com/office/powerpoint/2010/main" val="42526493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8" imgW="426" imgH="426" progId="TCLayout.ActiveDocument.1">
                  <p:embed/>
                </p:oleObj>
              </mc:Choice>
              <mc:Fallback>
                <p:oleObj name="think-cell Slide" r:id="rId48" imgW="426" imgH="426" progId="TCLayout.ActiveDocument.1">
                  <p:embed/>
                  <p:pic>
                    <p:nvPicPr>
                      <p:cNvPr id="56" name="think-cell data - do not delete" hidden="1">
                        <a:extLst>
                          <a:ext uri="{FF2B5EF4-FFF2-40B4-BE49-F238E27FC236}">
                            <a16:creationId xmlns:a16="http://schemas.microsoft.com/office/drawing/2014/main" id="{B05D3C57-5753-D9E2-DE89-46857D1BB1C2}"/>
                          </a:ext>
                        </a:extLst>
                      </p:cNvPr>
                      <p:cNvPicPr/>
                      <p:nvPr/>
                    </p:nvPicPr>
                    <p:blipFill>
                      <a:blip r:embed="rId49"/>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6B2252F5-2BF7-58E9-B068-00F3F74CD1B4}"/>
              </a:ext>
            </a:extLst>
          </p:cNvPr>
          <p:cNvSpPr>
            <a:spLocks noGrp="1"/>
          </p:cNvSpPr>
          <p:nvPr>
            <p:ph type="sldNum" sz="quarter" idx="12"/>
          </p:nvPr>
        </p:nvSpPr>
        <p:spPr/>
        <p:txBody>
          <a:bodyPr/>
          <a:lstStyle/>
          <a:p>
            <a:fld id="{13402C37-6518-4C46-A924-AEC985BB8BDA}" type="slidenum">
              <a:rPr lang="en-US" smtClean="0"/>
              <a:pPr/>
              <a:t>13</a:t>
            </a:fld>
            <a:endParaRPr lang="en-US"/>
          </a:p>
        </p:txBody>
      </p:sp>
      <p:sp>
        <p:nvSpPr>
          <p:cNvPr id="3" name="Title 2">
            <a:extLst>
              <a:ext uri="{FF2B5EF4-FFF2-40B4-BE49-F238E27FC236}">
                <a16:creationId xmlns:a16="http://schemas.microsoft.com/office/drawing/2014/main" id="{CFCFA735-7A84-CAEE-964C-F90ACD4F35D5}"/>
              </a:ext>
            </a:extLst>
          </p:cNvPr>
          <p:cNvSpPr>
            <a:spLocks noGrp="1"/>
          </p:cNvSpPr>
          <p:nvPr>
            <p:ph type="title"/>
          </p:nvPr>
        </p:nvSpPr>
        <p:spPr>
          <a:xfrm>
            <a:off x="334962" y="555051"/>
            <a:ext cx="11522075" cy="660310"/>
          </a:xfrm>
        </p:spPr>
        <p:txBody>
          <a:bodyPr vert="horz"/>
          <a:lstStyle/>
          <a:p>
            <a:r>
              <a:rPr lang="en-US"/>
              <a:t>When policy makers step up, sustainable SAF growth and substantial emission reduction effects can be achieved</a:t>
            </a:r>
          </a:p>
        </p:txBody>
      </p:sp>
      <p:sp>
        <p:nvSpPr>
          <p:cNvPr id="4" name="Text Placeholder 3">
            <a:extLst>
              <a:ext uri="{FF2B5EF4-FFF2-40B4-BE49-F238E27FC236}">
                <a16:creationId xmlns:a16="http://schemas.microsoft.com/office/drawing/2014/main" id="{0A10ABAE-FEB4-02BE-F21F-2789A3B08458}"/>
              </a:ext>
            </a:extLst>
          </p:cNvPr>
          <p:cNvSpPr>
            <a:spLocks noGrp="1"/>
          </p:cNvSpPr>
          <p:nvPr>
            <p:ph type="body" sz="quarter" idx="18"/>
          </p:nvPr>
        </p:nvSpPr>
        <p:spPr/>
        <p:txBody>
          <a:bodyPr/>
          <a:lstStyle/>
          <a:p>
            <a:r>
              <a:rPr lang="en-US"/>
              <a:t>1. Compares 1 Mt of SAF to 1 Mt of jet fuel by 2050, using CORSIA methodology and average LCA/ILUC values for each feedstock. SAF from CO2 + H2 assumed to reduce emissions by 80%.</a:t>
            </a:r>
          </a:p>
        </p:txBody>
      </p:sp>
      <p:sp>
        <p:nvSpPr>
          <p:cNvPr id="2064" name="TextBox 2063">
            <a:extLst>
              <a:ext uri="{FF2B5EF4-FFF2-40B4-BE49-F238E27FC236}">
                <a16:creationId xmlns:a16="http://schemas.microsoft.com/office/drawing/2014/main" id="{19D37650-BAA5-5D4E-41D4-0F35B093F5E7}"/>
              </a:ext>
            </a:extLst>
          </p:cNvPr>
          <p:cNvSpPr txBox="1"/>
          <p:nvPr/>
        </p:nvSpPr>
        <p:spPr>
          <a:xfrm>
            <a:off x="9531350" y="2209800"/>
            <a:ext cx="1465263" cy="252413"/>
          </a:xfrm>
          <a:prstGeom prst="rect">
            <a:avLst/>
          </a:prstGeom>
          <a:noFill/>
        </p:spPr>
        <p:txBody>
          <a:bodyPr wrap="square" lIns="36000" tIns="0" rIns="0" bIns="36000" rtlCol="0" anchor="b">
            <a:spAutoFit/>
          </a:bodyPr>
          <a:lstStyle/>
          <a:p>
            <a:pPr algn="ctr"/>
            <a:r>
              <a:rPr lang="en-US" sz="1400" b="1" noProof="0"/>
              <a:t>Full potential</a:t>
            </a:r>
          </a:p>
        </p:txBody>
      </p:sp>
      <p:cxnSp>
        <p:nvCxnSpPr>
          <p:cNvPr id="2063" name="Straight Connector 2062">
            <a:extLst>
              <a:ext uri="{FF2B5EF4-FFF2-40B4-BE49-F238E27FC236}">
                <a16:creationId xmlns:a16="http://schemas.microsoft.com/office/drawing/2014/main" id="{875EE633-66FF-92ED-CC62-A1CE7DE7FEC3}"/>
              </a:ext>
            </a:extLst>
          </p:cNvPr>
          <p:cNvCxnSpPr>
            <a:cxnSpLocks/>
          </p:cNvCxnSpPr>
          <p:nvPr/>
        </p:nvCxnSpPr>
        <p:spPr>
          <a:xfrm>
            <a:off x="9700166" y="2541588"/>
            <a:ext cx="1210961" cy="0"/>
          </a:xfrm>
          <a:prstGeom prst="line">
            <a:avLst/>
          </a:prstGeom>
          <a:ln w="34925"/>
        </p:spPr>
        <p:style>
          <a:lnRef idx="1">
            <a:schemeClr val="accent1"/>
          </a:lnRef>
          <a:fillRef idx="0">
            <a:schemeClr val="accent1"/>
          </a:fillRef>
          <a:effectRef idx="0">
            <a:schemeClr val="accent1"/>
          </a:effectRef>
          <a:fontRef idx="minor">
            <a:schemeClr val="tx1"/>
          </a:fontRef>
        </p:style>
      </p:cxnSp>
      <p:pic>
        <p:nvPicPr>
          <p:cNvPr id="9" name="Graphic 8" descr="Ribbon outline">
            <a:extLst>
              <a:ext uri="{FF2B5EF4-FFF2-40B4-BE49-F238E27FC236}">
                <a16:creationId xmlns:a16="http://schemas.microsoft.com/office/drawing/2014/main" id="{80CADFF4-D889-6446-4498-388B9EDA2A25}"/>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9962321" y="1457325"/>
            <a:ext cx="686740" cy="687388"/>
          </a:xfrm>
          <a:prstGeom prst="rect">
            <a:avLst/>
          </a:prstGeom>
        </p:spPr>
      </p:pic>
      <p:cxnSp>
        <p:nvCxnSpPr>
          <p:cNvPr id="2056" name="Straight Connector 2055">
            <a:extLst>
              <a:ext uri="{FF2B5EF4-FFF2-40B4-BE49-F238E27FC236}">
                <a16:creationId xmlns:a16="http://schemas.microsoft.com/office/drawing/2014/main" id="{F1CE3D46-CC5A-E4AC-73B8-D531E4F28589}"/>
              </a:ext>
            </a:extLst>
          </p:cNvPr>
          <p:cNvCxnSpPr>
            <a:cxnSpLocks/>
          </p:cNvCxnSpPr>
          <p:nvPr/>
        </p:nvCxnSpPr>
        <p:spPr>
          <a:xfrm>
            <a:off x="6790724" y="2498725"/>
            <a:ext cx="1211580"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2057" name="TextBox 2056">
            <a:extLst>
              <a:ext uri="{FF2B5EF4-FFF2-40B4-BE49-F238E27FC236}">
                <a16:creationId xmlns:a16="http://schemas.microsoft.com/office/drawing/2014/main" id="{0894D3B7-7A4E-5191-03C6-6B952462C5D3}"/>
              </a:ext>
            </a:extLst>
          </p:cNvPr>
          <p:cNvSpPr txBox="1"/>
          <p:nvPr/>
        </p:nvSpPr>
        <p:spPr>
          <a:xfrm>
            <a:off x="6574270" y="2166938"/>
            <a:ext cx="1644486" cy="252413"/>
          </a:xfrm>
          <a:prstGeom prst="rect">
            <a:avLst/>
          </a:prstGeom>
          <a:noFill/>
        </p:spPr>
        <p:txBody>
          <a:bodyPr wrap="square" lIns="36000" tIns="0" rIns="0" bIns="36000" rtlCol="0" anchor="b">
            <a:spAutoFit/>
          </a:bodyPr>
          <a:lstStyle/>
          <a:p>
            <a:pPr algn="ctr"/>
            <a:r>
              <a:rPr lang="en-US" sz="1400" b="1" noProof="0"/>
              <a:t>Expected growth</a:t>
            </a:r>
          </a:p>
        </p:txBody>
      </p:sp>
      <p:pic>
        <p:nvPicPr>
          <p:cNvPr id="11" name="Graphic 10" descr="Bullseye outline">
            <a:extLst>
              <a:ext uri="{FF2B5EF4-FFF2-40B4-BE49-F238E27FC236}">
                <a16:creationId xmlns:a16="http://schemas.microsoft.com/office/drawing/2014/main" id="{E51DCFB2-E356-4C78-B31D-04DC6F9E4065}"/>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7053013" y="1414463"/>
            <a:ext cx="687091" cy="687388"/>
          </a:xfrm>
          <a:prstGeom prst="rect">
            <a:avLst/>
          </a:prstGeom>
        </p:spPr>
      </p:pic>
      <p:cxnSp>
        <p:nvCxnSpPr>
          <p:cNvPr id="2048" name="Straight Connector 2047">
            <a:extLst>
              <a:ext uri="{FF2B5EF4-FFF2-40B4-BE49-F238E27FC236}">
                <a16:creationId xmlns:a16="http://schemas.microsoft.com/office/drawing/2014/main" id="{D9CAB12B-2CE2-00E2-9269-151D30FD79F1}"/>
              </a:ext>
            </a:extLst>
          </p:cNvPr>
          <p:cNvCxnSpPr>
            <a:cxnSpLocks/>
          </p:cNvCxnSpPr>
          <p:nvPr/>
        </p:nvCxnSpPr>
        <p:spPr>
          <a:xfrm>
            <a:off x="1206100" y="2498725"/>
            <a:ext cx="1211580" cy="0"/>
          </a:xfrm>
          <a:prstGeom prst="line">
            <a:avLst/>
          </a:prstGeom>
          <a:ln w="34925">
            <a:solidFill>
              <a:schemeClr val="accent5"/>
            </a:solidFill>
          </a:ln>
        </p:spPr>
        <p:style>
          <a:lnRef idx="1">
            <a:schemeClr val="accent1"/>
          </a:lnRef>
          <a:fillRef idx="0">
            <a:schemeClr val="accent1"/>
          </a:fillRef>
          <a:effectRef idx="0">
            <a:schemeClr val="accent1"/>
          </a:effectRef>
          <a:fontRef idx="minor">
            <a:schemeClr val="tx1"/>
          </a:fontRef>
        </p:style>
      </p:cxnSp>
      <p:sp>
        <p:nvSpPr>
          <p:cNvPr id="2049" name="TextBox 2048">
            <a:extLst>
              <a:ext uri="{FF2B5EF4-FFF2-40B4-BE49-F238E27FC236}">
                <a16:creationId xmlns:a16="http://schemas.microsoft.com/office/drawing/2014/main" id="{55845DF7-7C30-23AA-B851-E408743F1B26}"/>
              </a:ext>
            </a:extLst>
          </p:cNvPr>
          <p:cNvSpPr txBox="1"/>
          <p:nvPr/>
        </p:nvSpPr>
        <p:spPr>
          <a:xfrm>
            <a:off x="977868" y="2166938"/>
            <a:ext cx="1660983" cy="252413"/>
          </a:xfrm>
          <a:prstGeom prst="rect">
            <a:avLst/>
          </a:prstGeom>
          <a:noFill/>
        </p:spPr>
        <p:txBody>
          <a:bodyPr wrap="square" lIns="36000" tIns="0" rIns="0" bIns="36000" rtlCol="0" anchor="b">
            <a:spAutoFit/>
          </a:bodyPr>
          <a:lstStyle/>
          <a:p>
            <a:pPr algn="ctr"/>
            <a:r>
              <a:rPr lang="en-US" sz="1400" b="1" noProof="0"/>
              <a:t>Non-waste growth</a:t>
            </a:r>
          </a:p>
        </p:txBody>
      </p:sp>
      <p:pic>
        <p:nvPicPr>
          <p:cNvPr id="13" name="Graphic 12" descr="Corn outline">
            <a:extLst>
              <a:ext uri="{FF2B5EF4-FFF2-40B4-BE49-F238E27FC236}">
                <a16:creationId xmlns:a16="http://schemas.microsoft.com/office/drawing/2014/main" id="{27B7983D-E408-6954-708E-8A750D49ED92}"/>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1468389" y="1414463"/>
            <a:ext cx="687091" cy="687388"/>
          </a:xfrm>
          <a:prstGeom prst="rect">
            <a:avLst/>
          </a:prstGeom>
        </p:spPr>
      </p:pic>
      <p:sp>
        <p:nvSpPr>
          <p:cNvPr id="51" name="TextBox 50">
            <a:extLst>
              <a:ext uri="{FF2B5EF4-FFF2-40B4-BE49-F238E27FC236}">
                <a16:creationId xmlns:a16="http://schemas.microsoft.com/office/drawing/2014/main" id="{FAE96198-1904-D311-10AA-E261EE5A7EDD}"/>
              </a:ext>
            </a:extLst>
          </p:cNvPr>
          <p:cNvSpPr txBox="1"/>
          <p:nvPr/>
        </p:nvSpPr>
        <p:spPr>
          <a:xfrm>
            <a:off x="3776069" y="2195513"/>
            <a:ext cx="1660983" cy="250825"/>
          </a:xfrm>
          <a:prstGeom prst="rect">
            <a:avLst/>
          </a:prstGeom>
          <a:noFill/>
        </p:spPr>
        <p:txBody>
          <a:bodyPr wrap="square" lIns="36000" tIns="0" rIns="0" bIns="36000" rtlCol="0" anchor="b">
            <a:spAutoFit/>
          </a:bodyPr>
          <a:lstStyle/>
          <a:p>
            <a:pPr algn="ctr"/>
            <a:r>
              <a:rPr lang="en-US" sz="1400" b="1" noProof="0"/>
              <a:t>Supply stagnation</a:t>
            </a:r>
          </a:p>
        </p:txBody>
      </p:sp>
      <p:cxnSp>
        <p:nvCxnSpPr>
          <p:cNvPr id="50" name="Straight Connector 49">
            <a:extLst>
              <a:ext uri="{FF2B5EF4-FFF2-40B4-BE49-F238E27FC236}">
                <a16:creationId xmlns:a16="http://schemas.microsoft.com/office/drawing/2014/main" id="{C4081C34-10B4-7CBA-292E-46F8EE6CF848}"/>
              </a:ext>
            </a:extLst>
          </p:cNvPr>
          <p:cNvCxnSpPr>
            <a:cxnSpLocks/>
          </p:cNvCxnSpPr>
          <p:nvPr/>
        </p:nvCxnSpPr>
        <p:spPr>
          <a:xfrm>
            <a:off x="4000771" y="2525713"/>
            <a:ext cx="1211580" cy="0"/>
          </a:xfrm>
          <a:prstGeom prst="line">
            <a:avLst/>
          </a:prstGeom>
          <a:ln w="3492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Graphic 14" descr="Logarithmic Graph outline">
            <a:extLst>
              <a:ext uri="{FF2B5EF4-FFF2-40B4-BE49-F238E27FC236}">
                <a16:creationId xmlns:a16="http://schemas.microsoft.com/office/drawing/2014/main" id="{92DEBD6A-4F92-4B08-6B44-BC7AE91F9417}"/>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4263059" y="1414463"/>
            <a:ext cx="687440" cy="687388"/>
          </a:xfrm>
          <a:prstGeom prst="rect">
            <a:avLst/>
          </a:prstGeom>
        </p:spPr>
      </p:pic>
      <p:sp>
        <p:nvSpPr>
          <p:cNvPr id="2188" name="Rectangle 2187">
            <a:extLst>
              <a:ext uri="{FF2B5EF4-FFF2-40B4-BE49-F238E27FC236}">
                <a16:creationId xmlns:a16="http://schemas.microsoft.com/office/drawing/2014/main" id="{EB79432B-13FC-62AA-67CC-723A30089A7B}"/>
              </a:ext>
            </a:extLst>
          </p:cNvPr>
          <p:cNvSpPr/>
          <p:nvPr/>
        </p:nvSpPr>
        <p:spPr>
          <a:xfrm>
            <a:off x="480950" y="2659063"/>
            <a:ext cx="2646702" cy="2263775"/>
          </a:xfrm>
          <a:prstGeom prst="rect">
            <a:avLst/>
          </a:prstGeom>
          <a:solidFill>
            <a:srgbClr val="ECF3F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graphicFrame>
        <p:nvGraphicFramePr>
          <p:cNvPr id="2256" name="Chart 2255">
            <a:extLst>
              <a:ext uri="{FF2B5EF4-FFF2-40B4-BE49-F238E27FC236}">
                <a16:creationId xmlns:a16="http://schemas.microsoft.com/office/drawing/2014/main" id="{450A1999-E9BF-D1CF-1E39-43A9EA0AD289}"/>
              </a:ext>
            </a:extLst>
          </p:cNvPr>
          <p:cNvGraphicFramePr/>
          <p:nvPr>
            <p:custDataLst>
              <p:tags r:id="rId2"/>
            </p:custDataLst>
            <p:extLst>
              <p:ext uri="{D42A27DB-BD31-4B8C-83A1-F6EECF244321}">
                <p14:modId xmlns:p14="http://schemas.microsoft.com/office/powerpoint/2010/main" val="866559960"/>
              </p:ext>
            </p:extLst>
          </p:nvPr>
        </p:nvGraphicFramePr>
        <p:xfrm>
          <a:off x="560388" y="2749550"/>
          <a:ext cx="2495550" cy="1752600"/>
        </p:xfrm>
        <a:graphic>
          <a:graphicData uri="http://schemas.openxmlformats.org/drawingml/2006/chart">
            <c:chart xmlns:c="http://schemas.openxmlformats.org/drawingml/2006/chart" xmlns:r="http://schemas.openxmlformats.org/officeDocument/2006/relationships" r:id="rId58"/>
          </a:graphicData>
        </a:graphic>
      </p:graphicFrame>
      <p:sp>
        <p:nvSpPr>
          <p:cNvPr id="6" name="Text Placeholder 2">
            <a:extLst>
              <a:ext uri="{FF2B5EF4-FFF2-40B4-BE49-F238E27FC236}">
                <a16:creationId xmlns:a16="http://schemas.microsoft.com/office/drawing/2014/main" id="{F508CAD4-16D1-83E9-13D9-1C0AFABEE14A}"/>
              </a:ext>
            </a:extLst>
          </p:cNvPr>
          <p:cNvSpPr>
            <a:spLocks noGrp="1"/>
          </p:cNvSpPr>
          <p:nvPr>
            <p:custDataLst>
              <p:tags r:id="rId3"/>
            </p:custDataLst>
          </p:nvPr>
        </p:nvSpPr>
        <p:spPr bwMode="auto">
          <a:xfrm>
            <a:off x="855663" y="4470400"/>
            <a:ext cx="349250"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8A9BD990-61AC-42F4-A900-2D42154B02CA}" type="datetime'''''''''''2''''''''''''0''''''''''''''''3''0'''''''">
              <a:rPr lang="en-US" altLang="en-US" sz="1200" smtClean="0">
                <a:latin typeface="+mn-lt"/>
                <a:cs typeface="+mn-cs"/>
              </a:rPr>
              <a:pPr lvl="0" algn="ctr">
                <a:spcBef>
                  <a:spcPct val="0"/>
                </a:spcBef>
                <a:spcAft>
                  <a:spcPct val="0"/>
                </a:spcAft>
              </a:pPr>
              <a:t>2030</a:t>
            </a:fld>
            <a:endParaRPr lang="en-US" sz="1200">
              <a:latin typeface="+mn-lt"/>
              <a:cs typeface="+mn-cs"/>
            </a:endParaRPr>
          </a:p>
        </p:txBody>
      </p:sp>
      <p:sp>
        <p:nvSpPr>
          <p:cNvPr id="7" name="Text Placeholder 2">
            <a:extLst>
              <a:ext uri="{FF2B5EF4-FFF2-40B4-BE49-F238E27FC236}">
                <a16:creationId xmlns:a16="http://schemas.microsoft.com/office/drawing/2014/main" id="{4047861F-336C-B332-3B61-784B7B167402}"/>
              </a:ext>
            </a:extLst>
          </p:cNvPr>
          <p:cNvSpPr>
            <a:spLocks noGrp="1"/>
          </p:cNvSpPr>
          <p:nvPr>
            <p:custDataLst>
              <p:tags r:id="rId4"/>
            </p:custDataLst>
          </p:nvPr>
        </p:nvSpPr>
        <p:spPr bwMode="auto">
          <a:xfrm>
            <a:off x="1631950" y="4470400"/>
            <a:ext cx="349250"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1FB05C85-3B93-4AE3-995D-077F8E58A753}" type="datetime'''2''''0''''''''''4''''''''''''''0'''''">
              <a:rPr lang="en-US" altLang="en-US" sz="1200" smtClean="0">
                <a:latin typeface="+mn-lt"/>
                <a:cs typeface="+mn-cs"/>
              </a:rPr>
              <a:pPr lvl="0" algn="ctr">
                <a:spcBef>
                  <a:spcPct val="0"/>
                </a:spcBef>
                <a:spcAft>
                  <a:spcPct val="0"/>
                </a:spcAft>
              </a:pPr>
              <a:t>2040</a:t>
            </a:fld>
            <a:endParaRPr lang="en-US" sz="1200">
              <a:latin typeface="+mn-lt"/>
              <a:cs typeface="+mn-cs"/>
            </a:endParaRPr>
          </a:p>
        </p:txBody>
      </p:sp>
      <p:sp>
        <p:nvSpPr>
          <p:cNvPr id="10" name="Text Placeholder 2">
            <a:extLst>
              <a:ext uri="{FF2B5EF4-FFF2-40B4-BE49-F238E27FC236}">
                <a16:creationId xmlns:a16="http://schemas.microsoft.com/office/drawing/2014/main" id="{497A8E0C-D4BE-9EB9-FB09-D9D7F62A1CCF}"/>
              </a:ext>
            </a:extLst>
          </p:cNvPr>
          <p:cNvSpPr>
            <a:spLocks noGrp="1"/>
          </p:cNvSpPr>
          <p:nvPr>
            <p:custDataLst>
              <p:tags r:id="rId5"/>
            </p:custDataLst>
          </p:nvPr>
        </p:nvSpPr>
        <p:spPr bwMode="auto">
          <a:xfrm>
            <a:off x="2409825" y="4470400"/>
            <a:ext cx="349250"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988E7FE3-8852-43DC-9959-3FDB50AAAC79}" type="datetime'''2''0''''''''''''''''''''''''''''''''''50'">
              <a:rPr lang="en-US" altLang="en-US" sz="1200" smtClean="0">
                <a:latin typeface="+mn-lt"/>
                <a:cs typeface="+mn-cs"/>
              </a:rPr>
              <a:pPr lvl="0" algn="ctr">
                <a:spcBef>
                  <a:spcPct val="0"/>
                </a:spcBef>
                <a:spcAft>
                  <a:spcPct val="0"/>
                </a:spcAft>
              </a:pPr>
              <a:t>2050</a:t>
            </a:fld>
            <a:endParaRPr lang="en-US" sz="1200">
              <a:latin typeface="+mn-lt"/>
              <a:cs typeface="+mn-cs"/>
            </a:endParaRPr>
          </a:p>
        </p:txBody>
      </p:sp>
      <p:sp>
        <p:nvSpPr>
          <p:cNvPr id="14" name="Text Placeholder 2">
            <a:extLst>
              <a:ext uri="{FF2B5EF4-FFF2-40B4-BE49-F238E27FC236}">
                <a16:creationId xmlns:a16="http://schemas.microsoft.com/office/drawing/2014/main" id="{D0CC9C85-0596-34F2-BD41-78F3CB56698A}"/>
              </a:ext>
            </a:extLst>
          </p:cNvPr>
          <p:cNvSpPr>
            <a:spLocks noGrp="1"/>
          </p:cNvSpPr>
          <p:nvPr>
            <p:custDataLst>
              <p:tags r:id="rId6"/>
            </p:custDataLst>
          </p:nvPr>
        </p:nvSpPr>
        <p:spPr bwMode="gray">
          <a:xfrm>
            <a:off x="903288" y="4135438"/>
            <a:ext cx="255588"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r>
              <a:rPr lang="en-US" sz="1200" dirty="0">
                <a:latin typeface="+mn-lt"/>
                <a:cs typeface="+mn-cs"/>
              </a:rPr>
              <a:t>15 </a:t>
            </a:r>
          </a:p>
        </p:txBody>
      </p:sp>
      <p:sp>
        <p:nvSpPr>
          <p:cNvPr id="16" name="Text Placeholder 2">
            <a:extLst>
              <a:ext uri="{FF2B5EF4-FFF2-40B4-BE49-F238E27FC236}">
                <a16:creationId xmlns:a16="http://schemas.microsoft.com/office/drawing/2014/main" id="{F824176E-8006-DCB7-AE94-EF3F542BCC3D}"/>
              </a:ext>
            </a:extLst>
          </p:cNvPr>
          <p:cNvSpPr>
            <a:spLocks noGrp="1"/>
          </p:cNvSpPr>
          <p:nvPr>
            <p:custDataLst>
              <p:tags r:id="rId7"/>
            </p:custDataLst>
          </p:nvPr>
        </p:nvSpPr>
        <p:spPr bwMode="gray">
          <a:xfrm>
            <a:off x="2478088" y="3873500"/>
            <a:ext cx="212725"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2CF5F13C-1A5E-4A82-9F92-9C7671539E6A}" type="datetime'9''''8'''''''''''''''''''''''''''''''''''''">
              <a:rPr lang="en-US" altLang="en-US" sz="1200" smtClean="0">
                <a:latin typeface="+mn-lt"/>
                <a:cs typeface="+mn-cs"/>
              </a:rPr>
              <a:pPr lvl="0" algn="ctr">
                <a:spcBef>
                  <a:spcPct val="0"/>
                </a:spcBef>
                <a:spcAft>
                  <a:spcPct val="0"/>
                </a:spcAft>
              </a:pPr>
              <a:t>98</a:t>
            </a:fld>
            <a:endParaRPr lang="en-US" sz="1200" dirty="0">
              <a:latin typeface="+mn-lt"/>
              <a:cs typeface="+mn-cs"/>
            </a:endParaRPr>
          </a:p>
        </p:txBody>
      </p:sp>
      <p:graphicFrame>
        <p:nvGraphicFramePr>
          <p:cNvPr id="2258" name="Chart 2257">
            <a:extLst>
              <a:ext uri="{FF2B5EF4-FFF2-40B4-BE49-F238E27FC236}">
                <a16:creationId xmlns:a16="http://schemas.microsoft.com/office/drawing/2014/main" id="{1E18A450-1B16-0875-EB04-08A89B9FCCD2}"/>
              </a:ext>
            </a:extLst>
          </p:cNvPr>
          <p:cNvGraphicFramePr/>
          <p:nvPr>
            <p:custDataLst>
              <p:tags r:id="rId8"/>
            </p:custDataLst>
            <p:extLst>
              <p:ext uri="{D42A27DB-BD31-4B8C-83A1-F6EECF244321}">
                <p14:modId xmlns:p14="http://schemas.microsoft.com/office/powerpoint/2010/main" val="41119125"/>
              </p:ext>
            </p:extLst>
          </p:nvPr>
        </p:nvGraphicFramePr>
        <p:xfrm>
          <a:off x="950913" y="2749550"/>
          <a:ext cx="1716087" cy="1752600"/>
        </p:xfrm>
        <a:graphic>
          <a:graphicData uri="http://schemas.openxmlformats.org/drawingml/2006/chart">
            <c:chart xmlns:c="http://schemas.openxmlformats.org/drawingml/2006/chart" xmlns:r="http://schemas.openxmlformats.org/officeDocument/2006/relationships" r:id="rId59"/>
          </a:graphicData>
        </a:graphic>
      </p:graphicFrame>
      <p:sp>
        <p:nvSpPr>
          <p:cNvPr id="2235" name="Rectangle 2234">
            <a:extLst>
              <a:ext uri="{FF2B5EF4-FFF2-40B4-BE49-F238E27FC236}">
                <a16:creationId xmlns:a16="http://schemas.microsoft.com/office/drawing/2014/main" id="{9DAEF7B0-0DA8-1BCA-3A8F-57E9BF565A90}"/>
              </a:ext>
            </a:extLst>
          </p:cNvPr>
          <p:cNvSpPr/>
          <p:nvPr/>
        </p:nvSpPr>
        <p:spPr>
          <a:xfrm>
            <a:off x="3293251" y="2659063"/>
            <a:ext cx="2646702" cy="2263775"/>
          </a:xfrm>
          <a:prstGeom prst="rect">
            <a:avLst/>
          </a:prstGeom>
          <a:solidFill>
            <a:srgbClr val="ECF3F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2236" name="Rectangle 2235">
            <a:extLst>
              <a:ext uri="{FF2B5EF4-FFF2-40B4-BE49-F238E27FC236}">
                <a16:creationId xmlns:a16="http://schemas.microsoft.com/office/drawing/2014/main" id="{6ACA9729-15CC-D6A6-61B4-14F2640FE097}"/>
              </a:ext>
            </a:extLst>
          </p:cNvPr>
          <p:cNvSpPr/>
          <p:nvPr/>
        </p:nvSpPr>
        <p:spPr>
          <a:xfrm>
            <a:off x="6078174" y="2659063"/>
            <a:ext cx="2646702" cy="2263775"/>
          </a:xfrm>
          <a:prstGeom prst="rect">
            <a:avLst/>
          </a:prstGeom>
          <a:solidFill>
            <a:srgbClr val="ECF3F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2237" name="Rectangle 2236">
            <a:extLst>
              <a:ext uri="{FF2B5EF4-FFF2-40B4-BE49-F238E27FC236}">
                <a16:creationId xmlns:a16="http://schemas.microsoft.com/office/drawing/2014/main" id="{F87A8A07-1DFE-A700-CC9A-18DAAC33ECD9}"/>
              </a:ext>
            </a:extLst>
          </p:cNvPr>
          <p:cNvSpPr/>
          <p:nvPr/>
        </p:nvSpPr>
        <p:spPr>
          <a:xfrm>
            <a:off x="8872882" y="2659063"/>
            <a:ext cx="2646702" cy="2263775"/>
          </a:xfrm>
          <a:prstGeom prst="rect">
            <a:avLst/>
          </a:prstGeom>
          <a:solidFill>
            <a:srgbClr val="ECF3F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18" name="Rectangle 17">
            <a:extLst>
              <a:ext uri="{FF2B5EF4-FFF2-40B4-BE49-F238E27FC236}">
                <a16:creationId xmlns:a16="http://schemas.microsoft.com/office/drawing/2014/main" id="{7E60233F-C5D6-1484-FDF8-DB680216CA3B}"/>
              </a:ext>
            </a:extLst>
          </p:cNvPr>
          <p:cNvSpPr/>
          <p:nvPr>
            <p:custDataLst>
              <p:tags r:id="rId9"/>
            </p:custDataLst>
          </p:nvPr>
        </p:nvSpPr>
        <p:spPr bwMode="auto">
          <a:xfrm>
            <a:off x="593725" y="6143625"/>
            <a:ext cx="160338" cy="120650"/>
          </a:xfrm>
          <a:prstGeom prst="rect">
            <a:avLst/>
          </a:prstGeom>
          <a:solidFill>
            <a:srgbClr val="98D0E8"/>
          </a:solidFill>
          <a:ln w="9525"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19" name="Rectangle 18">
            <a:extLst>
              <a:ext uri="{FF2B5EF4-FFF2-40B4-BE49-F238E27FC236}">
                <a16:creationId xmlns:a16="http://schemas.microsoft.com/office/drawing/2014/main" id="{46B48AC8-CB2A-4A0F-F163-B4D3B7F3F9BD}"/>
              </a:ext>
            </a:extLst>
          </p:cNvPr>
          <p:cNvSpPr/>
          <p:nvPr>
            <p:custDataLst>
              <p:tags r:id="rId10"/>
            </p:custDataLst>
          </p:nvPr>
        </p:nvSpPr>
        <p:spPr bwMode="auto">
          <a:xfrm>
            <a:off x="2519363" y="6143625"/>
            <a:ext cx="160338" cy="120650"/>
          </a:xfrm>
          <a:prstGeom prst="rect">
            <a:avLst/>
          </a:prstGeom>
          <a:solidFill>
            <a:srgbClr val="C5DEF1"/>
          </a:solidFill>
          <a:ln w="9525"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20" name="Rectangle 19">
            <a:extLst>
              <a:ext uri="{FF2B5EF4-FFF2-40B4-BE49-F238E27FC236}">
                <a16:creationId xmlns:a16="http://schemas.microsoft.com/office/drawing/2014/main" id="{CAD24FD2-6A10-33E1-B70E-9F0FC405FC9F}"/>
              </a:ext>
            </a:extLst>
          </p:cNvPr>
          <p:cNvSpPr/>
          <p:nvPr>
            <p:custDataLst>
              <p:tags r:id="rId11"/>
            </p:custDataLst>
          </p:nvPr>
        </p:nvSpPr>
        <p:spPr bwMode="auto">
          <a:xfrm>
            <a:off x="3187700" y="6143625"/>
            <a:ext cx="160338" cy="120650"/>
          </a:xfrm>
          <a:prstGeom prst="rect">
            <a:avLst/>
          </a:prstGeom>
          <a:solidFill>
            <a:srgbClr val="F8CCAD"/>
          </a:solidFill>
          <a:ln w="9525"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21" name="Rectangle 20">
            <a:extLst>
              <a:ext uri="{FF2B5EF4-FFF2-40B4-BE49-F238E27FC236}">
                <a16:creationId xmlns:a16="http://schemas.microsoft.com/office/drawing/2014/main" id="{6EBA3D2C-4556-402C-CFDA-A4C0995B0AD7}"/>
              </a:ext>
            </a:extLst>
          </p:cNvPr>
          <p:cNvSpPr/>
          <p:nvPr>
            <p:custDataLst>
              <p:tags r:id="rId12"/>
            </p:custDataLst>
          </p:nvPr>
        </p:nvSpPr>
        <p:spPr bwMode="auto">
          <a:xfrm>
            <a:off x="4027488" y="6143625"/>
            <a:ext cx="160338" cy="120650"/>
          </a:xfrm>
          <a:prstGeom prst="rect">
            <a:avLst/>
          </a:prstGeom>
          <a:solidFill>
            <a:srgbClr val="A9D18E"/>
          </a:solidFill>
          <a:ln w="9525"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22" name="Rectangle 21">
            <a:extLst>
              <a:ext uri="{FF2B5EF4-FFF2-40B4-BE49-F238E27FC236}">
                <a16:creationId xmlns:a16="http://schemas.microsoft.com/office/drawing/2014/main" id="{F8B31FBD-CCBF-DF09-E196-49075624AA03}"/>
              </a:ext>
            </a:extLst>
          </p:cNvPr>
          <p:cNvSpPr/>
          <p:nvPr>
            <p:custDataLst>
              <p:tags r:id="rId13"/>
            </p:custDataLst>
          </p:nvPr>
        </p:nvSpPr>
        <p:spPr bwMode="auto">
          <a:xfrm>
            <a:off x="5286375" y="6143625"/>
            <a:ext cx="160338" cy="120650"/>
          </a:xfrm>
          <a:prstGeom prst="rect">
            <a:avLst/>
          </a:prstGeom>
          <a:solidFill>
            <a:srgbClr val="FFD966"/>
          </a:solidFill>
          <a:ln w="9525"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23" name="Text Placeholder 2">
            <a:extLst>
              <a:ext uri="{FF2B5EF4-FFF2-40B4-BE49-F238E27FC236}">
                <a16:creationId xmlns:a16="http://schemas.microsoft.com/office/drawing/2014/main" id="{502CAE78-5D99-BBCF-33EC-9CAC4236DFCE}"/>
              </a:ext>
            </a:extLst>
          </p:cNvPr>
          <p:cNvSpPr>
            <a:spLocks noGrp="1"/>
          </p:cNvSpPr>
          <p:nvPr>
            <p:custDataLst>
              <p:tags r:id="rId14"/>
            </p:custDataLst>
          </p:nvPr>
        </p:nvSpPr>
        <p:spPr bwMode="auto">
          <a:xfrm>
            <a:off x="804863" y="6124575"/>
            <a:ext cx="1612900" cy="1571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r>
              <a:rPr lang="en-US" altLang="en-US" sz="900">
                <a:effectLst/>
                <a:latin typeface="+mn-lt"/>
                <a:cs typeface="+mn-cs"/>
              </a:rPr>
              <a:t>Waste FOGs and low </a:t>
            </a:r>
            <a:r>
              <a:rPr lang="en-US" altLang="en-US" sz="900">
                <a:latin typeface="+mn-lt"/>
                <a:cs typeface="+mn-cs"/>
              </a:rPr>
              <a:t>I</a:t>
            </a:r>
            <a:r>
              <a:rPr lang="en-US" altLang="en-US" sz="900">
                <a:effectLst/>
                <a:latin typeface="+mn-lt"/>
                <a:cs typeface="+mn-cs"/>
              </a:rPr>
              <a:t>LUC oils </a:t>
            </a:r>
            <a:endParaRPr lang="en-US" sz="900">
              <a:latin typeface="+mn-lt"/>
              <a:cs typeface="+mn-cs"/>
            </a:endParaRPr>
          </a:p>
        </p:txBody>
      </p:sp>
      <p:sp>
        <p:nvSpPr>
          <p:cNvPr id="24" name="Text Placeholder 2">
            <a:extLst>
              <a:ext uri="{FF2B5EF4-FFF2-40B4-BE49-F238E27FC236}">
                <a16:creationId xmlns:a16="http://schemas.microsoft.com/office/drawing/2014/main" id="{3DD6FB5F-D368-7F90-03D4-47EBB403669D}"/>
              </a:ext>
            </a:extLst>
          </p:cNvPr>
          <p:cNvSpPr>
            <a:spLocks noGrp="1"/>
          </p:cNvSpPr>
          <p:nvPr>
            <p:custDataLst>
              <p:tags r:id="rId15"/>
            </p:custDataLst>
          </p:nvPr>
        </p:nvSpPr>
        <p:spPr bwMode="auto">
          <a:xfrm>
            <a:off x="2730500" y="6124575"/>
            <a:ext cx="355600" cy="1571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r>
              <a:rPr lang="en-US" sz="900">
                <a:latin typeface="+mn-lt"/>
                <a:cs typeface="+mn-cs"/>
              </a:rPr>
              <a:t>1G oils</a:t>
            </a:r>
          </a:p>
        </p:txBody>
      </p:sp>
      <p:sp>
        <p:nvSpPr>
          <p:cNvPr id="25" name="Text Placeholder 2">
            <a:extLst>
              <a:ext uri="{FF2B5EF4-FFF2-40B4-BE49-F238E27FC236}">
                <a16:creationId xmlns:a16="http://schemas.microsoft.com/office/drawing/2014/main" id="{1B51B277-28CA-F688-E278-C98E124CE88E}"/>
              </a:ext>
            </a:extLst>
          </p:cNvPr>
          <p:cNvSpPr>
            <a:spLocks noGrp="1"/>
          </p:cNvSpPr>
          <p:nvPr>
            <p:custDataLst>
              <p:tags r:id="rId16"/>
            </p:custDataLst>
          </p:nvPr>
        </p:nvSpPr>
        <p:spPr bwMode="auto">
          <a:xfrm>
            <a:off x="3398838" y="6124575"/>
            <a:ext cx="527050" cy="1571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r>
              <a:rPr lang="en-US" altLang="en-US" sz="900">
                <a:effectLst/>
                <a:latin typeface="+mn-lt"/>
                <a:cs typeface="+mn-cs"/>
              </a:rPr>
              <a:t>1G sugars</a:t>
            </a:r>
            <a:endParaRPr lang="en-US" sz="900">
              <a:latin typeface="+mn-lt"/>
              <a:cs typeface="+mn-cs"/>
            </a:endParaRPr>
          </a:p>
        </p:txBody>
      </p:sp>
      <p:sp>
        <p:nvSpPr>
          <p:cNvPr id="26" name="Text Placeholder 2">
            <a:extLst>
              <a:ext uri="{FF2B5EF4-FFF2-40B4-BE49-F238E27FC236}">
                <a16:creationId xmlns:a16="http://schemas.microsoft.com/office/drawing/2014/main" id="{1EC59D1B-AFAE-846F-6A27-D72399828CD0}"/>
              </a:ext>
            </a:extLst>
          </p:cNvPr>
          <p:cNvSpPr>
            <a:spLocks noGrp="1"/>
          </p:cNvSpPr>
          <p:nvPr>
            <p:custDataLst>
              <p:tags r:id="rId17"/>
            </p:custDataLst>
          </p:nvPr>
        </p:nvSpPr>
        <p:spPr bwMode="auto">
          <a:xfrm>
            <a:off x="4238625" y="6124575"/>
            <a:ext cx="946150" cy="1571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r>
              <a:rPr lang="en-US" altLang="en-US" sz="900">
                <a:effectLst/>
                <a:latin typeface="+mn-lt"/>
                <a:cs typeface="+mn-cs"/>
              </a:rPr>
              <a:t>Waste bio-sources</a:t>
            </a:r>
            <a:endParaRPr lang="en-US" sz="900">
              <a:latin typeface="+mn-lt"/>
              <a:cs typeface="+mn-cs"/>
            </a:endParaRPr>
          </a:p>
        </p:txBody>
      </p:sp>
      <p:sp>
        <p:nvSpPr>
          <p:cNvPr id="27" name="Text Placeholder 2">
            <a:extLst>
              <a:ext uri="{FF2B5EF4-FFF2-40B4-BE49-F238E27FC236}">
                <a16:creationId xmlns:a16="http://schemas.microsoft.com/office/drawing/2014/main" id="{BF64F5CA-CEA2-F6AC-61AF-170A61E97750}"/>
              </a:ext>
            </a:extLst>
          </p:cNvPr>
          <p:cNvSpPr>
            <a:spLocks noGrp="1"/>
          </p:cNvSpPr>
          <p:nvPr>
            <p:custDataLst>
              <p:tags r:id="rId18"/>
            </p:custDataLst>
          </p:nvPr>
        </p:nvSpPr>
        <p:spPr bwMode="auto">
          <a:xfrm>
            <a:off x="5497513" y="6124575"/>
            <a:ext cx="511175" cy="1571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r>
              <a:rPr lang="en-US" altLang="en-US" sz="900">
                <a:effectLst/>
                <a:latin typeface="+mn-lt"/>
                <a:cs typeface="+mn-cs"/>
              </a:rPr>
              <a:t>CO2 + H2</a:t>
            </a:r>
            <a:endParaRPr lang="en-US" sz="900">
              <a:latin typeface="+mn-lt"/>
              <a:cs typeface="+mn-cs"/>
            </a:endParaRPr>
          </a:p>
        </p:txBody>
      </p:sp>
      <p:graphicFrame>
        <p:nvGraphicFramePr>
          <p:cNvPr id="2259" name="Chart 2258">
            <a:extLst>
              <a:ext uri="{FF2B5EF4-FFF2-40B4-BE49-F238E27FC236}">
                <a16:creationId xmlns:a16="http://schemas.microsoft.com/office/drawing/2014/main" id="{19AEF1CB-D04C-09FB-5A54-5B40950B0570}"/>
              </a:ext>
            </a:extLst>
          </p:cNvPr>
          <p:cNvGraphicFramePr/>
          <p:nvPr>
            <p:custDataLst>
              <p:tags r:id="rId19"/>
            </p:custDataLst>
            <p:extLst>
              <p:ext uri="{D42A27DB-BD31-4B8C-83A1-F6EECF244321}">
                <p14:modId xmlns:p14="http://schemas.microsoft.com/office/powerpoint/2010/main" val="555413655"/>
              </p:ext>
            </p:extLst>
          </p:nvPr>
        </p:nvGraphicFramePr>
        <p:xfrm>
          <a:off x="3359150" y="2749550"/>
          <a:ext cx="2495550" cy="1752600"/>
        </p:xfrm>
        <a:graphic>
          <a:graphicData uri="http://schemas.openxmlformats.org/drawingml/2006/chart">
            <c:chart xmlns:c="http://schemas.openxmlformats.org/drawingml/2006/chart" xmlns:r="http://schemas.openxmlformats.org/officeDocument/2006/relationships" r:id="rId60"/>
          </a:graphicData>
        </a:graphic>
      </p:graphicFrame>
      <p:sp>
        <p:nvSpPr>
          <p:cNvPr id="2092" name="Text Placeholder 2">
            <a:extLst>
              <a:ext uri="{FF2B5EF4-FFF2-40B4-BE49-F238E27FC236}">
                <a16:creationId xmlns:a16="http://schemas.microsoft.com/office/drawing/2014/main" id="{014555EA-7F6E-2197-B0FD-66C12A8A64C1}"/>
              </a:ext>
            </a:extLst>
          </p:cNvPr>
          <p:cNvSpPr>
            <a:spLocks noGrp="1"/>
          </p:cNvSpPr>
          <p:nvPr>
            <p:custDataLst>
              <p:tags r:id="rId20"/>
            </p:custDataLst>
          </p:nvPr>
        </p:nvSpPr>
        <p:spPr bwMode="auto">
          <a:xfrm>
            <a:off x="3654425" y="4470400"/>
            <a:ext cx="349250"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98CEFB3F-C803-4A81-AD95-CE56530AEEA4}" type="datetime'''''''2''''''''0''''''''''''''''''''''3''''''''''0'''''''">
              <a:rPr lang="en-US" altLang="en-US" sz="1200" smtClean="0">
                <a:latin typeface="+mn-lt"/>
                <a:cs typeface="+mn-cs"/>
              </a:rPr>
              <a:pPr lvl="0" algn="ctr">
                <a:spcBef>
                  <a:spcPct val="0"/>
                </a:spcBef>
                <a:spcAft>
                  <a:spcPct val="0"/>
                </a:spcAft>
              </a:pPr>
              <a:t>2030</a:t>
            </a:fld>
            <a:endParaRPr lang="en-US" sz="1200">
              <a:latin typeface="+mn-lt"/>
              <a:cs typeface="+mn-cs"/>
            </a:endParaRPr>
          </a:p>
        </p:txBody>
      </p:sp>
      <p:sp>
        <p:nvSpPr>
          <p:cNvPr id="2093" name="Text Placeholder 2">
            <a:extLst>
              <a:ext uri="{FF2B5EF4-FFF2-40B4-BE49-F238E27FC236}">
                <a16:creationId xmlns:a16="http://schemas.microsoft.com/office/drawing/2014/main" id="{26B2EE00-39E0-8D3E-EE57-F1FF34D1CE0F}"/>
              </a:ext>
            </a:extLst>
          </p:cNvPr>
          <p:cNvSpPr>
            <a:spLocks noGrp="1"/>
          </p:cNvSpPr>
          <p:nvPr>
            <p:custDataLst>
              <p:tags r:id="rId21"/>
            </p:custDataLst>
          </p:nvPr>
        </p:nvSpPr>
        <p:spPr bwMode="auto">
          <a:xfrm>
            <a:off x="4430713" y="4470400"/>
            <a:ext cx="349250"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CA1296C8-4083-4B17-A391-4FF90C32BF75}" type="datetime'''20''40'''''''''''''">
              <a:rPr lang="en-US" altLang="en-US" sz="1200" smtClean="0">
                <a:latin typeface="+mn-lt"/>
                <a:cs typeface="+mn-cs"/>
              </a:rPr>
              <a:pPr lvl="0" algn="ctr">
                <a:spcBef>
                  <a:spcPct val="0"/>
                </a:spcBef>
                <a:spcAft>
                  <a:spcPct val="0"/>
                </a:spcAft>
              </a:pPr>
              <a:t>2040</a:t>
            </a:fld>
            <a:endParaRPr lang="en-US" sz="1200">
              <a:latin typeface="+mn-lt"/>
              <a:cs typeface="+mn-cs"/>
            </a:endParaRPr>
          </a:p>
        </p:txBody>
      </p:sp>
      <p:sp>
        <p:nvSpPr>
          <p:cNvPr id="2094" name="Text Placeholder 2">
            <a:extLst>
              <a:ext uri="{FF2B5EF4-FFF2-40B4-BE49-F238E27FC236}">
                <a16:creationId xmlns:a16="http://schemas.microsoft.com/office/drawing/2014/main" id="{9EC3853F-9F39-D546-D991-A4175EE57DF1}"/>
              </a:ext>
            </a:extLst>
          </p:cNvPr>
          <p:cNvSpPr>
            <a:spLocks noGrp="1"/>
          </p:cNvSpPr>
          <p:nvPr>
            <p:custDataLst>
              <p:tags r:id="rId22"/>
            </p:custDataLst>
          </p:nvPr>
        </p:nvSpPr>
        <p:spPr bwMode="auto">
          <a:xfrm>
            <a:off x="5208588" y="4470400"/>
            <a:ext cx="349250"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C1066A1A-7C62-41A7-9B30-1C38517D061A}" type="datetime'''''''2''''''''''''''''''''''0''''''''''''''''''''''5''''''0'">
              <a:rPr lang="en-US" altLang="en-US" sz="1200" smtClean="0">
                <a:latin typeface="+mn-lt"/>
                <a:cs typeface="+mn-cs"/>
              </a:rPr>
              <a:pPr lvl="0" algn="ctr">
                <a:spcBef>
                  <a:spcPct val="0"/>
                </a:spcBef>
                <a:spcAft>
                  <a:spcPct val="0"/>
                </a:spcAft>
              </a:pPr>
              <a:t>2050</a:t>
            </a:fld>
            <a:endParaRPr lang="en-US" sz="1200">
              <a:latin typeface="+mn-lt"/>
              <a:cs typeface="+mn-cs"/>
            </a:endParaRPr>
          </a:p>
        </p:txBody>
      </p:sp>
      <p:sp>
        <p:nvSpPr>
          <p:cNvPr id="2095" name="Text Placeholder 2">
            <a:extLst>
              <a:ext uri="{FF2B5EF4-FFF2-40B4-BE49-F238E27FC236}">
                <a16:creationId xmlns:a16="http://schemas.microsoft.com/office/drawing/2014/main" id="{11FAB16F-AB17-0DE6-7809-1CFA7ACBDACB}"/>
              </a:ext>
            </a:extLst>
          </p:cNvPr>
          <p:cNvSpPr>
            <a:spLocks noGrp="1"/>
          </p:cNvSpPr>
          <p:nvPr>
            <p:custDataLst>
              <p:tags r:id="rId23"/>
            </p:custDataLst>
          </p:nvPr>
        </p:nvSpPr>
        <p:spPr bwMode="gray">
          <a:xfrm>
            <a:off x="3722688" y="4137025"/>
            <a:ext cx="212725"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E35DA76A-FAC8-4454-BE75-5802240064E5}" type="datetime'''''1''5'''''''''''''''''''">
              <a:rPr lang="en-US" altLang="en-US" sz="1200" smtClean="0">
                <a:latin typeface="+mn-lt"/>
                <a:cs typeface="+mn-cs"/>
              </a:rPr>
              <a:pPr lvl="0" algn="ctr">
                <a:spcBef>
                  <a:spcPct val="0"/>
                </a:spcBef>
                <a:spcAft>
                  <a:spcPct val="0"/>
                </a:spcAft>
              </a:pPr>
              <a:t>15</a:t>
            </a:fld>
            <a:endParaRPr lang="en-US" sz="1200" dirty="0">
              <a:latin typeface="+mn-lt"/>
              <a:cs typeface="+mn-cs"/>
            </a:endParaRPr>
          </a:p>
        </p:txBody>
      </p:sp>
      <p:sp>
        <p:nvSpPr>
          <p:cNvPr id="2096" name="Text Placeholder 2">
            <a:extLst>
              <a:ext uri="{FF2B5EF4-FFF2-40B4-BE49-F238E27FC236}">
                <a16:creationId xmlns:a16="http://schemas.microsoft.com/office/drawing/2014/main" id="{13D8DF66-92E6-BAE9-B22F-87AF3DF06CC3}"/>
              </a:ext>
            </a:extLst>
          </p:cNvPr>
          <p:cNvSpPr>
            <a:spLocks noGrp="1"/>
          </p:cNvSpPr>
          <p:nvPr>
            <p:custDataLst>
              <p:tags r:id="rId24"/>
            </p:custDataLst>
          </p:nvPr>
        </p:nvSpPr>
        <p:spPr bwMode="gray">
          <a:xfrm>
            <a:off x="5276850" y="3951288"/>
            <a:ext cx="212725"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468DEBE5-F0CA-48EE-A289-7E97DABA4D6D}" type="datetime'''''7''''3'''''''''''''''''''''''''''''''''''''''''''">
              <a:rPr lang="en-US" altLang="en-US" sz="1200" smtClean="0">
                <a:latin typeface="+mn-lt"/>
                <a:cs typeface="+mn-cs"/>
              </a:rPr>
              <a:pPr lvl="0" algn="ctr">
                <a:spcBef>
                  <a:spcPct val="0"/>
                </a:spcBef>
                <a:spcAft>
                  <a:spcPct val="0"/>
                </a:spcAft>
              </a:pPr>
              <a:t>73</a:t>
            </a:fld>
            <a:endParaRPr lang="en-US" sz="1200" dirty="0">
              <a:latin typeface="+mn-lt"/>
              <a:cs typeface="+mn-cs"/>
            </a:endParaRPr>
          </a:p>
        </p:txBody>
      </p:sp>
      <p:graphicFrame>
        <p:nvGraphicFramePr>
          <p:cNvPr id="2260" name="Chart 2259">
            <a:extLst>
              <a:ext uri="{FF2B5EF4-FFF2-40B4-BE49-F238E27FC236}">
                <a16:creationId xmlns:a16="http://schemas.microsoft.com/office/drawing/2014/main" id="{98E08046-BA43-5377-5422-E5D5B1EE032D}"/>
              </a:ext>
            </a:extLst>
          </p:cNvPr>
          <p:cNvGraphicFramePr/>
          <p:nvPr>
            <p:custDataLst>
              <p:tags r:id="rId25"/>
            </p:custDataLst>
            <p:extLst>
              <p:ext uri="{D42A27DB-BD31-4B8C-83A1-F6EECF244321}">
                <p14:modId xmlns:p14="http://schemas.microsoft.com/office/powerpoint/2010/main" val="3855946691"/>
              </p:ext>
            </p:extLst>
          </p:nvPr>
        </p:nvGraphicFramePr>
        <p:xfrm>
          <a:off x="3727450" y="2749550"/>
          <a:ext cx="1825625" cy="1752600"/>
        </p:xfrm>
        <a:graphic>
          <a:graphicData uri="http://schemas.openxmlformats.org/drawingml/2006/chart">
            <c:chart xmlns:c="http://schemas.openxmlformats.org/drawingml/2006/chart" xmlns:r="http://schemas.openxmlformats.org/officeDocument/2006/relationships" r:id="rId61"/>
          </a:graphicData>
        </a:graphic>
      </p:graphicFrame>
      <p:sp>
        <p:nvSpPr>
          <p:cNvPr id="2108" name="Rectangle 2107">
            <a:extLst>
              <a:ext uri="{FF2B5EF4-FFF2-40B4-BE49-F238E27FC236}">
                <a16:creationId xmlns:a16="http://schemas.microsoft.com/office/drawing/2014/main" id="{04BEF80C-2BA8-DEDA-B8F9-72F07752F9CB}"/>
              </a:ext>
            </a:extLst>
          </p:cNvPr>
          <p:cNvSpPr/>
          <p:nvPr>
            <p:custDataLst>
              <p:tags r:id="rId26"/>
            </p:custDataLst>
          </p:nvPr>
        </p:nvSpPr>
        <p:spPr>
          <a:xfrm>
            <a:off x="1587500" y="4078288"/>
            <a:ext cx="441325" cy="138113"/>
          </a:xfrm>
          <a:prstGeom prst="rect">
            <a:avLst/>
          </a:prstGeom>
          <a:solidFill>
            <a:srgbClr val="FFFFFF">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r>
              <a:rPr lang="en-US" sz="1100" dirty="0">
                <a:solidFill>
                  <a:schemeClr val="tx1"/>
                </a:solidFill>
              </a:rPr>
              <a:t>49 </a:t>
            </a:r>
          </a:p>
        </p:txBody>
      </p:sp>
      <p:sp>
        <p:nvSpPr>
          <p:cNvPr id="2109" name="Rectangle 2108">
            <a:extLst>
              <a:ext uri="{FF2B5EF4-FFF2-40B4-BE49-F238E27FC236}">
                <a16:creationId xmlns:a16="http://schemas.microsoft.com/office/drawing/2014/main" id="{EAB08A3B-6FA5-1430-523F-66FF591D1869}"/>
              </a:ext>
            </a:extLst>
          </p:cNvPr>
          <p:cNvSpPr/>
          <p:nvPr>
            <p:custDataLst>
              <p:tags r:id="rId27"/>
            </p:custDataLst>
          </p:nvPr>
        </p:nvSpPr>
        <p:spPr>
          <a:xfrm>
            <a:off x="4364038" y="4111625"/>
            <a:ext cx="442913" cy="130175"/>
          </a:xfrm>
          <a:prstGeom prst="rect">
            <a:avLst/>
          </a:prstGeom>
          <a:solidFill>
            <a:srgbClr val="FFFFFF">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r>
              <a:rPr lang="en-US" sz="1100" dirty="0">
                <a:solidFill>
                  <a:schemeClr val="tx1"/>
                </a:solidFill>
              </a:rPr>
              <a:t>35</a:t>
            </a:r>
          </a:p>
        </p:txBody>
      </p:sp>
      <p:graphicFrame>
        <p:nvGraphicFramePr>
          <p:cNvPr id="2261" name="Chart 2260">
            <a:extLst>
              <a:ext uri="{FF2B5EF4-FFF2-40B4-BE49-F238E27FC236}">
                <a16:creationId xmlns:a16="http://schemas.microsoft.com/office/drawing/2014/main" id="{A09F50B1-F985-8853-7182-5DCB76CF0412}"/>
              </a:ext>
            </a:extLst>
          </p:cNvPr>
          <p:cNvGraphicFramePr/>
          <p:nvPr>
            <p:custDataLst>
              <p:tags r:id="rId28"/>
            </p:custDataLst>
            <p:extLst>
              <p:ext uri="{D42A27DB-BD31-4B8C-83A1-F6EECF244321}">
                <p14:modId xmlns:p14="http://schemas.microsoft.com/office/powerpoint/2010/main" val="3538360781"/>
              </p:ext>
            </p:extLst>
          </p:nvPr>
        </p:nvGraphicFramePr>
        <p:xfrm>
          <a:off x="6148388" y="2806700"/>
          <a:ext cx="2495550" cy="1681163"/>
        </p:xfrm>
        <a:graphic>
          <a:graphicData uri="http://schemas.openxmlformats.org/drawingml/2006/chart">
            <c:chart xmlns:c="http://schemas.openxmlformats.org/drawingml/2006/chart" xmlns:r="http://schemas.openxmlformats.org/officeDocument/2006/relationships" r:id="rId62"/>
          </a:graphicData>
        </a:graphic>
      </p:graphicFrame>
      <p:sp>
        <p:nvSpPr>
          <p:cNvPr id="2111" name="Text Placeholder 2">
            <a:extLst>
              <a:ext uri="{FF2B5EF4-FFF2-40B4-BE49-F238E27FC236}">
                <a16:creationId xmlns:a16="http://schemas.microsoft.com/office/drawing/2014/main" id="{FE4811CE-9F89-08D9-199F-10123AF8F8E0}"/>
              </a:ext>
            </a:extLst>
          </p:cNvPr>
          <p:cNvSpPr>
            <a:spLocks noGrp="1"/>
          </p:cNvSpPr>
          <p:nvPr>
            <p:custDataLst>
              <p:tags r:id="rId29"/>
            </p:custDataLst>
          </p:nvPr>
        </p:nvSpPr>
        <p:spPr bwMode="auto">
          <a:xfrm>
            <a:off x="6456363" y="4451350"/>
            <a:ext cx="3238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A584B2FD-559B-47D0-8C0A-91A8D153DB22}" type="datetime'''''''''2''''''0''''''''''''''''''3''''''''''''''0'''''''">
              <a:rPr lang="en-US" altLang="en-US" sz="1100" smtClean="0">
                <a:latin typeface="+mn-lt"/>
                <a:cs typeface="+mn-cs"/>
              </a:rPr>
              <a:pPr lvl="0" algn="ctr">
                <a:spcBef>
                  <a:spcPct val="0"/>
                </a:spcBef>
                <a:spcAft>
                  <a:spcPct val="0"/>
                </a:spcAft>
              </a:pPr>
              <a:t>2030</a:t>
            </a:fld>
            <a:endParaRPr lang="en-US" sz="1100">
              <a:latin typeface="+mn-lt"/>
              <a:cs typeface="+mn-cs"/>
            </a:endParaRPr>
          </a:p>
        </p:txBody>
      </p:sp>
      <p:sp>
        <p:nvSpPr>
          <p:cNvPr id="2112" name="Text Placeholder 2">
            <a:extLst>
              <a:ext uri="{FF2B5EF4-FFF2-40B4-BE49-F238E27FC236}">
                <a16:creationId xmlns:a16="http://schemas.microsoft.com/office/drawing/2014/main" id="{400E82BC-4596-E95F-BC67-608F70B4ED22}"/>
              </a:ext>
            </a:extLst>
          </p:cNvPr>
          <p:cNvSpPr>
            <a:spLocks noGrp="1"/>
          </p:cNvSpPr>
          <p:nvPr>
            <p:custDataLst>
              <p:tags r:id="rId30"/>
            </p:custDataLst>
          </p:nvPr>
        </p:nvSpPr>
        <p:spPr bwMode="auto">
          <a:xfrm>
            <a:off x="7232650" y="4451350"/>
            <a:ext cx="3238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F406464C-2167-45D8-A39C-66668E13FF64}" type="datetime'2''''''''''''''0''''''''''''''''40'''''''''''''''''''''''''">
              <a:rPr lang="en-US" altLang="en-US" sz="1100" smtClean="0">
                <a:latin typeface="+mn-lt"/>
                <a:cs typeface="+mn-cs"/>
              </a:rPr>
              <a:pPr lvl="0" algn="ctr">
                <a:spcBef>
                  <a:spcPct val="0"/>
                </a:spcBef>
                <a:spcAft>
                  <a:spcPct val="0"/>
                </a:spcAft>
              </a:pPr>
              <a:t>2040</a:t>
            </a:fld>
            <a:endParaRPr lang="en-US" sz="1100">
              <a:latin typeface="+mn-lt"/>
              <a:cs typeface="+mn-cs"/>
            </a:endParaRPr>
          </a:p>
        </p:txBody>
      </p:sp>
      <p:sp>
        <p:nvSpPr>
          <p:cNvPr id="2113" name="Text Placeholder 2">
            <a:extLst>
              <a:ext uri="{FF2B5EF4-FFF2-40B4-BE49-F238E27FC236}">
                <a16:creationId xmlns:a16="http://schemas.microsoft.com/office/drawing/2014/main" id="{B6CD51DB-7417-F2CF-2B60-9354B1804A80}"/>
              </a:ext>
            </a:extLst>
          </p:cNvPr>
          <p:cNvSpPr>
            <a:spLocks noGrp="1"/>
          </p:cNvSpPr>
          <p:nvPr>
            <p:custDataLst>
              <p:tags r:id="rId31"/>
            </p:custDataLst>
          </p:nvPr>
        </p:nvSpPr>
        <p:spPr bwMode="auto">
          <a:xfrm>
            <a:off x="8010525" y="4451350"/>
            <a:ext cx="3238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6BA80E5E-BD77-452B-A96F-F1B2A2DCEEFD}" type="datetime'''''''''''''''''''''''''''20''''5''''''0'''''''''''''">
              <a:rPr lang="en-US" altLang="en-US" sz="1100" smtClean="0">
                <a:latin typeface="+mn-lt"/>
                <a:cs typeface="+mn-cs"/>
              </a:rPr>
              <a:pPr lvl="0" algn="ctr">
                <a:spcBef>
                  <a:spcPct val="0"/>
                </a:spcBef>
                <a:spcAft>
                  <a:spcPct val="0"/>
                </a:spcAft>
              </a:pPr>
              <a:t>2050</a:t>
            </a:fld>
            <a:endParaRPr lang="en-US" sz="1100">
              <a:latin typeface="+mn-lt"/>
              <a:cs typeface="+mn-cs"/>
            </a:endParaRPr>
          </a:p>
        </p:txBody>
      </p:sp>
      <p:sp>
        <p:nvSpPr>
          <p:cNvPr id="2114" name="Text Placeholder 2">
            <a:extLst>
              <a:ext uri="{FF2B5EF4-FFF2-40B4-BE49-F238E27FC236}">
                <a16:creationId xmlns:a16="http://schemas.microsoft.com/office/drawing/2014/main" id="{2CE44B05-6B2F-D693-267B-AB4C6626E478}"/>
              </a:ext>
            </a:extLst>
          </p:cNvPr>
          <p:cNvSpPr>
            <a:spLocks noGrp="1"/>
          </p:cNvSpPr>
          <p:nvPr>
            <p:custDataLst>
              <p:tags r:id="rId32"/>
            </p:custDataLst>
          </p:nvPr>
        </p:nvSpPr>
        <p:spPr bwMode="gray">
          <a:xfrm>
            <a:off x="6519863" y="4140200"/>
            <a:ext cx="1968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535EDBA9-4242-46EC-8D47-9978AEE7986B}" type="datetime'''''''''''''''''''''''''''1''''''''''5'''''''''''''''''">
              <a:rPr lang="en-US" altLang="en-US" sz="1100" smtClean="0">
                <a:latin typeface="+mn-lt"/>
                <a:cs typeface="+mn-cs"/>
              </a:rPr>
              <a:pPr lvl="0" algn="ctr">
                <a:spcBef>
                  <a:spcPct val="0"/>
                </a:spcBef>
                <a:spcAft>
                  <a:spcPct val="0"/>
                </a:spcAft>
              </a:pPr>
              <a:t>15</a:t>
            </a:fld>
            <a:endParaRPr lang="en-US" sz="1100" dirty="0">
              <a:latin typeface="+mn-lt"/>
              <a:cs typeface="+mn-cs"/>
            </a:endParaRPr>
          </a:p>
        </p:txBody>
      </p:sp>
      <p:sp>
        <p:nvSpPr>
          <p:cNvPr id="2115" name="Text Placeholder 2">
            <a:extLst>
              <a:ext uri="{FF2B5EF4-FFF2-40B4-BE49-F238E27FC236}">
                <a16:creationId xmlns:a16="http://schemas.microsoft.com/office/drawing/2014/main" id="{ABBB4DBB-4D13-DFC3-CC54-572467F50972}"/>
              </a:ext>
            </a:extLst>
          </p:cNvPr>
          <p:cNvSpPr>
            <a:spLocks noGrp="1"/>
          </p:cNvSpPr>
          <p:nvPr>
            <p:custDataLst>
              <p:tags r:id="rId33"/>
            </p:custDataLst>
          </p:nvPr>
        </p:nvSpPr>
        <p:spPr bwMode="gray">
          <a:xfrm>
            <a:off x="7296150" y="3935413"/>
            <a:ext cx="1968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B2040BF9-F2DA-4515-AAB5-179FD30BD9B0}" type="datetime'''''''''''''''''''''''8''''''''''''3'''''''">
              <a:rPr lang="en-US" altLang="en-US" sz="1100" smtClean="0">
                <a:latin typeface="+mn-lt"/>
                <a:cs typeface="+mn-cs"/>
              </a:rPr>
              <a:pPr lvl="0" algn="ctr">
                <a:spcBef>
                  <a:spcPct val="0"/>
                </a:spcBef>
                <a:spcAft>
                  <a:spcPct val="0"/>
                </a:spcAft>
              </a:pPr>
              <a:t>83</a:t>
            </a:fld>
            <a:endParaRPr lang="en-US" sz="1100" dirty="0">
              <a:latin typeface="+mn-lt"/>
              <a:cs typeface="+mn-cs"/>
            </a:endParaRPr>
          </a:p>
        </p:txBody>
      </p:sp>
      <p:sp>
        <p:nvSpPr>
          <p:cNvPr id="2116" name="Text Placeholder 2">
            <a:extLst>
              <a:ext uri="{FF2B5EF4-FFF2-40B4-BE49-F238E27FC236}">
                <a16:creationId xmlns:a16="http://schemas.microsoft.com/office/drawing/2014/main" id="{D6F2DB4E-C319-DCCF-D33D-F5E73FECD8CB}"/>
              </a:ext>
            </a:extLst>
          </p:cNvPr>
          <p:cNvSpPr>
            <a:spLocks noGrp="1"/>
          </p:cNvSpPr>
          <p:nvPr>
            <p:custDataLst>
              <p:tags r:id="rId34"/>
            </p:custDataLst>
          </p:nvPr>
        </p:nvSpPr>
        <p:spPr bwMode="gray">
          <a:xfrm>
            <a:off x="8035925" y="3592513"/>
            <a:ext cx="27463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EE07E400-F069-4A74-A051-3DE3CCA9C928}" type="datetime'''''''''''''''''''''''''''''''1''''''''''''9''''6'''''''''">
              <a:rPr lang="en-US" altLang="en-US" sz="1100" smtClean="0">
                <a:latin typeface="+mn-lt"/>
                <a:cs typeface="+mn-cs"/>
              </a:rPr>
              <a:pPr lvl="0" algn="ctr">
                <a:spcBef>
                  <a:spcPct val="0"/>
                </a:spcBef>
                <a:spcAft>
                  <a:spcPct val="0"/>
                </a:spcAft>
              </a:pPr>
              <a:t>196</a:t>
            </a:fld>
            <a:endParaRPr lang="en-US" sz="1100" dirty="0">
              <a:latin typeface="+mn-lt"/>
              <a:cs typeface="+mn-cs"/>
            </a:endParaRPr>
          </a:p>
        </p:txBody>
      </p:sp>
      <p:graphicFrame>
        <p:nvGraphicFramePr>
          <p:cNvPr id="2262" name="Chart 2261">
            <a:extLst>
              <a:ext uri="{FF2B5EF4-FFF2-40B4-BE49-F238E27FC236}">
                <a16:creationId xmlns:a16="http://schemas.microsoft.com/office/drawing/2014/main" id="{E20E6C77-6CC8-45D8-FE4C-BA89596E6A45}"/>
              </a:ext>
            </a:extLst>
          </p:cNvPr>
          <p:cNvGraphicFramePr/>
          <p:nvPr>
            <p:custDataLst>
              <p:tags r:id="rId35"/>
            </p:custDataLst>
            <p:extLst>
              <p:ext uri="{D42A27DB-BD31-4B8C-83A1-F6EECF244321}">
                <p14:modId xmlns:p14="http://schemas.microsoft.com/office/powerpoint/2010/main" val="553751449"/>
              </p:ext>
            </p:extLst>
          </p:nvPr>
        </p:nvGraphicFramePr>
        <p:xfrm>
          <a:off x="6515100" y="2795588"/>
          <a:ext cx="1731963" cy="1706562"/>
        </p:xfrm>
        <a:graphic>
          <a:graphicData uri="http://schemas.openxmlformats.org/drawingml/2006/chart">
            <c:chart xmlns:c="http://schemas.openxmlformats.org/drawingml/2006/chart" xmlns:r="http://schemas.openxmlformats.org/officeDocument/2006/relationships" r:id="rId63"/>
          </a:graphicData>
        </a:graphic>
      </p:graphicFrame>
      <p:graphicFrame>
        <p:nvGraphicFramePr>
          <p:cNvPr id="2263" name="Chart 2262">
            <a:extLst>
              <a:ext uri="{FF2B5EF4-FFF2-40B4-BE49-F238E27FC236}">
                <a16:creationId xmlns:a16="http://schemas.microsoft.com/office/drawing/2014/main" id="{C815F75A-4360-558B-A469-7A8424E518B1}"/>
              </a:ext>
            </a:extLst>
          </p:cNvPr>
          <p:cNvGraphicFramePr/>
          <p:nvPr>
            <p:custDataLst>
              <p:tags r:id="rId36"/>
            </p:custDataLst>
            <p:extLst>
              <p:ext uri="{D42A27DB-BD31-4B8C-83A1-F6EECF244321}">
                <p14:modId xmlns:p14="http://schemas.microsoft.com/office/powerpoint/2010/main" val="877346699"/>
              </p:ext>
            </p:extLst>
          </p:nvPr>
        </p:nvGraphicFramePr>
        <p:xfrm>
          <a:off x="8994775" y="2820988"/>
          <a:ext cx="2495550" cy="1681162"/>
        </p:xfrm>
        <a:graphic>
          <a:graphicData uri="http://schemas.openxmlformats.org/drawingml/2006/chart">
            <c:chart xmlns:c="http://schemas.openxmlformats.org/drawingml/2006/chart" xmlns:r="http://schemas.openxmlformats.org/officeDocument/2006/relationships" r:id="rId64"/>
          </a:graphicData>
        </a:graphic>
      </p:graphicFrame>
      <p:cxnSp>
        <p:nvCxnSpPr>
          <p:cNvPr id="2127" name="Straight Connector 2126">
            <a:extLst>
              <a:ext uri="{FF2B5EF4-FFF2-40B4-BE49-F238E27FC236}">
                <a16:creationId xmlns:a16="http://schemas.microsoft.com/office/drawing/2014/main" id="{45010382-C92B-7356-B0BB-E82B0248A0A6}"/>
              </a:ext>
            </a:extLst>
          </p:cNvPr>
          <p:cNvCxnSpPr/>
          <p:nvPr>
            <p:custDataLst>
              <p:tags r:id="rId37"/>
            </p:custDataLst>
          </p:nvPr>
        </p:nvCxnSpPr>
        <p:spPr bwMode="gray">
          <a:xfrm>
            <a:off x="9077325" y="2903538"/>
            <a:ext cx="2330450" cy="0"/>
          </a:xfrm>
          <a:prstGeom prst="line">
            <a:avLst/>
          </a:prstGeom>
          <a:ln w="9525" cap="flat" cmpd="sng" algn="ctr">
            <a:solidFill>
              <a:schemeClr val="accent5"/>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128" name="Text Placeholder 2">
            <a:extLst>
              <a:ext uri="{FF2B5EF4-FFF2-40B4-BE49-F238E27FC236}">
                <a16:creationId xmlns:a16="http://schemas.microsoft.com/office/drawing/2014/main" id="{AC30CB13-E761-0761-0F70-084813F66A8C}"/>
              </a:ext>
            </a:extLst>
          </p:cNvPr>
          <p:cNvSpPr>
            <a:spLocks noGrp="1"/>
          </p:cNvSpPr>
          <p:nvPr>
            <p:custDataLst>
              <p:tags r:id="rId38"/>
            </p:custDataLst>
          </p:nvPr>
        </p:nvSpPr>
        <p:spPr bwMode="auto">
          <a:xfrm>
            <a:off x="9302750" y="4465638"/>
            <a:ext cx="3238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143EAAA0-2C0F-49C0-ADF3-EB989036B029}" type="datetime'''''2''''''''''''''''''03''''''''''''''''0'''''''''''">
              <a:rPr lang="en-US" altLang="en-US" sz="1100" smtClean="0">
                <a:latin typeface="+mn-lt"/>
                <a:cs typeface="+mn-cs"/>
              </a:rPr>
              <a:pPr lvl="0" algn="ctr">
                <a:spcBef>
                  <a:spcPct val="0"/>
                </a:spcBef>
                <a:spcAft>
                  <a:spcPct val="0"/>
                </a:spcAft>
              </a:pPr>
              <a:t>2030</a:t>
            </a:fld>
            <a:endParaRPr lang="en-US" sz="1100">
              <a:latin typeface="+mn-lt"/>
              <a:cs typeface="+mn-cs"/>
            </a:endParaRPr>
          </a:p>
        </p:txBody>
      </p:sp>
      <p:sp>
        <p:nvSpPr>
          <p:cNvPr id="2129" name="Text Placeholder 2">
            <a:extLst>
              <a:ext uri="{FF2B5EF4-FFF2-40B4-BE49-F238E27FC236}">
                <a16:creationId xmlns:a16="http://schemas.microsoft.com/office/drawing/2014/main" id="{AEF7EFCC-A8F5-6EC0-1520-6C61241A35AB}"/>
              </a:ext>
            </a:extLst>
          </p:cNvPr>
          <p:cNvSpPr>
            <a:spLocks noGrp="1"/>
          </p:cNvSpPr>
          <p:nvPr>
            <p:custDataLst>
              <p:tags r:id="rId39"/>
            </p:custDataLst>
          </p:nvPr>
        </p:nvSpPr>
        <p:spPr bwMode="auto">
          <a:xfrm>
            <a:off x="10079038" y="4465638"/>
            <a:ext cx="3238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BFA5E051-EF0E-492C-A49E-89655985AA05}" type="datetime'''''''''20''''''''40'''''''''''''''''''''''''''''">
              <a:rPr lang="en-US" altLang="en-US" sz="1100" smtClean="0">
                <a:latin typeface="+mn-lt"/>
                <a:cs typeface="+mn-cs"/>
              </a:rPr>
              <a:pPr lvl="0" algn="ctr">
                <a:spcBef>
                  <a:spcPct val="0"/>
                </a:spcBef>
                <a:spcAft>
                  <a:spcPct val="0"/>
                </a:spcAft>
              </a:pPr>
              <a:t>2040</a:t>
            </a:fld>
            <a:endParaRPr lang="en-US" sz="1100">
              <a:latin typeface="+mn-lt"/>
              <a:cs typeface="+mn-cs"/>
            </a:endParaRPr>
          </a:p>
        </p:txBody>
      </p:sp>
      <p:sp>
        <p:nvSpPr>
          <p:cNvPr id="2130" name="Text Placeholder 2">
            <a:extLst>
              <a:ext uri="{FF2B5EF4-FFF2-40B4-BE49-F238E27FC236}">
                <a16:creationId xmlns:a16="http://schemas.microsoft.com/office/drawing/2014/main" id="{53B4A89A-AD0C-200C-3825-B5AC1CFE7CD0}"/>
              </a:ext>
            </a:extLst>
          </p:cNvPr>
          <p:cNvSpPr>
            <a:spLocks noGrp="1"/>
          </p:cNvSpPr>
          <p:nvPr>
            <p:custDataLst>
              <p:tags r:id="rId40"/>
            </p:custDataLst>
          </p:nvPr>
        </p:nvSpPr>
        <p:spPr bwMode="auto">
          <a:xfrm>
            <a:off x="10856913" y="4465638"/>
            <a:ext cx="3238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B71648D4-CF90-4ECA-9676-2ADB8873E1F9}" type="datetime'''''''''''''''''''''''2''''''0''''''5''''''''''0'''''''''''">
              <a:rPr lang="en-US" altLang="en-US" sz="1100" smtClean="0">
                <a:latin typeface="+mn-lt"/>
                <a:cs typeface="+mn-cs"/>
              </a:rPr>
              <a:pPr lvl="0" algn="ctr">
                <a:spcBef>
                  <a:spcPct val="0"/>
                </a:spcBef>
                <a:spcAft>
                  <a:spcPct val="0"/>
                </a:spcAft>
              </a:pPr>
              <a:t>2050</a:t>
            </a:fld>
            <a:endParaRPr lang="en-US" sz="1100">
              <a:latin typeface="+mn-lt"/>
              <a:cs typeface="+mn-cs"/>
            </a:endParaRPr>
          </a:p>
        </p:txBody>
      </p:sp>
      <p:sp>
        <p:nvSpPr>
          <p:cNvPr id="2131" name="Text Placeholder 2">
            <a:extLst>
              <a:ext uri="{FF2B5EF4-FFF2-40B4-BE49-F238E27FC236}">
                <a16:creationId xmlns:a16="http://schemas.microsoft.com/office/drawing/2014/main" id="{4127BC3A-46EA-FFDF-6E44-DCAF3EE96DB7}"/>
              </a:ext>
            </a:extLst>
          </p:cNvPr>
          <p:cNvSpPr>
            <a:spLocks noGrp="1"/>
          </p:cNvSpPr>
          <p:nvPr>
            <p:custDataLst>
              <p:tags r:id="rId41"/>
            </p:custDataLst>
          </p:nvPr>
        </p:nvSpPr>
        <p:spPr bwMode="gray">
          <a:xfrm>
            <a:off x="9366250" y="4151313"/>
            <a:ext cx="1968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BFAEABBD-FE35-4704-B2BF-B8A579C73F27}" type="datetime'''''''''''15'''''''''''''''''">
              <a:rPr lang="en-US" altLang="en-US" sz="1100" smtClean="0">
                <a:latin typeface="+mn-lt"/>
                <a:cs typeface="+mn-cs"/>
              </a:rPr>
              <a:pPr lvl="0" algn="ctr">
                <a:spcBef>
                  <a:spcPct val="0"/>
                </a:spcBef>
                <a:spcAft>
                  <a:spcPct val="0"/>
                </a:spcAft>
              </a:pPr>
              <a:t>15</a:t>
            </a:fld>
            <a:endParaRPr lang="en-US" sz="1100" dirty="0">
              <a:latin typeface="+mn-lt"/>
              <a:cs typeface="+mn-cs"/>
            </a:endParaRPr>
          </a:p>
        </p:txBody>
      </p:sp>
      <p:sp>
        <p:nvSpPr>
          <p:cNvPr id="2132" name="Text Placeholder 2">
            <a:extLst>
              <a:ext uri="{FF2B5EF4-FFF2-40B4-BE49-F238E27FC236}">
                <a16:creationId xmlns:a16="http://schemas.microsoft.com/office/drawing/2014/main" id="{A5C271EE-766A-87D1-F7FD-57CBB9DC37B5}"/>
              </a:ext>
            </a:extLst>
          </p:cNvPr>
          <p:cNvSpPr>
            <a:spLocks noGrp="1"/>
          </p:cNvSpPr>
          <p:nvPr>
            <p:custDataLst>
              <p:tags r:id="rId42"/>
            </p:custDataLst>
          </p:nvPr>
        </p:nvSpPr>
        <p:spPr bwMode="gray">
          <a:xfrm>
            <a:off x="10104438" y="3427413"/>
            <a:ext cx="27463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0B8A536D-85F4-4036-A6EB-A5237C84DA36}" type="datetime'''''''''''''''2''''''''''3''''''''''8'''''''''''''''''''">
              <a:rPr lang="en-US" altLang="en-US" sz="1100" smtClean="0">
                <a:latin typeface="+mn-lt"/>
                <a:cs typeface="+mn-cs"/>
              </a:rPr>
              <a:pPr lvl="0" algn="ctr">
                <a:spcBef>
                  <a:spcPct val="0"/>
                </a:spcBef>
                <a:spcAft>
                  <a:spcPct val="0"/>
                </a:spcAft>
              </a:pPr>
              <a:t>238</a:t>
            </a:fld>
            <a:endParaRPr lang="en-US" sz="1100" dirty="0">
              <a:latin typeface="+mn-lt"/>
              <a:cs typeface="+mn-cs"/>
            </a:endParaRPr>
          </a:p>
        </p:txBody>
      </p:sp>
      <p:sp>
        <p:nvSpPr>
          <p:cNvPr id="2133" name="Text Placeholder 2">
            <a:extLst>
              <a:ext uri="{FF2B5EF4-FFF2-40B4-BE49-F238E27FC236}">
                <a16:creationId xmlns:a16="http://schemas.microsoft.com/office/drawing/2014/main" id="{10D8F7E9-DD06-839F-3D9C-7D8C9AE4620C}"/>
              </a:ext>
            </a:extLst>
          </p:cNvPr>
          <p:cNvSpPr>
            <a:spLocks noGrp="1"/>
          </p:cNvSpPr>
          <p:nvPr>
            <p:custDataLst>
              <p:tags r:id="rId43"/>
            </p:custDataLst>
          </p:nvPr>
        </p:nvSpPr>
        <p:spPr bwMode="gray">
          <a:xfrm>
            <a:off x="10882313" y="2687638"/>
            <a:ext cx="27463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10BD657A-4761-4931-93E8-106318E9DCDB}" type="datetime'''''''''''''''''''''4''''6''''''''''7'''''''''''''''''">
              <a:rPr lang="en-US" altLang="en-US" sz="1100" smtClean="0">
                <a:latin typeface="+mn-lt"/>
                <a:cs typeface="+mn-cs"/>
              </a:rPr>
              <a:pPr lvl="0" algn="ctr">
                <a:spcBef>
                  <a:spcPct val="0"/>
                </a:spcBef>
                <a:spcAft>
                  <a:spcPct val="0"/>
                </a:spcAft>
              </a:pPr>
              <a:t>467</a:t>
            </a:fld>
            <a:endParaRPr lang="en-US" sz="1100" dirty="0">
              <a:latin typeface="+mn-lt"/>
              <a:cs typeface="+mn-cs"/>
            </a:endParaRPr>
          </a:p>
        </p:txBody>
      </p:sp>
      <p:cxnSp>
        <p:nvCxnSpPr>
          <p:cNvPr id="2151" name="Straight Connector 2150">
            <a:extLst>
              <a:ext uri="{FF2B5EF4-FFF2-40B4-BE49-F238E27FC236}">
                <a16:creationId xmlns:a16="http://schemas.microsoft.com/office/drawing/2014/main" id="{B29160FE-1117-E900-3650-DCE75BAFD494}"/>
              </a:ext>
            </a:extLst>
          </p:cNvPr>
          <p:cNvCxnSpPr>
            <a:cxnSpLocks/>
          </p:cNvCxnSpPr>
          <p:nvPr/>
        </p:nvCxnSpPr>
        <p:spPr>
          <a:xfrm>
            <a:off x="3207460" y="2635250"/>
            <a:ext cx="0" cy="2938463"/>
          </a:xfrm>
          <a:prstGeom prst="line">
            <a:avLst/>
          </a:prstGeom>
          <a:ln>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2152" name="Straight Connector 2151">
            <a:extLst>
              <a:ext uri="{FF2B5EF4-FFF2-40B4-BE49-F238E27FC236}">
                <a16:creationId xmlns:a16="http://schemas.microsoft.com/office/drawing/2014/main" id="{EAB7A4AA-4C9A-2BBD-0934-B11C61CC2C6F}"/>
              </a:ext>
            </a:extLst>
          </p:cNvPr>
          <p:cNvCxnSpPr>
            <a:cxnSpLocks/>
          </p:cNvCxnSpPr>
          <p:nvPr/>
        </p:nvCxnSpPr>
        <p:spPr>
          <a:xfrm>
            <a:off x="8787365" y="2635250"/>
            <a:ext cx="0" cy="2938463"/>
          </a:xfrm>
          <a:prstGeom prst="line">
            <a:avLst/>
          </a:prstGeom>
          <a:ln>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2153" name="Straight Connector 2152">
            <a:extLst>
              <a:ext uri="{FF2B5EF4-FFF2-40B4-BE49-F238E27FC236}">
                <a16:creationId xmlns:a16="http://schemas.microsoft.com/office/drawing/2014/main" id="{E415A49B-9E42-A74F-71B4-1FEC71E60AFF}"/>
              </a:ext>
            </a:extLst>
          </p:cNvPr>
          <p:cNvCxnSpPr>
            <a:cxnSpLocks/>
          </p:cNvCxnSpPr>
          <p:nvPr/>
        </p:nvCxnSpPr>
        <p:spPr>
          <a:xfrm>
            <a:off x="6005661" y="2635250"/>
            <a:ext cx="0" cy="2938463"/>
          </a:xfrm>
          <a:prstGeom prst="line">
            <a:avLst/>
          </a:prstGeom>
          <a:ln>
            <a:solidFill>
              <a:schemeClr val="accent6"/>
            </a:solidFill>
            <a:prstDash val="solid"/>
          </a:ln>
        </p:spPr>
        <p:style>
          <a:lnRef idx="1">
            <a:schemeClr val="accent1"/>
          </a:lnRef>
          <a:fillRef idx="0">
            <a:schemeClr val="accent1"/>
          </a:fillRef>
          <a:effectRef idx="0">
            <a:schemeClr val="accent1"/>
          </a:effectRef>
          <a:fontRef idx="minor">
            <a:schemeClr val="tx1"/>
          </a:fontRef>
        </p:style>
      </p:cxnSp>
      <p:sp>
        <p:nvSpPr>
          <p:cNvPr id="2187" name="TextBox 2186">
            <a:extLst>
              <a:ext uri="{FF2B5EF4-FFF2-40B4-BE49-F238E27FC236}">
                <a16:creationId xmlns:a16="http://schemas.microsoft.com/office/drawing/2014/main" id="{27E92695-23D0-A556-613B-49D407E7C17E}"/>
              </a:ext>
            </a:extLst>
          </p:cNvPr>
          <p:cNvSpPr txBox="1"/>
          <p:nvPr/>
        </p:nvSpPr>
        <p:spPr bwMode="gray">
          <a:xfrm>
            <a:off x="560388" y="2722563"/>
            <a:ext cx="2990850" cy="503238"/>
          </a:xfrm>
          <a:prstGeom prst="rect">
            <a:avLst/>
          </a:prstGeom>
          <a:noFill/>
        </p:spPr>
        <p:txBody>
          <a:bodyPr wrap="square" lIns="36000" tIns="36000" rIns="36000" bIns="36000" rtlCol="0">
            <a:spAutoFit/>
          </a:bodyPr>
          <a:lstStyle/>
          <a:p>
            <a:pPr marL="0" marR="0" lvl="0" indent="0" defTabSz="711200" eaLnBrk="1" fontAlgn="auto" latinLnBrk="0" hangingPunct="1">
              <a:lnSpc>
                <a:spcPct val="100000"/>
              </a:lnSpc>
              <a:spcBef>
                <a:spcPts val="600"/>
              </a:spcBef>
              <a:spcAft>
                <a:spcPts val="0"/>
              </a:spcAft>
              <a:buClrTx/>
              <a:buSzTx/>
              <a:buFontTx/>
              <a:buNone/>
              <a:tabLst/>
              <a:defRPr/>
            </a:pPr>
            <a:r>
              <a:rPr lang="en-US" sz="1200" b="1" kern="0" noProof="0">
                <a:solidFill>
                  <a:srgbClr val="000000"/>
                </a:solidFill>
              </a:rPr>
              <a:t>Global SAF Supply Potential  </a:t>
            </a:r>
            <a:endParaRPr kumimoji="0" lang="en-US" sz="1200" b="1" i="0" u="none" strike="noStrike" kern="0" cap="none" spc="0" normalizeH="0" baseline="0" noProof="0">
              <a:ln>
                <a:noFill/>
              </a:ln>
              <a:solidFill>
                <a:srgbClr val="000000"/>
              </a:solidFill>
              <a:effectLst/>
              <a:uLnTx/>
              <a:uFillTx/>
            </a:endParaRPr>
          </a:p>
          <a:p>
            <a:pPr marL="0" marR="0" lvl="0" indent="0" defTabSz="711200" eaLnBrk="1" fontAlgn="auto" latinLnBrk="0" hangingPunct="1">
              <a:lnSpc>
                <a:spcPct val="100000"/>
              </a:lnSpc>
              <a:spcBef>
                <a:spcPts val="600"/>
              </a:spcBef>
              <a:spcAft>
                <a:spcPts val="0"/>
              </a:spcAft>
              <a:buClrTx/>
              <a:buSzTx/>
              <a:buFontTx/>
              <a:buNone/>
              <a:tabLst/>
              <a:defRPr/>
            </a:pPr>
            <a:r>
              <a:rPr lang="en-US" sz="1050" kern="0" spc="300" noProof="0">
                <a:solidFill>
                  <a:srgbClr val="000000"/>
                </a:solidFill>
              </a:rPr>
              <a:t>Mt (</a:t>
            </a:r>
            <a:r>
              <a:rPr lang="en-US" sz="1050" kern="0" spc="300" err="1">
                <a:solidFill>
                  <a:srgbClr val="000000"/>
                </a:solidFill>
              </a:rPr>
              <a:t>Bgal</a:t>
            </a:r>
            <a:r>
              <a:rPr lang="en-US" sz="1050" kern="0" spc="300">
                <a:solidFill>
                  <a:srgbClr val="000000"/>
                </a:solidFill>
              </a:rPr>
              <a:t>) </a:t>
            </a:r>
            <a:r>
              <a:rPr lang="en-US" sz="1050" kern="0" spc="300" noProof="0">
                <a:solidFill>
                  <a:srgbClr val="000000"/>
                </a:solidFill>
              </a:rPr>
              <a:t>per year</a:t>
            </a:r>
            <a:endParaRPr kumimoji="0" lang="en-US" sz="1050" b="0" i="0" u="none" strike="noStrike" kern="0" cap="none" spc="300" normalizeH="0" baseline="0" noProof="0">
              <a:ln>
                <a:noFill/>
              </a:ln>
              <a:solidFill>
                <a:srgbClr val="000000"/>
              </a:solidFill>
              <a:effectLst/>
              <a:uLnTx/>
              <a:uFillTx/>
            </a:endParaRPr>
          </a:p>
        </p:txBody>
      </p:sp>
      <p:sp>
        <p:nvSpPr>
          <p:cNvPr id="2190" name="TextBox 2189">
            <a:extLst>
              <a:ext uri="{FF2B5EF4-FFF2-40B4-BE49-F238E27FC236}">
                <a16:creationId xmlns:a16="http://schemas.microsoft.com/office/drawing/2014/main" id="{685B0F13-BE2F-A626-92A9-DD7728DD0C05}"/>
              </a:ext>
            </a:extLst>
          </p:cNvPr>
          <p:cNvSpPr txBox="1"/>
          <p:nvPr/>
        </p:nvSpPr>
        <p:spPr>
          <a:xfrm>
            <a:off x="3374335" y="5013325"/>
            <a:ext cx="2481215" cy="600075"/>
          </a:xfrm>
          <a:prstGeom prst="rect">
            <a:avLst/>
          </a:prstGeom>
          <a:noFill/>
        </p:spPr>
        <p:txBody>
          <a:bodyPr wrap="square" lIns="0" tIns="0" rIns="0" bIns="0" rtlCol="0">
            <a:spAutoFit/>
          </a:bodyPr>
          <a:lstStyle/>
          <a:p>
            <a:pPr marR="0" lvl="0" algn="ctr">
              <a:lnSpc>
                <a:spcPct val="122000"/>
              </a:lnSpc>
              <a:spcAft>
                <a:spcPts val="100"/>
              </a:spcAft>
            </a:pPr>
            <a:r>
              <a:rPr lang="en-US" sz="1100" dirty="0"/>
              <a:t>Constrained SAF market, but lower risk of market distortion due to feedstock limitations </a:t>
            </a:r>
          </a:p>
        </p:txBody>
      </p:sp>
      <p:sp>
        <p:nvSpPr>
          <p:cNvPr id="2191" name="TextBox 2190">
            <a:extLst>
              <a:ext uri="{FF2B5EF4-FFF2-40B4-BE49-F238E27FC236}">
                <a16:creationId xmlns:a16="http://schemas.microsoft.com/office/drawing/2014/main" id="{0BF94D2B-ECDD-6326-67C5-662CA147082E}"/>
              </a:ext>
            </a:extLst>
          </p:cNvPr>
          <p:cNvSpPr txBox="1"/>
          <p:nvPr/>
        </p:nvSpPr>
        <p:spPr>
          <a:xfrm>
            <a:off x="576001" y="5013325"/>
            <a:ext cx="2481215" cy="600075"/>
          </a:xfrm>
          <a:prstGeom prst="rect">
            <a:avLst/>
          </a:prstGeom>
          <a:noFill/>
        </p:spPr>
        <p:txBody>
          <a:bodyPr wrap="square" lIns="0" tIns="0" rIns="0" bIns="0" rtlCol="0">
            <a:spAutoFit/>
          </a:bodyPr>
          <a:lstStyle/>
          <a:p>
            <a:pPr marR="0" lvl="0" algn="ctr">
              <a:lnSpc>
                <a:spcPct val="122000"/>
              </a:lnSpc>
              <a:spcAft>
                <a:spcPts val="100"/>
              </a:spcAft>
            </a:pPr>
            <a:r>
              <a:rPr lang="en-US" sz="1100" dirty="0"/>
              <a:t>Constrained SAF market, with high risk of market distortion from increased land use for crop-based feedstocks</a:t>
            </a:r>
          </a:p>
        </p:txBody>
      </p:sp>
      <p:sp>
        <p:nvSpPr>
          <p:cNvPr id="2192" name="TextBox 2191">
            <a:extLst>
              <a:ext uri="{FF2B5EF4-FFF2-40B4-BE49-F238E27FC236}">
                <a16:creationId xmlns:a16="http://schemas.microsoft.com/office/drawing/2014/main" id="{DC2F2B9D-1CCF-982C-2162-68CC2A0BE97D}"/>
              </a:ext>
            </a:extLst>
          </p:cNvPr>
          <p:cNvSpPr txBox="1"/>
          <p:nvPr/>
        </p:nvSpPr>
        <p:spPr>
          <a:xfrm>
            <a:off x="8967293" y="5013325"/>
            <a:ext cx="2481215" cy="508000"/>
          </a:xfrm>
          <a:prstGeom prst="rect">
            <a:avLst/>
          </a:prstGeom>
          <a:noFill/>
        </p:spPr>
        <p:txBody>
          <a:bodyPr wrap="square" lIns="0" tIns="0" rIns="0" bIns="0" rtlCol="0">
            <a:spAutoFit/>
          </a:bodyPr>
          <a:lstStyle/>
          <a:p>
            <a:pPr algn="ctr"/>
            <a:r>
              <a:rPr lang="en-US" sz="1100"/>
              <a:t>Full deployment of SAF unlocking all strategic benefits, including full independence from fossil resources</a:t>
            </a:r>
            <a:endParaRPr lang="en-US" sz="1400"/>
          </a:p>
        </p:txBody>
      </p:sp>
      <p:sp>
        <p:nvSpPr>
          <p:cNvPr id="2193" name="TextBox 2192">
            <a:extLst>
              <a:ext uri="{FF2B5EF4-FFF2-40B4-BE49-F238E27FC236}">
                <a16:creationId xmlns:a16="http://schemas.microsoft.com/office/drawing/2014/main" id="{BA365AD0-D405-1BA8-1F91-D2CD41E6C016}"/>
              </a:ext>
            </a:extLst>
          </p:cNvPr>
          <p:cNvSpPr txBox="1"/>
          <p:nvPr/>
        </p:nvSpPr>
        <p:spPr>
          <a:xfrm>
            <a:off x="6160917" y="5013325"/>
            <a:ext cx="2481215" cy="508000"/>
          </a:xfrm>
          <a:prstGeom prst="rect">
            <a:avLst/>
          </a:prstGeom>
          <a:noFill/>
        </p:spPr>
        <p:txBody>
          <a:bodyPr wrap="square" lIns="0" tIns="0" rIns="0" bIns="0" rtlCol="0">
            <a:spAutoFit/>
          </a:bodyPr>
          <a:lstStyle/>
          <a:p>
            <a:pPr algn="ctr"/>
            <a:r>
              <a:rPr lang="en-US" sz="1100"/>
              <a:t>Robust and scalable SAF market, with strategic benefits to agricultural and renewable energy development</a:t>
            </a:r>
            <a:endParaRPr lang="en-US" sz="1400"/>
          </a:p>
        </p:txBody>
      </p:sp>
      <p:sp>
        <p:nvSpPr>
          <p:cNvPr id="2194" name="Rectangle 2193">
            <a:extLst>
              <a:ext uri="{FF2B5EF4-FFF2-40B4-BE49-F238E27FC236}">
                <a16:creationId xmlns:a16="http://schemas.microsoft.com/office/drawing/2014/main" id="{F615A339-6E8F-A04E-F661-FF527ED2CBE9}"/>
              </a:ext>
            </a:extLst>
          </p:cNvPr>
          <p:cNvSpPr/>
          <p:nvPr>
            <p:custDataLst>
              <p:tags r:id="rId44"/>
            </p:custDataLst>
          </p:nvPr>
        </p:nvSpPr>
        <p:spPr>
          <a:xfrm>
            <a:off x="481013" y="6022975"/>
            <a:ext cx="5786438" cy="385763"/>
          </a:xfrm>
          <a:prstGeom prst="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noProof="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95" name="TextBox 2194">
            <a:extLst>
              <a:ext uri="{FF2B5EF4-FFF2-40B4-BE49-F238E27FC236}">
                <a16:creationId xmlns:a16="http://schemas.microsoft.com/office/drawing/2014/main" id="{F0401431-F989-36B8-A103-5E97E1161590}"/>
              </a:ext>
            </a:extLst>
          </p:cNvPr>
          <p:cNvSpPr txBox="1"/>
          <p:nvPr>
            <p:custDataLst>
              <p:tags r:id="rId45"/>
            </p:custDataLst>
          </p:nvPr>
        </p:nvSpPr>
        <p:spPr>
          <a:xfrm>
            <a:off x="603250" y="5864225"/>
            <a:ext cx="2309813" cy="225425"/>
          </a:xfrm>
          <a:prstGeom prst="rect">
            <a:avLst/>
          </a:prstGeom>
          <a:solidFill>
            <a:schemeClr val="bg1"/>
          </a:solidFill>
        </p:spPr>
        <p:txBody>
          <a:bodyPr wrap="square" tIns="36000" bIns="36000" anchor="ctr">
            <a:spAutoFit/>
          </a:bodyPr>
          <a:lstStyle/>
          <a:p>
            <a:pPr algn="ctr"/>
            <a:r>
              <a:rPr lang="en-US" sz="1000" b="1" dirty="0">
                <a:ea typeface="Open Sans" panose="020B0606030504020204" pitchFamily="34" charset="0"/>
                <a:cs typeface="Open Sans" panose="020B0606030504020204" pitchFamily="34" charset="0"/>
              </a:rPr>
              <a:t>Expected SAF supply per scenario</a:t>
            </a:r>
            <a:endParaRPr lang="en-US" sz="1000" b="1" noProof="0" dirty="0">
              <a:ea typeface="Open Sans" panose="020B0606030504020204" pitchFamily="34" charset="0"/>
              <a:cs typeface="Open Sans" panose="020B0606030504020204" pitchFamily="34" charset="0"/>
            </a:endParaRPr>
          </a:p>
        </p:txBody>
      </p:sp>
      <p:sp>
        <p:nvSpPr>
          <p:cNvPr id="2196" name="Rectangle 2195">
            <a:extLst>
              <a:ext uri="{FF2B5EF4-FFF2-40B4-BE49-F238E27FC236}">
                <a16:creationId xmlns:a16="http://schemas.microsoft.com/office/drawing/2014/main" id="{F393AEDD-93BF-6573-B0D0-F3CA84944455}"/>
              </a:ext>
            </a:extLst>
          </p:cNvPr>
          <p:cNvSpPr/>
          <p:nvPr/>
        </p:nvSpPr>
        <p:spPr>
          <a:xfrm>
            <a:off x="6318250" y="6022975"/>
            <a:ext cx="5202238" cy="384175"/>
          </a:xfrm>
          <a:prstGeom prst="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noProof="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97" name="TextBox 2196">
            <a:extLst>
              <a:ext uri="{FF2B5EF4-FFF2-40B4-BE49-F238E27FC236}">
                <a16:creationId xmlns:a16="http://schemas.microsoft.com/office/drawing/2014/main" id="{7B01E47B-0EE1-48EC-587A-B429F14EA66B}"/>
              </a:ext>
            </a:extLst>
          </p:cNvPr>
          <p:cNvSpPr txBox="1"/>
          <p:nvPr/>
        </p:nvSpPr>
        <p:spPr>
          <a:xfrm>
            <a:off x="6523038" y="5888038"/>
            <a:ext cx="984250" cy="225425"/>
          </a:xfrm>
          <a:prstGeom prst="rect">
            <a:avLst/>
          </a:prstGeom>
          <a:solidFill>
            <a:schemeClr val="bg1"/>
          </a:solidFill>
        </p:spPr>
        <p:txBody>
          <a:bodyPr wrap="square" tIns="36000" bIns="36000" anchor="ctr">
            <a:spAutoFit/>
          </a:bodyPr>
          <a:lstStyle/>
          <a:p>
            <a:r>
              <a:rPr lang="en-US" sz="1000" b="1" noProof="0" dirty="0">
                <a:ea typeface="Open Sans" panose="020B0606030504020204" pitchFamily="34" charset="0"/>
                <a:cs typeface="Open Sans" panose="020B0606030504020204" pitchFamily="34" charset="0"/>
              </a:rPr>
              <a:t>SAF demand</a:t>
            </a:r>
          </a:p>
        </p:txBody>
      </p:sp>
      <p:cxnSp>
        <p:nvCxnSpPr>
          <p:cNvPr id="2198" name="Straight Connector 2197">
            <a:extLst>
              <a:ext uri="{FF2B5EF4-FFF2-40B4-BE49-F238E27FC236}">
                <a16:creationId xmlns:a16="http://schemas.microsoft.com/office/drawing/2014/main" id="{520EFA94-ADA7-41D7-DCC0-B78A39EAB53B}"/>
              </a:ext>
            </a:extLst>
          </p:cNvPr>
          <p:cNvCxnSpPr>
            <a:cxnSpLocks/>
          </p:cNvCxnSpPr>
          <p:nvPr/>
        </p:nvCxnSpPr>
        <p:spPr>
          <a:xfrm>
            <a:off x="6437313" y="6205538"/>
            <a:ext cx="330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99" name="TextBox 2198">
            <a:extLst>
              <a:ext uri="{FF2B5EF4-FFF2-40B4-BE49-F238E27FC236}">
                <a16:creationId xmlns:a16="http://schemas.microsoft.com/office/drawing/2014/main" id="{5A1440D0-19D9-1E37-A26F-2C728F710980}"/>
              </a:ext>
            </a:extLst>
          </p:cNvPr>
          <p:cNvSpPr txBox="1"/>
          <p:nvPr/>
        </p:nvSpPr>
        <p:spPr>
          <a:xfrm>
            <a:off x="6872288" y="6116638"/>
            <a:ext cx="1635125" cy="138113"/>
          </a:xfrm>
          <a:prstGeom prst="rect">
            <a:avLst/>
          </a:prstGeom>
          <a:noFill/>
        </p:spPr>
        <p:txBody>
          <a:bodyPr wrap="square" lIns="0" tIns="0" rIns="0" bIns="0" rtlCol="0">
            <a:spAutoFit/>
          </a:bodyPr>
          <a:lstStyle/>
          <a:p>
            <a:pPr algn="l"/>
            <a:r>
              <a:rPr lang="en-US" sz="900"/>
              <a:t>ICF Current Trends</a:t>
            </a:r>
          </a:p>
        </p:txBody>
      </p:sp>
      <p:sp>
        <p:nvSpPr>
          <p:cNvPr id="2200" name="TextBox 2199">
            <a:extLst>
              <a:ext uri="{FF2B5EF4-FFF2-40B4-BE49-F238E27FC236}">
                <a16:creationId xmlns:a16="http://schemas.microsoft.com/office/drawing/2014/main" id="{4DBB5D3F-A05C-6D81-7C2C-9AF6F22A52CB}"/>
              </a:ext>
            </a:extLst>
          </p:cNvPr>
          <p:cNvSpPr txBox="1"/>
          <p:nvPr/>
        </p:nvSpPr>
        <p:spPr>
          <a:xfrm>
            <a:off x="8431213" y="6129338"/>
            <a:ext cx="1635125" cy="138113"/>
          </a:xfrm>
          <a:prstGeom prst="rect">
            <a:avLst/>
          </a:prstGeom>
          <a:noFill/>
        </p:spPr>
        <p:txBody>
          <a:bodyPr wrap="square" lIns="0" tIns="0" rIns="0" bIns="0" rtlCol="0">
            <a:spAutoFit/>
          </a:bodyPr>
          <a:lstStyle/>
          <a:p>
            <a:pPr algn="l"/>
            <a:r>
              <a:rPr lang="en-US" sz="900"/>
              <a:t>Demand addressed</a:t>
            </a:r>
          </a:p>
        </p:txBody>
      </p:sp>
      <p:cxnSp>
        <p:nvCxnSpPr>
          <p:cNvPr id="2211" name="Straight Connector 2210">
            <a:extLst>
              <a:ext uri="{FF2B5EF4-FFF2-40B4-BE49-F238E27FC236}">
                <a16:creationId xmlns:a16="http://schemas.microsoft.com/office/drawing/2014/main" id="{C28BC1A4-45C9-C5B2-C4A9-9B4958F6BDC9}"/>
              </a:ext>
            </a:extLst>
          </p:cNvPr>
          <p:cNvCxnSpPr>
            <a:cxnSpLocks/>
          </p:cNvCxnSpPr>
          <p:nvPr/>
        </p:nvCxnSpPr>
        <p:spPr>
          <a:xfrm>
            <a:off x="7996238" y="6200775"/>
            <a:ext cx="330200" cy="0"/>
          </a:xfrm>
          <a:prstGeom prst="line">
            <a:avLst/>
          </a:prstGeom>
          <a:ln w="19050">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12" name="Straight Connector 2211">
            <a:extLst>
              <a:ext uri="{FF2B5EF4-FFF2-40B4-BE49-F238E27FC236}">
                <a16:creationId xmlns:a16="http://schemas.microsoft.com/office/drawing/2014/main" id="{1EFE5E18-555B-E617-EF4D-44CA11F9EE50}"/>
              </a:ext>
            </a:extLst>
          </p:cNvPr>
          <p:cNvCxnSpPr>
            <a:cxnSpLocks/>
          </p:cNvCxnSpPr>
          <p:nvPr/>
        </p:nvCxnSpPr>
        <p:spPr>
          <a:xfrm>
            <a:off x="9572625" y="6194425"/>
            <a:ext cx="339725" cy="0"/>
          </a:xfrm>
          <a:prstGeom prst="line">
            <a:avLst/>
          </a:prstGeom>
          <a:ln w="9525">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2213" name="TextBox 2212">
            <a:extLst>
              <a:ext uri="{FF2B5EF4-FFF2-40B4-BE49-F238E27FC236}">
                <a16:creationId xmlns:a16="http://schemas.microsoft.com/office/drawing/2014/main" id="{740D138D-D563-A6FD-4AEA-D61A4E304587}"/>
              </a:ext>
            </a:extLst>
          </p:cNvPr>
          <p:cNvSpPr txBox="1"/>
          <p:nvPr/>
        </p:nvSpPr>
        <p:spPr>
          <a:xfrm>
            <a:off x="10035024" y="6124575"/>
            <a:ext cx="1635125" cy="139700"/>
          </a:xfrm>
          <a:prstGeom prst="rect">
            <a:avLst/>
          </a:prstGeom>
          <a:noFill/>
        </p:spPr>
        <p:txBody>
          <a:bodyPr wrap="square" lIns="0" tIns="0" rIns="0" bIns="0" rtlCol="0">
            <a:spAutoFit/>
          </a:bodyPr>
          <a:lstStyle/>
          <a:p>
            <a:pPr algn="l"/>
            <a:r>
              <a:rPr lang="en-US" sz="900" dirty="0"/>
              <a:t>2050 ICF fossil jet demand </a:t>
            </a:r>
          </a:p>
        </p:txBody>
      </p:sp>
      <p:sp>
        <p:nvSpPr>
          <p:cNvPr id="8" name="TextBox 7">
            <a:extLst>
              <a:ext uri="{FF2B5EF4-FFF2-40B4-BE49-F238E27FC236}">
                <a16:creationId xmlns:a16="http://schemas.microsoft.com/office/drawing/2014/main" id="{B0F397F4-26ED-3D70-2819-78E3BFB844D2}"/>
              </a:ext>
            </a:extLst>
          </p:cNvPr>
          <p:cNvSpPr txBox="1"/>
          <p:nvPr/>
        </p:nvSpPr>
        <p:spPr>
          <a:xfrm>
            <a:off x="940373" y="4733925"/>
            <a:ext cx="1884973" cy="138113"/>
          </a:xfrm>
          <a:prstGeom prst="rect">
            <a:avLst/>
          </a:prstGeom>
          <a:noFill/>
        </p:spPr>
        <p:txBody>
          <a:bodyPr wrap="square" lIns="0" tIns="0" rIns="0" bIns="0" rtlCol="0">
            <a:spAutoFit/>
          </a:bodyPr>
          <a:lstStyle/>
          <a:p>
            <a:pPr algn="l"/>
            <a:r>
              <a:rPr lang="en-US" sz="900"/>
              <a:t>Reduction potential by 2050: </a:t>
            </a:r>
            <a:r>
              <a:rPr lang="en-US" sz="900">
                <a:solidFill>
                  <a:schemeClr val="accent1"/>
                </a:solidFill>
              </a:rPr>
              <a:t>~56%</a:t>
            </a:r>
            <a:r>
              <a:rPr lang="en-US" sz="900" baseline="30000">
                <a:solidFill>
                  <a:schemeClr val="accent1"/>
                </a:solidFill>
              </a:rPr>
              <a:t>1</a:t>
            </a:r>
            <a:endParaRPr lang="en-US" sz="900">
              <a:solidFill>
                <a:schemeClr val="accent1"/>
              </a:solidFill>
            </a:endParaRPr>
          </a:p>
        </p:txBody>
      </p:sp>
      <p:sp>
        <p:nvSpPr>
          <p:cNvPr id="17" name="TextBox 16">
            <a:extLst>
              <a:ext uri="{FF2B5EF4-FFF2-40B4-BE49-F238E27FC236}">
                <a16:creationId xmlns:a16="http://schemas.microsoft.com/office/drawing/2014/main" id="{EA7ACF4D-41BD-AA4E-EDA0-5A5ACA7AA475}"/>
              </a:ext>
            </a:extLst>
          </p:cNvPr>
          <p:cNvSpPr txBox="1"/>
          <p:nvPr/>
        </p:nvSpPr>
        <p:spPr>
          <a:xfrm>
            <a:off x="3727451" y="4733925"/>
            <a:ext cx="1830388" cy="138113"/>
          </a:xfrm>
          <a:prstGeom prst="rect">
            <a:avLst/>
          </a:prstGeom>
          <a:noFill/>
        </p:spPr>
        <p:txBody>
          <a:bodyPr wrap="square" lIns="0" tIns="0" rIns="0" bIns="0" rtlCol="0">
            <a:spAutoFit/>
          </a:bodyPr>
          <a:lstStyle/>
          <a:p>
            <a:pPr algn="l"/>
            <a:r>
              <a:rPr lang="en-US" sz="900"/>
              <a:t>Reduction potential by 2050: </a:t>
            </a:r>
            <a:r>
              <a:rPr lang="en-US" sz="900">
                <a:solidFill>
                  <a:schemeClr val="accent1"/>
                </a:solidFill>
              </a:rPr>
              <a:t>~69%</a:t>
            </a:r>
            <a:r>
              <a:rPr lang="en-US" sz="900" baseline="30000">
                <a:solidFill>
                  <a:schemeClr val="accent1"/>
                </a:solidFill>
              </a:rPr>
              <a:t>1</a:t>
            </a:r>
            <a:endParaRPr lang="en-US" sz="900">
              <a:solidFill>
                <a:schemeClr val="accent1"/>
              </a:solidFill>
            </a:endParaRPr>
          </a:p>
        </p:txBody>
      </p:sp>
      <p:sp>
        <p:nvSpPr>
          <p:cNvPr id="28" name="TextBox 27">
            <a:extLst>
              <a:ext uri="{FF2B5EF4-FFF2-40B4-BE49-F238E27FC236}">
                <a16:creationId xmlns:a16="http://schemas.microsoft.com/office/drawing/2014/main" id="{C9F72498-91F7-BF09-070D-EB910960AE70}"/>
              </a:ext>
            </a:extLst>
          </p:cNvPr>
          <p:cNvSpPr txBox="1"/>
          <p:nvPr/>
        </p:nvSpPr>
        <p:spPr>
          <a:xfrm>
            <a:off x="6527800" y="4733925"/>
            <a:ext cx="1828239" cy="138113"/>
          </a:xfrm>
          <a:prstGeom prst="rect">
            <a:avLst/>
          </a:prstGeom>
          <a:noFill/>
        </p:spPr>
        <p:txBody>
          <a:bodyPr wrap="square" lIns="0" tIns="0" rIns="0" bIns="0" rtlCol="0">
            <a:spAutoFit/>
          </a:bodyPr>
          <a:lstStyle/>
          <a:p>
            <a:pPr algn="l"/>
            <a:r>
              <a:rPr lang="en-US" sz="900"/>
              <a:t>Reduction potential by 2050: </a:t>
            </a:r>
            <a:r>
              <a:rPr lang="en-US" sz="900">
                <a:solidFill>
                  <a:schemeClr val="accent1"/>
                </a:solidFill>
              </a:rPr>
              <a:t>~70%</a:t>
            </a:r>
            <a:r>
              <a:rPr lang="en-US" sz="900" baseline="30000">
                <a:solidFill>
                  <a:schemeClr val="accent1"/>
                </a:solidFill>
              </a:rPr>
              <a:t>1</a:t>
            </a:r>
            <a:endParaRPr lang="en-US" sz="900">
              <a:solidFill>
                <a:schemeClr val="accent1"/>
              </a:solidFill>
            </a:endParaRPr>
          </a:p>
        </p:txBody>
      </p:sp>
      <p:sp>
        <p:nvSpPr>
          <p:cNvPr id="29" name="TextBox 28">
            <a:extLst>
              <a:ext uri="{FF2B5EF4-FFF2-40B4-BE49-F238E27FC236}">
                <a16:creationId xmlns:a16="http://schemas.microsoft.com/office/drawing/2014/main" id="{BEB6A66D-2566-A0D0-286F-878B23A07B72}"/>
              </a:ext>
            </a:extLst>
          </p:cNvPr>
          <p:cNvSpPr txBox="1"/>
          <p:nvPr/>
        </p:nvSpPr>
        <p:spPr>
          <a:xfrm>
            <a:off x="9374105" y="4733925"/>
            <a:ext cx="1859045" cy="138113"/>
          </a:xfrm>
          <a:prstGeom prst="rect">
            <a:avLst/>
          </a:prstGeom>
          <a:noFill/>
        </p:spPr>
        <p:txBody>
          <a:bodyPr wrap="square" lIns="0" tIns="0" rIns="0" bIns="0" rtlCol="0">
            <a:spAutoFit/>
          </a:bodyPr>
          <a:lstStyle/>
          <a:p>
            <a:pPr algn="l"/>
            <a:r>
              <a:rPr lang="en-US" sz="900"/>
              <a:t>Reduction potential by 2050: </a:t>
            </a:r>
            <a:r>
              <a:rPr lang="en-US" sz="900">
                <a:solidFill>
                  <a:schemeClr val="accent1"/>
                </a:solidFill>
              </a:rPr>
              <a:t>~75%</a:t>
            </a:r>
            <a:r>
              <a:rPr lang="en-US" sz="900" baseline="30000">
                <a:solidFill>
                  <a:schemeClr val="accent1"/>
                </a:solidFill>
              </a:rPr>
              <a:t>1</a:t>
            </a:r>
            <a:endParaRPr lang="en-US" sz="900">
              <a:solidFill>
                <a:schemeClr val="accent1"/>
              </a:solidFill>
            </a:endParaRPr>
          </a:p>
        </p:txBody>
      </p:sp>
    </p:spTree>
    <p:extLst>
      <p:ext uri="{BB962C8B-B14F-4D97-AF65-F5344CB8AC3E}">
        <p14:creationId xmlns:p14="http://schemas.microsoft.com/office/powerpoint/2010/main" val="3144021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2B6E7-28B8-D694-EA32-0313FEAAA062}"/>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287CF8D-EBF2-06E8-509A-A3058B7FFA8F}"/>
              </a:ext>
            </a:extLst>
          </p:cNvPr>
          <p:cNvGraphicFramePr>
            <a:graphicFrameLocks noChangeAspect="1"/>
          </p:cNvGraphicFramePr>
          <p:nvPr>
            <p:custDataLst>
              <p:tags r:id="rId2"/>
            </p:custDataLst>
            <p:extLst>
              <p:ext uri="{D42A27DB-BD31-4B8C-83A1-F6EECF244321}">
                <p14:modId xmlns:p14="http://schemas.microsoft.com/office/powerpoint/2010/main" val="18461247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8" imgH="499" progId="TCLayout.ActiveDocument.1">
                  <p:embed/>
                </p:oleObj>
              </mc:Choice>
              <mc:Fallback>
                <p:oleObj name="think-cell Slide" r:id="rId5" imgW="498" imgH="499" progId="TCLayout.ActiveDocument.1">
                  <p:embed/>
                  <p:pic>
                    <p:nvPicPr>
                      <p:cNvPr id="3" name="Object 2" hidden="1">
                        <a:extLst>
                          <a:ext uri="{FF2B5EF4-FFF2-40B4-BE49-F238E27FC236}">
                            <a16:creationId xmlns:a16="http://schemas.microsoft.com/office/drawing/2014/main" id="{D287CF8D-EBF2-06E8-509A-A3058B7FFA8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70" name="btfpColumnIndicatorGroup2">
            <a:extLst>
              <a:ext uri="{FF2B5EF4-FFF2-40B4-BE49-F238E27FC236}">
                <a16:creationId xmlns:a16="http://schemas.microsoft.com/office/drawing/2014/main" id="{5E7E35D5-755E-FAF3-8A45-5ACEC51C4DBE}"/>
              </a:ext>
            </a:extLst>
          </p:cNvPr>
          <p:cNvGrpSpPr/>
          <p:nvPr/>
        </p:nvGrpSpPr>
        <p:grpSpPr>
          <a:xfrm>
            <a:off x="0" y="5948585"/>
            <a:ext cx="12192000" cy="137160"/>
            <a:chOff x="0" y="6926580"/>
            <a:chExt cx="12192000" cy="137160"/>
          </a:xfrm>
        </p:grpSpPr>
        <p:sp>
          <p:nvSpPr>
            <p:cNvPr id="68" name="btfpColumnGapBlocker965441">
              <a:extLst>
                <a:ext uri="{FF2B5EF4-FFF2-40B4-BE49-F238E27FC236}">
                  <a16:creationId xmlns:a16="http://schemas.microsoft.com/office/drawing/2014/main" id="{E4730021-093D-30FD-E33E-DB0EB9B8B67F}"/>
                </a:ext>
              </a:extLst>
            </p:cNvPr>
            <p:cNvSpPr/>
            <p:nvPr/>
          </p:nvSpPr>
          <p:spPr>
            <a:xfrm>
              <a:off x="11861800" y="6926580"/>
              <a:ext cx="330200" cy="137160"/>
            </a:xfrm>
            <a:prstGeom prst="rect">
              <a:avLst/>
            </a:prstGeom>
            <a:pattFill prst="ltUpDiag">
              <a:fgClr>
                <a:srgbClr val="333333">
                  <a:alpha val="25000"/>
                </a:srgbClr>
              </a:fgClr>
              <a:bgClr>
                <a:srgbClr val="FFFFFF">
                  <a:alpha val="25000"/>
                </a:srgbClr>
              </a:bgClr>
            </a:patt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noProof="0">
                <a:solidFill>
                  <a:schemeClr val="accent1"/>
                </a:solidFill>
              </a:endParaRPr>
            </a:p>
          </p:txBody>
        </p:sp>
        <p:sp>
          <p:nvSpPr>
            <p:cNvPr id="66" name="btfpColumnGapBlocker559653">
              <a:extLst>
                <a:ext uri="{FF2B5EF4-FFF2-40B4-BE49-F238E27FC236}">
                  <a16:creationId xmlns:a16="http://schemas.microsoft.com/office/drawing/2014/main" id="{ED0BF105-B7EC-BA21-A459-3C3BCE3F358B}"/>
                </a:ext>
              </a:extLst>
            </p:cNvPr>
            <p:cNvSpPr/>
            <p:nvPr/>
          </p:nvSpPr>
          <p:spPr>
            <a:xfrm>
              <a:off x="0" y="6926580"/>
              <a:ext cx="330200" cy="137160"/>
            </a:xfrm>
            <a:prstGeom prst="rect">
              <a:avLst/>
            </a:prstGeom>
            <a:pattFill prst="ltUpDiag">
              <a:fgClr>
                <a:srgbClr val="333333">
                  <a:alpha val="25000"/>
                </a:srgbClr>
              </a:fgClr>
              <a:bgClr>
                <a:srgbClr val="FFFFFF">
                  <a:alpha val="25000"/>
                </a:srgbClr>
              </a:bgClr>
            </a:patt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noProof="0">
                <a:solidFill>
                  <a:schemeClr val="accent1"/>
                </a:solidFill>
              </a:endParaRPr>
            </a:p>
          </p:txBody>
        </p:sp>
        <p:cxnSp>
          <p:nvCxnSpPr>
            <p:cNvPr id="64" name="btfpColumnIndicator314454">
              <a:extLst>
                <a:ext uri="{FF2B5EF4-FFF2-40B4-BE49-F238E27FC236}">
                  <a16:creationId xmlns:a16="http://schemas.microsoft.com/office/drawing/2014/main" id="{BC0FC326-EED4-323B-BBAF-19BAFEEA2B8C}"/>
                </a:ext>
              </a:extLst>
            </p:cNvPr>
            <p:cNvCxnSpPr/>
            <p:nvPr/>
          </p:nvCxnSpPr>
          <p:spPr>
            <a:xfrm flipV="1">
              <a:off x="11861800" y="6926580"/>
              <a:ext cx="0" cy="137160"/>
            </a:xfrm>
            <a:prstGeom prst="line">
              <a:avLst/>
            </a:prstGeom>
            <a:ln w="3175" cap="flat" cmpd="sng" algn="ctr">
              <a:solidFill>
                <a:srgbClr val="B4B4B4">
                  <a:alpha val="25000"/>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btfpColumnIndicator601081">
              <a:extLst>
                <a:ext uri="{FF2B5EF4-FFF2-40B4-BE49-F238E27FC236}">
                  <a16:creationId xmlns:a16="http://schemas.microsoft.com/office/drawing/2014/main" id="{AAA946C6-44E7-03A5-99D3-BAEE04B8A128}"/>
                </a:ext>
              </a:extLst>
            </p:cNvPr>
            <p:cNvCxnSpPr/>
            <p:nvPr/>
          </p:nvCxnSpPr>
          <p:spPr>
            <a:xfrm flipV="1">
              <a:off x="330200" y="6926580"/>
              <a:ext cx="0" cy="137160"/>
            </a:xfrm>
            <a:prstGeom prst="line">
              <a:avLst/>
            </a:prstGeom>
            <a:ln w="3175" cap="flat" cmpd="sng" algn="ctr">
              <a:solidFill>
                <a:srgbClr val="B4B4B4">
                  <a:alpha val="25000"/>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9" name="btfpColumnIndicatorGroup1">
            <a:extLst>
              <a:ext uri="{FF2B5EF4-FFF2-40B4-BE49-F238E27FC236}">
                <a16:creationId xmlns:a16="http://schemas.microsoft.com/office/drawing/2014/main" id="{4832A019-EB90-1507-C6D8-0334AC38FD01}"/>
              </a:ext>
            </a:extLst>
          </p:cNvPr>
          <p:cNvGrpSpPr/>
          <p:nvPr/>
        </p:nvGrpSpPr>
        <p:grpSpPr>
          <a:xfrm>
            <a:off x="0" y="-205740"/>
            <a:ext cx="12192000" cy="137160"/>
            <a:chOff x="0" y="-205740"/>
            <a:chExt cx="12192000" cy="137160"/>
          </a:xfrm>
        </p:grpSpPr>
        <p:sp>
          <p:nvSpPr>
            <p:cNvPr id="67" name="btfpColumnGapBlocker237635">
              <a:extLst>
                <a:ext uri="{FF2B5EF4-FFF2-40B4-BE49-F238E27FC236}">
                  <a16:creationId xmlns:a16="http://schemas.microsoft.com/office/drawing/2014/main" id="{CE51D989-BDDA-8FB1-0291-CAF38B1C4A91}"/>
                </a:ext>
              </a:extLst>
            </p:cNvPr>
            <p:cNvSpPr/>
            <p:nvPr/>
          </p:nvSpPr>
          <p:spPr>
            <a:xfrm>
              <a:off x="11861800" y="-205740"/>
              <a:ext cx="330200" cy="137160"/>
            </a:xfrm>
            <a:prstGeom prst="rect">
              <a:avLst/>
            </a:prstGeom>
            <a:pattFill prst="ltUpDiag">
              <a:fgClr>
                <a:srgbClr val="333333">
                  <a:alpha val="25000"/>
                </a:srgbClr>
              </a:fgClr>
              <a:bgClr>
                <a:srgbClr val="FFFFFF">
                  <a:alpha val="25000"/>
                </a:srgbClr>
              </a:bgClr>
            </a:patt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noProof="0">
                <a:solidFill>
                  <a:schemeClr val="accent1"/>
                </a:solidFill>
              </a:endParaRPr>
            </a:p>
          </p:txBody>
        </p:sp>
        <p:sp>
          <p:nvSpPr>
            <p:cNvPr id="65" name="btfpColumnGapBlocker199204">
              <a:extLst>
                <a:ext uri="{FF2B5EF4-FFF2-40B4-BE49-F238E27FC236}">
                  <a16:creationId xmlns:a16="http://schemas.microsoft.com/office/drawing/2014/main" id="{EE2C9651-35A0-D680-7C09-7C101998FF70}"/>
                </a:ext>
              </a:extLst>
            </p:cNvPr>
            <p:cNvSpPr/>
            <p:nvPr/>
          </p:nvSpPr>
          <p:spPr>
            <a:xfrm>
              <a:off x="0" y="-205740"/>
              <a:ext cx="330200" cy="137160"/>
            </a:xfrm>
            <a:prstGeom prst="rect">
              <a:avLst/>
            </a:prstGeom>
            <a:pattFill prst="ltUpDiag">
              <a:fgClr>
                <a:srgbClr val="333333">
                  <a:alpha val="25000"/>
                </a:srgbClr>
              </a:fgClr>
              <a:bgClr>
                <a:srgbClr val="FFFFFF">
                  <a:alpha val="25000"/>
                </a:srgbClr>
              </a:bgClr>
            </a:patt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noProof="0">
                <a:solidFill>
                  <a:schemeClr val="accent1"/>
                </a:solidFill>
              </a:endParaRPr>
            </a:p>
          </p:txBody>
        </p:sp>
        <p:cxnSp>
          <p:nvCxnSpPr>
            <p:cNvPr id="63" name="btfpColumnIndicator648007">
              <a:extLst>
                <a:ext uri="{FF2B5EF4-FFF2-40B4-BE49-F238E27FC236}">
                  <a16:creationId xmlns:a16="http://schemas.microsoft.com/office/drawing/2014/main" id="{162FFB3D-2183-2FDA-2C59-5900EEDC1C16}"/>
                </a:ext>
              </a:extLst>
            </p:cNvPr>
            <p:cNvCxnSpPr/>
            <p:nvPr/>
          </p:nvCxnSpPr>
          <p:spPr>
            <a:xfrm flipV="1">
              <a:off x="11861800" y="-205740"/>
              <a:ext cx="0" cy="137160"/>
            </a:xfrm>
            <a:prstGeom prst="line">
              <a:avLst/>
            </a:prstGeom>
            <a:ln w="3175" cap="flat" cmpd="sng" algn="ctr">
              <a:solidFill>
                <a:srgbClr val="B4B4B4">
                  <a:alpha val="25000"/>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btfpColumnIndicator589016">
              <a:extLst>
                <a:ext uri="{FF2B5EF4-FFF2-40B4-BE49-F238E27FC236}">
                  <a16:creationId xmlns:a16="http://schemas.microsoft.com/office/drawing/2014/main" id="{EF4C9661-C0C5-0A49-2980-750A088AE1BC}"/>
                </a:ext>
              </a:extLst>
            </p:cNvPr>
            <p:cNvCxnSpPr/>
            <p:nvPr/>
          </p:nvCxnSpPr>
          <p:spPr>
            <a:xfrm flipV="1">
              <a:off x="330200" y="-205740"/>
              <a:ext cx="0" cy="137160"/>
            </a:xfrm>
            <a:prstGeom prst="line">
              <a:avLst/>
            </a:prstGeom>
            <a:ln w="3175" cap="flat" cmpd="sng" algn="ctr">
              <a:solidFill>
                <a:srgbClr val="B4B4B4">
                  <a:alpha val="25000"/>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7" name="Rectangle 46">
            <a:extLst>
              <a:ext uri="{FF2B5EF4-FFF2-40B4-BE49-F238E27FC236}">
                <a16:creationId xmlns:a16="http://schemas.microsoft.com/office/drawing/2014/main" id="{6588AEB8-1A5E-B8C0-6057-6AC27D7D9728}"/>
              </a:ext>
            </a:extLst>
          </p:cNvPr>
          <p:cNvSpPr>
            <a:spLocks noGrp="1" noRot="1" noMove="1" noResize="1" noEditPoints="1" noAdjustHandles="1" noChangeArrowheads="1" noChangeShapeType="1"/>
          </p:cNvSpPr>
          <p:nvPr/>
        </p:nvSpPr>
        <p:spPr>
          <a:xfrm>
            <a:off x="0" y="0"/>
            <a:ext cx="12192000" cy="6858000"/>
          </a:xfrm>
          <a:prstGeom prst="rect">
            <a:avLst/>
          </a:prstGeom>
          <a:solidFill>
            <a:srgbClr val="ECF3F6"/>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noProof="0">
              <a:solidFill>
                <a:schemeClr val="accent1"/>
              </a:solidFill>
            </a:endParaRPr>
          </a:p>
        </p:txBody>
      </p:sp>
      <p:sp>
        <p:nvSpPr>
          <p:cNvPr id="4" name="Title 21">
            <a:extLst>
              <a:ext uri="{FF2B5EF4-FFF2-40B4-BE49-F238E27FC236}">
                <a16:creationId xmlns:a16="http://schemas.microsoft.com/office/drawing/2014/main" id="{69EF2B5F-12C2-0EFA-9F41-F0CFCA04CB41}"/>
              </a:ext>
            </a:extLst>
          </p:cNvPr>
          <p:cNvSpPr txBox="1">
            <a:spLocks/>
          </p:cNvSpPr>
          <p:nvPr/>
        </p:nvSpPr>
        <p:spPr>
          <a:xfrm>
            <a:off x="334962" y="-220202"/>
            <a:ext cx="11522075" cy="383311"/>
          </a:xfrm>
          <a:prstGeom prst="rect">
            <a:avLst/>
          </a:prstGeom>
        </p:spPr>
        <p:txBody>
          <a:bodyPr vert="horz"/>
          <a:lstStyle>
            <a:lvl1pPr algn="l" defTabSz="914400" rtl="0" eaLnBrk="1" latinLnBrk="0" hangingPunct="1">
              <a:lnSpc>
                <a:spcPct val="75000"/>
              </a:lnSpc>
              <a:spcBef>
                <a:spcPct val="0"/>
              </a:spcBef>
              <a:buNone/>
              <a:defRPr lang="en-GB" sz="2400" b="0" i="0" kern="1200" cap="all" spc="-150" baseline="0">
                <a:solidFill>
                  <a:schemeClr val="accent1"/>
                </a:solidFill>
                <a:latin typeface="Arial Black" panose="020B0A04020102020204" pitchFamily="34" charset="0"/>
                <a:ea typeface="+mj-ea"/>
                <a:cs typeface="+mj-cs"/>
              </a:defRPr>
            </a:lvl1pPr>
          </a:lstStyle>
          <a:p>
            <a:endParaRPr lang="en-US" cap="none" noProof="0"/>
          </a:p>
        </p:txBody>
      </p:sp>
      <p:sp>
        <p:nvSpPr>
          <p:cNvPr id="2" name="Title 21">
            <a:extLst>
              <a:ext uri="{FF2B5EF4-FFF2-40B4-BE49-F238E27FC236}">
                <a16:creationId xmlns:a16="http://schemas.microsoft.com/office/drawing/2014/main" id="{BD538C7F-2062-C7EC-08D7-4AA5CEEC4853}"/>
              </a:ext>
            </a:extLst>
          </p:cNvPr>
          <p:cNvSpPr txBox="1">
            <a:spLocks/>
          </p:cNvSpPr>
          <p:nvPr/>
        </p:nvSpPr>
        <p:spPr>
          <a:xfrm>
            <a:off x="334962" y="506163"/>
            <a:ext cx="11522075" cy="533798"/>
          </a:xfrm>
          <a:prstGeom prst="rect">
            <a:avLst/>
          </a:prstGeom>
        </p:spPr>
        <p:txBody>
          <a:bodyPr vert="horz" anchor="b"/>
          <a:lstStyle>
            <a:lvl1pPr algn="l" defTabSz="914400" rtl="0" eaLnBrk="1" latinLnBrk="0" hangingPunct="1">
              <a:lnSpc>
                <a:spcPct val="75000"/>
              </a:lnSpc>
              <a:spcBef>
                <a:spcPct val="0"/>
              </a:spcBef>
              <a:buNone/>
              <a:defRPr lang="en-GB" sz="2400" b="0" i="0" kern="1200" cap="all" spc="-150" baseline="0">
                <a:solidFill>
                  <a:schemeClr val="accent1"/>
                </a:solidFill>
                <a:latin typeface="Arial Black" panose="020B0A04020102020204" pitchFamily="34" charset="0"/>
                <a:ea typeface="+mj-ea"/>
                <a:cs typeface="+mj-cs"/>
              </a:defRPr>
            </a:lvl1pPr>
          </a:lstStyle>
          <a:p>
            <a:r>
              <a:rPr lang="en-US" cap="none" noProof="0" dirty="0"/>
              <a:t>Key takeaways</a:t>
            </a:r>
          </a:p>
        </p:txBody>
      </p:sp>
      <p:sp>
        <p:nvSpPr>
          <p:cNvPr id="6" name="Rectangle 5">
            <a:extLst>
              <a:ext uri="{FF2B5EF4-FFF2-40B4-BE49-F238E27FC236}">
                <a16:creationId xmlns:a16="http://schemas.microsoft.com/office/drawing/2014/main" id="{CFBB0CDC-8925-841B-B5EC-DC47317B74A3}"/>
              </a:ext>
            </a:extLst>
          </p:cNvPr>
          <p:cNvSpPr/>
          <p:nvPr/>
        </p:nvSpPr>
        <p:spPr>
          <a:xfrm>
            <a:off x="436560" y="1144744"/>
            <a:ext cx="1546678" cy="604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noProof="0">
              <a:solidFill>
                <a:schemeClr val="accent1"/>
              </a:solidFill>
            </a:endParaRPr>
          </a:p>
        </p:txBody>
      </p:sp>
      <p:grpSp>
        <p:nvGrpSpPr>
          <p:cNvPr id="44" name="Group 43">
            <a:extLst>
              <a:ext uri="{FF2B5EF4-FFF2-40B4-BE49-F238E27FC236}">
                <a16:creationId xmlns:a16="http://schemas.microsoft.com/office/drawing/2014/main" id="{FD502871-602E-51B0-EBB1-A3C01FC760BD}"/>
              </a:ext>
            </a:extLst>
          </p:cNvPr>
          <p:cNvGrpSpPr/>
          <p:nvPr/>
        </p:nvGrpSpPr>
        <p:grpSpPr>
          <a:xfrm flipH="1">
            <a:off x="1878652" y="1517979"/>
            <a:ext cx="9374855" cy="1362530"/>
            <a:chOff x="661173" y="2100774"/>
            <a:chExt cx="4615173" cy="1876585"/>
          </a:xfrm>
        </p:grpSpPr>
        <p:sp>
          <p:nvSpPr>
            <p:cNvPr id="45" name="Rectangle: Rounded Corners 44">
              <a:extLst>
                <a:ext uri="{FF2B5EF4-FFF2-40B4-BE49-F238E27FC236}">
                  <a16:creationId xmlns:a16="http://schemas.microsoft.com/office/drawing/2014/main" id="{0A1920B8-14AF-ABDB-EF85-CB3B172AD2C1}"/>
                </a:ext>
              </a:extLst>
            </p:cNvPr>
            <p:cNvSpPr/>
            <p:nvPr/>
          </p:nvSpPr>
          <p:spPr>
            <a:xfrm>
              <a:off x="661173" y="2167988"/>
              <a:ext cx="4556419" cy="180937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GB" sz="1400"/>
            </a:p>
          </p:txBody>
        </p:sp>
        <p:sp>
          <p:nvSpPr>
            <p:cNvPr id="46" name="Rectangle: Rounded Corners 45">
              <a:extLst>
                <a:ext uri="{FF2B5EF4-FFF2-40B4-BE49-F238E27FC236}">
                  <a16:creationId xmlns:a16="http://schemas.microsoft.com/office/drawing/2014/main" id="{D769650F-D7DC-C5F9-09DC-148AD75A2855}"/>
                </a:ext>
              </a:extLst>
            </p:cNvPr>
            <p:cNvSpPr/>
            <p:nvPr/>
          </p:nvSpPr>
          <p:spPr>
            <a:xfrm>
              <a:off x="719928" y="2100774"/>
              <a:ext cx="4556418" cy="180937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GB" sz="1400" err="1">
                <a:solidFill>
                  <a:schemeClr val="bg1"/>
                </a:solidFill>
              </a:endParaRPr>
            </a:p>
          </p:txBody>
        </p:sp>
      </p:grpSp>
      <p:sp>
        <p:nvSpPr>
          <p:cNvPr id="74" name="TextBox 73">
            <a:extLst>
              <a:ext uri="{FF2B5EF4-FFF2-40B4-BE49-F238E27FC236}">
                <a16:creationId xmlns:a16="http://schemas.microsoft.com/office/drawing/2014/main" id="{469E4AF2-ACAB-39B7-C44D-CEE4A367E427}"/>
              </a:ext>
            </a:extLst>
          </p:cNvPr>
          <p:cNvSpPr txBox="1"/>
          <p:nvPr/>
        </p:nvSpPr>
        <p:spPr>
          <a:xfrm>
            <a:off x="2122446" y="1891468"/>
            <a:ext cx="8925608" cy="615553"/>
          </a:xfrm>
          <a:prstGeom prst="rect">
            <a:avLst/>
          </a:prstGeom>
          <a:noFill/>
        </p:spPr>
        <p:txBody>
          <a:bodyPr wrap="square" lIns="0" tIns="0" rIns="0" bIns="0" rtlCol="0" anchor="t">
            <a:spAutoFit/>
          </a:bodyPr>
          <a:lstStyle/>
          <a:p>
            <a:pPr marL="285750" indent="-285750">
              <a:spcBef>
                <a:spcPts val="4800"/>
              </a:spcBef>
              <a:buClr>
                <a:schemeClr val="accent1"/>
              </a:buClr>
              <a:buFont typeface="Wingdings 3" panose="05040102010807070707" pitchFamily="18" charset="2"/>
              <a:buChar char=""/>
            </a:pPr>
            <a:r>
              <a:rPr lang="en-US" sz="2000" noProof="0" dirty="0">
                <a:solidFill>
                  <a:schemeClr val="accent1"/>
                </a:solidFill>
              </a:rPr>
              <a:t>SAF demand is expected to triple by 2035, leaving a significant supply gap to be addressed in just five years</a:t>
            </a:r>
          </a:p>
        </p:txBody>
      </p:sp>
      <p:pic>
        <p:nvPicPr>
          <p:cNvPr id="20" name="Graphic 19" descr="Bar graph with upward trend outline">
            <a:extLst>
              <a:ext uri="{FF2B5EF4-FFF2-40B4-BE49-F238E27FC236}">
                <a16:creationId xmlns:a16="http://schemas.microsoft.com/office/drawing/2014/main" id="{B2CCAADB-288E-288E-FECD-AA6494E722E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0904" y="1742044"/>
            <a:ext cx="914400" cy="914400"/>
          </a:xfrm>
          <a:prstGeom prst="rect">
            <a:avLst/>
          </a:prstGeom>
        </p:spPr>
      </p:pic>
      <p:pic>
        <p:nvPicPr>
          <p:cNvPr id="13" name="Picture 12">
            <a:extLst>
              <a:ext uri="{FF2B5EF4-FFF2-40B4-BE49-F238E27FC236}">
                <a16:creationId xmlns:a16="http://schemas.microsoft.com/office/drawing/2014/main" id="{434BA8A2-82FE-38F1-C6E5-EDAB04B6531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393237" y="93387"/>
            <a:ext cx="900000" cy="298739"/>
          </a:xfrm>
          <a:prstGeom prst="rect">
            <a:avLst/>
          </a:prstGeom>
        </p:spPr>
      </p:pic>
      <p:pic>
        <p:nvPicPr>
          <p:cNvPr id="14" name="Picture 13">
            <a:extLst>
              <a:ext uri="{FF2B5EF4-FFF2-40B4-BE49-F238E27FC236}">
                <a16:creationId xmlns:a16="http://schemas.microsoft.com/office/drawing/2014/main" id="{A9D50EBD-C6C8-31CC-52C8-82E4EF7B97D0}"/>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1424014" y="29040"/>
            <a:ext cx="458200" cy="364478"/>
          </a:xfrm>
          <a:prstGeom prst="rect">
            <a:avLst/>
          </a:prstGeom>
          <a:noFill/>
          <a:extLst>
            <a:ext uri="{909E8E84-426E-40DD-AFC4-6F175D3DCCD1}">
              <a14:hiddenFill xmlns:a14="http://schemas.microsoft.com/office/drawing/2010/main">
                <a:solidFill>
                  <a:srgbClr val="FFFFFF"/>
                </a:solidFill>
              </a14:hiddenFill>
            </a:ext>
          </a:extLst>
        </p:spPr>
      </p:pic>
      <p:pic>
        <p:nvPicPr>
          <p:cNvPr id="16" name="Graphic 15" descr="Route (Two Pins With A Path) outline">
            <a:extLst>
              <a:ext uri="{FF2B5EF4-FFF2-40B4-BE49-F238E27FC236}">
                <a16:creationId xmlns:a16="http://schemas.microsoft.com/office/drawing/2014/main" id="{BE5407DA-9006-DE7F-5111-5344E22B510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90858" y="3325784"/>
            <a:ext cx="914400" cy="914400"/>
          </a:xfrm>
          <a:prstGeom prst="rect">
            <a:avLst/>
          </a:prstGeom>
        </p:spPr>
      </p:pic>
      <p:grpSp>
        <p:nvGrpSpPr>
          <p:cNvPr id="48" name="Group 47">
            <a:extLst>
              <a:ext uri="{FF2B5EF4-FFF2-40B4-BE49-F238E27FC236}">
                <a16:creationId xmlns:a16="http://schemas.microsoft.com/office/drawing/2014/main" id="{A6E13366-3080-2EF1-EBF3-E4581127CF7D}"/>
              </a:ext>
            </a:extLst>
          </p:cNvPr>
          <p:cNvGrpSpPr/>
          <p:nvPr/>
        </p:nvGrpSpPr>
        <p:grpSpPr>
          <a:xfrm flipH="1">
            <a:off x="811854" y="3101719"/>
            <a:ext cx="9355231" cy="1362530"/>
            <a:chOff x="719928" y="2100774"/>
            <a:chExt cx="4605512" cy="1876585"/>
          </a:xfrm>
        </p:grpSpPr>
        <p:sp>
          <p:nvSpPr>
            <p:cNvPr id="49" name="Rectangle: Rounded Corners 48">
              <a:extLst>
                <a:ext uri="{FF2B5EF4-FFF2-40B4-BE49-F238E27FC236}">
                  <a16:creationId xmlns:a16="http://schemas.microsoft.com/office/drawing/2014/main" id="{37FC037C-6545-6C66-CD6A-A0523DBEBE33}"/>
                </a:ext>
              </a:extLst>
            </p:cNvPr>
            <p:cNvSpPr/>
            <p:nvPr/>
          </p:nvSpPr>
          <p:spPr>
            <a:xfrm>
              <a:off x="769021" y="2167988"/>
              <a:ext cx="4556419" cy="180937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GB" sz="1400" err="1"/>
            </a:p>
          </p:txBody>
        </p:sp>
        <p:sp>
          <p:nvSpPr>
            <p:cNvPr id="50" name="Rectangle: Rounded Corners 49">
              <a:extLst>
                <a:ext uri="{FF2B5EF4-FFF2-40B4-BE49-F238E27FC236}">
                  <a16:creationId xmlns:a16="http://schemas.microsoft.com/office/drawing/2014/main" id="{4F19A1F9-2F34-988A-0B4E-78BD04D5F677}"/>
                </a:ext>
              </a:extLst>
            </p:cNvPr>
            <p:cNvSpPr/>
            <p:nvPr/>
          </p:nvSpPr>
          <p:spPr>
            <a:xfrm>
              <a:off x="719928" y="2100774"/>
              <a:ext cx="4556418" cy="180937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GB" sz="1400" err="1">
                <a:solidFill>
                  <a:schemeClr val="bg1"/>
                </a:solidFill>
              </a:endParaRPr>
            </a:p>
          </p:txBody>
        </p:sp>
      </p:grpSp>
      <p:sp>
        <p:nvSpPr>
          <p:cNvPr id="42" name="TextBox 41">
            <a:extLst>
              <a:ext uri="{FF2B5EF4-FFF2-40B4-BE49-F238E27FC236}">
                <a16:creationId xmlns:a16="http://schemas.microsoft.com/office/drawing/2014/main" id="{8D1029D7-F825-42E2-17A0-CA8DEB5D3919}"/>
              </a:ext>
            </a:extLst>
          </p:cNvPr>
          <p:cNvSpPr txBox="1"/>
          <p:nvPr/>
        </p:nvSpPr>
        <p:spPr>
          <a:xfrm>
            <a:off x="1108758" y="3321319"/>
            <a:ext cx="8925608" cy="923330"/>
          </a:xfrm>
          <a:prstGeom prst="rect">
            <a:avLst/>
          </a:prstGeom>
          <a:noFill/>
        </p:spPr>
        <p:txBody>
          <a:bodyPr wrap="square" lIns="0" tIns="0" rIns="0" bIns="0" rtlCol="0" anchor="t">
            <a:spAutoFit/>
          </a:bodyPr>
          <a:lstStyle/>
          <a:p>
            <a:pPr marL="285750" indent="-285750">
              <a:spcBef>
                <a:spcPts val="4800"/>
              </a:spcBef>
              <a:buClr>
                <a:schemeClr val="accent1"/>
              </a:buClr>
              <a:buFont typeface="Wingdings 3" panose="05040102010807070707" pitchFamily="18" charset="2"/>
              <a:buChar char=""/>
            </a:pPr>
            <a:r>
              <a:rPr lang="en-US" sz="2000" dirty="0">
                <a:solidFill>
                  <a:schemeClr val="accent1"/>
                </a:solidFill>
              </a:rPr>
              <a:t>Additionally, the HEFA tipping point is expected to be reached by 2030, after which scaling of advanced pathways are needed to ensure a durable and sustainable future SAF market </a:t>
            </a:r>
          </a:p>
        </p:txBody>
      </p:sp>
      <p:grpSp>
        <p:nvGrpSpPr>
          <p:cNvPr id="54" name="Group 53">
            <a:extLst>
              <a:ext uri="{FF2B5EF4-FFF2-40B4-BE49-F238E27FC236}">
                <a16:creationId xmlns:a16="http://schemas.microsoft.com/office/drawing/2014/main" id="{3F3331CE-FA52-6DA3-4AF2-613F726AF12A}"/>
              </a:ext>
            </a:extLst>
          </p:cNvPr>
          <p:cNvGrpSpPr/>
          <p:nvPr/>
        </p:nvGrpSpPr>
        <p:grpSpPr>
          <a:xfrm flipH="1">
            <a:off x="1939661" y="4685459"/>
            <a:ext cx="9374855" cy="1362530"/>
            <a:chOff x="661173" y="2100774"/>
            <a:chExt cx="4615173" cy="1876585"/>
          </a:xfrm>
        </p:grpSpPr>
        <p:sp>
          <p:nvSpPr>
            <p:cNvPr id="55" name="Rectangle: Rounded Corners 54">
              <a:extLst>
                <a:ext uri="{FF2B5EF4-FFF2-40B4-BE49-F238E27FC236}">
                  <a16:creationId xmlns:a16="http://schemas.microsoft.com/office/drawing/2014/main" id="{CCF14068-5A9C-49E6-9844-928CCC3FC775}"/>
                </a:ext>
              </a:extLst>
            </p:cNvPr>
            <p:cNvSpPr/>
            <p:nvPr/>
          </p:nvSpPr>
          <p:spPr>
            <a:xfrm>
              <a:off x="661173" y="2167988"/>
              <a:ext cx="4556419" cy="180937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GB" sz="1400"/>
            </a:p>
          </p:txBody>
        </p:sp>
        <p:sp>
          <p:nvSpPr>
            <p:cNvPr id="56" name="Rectangle: Rounded Corners 55">
              <a:extLst>
                <a:ext uri="{FF2B5EF4-FFF2-40B4-BE49-F238E27FC236}">
                  <a16:creationId xmlns:a16="http://schemas.microsoft.com/office/drawing/2014/main" id="{8EF34AE2-44AF-6497-22EF-9C9BCB2FBAE8}"/>
                </a:ext>
              </a:extLst>
            </p:cNvPr>
            <p:cNvSpPr/>
            <p:nvPr/>
          </p:nvSpPr>
          <p:spPr>
            <a:xfrm>
              <a:off x="719928" y="2100774"/>
              <a:ext cx="4556418" cy="180937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GB" sz="1400" err="1">
                <a:solidFill>
                  <a:schemeClr val="bg1"/>
                </a:solidFill>
              </a:endParaRPr>
            </a:p>
          </p:txBody>
        </p:sp>
      </p:grpSp>
      <p:sp>
        <p:nvSpPr>
          <p:cNvPr id="43" name="TextBox 42">
            <a:extLst>
              <a:ext uri="{FF2B5EF4-FFF2-40B4-BE49-F238E27FC236}">
                <a16:creationId xmlns:a16="http://schemas.microsoft.com/office/drawing/2014/main" id="{CB3A637E-5A3B-EE52-8D67-7265FAEEDFE9}"/>
              </a:ext>
            </a:extLst>
          </p:cNvPr>
          <p:cNvSpPr txBox="1"/>
          <p:nvPr/>
        </p:nvSpPr>
        <p:spPr>
          <a:xfrm>
            <a:off x="2122446" y="5083348"/>
            <a:ext cx="8925608" cy="615553"/>
          </a:xfrm>
          <a:prstGeom prst="rect">
            <a:avLst/>
          </a:prstGeom>
          <a:noFill/>
        </p:spPr>
        <p:txBody>
          <a:bodyPr wrap="square" lIns="0" tIns="0" rIns="0" bIns="0" rtlCol="0" anchor="t">
            <a:spAutoFit/>
          </a:bodyPr>
          <a:lstStyle/>
          <a:p>
            <a:pPr marL="285750" indent="-285750">
              <a:spcBef>
                <a:spcPts val="4800"/>
              </a:spcBef>
              <a:buClr>
                <a:schemeClr val="accent1"/>
              </a:buClr>
              <a:buFont typeface="Wingdings 3" panose="05040102010807070707" pitchFamily="18" charset="2"/>
              <a:buChar char=""/>
            </a:pPr>
            <a:r>
              <a:rPr lang="en-US" sz="2000" dirty="0">
                <a:solidFill>
                  <a:schemeClr val="accent1"/>
                </a:solidFill>
              </a:rPr>
              <a:t>S</a:t>
            </a:r>
            <a:r>
              <a:rPr lang="en-US" sz="2000" noProof="0" dirty="0" err="1">
                <a:solidFill>
                  <a:schemeClr val="accent1"/>
                </a:solidFill>
              </a:rPr>
              <a:t>caling</a:t>
            </a:r>
            <a:r>
              <a:rPr lang="en-US" sz="2000" noProof="0" dirty="0">
                <a:solidFill>
                  <a:schemeClr val="accent1"/>
                </a:solidFill>
              </a:rPr>
              <a:t> of advanced pathways</a:t>
            </a:r>
            <a:r>
              <a:rPr lang="en-US" sz="2000" dirty="0">
                <a:solidFill>
                  <a:schemeClr val="accent1"/>
                </a:solidFill>
              </a:rPr>
              <a:t> required </a:t>
            </a:r>
            <a:r>
              <a:rPr lang="en-US" sz="2000" noProof="0" dirty="0">
                <a:solidFill>
                  <a:schemeClr val="accent1"/>
                </a:solidFill>
              </a:rPr>
              <a:t>collective action to address market</a:t>
            </a:r>
            <a:r>
              <a:rPr lang="en-US" sz="2000" dirty="0">
                <a:solidFill>
                  <a:schemeClr val="accent1"/>
                </a:solidFill>
              </a:rPr>
              <a:t> and technology</a:t>
            </a:r>
            <a:r>
              <a:rPr lang="en-US" sz="2000" noProof="0" dirty="0">
                <a:solidFill>
                  <a:schemeClr val="accent1"/>
                </a:solidFill>
              </a:rPr>
              <a:t> risks, mobilize infrastructure and feedstocks, and innovate. </a:t>
            </a:r>
          </a:p>
        </p:txBody>
      </p:sp>
      <p:pic>
        <p:nvPicPr>
          <p:cNvPr id="72" name="Graphic 71" descr="Connections outline">
            <a:extLst>
              <a:ext uri="{FF2B5EF4-FFF2-40B4-BE49-F238E27FC236}">
                <a16:creationId xmlns:a16="http://schemas.microsoft.com/office/drawing/2014/main" id="{6A064D10-AE92-3FDE-6C23-11653924E30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30904" y="4933925"/>
            <a:ext cx="914400" cy="914400"/>
          </a:xfrm>
          <a:prstGeom prst="rect">
            <a:avLst/>
          </a:prstGeom>
        </p:spPr>
      </p:pic>
    </p:spTree>
    <p:custDataLst>
      <p:tags r:id="rId1"/>
    </p:custDataLst>
    <p:extLst>
      <p:ext uri="{BB962C8B-B14F-4D97-AF65-F5344CB8AC3E}">
        <p14:creationId xmlns:p14="http://schemas.microsoft.com/office/powerpoint/2010/main" val="2915457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Imagen 8">
            <a:extLst>
              <a:ext uri="{FF2B5EF4-FFF2-40B4-BE49-F238E27FC236}">
                <a16:creationId xmlns:a16="http://schemas.microsoft.com/office/drawing/2014/main" id="{72061645-620B-B2BD-79F7-6FD1268F9F3A}"/>
              </a:ext>
            </a:extLst>
          </p:cNvPr>
          <p:cNvPicPr>
            <a:picLocks noChangeAspect="1"/>
          </p:cNvPicPr>
          <p:nvPr/>
        </p:nvPicPr>
        <p:blipFill>
          <a:blip r:embed="rId3">
            <a:alphaModFix amt="13000"/>
            <a:extLst>
              <a:ext uri="{BEBA8EAE-BF5A-486C-A8C5-ECC9F3942E4B}">
                <a14:imgProps xmlns:a14="http://schemas.microsoft.com/office/drawing/2010/main">
                  <a14:imgLayer r:embed="rId4">
                    <a14:imgEffect>
                      <a14:saturation sat="82000"/>
                    </a14:imgEffect>
                    <a14:imgEffect>
                      <a14:brightnessContrast bright="-24000" contrast="25000"/>
                    </a14:imgEffect>
                  </a14:imgLayer>
                </a14:imgProps>
              </a:ext>
            </a:extLst>
          </a:blip>
          <a:stretch>
            <a:fillRect/>
          </a:stretch>
        </p:blipFill>
        <p:spPr>
          <a:xfrm>
            <a:off x="6385510" y="-99560"/>
            <a:ext cx="9687698" cy="7320199"/>
          </a:xfrm>
          <a:prstGeom prst="rect">
            <a:avLst/>
          </a:prstGeom>
        </p:spPr>
      </p:pic>
      <p:pic>
        <p:nvPicPr>
          <p:cNvPr id="31" name="Imagen 30" descr="Logotipo, nombre de la empresa&#10;&#10;Descripción generada automáticamente">
            <a:extLst>
              <a:ext uri="{FF2B5EF4-FFF2-40B4-BE49-F238E27FC236}">
                <a16:creationId xmlns:a16="http://schemas.microsoft.com/office/drawing/2014/main" id="{3CC355A4-0081-DA52-3E51-A201D436D4ED}"/>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2000"/>
                    </a14:imgEffect>
                  </a14:imgLayer>
                </a14:imgProps>
              </a:ext>
            </a:extLst>
          </a:blip>
          <a:stretch>
            <a:fillRect/>
          </a:stretch>
        </p:blipFill>
        <p:spPr>
          <a:xfrm>
            <a:off x="195134" y="198795"/>
            <a:ext cx="1363249" cy="1321087"/>
          </a:xfrm>
          <a:prstGeom prst="rect">
            <a:avLst/>
          </a:prstGeom>
          <a:effectLst/>
        </p:spPr>
      </p:pic>
      <p:sp>
        <p:nvSpPr>
          <p:cNvPr id="32" name="CuadroTexto 31">
            <a:extLst>
              <a:ext uri="{FF2B5EF4-FFF2-40B4-BE49-F238E27FC236}">
                <a16:creationId xmlns:a16="http://schemas.microsoft.com/office/drawing/2014/main" id="{8DE46A2A-E4DD-798E-F66C-41188066A182}"/>
              </a:ext>
            </a:extLst>
          </p:cNvPr>
          <p:cNvSpPr txBox="1"/>
          <p:nvPr/>
        </p:nvSpPr>
        <p:spPr>
          <a:xfrm>
            <a:off x="8431496" y="6342175"/>
            <a:ext cx="3758980" cy="502920"/>
          </a:xfrm>
          <a:prstGeom prst="rect">
            <a:avLst/>
          </a:prstGeom>
        </p:spPr>
        <p:txBody>
          <a:bodyPr vert="horz" lIns="91440" tIns="45720" rIns="91440" bIns="45720" rtlCol="0">
            <a:normAutofit fontScale="92500" lnSpcReduction="10000"/>
          </a:bodyPr>
          <a:lstStyle/>
          <a:p>
            <a:pPr marL="0" marR="0" lvl="0" indent="0" algn="just"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353E45"/>
                </a:solidFill>
                <a:effectLst/>
                <a:uLnTx/>
                <a:uFillTx/>
                <a:latin typeface="Calibri" panose="020F0502020204030204"/>
                <a:ea typeface="+mn-ea"/>
                <a:cs typeface="+mn-cs"/>
              </a:rPr>
              <a:t>Funded by the European Union under grant agreement N° 101122224. Views and opinions expressed are however those of the author(s) only and do not necessarily reflect those of the European Union or CINEA. Neither the European Union nor the granting authority can be held responsible for them.</a:t>
            </a:r>
          </a:p>
        </p:txBody>
      </p:sp>
      <p:pic>
        <p:nvPicPr>
          <p:cNvPr id="33" name="Imagen 32">
            <a:extLst>
              <a:ext uri="{FF2B5EF4-FFF2-40B4-BE49-F238E27FC236}">
                <a16:creationId xmlns:a16="http://schemas.microsoft.com/office/drawing/2014/main" id="{CD3997BF-9E03-2D15-A4C5-BD15CFFE7949}"/>
              </a:ext>
            </a:extLst>
          </p:cNvPr>
          <p:cNvPicPr>
            <a:picLocks noChangeAspect="1"/>
          </p:cNvPicPr>
          <p:nvPr/>
        </p:nvPicPr>
        <p:blipFill>
          <a:blip r:embed="rId7"/>
          <a:stretch>
            <a:fillRect/>
          </a:stretch>
        </p:blipFill>
        <p:spPr>
          <a:xfrm>
            <a:off x="7113621" y="6441475"/>
            <a:ext cx="1317874" cy="304321"/>
          </a:xfrm>
          <a:prstGeom prst="rect">
            <a:avLst/>
          </a:prstGeom>
        </p:spPr>
      </p:pic>
      <p:sp>
        <p:nvSpPr>
          <p:cNvPr id="34" name="CuadroTexto 33">
            <a:extLst>
              <a:ext uri="{FF2B5EF4-FFF2-40B4-BE49-F238E27FC236}">
                <a16:creationId xmlns:a16="http://schemas.microsoft.com/office/drawing/2014/main" id="{D96D8A2D-F880-94A5-FFFD-E95E4E769B7F}"/>
              </a:ext>
            </a:extLst>
          </p:cNvPr>
          <p:cNvSpPr txBox="1"/>
          <p:nvPr/>
        </p:nvSpPr>
        <p:spPr>
          <a:xfrm>
            <a:off x="1751993" y="289924"/>
            <a:ext cx="95473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268FDD"/>
                </a:solidFill>
                <a:latin typeface="Exo 2 SemiBold" pitchFamily="2" charset="77"/>
              </a:rPr>
              <a:t>Sustainable jet fuels from CO₂ by micro-algal cell factories in a zero-waste approach</a:t>
            </a:r>
            <a:endParaRPr kumimoji="0" lang="es-ES" sz="2400" b="1" i="0" u="none" strike="noStrike" kern="1200" cap="none" spc="0" normalizeH="0" baseline="0" noProof="0" dirty="0">
              <a:ln>
                <a:noFill/>
              </a:ln>
              <a:solidFill>
                <a:srgbClr val="268FDD"/>
              </a:solidFill>
              <a:effectLst/>
              <a:uLnTx/>
              <a:uFillTx/>
              <a:latin typeface="Exo 2 SemiBold" pitchFamily="2" charset="77"/>
              <a:ea typeface="+mn-ea"/>
              <a:cs typeface="+mn-cs"/>
            </a:endParaRPr>
          </a:p>
        </p:txBody>
      </p:sp>
      <p:sp>
        <p:nvSpPr>
          <p:cNvPr id="3" name="TextBox 2">
            <a:extLst>
              <a:ext uri="{FF2B5EF4-FFF2-40B4-BE49-F238E27FC236}">
                <a16:creationId xmlns:a16="http://schemas.microsoft.com/office/drawing/2014/main" id="{D372F4D9-E5BF-20F0-3FEC-6B4A76E39297}"/>
              </a:ext>
            </a:extLst>
          </p:cNvPr>
          <p:cNvSpPr txBox="1"/>
          <p:nvPr/>
        </p:nvSpPr>
        <p:spPr>
          <a:xfrm>
            <a:off x="2151047" y="5710242"/>
            <a:ext cx="8039100" cy="584775"/>
          </a:xfrm>
          <a:prstGeom prst="rect">
            <a:avLst/>
          </a:prstGeom>
          <a:noFill/>
        </p:spPr>
        <p:txBody>
          <a:bodyPr wrap="square">
            <a:spAutoFit/>
          </a:bodyPr>
          <a:lstStyle/>
          <a:p>
            <a:pPr algn="ctr"/>
            <a:r>
              <a:rPr lang="en-US" sz="1600" i="1" u="none" strike="noStrike" dirty="0">
                <a:solidFill>
                  <a:srgbClr val="353E45"/>
                </a:solidFill>
                <a:effectLst/>
                <a:latin typeface="Exo 2 Medium"/>
              </a:rPr>
              <a:t>ALFAFUELS aims to reach TRL 5, utilizing novel bioreactors, pilot-scale trials, and industry collaboration for accelerated upscaling.</a:t>
            </a:r>
            <a:r>
              <a:rPr lang="en-US" sz="1600" i="1" dirty="0">
                <a:solidFill>
                  <a:srgbClr val="000000"/>
                </a:solidFill>
                <a:effectLst/>
                <a:latin typeface="Exo 2 Medium"/>
              </a:rPr>
              <a:t>​</a:t>
            </a:r>
            <a:endParaRPr lang="en-US" sz="1600" i="1" dirty="0"/>
          </a:p>
        </p:txBody>
      </p:sp>
      <p:grpSp>
        <p:nvGrpSpPr>
          <p:cNvPr id="6" name="Group 5">
            <a:extLst>
              <a:ext uri="{FF2B5EF4-FFF2-40B4-BE49-F238E27FC236}">
                <a16:creationId xmlns:a16="http://schemas.microsoft.com/office/drawing/2014/main" id="{40D0C758-1545-DB4A-D569-70311CB5EF55}"/>
              </a:ext>
            </a:extLst>
          </p:cNvPr>
          <p:cNvGrpSpPr/>
          <p:nvPr/>
        </p:nvGrpSpPr>
        <p:grpSpPr>
          <a:xfrm>
            <a:off x="1108966" y="1235221"/>
            <a:ext cx="10136707" cy="4458089"/>
            <a:chOff x="1430479" y="1486642"/>
            <a:chExt cx="10136707" cy="4458089"/>
          </a:xfrm>
        </p:grpSpPr>
        <p:grpSp>
          <p:nvGrpSpPr>
            <p:cNvPr id="30" name="Grupo 29">
              <a:extLst>
                <a:ext uri="{FF2B5EF4-FFF2-40B4-BE49-F238E27FC236}">
                  <a16:creationId xmlns:a16="http://schemas.microsoft.com/office/drawing/2014/main" id="{CC3DAB63-F5F0-ED88-0536-4CD7F16CE462}"/>
                </a:ext>
              </a:extLst>
            </p:cNvPr>
            <p:cNvGrpSpPr/>
            <p:nvPr/>
          </p:nvGrpSpPr>
          <p:grpSpPr>
            <a:xfrm>
              <a:off x="1430479" y="1486642"/>
              <a:ext cx="10136707" cy="4458089"/>
              <a:chOff x="246996" y="241737"/>
              <a:chExt cx="11646824" cy="6084294"/>
            </a:xfrm>
          </p:grpSpPr>
          <p:sp>
            <p:nvSpPr>
              <p:cNvPr id="10" name="Flecha en U 9">
                <a:extLst>
                  <a:ext uri="{FF2B5EF4-FFF2-40B4-BE49-F238E27FC236}">
                    <a16:creationId xmlns:a16="http://schemas.microsoft.com/office/drawing/2014/main" id="{79C2C2B5-51C9-809E-B242-78B478505F5F}"/>
                  </a:ext>
                </a:extLst>
              </p:cNvPr>
              <p:cNvSpPr/>
              <p:nvPr/>
            </p:nvSpPr>
            <p:spPr>
              <a:xfrm rot="10800000" flipH="1">
                <a:off x="8560169" y="2861791"/>
                <a:ext cx="3333651" cy="3464240"/>
              </a:xfrm>
              <a:prstGeom prst="uturnArrow">
                <a:avLst>
                  <a:gd name="adj1" fmla="val 10319"/>
                  <a:gd name="adj2" fmla="val 15278"/>
                  <a:gd name="adj3" fmla="val 16975"/>
                  <a:gd name="adj4" fmla="val 44985"/>
                  <a:gd name="adj5" fmla="val 100000"/>
                </a:avLst>
              </a:prstGeom>
              <a:solidFill>
                <a:srgbClr val="268F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Flecha en U 10">
                <a:extLst>
                  <a:ext uri="{FF2B5EF4-FFF2-40B4-BE49-F238E27FC236}">
                    <a16:creationId xmlns:a16="http://schemas.microsoft.com/office/drawing/2014/main" id="{B8568453-EAA1-100E-DD64-CC4B2578DD5B}"/>
                  </a:ext>
                </a:extLst>
              </p:cNvPr>
              <p:cNvSpPr/>
              <p:nvPr/>
            </p:nvSpPr>
            <p:spPr>
              <a:xfrm>
                <a:off x="5815753" y="241737"/>
                <a:ext cx="3333651" cy="3464240"/>
              </a:xfrm>
              <a:prstGeom prst="uturnArrow">
                <a:avLst>
                  <a:gd name="adj1" fmla="val 10494"/>
                  <a:gd name="adj2" fmla="val 15278"/>
                  <a:gd name="adj3" fmla="val 16975"/>
                  <a:gd name="adj4" fmla="val 44985"/>
                  <a:gd name="adj5" fmla="val 100000"/>
                </a:avLst>
              </a:prstGeom>
              <a:solidFill>
                <a:srgbClr val="46E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Flecha en U 12">
                <a:extLst>
                  <a:ext uri="{FF2B5EF4-FFF2-40B4-BE49-F238E27FC236}">
                    <a16:creationId xmlns:a16="http://schemas.microsoft.com/office/drawing/2014/main" id="{A44B077D-7058-AEA6-28FF-A24D1613F44F}"/>
                  </a:ext>
                </a:extLst>
              </p:cNvPr>
              <p:cNvSpPr/>
              <p:nvPr/>
            </p:nvSpPr>
            <p:spPr>
              <a:xfrm rot="10800000" flipH="1">
                <a:off x="3000526" y="2861791"/>
                <a:ext cx="3395349" cy="3464240"/>
              </a:xfrm>
              <a:prstGeom prst="uturnArrow">
                <a:avLst>
                  <a:gd name="adj1" fmla="val 10494"/>
                  <a:gd name="adj2" fmla="val 15278"/>
                  <a:gd name="adj3" fmla="val 16975"/>
                  <a:gd name="adj4" fmla="val 44985"/>
                  <a:gd name="adj5" fmla="val 100000"/>
                </a:avLst>
              </a:prstGeom>
              <a:solidFill>
                <a:srgbClr val="9CD9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Flecha en U 14">
                <a:extLst>
                  <a:ext uri="{FF2B5EF4-FFF2-40B4-BE49-F238E27FC236}">
                    <a16:creationId xmlns:a16="http://schemas.microsoft.com/office/drawing/2014/main" id="{10C8D8E8-16CA-A396-E9DC-D05FBBDFF21E}"/>
                  </a:ext>
                </a:extLst>
              </p:cNvPr>
              <p:cNvSpPr/>
              <p:nvPr/>
            </p:nvSpPr>
            <p:spPr>
              <a:xfrm>
                <a:off x="246996" y="241737"/>
                <a:ext cx="3358475" cy="3464240"/>
              </a:xfrm>
              <a:prstGeom prst="uturnArrow">
                <a:avLst>
                  <a:gd name="adj1" fmla="val 10494"/>
                  <a:gd name="adj2" fmla="val 15278"/>
                  <a:gd name="adj3" fmla="val 16975"/>
                  <a:gd name="adj4" fmla="val 44985"/>
                  <a:gd name="adj5" fmla="val 100000"/>
                </a:avLst>
              </a:prstGeom>
              <a:solidFill>
                <a:srgbClr val="268F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7" name="Imagen 16" descr="Imagen que contiene Gráfico de burbujas&#10;&#10;Descripción generada automáticamente">
                <a:extLst>
                  <a:ext uri="{FF2B5EF4-FFF2-40B4-BE49-F238E27FC236}">
                    <a16:creationId xmlns:a16="http://schemas.microsoft.com/office/drawing/2014/main" id="{82CF1971-4F6E-8D5E-6B10-A43C9A5DD5B1}"/>
                  </a:ext>
                </a:extLst>
              </p:cNvPr>
              <p:cNvPicPr>
                <a:picLocks noChangeAspect="1"/>
              </p:cNvPicPr>
              <p:nvPr/>
            </p:nvPicPr>
            <p:blipFill>
              <a:blip r:embed="rId8"/>
              <a:stretch>
                <a:fillRect/>
              </a:stretch>
            </p:blipFill>
            <p:spPr>
              <a:xfrm>
                <a:off x="1237855" y="840887"/>
                <a:ext cx="968195" cy="903768"/>
              </a:xfrm>
              <a:prstGeom prst="rect">
                <a:avLst/>
              </a:prstGeom>
            </p:spPr>
          </p:pic>
          <p:pic>
            <p:nvPicPr>
              <p:cNvPr id="18" name="Imagen 17" descr="Imagen que contiene rueda, dibujo&#10;&#10;Descripción generada automáticamente">
                <a:extLst>
                  <a:ext uri="{FF2B5EF4-FFF2-40B4-BE49-F238E27FC236}">
                    <a16:creationId xmlns:a16="http://schemas.microsoft.com/office/drawing/2014/main" id="{940411E0-A405-3EE9-B314-D87E1CEC1F47}"/>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6000" contrast="-49000"/>
                        </a14:imgEffect>
                      </a14:imgLayer>
                    </a14:imgProps>
                  </a:ext>
                </a:extLst>
              </a:blip>
              <a:stretch>
                <a:fillRect/>
              </a:stretch>
            </p:blipFill>
            <p:spPr>
              <a:xfrm>
                <a:off x="9664525" y="4980722"/>
                <a:ext cx="825473" cy="892651"/>
              </a:xfrm>
              <a:prstGeom prst="rect">
                <a:avLst/>
              </a:prstGeom>
            </p:spPr>
          </p:pic>
          <p:pic>
            <p:nvPicPr>
              <p:cNvPr id="19" name="Imagen 18" descr="Icono&#10;&#10;Descripción generada automáticamente">
                <a:extLst>
                  <a:ext uri="{FF2B5EF4-FFF2-40B4-BE49-F238E27FC236}">
                    <a16:creationId xmlns:a16="http://schemas.microsoft.com/office/drawing/2014/main" id="{BCB401F5-55A9-4BA2-5121-BB9A5090AB30}"/>
                  </a:ext>
                </a:extLst>
              </p:cNvPr>
              <p:cNvPicPr>
                <a:picLocks noChangeAspect="1"/>
              </p:cNvPicPr>
              <p:nvPr/>
            </p:nvPicPr>
            <p:blipFill>
              <a:blip r:embed="rId11"/>
              <a:stretch>
                <a:fillRect/>
              </a:stretch>
            </p:blipFill>
            <p:spPr>
              <a:xfrm>
                <a:off x="6906249" y="892885"/>
                <a:ext cx="766609" cy="786627"/>
              </a:xfrm>
              <a:prstGeom prst="rect">
                <a:avLst/>
              </a:prstGeom>
            </p:spPr>
          </p:pic>
          <p:pic>
            <p:nvPicPr>
              <p:cNvPr id="20" name="Imagen 19" descr="Icono&#10;&#10;Descripción generada automáticamente">
                <a:extLst>
                  <a:ext uri="{FF2B5EF4-FFF2-40B4-BE49-F238E27FC236}">
                    <a16:creationId xmlns:a16="http://schemas.microsoft.com/office/drawing/2014/main" id="{AC556726-9CCB-E6E0-95A4-2BF777DF2594}"/>
                  </a:ext>
                </a:extLst>
              </p:cNvPr>
              <p:cNvPicPr>
                <a:picLocks noChangeAspect="1"/>
              </p:cNvPicPr>
              <p:nvPr/>
            </p:nvPicPr>
            <p:blipFill>
              <a:blip r:embed="rId12"/>
              <a:stretch>
                <a:fillRect/>
              </a:stretch>
            </p:blipFill>
            <p:spPr>
              <a:xfrm>
                <a:off x="4250509" y="4825013"/>
                <a:ext cx="630594" cy="1019048"/>
              </a:xfrm>
              <a:prstGeom prst="rect">
                <a:avLst/>
              </a:prstGeom>
            </p:spPr>
          </p:pic>
          <p:sp>
            <p:nvSpPr>
              <p:cNvPr id="22" name="CuadroTexto 21">
                <a:extLst>
                  <a:ext uri="{FF2B5EF4-FFF2-40B4-BE49-F238E27FC236}">
                    <a16:creationId xmlns:a16="http://schemas.microsoft.com/office/drawing/2014/main" id="{E99ACD14-2685-9B0F-282C-B5BBA1A013FC}"/>
                  </a:ext>
                </a:extLst>
              </p:cNvPr>
              <p:cNvSpPr txBox="1"/>
              <p:nvPr/>
            </p:nvSpPr>
            <p:spPr>
              <a:xfrm>
                <a:off x="625709" y="1783773"/>
                <a:ext cx="2347940" cy="10081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268FDD"/>
                    </a:solidFill>
                    <a:effectLst/>
                    <a:uLnTx/>
                    <a:uFillTx/>
                    <a:latin typeface="Exo 2 SemiBold" pitchFamily="2" charset="77"/>
                    <a:ea typeface="+mn-ea"/>
                    <a:cs typeface="+mn-cs"/>
                  </a:rPr>
                  <a:t>PHOTO-BIOCONVERSION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268FDD"/>
                    </a:solidFill>
                    <a:effectLst/>
                    <a:uLnTx/>
                    <a:uFillTx/>
                    <a:latin typeface="Exo 2 SemiBold" pitchFamily="2" charset="77"/>
                    <a:ea typeface="+mn-ea"/>
                    <a:cs typeface="+mn-cs"/>
                  </a:rPr>
                  <a:t>OF CO2 TO VOLATILE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268FDD"/>
                    </a:solidFill>
                    <a:effectLst/>
                    <a:uLnTx/>
                    <a:uFillTx/>
                    <a:latin typeface="Exo 2 SemiBold" pitchFamily="2" charset="77"/>
                    <a:ea typeface="+mn-ea"/>
                    <a:cs typeface="+mn-cs"/>
                  </a:rPr>
                  <a:t>HYDROCARBORNS</a:t>
                </a:r>
              </a:p>
            </p:txBody>
          </p:sp>
          <p:sp>
            <p:nvSpPr>
              <p:cNvPr id="23" name="CuadroTexto 22">
                <a:extLst>
                  <a:ext uri="{FF2B5EF4-FFF2-40B4-BE49-F238E27FC236}">
                    <a16:creationId xmlns:a16="http://schemas.microsoft.com/office/drawing/2014/main" id="{D21F05BC-83EF-D8EF-9C13-4289C79DBF5F}"/>
                  </a:ext>
                </a:extLst>
              </p:cNvPr>
              <p:cNvSpPr txBox="1"/>
              <p:nvPr/>
            </p:nvSpPr>
            <p:spPr>
              <a:xfrm>
                <a:off x="757716" y="3022175"/>
                <a:ext cx="2083923" cy="1134125"/>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
                    <a:srgbClr val="268FDD"/>
                  </a:buClr>
                  <a:buSzTx/>
                  <a:buFont typeface="Arial" panose="020B0604020202020204" pitchFamily="34" charset="0"/>
                  <a:buChar char="•"/>
                  <a:tabLst/>
                  <a:defRPr/>
                </a:pPr>
                <a:r>
                  <a:rPr kumimoji="0" lang="es-ES" sz="1200" b="0" i="0" u="none" strike="noStrike" kern="1200" cap="none" spc="0" normalizeH="0" baseline="0" noProof="0" dirty="0" err="1">
                    <a:ln>
                      <a:noFill/>
                    </a:ln>
                    <a:solidFill>
                      <a:srgbClr val="353E45"/>
                    </a:solidFill>
                    <a:effectLst/>
                    <a:uLnTx/>
                    <a:uFillTx/>
                    <a:latin typeface="Exo 2 Medium" pitchFamily="2" charset="77"/>
                    <a:ea typeface="+mn-ea"/>
                    <a:cs typeface="+mn-cs"/>
                  </a:rPr>
                  <a:t>Metabolic</a:t>
                </a: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 </a:t>
                </a:r>
                <a:r>
                  <a:rPr kumimoji="0" lang="es-ES" sz="1200" b="0" i="0" u="none" strike="noStrike" kern="1200" cap="none" spc="0" normalizeH="0" baseline="0" noProof="0" dirty="0" err="1">
                    <a:ln>
                      <a:noFill/>
                    </a:ln>
                    <a:solidFill>
                      <a:srgbClr val="353E45"/>
                    </a:solidFill>
                    <a:effectLst/>
                    <a:uLnTx/>
                    <a:uFillTx/>
                    <a:latin typeface="Exo 2 Medium" pitchFamily="2" charset="77"/>
                    <a:ea typeface="+mn-ea"/>
                    <a:cs typeface="+mn-cs"/>
                  </a:rPr>
                  <a:t>modeling</a:t>
                </a: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a:t>
                </a:r>
              </a:p>
              <a:p>
                <a:pPr marL="171450" marR="0" lvl="0" indent="-171450" algn="l" defTabSz="914400" rtl="0" eaLnBrk="1" fontAlgn="auto" latinLnBrk="0" hangingPunct="1">
                  <a:lnSpc>
                    <a:spcPct val="100000"/>
                  </a:lnSpc>
                  <a:spcBef>
                    <a:spcPts val="0"/>
                  </a:spcBef>
                  <a:spcAft>
                    <a:spcPts val="0"/>
                  </a:spcAft>
                  <a:buClr>
                    <a:srgbClr val="268FDD"/>
                  </a:buClr>
                  <a:buSzTx/>
                  <a:buFont typeface="Arial" panose="020B0604020202020204" pitchFamily="34" charset="0"/>
                  <a:buChar char="•"/>
                  <a:tabLst/>
                  <a:defRPr/>
                </a:pPr>
                <a:r>
                  <a:rPr kumimoji="0" lang="es-ES" sz="1200" b="0" i="0" u="none" strike="noStrike" kern="1200" cap="none" spc="0" normalizeH="0" baseline="0" noProof="0" dirty="0" err="1">
                    <a:ln>
                      <a:noFill/>
                    </a:ln>
                    <a:solidFill>
                      <a:srgbClr val="353E45"/>
                    </a:solidFill>
                    <a:effectLst/>
                    <a:uLnTx/>
                    <a:uFillTx/>
                    <a:latin typeface="Exo 2 Medium" pitchFamily="2" charset="77"/>
                    <a:ea typeface="+mn-ea"/>
                    <a:cs typeface="+mn-cs"/>
                  </a:rPr>
                  <a:t>Strain</a:t>
                </a: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 development.</a:t>
                </a:r>
              </a:p>
              <a:p>
                <a:pPr marL="171450" marR="0" lvl="0" indent="-171450" algn="l" defTabSz="914400" rtl="0" eaLnBrk="1" fontAlgn="auto" latinLnBrk="0" hangingPunct="1">
                  <a:lnSpc>
                    <a:spcPct val="100000"/>
                  </a:lnSpc>
                  <a:spcBef>
                    <a:spcPts val="0"/>
                  </a:spcBef>
                  <a:spcAft>
                    <a:spcPts val="0"/>
                  </a:spcAft>
                  <a:buClr>
                    <a:srgbClr val="268FDD"/>
                  </a:buClr>
                  <a:buSzTx/>
                  <a:buFont typeface="Arial" panose="020B0604020202020204" pitchFamily="34" charset="0"/>
                  <a:buChar char="•"/>
                  <a:tabLst/>
                  <a:defRPr/>
                </a:pPr>
                <a:r>
                  <a:rPr kumimoji="0" lang="es-ES" sz="1200" b="0" i="0" u="none" strike="noStrike" kern="1200" cap="none" spc="0" normalizeH="0" baseline="0" noProof="0" dirty="0" err="1">
                    <a:ln>
                      <a:noFill/>
                    </a:ln>
                    <a:solidFill>
                      <a:srgbClr val="353E45"/>
                    </a:solidFill>
                    <a:effectLst/>
                    <a:uLnTx/>
                    <a:uFillTx/>
                    <a:latin typeface="Exo 2 Medium" pitchFamily="2" charset="77"/>
                    <a:ea typeface="+mn-ea"/>
                    <a:cs typeface="+mn-cs"/>
                  </a:rPr>
                  <a:t>Photo-bioconversion</a:t>
                </a: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 </a:t>
                </a:r>
                <a:r>
                  <a:rPr kumimoji="0" lang="es-ES" sz="1200" b="0" i="0" u="none" strike="noStrike" kern="1200" cap="none" spc="0" normalizeH="0" baseline="0" noProof="0" dirty="0" err="1">
                    <a:ln>
                      <a:noFill/>
                    </a:ln>
                    <a:solidFill>
                      <a:srgbClr val="353E45"/>
                    </a:solidFill>
                    <a:effectLst/>
                    <a:uLnTx/>
                    <a:uFillTx/>
                    <a:latin typeface="Exo 2 Medium" pitchFamily="2" charset="77"/>
                    <a:ea typeface="+mn-ea"/>
                    <a:cs typeface="+mn-cs"/>
                  </a:rPr>
                  <a:t>of</a:t>
                </a: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 CO2 </a:t>
                </a:r>
                <a:r>
                  <a:rPr kumimoji="0" lang="es-ES" sz="1200" b="0" i="0" u="none" strike="noStrike" kern="1200" cap="none" spc="0" normalizeH="0" baseline="0" noProof="0" dirty="0" err="1">
                    <a:ln>
                      <a:noFill/>
                    </a:ln>
                    <a:solidFill>
                      <a:srgbClr val="353E45"/>
                    </a:solidFill>
                    <a:effectLst/>
                    <a:uLnTx/>
                    <a:uFillTx/>
                    <a:latin typeface="Exo 2 Medium" pitchFamily="2" charset="77"/>
                    <a:ea typeface="+mn-ea"/>
                    <a:cs typeface="+mn-cs"/>
                  </a:rPr>
                  <a:t>to</a:t>
                </a: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 </a:t>
                </a:r>
                <a:r>
                  <a:rPr kumimoji="0" lang="es-ES" sz="1200" b="0" i="0" u="none" strike="noStrike" kern="1200" cap="none" spc="0" normalizeH="0" baseline="0" noProof="0" dirty="0" err="1">
                    <a:ln>
                      <a:noFill/>
                    </a:ln>
                    <a:solidFill>
                      <a:srgbClr val="353E45"/>
                    </a:solidFill>
                    <a:effectLst/>
                    <a:uLnTx/>
                    <a:uFillTx/>
                    <a:latin typeface="Exo 2 Medium" pitchFamily="2" charset="77"/>
                    <a:ea typeface="+mn-ea"/>
                    <a:cs typeface="+mn-cs"/>
                  </a:rPr>
                  <a:t>isoprene</a:t>
                </a: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a:t>
                </a:r>
              </a:p>
            </p:txBody>
          </p:sp>
          <p:sp>
            <p:nvSpPr>
              <p:cNvPr id="24" name="CuadroTexto 23">
                <a:extLst>
                  <a:ext uri="{FF2B5EF4-FFF2-40B4-BE49-F238E27FC236}">
                    <a16:creationId xmlns:a16="http://schemas.microsoft.com/office/drawing/2014/main" id="{952D2C55-D75E-B864-8DFB-03C15B84478D}"/>
                  </a:ext>
                </a:extLst>
              </p:cNvPr>
              <p:cNvSpPr txBox="1"/>
              <p:nvPr/>
            </p:nvSpPr>
            <p:spPr>
              <a:xfrm>
                <a:off x="6241615" y="1783773"/>
                <a:ext cx="2061722" cy="13021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268FDD"/>
                    </a:solidFill>
                    <a:effectLst/>
                    <a:uLnTx/>
                    <a:uFillTx/>
                    <a:latin typeface="Exo 2 SemiBold" pitchFamily="2" charset="77"/>
                    <a:ea typeface="+mn-ea"/>
                    <a:cs typeface="+mn-cs"/>
                  </a:rPr>
                  <a:t>CO-PRODUCTION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268FDD"/>
                    </a:solidFill>
                    <a:effectLst/>
                    <a:uLnTx/>
                    <a:uFillTx/>
                    <a:latin typeface="Exo 2 SemiBold" pitchFamily="2" charset="77"/>
                    <a:ea typeface="+mn-ea"/>
                    <a:cs typeface="+mn-cs"/>
                  </a:rPr>
                  <a:t>HYDROGEN, STARCH,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268FDD"/>
                    </a:solidFill>
                    <a:effectLst/>
                    <a:uLnTx/>
                    <a:uFillTx/>
                    <a:latin typeface="Exo 2 SemiBold" pitchFamily="2" charset="77"/>
                    <a:ea typeface="+mn-ea"/>
                    <a:cs typeface="+mn-cs"/>
                  </a:rPr>
                  <a:t>AND VALUE ADDED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268FDD"/>
                    </a:solidFill>
                    <a:effectLst/>
                    <a:uLnTx/>
                    <a:uFillTx/>
                    <a:latin typeface="Exo 2 SemiBold" pitchFamily="2" charset="77"/>
                    <a:ea typeface="+mn-ea"/>
                    <a:cs typeface="+mn-cs"/>
                  </a:rPr>
                  <a:t>PRODUCTS</a:t>
                </a:r>
              </a:p>
            </p:txBody>
          </p:sp>
          <p:sp>
            <p:nvSpPr>
              <p:cNvPr id="25" name="CuadroTexto 24">
                <a:extLst>
                  <a:ext uri="{FF2B5EF4-FFF2-40B4-BE49-F238E27FC236}">
                    <a16:creationId xmlns:a16="http://schemas.microsoft.com/office/drawing/2014/main" id="{8D4F79A6-3C3E-E1B3-33F6-770ACC292420}"/>
                  </a:ext>
                </a:extLst>
              </p:cNvPr>
              <p:cNvSpPr txBox="1"/>
              <p:nvPr/>
            </p:nvSpPr>
            <p:spPr>
              <a:xfrm>
                <a:off x="6230517" y="3022175"/>
                <a:ext cx="2157370" cy="1386153"/>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
                    <a:srgbClr val="268FDD"/>
                  </a:buClr>
                  <a:buSzTx/>
                  <a:buFont typeface="Arial" panose="020B0604020202020204" pitchFamily="34" charset="0"/>
                  <a:buChar char="•"/>
                  <a:tabLst/>
                  <a:defRPr/>
                </a:pP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Zero-</a:t>
                </a:r>
                <a:r>
                  <a:rPr kumimoji="0" lang="es-ES" sz="1200" b="0" i="0" u="none" strike="noStrike" kern="1200" cap="none" spc="0" normalizeH="0" baseline="0" noProof="0" dirty="0" err="1">
                    <a:ln>
                      <a:noFill/>
                    </a:ln>
                    <a:solidFill>
                      <a:srgbClr val="353E45"/>
                    </a:solidFill>
                    <a:effectLst/>
                    <a:uLnTx/>
                    <a:uFillTx/>
                    <a:latin typeface="Exo 2 Medium" pitchFamily="2" charset="77"/>
                    <a:ea typeface="+mn-ea"/>
                    <a:cs typeface="+mn-cs"/>
                  </a:rPr>
                  <a:t>waste</a:t>
                </a: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 </a:t>
                </a:r>
                <a:r>
                  <a:rPr kumimoji="0" lang="es-ES" sz="1200" b="0" i="0" u="none" strike="noStrike" kern="1200" cap="none" spc="0" normalizeH="0" baseline="0" noProof="0" dirty="0" err="1">
                    <a:ln>
                      <a:noFill/>
                    </a:ln>
                    <a:solidFill>
                      <a:srgbClr val="353E45"/>
                    </a:solidFill>
                    <a:effectLst/>
                    <a:uLnTx/>
                    <a:uFillTx/>
                    <a:latin typeface="Exo 2 Medium" pitchFamily="2" charset="77"/>
                    <a:ea typeface="+mn-ea"/>
                    <a:cs typeface="+mn-cs"/>
                  </a:rPr>
                  <a:t>valorization</a:t>
                </a: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 </a:t>
                </a:r>
                <a:r>
                  <a:rPr kumimoji="0" lang="es-ES" sz="1200" b="0" i="0" u="none" strike="noStrike" kern="1200" cap="none" spc="0" normalizeH="0" baseline="0" noProof="0" dirty="0" err="1">
                    <a:ln>
                      <a:noFill/>
                    </a:ln>
                    <a:solidFill>
                      <a:srgbClr val="353E45"/>
                    </a:solidFill>
                    <a:effectLst/>
                    <a:uLnTx/>
                    <a:uFillTx/>
                    <a:latin typeface="Exo 2 Medium" pitchFamily="2" charset="77"/>
                    <a:ea typeface="+mn-ea"/>
                    <a:cs typeface="+mn-cs"/>
                  </a:rPr>
                  <a:t>of</a:t>
                </a: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 </a:t>
                </a:r>
                <a:r>
                  <a:rPr kumimoji="0" lang="es-ES" sz="1200" b="0" i="0" u="none" strike="noStrike" kern="1200" cap="none" spc="0" normalizeH="0" baseline="0" noProof="0" dirty="0" err="1">
                    <a:ln>
                      <a:noFill/>
                    </a:ln>
                    <a:solidFill>
                      <a:srgbClr val="353E45"/>
                    </a:solidFill>
                    <a:effectLst/>
                    <a:uLnTx/>
                    <a:uFillTx/>
                    <a:latin typeface="Exo 2 Medium" pitchFamily="2" charset="77"/>
                    <a:ea typeface="+mn-ea"/>
                    <a:cs typeface="+mn-cs"/>
                  </a:rPr>
                  <a:t>cell</a:t>
                </a: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 </a:t>
                </a:r>
                <a:r>
                  <a:rPr kumimoji="0" lang="es-ES" sz="1200" b="0" i="0" u="none" strike="noStrike" kern="1200" cap="none" spc="0" normalizeH="0" baseline="0" noProof="0" dirty="0" err="1">
                    <a:ln>
                      <a:noFill/>
                    </a:ln>
                    <a:solidFill>
                      <a:srgbClr val="353E45"/>
                    </a:solidFill>
                    <a:effectLst/>
                    <a:uLnTx/>
                    <a:uFillTx/>
                    <a:latin typeface="Exo 2 Medium" pitchFamily="2" charset="77"/>
                    <a:ea typeface="+mn-ea"/>
                    <a:cs typeface="+mn-cs"/>
                  </a:rPr>
                  <a:t>components</a:t>
                </a: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a:t>
                </a:r>
              </a:p>
              <a:p>
                <a:pPr marL="171450" marR="0" lvl="0" indent="-171450" algn="l" defTabSz="914400" rtl="0" eaLnBrk="1" fontAlgn="auto" latinLnBrk="0" hangingPunct="1">
                  <a:lnSpc>
                    <a:spcPct val="100000"/>
                  </a:lnSpc>
                  <a:spcBef>
                    <a:spcPts val="0"/>
                  </a:spcBef>
                  <a:spcAft>
                    <a:spcPts val="0"/>
                  </a:spcAft>
                  <a:buClr>
                    <a:srgbClr val="268FDD"/>
                  </a:buClr>
                  <a:buSzTx/>
                  <a:buFont typeface="Arial" panose="020B0604020202020204" pitchFamily="34" charset="0"/>
                  <a:buChar char="•"/>
                  <a:tabLst/>
                  <a:defRPr/>
                </a:pPr>
                <a:r>
                  <a:rPr kumimoji="0" lang="es-ES" sz="1200" b="0" i="0" u="none" strike="noStrike" kern="1200" cap="none" spc="0" normalizeH="0" baseline="0" noProof="0" dirty="0" err="1">
                    <a:ln>
                      <a:noFill/>
                    </a:ln>
                    <a:solidFill>
                      <a:srgbClr val="353E45"/>
                    </a:solidFill>
                    <a:effectLst/>
                    <a:uLnTx/>
                    <a:uFillTx/>
                    <a:latin typeface="Exo 2 Medium" pitchFamily="2" charset="77"/>
                    <a:ea typeface="+mn-ea"/>
                    <a:cs typeface="+mn-cs"/>
                  </a:rPr>
                  <a:t>Bioconversion</a:t>
                </a: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 </a:t>
                </a:r>
                <a:r>
                  <a:rPr kumimoji="0" lang="es-ES" sz="1200" b="0" i="0" u="none" strike="noStrike" kern="1200" cap="none" spc="0" normalizeH="0" baseline="0" noProof="0" dirty="0" err="1">
                    <a:ln>
                      <a:noFill/>
                    </a:ln>
                    <a:solidFill>
                      <a:srgbClr val="353E45"/>
                    </a:solidFill>
                    <a:effectLst/>
                    <a:uLnTx/>
                    <a:uFillTx/>
                    <a:latin typeface="Exo 2 Medium" pitchFamily="2" charset="77"/>
                    <a:ea typeface="+mn-ea"/>
                    <a:cs typeface="+mn-cs"/>
                  </a:rPr>
                  <a:t>of</a:t>
                </a: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 </a:t>
                </a:r>
                <a:r>
                  <a:rPr kumimoji="0" lang="es-ES" sz="1200" b="0" i="0" u="none" strike="noStrike" kern="1200" cap="none" spc="0" normalizeH="0" baseline="0" noProof="0" dirty="0" err="1">
                    <a:ln>
                      <a:noFill/>
                    </a:ln>
                    <a:solidFill>
                      <a:srgbClr val="353E45"/>
                    </a:solidFill>
                    <a:effectLst/>
                    <a:uLnTx/>
                    <a:uFillTx/>
                    <a:latin typeface="Exo 2 Medium" pitchFamily="2" charset="77"/>
                    <a:ea typeface="+mn-ea"/>
                    <a:cs typeface="+mn-cs"/>
                  </a:rPr>
                  <a:t>the</a:t>
                </a: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 </a:t>
                </a:r>
                <a:r>
                  <a:rPr kumimoji="0" lang="es-ES" sz="1200" b="0" i="0" u="none" strike="noStrike" kern="1200" cap="none" spc="0" normalizeH="0" baseline="0" noProof="0" dirty="0" err="1">
                    <a:ln>
                      <a:noFill/>
                    </a:ln>
                    <a:solidFill>
                      <a:srgbClr val="353E45"/>
                    </a:solidFill>
                    <a:effectLst/>
                    <a:uLnTx/>
                    <a:uFillTx/>
                    <a:latin typeface="Exo 2 Medium" pitchFamily="2" charset="77"/>
                    <a:ea typeface="+mn-ea"/>
                    <a:cs typeface="+mn-cs"/>
                  </a:rPr>
                  <a:t>hydrolysate</a:t>
                </a: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 to </a:t>
                </a:r>
                <a:r>
                  <a:rPr lang="es-ES" sz="1200" dirty="0">
                    <a:solidFill>
                      <a:srgbClr val="353E45"/>
                    </a:solidFill>
                    <a:latin typeface="Exo 2 Medium" pitchFamily="2" charset="77"/>
                  </a:rPr>
                  <a:t>h</a:t>
                </a:r>
                <a:r>
                  <a:rPr kumimoji="0" lang="es-ES" sz="1200" b="0" i="0" u="none" strike="noStrike" kern="1200" cap="none" spc="0" normalizeH="0" baseline="0" noProof="0" dirty="0" err="1">
                    <a:ln>
                      <a:noFill/>
                    </a:ln>
                    <a:solidFill>
                      <a:srgbClr val="353E45"/>
                    </a:solidFill>
                    <a:effectLst/>
                    <a:uLnTx/>
                    <a:uFillTx/>
                    <a:latin typeface="Exo 2 Medium" pitchFamily="2" charset="77"/>
                    <a:ea typeface="+mn-ea"/>
                    <a:cs typeface="+mn-cs"/>
                  </a:rPr>
                  <a:t>ydrogen</a:t>
                </a: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 and </a:t>
                </a:r>
                <a:r>
                  <a:rPr lang="es-ES" sz="1200" dirty="0">
                    <a:solidFill>
                      <a:srgbClr val="353E45"/>
                    </a:solidFill>
                    <a:latin typeface="Exo 2 Medium" pitchFamily="2" charset="77"/>
                  </a:rPr>
                  <a:t>s</a:t>
                </a:r>
                <a:r>
                  <a:rPr kumimoji="0" lang="es-ES" sz="1200" b="0" i="0" u="none" strike="noStrike" kern="1200" cap="none" spc="0" normalizeH="0" baseline="0" noProof="0" dirty="0" err="1">
                    <a:ln>
                      <a:noFill/>
                    </a:ln>
                    <a:solidFill>
                      <a:srgbClr val="353E45"/>
                    </a:solidFill>
                    <a:effectLst/>
                    <a:uLnTx/>
                    <a:uFillTx/>
                    <a:latin typeface="Exo 2 Medium" pitchFamily="2" charset="77"/>
                    <a:ea typeface="+mn-ea"/>
                    <a:cs typeface="+mn-cs"/>
                  </a:rPr>
                  <a:t>tarch</a:t>
                </a:r>
                <a:endPar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endParaRPr>
              </a:p>
            </p:txBody>
          </p:sp>
          <p:sp>
            <p:nvSpPr>
              <p:cNvPr id="26" name="CuadroTexto 25">
                <a:extLst>
                  <a:ext uri="{FF2B5EF4-FFF2-40B4-BE49-F238E27FC236}">
                    <a16:creationId xmlns:a16="http://schemas.microsoft.com/office/drawing/2014/main" id="{3218541B-D9D0-6936-94E4-CC4089A5BC9D}"/>
                  </a:ext>
                </a:extLst>
              </p:cNvPr>
              <p:cNvSpPr txBox="1"/>
              <p:nvPr/>
            </p:nvSpPr>
            <p:spPr>
              <a:xfrm>
                <a:off x="3419583" y="1854795"/>
                <a:ext cx="2219991" cy="13021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268FDD"/>
                    </a:solidFill>
                    <a:effectLst/>
                    <a:uLnTx/>
                    <a:uFillTx/>
                    <a:latin typeface="Exo 2 SemiBold" pitchFamily="2" charset="77"/>
                    <a:ea typeface="+mn-ea"/>
                    <a:cs typeface="+mn-cs"/>
                  </a:rPr>
                  <a:t>HYDROCARBONS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268FDD"/>
                    </a:solidFill>
                    <a:effectLst/>
                    <a:uLnTx/>
                    <a:uFillTx/>
                    <a:latin typeface="Exo 2 SemiBold" pitchFamily="2" charset="77"/>
                    <a:ea typeface="+mn-ea"/>
                    <a:cs typeface="+mn-cs"/>
                  </a:rPr>
                  <a:t>RECOVERY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268FDD"/>
                    </a:solidFill>
                    <a:effectLst/>
                    <a:uLnTx/>
                    <a:uFillTx/>
                    <a:latin typeface="Exo 2 SemiBold" pitchFamily="2" charset="77"/>
                    <a:ea typeface="+mn-ea"/>
                    <a:cs typeface="+mn-cs"/>
                  </a:rPr>
                  <a:t>PHOTOCHEMICAL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268FDD"/>
                    </a:solidFill>
                    <a:effectLst/>
                    <a:uLnTx/>
                    <a:uFillTx/>
                    <a:latin typeface="Exo 2 SemiBold" pitchFamily="2" charset="77"/>
                    <a:ea typeface="+mn-ea"/>
                    <a:cs typeface="+mn-cs"/>
                  </a:rPr>
                  <a:t>DIMERIZATION</a:t>
                </a:r>
              </a:p>
            </p:txBody>
          </p:sp>
          <p:sp>
            <p:nvSpPr>
              <p:cNvPr id="27" name="CuadroTexto 26">
                <a:extLst>
                  <a:ext uri="{FF2B5EF4-FFF2-40B4-BE49-F238E27FC236}">
                    <a16:creationId xmlns:a16="http://schemas.microsoft.com/office/drawing/2014/main" id="{06F9C0C5-E476-D784-03D0-924A73E8DEF9}"/>
                  </a:ext>
                </a:extLst>
              </p:cNvPr>
              <p:cNvSpPr txBox="1"/>
              <p:nvPr/>
            </p:nvSpPr>
            <p:spPr>
              <a:xfrm>
                <a:off x="3474483" y="3093197"/>
                <a:ext cx="2371174" cy="1638181"/>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
                    <a:srgbClr val="268FDD"/>
                  </a:buClr>
                  <a:buSzTx/>
                  <a:buFont typeface="Arial" panose="020B0604020202020204" pitchFamily="34" charset="0"/>
                  <a:buChar char="•"/>
                  <a:tabLst/>
                  <a:defRPr/>
                </a:pPr>
                <a:r>
                  <a:rPr kumimoji="0" lang="es-ES" sz="1200" b="0" i="0" u="none" strike="noStrike" kern="1200" cap="none" spc="0" normalizeH="0" baseline="0" noProof="0" dirty="0" err="1">
                    <a:ln>
                      <a:noFill/>
                    </a:ln>
                    <a:solidFill>
                      <a:srgbClr val="353E45"/>
                    </a:solidFill>
                    <a:effectLst/>
                    <a:uLnTx/>
                    <a:uFillTx/>
                    <a:latin typeface="Exo 2 Medium" pitchFamily="2" charset="77"/>
                    <a:ea typeface="+mn-ea"/>
                    <a:cs typeface="+mn-cs"/>
                  </a:rPr>
                  <a:t>Recovery</a:t>
                </a: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 </a:t>
                </a:r>
                <a:r>
                  <a:rPr kumimoji="0" lang="es-ES" sz="1200" b="0" i="0" u="none" strike="noStrike" kern="1200" cap="none" spc="0" normalizeH="0" baseline="0" noProof="0" dirty="0" err="1">
                    <a:ln>
                      <a:noFill/>
                    </a:ln>
                    <a:solidFill>
                      <a:srgbClr val="353E45"/>
                    </a:solidFill>
                    <a:effectLst/>
                    <a:uLnTx/>
                    <a:uFillTx/>
                    <a:latin typeface="Exo 2 Medium" pitchFamily="2" charset="77"/>
                    <a:ea typeface="+mn-ea"/>
                    <a:cs typeface="+mn-cs"/>
                  </a:rPr>
                  <a:t>of</a:t>
                </a: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 </a:t>
                </a:r>
                <a:r>
                  <a:rPr kumimoji="0" lang="es-ES" sz="1200" b="0" i="0" u="none" strike="noStrike" kern="1200" cap="none" spc="0" normalizeH="0" baseline="0" noProof="0" dirty="0" err="1">
                    <a:ln>
                      <a:noFill/>
                    </a:ln>
                    <a:solidFill>
                      <a:srgbClr val="353E45"/>
                    </a:solidFill>
                    <a:effectLst/>
                    <a:uLnTx/>
                    <a:uFillTx/>
                    <a:latin typeface="Exo 2 Medium" pitchFamily="2" charset="77"/>
                    <a:ea typeface="+mn-ea"/>
                    <a:cs typeface="+mn-cs"/>
                  </a:rPr>
                  <a:t>isoprene</a:t>
                </a: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a:t>
                </a:r>
              </a:p>
              <a:p>
                <a:pPr marL="171450" marR="0" lvl="0" indent="-171450" algn="l" defTabSz="914400" rtl="0" eaLnBrk="1" fontAlgn="auto" latinLnBrk="0" hangingPunct="1">
                  <a:lnSpc>
                    <a:spcPct val="100000"/>
                  </a:lnSpc>
                  <a:spcBef>
                    <a:spcPts val="0"/>
                  </a:spcBef>
                  <a:spcAft>
                    <a:spcPts val="0"/>
                  </a:spcAft>
                  <a:buClr>
                    <a:srgbClr val="268FDD"/>
                  </a:buClr>
                  <a:buSzTx/>
                  <a:buFont typeface="Arial" panose="020B0604020202020204" pitchFamily="34" charset="0"/>
                  <a:buChar char="•"/>
                  <a:tabLst/>
                  <a:defRPr/>
                </a:pP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Development </a:t>
                </a:r>
                <a:r>
                  <a:rPr kumimoji="0" lang="es-ES" sz="1200" b="0" i="0" u="none" strike="noStrike" kern="1200" cap="none" spc="0" normalizeH="0" baseline="0" noProof="0" dirty="0" err="1">
                    <a:ln>
                      <a:noFill/>
                    </a:ln>
                    <a:solidFill>
                      <a:srgbClr val="353E45"/>
                    </a:solidFill>
                    <a:effectLst/>
                    <a:uLnTx/>
                    <a:uFillTx/>
                    <a:latin typeface="Exo 2 Medium" pitchFamily="2" charset="77"/>
                    <a:ea typeface="+mn-ea"/>
                    <a:cs typeface="+mn-cs"/>
                  </a:rPr>
                  <a:t>photocatalysts</a:t>
                </a:r>
                <a:r>
                  <a:rPr lang="es-ES" sz="1200" dirty="0">
                    <a:solidFill>
                      <a:srgbClr val="353E45"/>
                    </a:solidFill>
                    <a:latin typeface="Exo 2 Medium" pitchFamily="2" charset="77"/>
                  </a:rPr>
                  <a:t> </a:t>
                </a:r>
                <a:r>
                  <a:rPr lang="es-ES" sz="1200" dirty="0" err="1">
                    <a:solidFill>
                      <a:srgbClr val="353E45"/>
                    </a:solidFill>
                    <a:latin typeface="Exo 2 Medium" pitchFamily="2" charset="77"/>
                  </a:rPr>
                  <a:t>for</a:t>
                </a:r>
                <a:r>
                  <a:rPr lang="es-ES" sz="1200" dirty="0">
                    <a:solidFill>
                      <a:srgbClr val="353E45"/>
                    </a:solidFill>
                    <a:latin typeface="Exo 2 Medium" pitchFamily="2" charset="77"/>
                  </a:rPr>
                  <a:t> </a:t>
                </a:r>
                <a:r>
                  <a:rPr lang="es-ES" sz="1200" dirty="0" err="1">
                    <a:solidFill>
                      <a:srgbClr val="353E45"/>
                    </a:solidFill>
                    <a:latin typeface="Exo 2 Medium" pitchFamily="2" charset="77"/>
                  </a:rPr>
                  <a:t>dimerization</a:t>
                </a:r>
                <a:r>
                  <a:rPr lang="es-ES" sz="1200" dirty="0">
                    <a:solidFill>
                      <a:srgbClr val="353E45"/>
                    </a:solidFill>
                    <a:latin typeface="Exo 2 Medium" pitchFamily="2" charset="77"/>
                  </a:rPr>
                  <a:t>.</a:t>
                </a:r>
                <a:endPar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endParaRPr>
              </a:p>
              <a:p>
                <a:pPr marL="171450" marR="0" lvl="0" indent="-171450" algn="l" defTabSz="914400" rtl="0" eaLnBrk="1" fontAlgn="auto" latinLnBrk="0" hangingPunct="1">
                  <a:lnSpc>
                    <a:spcPct val="100000"/>
                  </a:lnSpc>
                  <a:spcBef>
                    <a:spcPts val="0"/>
                  </a:spcBef>
                  <a:spcAft>
                    <a:spcPts val="0"/>
                  </a:spcAft>
                  <a:buClr>
                    <a:srgbClr val="268FDD"/>
                  </a:buClr>
                  <a:buSzTx/>
                  <a:buFont typeface="Arial" panose="020B0604020202020204" pitchFamily="34" charset="0"/>
                  <a:buChar char="•"/>
                  <a:tabLst/>
                  <a:defRPr/>
                </a:pPr>
                <a:r>
                  <a:rPr kumimoji="0" lang="es-ES" sz="1200" b="0" i="0" u="none" strike="noStrike" kern="1200" cap="none" spc="0" normalizeH="0" baseline="0" noProof="0" dirty="0" err="1">
                    <a:ln>
                      <a:noFill/>
                    </a:ln>
                    <a:solidFill>
                      <a:srgbClr val="353E45"/>
                    </a:solidFill>
                    <a:effectLst/>
                    <a:uLnTx/>
                    <a:uFillTx/>
                    <a:latin typeface="Exo 2 Medium" pitchFamily="2" charset="77"/>
                    <a:ea typeface="+mn-ea"/>
                    <a:cs typeface="+mn-cs"/>
                  </a:rPr>
                  <a:t>Isoprene</a:t>
                </a: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 </a:t>
                </a:r>
                <a:r>
                  <a:rPr kumimoji="0" lang="es-ES" sz="1200" b="0" i="0" u="none" strike="noStrike" kern="1200" cap="none" spc="0" normalizeH="0" baseline="0" noProof="0" dirty="0" err="1">
                    <a:ln>
                      <a:noFill/>
                    </a:ln>
                    <a:solidFill>
                      <a:srgbClr val="353E45"/>
                    </a:solidFill>
                    <a:effectLst/>
                    <a:uLnTx/>
                    <a:uFillTx/>
                    <a:latin typeface="Exo 2 Medium" pitchFamily="2" charset="77"/>
                    <a:ea typeface="+mn-ea"/>
                    <a:cs typeface="+mn-cs"/>
                  </a:rPr>
                  <a:t>dimerization</a:t>
                </a: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 and </a:t>
                </a:r>
                <a:r>
                  <a:rPr kumimoji="0" lang="es-ES" sz="1200" b="0" i="0" u="none" strike="noStrike" kern="1200" cap="none" spc="0" normalizeH="0" baseline="0" noProof="0" dirty="0" err="1">
                    <a:ln>
                      <a:noFill/>
                    </a:ln>
                    <a:solidFill>
                      <a:srgbClr val="353E45"/>
                    </a:solidFill>
                    <a:effectLst/>
                    <a:uLnTx/>
                    <a:uFillTx/>
                    <a:latin typeface="Exo 2 Medium" pitchFamily="2" charset="77"/>
                    <a:ea typeface="+mn-ea"/>
                    <a:cs typeface="+mn-cs"/>
                  </a:rPr>
                  <a:t>hydrogenation</a:t>
                </a: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a:t>
                </a:r>
              </a:p>
            </p:txBody>
          </p:sp>
          <p:sp>
            <p:nvSpPr>
              <p:cNvPr id="28" name="CuadroTexto 27">
                <a:extLst>
                  <a:ext uri="{FF2B5EF4-FFF2-40B4-BE49-F238E27FC236}">
                    <a16:creationId xmlns:a16="http://schemas.microsoft.com/office/drawing/2014/main" id="{56EAE1FF-4614-15E9-15E5-71217A0855A9}"/>
                  </a:ext>
                </a:extLst>
              </p:cNvPr>
              <p:cNvSpPr txBox="1"/>
              <p:nvPr/>
            </p:nvSpPr>
            <p:spPr>
              <a:xfrm>
                <a:off x="8980733" y="1783773"/>
                <a:ext cx="2280087" cy="10081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268FDD"/>
                    </a:solidFill>
                    <a:effectLst/>
                    <a:uLnTx/>
                    <a:uFillTx/>
                    <a:latin typeface="Exo 2 SemiBold" pitchFamily="2" charset="77"/>
                    <a:ea typeface="+mn-ea"/>
                    <a:cs typeface="+mn-cs"/>
                  </a:rPr>
                  <a:t>MODEL BASED PROCESS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268FDD"/>
                    </a:solidFill>
                    <a:effectLst/>
                    <a:uLnTx/>
                    <a:uFillTx/>
                    <a:latin typeface="Exo 2 SemiBold" pitchFamily="2" charset="77"/>
                    <a:ea typeface="+mn-ea"/>
                    <a:cs typeface="+mn-cs"/>
                  </a:rPr>
                  <a:t>OPTIMIZATION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268FDD"/>
                    </a:solidFill>
                    <a:effectLst/>
                    <a:uLnTx/>
                    <a:uFillTx/>
                    <a:latin typeface="Exo 2 SemiBold" pitchFamily="2" charset="77"/>
                    <a:ea typeface="+mn-ea"/>
                    <a:cs typeface="+mn-cs"/>
                  </a:rPr>
                  <a:t>UPSCALING</a:t>
                </a:r>
              </a:p>
            </p:txBody>
          </p:sp>
          <p:sp>
            <p:nvSpPr>
              <p:cNvPr id="29" name="CuadroTexto 28">
                <a:extLst>
                  <a:ext uri="{FF2B5EF4-FFF2-40B4-BE49-F238E27FC236}">
                    <a16:creationId xmlns:a16="http://schemas.microsoft.com/office/drawing/2014/main" id="{A7C55837-7EF8-1ED8-5795-C5A1001CE1E1}"/>
                  </a:ext>
                </a:extLst>
              </p:cNvPr>
              <p:cNvSpPr txBox="1"/>
              <p:nvPr/>
            </p:nvSpPr>
            <p:spPr>
              <a:xfrm>
                <a:off x="9078816" y="3022175"/>
                <a:ext cx="2430144" cy="1890208"/>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
                    <a:srgbClr val="268FDD"/>
                  </a:buClr>
                  <a:buSzTx/>
                  <a:buFont typeface="Arial" panose="020B0604020202020204" pitchFamily="34" charset="0"/>
                  <a:buChar char="•"/>
                  <a:tabLst/>
                  <a:defRPr/>
                </a:pPr>
                <a:r>
                  <a:rPr kumimoji="0" lang="es-ES" sz="1200" b="0" i="0" u="none" strike="noStrike" kern="1200" cap="none" spc="0" normalizeH="0" baseline="0" noProof="0" dirty="0" err="1">
                    <a:ln>
                      <a:noFill/>
                    </a:ln>
                    <a:solidFill>
                      <a:srgbClr val="353E45"/>
                    </a:solidFill>
                    <a:effectLst/>
                    <a:uLnTx/>
                    <a:uFillTx/>
                    <a:latin typeface="Exo 2 Medium" pitchFamily="2" charset="77"/>
                    <a:ea typeface="+mn-ea"/>
                    <a:cs typeface="+mn-cs"/>
                  </a:rPr>
                  <a:t>Process</a:t>
                </a: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 </a:t>
                </a:r>
                <a:r>
                  <a:rPr kumimoji="0" lang="es-ES" sz="1200" b="0" i="0" u="none" strike="noStrike" kern="1200" cap="none" spc="0" normalizeH="0" baseline="0" noProof="0" dirty="0" err="1">
                    <a:ln>
                      <a:noFill/>
                    </a:ln>
                    <a:solidFill>
                      <a:srgbClr val="353E45"/>
                    </a:solidFill>
                    <a:effectLst/>
                    <a:uLnTx/>
                    <a:uFillTx/>
                    <a:latin typeface="Exo 2 Medium" pitchFamily="2" charset="77"/>
                    <a:ea typeface="+mn-ea"/>
                    <a:cs typeface="+mn-cs"/>
                  </a:rPr>
                  <a:t>modelling</a:t>
                </a: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a:t>
                </a:r>
              </a:p>
              <a:p>
                <a:pPr marL="171450" marR="0" lvl="0" indent="-171450" algn="l" defTabSz="914400" rtl="0" eaLnBrk="1" fontAlgn="auto" latinLnBrk="0" hangingPunct="1">
                  <a:lnSpc>
                    <a:spcPct val="100000"/>
                  </a:lnSpc>
                  <a:spcBef>
                    <a:spcPts val="0"/>
                  </a:spcBef>
                  <a:spcAft>
                    <a:spcPts val="0"/>
                  </a:spcAft>
                  <a:buClr>
                    <a:srgbClr val="268FDD"/>
                  </a:buClr>
                  <a:buSzTx/>
                  <a:buFont typeface="Arial" panose="020B0604020202020204" pitchFamily="34" charset="0"/>
                  <a:buChar char="•"/>
                  <a:tabLst/>
                  <a:defRPr/>
                </a:pPr>
                <a:r>
                  <a:rPr kumimoji="0" lang="es-ES" sz="1200" b="0" i="0" u="none" strike="noStrike" kern="1200" cap="none" spc="0" normalizeH="0" baseline="0" noProof="0" dirty="0" err="1">
                    <a:ln>
                      <a:noFill/>
                    </a:ln>
                    <a:solidFill>
                      <a:srgbClr val="353E45"/>
                    </a:solidFill>
                    <a:effectLst/>
                    <a:uLnTx/>
                    <a:uFillTx/>
                    <a:latin typeface="Exo 2 Medium" pitchFamily="2" charset="77"/>
                    <a:ea typeface="+mn-ea"/>
                    <a:cs typeface="+mn-cs"/>
                  </a:rPr>
                  <a:t>Bioreactor</a:t>
                </a: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 </a:t>
                </a:r>
                <a:r>
                  <a:rPr kumimoji="0" lang="es-ES" sz="1200" b="0" i="0" u="none" strike="noStrike" kern="1200" cap="none" spc="0" normalizeH="0" baseline="0" noProof="0" dirty="0" err="1">
                    <a:ln>
                      <a:noFill/>
                    </a:ln>
                    <a:solidFill>
                      <a:srgbClr val="353E45"/>
                    </a:solidFill>
                    <a:effectLst/>
                    <a:uLnTx/>
                    <a:uFillTx/>
                    <a:latin typeface="Exo 2 Medium" pitchFamily="2" charset="77"/>
                    <a:ea typeface="+mn-ea"/>
                    <a:cs typeface="+mn-cs"/>
                  </a:rPr>
                  <a:t>design</a:t>
                </a: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 and </a:t>
                </a:r>
                <a:r>
                  <a:rPr kumimoji="0" lang="es-ES" sz="1200" b="0" i="0" u="none" strike="noStrike" kern="1200" cap="none" spc="0" normalizeH="0" baseline="0" noProof="0" dirty="0" err="1">
                    <a:ln>
                      <a:noFill/>
                    </a:ln>
                    <a:solidFill>
                      <a:srgbClr val="353E45"/>
                    </a:solidFill>
                    <a:effectLst/>
                    <a:uLnTx/>
                    <a:uFillTx/>
                    <a:latin typeface="Exo 2 Medium" pitchFamily="2" charset="77"/>
                    <a:ea typeface="+mn-ea"/>
                    <a:cs typeface="+mn-cs"/>
                  </a:rPr>
                  <a:t>optimization</a:t>
                </a: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a:t>
                </a:r>
              </a:p>
              <a:p>
                <a:pPr marL="171450" marR="0" lvl="0" indent="-171450" algn="l" defTabSz="914400" rtl="0" eaLnBrk="1" fontAlgn="auto" latinLnBrk="0" hangingPunct="1">
                  <a:lnSpc>
                    <a:spcPct val="100000"/>
                  </a:lnSpc>
                  <a:spcBef>
                    <a:spcPts val="0"/>
                  </a:spcBef>
                  <a:spcAft>
                    <a:spcPts val="0"/>
                  </a:spcAft>
                  <a:buClr>
                    <a:srgbClr val="268FDD"/>
                  </a:buClr>
                  <a:buSzTx/>
                  <a:buFont typeface="Arial" panose="020B0604020202020204" pitchFamily="34" charset="0"/>
                  <a:buChar char="•"/>
                  <a:tabLst/>
                  <a:defRPr/>
                </a:pP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Combined LCA-TEA.</a:t>
                </a:r>
              </a:p>
              <a:p>
                <a:pPr marL="171450" marR="0" lvl="0" indent="-171450" algn="l" defTabSz="914400" rtl="0" eaLnBrk="1" fontAlgn="auto" latinLnBrk="0" hangingPunct="1">
                  <a:lnSpc>
                    <a:spcPct val="100000"/>
                  </a:lnSpc>
                  <a:spcBef>
                    <a:spcPts val="0"/>
                  </a:spcBef>
                  <a:spcAft>
                    <a:spcPts val="0"/>
                  </a:spcAft>
                  <a:buClr>
                    <a:srgbClr val="268FDD"/>
                  </a:buClr>
                  <a:buSzTx/>
                  <a:buFont typeface="Arial" panose="020B0604020202020204" pitchFamily="34" charset="0"/>
                  <a:buChar char="•"/>
                  <a:tabLst/>
                  <a:defRPr/>
                </a:pP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Product </a:t>
                </a:r>
                <a:r>
                  <a:rPr kumimoji="0" lang="es-ES" sz="1200" b="0" i="0" u="none" strike="noStrike" kern="1200" cap="none" spc="0" normalizeH="0" baseline="0" noProof="0" dirty="0" err="1">
                    <a:ln>
                      <a:noFill/>
                    </a:ln>
                    <a:solidFill>
                      <a:srgbClr val="353E45"/>
                    </a:solidFill>
                    <a:effectLst/>
                    <a:uLnTx/>
                    <a:uFillTx/>
                    <a:latin typeface="Exo 2 Medium" pitchFamily="2" charset="77"/>
                    <a:ea typeface="+mn-ea"/>
                    <a:cs typeface="+mn-cs"/>
                  </a:rPr>
                  <a:t>evaluation</a:t>
                </a: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a:t>
                </a:r>
              </a:p>
              <a:p>
                <a:pPr marL="171450" marR="0" lvl="0" indent="-171450" algn="l" defTabSz="914400" rtl="0" eaLnBrk="1" fontAlgn="auto" latinLnBrk="0" hangingPunct="1">
                  <a:lnSpc>
                    <a:spcPct val="100000"/>
                  </a:lnSpc>
                  <a:spcBef>
                    <a:spcPts val="0"/>
                  </a:spcBef>
                  <a:spcAft>
                    <a:spcPts val="0"/>
                  </a:spcAft>
                  <a:buClr>
                    <a:srgbClr val="268FDD"/>
                  </a:buClr>
                  <a:buSzTx/>
                  <a:buFont typeface="Arial" panose="020B0604020202020204" pitchFamily="34" charset="0"/>
                  <a:buChar char="•"/>
                  <a:tabLst/>
                  <a:defRPr/>
                </a:pPr>
                <a:r>
                  <a:rPr kumimoji="0" lang="es-ES" sz="1200" b="0" i="0" u="none" strike="noStrike" kern="1200" cap="none" spc="0" normalizeH="0" baseline="0" noProof="0" dirty="0" err="1">
                    <a:ln>
                      <a:noFill/>
                    </a:ln>
                    <a:solidFill>
                      <a:srgbClr val="353E45"/>
                    </a:solidFill>
                    <a:effectLst/>
                    <a:uLnTx/>
                    <a:uFillTx/>
                    <a:latin typeface="Exo 2 Medium" pitchFamily="2" charset="77"/>
                    <a:ea typeface="+mn-ea"/>
                    <a:cs typeface="+mn-cs"/>
                  </a:rPr>
                  <a:t>Market</a:t>
                </a: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 </a:t>
                </a:r>
                <a:r>
                  <a:rPr kumimoji="0" lang="es-ES" sz="1200" b="0" i="0" u="none" strike="noStrike" kern="1200" cap="none" spc="0" normalizeH="0" baseline="0" noProof="0" dirty="0" err="1">
                    <a:ln>
                      <a:noFill/>
                    </a:ln>
                    <a:solidFill>
                      <a:srgbClr val="353E45"/>
                    </a:solidFill>
                    <a:effectLst/>
                    <a:uLnTx/>
                    <a:uFillTx/>
                    <a:latin typeface="Exo 2 Medium" pitchFamily="2" charset="77"/>
                    <a:ea typeface="+mn-ea"/>
                    <a:cs typeface="+mn-cs"/>
                  </a:rPr>
                  <a:t>uptake</a:t>
                </a: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a:t>
                </a:r>
              </a:p>
              <a:p>
                <a:pPr marL="171450" marR="0" lvl="0" indent="-171450" algn="l" defTabSz="914400" rtl="0" eaLnBrk="1" fontAlgn="auto" latinLnBrk="0" hangingPunct="1">
                  <a:lnSpc>
                    <a:spcPct val="100000"/>
                  </a:lnSpc>
                  <a:spcBef>
                    <a:spcPts val="0"/>
                  </a:spcBef>
                  <a:spcAft>
                    <a:spcPts val="0"/>
                  </a:spcAft>
                  <a:buClr>
                    <a:srgbClr val="268FDD"/>
                  </a:buClr>
                  <a:buSzTx/>
                  <a:buFont typeface="Arial" panose="020B0604020202020204" pitchFamily="34" charset="0"/>
                  <a:buChar char="•"/>
                  <a:tabLst/>
                  <a:defRPr/>
                </a:pP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CO2 </a:t>
                </a:r>
                <a:r>
                  <a:rPr kumimoji="0" lang="es-ES" sz="1200" b="0" i="0" u="none" strike="noStrike" kern="1200" cap="none" spc="0" normalizeH="0" baseline="0" noProof="0" dirty="0" err="1">
                    <a:ln>
                      <a:noFill/>
                    </a:ln>
                    <a:solidFill>
                      <a:srgbClr val="353E45"/>
                    </a:solidFill>
                    <a:effectLst/>
                    <a:uLnTx/>
                    <a:uFillTx/>
                    <a:latin typeface="Exo 2 Medium" pitchFamily="2" charset="77"/>
                    <a:ea typeface="+mn-ea"/>
                    <a:cs typeface="+mn-cs"/>
                  </a:rPr>
                  <a:t>mapping</a:t>
                </a:r>
                <a:r>
                  <a:rPr kumimoji="0" lang="es-ES" sz="1200" b="0" i="0" u="none" strike="noStrike" kern="1200" cap="none" spc="0" normalizeH="0" baseline="0" noProof="0" dirty="0">
                    <a:ln>
                      <a:noFill/>
                    </a:ln>
                    <a:solidFill>
                      <a:srgbClr val="353E45"/>
                    </a:solidFill>
                    <a:effectLst/>
                    <a:uLnTx/>
                    <a:uFillTx/>
                    <a:latin typeface="Exo 2 Medium" pitchFamily="2" charset="77"/>
                    <a:ea typeface="+mn-ea"/>
                    <a:cs typeface="+mn-cs"/>
                  </a:rPr>
                  <a:t>.</a:t>
                </a:r>
              </a:p>
            </p:txBody>
          </p:sp>
        </p:grpSp>
        <p:grpSp>
          <p:nvGrpSpPr>
            <p:cNvPr id="5" name="Group 4">
              <a:extLst>
                <a:ext uri="{FF2B5EF4-FFF2-40B4-BE49-F238E27FC236}">
                  <a16:creationId xmlns:a16="http://schemas.microsoft.com/office/drawing/2014/main" id="{3C983752-A212-E12B-14A3-8A0D6351310B}"/>
                </a:ext>
              </a:extLst>
            </p:cNvPr>
            <p:cNvGrpSpPr/>
            <p:nvPr/>
          </p:nvGrpSpPr>
          <p:grpSpPr>
            <a:xfrm>
              <a:off x="2220542" y="4345539"/>
              <a:ext cx="1241282" cy="988949"/>
              <a:chOff x="2220542" y="4345539"/>
              <a:chExt cx="1241282" cy="988949"/>
            </a:xfrm>
          </p:grpSpPr>
          <p:pic>
            <p:nvPicPr>
              <p:cNvPr id="1026" name="Picture 2" descr="isoprene - Wiktionary, the free dictionary">
                <a:extLst>
                  <a:ext uri="{FF2B5EF4-FFF2-40B4-BE49-F238E27FC236}">
                    <a16:creationId xmlns:a16="http://schemas.microsoft.com/office/drawing/2014/main" id="{2A569DA0-5104-F8CF-9445-791677BD81B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20542" y="4345539"/>
                <a:ext cx="1241282" cy="8750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CE3F749-F712-3C99-50DA-2A24A5A75F82}"/>
                  </a:ext>
                </a:extLst>
              </p:cNvPr>
              <p:cNvSpPr txBox="1"/>
              <p:nvPr/>
            </p:nvSpPr>
            <p:spPr>
              <a:xfrm>
                <a:off x="2220542" y="5057489"/>
                <a:ext cx="1072995" cy="276999"/>
              </a:xfrm>
              <a:prstGeom prst="rect">
                <a:avLst/>
              </a:prstGeom>
              <a:noFill/>
            </p:spPr>
            <p:txBody>
              <a:bodyPr wrap="square" rtlCol="0">
                <a:spAutoFit/>
              </a:bodyPr>
              <a:lstStyle/>
              <a:p>
                <a:pPr algn="ctr"/>
                <a:r>
                  <a:rPr lang="en-US" sz="1200" i="1" dirty="0">
                    <a:solidFill>
                      <a:schemeClr val="bg1">
                        <a:lumMod val="75000"/>
                      </a:schemeClr>
                    </a:solidFill>
                  </a:rPr>
                  <a:t>isoprene</a:t>
                </a:r>
              </a:p>
            </p:txBody>
          </p:sp>
        </p:grpSp>
      </p:grpSp>
    </p:spTree>
    <p:extLst>
      <p:ext uri="{BB962C8B-B14F-4D97-AF65-F5344CB8AC3E}">
        <p14:creationId xmlns:p14="http://schemas.microsoft.com/office/powerpoint/2010/main" val="241291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nombre de la empresa&#10;&#10;Descripción generada automáticamente">
            <a:extLst>
              <a:ext uri="{FF2B5EF4-FFF2-40B4-BE49-F238E27FC236}">
                <a16:creationId xmlns:a16="http://schemas.microsoft.com/office/drawing/2014/main" id="{8E9E2D6E-3728-22E7-E659-FCF8B7B3F89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2000"/>
                    </a14:imgEffect>
                  </a14:imgLayer>
                </a14:imgProps>
              </a:ext>
            </a:extLst>
          </a:blip>
          <a:stretch>
            <a:fillRect/>
          </a:stretch>
        </p:blipFill>
        <p:spPr>
          <a:xfrm>
            <a:off x="195134" y="198795"/>
            <a:ext cx="1363249" cy="1321087"/>
          </a:xfrm>
          <a:prstGeom prst="rect">
            <a:avLst/>
          </a:prstGeom>
          <a:effectLst/>
        </p:spPr>
      </p:pic>
      <p:sp>
        <p:nvSpPr>
          <p:cNvPr id="5" name="CuadroTexto 4">
            <a:extLst>
              <a:ext uri="{FF2B5EF4-FFF2-40B4-BE49-F238E27FC236}">
                <a16:creationId xmlns:a16="http://schemas.microsoft.com/office/drawing/2014/main" id="{66E1926E-55DB-BBBE-0161-460B3A56FE6D}"/>
              </a:ext>
            </a:extLst>
          </p:cNvPr>
          <p:cNvSpPr txBox="1"/>
          <p:nvPr/>
        </p:nvSpPr>
        <p:spPr>
          <a:xfrm>
            <a:off x="8436423" y="6336525"/>
            <a:ext cx="3758980" cy="502920"/>
          </a:xfrm>
          <a:prstGeom prst="rect">
            <a:avLst/>
          </a:prstGeom>
        </p:spPr>
        <p:txBody>
          <a:bodyPr vert="horz" lIns="91440" tIns="45720" rIns="91440" bIns="45720" rtlCol="0">
            <a:normAutofit fontScale="92500" lnSpcReduction="10000"/>
          </a:bodyPr>
          <a:lstStyle/>
          <a:p>
            <a:pPr marL="0" marR="0" lvl="0" indent="0" algn="just"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353E45"/>
                </a:solidFill>
                <a:effectLst/>
                <a:uLnTx/>
                <a:uFillTx/>
                <a:latin typeface="Calibri" panose="020F0502020204030204"/>
                <a:ea typeface="+mn-ea"/>
                <a:cs typeface="+mn-cs"/>
              </a:rPr>
              <a:t>Funded by the European Union under grant agreement N° 101122224. Views and opinions expressed are however those of the author(s) only and do not necessarily reflect those of the European Union or CINEA. Neither the European Union nor the granting authority can be held responsible for them.</a:t>
            </a:r>
          </a:p>
        </p:txBody>
      </p:sp>
      <p:pic>
        <p:nvPicPr>
          <p:cNvPr id="6" name="Imagen 5">
            <a:extLst>
              <a:ext uri="{FF2B5EF4-FFF2-40B4-BE49-F238E27FC236}">
                <a16:creationId xmlns:a16="http://schemas.microsoft.com/office/drawing/2014/main" id="{70BE64C7-76F8-A97C-3C1B-397067EA2D73}"/>
              </a:ext>
            </a:extLst>
          </p:cNvPr>
          <p:cNvPicPr>
            <a:picLocks noChangeAspect="1"/>
          </p:cNvPicPr>
          <p:nvPr/>
        </p:nvPicPr>
        <p:blipFill>
          <a:blip r:embed="rId5"/>
          <a:stretch>
            <a:fillRect/>
          </a:stretch>
        </p:blipFill>
        <p:spPr>
          <a:xfrm>
            <a:off x="7118548" y="6435825"/>
            <a:ext cx="1317874" cy="304321"/>
          </a:xfrm>
          <a:prstGeom prst="rect">
            <a:avLst/>
          </a:prstGeom>
        </p:spPr>
      </p:pic>
      <p:sp>
        <p:nvSpPr>
          <p:cNvPr id="7" name="CuadroTexto 6">
            <a:extLst>
              <a:ext uri="{FF2B5EF4-FFF2-40B4-BE49-F238E27FC236}">
                <a16:creationId xmlns:a16="http://schemas.microsoft.com/office/drawing/2014/main" id="{A275BCB5-3FCB-1158-7A0C-5FA3A9957E54}"/>
              </a:ext>
            </a:extLst>
          </p:cNvPr>
          <p:cNvSpPr txBox="1"/>
          <p:nvPr/>
        </p:nvSpPr>
        <p:spPr>
          <a:xfrm>
            <a:off x="3391989" y="464093"/>
            <a:ext cx="54080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srgbClr val="268FDD"/>
                </a:solidFill>
                <a:effectLst/>
                <a:uLnTx/>
                <a:uFillTx/>
                <a:latin typeface="Exo 2 SemiBold" pitchFamily="2" charset="77"/>
                <a:ea typeface="+mn-ea"/>
                <a:cs typeface="+mn-cs"/>
              </a:rPr>
              <a:t>PROJECT PARTNERS</a:t>
            </a:r>
          </a:p>
        </p:txBody>
      </p:sp>
      <p:pic>
        <p:nvPicPr>
          <p:cNvPr id="9" name="Imagen 8" descr="Icono&#10;&#10;Descripción generada automáticamente">
            <a:extLst>
              <a:ext uri="{FF2B5EF4-FFF2-40B4-BE49-F238E27FC236}">
                <a16:creationId xmlns:a16="http://schemas.microsoft.com/office/drawing/2014/main" id="{7EBE8BF1-631B-51DF-9BFD-934F4BB81376}"/>
              </a:ext>
            </a:extLst>
          </p:cNvPr>
          <p:cNvPicPr>
            <a:picLocks noChangeAspect="1"/>
          </p:cNvPicPr>
          <p:nvPr/>
        </p:nvPicPr>
        <p:blipFill>
          <a:blip r:embed="rId6">
            <a:alphaModFix amt="14000"/>
          </a:blip>
          <a:stretch>
            <a:fillRect/>
          </a:stretch>
        </p:blipFill>
        <p:spPr>
          <a:xfrm>
            <a:off x="7463891" y="-19595"/>
            <a:ext cx="6367308" cy="6859039"/>
          </a:xfrm>
          <a:prstGeom prst="rect">
            <a:avLst/>
          </a:prstGeom>
        </p:spPr>
      </p:pic>
      <p:pic>
        <p:nvPicPr>
          <p:cNvPr id="11" name="Gráfico 10">
            <a:extLst>
              <a:ext uri="{FF2B5EF4-FFF2-40B4-BE49-F238E27FC236}">
                <a16:creationId xmlns:a16="http://schemas.microsoft.com/office/drawing/2014/main" id="{3CDB8BA6-69E7-13B3-A5A0-3BA29301AD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703" y="2003569"/>
            <a:ext cx="1208314" cy="1208314"/>
          </a:xfrm>
          <a:prstGeom prst="rect">
            <a:avLst/>
          </a:prstGeom>
        </p:spPr>
      </p:pic>
      <p:pic>
        <p:nvPicPr>
          <p:cNvPr id="13" name="Imagen 12" descr="Imagen que contiene Logotipo&#10;&#10;Descripción generada automáticamente">
            <a:extLst>
              <a:ext uri="{FF2B5EF4-FFF2-40B4-BE49-F238E27FC236}">
                <a16:creationId xmlns:a16="http://schemas.microsoft.com/office/drawing/2014/main" id="{6298AEE7-93D6-528A-C382-7A8753571A79}"/>
              </a:ext>
            </a:extLst>
          </p:cNvPr>
          <p:cNvPicPr>
            <a:picLocks noChangeAspect="1"/>
          </p:cNvPicPr>
          <p:nvPr/>
        </p:nvPicPr>
        <p:blipFill>
          <a:blip r:embed="rId9"/>
          <a:stretch>
            <a:fillRect/>
          </a:stretch>
        </p:blipFill>
        <p:spPr>
          <a:xfrm>
            <a:off x="2448421" y="2003569"/>
            <a:ext cx="1208315" cy="1208315"/>
          </a:xfrm>
          <a:prstGeom prst="rect">
            <a:avLst/>
          </a:prstGeom>
        </p:spPr>
      </p:pic>
      <p:pic>
        <p:nvPicPr>
          <p:cNvPr id="19" name="Imagen 18" descr="Un letrero azul con letras blancas&#10;&#10;Descripción generada automáticamente con confianza media">
            <a:extLst>
              <a:ext uri="{FF2B5EF4-FFF2-40B4-BE49-F238E27FC236}">
                <a16:creationId xmlns:a16="http://schemas.microsoft.com/office/drawing/2014/main" id="{E9B0AB6B-E6ED-0967-F290-2F3B4655E235}"/>
              </a:ext>
            </a:extLst>
          </p:cNvPr>
          <p:cNvPicPr>
            <a:picLocks noChangeAspect="1"/>
          </p:cNvPicPr>
          <p:nvPr/>
        </p:nvPicPr>
        <p:blipFill>
          <a:blip r:embed="rId10"/>
          <a:stretch>
            <a:fillRect/>
          </a:stretch>
        </p:blipFill>
        <p:spPr>
          <a:xfrm>
            <a:off x="4103140" y="2331109"/>
            <a:ext cx="2011317" cy="553235"/>
          </a:xfrm>
          <a:prstGeom prst="rect">
            <a:avLst/>
          </a:prstGeom>
        </p:spPr>
      </p:pic>
      <p:pic>
        <p:nvPicPr>
          <p:cNvPr id="21" name="Imagen 20" descr="Un letrero de color negro&#10;&#10;Descripción generada automáticamente con confianza media">
            <a:extLst>
              <a:ext uri="{FF2B5EF4-FFF2-40B4-BE49-F238E27FC236}">
                <a16:creationId xmlns:a16="http://schemas.microsoft.com/office/drawing/2014/main" id="{4899F75C-E5BA-1491-420B-630854C1DA88}"/>
              </a:ext>
            </a:extLst>
          </p:cNvPr>
          <p:cNvPicPr>
            <a:picLocks noChangeAspect="1"/>
          </p:cNvPicPr>
          <p:nvPr/>
        </p:nvPicPr>
        <p:blipFill>
          <a:blip r:embed="rId11"/>
          <a:stretch>
            <a:fillRect/>
          </a:stretch>
        </p:blipFill>
        <p:spPr>
          <a:xfrm>
            <a:off x="6560861" y="2342790"/>
            <a:ext cx="2011317" cy="529873"/>
          </a:xfrm>
          <a:prstGeom prst="rect">
            <a:avLst/>
          </a:prstGeom>
        </p:spPr>
      </p:pic>
      <p:pic>
        <p:nvPicPr>
          <p:cNvPr id="23" name="Imagen 22" descr="Un conjunto de letras blancas en un fondo blanco&#10;&#10;Descripción generada automáticamente con confianza baja">
            <a:extLst>
              <a:ext uri="{FF2B5EF4-FFF2-40B4-BE49-F238E27FC236}">
                <a16:creationId xmlns:a16="http://schemas.microsoft.com/office/drawing/2014/main" id="{666C6AB9-6D1C-9ABA-E1C8-1CF570EA45C2}"/>
              </a:ext>
            </a:extLst>
          </p:cNvPr>
          <p:cNvPicPr>
            <a:picLocks noChangeAspect="1"/>
          </p:cNvPicPr>
          <p:nvPr/>
        </p:nvPicPr>
        <p:blipFill>
          <a:blip r:embed="rId12"/>
          <a:stretch>
            <a:fillRect/>
          </a:stretch>
        </p:blipFill>
        <p:spPr>
          <a:xfrm>
            <a:off x="9018582" y="2085733"/>
            <a:ext cx="1043986" cy="1043986"/>
          </a:xfrm>
          <a:prstGeom prst="rect">
            <a:avLst/>
          </a:prstGeom>
        </p:spPr>
      </p:pic>
      <p:pic>
        <p:nvPicPr>
          <p:cNvPr id="25" name="Imagen 24" descr="Dibujo con letras blancas&#10;&#10;Descripción generada automáticamente con confianza media">
            <a:extLst>
              <a:ext uri="{FF2B5EF4-FFF2-40B4-BE49-F238E27FC236}">
                <a16:creationId xmlns:a16="http://schemas.microsoft.com/office/drawing/2014/main" id="{471C8068-73B8-ACCF-A22F-FA22E7A31F7A}"/>
              </a:ext>
            </a:extLst>
          </p:cNvPr>
          <p:cNvPicPr>
            <a:picLocks noChangeAspect="1"/>
          </p:cNvPicPr>
          <p:nvPr/>
        </p:nvPicPr>
        <p:blipFill>
          <a:blip r:embed="rId13"/>
          <a:stretch>
            <a:fillRect/>
          </a:stretch>
        </p:blipFill>
        <p:spPr>
          <a:xfrm>
            <a:off x="1222826" y="3483994"/>
            <a:ext cx="1558383" cy="562479"/>
          </a:xfrm>
          <a:prstGeom prst="rect">
            <a:avLst/>
          </a:prstGeom>
        </p:spPr>
      </p:pic>
      <p:pic>
        <p:nvPicPr>
          <p:cNvPr id="27" name="Imagen 26" descr="Logotipo&#10;&#10;Descripción generada automáticamente con confianza media">
            <a:extLst>
              <a:ext uri="{FF2B5EF4-FFF2-40B4-BE49-F238E27FC236}">
                <a16:creationId xmlns:a16="http://schemas.microsoft.com/office/drawing/2014/main" id="{2C2B7960-05C0-95E1-DF25-DF95D7A9849A}"/>
              </a:ext>
            </a:extLst>
          </p:cNvPr>
          <p:cNvPicPr>
            <a:picLocks noChangeAspect="1"/>
          </p:cNvPicPr>
          <p:nvPr/>
        </p:nvPicPr>
        <p:blipFill>
          <a:blip r:embed="rId14"/>
          <a:stretch>
            <a:fillRect/>
          </a:stretch>
        </p:blipFill>
        <p:spPr>
          <a:xfrm>
            <a:off x="5135182" y="3505028"/>
            <a:ext cx="2011317" cy="520411"/>
          </a:xfrm>
          <a:prstGeom prst="rect">
            <a:avLst/>
          </a:prstGeom>
        </p:spPr>
      </p:pic>
      <p:pic>
        <p:nvPicPr>
          <p:cNvPr id="29" name="Imagen 28" descr="Icono&#10;&#10;Descripción generada automáticamente con confianza baja">
            <a:extLst>
              <a:ext uri="{FF2B5EF4-FFF2-40B4-BE49-F238E27FC236}">
                <a16:creationId xmlns:a16="http://schemas.microsoft.com/office/drawing/2014/main" id="{966F0971-BF5E-E41F-17A5-D0DDC9E808EA}"/>
              </a:ext>
            </a:extLst>
          </p:cNvPr>
          <p:cNvPicPr>
            <a:picLocks noChangeAspect="1"/>
          </p:cNvPicPr>
          <p:nvPr/>
        </p:nvPicPr>
        <p:blipFill>
          <a:blip r:embed="rId15"/>
          <a:stretch>
            <a:fillRect/>
          </a:stretch>
        </p:blipFill>
        <p:spPr>
          <a:xfrm>
            <a:off x="3499413" y="3314227"/>
            <a:ext cx="917565" cy="902013"/>
          </a:xfrm>
          <a:prstGeom prst="rect">
            <a:avLst/>
          </a:prstGeom>
        </p:spPr>
      </p:pic>
      <p:pic>
        <p:nvPicPr>
          <p:cNvPr id="31" name="Imagen 30" descr="Imagen que contiene Gráfico&#10;&#10;Descripción generada automáticamente">
            <a:extLst>
              <a:ext uri="{FF2B5EF4-FFF2-40B4-BE49-F238E27FC236}">
                <a16:creationId xmlns:a16="http://schemas.microsoft.com/office/drawing/2014/main" id="{EFFB8EFF-4F66-0653-902E-0124495C5D29}"/>
              </a:ext>
            </a:extLst>
          </p:cNvPr>
          <p:cNvPicPr>
            <a:picLocks noChangeAspect="1"/>
          </p:cNvPicPr>
          <p:nvPr/>
        </p:nvPicPr>
        <p:blipFill>
          <a:blip r:embed="rId16"/>
          <a:stretch>
            <a:fillRect/>
          </a:stretch>
        </p:blipFill>
        <p:spPr>
          <a:xfrm>
            <a:off x="7864703" y="3225467"/>
            <a:ext cx="856908" cy="1079533"/>
          </a:xfrm>
          <a:prstGeom prst="rect">
            <a:avLst/>
          </a:prstGeom>
        </p:spPr>
      </p:pic>
      <p:pic>
        <p:nvPicPr>
          <p:cNvPr id="33" name="Imagen 32" descr="Logotipo&#10;&#10;Descripción generada automáticamente">
            <a:extLst>
              <a:ext uri="{FF2B5EF4-FFF2-40B4-BE49-F238E27FC236}">
                <a16:creationId xmlns:a16="http://schemas.microsoft.com/office/drawing/2014/main" id="{5CBBC7D6-CBCC-2CC0-ED5C-255852315D23}"/>
              </a:ext>
            </a:extLst>
          </p:cNvPr>
          <p:cNvPicPr>
            <a:picLocks noChangeAspect="1"/>
          </p:cNvPicPr>
          <p:nvPr/>
        </p:nvPicPr>
        <p:blipFill>
          <a:blip r:embed="rId17"/>
          <a:stretch>
            <a:fillRect/>
          </a:stretch>
        </p:blipFill>
        <p:spPr>
          <a:xfrm>
            <a:off x="9439813" y="3438673"/>
            <a:ext cx="1724297" cy="653121"/>
          </a:xfrm>
          <a:prstGeom prst="rect">
            <a:avLst/>
          </a:prstGeom>
        </p:spPr>
      </p:pic>
      <p:pic>
        <p:nvPicPr>
          <p:cNvPr id="35" name="Imagen 34" descr="Forma&#10;&#10;Descripción generada automáticamente con confianza media">
            <a:extLst>
              <a:ext uri="{FF2B5EF4-FFF2-40B4-BE49-F238E27FC236}">
                <a16:creationId xmlns:a16="http://schemas.microsoft.com/office/drawing/2014/main" id="{00370712-F50A-995C-B036-3E24436CD059}"/>
              </a:ext>
            </a:extLst>
          </p:cNvPr>
          <p:cNvPicPr>
            <a:picLocks noChangeAspect="1"/>
          </p:cNvPicPr>
          <p:nvPr/>
        </p:nvPicPr>
        <p:blipFill>
          <a:blip r:embed="rId18"/>
          <a:stretch>
            <a:fillRect/>
          </a:stretch>
        </p:blipFill>
        <p:spPr>
          <a:xfrm>
            <a:off x="2380665" y="4520555"/>
            <a:ext cx="1788427" cy="813874"/>
          </a:xfrm>
          <a:prstGeom prst="rect">
            <a:avLst/>
          </a:prstGeom>
        </p:spPr>
      </p:pic>
      <p:pic>
        <p:nvPicPr>
          <p:cNvPr id="37" name="Imagen 36" descr="Logotipo&#10;&#10;Descripción generada automáticamente">
            <a:extLst>
              <a:ext uri="{FF2B5EF4-FFF2-40B4-BE49-F238E27FC236}">
                <a16:creationId xmlns:a16="http://schemas.microsoft.com/office/drawing/2014/main" id="{AEB9165E-DCA6-F7A0-4103-8D7F3844CA4E}"/>
              </a:ext>
            </a:extLst>
          </p:cNvPr>
          <p:cNvPicPr>
            <a:picLocks noChangeAspect="1"/>
          </p:cNvPicPr>
          <p:nvPr/>
        </p:nvPicPr>
        <p:blipFill>
          <a:blip r:embed="rId19"/>
          <a:stretch>
            <a:fillRect/>
          </a:stretch>
        </p:blipFill>
        <p:spPr>
          <a:xfrm>
            <a:off x="4771293" y="4633956"/>
            <a:ext cx="1892831" cy="587073"/>
          </a:xfrm>
          <a:prstGeom prst="rect">
            <a:avLst/>
          </a:prstGeom>
        </p:spPr>
      </p:pic>
      <p:pic>
        <p:nvPicPr>
          <p:cNvPr id="43" name="Imagen 42" descr="Patrón de fondo&#10;&#10;Descripción generada automáticamente">
            <a:extLst>
              <a:ext uri="{FF2B5EF4-FFF2-40B4-BE49-F238E27FC236}">
                <a16:creationId xmlns:a16="http://schemas.microsoft.com/office/drawing/2014/main" id="{43470837-88AB-F40C-118D-3F8FEDFE59FD}"/>
              </a:ext>
            </a:extLst>
          </p:cNvPr>
          <p:cNvPicPr>
            <a:picLocks noChangeAspect="1"/>
          </p:cNvPicPr>
          <p:nvPr/>
        </p:nvPicPr>
        <p:blipFill>
          <a:blip r:embed="rId20"/>
          <a:stretch>
            <a:fillRect/>
          </a:stretch>
        </p:blipFill>
        <p:spPr>
          <a:xfrm>
            <a:off x="10508973" y="2085733"/>
            <a:ext cx="720404" cy="1043986"/>
          </a:xfrm>
          <a:prstGeom prst="rect">
            <a:avLst/>
          </a:prstGeom>
        </p:spPr>
      </p:pic>
      <p:pic>
        <p:nvPicPr>
          <p:cNvPr id="3" name="Imagen 2" descr="Texto&#10;&#10;Descripción generada automáticamente con confianza media">
            <a:extLst>
              <a:ext uri="{FF2B5EF4-FFF2-40B4-BE49-F238E27FC236}">
                <a16:creationId xmlns:a16="http://schemas.microsoft.com/office/drawing/2014/main" id="{EE937BA1-309B-039D-EA56-56B73DFE030E}"/>
              </a:ext>
            </a:extLst>
          </p:cNvPr>
          <p:cNvPicPr>
            <a:picLocks noChangeAspect="1"/>
          </p:cNvPicPr>
          <p:nvPr/>
        </p:nvPicPr>
        <p:blipFill>
          <a:blip r:embed="rId21"/>
          <a:stretch>
            <a:fillRect/>
          </a:stretch>
        </p:blipFill>
        <p:spPr>
          <a:xfrm>
            <a:off x="7343374" y="4633956"/>
            <a:ext cx="1899566" cy="473774"/>
          </a:xfrm>
          <a:prstGeom prst="rect">
            <a:avLst/>
          </a:prstGeom>
        </p:spPr>
      </p:pic>
    </p:spTree>
    <p:extLst>
      <p:ext uri="{BB962C8B-B14F-4D97-AF65-F5344CB8AC3E}">
        <p14:creationId xmlns:p14="http://schemas.microsoft.com/office/powerpoint/2010/main" val="1956046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btfpColumnIndicatorGroup2">
            <a:extLst>
              <a:ext uri="{FF2B5EF4-FFF2-40B4-BE49-F238E27FC236}">
                <a16:creationId xmlns:a16="http://schemas.microsoft.com/office/drawing/2014/main" id="{37CE0F6E-5188-490C-8D8C-90434206D5BC}"/>
              </a:ext>
            </a:extLst>
          </p:cNvPr>
          <p:cNvGrpSpPr/>
          <p:nvPr/>
        </p:nvGrpSpPr>
        <p:grpSpPr>
          <a:xfrm>
            <a:off x="0" y="6926580"/>
            <a:ext cx="12192000" cy="137160"/>
            <a:chOff x="0" y="6926580"/>
            <a:chExt cx="12192000" cy="137160"/>
          </a:xfrm>
        </p:grpSpPr>
        <p:sp>
          <p:nvSpPr>
            <p:cNvPr id="68" name="btfpColumnGapBlocker965441">
              <a:extLst>
                <a:ext uri="{FF2B5EF4-FFF2-40B4-BE49-F238E27FC236}">
                  <a16:creationId xmlns:a16="http://schemas.microsoft.com/office/drawing/2014/main" id="{A960D1AC-7847-4336-BFF0-5D8145E85BF4}"/>
                </a:ext>
              </a:extLst>
            </p:cNvPr>
            <p:cNvSpPr/>
            <p:nvPr/>
          </p:nvSpPr>
          <p:spPr>
            <a:xfrm>
              <a:off x="11861800" y="6926580"/>
              <a:ext cx="330200" cy="137160"/>
            </a:xfrm>
            <a:prstGeom prst="rect">
              <a:avLst/>
            </a:prstGeom>
            <a:pattFill prst="ltUpDiag">
              <a:fgClr>
                <a:srgbClr val="333333">
                  <a:alpha val="25000"/>
                </a:srgbClr>
              </a:fgClr>
              <a:bgClr>
                <a:srgbClr val="FFFFFF">
                  <a:alpha val="25000"/>
                </a:srgbClr>
              </a:bgClr>
            </a:patt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prstClr val="white"/>
                </a:solidFill>
                <a:effectLst/>
                <a:uLnTx/>
                <a:uFillTx/>
                <a:latin typeface="Arial"/>
                <a:ea typeface="+mn-ea"/>
                <a:cs typeface="+mn-cs"/>
              </a:endParaRPr>
            </a:p>
          </p:txBody>
        </p:sp>
        <p:sp>
          <p:nvSpPr>
            <p:cNvPr id="66" name="btfpColumnGapBlocker559653">
              <a:extLst>
                <a:ext uri="{FF2B5EF4-FFF2-40B4-BE49-F238E27FC236}">
                  <a16:creationId xmlns:a16="http://schemas.microsoft.com/office/drawing/2014/main" id="{3BE7F1DC-8020-4D9D-9D58-045EB1D8B7B8}"/>
                </a:ext>
              </a:extLst>
            </p:cNvPr>
            <p:cNvSpPr/>
            <p:nvPr/>
          </p:nvSpPr>
          <p:spPr>
            <a:xfrm>
              <a:off x="0" y="6926580"/>
              <a:ext cx="330200" cy="137160"/>
            </a:xfrm>
            <a:prstGeom prst="rect">
              <a:avLst/>
            </a:prstGeom>
            <a:pattFill prst="ltUpDiag">
              <a:fgClr>
                <a:srgbClr val="333333">
                  <a:alpha val="25000"/>
                </a:srgbClr>
              </a:fgClr>
              <a:bgClr>
                <a:srgbClr val="FFFFFF">
                  <a:alpha val="25000"/>
                </a:srgbClr>
              </a:bgClr>
            </a:patt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prstClr val="white"/>
                </a:solidFill>
                <a:effectLst/>
                <a:uLnTx/>
                <a:uFillTx/>
                <a:latin typeface="Arial"/>
                <a:ea typeface="+mn-ea"/>
                <a:cs typeface="+mn-cs"/>
              </a:endParaRPr>
            </a:p>
          </p:txBody>
        </p:sp>
        <p:cxnSp>
          <p:nvCxnSpPr>
            <p:cNvPr id="64" name="btfpColumnIndicator314454">
              <a:extLst>
                <a:ext uri="{FF2B5EF4-FFF2-40B4-BE49-F238E27FC236}">
                  <a16:creationId xmlns:a16="http://schemas.microsoft.com/office/drawing/2014/main" id="{591011A1-A8BC-4525-AD3F-289659A3D2BC}"/>
                </a:ext>
              </a:extLst>
            </p:cNvPr>
            <p:cNvCxnSpPr/>
            <p:nvPr/>
          </p:nvCxnSpPr>
          <p:spPr>
            <a:xfrm flipV="1">
              <a:off x="11861800" y="6926580"/>
              <a:ext cx="0" cy="137160"/>
            </a:xfrm>
            <a:prstGeom prst="line">
              <a:avLst/>
            </a:prstGeom>
            <a:ln w="3175" cap="flat" cmpd="sng" algn="ctr">
              <a:solidFill>
                <a:srgbClr val="B4B4B4">
                  <a:alpha val="25000"/>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btfpColumnIndicator601081">
              <a:extLst>
                <a:ext uri="{FF2B5EF4-FFF2-40B4-BE49-F238E27FC236}">
                  <a16:creationId xmlns:a16="http://schemas.microsoft.com/office/drawing/2014/main" id="{730F65A1-3E22-4C38-984B-50048D91F65B}"/>
                </a:ext>
              </a:extLst>
            </p:cNvPr>
            <p:cNvCxnSpPr/>
            <p:nvPr/>
          </p:nvCxnSpPr>
          <p:spPr>
            <a:xfrm flipV="1">
              <a:off x="330200" y="6926580"/>
              <a:ext cx="0" cy="137160"/>
            </a:xfrm>
            <a:prstGeom prst="line">
              <a:avLst/>
            </a:prstGeom>
            <a:ln w="3175" cap="flat" cmpd="sng" algn="ctr">
              <a:solidFill>
                <a:srgbClr val="B4B4B4">
                  <a:alpha val="25000"/>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9" name="btfpColumnIndicatorGroup1">
            <a:extLst>
              <a:ext uri="{FF2B5EF4-FFF2-40B4-BE49-F238E27FC236}">
                <a16:creationId xmlns:a16="http://schemas.microsoft.com/office/drawing/2014/main" id="{13ABF5CB-FBF4-467F-862D-9F41E974FA19}"/>
              </a:ext>
            </a:extLst>
          </p:cNvPr>
          <p:cNvGrpSpPr/>
          <p:nvPr/>
        </p:nvGrpSpPr>
        <p:grpSpPr>
          <a:xfrm>
            <a:off x="0" y="-205740"/>
            <a:ext cx="12192000" cy="137160"/>
            <a:chOff x="0" y="-205740"/>
            <a:chExt cx="12192000" cy="137160"/>
          </a:xfrm>
        </p:grpSpPr>
        <p:sp>
          <p:nvSpPr>
            <p:cNvPr id="67" name="btfpColumnGapBlocker237635">
              <a:extLst>
                <a:ext uri="{FF2B5EF4-FFF2-40B4-BE49-F238E27FC236}">
                  <a16:creationId xmlns:a16="http://schemas.microsoft.com/office/drawing/2014/main" id="{5718B5AF-6DC0-49D8-B212-C61BAF8D98E8}"/>
                </a:ext>
              </a:extLst>
            </p:cNvPr>
            <p:cNvSpPr/>
            <p:nvPr/>
          </p:nvSpPr>
          <p:spPr>
            <a:xfrm>
              <a:off x="11861800" y="-205740"/>
              <a:ext cx="330200" cy="137160"/>
            </a:xfrm>
            <a:prstGeom prst="rect">
              <a:avLst/>
            </a:prstGeom>
            <a:pattFill prst="ltUpDiag">
              <a:fgClr>
                <a:srgbClr val="333333">
                  <a:alpha val="25000"/>
                </a:srgbClr>
              </a:fgClr>
              <a:bgClr>
                <a:srgbClr val="FFFFFF">
                  <a:alpha val="25000"/>
                </a:srgbClr>
              </a:bgClr>
            </a:patt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prstClr val="white"/>
                </a:solidFill>
                <a:effectLst/>
                <a:uLnTx/>
                <a:uFillTx/>
                <a:latin typeface="Arial"/>
                <a:ea typeface="+mn-ea"/>
                <a:cs typeface="+mn-cs"/>
              </a:endParaRPr>
            </a:p>
          </p:txBody>
        </p:sp>
        <p:sp>
          <p:nvSpPr>
            <p:cNvPr id="65" name="btfpColumnGapBlocker199204">
              <a:extLst>
                <a:ext uri="{FF2B5EF4-FFF2-40B4-BE49-F238E27FC236}">
                  <a16:creationId xmlns:a16="http://schemas.microsoft.com/office/drawing/2014/main" id="{565846DC-E2C9-45E7-AC64-C277CCF1566D}"/>
                </a:ext>
              </a:extLst>
            </p:cNvPr>
            <p:cNvSpPr/>
            <p:nvPr/>
          </p:nvSpPr>
          <p:spPr>
            <a:xfrm>
              <a:off x="0" y="-205740"/>
              <a:ext cx="330200" cy="137160"/>
            </a:xfrm>
            <a:prstGeom prst="rect">
              <a:avLst/>
            </a:prstGeom>
            <a:pattFill prst="ltUpDiag">
              <a:fgClr>
                <a:srgbClr val="333333">
                  <a:alpha val="25000"/>
                </a:srgbClr>
              </a:fgClr>
              <a:bgClr>
                <a:srgbClr val="FFFFFF">
                  <a:alpha val="25000"/>
                </a:srgbClr>
              </a:bgClr>
            </a:patt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prstClr val="white"/>
                </a:solidFill>
                <a:effectLst/>
                <a:uLnTx/>
                <a:uFillTx/>
                <a:latin typeface="Arial"/>
                <a:ea typeface="+mn-ea"/>
                <a:cs typeface="+mn-cs"/>
              </a:endParaRPr>
            </a:p>
          </p:txBody>
        </p:sp>
        <p:cxnSp>
          <p:nvCxnSpPr>
            <p:cNvPr id="63" name="btfpColumnIndicator648007">
              <a:extLst>
                <a:ext uri="{FF2B5EF4-FFF2-40B4-BE49-F238E27FC236}">
                  <a16:creationId xmlns:a16="http://schemas.microsoft.com/office/drawing/2014/main" id="{B8950608-8695-4069-B931-978BA3A414DB}"/>
                </a:ext>
              </a:extLst>
            </p:cNvPr>
            <p:cNvCxnSpPr/>
            <p:nvPr/>
          </p:nvCxnSpPr>
          <p:spPr>
            <a:xfrm flipV="1">
              <a:off x="11861800" y="-205740"/>
              <a:ext cx="0" cy="137160"/>
            </a:xfrm>
            <a:prstGeom prst="line">
              <a:avLst/>
            </a:prstGeom>
            <a:ln w="3175" cap="flat" cmpd="sng" algn="ctr">
              <a:solidFill>
                <a:srgbClr val="B4B4B4">
                  <a:alpha val="25000"/>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btfpColumnIndicator589016">
              <a:extLst>
                <a:ext uri="{FF2B5EF4-FFF2-40B4-BE49-F238E27FC236}">
                  <a16:creationId xmlns:a16="http://schemas.microsoft.com/office/drawing/2014/main" id="{2CF9E38B-E541-4087-83C8-18FCC3547556}"/>
                </a:ext>
              </a:extLst>
            </p:cNvPr>
            <p:cNvCxnSpPr/>
            <p:nvPr/>
          </p:nvCxnSpPr>
          <p:spPr>
            <a:xfrm flipV="1">
              <a:off x="330200" y="-205740"/>
              <a:ext cx="0" cy="137160"/>
            </a:xfrm>
            <a:prstGeom prst="line">
              <a:avLst/>
            </a:prstGeom>
            <a:ln w="3175" cap="flat" cmpd="sng" algn="ctr">
              <a:solidFill>
                <a:srgbClr val="B4B4B4">
                  <a:alpha val="25000"/>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44" name="Picture 43" descr="An airplane on the runway&#10;&#10;Description automatically generated with low confidence">
            <a:extLst>
              <a:ext uri="{FF2B5EF4-FFF2-40B4-BE49-F238E27FC236}">
                <a16:creationId xmlns:a16="http://schemas.microsoft.com/office/drawing/2014/main" id="{259A367A-AD60-4799-9B1E-FAB1E1B1F13E}"/>
              </a:ext>
            </a:extLst>
          </p:cNvPr>
          <p:cNvPicPr>
            <a:picLocks noChangeAspect="1"/>
          </p:cNvPicPr>
          <p:nvPr/>
        </p:nvPicPr>
        <p:blipFill>
          <a:blip r:embed="rId4">
            <a:extLst>
              <a:ext uri="{28A0092B-C50C-407E-A947-70E740481C1C}">
                <a14:useLocalDpi xmlns:a14="http://schemas.microsoft.com/office/drawing/2010/main" val="0"/>
              </a:ext>
            </a:extLst>
          </a:blip>
          <a:srcRect t="7813" b="781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47" name="Rectangle 46">
            <a:extLst>
              <a:ext uri="{FF2B5EF4-FFF2-40B4-BE49-F238E27FC236}">
                <a16:creationId xmlns:a16="http://schemas.microsoft.com/office/drawing/2014/main" id="{099CAB97-7ED6-45B2-9E66-7CCDDCF76234}"/>
              </a:ext>
            </a:extLst>
          </p:cNvPr>
          <p:cNvSpPr>
            <a:spLocks/>
          </p:cNvSpPr>
          <p:nvPr/>
        </p:nvSpPr>
        <p:spPr>
          <a:xfrm>
            <a:off x="-1" y="0"/>
            <a:ext cx="12305203" cy="6858000"/>
          </a:xfrm>
          <a:prstGeom prst="rect">
            <a:avLst/>
          </a:prstGeom>
          <a:solidFill>
            <a:schemeClr val="accent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2E8DB71A-B69E-9DC5-0307-68F04B13383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8" imgH="499" progId="TCLayout.ActiveDocument.1">
                  <p:embed/>
                </p:oleObj>
              </mc:Choice>
              <mc:Fallback>
                <p:oleObj name="think-cell Slide" r:id="rId5" imgW="498" imgH="499" progId="TCLayout.ActiveDocument.1">
                  <p:embed/>
                  <p:pic>
                    <p:nvPicPr>
                      <p:cNvPr id="3" name="Object 2" hidden="1">
                        <a:extLst>
                          <a:ext uri="{FF2B5EF4-FFF2-40B4-BE49-F238E27FC236}">
                            <a16:creationId xmlns:a16="http://schemas.microsoft.com/office/drawing/2014/main" id="{2E8DB71A-B69E-9DC5-0307-68F04B13383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itle 21">
            <a:extLst>
              <a:ext uri="{FF2B5EF4-FFF2-40B4-BE49-F238E27FC236}">
                <a16:creationId xmlns:a16="http://schemas.microsoft.com/office/drawing/2014/main" id="{EDFDE632-C4DB-8B49-F631-599D3D76B463}"/>
              </a:ext>
            </a:extLst>
          </p:cNvPr>
          <p:cNvSpPr txBox="1">
            <a:spLocks/>
          </p:cNvSpPr>
          <p:nvPr/>
        </p:nvSpPr>
        <p:spPr>
          <a:xfrm>
            <a:off x="334962" y="2256574"/>
            <a:ext cx="11522075" cy="867070"/>
          </a:xfrm>
          <a:prstGeom prst="rect">
            <a:avLst/>
          </a:prstGeom>
        </p:spPr>
        <p:txBody>
          <a:bodyPr vert="horz"/>
          <a:lstStyle>
            <a:lvl1pPr algn="l" defTabSz="914400" rtl="0" eaLnBrk="1" latinLnBrk="0" hangingPunct="1">
              <a:lnSpc>
                <a:spcPct val="75000"/>
              </a:lnSpc>
              <a:spcBef>
                <a:spcPct val="0"/>
              </a:spcBef>
              <a:buNone/>
              <a:defRPr lang="en-GB" sz="2400" b="0" i="0" kern="1200" cap="all" spc="-150" baseline="0">
                <a:solidFill>
                  <a:schemeClr val="accent1"/>
                </a:solidFill>
                <a:latin typeface="Arial Black" panose="020B0A04020102020204" pitchFamily="34" charset="0"/>
                <a:ea typeface="+mj-ea"/>
                <a:cs typeface="+mj-cs"/>
              </a:defRPr>
            </a:lvl1pPr>
          </a:lstStyle>
          <a:p>
            <a:pPr marL="0" marR="0" lvl="0" indent="0" algn="l" defTabSz="914400" rtl="0" eaLnBrk="1" fontAlgn="auto" latinLnBrk="0" hangingPunct="1">
              <a:lnSpc>
                <a:spcPct val="75000"/>
              </a:lnSpc>
              <a:spcBef>
                <a:spcPct val="0"/>
              </a:spcBef>
              <a:spcAft>
                <a:spcPts val="0"/>
              </a:spcAft>
              <a:buClrTx/>
              <a:buSzTx/>
              <a:buFontTx/>
              <a:buNone/>
              <a:tabLst/>
              <a:defRPr/>
            </a:pPr>
            <a:r>
              <a:rPr kumimoji="0" lang="en-US" sz="4800" b="0" i="0" u="none" strike="noStrike" kern="1200" cap="none" spc="-150" normalizeH="0" baseline="0" noProof="0" dirty="0">
                <a:ln>
                  <a:noFill/>
                </a:ln>
                <a:solidFill>
                  <a:prstClr val="white"/>
                </a:solidFill>
                <a:effectLst/>
                <a:uLnTx/>
                <a:uFillTx/>
                <a:latin typeface="Arial Black" panose="020B0A04020102020204" pitchFamily="34" charset="0"/>
                <a:ea typeface="+mj-ea"/>
                <a:cs typeface="+mj-cs"/>
              </a:rPr>
              <a:t>Want to Learn More? </a:t>
            </a:r>
          </a:p>
        </p:txBody>
      </p:sp>
      <p:pic>
        <p:nvPicPr>
          <p:cNvPr id="5" name="Picture 4">
            <a:extLst>
              <a:ext uri="{FF2B5EF4-FFF2-40B4-BE49-F238E27FC236}">
                <a16:creationId xmlns:a16="http://schemas.microsoft.com/office/drawing/2014/main" id="{CD79BED0-A561-CD52-0A9A-9258E01FDEAA}"/>
              </a:ext>
            </a:extLst>
          </p:cNvPr>
          <p:cNvPicPr>
            <a:picLocks noChangeAspect="1"/>
          </p:cNvPicPr>
          <p:nvPr/>
        </p:nvPicPr>
        <p:blipFill>
          <a:blip r:embed="rId7"/>
          <a:stretch>
            <a:fillRect/>
          </a:stretch>
        </p:blipFill>
        <p:spPr>
          <a:xfrm>
            <a:off x="10964737" y="91995"/>
            <a:ext cx="900000" cy="301523"/>
          </a:xfrm>
          <a:prstGeom prst="rect">
            <a:avLst/>
          </a:prstGeom>
        </p:spPr>
      </p:pic>
      <p:sp>
        <p:nvSpPr>
          <p:cNvPr id="6" name="Title 21">
            <a:extLst>
              <a:ext uri="{FF2B5EF4-FFF2-40B4-BE49-F238E27FC236}">
                <a16:creationId xmlns:a16="http://schemas.microsoft.com/office/drawing/2014/main" id="{269277EA-F022-445C-DD61-81432324AB7C}"/>
              </a:ext>
            </a:extLst>
          </p:cNvPr>
          <p:cNvSpPr txBox="1">
            <a:spLocks/>
          </p:cNvSpPr>
          <p:nvPr/>
        </p:nvSpPr>
        <p:spPr>
          <a:xfrm>
            <a:off x="334962" y="3192224"/>
            <a:ext cx="11522075" cy="867070"/>
          </a:xfrm>
          <a:prstGeom prst="rect">
            <a:avLst/>
          </a:prstGeom>
        </p:spPr>
        <p:txBody>
          <a:bodyPr vert="horz"/>
          <a:lstStyle>
            <a:lvl1pPr algn="l" defTabSz="914400" rtl="0" eaLnBrk="1" latinLnBrk="0" hangingPunct="1">
              <a:lnSpc>
                <a:spcPct val="75000"/>
              </a:lnSpc>
              <a:spcBef>
                <a:spcPct val="0"/>
              </a:spcBef>
              <a:buNone/>
              <a:defRPr lang="en-GB" sz="2400" b="0" i="0" kern="1200" cap="all" spc="-150" baseline="0">
                <a:solidFill>
                  <a:schemeClr val="accent1"/>
                </a:solidFill>
                <a:latin typeface="Arial Black" panose="020B0A04020102020204" pitchFamily="34" charset="0"/>
                <a:ea typeface="+mj-ea"/>
                <a:cs typeface="+mj-cs"/>
              </a:defRPr>
            </a:lvl1pPr>
          </a:lstStyle>
          <a:p>
            <a:pPr marL="0" marR="0" lvl="0" indent="0" algn="l" defTabSz="914400" rtl="0" eaLnBrk="1" fontAlgn="auto" latinLnBrk="0" hangingPunct="1">
              <a:lnSpc>
                <a:spcPct val="75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j-ea"/>
                <a:cs typeface="+mj-cs"/>
              </a:rPr>
              <a:t>Dusita de Hoop | </a:t>
            </a:r>
            <a:r>
              <a:rPr kumimoji="0" lang="en-US" sz="1800" b="0" i="0" u="none" strike="noStrike" kern="1200" cap="none" spc="0" normalizeH="0" baseline="0" noProof="0" dirty="0">
                <a:ln>
                  <a:noFill/>
                </a:ln>
                <a:solidFill>
                  <a:prstClr val="white"/>
                </a:solidFill>
                <a:effectLst/>
                <a:uLnTx/>
                <a:uFillTx/>
                <a:latin typeface="Arial"/>
                <a:ea typeface="+mj-ea"/>
                <a:cs typeface="+mj-cs"/>
                <a:hlinkClick r:id="rId8"/>
              </a:rPr>
              <a:t>dusita@skynrg.com</a:t>
            </a:r>
            <a:r>
              <a:rPr kumimoji="0" lang="en-US" sz="1800" b="0" i="0" u="none" strike="noStrike" kern="1200" cap="none" spc="0" normalizeH="0" baseline="0" noProof="0" dirty="0">
                <a:ln>
                  <a:noFill/>
                </a:ln>
                <a:solidFill>
                  <a:prstClr val="white"/>
                </a:solidFill>
                <a:effectLst/>
                <a:uLnTx/>
                <a:uFillTx/>
                <a:latin typeface="Arial"/>
                <a:ea typeface="+mj-ea"/>
                <a:cs typeface="+mj-cs"/>
              </a:rPr>
              <a:t> </a:t>
            </a:r>
          </a:p>
          <a:p>
            <a:pPr marL="0" marR="0" lvl="0" indent="0" algn="l" defTabSz="914400" rtl="0" eaLnBrk="1" fontAlgn="auto" latinLnBrk="0" hangingPunct="1">
              <a:lnSpc>
                <a:spcPct val="75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j-ea"/>
              <a:cs typeface="+mj-cs"/>
            </a:endParaRPr>
          </a:p>
          <a:p>
            <a:pPr marL="0" marR="0" lvl="0" indent="0" algn="l" defTabSz="914400" rtl="0" eaLnBrk="1" fontAlgn="auto" latinLnBrk="0" hangingPunct="1">
              <a:lnSpc>
                <a:spcPct val="75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j-ea"/>
              <a:cs typeface="+mj-cs"/>
            </a:endParaRPr>
          </a:p>
          <a:p>
            <a:pPr marL="0" marR="0" lvl="0" indent="0" algn="l" defTabSz="914400" rtl="0" eaLnBrk="1" fontAlgn="auto" latinLnBrk="0" hangingPunct="1">
              <a:lnSpc>
                <a:spcPct val="75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j-ea"/>
              <a:cs typeface="+mj-cs"/>
            </a:endParaRPr>
          </a:p>
          <a:p>
            <a:pPr marL="0" marR="0" lvl="0" indent="0" algn="l" defTabSz="914400" rtl="0" eaLnBrk="1" fontAlgn="auto" latinLnBrk="0" hangingPunct="1">
              <a:lnSpc>
                <a:spcPct val="75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j-ea"/>
              <a:cs typeface="+mj-cs"/>
            </a:endParaRPr>
          </a:p>
          <a:p>
            <a:pPr marL="0" marR="0" lvl="0" indent="0" algn="l" defTabSz="914400" rtl="0" eaLnBrk="1" fontAlgn="auto" latinLnBrk="0" hangingPunct="1">
              <a:lnSpc>
                <a:spcPct val="75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j-ea"/>
              <a:cs typeface="+mj-cs"/>
            </a:endParaRPr>
          </a:p>
          <a:p>
            <a:pPr marL="0" marR="0" lvl="0" indent="0" algn="l" defTabSz="914400" rtl="0" eaLnBrk="1" fontAlgn="auto" latinLnBrk="0" hangingPunct="1">
              <a:lnSpc>
                <a:spcPct val="75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j-ea"/>
              <a:cs typeface="+mj-cs"/>
            </a:endParaRPr>
          </a:p>
          <a:p>
            <a:pPr marL="0" marR="0" lvl="0" indent="0" algn="l" defTabSz="914400" rtl="0" eaLnBrk="1" fontAlgn="auto" latinLnBrk="0" hangingPunct="1">
              <a:lnSpc>
                <a:spcPct val="75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j-ea"/>
              <a:cs typeface="+mj-cs"/>
            </a:endParaRPr>
          </a:p>
          <a:p>
            <a:pPr marL="0" marR="0" lvl="0" indent="0" algn="l" defTabSz="914400" rtl="0" eaLnBrk="1" fontAlgn="auto" latinLnBrk="0" hangingPunct="1">
              <a:lnSpc>
                <a:spcPct val="75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j-ea"/>
              <a:cs typeface="+mj-cs"/>
            </a:endParaRPr>
          </a:p>
          <a:p>
            <a:pPr marL="0" marR="0" lvl="0" indent="0" algn="l" defTabSz="914400" rtl="0" eaLnBrk="1" fontAlgn="auto" latinLnBrk="0" hangingPunct="1">
              <a:lnSpc>
                <a:spcPct val="75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j-ea"/>
              <a:cs typeface="+mj-cs"/>
            </a:endParaRPr>
          </a:p>
          <a:p>
            <a:pPr marL="0" marR="0" lvl="0" indent="0" algn="l" defTabSz="914400" rtl="0" eaLnBrk="1" fontAlgn="auto" latinLnBrk="0" hangingPunct="1">
              <a:lnSpc>
                <a:spcPct val="75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j-ea"/>
              <a:cs typeface="+mj-cs"/>
            </a:endParaRPr>
          </a:p>
          <a:p>
            <a:pPr marL="0" marR="0" lvl="0" indent="0" algn="l" defTabSz="914400" rtl="0" eaLnBrk="1" fontAlgn="auto" latinLnBrk="0" hangingPunct="1">
              <a:lnSpc>
                <a:spcPct val="75000"/>
              </a:lnSpc>
              <a:spcBef>
                <a:spcPct val="0"/>
              </a:spcBef>
              <a:spcAft>
                <a:spcPts val="0"/>
              </a:spcAft>
              <a:buClrTx/>
              <a:buSzTx/>
              <a:buFontTx/>
              <a:buNone/>
              <a:tabLst/>
              <a:defRPr/>
            </a:pPr>
            <a:endParaRPr lang="en-US" sz="1800" cap="none" spc="0" dirty="0">
              <a:solidFill>
                <a:prstClr val="white"/>
              </a:solidFill>
              <a:latin typeface="Arial"/>
            </a:endParaRPr>
          </a:p>
          <a:p>
            <a:pPr marL="0" marR="0" lvl="0" indent="0" algn="l" defTabSz="914400" rtl="0" eaLnBrk="1" fontAlgn="auto" latinLnBrk="0" hangingPunct="1">
              <a:lnSpc>
                <a:spcPct val="75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j-ea"/>
              <a:cs typeface="+mj-cs"/>
            </a:endParaRPr>
          </a:p>
          <a:p>
            <a:pPr marL="0" marR="0" lvl="0" indent="0" algn="l" defTabSz="914400" rtl="0" eaLnBrk="1" fontAlgn="auto" latinLnBrk="0" hangingPunct="1">
              <a:lnSpc>
                <a:spcPct val="75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j-ea"/>
              <a:cs typeface="+mj-cs"/>
            </a:endParaRPr>
          </a:p>
          <a:p>
            <a:pPr marL="0" marR="0" lvl="0" indent="0" algn="l" defTabSz="914400" rtl="0" eaLnBrk="1" fontAlgn="auto" latinLnBrk="0" hangingPunct="1">
              <a:lnSpc>
                <a:spcPct val="75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j-ea"/>
              <a:cs typeface="+mj-cs"/>
            </a:endParaRPr>
          </a:p>
          <a:p>
            <a:pPr marL="0" marR="0" lvl="0" indent="0" algn="l" defTabSz="914400" rtl="0" eaLnBrk="1" fontAlgn="auto" latinLnBrk="0" hangingPunct="1">
              <a:lnSpc>
                <a:spcPct val="75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j-ea"/>
              <a:cs typeface="+mj-cs"/>
            </a:endParaRPr>
          </a:p>
          <a:p>
            <a:pPr marL="0" marR="0" lvl="0" indent="0" algn="l" defTabSz="914400" rtl="0" eaLnBrk="1" fontAlgn="auto" latinLnBrk="0" hangingPunct="1">
              <a:lnSpc>
                <a:spcPct val="75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j-ea"/>
                <a:cs typeface="+mj-cs"/>
              </a:rPr>
              <a:t>For more information, the </a:t>
            </a:r>
            <a:r>
              <a:rPr kumimoji="0" lang="en-US" sz="1600" b="1" i="0" u="none" strike="noStrike" kern="1200" cap="none" spc="0" normalizeH="0" baseline="0" noProof="0" dirty="0">
                <a:ln>
                  <a:noFill/>
                </a:ln>
                <a:solidFill>
                  <a:prstClr val="white"/>
                </a:solidFill>
                <a:effectLst/>
                <a:uLnTx/>
                <a:uFillTx/>
                <a:latin typeface="Arial"/>
                <a:ea typeface="+mj-ea"/>
                <a:cs typeface="+mj-cs"/>
              </a:rPr>
              <a:t>2025 SAF Market Outlook </a:t>
            </a:r>
            <a:r>
              <a:rPr kumimoji="0" lang="en-US" sz="1600" b="0" i="0" u="none" strike="noStrike" kern="1200" cap="none" spc="0" normalizeH="0" baseline="0" noProof="0" dirty="0">
                <a:ln>
                  <a:noFill/>
                </a:ln>
                <a:solidFill>
                  <a:prstClr val="white"/>
                </a:solidFill>
                <a:effectLst/>
                <a:uLnTx/>
                <a:uFillTx/>
                <a:latin typeface="Arial"/>
                <a:ea typeface="+mj-ea"/>
                <a:cs typeface="+mj-cs"/>
              </a:rPr>
              <a:t>is available at </a:t>
            </a:r>
            <a:r>
              <a:rPr kumimoji="0" lang="en-US" sz="1600" b="0" i="0" u="none" strike="noStrike" kern="1200" cap="none" spc="0" normalizeH="0" baseline="0" noProof="0" dirty="0">
                <a:ln>
                  <a:noFill/>
                </a:ln>
                <a:solidFill>
                  <a:prstClr val="white"/>
                </a:solidFill>
                <a:effectLst/>
                <a:uLnTx/>
                <a:uFillTx/>
                <a:latin typeface="Arial"/>
                <a:ea typeface="+mj-ea"/>
                <a:cs typeface="+mj-cs"/>
                <a:hlinkClick r:id="rId9"/>
              </a:rPr>
              <a:t>www.skynrg.com</a:t>
            </a:r>
            <a:r>
              <a:rPr kumimoji="0" lang="en-US" sz="1600" b="0" i="0" u="none" strike="noStrike" kern="1200" cap="none" spc="0" normalizeH="0" baseline="0" noProof="0" dirty="0">
                <a:ln>
                  <a:noFill/>
                </a:ln>
                <a:solidFill>
                  <a:prstClr val="white"/>
                </a:solidFill>
                <a:effectLst/>
                <a:uLnTx/>
                <a:uFillTx/>
                <a:latin typeface="Arial"/>
                <a:ea typeface="+mj-ea"/>
                <a:cs typeface="+mj-cs"/>
              </a:rPr>
              <a:t>   </a:t>
            </a:r>
          </a:p>
        </p:txBody>
      </p:sp>
      <p:sp>
        <p:nvSpPr>
          <p:cNvPr id="10" name="Rectangle 9">
            <a:extLst>
              <a:ext uri="{FF2B5EF4-FFF2-40B4-BE49-F238E27FC236}">
                <a16:creationId xmlns:a16="http://schemas.microsoft.com/office/drawing/2014/main" id="{E3C79710-DE32-3E28-8C2A-A86BD3D4533F}"/>
              </a:ext>
            </a:extLst>
          </p:cNvPr>
          <p:cNvSpPr/>
          <p:nvPr/>
        </p:nvSpPr>
        <p:spPr>
          <a:xfrm>
            <a:off x="436560" y="2970360"/>
            <a:ext cx="1546678" cy="604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prstClr val="white"/>
              </a:solidFill>
              <a:effectLst/>
              <a:uLnTx/>
              <a:uFillTx/>
              <a:latin typeface="Arial"/>
              <a:ea typeface="+mn-ea"/>
              <a:cs typeface="+mn-cs"/>
            </a:endParaRPr>
          </a:p>
        </p:txBody>
      </p:sp>
      <p:pic>
        <p:nvPicPr>
          <p:cNvPr id="7" name="Picture 6">
            <a:extLst>
              <a:ext uri="{FF2B5EF4-FFF2-40B4-BE49-F238E27FC236}">
                <a16:creationId xmlns:a16="http://schemas.microsoft.com/office/drawing/2014/main" id="{399A51C0-AC73-B578-3665-74499143A929}"/>
              </a:ext>
            </a:extLst>
          </p:cNvPr>
          <p:cNvPicPr>
            <a:picLocks noChangeAspect="1"/>
          </p:cNvPicPr>
          <p:nvPr/>
        </p:nvPicPr>
        <p:blipFill>
          <a:blip r:embed="rId10"/>
          <a:stretch>
            <a:fillRect/>
          </a:stretch>
        </p:blipFill>
        <p:spPr>
          <a:xfrm>
            <a:off x="8025090" y="1789290"/>
            <a:ext cx="3233040" cy="3181722"/>
          </a:xfrm>
          <a:prstGeom prst="rect">
            <a:avLst/>
          </a:prstGeom>
        </p:spPr>
      </p:pic>
      <p:sp>
        <p:nvSpPr>
          <p:cNvPr id="9" name="TextBox 8">
            <a:extLst>
              <a:ext uri="{FF2B5EF4-FFF2-40B4-BE49-F238E27FC236}">
                <a16:creationId xmlns:a16="http://schemas.microsoft.com/office/drawing/2014/main" id="{D614CA5C-E2B8-E698-E41C-83F36180D672}"/>
              </a:ext>
            </a:extLst>
          </p:cNvPr>
          <p:cNvSpPr txBox="1"/>
          <p:nvPr/>
        </p:nvSpPr>
        <p:spPr>
          <a:xfrm>
            <a:off x="8428347" y="5070620"/>
            <a:ext cx="242652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Black"/>
                <a:ea typeface="+mn-ea"/>
                <a:cs typeface="+mn-cs"/>
              </a:rPr>
              <a:t>Scan me! </a:t>
            </a:r>
            <a:endParaRPr kumimoji="0" lang="en-GB" sz="1800" b="1" i="0" u="none" strike="noStrike" kern="1200" cap="none" spc="0" normalizeH="0" baseline="0" noProof="0" dirty="0">
              <a:ln>
                <a:noFill/>
              </a:ln>
              <a:solidFill>
                <a:srgbClr val="000000"/>
              </a:solidFill>
              <a:effectLst/>
              <a:uLnTx/>
              <a:uFillTx/>
              <a:latin typeface="Arial Black"/>
              <a:ea typeface="+mn-ea"/>
              <a:cs typeface="+mn-cs"/>
            </a:endParaRPr>
          </a:p>
        </p:txBody>
      </p:sp>
    </p:spTree>
    <p:custDataLst>
      <p:tags r:id="rId1"/>
    </p:custDataLst>
    <p:extLst>
      <p:ext uri="{BB962C8B-B14F-4D97-AF65-F5344CB8AC3E}">
        <p14:creationId xmlns:p14="http://schemas.microsoft.com/office/powerpoint/2010/main" val="1234758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B552B-E37B-B3A0-919E-380A1C71C22E}"/>
            </a:ext>
          </a:extLst>
        </p:cNvPr>
        <p:cNvGrpSpPr/>
        <p:nvPr/>
      </p:nvGrpSpPr>
      <p:grpSpPr>
        <a:xfrm>
          <a:off x="0" y="0"/>
          <a:ext cx="0" cy="0"/>
          <a:chOff x="0" y="0"/>
          <a:chExt cx="0" cy="0"/>
        </a:xfrm>
      </p:grpSpPr>
      <p:grpSp>
        <p:nvGrpSpPr>
          <p:cNvPr id="70" name="btfpColumnIndicatorGroup2">
            <a:extLst>
              <a:ext uri="{FF2B5EF4-FFF2-40B4-BE49-F238E27FC236}">
                <a16:creationId xmlns:a16="http://schemas.microsoft.com/office/drawing/2014/main" id="{04D3F0B3-EF49-483A-34DD-4EB60F62A90F}"/>
              </a:ext>
            </a:extLst>
          </p:cNvPr>
          <p:cNvGrpSpPr/>
          <p:nvPr/>
        </p:nvGrpSpPr>
        <p:grpSpPr>
          <a:xfrm>
            <a:off x="0" y="6926580"/>
            <a:ext cx="12192000" cy="137160"/>
            <a:chOff x="0" y="6926580"/>
            <a:chExt cx="12192000" cy="137160"/>
          </a:xfrm>
        </p:grpSpPr>
        <p:sp>
          <p:nvSpPr>
            <p:cNvPr id="68" name="btfpColumnGapBlocker965441">
              <a:extLst>
                <a:ext uri="{FF2B5EF4-FFF2-40B4-BE49-F238E27FC236}">
                  <a16:creationId xmlns:a16="http://schemas.microsoft.com/office/drawing/2014/main" id="{D2A0E736-5441-0ECE-0112-7D1FA3629E67}"/>
                </a:ext>
              </a:extLst>
            </p:cNvPr>
            <p:cNvSpPr/>
            <p:nvPr/>
          </p:nvSpPr>
          <p:spPr>
            <a:xfrm>
              <a:off x="11861800" y="6926580"/>
              <a:ext cx="330200" cy="137160"/>
            </a:xfrm>
            <a:prstGeom prst="rect">
              <a:avLst/>
            </a:prstGeom>
            <a:pattFill prst="ltUpDiag">
              <a:fgClr>
                <a:srgbClr val="333333">
                  <a:alpha val="25000"/>
                </a:srgbClr>
              </a:fgClr>
              <a:bgClr>
                <a:srgbClr val="FFFFFF">
                  <a:alpha val="25000"/>
                </a:srgbClr>
              </a:bgClr>
            </a:patt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66" name="btfpColumnGapBlocker559653">
              <a:extLst>
                <a:ext uri="{FF2B5EF4-FFF2-40B4-BE49-F238E27FC236}">
                  <a16:creationId xmlns:a16="http://schemas.microsoft.com/office/drawing/2014/main" id="{ECFE2766-BC10-FB5B-5F4B-DBFB7356A0C4}"/>
                </a:ext>
              </a:extLst>
            </p:cNvPr>
            <p:cNvSpPr/>
            <p:nvPr/>
          </p:nvSpPr>
          <p:spPr>
            <a:xfrm>
              <a:off x="0" y="6926580"/>
              <a:ext cx="330200" cy="137160"/>
            </a:xfrm>
            <a:prstGeom prst="rect">
              <a:avLst/>
            </a:prstGeom>
            <a:pattFill prst="ltUpDiag">
              <a:fgClr>
                <a:srgbClr val="333333">
                  <a:alpha val="25000"/>
                </a:srgbClr>
              </a:fgClr>
              <a:bgClr>
                <a:srgbClr val="FFFFFF">
                  <a:alpha val="25000"/>
                </a:srgbClr>
              </a:bgClr>
            </a:patt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cxnSp>
          <p:nvCxnSpPr>
            <p:cNvPr id="64" name="btfpColumnIndicator314454">
              <a:extLst>
                <a:ext uri="{FF2B5EF4-FFF2-40B4-BE49-F238E27FC236}">
                  <a16:creationId xmlns:a16="http://schemas.microsoft.com/office/drawing/2014/main" id="{503812F9-E854-18B7-A1C6-B1FC0F6EA6A9}"/>
                </a:ext>
              </a:extLst>
            </p:cNvPr>
            <p:cNvCxnSpPr/>
            <p:nvPr/>
          </p:nvCxnSpPr>
          <p:spPr>
            <a:xfrm flipV="1">
              <a:off x="11861800" y="6926580"/>
              <a:ext cx="0" cy="137160"/>
            </a:xfrm>
            <a:prstGeom prst="line">
              <a:avLst/>
            </a:prstGeom>
            <a:ln w="3175" cap="flat" cmpd="sng" algn="ctr">
              <a:solidFill>
                <a:srgbClr val="B4B4B4">
                  <a:alpha val="25000"/>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btfpColumnIndicator601081">
              <a:extLst>
                <a:ext uri="{FF2B5EF4-FFF2-40B4-BE49-F238E27FC236}">
                  <a16:creationId xmlns:a16="http://schemas.microsoft.com/office/drawing/2014/main" id="{8A5D406B-24DA-4A74-C0DD-7303A28088F2}"/>
                </a:ext>
              </a:extLst>
            </p:cNvPr>
            <p:cNvCxnSpPr/>
            <p:nvPr/>
          </p:nvCxnSpPr>
          <p:spPr>
            <a:xfrm flipV="1">
              <a:off x="330200" y="6926580"/>
              <a:ext cx="0" cy="137160"/>
            </a:xfrm>
            <a:prstGeom prst="line">
              <a:avLst/>
            </a:prstGeom>
            <a:ln w="3175" cap="flat" cmpd="sng" algn="ctr">
              <a:solidFill>
                <a:srgbClr val="B4B4B4">
                  <a:alpha val="25000"/>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9" name="btfpColumnIndicatorGroup1">
            <a:extLst>
              <a:ext uri="{FF2B5EF4-FFF2-40B4-BE49-F238E27FC236}">
                <a16:creationId xmlns:a16="http://schemas.microsoft.com/office/drawing/2014/main" id="{357D3B69-C01B-C733-DF0B-5937AD8E7E43}"/>
              </a:ext>
            </a:extLst>
          </p:cNvPr>
          <p:cNvGrpSpPr/>
          <p:nvPr/>
        </p:nvGrpSpPr>
        <p:grpSpPr>
          <a:xfrm>
            <a:off x="0" y="-205740"/>
            <a:ext cx="12192000" cy="137160"/>
            <a:chOff x="0" y="-205740"/>
            <a:chExt cx="12192000" cy="137160"/>
          </a:xfrm>
        </p:grpSpPr>
        <p:sp>
          <p:nvSpPr>
            <p:cNvPr id="67" name="btfpColumnGapBlocker237635">
              <a:extLst>
                <a:ext uri="{FF2B5EF4-FFF2-40B4-BE49-F238E27FC236}">
                  <a16:creationId xmlns:a16="http://schemas.microsoft.com/office/drawing/2014/main" id="{2E40769D-2DED-1DAF-1843-99CAC007B987}"/>
                </a:ext>
              </a:extLst>
            </p:cNvPr>
            <p:cNvSpPr/>
            <p:nvPr/>
          </p:nvSpPr>
          <p:spPr>
            <a:xfrm>
              <a:off x="11861800" y="-205740"/>
              <a:ext cx="330200" cy="137160"/>
            </a:xfrm>
            <a:prstGeom prst="rect">
              <a:avLst/>
            </a:prstGeom>
            <a:pattFill prst="ltUpDiag">
              <a:fgClr>
                <a:srgbClr val="333333">
                  <a:alpha val="25000"/>
                </a:srgbClr>
              </a:fgClr>
              <a:bgClr>
                <a:srgbClr val="FFFFFF">
                  <a:alpha val="25000"/>
                </a:srgbClr>
              </a:bgClr>
            </a:patt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65" name="btfpColumnGapBlocker199204">
              <a:extLst>
                <a:ext uri="{FF2B5EF4-FFF2-40B4-BE49-F238E27FC236}">
                  <a16:creationId xmlns:a16="http://schemas.microsoft.com/office/drawing/2014/main" id="{E589D29D-D96B-B5FC-E2DC-4880832A885A}"/>
                </a:ext>
              </a:extLst>
            </p:cNvPr>
            <p:cNvSpPr/>
            <p:nvPr/>
          </p:nvSpPr>
          <p:spPr>
            <a:xfrm>
              <a:off x="0" y="-205740"/>
              <a:ext cx="330200" cy="137160"/>
            </a:xfrm>
            <a:prstGeom prst="rect">
              <a:avLst/>
            </a:prstGeom>
            <a:pattFill prst="ltUpDiag">
              <a:fgClr>
                <a:srgbClr val="333333">
                  <a:alpha val="25000"/>
                </a:srgbClr>
              </a:fgClr>
              <a:bgClr>
                <a:srgbClr val="FFFFFF">
                  <a:alpha val="25000"/>
                </a:srgbClr>
              </a:bgClr>
            </a:patt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cxnSp>
          <p:nvCxnSpPr>
            <p:cNvPr id="63" name="btfpColumnIndicator648007">
              <a:extLst>
                <a:ext uri="{FF2B5EF4-FFF2-40B4-BE49-F238E27FC236}">
                  <a16:creationId xmlns:a16="http://schemas.microsoft.com/office/drawing/2014/main" id="{9C8B0081-444C-3208-20E6-654455A6C593}"/>
                </a:ext>
              </a:extLst>
            </p:cNvPr>
            <p:cNvCxnSpPr/>
            <p:nvPr/>
          </p:nvCxnSpPr>
          <p:spPr>
            <a:xfrm flipV="1">
              <a:off x="11861800" y="-205740"/>
              <a:ext cx="0" cy="137160"/>
            </a:xfrm>
            <a:prstGeom prst="line">
              <a:avLst/>
            </a:prstGeom>
            <a:ln w="3175" cap="flat" cmpd="sng" algn="ctr">
              <a:solidFill>
                <a:srgbClr val="B4B4B4">
                  <a:alpha val="25000"/>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btfpColumnIndicator589016">
              <a:extLst>
                <a:ext uri="{FF2B5EF4-FFF2-40B4-BE49-F238E27FC236}">
                  <a16:creationId xmlns:a16="http://schemas.microsoft.com/office/drawing/2014/main" id="{92D5F82A-9F41-C5C6-E839-5DB55E2EC903}"/>
                </a:ext>
              </a:extLst>
            </p:cNvPr>
            <p:cNvCxnSpPr/>
            <p:nvPr/>
          </p:nvCxnSpPr>
          <p:spPr>
            <a:xfrm flipV="1">
              <a:off x="330200" y="-205740"/>
              <a:ext cx="0" cy="137160"/>
            </a:xfrm>
            <a:prstGeom prst="line">
              <a:avLst/>
            </a:prstGeom>
            <a:ln w="3175" cap="flat" cmpd="sng" algn="ctr">
              <a:solidFill>
                <a:srgbClr val="B4B4B4">
                  <a:alpha val="25000"/>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44" name="Picture 43" descr="An airplane on the runway&#10;&#10;Description automatically generated with low confidence">
            <a:extLst>
              <a:ext uri="{FF2B5EF4-FFF2-40B4-BE49-F238E27FC236}">
                <a16:creationId xmlns:a16="http://schemas.microsoft.com/office/drawing/2014/main" id="{539AE49E-D331-CA93-6FFD-BBD9EC372E2F}"/>
              </a:ext>
            </a:extLst>
          </p:cNvPr>
          <p:cNvPicPr>
            <a:picLocks noChangeAspect="1"/>
          </p:cNvPicPr>
          <p:nvPr/>
        </p:nvPicPr>
        <p:blipFill>
          <a:blip r:embed="rId5">
            <a:extLst>
              <a:ext uri="{28A0092B-C50C-407E-A947-70E740481C1C}">
                <a14:useLocalDpi xmlns:a14="http://schemas.microsoft.com/office/drawing/2010/main" val="0"/>
              </a:ext>
            </a:extLst>
          </a:blip>
          <a:srcRect t="7813" b="781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47" name="Rectangle 46">
            <a:extLst>
              <a:ext uri="{FF2B5EF4-FFF2-40B4-BE49-F238E27FC236}">
                <a16:creationId xmlns:a16="http://schemas.microsoft.com/office/drawing/2014/main" id="{89F187DD-524B-1E0A-148B-A3F42EA4EE79}"/>
              </a:ext>
            </a:extLst>
          </p:cNvPr>
          <p:cNvSpPr>
            <a:spLocks/>
          </p:cNvSpPr>
          <p:nvPr/>
        </p:nvSpPr>
        <p:spPr>
          <a:xfrm>
            <a:off x="0" y="0"/>
            <a:ext cx="12192000" cy="6858000"/>
          </a:xfrm>
          <a:prstGeom prst="rect">
            <a:avLst/>
          </a:prstGeom>
          <a:solidFill>
            <a:srgbClr val="025C53">
              <a:alpha val="9490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dirty="0"/>
          </a:p>
        </p:txBody>
      </p:sp>
      <p:graphicFrame>
        <p:nvGraphicFramePr>
          <p:cNvPr id="3" name="Object 2" hidden="1">
            <a:extLst>
              <a:ext uri="{FF2B5EF4-FFF2-40B4-BE49-F238E27FC236}">
                <a16:creationId xmlns:a16="http://schemas.microsoft.com/office/drawing/2014/main" id="{67C36E66-576C-4F3C-5237-57037A89D941}"/>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98" imgH="499" progId="TCLayout.ActiveDocument.1">
                  <p:embed/>
                </p:oleObj>
              </mc:Choice>
              <mc:Fallback>
                <p:oleObj name="think-cell Slide" r:id="rId6" imgW="498" imgH="499" progId="TCLayout.ActiveDocument.1">
                  <p:embed/>
                  <p:pic>
                    <p:nvPicPr>
                      <p:cNvPr id="3" name="Object 2" hidden="1">
                        <a:extLst>
                          <a:ext uri="{FF2B5EF4-FFF2-40B4-BE49-F238E27FC236}">
                            <a16:creationId xmlns:a16="http://schemas.microsoft.com/office/drawing/2014/main" id="{67C36E66-576C-4F3C-5237-57037A89D94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Title 21">
            <a:extLst>
              <a:ext uri="{FF2B5EF4-FFF2-40B4-BE49-F238E27FC236}">
                <a16:creationId xmlns:a16="http://schemas.microsoft.com/office/drawing/2014/main" id="{1233C9FC-3E3D-80FA-8F16-1813DAA3FFB2}"/>
              </a:ext>
            </a:extLst>
          </p:cNvPr>
          <p:cNvSpPr txBox="1">
            <a:spLocks/>
          </p:cNvSpPr>
          <p:nvPr/>
        </p:nvSpPr>
        <p:spPr>
          <a:xfrm>
            <a:off x="334962" y="656649"/>
            <a:ext cx="11522075" cy="383311"/>
          </a:xfrm>
          <a:prstGeom prst="rect">
            <a:avLst/>
          </a:prstGeom>
        </p:spPr>
        <p:txBody>
          <a:bodyPr vert="horz" lIns="91440" tIns="45720" rIns="91440" bIns="45720" anchor="t"/>
          <a:lstStyle>
            <a:lvl1pPr algn="l" defTabSz="914400" rtl="0" eaLnBrk="1" latinLnBrk="0" hangingPunct="1">
              <a:lnSpc>
                <a:spcPct val="75000"/>
              </a:lnSpc>
              <a:spcBef>
                <a:spcPct val="0"/>
              </a:spcBef>
              <a:buNone/>
              <a:defRPr lang="en-GB" sz="2400" b="0" i="0" kern="1200" cap="all" spc="-150" baseline="0">
                <a:solidFill>
                  <a:schemeClr val="accent1"/>
                </a:solidFill>
                <a:latin typeface="Arial Black" panose="020B0A04020102020204" pitchFamily="34" charset="0"/>
                <a:ea typeface="+mj-ea"/>
                <a:cs typeface="+mj-cs"/>
              </a:defRPr>
            </a:lvl1pPr>
          </a:lstStyle>
          <a:p>
            <a:r>
              <a:rPr lang="en-US" cap="none" dirty="0">
                <a:solidFill>
                  <a:schemeClr val="bg1"/>
                </a:solidFill>
                <a:latin typeface="Arial Black"/>
              </a:rPr>
              <a:t>Since 2009 we have built a leading position in the SAF industry</a:t>
            </a:r>
          </a:p>
        </p:txBody>
      </p:sp>
      <p:pic>
        <p:nvPicPr>
          <p:cNvPr id="5" name="Picture 4">
            <a:extLst>
              <a:ext uri="{FF2B5EF4-FFF2-40B4-BE49-F238E27FC236}">
                <a16:creationId xmlns:a16="http://schemas.microsoft.com/office/drawing/2014/main" id="{FB4DCCA9-AB43-8210-032A-082EF51FA994}"/>
              </a:ext>
            </a:extLst>
          </p:cNvPr>
          <p:cNvPicPr>
            <a:picLocks noChangeAspect="1"/>
          </p:cNvPicPr>
          <p:nvPr/>
        </p:nvPicPr>
        <p:blipFill>
          <a:blip r:embed="rId8"/>
          <a:stretch>
            <a:fillRect/>
          </a:stretch>
        </p:blipFill>
        <p:spPr>
          <a:xfrm>
            <a:off x="10964737" y="91995"/>
            <a:ext cx="900000" cy="301523"/>
          </a:xfrm>
          <a:prstGeom prst="rect">
            <a:avLst/>
          </a:prstGeom>
        </p:spPr>
      </p:pic>
      <p:sp>
        <p:nvSpPr>
          <p:cNvPr id="6" name="Rectangle 5">
            <a:extLst>
              <a:ext uri="{FF2B5EF4-FFF2-40B4-BE49-F238E27FC236}">
                <a16:creationId xmlns:a16="http://schemas.microsoft.com/office/drawing/2014/main" id="{ECF684C4-AB19-90CE-49E3-FA8BFBE7AC46}"/>
              </a:ext>
            </a:extLst>
          </p:cNvPr>
          <p:cNvSpPr/>
          <p:nvPr/>
        </p:nvSpPr>
        <p:spPr>
          <a:xfrm>
            <a:off x="436560" y="1144744"/>
            <a:ext cx="1546678" cy="604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GB" sz="1400" err="1"/>
          </a:p>
        </p:txBody>
      </p:sp>
      <p:sp>
        <p:nvSpPr>
          <p:cNvPr id="2" name="Slide Number Placeholder 7">
            <a:extLst>
              <a:ext uri="{FF2B5EF4-FFF2-40B4-BE49-F238E27FC236}">
                <a16:creationId xmlns:a16="http://schemas.microsoft.com/office/drawing/2014/main" id="{09F72032-9F63-8C03-4EA2-5B7678B448B1}"/>
              </a:ext>
            </a:extLst>
          </p:cNvPr>
          <p:cNvSpPr txBox="1">
            <a:spLocks/>
          </p:cNvSpPr>
          <p:nvPr/>
        </p:nvSpPr>
        <p:spPr>
          <a:xfrm>
            <a:off x="11829492" y="6558635"/>
            <a:ext cx="57708"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 name="Freeform: Shape 9">
            <a:extLst>
              <a:ext uri="{FF2B5EF4-FFF2-40B4-BE49-F238E27FC236}">
                <a16:creationId xmlns:a16="http://schemas.microsoft.com/office/drawing/2014/main" id="{3090E7BF-7DC1-2EA0-CB97-27A56A17FA9B}"/>
              </a:ext>
            </a:extLst>
          </p:cNvPr>
          <p:cNvSpPr/>
          <p:nvPr/>
        </p:nvSpPr>
        <p:spPr>
          <a:xfrm>
            <a:off x="593272" y="2971781"/>
            <a:ext cx="10868025" cy="1933594"/>
          </a:xfrm>
          <a:custGeom>
            <a:avLst/>
            <a:gdLst>
              <a:gd name="connsiteX0" fmla="*/ 0 w 10868025"/>
              <a:gd name="connsiteY0" fmla="*/ 1933594 h 1933594"/>
              <a:gd name="connsiteX1" fmla="*/ 1295400 w 10868025"/>
              <a:gd name="connsiteY1" fmla="*/ 1447819 h 1933594"/>
              <a:gd name="connsiteX2" fmla="*/ 2895600 w 10868025"/>
              <a:gd name="connsiteY2" fmla="*/ 1838344 h 1933594"/>
              <a:gd name="connsiteX3" fmla="*/ 4229100 w 10868025"/>
              <a:gd name="connsiteY3" fmla="*/ 771544 h 1933594"/>
              <a:gd name="connsiteX4" fmla="*/ 6581775 w 10868025"/>
              <a:gd name="connsiteY4" fmla="*/ 981094 h 1933594"/>
              <a:gd name="connsiteX5" fmla="*/ 7686675 w 10868025"/>
              <a:gd name="connsiteY5" fmla="*/ 19 h 1933594"/>
              <a:gd name="connsiteX6" fmla="*/ 9725025 w 10868025"/>
              <a:gd name="connsiteY6" fmla="*/ 1009669 h 1933594"/>
              <a:gd name="connsiteX7" fmla="*/ 10868025 w 10868025"/>
              <a:gd name="connsiteY7" fmla="*/ 152419 h 1933594"/>
              <a:gd name="connsiteX8" fmla="*/ 10868025 w 10868025"/>
              <a:gd name="connsiteY8" fmla="*/ 152419 h 193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68025" h="1933594">
                <a:moveTo>
                  <a:pt x="0" y="1933594"/>
                </a:moveTo>
                <a:cubicBezTo>
                  <a:pt x="406400" y="1698644"/>
                  <a:pt x="812800" y="1463694"/>
                  <a:pt x="1295400" y="1447819"/>
                </a:cubicBezTo>
                <a:cubicBezTo>
                  <a:pt x="1778000" y="1431944"/>
                  <a:pt x="2406650" y="1951057"/>
                  <a:pt x="2895600" y="1838344"/>
                </a:cubicBezTo>
                <a:cubicBezTo>
                  <a:pt x="3384550" y="1725631"/>
                  <a:pt x="3614738" y="914419"/>
                  <a:pt x="4229100" y="771544"/>
                </a:cubicBezTo>
                <a:cubicBezTo>
                  <a:pt x="4843462" y="628669"/>
                  <a:pt x="6005513" y="1109681"/>
                  <a:pt x="6581775" y="981094"/>
                </a:cubicBezTo>
                <a:cubicBezTo>
                  <a:pt x="7158037" y="852507"/>
                  <a:pt x="7162800" y="-4744"/>
                  <a:pt x="7686675" y="19"/>
                </a:cubicBezTo>
                <a:cubicBezTo>
                  <a:pt x="8210550" y="4781"/>
                  <a:pt x="9194800" y="984269"/>
                  <a:pt x="9725025" y="1009669"/>
                </a:cubicBezTo>
                <a:cubicBezTo>
                  <a:pt x="10255250" y="1035069"/>
                  <a:pt x="10868025" y="152419"/>
                  <a:pt x="10868025" y="152419"/>
                </a:cubicBezTo>
                <a:lnTo>
                  <a:pt x="10868025" y="152419"/>
                </a:ln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Sohne Buch" panose="020B0503030202060203"/>
            </a:endParaRPr>
          </a:p>
        </p:txBody>
      </p:sp>
      <p:sp>
        <p:nvSpPr>
          <p:cNvPr id="11" name="Freeform: Shape 10">
            <a:extLst>
              <a:ext uri="{FF2B5EF4-FFF2-40B4-BE49-F238E27FC236}">
                <a16:creationId xmlns:a16="http://schemas.microsoft.com/office/drawing/2014/main" id="{0E5C335D-53B2-BDC2-CD6D-14C05AB12505}"/>
              </a:ext>
            </a:extLst>
          </p:cNvPr>
          <p:cNvSpPr/>
          <p:nvPr/>
        </p:nvSpPr>
        <p:spPr>
          <a:xfrm>
            <a:off x="262648" y="4726727"/>
            <a:ext cx="413597" cy="413597"/>
          </a:xfrm>
          <a:custGeom>
            <a:avLst/>
            <a:gdLst>
              <a:gd name="connsiteX0" fmla="*/ 3662585 w 3662584"/>
              <a:gd name="connsiteY0" fmla="*/ 1831292 h 3662584"/>
              <a:gd name="connsiteX1" fmla="*/ 1831293 w 3662584"/>
              <a:gd name="connsiteY1" fmla="*/ 3662585 h 3662584"/>
              <a:gd name="connsiteX2" fmla="*/ 0 w 3662584"/>
              <a:gd name="connsiteY2" fmla="*/ 1831292 h 3662584"/>
              <a:gd name="connsiteX3" fmla="*/ 1831293 w 3662584"/>
              <a:gd name="connsiteY3" fmla="*/ 0 h 3662584"/>
              <a:gd name="connsiteX4" fmla="*/ 3662585 w 3662584"/>
              <a:gd name="connsiteY4" fmla="*/ 1831292 h 3662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584" h="3662584">
                <a:moveTo>
                  <a:pt x="3662585" y="1831292"/>
                </a:moveTo>
                <a:cubicBezTo>
                  <a:pt x="3662585" y="2842687"/>
                  <a:pt x="2842688" y="3662585"/>
                  <a:pt x="1831293" y="3662585"/>
                </a:cubicBezTo>
                <a:cubicBezTo>
                  <a:pt x="819897" y="3662585"/>
                  <a:pt x="0" y="2842687"/>
                  <a:pt x="0" y="1831292"/>
                </a:cubicBezTo>
                <a:cubicBezTo>
                  <a:pt x="0" y="819898"/>
                  <a:pt x="819897" y="0"/>
                  <a:pt x="1831293" y="0"/>
                </a:cubicBezTo>
                <a:cubicBezTo>
                  <a:pt x="2842688" y="0"/>
                  <a:pt x="3662585" y="819898"/>
                  <a:pt x="3662585" y="1831292"/>
                </a:cubicBezTo>
                <a:close/>
              </a:path>
            </a:pathLst>
          </a:custGeom>
          <a:gradFill>
            <a:gsLst>
              <a:gs pos="0">
                <a:schemeClr val="tx2"/>
              </a:gs>
              <a:gs pos="77000">
                <a:srgbClr val="096763"/>
              </a:gs>
              <a:gs pos="100000">
                <a:schemeClr val="accent1">
                  <a:lumMod val="97000"/>
                </a:schemeClr>
              </a:gs>
            </a:gsLst>
            <a:lin ang="12000000" scaled="0"/>
          </a:gradFill>
          <a:ln w="6365" cap="flat">
            <a:noFill/>
            <a:prstDash val="solid"/>
            <a:miter/>
          </a:ln>
        </p:spPr>
        <p:txBody>
          <a:bodyPr rtlCol="0" anchor="ctr"/>
          <a:lstStyle/>
          <a:p>
            <a:endParaRPr lang="en-US" sz="2000" b="0" i="0">
              <a:latin typeface="Sohne Buch" panose="020B0503030202060203"/>
            </a:endParaRPr>
          </a:p>
        </p:txBody>
      </p:sp>
      <p:sp>
        <p:nvSpPr>
          <p:cNvPr id="12" name="Freeform: Shape 11">
            <a:extLst>
              <a:ext uri="{FF2B5EF4-FFF2-40B4-BE49-F238E27FC236}">
                <a16:creationId xmlns:a16="http://schemas.microsoft.com/office/drawing/2014/main" id="{75C0DE84-E754-8DB1-48A7-9E1050F0C3C0}"/>
              </a:ext>
            </a:extLst>
          </p:cNvPr>
          <p:cNvSpPr/>
          <p:nvPr/>
        </p:nvSpPr>
        <p:spPr>
          <a:xfrm>
            <a:off x="1329078" y="4230503"/>
            <a:ext cx="413597" cy="413597"/>
          </a:xfrm>
          <a:custGeom>
            <a:avLst/>
            <a:gdLst>
              <a:gd name="connsiteX0" fmla="*/ 3662585 w 3662584"/>
              <a:gd name="connsiteY0" fmla="*/ 1831292 h 3662584"/>
              <a:gd name="connsiteX1" fmla="*/ 1831293 w 3662584"/>
              <a:gd name="connsiteY1" fmla="*/ 3662585 h 3662584"/>
              <a:gd name="connsiteX2" fmla="*/ 0 w 3662584"/>
              <a:gd name="connsiteY2" fmla="*/ 1831292 h 3662584"/>
              <a:gd name="connsiteX3" fmla="*/ 1831293 w 3662584"/>
              <a:gd name="connsiteY3" fmla="*/ 0 h 3662584"/>
              <a:gd name="connsiteX4" fmla="*/ 3662585 w 3662584"/>
              <a:gd name="connsiteY4" fmla="*/ 1831292 h 3662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584" h="3662584">
                <a:moveTo>
                  <a:pt x="3662585" y="1831292"/>
                </a:moveTo>
                <a:cubicBezTo>
                  <a:pt x="3662585" y="2842687"/>
                  <a:pt x="2842688" y="3662585"/>
                  <a:pt x="1831293" y="3662585"/>
                </a:cubicBezTo>
                <a:cubicBezTo>
                  <a:pt x="819897" y="3662585"/>
                  <a:pt x="0" y="2842687"/>
                  <a:pt x="0" y="1831292"/>
                </a:cubicBezTo>
                <a:cubicBezTo>
                  <a:pt x="0" y="819898"/>
                  <a:pt x="819897" y="0"/>
                  <a:pt x="1831293" y="0"/>
                </a:cubicBezTo>
                <a:cubicBezTo>
                  <a:pt x="2842688" y="0"/>
                  <a:pt x="3662585" y="819898"/>
                  <a:pt x="3662585" y="1831292"/>
                </a:cubicBezTo>
                <a:close/>
              </a:path>
            </a:pathLst>
          </a:custGeom>
          <a:gradFill>
            <a:gsLst>
              <a:gs pos="0">
                <a:schemeClr val="tx2"/>
              </a:gs>
              <a:gs pos="77000">
                <a:srgbClr val="096763"/>
              </a:gs>
              <a:gs pos="100000">
                <a:schemeClr val="accent1">
                  <a:lumMod val="97000"/>
                </a:schemeClr>
              </a:gs>
            </a:gsLst>
            <a:lin ang="12000000" scaled="0"/>
          </a:gradFill>
          <a:ln w="6365" cap="flat">
            <a:noFill/>
            <a:prstDash val="solid"/>
            <a:miter/>
          </a:ln>
        </p:spPr>
        <p:txBody>
          <a:bodyPr rtlCol="0" anchor="ctr"/>
          <a:lstStyle/>
          <a:p>
            <a:endParaRPr lang="en-US" sz="2000" b="0" i="0">
              <a:latin typeface="Sohne Buch" panose="020B0503030202060203"/>
            </a:endParaRPr>
          </a:p>
        </p:txBody>
      </p:sp>
      <p:sp>
        <p:nvSpPr>
          <p:cNvPr id="13" name="Freeform: Shape 12">
            <a:extLst>
              <a:ext uri="{FF2B5EF4-FFF2-40B4-BE49-F238E27FC236}">
                <a16:creationId xmlns:a16="http://schemas.microsoft.com/office/drawing/2014/main" id="{274ECA97-1DB6-4AF9-14E2-F42F795FEEE7}"/>
              </a:ext>
            </a:extLst>
          </p:cNvPr>
          <p:cNvSpPr/>
          <p:nvPr/>
        </p:nvSpPr>
        <p:spPr>
          <a:xfrm>
            <a:off x="2571513" y="4483195"/>
            <a:ext cx="413597" cy="413597"/>
          </a:xfrm>
          <a:custGeom>
            <a:avLst/>
            <a:gdLst>
              <a:gd name="connsiteX0" fmla="*/ 3662585 w 3662584"/>
              <a:gd name="connsiteY0" fmla="*/ 1831292 h 3662584"/>
              <a:gd name="connsiteX1" fmla="*/ 1831293 w 3662584"/>
              <a:gd name="connsiteY1" fmla="*/ 3662585 h 3662584"/>
              <a:gd name="connsiteX2" fmla="*/ 0 w 3662584"/>
              <a:gd name="connsiteY2" fmla="*/ 1831292 h 3662584"/>
              <a:gd name="connsiteX3" fmla="*/ 1831293 w 3662584"/>
              <a:gd name="connsiteY3" fmla="*/ 0 h 3662584"/>
              <a:gd name="connsiteX4" fmla="*/ 3662585 w 3662584"/>
              <a:gd name="connsiteY4" fmla="*/ 1831292 h 3662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584" h="3662584">
                <a:moveTo>
                  <a:pt x="3662585" y="1831292"/>
                </a:moveTo>
                <a:cubicBezTo>
                  <a:pt x="3662585" y="2842687"/>
                  <a:pt x="2842688" y="3662585"/>
                  <a:pt x="1831293" y="3662585"/>
                </a:cubicBezTo>
                <a:cubicBezTo>
                  <a:pt x="819897" y="3662585"/>
                  <a:pt x="0" y="2842687"/>
                  <a:pt x="0" y="1831292"/>
                </a:cubicBezTo>
                <a:cubicBezTo>
                  <a:pt x="0" y="819898"/>
                  <a:pt x="819897" y="0"/>
                  <a:pt x="1831293" y="0"/>
                </a:cubicBezTo>
                <a:cubicBezTo>
                  <a:pt x="2842688" y="0"/>
                  <a:pt x="3662585" y="819898"/>
                  <a:pt x="3662585" y="1831292"/>
                </a:cubicBezTo>
                <a:close/>
              </a:path>
            </a:pathLst>
          </a:custGeom>
          <a:gradFill>
            <a:gsLst>
              <a:gs pos="0">
                <a:schemeClr val="tx2"/>
              </a:gs>
              <a:gs pos="77000">
                <a:srgbClr val="096763"/>
              </a:gs>
              <a:gs pos="100000">
                <a:schemeClr val="accent1">
                  <a:lumMod val="97000"/>
                </a:schemeClr>
              </a:gs>
            </a:gsLst>
            <a:lin ang="12000000" scaled="0"/>
          </a:gradFill>
          <a:ln w="6365" cap="flat">
            <a:noFill/>
            <a:prstDash val="solid"/>
            <a:miter/>
          </a:ln>
        </p:spPr>
        <p:txBody>
          <a:bodyPr rtlCol="0" anchor="ctr"/>
          <a:lstStyle/>
          <a:p>
            <a:endParaRPr lang="en-US" sz="2000" b="0" i="0">
              <a:latin typeface="Sohne Buch" panose="020B0503030202060203"/>
            </a:endParaRPr>
          </a:p>
        </p:txBody>
      </p:sp>
      <p:sp>
        <p:nvSpPr>
          <p:cNvPr id="14" name="Freeform: Shape 13">
            <a:extLst>
              <a:ext uri="{FF2B5EF4-FFF2-40B4-BE49-F238E27FC236}">
                <a16:creationId xmlns:a16="http://schemas.microsoft.com/office/drawing/2014/main" id="{EBD0A483-9FE7-206B-9148-1AA498557323}"/>
              </a:ext>
            </a:extLst>
          </p:cNvPr>
          <p:cNvSpPr/>
          <p:nvPr/>
        </p:nvSpPr>
        <p:spPr>
          <a:xfrm>
            <a:off x="3809867" y="4153213"/>
            <a:ext cx="413597" cy="413597"/>
          </a:xfrm>
          <a:custGeom>
            <a:avLst/>
            <a:gdLst>
              <a:gd name="connsiteX0" fmla="*/ 3662585 w 3662584"/>
              <a:gd name="connsiteY0" fmla="*/ 1831292 h 3662584"/>
              <a:gd name="connsiteX1" fmla="*/ 1831293 w 3662584"/>
              <a:gd name="connsiteY1" fmla="*/ 3662585 h 3662584"/>
              <a:gd name="connsiteX2" fmla="*/ 0 w 3662584"/>
              <a:gd name="connsiteY2" fmla="*/ 1831292 h 3662584"/>
              <a:gd name="connsiteX3" fmla="*/ 1831293 w 3662584"/>
              <a:gd name="connsiteY3" fmla="*/ 0 h 3662584"/>
              <a:gd name="connsiteX4" fmla="*/ 3662585 w 3662584"/>
              <a:gd name="connsiteY4" fmla="*/ 1831292 h 3662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584" h="3662584">
                <a:moveTo>
                  <a:pt x="3662585" y="1831292"/>
                </a:moveTo>
                <a:cubicBezTo>
                  <a:pt x="3662585" y="2842687"/>
                  <a:pt x="2842688" y="3662585"/>
                  <a:pt x="1831293" y="3662585"/>
                </a:cubicBezTo>
                <a:cubicBezTo>
                  <a:pt x="819897" y="3662585"/>
                  <a:pt x="0" y="2842687"/>
                  <a:pt x="0" y="1831292"/>
                </a:cubicBezTo>
                <a:cubicBezTo>
                  <a:pt x="0" y="819898"/>
                  <a:pt x="819897" y="0"/>
                  <a:pt x="1831293" y="0"/>
                </a:cubicBezTo>
                <a:cubicBezTo>
                  <a:pt x="2842688" y="0"/>
                  <a:pt x="3662585" y="819898"/>
                  <a:pt x="3662585" y="1831292"/>
                </a:cubicBezTo>
                <a:close/>
              </a:path>
            </a:pathLst>
          </a:custGeom>
          <a:gradFill>
            <a:gsLst>
              <a:gs pos="0">
                <a:schemeClr val="tx2"/>
              </a:gs>
              <a:gs pos="77000">
                <a:srgbClr val="096763"/>
              </a:gs>
              <a:gs pos="100000">
                <a:schemeClr val="accent1">
                  <a:lumMod val="97000"/>
                </a:schemeClr>
              </a:gs>
            </a:gsLst>
            <a:lin ang="12000000" scaled="0"/>
          </a:gradFill>
          <a:ln w="6365" cap="flat">
            <a:noFill/>
            <a:prstDash val="solid"/>
            <a:miter/>
          </a:ln>
        </p:spPr>
        <p:txBody>
          <a:bodyPr rtlCol="0" anchor="ctr"/>
          <a:lstStyle/>
          <a:p>
            <a:endParaRPr lang="en-US" sz="2000" b="0" i="0">
              <a:latin typeface="Sohne Buch" panose="020B0503030202060203"/>
            </a:endParaRPr>
          </a:p>
        </p:txBody>
      </p:sp>
      <p:sp>
        <p:nvSpPr>
          <p:cNvPr id="15" name="Freeform: Shape 14">
            <a:extLst>
              <a:ext uri="{FF2B5EF4-FFF2-40B4-BE49-F238E27FC236}">
                <a16:creationId xmlns:a16="http://schemas.microsoft.com/office/drawing/2014/main" id="{11604E87-FA44-BFD2-634D-D437ABC21D3C}"/>
              </a:ext>
            </a:extLst>
          </p:cNvPr>
          <p:cNvSpPr/>
          <p:nvPr/>
        </p:nvSpPr>
        <p:spPr>
          <a:xfrm>
            <a:off x="5274379" y="3560766"/>
            <a:ext cx="413597" cy="413597"/>
          </a:xfrm>
          <a:custGeom>
            <a:avLst/>
            <a:gdLst>
              <a:gd name="connsiteX0" fmla="*/ 3662585 w 3662584"/>
              <a:gd name="connsiteY0" fmla="*/ 1831292 h 3662584"/>
              <a:gd name="connsiteX1" fmla="*/ 1831293 w 3662584"/>
              <a:gd name="connsiteY1" fmla="*/ 3662585 h 3662584"/>
              <a:gd name="connsiteX2" fmla="*/ 0 w 3662584"/>
              <a:gd name="connsiteY2" fmla="*/ 1831292 h 3662584"/>
              <a:gd name="connsiteX3" fmla="*/ 1831293 w 3662584"/>
              <a:gd name="connsiteY3" fmla="*/ 0 h 3662584"/>
              <a:gd name="connsiteX4" fmla="*/ 3662585 w 3662584"/>
              <a:gd name="connsiteY4" fmla="*/ 1831292 h 3662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584" h="3662584">
                <a:moveTo>
                  <a:pt x="3662585" y="1831292"/>
                </a:moveTo>
                <a:cubicBezTo>
                  <a:pt x="3662585" y="2842687"/>
                  <a:pt x="2842688" y="3662585"/>
                  <a:pt x="1831293" y="3662585"/>
                </a:cubicBezTo>
                <a:cubicBezTo>
                  <a:pt x="819897" y="3662585"/>
                  <a:pt x="0" y="2842687"/>
                  <a:pt x="0" y="1831292"/>
                </a:cubicBezTo>
                <a:cubicBezTo>
                  <a:pt x="0" y="819898"/>
                  <a:pt x="819897" y="0"/>
                  <a:pt x="1831293" y="0"/>
                </a:cubicBezTo>
                <a:cubicBezTo>
                  <a:pt x="2842688" y="0"/>
                  <a:pt x="3662585" y="819898"/>
                  <a:pt x="3662585" y="1831292"/>
                </a:cubicBezTo>
                <a:close/>
              </a:path>
            </a:pathLst>
          </a:custGeom>
          <a:gradFill>
            <a:gsLst>
              <a:gs pos="0">
                <a:schemeClr val="tx2"/>
              </a:gs>
              <a:gs pos="77000">
                <a:srgbClr val="096763"/>
              </a:gs>
              <a:gs pos="100000">
                <a:schemeClr val="accent1">
                  <a:lumMod val="97000"/>
                </a:schemeClr>
              </a:gs>
            </a:gsLst>
            <a:lin ang="12000000" scaled="0"/>
          </a:gradFill>
          <a:ln w="6365" cap="flat">
            <a:noFill/>
            <a:prstDash val="solid"/>
            <a:miter/>
          </a:ln>
        </p:spPr>
        <p:txBody>
          <a:bodyPr rtlCol="0" anchor="ctr"/>
          <a:lstStyle/>
          <a:p>
            <a:endParaRPr lang="en-US" sz="2000" b="0" i="0">
              <a:latin typeface="Sohne Buch" panose="020B0503030202060203"/>
            </a:endParaRPr>
          </a:p>
        </p:txBody>
      </p:sp>
      <p:sp>
        <p:nvSpPr>
          <p:cNvPr id="19" name="Freeform: Shape 18">
            <a:extLst>
              <a:ext uri="{FF2B5EF4-FFF2-40B4-BE49-F238E27FC236}">
                <a16:creationId xmlns:a16="http://schemas.microsoft.com/office/drawing/2014/main" id="{29E13508-731C-FF29-3786-81BF20A510CC}"/>
              </a:ext>
            </a:extLst>
          </p:cNvPr>
          <p:cNvSpPr/>
          <p:nvPr/>
        </p:nvSpPr>
        <p:spPr>
          <a:xfrm>
            <a:off x="6655030" y="3743562"/>
            <a:ext cx="413597" cy="413597"/>
          </a:xfrm>
          <a:custGeom>
            <a:avLst/>
            <a:gdLst>
              <a:gd name="connsiteX0" fmla="*/ 3662585 w 3662584"/>
              <a:gd name="connsiteY0" fmla="*/ 1831292 h 3662584"/>
              <a:gd name="connsiteX1" fmla="*/ 1831293 w 3662584"/>
              <a:gd name="connsiteY1" fmla="*/ 3662585 h 3662584"/>
              <a:gd name="connsiteX2" fmla="*/ 0 w 3662584"/>
              <a:gd name="connsiteY2" fmla="*/ 1831292 h 3662584"/>
              <a:gd name="connsiteX3" fmla="*/ 1831293 w 3662584"/>
              <a:gd name="connsiteY3" fmla="*/ 0 h 3662584"/>
              <a:gd name="connsiteX4" fmla="*/ 3662585 w 3662584"/>
              <a:gd name="connsiteY4" fmla="*/ 1831292 h 3662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584" h="3662584">
                <a:moveTo>
                  <a:pt x="3662585" y="1831292"/>
                </a:moveTo>
                <a:cubicBezTo>
                  <a:pt x="3662585" y="2842687"/>
                  <a:pt x="2842688" y="3662585"/>
                  <a:pt x="1831293" y="3662585"/>
                </a:cubicBezTo>
                <a:cubicBezTo>
                  <a:pt x="819897" y="3662585"/>
                  <a:pt x="0" y="2842687"/>
                  <a:pt x="0" y="1831292"/>
                </a:cubicBezTo>
                <a:cubicBezTo>
                  <a:pt x="0" y="819898"/>
                  <a:pt x="819897" y="0"/>
                  <a:pt x="1831293" y="0"/>
                </a:cubicBezTo>
                <a:cubicBezTo>
                  <a:pt x="2842688" y="0"/>
                  <a:pt x="3662585" y="819898"/>
                  <a:pt x="3662585" y="1831292"/>
                </a:cubicBezTo>
                <a:close/>
              </a:path>
            </a:pathLst>
          </a:custGeom>
          <a:gradFill>
            <a:gsLst>
              <a:gs pos="0">
                <a:schemeClr val="tx2"/>
              </a:gs>
              <a:gs pos="77000">
                <a:srgbClr val="096763"/>
              </a:gs>
              <a:gs pos="100000">
                <a:schemeClr val="accent1">
                  <a:lumMod val="97000"/>
                </a:schemeClr>
              </a:gs>
            </a:gsLst>
            <a:lin ang="12000000" scaled="0"/>
          </a:gradFill>
          <a:ln w="6365" cap="flat">
            <a:noFill/>
            <a:prstDash val="solid"/>
            <a:miter/>
          </a:ln>
        </p:spPr>
        <p:txBody>
          <a:bodyPr rtlCol="0" anchor="ctr"/>
          <a:lstStyle/>
          <a:p>
            <a:endParaRPr lang="en-US" sz="2000" b="0" i="0">
              <a:latin typeface="Sohne Buch" panose="020B0503030202060203"/>
            </a:endParaRPr>
          </a:p>
        </p:txBody>
      </p:sp>
      <p:sp>
        <p:nvSpPr>
          <p:cNvPr id="20" name="Freeform: Shape 19">
            <a:extLst>
              <a:ext uri="{FF2B5EF4-FFF2-40B4-BE49-F238E27FC236}">
                <a16:creationId xmlns:a16="http://schemas.microsoft.com/office/drawing/2014/main" id="{58BA9197-CA63-5D18-96D3-02E8F1DEC7BF}"/>
              </a:ext>
            </a:extLst>
          </p:cNvPr>
          <p:cNvSpPr/>
          <p:nvPr/>
        </p:nvSpPr>
        <p:spPr>
          <a:xfrm>
            <a:off x="8049018" y="2801128"/>
            <a:ext cx="413597" cy="413597"/>
          </a:xfrm>
          <a:custGeom>
            <a:avLst/>
            <a:gdLst>
              <a:gd name="connsiteX0" fmla="*/ 3662585 w 3662584"/>
              <a:gd name="connsiteY0" fmla="*/ 1831292 h 3662584"/>
              <a:gd name="connsiteX1" fmla="*/ 1831293 w 3662584"/>
              <a:gd name="connsiteY1" fmla="*/ 3662585 h 3662584"/>
              <a:gd name="connsiteX2" fmla="*/ 0 w 3662584"/>
              <a:gd name="connsiteY2" fmla="*/ 1831292 h 3662584"/>
              <a:gd name="connsiteX3" fmla="*/ 1831293 w 3662584"/>
              <a:gd name="connsiteY3" fmla="*/ 0 h 3662584"/>
              <a:gd name="connsiteX4" fmla="*/ 3662585 w 3662584"/>
              <a:gd name="connsiteY4" fmla="*/ 1831292 h 3662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584" h="3662584">
                <a:moveTo>
                  <a:pt x="3662585" y="1831292"/>
                </a:moveTo>
                <a:cubicBezTo>
                  <a:pt x="3662585" y="2842687"/>
                  <a:pt x="2842688" y="3662585"/>
                  <a:pt x="1831293" y="3662585"/>
                </a:cubicBezTo>
                <a:cubicBezTo>
                  <a:pt x="819897" y="3662585"/>
                  <a:pt x="0" y="2842687"/>
                  <a:pt x="0" y="1831292"/>
                </a:cubicBezTo>
                <a:cubicBezTo>
                  <a:pt x="0" y="819898"/>
                  <a:pt x="819897" y="0"/>
                  <a:pt x="1831293" y="0"/>
                </a:cubicBezTo>
                <a:cubicBezTo>
                  <a:pt x="2842688" y="0"/>
                  <a:pt x="3662585" y="819898"/>
                  <a:pt x="3662585" y="1831292"/>
                </a:cubicBezTo>
                <a:close/>
              </a:path>
            </a:pathLst>
          </a:custGeom>
          <a:gradFill>
            <a:gsLst>
              <a:gs pos="0">
                <a:schemeClr val="tx2"/>
              </a:gs>
              <a:gs pos="77000">
                <a:srgbClr val="096763"/>
              </a:gs>
              <a:gs pos="100000">
                <a:schemeClr val="accent1">
                  <a:lumMod val="97000"/>
                </a:schemeClr>
              </a:gs>
            </a:gsLst>
            <a:lin ang="12000000" scaled="0"/>
          </a:gradFill>
          <a:ln w="6365" cap="flat">
            <a:noFill/>
            <a:prstDash val="solid"/>
            <a:miter/>
          </a:ln>
        </p:spPr>
        <p:txBody>
          <a:bodyPr rtlCol="0" anchor="ctr"/>
          <a:lstStyle/>
          <a:p>
            <a:endParaRPr lang="en-US" sz="2000" b="0" i="0">
              <a:latin typeface="Sohne Buch" panose="020B0503030202060203"/>
            </a:endParaRPr>
          </a:p>
        </p:txBody>
      </p:sp>
      <p:sp>
        <p:nvSpPr>
          <p:cNvPr id="22" name="Freeform: Shape 21">
            <a:extLst>
              <a:ext uri="{FF2B5EF4-FFF2-40B4-BE49-F238E27FC236}">
                <a16:creationId xmlns:a16="http://schemas.microsoft.com/office/drawing/2014/main" id="{EA09B99C-6FBB-E061-B72A-368B6D07B03C}"/>
              </a:ext>
            </a:extLst>
          </p:cNvPr>
          <p:cNvSpPr/>
          <p:nvPr/>
        </p:nvSpPr>
        <p:spPr>
          <a:xfrm>
            <a:off x="9149087" y="3323117"/>
            <a:ext cx="413597" cy="413597"/>
          </a:xfrm>
          <a:custGeom>
            <a:avLst/>
            <a:gdLst>
              <a:gd name="connsiteX0" fmla="*/ 3662585 w 3662584"/>
              <a:gd name="connsiteY0" fmla="*/ 1831292 h 3662584"/>
              <a:gd name="connsiteX1" fmla="*/ 1831293 w 3662584"/>
              <a:gd name="connsiteY1" fmla="*/ 3662585 h 3662584"/>
              <a:gd name="connsiteX2" fmla="*/ 0 w 3662584"/>
              <a:gd name="connsiteY2" fmla="*/ 1831292 h 3662584"/>
              <a:gd name="connsiteX3" fmla="*/ 1831293 w 3662584"/>
              <a:gd name="connsiteY3" fmla="*/ 0 h 3662584"/>
              <a:gd name="connsiteX4" fmla="*/ 3662585 w 3662584"/>
              <a:gd name="connsiteY4" fmla="*/ 1831292 h 3662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584" h="3662584">
                <a:moveTo>
                  <a:pt x="3662585" y="1831292"/>
                </a:moveTo>
                <a:cubicBezTo>
                  <a:pt x="3662585" y="2842687"/>
                  <a:pt x="2842688" y="3662585"/>
                  <a:pt x="1831293" y="3662585"/>
                </a:cubicBezTo>
                <a:cubicBezTo>
                  <a:pt x="819897" y="3662585"/>
                  <a:pt x="0" y="2842687"/>
                  <a:pt x="0" y="1831292"/>
                </a:cubicBezTo>
                <a:cubicBezTo>
                  <a:pt x="0" y="819898"/>
                  <a:pt x="819897" y="0"/>
                  <a:pt x="1831293" y="0"/>
                </a:cubicBezTo>
                <a:cubicBezTo>
                  <a:pt x="2842688" y="0"/>
                  <a:pt x="3662585" y="819898"/>
                  <a:pt x="3662585" y="1831292"/>
                </a:cubicBezTo>
                <a:close/>
              </a:path>
            </a:pathLst>
          </a:custGeom>
          <a:gradFill>
            <a:gsLst>
              <a:gs pos="0">
                <a:schemeClr val="tx2"/>
              </a:gs>
              <a:gs pos="77000">
                <a:srgbClr val="096763"/>
              </a:gs>
              <a:gs pos="100000">
                <a:schemeClr val="accent1">
                  <a:lumMod val="97000"/>
                </a:schemeClr>
              </a:gs>
            </a:gsLst>
            <a:lin ang="12000000" scaled="0"/>
          </a:gradFill>
          <a:ln w="6365" cap="flat">
            <a:noFill/>
            <a:prstDash val="solid"/>
            <a:miter/>
          </a:ln>
        </p:spPr>
        <p:txBody>
          <a:bodyPr rtlCol="0" anchor="ctr"/>
          <a:lstStyle/>
          <a:p>
            <a:endParaRPr lang="en-US" sz="2000" b="0" i="0">
              <a:latin typeface="Sohne Buch" panose="020B0503030202060203"/>
            </a:endParaRPr>
          </a:p>
        </p:txBody>
      </p:sp>
      <p:sp>
        <p:nvSpPr>
          <p:cNvPr id="23" name="Freeform: Shape 22">
            <a:extLst>
              <a:ext uri="{FF2B5EF4-FFF2-40B4-BE49-F238E27FC236}">
                <a16:creationId xmlns:a16="http://schemas.microsoft.com/office/drawing/2014/main" id="{9DF7A647-3780-1D88-0B7D-497F9442D7CD}"/>
              </a:ext>
            </a:extLst>
          </p:cNvPr>
          <p:cNvSpPr/>
          <p:nvPr/>
        </p:nvSpPr>
        <p:spPr>
          <a:xfrm>
            <a:off x="11285267" y="2835678"/>
            <a:ext cx="413597" cy="413597"/>
          </a:xfrm>
          <a:custGeom>
            <a:avLst/>
            <a:gdLst>
              <a:gd name="connsiteX0" fmla="*/ 3662585 w 3662584"/>
              <a:gd name="connsiteY0" fmla="*/ 1831292 h 3662584"/>
              <a:gd name="connsiteX1" fmla="*/ 1831293 w 3662584"/>
              <a:gd name="connsiteY1" fmla="*/ 3662585 h 3662584"/>
              <a:gd name="connsiteX2" fmla="*/ 0 w 3662584"/>
              <a:gd name="connsiteY2" fmla="*/ 1831292 h 3662584"/>
              <a:gd name="connsiteX3" fmla="*/ 1831293 w 3662584"/>
              <a:gd name="connsiteY3" fmla="*/ 0 h 3662584"/>
              <a:gd name="connsiteX4" fmla="*/ 3662585 w 3662584"/>
              <a:gd name="connsiteY4" fmla="*/ 1831292 h 3662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584" h="3662584">
                <a:moveTo>
                  <a:pt x="3662585" y="1831292"/>
                </a:moveTo>
                <a:cubicBezTo>
                  <a:pt x="3662585" y="2842687"/>
                  <a:pt x="2842688" y="3662585"/>
                  <a:pt x="1831293" y="3662585"/>
                </a:cubicBezTo>
                <a:cubicBezTo>
                  <a:pt x="819897" y="3662585"/>
                  <a:pt x="0" y="2842687"/>
                  <a:pt x="0" y="1831292"/>
                </a:cubicBezTo>
                <a:cubicBezTo>
                  <a:pt x="0" y="819898"/>
                  <a:pt x="819897" y="0"/>
                  <a:pt x="1831293" y="0"/>
                </a:cubicBezTo>
                <a:cubicBezTo>
                  <a:pt x="2842688" y="0"/>
                  <a:pt x="3662585" y="819898"/>
                  <a:pt x="3662585" y="1831292"/>
                </a:cubicBezTo>
                <a:close/>
              </a:path>
            </a:pathLst>
          </a:custGeom>
          <a:gradFill>
            <a:gsLst>
              <a:gs pos="0">
                <a:schemeClr val="tx2"/>
              </a:gs>
              <a:gs pos="77000">
                <a:srgbClr val="096763"/>
              </a:gs>
              <a:gs pos="100000">
                <a:schemeClr val="accent1">
                  <a:lumMod val="97000"/>
                </a:schemeClr>
              </a:gs>
            </a:gsLst>
            <a:lin ang="12000000" scaled="0"/>
          </a:gradFill>
          <a:ln w="6365" cap="flat">
            <a:noFill/>
            <a:prstDash val="solid"/>
            <a:miter/>
          </a:ln>
        </p:spPr>
        <p:txBody>
          <a:bodyPr rtlCol="0" anchor="ctr"/>
          <a:lstStyle/>
          <a:p>
            <a:endParaRPr lang="en-US" sz="2000" b="0" i="0">
              <a:latin typeface="Sohne Buch" panose="020B0503030202060203"/>
            </a:endParaRPr>
          </a:p>
        </p:txBody>
      </p:sp>
      <p:sp>
        <p:nvSpPr>
          <p:cNvPr id="24" name="Text Placeholder 14">
            <a:extLst>
              <a:ext uri="{FF2B5EF4-FFF2-40B4-BE49-F238E27FC236}">
                <a16:creationId xmlns:a16="http://schemas.microsoft.com/office/drawing/2014/main" id="{B8D42A22-F9B0-7CCB-2E98-98AA9765D4DD}"/>
              </a:ext>
            </a:extLst>
          </p:cNvPr>
          <p:cNvSpPr txBox="1">
            <a:spLocks/>
          </p:cNvSpPr>
          <p:nvPr/>
        </p:nvSpPr>
        <p:spPr>
          <a:xfrm>
            <a:off x="262648" y="5250962"/>
            <a:ext cx="839175" cy="288990"/>
          </a:xfrm>
          <a:prstGeom prst="rect">
            <a:avLst/>
          </a:prstGeom>
        </p:spPr>
        <p:txBody>
          <a:bodyPr vert="horz" wrap="square" lIns="0" tIns="0" rIns="0" bIns="0" rtlCol="0">
            <a:spAutoFit/>
          </a:bodyPr>
          <a:lstStyle>
            <a:lvl1pPr marL="0" indent="0" algn="l" defTabSz="914400" rtl="0" eaLnBrk="1" latinLnBrk="0" hangingPunct="1">
              <a:lnSpc>
                <a:spcPct val="75000"/>
              </a:lnSpc>
              <a:spcBef>
                <a:spcPts val="0"/>
              </a:spcBef>
              <a:buFont typeface="Arial" panose="020B0604020202020204" pitchFamily="34" charset="0"/>
              <a:buNone/>
              <a:defRPr sz="2800" kern="1200" cap="all" spc="-30" baseline="0">
                <a:solidFill>
                  <a:schemeClr val="accent1"/>
                </a:solidFill>
                <a:latin typeface="+mj-lt"/>
                <a:ea typeface="+mn-ea"/>
                <a:cs typeface="+mn-cs"/>
              </a:defRPr>
            </a:lvl1pPr>
            <a:lvl2pPr marL="182563" indent="-177800"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2pPr>
            <a:lvl3pPr marL="358775" indent="-179388"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3pPr>
            <a:lvl4pPr marL="541338" indent="-177800"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4pPr>
            <a:lvl5pPr marL="715963" indent="-179388"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spc="-150">
                <a:solidFill>
                  <a:schemeClr val="tx2"/>
                </a:solidFill>
              </a:rPr>
              <a:t>2009</a:t>
            </a:r>
          </a:p>
        </p:txBody>
      </p:sp>
      <p:sp>
        <p:nvSpPr>
          <p:cNvPr id="25" name="TextBox 24">
            <a:extLst>
              <a:ext uri="{FF2B5EF4-FFF2-40B4-BE49-F238E27FC236}">
                <a16:creationId xmlns:a16="http://schemas.microsoft.com/office/drawing/2014/main" id="{76F5A72C-ACE9-1726-DAFA-24CEDDE1F276}"/>
              </a:ext>
            </a:extLst>
          </p:cNvPr>
          <p:cNvSpPr txBox="1"/>
          <p:nvPr/>
        </p:nvSpPr>
        <p:spPr>
          <a:xfrm>
            <a:off x="263011" y="5544005"/>
            <a:ext cx="1896274" cy="215444"/>
          </a:xfrm>
          <a:prstGeom prst="rect">
            <a:avLst/>
          </a:prstGeom>
          <a:noFill/>
        </p:spPr>
        <p:txBody>
          <a:bodyPr wrap="square" lIns="0" tIns="0" rIns="0" bIns="0" rtlCol="0" anchor="t">
            <a:spAutoFit/>
          </a:bodyPr>
          <a:lstStyle/>
          <a:p>
            <a:pPr algn="l"/>
            <a:r>
              <a:rPr lang="en-US" sz="1400">
                <a:solidFill>
                  <a:schemeClr val="bg1"/>
                </a:solidFill>
                <a:latin typeface="Arial"/>
                <a:cs typeface="Arial"/>
              </a:rPr>
              <a:t>SkyNRG is founded</a:t>
            </a:r>
          </a:p>
        </p:txBody>
      </p:sp>
      <p:sp>
        <p:nvSpPr>
          <p:cNvPr id="26" name="Text Placeholder 14">
            <a:extLst>
              <a:ext uri="{FF2B5EF4-FFF2-40B4-BE49-F238E27FC236}">
                <a16:creationId xmlns:a16="http://schemas.microsoft.com/office/drawing/2014/main" id="{1CEBF749-65AE-087B-6025-F34B04313AF9}"/>
              </a:ext>
            </a:extLst>
          </p:cNvPr>
          <p:cNvSpPr txBox="1">
            <a:spLocks/>
          </p:cNvSpPr>
          <p:nvPr/>
        </p:nvSpPr>
        <p:spPr>
          <a:xfrm>
            <a:off x="1144879" y="3923420"/>
            <a:ext cx="839175" cy="288990"/>
          </a:xfrm>
          <a:prstGeom prst="rect">
            <a:avLst/>
          </a:prstGeom>
        </p:spPr>
        <p:txBody>
          <a:bodyPr vert="horz" wrap="square" lIns="0" tIns="0" rIns="0" bIns="0" rtlCol="0">
            <a:spAutoFit/>
          </a:bodyPr>
          <a:lstStyle>
            <a:lvl1pPr marL="0" indent="0" algn="l" defTabSz="914400" rtl="0" eaLnBrk="1" latinLnBrk="0" hangingPunct="1">
              <a:lnSpc>
                <a:spcPct val="75000"/>
              </a:lnSpc>
              <a:spcBef>
                <a:spcPts val="0"/>
              </a:spcBef>
              <a:buFont typeface="Arial" panose="020B0604020202020204" pitchFamily="34" charset="0"/>
              <a:buNone/>
              <a:defRPr sz="2800" kern="1200" cap="all" spc="-30" baseline="0">
                <a:solidFill>
                  <a:schemeClr val="accent1"/>
                </a:solidFill>
                <a:latin typeface="+mj-lt"/>
                <a:ea typeface="+mn-ea"/>
                <a:cs typeface="+mn-cs"/>
              </a:defRPr>
            </a:lvl1pPr>
            <a:lvl2pPr marL="182563" indent="-177800"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2pPr>
            <a:lvl3pPr marL="358775" indent="-179388"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3pPr>
            <a:lvl4pPr marL="541338" indent="-177800"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4pPr>
            <a:lvl5pPr marL="715963" indent="-179388"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spc="-150">
                <a:solidFill>
                  <a:schemeClr val="tx2"/>
                </a:solidFill>
              </a:rPr>
              <a:t>2011</a:t>
            </a:r>
          </a:p>
        </p:txBody>
      </p:sp>
      <p:sp>
        <p:nvSpPr>
          <p:cNvPr id="27" name="TextBox 26">
            <a:extLst>
              <a:ext uri="{FF2B5EF4-FFF2-40B4-BE49-F238E27FC236}">
                <a16:creationId xmlns:a16="http://schemas.microsoft.com/office/drawing/2014/main" id="{1AA90EB2-2441-DEAE-E1D3-987320C715B0}"/>
              </a:ext>
            </a:extLst>
          </p:cNvPr>
          <p:cNvSpPr txBox="1"/>
          <p:nvPr/>
        </p:nvSpPr>
        <p:spPr>
          <a:xfrm>
            <a:off x="1157897" y="3168487"/>
            <a:ext cx="1907540" cy="646331"/>
          </a:xfrm>
          <a:prstGeom prst="rect">
            <a:avLst/>
          </a:prstGeom>
          <a:noFill/>
        </p:spPr>
        <p:txBody>
          <a:bodyPr wrap="square" lIns="0" tIns="0" rIns="0" bIns="0" rtlCol="0" anchor="t">
            <a:spAutoFit/>
          </a:bodyPr>
          <a:lstStyle/>
          <a:p>
            <a:pPr algn="l"/>
            <a:r>
              <a:rPr lang="en-US" sz="1400">
                <a:solidFill>
                  <a:schemeClr val="bg1"/>
                </a:solidFill>
                <a:latin typeface="Arial"/>
                <a:cs typeface="Arial"/>
              </a:rPr>
              <a:t>SkyNRG supplies the world’s first commercial flight using SAF</a:t>
            </a:r>
          </a:p>
        </p:txBody>
      </p:sp>
      <p:sp>
        <p:nvSpPr>
          <p:cNvPr id="30" name="Text Placeholder 14">
            <a:extLst>
              <a:ext uri="{FF2B5EF4-FFF2-40B4-BE49-F238E27FC236}">
                <a16:creationId xmlns:a16="http://schemas.microsoft.com/office/drawing/2014/main" id="{E76D131C-856E-A587-266D-F8F6312F10FE}"/>
              </a:ext>
            </a:extLst>
          </p:cNvPr>
          <p:cNvSpPr txBox="1">
            <a:spLocks/>
          </p:cNvSpPr>
          <p:nvPr/>
        </p:nvSpPr>
        <p:spPr>
          <a:xfrm>
            <a:off x="3398561" y="3815496"/>
            <a:ext cx="839175" cy="288990"/>
          </a:xfrm>
          <a:prstGeom prst="rect">
            <a:avLst/>
          </a:prstGeom>
        </p:spPr>
        <p:txBody>
          <a:bodyPr vert="horz" wrap="square" lIns="0" tIns="0" rIns="0" bIns="0" rtlCol="0">
            <a:spAutoFit/>
          </a:bodyPr>
          <a:lstStyle>
            <a:lvl1pPr marL="0" indent="0" algn="l" defTabSz="914400" rtl="0" eaLnBrk="1" latinLnBrk="0" hangingPunct="1">
              <a:lnSpc>
                <a:spcPct val="75000"/>
              </a:lnSpc>
              <a:spcBef>
                <a:spcPts val="0"/>
              </a:spcBef>
              <a:buFont typeface="Arial" panose="020B0604020202020204" pitchFamily="34" charset="0"/>
              <a:buNone/>
              <a:defRPr sz="2800" kern="1200" cap="all" spc="-30" baseline="0">
                <a:solidFill>
                  <a:schemeClr val="accent1"/>
                </a:solidFill>
                <a:latin typeface="+mj-lt"/>
                <a:ea typeface="+mn-ea"/>
                <a:cs typeface="+mn-cs"/>
              </a:defRPr>
            </a:lvl1pPr>
            <a:lvl2pPr marL="182563" indent="-177800"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2pPr>
            <a:lvl3pPr marL="358775" indent="-179388"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3pPr>
            <a:lvl4pPr marL="541338" indent="-177800"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4pPr>
            <a:lvl5pPr marL="715963" indent="-179388"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spc="-150">
                <a:solidFill>
                  <a:schemeClr val="tx2"/>
                </a:solidFill>
              </a:rPr>
              <a:t>2014</a:t>
            </a:r>
          </a:p>
        </p:txBody>
      </p:sp>
      <p:sp>
        <p:nvSpPr>
          <p:cNvPr id="31" name="TextBox 30">
            <a:extLst>
              <a:ext uri="{FF2B5EF4-FFF2-40B4-BE49-F238E27FC236}">
                <a16:creationId xmlns:a16="http://schemas.microsoft.com/office/drawing/2014/main" id="{F3F3118A-D2AE-C59B-0090-06E4A76B375A}"/>
              </a:ext>
            </a:extLst>
          </p:cNvPr>
          <p:cNvSpPr txBox="1"/>
          <p:nvPr/>
        </p:nvSpPr>
        <p:spPr>
          <a:xfrm>
            <a:off x="3385246" y="3269125"/>
            <a:ext cx="1696703" cy="430887"/>
          </a:xfrm>
          <a:prstGeom prst="rect">
            <a:avLst/>
          </a:prstGeom>
          <a:noFill/>
        </p:spPr>
        <p:txBody>
          <a:bodyPr wrap="square" lIns="0" tIns="0" rIns="0" bIns="0" rtlCol="0" anchor="t">
            <a:spAutoFit/>
          </a:bodyPr>
          <a:lstStyle/>
          <a:p>
            <a:pPr algn="l"/>
            <a:r>
              <a:rPr lang="en-US" sz="1400">
                <a:solidFill>
                  <a:schemeClr val="bg1"/>
                </a:solidFill>
                <a:latin typeface="Arial"/>
                <a:cs typeface="Arial"/>
              </a:rPr>
              <a:t>Set up first corporate program with KLM</a:t>
            </a:r>
          </a:p>
        </p:txBody>
      </p:sp>
      <p:sp>
        <p:nvSpPr>
          <p:cNvPr id="32" name="Text Placeholder 14">
            <a:extLst>
              <a:ext uri="{FF2B5EF4-FFF2-40B4-BE49-F238E27FC236}">
                <a16:creationId xmlns:a16="http://schemas.microsoft.com/office/drawing/2014/main" id="{74A798AE-6F67-98D8-FC97-918B9B2A65B8}"/>
              </a:ext>
            </a:extLst>
          </p:cNvPr>
          <p:cNvSpPr txBox="1">
            <a:spLocks/>
          </p:cNvSpPr>
          <p:nvPr/>
        </p:nvSpPr>
        <p:spPr>
          <a:xfrm>
            <a:off x="10160719" y="4229479"/>
            <a:ext cx="895534" cy="288990"/>
          </a:xfrm>
          <a:prstGeom prst="rect">
            <a:avLst/>
          </a:prstGeom>
        </p:spPr>
        <p:txBody>
          <a:bodyPr vert="horz" wrap="square" lIns="0" tIns="0" rIns="0" bIns="0" rtlCol="0">
            <a:spAutoFit/>
          </a:bodyPr>
          <a:lstStyle>
            <a:lvl1pPr marL="0" indent="0" algn="l" defTabSz="914400" rtl="0" eaLnBrk="1" latinLnBrk="0" hangingPunct="1">
              <a:lnSpc>
                <a:spcPct val="75000"/>
              </a:lnSpc>
              <a:spcBef>
                <a:spcPts val="0"/>
              </a:spcBef>
              <a:buFont typeface="Arial" panose="020B0604020202020204" pitchFamily="34" charset="0"/>
              <a:buNone/>
              <a:defRPr sz="2800" kern="1200" cap="all" spc="-30" baseline="0">
                <a:solidFill>
                  <a:schemeClr val="accent1"/>
                </a:solidFill>
                <a:latin typeface="+mj-lt"/>
                <a:ea typeface="+mn-ea"/>
                <a:cs typeface="+mn-cs"/>
              </a:defRPr>
            </a:lvl1pPr>
            <a:lvl2pPr marL="182563" indent="-177800"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2pPr>
            <a:lvl3pPr marL="358775" indent="-179388"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3pPr>
            <a:lvl4pPr marL="541338" indent="-177800"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4pPr>
            <a:lvl5pPr marL="715963" indent="-179388"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2400" b="1" spc="-150">
                <a:solidFill>
                  <a:schemeClr val="tx2"/>
                </a:solidFill>
              </a:rPr>
              <a:t>2021</a:t>
            </a:r>
          </a:p>
        </p:txBody>
      </p:sp>
      <p:sp>
        <p:nvSpPr>
          <p:cNvPr id="33" name="TextBox 32">
            <a:extLst>
              <a:ext uri="{FF2B5EF4-FFF2-40B4-BE49-F238E27FC236}">
                <a16:creationId xmlns:a16="http://schemas.microsoft.com/office/drawing/2014/main" id="{D720E1A5-BEC6-9E48-6B9F-1AD770A9BC7A}"/>
              </a:ext>
            </a:extLst>
          </p:cNvPr>
          <p:cNvSpPr txBox="1"/>
          <p:nvPr/>
        </p:nvSpPr>
        <p:spPr>
          <a:xfrm>
            <a:off x="9684796" y="4531634"/>
            <a:ext cx="1404357" cy="646331"/>
          </a:xfrm>
          <a:prstGeom prst="rect">
            <a:avLst/>
          </a:prstGeom>
          <a:noFill/>
        </p:spPr>
        <p:txBody>
          <a:bodyPr wrap="square" lIns="0" tIns="0" rIns="0" bIns="0" rtlCol="0" anchor="t">
            <a:spAutoFit/>
          </a:bodyPr>
          <a:lstStyle/>
          <a:p>
            <a:pPr algn="r"/>
            <a:r>
              <a:rPr lang="en-US" sz="1400">
                <a:solidFill>
                  <a:schemeClr val="bg1"/>
                </a:solidFill>
                <a:latin typeface="Arial"/>
                <a:cs typeface="Arial"/>
              </a:rPr>
              <a:t>Launched Fly on SAF – individual traveler program</a:t>
            </a:r>
          </a:p>
        </p:txBody>
      </p:sp>
      <p:sp>
        <p:nvSpPr>
          <p:cNvPr id="34" name="Text Placeholder 14">
            <a:extLst>
              <a:ext uri="{FF2B5EF4-FFF2-40B4-BE49-F238E27FC236}">
                <a16:creationId xmlns:a16="http://schemas.microsoft.com/office/drawing/2014/main" id="{9516FEF5-CF1F-0559-2C41-C6BC5ACCF8F2}"/>
              </a:ext>
            </a:extLst>
          </p:cNvPr>
          <p:cNvSpPr txBox="1">
            <a:spLocks/>
          </p:cNvSpPr>
          <p:nvPr/>
        </p:nvSpPr>
        <p:spPr>
          <a:xfrm>
            <a:off x="7885916" y="3320270"/>
            <a:ext cx="747858" cy="288797"/>
          </a:xfrm>
          <a:prstGeom prst="rect">
            <a:avLst/>
          </a:prstGeom>
        </p:spPr>
        <p:txBody>
          <a:bodyPr vert="horz" wrap="square" lIns="0" tIns="0" rIns="0" bIns="0" rtlCol="0">
            <a:spAutoFit/>
          </a:bodyPr>
          <a:lstStyle>
            <a:lvl1pPr marL="0" indent="0" algn="l" defTabSz="914400" rtl="0" eaLnBrk="1" latinLnBrk="0" hangingPunct="1">
              <a:lnSpc>
                <a:spcPct val="75000"/>
              </a:lnSpc>
              <a:spcBef>
                <a:spcPts val="0"/>
              </a:spcBef>
              <a:buFont typeface="Arial" panose="020B0604020202020204" pitchFamily="34" charset="0"/>
              <a:buNone/>
              <a:defRPr sz="2800" kern="1200" cap="all" spc="-30" baseline="0">
                <a:solidFill>
                  <a:schemeClr val="accent1"/>
                </a:solidFill>
                <a:latin typeface="+mj-lt"/>
                <a:ea typeface="+mn-ea"/>
                <a:cs typeface="+mn-cs"/>
              </a:defRPr>
            </a:lvl1pPr>
            <a:lvl2pPr marL="182563" indent="-177800"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2pPr>
            <a:lvl3pPr marL="358775" indent="-179388"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3pPr>
            <a:lvl4pPr marL="541338" indent="-177800"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4pPr>
            <a:lvl5pPr marL="715963" indent="-179388"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spc="-150">
                <a:solidFill>
                  <a:schemeClr val="tx2"/>
                </a:solidFill>
              </a:rPr>
              <a:t>2020</a:t>
            </a:r>
          </a:p>
        </p:txBody>
      </p:sp>
      <p:sp>
        <p:nvSpPr>
          <p:cNvPr id="35" name="TextBox 34">
            <a:extLst>
              <a:ext uri="{FF2B5EF4-FFF2-40B4-BE49-F238E27FC236}">
                <a16:creationId xmlns:a16="http://schemas.microsoft.com/office/drawing/2014/main" id="{1DE06A03-2185-887D-9125-D8DE53447D20}"/>
              </a:ext>
            </a:extLst>
          </p:cNvPr>
          <p:cNvSpPr txBox="1"/>
          <p:nvPr/>
        </p:nvSpPr>
        <p:spPr>
          <a:xfrm>
            <a:off x="7308354" y="3642130"/>
            <a:ext cx="1512072" cy="861774"/>
          </a:xfrm>
          <a:prstGeom prst="rect">
            <a:avLst/>
          </a:prstGeom>
          <a:noFill/>
        </p:spPr>
        <p:txBody>
          <a:bodyPr wrap="square" lIns="0" tIns="0" rIns="0" bIns="0" rtlCol="0" anchor="t">
            <a:spAutoFit/>
          </a:bodyPr>
          <a:lstStyle/>
          <a:p>
            <a:pPr algn="r"/>
            <a:r>
              <a:rPr lang="en-US" sz="1400">
                <a:solidFill>
                  <a:schemeClr val="bg1"/>
                </a:solidFill>
                <a:latin typeface="Arial"/>
                <a:cs typeface="Arial"/>
              </a:rPr>
              <a:t>Launched new SAF capacity projects in the US and EU</a:t>
            </a:r>
          </a:p>
        </p:txBody>
      </p:sp>
      <p:sp>
        <p:nvSpPr>
          <p:cNvPr id="36" name="Text Placeholder 14">
            <a:extLst>
              <a:ext uri="{FF2B5EF4-FFF2-40B4-BE49-F238E27FC236}">
                <a16:creationId xmlns:a16="http://schemas.microsoft.com/office/drawing/2014/main" id="{9F14293B-C3BF-0819-8626-D504516BE881}"/>
              </a:ext>
            </a:extLst>
          </p:cNvPr>
          <p:cNvSpPr txBox="1">
            <a:spLocks/>
          </p:cNvSpPr>
          <p:nvPr/>
        </p:nvSpPr>
        <p:spPr>
          <a:xfrm>
            <a:off x="9037228" y="3014218"/>
            <a:ext cx="942871" cy="288990"/>
          </a:xfrm>
          <a:prstGeom prst="rect">
            <a:avLst/>
          </a:prstGeom>
        </p:spPr>
        <p:txBody>
          <a:bodyPr vert="horz" wrap="square" lIns="0" tIns="0" rIns="0" bIns="0" rtlCol="0">
            <a:spAutoFit/>
          </a:bodyPr>
          <a:lstStyle>
            <a:lvl1pPr marL="0" indent="0" algn="l" defTabSz="914400" rtl="0" eaLnBrk="1" latinLnBrk="0" hangingPunct="1">
              <a:lnSpc>
                <a:spcPct val="75000"/>
              </a:lnSpc>
              <a:spcBef>
                <a:spcPts val="0"/>
              </a:spcBef>
              <a:buFont typeface="Arial" panose="020B0604020202020204" pitchFamily="34" charset="0"/>
              <a:buNone/>
              <a:defRPr sz="2800" kern="1200" cap="all" spc="-30" baseline="0">
                <a:solidFill>
                  <a:schemeClr val="accent1"/>
                </a:solidFill>
                <a:latin typeface="+mj-lt"/>
                <a:ea typeface="+mn-ea"/>
                <a:cs typeface="+mn-cs"/>
              </a:defRPr>
            </a:lvl1pPr>
            <a:lvl2pPr marL="182563" indent="-177800"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2pPr>
            <a:lvl3pPr marL="358775" indent="-179388"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3pPr>
            <a:lvl4pPr marL="541338" indent="-177800"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4pPr>
            <a:lvl5pPr marL="715963" indent="-179388"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spc="-150">
                <a:solidFill>
                  <a:schemeClr val="tx2"/>
                </a:solidFill>
              </a:rPr>
              <a:t>2021</a:t>
            </a:r>
          </a:p>
        </p:txBody>
      </p:sp>
      <p:sp>
        <p:nvSpPr>
          <p:cNvPr id="37" name="TextBox 36">
            <a:extLst>
              <a:ext uri="{FF2B5EF4-FFF2-40B4-BE49-F238E27FC236}">
                <a16:creationId xmlns:a16="http://schemas.microsoft.com/office/drawing/2014/main" id="{C6CC2BB5-7313-69C4-462F-2F7A8F1AC73A}"/>
              </a:ext>
            </a:extLst>
          </p:cNvPr>
          <p:cNvSpPr txBox="1"/>
          <p:nvPr/>
        </p:nvSpPr>
        <p:spPr>
          <a:xfrm>
            <a:off x="9037228" y="2303236"/>
            <a:ext cx="1512072" cy="646331"/>
          </a:xfrm>
          <a:prstGeom prst="rect">
            <a:avLst/>
          </a:prstGeom>
          <a:noFill/>
        </p:spPr>
        <p:txBody>
          <a:bodyPr wrap="square" lIns="0" tIns="0" rIns="0" bIns="0" rtlCol="0" anchor="t">
            <a:spAutoFit/>
          </a:bodyPr>
          <a:lstStyle/>
          <a:p>
            <a:r>
              <a:rPr lang="en-US" sz="1400">
                <a:solidFill>
                  <a:schemeClr val="bg1"/>
                </a:solidFill>
                <a:latin typeface="Arial"/>
                <a:cs typeface="Arial"/>
              </a:rPr>
              <a:t>Signed strategic global partnership with Boeing </a:t>
            </a:r>
          </a:p>
        </p:txBody>
      </p:sp>
      <p:sp>
        <p:nvSpPr>
          <p:cNvPr id="38" name="Text Placeholder 14">
            <a:extLst>
              <a:ext uri="{FF2B5EF4-FFF2-40B4-BE49-F238E27FC236}">
                <a16:creationId xmlns:a16="http://schemas.microsoft.com/office/drawing/2014/main" id="{30255C03-4EBD-1582-4998-9C8095D92DC5}"/>
              </a:ext>
            </a:extLst>
          </p:cNvPr>
          <p:cNvSpPr txBox="1">
            <a:spLocks/>
          </p:cNvSpPr>
          <p:nvPr/>
        </p:nvSpPr>
        <p:spPr>
          <a:xfrm>
            <a:off x="6463323" y="3405168"/>
            <a:ext cx="839175" cy="288990"/>
          </a:xfrm>
          <a:prstGeom prst="rect">
            <a:avLst/>
          </a:prstGeom>
        </p:spPr>
        <p:txBody>
          <a:bodyPr vert="horz" wrap="square" lIns="0" tIns="0" rIns="0" bIns="0" rtlCol="0">
            <a:spAutoFit/>
          </a:bodyPr>
          <a:lstStyle>
            <a:lvl1pPr marL="0" indent="0" algn="l" defTabSz="914400" rtl="0" eaLnBrk="1" latinLnBrk="0" hangingPunct="1">
              <a:lnSpc>
                <a:spcPct val="75000"/>
              </a:lnSpc>
              <a:spcBef>
                <a:spcPts val="0"/>
              </a:spcBef>
              <a:buFont typeface="Arial" panose="020B0604020202020204" pitchFamily="34" charset="0"/>
              <a:buNone/>
              <a:defRPr sz="2800" kern="1200" cap="all" spc="-30" baseline="0">
                <a:solidFill>
                  <a:schemeClr val="accent1"/>
                </a:solidFill>
                <a:latin typeface="+mj-lt"/>
                <a:ea typeface="+mn-ea"/>
                <a:cs typeface="+mn-cs"/>
              </a:defRPr>
            </a:lvl1pPr>
            <a:lvl2pPr marL="182563" indent="-177800"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2pPr>
            <a:lvl3pPr marL="358775" indent="-179388"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3pPr>
            <a:lvl4pPr marL="541338" indent="-177800"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4pPr>
            <a:lvl5pPr marL="715963" indent="-179388"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spc="-150">
                <a:solidFill>
                  <a:schemeClr val="tx2"/>
                </a:solidFill>
              </a:rPr>
              <a:t>2019</a:t>
            </a:r>
          </a:p>
        </p:txBody>
      </p:sp>
      <p:sp>
        <p:nvSpPr>
          <p:cNvPr id="39" name="TextBox 38">
            <a:extLst>
              <a:ext uri="{FF2B5EF4-FFF2-40B4-BE49-F238E27FC236}">
                <a16:creationId xmlns:a16="http://schemas.microsoft.com/office/drawing/2014/main" id="{07B2A11E-E4E3-586F-4186-BE57203A6356}"/>
              </a:ext>
            </a:extLst>
          </p:cNvPr>
          <p:cNvSpPr txBox="1"/>
          <p:nvPr/>
        </p:nvSpPr>
        <p:spPr>
          <a:xfrm>
            <a:off x="6463323" y="2442256"/>
            <a:ext cx="1570335" cy="861774"/>
          </a:xfrm>
          <a:prstGeom prst="rect">
            <a:avLst/>
          </a:prstGeom>
          <a:noFill/>
        </p:spPr>
        <p:txBody>
          <a:bodyPr wrap="square" lIns="0" tIns="0" rIns="0" bIns="0" rtlCol="0" anchor="t">
            <a:spAutoFit/>
          </a:bodyPr>
          <a:lstStyle/>
          <a:p>
            <a:r>
              <a:rPr lang="en-US" sz="1400">
                <a:solidFill>
                  <a:schemeClr val="bg1"/>
                </a:solidFill>
                <a:latin typeface="Arial"/>
                <a:cs typeface="Arial"/>
              </a:rPr>
              <a:t>Announced </a:t>
            </a:r>
            <a:r>
              <a:rPr lang="en-US" sz="1400">
                <a:solidFill>
                  <a:schemeClr val="bg1"/>
                </a:solidFill>
                <a:cs typeface="Arial"/>
              </a:rPr>
              <a:t>first dedicated </a:t>
            </a:r>
            <a:r>
              <a:rPr lang="en-US" sz="1400">
                <a:solidFill>
                  <a:schemeClr val="bg1"/>
                </a:solidFill>
                <a:latin typeface="Arial"/>
                <a:cs typeface="Arial"/>
              </a:rPr>
              <a:t>European </a:t>
            </a:r>
            <a:br>
              <a:rPr lang="en-US" sz="1400">
                <a:solidFill>
                  <a:schemeClr val="bg1"/>
                </a:solidFill>
                <a:latin typeface="Arial"/>
                <a:cs typeface="Arial"/>
              </a:rPr>
            </a:br>
            <a:r>
              <a:rPr lang="en-US" sz="1400">
                <a:solidFill>
                  <a:schemeClr val="bg1"/>
                </a:solidFill>
                <a:latin typeface="Arial"/>
                <a:cs typeface="Arial"/>
              </a:rPr>
              <a:t>SAF facility</a:t>
            </a:r>
          </a:p>
        </p:txBody>
      </p:sp>
      <p:sp>
        <p:nvSpPr>
          <p:cNvPr id="40" name="Text Placeholder 14">
            <a:extLst>
              <a:ext uri="{FF2B5EF4-FFF2-40B4-BE49-F238E27FC236}">
                <a16:creationId xmlns:a16="http://schemas.microsoft.com/office/drawing/2014/main" id="{57522616-9AAE-2A49-1521-87448F921A9C}"/>
              </a:ext>
            </a:extLst>
          </p:cNvPr>
          <p:cNvSpPr txBox="1">
            <a:spLocks/>
          </p:cNvSpPr>
          <p:nvPr/>
        </p:nvSpPr>
        <p:spPr>
          <a:xfrm>
            <a:off x="5292789" y="4095514"/>
            <a:ext cx="747858" cy="288797"/>
          </a:xfrm>
          <a:prstGeom prst="rect">
            <a:avLst/>
          </a:prstGeom>
        </p:spPr>
        <p:txBody>
          <a:bodyPr vert="horz" wrap="square" lIns="0" tIns="0" rIns="0" bIns="0" rtlCol="0">
            <a:spAutoFit/>
          </a:bodyPr>
          <a:lstStyle>
            <a:lvl1pPr marL="0" indent="0" algn="l" defTabSz="914400" rtl="0" eaLnBrk="1" latinLnBrk="0" hangingPunct="1">
              <a:lnSpc>
                <a:spcPct val="75000"/>
              </a:lnSpc>
              <a:spcBef>
                <a:spcPts val="0"/>
              </a:spcBef>
              <a:buFont typeface="Arial" panose="020B0604020202020204" pitchFamily="34" charset="0"/>
              <a:buNone/>
              <a:defRPr sz="2800" kern="1200" cap="all" spc="-30" baseline="0">
                <a:solidFill>
                  <a:schemeClr val="accent1"/>
                </a:solidFill>
                <a:latin typeface="+mj-lt"/>
                <a:ea typeface="+mn-ea"/>
                <a:cs typeface="+mn-cs"/>
              </a:defRPr>
            </a:lvl1pPr>
            <a:lvl2pPr marL="182563" indent="-177800"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2pPr>
            <a:lvl3pPr marL="358775" indent="-179388"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3pPr>
            <a:lvl4pPr marL="541338" indent="-177800"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4pPr>
            <a:lvl5pPr marL="715963" indent="-179388"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spc="-150">
                <a:solidFill>
                  <a:schemeClr val="tx2"/>
                </a:solidFill>
              </a:rPr>
              <a:t>2016</a:t>
            </a:r>
          </a:p>
        </p:txBody>
      </p:sp>
      <p:sp>
        <p:nvSpPr>
          <p:cNvPr id="41" name="TextBox 40">
            <a:extLst>
              <a:ext uri="{FF2B5EF4-FFF2-40B4-BE49-F238E27FC236}">
                <a16:creationId xmlns:a16="http://schemas.microsoft.com/office/drawing/2014/main" id="{ACEBBB51-950E-8538-51DA-2C0187D27DF0}"/>
              </a:ext>
            </a:extLst>
          </p:cNvPr>
          <p:cNvSpPr txBox="1"/>
          <p:nvPr/>
        </p:nvSpPr>
        <p:spPr>
          <a:xfrm>
            <a:off x="5274379" y="4403561"/>
            <a:ext cx="1705314" cy="646331"/>
          </a:xfrm>
          <a:prstGeom prst="rect">
            <a:avLst/>
          </a:prstGeom>
          <a:noFill/>
        </p:spPr>
        <p:txBody>
          <a:bodyPr wrap="square" lIns="0" tIns="0" rIns="0" bIns="0" rtlCol="0" anchor="t">
            <a:spAutoFit/>
          </a:bodyPr>
          <a:lstStyle/>
          <a:p>
            <a:pPr algn="l"/>
            <a:r>
              <a:rPr lang="en-US" sz="1400">
                <a:solidFill>
                  <a:schemeClr val="bg1"/>
                </a:solidFill>
                <a:latin typeface="Arial"/>
                <a:cs typeface="Arial"/>
              </a:rPr>
              <a:t>Established long-term continuous supply chain at LAX</a:t>
            </a:r>
          </a:p>
        </p:txBody>
      </p:sp>
      <p:sp>
        <p:nvSpPr>
          <p:cNvPr id="42" name="Text Placeholder 14">
            <a:extLst>
              <a:ext uri="{FF2B5EF4-FFF2-40B4-BE49-F238E27FC236}">
                <a16:creationId xmlns:a16="http://schemas.microsoft.com/office/drawing/2014/main" id="{574E2EA0-A8C6-1E53-8362-9E0987BA21E7}"/>
              </a:ext>
            </a:extLst>
          </p:cNvPr>
          <p:cNvSpPr txBox="1">
            <a:spLocks/>
          </p:cNvSpPr>
          <p:nvPr/>
        </p:nvSpPr>
        <p:spPr>
          <a:xfrm>
            <a:off x="2593535" y="5013977"/>
            <a:ext cx="747858" cy="288797"/>
          </a:xfrm>
          <a:prstGeom prst="rect">
            <a:avLst/>
          </a:prstGeom>
        </p:spPr>
        <p:txBody>
          <a:bodyPr vert="horz" wrap="square" lIns="0" tIns="0" rIns="0" bIns="0" rtlCol="0">
            <a:spAutoFit/>
          </a:bodyPr>
          <a:lstStyle>
            <a:lvl1pPr marL="0" indent="0" algn="l" defTabSz="914400" rtl="0" eaLnBrk="1" latinLnBrk="0" hangingPunct="1">
              <a:lnSpc>
                <a:spcPct val="75000"/>
              </a:lnSpc>
              <a:spcBef>
                <a:spcPts val="0"/>
              </a:spcBef>
              <a:buFont typeface="Arial" panose="020B0604020202020204" pitchFamily="34" charset="0"/>
              <a:buNone/>
              <a:defRPr sz="2800" kern="1200" cap="all" spc="-30" baseline="0">
                <a:solidFill>
                  <a:schemeClr val="accent1"/>
                </a:solidFill>
                <a:latin typeface="+mj-lt"/>
                <a:ea typeface="+mn-ea"/>
                <a:cs typeface="+mn-cs"/>
              </a:defRPr>
            </a:lvl1pPr>
            <a:lvl2pPr marL="182563" indent="-177800"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2pPr>
            <a:lvl3pPr marL="358775" indent="-179388"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3pPr>
            <a:lvl4pPr marL="541338" indent="-177800"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4pPr>
            <a:lvl5pPr marL="715963" indent="-179388"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spc="-150">
                <a:solidFill>
                  <a:schemeClr val="tx2"/>
                </a:solidFill>
              </a:rPr>
              <a:t>2013</a:t>
            </a:r>
          </a:p>
        </p:txBody>
      </p:sp>
      <p:sp>
        <p:nvSpPr>
          <p:cNvPr id="43" name="TextBox 42">
            <a:extLst>
              <a:ext uri="{FF2B5EF4-FFF2-40B4-BE49-F238E27FC236}">
                <a16:creationId xmlns:a16="http://schemas.microsoft.com/office/drawing/2014/main" id="{4A9A37BE-E815-FA24-2076-895B8C627AE4}"/>
              </a:ext>
            </a:extLst>
          </p:cNvPr>
          <p:cNvSpPr txBox="1"/>
          <p:nvPr/>
        </p:nvSpPr>
        <p:spPr>
          <a:xfrm>
            <a:off x="2611543" y="5307020"/>
            <a:ext cx="1512072" cy="646331"/>
          </a:xfrm>
          <a:prstGeom prst="rect">
            <a:avLst/>
          </a:prstGeom>
          <a:noFill/>
        </p:spPr>
        <p:txBody>
          <a:bodyPr wrap="square" lIns="0" tIns="0" rIns="0" bIns="0" rtlCol="0" anchor="t">
            <a:spAutoFit/>
          </a:bodyPr>
          <a:lstStyle/>
          <a:p>
            <a:pPr algn="l"/>
            <a:r>
              <a:rPr lang="en-US" sz="1400">
                <a:solidFill>
                  <a:schemeClr val="bg1"/>
                </a:solidFill>
                <a:latin typeface="Arial"/>
                <a:cs typeface="Arial"/>
              </a:rPr>
              <a:t>First SAF producer to obtain RSB certification</a:t>
            </a:r>
          </a:p>
        </p:txBody>
      </p:sp>
      <p:sp>
        <p:nvSpPr>
          <p:cNvPr id="45" name="Freeform: Shape 84">
            <a:extLst>
              <a:ext uri="{FF2B5EF4-FFF2-40B4-BE49-F238E27FC236}">
                <a16:creationId xmlns:a16="http://schemas.microsoft.com/office/drawing/2014/main" id="{0D3A5B94-10E1-234D-4914-5611846635C8}"/>
              </a:ext>
            </a:extLst>
          </p:cNvPr>
          <p:cNvSpPr/>
          <p:nvPr/>
        </p:nvSpPr>
        <p:spPr>
          <a:xfrm>
            <a:off x="10342501" y="3706492"/>
            <a:ext cx="413597" cy="413597"/>
          </a:xfrm>
          <a:custGeom>
            <a:avLst/>
            <a:gdLst>
              <a:gd name="connsiteX0" fmla="*/ 3662585 w 3662584"/>
              <a:gd name="connsiteY0" fmla="*/ 1831292 h 3662584"/>
              <a:gd name="connsiteX1" fmla="*/ 1831293 w 3662584"/>
              <a:gd name="connsiteY1" fmla="*/ 3662585 h 3662584"/>
              <a:gd name="connsiteX2" fmla="*/ 0 w 3662584"/>
              <a:gd name="connsiteY2" fmla="*/ 1831292 h 3662584"/>
              <a:gd name="connsiteX3" fmla="*/ 1831293 w 3662584"/>
              <a:gd name="connsiteY3" fmla="*/ 0 h 3662584"/>
              <a:gd name="connsiteX4" fmla="*/ 3662585 w 3662584"/>
              <a:gd name="connsiteY4" fmla="*/ 1831292 h 3662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584" h="3662584">
                <a:moveTo>
                  <a:pt x="3662585" y="1831292"/>
                </a:moveTo>
                <a:cubicBezTo>
                  <a:pt x="3662585" y="2842687"/>
                  <a:pt x="2842688" y="3662585"/>
                  <a:pt x="1831293" y="3662585"/>
                </a:cubicBezTo>
                <a:cubicBezTo>
                  <a:pt x="819897" y="3662585"/>
                  <a:pt x="0" y="2842687"/>
                  <a:pt x="0" y="1831292"/>
                </a:cubicBezTo>
                <a:cubicBezTo>
                  <a:pt x="0" y="819898"/>
                  <a:pt x="819897" y="0"/>
                  <a:pt x="1831293" y="0"/>
                </a:cubicBezTo>
                <a:cubicBezTo>
                  <a:pt x="2842688" y="0"/>
                  <a:pt x="3662585" y="819898"/>
                  <a:pt x="3662585" y="1831292"/>
                </a:cubicBezTo>
                <a:close/>
              </a:path>
            </a:pathLst>
          </a:custGeom>
          <a:gradFill>
            <a:gsLst>
              <a:gs pos="0">
                <a:schemeClr val="tx2"/>
              </a:gs>
              <a:gs pos="77000">
                <a:srgbClr val="096763"/>
              </a:gs>
              <a:gs pos="100000">
                <a:schemeClr val="accent1">
                  <a:lumMod val="97000"/>
                </a:schemeClr>
              </a:gs>
            </a:gsLst>
            <a:lin ang="12000000" scaled="0"/>
          </a:gradFill>
          <a:ln w="6365" cap="flat">
            <a:noFill/>
            <a:prstDash val="solid"/>
            <a:miter/>
          </a:ln>
        </p:spPr>
        <p:txBody>
          <a:bodyPr rtlCol="0" anchor="ctr"/>
          <a:lstStyle/>
          <a:p>
            <a:endParaRPr lang="en-US" sz="2000" b="0" i="0">
              <a:latin typeface="Sohne Buch" panose="020B0503030202060203"/>
            </a:endParaRPr>
          </a:p>
        </p:txBody>
      </p:sp>
      <p:sp>
        <p:nvSpPr>
          <p:cNvPr id="46" name="Text Placeholder 14">
            <a:extLst>
              <a:ext uri="{FF2B5EF4-FFF2-40B4-BE49-F238E27FC236}">
                <a16:creationId xmlns:a16="http://schemas.microsoft.com/office/drawing/2014/main" id="{ECEAE1E6-1B8C-4320-0F7D-79FA4C6B33C1}"/>
              </a:ext>
            </a:extLst>
          </p:cNvPr>
          <p:cNvSpPr txBox="1">
            <a:spLocks/>
          </p:cNvSpPr>
          <p:nvPr/>
        </p:nvSpPr>
        <p:spPr>
          <a:xfrm>
            <a:off x="10924849" y="2524474"/>
            <a:ext cx="942871" cy="288990"/>
          </a:xfrm>
          <a:prstGeom prst="rect">
            <a:avLst/>
          </a:prstGeom>
        </p:spPr>
        <p:txBody>
          <a:bodyPr vert="horz" wrap="square" lIns="0" tIns="0" rIns="0" bIns="0" rtlCol="0">
            <a:spAutoFit/>
          </a:bodyPr>
          <a:lstStyle>
            <a:lvl1pPr marL="0" indent="0" algn="l" defTabSz="914400" rtl="0" eaLnBrk="1" latinLnBrk="0" hangingPunct="1">
              <a:lnSpc>
                <a:spcPct val="75000"/>
              </a:lnSpc>
              <a:spcBef>
                <a:spcPts val="0"/>
              </a:spcBef>
              <a:buFont typeface="Arial" panose="020B0604020202020204" pitchFamily="34" charset="0"/>
              <a:buNone/>
              <a:defRPr sz="2800" kern="1200" cap="all" spc="-30" baseline="0">
                <a:solidFill>
                  <a:schemeClr val="accent1"/>
                </a:solidFill>
                <a:latin typeface="+mj-lt"/>
                <a:ea typeface="+mn-ea"/>
                <a:cs typeface="+mn-cs"/>
              </a:defRPr>
            </a:lvl1pPr>
            <a:lvl2pPr marL="182563" indent="-177800"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2pPr>
            <a:lvl3pPr marL="358775" indent="-179388"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3pPr>
            <a:lvl4pPr marL="541338" indent="-177800"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4pPr>
            <a:lvl5pPr marL="715963" indent="-179388" algn="l" defTabSz="914400" rtl="0" eaLnBrk="1" latinLnBrk="0" hangingPunct="1">
              <a:lnSpc>
                <a:spcPct val="75000"/>
              </a:lnSpc>
              <a:spcBef>
                <a:spcPts val="0"/>
              </a:spcBef>
              <a:buFont typeface="Sohne Buch" panose="020B0503030202060203" pitchFamily="34" charset="0"/>
              <a:buChar char="-"/>
              <a:defRPr sz="2800" kern="1200" cap="all" spc="-30" baseline="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spc="-150">
                <a:solidFill>
                  <a:schemeClr val="tx2"/>
                </a:solidFill>
              </a:rPr>
              <a:t>2023</a:t>
            </a:r>
          </a:p>
        </p:txBody>
      </p:sp>
      <p:sp>
        <p:nvSpPr>
          <p:cNvPr id="48" name="TextBox 47">
            <a:extLst>
              <a:ext uri="{FF2B5EF4-FFF2-40B4-BE49-F238E27FC236}">
                <a16:creationId xmlns:a16="http://schemas.microsoft.com/office/drawing/2014/main" id="{F8DC6186-7650-9AFC-1BF0-1DB7BFEEE684}"/>
              </a:ext>
            </a:extLst>
          </p:cNvPr>
          <p:cNvSpPr txBox="1"/>
          <p:nvPr/>
        </p:nvSpPr>
        <p:spPr>
          <a:xfrm>
            <a:off x="10549300" y="1577374"/>
            <a:ext cx="1512072" cy="861774"/>
          </a:xfrm>
          <a:prstGeom prst="rect">
            <a:avLst/>
          </a:prstGeom>
          <a:noFill/>
        </p:spPr>
        <p:txBody>
          <a:bodyPr wrap="square" lIns="0" tIns="0" rIns="0" bIns="0" rtlCol="0" anchor="t">
            <a:spAutoFit/>
          </a:bodyPr>
          <a:lstStyle/>
          <a:p>
            <a:r>
              <a:rPr lang="en-US" sz="1400">
                <a:solidFill>
                  <a:schemeClr val="bg1"/>
                </a:solidFill>
                <a:latin typeface="Arial"/>
                <a:cs typeface="Arial"/>
              </a:rPr>
              <a:t>Macquarie Asset Management invests €175 mil. in </a:t>
            </a:r>
            <a:r>
              <a:rPr lang="en-US" sz="1400" err="1">
                <a:solidFill>
                  <a:schemeClr val="bg1"/>
                </a:solidFill>
                <a:latin typeface="Arial"/>
                <a:cs typeface="Arial"/>
              </a:rPr>
              <a:t>SkyNRG</a:t>
            </a:r>
          </a:p>
        </p:txBody>
      </p:sp>
      <p:sp>
        <p:nvSpPr>
          <p:cNvPr id="49" name="Slide Number Placeholder 1">
            <a:extLst>
              <a:ext uri="{FF2B5EF4-FFF2-40B4-BE49-F238E27FC236}">
                <a16:creationId xmlns:a16="http://schemas.microsoft.com/office/drawing/2014/main" id="{2928EC52-C40A-232B-3E03-1E337AF5F9D3}"/>
              </a:ext>
            </a:extLst>
          </p:cNvPr>
          <p:cNvSpPr txBox="1">
            <a:spLocks/>
          </p:cNvSpPr>
          <p:nvPr/>
        </p:nvSpPr>
        <p:spPr>
          <a:xfrm>
            <a:off x="11829492" y="6558635"/>
            <a:ext cx="57708" cy="123111"/>
          </a:xfrm>
          <a:prstGeom prst="rect">
            <a:avLst/>
          </a:prstGeom>
        </p:spPr>
        <p:txBody>
          <a:bodyPr vert="horz" wrap="none" lIns="0" tIns="0" rIns="0" bIns="0" rtlCol="0" anchor="ctr">
            <a:spAutoFit/>
          </a:bodyPr>
          <a:lstStyle>
            <a:defPPr>
              <a:defRPr lang="en-US"/>
            </a:defPPr>
            <a:lvl1pPr marL="0" algn="r" defTabSz="914400" rtl="0" eaLnBrk="1" latinLnBrk="0" hangingPunct="1">
              <a:defRPr sz="800" b="0" i="0" kern="1200">
                <a:solidFill>
                  <a:schemeClr val="accent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402C37-6518-4C46-A924-AEC985BB8BDA}" type="slidenum">
              <a:rPr lang="en-GB" smtClean="0">
                <a:solidFill>
                  <a:schemeClr val="tx1"/>
                </a:solidFill>
              </a:rPr>
              <a:pPr/>
              <a:t>2</a:t>
            </a:fld>
            <a:endParaRPr lang="en-GB">
              <a:solidFill>
                <a:schemeClr val="tx1"/>
              </a:solidFill>
            </a:endParaRPr>
          </a:p>
        </p:txBody>
      </p:sp>
    </p:spTree>
    <p:custDataLst>
      <p:tags r:id="rId1"/>
    </p:custDataLst>
    <p:extLst>
      <p:ext uri="{BB962C8B-B14F-4D97-AF65-F5344CB8AC3E}">
        <p14:creationId xmlns:p14="http://schemas.microsoft.com/office/powerpoint/2010/main" val="62594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btfpColumnIndicatorGroup2">
            <a:extLst>
              <a:ext uri="{FF2B5EF4-FFF2-40B4-BE49-F238E27FC236}">
                <a16:creationId xmlns:a16="http://schemas.microsoft.com/office/drawing/2014/main" id="{37CE0F6E-5188-490C-8D8C-90434206D5BC}"/>
              </a:ext>
            </a:extLst>
          </p:cNvPr>
          <p:cNvGrpSpPr/>
          <p:nvPr/>
        </p:nvGrpSpPr>
        <p:grpSpPr>
          <a:xfrm>
            <a:off x="0" y="6926580"/>
            <a:ext cx="12192000" cy="137160"/>
            <a:chOff x="0" y="6926580"/>
            <a:chExt cx="12192000" cy="137160"/>
          </a:xfrm>
        </p:grpSpPr>
        <p:sp>
          <p:nvSpPr>
            <p:cNvPr id="68" name="btfpColumnGapBlocker965441">
              <a:extLst>
                <a:ext uri="{FF2B5EF4-FFF2-40B4-BE49-F238E27FC236}">
                  <a16:creationId xmlns:a16="http://schemas.microsoft.com/office/drawing/2014/main" id="{A960D1AC-7847-4336-BFF0-5D8145E85BF4}"/>
                </a:ext>
              </a:extLst>
            </p:cNvPr>
            <p:cNvSpPr/>
            <p:nvPr/>
          </p:nvSpPr>
          <p:spPr>
            <a:xfrm>
              <a:off x="11861800" y="6926580"/>
              <a:ext cx="330200" cy="137160"/>
            </a:xfrm>
            <a:prstGeom prst="rect">
              <a:avLst/>
            </a:prstGeom>
            <a:pattFill prst="ltUpDiag">
              <a:fgClr>
                <a:srgbClr val="333333">
                  <a:alpha val="25000"/>
                </a:srgbClr>
              </a:fgClr>
              <a:bgClr>
                <a:srgbClr val="FFFFFF">
                  <a:alpha val="25000"/>
                </a:srgbClr>
              </a:bgClr>
            </a:patt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66" name="btfpColumnGapBlocker559653">
              <a:extLst>
                <a:ext uri="{FF2B5EF4-FFF2-40B4-BE49-F238E27FC236}">
                  <a16:creationId xmlns:a16="http://schemas.microsoft.com/office/drawing/2014/main" id="{3BE7F1DC-8020-4D9D-9D58-045EB1D8B7B8}"/>
                </a:ext>
              </a:extLst>
            </p:cNvPr>
            <p:cNvSpPr/>
            <p:nvPr/>
          </p:nvSpPr>
          <p:spPr>
            <a:xfrm>
              <a:off x="0" y="6926580"/>
              <a:ext cx="330200" cy="137160"/>
            </a:xfrm>
            <a:prstGeom prst="rect">
              <a:avLst/>
            </a:prstGeom>
            <a:pattFill prst="ltUpDiag">
              <a:fgClr>
                <a:srgbClr val="333333">
                  <a:alpha val="25000"/>
                </a:srgbClr>
              </a:fgClr>
              <a:bgClr>
                <a:srgbClr val="FFFFFF">
                  <a:alpha val="25000"/>
                </a:srgbClr>
              </a:bgClr>
            </a:patt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cxnSp>
          <p:nvCxnSpPr>
            <p:cNvPr id="64" name="btfpColumnIndicator314454">
              <a:extLst>
                <a:ext uri="{FF2B5EF4-FFF2-40B4-BE49-F238E27FC236}">
                  <a16:creationId xmlns:a16="http://schemas.microsoft.com/office/drawing/2014/main" id="{591011A1-A8BC-4525-AD3F-289659A3D2BC}"/>
                </a:ext>
              </a:extLst>
            </p:cNvPr>
            <p:cNvCxnSpPr/>
            <p:nvPr/>
          </p:nvCxnSpPr>
          <p:spPr>
            <a:xfrm flipV="1">
              <a:off x="11861800" y="6926580"/>
              <a:ext cx="0" cy="137160"/>
            </a:xfrm>
            <a:prstGeom prst="line">
              <a:avLst/>
            </a:prstGeom>
            <a:ln w="3175" cap="flat" cmpd="sng" algn="ctr">
              <a:solidFill>
                <a:srgbClr val="B4B4B4">
                  <a:alpha val="25000"/>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btfpColumnIndicator601081">
              <a:extLst>
                <a:ext uri="{FF2B5EF4-FFF2-40B4-BE49-F238E27FC236}">
                  <a16:creationId xmlns:a16="http://schemas.microsoft.com/office/drawing/2014/main" id="{730F65A1-3E22-4C38-984B-50048D91F65B}"/>
                </a:ext>
              </a:extLst>
            </p:cNvPr>
            <p:cNvCxnSpPr/>
            <p:nvPr/>
          </p:nvCxnSpPr>
          <p:spPr>
            <a:xfrm flipV="1">
              <a:off x="330200" y="6926580"/>
              <a:ext cx="0" cy="137160"/>
            </a:xfrm>
            <a:prstGeom prst="line">
              <a:avLst/>
            </a:prstGeom>
            <a:ln w="3175" cap="flat" cmpd="sng" algn="ctr">
              <a:solidFill>
                <a:srgbClr val="B4B4B4">
                  <a:alpha val="25000"/>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9" name="btfpColumnIndicatorGroup1">
            <a:extLst>
              <a:ext uri="{FF2B5EF4-FFF2-40B4-BE49-F238E27FC236}">
                <a16:creationId xmlns:a16="http://schemas.microsoft.com/office/drawing/2014/main" id="{13ABF5CB-FBF4-467F-862D-9F41E974FA19}"/>
              </a:ext>
            </a:extLst>
          </p:cNvPr>
          <p:cNvGrpSpPr/>
          <p:nvPr/>
        </p:nvGrpSpPr>
        <p:grpSpPr>
          <a:xfrm>
            <a:off x="0" y="-205740"/>
            <a:ext cx="12192000" cy="137160"/>
            <a:chOff x="0" y="-205740"/>
            <a:chExt cx="12192000" cy="137160"/>
          </a:xfrm>
        </p:grpSpPr>
        <p:sp>
          <p:nvSpPr>
            <p:cNvPr id="67" name="btfpColumnGapBlocker237635">
              <a:extLst>
                <a:ext uri="{FF2B5EF4-FFF2-40B4-BE49-F238E27FC236}">
                  <a16:creationId xmlns:a16="http://schemas.microsoft.com/office/drawing/2014/main" id="{5718B5AF-6DC0-49D8-B212-C61BAF8D98E8}"/>
                </a:ext>
              </a:extLst>
            </p:cNvPr>
            <p:cNvSpPr/>
            <p:nvPr/>
          </p:nvSpPr>
          <p:spPr>
            <a:xfrm>
              <a:off x="11861800" y="-205740"/>
              <a:ext cx="330200" cy="137160"/>
            </a:xfrm>
            <a:prstGeom prst="rect">
              <a:avLst/>
            </a:prstGeom>
            <a:pattFill prst="ltUpDiag">
              <a:fgClr>
                <a:srgbClr val="333333">
                  <a:alpha val="25000"/>
                </a:srgbClr>
              </a:fgClr>
              <a:bgClr>
                <a:srgbClr val="FFFFFF">
                  <a:alpha val="25000"/>
                </a:srgbClr>
              </a:bgClr>
            </a:patt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65" name="btfpColumnGapBlocker199204">
              <a:extLst>
                <a:ext uri="{FF2B5EF4-FFF2-40B4-BE49-F238E27FC236}">
                  <a16:creationId xmlns:a16="http://schemas.microsoft.com/office/drawing/2014/main" id="{565846DC-E2C9-45E7-AC64-C277CCF1566D}"/>
                </a:ext>
              </a:extLst>
            </p:cNvPr>
            <p:cNvSpPr/>
            <p:nvPr/>
          </p:nvSpPr>
          <p:spPr>
            <a:xfrm>
              <a:off x="0" y="-205740"/>
              <a:ext cx="330200" cy="137160"/>
            </a:xfrm>
            <a:prstGeom prst="rect">
              <a:avLst/>
            </a:prstGeom>
            <a:pattFill prst="ltUpDiag">
              <a:fgClr>
                <a:srgbClr val="333333">
                  <a:alpha val="25000"/>
                </a:srgbClr>
              </a:fgClr>
              <a:bgClr>
                <a:srgbClr val="FFFFFF">
                  <a:alpha val="25000"/>
                </a:srgbClr>
              </a:bgClr>
            </a:patt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cxnSp>
          <p:nvCxnSpPr>
            <p:cNvPr id="63" name="btfpColumnIndicator648007">
              <a:extLst>
                <a:ext uri="{FF2B5EF4-FFF2-40B4-BE49-F238E27FC236}">
                  <a16:creationId xmlns:a16="http://schemas.microsoft.com/office/drawing/2014/main" id="{B8950608-8695-4069-B931-978BA3A414DB}"/>
                </a:ext>
              </a:extLst>
            </p:cNvPr>
            <p:cNvCxnSpPr/>
            <p:nvPr/>
          </p:nvCxnSpPr>
          <p:spPr>
            <a:xfrm flipV="1">
              <a:off x="11861800" y="-205740"/>
              <a:ext cx="0" cy="137160"/>
            </a:xfrm>
            <a:prstGeom prst="line">
              <a:avLst/>
            </a:prstGeom>
            <a:ln w="3175" cap="flat" cmpd="sng" algn="ctr">
              <a:solidFill>
                <a:srgbClr val="B4B4B4">
                  <a:alpha val="25000"/>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btfpColumnIndicator589016">
              <a:extLst>
                <a:ext uri="{FF2B5EF4-FFF2-40B4-BE49-F238E27FC236}">
                  <a16:creationId xmlns:a16="http://schemas.microsoft.com/office/drawing/2014/main" id="{2CF9E38B-E541-4087-83C8-18FCC3547556}"/>
                </a:ext>
              </a:extLst>
            </p:cNvPr>
            <p:cNvCxnSpPr/>
            <p:nvPr/>
          </p:nvCxnSpPr>
          <p:spPr>
            <a:xfrm flipV="1">
              <a:off x="330200" y="-205740"/>
              <a:ext cx="0" cy="137160"/>
            </a:xfrm>
            <a:prstGeom prst="line">
              <a:avLst/>
            </a:prstGeom>
            <a:ln w="3175" cap="flat" cmpd="sng" algn="ctr">
              <a:solidFill>
                <a:srgbClr val="B4B4B4">
                  <a:alpha val="25000"/>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44" name="Picture 43" descr="An airplane on the runway&#10;&#10;Description automatically generated with low confidence">
            <a:extLst>
              <a:ext uri="{FF2B5EF4-FFF2-40B4-BE49-F238E27FC236}">
                <a16:creationId xmlns:a16="http://schemas.microsoft.com/office/drawing/2014/main" id="{259A367A-AD60-4799-9B1E-FAB1E1B1F13E}"/>
              </a:ext>
            </a:extLst>
          </p:cNvPr>
          <p:cNvPicPr>
            <a:picLocks noChangeAspect="1"/>
          </p:cNvPicPr>
          <p:nvPr/>
        </p:nvPicPr>
        <p:blipFill>
          <a:blip r:embed="rId9">
            <a:extLst>
              <a:ext uri="{28A0092B-C50C-407E-A947-70E740481C1C}">
                <a14:useLocalDpi xmlns:a14="http://schemas.microsoft.com/office/drawing/2010/main" val="0"/>
              </a:ext>
            </a:extLst>
          </a:blip>
          <a:srcRect t="7813" b="781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47" name="Rectangle 46">
            <a:extLst>
              <a:ext uri="{FF2B5EF4-FFF2-40B4-BE49-F238E27FC236}">
                <a16:creationId xmlns:a16="http://schemas.microsoft.com/office/drawing/2014/main" id="{099CAB97-7ED6-45B2-9E66-7CCDDCF76234}"/>
              </a:ext>
            </a:extLst>
          </p:cNvPr>
          <p:cNvSpPr>
            <a:spLocks/>
          </p:cNvSpPr>
          <p:nvPr/>
        </p:nvSpPr>
        <p:spPr>
          <a:xfrm>
            <a:off x="0" y="0"/>
            <a:ext cx="12192000" cy="6858000"/>
          </a:xfrm>
          <a:prstGeom prst="rect">
            <a:avLst/>
          </a:prstGeom>
          <a:solidFill>
            <a:srgbClr val="025C53">
              <a:alpha val="9490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graphicFrame>
        <p:nvGraphicFramePr>
          <p:cNvPr id="3" name="Object 2" hidden="1">
            <a:extLst>
              <a:ext uri="{FF2B5EF4-FFF2-40B4-BE49-F238E27FC236}">
                <a16:creationId xmlns:a16="http://schemas.microsoft.com/office/drawing/2014/main" id="{2E8DB71A-B69E-9DC5-0307-68F04B13383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98" imgH="499" progId="TCLayout.ActiveDocument.1">
                  <p:embed/>
                </p:oleObj>
              </mc:Choice>
              <mc:Fallback>
                <p:oleObj name="think-cell Slide" r:id="rId10" imgW="498" imgH="499" progId="TCLayout.ActiveDocument.1">
                  <p:embed/>
                  <p:pic>
                    <p:nvPicPr>
                      <p:cNvPr id="3" name="Object 2" hidden="1">
                        <a:extLst>
                          <a:ext uri="{FF2B5EF4-FFF2-40B4-BE49-F238E27FC236}">
                            <a16:creationId xmlns:a16="http://schemas.microsoft.com/office/drawing/2014/main" id="{2E8DB71A-B69E-9DC5-0307-68F04B13383E}"/>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grpSp>
        <p:nvGrpSpPr>
          <p:cNvPr id="149" name="btfpIcon999728">
            <a:extLst>
              <a:ext uri="{FF2B5EF4-FFF2-40B4-BE49-F238E27FC236}">
                <a16:creationId xmlns:a16="http://schemas.microsoft.com/office/drawing/2014/main" id="{5E5A0C6C-07F2-481A-B378-D70B8E94C5A8}"/>
              </a:ext>
            </a:extLst>
          </p:cNvPr>
          <p:cNvGrpSpPr>
            <a:grpSpLocks noChangeAspect="1"/>
          </p:cNvGrpSpPr>
          <p:nvPr>
            <p:custDataLst>
              <p:tags r:id="rId3"/>
            </p:custDataLst>
          </p:nvPr>
        </p:nvGrpSpPr>
        <p:grpSpPr>
          <a:xfrm>
            <a:off x="5405896" y="2359495"/>
            <a:ext cx="1310409" cy="1310409"/>
            <a:chOff x="6895307" y="2293974"/>
            <a:chExt cx="1441450" cy="1441450"/>
          </a:xfrm>
        </p:grpSpPr>
        <p:sp>
          <p:nvSpPr>
            <p:cNvPr id="148" name="btfpIconCircle999728">
              <a:extLst>
                <a:ext uri="{FF2B5EF4-FFF2-40B4-BE49-F238E27FC236}">
                  <a16:creationId xmlns:a16="http://schemas.microsoft.com/office/drawing/2014/main" id="{E7FA66D0-00E4-476A-AB59-6567CBAFAFA9}"/>
                </a:ext>
              </a:extLst>
            </p:cNvPr>
            <p:cNvSpPr>
              <a:spLocks/>
            </p:cNvSpPr>
            <p:nvPr/>
          </p:nvSpPr>
          <p:spPr>
            <a:xfrm>
              <a:off x="6895307" y="2293974"/>
              <a:ext cx="1441450" cy="1441450"/>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pic>
          <p:nvPicPr>
            <p:cNvPr id="147" name="btfpIconLines999728">
              <a:extLst>
                <a:ext uri="{FF2B5EF4-FFF2-40B4-BE49-F238E27FC236}">
                  <a16:creationId xmlns:a16="http://schemas.microsoft.com/office/drawing/2014/main" id="{ED06AED2-3EE9-4B9E-8C67-10DC02C14D00}"/>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6895307" y="2293974"/>
              <a:ext cx="1441450" cy="1441450"/>
            </a:xfrm>
            <a:prstGeom prst="rect">
              <a:avLst/>
            </a:prstGeom>
          </p:spPr>
        </p:pic>
      </p:grpSp>
      <p:grpSp>
        <p:nvGrpSpPr>
          <p:cNvPr id="144" name="btfpIcon824062">
            <a:extLst>
              <a:ext uri="{FF2B5EF4-FFF2-40B4-BE49-F238E27FC236}">
                <a16:creationId xmlns:a16="http://schemas.microsoft.com/office/drawing/2014/main" id="{E3DECC74-22BD-405A-80EC-6EB3F4BAA5CE}"/>
              </a:ext>
            </a:extLst>
          </p:cNvPr>
          <p:cNvGrpSpPr>
            <a:grpSpLocks noChangeAspect="1"/>
          </p:cNvGrpSpPr>
          <p:nvPr>
            <p:custDataLst>
              <p:tags r:id="rId4"/>
            </p:custDataLst>
          </p:nvPr>
        </p:nvGrpSpPr>
        <p:grpSpPr>
          <a:xfrm>
            <a:off x="10138083" y="2359495"/>
            <a:ext cx="1310409" cy="1310409"/>
            <a:chOff x="9935370" y="2293974"/>
            <a:chExt cx="1441450" cy="1441450"/>
          </a:xfrm>
        </p:grpSpPr>
        <p:sp>
          <p:nvSpPr>
            <p:cNvPr id="143" name="btfpIconCircle824062">
              <a:extLst>
                <a:ext uri="{FF2B5EF4-FFF2-40B4-BE49-F238E27FC236}">
                  <a16:creationId xmlns:a16="http://schemas.microsoft.com/office/drawing/2014/main" id="{0CF22EE8-9F57-4B3B-AD86-2FD13A771F9C}"/>
                </a:ext>
              </a:extLst>
            </p:cNvPr>
            <p:cNvSpPr>
              <a:spLocks/>
            </p:cNvSpPr>
            <p:nvPr/>
          </p:nvSpPr>
          <p:spPr>
            <a:xfrm>
              <a:off x="9935370" y="2293974"/>
              <a:ext cx="1441450" cy="1441450"/>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pic>
          <p:nvPicPr>
            <p:cNvPr id="142" name="btfpIconLines824062">
              <a:extLst>
                <a:ext uri="{FF2B5EF4-FFF2-40B4-BE49-F238E27FC236}">
                  <a16:creationId xmlns:a16="http://schemas.microsoft.com/office/drawing/2014/main" id="{3D71A803-0BED-4DE3-9A25-B1804A9F6D7E}"/>
                </a:ext>
              </a:extLst>
            </p:cNvPr>
            <p:cNvPicPr>
              <a:picLocks/>
            </p:cNvPicPr>
            <p:nvPr/>
          </p:nvPicPr>
          <p:blipFill>
            <a:blip r:embed="rId13">
              <a:extLst>
                <a:ext uri="{28A0092B-C50C-407E-A947-70E740481C1C}">
                  <a14:useLocalDpi xmlns:a14="http://schemas.microsoft.com/office/drawing/2010/main" val="0"/>
                </a:ext>
              </a:extLst>
            </a:blip>
            <a:stretch>
              <a:fillRect/>
            </a:stretch>
          </p:blipFill>
          <p:spPr>
            <a:xfrm>
              <a:off x="9935370" y="2293974"/>
              <a:ext cx="1441450" cy="1441450"/>
            </a:xfrm>
            <a:prstGeom prst="rect">
              <a:avLst/>
            </a:prstGeom>
          </p:spPr>
        </p:pic>
      </p:grpSp>
      <p:sp>
        <p:nvSpPr>
          <p:cNvPr id="71" name="TextBox 70">
            <a:extLst>
              <a:ext uri="{FF2B5EF4-FFF2-40B4-BE49-F238E27FC236}">
                <a16:creationId xmlns:a16="http://schemas.microsoft.com/office/drawing/2014/main" id="{039AC6DA-31C2-4371-A856-2F85DCAC75D2}"/>
              </a:ext>
            </a:extLst>
          </p:cNvPr>
          <p:cNvSpPr txBox="1"/>
          <p:nvPr/>
        </p:nvSpPr>
        <p:spPr>
          <a:xfrm>
            <a:off x="353152" y="3943745"/>
            <a:ext cx="1987655" cy="1538883"/>
          </a:xfrm>
          <a:prstGeom prst="rect">
            <a:avLst/>
          </a:prstGeom>
          <a:noFill/>
        </p:spPr>
        <p:txBody>
          <a:bodyPr wrap="square" lIns="0" tIns="0" rIns="0" bIns="0" rtlCol="0" anchor="t">
            <a:spAutoFit/>
          </a:bodyPr>
          <a:lstStyle/>
          <a:p>
            <a:pPr algn="ctr"/>
            <a:r>
              <a:rPr lang="en-US" sz="2000">
                <a:solidFill>
                  <a:srgbClr val="FFFFFF"/>
                </a:solidFill>
              </a:rPr>
              <a:t>We develop SAF capacity and partner in sourcing SAF with third parties</a:t>
            </a:r>
          </a:p>
        </p:txBody>
      </p:sp>
      <p:sp>
        <p:nvSpPr>
          <p:cNvPr id="72" name="TextBox 71">
            <a:extLst>
              <a:ext uri="{FF2B5EF4-FFF2-40B4-BE49-F238E27FC236}">
                <a16:creationId xmlns:a16="http://schemas.microsoft.com/office/drawing/2014/main" id="{65F7134B-1DDE-4C97-B71D-373F2F1E1EAD}"/>
              </a:ext>
            </a:extLst>
          </p:cNvPr>
          <p:cNvSpPr txBox="1"/>
          <p:nvPr/>
        </p:nvSpPr>
        <p:spPr>
          <a:xfrm>
            <a:off x="2633199" y="3943745"/>
            <a:ext cx="1987655" cy="923330"/>
          </a:xfrm>
          <a:prstGeom prst="rect">
            <a:avLst/>
          </a:prstGeom>
          <a:noFill/>
        </p:spPr>
        <p:txBody>
          <a:bodyPr wrap="square" lIns="0" tIns="0" rIns="0" bIns="0" rtlCol="0" anchor="t">
            <a:spAutoFit/>
          </a:bodyPr>
          <a:lstStyle/>
          <a:p>
            <a:pPr algn="ctr"/>
            <a:r>
              <a:rPr lang="en-US" sz="2000">
                <a:solidFill>
                  <a:srgbClr val="FFFFFF"/>
                </a:solidFill>
              </a:rPr>
              <a:t>We supply</a:t>
            </a:r>
            <a:br>
              <a:rPr lang="pl-PL" sz="2000">
                <a:solidFill>
                  <a:srgbClr val="FFFFFF"/>
                </a:solidFill>
              </a:rPr>
            </a:br>
            <a:r>
              <a:rPr lang="en-US" sz="2000">
                <a:solidFill>
                  <a:srgbClr val="FFFFFF"/>
                </a:solidFill>
              </a:rPr>
              <a:t>SAF to aircraft operators</a:t>
            </a:r>
          </a:p>
        </p:txBody>
      </p:sp>
      <p:sp>
        <p:nvSpPr>
          <p:cNvPr id="73" name="TextBox 72">
            <a:extLst>
              <a:ext uri="{FF2B5EF4-FFF2-40B4-BE49-F238E27FC236}">
                <a16:creationId xmlns:a16="http://schemas.microsoft.com/office/drawing/2014/main" id="{2DE12079-500C-4580-B471-528859B00DD8}"/>
              </a:ext>
            </a:extLst>
          </p:cNvPr>
          <p:cNvSpPr txBox="1"/>
          <p:nvPr/>
        </p:nvSpPr>
        <p:spPr>
          <a:xfrm>
            <a:off x="4913246" y="3943745"/>
            <a:ext cx="2176582" cy="1231106"/>
          </a:xfrm>
          <a:prstGeom prst="rect">
            <a:avLst/>
          </a:prstGeom>
          <a:noFill/>
        </p:spPr>
        <p:txBody>
          <a:bodyPr wrap="square" lIns="0" tIns="0" rIns="0" bIns="0" rtlCol="0" anchor="t">
            <a:spAutoFit/>
          </a:bodyPr>
          <a:lstStyle/>
          <a:p>
            <a:pPr algn="ctr"/>
            <a:r>
              <a:rPr lang="en-US" sz="2000">
                <a:solidFill>
                  <a:srgbClr val="FFFFFF"/>
                </a:solidFill>
              </a:rPr>
              <a:t>We provide</a:t>
            </a:r>
            <a:br>
              <a:rPr lang="pl-PL" sz="2000">
                <a:solidFill>
                  <a:srgbClr val="FFFFFF"/>
                </a:solidFill>
              </a:rPr>
            </a:br>
            <a:r>
              <a:rPr lang="en-US" sz="2000">
                <a:solidFill>
                  <a:srgbClr val="FFFFFF"/>
                </a:solidFill>
              </a:rPr>
              <a:t>SAF solutions for corporate and individual travelers</a:t>
            </a:r>
          </a:p>
        </p:txBody>
      </p:sp>
      <p:sp>
        <p:nvSpPr>
          <p:cNvPr id="74" name="TextBox 73">
            <a:extLst>
              <a:ext uri="{FF2B5EF4-FFF2-40B4-BE49-F238E27FC236}">
                <a16:creationId xmlns:a16="http://schemas.microsoft.com/office/drawing/2014/main" id="{5964CA03-1CEF-40D0-A1FE-46FFA2E4EE46}"/>
              </a:ext>
            </a:extLst>
          </p:cNvPr>
          <p:cNvSpPr txBox="1"/>
          <p:nvPr/>
        </p:nvSpPr>
        <p:spPr>
          <a:xfrm>
            <a:off x="9662268" y="3943745"/>
            <a:ext cx="1987655" cy="1231106"/>
          </a:xfrm>
          <a:prstGeom prst="rect">
            <a:avLst/>
          </a:prstGeom>
          <a:noFill/>
        </p:spPr>
        <p:txBody>
          <a:bodyPr wrap="square" lIns="0" tIns="0" rIns="0" bIns="0" rtlCol="0" anchor="t">
            <a:spAutoFit/>
          </a:bodyPr>
          <a:lstStyle/>
          <a:p>
            <a:pPr algn="ctr"/>
            <a:r>
              <a:rPr lang="en-US" sz="2000">
                <a:solidFill>
                  <a:srgbClr val="FFFFFF"/>
                </a:solidFill>
              </a:rPr>
              <a:t>We are recognized as a sustainability leader</a:t>
            </a:r>
          </a:p>
        </p:txBody>
      </p:sp>
      <p:sp>
        <p:nvSpPr>
          <p:cNvPr id="4" name="Title 21">
            <a:extLst>
              <a:ext uri="{FF2B5EF4-FFF2-40B4-BE49-F238E27FC236}">
                <a16:creationId xmlns:a16="http://schemas.microsoft.com/office/drawing/2014/main" id="{EDFDE632-C4DB-8B49-F631-599D3D76B463}"/>
              </a:ext>
            </a:extLst>
          </p:cNvPr>
          <p:cNvSpPr txBox="1">
            <a:spLocks/>
          </p:cNvSpPr>
          <p:nvPr/>
        </p:nvSpPr>
        <p:spPr>
          <a:xfrm>
            <a:off x="334962" y="656649"/>
            <a:ext cx="11522075" cy="383311"/>
          </a:xfrm>
          <a:prstGeom prst="rect">
            <a:avLst/>
          </a:prstGeom>
        </p:spPr>
        <p:txBody>
          <a:bodyPr vert="horz" lIns="91440" tIns="45720" rIns="91440" bIns="45720" anchor="t"/>
          <a:lstStyle>
            <a:lvl1pPr algn="l" defTabSz="914400" rtl="0" eaLnBrk="1" latinLnBrk="0" hangingPunct="1">
              <a:lnSpc>
                <a:spcPct val="75000"/>
              </a:lnSpc>
              <a:spcBef>
                <a:spcPct val="0"/>
              </a:spcBef>
              <a:buNone/>
              <a:defRPr lang="en-GB" sz="2400" b="0" i="0" kern="1200" cap="all" spc="-150" baseline="0">
                <a:solidFill>
                  <a:schemeClr val="accent1"/>
                </a:solidFill>
                <a:latin typeface="Arial Black" panose="020B0A04020102020204" pitchFamily="34" charset="0"/>
                <a:ea typeface="+mj-ea"/>
                <a:cs typeface="+mj-cs"/>
              </a:defRPr>
            </a:lvl1pPr>
          </a:lstStyle>
          <a:p>
            <a:r>
              <a:rPr lang="en-US" cap="none" err="1">
                <a:solidFill>
                  <a:schemeClr val="bg1"/>
                </a:solidFill>
                <a:latin typeface="Arial Black"/>
              </a:rPr>
              <a:t>SkyNRG</a:t>
            </a:r>
            <a:r>
              <a:rPr lang="en-US" cap="none">
                <a:solidFill>
                  <a:schemeClr val="bg1"/>
                </a:solidFill>
                <a:latin typeface="Arial Black"/>
              </a:rPr>
              <a:t> is a leader in Sustainable Aviation Fuel</a:t>
            </a:r>
          </a:p>
        </p:txBody>
      </p:sp>
      <p:pic>
        <p:nvPicPr>
          <p:cNvPr id="5" name="Picture 4">
            <a:extLst>
              <a:ext uri="{FF2B5EF4-FFF2-40B4-BE49-F238E27FC236}">
                <a16:creationId xmlns:a16="http://schemas.microsoft.com/office/drawing/2014/main" id="{CD79BED0-A561-CD52-0A9A-9258E01FDEAA}"/>
              </a:ext>
            </a:extLst>
          </p:cNvPr>
          <p:cNvPicPr>
            <a:picLocks noChangeAspect="1"/>
          </p:cNvPicPr>
          <p:nvPr/>
        </p:nvPicPr>
        <p:blipFill>
          <a:blip r:embed="rId14"/>
          <a:stretch>
            <a:fillRect/>
          </a:stretch>
        </p:blipFill>
        <p:spPr>
          <a:xfrm>
            <a:off x="10964737" y="91995"/>
            <a:ext cx="900000" cy="301523"/>
          </a:xfrm>
          <a:prstGeom prst="rect">
            <a:avLst/>
          </a:prstGeom>
        </p:spPr>
      </p:pic>
      <p:grpSp>
        <p:nvGrpSpPr>
          <p:cNvPr id="7" name="btfpIcon921243">
            <a:extLst>
              <a:ext uri="{FF2B5EF4-FFF2-40B4-BE49-F238E27FC236}">
                <a16:creationId xmlns:a16="http://schemas.microsoft.com/office/drawing/2014/main" id="{5AFE6925-6AF0-DE26-5E8E-5FCF5D95A336}"/>
              </a:ext>
            </a:extLst>
          </p:cNvPr>
          <p:cNvGrpSpPr>
            <a:grpSpLocks noChangeAspect="1"/>
          </p:cNvGrpSpPr>
          <p:nvPr>
            <p:custDataLst>
              <p:tags r:id="rId5"/>
            </p:custDataLst>
          </p:nvPr>
        </p:nvGrpSpPr>
        <p:grpSpPr>
          <a:xfrm>
            <a:off x="554582" y="2359495"/>
            <a:ext cx="1310409" cy="1310409"/>
            <a:chOff x="815181" y="2293974"/>
            <a:chExt cx="1441450" cy="1441450"/>
          </a:xfrm>
        </p:grpSpPr>
        <p:sp>
          <p:nvSpPr>
            <p:cNvPr id="8" name="btfpIconCircle921243">
              <a:extLst>
                <a:ext uri="{FF2B5EF4-FFF2-40B4-BE49-F238E27FC236}">
                  <a16:creationId xmlns:a16="http://schemas.microsoft.com/office/drawing/2014/main" id="{2AE67B21-B9BF-1914-12E5-C376CE43A458}"/>
                </a:ext>
              </a:extLst>
            </p:cNvPr>
            <p:cNvSpPr>
              <a:spLocks/>
            </p:cNvSpPr>
            <p:nvPr/>
          </p:nvSpPr>
          <p:spPr>
            <a:xfrm>
              <a:off x="815181" y="2293974"/>
              <a:ext cx="1441450" cy="1441450"/>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pic>
          <p:nvPicPr>
            <p:cNvPr id="9" name="btfpIconLines921243">
              <a:extLst>
                <a:ext uri="{FF2B5EF4-FFF2-40B4-BE49-F238E27FC236}">
                  <a16:creationId xmlns:a16="http://schemas.microsoft.com/office/drawing/2014/main" id="{D8386918-7CCF-09E3-680B-7BFBBDA998EF}"/>
                </a:ext>
              </a:extLst>
            </p:cNvPr>
            <p:cNvPicPr>
              <a:picLocks/>
            </p:cNvPicPr>
            <p:nvPr/>
          </p:nvPicPr>
          <p:blipFill>
            <a:blip r:embed="rId15">
              <a:extLst>
                <a:ext uri="{28A0092B-C50C-407E-A947-70E740481C1C}">
                  <a14:useLocalDpi xmlns:a14="http://schemas.microsoft.com/office/drawing/2010/main" val="0"/>
                </a:ext>
              </a:extLst>
            </a:blip>
            <a:stretch>
              <a:fillRect/>
            </a:stretch>
          </p:blipFill>
          <p:spPr>
            <a:xfrm>
              <a:off x="815181" y="2293974"/>
              <a:ext cx="1441450" cy="1441450"/>
            </a:xfrm>
            <a:prstGeom prst="rect">
              <a:avLst/>
            </a:prstGeom>
          </p:spPr>
        </p:pic>
      </p:grpSp>
      <p:grpSp>
        <p:nvGrpSpPr>
          <p:cNvPr id="16" name="btfpIcon745577">
            <a:extLst>
              <a:ext uri="{FF2B5EF4-FFF2-40B4-BE49-F238E27FC236}">
                <a16:creationId xmlns:a16="http://schemas.microsoft.com/office/drawing/2014/main" id="{9EEEB445-26DB-9810-8C8B-03FCB80998AE}"/>
              </a:ext>
            </a:extLst>
          </p:cNvPr>
          <p:cNvGrpSpPr>
            <a:grpSpLocks noChangeAspect="1"/>
          </p:cNvGrpSpPr>
          <p:nvPr>
            <p:custDataLst>
              <p:tags r:id="rId6"/>
            </p:custDataLst>
          </p:nvPr>
        </p:nvGrpSpPr>
        <p:grpSpPr>
          <a:xfrm>
            <a:off x="2980239" y="2359495"/>
            <a:ext cx="1310409" cy="1310409"/>
            <a:chOff x="3855244" y="2293974"/>
            <a:chExt cx="1441450" cy="1441450"/>
          </a:xfrm>
        </p:grpSpPr>
        <p:sp>
          <p:nvSpPr>
            <p:cNvPr id="17" name="btfpIconCircle745577">
              <a:extLst>
                <a:ext uri="{FF2B5EF4-FFF2-40B4-BE49-F238E27FC236}">
                  <a16:creationId xmlns:a16="http://schemas.microsoft.com/office/drawing/2014/main" id="{3AB7EBF9-363D-2085-1954-25A9FE262F37}"/>
                </a:ext>
              </a:extLst>
            </p:cNvPr>
            <p:cNvSpPr>
              <a:spLocks/>
            </p:cNvSpPr>
            <p:nvPr/>
          </p:nvSpPr>
          <p:spPr>
            <a:xfrm>
              <a:off x="3855244" y="2293974"/>
              <a:ext cx="1441450" cy="1441450"/>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pic>
          <p:nvPicPr>
            <p:cNvPr id="18" name="btfpIconLines745577">
              <a:extLst>
                <a:ext uri="{FF2B5EF4-FFF2-40B4-BE49-F238E27FC236}">
                  <a16:creationId xmlns:a16="http://schemas.microsoft.com/office/drawing/2014/main" id="{14B884AB-43C3-6DB6-B0D9-17DAA3ADC903}"/>
                </a:ext>
              </a:extLst>
            </p:cNvPr>
            <p:cNvPicPr>
              <a:picLocks/>
            </p:cNvPicPr>
            <p:nvPr/>
          </p:nvPicPr>
          <p:blipFill>
            <a:blip r:embed="rId16">
              <a:extLst>
                <a:ext uri="{28A0092B-C50C-407E-A947-70E740481C1C}">
                  <a14:useLocalDpi xmlns:a14="http://schemas.microsoft.com/office/drawing/2010/main" val="0"/>
                </a:ext>
              </a:extLst>
            </a:blip>
            <a:stretch>
              <a:fillRect/>
            </a:stretch>
          </p:blipFill>
          <p:spPr>
            <a:xfrm>
              <a:off x="3855244" y="2293974"/>
              <a:ext cx="1441450" cy="1441450"/>
            </a:xfrm>
            <a:prstGeom prst="rect">
              <a:avLst/>
            </a:prstGeom>
          </p:spPr>
        </p:pic>
      </p:grpSp>
      <p:sp>
        <p:nvSpPr>
          <p:cNvPr id="21" name="TextBox 20">
            <a:extLst>
              <a:ext uri="{FF2B5EF4-FFF2-40B4-BE49-F238E27FC236}">
                <a16:creationId xmlns:a16="http://schemas.microsoft.com/office/drawing/2014/main" id="{A7C7490D-62D8-0A24-4E7A-5C88C6014474}"/>
              </a:ext>
            </a:extLst>
          </p:cNvPr>
          <p:cNvSpPr txBox="1"/>
          <p:nvPr/>
        </p:nvSpPr>
        <p:spPr>
          <a:xfrm>
            <a:off x="7382220" y="3943745"/>
            <a:ext cx="1987655" cy="923330"/>
          </a:xfrm>
          <a:prstGeom prst="rect">
            <a:avLst/>
          </a:prstGeom>
          <a:noFill/>
        </p:spPr>
        <p:txBody>
          <a:bodyPr wrap="square" lIns="0" tIns="0" rIns="0" bIns="0" rtlCol="0" anchor="t">
            <a:spAutoFit/>
          </a:bodyPr>
          <a:lstStyle/>
          <a:p>
            <a:pPr algn="ctr"/>
            <a:r>
              <a:rPr lang="en-US" sz="2000">
                <a:solidFill>
                  <a:srgbClr val="FFFFFF"/>
                </a:solidFill>
              </a:rPr>
              <a:t>We provide advisory services on SAF</a:t>
            </a:r>
          </a:p>
        </p:txBody>
      </p:sp>
      <p:pic>
        <p:nvPicPr>
          <p:cNvPr id="29" name="btfpIconLines177465">
            <a:extLst>
              <a:ext uri="{FF2B5EF4-FFF2-40B4-BE49-F238E27FC236}">
                <a16:creationId xmlns:a16="http://schemas.microsoft.com/office/drawing/2014/main" id="{34837BCF-34C9-051D-1982-DCB2A032AF62}"/>
              </a:ext>
            </a:extLst>
          </p:cNvPr>
          <p:cNvPicPr>
            <a:picLocks/>
          </p:cNvPicPr>
          <p:nvPr/>
        </p:nvPicPr>
        <p:blipFill>
          <a:blip r:embed="rId17">
            <a:duotone>
              <a:prstClr val="black"/>
              <a:schemeClr val="accent6">
                <a:tint val="45000"/>
                <a:satMod val="400000"/>
              </a:schemeClr>
            </a:duotone>
          </a:blip>
          <a:stretch>
            <a:fillRect/>
          </a:stretch>
        </p:blipFill>
        <p:spPr>
          <a:xfrm>
            <a:off x="7831553" y="2374699"/>
            <a:ext cx="1191281" cy="1191281"/>
          </a:xfrm>
          <a:prstGeom prst="rect">
            <a:avLst/>
          </a:prstGeom>
        </p:spPr>
      </p:pic>
      <p:sp>
        <p:nvSpPr>
          <p:cNvPr id="6" name="Rectangle 5">
            <a:extLst>
              <a:ext uri="{FF2B5EF4-FFF2-40B4-BE49-F238E27FC236}">
                <a16:creationId xmlns:a16="http://schemas.microsoft.com/office/drawing/2014/main" id="{E116D2E4-D28B-D095-0D46-037BE735457E}"/>
              </a:ext>
            </a:extLst>
          </p:cNvPr>
          <p:cNvSpPr/>
          <p:nvPr/>
        </p:nvSpPr>
        <p:spPr>
          <a:xfrm>
            <a:off x="436560" y="1144744"/>
            <a:ext cx="1546678" cy="604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GB" sz="1400" err="1"/>
          </a:p>
        </p:txBody>
      </p:sp>
      <p:sp>
        <p:nvSpPr>
          <p:cNvPr id="2" name="Slide Number Placeholder 1">
            <a:extLst>
              <a:ext uri="{FF2B5EF4-FFF2-40B4-BE49-F238E27FC236}">
                <a16:creationId xmlns:a16="http://schemas.microsoft.com/office/drawing/2014/main" id="{3A396A93-C06C-D84C-C97A-E466C4B5C040}"/>
              </a:ext>
            </a:extLst>
          </p:cNvPr>
          <p:cNvSpPr txBox="1">
            <a:spLocks/>
          </p:cNvSpPr>
          <p:nvPr/>
        </p:nvSpPr>
        <p:spPr>
          <a:xfrm>
            <a:off x="11829492" y="6558635"/>
            <a:ext cx="57708" cy="123111"/>
          </a:xfrm>
          <a:prstGeom prst="rect">
            <a:avLst/>
          </a:prstGeom>
        </p:spPr>
        <p:txBody>
          <a:bodyPr vert="horz" wrap="none" lIns="0" tIns="0" rIns="0" bIns="0" rtlCol="0" anchor="ctr">
            <a:spAutoFit/>
          </a:bodyPr>
          <a:lstStyle>
            <a:defPPr>
              <a:defRPr lang="en-US"/>
            </a:defPPr>
            <a:lvl1pPr marL="0" algn="r" defTabSz="914400" rtl="0" eaLnBrk="1" latinLnBrk="0" hangingPunct="1">
              <a:defRPr sz="800" b="0" i="0" kern="1200">
                <a:solidFill>
                  <a:schemeClr val="accent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402C37-6518-4C46-A924-AEC985BB8BDA}" type="slidenum">
              <a:rPr lang="en-GB" smtClean="0">
                <a:solidFill>
                  <a:schemeClr val="tx1"/>
                </a:solidFill>
              </a:rPr>
              <a:pPr/>
              <a:t>3</a:t>
            </a:fld>
            <a:endParaRPr lang="en-GB">
              <a:solidFill>
                <a:schemeClr val="tx1"/>
              </a:solidFill>
            </a:endParaRPr>
          </a:p>
        </p:txBody>
      </p:sp>
    </p:spTree>
    <p:custDataLst>
      <p:tags r:id="rId1"/>
    </p:custDataLst>
    <p:extLst>
      <p:ext uri="{BB962C8B-B14F-4D97-AF65-F5344CB8AC3E}">
        <p14:creationId xmlns:p14="http://schemas.microsoft.com/office/powerpoint/2010/main" val="3766667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D230F-A38F-CECD-DAD2-43DDBAED4E99}"/>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A1840B4-8130-5547-41C4-32E571135837}"/>
              </a:ext>
            </a:extLst>
          </p:cNvPr>
          <p:cNvGraphicFramePr>
            <a:graphicFrameLocks noChangeAspect="1"/>
          </p:cNvGraphicFramePr>
          <p:nvPr>
            <p:custDataLst>
              <p:tags r:id="rId1"/>
            </p:custDataLst>
            <p:extLst>
              <p:ext uri="{D42A27DB-BD31-4B8C-83A1-F6EECF244321}">
                <p14:modId xmlns:p14="http://schemas.microsoft.com/office/powerpoint/2010/main" val="27750054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426" imgH="426" progId="TCLayout.ActiveDocument.1">
                  <p:embed/>
                </p:oleObj>
              </mc:Choice>
              <mc:Fallback>
                <p:oleObj name="think-cell Slide" r:id="rId38" imgW="426" imgH="426" progId="TCLayout.ActiveDocument.1">
                  <p:embed/>
                  <p:pic>
                    <p:nvPicPr>
                      <p:cNvPr id="7" name="think-cell data - do not delete" hidden="1">
                        <a:extLst>
                          <a:ext uri="{FF2B5EF4-FFF2-40B4-BE49-F238E27FC236}">
                            <a16:creationId xmlns:a16="http://schemas.microsoft.com/office/drawing/2014/main" id="{CA1840B4-8130-5547-41C4-32E571135837}"/>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475A56A7-E672-4A38-BA7C-3ADFD069A452}"/>
              </a:ext>
            </a:extLst>
          </p:cNvPr>
          <p:cNvSpPr>
            <a:spLocks noGrp="1"/>
          </p:cNvSpPr>
          <p:nvPr>
            <p:ph type="sldNum" sz="quarter" idx="12"/>
          </p:nvPr>
        </p:nvSpPr>
        <p:spPr/>
        <p:txBody>
          <a:bodyPr/>
          <a:lstStyle/>
          <a:p>
            <a:fld id="{13402C37-6518-4C46-A924-AEC985BB8BDA}" type="slidenum">
              <a:rPr lang="en-GB" smtClean="0"/>
              <a:t>4</a:t>
            </a:fld>
            <a:endParaRPr lang="en-GB"/>
          </a:p>
        </p:txBody>
      </p:sp>
      <p:grpSp>
        <p:nvGrpSpPr>
          <p:cNvPr id="59" name="Group 58">
            <a:extLst>
              <a:ext uri="{FF2B5EF4-FFF2-40B4-BE49-F238E27FC236}">
                <a16:creationId xmlns:a16="http://schemas.microsoft.com/office/drawing/2014/main" id="{F7FE1DEC-131C-8362-C80F-EA768034AAB1}"/>
              </a:ext>
            </a:extLst>
          </p:cNvPr>
          <p:cNvGrpSpPr>
            <a:grpSpLocks/>
          </p:cNvGrpSpPr>
          <p:nvPr/>
        </p:nvGrpSpPr>
        <p:grpSpPr>
          <a:xfrm>
            <a:off x="525169" y="1909739"/>
            <a:ext cx="7546096" cy="4145540"/>
            <a:chOff x="806250" y="1980431"/>
            <a:chExt cx="8860930" cy="5243748"/>
          </a:xfrm>
          <a:solidFill>
            <a:schemeClr val="bg1">
              <a:lumMod val="95000"/>
            </a:schemeClr>
          </a:solidFill>
        </p:grpSpPr>
        <p:sp>
          <p:nvSpPr>
            <p:cNvPr id="60" name="Freeform 5">
              <a:extLst>
                <a:ext uri="{FF2B5EF4-FFF2-40B4-BE49-F238E27FC236}">
                  <a16:creationId xmlns:a16="http://schemas.microsoft.com/office/drawing/2014/main" id="{CF5FA04A-7670-1B8E-CC87-36BF39A43348}"/>
                </a:ext>
              </a:extLst>
            </p:cNvPr>
            <p:cNvSpPr>
              <a:spLocks/>
            </p:cNvSpPr>
            <p:nvPr/>
          </p:nvSpPr>
          <p:spPr bwMode="auto">
            <a:xfrm>
              <a:off x="3118925" y="3808215"/>
              <a:ext cx="55861" cy="27522"/>
            </a:xfrm>
            <a:custGeom>
              <a:avLst/>
              <a:gdLst/>
              <a:ahLst/>
              <a:cxnLst>
                <a:cxn ang="0">
                  <a:pos x="1" y="7"/>
                </a:cxn>
                <a:cxn ang="0">
                  <a:pos x="1" y="6"/>
                </a:cxn>
                <a:cxn ang="0">
                  <a:pos x="4" y="4"/>
                </a:cxn>
                <a:cxn ang="0">
                  <a:pos x="8" y="4"/>
                </a:cxn>
                <a:cxn ang="0">
                  <a:pos x="12" y="2"/>
                </a:cxn>
                <a:cxn ang="0">
                  <a:pos x="14" y="2"/>
                </a:cxn>
                <a:cxn ang="0">
                  <a:pos x="14" y="4"/>
                </a:cxn>
                <a:cxn ang="0">
                  <a:pos x="17" y="2"/>
                </a:cxn>
                <a:cxn ang="0">
                  <a:pos x="17" y="2"/>
                </a:cxn>
                <a:cxn ang="0">
                  <a:pos x="11" y="6"/>
                </a:cxn>
                <a:cxn ang="0">
                  <a:pos x="8" y="7"/>
                </a:cxn>
                <a:cxn ang="0">
                  <a:pos x="4" y="7"/>
                </a:cxn>
                <a:cxn ang="0">
                  <a:pos x="1" y="9"/>
                </a:cxn>
                <a:cxn ang="0">
                  <a:pos x="1" y="7"/>
                </a:cxn>
              </a:cxnLst>
              <a:rect l="0" t="0" r="r" b="b"/>
              <a:pathLst>
                <a:path w="18" h="9">
                  <a:moveTo>
                    <a:pt x="1" y="7"/>
                  </a:moveTo>
                  <a:cubicBezTo>
                    <a:pt x="0" y="7"/>
                    <a:pt x="0" y="7"/>
                    <a:pt x="1" y="6"/>
                  </a:cubicBezTo>
                  <a:cubicBezTo>
                    <a:pt x="4" y="4"/>
                    <a:pt x="3" y="4"/>
                    <a:pt x="4" y="4"/>
                  </a:cubicBezTo>
                  <a:cubicBezTo>
                    <a:pt x="6" y="4"/>
                    <a:pt x="6" y="4"/>
                    <a:pt x="8" y="4"/>
                  </a:cubicBezTo>
                  <a:cubicBezTo>
                    <a:pt x="9" y="2"/>
                    <a:pt x="11" y="4"/>
                    <a:pt x="12" y="2"/>
                  </a:cubicBezTo>
                  <a:cubicBezTo>
                    <a:pt x="15" y="0"/>
                    <a:pt x="17" y="0"/>
                    <a:pt x="14" y="2"/>
                  </a:cubicBezTo>
                  <a:cubicBezTo>
                    <a:pt x="12" y="4"/>
                    <a:pt x="12" y="4"/>
                    <a:pt x="14" y="4"/>
                  </a:cubicBezTo>
                  <a:cubicBezTo>
                    <a:pt x="15" y="2"/>
                    <a:pt x="15" y="4"/>
                    <a:pt x="17" y="2"/>
                  </a:cubicBezTo>
                  <a:cubicBezTo>
                    <a:pt x="18" y="2"/>
                    <a:pt x="18" y="2"/>
                    <a:pt x="17" y="2"/>
                  </a:cubicBezTo>
                  <a:cubicBezTo>
                    <a:pt x="15" y="4"/>
                    <a:pt x="12" y="6"/>
                    <a:pt x="11" y="6"/>
                  </a:cubicBezTo>
                  <a:cubicBezTo>
                    <a:pt x="9" y="6"/>
                    <a:pt x="9" y="7"/>
                    <a:pt x="8" y="7"/>
                  </a:cubicBezTo>
                  <a:cubicBezTo>
                    <a:pt x="6" y="7"/>
                    <a:pt x="4" y="7"/>
                    <a:pt x="4" y="7"/>
                  </a:cubicBezTo>
                  <a:cubicBezTo>
                    <a:pt x="4" y="9"/>
                    <a:pt x="1" y="9"/>
                    <a:pt x="1" y="9"/>
                  </a:cubicBezTo>
                  <a:cubicBezTo>
                    <a:pt x="3" y="7"/>
                    <a:pt x="3" y="7"/>
                    <a:pt x="1" y="7"/>
                  </a:cubicBezTo>
                </a:path>
              </a:pathLst>
            </a:custGeom>
            <a:grpFill/>
            <a:ln w="6350" cmpd="sng">
              <a:solidFill>
                <a:schemeClr val="bg1"/>
              </a:solidFill>
              <a:round/>
              <a:headEnd/>
              <a:tailEnd/>
            </a:ln>
          </p:spPr>
          <p:txBody>
            <a:bodyPr/>
            <a:lstStyle/>
            <a:p>
              <a:endParaRPr lang="en-GB"/>
            </a:p>
          </p:txBody>
        </p:sp>
        <p:sp>
          <p:nvSpPr>
            <p:cNvPr id="61" name="Freeform 7">
              <a:extLst>
                <a:ext uri="{FF2B5EF4-FFF2-40B4-BE49-F238E27FC236}">
                  <a16:creationId xmlns:a16="http://schemas.microsoft.com/office/drawing/2014/main" id="{B2A4A596-D0C5-6E1E-6821-D1CDDA0FE714}"/>
                </a:ext>
              </a:extLst>
            </p:cNvPr>
            <p:cNvSpPr>
              <a:spLocks/>
            </p:cNvSpPr>
            <p:nvPr/>
          </p:nvSpPr>
          <p:spPr bwMode="auto">
            <a:xfrm>
              <a:off x="4328730" y="2819042"/>
              <a:ext cx="279309" cy="147324"/>
            </a:xfrm>
            <a:custGeom>
              <a:avLst/>
              <a:gdLst/>
              <a:ahLst/>
              <a:cxnLst>
                <a:cxn ang="0">
                  <a:pos x="81" y="13"/>
                </a:cxn>
                <a:cxn ang="0">
                  <a:pos x="86" y="16"/>
                </a:cxn>
                <a:cxn ang="0">
                  <a:pos x="89" y="25"/>
                </a:cxn>
                <a:cxn ang="0">
                  <a:pos x="83" y="30"/>
                </a:cxn>
                <a:cxn ang="0">
                  <a:pos x="72" y="34"/>
                </a:cxn>
                <a:cxn ang="0">
                  <a:pos x="60" y="41"/>
                </a:cxn>
                <a:cxn ang="0">
                  <a:pos x="51" y="45"/>
                </a:cxn>
                <a:cxn ang="0">
                  <a:pos x="40" y="44"/>
                </a:cxn>
                <a:cxn ang="0">
                  <a:pos x="26" y="39"/>
                </a:cxn>
                <a:cxn ang="0">
                  <a:pos x="17" y="37"/>
                </a:cxn>
                <a:cxn ang="0">
                  <a:pos x="22" y="36"/>
                </a:cxn>
                <a:cxn ang="0">
                  <a:pos x="20" y="30"/>
                </a:cxn>
                <a:cxn ang="0">
                  <a:pos x="17" y="27"/>
                </a:cxn>
                <a:cxn ang="0">
                  <a:pos x="7" y="25"/>
                </a:cxn>
                <a:cxn ang="0">
                  <a:pos x="14" y="24"/>
                </a:cxn>
                <a:cxn ang="0">
                  <a:pos x="22" y="24"/>
                </a:cxn>
                <a:cxn ang="0">
                  <a:pos x="19" y="20"/>
                </a:cxn>
                <a:cxn ang="0">
                  <a:pos x="20" y="17"/>
                </a:cxn>
                <a:cxn ang="0">
                  <a:pos x="10" y="17"/>
                </a:cxn>
                <a:cxn ang="0">
                  <a:pos x="2" y="16"/>
                </a:cxn>
                <a:cxn ang="0">
                  <a:pos x="5" y="14"/>
                </a:cxn>
                <a:cxn ang="0">
                  <a:pos x="8" y="11"/>
                </a:cxn>
                <a:cxn ang="0">
                  <a:pos x="13" y="8"/>
                </a:cxn>
                <a:cxn ang="0">
                  <a:pos x="20" y="10"/>
                </a:cxn>
                <a:cxn ang="0">
                  <a:pos x="13" y="6"/>
                </a:cxn>
                <a:cxn ang="0">
                  <a:pos x="19" y="3"/>
                </a:cxn>
                <a:cxn ang="0">
                  <a:pos x="26" y="8"/>
                </a:cxn>
                <a:cxn ang="0">
                  <a:pos x="28" y="16"/>
                </a:cxn>
                <a:cxn ang="0">
                  <a:pos x="34" y="14"/>
                </a:cxn>
                <a:cxn ang="0">
                  <a:pos x="36" y="11"/>
                </a:cxn>
                <a:cxn ang="0">
                  <a:pos x="39" y="10"/>
                </a:cxn>
                <a:cxn ang="0">
                  <a:pos x="43" y="11"/>
                </a:cxn>
                <a:cxn ang="0">
                  <a:pos x="49" y="8"/>
                </a:cxn>
                <a:cxn ang="0">
                  <a:pos x="52" y="10"/>
                </a:cxn>
                <a:cxn ang="0">
                  <a:pos x="57" y="10"/>
                </a:cxn>
                <a:cxn ang="0">
                  <a:pos x="63" y="6"/>
                </a:cxn>
                <a:cxn ang="0">
                  <a:pos x="66" y="5"/>
                </a:cxn>
                <a:cxn ang="0">
                  <a:pos x="72" y="3"/>
                </a:cxn>
                <a:cxn ang="0">
                  <a:pos x="78" y="5"/>
                </a:cxn>
                <a:cxn ang="0">
                  <a:pos x="80" y="6"/>
                </a:cxn>
                <a:cxn ang="0">
                  <a:pos x="81" y="11"/>
                </a:cxn>
                <a:cxn ang="0">
                  <a:pos x="81" y="13"/>
                </a:cxn>
              </a:cxnLst>
              <a:rect l="0" t="0" r="r" b="b"/>
              <a:pathLst>
                <a:path w="90" h="47">
                  <a:moveTo>
                    <a:pt x="81" y="13"/>
                  </a:moveTo>
                  <a:cubicBezTo>
                    <a:pt x="84" y="13"/>
                    <a:pt x="83" y="14"/>
                    <a:pt x="86" y="16"/>
                  </a:cubicBezTo>
                  <a:cubicBezTo>
                    <a:pt x="90" y="16"/>
                    <a:pt x="90" y="22"/>
                    <a:pt x="89" y="25"/>
                  </a:cubicBezTo>
                  <a:cubicBezTo>
                    <a:pt x="86" y="28"/>
                    <a:pt x="86" y="25"/>
                    <a:pt x="83" y="30"/>
                  </a:cubicBezTo>
                  <a:cubicBezTo>
                    <a:pt x="80" y="34"/>
                    <a:pt x="77" y="31"/>
                    <a:pt x="72" y="34"/>
                  </a:cubicBezTo>
                  <a:cubicBezTo>
                    <a:pt x="66" y="37"/>
                    <a:pt x="64" y="41"/>
                    <a:pt x="60" y="41"/>
                  </a:cubicBezTo>
                  <a:cubicBezTo>
                    <a:pt x="54" y="41"/>
                    <a:pt x="57" y="44"/>
                    <a:pt x="51" y="45"/>
                  </a:cubicBezTo>
                  <a:cubicBezTo>
                    <a:pt x="45" y="47"/>
                    <a:pt x="46" y="44"/>
                    <a:pt x="40" y="44"/>
                  </a:cubicBezTo>
                  <a:cubicBezTo>
                    <a:pt x="34" y="44"/>
                    <a:pt x="34" y="39"/>
                    <a:pt x="26" y="39"/>
                  </a:cubicBezTo>
                  <a:cubicBezTo>
                    <a:pt x="19" y="39"/>
                    <a:pt x="17" y="41"/>
                    <a:pt x="17" y="37"/>
                  </a:cubicBezTo>
                  <a:cubicBezTo>
                    <a:pt x="16" y="34"/>
                    <a:pt x="20" y="39"/>
                    <a:pt x="22" y="36"/>
                  </a:cubicBezTo>
                  <a:cubicBezTo>
                    <a:pt x="23" y="34"/>
                    <a:pt x="23" y="31"/>
                    <a:pt x="20" y="30"/>
                  </a:cubicBezTo>
                  <a:cubicBezTo>
                    <a:pt x="19" y="30"/>
                    <a:pt x="22" y="27"/>
                    <a:pt x="17" y="27"/>
                  </a:cubicBezTo>
                  <a:cubicBezTo>
                    <a:pt x="10" y="25"/>
                    <a:pt x="7" y="28"/>
                    <a:pt x="7" y="25"/>
                  </a:cubicBezTo>
                  <a:cubicBezTo>
                    <a:pt x="7" y="24"/>
                    <a:pt x="11" y="25"/>
                    <a:pt x="14" y="24"/>
                  </a:cubicBezTo>
                  <a:cubicBezTo>
                    <a:pt x="16" y="22"/>
                    <a:pt x="17" y="25"/>
                    <a:pt x="22" y="24"/>
                  </a:cubicBezTo>
                  <a:cubicBezTo>
                    <a:pt x="26" y="20"/>
                    <a:pt x="19" y="24"/>
                    <a:pt x="19" y="20"/>
                  </a:cubicBezTo>
                  <a:cubicBezTo>
                    <a:pt x="19" y="19"/>
                    <a:pt x="26" y="17"/>
                    <a:pt x="20" y="17"/>
                  </a:cubicBezTo>
                  <a:cubicBezTo>
                    <a:pt x="14" y="16"/>
                    <a:pt x="14" y="16"/>
                    <a:pt x="10" y="17"/>
                  </a:cubicBezTo>
                  <a:cubicBezTo>
                    <a:pt x="5" y="19"/>
                    <a:pt x="0" y="16"/>
                    <a:pt x="2" y="16"/>
                  </a:cubicBezTo>
                  <a:cubicBezTo>
                    <a:pt x="4" y="14"/>
                    <a:pt x="7" y="16"/>
                    <a:pt x="5" y="14"/>
                  </a:cubicBezTo>
                  <a:cubicBezTo>
                    <a:pt x="5" y="11"/>
                    <a:pt x="8" y="14"/>
                    <a:pt x="8" y="11"/>
                  </a:cubicBezTo>
                  <a:cubicBezTo>
                    <a:pt x="8" y="8"/>
                    <a:pt x="10" y="5"/>
                    <a:pt x="13" y="8"/>
                  </a:cubicBezTo>
                  <a:cubicBezTo>
                    <a:pt x="16" y="10"/>
                    <a:pt x="22" y="13"/>
                    <a:pt x="20" y="10"/>
                  </a:cubicBezTo>
                  <a:cubicBezTo>
                    <a:pt x="19" y="8"/>
                    <a:pt x="14" y="8"/>
                    <a:pt x="13" y="6"/>
                  </a:cubicBezTo>
                  <a:cubicBezTo>
                    <a:pt x="11" y="5"/>
                    <a:pt x="14" y="2"/>
                    <a:pt x="19" y="3"/>
                  </a:cubicBezTo>
                  <a:cubicBezTo>
                    <a:pt x="23" y="5"/>
                    <a:pt x="20" y="5"/>
                    <a:pt x="26" y="8"/>
                  </a:cubicBezTo>
                  <a:cubicBezTo>
                    <a:pt x="31" y="11"/>
                    <a:pt x="26" y="11"/>
                    <a:pt x="28" y="16"/>
                  </a:cubicBezTo>
                  <a:cubicBezTo>
                    <a:pt x="31" y="22"/>
                    <a:pt x="31" y="11"/>
                    <a:pt x="34" y="14"/>
                  </a:cubicBezTo>
                  <a:cubicBezTo>
                    <a:pt x="36" y="17"/>
                    <a:pt x="37" y="14"/>
                    <a:pt x="36" y="11"/>
                  </a:cubicBezTo>
                  <a:cubicBezTo>
                    <a:pt x="34" y="10"/>
                    <a:pt x="37" y="5"/>
                    <a:pt x="39" y="10"/>
                  </a:cubicBezTo>
                  <a:cubicBezTo>
                    <a:pt x="42" y="14"/>
                    <a:pt x="43" y="14"/>
                    <a:pt x="43" y="11"/>
                  </a:cubicBezTo>
                  <a:cubicBezTo>
                    <a:pt x="43" y="8"/>
                    <a:pt x="49" y="5"/>
                    <a:pt x="49" y="8"/>
                  </a:cubicBezTo>
                  <a:cubicBezTo>
                    <a:pt x="51" y="11"/>
                    <a:pt x="52" y="13"/>
                    <a:pt x="52" y="10"/>
                  </a:cubicBezTo>
                  <a:cubicBezTo>
                    <a:pt x="52" y="6"/>
                    <a:pt x="54" y="5"/>
                    <a:pt x="57" y="10"/>
                  </a:cubicBezTo>
                  <a:cubicBezTo>
                    <a:pt x="60" y="13"/>
                    <a:pt x="60" y="5"/>
                    <a:pt x="63" y="6"/>
                  </a:cubicBezTo>
                  <a:cubicBezTo>
                    <a:pt x="66" y="8"/>
                    <a:pt x="68" y="6"/>
                    <a:pt x="66" y="5"/>
                  </a:cubicBezTo>
                  <a:cubicBezTo>
                    <a:pt x="64" y="2"/>
                    <a:pt x="71" y="0"/>
                    <a:pt x="72" y="3"/>
                  </a:cubicBezTo>
                  <a:cubicBezTo>
                    <a:pt x="75" y="10"/>
                    <a:pt x="75" y="5"/>
                    <a:pt x="78" y="5"/>
                  </a:cubicBezTo>
                  <a:cubicBezTo>
                    <a:pt x="81" y="3"/>
                    <a:pt x="83" y="3"/>
                    <a:pt x="80" y="6"/>
                  </a:cubicBezTo>
                  <a:cubicBezTo>
                    <a:pt x="75" y="10"/>
                    <a:pt x="84" y="6"/>
                    <a:pt x="81" y="11"/>
                  </a:cubicBezTo>
                  <a:cubicBezTo>
                    <a:pt x="80" y="11"/>
                    <a:pt x="80" y="13"/>
                    <a:pt x="81" y="13"/>
                  </a:cubicBezTo>
                </a:path>
              </a:pathLst>
            </a:custGeom>
            <a:grpFill/>
            <a:ln w="6350" cmpd="sng">
              <a:solidFill>
                <a:schemeClr val="bg1"/>
              </a:solidFill>
              <a:round/>
              <a:headEnd/>
              <a:tailEnd/>
            </a:ln>
          </p:spPr>
          <p:txBody>
            <a:bodyPr/>
            <a:lstStyle/>
            <a:p>
              <a:endParaRPr lang="en-GB"/>
            </a:p>
          </p:txBody>
        </p:sp>
        <p:sp>
          <p:nvSpPr>
            <p:cNvPr id="62" name="Freeform 12">
              <a:extLst>
                <a:ext uri="{FF2B5EF4-FFF2-40B4-BE49-F238E27FC236}">
                  <a16:creationId xmlns:a16="http://schemas.microsoft.com/office/drawing/2014/main" id="{4D1994C5-8233-6396-188A-097D40674FB4}"/>
                </a:ext>
              </a:extLst>
            </p:cNvPr>
            <p:cNvSpPr>
              <a:spLocks/>
            </p:cNvSpPr>
            <p:nvPr/>
          </p:nvSpPr>
          <p:spPr bwMode="auto">
            <a:xfrm>
              <a:off x="3142865" y="1980431"/>
              <a:ext cx="1514651" cy="1126782"/>
            </a:xfrm>
            <a:custGeom>
              <a:avLst/>
              <a:gdLst/>
              <a:ahLst/>
              <a:cxnLst>
                <a:cxn ang="0">
                  <a:pos x="394" y="224"/>
                </a:cxn>
                <a:cxn ang="0">
                  <a:pos x="343" y="245"/>
                </a:cxn>
                <a:cxn ang="0">
                  <a:pos x="315" y="259"/>
                </a:cxn>
                <a:cxn ang="0">
                  <a:pos x="291" y="276"/>
                </a:cxn>
                <a:cxn ang="0">
                  <a:pos x="280" y="283"/>
                </a:cxn>
                <a:cxn ang="0">
                  <a:pos x="279" y="272"/>
                </a:cxn>
                <a:cxn ang="0">
                  <a:pos x="273" y="283"/>
                </a:cxn>
                <a:cxn ang="0">
                  <a:pos x="260" y="290"/>
                </a:cxn>
                <a:cxn ang="0">
                  <a:pos x="256" y="303"/>
                </a:cxn>
                <a:cxn ang="0">
                  <a:pos x="244" y="321"/>
                </a:cxn>
                <a:cxn ang="0">
                  <a:pos x="241" y="346"/>
                </a:cxn>
                <a:cxn ang="0">
                  <a:pos x="227" y="356"/>
                </a:cxn>
                <a:cxn ang="0">
                  <a:pos x="215" y="342"/>
                </a:cxn>
                <a:cxn ang="0">
                  <a:pos x="198" y="343"/>
                </a:cxn>
                <a:cxn ang="0">
                  <a:pos x="187" y="331"/>
                </a:cxn>
                <a:cxn ang="0">
                  <a:pos x="175" y="314"/>
                </a:cxn>
                <a:cxn ang="0">
                  <a:pos x="178" y="298"/>
                </a:cxn>
                <a:cxn ang="0">
                  <a:pos x="172" y="297"/>
                </a:cxn>
                <a:cxn ang="0">
                  <a:pos x="160" y="281"/>
                </a:cxn>
                <a:cxn ang="0">
                  <a:pos x="155" y="252"/>
                </a:cxn>
                <a:cxn ang="0">
                  <a:pos x="174" y="241"/>
                </a:cxn>
                <a:cxn ang="0">
                  <a:pos x="169" y="220"/>
                </a:cxn>
                <a:cxn ang="0">
                  <a:pos x="175" y="213"/>
                </a:cxn>
                <a:cxn ang="0">
                  <a:pos x="152" y="197"/>
                </a:cxn>
                <a:cxn ang="0">
                  <a:pos x="142" y="183"/>
                </a:cxn>
                <a:cxn ang="0">
                  <a:pos x="129" y="158"/>
                </a:cxn>
                <a:cxn ang="0">
                  <a:pos x="97" y="127"/>
                </a:cxn>
                <a:cxn ang="0">
                  <a:pos x="56" y="126"/>
                </a:cxn>
                <a:cxn ang="0">
                  <a:pos x="17" y="115"/>
                </a:cxn>
                <a:cxn ang="0">
                  <a:pos x="21" y="102"/>
                </a:cxn>
                <a:cxn ang="0">
                  <a:pos x="39" y="79"/>
                </a:cxn>
                <a:cxn ang="0">
                  <a:pos x="62" y="49"/>
                </a:cxn>
                <a:cxn ang="0">
                  <a:pos x="154" y="26"/>
                </a:cxn>
                <a:cxn ang="0">
                  <a:pos x="183" y="21"/>
                </a:cxn>
                <a:cxn ang="0">
                  <a:pos x="221" y="17"/>
                </a:cxn>
                <a:cxn ang="0">
                  <a:pos x="209" y="14"/>
                </a:cxn>
                <a:cxn ang="0">
                  <a:pos x="279" y="10"/>
                </a:cxn>
                <a:cxn ang="0">
                  <a:pos x="343" y="3"/>
                </a:cxn>
                <a:cxn ang="0">
                  <a:pos x="355" y="10"/>
                </a:cxn>
                <a:cxn ang="0">
                  <a:pos x="393" y="26"/>
                </a:cxn>
                <a:cxn ang="0">
                  <a:pos x="375" y="35"/>
                </a:cxn>
                <a:cxn ang="0">
                  <a:pos x="407" y="43"/>
                </a:cxn>
                <a:cxn ang="0">
                  <a:pos x="483" y="38"/>
                </a:cxn>
                <a:cxn ang="0">
                  <a:pos x="426" y="54"/>
                </a:cxn>
                <a:cxn ang="0">
                  <a:pos x="420" y="65"/>
                </a:cxn>
                <a:cxn ang="0">
                  <a:pos x="422" y="82"/>
                </a:cxn>
                <a:cxn ang="0">
                  <a:pos x="425" y="102"/>
                </a:cxn>
                <a:cxn ang="0">
                  <a:pos x="413" y="116"/>
                </a:cxn>
                <a:cxn ang="0">
                  <a:pos x="425" y="132"/>
                </a:cxn>
                <a:cxn ang="0">
                  <a:pos x="426" y="155"/>
                </a:cxn>
                <a:cxn ang="0">
                  <a:pos x="408" y="169"/>
                </a:cxn>
                <a:cxn ang="0">
                  <a:pos x="391" y="188"/>
                </a:cxn>
                <a:cxn ang="0">
                  <a:pos x="408" y="199"/>
                </a:cxn>
                <a:cxn ang="0">
                  <a:pos x="382" y="199"/>
                </a:cxn>
                <a:cxn ang="0">
                  <a:pos x="362" y="205"/>
                </a:cxn>
                <a:cxn ang="0">
                  <a:pos x="362" y="216"/>
                </a:cxn>
              </a:cxnLst>
              <a:rect l="0" t="0" r="r" b="b"/>
              <a:pathLst>
                <a:path w="489" h="359">
                  <a:moveTo>
                    <a:pt x="375" y="216"/>
                  </a:moveTo>
                  <a:cubicBezTo>
                    <a:pt x="382" y="210"/>
                    <a:pt x="387" y="219"/>
                    <a:pt x="396" y="219"/>
                  </a:cubicBezTo>
                  <a:cubicBezTo>
                    <a:pt x="405" y="217"/>
                    <a:pt x="408" y="217"/>
                    <a:pt x="402" y="220"/>
                  </a:cubicBezTo>
                  <a:cubicBezTo>
                    <a:pt x="396" y="222"/>
                    <a:pt x="401" y="224"/>
                    <a:pt x="394" y="224"/>
                  </a:cubicBezTo>
                  <a:cubicBezTo>
                    <a:pt x="390" y="224"/>
                    <a:pt x="396" y="227"/>
                    <a:pt x="390" y="228"/>
                  </a:cubicBezTo>
                  <a:cubicBezTo>
                    <a:pt x="384" y="228"/>
                    <a:pt x="381" y="231"/>
                    <a:pt x="378" y="236"/>
                  </a:cubicBezTo>
                  <a:cubicBezTo>
                    <a:pt x="375" y="239"/>
                    <a:pt x="362" y="239"/>
                    <a:pt x="353" y="242"/>
                  </a:cubicBezTo>
                  <a:cubicBezTo>
                    <a:pt x="344" y="247"/>
                    <a:pt x="344" y="241"/>
                    <a:pt x="343" y="245"/>
                  </a:cubicBezTo>
                  <a:cubicBezTo>
                    <a:pt x="341" y="248"/>
                    <a:pt x="335" y="248"/>
                    <a:pt x="332" y="247"/>
                  </a:cubicBezTo>
                  <a:cubicBezTo>
                    <a:pt x="327" y="245"/>
                    <a:pt x="318" y="238"/>
                    <a:pt x="324" y="244"/>
                  </a:cubicBezTo>
                  <a:cubicBezTo>
                    <a:pt x="329" y="248"/>
                    <a:pt x="327" y="250"/>
                    <a:pt x="324" y="250"/>
                  </a:cubicBezTo>
                  <a:cubicBezTo>
                    <a:pt x="321" y="250"/>
                    <a:pt x="317" y="253"/>
                    <a:pt x="315" y="259"/>
                  </a:cubicBezTo>
                  <a:cubicBezTo>
                    <a:pt x="315" y="264"/>
                    <a:pt x="305" y="273"/>
                    <a:pt x="300" y="273"/>
                  </a:cubicBezTo>
                  <a:cubicBezTo>
                    <a:pt x="300" y="273"/>
                    <a:pt x="300" y="272"/>
                    <a:pt x="298" y="272"/>
                  </a:cubicBezTo>
                  <a:cubicBezTo>
                    <a:pt x="297" y="272"/>
                    <a:pt x="298" y="275"/>
                    <a:pt x="297" y="275"/>
                  </a:cubicBezTo>
                  <a:cubicBezTo>
                    <a:pt x="295" y="275"/>
                    <a:pt x="292" y="278"/>
                    <a:pt x="291" y="276"/>
                  </a:cubicBezTo>
                  <a:cubicBezTo>
                    <a:pt x="288" y="278"/>
                    <a:pt x="288" y="278"/>
                    <a:pt x="288" y="278"/>
                  </a:cubicBezTo>
                  <a:cubicBezTo>
                    <a:pt x="289" y="280"/>
                    <a:pt x="289" y="281"/>
                    <a:pt x="288" y="280"/>
                  </a:cubicBezTo>
                  <a:cubicBezTo>
                    <a:pt x="286" y="278"/>
                    <a:pt x="286" y="280"/>
                    <a:pt x="285" y="281"/>
                  </a:cubicBezTo>
                  <a:cubicBezTo>
                    <a:pt x="283" y="283"/>
                    <a:pt x="282" y="283"/>
                    <a:pt x="280" y="283"/>
                  </a:cubicBezTo>
                  <a:cubicBezTo>
                    <a:pt x="279" y="281"/>
                    <a:pt x="280" y="278"/>
                    <a:pt x="280" y="276"/>
                  </a:cubicBezTo>
                  <a:cubicBezTo>
                    <a:pt x="280" y="275"/>
                    <a:pt x="283" y="275"/>
                    <a:pt x="283" y="273"/>
                  </a:cubicBezTo>
                  <a:cubicBezTo>
                    <a:pt x="283" y="272"/>
                    <a:pt x="286" y="272"/>
                    <a:pt x="283" y="272"/>
                  </a:cubicBezTo>
                  <a:cubicBezTo>
                    <a:pt x="280" y="272"/>
                    <a:pt x="280" y="270"/>
                    <a:pt x="279" y="272"/>
                  </a:cubicBezTo>
                  <a:cubicBezTo>
                    <a:pt x="279" y="272"/>
                    <a:pt x="283" y="273"/>
                    <a:pt x="280" y="275"/>
                  </a:cubicBezTo>
                  <a:cubicBezTo>
                    <a:pt x="277" y="276"/>
                    <a:pt x="280" y="276"/>
                    <a:pt x="279" y="278"/>
                  </a:cubicBezTo>
                  <a:cubicBezTo>
                    <a:pt x="276" y="280"/>
                    <a:pt x="279" y="280"/>
                    <a:pt x="277" y="281"/>
                  </a:cubicBezTo>
                  <a:cubicBezTo>
                    <a:pt x="277" y="283"/>
                    <a:pt x="276" y="281"/>
                    <a:pt x="273" y="283"/>
                  </a:cubicBezTo>
                  <a:cubicBezTo>
                    <a:pt x="270" y="283"/>
                    <a:pt x="268" y="281"/>
                    <a:pt x="266" y="283"/>
                  </a:cubicBezTo>
                  <a:cubicBezTo>
                    <a:pt x="263" y="284"/>
                    <a:pt x="262" y="283"/>
                    <a:pt x="265" y="284"/>
                  </a:cubicBezTo>
                  <a:cubicBezTo>
                    <a:pt x="268" y="286"/>
                    <a:pt x="268" y="287"/>
                    <a:pt x="266" y="286"/>
                  </a:cubicBezTo>
                  <a:cubicBezTo>
                    <a:pt x="263" y="286"/>
                    <a:pt x="263" y="292"/>
                    <a:pt x="260" y="290"/>
                  </a:cubicBezTo>
                  <a:cubicBezTo>
                    <a:pt x="257" y="289"/>
                    <a:pt x="251" y="289"/>
                    <a:pt x="256" y="293"/>
                  </a:cubicBezTo>
                  <a:cubicBezTo>
                    <a:pt x="260" y="298"/>
                    <a:pt x="260" y="300"/>
                    <a:pt x="259" y="300"/>
                  </a:cubicBezTo>
                  <a:cubicBezTo>
                    <a:pt x="256" y="298"/>
                    <a:pt x="256" y="301"/>
                    <a:pt x="253" y="300"/>
                  </a:cubicBezTo>
                  <a:cubicBezTo>
                    <a:pt x="250" y="298"/>
                    <a:pt x="251" y="303"/>
                    <a:pt x="256" y="303"/>
                  </a:cubicBezTo>
                  <a:cubicBezTo>
                    <a:pt x="260" y="303"/>
                    <a:pt x="257" y="303"/>
                    <a:pt x="259" y="306"/>
                  </a:cubicBezTo>
                  <a:cubicBezTo>
                    <a:pt x="259" y="311"/>
                    <a:pt x="254" y="311"/>
                    <a:pt x="254" y="314"/>
                  </a:cubicBezTo>
                  <a:cubicBezTo>
                    <a:pt x="254" y="318"/>
                    <a:pt x="251" y="311"/>
                    <a:pt x="251" y="315"/>
                  </a:cubicBezTo>
                  <a:cubicBezTo>
                    <a:pt x="250" y="321"/>
                    <a:pt x="244" y="318"/>
                    <a:pt x="244" y="321"/>
                  </a:cubicBezTo>
                  <a:cubicBezTo>
                    <a:pt x="242" y="323"/>
                    <a:pt x="245" y="321"/>
                    <a:pt x="245" y="325"/>
                  </a:cubicBezTo>
                  <a:cubicBezTo>
                    <a:pt x="247" y="328"/>
                    <a:pt x="239" y="321"/>
                    <a:pt x="242" y="326"/>
                  </a:cubicBezTo>
                  <a:cubicBezTo>
                    <a:pt x="244" y="329"/>
                    <a:pt x="245" y="325"/>
                    <a:pt x="245" y="329"/>
                  </a:cubicBezTo>
                  <a:cubicBezTo>
                    <a:pt x="247" y="334"/>
                    <a:pt x="239" y="343"/>
                    <a:pt x="241" y="346"/>
                  </a:cubicBezTo>
                  <a:cubicBezTo>
                    <a:pt x="242" y="350"/>
                    <a:pt x="237" y="350"/>
                    <a:pt x="236" y="351"/>
                  </a:cubicBezTo>
                  <a:cubicBezTo>
                    <a:pt x="234" y="354"/>
                    <a:pt x="239" y="350"/>
                    <a:pt x="239" y="354"/>
                  </a:cubicBezTo>
                  <a:cubicBezTo>
                    <a:pt x="239" y="359"/>
                    <a:pt x="236" y="359"/>
                    <a:pt x="233" y="357"/>
                  </a:cubicBezTo>
                  <a:cubicBezTo>
                    <a:pt x="230" y="354"/>
                    <a:pt x="230" y="353"/>
                    <a:pt x="227" y="356"/>
                  </a:cubicBezTo>
                  <a:cubicBezTo>
                    <a:pt x="225" y="357"/>
                    <a:pt x="221" y="357"/>
                    <a:pt x="222" y="353"/>
                  </a:cubicBezTo>
                  <a:cubicBezTo>
                    <a:pt x="227" y="348"/>
                    <a:pt x="221" y="353"/>
                    <a:pt x="218" y="351"/>
                  </a:cubicBezTo>
                  <a:cubicBezTo>
                    <a:pt x="213" y="348"/>
                    <a:pt x="213" y="348"/>
                    <a:pt x="216" y="345"/>
                  </a:cubicBezTo>
                  <a:cubicBezTo>
                    <a:pt x="219" y="342"/>
                    <a:pt x="215" y="339"/>
                    <a:pt x="215" y="342"/>
                  </a:cubicBezTo>
                  <a:cubicBezTo>
                    <a:pt x="216" y="343"/>
                    <a:pt x="212" y="343"/>
                    <a:pt x="210" y="346"/>
                  </a:cubicBezTo>
                  <a:cubicBezTo>
                    <a:pt x="207" y="348"/>
                    <a:pt x="209" y="343"/>
                    <a:pt x="204" y="346"/>
                  </a:cubicBezTo>
                  <a:cubicBezTo>
                    <a:pt x="199" y="350"/>
                    <a:pt x="198" y="348"/>
                    <a:pt x="198" y="345"/>
                  </a:cubicBezTo>
                  <a:cubicBezTo>
                    <a:pt x="196" y="343"/>
                    <a:pt x="199" y="345"/>
                    <a:pt x="198" y="343"/>
                  </a:cubicBezTo>
                  <a:cubicBezTo>
                    <a:pt x="198" y="340"/>
                    <a:pt x="193" y="343"/>
                    <a:pt x="195" y="340"/>
                  </a:cubicBezTo>
                  <a:cubicBezTo>
                    <a:pt x="196" y="337"/>
                    <a:pt x="189" y="340"/>
                    <a:pt x="190" y="337"/>
                  </a:cubicBezTo>
                  <a:cubicBezTo>
                    <a:pt x="192" y="334"/>
                    <a:pt x="192" y="334"/>
                    <a:pt x="189" y="334"/>
                  </a:cubicBezTo>
                  <a:cubicBezTo>
                    <a:pt x="187" y="336"/>
                    <a:pt x="190" y="329"/>
                    <a:pt x="187" y="331"/>
                  </a:cubicBezTo>
                  <a:cubicBezTo>
                    <a:pt x="184" y="332"/>
                    <a:pt x="189" y="328"/>
                    <a:pt x="184" y="326"/>
                  </a:cubicBezTo>
                  <a:cubicBezTo>
                    <a:pt x="181" y="325"/>
                    <a:pt x="181" y="325"/>
                    <a:pt x="181" y="323"/>
                  </a:cubicBezTo>
                  <a:cubicBezTo>
                    <a:pt x="181" y="320"/>
                    <a:pt x="178" y="318"/>
                    <a:pt x="180" y="317"/>
                  </a:cubicBezTo>
                  <a:cubicBezTo>
                    <a:pt x="180" y="314"/>
                    <a:pt x="177" y="317"/>
                    <a:pt x="175" y="314"/>
                  </a:cubicBezTo>
                  <a:cubicBezTo>
                    <a:pt x="174" y="311"/>
                    <a:pt x="170" y="307"/>
                    <a:pt x="172" y="306"/>
                  </a:cubicBezTo>
                  <a:cubicBezTo>
                    <a:pt x="174" y="304"/>
                    <a:pt x="169" y="304"/>
                    <a:pt x="172" y="303"/>
                  </a:cubicBezTo>
                  <a:cubicBezTo>
                    <a:pt x="174" y="303"/>
                    <a:pt x="167" y="301"/>
                    <a:pt x="174" y="301"/>
                  </a:cubicBezTo>
                  <a:cubicBezTo>
                    <a:pt x="178" y="301"/>
                    <a:pt x="172" y="298"/>
                    <a:pt x="178" y="298"/>
                  </a:cubicBezTo>
                  <a:cubicBezTo>
                    <a:pt x="183" y="298"/>
                    <a:pt x="175" y="297"/>
                    <a:pt x="178" y="295"/>
                  </a:cubicBezTo>
                  <a:cubicBezTo>
                    <a:pt x="181" y="293"/>
                    <a:pt x="184" y="300"/>
                    <a:pt x="184" y="297"/>
                  </a:cubicBezTo>
                  <a:cubicBezTo>
                    <a:pt x="183" y="293"/>
                    <a:pt x="180" y="292"/>
                    <a:pt x="177" y="295"/>
                  </a:cubicBezTo>
                  <a:cubicBezTo>
                    <a:pt x="174" y="297"/>
                    <a:pt x="177" y="289"/>
                    <a:pt x="172" y="297"/>
                  </a:cubicBezTo>
                  <a:cubicBezTo>
                    <a:pt x="167" y="304"/>
                    <a:pt x="166" y="298"/>
                    <a:pt x="167" y="295"/>
                  </a:cubicBezTo>
                  <a:cubicBezTo>
                    <a:pt x="167" y="292"/>
                    <a:pt x="166" y="295"/>
                    <a:pt x="166" y="290"/>
                  </a:cubicBezTo>
                  <a:cubicBezTo>
                    <a:pt x="166" y="287"/>
                    <a:pt x="163" y="289"/>
                    <a:pt x="163" y="286"/>
                  </a:cubicBezTo>
                  <a:cubicBezTo>
                    <a:pt x="164" y="283"/>
                    <a:pt x="161" y="281"/>
                    <a:pt x="160" y="281"/>
                  </a:cubicBezTo>
                  <a:cubicBezTo>
                    <a:pt x="157" y="281"/>
                    <a:pt x="160" y="280"/>
                    <a:pt x="155" y="276"/>
                  </a:cubicBezTo>
                  <a:cubicBezTo>
                    <a:pt x="152" y="273"/>
                    <a:pt x="155" y="267"/>
                    <a:pt x="161" y="264"/>
                  </a:cubicBezTo>
                  <a:cubicBezTo>
                    <a:pt x="155" y="264"/>
                    <a:pt x="151" y="264"/>
                    <a:pt x="152" y="259"/>
                  </a:cubicBezTo>
                  <a:cubicBezTo>
                    <a:pt x="154" y="255"/>
                    <a:pt x="155" y="253"/>
                    <a:pt x="155" y="252"/>
                  </a:cubicBezTo>
                  <a:cubicBezTo>
                    <a:pt x="154" y="250"/>
                    <a:pt x="161" y="248"/>
                    <a:pt x="158" y="247"/>
                  </a:cubicBezTo>
                  <a:cubicBezTo>
                    <a:pt x="155" y="244"/>
                    <a:pt x="158" y="245"/>
                    <a:pt x="157" y="244"/>
                  </a:cubicBezTo>
                  <a:cubicBezTo>
                    <a:pt x="157" y="242"/>
                    <a:pt x="161" y="244"/>
                    <a:pt x="163" y="241"/>
                  </a:cubicBezTo>
                  <a:cubicBezTo>
                    <a:pt x="166" y="239"/>
                    <a:pt x="169" y="242"/>
                    <a:pt x="174" y="241"/>
                  </a:cubicBezTo>
                  <a:cubicBezTo>
                    <a:pt x="178" y="239"/>
                    <a:pt x="174" y="239"/>
                    <a:pt x="174" y="234"/>
                  </a:cubicBezTo>
                  <a:cubicBezTo>
                    <a:pt x="175" y="231"/>
                    <a:pt x="178" y="227"/>
                    <a:pt x="178" y="224"/>
                  </a:cubicBezTo>
                  <a:cubicBezTo>
                    <a:pt x="177" y="220"/>
                    <a:pt x="175" y="228"/>
                    <a:pt x="174" y="225"/>
                  </a:cubicBezTo>
                  <a:cubicBezTo>
                    <a:pt x="172" y="224"/>
                    <a:pt x="178" y="220"/>
                    <a:pt x="169" y="220"/>
                  </a:cubicBezTo>
                  <a:cubicBezTo>
                    <a:pt x="161" y="219"/>
                    <a:pt x="164" y="214"/>
                    <a:pt x="157" y="214"/>
                  </a:cubicBezTo>
                  <a:cubicBezTo>
                    <a:pt x="152" y="214"/>
                    <a:pt x="146" y="211"/>
                    <a:pt x="148" y="210"/>
                  </a:cubicBezTo>
                  <a:cubicBezTo>
                    <a:pt x="151" y="206"/>
                    <a:pt x="163" y="208"/>
                    <a:pt x="166" y="210"/>
                  </a:cubicBezTo>
                  <a:cubicBezTo>
                    <a:pt x="170" y="213"/>
                    <a:pt x="177" y="214"/>
                    <a:pt x="175" y="213"/>
                  </a:cubicBezTo>
                  <a:cubicBezTo>
                    <a:pt x="174" y="211"/>
                    <a:pt x="172" y="210"/>
                    <a:pt x="175" y="206"/>
                  </a:cubicBezTo>
                  <a:cubicBezTo>
                    <a:pt x="175" y="206"/>
                    <a:pt x="163" y="205"/>
                    <a:pt x="164" y="202"/>
                  </a:cubicBezTo>
                  <a:cubicBezTo>
                    <a:pt x="167" y="197"/>
                    <a:pt x="158" y="200"/>
                    <a:pt x="163" y="197"/>
                  </a:cubicBezTo>
                  <a:cubicBezTo>
                    <a:pt x="166" y="196"/>
                    <a:pt x="155" y="191"/>
                    <a:pt x="152" y="197"/>
                  </a:cubicBezTo>
                  <a:cubicBezTo>
                    <a:pt x="151" y="203"/>
                    <a:pt x="145" y="197"/>
                    <a:pt x="142" y="199"/>
                  </a:cubicBezTo>
                  <a:cubicBezTo>
                    <a:pt x="140" y="200"/>
                    <a:pt x="138" y="197"/>
                    <a:pt x="137" y="196"/>
                  </a:cubicBezTo>
                  <a:cubicBezTo>
                    <a:pt x="135" y="192"/>
                    <a:pt x="145" y="194"/>
                    <a:pt x="142" y="191"/>
                  </a:cubicBezTo>
                  <a:cubicBezTo>
                    <a:pt x="137" y="186"/>
                    <a:pt x="137" y="183"/>
                    <a:pt x="142" y="183"/>
                  </a:cubicBezTo>
                  <a:cubicBezTo>
                    <a:pt x="146" y="182"/>
                    <a:pt x="149" y="175"/>
                    <a:pt x="142" y="174"/>
                  </a:cubicBezTo>
                  <a:cubicBezTo>
                    <a:pt x="135" y="172"/>
                    <a:pt x="146" y="169"/>
                    <a:pt x="140" y="166"/>
                  </a:cubicBezTo>
                  <a:cubicBezTo>
                    <a:pt x="131" y="163"/>
                    <a:pt x="142" y="163"/>
                    <a:pt x="135" y="160"/>
                  </a:cubicBezTo>
                  <a:cubicBezTo>
                    <a:pt x="132" y="158"/>
                    <a:pt x="135" y="155"/>
                    <a:pt x="129" y="158"/>
                  </a:cubicBezTo>
                  <a:cubicBezTo>
                    <a:pt x="122" y="160"/>
                    <a:pt x="129" y="155"/>
                    <a:pt x="131" y="152"/>
                  </a:cubicBezTo>
                  <a:cubicBezTo>
                    <a:pt x="132" y="149"/>
                    <a:pt x="113" y="141"/>
                    <a:pt x="116" y="138"/>
                  </a:cubicBezTo>
                  <a:cubicBezTo>
                    <a:pt x="120" y="135"/>
                    <a:pt x="116" y="135"/>
                    <a:pt x="108" y="130"/>
                  </a:cubicBezTo>
                  <a:cubicBezTo>
                    <a:pt x="100" y="127"/>
                    <a:pt x="100" y="130"/>
                    <a:pt x="97" y="127"/>
                  </a:cubicBezTo>
                  <a:cubicBezTo>
                    <a:pt x="94" y="124"/>
                    <a:pt x="87" y="127"/>
                    <a:pt x="81" y="124"/>
                  </a:cubicBezTo>
                  <a:cubicBezTo>
                    <a:pt x="75" y="122"/>
                    <a:pt x="76" y="130"/>
                    <a:pt x="71" y="126"/>
                  </a:cubicBezTo>
                  <a:cubicBezTo>
                    <a:pt x="67" y="122"/>
                    <a:pt x="68" y="129"/>
                    <a:pt x="61" y="129"/>
                  </a:cubicBezTo>
                  <a:cubicBezTo>
                    <a:pt x="55" y="127"/>
                    <a:pt x="62" y="122"/>
                    <a:pt x="56" y="126"/>
                  </a:cubicBezTo>
                  <a:cubicBezTo>
                    <a:pt x="49" y="129"/>
                    <a:pt x="52" y="122"/>
                    <a:pt x="49" y="124"/>
                  </a:cubicBezTo>
                  <a:cubicBezTo>
                    <a:pt x="44" y="126"/>
                    <a:pt x="58" y="133"/>
                    <a:pt x="47" y="129"/>
                  </a:cubicBezTo>
                  <a:cubicBezTo>
                    <a:pt x="35" y="126"/>
                    <a:pt x="23" y="124"/>
                    <a:pt x="32" y="121"/>
                  </a:cubicBezTo>
                  <a:cubicBezTo>
                    <a:pt x="41" y="118"/>
                    <a:pt x="23" y="118"/>
                    <a:pt x="17" y="115"/>
                  </a:cubicBezTo>
                  <a:cubicBezTo>
                    <a:pt x="9" y="112"/>
                    <a:pt x="24" y="108"/>
                    <a:pt x="36" y="107"/>
                  </a:cubicBezTo>
                  <a:cubicBezTo>
                    <a:pt x="49" y="107"/>
                    <a:pt x="58" y="107"/>
                    <a:pt x="56" y="104"/>
                  </a:cubicBezTo>
                  <a:cubicBezTo>
                    <a:pt x="55" y="101"/>
                    <a:pt x="46" y="105"/>
                    <a:pt x="36" y="105"/>
                  </a:cubicBezTo>
                  <a:cubicBezTo>
                    <a:pt x="27" y="105"/>
                    <a:pt x="24" y="105"/>
                    <a:pt x="21" y="102"/>
                  </a:cubicBezTo>
                  <a:cubicBezTo>
                    <a:pt x="18" y="99"/>
                    <a:pt x="17" y="102"/>
                    <a:pt x="14" y="99"/>
                  </a:cubicBezTo>
                  <a:cubicBezTo>
                    <a:pt x="10" y="98"/>
                    <a:pt x="9" y="101"/>
                    <a:pt x="4" y="96"/>
                  </a:cubicBezTo>
                  <a:cubicBezTo>
                    <a:pt x="0" y="91"/>
                    <a:pt x="1" y="88"/>
                    <a:pt x="20" y="85"/>
                  </a:cubicBezTo>
                  <a:cubicBezTo>
                    <a:pt x="36" y="82"/>
                    <a:pt x="29" y="80"/>
                    <a:pt x="39" y="79"/>
                  </a:cubicBezTo>
                  <a:cubicBezTo>
                    <a:pt x="50" y="77"/>
                    <a:pt x="56" y="82"/>
                    <a:pt x="61" y="76"/>
                  </a:cubicBezTo>
                  <a:cubicBezTo>
                    <a:pt x="67" y="70"/>
                    <a:pt x="67" y="62"/>
                    <a:pt x="62" y="63"/>
                  </a:cubicBezTo>
                  <a:cubicBezTo>
                    <a:pt x="58" y="63"/>
                    <a:pt x="49" y="63"/>
                    <a:pt x="46" y="60"/>
                  </a:cubicBezTo>
                  <a:cubicBezTo>
                    <a:pt x="44" y="57"/>
                    <a:pt x="55" y="54"/>
                    <a:pt x="62" y="49"/>
                  </a:cubicBezTo>
                  <a:cubicBezTo>
                    <a:pt x="70" y="45"/>
                    <a:pt x="79" y="42"/>
                    <a:pt x="90" y="45"/>
                  </a:cubicBezTo>
                  <a:cubicBezTo>
                    <a:pt x="97" y="46"/>
                    <a:pt x="99" y="42"/>
                    <a:pt x="94" y="37"/>
                  </a:cubicBezTo>
                  <a:cubicBezTo>
                    <a:pt x="91" y="32"/>
                    <a:pt x="97" y="29"/>
                    <a:pt x="120" y="28"/>
                  </a:cubicBezTo>
                  <a:cubicBezTo>
                    <a:pt x="145" y="24"/>
                    <a:pt x="148" y="20"/>
                    <a:pt x="154" y="26"/>
                  </a:cubicBezTo>
                  <a:cubicBezTo>
                    <a:pt x="160" y="34"/>
                    <a:pt x="149" y="46"/>
                    <a:pt x="157" y="35"/>
                  </a:cubicBezTo>
                  <a:cubicBezTo>
                    <a:pt x="163" y="24"/>
                    <a:pt x="178" y="37"/>
                    <a:pt x="177" y="34"/>
                  </a:cubicBezTo>
                  <a:cubicBezTo>
                    <a:pt x="174" y="28"/>
                    <a:pt x="192" y="35"/>
                    <a:pt x="183" y="29"/>
                  </a:cubicBezTo>
                  <a:cubicBezTo>
                    <a:pt x="172" y="23"/>
                    <a:pt x="170" y="20"/>
                    <a:pt x="183" y="21"/>
                  </a:cubicBezTo>
                  <a:cubicBezTo>
                    <a:pt x="195" y="21"/>
                    <a:pt x="199" y="26"/>
                    <a:pt x="210" y="28"/>
                  </a:cubicBezTo>
                  <a:cubicBezTo>
                    <a:pt x="221" y="29"/>
                    <a:pt x="219" y="35"/>
                    <a:pt x="225" y="34"/>
                  </a:cubicBezTo>
                  <a:cubicBezTo>
                    <a:pt x="231" y="34"/>
                    <a:pt x="221" y="26"/>
                    <a:pt x="230" y="24"/>
                  </a:cubicBezTo>
                  <a:cubicBezTo>
                    <a:pt x="244" y="23"/>
                    <a:pt x="206" y="15"/>
                    <a:pt x="221" y="17"/>
                  </a:cubicBezTo>
                  <a:cubicBezTo>
                    <a:pt x="237" y="17"/>
                    <a:pt x="248" y="17"/>
                    <a:pt x="254" y="18"/>
                  </a:cubicBezTo>
                  <a:cubicBezTo>
                    <a:pt x="262" y="21"/>
                    <a:pt x="270" y="20"/>
                    <a:pt x="260" y="18"/>
                  </a:cubicBezTo>
                  <a:cubicBezTo>
                    <a:pt x="253" y="17"/>
                    <a:pt x="244" y="15"/>
                    <a:pt x="233" y="15"/>
                  </a:cubicBezTo>
                  <a:cubicBezTo>
                    <a:pt x="222" y="14"/>
                    <a:pt x="210" y="15"/>
                    <a:pt x="209" y="14"/>
                  </a:cubicBezTo>
                  <a:cubicBezTo>
                    <a:pt x="207" y="10"/>
                    <a:pt x="219" y="10"/>
                    <a:pt x="230" y="9"/>
                  </a:cubicBezTo>
                  <a:cubicBezTo>
                    <a:pt x="241" y="7"/>
                    <a:pt x="248" y="9"/>
                    <a:pt x="254" y="12"/>
                  </a:cubicBezTo>
                  <a:cubicBezTo>
                    <a:pt x="260" y="15"/>
                    <a:pt x="271" y="14"/>
                    <a:pt x="273" y="12"/>
                  </a:cubicBezTo>
                  <a:cubicBezTo>
                    <a:pt x="274" y="12"/>
                    <a:pt x="286" y="10"/>
                    <a:pt x="279" y="10"/>
                  </a:cubicBezTo>
                  <a:cubicBezTo>
                    <a:pt x="271" y="9"/>
                    <a:pt x="270" y="4"/>
                    <a:pt x="274" y="4"/>
                  </a:cubicBezTo>
                  <a:cubicBezTo>
                    <a:pt x="280" y="4"/>
                    <a:pt x="279" y="3"/>
                    <a:pt x="286" y="4"/>
                  </a:cubicBezTo>
                  <a:cubicBezTo>
                    <a:pt x="294" y="6"/>
                    <a:pt x="283" y="1"/>
                    <a:pt x="298" y="3"/>
                  </a:cubicBezTo>
                  <a:cubicBezTo>
                    <a:pt x="314" y="3"/>
                    <a:pt x="317" y="0"/>
                    <a:pt x="343" y="3"/>
                  </a:cubicBezTo>
                  <a:cubicBezTo>
                    <a:pt x="359" y="4"/>
                    <a:pt x="384" y="7"/>
                    <a:pt x="376" y="7"/>
                  </a:cubicBezTo>
                  <a:cubicBezTo>
                    <a:pt x="369" y="9"/>
                    <a:pt x="343" y="9"/>
                    <a:pt x="335" y="10"/>
                  </a:cubicBezTo>
                  <a:cubicBezTo>
                    <a:pt x="327" y="12"/>
                    <a:pt x="314" y="12"/>
                    <a:pt x="324" y="14"/>
                  </a:cubicBezTo>
                  <a:cubicBezTo>
                    <a:pt x="337" y="15"/>
                    <a:pt x="340" y="9"/>
                    <a:pt x="355" y="10"/>
                  </a:cubicBezTo>
                  <a:cubicBezTo>
                    <a:pt x="372" y="14"/>
                    <a:pt x="378" y="7"/>
                    <a:pt x="382" y="10"/>
                  </a:cubicBezTo>
                  <a:cubicBezTo>
                    <a:pt x="388" y="14"/>
                    <a:pt x="372" y="18"/>
                    <a:pt x="382" y="15"/>
                  </a:cubicBezTo>
                  <a:cubicBezTo>
                    <a:pt x="393" y="14"/>
                    <a:pt x="401" y="17"/>
                    <a:pt x="408" y="18"/>
                  </a:cubicBezTo>
                  <a:cubicBezTo>
                    <a:pt x="416" y="20"/>
                    <a:pt x="402" y="24"/>
                    <a:pt x="393" y="26"/>
                  </a:cubicBezTo>
                  <a:cubicBezTo>
                    <a:pt x="379" y="29"/>
                    <a:pt x="361" y="26"/>
                    <a:pt x="346" y="28"/>
                  </a:cubicBezTo>
                  <a:cubicBezTo>
                    <a:pt x="330" y="31"/>
                    <a:pt x="314" y="32"/>
                    <a:pt x="318" y="37"/>
                  </a:cubicBezTo>
                  <a:cubicBezTo>
                    <a:pt x="321" y="38"/>
                    <a:pt x="346" y="29"/>
                    <a:pt x="367" y="29"/>
                  </a:cubicBezTo>
                  <a:cubicBezTo>
                    <a:pt x="387" y="31"/>
                    <a:pt x="382" y="32"/>
                    <a:pt x="375" y="35"/>
                  </a:cubicBezTo>
                  <a:cubicBezTo>
                    <a:pt x="367" y="38"/>
                    <a:pt x="376" y="38"/>
                    <a:pt x="384" y="35"/>
                  </a:cubicBezTo>
                  <a:cubicBezTo>
                    <a:pt x="393" y="34"/>
                    <a:pt x="384" y="29"/>
                    <a:pt x="397" y="29"/>
                  </a:cubicBezTo>
                  <a:cubicBezTo>
                    <a:pt x="411" y="29"/>
                    <a:pt x="408" y="37"/>
                    <a:pt x="397" y="45"/>
                  </a:cubicBezTo>
                  <a:cubicBezTo>
                    <a:pt x="387" y="52"/>
                    <a:pt x="394" y="52"/>
                    <a:pt x="407" y="43"/>
                  </a:cubicBezTo>
                  <a:cubicBezTo>
                    <a:pt x="419" y="35"/>
                    <a:pt x="425" y="34"/>
                    <a:pt x="422" y="37"/>
                  </a:cubicBezTo>
                  <a:cubicBezTo>
                    <a:pt x="419" y="40"/>
                    <a:pt x="426" y="37"/>
                    <a:pt x="432" y="38"/>
                  </a:cubicBezTo>
                  <a:cubicBezTo>
                    <a:pt x="439" y="40"/>
                    <a:pt x="436" y="32"/>
                    <a:pt x="448" y="31"/>
                  </a:cubicBezTo>
                  <a:cubicBezTo>
                    <a:pt x="460" y="31"/>
                    <a:pt x="489" y="35"/>
                    <a:pt x="483" y="38"/>
                  </a:cubicBezTo>
                  <a:cubicBezTo>
                    <a:pt x="475" y="42"/>
                    <a:pt x="472" y="45"/>
                    <a:pt x="464" y="45"/>
                  </a:cubicBezTo>
                  <a:cubicBezTo>
                    <a:pt x="454" y="45"/>
                    <a:pt x="471" y="49"/>
                    <a:pt x="461" y="49"/>
                  </a:cubicBezTo>
                  <a:cubicBezTo>
                    <a:pt x="452" y="51"/>
                    <a:pt x="448" y="52"/>
                    <a:pt x="442" y="51"/>
                  </a:cubicBezTo>
                  <a:cubicBezTo>
                    <a:pt x="436" y="49"/>
                    <a:pt x="437" y="54"/>
                    <a:pt x="426" y="54"/>
                  </a:cubicBezTo>
                  <a:cubicBezTo>
                    <a:pt x="416" y="52"/>
                    <a:pt x="434" y="56"/>
                    <a:pt x="440" y="54"/>
                  </a:cubicBezTo>
                  <a:cubicBezTo>
                    <a:pt x="445" y="52"/>
                    <a:pt x="457" y="54"/>
                    <a:pt x="451" y="57"/>
                  </a:cubicBezTo>
                  <a:cubicBezTo>
                    <a:pt x="446" y="59"/>
                    <a:pt x="437" y="62"/>
                    <a:pt x="429" y="59"/>
                  </a:cubicBezTo>
                  <a:cubicBezTo>
                    <a:pt x="422" y="57"/>
                    <a:pt x="411" y="68"/>
                    <a:pt x="420" y="65"/>
                  </a:cubicBezTo>
                  <a:cubicBezTo>
                    <a:pt x="429" y="62"/>
                    <a:pt x="445" y="60"/>
                    <a:pt x="442" y="63"/>
                  </a:cubicBezTo>
                  <a:cubicBezTo>
                    <a:pt x="437" y="68"/>
                    <a:pt x="436" y="68"/>
                    <a:pt x="429" y="68"/>
                  </a:cubicBezTo>
                  <a:cubicBezTo>
                    <a:pt x="423" y="68"/>
                    <a:pt x="423" y="74"/>
                    <a:pt x="428" y="74"/>
                  </a:cubicBezTo>
                  <a:cubicBezTo>
                    <a:pt x="432" y="76"/>
                    <a:pt x="425" y="80"/>
                    <a:pt x="422" y="82"/>
                  </a:cubicBezTo>
                  <a:cubicBezTo>
                    <a:pt x="420" y="84"/>
                    <a:pt x="416" y="79"/>
                    <a:pt x="413" y="87"/>
                  </a:cubicBezTo>
                  <a:cubicBezTo>
                    <a:pt x="411" y="94"/>
                    <a:pt x="404" y="102"/>
                    <a:pt x="408" y="102"/>
                  </a:cubicBezTo>
                  <a:cubicBezTo>
                    <a:pt x="413" y="102"/>
                    <a:pt x="407" y="93"/>
                    <a:pt x="420" y="98"/>
                  </a:cubicBezTo>
                  <a:cubicBezTo>
                    <a:pt x="432" y="102"/>
                    <a:pt x="434" y="105"/>
                    <a:pt x="425" y="102"/>
                  </a:cubicBezTo>
                  <a:cubicBezTo>
                    <a:pt x="416" y="101"/>
                    <a:pt x="413" y="101"/>
                    <a:pt x="422" y="107"/>
                  </a:cubicBezTo>
                  <a:cubicBezTo>
                    <a:pt x="431" y="112"/>
                    <a:pt x="429" y="104"/>
                    <a:pt x="434" y="107"/>
                  </a:cubicBezTo>
                  <a:cubicBezTo>
                    <a:pt x="440" y="112"/>
                    <a:pt x="437" y="119"/>
                    <a:pt x="431" y="116"/>
                  </a:cubicBezTo>
                  <a:cubicBezTo>
                    <a:pt x="426" y="115"/>
                    <a:pt x="419" y="112"/>
                    <a:pt x="413" y="116"/>
                  </a:cubicBezTo>
                  <a:cubicBezTo>
                    <a:pt x="405" y="121"/>
                    <a:pt x="407" y="112"/>
                    <a:pt x="402" y="116"/>
                  </a:cubicBezTo>
                  <a:cubicBezTo>
                    <a:pt x="397" y="119"/>
                    <a:pt x="408" y="118"/>
                    <a:pt x="408" y="122"/>
                  </a:cubicBezTo>
                  <a:cubicBezTo>
                    <a:pt x="408" y="127"/>
                    <a:pt x="422" y="122"/>
                    <a:pt x="423" y="126"/>
                  </a:cubicBezTo>
                  <a:cubicBezTo>
                    <a:pt x="426" y="129"/>
                    <a:pt x="416" y="127"/>
                    <a:pt x="425" y="132"/>
                  </a:cubicBezTo>
                  <a:cubicBezTo>
                    <a:pt x="432" y="135"/>
                    <a:pt x="423" y="130"/>
                    <a:pt x="426" y="136"/>
                  </a:cubicBezTo>
                  <a:cubicBezTo>
                    <a:pt x="431" y="141"/>
                    <a:pt x="423" y="144"/>
                    <a:pt x="422" y="141"/>
                  </a:cubicBezTo>
                  <a:cubicBezTo>
                    <a:pt x="419" y="136"/>
                    <a:pt x="411" y="149"/>
                    <a:pt x="420" y="149"/>
                  </a:cubicBezTo>
                  <a:cubicBezTo>
                    <a:pt x="428" y="150"/>
                    <a:pt x="431" y="154"/>
                    <a:pt x="426" y="155"/>
                  </a:cubicBezTo>
                  <a:cubicBezTo>
                    <a:pt x="419" y="158"/>
                    <a:pt x="422" y="154"/>
                    <a:pt x="414" y="152"/>
                  </a:cubicBezTo>
                  <a:cubicBezTo>
                    <a:pt x="407" y="152"/>
                    <a:pt x="399" y="160"/>
                    <a:pt x="407" y="160"/>
                  </a:cubicBezTo>
                  <a:cubicBezTo>
                    <a:pt x="414" y="160"/>
                    <a:pt x="422" y="160"/>
                    <a:pt x="419" y="166"/>
                  </a:cubicBezTo>
                  <a:cubicBezTo>
                    <a:pt x="414" y="171"/>
                    <a:pt x="414" y="164"/>
                    <a:pt x="408" y="169"/>
                  </a:cubicBezTo>
                  <a:cubicBezTo>
                    <a:pt x="401" y="175"/>
                    <a:pt x="393" y="163"/>
                    <a:pt x="385" y="166"/>
                  </a:cubicBezTo>
                  <a:cubicBezTo>
                    <a:pt x="379" y="168"/>
                    <a:pt x="378" y="172"/>
                    <a:pt x="372" y="171"/>
                  </a:cubicBezTo>
                  <a:cubicBezTo>
                    <a:pt x="388" y="175"/>
                    <a:pt x="376" y="175"/>
                    <a:pt x="382" y="178"/>
                  </a:cubicBezTo>
                  <a:cubicBezTo>
                    <a:pt x="390" y="183"/>
                    <a:pt x="379" y="183"/>
                    <a:pt x="391" y="188"/>
                  </a:cubicBezTo>
                  <a:cubicBezTo>
                    <a:pt x="399" y="189"/>
                    <a:pt x="404" y="189"/>
                    <a:pt x="402" y="194"/>
                  </a:cubicBezTo>
                  <a:cubicBezTo>
                    <a:pt x="401" y="197"/>
                    <a:pt x="410" y="191"/>
                    <a:pt x="407" y="194"/>
                  </a:cubicBezTo>
                  <a:cubicBezTo>
                    <a:pt x="402" y="199"/>
                    <a:pt x="401" y="196"/>
                    <a:pt x="402" y="199"/>
                  </a:cubicBezTo>
                  <a:cubicBezTo>
                    <a:pt x="404" y="203"/>
                    <a:pt x="410" y="192"/>
                    <a:pt x="408" y="199"/>
                  </a:cubicBezTo>
                  <a:cubicBezTo>
                    <a:pt x="408" y="205"/>
                    <a:pt x="413" y="214"/>
                    <a:pt x="408" y="213"/>
                  </a:cubicBezTo>
                  <a:cubicBezTo>
                    <a:pt x="404" y="213"/>
                    <a:pt x="404" y="211"/>
                    <a:pt x="401" y="213"/>
                  </a:cubicBezTo>
                  <a:cubicBezTo>
                    <a:pt x="397" y="214"/>
                    <a:pt x="388" y="211"/>
                    <a:pt x="388" y="206"/>
                  </a:cubicBezTo>
                  <a:cubicBezTo>
                    <a:pt x="388" y="202"/>
                    <a:pt x="387" y="200"/>
                    <a:pt x="382" y="199"/>
                  </a:cubicBezTo>
                  <a:cubicBezTo>
                    <a:pt x="379" y="199"/>
                    <a:pt x="378" y="196"/>
                    <a:pt x="370" y="196"/>
                  </a:cubicBezTo>
                  <a:cubicBezTo>
                    <a:pt x="364" y="196"/>
                    <a:pt x="364" y="197"/>
                    <a:pt x="372" y="197"/>
                  </a:cubicBezTo>
                  <a:cubicBezTo>
                    <a:pt x="379" y="199"/>
                    <a:pt x="381" y="202"/>
                    <a:pt x="373" y="205"/>
                  </a:cubicBezTo>
                  <a:cubicBezTo>
                    <a:pt x="365" y="206"/>
                    <a:pt x="364" y="208"/>
                    <a:pt x="362" y="205"/>
                  </a:cubicBezTo>
                  <a:cubicBezTo>
                    <a:pt x="361" y="203"/>
                    <a:pt x="361" y="205"/>
                    <a:pt x="358" y="210"/>
                  </a:cubicBezTo>
                  <a:cubicBezTo>
                    <a:pt x="353" y="216"/>
                    <a:pt x="356" y="214"/>
                    <a:pt x="365" y="213"/>
                  </a:cubicBezTo>
                  <a:cubicBezTo>
                    <a:pt x="373" y="211"/>
                    <a:pt x="373" y="213"/>
                    <a:pt x="370" y="214"/>
                  </a:cubicBezTo>
                  <a:cubicBezTo>
                    <a:pt x="369" y="216"/>
                    <a:pt x="369" y="213"/>
                    <a:pt x="362" y="216"/>
                  </a:cubicBezTo>
                  <a:cubicBezTo>
                    <a:pt x="358" y="220"/>
                    <a:pt x="361" y="222"/>
                    <a:pt x="364" y="219"/>
                  </a:cubicBezTo>
                  <a:cubicBezTo>
                    <a:pt x="369" y="214"/>
                    <a:pt x="370" y="217"/>
                    <a:pt x="375" y="216"/>
                  </a:cubicBezTo>
                </a:path>
              </a:pathLst>
            </a:custGeom>
            <a:grpFill/>
            <a:ln w="6350" cmpd="sng">
              <a:solidFill>
                <a:schemeClr val="bg1"/>
              </a:solidFill>
              <a:round/>
              <a:headEnd/>
              <a:tailEnd/>
            </a:ln>
          </p:spPr>
          <p:txBody>
            <a:bodyPr/>
            <a:lstStyle/>
            <a:p>
              <a:endParaRPr lang="en-GB"/>
            </a:p>
          </p:txBody>
        </p:sp>
        <p:sp>
          <p:nvSpPr>
            <p:cNvPr id="63" name="Freeform 14">
              <a:extLst>
                <a:ext uri="{FF2B5EF4-FFF2-40B4-BE49-F238E27FC236}">
                  <a16:creationId xmlns:a16="http://schemas.microsoft.com/office/drawing/2014/main" id="{E5C162E2-8157-4BB7-83D8-2119BA136F7E}"/>
                </a:ext>
              </a:extLst>
            </p:cNvPr>
            <p:cNvSpPr>
              <a:spLocks/>
            </p:cNvSpPr>
            <p:nvPr/>
          </p:nvSpPr>
          <p:spPr bwMode="auto">
            <a:xfrm>
              <a:off x="2062340" y="4096386"/>
              <a:ext cx="750143" cy="587675"/>
            </a:xfrm>
            <a:custGeom>
              <a:avLst/>
              <a:gdLst/>
              <a:ahLst/>
              <a:cxnLst>
                <a:cxn ang="0">
                  <a:pos x="207" y="154"/>
                </a:cxn>
                <a:cxn ang="0">
                  <a:pos x="204" y="161"/>
                </a:cxn>
                <a:cxn ang="0">
                  <a:pos x="210" y="167"/>
                </a:cxn>
                <a:cxn ang="0">
                  <a:pos x="201" y="172"/>
                </a:cxn>
                <a:cxn ang="0">
                  <a:pos x="199" y="181"/>
                </a:cxn>
                <a:cxn ang="0">
                  <a:pos x="198" y="187"/>
                </a:cxn>
                <a:cxn ang="0">
                  <a:pos x="160" y="175"/>
                </a:cxn>
                <a:cxn ang="0">
                  <a:pos x="106" y="147"/>
                </a:cxn>
                <a:cxn ang="0">
                  <a:pos x="93" y="117"/>
                </a:cxn>
                <a:cxn ang="0">
                  <a:pos x="64" y="77"/>
                </a:cxn>
                <a:cxn ang="0">
                  <a:pos x="48" y="52"/>
                </a:cxn>
                <a:cxn ang="0">
                  <a:pos x="27" y="15"/>
                </a:cxn>
                <a:cxn ang="0">
                  <a:pos x="23" y="32"/>
                </a:cxn>
                <a:cxn ang="0">
                  <a:pos x="44" y="64"/>
                </a:cxn>
                <a:cxn ang="0">
                  <a:pos x="52" y="89"/>
                </a:cxn>
                <a:cxn ang="0">
                  <a:pos x="59" y="102"/>
                </a:cxn>
                <a:cxn ang="0">
                  <a:pos x="36" y="69"/>
                </a:cxn>
                <a:cxn ang="0">
                  <a:pos x="23" y="49"/>
                </a:cxn>
                <a:cxn ang="0">
                  <a:pos x="0" y="4"/>
                </a:cxn>
                <a:cxn ang="0">
                  <a:pos x="18" y="4"/>
                </a:cxn>
                <a:cxn ang="0">
                  <a:pos x="71" y="16"/>
                </a:cxn>
                <a:cxn ang="0">
                  <a:pos x="84" y="11"/>
                </a:cxn>
                <a:cxn ang="0">
                  <a:pos x="106" y="39"/>
                </a:cxn>
                <a:cxn ang="0">
                  <a:pos x="137" y="52"/>
                </a:cxn>
                <a:cxn ang="0">
                  <a:pos x="157" y="72"/>
                </a:cxn>
                <a:cxn ang="0">
                  <a:pos x="154" y="89"/>
                </a:cxn>
                <a:cxn ang="0">
                  <a:pos x="154" y="108"/>
                </a:cxn>
                <a:cxn ang="0">
                  <a:pos x="160" y="128"/>
                </a:cxn>
                <a:cxn ang="0">
                  <a:pos x="181" y="151"/>
                </a:cxn>
                <a:cxn ang="0">
                  <a:pos x="196" y="145"/>
                </a:cxn>
                <a:cxn ang="0">
                  <a:pos x="204" y="147"/>
                </a:cxn>
                <a:cxn ang="0">
                  <a:pos x="210" y="137"/>
                </a:cxn>
                <a:cxn ang="0">
                  <a:pos x="212" y="123"/>
                </a:cxn>
                <a:cxn ang="0">
                  <a:pos x="228" y="117"/>
                </a:cxn>
                <a:cxn ang="0">
                  <a:pos x="236" y="117"/>
                </a:cxn>
                <a:cxn ang="0">
                  <a:pos x="240" y="119"/>
                </a:cxn>
                <a:cxn ang="0">
                  <a:pos x="234" y="134"/>
                </a:cxn>
                <a:cxn ang="0">
                  <a:pos x="234" y="139"/>
                </a:cxn>
                <a:cxn ang="0">
                  <a:pos x="231" y="150"/>
                </a:cxn>
                <a:cxn ang="0">
                  <a:pos x="230" y="145"/>
                </a:cxn>
                <a:cxn ang="0">
                  <a:pos x="224" y="153"/>
                </a:cxn>
              </a:cxnLst>
              <a:rect l="0" t="0" r="r" b="b"/>
              <a:pathLst>
                <a:path w="242" h="187">
                  <a:moveTo>
                    <a:pt x="222" y="154"/>
                  </a:moveTo>
                  <a:cubicBezTo>
                    <a:pt x="207" y="154"/>
                    <a:pt x="207" y="154"/>
                    <a:pt x="207" y="154"/>
                  </a:cubicBezTo>
                  <a:cubicBezTo>
                    <a:pt x="207" y="161"/>
                    <a:pt x="207" y="161"/>
                    <a:pt x="207" y="161"/>
                  </a:cubicBezTo>
                  <a:cubicBezTo>
                    <a:pt x="204" y="161"/>
                    <a:pt x="204" y="161"/>
                    <a:pt x="204" y="161"/>
                  </a:cubicBezTo>
                  <a:cubicBezTo>
                    <a:pt x="204" y="161"/>
                    <a:pt x="205" y="161"/>
                    <a:pt x="205" y="162"/>
                  </a:cubicBezTo>
                  <a:cubicBezTo>
                    <a:pt x="207" y="164"/>
                    <a:pt x="208" y="164"/>
                    <a:pt x="210" y="167"/>
                  </a:cubicBezTo>
                  <a:cubicBezTo>
                    <a:pt x="210" y="170"/>
                    <a:pt x="213" y="165"/>
                    <a:pt x="212" y="172"/>
                  </a:cubicBezTo>
                  <a:cubicBezTo>
                    <a:pt x="201" y="172"/>
                    <a:pt x="201" y="172"/>
                    <a:pt x="201" y="172"/>
                  </a:cubicBezTo>
                  <a:cubicBezTo>
                    <a:pt x="198" y="179"/>
                    <a:pt x="198" y="179"/>
                    <a:pt x="198" y="179"/>
                  </a:cubicBezTo>
                  <a:cubicBezTo>
                    <a:pt x="199" y="181"/>
                    <a:pt x="199" y="181"/>
                    <a:pt x="199" y="181"/>
                  </a:cubicBezTo>
                  <a:cubicBezTo>
                    <a:pt x="199" y="181"/>
                    <a:pt x="198" y="182"/>
                    <a:pt x="198" y="184"/>
                  </a:cubicBezTo>
                  <a:cubicBezTo>
                    <a:pt x="198" y="186"/>
                    <a:pt x="198" y="187"/>
                    <a:pt x="198" y="187"/>
                  </a:cubicBezTo>
                  <a:cubicBezTo>
                    <a:pt x="190" y="181"/>
                    <a:pt x="190" y="173"/>
                    <a:pt x="179" y="172"/>
                  </a:cubicBezTo>
                  <a:cubicBezTo>
                    <a:pt x="170" y="168"/>
                    <a:pt x="170" y="179"/>
                    <a:pt x="160" y="175"/>
                  </a:cubicBezTo>
                  <a:cubicBezTo>
                    <a:pt x="149" y="172"/>
                    <a:pt x="129" y="162"/>
                    <a:pt x="123" y="156"/>
                  </a:cubicBezTo>
                  <a:cubicBezTo>
                    <a:pt x="117" y="150"/>
                    <a:pt x="114" y="154"/>
                    <a:pt x="106" y="147"/>
                  </a:cubicBezTo>
                  <a:cubicBezTo>
                    <a:pt x="100" y="140"/>
                    <a:pt x="96" y="140"/>
                    <a:pt x="93" y="134"/>
                  </a:cubicBezTo>
                  <a:cubicBezTo>
                    <a:pt x="88" y="127"/>
                    <a:pt x="97" y="123"/>
                    <a:pt x="93" y="117"/>
                  </a:cubicBezTo>
                  <a:cubicBezTo>
                    <a:pt x="90" y="109"/>
                    <a:pt x="94" y="108"/>
                    <a:pt x="79" y="92"/>
                  </a:cubicBezTo>
                  <a:cubicBezTo>
                    <a:pt x="67" y="81"/>
                    <a:pt x="73" y="81"/>
                    <a:pt x="64" y="77"/>
                  </a:cubicBezTo>
                  <a:cubicBezTo>
                    <a:pt x="56" y="72"/>
                    <a:pt x="68" y="67"/>
                    <a:pt x="59" y="63"/>
                  </a:cubicBezTo>
                  <a:cubicBezTo>
                    <a:pt x="50" y="60"/>
                    <a:pt x="55" y="55"/>
                    <a:pt x="48" y="52"/>
                  </a:cubicBezTo>
                  <a:cubicBezTo>
                    <a:pt x="42" y="47"/>
                    <a:pt x="36" y="36"/>
                    <a:pt x="33" y="25"/>
                  </a:cubicBezTo>
                  <a:cubicBezTo>
                    <a:pt x="30" y="16"/>
                    <a:pt x="30" y="16"/>
                    <a:pt x="27" y="15"/>
                  </a:cubicBezTo>
                  <a:cubicBezTo>
                    <a:pt x="23" y="13"/>
                    <a:pt x="26" y="15"/>
                    <a:pt x="20" y="11"/>
                  </a:cubicBezTo>
                  <a:cubicBezTo>
                    <a:pt x="15" y="8"/>
                    <a:pt x="20" y="25"/>
                    <a:pt x="23" y="32"/>
                  </a:cubicBezTo>
                  <a:cubicBezTo>
                    <a:pt x="26" y="38"/>
                    <a:pt x="32" y="41"/>
                    <a:pt x="33" y="49"/>
                  </a:cubicBezTo>
                  <a:cubicBezTo>
                    <a:pt x="36" y="57"/>
                    <a:pt x="41" y="58"/>
                    <a:pt x="44" y="64"/>
                  </a:cubicBezTo>
                  <a:cubicBezTo>
                    <a:pt x="47" y="72"/>
                    <a:pt x="45" y="70"/>
                    <a:pt x="48" y="78"/>
                  </a:cubicBezTo>
                  <a:cubicBezTo>
                    <a:pt x="53" y="86"/>
                    <a:pt x="50" y="86"/>
                    <a:pt x="52" y="89"/>
                  </a:cubicBezTo>
                  <a:cubicBezTo>
                    <a:pt x="55" y="92"/>
                    <a:pt x="55" y="86"/>
                    <a:pt x="58" y="92"/>
                  </a:cubicBezTo>
                  <a:cubicBezTo>
                    <a:pt x="61" y="98"/>
                    <a:pt x="64" y="98"/>
                    <a:pt x="59" y="102"/>
                  </a:cubicBezTo>
                  <a:cubicBezTo>
                    <a:pt x="55" y="105"/>
                    <a:pt x="58" y="98"/>
                    <a:pt x="45" y="89"/>
                  </a:cubicBezTo>
                  <a:cubicBezTo>
                    <a:pt x="32" y="81"/>
                    <a:pt x="44" y="74"/>
                    <a:pt x="36" y="69"/>
                  </a:cubicBezTo>
                  <a:cubicBezTo>
                    <a:pt x="30" y="63"/>
                    <a:pt x="24" y="61"/>
                    <a:pt x="18" y="55"/>
                  </a:cubicBezTo>
                  <a:cubicBezTo>
                    <a:pt x="13" y="49"/>
                    <a:pt x="23" y="57"/>
                    <a:pt x="23" y="49"/>
                  </a:cubicBezTo>
                  <a:cubicBezTo>
                    <a:pt x="24" y="41"/>
                    <a:pt x="15" y="38"/>
                    <a:pt x="12" y="32"/>
                  </a:cubicBezTo>
                  <a:cubicBezTo>
                    <a:pt x="7" y="27"/>
                    <a:pt x="9" y="21"/>
                    <a:pt x="0" y="4"/>
                  </a:cubicBezTo>
                  <a:cubicBezTo>
                    <a:pt x="4" y="2"/>
                    <a:pt x="15" y="2"/>
                    <a:pt x="18" y="0"/>
                  </a:cubicBezTo>
                  <a:cubicBezTo>
                    <a:pt x="18" y="4"/>
                    <a:pt x="18" y="4"/>
                    <a:pt x="18" y="4"/>
                  </a:cubicBezTo>
                  <a:cubicBezTo>
                    <a:pt x="23" y="5"/>
                    <a:pt x="45" y="15"/>
                    <a:pt x="48" y="16"/>
                  </a:cubicBezTo>
                  <a:cubicBezTo>
                    <a:pt x="71" y="16"/>
                    <a:pt x="71" y="16"/>
                    <a:pt x="71" y="16"/>
                  </a:cubicBezTo>
                  <a:cubicBezTo>
                    <a:pt x="71" y="11"/>
                    <a:pt x="71" y="11"/>
                    <a:pt x="71" y="11"/>
                  </a:cubicBezTo>
                  <a:cubicBezTo>
                    <a:pt x="84" y="11"/>
                    <a:pt x="84" y="11"/>
                    <a:pt x="84" y="11"/>
                  </a:cubicBezTo>
                  <a:cubicBezTo>
                    <a:pt x="84" y="11"/>
                    <a:pt x="93" y="21"/>
                    <a:pt x="96" y="24"/>
                  </a:cubicBezTo>
                  <a:cubicBezTo>
                    <a:pt x="100" y="27"/>
                    <a:pt x="99" y="35"/>
                    <a:pt x="106" y="39"/>
                  </a:cubicBezTo>
                  <a:cubicBezTo>
                    <a:pt x="115" y="43"/>
                    <a:pt x="109" y="29"/>
                    <a:pt x="120" y="30"/>
                  </a:cubicBezTo>
                  <a:cubicBezTo>
                    <a:pt x="129" y="32"/>
                    <a:pt x="131" y="44"/>
                    <a:pt x="137" y="52"/>
                  </a:cubicBezTo>
                  <a:cubicBezTo>
                    <a:pt x="143" y="60"/>
                    <a:pt x="138" y="69"/>
                    <a:pt x="152" y="70"/>
                  </a:cubicBezTo>
                  <a:cubicBezTo>
                    <a:pt x="154" y="70"/>
                    <a:pt x="157" y="74"/>
                    <a:pt x="157" y="72"/>
                  </a:cubicBezTo>
                  <a:cubicBezTo>
                    <a:pt x="157" y="72"/>
                    <a:pt x="157" y="72"/>
                    <a:pt x="158" y="72"/>
                  </a:cubicBezTo>
                  <a:cubicBezTo>
                    <a:pt x="158" y="78"/>
                    <a:pt x="155" y="78"/>
                    <a:pt x="154" y="89"/>
                  </a:cubicBezTo>
                  <a:cubicBezTo>
                    <a:pt x="152" y="102"/>
                    <a:pt x="154" y="102"/>
                    <a:pt x="154" y="105"/>
                  </a:cubicBezTo>
                  <a:cubicBezTo>
                    <a:pt x="152" y="106"/>
                    <a:pt x="152" y="105"/>
                    <a:pt x="154" y="108"/>
                  </a:cubicBezTo>
                  <a:cubicBezTo>
                    <a:pt x="154" y="112"/>
                    <a:pt x="154" y="117"/>
                    <a:pt x="155" y="117"/>
                  </a:cubicBezTo>
                  <a:cubicBezTo>
                    <a:pt x="157" y="117"/>
                    <a:pt x="155" y="123"/>
                    <a:pt x="160" y="128"/>
                  </a:cubicBezTo>
                  <a:cubicBezTo>
                    <a:pt x="167" y="136"/>
                    <a:pt x="164" y="144"/>
                    <a:pt x="172" y="145"/>
                  </a:cubicBezTo>
                  <a:cubicBezTo>
                    <a:pt x="179" y="147"/>
                    <a:pt x="178" y="151"/>
                    <a:pt x="181" y="151"/>
                  </a:cubicBezTo>
                  <a:cubicBezTo>
                    <a:pt x="184" y="150"/>
                    <a:pt x="184" y="148"/>
                    <a:pt x="189" y="148"/>
                  </a:cubicBezTo>
                  <a:cubicBezTo>
                    <a:pt x="196" y="147"/>
                    <a:pt x="192" y="147"/>
                    <a:pt x="196" y="145"/>
                  </a:cubicBezTo>
                  <a:cubicBezTo>
                    <a:pt x="199" y="145"/>
                    <a:pt x="201" y="145"/>
                    <a:pt x="201" y="147"/>
                  </a:cubicBezTo>
                  <a:cubicBezTo>
                    <a:pt x="201" y="150"/>
                    <a:pt x="204" y="148"/>
                    <a:pt x="204" y="147"/>
                  </a:cubicBezTo>
                  <a:cubicBezTo>
                    <a:pt x="205" y="144"/>
                    <a:pt x="202" y="145"/>
                    <a:pt x="204" y="144"/>
                  </a:cubicBezTo>
                  <a:cubicBezTo>
                    <a:pt x="205" y="142"/>
                    <a:pt x="208" y="142"/>
                    <a:pt x="210" y="137"/>
                  </a:cubicBezTo>
                  <a:cubicBezTo>
                    <a:pt x="210" y="131"/>
                    <a:pt x="212" y="136"/>
                    <a:pt x="212" y="130"/>
                  </a:cubicBezTo>
                  <a:cubicBezTo>
                    <a:pt x="210" y="125"/>
                    <a:pt x="212" y="127"/>
                    <a:pt x="212" y="123"/>
                  </a:cubicBezTo>
                  <a:cubicBezTo>
                    <a:pt x="212" y="120"/>
                    <a:pt x="218" y="119"/>
                    <a:pt x="222" y="119"/>
                  </a:cubicBezTo>
                  <a:cubicBezTo>
                    <a:pt x="227" y="119"/>
                    <a:pt x="224" y="117"/>
                    <a:pt x="228" y="117"/>
                  </a:cubicBezTo>
                  <a:cubicBezTo>
                    <a:pt x="233" y="116"/>
                    <a:pt x="236" y="119"/>
                    <a:pt x="237" y="117"/>
                  </a:cubicBezTo>
                  <a:cubicBezTo>
                    <a:pt x="239" y="117"/>
                    <a:pt x="237" y="117"/>
                    <a:pt x="236" y="117"/>
                  </a:cubicBezTo>
                  <a:cubicBezTo>
                    <a:pt x="236" y="117"/>
                    <a:pt x="237" y="116"/>
                    <a:pt x="239" y="117"/>
                  </a:cubicBezTo>
                  <a:cubicBezTo>
                    <a:pt x="240" y="119"/>
                    <a:pt x="240" y="117"/>
                    <a:pt x="240" y="119"/>
                  </a:cubicBezTo>
                  <a:cubicBezTo>
                    <a:pt x="240" y="122"/>
                    <a:pt x="242" y="120"/>
                    <a:pt x="239" y="125"/>
                  </a:cubicBezTo>
                  <a:cubicBezTo>
                    <a:pt x="234" y="131"/>
                    <a:pt x="236" y="134"/>
                    <a:pt x="234" y="134"/>
                  </a:cubicBezTo>
                  <a:cubicBezTo>
                    <a:pt x="231" y="136"/>
                    <a:pt x="233" y="137"/>
                    <a:pt x="234" y="137"/>
                  </a:cubicBezTo>
                  <a:cubicBezTo>
                    <a:pt x="236" y="136"/>
                    <a:pt x="236" y="137"/>
                    <a:pt x="234" y="139"/>
                  </a:cubicBezTo>
                  <a:cubicBezTo>
                    <a:pt x="231" y="140"/>
                    <a:pt x="236" y="139"/>
                    <a:pt x="234" y="140"/>
                  </a:cubicBezTo>
                  <a:cubicBezTo>
                    <a:pt x="234" y="142"/>
                    <a:pt x="233" y="153"/>
                    <a:pt x="231" y="150"/>
                  </a:cubicBezTo>
                  <a:cubicBezTo>
                    <a:pt x="231" y="148"/>
                    <a:pt x="230" y="148"/>
                    <a:pt x="230" y="147"/>
                  </a:cubicBezTo>
                  <a:cubicBezTo>
                    <a:pt x="231" y="144"/>
                    <a:pt x="231" y="144"/>
                    <a:pt x="230" y="145"/>
                  </a:cubicBezTo>
                  <a:cubicBezTo>
                    <a:pt x="230" y="147"/>
                    <a:pt x="228" y="147"/>
                    <a:pt x="228" y="148"/>
                  </a:cubicBezTo>
                  <a:cubicBezTo>
                    <a:pt x="225" y="147"/>
                    <a:pt x="225" y="153"/>
                    <a:pt x="224" y="153"/>
                  </a:cubicBezTo>
                  <a:cubicBezTo>
                    <a:pt x="224" y="154"/>
                    <a:pt x="222" y="151"/>
                    <a:pt x="222" y="154"/>
                  </a:cubicBezTo>
                </a:path>
              </a:pathLst>
            </a:custGeom>
            <a:grpFill/>
            <a:ln w="6350" cmpd="sng">
              <a:solidFill>
                <a:schemeClr val="bg1"/>
              </a:solidFill>
              <a:round/>
              <a:headEnd/>
              <a:tailEnd/>
            </a:ln>
          </p:spPr>
          <p:txBody>
            <a:bodyPr/>
            <a:lstStyle/>
            <a:p>
              <a:endParaRPr lang="en-GB"/>
            </a:p>
          </p:txBody>
        </p:sp>
        <p:sp>
          <p:nvSpPr>
            <p:cNvPr id="625" name="Freeform 15">
              <a:extLst>
                <a:ext uri="{FF2B5EF4-FFF2-40B4-BE49-F238E27FC236}">
                  <a16:creationId xmlns:a16="http://schemas.microsoft.com/office/drawing/2014/main" id="{E3583E16-F992-DD44-2418-F5A3403BB8CE}"/>
                </a:ext>
              </a:extLst>
            </p:cNvPr>
            <p:cNvSpPr>
              <a:spLocks/>
            </p:cNvSpPr>
            <p:nvPr/>
          </p:nvSpPr>
          <p:spPr bwMode="auto">
            <a:xfrm>
              <a:off x="2750238" y="4557784"/>
              <a:ext cx="27132" cy="82566"/>
            </a:xfrm>
            <a:custGeom>
              <a:avLst/>
              <a:gdLst/>
              <a:ahLst/>
              <a:cxnLst>
                <a:cxn ang="0">
                  <a:pos x="6" y="1"/>
                </a:cxn>
                <a:cxn ang="0">
                  <a:pos x="2" y="6"/>
                </a:cxn>
                <a:cxn ang="0">
                  <a:pos x="0" y="7"/>
                </a:cxn>
                <a:cxn ang="0">
                  <a:pos x="0" y="26"/>
                </a:cxn>
                <a:cxn ang="0">
                  <a:pos x="2" y="26"/>
                </a:cxn>
                <a:cxn ang="0">
                  <a:pos x="6" y="20"/>
                </a:cxn>
                <a:cxn ang="0">
                  <a:pos x="8" y="4"/>
                </a:cxn>
                <a:cxn ang="0">
                  <a:pos x="8" y="1"/>
                </a:cxn>
                <a:cxn ang="0">
                  <a:pos x="6" y="1"/>
                </a:cxn>
              </a:cxnLst>
              <a:rect l="0" t="0" r="r" b="b"/>
              <a:pathLst>
                <a:path w="9" h="26">
                  <a:moveTo>
                    <a:pt x="6" y="1"/>
                  </a:moveTo>
                  <a:cubicBezTo>
                    <a:pt x="3" y="0"/>
                    <a:pt x="3" y="6"/>
                    <a:pt x="2" y="6"/>
                  </a:cubicBezTo>
                  <a:cubicBezTo>
                    <a:pt x="2" y="7"/>
                    <a:pt x="0" y="4"/>
                    <a:pt x="0" y="7"/>
                  </a:cubicBezTo>
                  <a:cubicBezTo>
                    <a:pt x="0" y="26"/>
                    <a:pt x="0" y="26"/>
                    <a:pt x="0" y="26"/>
                  </a:cubicBezTo>
                  <a:cubicBezTo>
                    <a:pt x="2" y="26"/>
                    <a:pt x="2" y="26"/>
                    <a:pt x="2" y="26"/>
                  </a:cubicBezTo>
                  <a:cubicBezTo>
                    <a:pt x="2" y="25"/>
                    <a:pt x="5" y="23"/>
                    <a:pt x="6" y="20"/>
                  </a:cubicBezTo>
                  <a:cubicBezTo>
                    <a:pt x="8" y="18"/>
                    <a:pt x="6" y="9"/>
                    <a:pt x="8" y="4"/>
                  </a:cubicBezTo>
                  <a:cubicBezTo>
                    <a:pt x="9" y="3"/>
                    <a:pt x="8" y="1"/>
                    <a:pt x="8" y="1"/>
                  </a:cubicBezTo>
                  <a:cubicBezTo>
                    <a:pt x="6" y="3"/>
                    <a:pt x="6" y="3"/>
                    <a:pt x="6" y="1"/>
                  </a:cubicBezTo>
                </a:path>
              </a:pathLst>
            </a:custGeom>
            <a:grpFill/>
            <a:ln w="6350" cmpd="sng">
              <a:solidFill>
                <a:schemeClr val="bg1"/>
              </a:solidFill>
              <a:round/>
              <a:headEnd/>
              <a:tailEnd/>
            </a:ln>
          </p:spPr>
          <p:txBody>
            <a:bodyPr/>
            <a:lstStyle/>
            <a:p>
              <a:endParaRPr lang="en-GB"/>
            </a:p>
          </p:txBody>
        </p:sp>
        <p:sp>
          <p:nvSpPr>
            <p:cNvPr id="626" name="Freeform 16">
              <a:extLst>
                <a:ext uri="{FF2B5EF4-FFF2-40B4-BE49-F238E27FC236}">
                  <a16:creationId xmlns:a16="http://schemas.microsoft.com/office/drawing/2014/main" id="{04015FD8-3EBF-16E8-9FD6-08036B841CA9}"/>
                </a:ext>
              </a:extLst>
            </p:cNvPr>
            <p:cNvSpPr>
              <a:spLocks/>
            </p:cNvSpPr>
            <p:nvPr/>
          </p:nvSpPr>
          <p:spPr bwMode="auto">
            <a:xfrm>
              <a:off x="3224264" y="5422298"/>
              <a:ext cx="316018" cy="424163"/>
            </a:xfrm>
            <a:custGeom>
              <a:avLst/>
              <a:gdLst/>
              <a:ahLst/>
              <a:cxnLst>
                <a:cxn ang="0">
                  <a:pos x="3" y="16"/>
                </a:cxn>
                <a:cxn ang="0">
                  <a:pos x="20" y="10"/>
                </a:cxn>
                <a:cxn ang="0">
                  <a:pos x="36" y="6"/>
                </a:cxn>
                <a:cxn ang="0">
                  <a:pos x="41" y="27"/>
                </a:cxn>
                <a:cxn ang="0">
                  <a:pos x="56" y="34"/>
                </a:cxn>
                <a:cxn ang="0">
                  <a:pos x="62" y="39"/>
                </a:cxn>
                <a:cxn ang="0">
                  <a:pos x="73" y="42"/>
                </a:cxn>
                <a:cxn ang="0">
                  <a:pos x="79" y="69"/>
                </a:cxn>
                <a:cxn ang="0">
                  <a:pos x="91" y="70"/>
                </a:cxn>
                <a:cxn ang="0">
                  <a:pos x="94" y="79"/>
                </a:cxn>
                <a:cxn ang="0">
                  <a:pos x="96" y="95"/>
                </a:cxn>
                <a:cxn ang="0">
                  <a:pos x="94" y="103"/>
                </a:cxn>
                <a:cxn ang="0">
                  <a:pos x="93" y="107"/>
                </a:cxn>
                <a:cxn ang="0">
                  <a:pos x="90" y="103"/>
                </a:cxn>
                <a:cxn ang="0">
                  <a:pos x="76" y="100"/>
                </a:cxn>
                <a:cxn ang="0">
                  <a:pos x="64" y="104"/>
                </a:cxn>
                <a:cxn ang="0">
                  <a:pos x="61" y="115"/>
                </a:cxn>
                <a:cxn ang="0">
                  <a:pos x="58" y="129"/>
                </a:cxn>
                <a:cxn ang="0">
                  <a:pos x="55" y="126"/>
                </a:cxn>
                <a:cxn ang="0">
                  <a:pos x="49" y="126"/>
                </a:cxn>
                <a:cxn ang="0">
                  <a:pos x="44" y="134"/>
                </a:cxn>
                <a:cxn ang="0">
                  <a:pos x="35" y="128"/>
                </a:cxn>
                <a:cxn ang="0">
                  <a:pos x="29" y="123"/>
                </a:cxn>
                <a:cxn ang="0">
                  <a:pos x="26" y="128"/>
                </a:cxn>
                <a:cxn ang="0">
                  <a:pos x="21" y="134"/>
                </a:cxn>
                <a:cxn ang="0">
                  <a:pos x="15" y="131"/>
                </a:cxn>
                <a:cxn ang="0">
                  <a:pos x="12" y="115"/>
                </a:cxn>
                <a:cxn ang="0">
                  <a:pos x="10" y="111"/>
                </a:cxn>
                <a:cxn ang="0">
                  <a:pos x="10" y="106"/>
                </a:cxn>
                <a:cxn ang="0">
                  <a:pos x="10" y="101"/>
                </a:cxn>
                <a:cxn ang="0">
                  <a:pos x="9" y="97"/>
                </a:cxn>
                <a:cxn ang="0">
                  <a:pos x="6" y="87"/>
                </a:cxn>
                <a:cxn ang="0">
                  <a:pos x="3" y="79"/>
                </a:cxn>
                <a:cxn ang="0">
                  <a:pos x="4" y="67"/>
                </a:cxn>
                <a:cxn ang="0">
                  <a:pos x="4" y="56"/>
                </a:cxn>
                <a:cxn ang="0">
                  <a:pos x="7" y="45"/>
                </a:cxn>
                <a:cxn ang="0">
                  <a:pos x="9" y="31"/>
                </a:cxn>
                <a:cxn ang="0">
                  <a:pos x="3" y="16"/>
                </a:cxn>
              </a:cxnLst>
              <a:rect l="0" t="0" r="r" b="b"/>
              <a:pathLst>
                <a:path w="102" h="135">
                  <a:moveTo>
                    <a:pt x="3" y="16"/>
                  </a:moveTo>
                  <a:cubicBezTo>
                    <a:pt x="12" y="19"/>
                    <a:pt x="10" y="17"/>
                    <a:pt x="20" y="10"/>
                  </a:cubicBezTo>
                  <a:cubicBezTo>
                    <a:pt x="27" y="3"/>
                    <a:pt x="39" y="0"/>
                    <a:pt x="36" y="6"/>
                  </a:cubicBezTo>
                  <a:cubicBezTo>
                    <a:pt x="35" y="14"/>
                    <a:pt x="35" y="20"/>
                    <a:pt x="41" y="27"/>
                  </a:cubicBezTo>
                  <a:cubicBezTo>
                    <a:pt x="47" y="33"/>
                    <a:pt x="50" y="30"/>
                    <a:pt x="56" y="34"/>
                  </a:cubicBezTo>
                  <a:cubicBezTo>
                    <a:pt x="61" y="39"/>
                    <a:pt x="59" y="36"/>
                    <a:pt x="62" y="39"/>
                  </a:cubicBezTo>
                  <a:cubicBezTo>
                    <a:pt x="67" y="44"/>
                    <a:pt x="68" y="38"/>
                    <a:pt x="73" y="42"/>
                  </a:cubicBezTo>
                  <a:cubicBezTo>
                    <a:pt x="77" y="47"/>
                    <a:pt x="74" y="67"/>
                    <a:pt x="79" y="69"/>
                  </a:cubicBezTo>
                  <a:cubicBezTo>
                    <a:pt x="83" y="69"/>
                    <a:pt x="93" y="67"/>
                    <a:pt x="91" y="70"/>
                  </a:cubicBezTo>
                  <a:cubicBezTo>
                    <a:pt x="90" y="73"/>
                    <a:pt x="90" y="78"/>
                    <a:pt x="94" y="79"/>
                  </a:cubicBezTo>
                  <a:cubicBezTo>
                    <a:pt x="102" y="83"/>
                    <a:pt x="96" y="93"/>
                    <a:pt x="96" y="95"/>
                  </a:cubicBezTo>
                  <a:cubicBezTo>
                    <a:pt x="97" y="98"/>
                    <a:pt x="94" y="101"/>
                    <a:pt x="94" y="103"/>
                  </a:cubicBezTo>
                  <a:cubicBezTo>
                    <a:pt x="96" y="106"/>
                    <a:pt x="96" y="106"/>
                    <a:pt x="93" y="107"/>
                  </a:cubicBezTo>
                  <a:cubicBezTo>
                    <a:pt x="93" y="104"/>
                    <a:pt x="94" y="104"/>
                    <a:pt x="90" y="103"/>
                  </a:cubicBezTo>
                  <a:cubicBezTo>
                    <a:pt x="87" y="100"/>
                    <a:pt x="85" y="97"/>
                    <a:pt x="76" y="100"/>
                  </a:cubicBezTo>
                  <a:cubicBezTo>
                    <a:pt x="67" y="101"/>
                    <a:pt x="65" y="100"/>
                    <a:pt x="64" y="104"/>
                  </a:cubicBezTo>
                  <a:cubicBezTo>
                    <a:pt x="62" y="109"/>
                    <a:pt x="61" y="109"/>
                    <a:pt x="61" y="115"/>
                  </a:cubicBezTo>
                  <a:cubicBezTo>
                    <a:pt x="61" y="120"/>
                    <a:pt x="58" y="126"/>
                    <a:pt x="58" y="129"/>
                  </a:cubicBezTo>
                  <a:cubicBezTo>
                    <a:pt x="56" y="128"/>
                    <a:pt x="56" y="126"/>
                    <a:pt x="55" y="126"/>
                  </a:cubicBezTo>
                  <a:cubicBezTo>
                    <a:pt x="53" y="126"/>
                    <a:pt x="52" y="126"/>
                    <a:pt x="49" y="126"/>
                  </a:cubicBezTo>
                  <a:cubicBezTo>
                    <a:pt x="47" y="126"/>
                    <a:pt x="45" y="128"/>
                    <a:pt x="44" y="134"/>
                  </a:cubicBezTo>
                  <a:cubicBezTo>
                    <a:pt x="42" y="126"/>
                    <a:pt x="39" y="126"/>
                    <a:pt x="35" y="128"/>
                  </a:cubicBezTo>
                  <a:cubicBezTo>
                    <a:pt x="30" y="128"/>
                    <a:pt x="30" y="123"/>
                    <a:pt x="29" y="123"/>
                  </a:cubicBezTo>
                  <a:cubicBezTo>
                    <a:pt x="27" y="124"/>
                    <a:pt x="29" y="126"/>
                    <a:pt x="26" y="128"/>
                  </a:cubicBezTo>
                  <a:cubicBezTo>
                    <a:pt x="24" y="129"/>
                    <a:pt x="24" y="132"/>
                    <a:pt x="21" y="134"/>
                  </a:cubicBezTo>
                  <a:cubicBezTo>
                    <a:pt x="18" y="135"/>
                    <a:pt x="17" y="135"/>
                    <a:pt x="15" y="131"/>
                  </a:cubicBezTo>
                  <a:cubicBezTo>
                    <a:pt x="15" y="124"/>
                    <a:pt x="14" y="115"/>
                    <a:pt x="12" y="115"/>
                  </a:cubicBezTo>
                  <a:cubicBezTo>
                    <a:pt x="9" y="115"/>
                    <a:pt x="12" y="112"/>
                    <a:pt x="10" y="111"/>
                  </a:cubicBezTo>
                  <a:cubicBezTo>
                    <a:pt x="9" y="111"/>
                    <a:pt x="9" y="109"/>
                    <a:pt x="10" y="106"/>
                  </a:cubicBezTo>
                  <a:cubicBezTo>
                    <a:pt x="12" y="104"/>
                    <a:pt x="7" y="104"/>
                    <a:pt x="10" y="101"/>
                  </a:cubicBezTo>
                  <a:cubicBezTo>
                    <a:pt x="12" y="100"/>
                    <a:pt x="10" y="100"/>
                    <a:pt x="9" y="97"/>
                  </a:cubicBezTo>
                  <a:cubicBezTo>
                    <a:pt x="7" y="97"/>
                    <a:pt x="6" y="89"/>
                    <a:pt x="6" y="87"/>
                  </a:cubicBezTo>
                  <a:cubicBezTo>
                    <a:pt x="6" y="86"/>
                    <a:pt x="4" y="86"/>
                    <a:pt x="3" y="79"/>
                  </a:cubicBezTo>
                  <a:cubicBezTo>
                    <a:pt x="3" y="76"/>
                    <a:pt x="10" y="70"/>
                    <a:pt x="4" y="67"/>
                  </a:cubicBezTo>
                  <a:cubicBezTo>
                    <a:pt x="0" y="64"/>
                    <a:pt x="7" y="61"/>
                    <a:pt x="4" y="56"/>
                  </a:cubicBezTo>
                  <a:cubicBezTo>
                    <a:pt x="1" y="52"/>
                    <a:pt x="9" y="50"/>
                    <a:pt x="7" y="45"/>
                  </a:cubicBezTo>
                  <a:cubicBezTo>
                    <a:pt x="6" y="39"/>
                    <a:pt x="9" y="31"/>
                    <a:pt x="9" y="31"/>
                  </a:cubicBezTo>
                  <a:cubicBezTo>
                    <a:pt x="3" y="16"/>
                    <a:pt x="3" y="16"/>
                    <a:pt x="3" y="16"/>
                  </a:cubicBezTo>
                  <a:close/>
                </a:path>
              </a:pathLst>
            </a:custGeom>
            <a:grpFill/>
            <a:ln w="6350" cmpd="sng">
              <a:solidFill>
                <a:schemeClr val="bg1"/>
              </a:solidFill>
              <a:round/>
              <a:headEnd/>
              <a:tailEnd/>
            </a:ln>
          </p:spPr>
          <p:txBody>
            <a:bodyPr/>
            <a:lstStyle/>
            <a:p>
              <a:endParaRPr lang="en-GB"/>
            </a:p>
          </p:txBody>
        </p:sp>
        <p:sp>
          <p:nvSpPr>
            <p:cNvPr id="627" name="Freeform 17">
              <a:extLst>
                <a:ext uri="{FF2B5EF4-FFF2-40B4-BE49-F238E27FC236}">
                  <a16:creationId xmlns:a16="http://schemas.microsoft.com/office/drawing/2014/main" id="{714FC6D3-84CF-AD3B-0D36-32ECE7CC0BA4}"/>
                </a:ext>
              </a:extLst>
            </p:cNvPr>
            <p:cNvSpPr>
              <a:spLocks/>
            </p:cNvSpPr>
            <p:nvPr/>
          </p:nvSpPr>
          <p:spPr bwMode="auto">
            <a:xfrm>
              <a:off x="3403022" y="5723421"/>
              <a:ext cx="207486" cy="280077"/>
            </a:xfrm>
            <a:custGeom>
              <a:avLst/>
              <a:gdLst/>
              <a:ahLst/>
              <a:cxnLst>
                <a:cxn ang="0">
                  <a:pos x="62" y="66"/>
                </a:cxn>
                <a:cxn ang="0">
                  <a:pos x="62" y="75"/>
                </a:cxn>
                <a:cxn ang="0">
                  <a:pos x="56" y="84"/>
                </a:cxn>
                <a:cxn ang="0">
                  <a:pos x="50" y="86"/>
                </a:cxn>
                <a:cxn ang="0">
                  <a:pos x="36" y="84"/>
                </a:cxn>
                <a:cxn ang="0">
                  <a:pos x="32" y="83"/>
                </a:cxn>
                <a:cxn ang="0">
                  <a:pos x="35" y="78"/>
                </a:cxn>
                <a:cxn ang="0">
                  <a:pos x="36" y="72"/>
                </a:cxn>
                <a:cxn ang="0">
                  <a:pos x="39" y="66"/>
                </a:cxn>
                <a:cxn ang="0">
                  <a:pos x="35" y="59"/>
                </a:cxn>
                <a:cxn ang="0">
                  <a:pos x="23" y="53"/>
                </a:cxn>
                <a:cxn ang="0">
                  <a:pos x="12" y="47"/>
                </a:cxn>
                <a:cxn ang="0">
                  <a:pos x="3" y="38"/>
                </a:cxn>
                <a:cxn ang="0">
                  <a:pos x="0" y="33"/>
                </a:cxn>
                <a:cxn ang="0">
                  <a:pos x="3" y="19"/>
                </a:cxn>
                <a:cxn ang="0">
                  <a:pos x="6" y="8"/>
                </a:cxn>
                <a:cxn ang="0">
                  <a:pos x="18" y="3"/>
                </a:cxn>
                <a:cxn ang="0">
                  <a:pos x="32" y="7"/>
                </a:cxn>
                <a:cxn ang="0">
                  <a:pos x="35" y="11"/>
                </a:cxn>
                <a:cxn ang="0">
                  <a:pos x="38" y="22"/>
                </a:cxn>
                <a:cxn ang="0">
                  <a:pos x="36" y="30"/>
                </a:cxn>
                <a:cxn ang="0">
                  <a:pos x="47" y="31"/>
                </a:cxn>
                <a:cxn ang="0">
                  <a:pos x="55" y="35"/>
                </a:cxn>
                <a:cxn ang="0">
                  <a:pos x="58" y="50"/>
                </a:cxn>
                <a:cxn ang="0">
                  <a:pos x="64" y="49"/>
                </a:cxn>
                <a:cxn ang="0">
                  <a:pos x="62" y="66"/>
                </a:cxn>
              </a:cxnLst>
              <a:rect l="0" t="0" r="r" b="b"/>
              <a:pathLst>
                <a:path w="67" h="89">
                  <a:moveTo>
                    <a:pt x="62" y="66"/>
                  </a:moveTo>
                  <a:cubicBezTo>
                    <a:pt x="64" y="72"/>
                    <a:pt x="62" y="70"/>
                    <a:pt x="62" y="75"/>
                  </a:cubicBezTo>
                  <a:cubicBezTo>
                    <a:pt x="61" y="80"/>
                    <a:pt x="56" y="80"/>
                    <a:pt x="56" y="84"/>
                  </a:cubicBezTo>
                  <a:cubicBezTo>
                    <a:pt x="55" y="89"/>
                    <a:pt x="53" y="81"/>
                    <a:pt x="50" y="86"/>
                  </a:cubicBezTo>
                  <a:cubicBezTo>
                    <a:pt x="45" y="89"/>
                    <a:pt x="42" y="84"/>
                    <a:pt x="36" y="84"/>
                  </a:cubicBezTo>
                  <a:cubicBezTo>
                    <a:pt x="32" y="84"/>
                    <a:pt x="32" y="86"/>
                    <a:pt x="32" y="83"/>
                  </a:cubicBezTo>
                  <a:cubicBezTo>
                    <a:pt x="30" y="81"/>
                    <a:pt x="33" y="81"/>
                    <a:pt x="35" y="78"/>
                  </a:cubicBezTo>
                  <a:cubicBezTo>
                    <a:pt x="36" y="75"/>
                    <a:pt x="33" y="73"/>
                    <a:pt x="36" y="72"/>
                  </a:cubicBezTo>
                  <a:cubicBezTo>
                    <a:pt x="39" y="70"/>
                    <a:pt x="36" y="70"/>
                    <a:pt x="39" y="66"/>
                  </a:cubicBezTo>
                  <a:cubicBezTo>
                    <a:pt x="41" y="64"/>
                    <a:pt x="36" y="59"/>
                    <a:pt x="35" y="59"/>
                  </a:cubicBezTo>
                  <a:cubicBezTo>
                    <a:pt x="32" y="59"/>
                    <a:pt x="29" y="58"/>
                    <a:pt x="23" y="53"/>
                  </a:cubicBezTo>
                  <a:cubicBezTo>
                    <a:pt x="18" y="49"/>
                    <a:pt x="13" y="50"/>
                    <a:pt x="12" y="47"/>
                  </a:cubicBezTo>
                  <a:cubicBezTo>
                    <a:pt x="10" y="44"/>
                    <a:pt x="6" y="44"/>
                    <a:pt x="3" y="38"/>
                  </a:cubicBezTo>
                  <a:cubicBezTo>
                    <a:pt x="1" y="33"/>
                    <a:pt x="1" y="35"/>
                    <a:pt x="0" y="33"/>
                  </a:cubicBezTo>
                  <a:cubicBezTo>
                    <a:pt x="0" y="30"/>
                    <a:pt x="3" y="24"/>
                    <a:pt x="3" y="19"/>
                  </a:cubicBezTo>
                  <a:cubicBezTo>
                    <a:pt x="3" y="13"/>
                    <a:pt x="4" y="13"/>
                    <a:pt x="6" y="8"/>
                  </a:cubicBezTo>
                  <a:cubicBezTo>
                    <a:pt x="7" y="3"/>
                    <a:pt x="9" y="5"/>
                    <a:pt x="18" y="3"/>
                  </a:cubicBezTo>
                  <a:cubicBezTo>
                    <a:pt x="27" y="0"/>
                    <a:pt x="29" y="3"/>
                    <a:pt x="32" y="7"/>
                  </a:cubicBezTo>
                  <a:cubicBezTo>
                    <a:pt x="36" y="8"/>
                    <a:pt x="35" y="8"/>
                    <a:pt x="35" y="11"/>
                  </a:cubicBezTo>
                  <a:cubicBezTo>
                    <a:pt x="35" y="14"/>
                    <a:pt x="39" y="19"/>
                    <a:pt x="38" y="22"/>
                  </a:cubicBezTo>
                  <a:cubicBezTo>
                    <a:pt x="36" y="27"/>
                    <a:pt x="38" y="27"/>
                    <a:pt x="36" y="30"/>
                  </a:cubicBezTo>
                  <a:cubicBezTo>
                    <a:pt x="36" y="31"/>
                    <a:pt x="47" y="33"/>
                    <a:pt x="47" y="31"/>
                  </a:cubicBezTo>
                  <a:cubicBezTo>
                    <a:pt x="48" y="30"/>
                    <a:pt x="53" y="31"/>
                    <a:pt x="55" y="35"/>
                  </a:cubicBezTo>
                  <a:cubicBezTo>
                    <a:pt x="58" y="47"/>
                    <a:pt x="55" y="50"/>
                    <a:pt x="58" y="50"/>
                  </a:cubicBezTo>
                  <a:cubicBezTo>
                    <a:pt x="61" y="50"/>
                    <a:pt x="62" y="47"/>
                    <a:pt x="64" y="49"/>
                  </a:cubicBezTo>
                  <a:cubicBezTo>
                    <a:pt x="67" y="52"/>
                    <a:pt x="65" y="64"/>
                    <a:pt x="62" y="66"/>
                  </a:cubicBezTo>
                </a:path>
              </a:pathLst>
            </a:custGeom>
            <a:grpFill/>
            <a:ln w="6350" cmpd="sng">
              <a:solidFill>
                <a:schemeClr val="bg1"/>
              </a:solidFill>
              <a:round/>
              <a:headEnd/>
              <a:tailEnd/>
            </a:ln>
          </p:spPr>
          <p:txBody>
            <a:bodyPr/>
            <a:lstStyle/>
            <a:p>
              <a:endParaRPr lang="en-GB"/>
            </a:p>
          </p:txBody>
        </p:sp>
        <p:sp>
          <p:nvSpPr>
            <p:cNvPr id="628" name="Freeform 18">
              <a:extLst>
                <a:ext uri="{FF2B5EF4-FFF2-40B4-BE49-F238E27FC236}">
                  <a16:creationId xmlns:a16="http://schemas.microsoft.com/office/drawing/2014/main" id="{9867B2A7-ACAF-56BE-E9FC-7EF71A6BF93C}"/>
                </a:ext>
              </a:extLst>
            </p:cNvPr>
            <p:cNvSpPr>
              <a:spLocks/>
            </p:cNvSpPr>
            <p:nvPr/>
          </p:nvSpPr>
          <p:spPr bwMode="auto">
            <a:xfrm>
              <a:off x="3498784" y="6071493"/>
              <a:ext cx="143645" cy="173226"/>
            </a:xfrm>
            <a:custGeom>
              <a:avLst/>
              <a:gdLst/>
              <a:ahLst/>
              <a:cxnLst>
                <a:cxn ang="0">
                  <a:pos x="42" y="42"/>
                </a:cxn>
                <a:cxn ang="0">
                  <a:pos x="32" y="52"/>
                </a:cxn>
                <a:cxn ang="0">
                  <a:pos x="22" y="52"/>
                </a:cxn>
                <a:cxn ang="0">
                  <a:pos x="9" y="48"/>
                </a:cxn>
                <a:cxn ang="0">
                  <a:pos x="2" y="45"/>
                </a:cxn>
                <a:cxn ang="0">
                  <a:pos x="3" y="34"/>
                </a:cxn>
                <a:cxn ang="0">
                  <a:pos x="3" y="20"/>
                </a:cxn>
                <a:cxn ang="0">
                  <a:pos x="5" y="14"/>
                </a:cxn>
                <a:cxn ang="0">
                  <a:pos x="8" y="3"/>
                </a:cxn>
                <a:cxn ang="0">
                  <a:pos x="17" y="5"/>
                </a:cxn>
                <a:cxn ang="0">
                  <a:pos x="23" y="12"/>
                </a:cxn>
                <a:cxn ang="0">
                  <a:pos x="29" y="15"/>
                </a:cxn>
                <a:cxn ang="0">
                  <a:pos x="35" y="22"/>
                </a:cxn>
                <a:cxn ang="0">
                  <a:pos x="42" y="28"/>
                </a:cxn>
                <a:cxn ang="0">
                  <a:pos x="42" y="42"/>
                </a:cxn>
              </a:cxnLst>
              <a:rect l="0" t="0" r="r" b="b"/>
              <a:pathLst>
                <a:path w="46" h="55">
                  <a:moveTo>
                    <a:pt x="42" y="42"/>
                  </a:moveTo>
                  <a:cubicBezTo>
                    <a:pt x="39" y="48"/>
                    <a:pt x="35" y="49"/>
                    <a:pt x="32" y="52"/>
                  </a:cubicBezTo>
                  <a:cubicBezTo>
                    <a:pt x="28" y="55"/>
                    <a:pt x="26" y="51"/>
                    <a:pt x="22" y="52"/>
                  </a:cubicBezTo>
                  <a:cubicBezTo>
                    <a:pt x="19" y="54"/>
                    <a:pt x="13" y="48"/>
                    <a:pt x="9" y="48"/>
                  </a:cubicBezTo>
                  <a:cubicBezTo>
                    <a:pt x="5" y="48"/>
                    <a:pt x="2" y="45"/>
                    <a:pt x="2" y="45"/>
                  </a:cubicBezTo>
                  <a:cubicBezTo>
                    <a:pt x="0" y="42"/>
                    <a:pt x="0" y="35"/>
                    <a:pt x="3" y="34"/>
                  </a:cubicBezTo>
                  <a:cubicBezTo>
                    <a:pt x="6" y="32"/>
                    <a:pt x="2" y="23"/>
                    <a:pt x="3" y="20"/>
                  </a:cubicBezTo>
                  <a:cubicBezTo>
                    <a:pt x="6" y="18"/>
                    <a:pt x="2" y="18"/>
                    <a:pt x="5" y="14"/>
                  </a:cubicBezTo>
                  <a:cubicBezTo>
                    <a:pt x="8" y="9"/>
                    <a:pt x="5" y="8"/>
                    <a:pt x="8" y="3"/>
                  </a:cubicBezTo>
                  <a:cubicBezTo>
                    <a:pt x="11" y="8"/>
                    <a:pt x="11" y="0"/>
                    <a:pt x="17" y="5"/>
                  </a:cubicBezTo>
                  <a:cubicBezTo>
                    <a:pt x="22" y="9"/>
                    <a:pt x="19" y="14"/>
                    <a:pt x="23" y="12"/>
                  </a:cubicBezTo>
                  <a:cubicBezTo>
                    <a:pt x="26" y="9"/>
                    <a:pt x="25" y="14"/>
                    <a:pt x="29" y="15"/>
                  </a:cubicBezTo>
                  <a:cubicBezTo>
                    <a:pt x="34" y="18"/>
                    <a:pt x="32" y="18"/>
                    <a:pt x="35" y="22"/>
                  </a:cubicBezTo>
                  <a:cubicBezTo>
                    <a:pt x="40" y="23"/>
                    <a:pt x="39" y="23"/>
                    <a:pt x="42" y="28"/>
                  </a:cubicBezTo>
                  <a:cubicBezTo>
                    <a:pt x="46" y="34"/>
                    <a:pt x="39" y="34"/>
                    <a:pt x="42" y="42"/>
                  </a:cubicBezTo>
                </a:path>
              </a:pathLst>
            </a:custGeom>
            <a:grpFill/>
            <a:ln w="6350" cmpd="sng">
              <a:solidFill>
                <a:schemeClr val="bg1"/>
              </a:solidFill>
              <a:round/>
              <a:headEnd/>
              <a:tailEnd/>
            </a:ln>
          </p:spPr>
          <p:txBody>
            <a:bodyPr/>
            <a:lstStyle/>
            <a:p>
              <a:endParaRPr lang="en-GB"/>
            </a:p>
          </p:txBody>
        </p:sp>
        <p:sp>
          <p:nvSpPr>
            <p:cNvPr id="629" name="Freeform 19">
              <a:extLst>
                <a:ext uri="{FF2B5EF4-FFF2-40B4-BE49-F238E27FC236}">
                  <a16:creationId xmlns:a16="http://schemas.microsoft.com/office/drawing/2014/main" id="{464A6CA7-1D4D-D165-2794-8F7170E18470}"/>
                </a:ext>
              </a:extLst>
            </p:cNvPr>
            <p:cNvSpPr>
              <a:spLocks/>
            </p:cNvSpPr>
            <p:nvPr/>
          </p:nvSpPr>
          <p:spPr bwMode="auto">
            <a:xfrm>
              <a:off x="2935379" y="5129270"/>
              <a:ext cx="319210" cy="568248"/>
            </a:xfrm>
            <a:custGeom>
              <a:avLst/>
              <a:gdLst/>
              <a:ahLst/>
              <a:cxnLst>
                <a:cxn ang="0">
                  <a:pos x="93" y="42"/>
                </a:cxn>
                <a:cxn ang="0">
                  <a:pos x="85" y="42"/>
                </a:cxn>
                <a:cxn ang="0">
                  <a:pos x="71" y="49"/>
                </a:cxn>
                <a:cxn ang="0">
                  <a:pos x="64" y="66"/>
                </a:cxn>
                <a:cxn ang="0">
                  <a:pos x="67" y="91"/>
                </a:cxn>
                <a:cxn ang="0">
                  <a:pos x="74" y="96"/>
                </a:cxn>
                <a:cxn ang="0">
                  <a:pos x="85" y="96"/>
                </a:cxn>
                <a:cxn ang="0">
                  <a:pos x="88" y="108"/>
                </a:cxn>
                <a:cxn ang="0">
                  <a:pos x="96" y="108"/>
                </a:cxn>
                <a:cxn ang="0">
                  <a:pos x="102" y="124"/>
                </a:cxn>
                <a:cxn ang="0">
                  <a:pos x="100" y="138"/>
                </a:cxn>
                <a:cxn ang="0">
                  <a:pos x="97" y="149"/>
                </a:cxn>
                <a:cxn ang="0">
                  <a:pos x="97" y="160"/>
                </a:cxn>
                <a:cxn ang="0">
                  <a:pos x="96" y="172"/>
                </a:cxn>
                <a:cxn ang="0">
                  <a:pos x="93" y="175"/>
                </a:cxn>
                <a:cxn ang="0">
                  <a:pos x="88" y="181"/>
                </a:cxn>
                <a:cxn ang="0">
                  <a:pos x="80" y="174"/>
                </a:cxn>
                <a:cxn ang="0">
                  <a:pos x="65" y="161"/>
                </a:cxn>
                <a:cxn ang="0">
                  <a:pos x="50" y="149"/>
                </a:cxn>
                <a:cxn ang="0">
                  <a:pos x="42" y="135"/>
                </a:cxn>
                <a:cxn ang="0">
                  <a:pos x="35" y="119"/>
                </a:cxn>
                <a:cxn ang="0">
                  <a:pos x="30" y="108"/>
                </a:cxn>
                <a:cxn ang="0">
                  <a:pos x="23" y="85"/>
                </a:cxn>
                <a:cxn ang="0">
                  <a:pos x="14" y="70"/>
                </a:cxn>
                <a:cxn ang="0">
                  <a:pos x="4" y="57"/>
                </a:cxn>
                <a:cxn ang="0">
                  <a:pos x="3" y="52"/>
                </a:cxn>
                <a:cxn ang="0">
                  <a:pos x="11" y="34"/>
                </a:cxn>
                <a:cxn ang="0">
                  <a:pos x="9" y="43"/>
                </a:cxn>
                <a:cxn ang="0">
                  <a:pos x="15" y="45"/>
                </a:cxn>
                <a:cxn ang="0">
                  <a:pos x="21" y="48"/>
                </a:cxn>
                <a:cxn ang="0">
                  <a:pos x="26" y="35"/>
                </a:cxn>
                <a:cxn ang="0">
                  <a:pos x="47" y="18"/>
                </a:cxn>
                <a:cxn ang="0">
                  <a:pos x="50" y="1"/>
                </a:cxn>
                <a:cxn ang="0">
                  <a:pos x="55" y="4"/>
                </a:cxn>
                <a:cxn ang="0">
                  <a:pos x="61" y="12"/>
                </a:cxn>
                <a:cxn ang="0">
                  <a:pos x="70" y="25"/>
                </a:cxn>
                <a:cxn ang="0">
                  <a:pos x="85" y="23"/>
                </a:cxn>
                <a:cxn ang="0">
                  <a:pos x="91" y="28"/>
                </a:cxn>
                <a:cxn ang="0">
                  <a:pos x="88" y="39"/>
                </a:cxn>
                <a:cxn ang="0">
                  <a:pos x="93" y="42"/>
                </a:cxn>
              </a:cxnLst>
              <a:rect l="0" t="0" r="r" b="b"/>
              <a:pathLst>
                <a:path w="103" h="181">
                  <a:moveTo>
                    <a:pt x="93" y="42"/>
                  </a:moveTo>
                  <a:cubicBezTo>
                    <a:pt x="88" y="45"/>
                    <a:pt x="91" y="39"/>
                    <a:pt x="85" y="42"/>
                  </a:cubicBezTo>
                  <a:cubicBezTo>
                    <a:pt x="79" y="46"/>
                    <a:pt x="77" y="45"/>
                    <a:pt x="71" y="49"/>
                  </a:cubicBezTo>
                  <a:cubicBezTo>
                    <a:pt x="67" y="56"/>
                    <a:pt x="70" y="63"/>
                    <a:pt x="64" y="66"/>
                  </a:cubicBezTo>
                  <a:cubicBezTo>
                    <a:pt x="55" y="74"/>
                    <a:pt x="68" y="87"/>
                    <a:pt x="67" y="91"/>
                  </a:cubicBezTo>
                  <a:cubicBezTo>
                    <a:pt x="65" y="96"/>
                    <a:pt x="74" y="90"/>
                    <a:pt x="74" y="96"/>
                  </a:cubicBezTo>
                  <a:cubicBezTo>
                    <a:pt x="73" y="104"/>
                    <a:pt x="84" y="99"/>
                    <a:pt x="85" y="96"/>
                  </a:cubicBezTo>
                  <a:cubicBezTo>
                    <a:pt x="88" y="91"/>
                    <a:pt x="85" y="108"/>
                    <a:pt x="88" y="108"/>
                  </a:cubicBezTo>
                  <a:cubicBezTo>
                    <a:pt x="91" y="110"/>
                    <a:pt x="91" y="107"/>
                    <a:pt x="96" y="108"/>
                  </a:cubicBezTo>
                  <a:cubicBezTo>
                    <a:pt x="102" y="124"/>
                    <a:pt x="102" y="124"/>
                    <a:pt x="102" y="124"/>
                  </a:cubicBezTo>
                  <a:cubicBezTo>
                    <a:pt x="102" y="124"/>
                    <a:pt x="99" y="132"/>
                    <a:pt x="100" y="138"/>
                  </a:cubicBezTo>
                  <a:cubicBezTo>
                    <a:pt x="102" y="143"/>
                    <a:pt x="94" y="144"/>
                    <a:pt x="97" y="149"/>
                  </a:cubicBezTo>
                  <a:cubicBezTo>
                    <a:pt x="100" y="153"/>
                    <a:pt x="93" y="156"/>
                    <a:pt x="97" y="160"/>
                  </a:cubicBezTo>
                  <a:cubicBezTo>
                    <a:pt x="103" y="163"/>
                    <a:pt x="96" y="169"/>
                    <a:pt x="96" y="172"/>
                  </a:cubicBezTo>
                  <a:cubicBezTo>
                    <a:pt x="96" y="172"/>
                    <a:pt x="96" y="175"/>
                    <a:pt x="93" y="175"/>
                  </a:cubicBezTo>
                  <a:cubicBezTo>
                    <a:pt x="91" y="175"/>
                    <a:pt x="97" y="178"/>
                    <a:pt x="88" y="181"/>
                  </a:cubicBezTo>
                  <a:cubicBezTo>
                    <a:pt x="87" y="178"/>
                    <a:pt x="82" y="178"/>
                    <a:pt x="80" y="174"/>
                  </a:cubicBezTo>
                  <a:cubicBezTo>
                    <a:pt x="80" y="169"/>
                    <a:pt x="77" y="169"/>
                    <a:pt x="65" y="161"/>
                  </a:cubicBezTo>
                  <a:cubicBezTo>
                    <a:pt x="52" y="155"/>
                    <a:pt x="52" y="152"/>
                    <a:pt x="50" y="149"/>
                  </a:cubicBezTo>
                  <a:cubicBezTo>
                    <a:pt x="47" y="146"/>
                    <a:pt x="41" y="143"/>
                    <a:pt x="42" y="135"/>
                  </a:cubicBezTo>
                  <a:cubicBezTo>
                    <a:pt x="42" y="127"/>
                    <a:pt x="35" y="124"/>
                    <a:pt x="35" y="119"/>
                  </a:cubicBezTo>
                  <a:cubicBezTo>
                    <a:pt x="35" y="115"/>
                    <a:pt x="32" y="115"/>
                    <a:pt x="30" y="108"/>
                  </a:cubicBezTo>
                  <a:cubicBezTo>
                    <a:pt x="30" y="102"/>
                    <a:pt x="24" y="93"/>
                    <a:pt x="23" y="85"/>
                  </a:cubicBezTo>
                  <a:cubicBezTo>
                    <a:pt x="21" y="79"/>
                    <a:pt x="17" y="79"/>
                    <a:pt x="14" y="70"/>
                  </a:cubicBezTo>
                  <a:cubicBezTo>
                    <a:pt x="12" y="63"/>
                    <a:pt x="0" y="62"/>
                    <a:pt x="4" y="57"/>
                  </a:cubicBezTo>
                  <a:cubicBezTo>
                    <a:pt x="9" y="56"/>
                    <a:pt x="4" y="56"/>
                    <a:pt x="3" y="52"/>
                  </a:cubicBezTo>
                  <a:cubicBezTo>
                    <a:pt x="1" y="48"/>
                    <a:pt x="1" y="43"/>
                    <a:pt x="11" y="34"/>
                  </a:cubicBezTo>
                  <a:cubicBezTo>
                    <a:pt x="14" y="40"/>
                    <a:pt x="8" y="40"/>
                    <a:pt x="9" y="43"/>
                  </a:cubicBezTo>
                  <a:cubicBezTo>
                    <a:pt x="9" y="46"/>
                    <a:pt x="11" y="43"/>
                    <a:pt x="15" y="45"/>
                  </a:cubicBezTo>
                  <a:cubicBezTo>
                    <a:pt x="18" y="45"/>
                    <a:pt x="18" y="51"/>
                    <a:pt x="21" y="48"/>
                  </a:cubicBezTo>
                  <a:cubicBezTo>
                    <a:pt x="24" y="45"/>
                    <a:pt x="21" y="45"/>
                    <a:pt x="26" y="35"/>
                  </a:cubicBezTo>
                  <a:cubicBezTo>
                    <a:pt x="30" y="28"/>
                    <a:pt x="42" y="25"/>
                    <a:pt x="47" y="18"/>
                  </a:cubicBezTo>
                  <a:cubicBezTo>
                    <a:pt x="50" y="11"/>
                    <a:pt x="50" y="9"/>
                    <a:pt x="50" y="1"/>
                  </a:cubicBezTo>
                  <a:cubicBezTo>
                    <a:pt x="52" y="0"/>
                    <a:pt x="52" y="3"/>
                    <a:pt x="55" y="4"/>
                  </a:cubicBezTo>
                  <a:cubicBezTo>
                    <a:pt x="59" y="6"/>
                    <a:pt x="56" y="9"/>
                    <a:pt x="61" y="12"/>
                  </a:cubicBezTo>
                  <a:cubicBezTo>
                    <a:pt x="67" y="15"/>
                    <a:pt x="65" y="25"/>
                    <a:pt x="70" y="25"/>
                  </a:cubicBezTo>
                  <a:cubicBezTo>
                    <a:pt x="76" y="25"/>
                    <a:pt x="79" y="21"/>
                    <a:pt x="85" y="23"/>
                  </a:cubicBezTo>
                  <a:cubicBezTo>
                    <a:pt x="93" y="26"/>
                    <a:pt x="93" y="26"/>
                    <a:pt x="91" y="28"/>
                  </a:cubicBezTo>
                  <a:cubicBezTo>
                    <a:pt x="88" y="34"/>
                    <a:pt x="85" y="40"/>
                    <a:pt x="88" y="39"/>
                  </a:cubicBezTo>
                  <a:cubicBezTo>
                    <a:pt x="91" y="39"/>
                    <a:pt x="91" y="40"/>
                    <a:pt x="93" y="42"/>
                  </a:cubicBezTo>
                </a:path>
              </a:pathLst>
            </a:custGeom>
            <a:grpFill/>
            <a:ln w="6350" cmpd="sng">
              <a:solidFill>
                <a:schemeClr val="bg1"/>
              </a:solidFill>
              <a:round/>
              <a:headEnd/>
              <a:tailEnd/>
            </a:ln>
          </p:spPr>
          <p:txBody>
            <a:bodyPr/>
            <a:lstStyle/>
            <a:p>
              <a:endParaRPr lang="en-GB"/>
            </a:p>
          </p:txBody>
        </p:sp>
        <p:sp>
          <p:nvSpPr>
            <p:cNvPr id="630" name="Freeform 20">
              <a:extLst>
                <a:ext uri="{FF2B5EF4-FFF2-40B4-BE49-F238E27FC236}">
                  <a16:creationId xmlns:a16="http://schemas.microsoft.com/office/drawing/2014/main" id="{F940E488-4DBF-D051-821D-26F963688A10}"/>
                </a:ext>
              </a:extLst>
            </p:cNvPr>
            <p:cNvSpPr>
              <a:spLocks/>
            </p:cNvSpPr>
            <p:nvPr/>
          </p:nvSpPr>
          <p:spPr bwMode="auto">
            <a:xfrm>
              <a:off x="2991240" y="4747201"/>
              <a:ext cx="306442" cy="514823"/>
            </a:xfrm>
            <a:custGeom>
              <a:avLst/>
              <a:gdLst/>
              <a:ahLst/>
              <a:cxnLst>
                <a:cxn ang="0">
                  <a:pos x="64" y="6"/>
                </a:cxn>
                <a:cxn ang="0">
                  <a:pos x="61" y="2"/>
                </a:cxn>
                <a:cxn ang="0">
                  <a:pos x="52" y="8"/>
                </a:cxn>
                <a:cxn ang="0">
                  <a:pos x="40" y="13"/>
                </a:cxn>
                <a:cxn ang="0">
                  <a:pos x="34" y="14"/>
                </a:cxn>
                <a:cxn ang="0">
                  <a:pos x="29" y="25"/>
                </a:cxn>
                <a:cxn ang="0">
                  <a:pos x="25" y="33"/>
                </a:cxn>
                <a:cxn ang="0">
                  <a:pos x="20" y="41"/>
                </a:cxn>
                <a:cxn ang="0">
                  <a:pos x="16" y="38"/>
                </a:cxn>
                <a:cxn ang="0">
                  <a:pos x="17" y="45"/>
                </a:cxn>
                <a:cxn ang="0">
                  <a:pos x="16" y="48"/>
                </a:cxn>
                <a:cxn ang="0">
                  <a:pos x="13" y="47"/>
                </a:cxn>
                <a:cxn ang="0">
                  <a:pos x="11" y="52"/>
                </a:cxn>
                <a:cxn ang="0">
                  <a:pos x="13" y="55"/>
                </a:cxn>
                <a:cxn ang="0">
                  <a:pos x="14" y="58"/>
                </a:cxn>
                <a:cxn ang="0">
                  <a:pos x="16" y="64"/>
                </a:cxn>
                <a:cxn ang="0">
                  <a:pos x="14" y="73"/>
                </a:cxn>
                <a:cxn ang="0">
                  <a:pos x="16" y="87"/>
                </a:cxn>
                <a:cxn ang="0">
                  <a:pos x="11" y="98"/>
                </a:cxn>
                <a:cxn ang="0">
                  <a:pos x="5" y="103"/>
                </a:cxn>
                <a:cxn ang="0">
                  <a:pos x="3" y="109"/>
                </a:cxn>
                <a:cxn ang="0">
                  <a:pos x="13" y="115"/>
                </a:cxn>
                <a:cxn ang="0">
                  <a:pos x="16" y="119"/>
                </a:cxn>
                <a:cxn ang="0">
                  <a:pos x="23" y="120"/>
                </a:cxn>
                <a:cxn ang="0">
                  <a:pos x="26" y="120"/>
                </a:cxn>
                <a:cxn ang="0">
                  <a:pos x="32" y="123"/>
                </a:cxn>
                <a:cxn ang="0">
                  <a:pos x="37" y="126"/>
                </a:cxn>
                <a:cxn ang="0">
                  <a:pos x="43" y="134"/>
                </a:cxn>
                <a:cxn ang="0">
                  <a:pos x="52" y="147"/>
                </a:cxn>
                <a:cxn ang="0">
                  <a:pos x="67" y="145"/>
                </a:cxn>
                <a:cxn ang="0">
                  <a:pos x="73" y="150"/>
                </a:cxn>
                <a:cxn ang="0">
                  <a:pos x="70" y="161"/>
                </a:cxn>
                <a:cxn ang="0">
                  <a:pos x="75" y="164"/>
                </a:cxn>
                <a:cxn ang="0">
                  <a:pos x="78" y="140"/>
                </a:cxn>
                <a:cxn ang="0">
                  <a:pos x="78" y="129"/>
                </a:cxn>
                <a:cxn ang="0">
                  <a:pos x="73" y="119"/>
                </a:cxn>
                <a:cxn ang="0">
                  <a:pos x="78" y="115"/>
                </a:cxn>
                <a:cxn ang="0">
                  <a:pos x="81" y="117"/>
                </a:cxn>
                <a:cxn ang="0">
                  <a:pos x="80" y="112"/>
                </a:cxn>
                <a:cxn ang="0">
                  <a:pos x="75" y="112"/>
                </a:cxn>
                <a:cxn ang="0">
                  <a:pos x="75" y="106"/>
                </a:cxn>
                <a:cxn ang="0">
                  <a:pos x="89" y="106"/>
                </a:cxn>
                <a:cxn ang="0">
                  <a:pos x="90" y="105"/>
                </a:cxn>
                <a:cxn ang="0">
                  <a:pos x="95" y="101"/>
                </a:cxn>
                <a:cxn ang="0">
                  <a:pos x="99" y="111"/>
                </a:cxn>
                <a:cxn ang="0">
                  <a:pos x="95" y="98"/>
                </a:cxn>
                <a:cxn ang="0">
                  <a:pos x="92" y="95"/>
                </a:cxn>
                <a:cxn ang="0">
                  <a:pos x="95" y="90"/>
                </a:cxn>
                <a:cxn ang="0">
                  <a:pos x="92" y="81"/>
                </a:cxn>
                <a:cxn ang="0">
                  <a:pos x="95" y="62"/>
                </a:cxn>
                <a:cxn ang="0">
                  <a:pos x="80" y="62"/>
                </a:cxn>
                <a:cxn ang="0">
                  <a:pos x="72" y="55"/>
                </a:cxn>
                <a:cxn ang="0">
                  <a:pos x="61" y="55"/>
                </a:cxn>
                <a:cxn ang="0">
                  <a:pos x="55" y="50"/>
                </a:cxn>
                <a:cxn ang="0">
                  <a:pos x="55" y="41"/>
                </a:cxn>
                <a:cxn ang="0">
                  <a:pos x="49" y="33"/>
                </a:cxn>
                <a:cxn ang="0">
                  <a:pos x="49" y="30"/>
                </a:cxn>
                <a:cxn ang="0">
                  <a:pos x="55" y="14"/>
                </a:cxn>
                <a:cxn ang="0">
                  <a:pos x="64" y="6"/>
                </a:cxn>
              </a:cxnLst>
              <a:rect l="0" t="0" r="r" b="b"/>
              <a:pathLst>
                <a:path w="99" h="164">
                  <a:moveTo>
                    <a:pt x="64" y="6"/>
                  </a:moveTo>
                  <a:cubicBezTo>
                    <a:pt x="66" y="5"/>
                    <a:pt x="67" y="0"/>
                    <a:pt x="61" y="2"/>
                  </a:cubicBezTo>
                  <a:cubicBezTo>
                    <a:pt x="57" y="2"/>
                    <a:pt x="60" y="3"/>
                    <a:pt x="52" y="8"/>
                  </a:cubicBezTo>
                  <a:cubicBezTo>
                    <a:pt x="43" y="16"/>
                    <a:pt x="42" y="8"/>
                    <a:pt x="40" y="13"/>
                  </a:cubicBezTo>
                  <a:cubicBezTo>
                    <a:pt x="38" y="17"/>
                    <a:pt x="35" y="11"/>
                    <a:pt x="34" y="14"/>
                  </a:cubicBezTo>
                  <a:cubicBezTo>
                    <a:pt x="32" y="17"/>
                    <a:pt x="29" y="17"/>
                    <a:pt x="29" y="25"/>
                  </a:cubicBezTo>
                  <a:cubicBezTo>
                    <a:pt x="31" y="34"/>
                    <a:pt x="26" y="28"/>
                    <a:pt x="25" y="33"/>
                  </a:cubicBezTo>
                  <a:cubicBezTo>
                    <a:pt x="25" y="38"/>
                    <a:pt x="19" y="36"/>
                    <a:pt x="20" y="41"/>
                  </a:cubicBezTo>
                  <a:cubicBezTo>
                    <a:pt x="22" y="48"/>
                    <a:pt x="19" y="42"/>
                    <a:pt x="16" y="38"/>
                  </a:cubicBezTo>
                  <a:cubicBezTo>
                    <a:pt x="14" y="41"/>
                    <a:pt x="19" y="45"/>
                    <a:pt x="17" y="45"/>
                  </a:cubicBezTo>
                  <a:cubicBezTo>
                    <a:pt x="16" y="45"/>
                    <a:pt x="17" y="47"/>
                    <a:pt x="16" y="48"/>
                  </a:cubicBezTo>
                  <a:cubicBezTo>
                    <a:pt x="14" y="50"/>
                    <a:pt x="13" y="47"/>
                    <a:pt x="13" y="47"/>
                  </a:cubicBezTo>
                  <a:cubicBezTo>
                    <a:pt x="11" y="50"/>
                    <a:pt x="13" y="48"/>
                    <a:pt x="11" y="52"/>
                  </a:cubicBezTo>
                  <a:cubicBezTo>
                    <a:pt x="13" y="53"/>
                    <a:pt x="13" y="53"/>
                    <a:pt x="13" y="55"/>
                  </a:cubicBezTo>
                  <a:cubicBezTo>
                    <a:pt x="13" y="56"/>
                    <a:pt x="13" y="56"/>
                    <a:pt x="14" y="58"/>
                  </a:cubicBezTo>
                  <a:cubicBezTo>
                    <a:pt x="19" y="59"/>
                    <a:pt x="14" y="62"/>
                    <a:pt x="16" y="64"/>
                  </a:cubicBezTo>
                  <a:cubicBezTo>
                    <a:pt x="19" y="69"/>
                    <a:pt x="13" y="66"/>
                    <a:pt x="14" y="73"/>
                  </a:cubicBezTo>
                  <a:cubicBezTo>
                    <a:pt x="16" y="81"/>
                    <a:pt x="13" y="86"/>
                    <a:pt x="16" y="87"/>
                  </a:cubicBezTo>
                  <a:cubicBezTo>
                    <a:pt x="17" y="87"/>
                    <a:pt x="14" y="98"/>
                    <a:pt x="11" y="98"/>
                  </a:cubicBezTo>
                  <a:cubicBezTo>
                    <a:pt x="7" y="98"/>
                    <a:pt x="5" y="98"/>
                    <a:pt x="5" y="103"/>
                  </a:cubicBezTo>
                  <a:cubicBezTo>
                    <a:pt x="7" y="106"/>
                    <a:pt x="0" y="103"/>
                    <a:pt x="3" y="109"/>
                  </a:cubicBezTo>
                  <a:cubicBezTo>
                    <a:pt x="10" y="114"/>
                    <a:pt x="11" y="115"/>
                    <a:pt x="13" y="115"/>
                  </a:cubicBezTo>
                  <a:cubicBezTo>
                    <a:pt x="13" y="115"/>
                    <a:pt x="16" y="117"/>
                    <a:pt x="16" y="119"/>
                  </a:cubicBezTo>
                  <a:cubicBezTo>
                    <a:pt x="16" y="120"/>
                    <a:pt x="23" y="122"/>
                    <a:pt x="23" y="120"/>
                  </a:cubicBezTo>
                  <a:cubicBezTo>
                    <a:pt x="23" y="119"/>
                    <a:pt x="25" y="117"/>
                    <a:pt x="26" y="120"/>
                  </a:cubicBezTo>
                  <a:cubicBezTo>
                    <a:pt x="28" y="123"/>
                    <a:pt x="29" y="123"/>
                    <a:pt x="32" y="123"/>
                  </a:cubicBezTo>
                  <a:cubicBezTo>
                    <a:pt x="34" y="122"/>
                    <a:pt x="34" y="125"/>
                    <a:pt x="37" y="126"/>
                  </a:cubicBezTo>
                  <a:cubicBezTo>
                    <a:pt x="42" y="128"/>
                    <a:pt x="38" y="131"/>
                    <a:pt x="43" y="134"/>
                  </a:cubicBezTo>
                  <a:cubicBezTo>
                    <a:pt x="49" y="137"/>
                    <a:pt x="48" y="147"/>
                    <a:pt x="52" y="147"/>
                  </a:cubicBezTo>
                  <a:cubicBezTo>
                    <a:pt x="58" y="147"/>
                    <a:pt x="61" y="144"/>
                    <a:pt x="67" y="145"/>
                  </a:cubicBezTo>
                  <a:cubicBezTo>
                    <a:pt x="75" y="148"/>
                    <a:pt x="75" y="148"/>
                    <a:pt x="73" y="150"/>
                  </a:cubicBezTo>
                  <a:cubicBezTo>
                    <a:pt x="70" y="156"/>
                    <a:pt x="67" y="162"/>
                    <a:pt x="70" y="161"/>
                  </a:cubicBezTo>
                  <a:cubicBezTo>
                    <a:pt x="73" y="161"/>
                    <a:pt x="73" y="162"/>
                    <a:pt x="75" y="164"/>
                  </a:cubicBezTo>
                  <a:cubicBezTo>
                    <a:pt x="75" y="162"/>
                    <a:pt x="76" y="147"/>
                    <a:pt x="78" y="140"/>
                  </a:cubicBezTo>
                  <a:cubicBezTo>
                    <a:pt x="80" y="133"/>
                    <a:pt x="76" y="133"/>
                    <a:pt x="78" y="129"/>
                  </a:cubicBezTo>
                  <a:cubicBezTo>
                    <a:pt x="78" y="126"/>
                    <a:pt x="75" y="131"/>
                    <a:pt x="73" y="119"/>
                  </a:cubicBezTo>
                  <a:cubicBezTo>
                    <a:pt x="73" y="115"/>
                    <a:pt x="76" y="117"/>
                    <a:pt x="78" y="115"/>
                  </a:cubicBezTo>
                  <a:cubicBezTo>
                    <a:pt x="78" y="115"/>
                    <a:pt x="80" y="117"/>
                    <a:pt x="81" y="117"/>
                  </a:cubicBezTo>
                  <a:cubicBezTo>
                    <a:pt x="81" y="119"/>
                    <a:pt x="81" y="112"/>
                    <a:pt x="80" y="112"/>
                  </a:cubicBezTo>
                  <a:cubicBezTo>
                    <a:pt x="76" y="112"/>
                    <a:pt x="75" y="112"/>
                    <a:pt x="75" y="112"/>
                  </a:cubicBezTo>
                  <a:cubicBezTo>
                    <a:pt x="75" y="106"/>
                    <a:pt x="75" y="106"/>
                    <a:pt x="75" y="106"/>
                  </a:cubicBezTo>
                  <a:cubicBezTo>
                    <a:pt x="89" y="106"/>
                    <a:pt x="89" y="106"/>
                    <a:pt x="89" y="106"/>
                  </a:cubicBezTo>
                  <a:cubicBezTo>
                    <a:pt x="87" y="105"/>
                    <a:pt x="87" y="101"/>
                    <a:pt x="90" y="105"/>
                  </a:cubicBezTo>
                  <a:cubicBezTo>
                    <a:pt x="92" y="108"/>
                    <a:pt x="93" y="101"/>
                    <a:pt x="95" y="101"/>
                  </a:cubicBezTo>
                  <a:cubicBezTo>
                    <a:pt x="99" y="108"/>
                    <a:pt x="95" y="112"/>
                    <a:pt x="99" y="111"/>
                  </a:cubicBezTo>
                  <a:cubicBezTo>
                    <a:pt x="96" y="101"/>
                    <a:pt x="98" y="100"/>
                    <a:pt x="95" y="98"/>
                  </a:cubicBezTo>
                  <a:cubicBezTo>
                    <a:pt x="93" y="97"/>
                    <a:pt x="93" y="95"/>
                    <a:pt x="92" y="95"/>
                  </a:cubicBezTo>
                  <a:cubicBezTo>
                    <a:pt x="90" y="97"/>
                    <a:pt x="90" y="95"/>
                    <a:pt x="95" y="90"/>
                  </a:cubicBezTo>
                  <a:cubicBezTo>
                    <a:pt x="96" y="89"/>
                    <a:pt x="93" y="87"/>
                    <a:pt x="92" y="81"/>
                  </a:cubicBezTo>
                  <a:cubicBezTo>
                    <a:pt x="89" y="72"/>
                    <a:pt x="96" y="62"/>
                    <a:pt x="95" y="62"/>
                  </a:cubicBezTo>
                  <a:cubicBezTo>
                    <a:pt x="87" y="61"/>
                    <a:pt x="87" y="64"/>
                    <a:pt x="80" y="62"/>
                  </a:cubicBezTo>
                  <a:cubicBezTo>
                    <a:pt x="76" y="62"/>
                    <a:pt x="75" y="53"/>
                    <a:pt x="72" y="55"/>
                  </a:cubicBezTo>
                  <a:cubicBezTo>
                    <a:pt x="70" y="56"/>
                    <a:pt x="69" y="53"/>
                    <a:pt x="61" y="55"/>
                  </a:cubicBezTo>
                  <a:cubicBezTo>
                    <a:pt x="55" y="55"/>
                    <a:pt x="60" y="52"/>
                    <a:pt x="55" y="50"/>
                  </a:cubicBezTo>
                  <a:cubicBezTo>
                    <a:pt x="52" y="50"/>
                    <a:pt x="58" y="42"/>
                    <a:pt x="55" y="41"/>
                  </a:cubicBezTo>
                  <a:cubicBezTo>
                    <a:pt x="51" y="38"/>
                    <a:pt x="54" y="31"/>
                    <a:pt x="49" y="33"/>
                  </a:cubicBezTo>
                  <a:cubicBezTo>
                    <a:pt x="46" y="33"/>
                    <a:pt x="48" y="33"/>
                    <a:pt x="49" y="30"/>
                  </a:cubicBezTo>
                  <a:cubicBezTo>
                    <a:pt x="52" y="28"/>
                    <a:pt x="51" y="16"/>
                    <a:pt x="55" y="14"/>
                  </a:cubicBezTo>
                  <a:cubicBezTo>
                    <a:pt x="60" y="11"/>
                    <a:pt x="54" y="8"/>
                    <a:pt x="64" y="6"/>
                  </a:cubicBezTo>
                </a:path>
              </a:pathLst>
            </a:custGeom>
            <a:grpFill/>
            <a:ln w="6350" cmpd="sng">
              <a:solidFill>
                <a:schemeClr val="bg1"/>
              </a:solidFill>
              <a:round/>
              <a:headEnd/>
              <a:tailEnd/>
            </a:ln>
          </p:spPr>
          <p:txBody>
            <a:bodyPr/>
            <a:lstStyle/>
            <a:p>
              <a:endParaRPr lang="en-GB"/>
            </a:p>
          </p:txBody>
        </p:sp>
        <p:sp>
          <p:nvSpPr>
            <p:cNvPr id="631" name="Freeform 21">
              <a:extLst>
                <a:ext uri="{FF2B5EF4-FFF2-40B4-BE49-F238E27FC236}">
                  <a16:creationId xmlns:a16="http://schemas.microsoft.com/office/drawing/2014/main" id="{1B41A99D-585B-0F54-E640-B50470679B5E}"/>
                </a:ext>
              </a:extLst>
            </p:cNvPr>
            <p:cNvSpPr>
              <a:spLocks/>
            </p:cNvSpPr>
            <p:nvPr/>
          </p:nvSpPr>
          <p:spPr bwMode="auto">
            <a:xfrm>
              <a:off x="3134885" y="4743962"/>
              <a:ext cx="343151" cy="370737"/>
            </a:xfrm>
            <a:custGeom>
              <a:avLst/>
              <a:gdLst/>
              <a:ahLst/>
              <a:cxnLst>
                <a:cxn ang="0">
                  <a:pos x="102" y="73"/>
                </a:cxn>
                <a:cxn ang="0">
                  <a:pos x="88" y="84"/>
                </a:cxn>
                <a:cxn ang="0">
                  <a:pos x="82" y="87"/>
                </a:cxn>
                <a:cxn ang="0">
                  <a:pos x="71" y="85"/>
                </a:cxn>
                <a:cxn ang="0">
                  <a:pos x="77" y="99"/>
                </a:cxn>
                <a:cxn ang="0">
                  <a:pos x="77" y="104"/>
                </a:cxn>
                <a:cxn ang="0">
                  <a:pos x="71" y="110"/>
                </a:cxn>
                <a:cxn ang="0">
                  <a:pos x="62" y="117"/>
                </a:cxn>
                <a:cxn ang="0">
                  <a:pos x="53" y="112"/>
                </a:cxn>
                <a:cxn ang="0">
                  <a:pos x="48" y="99"/>
                </a:cxn>
                <a:cxn ang="0">
                  <a:pos x="45" y="96"/>
                </a:cxn>
                <a:cxn ang="0">
                  <a:pos x="48" y="92"/>
                </a:cxn>
                <a:cxn ang="0">
                  <a:pos x="45" y="82"/>
                </a:cxn>
                <a:cxn ang="0">
                  <a:pos x="48" y="64"/>
                </a:cxn>
                <a:cxn ang="0">
                  <a:pos x="33" y="64"/>
                </a:cxn>
                <a:cxn ang="0">
                  <a:pos x="26" y="56"/>
                </a:cxn>
                <a:cxn ang="0">
                  <a:pos x="15" y="56"/>
                </a:cxn>
                <a:cxn ang="0">
                  <a:pos x="9" y="51"/>
                </a:cxn>
                <a:cxn ang="0">
                  <a:pos x="9" y="42"/>
                </a:cxn>
                <a:cxn ang="0">
                  <a:pos x="3" y="34"/>
                </a:cxn>
                <a:cxn ang="0">
                  <a:pos x="3" y="31"/>
                </a:cxn>
                <a:cxn ang="0">
                  <a:pos x="9" y="15"/>
                </a:cxn>
                <a:cxn ang="0">
                  <a:pos x="18" y="7"/>
                </a:cxn>
                <a:cxn ang="0">
                  <a:pos x="14" y="14"/>
                </a:cxn>
                <a:cxn ang="0">
                  <a:pos x="15" y="17"/>
                </a:cxn>
                <a:cxn ang="0">
                  <a:pos x="23" y="14"/>
                </a:cxn>
                <a:cxn ang="0">
                  <a:pos x="26" y="9"/>
                </a:cxn>
                <a:cxn ang="0">
                  <a:pos x="30" y="6"/>
                </a:cxn>
                <a:cxn ang="0">
                  <a:pos x="41" y="18"/>
                </a:cxn>
                <a:cxn ang="0">
                  <a:pos x="59" y="21"/>
                </a:cxn>
                <a:cxn ang="0">
                  <a:pos x="71" y="23"/>
                </a:cxn>
                <a:cxn ang="0">
                  <a:pos x="77" y="18"/>
                </a:cxn>
                <a:cxn ang="0">
                  <a:pos x="88" y="18"/>
                </a:cxn>
                <a:cxn ang="0">
                  <a:pos x="86" y="20"/>
                </a:cxn>
                <a:cxn ang="0">
                  <a:pos x="91" y="26"/>
                </a:cxn>
                <a:cxn ang="0">
                  <a:pos x="97" y="29"/>
                </a:cxn>
                <a:cxn ang="0">
                  <a:pos x="100" y="34"/>
                </a:cxn>
                <a:cxn ang="0">
                  <a:pos x="97" y="40"/>
                </a:cxn>
                <a:cxn ang="0">
                  <a:pos x="108" y="40"/>
                </a:cxn>
                <a:cxn ang="0">
                  <a:pos x="102" y="50"/>
                </a:cxn>
                <a:cxn ang="0">
                  <a:pos x="105" y="54"/>
                </a:cxn>
                <a:cxn ang="0">
                  <a:pos x="102" y="57"/>
                </a:cxn>
                <a:cxn ang="0">
                  <a:pos x="99" y="62"/>
                </a:cxn>
                <a:cxn ang="0">
                  <a:pos x="102" y="73"/>
                </a:cxn>
              </a:cxnLst>
              <a:rect l="0" t="0" r="r" b="b"/>
              <a:pathLst>
                <a:path w="111" h="118">
                  <a:moveTo>
                    <a:pt x="102" y="73"/>
                  </a:moveTo>
                  <a:cubicBezTo>
                    <a:pt x="103" y="79"/>
                    <a:pt x="92" y="84"/>
                    <a:pt x="88" y="84"/>
                  </a:cubicBezTo>
                  <a:cubicBezTo>
                    <a:pt x="83" y="82"/>
                    <a:pt x="90" y="92"/>
                    <a:pt x="82" y="87"/>
                  </a:cubicBezTo>
                  <a:cubicBezTo>
                    <a:pt x="76" y="84"/>
                    <a:pt x="68" y="81"/>
                    <a:pt x="71" y="85"/>
                  </a:cubicBezTo>
                  <a:cubicBezTo>
                    <a:pt x="74" y="90"/>
                    <a:pt x="74" y="101"/>
                    <a:pt x="77" y="99"/>
                  </a:cubicBezTo>
                  <a:cubicBezTo>
                    <a:pt x="80" y="98"/>
                    <a:pt x="82" y="101"/>
                    <a:pt x="77" y="104"/>
                  </a:cubicBezTo>
                  <a:cubicBezTo>
                    <a:pt x="73" y="106"/>
                    <a:pt x="77" y="110"/>
                    <a:pt x="71" y="110"/>
                  </a:cubicBezTo>
                  <a:cubicBezTo>
                    <a:pt x="65" y="112"/>
                    <a:pt x="67" y="118"/>
                    <a:pt x="62" y="117"/>
                  </a:cubicBezTo>
                  <a:cubicBezTo>
                    <a:pt x="59" y="115"/>
                    <a:pt x="56" y="118"/>
                    <a:pt x="53" y="112"/>
                  </a:cubicBezTo>
                  <a:cubicBezTo>
                    <a:pt x="50" y="103"/>
                    <a:pt x="51" y="101"/>
                    <a:pt x="48" y="99"/>
                  </a:cubicBezTo>
                  <a:cubicBezTo>
                    <a:pt x="47" y="98"/>
                    <a:pt x="47" y="96"/>
                    <a:pt x="45" y="96"/>
                  </a:cubicBezTo>
                  <a:cubicBezTo>
                    <a:pt x="44" y="98"/>
                    <a:pt x="44" y="96"/>
                    <a:pt x="48" y="92"/>
                  </a:cubicBezTo>
                  <a:cubicBezTo>
                    <a:pt x="50" y="90"/>
                    <a:pt x="47" y="89"/>
                    <a:pt x="45" y="82"/>
                  </a:cubicBezTo>
                  <a:cubicBezTo>
                    <a:pt x="42" y="73"/>
                    <a:pt x="50" y="64"/>
                    <a:pt x="48" y="64"/>
                  </a:cubicBezTo>
                  <a:cubicBezTo>
                    <a:pt x="41" y="62"/>
                    <a:pt x="41" y="65"/>
                    <a:pt x="33" y="64"/>
                  </a:cubicBezTo>
                  <a:cubicBezTo>
                    <a:pt x="30" y="64"/>
                    <a:pt x="29" y="54"/>
                    <a:pt x="26" y="56"/>
                  </a:cubicBezTo>
                  <a:cubicBezTo>
                    <a:pt x="24" y="57"/>
                    <a:pt x="23" y="54"/>
                    <a:pt x="15" y="56"/>
                  </a:cubicBezTo>
                  <a:cubicBezTo>
                    <a:pt x="9" y="56"/>
                    <a:pt x="14" y="53"/>
                    <a:pt x="9" y="51"/>
                  </a:cubicBezTo>
                  <a:cubicBezTo>
                    <a:pt x="6" y="51"/>
                    <a:pt x="12" y="43"/>
                    <a:pt x="9" y="42"/>
                  </a:cubicBezTo>
                  <a:cubicBezTo>
                    <a:pt x="4" y="39"/>
                    <a:pt x="7" y="32"/>
                    <a:pt x="3" y="34"/>
                  </a:cubicBezTo>
                  <a:cubicBezTo>
                    <a:pt x="0" y="34"/>
                    <a:pt x="1" y="34"/>
                    <a:pt x="3" y="31"/>
                  </a:cubicBezTo>
                  <a:cubicBezTo>
                    <a:pt x="6" y="29"/>
                    <a:pt x="4" y="17"/>
                    <a:pt x="9" y="15"/>
                  </a:cubicBezTo>
                  <a:cubicBezTo>
                    <a:pt x="14" y="12"/>
                    <a:pt x="7" y="9"/>
                    <a:pt x="18" y="7"/>
                  </a:cubicBezTo>
                  <a:cubicBezTo>
                    <a:pt x="15" y="9"/>
                    <a:pt x="10" y="11"/>
                    <a:pt x="14" y="14"/>
                  </a:cubicBezTo>
                  <a:cubicBezTo>
                    <a:pt x="14" y="14"/>
                    <a:pt x="15" y="15"/>
                    <a:pt x="15" y="17"/>
                  </a:cubicBezTo>
                  <a:cubicBezTo>
                    <a:pt x="15" y="21"/>
                    <a:pt x="17" y="15"/>
                    <a:pt x="23" y="14"/>
                  </a:cubicBezTo>
                  <a:cubicBezTo>
                    <a:pt x="30" y="12"/>
                    <a:pt x="27" y="11"/>
                    <a:pt x="26" y="9"/>
                  </a:cubicBezTo>
                  <a:cubicBezTo>
                    <a:pt x="26" y="6"/>
                    <a:pt x="29" y="0"/>
                    <a:pt x="30" y="6"/>
                  </a:cubicBezTo>
                  <a:cubicBezTo>
                    <a:pt x="33" y="14"/>
                    <a:pt x="41" y="9"/>
                    <a:pt x="41" y="18"/>
                  </a:cubicBezTo>
                  <a:cubicBezTo>
                    <a:pt x="41" y="26"/>
                    <a:pt x="56" y="15"/>
                    <a:pt x="59" y="21"/>
                  </a:cubicBezTo>
                  <a:cubicBezTo>
                    <a:pt x="64" y="26"/>
                    <a:pt x="68" y="25"/>
                    <a:pt x="71" y="23"/>
                  </a:cubicBezTo>
                  <a:cubicBezTo>
                    <a:pt x="74" y="21"/>
                    <a:pt x="70" y="18"/>
                    <a:pt x="77" y="18"/>
                  </a:cubicBezTo>
                  <a:cubicBezTo>
                    <a:pt x="85" y="18"/>
                    <a:pt x="82" y="17"/>
                    <a:pt x="88" y="18"/>
                  </a:cubicBezTo>
                  <a:cubicBezTo>
                    <a:pt x="94" y="18"/>
                    <a:pt x="92" y="20"/>
                    <a:pt x="86" y="20"/>
                  </a:cubicBezTo>
                  <a:cubicBezTo>
                    <a:pt x="80" y="21"/>
                    <a:pt x="90" y="25"/>
                    <a:pt x="91" y="26"/>
                  </a:cubicBezTo>
                  <a:cubicBezTo>
                    <a:pt x="92" y="29"/>
                    <a:pt x="96" y="26"/>
                    <a:pt x="97" y="29"/>
                  </a:cubicBezTo>
                  <a:cubicBezTo>
                    <a:pt x="99" y="32"/>
                    <a:pt x="103" y="31"/>
                    <a:pt x="100" y="34"/>
                  </a:cubicBezTo>
                  <a:cubicBezTo>
                    <a:pt x="97" y="36"/>
                    <a:pt x="99" y="37"/>
                    <a:pt x="97" y="40"/>
                  </a:cubicBezTo>
                  <a:cubicBezTo>
                    <a:pt x="94" y="43"/>
                    <a:pt x="103" y="37"/>
                    <a:pt x="108" y="40"/>
                  </a:cubicBezTo>
                  <a:cubicBezTo>
                    <a:pt x="111" y="45"/>
                    <a:pt x="103" y="46"/>
                    <a:pt x="102" y="50"/>
                  </a:cubicBezTo>
                  <a:cubicBezTo>
                    <a:pt x="100" y="51"/>
                    <a:pt x="103" y="51"/>
                    <a:pt x="105" y="54"/>
                  </a:cubicBezTo>
                  <a:cubicBezTo>
                    <a:pt x="105" y="56"/>
                    <a:pt x="105" y="56"/>
                    <a:pt x="102" y="57"/>
                  </a:cubicBezTo>
                  <a:cubicBezTo>
                    <a:pt x="97" y="59"/>
                    <a:pt x="97" y="57"/>
                    <a:pt x="99" y="62"/>
                  </a:cubicBezTo>
                  <a:cubicBezTo>
                    <a:pt x="100" y="67"/>
                    <a:pt x="91" y="64"/>
                    <a:pt x="102" y="73"/>
                  </a:cubicBezTo>
                </a:path>
              </a:pathLst>
            </a:custGeom>
            <a:grpFill/>
            <a:ln w="6350" cmpd="sng">
              <a:solidFill>
                <a:schemeClr val="bg1"/>
              </a:solidFill>
              <a:round/>
              <a:headEnd/>
              <a:tailEnd/>
            </a:ln>
          </p:spPr>
          <p:txBody>
            <a:bodyPr/>
            <a:lstStyle/>
            <a:p>
              <a:endParaRPr lang="en-GB"/>
            </a:p>
          </p:txBody>
        </p:sp>
        <p:sp>
          <p:nvSpPr>
            <p:cNvPr id="632" name="Freeform 22">
              <a:extLst>
                <a:ext uri="{FF2B5EF4-FFF2-40B4-BE49-F238E27FC236}">
                  <a16:creationId xmlns:a16="http://schemas.microsoft.com/office/drawing/2014/main" id="{FFF27658-9E0B-4998-35DE-7B0C48428778}"/>
                </a:ext>
              </a:extLst>
            </p:cNvPr>
            <p:cNvSpPr>
              <a:spLocks/>
            </p:cNvSpPr>
            <p:nvPr/>
          </p:nvSpPr>
          <p:spPr bwMode="auto">
            <a:xfrm>
              <a:off x="3415791" y="4868620"/>
              <a:ext cx="135664" cy="233128"/>
            </a:xfrm>
            <a:custGeom>
              <a:avLst/>
              <a:gdLst/>
              <a:ahLst/>
              <a:cxnLst>
                <a:cxn ang="0">
                  <a:pos x="44" y="66"/>
                </a:cxn>
                <a:cxn ang="0">
                  <a:pos x="38" y="64"/>
                </a:cxn>
                <a:cxn ang="0">
                  <a:pos x="30" y="69"/>
                </a:cxn>
                <a:cxn ang="0">
                  <a:pos x="26" y="72"/>
                </a:cxn>
                <a:cxn ang="0">
                  <a:pos x="18" y="64"/>
                </a:cxn>
                <a:cxn ang="0">
                  <a:pos x="17" y="56"/>
                </a:cxn>
                <a:cxn ang="0">
                  <a:pos x="18" y="47"/>
                </a:cxn>
                <a:cxn ang="0">
                  <a:pos x="15" y="38"/>
                </a:cxn>
                <a:cxn ang="0">
                  <a:pos x="14" y="33"/>
                </a:cxn>
                <a:cxn ang="0">
                  <a:pos x="10" y="33"/>
                </a:cxn>
                <a:cxn ang="0">
                  <a:pos x="7" y="22"/>
                </a:cxn>
                <a:cxn ang="0">
                  <a:pos x="10" y="17"/>
                </a:cxn>
                <a:cxn ang="0">
                  <a:pos x="14" y="14"/>
                </a:cxn>
                <a:cxn ang="0">
                  <a:pos x="10" y="10"/>
                </a:cxn>
                <a:cxn ang="0">
                  <a:pos x="17" y="0"/>
                </a:cxn>
                <a:cxn ang="0">
                  <a:pos x="18" y="2"/>
                </a:cxn>
                <a:cxn ang="0">
                  <a:pos x="27" y="13"/>
                </a:cxn>
                <a:cxn ang="0">
                  <a:pos x="32" y="17"/>
                </a:cxn>
                <a:cxn ang="0">
                  <a:pos x="37" y="22"/>
                </a:cxn>
                <a:cxn ang="0">
                  <a:pos x="40" y="27"/>
                </a:cxn>
                <a:cxn ang="0">
                  <a:pos x="38" y="33"/>
                </a:cxn>
                <a:cxn ang="0">
                  <a:pos x="35" y="36"/>
                </a:cxn>
                <a:cxn ang="0">
                  <a:pos x="32" y="38"/>
                </a:cxn>
                <a:cxn ang="0">
                  <a:pos x="32" y="42"/>
                </a:cxn>
                <a:cxn ang="0">
                  <a:pos x="35" y="50"/>
                </a:cxn>
                <a:cxn ang="0">
                  <a:pos x="38" y="52"/>
                </a:cxn>
                <a:cxn ang="0">
                  <a:pos x="40" y="58"/>
                </a:cxn>
                <a:cxn ang="0">
                  <a:pos x="44" y="66"/>
                </a:cxn>
              </a:cxnLst>
              <a:rect l="0" t="0" r="r" b="b"/>
              <a:pathLst>
                <a:path w="44" h="74">
                  <a:moveTo>
                    <a:pt x="44" y="66"/>
                  </a:moveTo>
                  <a:cubicBezTo>
                    <a:pt x="40" y="66"/>
                    <a:pt x="41" y="64"/>
                    <a:pt x="38" y="64"/>
                  </a:cubicBezTo>
                  <a:cubicBezTo>
                    <a:pt x="35" y="66"/>
                    <a:pt x="34" y="71"/>
                    <a:pt x="30" y="69"/>
                  </a:cubicBezTo>
                  <a:cubicBezTo>
                    <a:pt x="27" y="69"/>
                    <a:pt x="29" y="71"/>
                    <a:pt x="26" y="72"/>
                  </a:cubicBezTo>
                  <a:cubicBezTo>
                    <a:pt x="24" y="74"/>
                    <a:pt x="18" y="69"/>
                    <a:pt x="18" y="64"/>
                  </a:cubicBezTo>
                  <a:cubicBezTo>
                    <a:pt x="18" y="60"/>
                    <a:pt x="15" y="63"/>
                    <a:pt x="17" y="56"/>
                  </a:cubicBezTo>
                  <a:cubicBezTo>
                    <a:pt x="18" y="50"/>
                    <a:pt x="18" y="50"/>
                    <a:pt x="18" y="47"/>
                  </a:cubicBezTo>
                  <a:cubicBezTo>
                    <a:pt x="21" y="41"/>
                    <a:pt x="14" y="42"/>
                    <a:pt x="15" y="38"/>
                  </a:cubicBezTo>
                  <a:cubicBezTo>
                    <a:pt x="17" y="35"/>
                    <a:pt x="15" y="31"/>
                    <a:pt x="14" y="33"/>
                  </a:cubicBezTo>
                  <a:cubicBezTo>
                    <a:pt x="12" y="33"/>
                    <a:pt x="10" y="33"/>
                    <a:pt x="10" y="33"/>
                  </a:cubicBezTo>
                  <a:cubicBezTo>
                    <a:pt x="0" y="24"/>
                    <a:pt x="9" y="27"/>
                    <a:pt x="7" y="22"/>
                  </a:cubicBezTo>
                  <a:cubicBezTo>
                    <a:pt x="6" y="17"/>
                    <a:pt x="6" y="19"/>
                    <a:pt x="10" y="17"/>
                  </a:cubicBezTo>
                  <a:cubicBezTo>
                    <a:pt x="14" y="16"/>
                    <a:pt x="14" y="16"/>
                    <a:pt x="14" y="14"/>
                  </a:cubicBezTo>
                  <a:cubicBezTo>
                    <a:pt x="12" y="11"/>
                    <a:pt x="9" y="11"/>
                    <a:pt x="10" y="10"/>
                  </a:cubicBezTo>
                  <a:cubicBezTo>
                    <a:pt x="12" y="6"/>
                    <a:pt x="20" y="5"/>
                    <a:pt x="17" y="0"/>
                  </a:cubicBezTo>
                  <a:cubicBezTo>
                    <a:pt x="17" y="2"/>
                    <a:pt x="18" y="2"/>
                    <a:pt x="18" y="2"/>
                  </a:cubicBezTo>
                  <a:cubicBezTo>
                    <a:pt x="26" y="6"/>
                    <a:pt x="29" y="10"/>
                    <a:pt x="27" y="13"/>
                  </a:cubicBezTo>
                  <a:cubicBezTo>
                    <a:pt x="27" y="17"/>
                    <a:pt x="26" y="16"/>
                    <a:pt x="32" y="17"/>
                  </a:cubicBezTo>
                  <a:cubicBezTo>
                    <a:pt x="37" y="19"/>
                    <a:pt x="34" y="22"/>
                    <a:pt x="37" y="22"/>
                  </a:cubicBezTo>
                  <a:cubicBezTo>
                    <a:pt x="38" y="22"/>
                    <a:pt x="38" y="25"/>
                    <a:pt x="40" y="27"/>
                  </a:cubicBezTo>
                  <a:cubicBezTo>
                    <a:pt x="40" y="30"/>
                    <a:pt x="38" y="31"/>
                    <a:pt x="38" y="33"/>
                  </a:cubicBezTo>
                  <a:cubicBezTo>
                    <a:pt x="38" y="35"/>
                    <a:pt x="38" y="35"/>
                    <a:pt x="35" y="36"/>
                  </a:cubicBezTo>
                  <a:cubicBezTo>
                    <a:pt x="32" y="36"/>
                    <a:pt x="32" y="36"/>
                    <a:pt x="32" y="38"/>
                  </a:cubicBezTo>
                  <a:cubicBezTo>
                    <a:pt x="34" y="39"/>
                    <a:pt x="34" y="39"/>
                    <a:pt x="32" y="42"/>
                  </a:cubicBezTo>
                  <a:cubicBezTo>
                    <a:pt x="30" y="47"/>
                    <a:pt x="34" y="47"/>
                    <a:pt x="35" y="50"/>
                  </a:cubicBezTo>
                  <a:cubicBezTo>
                    <a:pt x="35" y="53"/>
                    <a:pt x="37" y="50"/>
                    <a:pt x="38" y="52"/>
                  </a:cubicBezTo>
                  <a:cubicBezTo>
                    <a:pt x="38" y="53"/>
                    <a:pt x="37" y="55"/>
                    <a:pt x="40" y="58"/>
                  </a:cubicBezTo>
                  <a:cubicBezTo>
                    <a:pt x="41" y="60"/>
                    <a:pt x="41" y="63"/>
                    <a:pt x="44" y="66"/>
                  </a:cubicBezTo>
                </a:path>
              </a:pathLst>
            </a:custGeom>
            <a:grpFill/>
            <a:ln w="6350" cmpd="sng">
              <a:solidFill>
                <a:schemeClr val="bg1"/>
              </a:solidFill>
              <a:round/>
              <a:headEnd/>
              <a:tailEnd/>
            </a:ln>
          </p:spPr>
          <p:txBody>
            <a:bodyPr/>
            <a:lstStyle/>
            <a:p>
              <a:endParaRPr lang="en-GB"/>
            </a:p>
          </p:txBody>
        </p:sp>
        <p:sp>
          <p:nvSpPr>
            <p:cNvPr id="633" name="Freeform 23">
              <a:extLst>
                <a:ext uri="{FF2B5EF4-FFF2-40B4-BE49-F238E27FC236}">
                  <a16:creationId xmlns:a16="http://schemas.microsoft.com/office/drawing/2014/main" id="{5F01D535-AA53-862E-99CB-E5705C185A73}"/>
                </a:ext>
              </a:extLst>
            </p:cNvPr>
            <p:cNvSpPr>
              <a:spLocks/>
            </p:cNvSpPr>
            <p:nvPr/>
          </p:nvSpPr>
          <p:spPr bwMode="auto">
            <a:xfrm>
              <a:off x="3511553" y="4944711"/>
              <a:ext cx="102147" cy="137610"/>
            </a:xfrm>
            <a:custGeom>
              <a:avLst/>
              <a:gdLst/>
              <a:ahLst/>
              <a:cxnLst>
                <a:cxn ang="0">
                  <a:pos x="33" y="4"/>
                </a:cxn>
                <a:cxn ang="0">
                  <a:pos x="29" y="15"/>
                </a:cxn>
                <a:cxn ang="0">
                  <a:pos x="32" y="23"/>
                </a:cxn>
                <a:cxn ang="0">
                  <a:pos x="32" y="27"/>
                </a:cxn>
                <a:cxn ang="0">
                  <a:pos x="29" y="37"/>
                </a:cxn>
                <a:cxn ang="0">
                  <a:pos x="26" y="35"/>
                </a:cxn>
                <a:cxn ang="0">
                  <a:pos x="20" y="37"/>
                </a:cxn>
                <a:cxn ang="0">
                  <a:pos x="18" y="40"/>
                </a:cxn>
                <a:cxn ang="0">
                  <a:pos x="13" y="41"/>
                </a:cxn>
                <a:cxn ang="0">
                  <a:pos x="9" y="33"/>
                </a:cxn>
                <a:cxn ang="0">
                  <a:pos x="7" y="27"/>
                </a:cxn>
                <a:cxn ang="0">
                  <a:pos x="4" y="26"/>
                </a:cxn>
                <a:cxn ang="0">
                  <a:pos x="1" y="18"/>
                </a:cxn>
                <a:cxn ang="0">
                  <a:pos x="1" y="14"/>
                </a:cxn>
                <a:cxn ang="0">
                  <a:pos x="4" y="12"/>
                </a:cxn>
                <a:cxn ang="0">
                  <a:pos x="7" y="9"/>
                </a:cxn>
                <a:cxn ang="0">
                  <a:pos x="9" y="3"/>
                </a:cxn>
                <a:cxn ang="0">
                  <a:pos x="18" y="3"/>
                </a:cxn>
                <a:cxn ang="0">
                  <a:pos x="21" y="1"/>
                </a:cxn>
                <a:cxn ang="0">
                  <a:pos x="24" y="1"/>
                </a:cxn>
                <a:cxn ang="0">
                  <a:pos x="33" y="4"/>
                </a:cxn>
              </a:cxnLst>
              <a:rect l="0" t="0" r="r" b="b"/>
              <a:pathLst>
                <a:path w="33" h="44">
                  <a:moveTo>
                    <a:pt x="33" y="4"/>
                  </a:moveTo>
                  <a:cubicBezTo>
                    <a:pt x="30" y="12"/>
                    <a:pt x="29" y="9"/>
                    <a:pt x="29" y="15"/>
                  </a:cubicBezTo>
                  <a:cubicBezTo>
                    <a:pt x="30" y="20"/>
                    <a:pt x="30" y="21"/>
                    <a:pt x="32" y="23"/>
                  </a:cubicBezTo>
                  <a:cubicBezTo>
                    <a:pt x="33" y="24"/>
                    <a:pt x="33" y="26"/>
                    <a:pt x="32" y="27"/>
                  </a:cubicBezTo>
                  <a:cubicBezTo>
                    <a:pt x="30" y="29"/>
                    <a:pt x="33" y="33"/>
                    <a:pt x="29" y="37"/>
                  </a:cubicBezTo>
                  <a:cubicBezTo>
                    <a:pt x="27" y="35"/>
                    <a:pt x="26" y="37"/>
                    <a:pt x="26" y="35"/>
                  </a:cubicBezTo>
                  <a:cubicBezTo>
                    <a:pt x="26" y="32"/>
                    <a:pt x="21" y="38"/>
                    <a:pt x="20" y="37"/>
                  </a:cubicBezTo>
                  <a:cubicBezTo>
                    <a:pt x="16" y="35"/>
                    <a:pt x="16" y="37"/>
                    <a:pt x="18" y="40"/>
                  </a:cubicBezTo>
                  <a:cubicBezTo>
                    <a:pt x="20" y="44"/>
                    <a:pt x="15" y="40"/>
                    <a:pt x="13" y="41"/>
                  </a:cubicBezTo>
                  <a:cubicBezTo>
                    <a:pt x="10" y="38"/>
                    <a:pt x="10" y="35"/>
                    <a:pt x="9" y="33"/>
                  </a:cubicBezTo>
                  <a:cubicBezTo>
                    <a:pt x="6" y="30"/>
                    <a:pt x="7" y="29"/>
                    <a:pt x="7" y="27"/>
                  </a:cubicBezTo>
                  <a:cubicBezTo>
                    <a:pt x="6" y="26"/>
                    <a:pt x="4" y="29"/>
                    <a:pt x="4" y="26"/>
                  </a:cubicBezTo>
                  <a:cubicBezTo>
                    <a:pt x="3" y="23"/>
                    <a:pt x="0" y="23"/>
                    <a:pt x="1" y="18"/>
                  </a:cubicBezTo>
                  <a:cubicBezTo>
                    <a:pt x="3" y="15"/>
                    <a:pt x="3" y="15"/>
                    <a:pt x="1" y="14"/>
                  </a:cubicBezTo>
                  <a:cubicBezTo>
                    <a:pt x="1" y="12"/>
                    <a:pt x="1" y="12"/>
                    <a:pt x="4" y="12"/>
                  </a:cubicBezTo>
                  <a:cubicBezTo>
                    <a:pt x="7" y="10"/>
                    <a:pt x="7" y="10"/>
                    <a:pt x="7" y="9"/>
                  </a:cubicBezTo>
                  <a:cubicBezTo>
                    <a:pt x="7" y="7"/>
                    <a:pt x="9" y="6"/>
                    <a:pt x="9" y="3"/>
                  </a:cubicBezTo>
                  <a:cubicBezTo>
                    <a:pt x="12" y="0"/>
                    <a:pt x="18" y="4"/>
                    <a:pt x="18" y="3"/>
                  </a:cubicBezTo>
                  <a:cubicBezTo>
                    <a:pt x="18" y="1"/>
                    <a:pt x="20" y="1"/>
                    <a:pt x="21" y="1"/>
                  </a:cubicBezTo>
                  <a:cubicBezTo>
                    <a:pt x="23" y="1"/>
                    <a:pt x="24" y="3"/>
                    <a:pt x="24" y="1"/>
                  </a:cubicBezTo>
                  <a:cubicBezTo>
                    <a:pt x="24" y="1"/>
                    <a:pt x="30" y="3"/>
                    <a:pt x="33" y="4"/>
                  </a:cubicBezTo>
                </a:path>
              </a:pathLst>
            </a:custGeom>
            <a:grpFill/>
            <a:ln w="6350" cmpd="sng">
              <a:solidFill>
                <a:schemeClr val="bg1"/>
              </a:solidFill>
              <a:round/>
              <a:headEnd/>
              <a:tailEnd/>
            </a:ln>
          </p:spPr>
          <p:txBody>
            <a:bodyPr/>
            <a:lstStyle/>
            <a:p>
              <a:endParaRPr lang="en-GB"/>
            </a:p>
          </p:txBody>
        </p:sp>
        <p:sp>
          <p:nvSpPr>
            <p:cNvPr id="634" name="Freeform 24">
              <a:extLst>
                <a:ext uri="{FF2B5EF4-FFF2-40B4-BE49-F238E27FC236}">
                  <a16:creationId xmlns:a16="http://schemas.microsoft.com/office/drawing/2014/main" id="{589BCC10-3D3D-F32D-D5D5-96CCDE12F0C7}"/>
                </a:ext>
              </a:extLst>
            </p:cNvPr>
            <p:cNvSpPr>
              <a:spLocks/>
            </p:cNvSpPr>
            <p:nvPr/>
          </p:nvSpPr>
          <p:spPr bwMode="auto">
            <a:xfrm>
              <a:off x="3600932" y="4957662"/>
              <a:ext cx="71822" cy="113326"/>
            </a:xfrm>
            <a:custGeom>
              <a:avLst/>
              <a:gdLst/>
              <a:ahLst/>
              <a:cxnLst>
                <a:cxn ang="0">
                  <a:pos x="4" y="0"/>
                </a:cxn>
                <a:cxn ang="0">
                  <a:pos x="7" y="0"/>
                </a:cxn>
                <a:cxn ang="0">
                  <a:pos x="13" y="5"/>
                </a:cxn>
                <a:cxn ang="0">
                  <a:pos x="20" y="9"/>
                </a:cxn>
                <a:cxn ang="0">
                  <a:pos x="23" y="14"/>
                </a:cxn>
                <a:cxn ang="0">
                  <a:pos x="23" y="17"/>
                </a:cxn>
                <a:cxn ang="0">
                  <a:pos x="18" y="23"/>
                </a:cxn>
                <a:cxn ang="0">
                  <a:pos x="12" y="34"/>
                </a:cxn>
                <a:cxn ang="0">
                  <a:pos x="9" y="33"/>
                </a:cxn>
                <a:cxn ang="0">
                  <a:pos x="4" y="34"/>
                </a:cxn>
                <a:cxn ang="0">
                  <a:pos x="0" y="33"/>
                </a:cxn>
                <a:cxn ang="0">
                  <a:pos x="3" y="23"/>
                </a:cxn>
                <a:cxn ang="0">
                  <a:pos x="3" y="19"/>
                </a:cxn>
                <a:cxn ang="0">
                  <a:pos x="0" y="11"/>
                </a:cxn>
                <a:cxn ang="0">
                  <a:pos x="4" y="0"/>
                </a:cxn>
              </a:cxnLst>
              <a:rect l="0" t="0" r="r" b="b"/>
              <a:pathLst>
                <a:path w="23" h="36">
                  <a:moveTo>
                    <a:pt x="4" y="0"/>
                  </a:moveTo>
                  <a:cubicBezTo>
                    <a:pt x="6" y="0"/>
                    <a:pt x="6" y="0"/>
                    <a:pt x="7" y="0"/>
                  </a:cubicBezTo>
                  <a:cubicBezTo>
                    <a:pt x="10" y="2"/>
                    <a:pt x="12" y="2"/>
                    <a:pt x="13" y="5"/>
                  </a:cubicBezTo>
                  <a:cubicBezTo>
                    <a:pt x="15" y="8"/>
                    <a:pt x="18" y="8"/>
                    <a:pt x="20" y="9"/>
                  </a:cubicBezTo>
                  <a:cubicBezTo>
                    <a:pt x="21" y="14"/>
                    <a:pt x="21" y="6"/>
                    <a:pt x="23" y="14"/>
                  </a:cubicBezTo>
                  <a:cubicBezTo>
                    <a:pt x="23" y="14"/>
                    <a:pt x="21" y="16"/>
                    <a:pt x="23" y="17"/>
                  </a:cubicBezTo>
                  <a:cubicBezTo>
                    <a:pt x="21" y="19"/>
                    <a:pt x="21" y="19"/>
                    <a:pt x="18" y="23"/>
                  </a:cubicBezTo>
                  <a:cubicBezTo>
                    <a:pt x="17" y="26"/>
                    <a:pt x="15" y="34"/>
                    <a:pt x="12" y="34"/>
                  </a:cubicBezTo>
                  <a:cubicBezTo>
                    <a:pt x="9" y="34"/>
                    <a:pt x="10" y="31"/>
                    <a:pt x="9" y="33"/>
                  </a:cubicBezTo>
                  <a:cubicBezTo>
                    <a:pt x="6" y="36"/>
                    <a:pt x="6" y="31"/>
                    <a:pt x="4" y="34"/>
                  </a:cubicBezTo>
                  <a:cubicBezTo>
                    <a:pt x="3" y="36"/>
                    <a:pt x="1" y="36"/>
                    <a:pt x="0" y="33"/>
                  </a:cubicBezTo>
                  <a:cubicBezTo>
                    <a:pt x="4" y="30"/>
                    <a:pt x="1" y="25"/>
                    <a:pt x="3" y="23"/>
                  </a:cubicBezTo>
                  <a:cubicBezTo>
                    <a:pt x="4" y="22"/>
                    <a:pt x="4" y="20"/>
                    <a:pt x="3" y="19"/>
                  </a:cubicBezTo>
                  <a:cubicBezTo>
                    <a:pt x="1" y="17"/>
                    <a:pt x="1" y="16"/>
                    <a:pt x="0" y="11"/>
                  </a:cubicBezTo>
                  <a:cubicBezTo>
                    <a:pt x="0" y="5"/>
                    <a:pt x="1" y="8"/>
                    <a:pt x="4" y="0"/>
                  </a:cubicBezTo>
                </a:path>
              </a:pathLst>
            </a:custGeom>
            <a:grpFill/>
            <a:ln w="6350" cmpd="sng">
              <a:solidFill>
                <a:schemeClr val="bg1"/>
              </a:solidFill>
              <a:round/>
              <a:headEnd/>
              <a:tailEnd/>
            </a:ln>
          </p:spPr>
          <p:txBody>
            <a:bodyPr/>
            <a:lstStyle/>
            <a:p>
              <a:endParaRPr lang="en-GB"/>
            </a:p>
          </p:txBody>
        </p:sp>
        <p:sp>
          <p:nvSpPr>
            <p:cNvPr id="635" name="Freeform 25">
              <a:extLst>
                <a:ext uri="{FF2B5EF4-FFF2-40B4-BE49-F238E27FC236}">
                  <a16:creationId xmlns:a16="http://schemas.microsoft.com/office/drawing/2014/main" id="{F962D18E-96E3-C33F-7A38-85C48FA77BF0}"/>
                </a:ext>
              </a:extLst>
            </p:cNvPr>
            <p:cNvSpPr>
              <a:spLocks/>
            </p:cNvSpPr>
            <p:nvPr/>
          </p:nvSpPr>
          <p:spPr bwMode="auto">
            <a:xfrm>
              <a:off x="2828444" y="4784436"/>
              <a:ext cx="82995" cy="100374"/>
            </a:xfrm>
            <a:custGeom>
              <a:avLst/>
              <a:gdLst/>
              <a:ahLst/>
              <a:cxnLst>
                <a:cxn ang="0">
                  <a:pos x="27" y="18"/>
                </a:cxn>
                <a:cxn ang="0">
                  <a:pos x="26" y="17"/>
                </a:cxn>
                <a:cxn ang="0">
                  <a:pos x="24" y="23"/>
                </a:cxn>
                <a:cxn ang="0">
                  <a:pos x="26" y="24"/>
                </a:cxn>
                <a:cxn ang="0">
                  <a:pos x="24" y="28"/>
                </a:cxn>
                <a:cxn ang="0">
                  <a:pos x="24" y="32"/>
                </a:cxn>
                <a:cxn ang="0">
                  <a:pos x="23" y="31"/>
                </a:cxn>
                <a:cxn ang="0">
                  <a:pos x="23" y="28"/>
                </a:cxn>
                <a:cxn ang="0">
                  <a:pos x="21" y="26"/>
                </a:cxn>
                <a:cxn ang="0">
                  <a:pos x="21" y="29"/>
                </a:cxn>
                <a:cxn ang="0">
                  <a:pos x="20" y="29"/>
                </a:cxn>
                <a:cxn ang="0">
                  <a:pos x="18" y="26"/>
                </a:cxn>
                <a:cxn ang="0">
                  <a:pos x="20" y="23"/>
                </a:cxn>
                <a:cxn ang="0">
                  <a:pos x="15" y="20"/>
                </a:cxn>
                <a:cxn ang="0">
                  <a:pos x="11" y="17"/>
                </a:cxn>
                <a:cxn ang="0">
                  <a:pos x="11" y="14"/>
                </a:cxn>
                <a:cxn ang="0">
                  <a:pos x="6" y="12"/>
                </a:cxn>
                <a:cxn ang="0">
                  <a:pos x="6" y="12"/>
                </a:cxn>
                <a:cxn ang="0">
                  <a:pos x="9" y="15"/>
                </a:cxn>
                <a:cxn ang="0">
                  <a:pos x="6" y="17"/>
                </a:cxn>
                <a:cxn ang="0">
                  <a:pos x="3" y="14"/>
                </a:cxn>
                <a:cxn ang="0">
                  <a:pos x="1" y="9"/>
                </a:cxn>
                <a:cxn ang="0">
                  <a:pos x="3" y="7"/>
                </a:cxn>
                <a:cxn ang="0">
                  <a:pos x="1" y="4"/>
                </a:cxn>
                <a:cxn ang="0">
                  <a:pos x="3" y="3"/>
                </a:cxn>
                <a:cxn ang="0">
                  <a:pos x="6" y="3"/>
                </a:cxn>
                <a:cxn ang="0">
                  <a:pos x="12" y="3"/>
                </a:cxn>
                <a:cxn ang="0">
                  <a:pos x="14" y="4"/>
                </a:cxn>
                <a:cxn ang="0">
                  <a:pos x="18" y="4"/>
                </a:cxn>
                <a:cxn ang="0">
                  <a:pos x="21" y="10"/>
                </a:cxn>
                <a:cxn ang="0">
                  <a:pos x="27" y="18"/>
                </a:cxn>
              </a:cxnLst>
              <a:rect l="0" t="0" r="r" b="b"/>
              <a:pathLst>
                <a:path w="27" h="32">
                  <a:moveTo>
                    <a:pt x="27" y="18"/>
                  </a:moveTo>
                  <a:cubicBezTo>
                    <a:pt x="26" y="18"/>
                    <a:pt x="26" y="17"/>
                    <a:pt x="26" y="17"/>
                  </a:cubicBezTo>
                  <a:cubicBezTo>
                    <a:pt x="24" y="17"/>
                    <a:pt x="24" y="20"/>
                    <a:pt x="24" y="23"/>
                  </a:cubicBezTo>
                  <a:cubicBezTo>
                    <a:pt x="24" y="23"/>
                    <a:pt x="27" y="23"/>
                    <a:pt x="26" y="24"/>
                  </a:cubicBezTo>
                  <a:cubicBezTo>
                    <a:pt x="24" y="26"/>
                    <a:pt x="26" y="26"/>
                    <a:pt x="24" y="28"/>
                  </a:cubicBezTo>
                  <a:cubicBezTo>
                    <a:pt x="24" y="29"/>
                    <a:pt x="23" y="29"/>
                    <a:pt x="24" y="32"/>
                  </a:cubicBezTo>
                  <a:cubicBezTo>
                    <a:pt x="24" y="32"/>
                    <a:pt x="24" y="31"/>
                    <a:pt x="23" y="31"/>
                  </a:cubicBezTo>
                  <a:cubicBezTo>
                    <a:pt x="23" y="29"/>
                    <a:pt x="24" y="28"/>
                    <a:pt x="23" y="28"/>
                  </a:cubicBezTo>
                  <a:cubicBezTo>
                    <a:pt x="21" y="26"/>
                    <a:pt x="23" y="24"/>
                    <a:pt x="21" y="26"/>
                  </a:cubicBezTo>
                  <a:cubicBezTo>
                    <a:pt x="18" y="26"/>
                    <a:pt x="23" y="28"/>
                    <a:pt x="21" y="29"/>
                  </a:cubicBezTo>
                  <a:cubicBezTo>
                    <a:pt x="21" y="31"/>
                    <a:pt x="21" y="29"/>
                    <a:pt x="20" y="29"/>
                  </a:cubicBezTo>
                  <a:cubicBezTo>
                    <a:pt x="20" y="29"/>
                    <a:pt x="17" y="28"/>
                    <a:pt x="18" y="26"/>
                  </a:cubicBezTo>
                  <a:cubicBezTo>
                    <a:pt x="20" y="26"/>
                    <a:pt x="18" y="24"/>
                    <a:pt x="20" y="23"/>
                  </a:cubicBezTo>
                  <a:cubicBezTo>
                    <a:pt x="20" y="23"/>
                    <a:pt x="18" y="21"/>
                    <a:pt x="15" y="20"/>
                  </a:cubicBezTo>
                  <a:cubicBezTo>
                    <a:pt x="12" y="17"/>
                    <a:pt x="12" y="18"/>
                    <a:pt x="11" y="17"/>
                  </a:cubicBezTo>
                  <a:cubicBezTo>
                    <a:pt x="11" y="17"/>
                    <a:pt x="11" y="17"/>
                    <a:pt x="11" y="14"/>
                  </a:cubicBezTo>
                  <a:cubicBezTo>
                    <a:pt x="11" y="12"/>
                    <a:pt x="8" y="12"/>
                    <a:pt x="6" y="12"/>
                  </a:cubicBezTo>
                  <a:cubicBezTo>
                    <a:pt x="6" y="10"/>
                    <a:pt x="6" y="12"/>
                    <a:pt x="6" y="12"/>
                  </a:cubicBezTo>
                  <a:cubicBezTo>
                    <a:pt x="8" y="14"/>
                    <a:pt x="11" y="15"/>
                    <a:pt x="9" y="15"/>
                  </a:cubicBezTo>
                  <a:cubicBezTo>
                    <a:pt x="8" y="17"/>
                    <a:pt x="8" y="18"/>
                    <a:pt x="6" y="17"/>
                  </a:cubicBezTo>
                  <a:cubicBezTo>
                    <a:pt x="6" y="15"/>
                    <a:pt x="3" y="14"/>
                    <a:pt x="3" y="14"/>
                  </a:cubicBezTo>
                  <a:cubicBezTo>
                    <a:pt x="3" y="14"/>
                    <a:pt x="0" y="12"/>
                    <a:pt x="1" y="9"/>
                  </a:cubicBezTo>
                  <a:cubicBezTo>
                    <a:pt x="1" y="6"/>
                    <a:pt x="3" y="9"/>
                    <a:pt x="3" y="7"/>
                  </a:cubicBezTo>
                  <a:cubicBezTo>
                    <a:pt x="3" y="4"/>
                    <a:pt x="3" y="6"/>
                    <a:pt x="1" y="4"/>
                  </a:cubicBezTo>
                  <a:cubicBezTo>
                    <a:pt x="0" y="4"/>
                    <a:pt x="3" y="4"/>
                    <a:pt x="3" y="3"/>
                  </a:cubicBezTo>
                  <a:cubicBezTo>
                    <a:pt x="3" y="1"/>
                    <a:pt x="3" y="0"/>
                    <a:pt x="6" y="3"/>
                  </a:cubicBezTo>
                  <a:cubicBezTo>
                    <a:pt x="11" y="6"/>
                    <a:pt x="9" y="1"/>
                    <a:pt x="12" y="3"/>
                  </a:cubicBezTo>
                  <a:cubicBezTo>
                    <a:pt x="12" y="4"/>
                    <a:pt x="14" y="3"/>
                    <a:pt x="14" y="4"/>
                  </a:cubicBezTo>
                  <a:cubicBezTo>
                    <a:pt x="14" y="6"/>
                    <a:pt x="17" y="7"/>
                    <a:pt x="18" y="4"/>
                  </a:cubicBezTo>
                  <a:cubicBezTo>
                    <a:pt x="20" y="6"/>
                    <a:pt x="20" y="7"/>
                    <a:pt x="21" y="10"/>
                  </a:cubicBezTo>
                  <a:cubicBezTo>
                    <a:pt x="23" y="14"/>
                    <a:pt x="27" y="17"/>
                    <a:pt x="27" y="18"/>
                  </a:cubicBezTo>
                </a:path>
              </a:pathLst>
            </a:custGeom>
            <a:grpFill/>
            <a:ln w="6350" cmpd="sng">
              <a:solidFill>
                <a:schemeClr val="bg1"/>
              </a:solidFill>
              <a:round/>
              <a:headEnd/>
              <a:tailEnd/>
            </a:ln>
          </p:spPr>
          <p:txBody>
            <a:bodyPr/>
            <a:lstStyle/>
            <a:p>
              <a:endParaRPr lang="en-GB"/>
            </a:p>
          </p:txBody>
        </p:sp>
        <p:sp>
          <p:nvSpPr>
            <p:cNvPr id="636" name="Freeform 26">
              <a:extLst>
                <a:ext uri="{FF2B5EF4-FFF2-40B4-BE49-F238E27FC236}">
                  <a16:creationId xmlns:a16="http://schemas.microsoft.com/office/drawing/2014/main" id="{7E0F399C-5831-255A-BE4C-177D96A60E0F}"/>
                </a:ext>
              </a:extLst>
            </p:cNvPr>
            <p:cNvSpPr>
              <a:spLocks/>
            </p:cNvSpPr>
            <p:nvPr/>
          </p:nvSpPr>
          <p:spPr bwMode="auto">
            <a:xfrm>
              <a:off x="2783754" y="4667872"/>
              <a:ext cx="111724" cy="139229"/>
            </a:xfrm>
            <a:custGeom>
              <a:avLst/>
              <a:gdLst/>
              <a:ahLst/>
              <a:cxnLst>
                <a:cxn ang="0">
                  <a:pos x="3" y="21"/>
                </a:cxn>
                <a:cxn ang="0">
                  <a:pos x="6" y="19"/>
                </a:cxn>
                <a:cxn ang="0">
                  <a:pos x="8" y="16"/>
                </a:cxn>
                <a:cxn ang="0">
                  <a:pos x="11" y="13"/>
                </a:cxn>
                <a:cxn ang="0">
                  <a:pos x="14" y="10"/>
                </a:cxn>
                <a:cxn ang="0">
                  <a:pos x="17" y="11"/>
                </a:cxn>
                <a:cxn ang="0">
                  <a:pos x="21" y="3"/>
                </a:cxn>
                <a:cxn ang="0">
                  <a:pos x="24" y="3"/>
                </a:cxn>
                <a:cxn ang="0">
                  <a:pos x="32" y="2"/>
                </a:cxn>
                <a:cxn ang="0">
                  <a:pos x="36" y="0"/>
                </a:cxn>
                <a:cxn ang="0">
                  <a:pos x="36" y="5"/>
                </a:cxn>
                <a:cxn ang="0">
                  <a:pos x="33" y="13"/>
                </a:cxn>
                <a:cxn ang="0">
                  <a:pos x="33" y="17"/>
                </a:cxn>
                <a:cxn ang="0">
                  <a:pos x="33" y="25"/>
                </a:cxn>
                <a:cxn ang="0">
                  <a:pos x="33" y="27"/>
                </a:cxn>
                <a:cxn ang="0">
                  <a:pos x="32" y="28"/>
                </a:cxn>
                <a:cxn ang="0">
                  <a:pos x="32" y="32"/>
                </a:cxn>
                <a:cxn ang="0">
                  <a:pos x="32" y="35"/>
                </a:cxn>
                <a:cxn ang="0">
                  <a:pos x="30" y="38"/>
                </a:cxn>
                <a:cxn ang="0">
                  <a:pos x="32" y="41"/>
                </a:cxn>
                <a:cxn ang="0">
                  <a:pos x="27" y="41"/>
                </a:cxn>
                <a:cxn ang="0">
                  <a:pos x="26" y="39"/>
                </a:cxn>
                <a:cxn ang="0">
                  <a:pos x="20" y="39"/>
                </a:cxn>
                <a:cxn ang="0">
                  <a:pos x="17" y="39"/>
                </a:cxn>
                <a:cxn ang="0">
                  <a:pos x="9" y="32"/>
                </a:cxn>
                <a:cxn ang="0">
                  <a:pos x="3" y="24"/>
                </a:cxn>
                <a:cxn ang="0">
                  <a:pos x="1" y="21"/>
                </a:cxn>
                <a:cxn ang="0">
                  <a:pos x="3" y="21"/>
                </a:cxn>
              </a:cxnLst>
              <a:rect l="0" t="0" r="r" b="b"/>
              <a:pathLst>
                <a:path w="36" h="44">
                  <a:moveTo>
                    <a:pt x="3" y="21"/>
                  </a:moveTo>
                  <a:cubicBezTo>
                    <a:pt x="6" y="21"/>
                    <a:pt x="6" y="21"/>
                    <a:pt x="6" y="19"/>
                  </a:cubicBezTo>
                  <a:cubicBezTo>
                    <a:pt x="8" y="16"/>
                    <a:pt x="9" y="19"/>
                    <a:pt x="8" y="16"/>
                  </a:cubicBezTo>
                  <a:cubicBezTo>
                    <a:pt x="8" y="11"/>
                    <a:pt x="8" y="13"/>
                    <a:pt x="11" y="13"/>
                  </a:cubicBezTo>
                  <a:cubicBezTo>
                    <a:pt x="12" y="13"/>
                    <a:pt x="12" y="8"/>
                    <a:pt x="14" y="10"/>
                  </a:cubicBezTo>
                  <a:cubicBezTo>
                    <a:pt x="15" y="13"/>
                    <a:pt x="17" y="13"/>
                    <a:pt x="17" y="11"/>
                  </a:cubicBezTo>
                  <a:cubicBezTo>
                    <a:pt x="15" y="10"/>
                    <a:pt x="21" y="5"/>
                    <a:pt x="21" y="3"/>
                  </a:cubicBezTo>
                  <a:cubicBezTo>
                    <a:pt x="23" y="2"/>
                    <a:pt x="23" y="2"/>
                    <a:pt x="24" y="3"/>
                  </a:cubicBezTo>
                  <a:cubicBezTo>
                    <a:pt x="24" y="3"/>
                    <a:pt x="30" y="3"/>
                    <a:pt x="32" y="2"/>
                  </a:cubicBezTo>
                  <a:cubicBezTo>
                    <a:pt x="33" y="0"/>
                    <a:pt x="35" y="0"/>
                    <a:pt x="36" y="0"/>
                  </a:cubicBezTo>
                  <a:cubicBezTo>
                    <a:pt x="35" y="2"/>
                    <a:pt x="35" y="3"/>
                    <a:pt x="36" y="5"/>
                  </a:cubicBezTo>
                  <a:cubicBezTo>
                    <a:pt x="36" y="8"/>
                    <a:pt x="33" y="10"/>
                    <a:pt x="33" y="13"/>
                  </a:cubicBezTo>
                  <a:cubicBezTo>
                    <a:pt x="33" y="16"/>
                    <a:pt x="32" y="14"/>
                    <a:pt x="33" y="17"/>
                  </a:cubicBezTo>
                  <a:cubicBezTo>
                    <a:pt x="33" y="22"/>
                    <a:pt x="33" y="24"/>
                    <a:pt x="33" y="25"/>
                  </a:cubicBezTo>
                  <a:cubicBezTo>
                    <a:pt x="33" y="27"/>
                    <a:pt x="33" y="27"/>
                    <a:pt x="33" y="27"/>
                  </a:cubicBezTo>
                  <a:cubicBezTo>
                    <a:pt x="32" y="27"/>
                    <a:pt x="33" y="27"/>
                    <a:pt x="32" y="28"/>
                  </a:cubicBezTo>
                  <a:cubicBezTo>
                    <a:pt x="32" y="30"/>
                    <a:pt x="30" y="32"/>
                    <a:pt x="32" y="32"/>
                  </a:cubicBezTo>
                  <a:cubicBezTo>
                    <a:pt x="32" y="32"/>
                    <a:pt x="33" y="35"/>
                    <a:pt x="32" y="35"/>
                  </a:cubicBezTo>
                  <a:cubicBezTo>
                    <a:pt x="32" y="35"/>
                    <a:pt x="30" y="36"/>
                    <a:pt x="30" y="38"/>
                  </a:cubicBezTo>
                  <a:cubicBezTo>
                    <a:pt x="32" y="39"/>
                    <a:pt x="32" y="41"/>
                    <a:pt x="32" y="41"/>
                  </a:cubicBezTo>
                  <a:cubicBezTo>
                    <a:pt x="30" y="44"/>
                    <a:pt x="27" y="43"/>
                    <a:pt x="27" y="41"/>
                  </a:cubicBezTo>
                  <a:cubicBezTo>
                    <a:pt x="27" y="39"/>
                    <a:pt x="26" y="41"/>
                    <a:pt x="26" y="39"/>
                  </a:cubicBezTo>
                  <a:cubicBezTo>
                    <a:pt x="23" y="38"/>
                    <a:pt x="24" y="43"/>
                    <a:pt x="20" y="39"/>
                  </a:cubicBezTo>
                  <a:cubicBezTo>
                    <a:pt x="17" y="36"/>
                    <a:pt x="17" y="38"/>
                    <a:pt x="17" y="39"/>
                  </a:cubicBezTo>
                  <a:cubicBezTo>
                    <a:pt x="12" y="35"/>
                    <a:pt x="11" y="35"/>
                    <a:pt x="9" y="32"/>
                  </a:cubicBezTo>
                  <a:cubicBezTo>
                    <a:pt x="8" y="27"/>
                    <a:pt x="5" y="27"/>
                    <a:pt x="3" y="24"/>
                  </a:cubicBezTo>
                  <a:cubicBezTo>
                    <a:pt x="1" y="22"/>
                    <a:pt x="0" y="22"/>
                    <a:pt x="1" y="21"/>
                  </a:cubicBezTo>
                  <a:cubicBezTo>
                    <a:pt x="1" y="19"/>
                    <a:pt x="3" y="22"/>
                    <a:pt x="3" y="21"/>
                  </a:cubicBezTo>
                </a:path>
              </a:pathLst>
            </a:custGeom>
            <a:grpFill/>
            <a:ln w="6350" cmpd="sng">
              <a:solidFill>
                <a:schemeClr val="bg1"/>
              </a:solidFill>
              <a:round/>
              <a:headEnd/>
              <a:tailEnd/>
            </a:ln>
          </p:spPr>
          <p:txBody>
            <a:bodyPr/>
            <a:lstStyle/>
            <a:p>
              <a:endParaRPr lang="en-GB"/>
            </a:p>
          </p:txBody>
        </p:sp>
        <p:sp>
          <p:nvSpPr>
            <p:cNvPr id="637" name="Freeform 27">
              <a:extLst>
                <a:ext uri="{FF2B5EF4-FFF2-40B4-BE49-F238E27FC236}">
                  <a16:creationId xmlns:a16="http://schemas.microsoft.com/office/drawing/2014/main" id="{3F41D0D3-7EDF-A496-EADC-A7387078DA1B}"/>
                </a:ext>
              </a:extLst>
            </p:cNvPr>
            <p:cNvSpPr>
              <a:spLocks/>
            </p:cNvSpPr>
            <p:nvPr/>
          </p:nvSpPr>
          <p:spPr bwMode="auto">
            <a:xfrm>
              <a:off x="2740661" y="4637112"/>
              <a:ext cx="154817" cy="97136"/>
            </a:xfrm>
            <a:custGeom>
              <a:avLst/>
              <a:gdLst/>
              <a:ahLst/>
              <a:cxnLst>
                <a:cxn ang="0">
                  <a:pos x="9" y="3"/>
                </a:cxn>
                <a:cxn ang="0">
                  <a:pos x="3" y="9"/>
                </a:cxn>
                <a:cxn ang="0">
                  <a:pos x="0" y="17"/>
                </a:cxn>
                <a:cxn ang="0">
                  <a:pos x="9" y="21"/>
                </a:cxn>
                <a:cxn ang="0">
                  <a:pos x="14" y="23"/>
                </a:cxn>
                <a:cxn ang="0">
                  <a:pos x="14" y="26"/>
                </a:cxn>
                <a:cxn ang="0">
                  <a:pos x="15" y="28"/>
                </a:cxn>
                <a:cxn ang="0">
                  <a:pos x="17" y="31"/>
                </a:cxn>
                <a:cxn ang="0">
                  <a:pos x="20" y="29"/>
                </a:cxn>
                <a:cxn ang="0">
                  <a:pos x="21" y="26"/>
                </a:cxn>
                <a:cxn ang="0">
                  <a:pos x="24" y="23"/>
                </a:cxn>
                <a:cxn ang="0">
                  <a:pos x="28" y="20"/>
                </a:cxn>
                <a:cxn ang="0">
                  <a:pos x="31" y="21"/>
                </a:cxn>
                <a:cxn ang="0">
                  <a:pos x="35" y="14"/>
                </a:cxn>
                <a:cxn ang="0">
                  <a:pos x="38" y="14"/>
                </a:cxn>
                <a:cxn ang="0">
                  <a:pos x="46" y="12"/>
                </a:cxn>
                <a:cxn ang="0">
                  <a:pos x="50" y="10"/>
                </a:cxn>
                <a:cxn ang="0">
                  <a:pos x="47" y="7"/>
                </a:cxn>
                <a:cxn ang="0">
                  <a:pos x="43" y="3"/>
                </a:cxn>
                <a:cxn ang="0">
                  <a:pos x="35" y="1"/>
                </a:cxn>
                <a:cxn ang="0">
                  <a:pos x="31" y="1"/>
                </a:cxn>
                <a:cxn ang="0">
                  <a:pos x="28" y="1"/>
                </a:cxn>
                <a:cxn ang="0">
                  <a:pos x="24" y="3"/>
                </a:cxn>
                <a:cxn ang="0">
                  <a:pos x="17" y="3"/>
                </a:cxn>
                <a:cxn ang="0">
                  <a:pos x="14" y="1"/>
                </a:cxn>
                <a:cxn ang="0">
                  <a:pos x="9" y="3"/>
                </a:cxn>
              </a:cxnLst>
              <a:rect l="0" t="0" r="r" b="b"/>
              <a:pathLst>
                <a:path w="50" h="31">
                  <a:moveTo>
                    <a:pt x="9" y="3"/>
                  </a:moveTo>
                  <a:cubicBezTo>
                    <a:pt x="8" y="4"/>
                    <a:pt x="5" y="9"/>
                    <a:pt x="3" y="9"/>
                  </a:cubicBezTo>
                  <a:cubicBezTo>
                    <a:pt x="1" y="10"/>
                    <a:pt x="5" y="15"/>
                    <a:pt x="0" y="17"/>
                  </a:cubicBezTo>
                  <a:cubicBezTo>
                    <a:pt x="6" y="18"/>
                    <a:pt x="8" y="23"/>
                    <a:pt x="9" y="21"/>
                  </a:cubicBezTo>
                  <a:cubicBezTo>
                    <a:pt x="9" y="21"/>
                    <a:pt x="14" y="20"/>
                    <a:pt x="14" y="23"/>
                  </a:cubicBezTo>
                  <a:cubicBezTo>
                    <a:pt x="14" y="24"/>
                    <a:pt x="14" y="26"/>
                    <a:pt x="14" y="26"/>
                  </a:cubicBezTo>
                  <a:cubicBezTo>
                    <a:pt x="15" y="28"/>
                    <a:pt x="14" y="24"/>
                    <a:pt x="15" y="28"/>
                  </a:cubicBezTo>
                  <a:cubicBezTo>
                    <a:pt x="17" y="31"/>
                    <a:pt x="18" y="29"/>
                    <a:pt x="17" y="31"/>
                  </a:cubicBezTo>
                  <a:cubicBezTo>
                    <a:pt x="20" y="31"/>
                    <a:pt x="20" y="31"/>
                    <a:pt x="20" y="29"/>
                  </a:cubicBezTo>
                  <a:cubicBezTo>
                    <a:pt x="21" y="26"/>
                    <a:pt x="23" y="29"/>
                    <a:pt x="21" y="26"/>
                  </a:cubicBezTo>
                  <a:cubicBezTo>
                    <a:pt x="21" y="21"/>
                    <a:pt x="21" y="23"/>
                    <a:pt x="24" y="23"/>
                  </a:cubicBezTo>
                  <a:cubicBezTo>
                    <a:pt x="26" y="23"/>
                    <a:pt x="26" y="18"/>
                    <a:pt x="28" y="20"/>
                  </a:cubicBezTo>
                  <a:cubicBezTo>
                    <a:pt x="29" y="23"/>
                    <a:pt x="31" y="23"/>
                    <a:pt x="31" y="21"/>
                  </a:cubicBezTo>
                  <a:cubicBezTo>
                    <a:pt x="29" y="20"/>
                    <a:pt x="35" y="15"/>
                    <a:pt x="35" y="14"/>
                  </a:cubicBezTo>
                  <a:cubicBezTo>
                    <a:pt x="37" y="12"/>
                    <a:pt x="37" y="12"/>
                    <a:pt x="38" y="14"/>
                  </a:cubicBezTo>
                  <a:cubicBezTo>
                    <a:pt x="38" y="14"/>
                    <a:pt x="44" y="14"/>
                    <a:pt x="46" y="12"/>
                  </a:cubicBezTo>
                  <a:cubicBezTo>
                    <a:pt x="47" y="10"/>
                    <a:pt x="49" y="10"/>
                    <a:pt x="50" y="10"/>
                  </a:cubicBezTo>
                  <a:cubicBezTo>
                    <a:pt x="50" y="10"/>
                    <a:pt x="49" y="9"/>
                    <a:pt x="47" y="7"/>
                  </a:cubicBezTo>
                  <a:cubicBezTo>
                    <a:pt x="44" y="6"/>
                    <a:pt x="44" y="6"/>
                    <a:pt x="43" y="3"/>
                  </a:cubicBezTo>
                  <a:cubicBezTo>
                    <a:pt x="41" y="1"/>
                    <a:pt x="37" y="0"/>
                    <a:pt x="35" y="1"/>
                  </a:cubicBezTo>
                  <a:cubicBezTo>
                    <a:pt x="34" y="1"/>
                    <a:pt x="32" y="1"/>
                    <a:pt x="31" y="1"/>
                  </a:cubicBezTo>
                  <a:cubicBezTo>
                    <a:pt x="29" y="0"/>
                    <a:pt x="28" y="0"/>
                    <a:pt x="28" y="1"/>
                  </a:cubicBezTo>
                  <a:cubicBezTo>
                    <a:pt x="29" y="1"/>
                    <a:pt x="26" y="3"/>
                    <a:pt x="24" y="3"/>
                  </a:cubicBezTo>
                  <a:cubicBezTo>
                    <a:pt x="21" y="3"/>
                    <a:pt x="18" y="1"/>
                    <a:pt x="17" y="3"/>
                  </a:cubicBezTo>
                  <a:cubicBezTo>
                    <a:pt x="15" y="3"/>
                    <a:pt x="15" y="1"/>
                    <a:pt x="14" y="1"/>
                  </a:cubicBezTo>
                  <a:cubicBezTo>
                    <a:pt x="12" y="1"/>
                    <a:pt x="12" y="4"/>
                    <a:pt x="9" y="3"/>
                  </a:cubicBezTo>
                </a:path>
              </a:pathLst>
            </a:custGeom>
            <a:grpFill/>
            <a:ln w="6350" cmpd="sng">
              <a:solidFill>
                <a:schemeClr val="bg1"/>
              </a:solidFill>
              <a:round/>
              <a:headEnd/>
              <a:tailEnd/>
            </a:ln>
          </p:spPr>
          <p:txBody>
            <a:bodyPr/>
            <a:lstStyle/>
            <a:p>
              <a:endParaRPr lang="en-GB"/>
            </a:p>
          </p:txBody>
        </p:sp>
        <p:sp>
          <p:nvSpPr>
            <p:cNvPr id="638" name="Freeform 28">
              <a:extLst>
                <a:ext uri="{FF2B5EF4-FFF2-40B4-BE49-F238E27FC236}">
                  <a16:creationId xmlns:a16="http://schemas.microsoft.com/office/drawing/2014/main" id="{E822F68C-C6BB-2152-E94A-1BA418100B93}"/>
                </a:ext>
              </a:extLst>
            </p:cNvPr>
            <p:cNvSpPr>
              <a:spLocks/>
            </p:cNvSpPr>
            <p:nvPr/>
          </p:nvSpPr>
          <p:spPr bwMode="auto">
            <a:xfrm>
              <a:off x="2726296" y="4690537"/>
              <a:ext cx="60650" cy="37235"/>
            </a:xfrm>
            <a:custGeom>
              <a:avLst/>
              <a:gdLst/>
              <a:ahLst/>
              <a:cxnLst>
                <a:cxn ang="0">
                  <a:pos x="5" y="0"/>
                </a:cxn>
                <a:cxn ang="0">
                  <a:pos x="14" y="4"/>
                </a:cxn>
                <a:cxn ang="0">
                  <a:pos x="19" y="6"/>
                </a:cxn>
                <a:cxn ang="0">
                  <a:pos x="19" y="9"/>
                </a:cxn>
                <a:cxn ang="0">
                  <a:pos x="19" y="11"/>
                </a:cxn>
                <a:cxn ang="0">
                  <a:pos x="14" y="12"/>
                </a:cxn>
                <a:cxn ang="0">
                  <a:pos x="13" y="12"/>
                </a:cxn>
                <a:cxn ang="0">
                  <a:pos x="4" y="9"/>
                </a:cxn>
                <a:cxn ang="0">
                  <a:pos x="0" y="6"/>
                </a:cxn>
                <a:cxn ang="0">
                  <a:pos x="5" y="0"/>
                </a:cxn>
                <a:cxn ang="0">
                  <a:pos x="5" y="0"/>
                </a:cxn>
              </a:cxnLst>
              <a:rect l="0" t="0" r="r" b="b"/>
              <a:pathLst>
                <a:path w="20" h="12">
                  <a:moveTo>
                    <a:pt x="5" y="0"/>
                  </a:moveTo>
                  <a:cubicBezTo>
                    <a:pt x="11" y="1"/>
                    <a:pt x="13" y="6"/>
                    <a:pt x="14" y="4"/>
                  </a:cubicBezTo>
                  <a:cubicBezTo>
                    <a:pt x="14" y="4"/>
                    <a:pt x="19" y="3"/>
                    <a:pt x="19" y="6"/>
                  </a:cubicBezTo>
                  <a:cubicBezTo>
                    <a:pt x="19" y="7"/>
                    <a:pt x="19" y="9"/>
                    <a:pt x="19" y="9"/>
                  </a:cubicBezTo>
                  <a:cubicBezTo>
                    <a:pt x="17" y="9"/>
                    <a:pt x="17" y="11"/>
                    <a:pt x="19" y="11"/>
                  </a:cubicBezTo>
                  <a:cubicBezTo>
                    <a:pt x="20" y="11"/>
                    <a:pt x="16" y="12"/>
                    <a:pt x="14" y="12"/>
                  </a:cubicBezTo>
                  <a:cubicBezTo>
                    <a:pt x="11" y="9"/>
                    <a:pt x="14" y="12"/>
                    <a:pt x="13" y="12"/>
                  </a:cubicBezTo>
                  <a:cubicBezTo>
                    <a:pt x="11" y="12"/>
                    <a:pt x="7" y="9"/>
                    <a:pt x="4" y="9"/>
                  </a:cubicBezTo>
                  <a:cubicBezTo>
                    <a:pt x="0" y="9"/>
                    <a:pt x="2" y="7"/>
                    <a:pt x="0" y="6"/>
                  </a:cubicBezTo>
                  <a:cubicBezTo>
                    <a:pt x="0" y="3"/>
                    <a:pt x="5" y="3"/>
                    <a:pt x="5" y="0"/>
                  </a:cubicBezTo>
                  <a:cubicBezTo>
                    <a:pt x="4" y="0"/>
                    <a:pt x="5" y="0"/>
                    <a:pt x="5" y="0"/>
                  </a:cubicBezTo>
                </a:path>
              </a:pathLst>
            </a:custGeom>
            <a:grpFill/>
            <a:ln w="6350" cmpd="sng">
              <a:solidFill>
                <a:schemeClr val="bg1"/>
              </a:solidFill>
              <a:round/>
              <a:headEnd/>
              <a:tailEnd/>
            </a:ln>
          </p:spPr>
          <p:txBody>
            <a:bodyPr/>
            <a:lstStyle/>
            <a:p>
              <a:endParaRPr lang="en-GB"/>
            </a:p>
          </p:txBody>
        </p:sp>
        <p:sp>
          <p:nvSpPr>
            <p:cNvPr id="639" name="Freeform 29">
              <a:extLst>
                <a:ext uri="{FF2B5EF4-FFF2-40B4-BE49-F238E27FC236}">
                  <a16:creationId xmlns:a16="http://schemas.microsoft.com/office/drawing/2014/main" id="{3F9CCD3A-8D88-0C8A-E09A-A752C63262E9}"/>
                </a:ext>
              </a:extLst>
            </p:cNvPr>
            <p:cNvSpPr>
              <a:spLocks/>
            </p:cNvSpPr>
            <p:nvPr/>
          </p:nvSpPr>
          <p:spPr bwMode="auto">
            <a:xfrm>
              <a:off x="2675223" y="4583687"/>
              <a:ext cx="94167" cy="126277"/>
            </a:xfrm>
            <a:custGeom>
              <a:avLst/>
              <a:gdLst/>
              <a:ahLst/>
              <a:cxnLst>
                <a:cxn ang="0">
                  <a:pos x="24" y="0"/>
                </a:cxn>
                <a:cxn ang="0">
                  <a:pos x="24" y="18"/>
                </a:cxn>
                <a:cxn ang="0">
                  <a:pos x="26" y="18"/>
                </a:cxn>
                <a:cxn ang="0">
                  <a:pos x="29" y="20"/>
                </a:cxn>
                <a:cxn ang="0">
                  <a:pos x="29" y="18"/>
                </a:cxn>
                <a:cxn ang="0">
                  <a:pos x="30" y="20"/>
                </a:cxn>
                <a:cxn ang="0">
                  <a:pos x="24" y="26"/>
                </a:cxn>
                <a:cxn ang="0">
                  <a:pos x="21" y="34"/>
                </a:cxn>
                <a:cxn ang="0">
                  <a:pos x="21" y="34"/>
                </a:cxn>
                <a:cxn ang="0">
                  <a:pos x="17" y="40"/>
                </a:cxn>
                <a:cxn ang="0">
                  <a:pos x="9" y="39"/>
                </a:cxn>
                <a:cxn ang="0">
                  <a:pos x="0" y="32"/>
                </a:cxn>
                <a:cxn ang="0">
                  <a:pos x="0" y="29"/>
                </a:cxn>
                <a:cxn ang="0">
                  <a:pos x="2" y="26"/>
                </a:cxn>
                <a:cxn ang="0">
                  <a:pos x="0" y="25"/>
                </a:cxn>
                <a:cxn ang="0">
                  <a:pos x="3" y="17"/>
                </a:cxn>
                <a:cxn ang="0">
                  <a:pos x="14" y="17"/>
                </a:cxn>
                <a:cxn ang="0">
                  <a:pos x="12" y="12"/>
                </a:cxn>
                <a:cxn ang="0">
                  <a:pos x="8" y="7"/>
                </a:cxn>
                <a:cxn ang="0">
                  <a:pos x="6" y="6"/>
                </a:cxn>
                <a:cxn ang="0">
                  <a:pos x="9" y="6"/>
                </a:cxn>
                <a:cxn ang="0">
                  <a:pos x="9" y="0"/>
                </a:cxn>
                <a:cxn ang="0">
                  <a:pos x="24" y="0"/>
                </a:cxn>
              </a:cxnLst>
              <a:rect l="0" t="0" r="r" b="b"/>
              <a:pathLst>
                <a:path w="30" h="40">
                  <a:moveTo>
                    <a:pt x="24" y="0"/>
                  </a:moveTo>
                  <a:cubicBezTo>
                    <a:pt x="24" y="18"/>
                    <a:pt x="24" y="18"/>
                    <a:pt x="24" y="18"/>
                  </a:cubicBezTo>
                  <a:cubicBezTo>
                    <a:pt x="26" y="18"/>
                    <a:pt x="26" y="18"/>
                    <a:pt x="26" y="18"/>
                  </a:cubicBezTo>
                  <a:cubicBezTo>
                    <a:pt x="27" y="20"/>
                    <a:pt x="27" y="21"/>
                    <a:pt x="29" y="20"/>
                  </a:cubicBezTo>
                  <a:cubicBezTo>
                    <a:pt x="29" y="20"/>
                    <a:pt x="29" y="20"/>
                    <a:pt x="29" y="18"/>
                  </a:cubicBezTo>
                  <a:cubicBezTo>
                    <a:pt x="27" y="18"/>
                    <a:pt x="29" y="17"/>
                    <a:pt x="30" y="20"/>
                  </a:cubicBezTo>
                  <a:cubicBezTo>
                    <a:pt x="29" y="21"/>
                    <a:pt x="26" y="26"/>
                    <a:pt x="24" y="26"/>
                  </a:cubicBezTo>
                  <a:cubicBezTo>
                    <a:pt x="23" y="28"/>
                    <a:pt x="26" y="32"/>
                    <a:pt x="21" y="34"/>
                  </a:cubicBezTo>
                  <a:cubicBezTo>
                    <a:pt x="21" y="34"/>
                    <a:pt x="20" y="34"/>
                    <a:pt x="21" y="34"/>
                  </a:cubicBezTo>
                  <a:cubicBezTo>
                    <a:pt x="21" y="37"/>
                    <a:pt x="17" y="37"/>
                    <a:pt x="17" y="40"/>
                  </a:cubicBezTo>
                  <a:cubicBezTo>
                    <a:pt x="14" y="39"/>
                    <a:pt x="12" y="37"/>
                    <a:pt x="9" y="39"/>
                  </a:cubicBezTo>
                  <a:cubicBezTo>
                    <a:pt x="6" y="39"/>
                    <a:pt x="6" y="39"/>
                    <a:pt x="0" y="32"/>
                  </a:cubicBezTo>
                  <a:cubicBezTo>
                    <a:pt x="0" y="32"/>
                    <a:pt x="0" y="31"/>
                    <a:pt x="0" y="29"/>
                  </a:cubicBezTo>
                  <a:cubicBezTo>
                    <a:pt x="0" y="28"/>
                    <a:pt x="2" y="26"/>
                    <a:pt x="2" y="26"/>
                  </a:cubicBezTo>
                  <a:cubicBezTo>
                    <a:pt x="0" y="25"/>
                    <a:pt x="0" y="25"/>
                    <a:pt x="0" y="25"/>
                  </a:cubicBezTo>
                  <a:cubicBezTo>
                    <a:pt x="3" y="17"/>
                    <a:pt x="3" y="17"/>
                    <a:pt x="3" y="17"/>
                  </a:cubicBezTo>
                  <a:cubicBezTo>
                    <a:pt x="14" y="17"/>
                    <a:pt x="14" y="17"/>
                    <a:pt x="14" y="17"/>
                  </a:cubicBezTo>
                  <a:cubicBezTo>
                    <a:pt x="15" y="11"/>
                    <a:pt x="12" y="15"/>
                    <a:pt x="12" y="12"/>
                  </a:cubicBezTo>
                  <a:cubicBezTo>
                    <a:pt x="11" y="9"/>
                    <a:pt x="9" y="9"/>
                    <a:pt x="8" y="7"/>
                  </a:cubicBezTo>
                  <a:cubicBezTo>
                    <a:pt x="8" y="6"/>
                    <a:pt x="6" y="6"/>
                    <a:pt x="6" y="6"/>
                  </a:cubicBezTo>
                  <a:cubicBezTo>
                    <a:pt x="9" y="6"/>
                    <a:pt x="9" y="6"/>
                    <a:pt x="9" y="6"/>
                  </a:cubicBezTo>
                  <a:cubicBezTo>
                    <a:pt x="9" y="0"/>
                    <a:pt x="9" y="0"/>
                    <a:pt x="9" y="0"/>
                  </a:cubicBezTo>
                  <a:cubicBezTo>
                    <a:pt x="24" y="0"/>
                    <a:pt x="24" y="0"/>
                    <a:pt x="24" y="0"/>
                  </a:cubicBezTo>
                  <a:close/>
                </a:path>
              </a:pathLst>
            </a:custGeom>
            <a:grpFill/>
            <a:ln w="6350" cmpd="sng">
              <a:solidFill>
                <a:schemeClr val="bg1"/>
              </a:solidFill>
              <a:round/>
              <a:headEnd/>
              <a:tailEnd/>
            </a:ln>
          </p:spPr>
          <p:txBody>
            <a:bodyPr/>
            <a:lstStyle/>
            <a:p>
              <a:endParaRPr lang="en-GB"/>
            </a:p>
          </p:txBody>
        </p:sp>
        <p:sp>
          <p:nvSpPr>
            <p:cNvPr id="320" name="Freeform 30">
              <a:extLst>
                <a:ext uri="{FF2B5EF4-FFF2-40B4-BE49-F238E27FC236}">
                  <a16:creationId xmlns:a16="http://schemas.microsoft.com/office/drawing/2014/main" id="{675CAD53-A293-9FF3-8562-ACF5B835B367}"/>
                </a:ext>
              </a:extLst>
            </p:cNvPr>
            <p:cNvSpPr>
              <a:spLocks/>
            </p:cNvSpPr>
            <p:nvPr/>
          </p:nvSpPr>
          <p:spPr bwMode="auto">
            <a:xfrm>
              <a:off x="2944956" y="5088796"/>
              <a:ext cx="145240" cy="200748"/>
            </a:xfrm>
            <a:custGeom>
              <a:avLst/>
              <a:gdLst/>
              <a:ahLst/>
              <a:cxnLst>
                <a:cxn ang="0">
                  <a:pos x="18" y="0"/>
                </a:cxn>
                <a:cxn ang="0">
                  <a:pos x="27" y="6"/>
                </a:cxn>
                <a:cxn ang="0">
                  <a:pos x="30" y="10"/>
                </a:cxn>
                <a:cxn ang="0">
                  <a:pos x="38" y="11"/>
                </a:cxn>
                <a:cxn ang="0">
                  <a:pos x="41" y="11"/>
                </a:cxn>
                <a:cxn ang="0">
                  <a:pos x="47" y="14"/>
                </a:cxn>
                <a:cxn ang="0">
                  <a:pos x="44" y="31"/>
                </a:cxn>
                <a:cxn ang="0">
                  <a:pos x="23" y="48"/>
                </a:cxn>
                <a:cxn ang="0">
                  <a:pos x="18" y="61"/>
                </a:cxn>
                <a:cxn ang="0">
                  <a:pos x="12" y="58"/>
                </a:cxn>
                <a:cxn ang="0">
                  <a:pos x="6" y="56"/>
                </a:cxn>
                <a:cxn ang="0">
                  <a:pos x="7" y="47"/>
                </a:cxn>
                <a:cxn ang="0">
                  <a:pos x="11" y="39"/>
                </a:cxn>
                <a:cxn ang="0">
                  <a:pos x="4" y="39"/>
                </a:cxn>
                <a:cxn ang="0">
                  <a:pos x="3" y="27"/>
                </a:cxn>
                <a:cxn ang="0">
                  <a:pos x="6" y="19"/>
                </a:cxn>
                <a:cxn ang="0">
                  <a:pos x="9" y="8"/>
                </a:cxn>
                <a:cxn ang="0">
                  <a:pos x="18" y="0"/>
                </a:cxn>
              </a:cxnLst>
              <a:rect l="0" t="0" r="r" b="b"/>
              <a:pathLst>
                <a:path w="47" h="64">
                  <a:moveTo>
                    <a:pt x="18" y="0"/>
                  </a:moveTo>
                  <a:cubicBezTo>
                    <a:pt x="24" y="5"/>
                    <a:pt x="26" y="6"/>
                    <a:pt x="27" y="6"/>
                  </a:cubicBezTo>
                  <a:cubicBezTo>
                    <a:pt x="27" y="6"/>
                    <a:pt x="30" y="8"/>
                    <a:pt x="30" y="10"/>
                  </a:cubicBezTo>
                  <a:cubicBezTo>
                    <a:pt x="30" y="11"/>
                    <a:pt x="38" y="13"/>
                    <a:pt x="38" y="11"/>
                  </a:cubicBezTo>
                  <a:cubicBezTo>
                    <a:pt x="38" y="10"/>
                    <a:pt x="39" y="8"/>
                    <a:pt x="41" y="11"/>
                  </a:cubicBezTo>
                  <a:cubicBezTo>
                    <a:pt x="42" y="14"/>
                    <a:pt x="44" y="14"/>
                    <a:pt x="47" y="14"/>
                  </a:cubicBezTo>
                  <a:cubicBezTo>
                    <a:pt x="47" y="22"/>
                    <a:pt x="47" y="23"/>
                    <a:pt x="44" y="31"/>
                  </a:cubicBezTo>
                  <a:cubicBezTo>
                    <a:pt x="39" y="37"/>
                    <a:pt x="27" y="41"/>
                    <a:pt x="23" y="48"/>
                  </a:cubicBezTo>
                  <a:cubicBezTo>
                    <a:pt x="18" y="58"/>
                    <a:pt x="21" y="58"/>
                    <a:pt x="18" y="61"/>
                  </a:cubicBezTo>
                  <a:cubicBezTo>
                    <a:pt x="15" y="64"/>
                    <a:pt x="15" y="58"/>
                    <a:pt x="12" y="58"/>
                  </a:cubicBezTo>
                  <a:cubicBezTo>
                    <a:pt x="7" y="56"/>
                    <a:pt x="6" y="59"/>
                    <a:pt x="6" y="56"/>
                  </a:cubicBezTo>
                  <a:cubicBezTo>
                    <a:pt x="4" y="53"/>
                    <a:pt x="11" y="53"/>
                    <a:pt x="7" y="47"/>
                  </a:cubicBezTo>
                  <a:cubicBezTo>
                    <a:pt x="11" y="47"/>
                    <a:pt x="11" y="42"/>
                    <a:pt x="11" y="39"/>
                  </a:cubicBezTo>
                  <a:cubicBezTo>
                    <a:pt x="11" y="36"/>
                    <a:pt x="9" y="44"/>
                    <a:pt x="4" y="39"/>
                  </a:cubicBezTo>
                  <a:cubicBezTo>
                    <a:pt x="0" y="34"/>
                    <a:pt x="4" y="37"/>
                    <a:pt x="3" y="27"/>
                  </a:cubicBezTo>
                  <a:cubicBezTo>
                    <a:pt x="1" y="20"/>
                    <a:pt x="6" y="25"/>
                    <a:pt x="6" y="19"/>
                  </a:cubicBezTo>
                  <a:cubicBezTo>
                    <a:pt x="6" y="14"/>
                    <a:pt x="11" y="16"/>
                    <a:pt x="9" y="8"/>
                  </a:cubicBezTo>
                  <a:cubicBezTo>
                    <a:pt x="9" y="2"/>
                    <a:pt x="20" y="5"/>
                    <a:pt x="18" y="0"/>
                  </a:cubicBezTo>
                </a:path>
              </a:pathLst>
            </a:custGeom>
            <a:grpFill/>
            <a:ln w="6350" cmpd="sng">
              <a:solidFill>
                <a:schemeClr val="bg1"/>
              </a:solidFill>
              <a:round/>
              <a:headEnd/>
              <a:tailEnd/>
            </a:ln>
          </p:spPr>
          <p:txBody>
            <a:bodyPr/>
            <a:lstStyle/>
            <a:p>
              <a:endParaRPr lang="en-GB"/>
            </a:p>
          </p:txBody>
        </p:sp>
        <p:sp>
          <p:nvSpPr>
            <p:cNvPr id="394" name="Freeform 31">
              <a:extLst>
                <a:ext uri="{FF2B5EF4-FFF2-40B4-BE49-F238E27FC236}">
                  <a16:creationId xmlns:a16="http://schemas.microsoft.com/office/drawing/2014/main" id="{A41315DE-EDC7-E1A0-F7F0-53E2CDCCFA20}"/>
                </a:ext>
              </a:extLst>
            </p:cNvPr>
            <p:cNvSpPr>
              <a:spLocks/>
            </p:cNvSpPr>
            <p:nvPr/>
          </p:nvSpPr>
          <p:spPr bwMode="auto">
            <a:xfrm>
              <a:off x="2691184" y="5124413"/>
              <a:ext cx="19152" cy="43712"/>
            </a:xfrm>
            <a:custGeom>
              <a:avLst/>
              <a:gdLst/>
              <a:ahLst/>
              <a:cxnLst>
                <a:cxn ang="0">
                  <a:pos x="1" y="13"/>
                </a:cxn>
                <a:cxn ang="0">
                  <a:pos x="3" y="10"/>
                </a:cxn>
                <a:cxn ang="0">
                  <a:pos x="1" y="6"/>
                </a:cxn>
                <a:cxn ang="0">
                  <a:pos x="0" y="3"/>
                </a:cxn>
                <a:cxn ang="0">
                  <a:pos x="1" y="2"/>
                </a:cxn>
                <a:cxn ang="0">
                  <a:pos x="3" y="3"/>
                </a:cxn>
                <a:cxn ang="0">
                  <a:pos x="4" y="6"/>
                </a:cxn>
                <a:cxn ang="0">
                  <a:pos x="6" y="10"/>
                </a:cxn>
                <a:cxn ang="0">
                  <a:pos x="4" y="13"/>
                </a:cxn>
                <a:cxn ang="0">
                  <a:pos x="1" y="13"/>
                </a:cxn>
              </a:cxnLst>
              <a:rect l="0" t="0" r="r" b="b"/>
              <a:pathLst>
                <a:path w="6" h="14">
                  <a:moveTo>
                    <a:pt x="1" y="13"/>
                  </a:moveTo>
                  <a:cubicBezTo>
                    <a:pt x="0" y="11"/>
                    <a:pt x="3" y="10"/>
                    <a:pt x="3" y="10"/>
                  </a:cubicBezTo>
                  <a:cubicBezTo>
                    <a:pt x="4" y="8"/>
                    <a:pt x="3" y="8"/>
                    <a:pt x="1" y="6"/>
                  </a:cubicBezTo>
                  <a:cubicBezTo>
                    <a:pt x="1" y="5"/>
                    <a:pt x="1" y="3"/>
                    <a:pt x="0" y="3"/>
                  </a:cubicBezTo>
                  <a:cubicBezTo>
                    <a:pt x="0" y="3"/>
                    <a:pt x="0" y="3"/>
                    <a:pt x="1" y="2"/>
                  </a:cubicBezTo>
                  <a:cubicBezTo>
                    <a:pt x="1" y="0"/>
                    <a:pt x="1" y="2"/>
                    <a:pt x="3" y="3"/>
                  </a:cubicBezTo>
                  <a:cubicBezTo>
                    <a:pt x="3" y="5"/>
                    <a:pt x="3" y="6"/>
                    <a:pt x="4" y="6"/>
                  </a:cubicBezTo>
                  <a:cubicBezTo>
                    <a:pt x="6" y="8"/>
                    <a:pt x="4" y="8"/>
                    <a:pt x="6" y="10"/>
                  </a:cubicBezTo>
                  <a:cubicBezTo>
                    <a:pt x="6" y="11"/>
                    <a:pt x="6" y="13"/>
                    <a:pt x="4" y="13"/>
                  </a:cubicBezTo>
                  <a:cubicBezTo>
                    <a:pt x="1" y="14"/>
                    <a:pt x="1" y="13"/>
                    <a:pt x="1" y="13"/>
                  </a:cubicBezTo>
                </a:path>
              </a:pathLst>
            </a:custGeom>
            <a:grpFill/>
            <a:ln w="6350" cmpd="sng">
              <a:solidFill>
                <a:schemeClr val="bg1"/>
              </a:solidFill>
              <a:round/>
              <a:headEnd/>
              <a:tailEnd/>
            </a:ln>
          </p:spPr>
          <p:txBody>
            <a:bodyPr/>
            <a:lstStyle/>
            <a:p>
              <a:endParaRPr lang="en-GB"/>
            </a:p>
          </p:txBody>
        </p:sp>
        <p:sp>
          <p:nvSpPr>
            <p:cNvPr id="395" name="Freeform 32">
              <a:extLst>
                <a:ext uri="{FF2B5EF4-FFF2-40B4-BE49-F238E27FC236}">
                  <a16:creationId xmlns:a16="http://schemas.microsoft.com/office/drawing/2014/main" id="{D408AC30-C22B-259B-B41E-01B418F70F7A}"/>
                </a:ext>
              </a:extLst>
            </p:cNvPr>
            <p:cNvSpPr>
              <a:spLocks/>
            </p:cNvSpPr>
            <p:nvPr/>
          </p:nvSpPr>
          <p:spPr bwMode="auto">
            <a:xfrm>
              <a:off x="2713529" y="5142222"/>
              <a:ext cx="12769" cy="16190"/>
            </a:xfrm>
            <a:custGeom>
              <a:avLst/>
              <a:gdLst/>
              <a:ahLst/>
              <a:cxnLst>
                <a:cxn ang="0">
                  <a:pos x="2" y="5"/>
                </a:cxn>
                <a:cxn ang="0">
                  <a:pos x="3" y="2"/>
                </a:cxn>
                <a:cxn ang="0">
                  <a:pos x="2" y="5"/>
                </a:cxn>
              </a:cxnLst>
              <a:rect l="0" t="0" r="r" b="b"/>
              <a:pathLst>
                <a:path w="4" h="5">
                  <a:moveTo>
                    <a:pt x="2" y="5"/>
                  </a:moveTo>
                  <a:cubicBezTo>
                    <a:pt x="0" y="3"/>
                    <a:pt x="2" y="0"/>
                    <a:pt x="3" y="2"/>
                  </a:cubicBezTo>
                  <a:cubicBezTo>
                    <a:pt x="4" y="2"/>
                    <a:pt x="3" y="5"/>
                    <a:pt x="2" y="5"/>
                  </a:cubicBezTo>
                </a:path>
              </a:pathLst>
            </a:custGeom>
            <a:grpFill/>
            <a:ln w="6350" cmpd="sng">
              <a:solidFill>
                <a:schemeClr val="bg1"/>
              </a:solidFill>
              <a:round/>
              <a:headEnd/>
              <a:tailEnd/>
            </a:ln>
          </p:spPr>
          <p:txBody>
            <a:bodyPr/>
            <a:lstStyle/>
            <a:p>
              <a:endParaRPr lang="en-GB"/>
            </a:p>
          </p:txBody>
        </p:sp>
        <p:sp>
          <p:nvSpPr>
            <p:cNvPr id="640" name="Freeform 33">
              <a:extLst>
                <a:ext uri="{FF2B5EF4-FFF2-40B4-BE49-F238E27FC236}">
                  <a16:creationId xmlns:a16="http://schemas.microsoft.com/office/drawing/2014/main" id="{39EAD406-D89A-4A1F-277C-A9CFE7C2BACE}"/>
                </a:ext>
              </a:extLst>
            </p:cNvPr>
            <p:cNvSpPr>
              <a:spLocks/>
            </p:cNvSpPr>
            <p:nvPr/>
          </p:nvSpPr>
          <p:spPr bwMode="auto">
            <a:xfrm>
              <a:off x="2734277" y="5151935"/>
              <a:ext cx="9577" cy="9713"/>
            </a:xfrm>
            <a:custGeom>
              <a:avLst/>
              <a:gdLst/>
              <a:ahLst/>
              <a:cxnLst>
                <a:cxn ang="0">
                  <a:pos x="0" y="3"/>
                </a:cxn>
                <a:cxn ang="0">
                  <a:pos x="3" y="0"/>
                </a:cxn>
                <a:cxn ang="0">
                  <a:pos x="0" y="3"/>
                </a:cxn>
              </a:cxnLst>
              <a:rect l="0" t="0" r="r" b="b"/>
              <a:pathLst>
                <a:path w="3" h="3">
                  <a:moveTo>
                    <a:pt x="0" y="3"/>
                  </a:moveTo>
                  <a:cubicBezTo>
                    <a:pt x="3" y="0"/>
                    <a:pt x="3" y="0"/>
                    <a:pt x="3" y="0"/>
                  </a:cubicBezTo>
                  <a:cubicBezTo>
                    <a:pt x="3" y="2"/>
                    <a:pt x="3" y="3"/>
                    <a:pt x="0" y="3"/>
                  </a:cubicBezTo>
                </a:path>
              </a:pathLst>
            </a:custGeom>
            <a:grpFill/>
            <a:ln w="6350" cmpd="sng">
              <a:solidFill>
                <a:schemeClr val="bg1"/>
              </a:solidFill>
              <a:round/>
              <a:headEnd/>
              <a:tailEnd/>
            </a:ln>
          </p:spPr>
          <p:txBody>
            <a:bodyPr/>
            <a:lstStyle/>
            <a:p>
              <a:endParaRPr lang="en-GB"/>
            </a:p>
          </p:txBody>
        </p:sp>
        <p:sp>
          <p:nvSpPr>
            <p:cNvPr id="641" name="Freeform 34">
              <a:extLst>
                <a:ext uri="{FF2B5EF4-FFF2-40B4-BE49-F238E27FC236}">
                  <a16:creationId xmlns:a16="http://schemas.microsoft.com/office/drawing/2014/main" id="{095C099B-A5FC-BE23-BB24-C0AC1D5805B4}"/>
                </a:ext>
              </a:extLst>
            </p:cNvPr>
            <p:cNvSpPr>
              <a:spLocks/>
            </p:cNvSpPr>
            <p:nvPr/>
          </p:nvSpPr>
          <p:spPr bwMode="auto">
            <a:xfrm>
              <a:off x="2710336" y="5132508"/>
              <a:ext cx="9577" cy="16190"/>
            </a:xfrm>
            <a:custGeom>
              <a:avLst/>
              <a:gdLst/>
              <a:ahLst/>
              <a:cxnLst>
                <a:cxn ang="0">
                  <a:pos x="0" y="2"/>
                </a:cxn>
                <a:cxn ang="0">
                  <a:pos x="1" y="3"/>
                </a:cxn>
                <a:cxn ang="0">
                  <a:pos x="0" y="2"/>
                </a:cxn>
              </a:cxnLst>
              <a:rect l="0" t="0" r="r" b="b"/>
              <a:pathLst>
                <a:path w="3" h="5">
                  <a:moveTo>
                    <a:pt x="0" y="2"/>
                  </a:moveTo>
                  <a:cubicBezTo>
                    <a:pt x="0" y="0"/>
                    <a:pt x="3" y="2"/>
                    <a:pt x="1" y="3"/>
                  </a:cubicBezTo>
                  <a:cubicBezTo>
                    <a:pt x="1" y="5"/>
                    <a:pt x="0" y="3"/>
                    <a:pt x="0" y="2"/>
                  </a:cubicBezTo>
                </a:path>
              </a:pathLst>
            </a:custGeom>
            <a:grpFill/>
            <a:ln w="6350" cmpd="sng">
              <a:solidFill>
                <a:schemeClr val="bg1"/>
              </a:solidFill>
              <a:round/>
              <a:headEnd/>
              <a:tailEnd/>
            </a:ln>
          </p:spPr>
          <p:txBody>
            <a:bodyPr/>
            <a:lstStyle/>
            <a:p>
              <a:endParaRPr lang="en-GB"/>
            </a:p>
          </p:txBody>
        </p:sp>
        <p:sp>
          <p:nvSpPr>
            <p:cNvPr id="642" name="Freeform 35">
              <a:extLst>
                <a:ext uri="{FF2B5EF4-FFF2-40B4-BE49-F238E27FC236}">
                  <a16:creationId xmlns:a16="http://schemas.microsoft.com/office/drawing/2014/main" id="{6882EE2F-538F-BE2D-8465-D021F25F58F5}"/>
                </a:ext>
              </a:extLst>
            </p:cNvPr>
            <p:cNvSpPr>
              <a:spLocks/>
            </p:cNvSpPr>
            <p:nvPr/>
          </p:nvSpPr>
          <p:spPr bwMode="auto">
            <a:xfrm>
              <a:off x="2684800" y="5138983"/>
              <a:ext cx="15960" cy="9713"/>
            </a:xfrm>
            <a:custGeom>
              <a:avLst/>
              <a:gdLst/>
              <a:ahLst/>
              <a:cxnLst>
                <a:cxn ang="0">
                  <a:pos x="2" y="1"/>
                </a:cxn>
                <a:cxn ang="0">
                  <a:pos x="2" y="3"/>
                </a:cxn>
                <a:cxn ang="0">
                  <a:pos x="2" y="1"/>
                </a:cxn>
              </a:cxnLst>
              <a:rect l="0" t="0" r="r" b="b"/>
              <a:pathLst>
                <a:path w="5" h="3">
                  <a:moveTo>
                    <a:pt x="2" y="1"/>
                  </a:moveTo>
                  <a:cubicBezTo>
                    <a:pt x="3" y="0"/>
                    <a:pt x="5" y="3"/>
                    <a:pt x="2" y="3"/>
                  </a:cubicBezTo>
                  <a:cubicBezTo>
                    <a:pt x="0" y="3"/>
                    <a:pt x="0" y="1"/>
                    <a:pt x="2" y="1"/>
                  </a:cubicBezTo>
                </a:path>
              </a:pathLst>
            </a:custGeom>
            <a:grpFill/>
            <a:ln w="6350" cmpd="sng">
              <a:solidFill>
                <a:schemeClr val="bg1"/>
              </a:solidFill>
              <a:round/>
              <a:headEnd/>
              <a:tailEnd/>
            </a:ln>
          </p:spPr>
          <p:txBody>
            <a:bodyPr/>
            <a:lstStyle/>
            <a:p>
              <a:endParaRPr lang="en-GB"/>
            </a:p>
          </p:txBody>
        </p:sp>
        <p:sp>
          <p:nvSpPr>
            <p:cNvPr id="643" name="Freeform 36">
              <a:extLst>
                <a:ext uri="{FF2B5EF4-FFF2-40B4-BE49-F238E27FC236}">
                  <a16:creationId xmlns:a16="http://schemas.microsoft.com/office/drawing/2014/main" id="{C847FDE7-B9C1-13A0-ED91-23902DE0C0B2}"/>
                </a:ext>
              </a:extLst>
            </p:cNvPr>
            <p:cNvSpPr>
              <a:spLocks/>
            </p:cNvSpPr>
            <p:nvPr/>
          </p:nvSpPr>
          <p:spPr bwMode="auto">
            <a:xfrm>
              <a:off x="2713529" y="5168125"/>
              <a:ext cx="9577" cy="9713"/>
            </a:xfrm>
            <a:custGeom>
              <a:avLst/>
              <a:gdLst/>
              <a:ahLst/>
              <a:cxnLst>
                <a:cxn ang="0">
                  <a:pos x="2" y="2"/>
                </a:cxn>
                <a:cxn ang="0">
                  <a:pos x="2" y="2"/>
                </a:cxn>
                <a:cxn ang="0">
                  <a:pos x="2" y="2"/>
                </a:cxn>
              </a:cxnLst>
              <a:rect l="0" t="0" r="r" b="b"/>
              <a:pathLst>
                <a:path w="3" h="3">
                  <a:moveTo>
                    <a:pt x="2" y="2"/>
                  </a:moveTo>
                  <a:cubicBezTo>
                    <a:pt x="0" y="0"/>
                    <a:pt x="3" y="2"/>
                    <a:pt x="2" y="2"/>
                  </a:cubicBezTo>
                  <a:cubicBezTo>
                    <a:pt x="2" y="3"/>
                    <a:pt x="2" y="3"/>
                    <a:pt x="2" y="2"/>
                  </a:cubicBezTo>
                </a:path>
              </a:pathLst>
            </a:custGeom>
            <a:grpFill/>
            <a:ln w="6350" cmpd="sng">
              <a:solidFill>
                <a:schemeClr val="bg1"/>
              </a:solidFill>
              <a:round/>
              <a:headEnd/>
              <a:tailEnd/>
            </a:ln>
          </p:spPr>
          <p:txBody>
            <a:bodyPr/>
            <a:lstStyle/>
            <a:p>
              <a:endParaRPr lang="en-GB"/>
            </a:p>
          </p:txBody>
        </p:sp>
        <p:sp>
          <p:nvSpPr>
            <p:cNvPr id="644" name="Freeform 37">
              <a:extLst>
                <a:ext uri="{FF2B5EF4-FFF2-40B4-BE49-F238E27FC236}">
                  <a16:creationId xmlns:a16="http://schemas.microsoft.com/office/drawing/2014/main" id="{342B4BFF-06CD-FFA1-1C72-AAFE73BDDA3A}"/>
                </a:ext>
              </a:extLst>
            </p:cNvPr>
            <p:cNvSpPr>
              <a:spLocks/>
            </p:cNvSpPr>
            <p:nvPr/>
          </p:nvSpPr>
          <p:spPr bwMode="auto">
            <a:xfrm>
              <a:off x="2713529" y="5121175"/>
              <a:ext cx="6384" cy="3238"/>
            </a:xfrm>
            <a:custGeom>
              <a:avLst/>
              <a:gdLst/>
              <a:ahLst/>
              <a:cxnLst>
                <a:cxn ang="0">
                  <a:pos x="0" y="1"/>
                </a:cxn>
                <a:cxn ang="0">
                  <a:pos x="2" y="1"/>
                </a:cxn>
                <a:cxn ang="0">
                  <a:pos x="0" y="1"/>
                </a:cxn>
              </a:cxnLst>
              <a:rect l="0" t="0" r="r" b="b"/>
              <a:pathLst>
                <a:path w="2" h="1">
                  <a:moveTo>
                    <a:pt x="0" y="1"/>
                  </a:moveTo>
                  <a:cubicBezTo>
                    <a:pt x="0" y="1"/>
                    <a:pt x="2" y="0"/>
                    <a:pt x="2" y="1"/>
                  </a:cubicBezTo>
                  <a:cubicBezTo>
                    <a:pt x="2" y="1"/>
                    <a:pt x="2" y="1"/>
                    <a:pt x="0" y="1"/>
                  </a:cubicBezTo>
                </a:path>
              </a:pathLst>
            </a:custGeom>
            <a:grpFill/>
            <a:ln w="6350" cmpd="sng">
              <a:solidFill>
                <a:schemeClr val="bg1"/>
              </a:solidFill>
              <a:round/>
              <a:headEnd/>
              <a:tailEnd/>
            </a:ln>
          </p:spPr>
          <p:txBody>
            <a:bodyPr/>
            <a:lstStyle/>
            <a:p>
              <a:endParaRPr lang="en-GB"/>
            </a:p>
          </p:txBody>
        </p:sp>
        <p:sp>
          <p:nvSpPr>
            <p:cNvPr id="645" name="Freeform 38">
              <a:extLst>
                <a:ext uri="{FF2B5EF4-FFF2-40B4-BE49-F238E27FC236}">
                  <a16:creationId xmlns:a16="http://schemas.microsoft.com/office/drawing/2014/main" id="{4AFD75C6-2432-82B4-9271-606534870025}"/>
                </a:ext>
              </a:extLst>
            </p:cNvPr>
            <p:cNvSpPr>
              <a:spLocks/>
            </p:cNvSpPr>
            <p:nvPr/>
          </p:nvSpPr>
          <p:spPr bwMode="auto">
            <a:xfrm>
              <a:off x="3016778" y="4557784"/>
              <a:ext cx="55861" cy="29140"/>
            </a:xfrm>
            <a:custGeom>
              <a:avLst/>
              <a:gdLst/>
              <a:ahLst/>
              <a:cxnLst>
                <a:cxn ang="0">
                  <a:pos x="0" y="1"/>
                </a:cxn>
                <a:cxn ang="0">
                  <a:pos x="9" y="1"/>
                </a:cxn>
                <a:cxn ang="0">
                  <a:pos x="16" y="6"/>
                </a:cxn>
                <a:cxn ang="0">
                  <a:pos x="12" y="6"/>
                </a:cxn>
                <a:cxn ang="0">
                  <a:pos x="7" y="8"/>
                </a:cxn>
                <a:cxn ang="0">
                  <a:pos x="1" y="4"/>
                </a:cxn>
                <a:cxn ang="0">
                  <a:pos x="0" y="1"/>
                </a:cxn>
              </a:cxnLst>
              <a:rect l="0" t="0" r="r" b="b"/>
              <a:pathLst>
                <a:path w="18" h="9">
                  <a:moveTo>
                    <a:pt x="0" y="1"/>
                  </a:moveTo>
                  <a:cubicBezTo>
                    <a:pt x="1" y="0"/>
                    <a:pt x="4" y="0"/>
                    <a:pt x="9" y="1"/>
                  </a:cubicBezTo>
                  <a:cubicBezTo>
                    <a:pt x="15" y="3"/>
                    <a:pt x="16" y="3"/>
                    <a:pt x="16" y="6"/>
                  </a:cubicBezTo>
                  <a:cubicBezTo>
                    <a:pt x="18" y="8"/>
                    <a:pt x="15" y="6"/>
                    <a:pt x="12" y="6"/>
                  </a:cubicBezTo>
                  <a:cubicBezTo>
                    <a:pt x="9" y="6"/>
                    <a:pt x="12" y="9"/>
                    <a:pt x="7" y="8"/>
                  </a:cubicBezTo>
                  <a:cubicBezTo>
                    <a:pt x="1" y="6"/>
                    <a:pt x="4" y="4"/>
                    <a:pt x="1" y="4"/>
                  </a:cubicBezTo>
                  <a:cubicBezTo>
                    <a:pt x="0" y="3"/>
                    <a:pt x="0" y="3"/>
                    <a:pt x="0" y="1"/>
                  </a:cubicBezTo>
                </a:path>
              </a:pathLst>
            </a:custGeom>
            <a:grpFill/>
            <a:ln w="6350" cmpd="sng">
              <a:solidFill>
                <a:schemeClr val="bg1"/>
              </a:solidFill>
              <a:round/>
              <a:headEnd/>
              <a:tailEnd/>
            </a:ln>
          </p:spPr>
          <p:txBody>
            <a:bodyPr/>
            <a:lstStyle/>
            <a:p>
              <a:endParaRPr lang="en-GB"/>
            </a:p>
          </p:txBody>
        </p:sp>
        <p:sp>
          <p:nvSpPr>
            <p:cNvPr id="646" name="Freeform 39">
              <a:extLst>
                <a:ext uri="{FF2B5EF4-FFF2-40B4-BE49-F238E27FC236}">
                  <a16:creationId xmlns:a16="http://schemas.microsoft.com/office/drawing/2014/main" id="{FC09833F-2E04-C1CA-EBF5-A5263EA9FBF0}"/>
                </a:ext>
              </a:extLst>
            </p:cNvPr>
            <p:cNvSpPr>
              <a:spLocks/>
            </p:cNvSpPr>
            <p:nvPr/>
          </p:nvSpPr>
          <p:spPr bwMode="auto">
            <a:xfrm>
              <a:off x="3109349" y="4514073"/>
              <a:ext cx="75015" cy="69614"/>
            </a:xfrm>
            <a:custGeom>
              <a:avLst/>
              <a:gdLst/>
              <a:ahLst/>
              <a:cxnLst>
                <a:cxn ang="0">
                  <a:pos x="23" y="18"/>
                </a:cxn>
                <a:cxn ang="0">
                  <a:pos x="12" y="18"/>
                </a:cxn>
                <a:cxn ang="0">
                  <a:pos x="4" y="18"/>
                </a:cxn>
                <a:cxn ang="0">
                  <a:pos x="0" y="14"/>
                </a:cxn>
                <a:cxn ang="0">
                  <a:pos x="15" y="14"/>
                </a:cxn>
                <a:cxn ang="0">
                  <a:pos x="17" y="11"/>
                </a:cxn>
                <a:cxn ang="0">
                  <a:pos x="14" y="4"/>
                </a:cxn>
                <a:cxn ang="0">
                  <a:pos x="9" y="1"/>
                </a:cxn>
                <a:cxn ang="0">
                  <a:pos x="17" y="1"/>
                </a:cxn>
                <a:cxn ang="0">
                  <a:pos x="23" y="1"/>
                </a:cxn>
                <a:cxn ang="0">
                  <a:pos x="21" y="12"/>
                </a:cxn>
                <a:cxn ang="0">
                  <a:pos x="23" y="18"/>
                </a:cxn>
              </a:cxnLst>
              <a:rect l="0" t="0" r="r" b="b"/>
              <a:pathLst>
                <a:path w="24" h="22">
                  <a:moveTo>
                    <a:pt x="23" y="18"/>
                  </a:moveTo>
                  <a:cubicBezTo>
                    <a:pt x="17" y="15"/>
                    <a:pt x="15" y="20"/>
                    <a:pt x="12" y="18"/>
                  </a:cubicBezTo>
                  <a:cubicBezTo>
                    <a:pt x="4" y="15"/>
                    <a:pt x="8" y="22"/>
                    <a:pt x="4" y="18"/>
                  </a:cubicBezTo>
                  <a:cubicBezTo>
                    <a:pt x="1" y="15"/>
                    <a:pt x="0" y="17"/>
                    <a:pt x="0" y="14"/>
                  </a:cubicBezTo>
                  <a:cubicBezTo>
                    <a:pt x="1" y="11"/>
                    <a:pt x="11" y="17"/>
                    <a:pt x="15" y="14"/>
                  </a:cubicBezTo>
                  <a:cubicBezTo>
                    <a:pt x="17" y="14"/>
                    <a:pt x="20" y="15"/>
                    <a:pt x="17" y="11"/>
                  </a:cubicBezTo>
                  <a:cubicBezTo>
                    <a:pt x="11" y="6"/>
                    <a:pt x="17" y="6"/>
                    <a:pt x="14" y="4"/>
                  </a:cubicBezTo>
                  <a:cubicBezTo>
                    <a:pt x="9" y="3"/>
                    <a:pt x="8" y="4"/>
                    <a:pt x="9" y="1"/>
                  </a:cubicBezTo>
                  <a:cubicBezTo>
                    <a:pt x="9" y="0"/>
                    <a:pt x="15" y="0"/>
                    <a:pt x="17" y="1"/>
                  </a:cubicBezTo>
                  <a:cubicBezTo>
                    <a:pt x="20" y="3"/>
                    <a:pt x="20" y="1"/>
                    <a:pt x="23" y="1"/>
                  </a:cubicBezTo>
                  <a:cubicBezTo>
                    <a:pt x="21" y="6"/>
                    <a:pt x="24" y="9"/>
                    <a:pt x="21" y="12"/>
                  </a:cubicBezTo>
                  <a:cubicBezTo>
                    <a:pt x="20" y="15"/>
                    <a:pt x="23" y="14"/>
                    <a:pt x="23" y="18"/>
                  </a:cubicBezTo>
                </a:path>
              </a:pathLst>
            </a:custGeom>
            <a:grpFill/>
            <a:ln w="6350" cmpd="sng">
              <a:solidFill>
                <a:schemeClr val="bg1"/>
              </a:solidFill>
              <a:round/>
              <a:headEnd/>
              <a:tailEnd/>
            </a:ln>
          </p:spPr>
          <p:txBody>
            <a:bodyPr/>
            <a:lstStyle/>
            <a:p>
              <a:endParaRPr lang="en-GB"/>
            </a:p>
          </p:txBody>
        </p:sp>
        <p:sp>
          <p:nvSpPr>
            <p:cNvPr id="647" name="Freeform 40">
              <a:extLst>
                <a:ext uri="{FF2B5EF4-FFF2-40B4-BE49-F238E27FC236}">
                  <a16:creationId xmlns:a16="http://schemas.microsoft.com/office/drawing/2014/main" id="{328309A2-A591-2B47-A631-363A93DFB3C9}"/>
                </a:ext>
              </a:extLst>
            </p:cNvPr>
            <p:cNvSpPr>
              <a:spLocks/>
            </p:cNvSpPr>
            <p:nvPr/>
          </p:nvSpPr>
          <p:spPr bwMode="auto">
            <a:xfrm>
              <a:off x="3171594" y="4507597"/>
              <a:ext cx="92570" cy="85804"/>
            </a:xfrm>
            <a:custGeom>
              <a:avLst/>
              <a:gdLst/>
              <a:ahLst/>
              <a:cxnLst>
                <a:cxn ang="0">
                  <a:pos x="3" y="3"/>
                </a:cxn>
                <a:cxn ang="0">
                  <a:pos x="1" y="14"/>
                </a:cxn>
                <a:cxn ang="0">
                  <a:pos x="3" y="20"/>
                </a:cxn>
                <a:cxn ang="0">
                  <a:pos x="7" y="20"/>
                </a:cxn>
                <a:cxn ang="0">
                  <a:pos x="12" y="17"/>
                </a:cxn>
                <a:cxn ang="0">
                  <a:pos x="15" y="17"/>
                </a:cxn>
                <a:cxn ang="0">
                  <a:pos x="26" y="19"/>
                </a:cxn>
                <a:cxn ang="0">
                  <a:pos x="29" y="14"/>
                </a:cxn>
                <a:cxn ang="0">
                  <a:pos x="24" y="11"/>
                </a:cxn>
                <a:cxn ang="0">
                  <a:pos x="21" y="9"/>
                </a:cxn>
                <a:cxn ang="0">
                  <a:pos x="20" y="8"/>
                </a:cxn>
                <a:cxn ang="0">
                  <a:pos x="15" y="5"/>
                </a:cxn>
                <a:cxn ang="0">
                  <a:pos x="7" y="2"/>
                </a:cxn>
                <a:cxn ang="0">
                  <a:pos x="3" y="3"/>
                </a:cxn>
              </a:cxnLst>
              <a:rect l="0" t="0" r="r" b="b"/>
              <a:pathLst>
                <a:path w="30" h="27">
                  <a:moveTo>
                    <a:pt x="3" y="3"/>
                  </a:moveTo>
                  <a:cubicBezTo>
                    <a:pt x="1" y="8"/>
                    <a:pt x="4" y="11"/>
                    <a:pt x="1" y="14"/>
                  </a:cubicBezTo>
                  <a:cubicBezTo>
                    <a:pt x="0" y="17"/>
                    <a:pt x="3" y="16"/>
                    <a:pt x="3" y="20"/>
                  </a:cubicBezTo>
                  <a:cubicBezTo>
                    <a:pt x="4" y="27"/>
                    <a:pt x="6" y="23"/>
                    <a:pt x="7" y="20"/>
                  </a:cubicBezTo>
                  <a:cubicBezTo>
                    <a:pt x="9" y="17"/>
                    <a:pt x="10" y="16"/>
                    <a:pt x="12" y="17"/>
                  </a:cubicBezTo>
                  <a:cubicBezTo>
                    <a:pt x="12" y="20"/>
                    <a:pt x="14" y="20"/>
                    <a:pt x="15" y="17"/>
                  </a:cubicBezTo>
                  <a:cubicBezTo>
                    <a:pt x="18" y="16"/>
                    <a:pt x="24" y="17"/>
                    <a:pt x="26" y="19"/>
                  </a:cubicBezTo>
                  <a:cubicBezTo>
                    <a:pt x="27" y="20"/>
                    <a:pt x="30" y="16"/>
                    <a:pt x="29" y="14"/>
                  </a:cubicBezTo>
                  <a:cubicBezTo>
                    <a:pt x="26" y="13"/>
                    <a:pt x="26" y="11"/>
                    <a:pt x="24" y="11"/>
                  </a:cubicBezTo>
                  <a:cubicBezTo>
                    <a:pt x="21" y="11"/>
                    <a:pt x="20" y="9"/>
                    <a:pt x="21" y="9"/>
                  </a:cubicBezTo>
                  <a:cubicBezTo>
                    <a:pt x="24" y="9"/>
                    <a:pt x="23" y="6"/>
                    <a:pt x="20" y="8"/>
                  </a:cubicBezTo>
                  <a:cubicBezTo>
                    <a:pt x="15" y="9"/>
                    <a:pt x="18" y="3"/>
                    <a:pt x="15" y="5"/>
                  </a:cubicBezTo>
                  <a:cubicBezTo>
                    <a:pt x="14" y="6"/>
                    <a:pt x="9" y="0"/>
                    <a:pt x="7" y="2"/>
                  </a:cubicBezTo>
                  <a:cubicBezTo>
                    <a:pt x="6" y="3"/>
                    <a:pt x="4" y="0"/>
                    <a:pt x="3" y="3"/>
                  </a:cubicBezTo>
                </a:path>
              </a:pathLst>
            </a:custGeom>
            <a:grpFill/>
            <a:ln w="6350" cmpd="sng">
              <a:solidFill>
                <a:schemeClr val="bg1"/>
              </a:solidFill>
              <a:round/>
              <a:headEnd/>
              <a:tailEnd/>
            </a:ln>
          </p:spPr>
          <p:txBody>
            <a:bodyPr/>
            <a:lstStyle/>
            <a:p>
              <a:endParaRPr lang="en-GB"/>
            </a:p>
          </p:txBody>
        </p:sp>
        <p:sp>
          <p:nvSpPr>
            <p:cNvPr id="648" name="Freeform 153">
              <a:extLst>
                <a:ext uri="{FF2B5EF4-FFF2-40B4-BE49-F238E27FC236}">
                  <a16:creationId xmlns:a16="http://schemas.microsoft.com/office/drawing/2014/main" id="{818F9DE7-1AAE-6B57-9DDA-68E3A973D747}"/>
                </a:ext>
              </a:extLst>
            </p:cNvPr>
            <p:cNvSpPr>
              <a:spLocks/>
            </p:cNvSpPr>
            <p:nvPr/>
          </p:nvSpPr>
          <p:spPr bwMode="auto">
            <a:xfrm>
              <a:off x="4317558" y="4603115"/>
              <a:ext cx="11172" cy="14570"/>
            </a:xfrm>
            <a:custGeom>
              <a:avLst/>
              <a:gdLst/>
              <a:ahLst/>
              <a:cxnLst>
                <a:cxn ang="0">
                  <a:pos x="0" y="1"/>
                </a:cxn>
                <a:cxn ang="0">
                  <a:pos x="1" y="0"/>
                </a:cxn>
                <a:cxn ang="0">
                  <a:pos x="0" y="1"/>
                </a:cxn>
              </a:cxnLst>
              <a:rect l="0" t="0" r="r" b="b"/>
              <a:pathLst>
                <a:path w="4" h="5">
                  <a:moveTo>
                    <a:pt x="0" y="1"/>
                  </a:moveTo>
                  <a:cubicBezTo>
                    <a:pt x="0" y="0"/>
                    <a:pt x="1" y="0"/>
                    <a:pt x="1" y="0"/>
                  </a:cubicBezTo>
                  <a:cubicBezTo>
                    <a:pt x="4" y="0"/>
                    <a:pt x="1" y="5"/>
                    <a:pt x="0" y="1"/>
                  </a:cubicBezTo>
                </a:path>
              </a:pathLst>
            </a:custGeom>
            <a:grpFill/>
            <a:ln w="6350" cmpd="sng">
              <a:solidFill>
                <a:schemeClr val="bg1"/>
              </a:solidFill>
              <a:round/>
              <a:headEnd/>
              <a:tailEnd/>
            </a:ln>
          </p:spPr>
          <p:txBody>
            <a:bodyPr/>
            <a:lstStyle/>
            <a:p>
              <a:endParaRPr lang="en-GB"/>
            </a:p>
          </p:txBody>
        </p:sp>
        <p:sp>
          <p:nvSpPr>
            <p:cNvPr id="649" name="Freeform 154">
              <a:extLst>
                <a:ext uri="{FF2B5EF4-FFF2-40B4-BE49-F238E27FC236}">
                  <a16:creationId xmlns:a16="http://schemas.microsoft.com/office/drawing/2014/main" id="{07E6A1CE-84BF-E21D-7A6C-BD30B93BFB2B}"/>
                </a:ext>
              </a:extLst>
            </p:cNvPr>
            <p:cNvSpPr>
              <a:spLocks/>
            </p:cNvSpPr>
            <p:nvPr/>
          </p:nvSpPr>
          <p:spPr bwMode="auto">
            <a:xfrm>
              <a:off x="4338307" y="4617685"/>
              <a:ext cx="12769" cy="9713"/>
            </a:xfrm>
            <a:custGeom>
              <a:avLst/>
              <a:gdLst/>
              <a:ahLst/>
              <a:cxnLst>
                <a:cxn ang="0">
                  <a:pos x="0" y="1"/>
                </a:cxn>
                <a:cxn ang="0">
                  <a:pos x="2" y="0"/>
                </a:cxn>
                <a:cxn ang="0">
                  <a:pos x="2" y="1"/>
                </a:cxn>
                <a:cxn ang="0">
                  <a:pos x="0" y="1"/>
                </a:cxn>
              </a:cxnLst>
              <a:rect l="0" t="0" r="r" b="b"/>
              <a:pathLst>
                <a:path w="4" h="3">
                  <a:moveTo>
                    <a:pt x="0" y="1"/>
                  </a:moveTo>
                  <a:cubicBezTo>
                    <a:pt x="0" y="0"/>
                    <a:pt x="0" y="0"/>
                    <a:pt x="2" y="0"/>
                  </a:cubicBezTo>
                  <a:cubicBezTo>
                    <a:pt x="4" y="1"/>
                    <a:pt x="4" y="1"/>
                    <a:pt x="2" y="1"/>
                  </a:cubicBezTo>
                  <a:cubicBezTo>
                    <a:pt x="0" y="1"/>
                    <a:pt x="0" y="3"/>
                    <a:pt x="0" y="1"/>
                  </a:cubicBezTo>
                </a:path>
              </a:pathLst>
            </a:custGeom>
            <a:grpFill/>
            <a:ln w="6350" cmpd="sng">
              <a:solidFill>
                <a:schemeClr val="bg1"/>
              </a:solidFill>
              <a:round/>
              <a:headEnd/>
              <a:tailEnd/>
            </a:ln>
          </p:spPr>
          <p:txBody>
            <a:bodyPr/>
            <a:lstStyle/>
            <a:p>
              <a:endParaRPr lang="en-GB"/>
            </a:p>
          </p:txBody>
        </p:sp>
        <p:sp>
          <p:nvSpPr>
            <p:cNvPr id="650" name="Freeform 155">
              <a:extLst>
                <a:ext uri="{FF2B5EF4-FFF2-40B4-BE49-F238E27FC236}">
                  <a16:creationId xmlns:a16="http://schemas.microsoft.com/office/drawing/2014/main" id="{BE1FECA9-C061-3BC3-09DD-979448484FEF}"/>
                </a:ext>
              </a:extLst>
            </p:cNvPr>
            <p:cNvSpPr>
              <a:spLocks/>
            </p:cNvSpPr>
            <p:nvPr/>
          </p:nvSpPr>
          <p:spPr bwMode="auto">
            <a:xfrm>
              <a:off x="4335114" y="4667872"/>
              <a:ext cx="9577" cy="12952"/>
            </a:xfrm>
            <a:custGeom>
              <a:avLst/>
              <a:gdLst/>
              <a:ahLst/>
              <a:cxnLst>
                <a:cxn ang="0">
                  <a:pos x="2" y="0"/>
                </a:cxn>
                <a:cxn ang="0">
                  <a:pos x="2" y="2"/>
                </a:cxn>
                <a:cxn ang="0">
                  <a:pos x="2" y="0"/>
                </a:cxn>
              </a:cxnLst>
              <a:rect l="0" t="0" r="r" b="b"/>
              <a:pathLst>
                <a:path w="3" h="4">
                  <a:moveTo>
                    <a:pt x="2" y="0"/>
                  </a:moveTo>
                  <a:cubicBezTo>
                    <a:pt x="2" y="0"/>
                    <a:pt x="3" y="2"/>
                    <a:pt x="2" y="2"/>
                  </a:cubicBezTo>
                  <a:cubicBezTo>
                    <a:pt x="2" y="4"/>
                    <a:pt x="0" y="2"/>
                    <a:pt x="2" y="0"/>
                  </a:cubicBezTo>
                </a:path>
              </a:pathLst>
            </a:custGeom>
            <a:grpFill/>
            <a:ln w="6350" cmpd="sng">
              <a:solidFill>
                <a:schemeClr val="bg1"/>
              </a:solidFill>
              <a:round/>
              <a:headEnd/>
              <a:tailEnd/>
            </a:ln>
          </p:spPr>
          <p:txBody>
            <a:bodyPr/>
            <a:lstStyle/>
            <a:p>
              <a:endParaRPr lang="en-GB"/>
            </a:p>
          </p:txBody>
        </p:sp>
        <p:sp>
          <p:nvSpPr>
            <p:cNvPr id="651" name="Freeform 157">
              <a:extLst>
                <a:ext uri="{FF2B5EF4-FFF2-40B4-BE49-F238E27FC236}">
                  <a16:creationId xmlns:a16="http://schemas.microsoft.com/office/drawing/2014/main" id="{833F2309-D452-B088-B642-1060DC08CCC0}"/>
                </a:ext>
              </a:extLst>
            </p:cNvPr>
            <p:cNvSpPr>
              <a:spLocks/>
            </p:cNvSpPr>
            <p:nvPr/>
          </p:nvSpPr>
          <p:spPr bwMode="auto">
            <a:xfrm>
              <a:off x="3471652" y="6819443"/>
              <a:ext cx="52670" cy="46949"/>
            </a:xfrm>
            <a:custGeom>
              <a:avLst/>
              <a:gdLst/>
              <a:ahLst/>
              <a:cxnLst>
                <a:cxn ang="0">
                  <a:pos x="2" y="14"/>
                </a:cxn>
                <a:cxn ang="0">
                  <a:pos x="0" y="10"/>
                </a:cxn>
                <a:cxn ang="0">
                  <a:pos x="2" y="7"/>
                </a:cxn>
                <a:cxn ang="0">
                  <a:pos x="5" y="6"/>
                </a:cxn>
                <a:cxn ang="0">
                  <a:pos x="5" y="4"/>
                </a:cxn>
                <a:cxn ang="0">
                  <a:pos x="5" y="3"/>
                </a:cxn>
                <a:cxn ang="0">
                  <a:pos x="6" y="1"/>
                </a:cxn>
                <a:cxn ang="0">
                  <a:pos x="10" y="1"/>
                </a:cxn>
                <a:cxn ang="0">
                  <a:pos x="11" y="3"/>
                </a:cxn>
                <a:cxn ang="0">
                  <a:pos x="11" y="4"/>
                </a:cxn>
                <a:cxn ang="0">
                  <a:pos x="13" y="3"/>
                </a:cxn>
                <a:cxn ang="0">
                  <a:pos x="16" y="3"/>
                </a:cxn>
                <a:cxn ang="0">
                  <a:pos x="16" y="4"/>
                </a:cxn>
                <a:cxn ang="0">
                  <a:pos x="14" y="6"/>
                </a:cxn>
                <a:cxn ang="0">
                  <a:pos x="11" y="7"/>
                </a:cxn>
                <a:cxn ang="0">
                  <a:pos x="8" y="9"/>
                </a:cxn>
                <a:cxn ang="0">
                  <a:pos x="8" y="10"/>
                </a:cxn>
                <a:cxn ang="0">
                  <a:pos x="6" y="10"/>
                </a:cxn>
                <a:cxn ang="0">
                  <a:pos x="5" y="12"/>
                </a:cxn>
                <a:cxn ang="0">
                  <a:pos x="2" y="14"/>
                </a:cxn>
              </a:cxnLst>
              <a:rect l="0" t="0" r="r" b="b"/>
              <a:pathLst>
                <a:path w="17" h="15">
                  <a:moveTo>
                    <a:pt x="2" y="14"/>
                  </a:moveTo>
                  <a:cubicBezTo>
                    <a:pt x="0" y="12"/>
                    <a:pt x="0" y="10"/>
                    <a:pt x="0" y="10"/>
                  </a:cubicBezTo>
                  <a:cubicBezTo>
                    <a:pt x="2" y="10"/>
                    <a:pt x="0" y="9"/>
                    <a:pt x="2" y="7"/>
                  </a:cubicBezTo>
                  <a:cubicBezTo>
                    <a:pt x="5" y="6"/>
                    <a:pt x="3" y="6"/>
                    <a:pt x="5" y="6"/>
                  </a:cubicBezTo>
                  <a:cubicBezTo>
                    <a:pt x="6" y="6"/>
                    <a:pt x="6" y="6"/>
                    <a:pt x="5" y="4"/>
                  </a:cubicBezTo>
                  <a:cubicBezTo>
                    <a:pt x="5" y="4"/>
                    <a:pt x="6" y="4"/>
                    <a:pt x="5" y="3"/>
                  </a:cubicBezTo>
                  <a:cubicBezTo>
                    <a:pt x="5" y="3"/>
                    <a:pt x="8" y="3"/>
                    <a:pt x="6" y="1"/>
                  </a:cubicBezTo>
                  <a:cubicBezTo>
                    <a:pt x="6" y="0"/>
                    <a:pt x="8" y="1"/>
                    <a:pt x="10" y="1"/>
                  </a:cubicBezTo>
                  <a:cubicBezTo>
                    <a:pt x="11" y="1"/>
                    <a:pt x="11" y="3"/>
                    <a:pt x="11" y="3"/>
                  </a:cubicBezTo>
                  <a:cubicBezTo>
                    <a:pt x="10" y="3"/>
                    <a:pt x="11" y="3"/>
                    <a:pt x="11" y="4"/>
                  </a:cubicBezTo>
                  <a:cubicBezTo>
                    <a:pt x="13" y="6"/>
                    <a:pt x="11" y="3"/>
                    <a:pt x="13" y="3"/>
                  </a:cubicBezTo>
                  <a:cubicBezTo>
                    <a:pt x="14" y="1"/>
                    <a:pt x="14" y="1"/>
                    <a:pt x="16" y="3"/>
                  </a:cubicBezTo>
                  <a:cubicBezTo>
                    <a:pt x="16" y="4"/>
                    <a:pt x="14" y="4"/>
                    <a:pt x="16" y="4"/>
                  </a:cubicBezTo>
                  <a:cubicBezTo>
                    <a:pt x="17" y="6"/>
                    <a:pt x="16" y="6"/>
                    <a:pt x="14" y="6"/>
                  </a:cubicBezTo>
                  <a:cubicBezTo>
                    <a:pt x="11" y="7"/>
                    <a:pt x="14" y="9"/>
                    <a:pt x="11" y="7"/>
                  </a:cubicBezTo>
                  <a:cubicBezTo>
                    <a:pt x="6" y="7"/>
                    <a:pt x="5" y="7"/>
                    <a:pt x="8" y="9"/>
                  </a:cubicBezTo>
                  <a:cubicBezTo>
                    <a:pt x="10" y="9"/>
                    <a:pt x="10" y="12"/>
                    <a:pt x="8" y="10"/>
                  </a:cubicBezTo>
                  <a:cubicBezTo>
                    <a:pt x="6" y="9"/>
                    <a:pt x="8" y="12"/>
                    <a:pt x="6" y="10"/>
                  </a:cubicBezTo>
                  <a:cubicBezTo>
                    <a:pt x="3" y="9"/>
                    <a:pt x="6" y="14"/>
                    <a:pt x="5" y="12"/>
                  </a:cubicBezTo>
                  <a:cubicBezTo>
                    <a:pt x="0" y="10"/>
                    <a:pt x="5" y="15"/>
                    <a:pt x="2" y="14"/>
                  </a:cubicBezTo>
                </a:path>
              </a:pathLst>
            </a:custGeom>
            <a:grpFill/>
            <a:ln w="6350" cmpd="sng">
              <a:solidFill>
                <a:schemeClr val="bg1"/>
              </a:solidFill>
              <a:round/>
              <a:headEnd/>
              <a:tailEnd/>
            </a:ln>
          </p:spPr>
          <p:txBody>
            <a:bodyPr/>
            <a:lstStyle/>
            <a:p>
              <a:endParaRPr lang="en-GB"/>
            </a:p>
          </p:txBody>
        </p:sp>
        <p:sp>
          <p:nvSpPr>
            <p:cNvPr id="652" name="Freeform 158">
              <a:extLst>
                <a:ext uri="{FF2B5EF4-FFF2-40B4-BE49-F238E27FC236}">
                  <a16:creationId xmlns:a16="http://schemas.microsoft.com/office/drawing/2014/main" id="{717FDBB2-87C4-58FB-AB18-08951B4B2027}"/>
                </a:ext>
              </a:extLst>
            </p:cNvPr>
            <p:cNvSpPr>
              <a:spLocks/>
            </p:cNvSpPr>
            <p:nvPr/>
          </p:nvSpPr>
          <p:spPr bwMode="auto">
            <a:xfrm>
              <a:off x="3441327" y="6822681"/>
              <a:ext cx="46286" cy="33997"/>
            </a:xfrm>
            <a:custGeom>
              <a:avLst/>
              <a:gdLst/>
              <a:ahLst/>
              <a:cxnLst>
                <a:cxn ang="0">
                  <a:pos x="3" y="11"/>
                </a:cxn>
                <a:cxn ang="0">
                  <a:pos x="1" y="10"/>
                </a:cxn>
                <a:cxn ang="0">
                  <a:pos x="1" y="8"/>
                </a:cxn>
                <a:cxn ang="0">
                  <a:pos x="4" y="8"/>
                </a:cxn>
                <a:cxn ang="0">
                  <a:pos x="6" y="6"/>
                </a:cxn>
                <a:cxn ang="0">
                  <a:pos x="4" y="5"/>
                </a:cxn>
                <a:cxn ang="0">
                  <a:pos x="4" y="5"/>
                </a:cxn>
                <a:cxn ang="0">
                  <a:pos x="4" y="3"/>
                </a:cxn>
                <a:cxn ang="0">
                  <a:pos x="4" y="2"/>
                </a:cxn>
                <a:cxn ang="0">
                  <a:pos x="9" y="2"/>
                </a:cxn>
                <a:cxn ang="0">
                  <a:pos x="10" y="2"/>
                </a:cxn>
                <a:cxn ang="0">
                  <a:pos x="13" y="0"/>
                </a:cxn>
                <a:cxn ang="0">
                  <a:pos x="13" y="3"/>
                </a:cxn>
                <a:cxn ang="0">
                  <a:pos x="10" y="6"/>
                </a:cxn>
                <a:cxn ang="0">
                  <a:pos x="7" y="8"/>
                </a:cxn>
                <a:cxn ang="0">
                  <a:pos x="6" y="10"/>
                </a:cxn>
                <a:cxn ang="0">
                  <a:pos x="4" y="11"/>
                </a:cxn>
                <a:cxn ang="0">
                  <a:pos x="3" y="11"/>
                </a:cxn>
              </a:cxnLst>
              <a:rect l="0" t="0" r="r" b="b"/>
              <a:pathLst>
                <a:path w="15" h="11">
                  <a:moveTo>
                    <a:pt x="3" y="11"/>
                  </a:moveTo>
                  <a:cubicBezTo>
                    <a:pt x="1" y="10"/>
                    <a:pt x="3" y="11"/>
                    <a:pt x="1" y="10"/>
                  </a:cubicBezTo>
                  <a:cubicBezTo>
                    <a:pt x="0" y="8"/>
                    <a:pt x="1" y="10"/>
                    <a:pt x="1" y="8"/>
                  </a:cubicBezTo>
                  <a:cubicBezTo>
                    <a:pt x="1" y="8"/>
                    <a:pt x="3" y="10"/>
                    <a:pt x="4" y="8"/>
                  </a:cubicBezTo>
                  <a:cubicBezTo>
                    <a:pt x="4" y="6"/>
                    <a:pt x="6" y="6"/>
                    <a:pt x="6" y="6"/>
                  </a:cubicBezTo>
                  <a:cubicBezTo>
                    <a:pt x="7" y="5"/>
                    <a:pt x="6" y="5"/>
                    <a:pt x="4" y="5"/>
                  </a:cubicBezTo>
                  <a:cubicBezTo>
                    <a:pt x="3" y="6"/>
                    <a:pt x="3" y="5"/>
                    <a:pt x="4" y="5"/>
                  </a:cubicBezTo>
                  <a:cubicBezTo>
                    <a:pt x="6" y="5"/>
                    <a:pt x="6" y="3"/>
                    <a:pt x="4" y="3"/>
                  </a:cubicBezTo>
                  <a:cubicBezTo>
                    <a:pt x="3" y="2"/>
                    <a:pt x="1" y="0"/>
                    <a:pt x="4" y="2"/>
                  </a:cubicBezTo>
                  <a:cubicBezTo>
                    <a:pt x="9" y="3"/>
                    <a:pt x="7" y="2"/>
                    <a:pt x="9" y="2"/>
                  </a:cubicBezTo>
                  <a:cubicBezTo>
                    <a:pt x="9" y="0"/>
                    <a:pt x="9" y="2"/>
                    <a:pt x="10" y="2"/>
                  </a:cubicBezTo>
                  <a:cubicBezTo>
                    <a:pt x="12" y="2"/>
                    <a:pt x="12" y="0"/>
                    <a:pt x="13" y="0"/>
                  </a:cubicBezTo>
                  <a:cubicBezTo>
                    <a:pt x="15" y="2"/>
                    <a:pt x="15" y="2"/>
                    <a:pt x="13" y="3"/>
                  </a:cubicBezTo>
                  <a:cubicBezTo>
                    <a:pt x="12" y="5"/>
                    <a:pt x="12" y="3"/>
                    <a:pt x="10" y="6"/>
                  </a:cubicBezTo>
                  <a:cubicBezTo>
                    <a:pt x="9" y="8"/>
                    <a:pt x="9" y="8"/>
                    <a:pt x="7" y="8"/>
                  </a:cubicBezTo>
                  <a:cubicBezTo>
                    <a:pt x="6" y="8"/>
                    <a:pt x="6" y="10"/>
                    <a:pt x="6" y="10"/>
                  </a:cubicBezTo>
                  <a:cubicBezTo>
                    <a:pt x="4" y="11"/>
                    <a:pt x="4" y="10"/>
                    <a:pt x="4" y="11"/>
                  </a:cubicBezTo>
                  <a:cubicBezTo>
                    <a:pt x="4" y="11"/>
                    <a:pt x="4" y="11"/>
                    <a:pt x="3" y="11"/>
                  </a:cubicBezTo>
                </a:path>
              </a:pathLst>
            </a:custGeom>
            <a:grpFill/>
            <a:ln w="6350" cmpd="sng">
              <a:solidFill>
                <a:schemeClr val="bg1"/>
              </a:solidFill>
              <a:round/>
              <a:headEnd/>
              <a:tailEnd/>
            </a:ln>
          </p:spPr>
          <p:txBody>
            <a:bodyPr/>
            <a:lstStyle/>
            <a:p>
              <a:endParaRPr lang="en-GB"/>
            </a:p>
          </p:txBody>
        </p:sp>
        <p:sp>
          <p:nvSpPr>
            <p:cNvPr id="653" name="Freeform 232">
              <a:extLst>
                <a:ext uri="{FF2B5EF4-FFF2-40B4-BE49-F238E27FC236}">
                  <a16:creationId xmlns:a16="http://schemas.microsoft.com/office/drawing/2014/main" id="{D9263422-262F-B714-AE3C-1C6351A7282F}"/>
                </a:ext>
              </a:extLst>
            </p:cNvPr>
            <p:cNvSpPr>
              <a:spLocks/>
            </p:cNvSpPr>
            <p:nvPr/>
          </p:nvSpPr>
          <p:spPr bwMode="auto">
            <a:xfrm>
              <a:off x="3075832" y="5669997"/>
              <a:ext cx="218658" cy="1330769"/>
            </a:xfrm>
            <a:custGeom>
              <a:avLst/>
              <a:gdLst/>
              <a:ahLst/>
              <a:cxnLst>
                <a:cxn ang="0">
                  <a:pos x="69" y="59"/>
                </a:cxn>
                <a:cxn ang="0">
                  <a:pos x="46" y="158"/>
                </a:cxn>
                <a:cxn ang="0">
                  <a:pos x="33" y="251"/>
                </a:cxn>
                <a:cxn ang="0">
                  <a:pos x="33" y="313"/>
                </a:cxn>
                <a:cxn ang="0">
                  <a:pos x="46" y="375"/>
                </a:cxn>
                <a:cxn ang="0">
                  <a:pos x="31" y="391"/>
                </a:cxn>
                <a:cxn ang="0">
                  <a:pos x="25" y="389"/>
                </a:cxn>
                <a:cxn ang="0">
                  <a:pos x="20" y="386"/>
                </a:cxn>
                <a:cxn ang="0">
                  <a:pos x="28" y="374"/>
                </a:cxn>
                <a:cxn ang="0">
                  <a:pos x="17" y="369"/>
                </a:cxn>
                <a:cxn ang="0">
                  <a:pos x="14" y="357"/>
                </a:cxn>
                <a:cxn ang="0">
                  <a:pos x="14" y="341"/>
                </a:cxn>
                <a:cxn ang="0">
                  <a:pos x="19" y="327"/>
                </a:cxn>
                <a:cxn ang="0">
                  <a:pos x="3" y="313"/>
                </a:cxn>
                <a:cxn ang="0">
                  <a:pos x="22" y="293"/>
                </a:cxn>
                <a:cxn ang="0">
                  <a:pos x="22" y="256"/>
                </a:cxn>
                <a:cxn ang="0">
                  <a:pos x="34" y="165"/>
                </a:cxn>
                <a:cxn ang="0">
                  <a:pos x="43" y="58"/>
                </a:cxn>
                <a:cxn ang="0">
                  <a:pos x="59" y="383"/>
                </a:cxn>
                <a:cxn ang="0">
                  <a:pos x="46" y="399"/>
                </a:cxn>
                <a:cxn ang="0">
                  <a:pos x="34" y="406"/>
                </a:cxn>
                <a:cxn ang="0">
                  <a:pos x="48" y="411"/>
                </a:cxn>
                <a:cxn ang="0">
                  <a:pos x="22" y="287"/>
                </a:cxn>
                <a:cxn ang="0">
                  <a:pos x="45" y="403"/>
                </a:cxn>
                <a:cxn ang="0">
                  <a:pos x="13" y="271"/>
                </a:cxn>
                <a:cxn ang="0">
                  <a:pos x="14" y="259"/>
                </a:cxn>
                <a:cxn ang="0">
                  <a:pos x="16" y="296"/>
                </a:cxn>
                <a:cxn ang="0">
                  <a:pos x="14" y="290"/>
                </a:cxn>
                <a:cxn ang="0">
                  <a:pos x="17" y="299"/>
                </a:cxn>
                <a:cxn ang="0">
                  <a:pos x="14" y="301"/>
                </a:cxn>
                <a:cxn ang="0">
                  <a:pos x="6" y="305"/>
                </a:cxn>
                <a:cxn ang="0">
                  <a:pos x="16" y="284"/>
                </a:cxn>
                <a:cxn ang="0">
                  <a:pos x="10" y="302"/>
                </a:cxn>
                <a:cxn ang="0">
                  <a:pos x="53" y="417"/>
                </a:cxn>
                <a:cxn ang="0">
                  <a:pos x="59" y="416"/>
                </a:cxn>
                <a:cxn ang="0">
                  <a:pos x="48" y="413"/>
                </a:cxn>
                <a:cxn ang="0">
                  <a:pos x="39" y="411"/>
                </a:cxn>
                <a:cxn ang="0">
                  <a:pos x="66" y="421"/>
                </a:cxn>
                <a:cxn ang="0">
                  <a:pos x="33" y="403"/>
                </a:cxn>
                <a:cxn ang="0">
                  <a:pos x="25" y="396"/>
                </a:cxn>
                <a:cxn ang="0">
                  <a:pos x="23" y="402"/>
                </a:cxn>
                <a:cxn ang="0">
                  <a:pos x="17" y="383"/>
                </a:cxn>
                <a:cxn ang="0">
                  <a:pos x="19" y="389"/>
                </a:cxn>
                <a:cxn ang="0">
                  <a:pos x="16" y="374"/>
                </a:cxn>
                <a:cxn ang="0">
                  <a:pos x="11" y="372"/>
                </a:cxn>
                <a:cxn ang="0">
                  <a:pos x="13" y="378"/>
                </a:cxn>
                <a:cxn ang="0">
                  <a:pos x="10" y="380"/>
                </a:cxn>
                <a:cxn ang="0">
                  <a:pos x="16" y="368"/>
                </a:cxn>
                <a:cxn ang="0">
                  <a:pos x="13" y="366"/>
                </a:cxn>
                <a:cxn ang="0">
                  <a:pos x="6" y="343"/>
                </a:cxn>
                <a:cxn ang="0">
                  <a:pos x="5" y="360"/>
                </a:cxn>
                <a:cxn ang="0">
                  <a:pos x="13" y="361"/>
                </a:cxn>
                <a:cxn ang="0">
                  <a:pos x="8" y="355"/>
                </a:cxn>
                <a:cxn ang="0">
                  <a:pos x="10" y="363"/>
                </a:cxn>
                <a:cxn ang="0">
                  <a:pos x="8" y="341"/>
                </a:cxn>
                <a:cxn ang="0">
                  <a:pos x="10" y="336"/>
                </a:cxn>
                <a:cxn ang="0">
                  <a:pos x="6" y="333"/>
                </a:cxn>
                <a:cxn ang="0">
                  <a:pos x="8" y="329"/>
                </a:cxn>
                <a:cxn ang="0">
                  <a:pos x="3" y="336"/>
                </a:cxn>
                <a:cxn ang="0">
                  <a:pos x="6" y="326"/>
                </a:cxn>
                <a:cxn ang="0">
                  <a:pos x="5" y="338"/>
                </a:cxn>
              </a:cxnLst>
              <a:rect l="0" t="0" r="r" b="b"/>
              <a:pathLst>
                <a:path w="71" h="424">
                  <a:moveTo>
                    <a:pt x="51" y="0"/>
                  </a:moveTo>
                  <a:cubicBezTo>
                    <a:pt x="53" y="7"/>
                    <a:pt x="54" y="7"/>
                    <a:pt x="54" y="8"/>
                  </a:cubicBezTo>
                  <a:cubicBezTo>
                    <a:pt x="54" y="10"/>
                    <a:pt x="56" y="17"/>
                    <a:pt x="57" y="17"/>
                  </a:cubicBezTo>
                  <a:cubicBezTo>
                    <a:pt x="59" y="21"/>
                    <a:pt x="60" y="21"/>
                    <a:pt x="59" y="22"/>
                  </a:cubicBezTo>
                  <a:cubicBezTo>
                    <a:pt x="56" y="25"/>
                    <a:pt x="60" y="25"/>
                    <a:pt x="59" y="27"/>
                  </a:cubicBezTo>
                  <a:cubicBezTo>
                    <a:pt x="57" y="30"/>
                    <a:pt x="57" y="31"/>
                    <a:pt x="59" y="31"/>
                  </a:cubicBezTo>
                  <a:cubicBezTo>
                    <a:pt x="60" y="33"/>
                    <a:pt x="57" y="36"/>
                    <a:pt x="60" y="36"/>
                  </a:cubicBezTo>
                  <a:cubicBezTo>
                    <a:pt x="62" y="36"/>
                    <a:pt x="63" y="46"/>
                    <a:pt x="63" y="52"/>
                  </a:cubicBezTo>
                  <a:cubicBezTo>
                    <a:pt x="65" y="56"/>
                    <a:pt x="66" y="56"/>
                    <a:pt x="69" y="55"/>
                  </a:cubicBezTo>
                  <a:cubicBezTo>
                    <a:pt x="71" y="56"/>
                    <a:pt x="71" y="58"/>
                    <a:pt x="69" y="59"/>
                  </a:cubicBezTo>
                  <a:cubicBezTo>
                    <a:pt x="69" y="63"/>
                    <a:pt x="69" y="67"/>
                    <a:pt x="66" y="69"/>
                  </a:cubicBezTo>
                  <a:cubicBezTo>
                    <a:pt x="65" y="69"/>
                    <a:pt x="57" y="72"/>
                    <a:pt x="59" y="77"/>
                  </a:cubicBezTo>
                  <a:cubicBezTo>
                    <a:pt x="60" y="78"/>
                    <a:pt x="57" y="91"/>
                    <a:pt x="60" y="95"/>
                  </a:cubicBezTo>
                  <a:cubicBezTo>
                    <a:pt x="63" y="103"/>
                    <a:pt x="57" y="95"/>
                    <a:pt x="56" y="103"/>
                  </a:cubicBezTo>
                  <a:cubicBezTo>
                    <a:pt x="53" y="111"/>
                    <a:pt x="54" y="109"/>
                    <a:pt x="51" y="111"/>
                  </a:cubicBezTo>
                  <a:cubicBezTo>
                    <a:pt x="49" y="112"/>
                    <a:pt x="49" y="119"/>
                    <a:pt x="48" y="120"/>
                  </a:cubicBezTo>
                  <a:cubicBezTo>
                    <a:pt x="45" y="123"/>
                    <a:pt x="49" y="129"/>
                    <a:pt x="48" y="133"/>
                  </a:cubicBezTo>
                  <a:cubicBezTo>
                    <a:pt x="46" y="134"/>
                    <a:pt x="46" y="131"/>
                    <a:pt x="45" y="136"/>
                  </a:cubicBezTo>
                  <a:cubicBezTo>
                    <a:pt x="43" y="140"/>
                    <a:pt x="42" y="145"/>
                    <a:pt x="43" y="147"/>
                  </a:cubicBezTo>
                  <a:cubicBezTo>
                    <a:pt x="45" y="150"/>
                    <a:pt x="45" y="153"/>
                    <a:pt x="46" y="158"/>
                  </a:cubicBezTo>
                  <a:cubicBezTo>
                    <a:pt x="48" y="162"/>
                    <a:pt x="45" y="164"/>
                    <a:pt x="48" y="164"/>
                  </a:cubicBezTo>
                  <a:cubicBezTo>
                    <a:pt x="51" y="164"/>
                    <a:pt x="48" y="167"/>
                    <a:pt x="48" y="171"/>
                  </a:cubicBezTo>
                  <a:cubicBezTo>
                    <a:pt x="49" y="176"/>
                    <a:pt x="45" y="173"/>
                    <a:pt x="45" y="181"/>
                  </a:cubicBezTo>
                  <a:cubicBezTo>
                    <a:pt x="43" y="190"/>
                    <a:pt x="45" y="192"/>
                    <a:pt x="43" y="195"/>
                  </a:cubicBezTo>
                  <a:cubicBezTo>
                    <a:pt x="40" y="200"/>
                    <a:pt x="39" y="196"/>
                    <a:pt x="39" y="200"/>
                  </a:cubicBezTo>
                  <a:cubicBezTo>
                    <a:pt x="37" y="203"/>
                    <a:pt x="39" y="207"/>
                    <a:pt x="37" y="210"/>
                  </a:cubicBezTo>
                  <a:cubicBezTo>
                    <a:pt x="37" y="214"/>
                    <a:pt x="42" y="221"/>
                    <a:pt x="39" y="223"/>
                  </a:cubicBezTo>
                  <a:cubicBezTo>
                    <a:pt x="33" y="228"/>
                    <a:pt x="37" y="231"/>
                    <a:pt x="34" y="232"/>
                  </a:cubicBezTo>
                  <a:cubicBezTo>
                    <a:pt x="31" y="235"/>
                    <a:pt x="36" y="240"/>
                    <a:pt x="33" y="243"/>
                  </a:cubicBezTo>
                  <a:cubicBezTo>
                    <a:pt x="29" y="246"/>
                    <a:pt x="33" y="245"/>
                    <a:pt x="33" y="251"/>
                  </a:cubicBezTo>
                  <a:cubicBezTo>
                    <a:pt x="31" y="257"/>
                    <a:pt x="34" y="259"/>
                    <a:pt x="33" y="260"/>
                  </a:cubicBezTo>
                  <a:cubicBezTo>
                    <a:pt x="33" y="263"/>
                    <a:pt x="31" y="259"/>
                    <a:pt x="29" y="265"/>
                  </a:cubicBezTo>
                  <a:cubicBezTo>
                    <a:pt x="29" y="271"/>
                    <a:pt x="33" y="271"/>
                    <a:pt x="33" y="273"/>
                  </a:cubicBezTo>
                  <a:cubicBezTo>
                    <a:pt x="34" y="274"/>
                    <a:pt x="31" y="279"/>
                    <a:pt x="34" y="281"/>
                  </a:cubicBezTo>
                  <a:cubicBezTo>
                    <a:pt x="36" y="282"/>
                    <a:pt x="29" y="288"/>
                    <a:pt x="34" y="287"/>
                  </a:cubicBezTo>
                  <a:cubicBezTo>
                    <a:pt x="40" y="285"/>
                    <a:pt x="39" y="291"/>
                    <a:pt x="34" y="291"/>
                  </a:cubicBezTo>
                  <a:cubicBezTo>
                    <a:pt x="29" y="290"/>
                    <a:pt x="29" y="291"/>
                    <a:pt x="33" y="293"/>
                  </a:cubicBezTo>
                  <a:cubicBezTo>
                    <a:pt x="37" y="293"/>
                    <a:pt x="37" y="298"/>
                    <a:pt x="34" y="299"/>
                  </a:cubicBezTo>
                  <a:cubicBezTo>
                    <a:pt x="29" y="301"/>
                    <a:pt x="36" y="304"/>
                    <a:pt x="33" y="305"/>
                  </a:cubicBezTo>
                  <a:cubicBezTo>
                    <a:pt x="31" y="307"/>
                    <a:pt x="36" y="312"/>
                    <a:pt x="33" y="313"/>
                  </a:cubicBezTo>
                  <a:cubicBezTo>
                    <a:pt x="28" y="316"/>
                    <a:pt x="36" y="316"/>
                    <a:pt x="31" y="319"/>
                  </a:cubicBezTo>
                  <a:cubicBezTo>
                    <a:pt x="26" y="324"/>
                    <a:pt x="29" y="324"/>
                    <a:pt x="28" y="326"/>
                  </a:cubicBezTo>
                  <a:cubicBezTo>
                    <a:pt x="25" y="329"/>
                    <a:pt x="31" y="330"/>
                    <a:pt x="28" y="333"/>
                  </a:cubicBezTo>
                  <a:cubicBezTo>
                    <a:pt x="25" y="335"/>
                    <a:pt x="23" y="344"/>
                    <a:pt x="20" y="344"/>
                  </a:cubicBezTo>
                  <a:cubicBezTo>
                    <a:pt x="17" y="343"/>
                    <a:pt x="20" y="347"/>
                    <a:pt x="19" y="351"/>
                  </a:cubicBezTo>
                  <a:cubicBezTo>
                    <a:pt x="17" y="355"/>
                    <a:pt x="20" y="352"/>
                    <a:pt x="22" y="358"/>
                  </a:cubicBezTo>
                  <a:cubicBezTo>
                    <a:pt x="22" y="363"/>
                    <a:pt x="23" y="358"/>
                    <a:pt x="26" y="358"/>
                  </a:cubicBezTo>
                  <a:cubicBezTo>
                    <a:pt x="29" y="358"/>
                    <a:pt x="26" y="371"/>
                    <a:pt x="29" y="372"/>
                  </a:cubicBezTo>
                  <a:cubicBezTo>
                    <a:pt x="33" y="374"/>
                    <a:pt x="29" y="375"/>
                    <a:pt x="34" y="375"/>
                  </a:cubicBezTo>
                  <a:cubicBezTo>
                    <a:pt x="39" y="375"/>
                    <a:pt x="46" y="375"/>
                    <a:pt x="46" y="375"/>
                  </a:cubicBezTo>
                  <a:cubicBezTo>
                    <a:pt x="51" y="378"/>
                    <a:pt x="59" y="377"/>
                    <a:pt x="60" y="380"/>
                  </a:cubicBezTo>
                  <a:cubicBezTo>
                    <a:pt x="59" y="380"/>
                    <a:pt x="57" y="380"/>
                    <a:pt x="56" y="378"/>
                  </a:cubicBezTo>
                  <a:cubicBezTo>
                    <a:pt x="53" y="378"/>
                    <a:pt x="53" y="378"/>
                    <a:pt x="51" y="382"/>
                  </a:cubicBezTo>
                  <a:cubicBezTo>
                    <a:pt x="48" y="383"/>
                    <a:pt x="49" y="380"/>
                    <a:pt x="46" y="383"/>
                  </a:cubicBezTo>
                  <a:cubicBezTo>
                    <a:pt x="43" y="385"/>
                    <a:pt x="42" y="383"/>
                    <a:pt x="40" y="386"/>
                  </a:cubicBezTo>
                  <a:cubicBezTo>
                    <a:pt x="40" y="391"/>
                    <a:pt x="40" y="388"/>
                    <a:pt x="39" y="394"/>
                  </a:cubicBezTo>
                  <a:cubicBezTo>
                    <a:pt x="39" y="399"/>
                    <a:pt x="40" y="399"/>
                    <a:pt x="37" y="399"/>
                  </a:cubicBezTo>
                  <a:cubicBezTo>
                    <a:pt x="34" y="399"/>
                    <a:pt x="33" y="397"/>
                    <a:pt x="33" y="397"/>
                  </a:cubicBezTo>
                  <a:cubicBezTo>
                    <a:pt x="31" y="397"/>
                    <a:pt x="28" y="394"/>
                    <a:pt x="28" y="393"/>
                  </a:cubicBezTo>
                  <a:cubicBezTo>
                    <a:pt x="28" y="391"/>
                    <a:pt x="29" y="391"/>
                    <a:pt x="31" y="391"/>
                  </a:cubicBezTo>
                  <a:cubicBezTo>
                    <a:pt x="31" y="393"/>
                    <a:pt x="31" y="391"/>
                    <a:pt x="33" y="391"/>
                  </a:cubicBezTo>
                  <a:cubicBezTo>
                    <a:pt x="34" y="393"/>
                    <a:pt x="33" y="391"/>
                    <a:pt x="34" y="389"/>
                  </a:cubicBezTo>
                  <a:cubicBezTo>
                    <a:pt x="37" y="389"/>
                    <a:pt x="39" y="386"/>
                    <a:pt x="37" y="386"/>
                  </a:cubicBezTo>
                  <a:cubicBezTo>
                    <a:pt x="36" y="385"/>
                    <a:pt x="36" y="386"/>
                    <a:pt x="33" y="388"/>
                  </a:cubicBezTo>
                  <a:cubicBezTo>
                    <a:pt x="31" y="388"/>
                    <a:pt x="33" y="389"/>
                    <a:pt x="29" y="389"/>
                  </a:cubicBezTo>
                  <a:cubicBezTo>
                    <a:pt x="25" y="388"/>
                    <a:pt x="31" y="389"/>
                    <a:pt x="29" y="391"/>
                  </a:cubicBezTo>
                  <a:cubicBezTo>
                    <a:pt x="28" y="391"/>
                    <a:pt x="26" y="391"/>
                    <a:pt x="26" y="394"/>
                  </a:cubicBezTo>
                  <a:cubicBezTo>
                    <a:pt x="28" y="396"/>
                    <a:pt x="26" y="394"/>
                    <a:pt x="25" y="393"/>
                  </a:cubicBezTo>
                  <a:cubicBezTo>
                    <a:pt x="22" y="393"/>
                    <a:pt x="20" y="389"/>
                    <a:pt x="22" y="389"/>
                  </a:cubicBezTo>
                  <a:cubicBezTo>
                    <a:pt x="23" y="389"/>
                    <a:pt x="25" y="391"/>
                    <a:pt x="25" y="389"/>
                  </a:cubicBezTo>
                  <a:cubicBezTo>
                    <a:pt x="23" y="389"/>
                    <a:pt x="25" y="389"/>
                    <a:pt x="23" y="388"/>
                  </a:cubicBezTo>
                  <a:cubicBezTo>
                    <a:pt x="23" y="386"/>
                    <a:pt x="25" y="385"/>
                    <a:pt x="26" y="386"/>
                  </a:cubicBezTo>
                  <a:cubicBezTo>
                    <a:pt x="28" y="388"/>
                    <a:pt x="28" y="383"/>
                    <a:pt x="31" y="383"/>
                  </a:cubicBezTo>
                  <a:cubicBezTo>
                    <a:pt x="33" y="385"/>
                    <a:pt x="34" y="385"/>
                    <a:pt x="36" y="383"/>
                  </a:cubicBezTo>
                  <a:cubicBezTo>
                    <a:pt x="36" y="383"/>
                    <a:pt x="29" y="382"/>
                    <a:pt x="28" y="383"/>
                  </a:cubicBezTo>
                  <a:cubicBezTo>
                    <a:pt x="26" y="385"/>
                    <a:pt x="28" y="382"/>
                    <a:pt x="25" y="382"/>
                  </a:cubicBezTo>
                  <a:cubicBezTo>
                    <a:pt x="23" y="383"/>
                    <a:pt x="25" y="383"/>
                    <a:pt x="25" y="383"/>
                  </a:cubicBezTo>
                  <a:cubicBezTo>
                    <a:pt x="26" y="385"/>
                    <a:pt x="23" y="385"/>
                    <a:pt x="23" y="386"/>
                  </a:cubicBezTo>
                  <a:cubicBezTo>
                    <a:pt x="23" y="388"/>
                    <a:pt x="23" y="389"/>
                    <a:pt x="20" y="389"/>
                  </a:cubicBezTo>
                  <a:cubicBezTo>
                    <a:pt x="17" y="388"/>
                    <a:pt x="22" y="388"/>
                    <a:pt x="20" y="386"/>
                  </a:cubicBezTo>
                  <a:cubicBezTo>
                    <a:pt x="20" y="386"/>
                    <a:pt x="19" y="385"/>
                    <a:pt x="20" y="386"/>
                  </a:cubicBezTo>
                  <a:cubicBezTo>
                    <a:pt x="22" y="386"/>
                    <a:pt x="20" y="382"/>
                    <a:pt x="19" y="385"/>
                  </a:cubicBezTo>
                  <a:cubicBezTo>
                    <a:pt x="17" y="386"/>
                    <a:pt x="17" y="385"/>
                    <a:pt x="19" y="382"/>
                  </a:cubicBezTo>
                  <a:cubicBezTo>
                    <a:pt x="20" y="380"/>
                    <a:pt x="17" y="382"/>
                    <a:pt x="19" y="380"/>
                  </a:cubicBezTo>
                  <a:cubicBezTo>
                    <a:pt x="19" y="377"/>
                    <a:pt x="16" y="375"/>
                    <a:pt x="17" y="377"/>
                  </a:cubicBezTo>
                  <a:cubicBezTo>
                    <a:pt x="19" y="377"/>
                    <a:pt x="20" y="380"/>
                    <a:pt x="22" y="378"/>
                  </a:cubicBezTo>
                  <a:cubicBezTo>
                    <a:pt x="22" y="377"/>
                    <a:pt x="23" y="377"/>
                    <a:pt x="23" y="377"/>
                  </a:cubicBezTo>
                  <a:cubicBezTo>
                    <a:pt x="23" y="378"/>
                    <a:pt x="23" y="378"/>
                    <a:pt x="23" y="375"/>
                  </a:cubicBezTo>
                  <a:cubicBezTo>
                    <a:pt x="25" y="374"/>
                    <a:pt x="28" y="378"/>
                    <a:pt x="26" y="377"/>
                  </a:cubicBezTo>
                  <a:cubicBezTo>
                    <a:pt x="25" y="375"/>
                    <a:pt x="26" y="375"/>
                    <a:pt x="28" y="374"/>
                  </a:cubicBezTo>
                  <a:cubicBezTo>
                    <a:pt x="28" y="371"/>
                    <a:pt x="26" y="371"/>
                    <a:pt x="23" y="369"/>
                  </a:cubicBezTo>
                  <a:cubicBezTo>
                    <a:pt x="20" y="368"/>
                    <a:pt x="20" y="369"/>
                    <a:pt x="23" y="371"/>
                  </a:cubicBezTo>
                  <a:cubicBezTo>
                    <a:pt x="26" y="372"/>
                    <a:pt x="28" y="374"/>
                    <a:pt x="25" y="374"/>
                  </a:cubicBezTo>
                  <a:cubicBezTo>
                    <a:pt x="22" y="372"/>
                    <a:pt x="23" y="374"/>
                    <a:pt x="23" y="374"/>
                  </a:cubicBezTo>
                  <a:cubicBezTo>
                    <a:pt x="22" y="374"/>
                    <a:pt x="22" y="375"/>
                    <a:pt x="22" y="377"/>
                  </a:cubicBezTo>
                  <a:cubicBezTo>
                    <a:pt x="20" y="378"/>
                    <a:pt x="17" y="374"/>
                    <a:pt x="19" y="374"/>
                  </a:cubicBezTo>
                  <a:cubicBezTo>
                    <a:pt x="20" y="375"/>
                    <a:pt x="19" y="375"/>
                    <a:pt x="19" y="372"/>
                  </a:cubicBezTo>
                  <a:cubicBezTo>
                    <a:pt x="19" y="371"/>
                    <a:pt x="17" y="374"/>
                    <a:pt x="16" y="372"/>
                  </a:cubicBezTo>
                  <a:cubicBezTo>
                    <a:pt x="16" y="371"/>
                    <a:pt x="17" y="371"/>
                    <a:pt x="16" y="369"/>
                  </a:cubicBezTo>
                  <a:cubicBezTo>
                    <a:pt x="16" y="368"/>
                    <a:pt x="16" y="368"/>
                    <a:pt x="17" y="369"/>
                  </a:cubicBezTo>
                  <a:cubicBezTo>
                    <a:pt x="17" y="371"/>
                    <a:pt x="19" y="371"/>
                    <a:pt x="17" y="368"/>
                  </a:cubicBezTo>
                  <a:cubicBezTo>
                    <a:pt x="17" y="366"/>
                    <a:pt x="17" y="366"/>
                    <a:pt x="16" y="366"/>
                  </a:cubicBezTo>
                  <a:cubicBezTo>
                    <a:pt x="14" y="366"/>
                    <a:pt x="14" y="368"/>
                    <a:pt x="14" y="364"/>
                  </a:cubicBezTo>
                  <a:cubicBezTo>
                    <a:pt x="14" y="363"/>
                    <a:pt x="14" y="364"/>
                    <a:pt x="14" y="363"/>
                  </a:cubicBezTo>
                  <a:cubicBezTo>
                    <a:pt x="13" y="363"/>
                    <a:pt x="14" y="361"/>
                    <a:pt x="16" y="363"/>
                  </a:cubicBezTo>
                  <a:cubicBezTo>
                    <a:pt x="16" y="363"/>
                    <a:pt x="17" y="361"/>
                    <a:pt x="17" y="360"/>
                  </a:cubicBezTo>
                  <a:cubicBezTo>
                    <a:pt x="19" y="357"/>
                    <a:pt x="17" y="357"/>
                    <a:pt x="17" y="358"/>
                  </a:cubicBezTo>
                  <a:cubicBezTo>
                    <a:pt x="16" y="361"/>
                    <a:pt x="16" y="361"/>
                    <a:pt x="14" y="360"/>
                  </a:cubicBezTo>
                  <a:cubicBezTo>
                    <a:pt x="13" y="358"/>
                    <a:pt x="13" y="358"/>
                    <a:pt x="14" y="358"/>
                  </a:cubicBezTo>
                  <a:cubicBezTo>
                    <a:pt x="16" y="358"/>
                    <a:pt x="16" y="358"/>
                    <a:pt x="14" y="357"/>
                  </a:cubicBezTo>
                  <a:cubicBezTo>
                    <a:pt x="13" y="357"/>
                    <a:pt x="14" y="357"/>
                    <a:pt x="13" y="357"/>
                  </a:cubicBezTo>
                  <a:cubicBezTo>
                    <a:pt x="11" y="355"/>
                    <a:pt x="11" y="355"/>
                    <a:pt x="10" y="354"/>
                  </a:cubicBezTo>
                  <a:cubicBezTo>
                    <a:pt x="8" y="354"/>
                    <a:pt x="11" y="352"/>
                    <a:pt x="13" y="354"/>
                  </a:cubicBezTo>
                  <a:cubicBezTo>
                    <a:pt x="14" y="355"/>
                    <a:pt x="16" y="355"/>
                    <a:pt x="14" y="354"/>
                  </a:cubicBezTo>
                  <a:cubicBezTo>
                    <a:pt x="13" y="352"/>
                    <a:pt x="11" y="351"/>
                    <a:pt x="14" y="352"/>
                  </a:cubicBezTo>
                  <a:cubicBezTo>
                    <a:pt x="17" y="352"/>
                    <a:pt x="16" y="352"/>
                    <a:pt x="13" y="351"/>
                  </a:cubicBezTo>
                  <a:cubicBezTo>
                    <a:pt x="11" y="349"/>
                    <a:pt x="14" y="349"/>
                    <a:pt x="13" y="347"/>
                  </a:cubicBezTo>
                  <a:cubicBezTo>
                    <a:pt x="13" y="347"/>
                    <a:pt x="14" y="346"/>
                    <a:pt x="16" y="347"/>
                  </a:cubicBezTo>
                  <a:cubicBezTo>
                    <a:pt x="17" y="349"/>
                    <a:pt x="16" y="346"/>
                    <a:pt x="14" y="344"/>
                  </a:cubicBezTo>
                  <a:cubicBezTo>
                    <a:pt x="14" y="343"/>
                    <a:pt x="16" y="341"/>
                    <a:pt x="14" y="341"/>
                  </a:cubicBezTo>
                  <a:cubicBezTo>
                    <a:pt x="13" y="343"/>
                    <a:pt x="14" y="346"/>
                    <a:pt x="13" y="346"/>
                  </a:cubicBezTo>
                  <a:cubicBezTo>
                    <a:pt x="11" y="346"/>
                    <a:pt x="13" y="343"/>
                    <a:pt x="11" y="340"/>
                  </a:cubicBezTo>
                  <a:cubicBezTo>
                    <a:pt x="11" y="336"/>
                    <a:pt x="13" y="336"/>
                    <a:pt x="13" y="335"/>
                  </a:cubicBezTo>
                  <a:cubicBezTo>
                    <a:pt x="13" y="332"/>
                    <a:pt x="16" y="335"/>
                    <a:pt x="16" y="335"/>
                  </a:cubicBezTo>
                  <a:cubicBezTo>
                    <a:pt x="14" y="333"/>
                    <a:pt x="16" y="333"/>
                    <a:pt x="14" y="333"/>
                  </a:cubicBezTo>
                  <a:cubicBezTo>
                    <a:pt x="14" y="332"/>
                    <a:pt x="13" y="332"/>
                    <a:pt x="11" y="330"/>
                  </a:cubicBezTo>
                  <a:cubicBezTo>
                    <a:pt x="11" y="329"/>
                    <a:pt x="11" y="330"/>
                    <a:pt x="10" y="329"/>
                  </a:cubicBezTo>
                  <a:cubicBezTo>
                    <a:pt x="10" y="327"/>
                    <a:pt x="11" y="329"/>
                    <a:pt x="14" y="329"/>
                  </a:cubicBezTo>
                  <a:cubicBezTo>
                    <a:pt x="16" y="329"/>
                    <a:pt x="17" y="329"/>
                    <a:pt x="19" y="330"/>
                  </a:cubicBezTo>
                  <a:cubicBezTo>
                    <a:pt x="22" y="332"/>
                    <a:pt x="17" y="327"/>
                    <a:pt x="19" y="327"/>
                  </a:cubicBezTo>
                  <a:cubicBezTo>
                    <a:pt x="20" y="327"/>
                    <a:pt x="17" y="324"/>
                    <a:pt x="17" y="326"/>
                  </a:cubicBezTo>
                  <a:cubicBezTo>
                    <a:pt x="17" y="327"/>
                    <a:pt x="16" y="324"/>
                    <a:pt x="13" y="326"/>
                  </a:cubicBezTo>
                  <a:cubicBezTo>
                    <a:pt x="10" y="326"/>
                    <a:pt x="10" y="326"/>
                    <a:pt x="10" y="324"/>
                  </a:cubicBezTo>
                  <a:cubicBezTo>
                    <a:pt x="11" y="322"/>
                    <a:pt x="11" y="324"/>
                    <a:pt x="13" y="324"/>
                  </a:cubicBezTo>
                  <a:cubicBezTo>
                    <a:pt x="14" y="324"/>
                    <a:pt x="10" y="322"/>
                    <a:pt x="11" y="321"/>
                  </a:cubicBezTo>
                  <a:cubicBezTo>
                    <a:pt x="13" y="318"/>
                    <a:pt x="16" y="319"/>
                    <a:pt x="16" y="318"/>
                  </a:cubicBezTo>
                  <a:cubicBezTo>
                    <a:pt x="16" y="315"/>
                    <a:pt x="14" y="316"/>
                    <a:pt x="14" y="315"/>
                  </a:cubicBezTo>
                  <a:cubicBezTo>
                    <a:pt x="13" y="313"/>
                    <a:pt x="11" y="313"/>
                    <a:pt x="11" y="315"/>
                  </a:cubicBezTo>
                  <a:cubicBezTo>
                    <a:pt x="11" y="316"/>
                    <a:pt x="8" y="315"/>
                    <a:pt x="6" y="313"/>
                  </a:cubicBezTo>
                  <a:cubicBezTo>
                    <a:pt x="6" y="310"/>
                    <a:pt x="3" y="312"/>
                    <a:pt x="3" y="313"/>
                  </a:cubicBezTo>
                  <a:cubicBezTo>
                    <a:pt x="3" y="316"/>
                    <a:pt x="3" y="316"/>
                    <a:pt x="2" y="315"/>
                  </a:cubicBezTo>
                  <a:cubicBezTo>
                    <a:pt x="0" y="312"/>
                    <a:pt x="3" y="310"/>
                    <a:pt x="6" y="307"/>
                  </a:cubicBezTo>
                  <a:cubicBezTo>
                    <a:pt x="11" y="305"/>
                    <a:pt x="8" y="302"/>
                    <a:pt x="11" y="304"/>
                  </a:cubicBezTo>
                  <a:cubicBezTo>
                    <a:pt x="13" y="304"/>
                    <a:pt x="10" y="302"/>
                    <a:pt x="13" y="302"/>
                  </a:cubicBezTo>
                  <a:cubicBezTo>
                    <a:pt x="16" y="302"/>
                    <a:pt x="13" y="305"/>
                    <a:pt x="16" y="307"/>
                  </a:cubicBezTo>
                  <a:cubicBezTo>
                    <a:pt x="19" y="308"/>
                    <a:pt x="14" y="313"/>
                    <a:pt x="17" y="312"/>
                  </a:cubicBezTo>
                  <a:cubicBezTo>
                    <a:pt x="19" y="310"/>
                    <a:pt x="17" y="310"/>
                    <a:pt x="19" y="305"/>
                  </a:cubicBezTo>
                  <a:cubicBezTo>
                    <a:pt x="19" y="301"/>
                    <a:pt x="19" y="302"/>
                    <a:pt x="19" y="299"/>
                  </a:cubicBezTo>
                  <a:cubicBezTo>
                    <a:pt x="19" y="298"/>
                    <a:pt x="22" y="298"/>
                    <a:pt x="20" y="296"/>
                  </a:cubicBezTo>
                  <a:cubicBezTo>
                    <a:pt x="20" y="294"/>
                    <a:pt x="19" y="294"/>
                    <a:pt x="22" y="293"/>
                  </a:cubicBezTo>
                  <a:cubicBezTo>
                    <a:pt x="23" y="293"/>
                    <a:pt x="25" y="291"/>
                    <a:pt x="25" y="290"/>
                  </a:cubicBezTo>
                  <a:cubicBezTo>
                    <a:pt x="26" y="288"/>
                    <a:pt x="26" y="285"/>
                    <a:pt x="23" y="285"/>
                  </a:cubicBezTo>
                  <a:cubicBezTo>
                    <a:pt x="22" y="285"/>
                    <a:pt x="20" y="284"/>
                    <a:pt x="22" y="284"/>
                  </a:cubicBezTo>
                  <a:cubicBezTo>
                    <a:pt x="23" y="282"/>
                    <a:pt x="23" y="279"/>
                    <a:pt x="22" y="276"/>
                  </a:cubicBezTo>
                  <a:cubicBezTo>
                    <a:pt x="22" y="273"/>
                    <a:pt x="26" y="273"/>
                    <a:pt x="25" y="268"/>
                  </a:cubicBezTo>
                  <a:cubicBezTo>
                    <a:pt x="23" y="265"/>
                    <a:pt x="25" y="266"/>
                    <a:pt x="25" y="263"/>
                  </a:cubicBezTo>
                  <a:cubicBezTo>
                    <a:pt x="25" y="262"/>
                    <a:pt x="25" y="262"/>
                    <a:pt x="26" y="263"/>
                  </a:cubicBezTo>
                  <a:cubicBezTo>
                    <a:pt x="28" y="265"/>
                    <a:pt x="29" y="260"/>
                    <a:pt x="25" y="260"/>
                  </a:cubicBezTo>
                  <a:cubicBezTo>
                    <a:pt x="22" y="259"/>
                    <a:pt x="28" y="257"/>
                    <a:pt x="26" y="256"/>
                  </a:cubicBezTo>
                  <a:cubicBezTo>
                    <a:pt x="23" y="256"/>
                    <a:pt x="23" y="251"/>
                    <a:pt x="22" y="256"/>
                  </a:cubicBezTo>
                  <a:cubicBezTo>
                    <a:pt x="22" y="257"/>
                    <a:pt x="19" y="259"/>
                    <a:pt x="16" y="252"/>
                  </a:cubicBezTo>
                  <a:cubicBezTo>
                    <a:pt x="14" y="248"/>
                    <a:pt x="16" y="248"/>
                    <a:pt x="17" y="238"/>
                  </a:cubicBezTo>
                  <a:cubicBezTo>
                    <a:pt x="17" y="232"/>
                    <a:pt x="19" y="240"/>
                    <a:pt x="20" y="231"/>
                  </a:cubicBezTo>
                  <a:cubicBezTo>
                    <a:pt x="22" y="223"/>
                    <a:pt x="19" y="224"/>
                    <a:pt x="19" y="218"/>
                  </a:cubicBezTo>
                  <a:cubicBezTo>
                    <a:pt x="20" y="210"/>
                    <a:pt x="17" y="215"/>
                    <a:pt x="17" y="207"/>
                  </a:cubicBezTo>
                  <a:cubicBezTo>
                    <a:pt x="19" y="203"/>
                    <a:pt x="22" y="210"/>
                    <a:pt x="22" y="203"/>
                  </a:cubicBezTo>
                  <a:cubicBezTo>
                    <a:pt x="22" y="196"/>
                    <a:pt x="23" y="206"/>
                    <a:pt x="23" y="196"/>
                  </a:cubicBezTo>
                  <a:cubicBezTo>
                    <a:pt x="25" y="190"/>
                    <a:pt x="26" y="195"/>
                    <a:pt x="26" y="190"/>
                  </a:cubicBezTo>
                  <a:cubicBezTo>
                    <a:pt x="26" y="187"/>
                    <a:pt x="31" y="184"/>
                    <a:pt x="31" y="175"/>
                  </a:cubicBezTo>
                  <a:cubicBezTo>
                    <a:pt x="31" y="167"/>
                    <a:pt x="36" y="171"/>
                    <a:pt x="34" y="165"/>
                  </a:cubicBezTo>
                  <a:cubicBezTo>
                    <a:pt x="33" y="161"/>
                    <a:pt x="37" y="158"/>
                    <a:pt x="36" y="154"/>
                  </a:cubicBezTo>
                  <a:cubicBezTo>
                    <a:pt x="34" y="151"/>
                    <a:pt x="36" y="150"/>
                    <a:pt x="34" y="142"/>
                  </a:cubicBezTo>
                  <a:cubicBezTo>
                    <a:pt x="33" y="134"/>
                    <a:pt x="34" y="133"/>
                    <a:pt x="36" y="131"/>
                  </a:cubicBezTo>
                  <a:cubicBezTo>
                    <a:pt x="37" y="129"/>
                    <a:pt x="37" y="125"/>
                    <a:pt x="36" y="120"/>
                  </a:cubicBezTo>
                  <a:cubicBezTo>
                    <a:pt x="33" y="116"/>
                    <a:pt x="37" y="117"/>
                    <a:pt x="39" y="111"/>
                  </a:cubicBezTo>
                  <a:cubicBezTo>
                    <a:pt x="39" y="103"/>
                    <a:pt x="40" y="106"/>
                    <a:pt x="40" y="101"/>
                  </a:cubicBezTo>
                  <a:cubicBezTo>
                    <a:pt x="39" y="98"/>
                    <a:pt x="43" y="91"/>
                    <a:pt x="42" y="88"/>
                  </a:cubicBezTo>
                  <a:cubicBezTo>
                    <a:pt x="40" y="84"/>
                    <a:pt x="45" y="83"/>
                    <a:pt x="43" y="77"/>
                  </a:cubicBezTo>
                  <a:cubicBezTo>
                    <a:pt x="40" y="69"/>
                    <a:pt x="45" y="63"/>
                    <a:pt x="43" y="63"/>
                  </a:cubicBezTo>
                  <a:cubicBezTo>
                    <a:pt x="40" y="61"/>
                    <a:pt x="43" y="58"/>
                    <a:pt x="43" y="58"/>
                  </a:cubicBezTo>
                  <a:cubicBezTo>
                    <a:pt x="45" y="58"/>
                    <a:pt x="45" y="56"/>
                    <a:pt x="46" y="47"/>
                  </a:cubicBezTo>
                  <a:cubicBezTo>
                    <a:pt x="48" y="38"/>
                    <a:pt x="45" y="36"/>
                    <a:pt x="46" y="30"/>
                  </a:cubicBezTo>
                  <a:cubicBezTo>
                    <a:pt x="46" y="24"/>
                    <a:pt x="45" y="24"/>
                    <a:pt x="45" y="19"/>
                  </a:cubicBezTo>
                  <a:cubicBezTo>
                    <a:pt x="45" y="16"/>
                    <a:pt x="43" y="21"/>
                    <a:pt x="43" y="10"/>
                  </a:cubicBezTo>
                  <a:cubicBezTo>
                    <a:pt x="53" y="7"/>
                    <a:pt x="46" y="4"/>
                    <a:pt x="48" y="4"/>
                  </a:cubicBezTo>
                  <a:cubicBezTo>
                    <a:pt x="51" y="4"/>
                    <a:pt x="51" y="0"/>
                    <a:pt x="51" y="0"/>
                  </a:cubicBezTo>
                  <a:close/>
                  <a:moveTo>
                    <a:pt x="59" y="411"/>
                  </a:moveTo>
                  <a:cubicBezTo>
                    <a:pt x="59" y="383"/>
                    <a:pt x="59" y="383"/>
                    <a:pt x="59" y="383"/>
                  </a:cubicBezTo>
                  <a:moveTo>
                    <a:pt x="59" y="411"/>
                  </a:moveTo>
                  <a:cubicBezTo>
                    <a:pt x="59" y="383"/>
                    <a:pt x="59" y="383"/>
                    <a:pt x="59" y="383"/>
                  </a:cubicBezTo>
                  <a:cubicBezTo>
                    <a:pt x="57" y="382"/>
                    <a:pt x="56" y="385"/>
                    <a:pt x="54" y="385"/>
                  </a:cubicBezTo>
                  <a:cubicBezTo>
                    <a:pt x="53" y="385"/>
                    <a:pt x="53" y="382"/>
                    <a:pt x="51" y="382"/>
                  </a:cubicBezTo>
                  <a:cubicBezTo>
                    <a:pt x="49" y="382"/>
                    <a:pt x="49" y="385"/>
                    <a:pt x="48" y="386"/>
                  </a:cubicBezTo>
                  <a:cubicBezTo>
                    <a:pt x="46" y="386"/>
                    <a:pt x="45" y="385"/>
                    <a:pt x="45" y="385"/>
                  </a:cubicBezTo>
                  <a:cubicBezTo>
                    <a:pt x="43" y="385"/>
                    <a:pt x="45" y="385"/>
                    <a:pt x="45" y="386"/>
                  </a:cubicBezTo>
                  <a:cubicBezTo>
                    <a:pt x="45" y="388"/>
                    <a:pt x="46" y="386"/>
                    <a:pt x="46" y="388"/>
                  </a:cubicBezTo>
                  <a:cubicBezTo>
                    <a:pt x="45" y="389"/>
                    <a:pt x="45" y="389"/>
                    <a:pt x="45" y="388"/>
                  </a:cubicBezTo>
                  <a:cubicBezTo>
                    <a:pt x="43" y="386"/>
                    <a:pt x="43" y="389"/>
                    <a:pt x="45" y="393"/>
                  </a:cubicBezTo>
                  <a:cubicBezTo>
                    <a:pt x="45" y="396"/>
                    <a:pt x="51" y="391"/>
                    <a:pt x="53" y="393"/>
                  </a:cubicBezTo>
                  <a:cubicBezTo>
                    <a:pt x="54" y="396"/>
                    <a:pt x="45" y="396"/>
                    <a:pt x="46" y="399"/>
                  </a:cubicBezTo>
                  <a:cubicBezTo>
                    <a:pt x="46" y="403"/>
                    <a:pt x="56" y="405"/>
                    <a:pt x="56" y="406"/>
                  </a:cubicBezTo>
                  <a:cubicBezTo>
                    <a:pt x="49" y="405"/>
                    <a:pt x="51" y="403"/>
                    <a:pt x="51" y="405"/>
                  </a:cubicBezTo>
                  <a:cubicBezTo>
                    <a:pt x="49" y="406"/>
                    <a:pt x="48" y="403"/>
                    <a:pt x="46" y="403"/>
                  </a:cubicBezTo>
                  <a:cubicBezTo>
                    <a:pt x="45" y="405"/>
                    <a:pt x="48" y="406"/>
                    <a:pt x="45" y="405"/>
                  </a:cubicBezTo>
                  <a:cubicBezTo>
                    <a:pt x="42" y="402"/>
                    <a:pt x="39" y="400"/>
                    <a:pt x="40" y="402"/>
                  </a:cubicBezTo>
                  <a:cubicBezTo>
                    <a:pt x="40" y="405"/>
                    <a:pt x="45" y="403"/>
                    <a:pt x="42" y="405"/>
                  </a:cubicBezTo>
                  <a:cubicBezTo>
                    <a:pt x="39" y="405"/>
                    <a:pt x="40" y="406"/>
                    <a:pt x="39" y="406"/>
                  </a:cubicBezTo>
                  <a:cubicBezTo>
                    <a:pt x="36" y="405"/>
                    <a:pt x="36" y="405"/>
                    <a:pt x="36" y="405"/>
                  </a:cubicBezTo>
                  <a:cubicBezTo>
                    <a:pt x="36" y="406"/>
                    <a:pt x="34" y="405"/>
                    <a:pt x="33" y="405"/>
                  </a:cubicBezTo>
                  <a:cubicBezTo>
                    <a:pt x="31" y="405"/>
                    <a:pt x="34" y="406"/>
                    <a:pt x="34" y="406"/>
                  </a:cubicBezTo>
                  <a:cubicBezTo>
                    <a:pt x="33" y="408"/>
                    <a:pt x="31" y="405"/>
                    <a:pt x="31" y="406"/>
                  </a:cubicBezTo>
                  <a:cubicBezTo>
                    <a:pt x="31" y="408"/>
                    <a:pt x="31" y="408"/>
                    <a:pt x="31" y="408"/>
                  </a:cubicBezTo>
                  <a:cubicBezTo>
                    <a:pt x="33" y="410"/>
                    <a:pt x="34" y="408"/>
                    <a:pt x="36" y="408"/>
                  </a:cubicBezTo>
                  <a:cubicBezTo>
                    <a:pt x="36" y="410"/>
                    <a:pt x="36" y="406"/>
                    <a:pt x="37" y="406"/>
                  </a:cubicBezTo>
                  <a:cubicBezTo>
                    <a:pt x="37" y="406"/>
                    <a:pt x="36" y="408"/>
                    <a:pt x="37" y="408"/>
                  </a:cubicBezTo>
                  <a:cubicBezTo>
                    <a:pt x="37" y="410"/>
                    <a:pt x="40" y="406"/>
                    <a:pt x="39" y="408"/>
                  </a:cubicBezTo>
                  <a:cubicBezTo>
                    <a:pt x="39" y="411"/>
                    <a:pt x="39" y="410"/>
                    <a:pt x="40" y="410"/>
                  </a:cubicBezTo>
                  <a:cubicBezTo>
                    <a:pt x="40" y="410"/>
                    <a:pt x="40" y="411"/>
                    <a:pt x="42" y="410"/>
                  </a:cubicBezTo>
                  <a:cubicBezTo>
                    <a:pt x="43" y="410"/>
                    <a:pt x="45" y="411"/>
                    <a:pt x="45" y="411"/>
                  </a:cubicBezTo>
                  <a:cubicBezTo>
                    <a:pt x="46" y="410"/>
                    <a:pt x="46" y="411"/>
                    <a:pt x="48" y="411"/>
                  </a:cubicBezTo>
                  <a:cubicBezTo>
                    <a:pt x="48" y="410"/>
                    <a:pt x="49" y="411"/>
                    <a:pt x="49" y="410"/>
                  </a:cubicBezTo>
                  <a:cubicBezTo>
                    <a:pt x="49" y="408"/>
                    <a:pt x="49" y="411"/>
                    <a:pt x="51" y="411"/>
                  </a:cubicBezTo>
                  <a:cubicBezTo>
                    <a:pt x="56" y="411"/>
                    <a:pt x="57" y="413"/>
                    <a:pt x="57" y="411"/>
                  </a:cubicBezTo>
                  <a:cubicBezTo>
                    <a:pt x="57" y="410"/>
                    <a:pt x="57" y="411"/>
                    <a:pt x="59" y="411"/>
                  </a:cubicBezTo>
                  <a:close/>
                  <a:moveTo>
                    <a:pt x="20" y="291"/>
                  </a:moveTo>
                  <a:cubicBezTo>
                    <a:pt x="20" y="291"/>
                    <a:pt x="19" y="291"/>
                    <a:pt x="20" y="293"/>
                  </a:cubicBezTo>
                  <a:cubicBezTo>
                    <a:pt x="22" y="293"/>
                    <a:pt x="23" y="291"/>
                    <a:pt x="23" y="291"/>
                  </a:cubicBezTo>
                  <a:cubicBezTo>
                    <a:pt x="25" y="290"/>
                    <a:pt x="23" y="290"/>
                    <a:pt x="23" y="290"/>
                  </a:cubicBezTo>
                  <a:cubicBezTo>
                    <a:pt x="25" y="290"/>
                    <a:pt x="26" y="288"/>
                    <a:pt x="23" y="287"/>
                  </a:cubicBezTo>
                  <a:cubicBezTo>
                    <a:pt x="22" y="285"/>
                    <a:pt x="23" y="287"/>
                    <a:pt x="22" y="287"/>
                  </a:cubicBezTo>
                  <a:cubicBezTo>
                    <a:pt x="22" y="287"/>
                    <a:pt x="20" y="287"/>
                    <a:pt x="20" y="288"/>
                  </a:cubicBezTo>
                  <a:cubicBezTo>
                    <a:pt x="22" y="290"/>
                    <a:pt x="20" y="288"/>
                    <a:pt x="19" y="290"/>
                  </a:cubicBezTo>
                  <a:cubicBezTo>
                    <a:pt x="19" y="290"/>
                    <a:pt x="19" y="290"/>
                    <a:pt x="20" y="291"/>
                  </a:cubicBezTo>
                  <a:close/>
                  <a:moveTo>
                    <a:pt x="43" y="402"/>
                  </a:moveTo>
                  <a:cubicBezTo>
                    <a:pt x="42" y="400"/>
                    <a:pt x="42" y="400"/>
                    <a:pt x="43" y="400"/>
                  </a:cubicBezTo>
                  <a:cubicBezTo>
                    <a:pt x="45" y="402"/>
                    <a:pt x="45" y="402"/>
                    <a:pt x="43" y="400"/>
                  </a:cubicBezTo>
                  <a:cubicBezTo>
                    <a:pt x="43" y="399"/>
                    <a:pt x="43" y="397"/>
                    <a:pt x="43" y="396"/>
                  </a:cubicBezTo>
                  <a:cubicBezTo>
                    <a:pt x="43" y="394"/>
                    <a:pt x="42" y="396"/>
                    <a:pt x="42" y="397"/>
                  </a:cubicBezTo>
                  <a:cubicBezTo>
                    <a:pt x="42" y="399"/>
                    <a:pt x="40" y="397"/>
                    <a:pt x="40" y="399"/>
                  </a:cubicBezTo>
                  <a:cubicBezTo>
                    <a:pt x="40" y="400"/>
                    <a:pt x="42" y="402"/>
                    <a:pt x="45" y="403"/>
                  </a:cubicBezTo>
                  <a:cubicBezTo>
                    <a:pt x="46" y="405"/>
                    <a:pt x="45" y="403"/>
                    <a:pt x="43" y="402"/>
                  </a:cubicBezTo>
                  <a:close/>
                  <a:moveTo>
                    <a:pt x="39" y="402"/>
                  </a:moveTo>
                  <a:cubicBezTo>
                    <a:pt x="39" y="400"/>
                    <a:pt x="37" y="402"/>
                    <a:pt x="37" y="400"/>
                  </a:cubicBezTo>
                  <a:cubicBezTo>
                    <a:pt x="36" y="399"/>
                    <a:pt x="34" y="399"/>
                    <a:pt x="34" y="400"/>
                  </a:cubicBezTo>
                  <a:cubicBezTo>
                    <a:pt x="34" y="402"/>
                    <a:pt x="33" y="403"/>
                    <a:pt x="34" y="403"/>
                  </a:cubicBezTo>
                  <a:cubicBezTo>
                    <a:pt x="36" y="403"/>
                    <a:pt x="34" y="402"/>
                    <a:pt x="36" y="403"/>
                  </a:cubicBezTo>
                  <a:cubicBezTo>
                    <a:pt x="37" y="403"/>
                    <a:pt x="36" y="403"/>
                    <a:pt x="37" y="405"/>
                  </a:cubicBezTo>
                  <a:cubicBezTo>
                    <a:pt x="39" y="405"/>
                    <a:pt x="39" y="403"/>
                    <a:pt x="39" y="402"/>
                  </a:cubicBezTo>
                  <a:close/>
                  <a:moveTo>
                    <a:pt x="13" y="265"/>
                  </a:moveTo>
                  <a:cubicBezTo>
                    <a:pt x="13" y="266"/>
                    <a:pt x="14" y="266"/>
                    <a:pt x="13" y="271"/>
                  </a:cubicBezTo>
                  <a:cubicBezTo>
                    <a:pt x="11" y="276"/>
                    <a:pt x="13" y="274"/>
                    <a:pt x="16" y="276"/>
                  </a:cubicBezTo>
                  <a:cubicBezTo>
                    <a:pt x="20" y="276"/>
                    <a:pt x="16" y="273"/>
                    <a:pt x="17" y="273"/>
                  </a:cubicBezTo>
                  <a:cubicBezTo>
                    <a:pt x="20" y="273"/>
                    <a:pt x="17" y="270"/>
                    <a:pt x="19" y="270"/>
                  </a:cubicBezTo>
                  <a:cubicBezTo>
                    <a:pt x="20" y="270"/>
                    <a:pt x="20" y="270"/>
                    <a:pt x="17" y="266"/>
                  </a:cubicBezTo>
                  <a:cubicBezTo>
                    <a:pt x="16" y="265"/>
                    <a:pt x="19" y="266"/>
                    <a:pt x="17" y="265"/>
                  </a:cubicBezTo>
                  <a:cubicBezTo>
                    <a:pt x="17" y="263"/>
                    <a:pt x="17" y="263"/>
                    <a:pt x="19" y="263"/>
                  </a:cubicBezTo>
                  <a:cubicBezTo>
                    <a:pt x="22" y="263"/>
                    <a:pt x="20" y="262"/>
                    <a:pt x="19" y="260"/>
                  </a:cubicBezTo>
                  <a:cubicBezTo>
                    <a:pt x="19" y="259"/>
                    <a:pt x="19" y="257"/>
                    <a:pt x="17" y="259"/>
                  </a:cubicBezTo>
                  <a:cubicBezTo>
                    <a:pt x="14" y="259"/>
                    <a:pt x="17" y="257"/>
                    <a:pt x="16" y="257"/>
                  </a:cubicBezTo>
                  <a:cubicBezTo>
                    <a:pt x="14" y="257"/>
                    <a:pt x="14" y="257"/>
                    <a:pt x="14" y="259"/>
                  </a:cubicBezTo>
                  <a:cubicBezTo>
                    <a:pt x="16" y="262"/>
                    <a:pt x="14" y="262"/>
                    <a:pt x="13" y="265"/>
                  </a:cubicBezTo>
                  <a:close/>
                  <a:moveTo>
                    <a:pt x="22" y="281"/>
                  </a:moveTo>
                  <a:cubicBezTo>
                    <a:pt x="22" y="281"/>
                    <a:pt x="22" y="282"/>
                    <a:pt x="20" y="282"/>
                  </a:cubicBezTo>
                  <a:cubicBezTo>
                    <a:pt x="20" y="282"/>
                    <a:pt x="20" y="281"/>
                    <a:pt x="22" y="281"/>
                  </a:cubicBezTo>
                  <a:close/>
                  <a:moveTo>
                    <a:pt x="16" y="281"/>
                  </a:moveTo>
                  <a:cubicBezTo>
                    <a:pt x="17" y="281"/>
                    <a:pt x="17" y="281"/>
                    <a:pt x="17" y="281"/>
                  </a:cubicBezTo>
                  <a:cubicBezTo>
                    <a:pt x="16" y="279"/>
                    <a:pt x="16" y="281"/>
                    <a:pt x="14" y="281"/>
                  </a:cubicBezTo>
                  <a:cubicBezTo>
                    <a:pt x="14" y="279"/>
                    <a:pt x="13" y="281"/>
                    <a:pt x="14" y="281"/>
                  </a:cubicBezTo>
                  <a:cubicBezTo>
                    <a:pt x="16" y="282"/>
                    <a:pt x="16" y="282"/>
                    <a:pt x="16" y="281"/>
                  </a:cubicBezTo>
                  <a:close/>
                  <a:moveTo>
                    <a:pt x="16" y="296"/>
                  </a:moveTo>
                  <a:cubicBezTo>
                    <a:pt x="16" y="296"/>
                    <a:pt x="16" y="296"/>
                    <a:pt x="17" y="296"/>
                  </a:cubicBezTo>
                  <a:cubicBezTo>
                    <a:pt x="17" y="298"/>
                    <a:pt x="17" y="296"/>
                    <a:pt x="17" y="294"/>
                  </a:cubicBezTo>
                  <a:cubicBezTo>
                    <a:pt x="16" y="293"/>
                    <a:pt x="16" y="294"/>
                    <a:pt x="14" y="294"/>
                  </a:cubicBezTo>
                  <a:cubicBezTo>
                    <a:pt x="13" y="293"/>
                    <a:pt x="13" y="294"/>
                    <a:pt x="14" y="296"/>
                  </a:cubicBezTo>
                  <a:cubicBezTo>
                    <a:pt x="14" y="296"/>
                    <a:pt x="14" y="296"/>
                    <a:pt x="16" y="296"/>
                  </a:cubicBezTo>
                  <a:close/>
                  <a:moveTo>
                    <a:pt x="16" y="293"/>
                  </a:moveTo>
                  <a:cubicBezTo>
                    <a:pt x="16" y="293"/>
                    <a:pt x="16" y="293"/>
                    <a:pt x="14" y="291"/>
                  </a:cubicBezTo>
                  <a:cubicBezTo>
                    <a:pt x="13" y="291"/>
                    <a:pt x="13" y="293"/>
                    <a:pt x="13" y="293"/>
                  </a:cubicBezTo>
                  <a:cubicBezTo>
                    <a:pt x="11" y="294"/>
                    <a:pt x="13" y="293"/>
                    <a:pt x="16" y="293"/>
                  </a:cubicBezTo>
                  <a:close/>
                  <a:moveTo>
                    <a:pt x="14" y="290"/>
                  </a:moveTo>
                  <a:cubicBezTo>
                    <a:pt x="16" y="290"/>
                    <a:pt x="16" y="290"/>
                    <a:pt x="16" y="290"/>
                  </a:cubicBezTo>
                  <a:cubicBezTo>
                    <a:pt x="16" y="288"/>
                    <a:pt x="14" y="288"/>
                    <a:pt x="13" y="290"/>
                  </a:cubicBezTo>
                  <a:cubicBezTo>
                    <a:pt x="11" y="290"/>
                    <a:pt x="13" y="290"/>
                    <a:pt x="13" y="291"/>
                  </a:cubicBezTo>
                  <a:cubicBezTo>
                    <a:pt x="13" y="291"/>
                    <a:pt x="14" y="291"/>
                    <a:pt x="14" y="290"/>
                  </a:cubicBezTo>
                  <a:close/>
                  <a:moveTo>
                    <a:pt x="17" y="290"/>
                  </a:moveTo>
                  <a:cubicBezTo>
                    <a:pt x="19" y="290"/>
                    <a:pt x="19" y="288"/>
                    <a:pt x="17" y="288"/>
                  </a:cubicBezTo>
                  <a:cubicBezTo>
                    <a:pt x="16" y="288"/>
                    <a:pt x="17" y="288"/>
                    <a:pt x="17" y="290"/>
                  </a:cubicBezTo>
                  <a:cubicBezTo>
                    <a:pt x="17" y="290"/>
                    <a:pt x="17" y="290"/>
                    <a:pt x="17" y="290"/>
                  </a:cubicBezTo>
                  <a:close/>
                  <a:moveTo>
                    <a:pt x="19" y="301"/>
                  </a:moveTo>
                  <a:cubicBezTo>
                    <a:pt x="19" y="299"/>
                    <a:pt x="19" y="299"/>
                    <a:pt x="17" y="299"/>
                  </a:cubicBezTo>
                  <a:cubicBezTo>
                    <a:pt x="17" y="299"/>
                    <a:pt x="16" y="301"/>
                    <a:pt x="17" y="302"/>
                  </a:cubicBezTo>
                  <a:cubicBezTo>
                    <a:pt x="17" y="302"/>
                    <a:pt x="19" y="302"/>
                    <a:pt x="19" y="301"/>
                  </a:cubicBezTo>
                  <a:close/>
                  <a:moveTo>
                    <a:pt x="13" y="301"/>
                  </a:moveTo>
                  <a:cubicBezTo>
                    <a:pt x="14" y="301"/>
                    <a:pt x="13" y="299"/>
                    <a:pt x="13" y="299"/>
                  </a:cubicBezTo>
                  <a:cubicBezTo>
                    <a:pt x="11" y="298"/>
                    <a:pt x="11" y="299"/>
                    <a:pt x="11" y="301"/>
                  </a:cubicBezTo>
                  <a:cubicBezTo>
                    <a:pt x="13" y="301"/>
                    <a:pt x="11" y="302"/>
                    <a:pt x="13" y="302"/>
                  </a:cubicBezTo>
                  <a:cubicBezTo>
                    <a:pt x="13" y="301"/>
                    <a:pt x="13" y="301"/>
                    <a:pt x="13" y="301"/>
                  </a:cubicBezTo>
                  <a:close/>
                  <a:moveTo>
                    <a:pt x="14" y="301"/>
                  </a:moveTo>
                  <a:cubicBezTo>
                    <a:pt x="14" y="301"/>
                    <a:pt x="16" y="299"/>
                    <a:pt x="16" y="301"/>
                  </a:cubicBezTo>
                  <a:cubicBezTo>
                    <a:pt x="16" y="301"/>
                    <a:pt x="16" y="302"/>
                    <a:pt x="14" y="301"/>
                  </a:cubicBezTo>
                  <a:close/>
                  <a:moveTo>
                    <a:pt x="17" y="304"/>
                  </a:moveTo>
                  <a:cubicBezTo>
                    <a:pt x="17" y="304"/>
                    <a:pt x="17" y="304"/>
                    <a:pt x="17" y="302"/>
                  </a:cubicBezTo>
                  <a:cubicBezTo>
                    <a:pt x="17" y="302"/>
                    <a:pt x="16" y="302"/>
                    <a:pt x="16" y="304"/>
                  </a:cubicBezTo>
                  <a:cubicBezTo>
                    <a:pt x="16" y="305"/>
                    <a:pt x="16" y="305"/>
                    <a:pt x="17" y="304"/>
                  </a:cubicBezTo>
                  <a:close/>
                  <a:moveTo>
                    <a:pt x="6" y="305"/>
                  </a:moveTo>
                  <a:cubicBezTo>
                    <a:pt x="6" y="305"/>
                    <a:pt x="6" y="305"/>
                    <a:pt x="6" y="305"/>
                  </a:cubicBezTo>
                  <a:cubicBezTo>
                    <a:pt x="6" y="307"/>
                    <a:pt x="8" y="307"/>
                    <a:pt x="8" y="305"/>
                  </a:cubicBezTo>
                  <a:cubicBezTo>
                    <a:pt x="10" y="305"/>
                    <a:pt x="10" y="304"/>
                    <a:pt x="8" y="302"/>
                  </a:cubicBezTo>
                  <a:cubicBezTo>
                    <a:pt x="8" y="302"/>
                    <a:pt x="8" y="302"/>
                    <a:pt x="6" y="304"/>
                  </a:cubicBezTo>
                  <a:cubicBezTo>
                    <a:pt x="6" y="304"/>
                    <a:pt x="6" y="304"/>
                    <a:pt x="6" y="305"/>
                  </a:cubicBezTo>
                  <a:close/>
                  <a:moveTo>
                    <a:pt x="13" y="287"/>
                  </a:moveTo>
                  <a:cubicBezTo>
                    <a:pt x="13" y="287"/>
                    <a:pt x="13" y="287"/>
                    <a:pt x="11" y="287"/>
                  </a:cubicBezTo>
                  <a:cubicBezTo>
                    <a:pt x="11" y="288"/>
                    <a:pt x="11" y="288"/>
                    <a:pt x="11" y="288"/>
                  </a:cubicBezTo>
                  <a:cubicBezTo>
                    <a:pt x="13" y="288"/>
                    <a:pt x="13" y="287"/>
                    <a:pt x="13" y="287"/>
                  </a:cubicBezTo>
                  <a:close/>
                  <a:moveTo>
                    <a:pt x="14" y="288"/>
                  </a:moveTo>
                  <a:cubicBezTo>
                    <a:pt x="16" y="288"/>
                    <a:pt x="16" y="288"/>
                    <a:pt x="16" y="288"/>
                  </a:cubicBezTo>
                  <a:cubicBezTo>
                    <a:pt x="16" y="287"/>
                    <a:pt x="14" y="288"/>
                    <a:pt x="13" y="288"/>
                  </a:cubicBezTo>
                  <a:cubicBezTo>
                    <a:pt x="13" y="288"/>
                    <a:pt x="13" y="288"/>
                    <a:pt x="14" y="288"/>
                  </a:cubicBezTo>
                  <a:close/>
                  <a:moveTo>
                    <a:pt x="14" y="285"/>
                  </a:moveTo>
                  <a:cubicBezTo>
                    <a:pt x="14" y="284"/>
                    <a:pt x="14" y="284"/>
                    <a:pt x="16" y="284"/>
                  </a:cubicBezTo>
                  <a:cubicBezTo>
                    <a:pt x="16" y="285"/>
                    <a:pt x="14" y="287"/>
                    <a:pt x="14" y="285"/>
                  </a:cubicBezTo>
                  <a:close/>
                  <a:moveTo>
                    <a:pt x="19" y="284"/>
                  </a:moveTo>
                  <a:cubicBezTo>
                    <a:pt x="17" y="284"/>
                    <a:pt x="17" y="282"/>
                    <a:pt x="17" y="282"/>
                  </a:cubicBezTo>
                  <a:cubicBezTo>
                    <a:pt x="17" y="281"/>
                    <a:pt x="19" y="284"/>
                    <a:pt x="19" y="284"/>
                  </a:cubicBezTo>
                  <a:close/>
                  <a:moveTo>
                    <a:pt x="8" y="277"/>
                  </a:moveTo>
                  <a:cubicBezTo>
                    <a:pt x="8" y="277"/>
                    <a:pt x="10" y="276"/>
                    <a:pt x="10" y="277"/>
                  </a:cubicBezTo>
                  <a:cubicBezTo>
                    <a:pt x="11" y="277"/>
                    <a:pt x="8" y="279"/>
                    <a:pt x="8" y="277"/>
                  </a:cubicBezTo>
                  <a:close/>
                  <a:moveTo>
                    <a:pt x="10" y="302"/>
                  </a:moveTo>
                  <a:cubicBezTo>
                    <a:pt x="10" y="301"/>
                    <a:pt x="10" y="301"/>
                    <a:pt x="10" y="301"/>
                  </a:cubicBezTo>
                  <a:cubicBezTo>
                    <a:pt x="11" y="301"/>
                    <a:pt x="11" y="302"/>
                    <a:pt x="10" y="302"/>
                  </a:cubicBezTo>
                  <a:close/>
                  <a:moveTo>
                    <a:pt x="16" y="299"/>
                  </a:moveTo>
                  <a:cubicBezTo>
                    <a:pt x="16" y="299"/>
                    <a:pt x="14" y="298"/>
                    <a:pt x="14" y="299"/>
                  </a:cubicBezTo>
                  <a:cubicBezTo>
                    <a:pt x="14" y="299"/>
                    <a:pt x="14" y="299"/>
                    <a:pt x="16" y="299"/>
                  </a:cubicBezTo>
                  <a:cubicBezTo>
                    <a:pt x="16" y="299"/>
                    <a:pt x="17" y="299"/>
                    <a:pt x="16" y="299"/>
                  </a:cubicBezTo>
                  <a:close/>
                  <a:moveTo>
                    <a:pt x="17" y="293"/>
                  </a:moveTo>
                  <a:cubicBezTo>
                    <a:pt x="16" y="293"/>
                    <a:pt x="16" y="291"/>
                    <a:pt x="16" y="291"/>
                  </a:cubicBezTo>
                  <a:cubicBezTo>
                    <a:pt x="17" y="291"/>
                    <a:pt x="17" y="293"/>
                    <a:pt x="17" y="293"/>
                  </a:cubicBezTo>
                  <a:close/>
                  <a:moveTo>
                    <a:pt x="51" y="417"/>
                  </a:moveTo>
                  <a:cubicBezTo>
                    <a:pt x="53" y="417"/>
                    <a:pt x="53" y="419"/>
                    <a:pt x="54" y="419"/>
                  </a:cubicBezTo>
                  <a:cubicBezTo>
                    <a:pt x="56" y="419"/>
                    <a:pt x="54" y="419"/>
                    <a:pt x="53" y="417"/>
                  </a:cubicBezTo>
                  <a:cubicBezTo>
                    <a:pt x="51" y="416"/>
                    <a:pt x="53" y="416"/>
                    <a:pt x="54" y="416"/>
                  </a:cubicBezTo>
                  <a:cubicBezTo>
                    <a:pt x="56" y="416"/>
                    <a:pt x="57" y="416"/>
                    <a:pt x="56" y="416"/>
                  </a:cubicBezTo>
                  <a:cubicBezTo>
                    <a:pt x="56" y="417"/>
                    <a:pt x="56" y="417"/>
                    <a:pt x="56" y="419"/>
                  </a:cubicBezTo>
                  <a:cubicBezTo>
                    <a:pt x="57" y="421"/>
                    <a:pt x="57" y="417"/>
                    <a:pt x="59" y="419"/>
                  </a:cubicBezTo>
                  <a:cubicBezTo>
                    <a:pt x="59" y="421"/>
                    <a:pt x="60" y="419"/>
                    <a:pt x="60" y="421"/>
                  </a:cubicBezTo>
                  <a:cubicBezTo>
                    <a:pt x="62" y="422"/>
                    <a:pt x="62" y="421"/>
                    <a:pt x="62" y="422"/>
                  </a:cubicBezTo>
                  <a:cubicBezTo>
                    <a:pt x="63" y="424"/>
                    <a:pt x="63" y="421"/>
                    <a:pt x="63" y="421"/>
                  </a:cubicBezTo>
                  <a:cubicBezTo>
                    <a:pt x="62" y="419"/>
                    <a:pt x="63" y="419"/>
                    <a:pt x="60" y="417"/>
                  </a:cubicBezTo>
                  <a:cubicBezTo>
                    <a:pt x="57" y="416"/>
                    <a:pt x="62" y="417"/>
                    <a:pt x="60" y="416"/>
                  </a:cubicBezTo>
                  <a:cubicBezTo>
                    <a:pt x="60" y="416"/>
                    <a:pt x="60" y="416"/>
                    <a:pt x="59" y="416"/>
                  </a:cubicBezTo>
                  <a:cubicBezTo>
                    <a:pt x="57" y="414"/>
                    <a:pt x="57" y="414"/>
                    <a:pt x="59" y="414"/>
                  </a:cubicBezTo>
                  <a:cubicBezTo>
                    <a:pt x="60" y="414"/>
                    <a:pt x="60" y="413"/>
                    <a:pt x="60" y="413"/>
                  </a:cubicBezTo>
                  <a:cubicBezTo>
                    <a:pt x="59" y="411"/>
                    <a:pt x="56" y="413"/>
                    <a:pt x="54" y="413"/>
                  </a:cubicBezTo>
                  <a:cubicBezTo>
                    <a:pt x="53" y="413"/>
                    <a:pt x="51" y="413"/>
                    <a:pt x="48" y="414"/>
                  </a:cubicBezTo>
                  <a:cubicBezTo>
                    <a:pt x="46" y="414"/>
                    <a:pt x="48" y="414"/>
                    <a:pt x="49" y="416"/>
                  </a:cubicBezTo>
                  <a:cubicBezTo>
                    <a:pt x="51" y="417"/>
                    <a:pt x="46" y="416"/>
                    <a:pt x="51" y="417"/>
                  </a:cubicBezTo>
                  <a:close/>
                  <a:moveTo>
                    <a:pt x="51" y="413"/>
                  </a:moveTo>
                  <a:cubicBezTo>
                    <a:pt x="54" y="411"/>
                    <a:pt x="53" y="413"/>
                    <a:pt x="51" y="411"/>
                  </a:cubicBezTo>
                  <a:cubicBezTo>
                    <a:pt x="48" y="411"/>
                    <a:pt x="48" y="411"/>
                    <a:pt x="46" y="413"/>
                  </a:cubicBezTo>
                  <a:cubicBezTo>
                    <a:pt x="45" y="413"/>
                    <a:pt x="46" y="413"/>
                    <a:pt x="48" y="413"/>
                  </a:cubicBezTo>
                  <a:cubicBezTo>
                    <a:pt x="48" y="413"/>
                    <a:pt x="48" y="413"/>
                    <a:pt x="51" y="413"/>
                  </a:cubicBezTo>
                  <a:close/>
                  <a:moveTo>
                    <a:pt x="43" y="413"/>
                  </a:moveTo>
                  <a:cubicBezTo>
                    <a:pt x="43" y="413"/>
                    <a:pt x="42" y="413"/>
                    <a:pt x="43" y="413"/>
                  </a:cubicBezTo>
                  <a:cubicBezTo>
                    <a:pt x="46" y="413"/>
                    <a:pt x="45" y="411"/>
                    <a:pt x="43" y="411"/>
                  </a:cubicBezTo>
                  <a:cubicBezTo>
                    <a:pt x="42" y="411"/>
                    <a:pt x="42" y="413"/>
                    <a:pt x="40" y="413"/>
                  </a:cubicBezTo>
                  <a:cubicBezTo>
                    <a:pt x="39" y="413"/>
                    <a:pt x="39" y="413"/>
                    <a:pt x="39" y="413"/>
                  </a:cubicBezTo>
                  <a:cubicBezTo>
                    <a:pt x="39" y="414"/>
                    <a:pt x="40" y="414"/>
                    <a:pt x="42" y="414"/>
                  </a:cubicBezTo>
                  <a:cubicBezTo>
                    <a:pt x="43" y="414"/>
                    <a:pt x="42" y="416"/>
                    <a:pt x="43" y="416"/>
                  </a:cubicBezTo>
                  <a:cubicBezTo>
                    <a:pt x="45" y="414"/>
                    <a:pt x="45" y="413"/>
                    <a:pt x="43" y="413"/>
                  </a:cubicBezTo>
                  <a:close/>
                  <a:moveTo>
                    <a:pt x="39" y="411"/>
                  </a:moveTo>
                  <a:cubicBezTo>
                    <a:pt x="39" y="411"/>
                    <a:pt x="37" y="410"/>
                    <a:pt x="36" y="411"/>
                  </a:cubicBezTo>
                  <a:cubicBezTo>
                    <a:pt x="36" y="411"/>
                    <a:pt x="36" y="413"/>
                    <a:pt x="37" y="411"/>
                  </a:cubicBezTo>
                  <a:cubicBezTo>
                    <a:pt x="39" y="411"/>
                    <a:pt x="37" y="413"/>
                    <a:pt x="39" y="411"/>
                  </a:cubicBezTo>
                  <a:cubicBezTo>
                    <a:pt x="40" y="411"/>
                    <a:pt x="39" y="411"/>
                    <a:pt x="39" y="411"/>
                  </a:cubicBezTo>
                  <a:close/>
                  <a:moveTo>
                    <a:pt x="65" y="424"/>
                  </a:moveTo>
                  <a:cubicBezTo>
                    <a:pt x="63" y="422"/>
                    <a:pt x="66" y="422"/>
                    <a:pt x="66" y="422"/>
                  </a:cubicBezTo>
                  <a:cubicBezTo>
                    <a:pt x="68" y="424"/>
                    <a:pt x="65" y="424"/>
                    <a:pt x="65" y="424"/>
                  </a:cubicBezTo>
                  <a:close/>
                  <a:moveTo>
                    <a:pt x="68" y="421"/>
                  </a:moveTo>
                  <a:cubicBezTo>
                    <a:pt x="68" y="421"/>
                    <a:pt x="68" y="419"/>
                    <a:pt x="68" y="421"/>
                  </a:cubicBezTo>
                  <a:cubicBezTo>
                    <a:pt x="68" y="422"/>
                    <a:pt x="66" y="421"/>
                    <a:pt x="66" y="421"/>
                  </a:cubicBezTo>
                  <a:cubicBezTo>
                    <a:pt x="66" y="422"/>
                    <a:pt x="66" y="422"/>
                    <a:pt x="68" y="422"/>
                  </a:cubicBezTo>
                  <a:cubicBezTo>
                    <a:pt x="69" y="422"/>
                    <a:pt x="69" y="422"/>
                    <a:pt x="68" y="421"/>
                  </a:cubicBezTo>
                  <a:close/>
                  <a:moveTo>
                    <a:pt x="33" y="403"/>
                  </a:moveTo>
                  <a:cubicBezTo>
                    <a:pt x="33" y="402"/>
                    <a:pt x="34" y="402"/>
                    <a:pt x="34" y="402"/>
                  </a:cubicBezTo>
                  <a:cubicBezTo>
                    <a:pt x="33" y="400"/>
                    <a:pt x="34" y="399"/>
                    <a:pt x="33" y="399"/>
                  </a:cubicBezTo>
                  <a:cubicBezTo>
                    <a:pt x="31" y="399"/>
                    <a:pt x="31" y="399"/>
                    <a:pt x="31" y="399"/>
                  </a:cubicBezTo>
                  <a:cubicBezTo>
                    <a:pt x="31" y="400"/>
                    <a:pt x="29" y="399"/>
                    <a:pt x="29" y="399"/>
                  </a:cubicBezTo>
                  <a:cubicBezTo>
                    <a:pt x="28" y="400"/>
                    <a:pt x="29" y="400"/>
                    <a:pt x="29" y="402"/>
                  </a:cubicBezTo>
                  <a:cubicBezTo>
                    <a:pt x="31" y="402"/>
                    <a:pt x="33" y="402"/>
                    <a:pt x="31" y="403"/>
                  </a:cubicBezTo>
                  <a:cubicBezTo>
                    <a:pt x="31" y="405"/>
                    <a:pt x="33" y="405"/>
                    <a:pt x="33" y="403"/>
                  </a:cubicBezTo>
                  <a:cubicBezTo>
                    <a:pt x="33" y="403"/>
                    <a:pt x="33" y="403"/>
                    <a:pt x="33" y="403"/>
                  </a:cubicBezTo>
                  <a:close/>
                  <a:moveTo>
                    <a:pt x="22" y="377"/>
                  </a:moveTo>
                  <a:cubicBezTo>
                    <a:pt x="22" y="375"/>
                    <a:pt x="23" y="374"/>
                    <a:pt x="23" y="374"/>
                  </a:cubicBezTo>
                  <a:cubicBezTo>
                    <a:pt x="25" y="374"/>
                    <a:pt x="23" y="377"/>
                    <a:pt x="22" y="377"/>
                  </a:cubicBezTo>
                  <a:close/>
                  <a:moveTo>
                    <a:pt x="28" y="400"/>
                  </a:moveTo>
                  <a:cubicBezTo>
                    <a:pt x="28" y="402"/>
                    <a:pt x="28" y="402"/>
                    <a:pt x="28" y="400"/>
                  </a:cubicBezTo>
                  <a:cubicBezTo>
                    <a:pt x="28" y="399"/>
                    <a:pt x="31" y="399"/>
                    <a:pt x="29" y="397"/>
                  </a:cubicBezTo>
                  <a:cubicBezTo>
                    <a:pt x="29" y="397"/>
                    <a:pt x="28" y="397"/>
                    <a:pt x="28" y="396"/>
                  </a:cubicBezTo>
                  <a:cubicBezTo>
                    <a:pt x="28" y="396"/>
                    <a:pt x="26" y="394"/>
                    <a:pt x="25" y="396"/>
                  </a:cubicBezTo>
                  <a:cubicBezTo>
                    <a:pt x="25" y="396"/>
                    <a:pt x="25" y="394"/>
                    <a:pt x="25" y="396"/>
                  </a:cubicBezTo>
                  <a:cubicBezTo>
                    <a:pt x="23" y="396"/>
                    <a:pt x="25" y="394"/>
                    <a:pt x="23" y="393"/>
                  </a:cubicBezTo>
                  <a:cubicBezTo>
                    <a:pt x="22" y="393"/>
                    <a:pt x="23" y="394"/>
                    <a:pt x="20" y="394"/>
                  </a:cubicBezTo>
                  <a:cubicBezTo>
                    <a:pt x="19" y="393"/>
                    <a:pt x="22" y="396"/>
                    <a:pt x="20" y="396"/>
                  </a:cubicBezTo>
                  <a:cubicBezTo>
                    <a:pt x="19" y="396"/>
                    <a:pt x="19" y="394"/>
                    <a:pt x="19" y="396"/>
                  </a:cubicBezTo>
                  <a:cubicBezTo>
                    <a:pt x="17" y="397"/>
                    <a:pt x="19" y="396"/>
                    <a:pt x="19" y="397"/>
                  </a:cubicBezTo>
                  <a:cubicBezTo>
                    <a:pt x="19" y="399"/>
                    <a:pt x="20" y="396"/>
                    <a:pt x="20" y="397"/>
                  </a:cubicBezTo>
                  <a:cubicBezTo>
                    <a:pt x="22" y="399"/>
                    <a:pt x="20" y="400"/>
                    <a:pt x="22" y="400"/>
                  </a:cubicBezTo>
                  <a:cubicBezTo>
                    <a:pt x="23" y="402"/>
                    <a:pt x="22" y="397"/>
                    <a:pt x="23" y="399"/>
                  </a:cubicBezTo>
                  <a:cubicBezTo>
                    <a:pt x="23" y="400"/>
                    <a:pt x="25" y="397"/>
                    <a:pt x="25" y="399"/>
                  </a:cubicBezTo>
                  <a:cubicBezTo>
                    <a:pt x="25" y="402"/>
                    <a:pt x="22" y="402"/>
                    <a:pt x="23" y="402"/>
                  </a:cubicBezTo>
                  <a:cubicBezTo>
                    <a:pt x="25" y="402"/>
                    <a:pt x="25" y="400"/>
                    <a:pt x="26" y="402"/>
                  </a:cubicBezTo>
                  <a:cubicBezTo>
                    <a:pt x="26" y="402"/>
                    <a:pt x="26" y="400"/>
                    <a:pt x="28" y="400"/>
                  </a:cubicBezTo>
                  <a:close/>
                  <a:moveTo>
                    <a:pt x="29" y="403"/>
                  </a:moveTo>
                  <a:cubicBezTo>
                    <a:pt x="29" y="402"/>
                    <a:pt x="29" y="400"/>
                    <a:pt x="28" y="402"/>
                  </a:cubicBezTo>
                  <a:cubicBezTo>
                    <a:pt x="28" y="403"/>
                    <a:pt x="26" y="402"/>
                    <a:pt x="28" y="403"/>
                  </a:cubicBezTo>
                  <a:cubicBezTo>
                    <a:pt x="28" y="403"/>
                    <a:pt x="28" y="403"/>
                    <a:pt x="29" y="403"/>
                  </a:cubicBezTo>
                  <a:close/>
                  <a:moveTo>
                    <a:pt x="14" y="391"/>
                  </a:moveTo>
                  <a:cubicBezTo>
                    <a:pt x="16" y="391"/>
                    <a:pt x="14" y="393"/>
                    <a:pt x="13" y="393"/>
                  </a:cubicBezTo>
                  <a:cubicBezTo>
                    <a:pt x="13" y="391"/>
                    <a:pt x="14" y="391"/>
                    <a:pt x="14" y="391"/>
                  </a:cubicBezTo>
                  <a:close/>
                  <a:moveTo>
                    <a:pt x="17" y="383"/>
                  </a:moveTo>
                  <a:cubicBezTo>
                    <a:pt x="17" y="382"/>
                    <a:pt x="17" y="382"/>
                    <a:pt x="17" y="382"/>
                  </a:cubicBezTo>
                  <a:cubicBezTo>
                    <a:pt x="17" y="380"/>
                    <a:pt x="17" y="382"/>
                    <a:pt x="16" y="382"/>
                  </a:cubicBezTo>
                  <a:cubicBezTo>
                    <a:pt x="14" y="383"/>
                    <a:pt x="16" y="383"/>
                    <a:pt x="16" y="385"/>
                  </a:cubicBezTo>
                  <a:cubicBezTo>
                    <a:pt x="16" y="385"/>
                    <a:pt x="17" y="385"/>
                    <a:pt x="17" y="383"/>
                  </a:cubicBezTo>
                  <a:close/>
                  <a:moveTo>
                    <a:pt x="16" y="391"/>
                  </a:moveTo>
                  <a:cubicBezTo>
                    <a:pt x="17" y="391"/>
                    <a:pt x="17" y="389"/>
                    <a:pt x="19" y="391"/>
                  </a:cubicBezTo>
                  <a:cubicBezTo>
                    <a:pt x="19" y="391"/>
                    <a:pt x="17" y="391"/>
                    <a:pt x="19" y="393"/>
                  </a:cubicBezTo>
                  <a:cubicBezTo>
                    <a:pt x="19" y="393"/>
                    <a:pt x="19" y="391"/>
                    <a:pt x="20" y="393"/>
                  </a:cubicBezTo>
                  <a:cubicBezTo>
                    <a:pt x="22" y="393"/>
                    <a:pt x="22" y="393"/>
                    <a:pt x="22" y="391"/>
                  </a:cubicBezTo>
                  <a:cubicBezTo>
                    <a:pt x="20" y="391"/>
                    <a:pt x="20" y="389"/>
                    <a:pt x="19" y="389"/>
                  </a:cubicBezTo>
                  <a:cubicBezTo>
                    <a:pt x="19" y="389"/>
                    <a:pt x="19" y="388"/>
                    <a:pt x="17" y="389"/>
                  </a:cubicBezTo>
                  <a:cubicBezTo>
                    <a:pt x="17" y="389"/>
                    <a:pt x="17" y="388"/>
                    <a:pt x="16" y="388"/>
                  </a:cubicBezTo>
                  <a:cubicBezTo>
                    <a:pt x="14" y="388"/>
                    <a:pt x="13" y="388"/>
                    <a:pt x="11" y="386"/>
                  </a:cubicBezTo>
                  <a:cubicBezTo>
                    <a:pt x="10" y="385"/>
                    <a:pt x="8" y="385"/>
                    <a:pt x="10" y="386"/>
                  </a:cubicBezTo>
                  <a:cubicBezTo>
                    <a:pt x="11" y="386"/>
                    <a:pt x="10" y="386"/>
                    <a:pt x="11" y="388"/>
                  </a:cubicBezTo>
                  <a:cubicBezTo>
                    <a:pt x="13" y="388"/>
                    <a:pt x="11" y="389"/>
                    <a:pt x="14" y="389"/>
                  </a:cubicBezTo>
                  <a:cubicBezTo>
                    <a:pt x="14" y="389"/>
                    <a:pt x="16" y="389"/>
                    <a:pt x="16" y="391"/>
                  </a:cubicBezTo>
                  <a:close/>
                  <a:moveTo>
                    <a:pt x="14" y="371"/>
                  </a:moveTo>
                  <a:cubicBezTo>
                    <a:pt x="14" y="369"/>
                    <a:pt x="14" y="371"/>
                    <a:pt x="14" y="372"/>
                  </a:cubicBezTo>
                  <a:cubicBezTo>
                    <a:pt x="13" y="372"/>
                    <a:pt x="14" y="374"/>
                    <a:pt x="16" y="374"/>
                  </a:cubicBezTo>
                  <a:cubicBezTo>
                    <a:pt x="16" y="372"/>
                    <a:pt x="16" y="371"/>
                    <a:pt x="14" y="371"/>
                  </a:cubicBezTo>
                  <a:close/>
                  <a:moveTo>
                    <a:pt x="8" y="375"/>
                  </a:moveTo>
                  <a:cubicBezTo>
                    <a:pt x="8" y="374"/>
                    <a:pt x="10" y="374"/>
                    <a:pt x="10" y="372"/>
                  </a:cubicBezTo>
                  <a:cubicBezTo>
                    <a:pt x="8" y="371"/>
                    <a:pt x="8" y="371"/>
                    <a:pt x="8" y="372"/>
                  </a:cubicBezTo>
                  <a:cubicBezTo>
                    <a:pt x="8" y="374"/>
                    <a:pt x="8" y="374"/>
                    <a:pt x="8" y="372"/>
                  </a:cubicBezTo>
                  <a:cubicBezTo>
                    <a:pt x="6" y="372"/>
                    <a:pt x="6" y="374"/>
                    <a:pt x="6" y="374"/>
                  </a:cubicBezTo>
                  <a:cubicBezTo>
                    <a:pt x="8" y="375"/>
                    <a:pt x="6" y="375"/>
                    <a:pt x="6" y="377"/>
                  </a:cubicBezTo>
                  <a:cubicBezTo>
                    <a:pt x="6" y="377"/>
                    <a:pt x="8" y="377"/>
                    <a:pt x="8" y="375"/>
                  </a:cubicBezTo>
                  <a:close/>
                  <a:moveTo>
                    <a:pt x="13" y="374"/>
                  </a:moveTo>
                  <a:cubicBezTo>
                    <a:pt x="11" y="372"/>
                    <a:pt x="11" y="372"/>
                    <a:pt x="11" y="372"/>
                  </a:cubicBezTo>
                  <a:cubicBezTo>
                    <a:pt x="13" y="374"/>
                    <a:pt x="11" y="374"/>
                    <a:pt x="13" y="375"/>
                  </a:cubicBezTo>
                  <a:cubicBezTo>
                    <a:pt x="14" y="375"/>
                    <a:pt x="14" y="374"/>
                    <a:pt x="13" y="374"/>
                  </a:cubicBezTo>
                  <a:close/>
                  <a:moveTo>
                    <a:pt x="16" y="377"/>
                  </a:moveTo>
                  <a:cubicBezTo>
                    <a:pt x="17" y="380"/>
                    <a:pt x="17" y="378"/>
                    <a:pt x="17" y="377"/>
                  </a:cubicBezTo>
                  <a:cubicBezTo>
                    <a:pt x="16" y="375"/>
                    <a:pt x="14" y="374"/>
                    <a:pt x="14" y="375"/>
                  </a:cubicBezTo>
                  <a:cubicBezTo>
                    <a:pt x="14" y="377"/>
                    <a:pt x="14" y="375"/>
                    <a:pt x="16" y="377"/>
                  </a:cubicBezTo>
                  <a:close/>
                  <a:moveTo>
                    <a:pt x="16" y="380"/>
                  </a:moveTo>
                  <a:cubicBezTo>
                    <a:pt x="16" y="380"/>
                    <a:pt x="16" y="378"/>
                    <a:pt x="14" y="377"/>
                  </a:cubicBezTo>
                  <a:cubicBezTo>
                    <a:pt x="13" y="377"/>
                    <a:pt x="11" y="377"/>
                    <a:pt x="13" y="377"/>
                  </a:cubicBezTo>
                  <a:cubicBezTo>
                    <a:pt x="13" y="378"/>
                    <a:pt x="13" y="377"/>
                    <a:pt x="13" y="378"/>
                  </a:cubicBezTo>
                  <a:cubicBezTo>
                    <a:pt x="14" y="378"/>
                    <a:pt x="13" y="378"/>
                    <a:pt x="14" y="380"/>
                  </a:cubicBezTo>
                  <a:cubicBezTo>
                    <a:pt x="14" y="382"/>
                    <a:pt x="14" y="380"/>
                    <a:pt x="16" y="380"/>
                  </a:cubicBezTo>
                  <a:close/>
                  <a:moveTo>
                    <a:pt x="10" y="375"/>
                  </a:moveTo>
                  <a:cubicBezTo>
                    <a:pt x="11" y="374"/>
                    <a:pt x="10" y="374"/>
                    <a:pt x="10" y="375"/>
                  </a:cubicBezTo>
                  <a:cubicBezTo>
                    <a:pt x="8" y="377"/>
                    <a:pt x="8" y="378"/>
                    <a:pt x="8" y="377"/>
                  </a:cubicBezTo>
                  <a:cubicBezTo>
                    <a:pt x="10" y="377"/>
                    <a:pt x="10" y="377"/>
                    <a:pt x="10" y="375"/>
                  </a:cubicBezTo>
                  <a:close/>
                  <a:moveTo>
                    <a:pt x="10" y="380"/>
                  </a:moveTo>
                  <a:cubicBezTo>
                    <a:pt x="10" y="380"/>
                    <a:pt x="11" y="378"/>
                    <a:pt x="10" y="378"/>
                  </a:cubicBezTo>
                  <a:cubicBezTo>
                    <a:pt x="8" y="378"/>
                    <a:pt x="8" y="378"/>
                    <a:pt x="8" y="378"/>
                  </a:cubicBezTo>
                  <a:cubicBezTo>
                    <a:pt x="8" y="378"/>
                    <a:pt x="8" y="378"/>
                    <a:pt x="10" y="380"/>
                  </a:cubicBezTo>
                  <a:close/>
                  <a:moveTo>
                    <a:pt x="6" y="369"/>
                  </a:moveTo>
                  <a:cubicBezTo>
                    <a:pt x="6" y="368"/>
                    <a:pt x="6" y="368"/>
                    <a:pt x="6" y="368"/>
                  </a:cubicBezTo>
                  <a:cubicBezTo>
                    <a:pt x="5" y="366"/>
                    <a:pt x="5" y="368"/>
                    <a:pt x="5" y="369"/>
                  </a:cubicBezTo>
                  <a:cubicBezTo>
                    <a:pt x="5" y="371"/>
                    <a:pt x="3" y="372"/>
                    <a:pt x="5" y="371"/>
                  </a:cubicBezTo>
                  <a:cubicBezTo>
                    <a:pt x="6" y="371"/>
                    <a:pt x="5" y="369"/>
                    <a:pt x="6" y="369"/>
                  </a:cubicBezTo>
                  <a:close/>
                  <a:moveTo>
                    <a:pt x="14" y="369"/>
                  </a:moveTo>
                  <a:cubicBezTo>
                    <a:pt x="13" y="369"/>
                    <a:pt x="13" y="368"/>
                    <a:pt x="13" y="368"/>
                  </a:cubicBezTo>
                  <a:cubicBezTo>
                    <a:pt x="14" y="368"/>
                    <a:pt x="14" y="369"/>
                    <a:pt x="14" y="369"/>
                  </a:cubicBezTo>
                  <a:close/>
                  <a:moveTo>
                    <a:pt x="14" y="368"/>
                  </a:moveTo>
                  <a:cubicBezTo>
                    <a:pt x="14" y="366"/>
                    <a:pt x="16" y="366"/>
                    <a:pt x="16" y="368"/>
                  </a:cubicBezTo>
                  <a:cubicBezTo>
                    <a:pt x="16" y="368"/>
                    <a:pt x="14" y="369"/>
                    <a:pt x="14" y="368"/>
                  </a:cubicBezTo>
                  <a:close/>
                  <a:moveTo>
                    <a:pt x="10" y="368"/>
                  </a:moveTo>
                  <a:cubicBezTo>
                    <a:pt x="10" y="369"/>
                    <a:pt x="11" y="369"/>
                    <a:pt x="11" y="368"/>
                  </a:cubicBezTo>
                  <a:cubicBezTo>
                    <a:pt x="10" y="368"/>
                    <a:pt x="11" y="366"/>
                    <a:pt x="10" y="366"/>
                  </a:cubicBezTo>
                  <a:cubicBezTo>
                    <a:pt x="8" y="366"/>
                    <a:pt x="8" y="368"/>
                    <a:pt x="8" y="368"/>
                  </a:cubicBezTo>
                  <a:cubicBezTo>
                    <a:pt x="6" y="369"/>
                    <a:pt x="6" y="369"/>
                    <a:pt x="8" y="369"/>
                  </a:cubicBezTo>
                  <a:cubicBezTo>
                    <a:pt x="10" y="369"/>
                    <a:pt x="10" y="368"/>
                    <a:pt x="10" y="368"/>
                  </a:cubicBezTo>
                  <a:close/>
                  <a:moveTo>
                    <a:pt x="13" y="366"/>
                  </a:moveTo>
                  <a:cubicBezTo>
                    <a:pt x="13" y="363"/>
                    <a:pt x="13" y="363"/>
                    <a:pt x="13" y="363"/>
                  </a:cubicBezTo>
                  <a:cubicBezTo>
                    <a:pt x="13" y="363"/>
                    <a:pt x="14" y="366"/>
                    <a:pt x="13" y="366"/>
                  </a:cubicBezTo>
                  <a:close/>
                  <a:moveTo>
                    <a:pt x="11" y="349"/>
                  </a:moveTo>
                  <a:cubicBezTo>
                    <a:pt x="13" y="349"/>
                    <a:pt x="11" y="347"/>
                    <a:pt x="11" y="347"/>
                  </a:cubicBezTo>
                  <a:cubicBezTo>
                    <a:pt x="11" y="349"/>
                    <a:pt x="10" y="347"/>
                    <a:pt x="11" y="347"/>
                  </a:cubicBezTo>
                  <a:cubicBezTo>
                    <a:pt x="11" y="346"/>
                    <a:pt x="11" y="344"/>
                    <a:pt x="11" y="341"/>
                  </a:cubicBezTo>
                  <a:cubicBezTo>
                    <a:pt x="11" y="338"/>
                    <a:pt x="11" y="336"/>
                    <a:pt x="11" y="336"/>
                  </a:cubicBezTo>
                  <a:cubicBezTo>
                    <a:pt x="10" y="336"/>
                    <a:pt x="10" y="336"/>
                    <a:pt x="8" y="336"/>
                  </a:cubicBezTo>
                  <a:cubicBezTo>
                    <a:pt x="6" y="338"/>
                    <a:pt x="6" y="338"/>
                    <a:pt x="6" y="338"/>
                  </a:cubicBezTo>
                  <a:cubicBezTo>
                    <a:pt x="8" y="340"/>
                    <a:pt x="6" y="340"/>
                    <a:pt x="8" y="340"/>
                  </a:cubicBezTo>
                  <a:cubicBezTo>
                    <a:pt x="8" y="341"/>
                    <a:pt x="8" y="343"/>
                    <a:pt x="8" y="344"/>
                  </a:cubicBezTo>
                  <a:cubicBezTo>
                    <a:pt x="6" y="343"/>
                    <a:pt x="6" y="343"/>
                    <a:pt x="6" y="343"/>
                  </a:cubicBezTo>
                  <a:cubicBezTo>
                    <a:pt x="5" y="344"/>
                    <a:pt x="5" y="343"/>
                    <a:pt x="5" y="343"/>
                  </a:cubicBezTo>
                  <a:cubicBezTo>
                    <a:pt x="3" y="344"/>
                    <a:pt x="3" y="344"/>
                    <a:pt x="5" y="346"/>
                  </a:cubicBezTo>
                  <a:cubicBezTo>
                    <a:pt x="5" y="347"/>
                    <a:pt x="5" y="349"/>
                    <a:pt x="6" y="351"/>
                  </a:cubicBezTo>
                  <a:cubicBezTo>
                    <a:pt x="8" y="352"/>
                    <a:pt x="8" y="349"/>
                    <a:pt x="6" y="347"/>
                  </a:cubicBezTo>
                  <a:cubicBezTo>
                    <a:pt x="6" y="346"/>
                    <a:pt x="6" y="346"/>
                    <a:pt x="8" y="347"/>
                  </a:cubicBezTo>
                  <a:cubicBezTo>
                    <a:pt x="10" y="347"/>
                    <a:pt x="8" y="347"/>
                    <a:pt x="8" y="349"/>
                  </a:cubicBezTo>
                  <a:cubicBezTo>
                    <a:pt x="8" y="351"/>
                    <a:pt x="8" y="349"/>
                    <a:pt x="8" y="351"/>
                  </a:cubicBezTo>
                  <a:cubicBezTo>
                    <a:pt x="8" y="352"/>
                    <a:pt x="8" y="352"/>
                    <a:pt x="10" y="352"/>
                  </a:cubicBezTo>
                  <a:cubicBezTo>
                    <a:pt x="13" y="352"/>
                    <a:pt x="11" y="349"/>
                    <a:pt x="11" y="349"/>
                  </a:cubicBezTo>
                  <a:close/>
                  <a:moveTo>
                    <a:pt x="5" y="360"/>
                  </a:moveTo>
                  <a:cubicBezTo>
                    <a:pt x="6" y="358"/>
                    <a:pt x="6" y="358"/>
                    <a:pt x="5" y="358"/>
                  </a:cubicBezTo>
                  <a:cubicBezTo>
                    <a:pt x="2" y="357"/>
                    <a:pt x="5" y="358"/>
                    <a:pt x="3" y="360"/>
                  </a:cubicBezTo>
                  <a:cubicBezTo>
                    <a:pt x="3" y="360"/>
                    <a:pt x="2" y="361"/>
                    <a:pt x="3" y="361"/>
                  </a:cubicBezTo>
                  <a:cubicBezTo>
                    <a:pt x="5" y="361"/>
                    <a:pt x="5" y="360"/>
                    <a:pt x="5" y="360"/>
                  </a:cubicBezTo>
                  <a:close/>
                  <a:moveTo>
                    <a:pt x="13" y="361"/>
                  </a:moveTo>
                  <a:cubicBezTo>
                    <a:pt x="14" y="361"/>
                    <a:pt x="14" y="361"/>
                    <a:pt x="13" y="360"/>
                  </a:cubicBezTo>
                  <a:cubicBezTo>
                    <a:pt x="13" y="358"/>
                    <a:pt x="13" y="358"/>
                    <a:pt x="11" y="357"/>
                  </a:cubicBezTo>
                  <a:cubicBezTo>
                    <a:pt x="11" y="357"/>
                    <a:pt x="10" y="357"/>
                    <a:pt x="11" y="358"/>
                  </a:cubicBezTo>
                  <a:cubicBezTo>
                    <a:pt x="13" y="360"/>
                    <a:pt x="10" y="358"/>
                    <a:pt x="11" y="361"/>
                  </a:cubicBezTo>
                  <a:cubicBezTo>
                    <a:pt x="13" y="361"/>
                    <a:pt x="13" y="361"/>
                    <a:pt x="13" y="361"/>
                  </a:cubicBezTo>
                  <a:close/>
                  <a:moveTo>
                    <a:pt x="3" y="349"/>
                  </a:moveTo>
                  <a:cubicBezTo>
                    <a:pt x="5" y="349"/>
                    <a:pt x="3" y="351"/>
                    <a:pt x="5" y="351"/>
                  </a:cubicBezTo>
                  <a:cubicBezTo>
                    <a:pt x="5" y="351"/>
                    <a:pt x="5" y="351"/>
                    <a:pt x="5" y="349"/>
                  </a:cubicBezTo>
                  <a:cubicBezTo>
                    <a:pt x="5" y="347"/>
                    <a:pt x="5" y="347"/>
                    <a:pt x="3" y="347"/>
                  </a:cubicBezTo>
                  <a:cubicBezTo>
                    <a:pt x="2" y="347"/>
                    <a:pt x="2" y="347"/>
                    <a:pt x="2" y="351"/>
                  </a:cubicBezTo>
                  <a:cubicBezTo>
                    <a:pt x="2" y="351"/>
                    <a:pt x="3" y="351"/>
                    <a:pt x="3" y="349"/>
                  </a:cubicBezTo>
                  <a:close/>
                  <a:moveTo>
                    <a:pt x="5" y="357"/>
                  </a:moveTo>
                  <a:cubicBezTo>
                    <a:pt x="5" y="357"/>
                    <a:pt x="5" y="358"/>
                    <a:pt x="6" y="357"/>
                  </a:cubicBezTo>
                  <a:cubicBezTo>
                    <a:pt x="6" y="355"/>
                    <a:pt x="6" y="357"/>
                    <a:pt x="8" y="357"/>
                  </a:cubicBezTo>
                  <a:cubicBezTo>
                    <a:pt x="8" y="355"/>
                    <a:pt x="6" y="355"/>
                    <a:pt x="8" y="355"/>
                  </a:cubicBezTo>
                  <a:cubicBezTo>
                    <a:pt x="10" y="354"/>
                    <a:pt x="8" y="354"/>
                    <a:pt x="8" y="354"/>
                  </a:cubicBezTo>
                  <a:cubicBezTo>
                    <a:pt x="6" y="355"/>
                    <a:pt x="8" y="352"/>
                    <a:pt x="6" y="354"/>
                  </a:cubicBezTo>
                  <a:cubicBezTo>
                    <a:pt x="6" y="354"/>
                    <a:pt x="5" y="352"/>
                    <a:pt x="3" y="352"/>
                  </a:cubicBezTo>
                  <a:cubicBezTo>
                    <a:pt x="2" y="352"/>
                    <a:pt x="6" y="354"/>
                    <a:pt x="5" y="354"/>
                  </a:cubicBezTo>
                  <a:cubicBezTo>
                    <a:pt x="5" y="355"/>
                    <a:pt x="3" y="352"/>
                    <a:pt x="3" y="355"/>
                  </a:cubicBezTo>
                  <a:cubicBezTo>
                    <a:pt x="3" y="357"/>
                    <a:pt x="5" y="355"/>
                    <a:pt x="5" y="357"/>
                  </a:cubicBezTo>
                  <a:close/>
                  <a:moveTo>
                    <a:pt x="11" y="364"/>
                  </a:moveTo>
                  <a:cubicBezTo>
                    <a:pt x="11" y="364"/>
                    <a:pt x="13" y="363"/>
                    <a:pt x="11" y="363"/>
                  </a:cubicBezTo>
                  <a:cubicBezTo>
                    <a:pt x="11" y="361"/>
                    <a:pt x="10" y="360"/>
                    <a:pt x="10" y="361"/>
                  </a:cubicBezTo>
                  <a:cubicBezTo>
                    <a:pt x="10" y="363"/>
                    <a:pt x="11" y="363"/>
                    <a:pt x="10" y="363"/>
                  </a:cubicBezTo>
                  <a:cubicBezTo>
                    <a:pt x="6" y="363"/>
                    <a:pt x="6" y="363"/>
                    <a:pt x="8" y="363"/>
                  </a:cubicBezTo>
                  <a:cubicBezTo>
                    <a:pt x="10" y="364"/>
                    <a:pt x="8" y="364"/>
                    <a:pt x="10" y="364"/>
                  </a:cubicBezTo>
                  <a:cubicBezTo>
                    <a:pt x="10" y="366"/>
                    <a:pt x="11" y="363"/>
                    <a:pt x="11" y="364"/>
                  </a:cubicBezTo>
                  <a:close/>
                  <a:moveTo>
                    <a:pt x="10" y="363"/>
                  </a:moveTo>
                  <a:cubicBezTo>
                    <a:pt x="8" y="361"/>
                    <a:pt x="6" y="361"/>
                    <a:pt x="8" y="360"/>
                  </a:cubicBezTo>
                  <a:cubicBezTo>
                    <a:pt x="10" y="363"/>
                    <a:pt x="10" y="363"/>
                    <a:pt x="10" y="363"/>
                  </a:cubicBezTo>
                  <a:close/>
                  <a:moveTo>
                    <a:pt x="11" y="366"/>
                  </a:moveTo>
                  <a:cubicBezTo>
                    <a:pt x="10" y="366"/>
                    <a:pt x="11" y="364"/>
                    <a:pt x="11" y="364"/>
                  </a:cubicBezTo>
                  <a:cubicBezTo>
                    <a:pt x="11" y="366"/>
                    <a:pt x="13" y="368"/>
                    <a:pt x="11" y="366"/>
                  </a:cubicBezTo>
                  <a:close/>
                  <a:moveTo>
                    <a:pt x="8" y="341"/>
                  </a:moveTo>
                  <a:cubicBezTo>
                    <a:pt x="8" y="341"/>
                    <a:pt x="5" y="340"/>
                    <a:pt x="5" y="341"/>
                  </a:cubicBezTo>
                  <a:cubicBezTo>
                    <a:pt x="5" y="343"/>
                    <a:pt x="6" y="341"/>
                    <a:pt x="6" y="343"/>
                  </a:cubicBezTo>
                  <a:cubicBezTo>
                    <a:pt x="8" y="343"/>
                    <a:pt x="8" y="343"/>
                    <a:pt x="8" y="341"/>
                  </a:cubicBezTo>
                  <a:close/>
                  <a:moveTo>
                    <a:pt x="11" y="335"/>
                  </a:moveTo>
                  <a:cubicBezTo>
                    <a:pt x="11" y="335"/>
                    <a:pt x="11" y="336"/>
                    <a:pt x="11" y="335"/>
                  </a:cubicBezTo>
                  <a:cubicBezTo>
                    <a:pt x="10" y="333"/>
                    <a:pt x="11" y="333"/>
                    <a:pt x="11" y="332"/>
                  </a:cubicBezTo>
                  <a:cubicBezTo>
                    <a:pt x="10" y="330"/>
                    <a:pt x="10" y="329"/>
                    <a:pt x="10" y="330"/>
                  </a:cubicBezTo>
                  <a:cubicBezTo>
                    <a:pt x="8" y="332"/>
                    <a:pt x="10" y="332"/>
                    <a:pt x="10" y="333"/>
                  </a:cubicBezTo>
                  <a:cubicBezTo>
                    <a:pt x="10" y="335"/>
                    <a:pt x="8" y="332"/>
                    <a:pt x="6" y="333"/>
                  </a:cubicBezTo>
                  <a:cubicBezTo>
                    <a:pt x="6" y="335"/>
                    <a:pt x="8" y="335"/>
                    <a:pt x="10" y="336"/>
                  </a:cubicBezTo>
                  <a:cubicBezTo>
                    <a:pt x="11" y="336"/>
                    <a:pt x="11" y="336"/>
                    <a:pt x="11" y="335"/>
                  </a:cubicBezTo>
                  <a:close/>
                  <a:moveTo>
                    <a:pt x="16" y="327"/>
                  </a:moveTo>
                  <a:cubicBezTo>
                    <a:pt x="16" y="329"/>
                    <a:pt x="16" y="327"/>
                    <a:pt x="17" y="327"/>
                  </a:cubicBezTo>
                  <a:cubicBezTo>
                    <a:pt x="17" y="327"/>
                    <a:pt x="16" y="327"/>
                    <a:pt x="14" y="326"/>
                  </a:cubicBezTo>
                  <a:cubicBezTo>
                    <a:pt x="14" y="326"/>
                    <a:pt x="11" y="326"/>
                    <a:pt x="11" y="327"/>
                  </a:cubicBezTo>
                  <a:cubicBezTo>
                    <a:pt x="11" y="329"/>
                    <a:pt x="14" y="327"/>
                    <a:pt x="16" y="327"/>
                  </a:cubicBezTo>
                  <a:close/>
                  <a:moveTo>
                    <a:pt x="8" y="333"/>
                  </a:moveTo>
                  <a:cubicBezTo>
                    <a:pt x="8" y="332"/>
                    <a:pt x="8" y="332"/>
                    <a:pt x="8" y="330"/>
                  </a:cubicBezTo>
                  <a:cubicBezTo>
                    <a:pt x="8" y="330"/>
                    <a:pt x="6" y="330"/>
                    <a:pt x="6" y="329"/>
                  </a:cubicBezTo>
                  <a:cubicBezTo>
                    <a:pt x="5" y="329"/>
                    <a:pt x="5" y="332"/>
                    <a:pt x="6" y="333"/>
                  </a:cubicBezTo>
                  <a:cubicBezTo>
                    <a:pt x="8" y="333"/>
                    <a:pt x="8" y="333"/>
                    <a:pt x="8" y="333"/>
                  </a:cubicBezTo>
                  <a:close/>
                  <a:moveTo>
                    <a:pt x="3" y="343"/>
                  </a:moveTo>
                  <a:cubicBezTo>
                    <a:pt x="3" y="341"/>
                    <a:pt x="5" y="343"/>
                    <a:pt x="3" y="341"/>
                  </a:cubicBezTo>
                  <a:cubicBezTo>
                    <a:pt x="3" y="340"/>
                    <a:pt x="3" y="341"/>
                    <a:pt x="3" y="341"/>
                  </a:cubicBezTo>
                  <a:cubicBezTo>
                    <a:pt x="2" y="341"/>
                    <a:pt x="2" y="343"/>
                    <a:pt x="2" y="343"/>
                  </a:cubicBezTo>
                  <a:cubicBezTo>
                    <a:pt x="3" y="344"/>
                    <a:pt x="3" y="344"/>
                    <a:pt x="3" y="343"/>
                  </a:cubicBezTo>
                  <a:close/>
                  <a:moveTo>
                    <a:pt x="8" y="326"/>
                  </a:moveTo>
                  <a:cubicBezTo>
                    <a:pt x="8" y="326"/>
                    <a:pt x="8" y="327"/>
                    <a:pt x="6" y="327"/>
                  </a:cubicBezTo>
                  <a:cubicBezTo>
                    <a:pt x="5" y="327"/>
                    <a:pt x="5" y="329"/>
                    <a:pt x="6" y="329"/>
                  </a:cubicBezTo>
                  <a:cubicBezTo>
                    <a:pt x="8" y="329"/>
                    <a:pt x="6" y="329"/>
                    <a:pt x="8" y="329"/>
                  </a:cubicBezTo>
                  <a:cubicBezTo>
                    <a:pt x="8" y="329"/>
                    <a:pt x="10" y="326"/>
                    <a:pt x="8" y="326"/>
                  </a:cubicBezTo>
                  <a:close/>
                  <a:moveTo>
                    <a:pt x="6" y="335"/>
                  </a:moveTo>
                  <a:cubicBezTo>
                    <a:pt x="6" y="333"/>
                    <a:pt x="5" y="332"/>
                    <a:pt x="5" y="330"/>
                  </a:cubicBezTo>
                  <a:cubicBezTo>
                    <a:pt x="3" y="329"/>
                    <a:pt x="3" y="329"/>
                    <a:pt x="3" y="329"/>
                  </a:cubicBezTo>
                  <a:cubicBezTo>
                    <a:pt x="2" y="330"/>
                    <a:pt x="3" y="330"/>
                    <a:pt x="3" y="332"/>
                  </a:cubicBezTo>
                  <a:cubicBezTo>
                    <a:pt x="2" y="332"/>
                    <a:pt x="2" y="333"/>
                    <a:pt x="3" y="333"/>
                  </a:cubicBezTo>
                  <a:cubicBezTo>
                    <a:pt x="5" y="332"/>
                    <a:pt x="5" y="333"/>
                    <a:pt x="5" y="335"/>
                  </a:cubicBezTo>
                  <a:cubicBezTo>
                    <a:pt x="5" y="336"/>
                    <a:pt x="5" y="336"/>
                    <a:pt x="5" y="336"/>
                  </a:cubicBezTo>
                  <a:cubicBezTo>
                    <a:pt x="6" y="335"/>
                    <a:pt x="6" y="335"/>
                    <a:pt x="6" y="335"/>
                  </a:cubicBezTo>
                  <a:close/>
                  <a:moveTo>
                    <a:pt x="3" y="336"/>
                  </a:moveTo>
                  <a:cubicBezTo>
                    <a:pt x="5" y="335"/>
                    <a:pt x="3" y="333"/>
                    <a:pt x="3" y="333"/>
                  </a:cubicBezTo>
                  <a:cubicBezTo>
                    <a:pt x="2" y="335"/>
                    <a:pt x="2" y="333"/>
                    <a:pt x="2" y="335"/>
                  </a:cubicBezTo>
                  <a:cubicBezTo>
                    <a:pt x="2" y="336"/>
                    <a:pt x="2" y="336"/>
                    <a:pt x="3" y="336"/>
                  </a:cubicBezTo>
                  <a:close/>
                  <a:moveTo>
                    <a:pt x="3" y="340"/>
                  </a:moveTo>
                  <a:cubicBezTo>
                    <a:pt x="5" y="340"/>
                    <a:pt x="5" y="341"/>
                    <a:pt x="5" y="340"/>
                  </a:cubicBezTo>
                  <a:cubicBezTo>
                    <a:pt x="5" y="340"/>
                    <a:pt x="5" y="338"/>
                    <a:pt x="3" y="338"/>
                  </a:cubicBezTo>
                  <a:cubicBezTo>
                    <a:pt x="3" y="338"/>
                    <a:pt x="0" y="338"/>
                    <a:pt x="2" y="340"/>
                  </a:cubicBezTo>
                  <a:cubicBezTo>
                    <a:pt x="3" y="340"/>
                    <a:pt x="3" y="340"/>
                    <a:pt x="3" y="340"/>
                  </a:cubicBezTo>
                  <a:close/>
                  <a:moveTo>
                    <a:pt x="5" y="326"/>
                  </a:moveTo>
                  <a:cubicBezTo>
                    <a:pt x="5" y="326"/>
                    <a:pt x="6" y="324"/>
                    <a:pt x="6" y="326"/>
                  </a:cubicBezTo>
                  <a:cubicBezTo>
                    <a:pt x="6" y="326"/>
                    <a:pt x="5" y="327"/>
                    <a:pt x="5" y="326"/>
                  </a:cubicBezTo>
                  <a:close/>
                  <a:moveTo>
                    <a:pt x="13" y="318"/>
                  </a:moveTo>
                  <a:cubicBezTo>
                    <a:pt x="13" y="316"/>
                    <a:pt x="16" y="316"/>
                    <a:pt x="14" y="318"/>
                  </a:cubicBezTo>
                  <a:cubicBezTo>
                    <a:pt x="13" y="318"/>
                    <a:pt x="13" y="318"/>
                    <a:pt x="13" y="318"/>
                  </a:cubicBezTo>
                  <a:close/>
                  <a:moveTo>
                    <a:pt x="3" y="336"/>
                  </a:moveTo>
                  <a:cubicBezTo>
                    <a:pt x="5" y="336"/>
                    <a:pt x="5" y="336"/>
                    <a:pt x="3" y="336"/>
                  </a:cubicBezTo>
                  <a:cubicBezTo>
                    <a:pt x="2" y="336"/>
                    <a:pt x="2" y="336"/>
                    <a:pt x="2" y="338"/>
                  </a:cubicBezTo>
                  <a:cubicBezTo>
                    <a:pt x="2" y="338"/>
                    <a:pt x="2" y="338"/>
                    <a:pt x="3" y="336"/>
                  </a:cubicBezTo>
                  <a:close/>
                  <a:moveTo>
                    <a:pt x="6" y="340"/>
                  </a:moveTo>
                  <a:cubicBezTo>
                    <a:pt x="6" y="340"/>
                    <a:pt x="6" y="338"/>
                    <a:pt x="5" y="338"/>
                  </a:cubicBezTo>
                  <a:cubicBezTo>
                    <a:pt x="5" y="338"/>
                    <a:pt x="5" y="338"/>
                    <a:pt x="5" y="340"/>
                  </a:cubicBezTo>
                  <a:cubicBezTo>
                    <a:pt x="5" y="340"/>
                    <a:pt x="5" y="340"/>
                    <a:pt x="6" y="340"/>
                  </a:cubicBezTo>
                  <a:close/>
                  <a:moveTo>
                    <a:pt x="14" y="333"/>
                  </a:moveTo>
                  <a:cubicBezTo>
                    <a:pt x="14" y="333"/>
                    <a:pt x="13" y="332"/>
                    <a:pt x="11" y="332"/>
                  </a:cubicBezTo>
                  <a:cubicBezTo>
                    <a:pt x="11" y="330"/>
                    <a:pt x="11" y="329"/>
                    <a:pt x="11" y="330"/>
                  </a:cubicBezTo>
                  <a:cubicBezTo>
                    <a:pt x="11" y="333"/>
                    <a:pt x="11" y="332"/>
                    <a:pt x="11" y="333"/>
                  </a:cubicBezTo>
                  <a:cubicBezTo>
                    <a:pt x="13" y="333"/>
                    <a:pt x="14" y="333"/>
                    <a:pt x="14" y="333"/>
                  </a:cubicBezTo>
                  <a:close/>
                </a:path>
              </a:pathLst>
            </a:custGeom>
            <a:grpFill/>
            <a:ln w="6350" cmpd="sng">
              <a:solidFill>
                <a:schemeClr val="bg1"/>
              </a:solidFill>
              <a:round/>
              <a:headEnd/>
              <a:tailEnd/>
            </a:ln>
          </p:spPr>
          <p:txBody>
            <a:bodyPr/>
            <a:lstStyle/>
            <a:p>
              <a:endParaRPr lang="en-GB"/>
            </a:p>
          </p:txBody>
        </p:sp>
        <p:sp>
          <p:nvSpPr>
            <p:cNvPr id="654" name="Freeform 233">
              <a:extLst>
                <a:ext uri="{FF2B5EF4-FFF2-40B4-BE49-F238E27FC236}">
                  <a16:creationId xmlns:a16="http://schemas.microsoft.com/office/drawing/2014/main" id="{17BFDFF6-C307-2AC1-93B0-B2D5FFE1340F}"/>
                </a:ext>
              </a:extLst>
            </p:cNvPr>
            <p:cNvSpPr>
              <a:spLocks/>
            </p:cNvSpPr>
            <p:nvPr/>
          </p:nvSpPr>
          <p:spPr bwMode="auto">
            <a:xfrm>
              <a:off x="3128501" y="5807606"/>
              <a:ext cx="494775" cy="1172113"/>
            </a:xfrm>
            <a:custGeom>
              <a:avLst/>
              <a:gdLst/>
              <a:ahLst/>
              <a:cxnLst>
                <a:cxn ang="0">
                  <a:pos x="124" y="104"/>
                </a:cxn>
                <a:cxn ang="0">
                  <a:pos x="130" y="140"/>
                </a:cxn>
                <a:cxn ang="0">
                  <a:pos x="131" y="166"/>
                </a:cxn>
                <a:cxn ang="0">
                  <a:pos x="93" y="180"/>
                </a:cxn>
                <a:cxn ang="0">
                  <a:pos x="92" y="199"/>
                </a:cxn>
                <a:cxn ang="0">
                  <a:pos x="69" y="202"/>
                </a:cxn>
                <a:cxn ang="0">
                  <a:pos x="81" y="222"/>
                </a:cxn>
                <a:cxn ang="0">
                  <a:pos x="73" y="227"/>
                </a:cxn>
                <a:cxn ang="0">
                  <a:pos x="58" y="250"/>
                </a:cxn>
                <a:cxn ang="0">
                  <a:pos x="64" y="275"/>
                </a:cxn>
                <a:cxn ang="0">
                  <a:pos x="49" y="298"/>
                </a:cxn>
                <a:cxn ang="0">
                  <a:pos x="43" y="335"/>
                </a:cxn>
                <a:cxn ang="0">
                  <a:pos x="13" y="328"/>
                </a:cxn>
                <a:cxn ang="0">
                  <a:pos x="2" y="306"/>
                </a:cxn>
                <a:cxn ang="0">
                  <a:pos x="11" y="281"/>
                </a:cxn>
                <a:cxn ang="0">
                  <a:pos x="16" y="261"/>
                </a:cxn>
                <a:cxn ang="0">
                  <a:pos x="17" y="247"/>
                </a:cxn>
                <a:cxn ang="0">
                  <a:pos x="16" y="228"/>
                </a:cxn>
                <a:cxn ang="0">
                  <a:pos x="16" y="206"/>
                </a:cxn>
                <a:cxn ang="0">
                  <a:pos x="22" y="179"/>
                </a:cxn>
                <a:cxn ang="0">
                  <a:pos x="26" y="151"/>
                </a:cxn>
                <a:cxn ang="0">
                  <a:pos x="31" y="119"/>
                </a:cxn>
                <a:cxn ang="0">
                  <a:pos x="28" y="91"/>
                </a:cxn>
                <a:cxn ang="0">
                  <a:pos x="34" y="67"/>
                </a:cxn>
                <a:cxn ang="0">
                  <a:pos x="42" y="33"/>
                </a:cxn>
                <a:cxn ang="0">
                  <a:pos x="52" y="11"/>
                </a:cxn>
                <a:cxn ang="0">
                  <a:pos x="66" y="5"/>
                </a:cxn>
                <a:cxn ang="0">
                  <a:pos x="86" y="3"/>
                </a:cxn>
                <a:cxn ang="0">
                  <a:pos x="101" y="20"/>
                </a:cxn>
                <a:cxn ang="0">
                  <a:pos x="128" y="39"/>
                </a:cxn>
                <a:cxn ang="0">
                  <a:pos x="121" y="56"/>
                </a:cxn>
                <a:cxn ang="0">
                  <a:pos x="145" y="57"/>
                </a:cxn>
                <a:cxn ang="0">
                  <a:pos x="159" y="42"/>
                </a:cxn>
                <a:cxn ang="0">
                  <a:pos x="133" y="82"/>
                </a:cxn>
                <a:cxn ang="0">
                  <a:pos x="45" y="366"/>
                </a:cxn>
                <a:cxn ang="0">
                  <a:pos x="64" y="366"/>
                </a:cxn>
                <a:cxn ang="0">
                  <a:pos x="66" y="363"/>
                </a:cxn>
                <a:cxn ang="0">
                  <a:pos x="46" y="349"/>
                </a:cxn>
                <a:cxn ang="0">
                  <a:pos x="43" y="345"/>
                </a:cxn>
                <a:cxn ang="0">
                  <a:pos x="42" y="366"/>
                </a:cxn>
                <a:cxn ang="0">
                  <a:pos x="78" y="365"/>
                </a:cxn>
                <a:cxn ang="0">
                  <a:pos x="72" y="366"/>
                </a:cxn>
                <a:cxn ang="0">
                  <a:pos x="49" y="370"/>
                </a:cxn>
                <a:cxn ang="0">
                  <a:pos x="51" y="368"/>
                </a:cxn>
                <a:cxn ang="0">
                  <a:pos x="45" y="371"/>
                </a:cxn>
                <a:cxn ang="0">
                  <a:pos x="55" y="371"/>
                </a:cxn>
                <a:cxn ang="0">
                  <a:pos x="58" y="370"/>
                </a:cxn>
              </a:cxnLst>
              <a:rect l="0" t="0" r="r" b="b"/>
              <a:pathLst>
                <a:path w="160" h="373">
                  <a:moveTo>
                    <a:pt x="128" y="87"/>
                  </a:moveTo>
                  <a:cubicBezTo>
                    <a:pt x="125" y="91"/>
                    <a:pt x="128" y="93"/>
                    <a:pt x="125" y="98"/>
                  </a:cubicBezTo>
                  <a:cubicBezTo>
                    <a:pt x="122" y="102"/>
                    <a:pt x="127" y="102"/>
                    <a:pt x="124" y="104"/>
                  </a:cubicBezTo>
                  <a:cubicBezTo>
                    <a:pt x="122" y="107"/>
                    <a:pt x="127" y="116"/>
                    <a:pt x="124" y="118"/>
                  </a:cubicBezTo>
                  <a:cubicBezTo>
                    <a:pt x="121" y="119"/>
                    <a:pt x="121" y="126"/>
                    <a:pt x="122" y="129"/>
                  </a:cubicBezTo>
                  <a:cubicBezTo>
                    <a:pt x="118" y="135"/>
                    <a:pt x="127" y="135"/>
                    <a:pt x="130" y="140"/>
                  </a:cubicBezTo>
                  <a:cubicBezTo>
                    <a:pt x="134" y="146"/>
                    <a:pt x="128" y="144"/>
                    <a:pt x="130" y="149"/>
                  </a:cubicBezTo>
                  <a:cubicBezTo>
                    <a:pt x="133" y="155"/>
                    <a:pt x="136" y="149"/>
                    <a:pt x="136" y="155"/>
                  </a:cubicBezTo>
                  <a:cubicBezTo>
                    <a:pt x="136" y="160"/>
                    <a:pt x="134" y="163"/>
                    <a:pt x="131" y="166"/>
                  </a:cubicBezTo>
                  <a:cubicBezTo>
                    <a:pt x="128" y="171"/>
                    <a:pt x="131" y="171"/>
                    <a:pt x="127" y="174"/>
                  </a:cubicBezTo>
                  <a:cubicBezTo>
                    <a:pt x="121" y="177"/>
                    <a:pt x="110" y="180"/>
                    <a:pt x="102" y="182"/>
                  </a:cubicBezTo>
                  <a:cubicBezTo>
                    <a:pt x="95" y="182"/>
                    <a:pt x="96" y="183"/>
                    <a:pt x="93" y="180"/>
                  </a:cubicBezTo>
                  <a:cubicBezTo>
                    <a:pt x="89" y="179"/>
                    <a:pt x="90" y="183"/>
                    <a:pt x="92" y="185"/>
                  </a:cubicBezTo>
                  <a:cubicBezTo>
                    <a:pt x="95" y="186"/>
                    <a:pt x="93" y="189"/>
                    <a:pt x="92" y="192"/>
                  </a:cubicBezTo>
                  <a:cubicBezTo>
                    <a:pt x="90" y="194"/>
                    <a:pt x="89" y="197"/>
                    <a:pt x="92" y="199"/>
                  </a:cubicBezTo>
                  <a:cubicBezTo>
                    <a:pt x="93" y="200"/>
                    <a:pt x="93" y="202"/>
                    <a:pt x="87" y="205"/>
                  </a:cubicBezTo>
                  <a:cubicBezTo>
                    <a:pt x="83" y="206"/>
                    <a:pt x="86" y="205"/>
                    <a:pt x="81" y="205"/>
                  </a:cubicBezTo>
                  <a:cubicBezTo>
                    <a:pt x="77" y="206"/>
                    <a:pt x="73" y="200"/>
                    <a:pt x="69" y="202"/>
                  </a:cubicBezTo>
                  <a:cubicBezTo>
                    <a:pt x="66" y="203"/>
                    <a:pt x="70" y="208"/>
                    <a:pt x="69" y="213"/>
                  </a:cubicBezTo>
                  <a:cubicBezTo>
                    <a:pt x="69" y="219"/>
                    <a:pt x="72" y="219"/>
                    <a:pt x="78" y="216"/>
                  </a:cubicBezTo>
                  <a:cubicBezTo>
                    <a:pt x="81" y="216"/>
                    <a:pt x="81" y="220"/>
                    <a:pt x="81" y="222"/>
                  </a:cubicBezTo>
                  <a:cubicBezTo>
                    <a:pt x="80" y="227"/>
                    <a:pt x="77" y="227"/>
                    <a:pt x="75" y="224"/>
                  </a:cubicBezTo>
                  <a:cubicBezTo>
                    <a:pt x="73" y="220"/>
                    <a:pt x="67" y="222"/>
                    <a:pt x="70" y="225"/>
                  </a:cubicBezTo>
                  <a:cubicBezTo>
                    <a:pt x="73" y="227"/>
                    <a:pt x="77" y="225"/>
                    <a:pt x="73" y="227"/>
                  </a:cubicBezTo>
                  <a:cubicBezTo>
                    <a:pt x="67" y="228"/>
                    <a:pt x="66" y="234"/>
                    <a:pt x="67" y="237"/>
                  </a:cubicBezTo>
                  <a:cubicBezTo>
                    <a:pt x="70" y="245"/>
                    <a:pt x="63" y="244"/>
                    <a:pt x="64" y="247"/>
                  </a:cubicBezTo>
                  <a:cubicBezTo>
                    <a:pt x="67" y="250"/>
                    <a:pt x="60" y="248"/>
                    <a:pt x="58" y="250"/>
                  </a:cubicBezTo>
                  <a:cubicBezTo>
                    <a:pt x="57" y="253"/>
                    <a:pt x="55" y="248"/>
                    <a:pt x="52" y="256"/>
                  </a:cubicBezTo>
                  <a:cubicBezTo>
                    <a:pt x="48" y="262"/>
                    <a:pt x="48" y="262"/>
                    <a:pt x="52" y="269"/>
                  </a:cubicBezTo>
                  <a:cubicBezTo>
                    <a:pt x="58" y="276"/>
                    <a:pt x="63" y="270"/>
                    <a:pt x="64" y="275"/>
                  </a:cubicBezTo>
                  <a:cubicBezTo>
                    <a:pt x="64" y="281"/>
                    <a:pt x="61" y="279"/>
                    <a:pt x="63" y="281"/>
                  </a:cubicBezTo>
                  <a:cubicBezTo>
                    <a:pt x="64" y="284"/>
                    <a:pt x="60" y="284"/>
                    <a:pt x="60" y="287"/>
                  </a:cubicBezTo>
                  <a:cubicBezTo>
                    <a:pt x="60" y="289"/>
                    <a:pt x="51" y="290"/>
                    <a:pt x="49" y="298"/>
                  </a:cubicBezTo>
                  <a:cubicBezTo>
                    <a:pt x="48" y="304"/>
                    <a:pt x="49" y="307"/>
                    <a:pt x="43" y="309"/>
                  </a:cubicBezTo>
                  <a:cubicBezTo>
                    <a:pt x="35" y="312"/>
                    <a:pt x="37" y="318"/>
                    <a:pt x="37" y="323"/>
                  </a:cubicBezTo>
                  <a:cubicBezTo>
                    <a:pt x="38" y="331"/>
                    <a:pt x="45" y="335"/>
                    <a:pt x="43" y="335"/>
                  </a:cubicBezTo>
                  <a:cubicBezTo>
                    <a:pt x="42" y="332"/>
                    <a:pt x="34" y="334"/>
                    <a:pt x="29" y="331"/>
                  </a:cubicBezTo>
                  <a:cubicBezTo>
                    <a:pt x="29" y="331"/>
                    <a:pt x="22" y="331"/>
                    <a:pt x="17" y="331"/>
                  </a:cubicBezTo>
                  <a:cubicBezTo>
                    <a:pt x="13" y="331"/>
                    <a:pt x="16" y="329"/>
                    <a:pt x="13" y="328"/>
                  </a:cubicBezTo>
                  <a:cubicBezTo>
                    <a:pt x="10" y="326"/>
                    <a:pt x="13" y="314"/>
                    <a:pt x="10" y="314"/>
                  </a:cubicBezTo>
                  <a:cubicBezTo>
                    <a:pt x="7" y="314"/>
                    <a:pt x="5" y="318"/>
                    <a:pt x="5" y="314"/>
                  </a:cubicBezTo>
                  <a:cubicBezTo>
                    <a:pt x="3" y="307"/>
                    <a:pt x="0" y="310"/>
                    <a:pt x="2" y="306"/>
                  </a:cubicBezTo>
                  <a:cubicBezTo>
                    <a:pt x="3" y="303"/>
                    <a:pt x="0" y="298"/>
                    <a:pt x="3" y="300"/>
                  </a:cubicBezTo>
                  <a:cubicBezTo>
                    <a:pt x="7" y="300"/>
                    <a:pt x="8" y="290"/>
                    <a:pt x="11" y="289"/>
                  </a:cubicBezTo>
                  <a:cubicBezTo>
                    <a:pt x="14" y="286"/>
                    <a:pt x="8" y="284"/>
                    <a:pt x="11" y="281"/>
                  </a:cubicBezTo>
                  <a:cubicBezTo>
                    <a:pt x="13" y="279"/>
                    <a:pt x="10" y="279"/>
                    <a:pt x="14" y="275"/>
                  </a:cubicBezTo>
                  <a:cubicBezTo>
                    <a:pt x="19" y="272"/>
                    <a:pt x="11" y="272"/>
                    <a:pt x="16" y="269"/>
                  </a:cubicBezTo>
                  <a:cubicBezTo>
                    <a:pt x="19" y="267"/>
                    <a:pt x="14" y="262"/>
                    <a:pt x="16" y="261"/>
                  </a:cubicBezTo>
                  <a:cubicBezTo>
                    <a:pt x="19" y="259"/>
                    <a:pt x="13" y="256"/>
                    <a:pt x="17" y="255"/>
                  </a:cubicBezTo>
                  <a:cubicBezTo>
                    <a:pt x="20" y="253"/>
                    <a:pt x="20" y="248"/>
                    <a:pt x="16" y="248"/>
                  </a:cubicBezTo>
                  <a:cubicBezTo>
                    <a:pt x="13" y="247"/>
                    <a:pt x="13" y="245"/>
                    <a:pt x="17" y="247"/>
                  </a:cubicBezTo>
                  <a:cubicBezTo>
                    <a:pt x="22" y="247"/>
                    <a:pt x="23" y="241"/>
                    <a:pt x="17" y="242"/>
                  </a:cubicBezTo>
                  <a:cubicBezTo>
                    <a:pt x="13" y="244"/>
                    <a:pt x="19" y="237"/>
                    <a:pt x="17" y="236"/>
                  </a:cubicBezTo>
                  <a:cubicBezTo>
                    <a:pt x="14" y="234"/>
                    <a:pt x="17" y="230"/>
                    <a:pt x="16" y="228"/>
                  </a:cubicBezTo>
                  <a:cubicBezTo>
                    <a:pt x="16" y="227"/>
                    <a:pt x="13" y="227"/>
                    <a:pt x="13" y="220"/>
                  </a:cubicBezTo>
                  <a:cubicBezTo>
                    <a:pt x="14" y="214"/>
                    <a:pt x="16" y="219"/>
                    <a:pt x="16" y="216"/>
                  </a:cubicBezTo>
                  <a:cubicBezTo>
                    <a:pt x="17" y="214"/>
                    <a:pt x="14" y="213"/>
                    <a:pt x="16" y="206"/>
                  </a:cubicBezTo>
                  <a:cubicBezTo>
                    <a:pt x="16" y="200"/>
                    <a:pt x="13" y="202"/>
                    <a:pt x="16" y="199"/>
                  </a:cubicBezTo>
                  <a:cubicBezTo>
                    <a:pt x="19" y="196"/>
                    <a:pt x="14" y="191"/>
                    <a:pt x="17" y="188"/>
                  </a:cubicBezTo>
                  <a:cubicBezTo>
                    <a:pt x="20" y="186"/>
                    <a:pt x="16" y="183"/>
                    <a:pt x="22" y="179"/>
                  </a:cubicBezTo>
                  <a:cubicBezTo>
                    <a:pt x="25" y="177"/>
                    <a:pt x="20" y="169"/>
                    <a:pt x="20" y="166"/>
                  </a:cubicBezTo>
                  <a:cubicBezTo>
                    <a:pt x="22" y="163"/>
                    <a:pt x="20" y="158"/>
                    <a:pt x="22" y="155"/>
                  </a:cubicBezTo>
                  <a:cubicBezTo>
                    <a:pt x="22" y="152"/>
                    <a:pt x="23" y="155"/>
                    <a:pt x="26" y="151"/>
                  </a:cubicBezTo>
                  <a:cubicBezTo>
                    <a:pt x="28" y="147"/>
                    <a:pt x="26" y="146"/>
                    <a:pt x="28" y="136"/>
                  </a:cubicBezTo>
                  <a:cubicBezTo>
                    <a:pt x="28" y="129"/>
                    <a:pt x="32" y="132"/>
                    <a:pt x="31" y="127"/>
                  </a:cubicBezTo>
                  <a:cubicBezTo>
                    <a:pt x="31" y="123"/>
                    <a:pt x="34" y="119"/>
                    <a:pt x="31" y="119"/>
                  </a:cubicBezTo>
                  <a:cubicBezTo>
                    <a:pt x="28" y="119"/>
                    <a:pt x="31" y="118"/>
                    <a:pt x="29" y="113"/>
                  </a:cubicBezTo>
                  <a:cubicBezTo>
                    <a:pt x="28" y="109"/>
                    <a:pt x="28" y="106"/>
                    <a:pt x="26" y="102"/>
                  </a:cubicBezTo>
                  <a:cubicBezTo>
                    <a:pt x="25" y="101"/>
                    <a:pt x="26" y="96"/>
                    <a:pt x="28" y="91"/>
                  </a:cubicBezTo>
                  <a:cubicBezTo>
                    <a:pt x="29" y="87"/>
                    <a:pt x="29" y="90"/>
                    <a:pt x="31" y="88"/>
                  </a:cubicBezTo>
                  <a:cubicBezTo>
                    <a:pt x="32" y="85"/>
                    <a:pt x="28" y="79"/>
                    <a:pt x="31" y="76"/>
                  </a:cubicBezTo>
                  <a:cubicBezTo>
                    <a:pt x="32" y="74"/>
                    <a:pt x="32" y="68"/>
                    <a:pt x="34" y="67"/>
                  </a:cubicBezTo>
                  <a:cubicBezTo>
                    <a:pt x="37" y="65"/>
                    <a:pt x="35" y="67"/>
                    <a:pt x="38" y="59"/>
                  </a:cubicBezTo>
                  <a:cubicBezTo>
                    <a:pt x="40" y="51"/>
                    <a:pt x="46" y="59"/>
                    <a:pt x="43" y="51"/>
                  </a:cubicBezTo>
                  <a:cubicBezTo>
                    <a:pt x="40" y="46"/>
                    <a:pt x="43" y="34"/>
                    <a:pt x="42" y="33"/>
                  </a:cubicBezTo>
                  <a:cubicBezTo>
                    <a:pt x="40" y="28"/>
                    <a:pt x="48" y="25"/>
                    <a:pt x="49" y="25"/>
                  </a:cubicBezTo>
                  <a:cubicBezTo>
                    <a:pt x="52" y="23"/>
                    <a:pt x="52" y="19"/>
                    <a:pt x="52" y="15"/>
                  </a:cubicBezTo>
                  <a:cubicBezTo>
                    <a:pt x="54" y="14"/>
                    <a:pt x="54" y="12"/>
                    <a:pt x="52" y="11"/>
                  </a:cubicBezTo>
                  <a:cubicBezTo>
                    <a:pt x="55" y="9"/>
                    <a:pt x="55" y="6"/>
                    <a:pt x="57" y="5"/>
                  </a:cubicBezTo>
                  <a:cubicBezTo>
                    <a:pt x="60" y="3"/>
                    <a:pt x="58" y="1"/>
                    <a:pt x="60" y="0"/>
                  </a:cubicBezTo>
                  <a:cubicBezTo>
                    <a:pt x="61" y="0"/>
                    <a:pt x="61" y="5"/>
                    <a:pt x="66" y="5"/>
                  </a:cubicBezTo>
                  <a:cubicBezTo>
                    <a:pt x="70" y="3"/>
                    <a:pt x="73" y="3"/>
                    <a:pt x="75" y="11"/>
                  </a:cubicBezTo>
                  <a:cubicBezTo>
                    <a:pt x="77" y="5"/>
                    <a:pt x="78" y="3"/>
                    <a:pt x="80" y="3"/>
                  </a:cubicBezTo>
                  <a:cubicBezTo>
                    <a:pt x="83" y="3"/>
                    <a:pt x="84" y="3"/>
                    <a:pt x="86" y="3"/>
                  </a:cubicBezTo>
                  <a:cubicBezTo>
                    <a:pt x="87" y="3"/>
                    <a:pt x="87" y="5"/>
                    <a:pt x="89" y="6"/>
                  </a:cubicBezTo>
                  <a:cubicBezTo>
                    <a:pt x="90" y="8"/>
                    <a:pt x="90" y="6"/>
                    <a:pt x="92" y="11"/>
                  </a:cubicBezTo>
                  <a:cubicBezTo>
                    <a:pt x="95" y="17"/>
                    <a:pt x="99" y="17"/>
                    <a:pt x="101" y="20"/>
                  </a:cubicBezTo>
                  <a:cubicBezTo>
                    <a:pt x="102" y="23"/>
                    <a:pt x="107" y="22"/>
                    <a:pt x="112" y="26"/>
                  </a:cubicBezTo>
                  <a:cubicBezTo>
                    <a:pt x="118" y="31"/>
                    <a:pt x="121" y="33"/>
                    <a:pt x="124" y="33"/>
                  </a:cubicBezTo>
                  <a:cubicBezTo>
                    <a:pt x="125" y="33"/>
                    <a:pt x="130" y="37"/>
                    <a:pt x="128" y="39"/>
                  </a:cubicBezTo>
                  <a:cubicBezTo>
                    <a:pt x="125" y="43"/>
                    <a:pt x="128" y="43"/>
                    <a:pt x="125" y="45"/>
                  </a:cubicBezTo>
                  <a:cubicBezTo>
                    <a:pt x="122" y="46"/>
                    <a:pt x="125" y="48"/>
                    <a:pt x="124" y="51"/>
                  </a:cubicBezTo>
                  <a:cubicBezTo>
                    <a:pt x="122" y="54"/>
                    <a:pt x="119" y="54"/>
                    <a:pt x="121" y="56"/>
                  </a:cubicBezTo>
                  <a:cubicBezTo>
                    <a:pt x="121" y="59"/>
                    <a:pt x="121" y="57"/>
                    <a:pt x="125" y="57"/>
                  </a:cubicBezTo>
                  <a:cubicBezTo>
                    <a:pt x="131" y="57"/>
                    <a:pt x="134" y="62"/>
                    <a:pt x="139" y="59"/>
                  </a:cubicBezTo>
                  <a:cubicBezTo>
                    <a:pt x="142" y="54"/>
                    <a:pt x="144" y="62"/>
                    <a:pt x="145" y="57"/>
                  </a:cubicBezTo>
                  <a:cubicBezTo>
                    <a:pt x="145" y="53"/>
                    <a:pt x="150" y="53"/>
                    <a:pt x="151" y="48"/>
                  </a:cubicBezTo>
                  <a:cubicBezTo>
                    <a:pt x="151" y="43"/>
                    <a:pt x="153" y="45"/>
                    <a:pt x="151" y="39"/>
                  </a:cubicBezTo>
                  <a:cubicBezTo>
                    <a:pt x="154" y="40"/>
                    <a:pt x="156" y="34"/>
                    <a:pt x="159" y="42"/>
                  </a:cubicBezTo>
                  <a:cubicBezTo>
                    <a:pt x="160" y="48"/>
                    <a:pt x="160" y="54"/>
                    <a:pt x="156" y="57"/>
                  </a:cubicBezTo>
                  <a:cubicBezTo>
                    <a:pt x="151" y="60"/>
                    <a:pt x="145" y="64"/>
                    <a:pt x="140" y="71"/>
                  </a:cubicBezTo>
                  <a:cubicBezTo>
                    <a:pt x="134" y="79"/>
                    <a:pt x="134" y="82"/>
                    <a:pt x="133" y="82"/>
                  </a:cubicBezTo>
                  <a:cubicBezTo>
                    <a:pt x="130" y="84"/>
                    <a:pt x="130" y="85"/>
                    <a:pt x="128" y="87"/>
                  </a:cubicBezTo>
                  <a:close/>
                  <a:moveTo>
                    <a:pt x="42" y="366"/>
                  </a:moveTo>
                  <a:cubicBezTo>
                    <a:pt x="45" y="366"/>
                    <a:pt x="42" y="365"/>
                    <a:pt x="45" y="366"/>
                  </a:cubicBezTo>
                  <a:cubicBezTo>
                    <a:pt x="48" y="366"/>
                    <a:pt x="54" y="366"/>
                    <a:pt x="57" y="368"/>
                  </a:cubicBezTo>
                  <a:cubicBezTo>
                    <a:pt x="60" y="370"/>
                    <a:pt x="58" y="368"/>
                    <a:pt x="60" y="368"/>
                  </a:cubicBezTo>
                  <a:cubicBezTo>
                    <a:pt x="63" y="368"/>
                    <a:pt x="63" y="365"/>
                    <a:pt x="64" y="366"/>
                  </a:cubicBezTo>
                  <a:cubicBezTo>
                    <a:pt x="64" y="368"/>
                    <a:pt x="64" y="366"/>
                    <a:pt x="66" y="366"/>
                  </a:cubicBezTo>
                  <a:cubicBezTo>
                    <a:pt x="67" y="366"/>
                    <a:pt x="67" y="366"/>
                    <a:pt x="67" y="365"/>
                  </a:cubicBezTo>
                  <a:cubicBezTo>
                    <a:pt x="69" y="363"/>
                    <a:pt x="67" y="363"/>
                    <a:pt x="66" y="363"/>
                  </a:cubicBezTo>
                  <a:cubicBezTo>
                    <a:pt x="63" y="365"/>
                    <a:pt x="63" y="363"/>
                    <a:pt x="60" y="362"/>
                  </a:cubicBezTo>
                  <a:cubicBezTo>
                    <a:pt x="58" y="362"/>
                    <a:pt x="57" y="359"/>
                    <a:pt x="54" y="357"/>
                  </a:cubicBezTo>
                  <a:cubicBezTo>
                    <a:pt x="51" y="356"/>
                    <a:pt x="46" y="351"/>
                    <a:pt x="46" y="349"/>
                  </a:cubicBezTo>
                  <a:cubicBezTo>
                    <a:pt x="45" y="348"/>
                    <a:pt x="46" y="346"/>
                    <a:pt x="43" y="346"/>
                  </a:cubicBezTo>
                  <a:cubicBezTo>
                    <a:pt x="42" y="346"/>
                    <a:pt x="42" y="346"/>
                    <a:pt x="42" y="345"/>
                  </a:cubicBezTo>
                  <a:cubicBezTo>
                    <a:pt x="43" y="343"/>
                    <a:pt x="43" y="343"/>
                    <a:pt x="43" y="345"/>
                  </a:cubicBezTo>
                  <a:cubicBezTo>
                    <a:pt x="45" y="345"/>
                    <a:pt x="45" y="345"/>
                    <a:pt x="45" y="345"/>
                  </a:cubicBezTo>
                  <a:cubicBezTo>
                    <a:pt x="45" y="343"/>
                    <a:pt x="43" y="342"/>
                    <a:pt x="42" y="338"/>
                  </a:cubicBezTo>
                  <a:cubicBezTo>
                    <a:pt x="42" y="366"/>
                    <a:pt x="42" y="366"/>
                    <a:pt x="42" y="366"/>
                  </a:cubicBezTo>
                  <a:close/>
                  <a:moveTo>
                    <a:pt x="73" y="366"/>
                  </a:moveTo>
                  <a:cubicBezTo>
                    <a:pt x="75" y="365"/>
                    <a:pt x="75" y="366"/>
                    <a:pt x="77" y="366"/>
                  </a:cubicBezTo>
                  <a:cubicBezTo>
                    <a:pt x="78" y="365"/>
                    <a:pt x="77" y="366"/>
                    <a:pt x="78" y="365"/>
                  </a:cubicBezTo>
                  <a:cubicBezTo>
                    <a:pt x="80" y="365"/>
                    <a:pt x="80" y="363"/>
                    <a:pt x="78" y="365"/>
                  </a:cubicBezTo>
                  <a:cubicBezTo>
                    <a:pt x="77" y="365"/>
                    <a:pt x="77" y="363"/>
                    <a:pt x="73" y="365"/>
                  </a:cubicBezTo>
                  <a:cubicBezTo>
                    <a:pt x="73" y="365"/>
                    <a:pt x="70" y="365"/>
                    <a:pt x="72" y="366"/>
                  </a:cubicBezTo>
                  <a:cubicBezTo>
                    <a:pt x="73" y="366"/>
                    <a:pt x="73" y="366"/>
                    <a:pt x="73" y="366"/>
                  </a:cubicBezTo>
                  <a:close/>
                  <a:moveTo>
                    <a:pt x="48" y="371"/>
                  </a:moveTo>
                  <a:cubicBezTo>
                    <a:pt x="49" y="371"/>
                    <a:pt x="48" y="370"/>
                    <a:pt x="49" y="370"/>
                  </a:cubicBezTo>
                  <a:cubicBezTo>
                    <a:pt x="51" y="370"/>
                    <a:pt x="49" y="371"/>
                    <a:pt x="51" y="371"/>
                  </a:cubicBezTo>
                  <a:cubicBezTo>
                    <a:pt x="52" y="371"/>
                    <a:pt x="52" y="371"/>
                    <a:pt x="54" y="370"/>
                  </a:cubicBezTo>
                  <a:cubicBezTo>
                    <a:pt x="54" y="368"/>
                    <a:pt x="52" y="368"/>
                    <a:pt x="51" y="368"/>
                  </a:cubicBezTo>
                  <a:cubicBezTo>
                    <a:pt x="49" y="368"/>
                    <a:pt x="48" y="366"/>
                    <a:pt x="45" y="366"/>
                  </a:cubicBezTo>
                  <a:cubicBezTo>
                    <a:pt x="43" y="366"/>
                    <a:pt x="43" y="368"/>
                    <a:pt x="45" y="368"/>
                  </a:cubicBezTo>
                  <a:cubicBezTo>
                    <a:pt x="45" y="368"/>
                    <a:pt x="45" y="368"/>
                    <a:pt x="45" y="371"/>
                  </a:cubicBezTo>
                  <a:cubicBezTo>
                    <a:pt x="45" y="371"/>
                    <a:pt x="46" y="371"/>
                    <a:pt x="48" y="371"/>
                  </a:cubicBezTo>
                  <a:close/>
                  <a:moveTo>
                    <a:pt x="54" y="371"/>
                  </a:moveTo>
                  <a:cubicBezTo>
                    <a:pt x="54" y="371"/>
                    <a:pt x="55" y="370"/>
                    <a:pt x="55" y="371"/>
                  </a:cubicBezTo>
                  <a:cubicBezTo>
                    <a:pt x="55" y="373"/>
                    <a:pt x="54" y="373"/>
                    <a:pt x="54" y="371"/>
                  </a:cubicBezTo>
                  <a:close/>
                  <a:moveTo>
                    <a:pt x="57" y="371"/>
                  </a:moveTo>
                  <a:cubicBezTo>
                    <a:pt x="55" y="371"/>
                    <a:pt x="57" y="370"/>
                    <a:pt x="58" y="370"/>
                  </a:cubicBezTo>
                  <a:cubicBezTo>
                    <a:pt x="58" y="371"/>
                    <a:pt x="58" y="371"/>
                    <a:pt x="57" y="371"/>
                  </a:cubicBezTo>
                  <a:close/>
                </a:path>
              </a:pathLst>
            </a:custGeom>
            <a:grpFill/>
            <a:ln w="6350" cmpd="sng">
              <a:solidFill>
                <a:schemeClr val="bg1"/>
              </a:solidFill>
              <a:round/>
              <a:headEnd/>
              <a:tailEnd/>
            </a:ln>
          </p:spPr>
          <p:txBody>
            <a:bodyPr/>
            <a:lstStyle/>
            <a:p>
              <a:endParaRPr lang="en-GB"/>
            </a:p>
          </p:txBody>
        </p:sp>
        <p:sp>
          <p:nvSpPr>
            <p:cNvPr id="655" name="Freeform 234">
              <a:extLst>
                <a:ext uri="{FF2B5EF4-FFF2-40B4-BE49-F238E27FC236}">
                  <a16:creationId xmlns:a16="http://schemas.microsoft.com/office/drawing/2014/main" id="{A206BAFD-2FC3-89D4-BA92-D480DE5C76D2}"/>
                </a:ext>
              </a:extLst>
            </p:cNvPr>
            <p:cNvSpPr>
              <a:spLocks/>
            </p:cNvSpPr>
            <p:nvPr/>
          </p:nvSpPr>
          <p:spPr bwMode="auto">
            <a:xfrm>
              <a:off x="3576991" y="7203132"/>
              <a:ext cx="27132" cy="21047"/>
            </a:xfrm>
            <a:custGeom>
              <a:avLst/>
              <a:gdLst/>
              <a:ahLst/>
              <a:cxnLst>
                <a:cxn ang="0">
                  <a:pos x="1" y="4"/>
                </a:cxn>
                <a:cxn ang="0">
                  <a:pos x="6" y="2"/>
                </a:cxn>
                <a:cxn ang="0">
                  <a:pos x="1" y="4"/>
                </a:cxn>
              </a:cxnLst>
              <a:rect l="0" t="0" r="r" b="b"/>
              <a:pathLst>
                <a:path w="9" h="7">
                  <a:moveTo>
                    <a:pt x="1" y="4"/>
                  </a:moveTo>
                  <a:cubicBezTo>
                    <a:pt x="0" y="2"/>
                    <a:pt x="3" y="0"/>
                    <a:pt x="6" y="2"/>
                  </a:cubicBezTo>
                  <a:cubicBezTo>
                    <a:pt x="9" y="4"/>
                    <a:pt x="3" y="7"/>
                    <a:pt x="1" y="4"/>
                  </a:cubicBezTo>
                </a:path>
              </a:pathLst>
            </a:custGeom>
            <a:grpFill/>
            <a:ln w="6350" cmpd="sng">
              <a:solidFill>
                <a:schemeClr val="bg1"/>
              </a:solidFill>
              <a:round/>
              <a:headEnd/>
              <a:tailEnd/>
            </a:ln>
          </p:spPr>
          <p:txBody>
            <a:bodyPr/>
            <a:lstStyle/>
            <a:p>
              <a:endParaRPr lang="en-GB"/>
            </a:p>
          </p:txBody>
        </p:sp>
        <p:sp>
          <p:nvSpPr>
            <p:cNvPr id="656" name="Freeform 239">
              <a:extLst>
                <a:ext uri="{FF2B5EF4-FFF2-40B4-BE49-F238E27FC236}">
                  <a16:creationId xmlns:a16="http://schemas.microsoft.com/office/drawing/2014/main" id="{CBBF8606-8C17-A19E-52F7-D3BE2D761B0B}"/>
                </a:ext>
              </a:extLst>
            </p:cNvPr>
            <p:cNvSpPr>
              <a:spLocks/>
            </p:cNvSpPr>
            <p:nvPr/>
          </p:nvSpPr>
          <p:spPr bwMode="auto">
            <a:xfrm>
              <a:off x="2997625" y="4289040"/>
              <a:ext cx="154817" cy="197511"/>
            </a:xfrm>
            <a:custGeom>
              <a:avLst/>
              <a:gdLst/>
              <a:ahLst/>
              <a:cxnLst>
                <a:cxn ang="0">
                  <a:pos x="42" y="61"/>
                </a:cxn>
                <a:cxn ang="0">
                  <a:pos x="47" y="59"/>
                </a:cxn>
                <a:cxn ang="0">
                  <a:pos x="45" y="63"/>
                </a:cxn>
                <a:cxn ang="0">
                  <a:pos x="42" y="61"/>
                </a:cxn>
                <a:cxn ang="0">
                  <a:pos x="11" y="27"/>
                </a:cxn>
                <a:cxn ang="0">
                  <a:pos x="11" y="22"/>
                </a:cxn>
                <a:cxn ang="0">
                  <a:pos x="9" y="19"/>
                </a:cxn>
                <a:cxn ang="0">
                  <a:pos x="7" y="23"/>
                </a:cxn>
                <a:cxn ang="0">
                  <a:pos x="9" y="27"/>
                </a:cxn>
                <a:cxn ang="0">
                  <a:pos x="11" y="27"/>
                </a:cxn>
                <a:cxn ang="0">
                  <a:pos x="12" y="33"/>
                </a:cxn>
                <a:cxn ang="0">
                  <a:pos x="12" y="30"/>
                </a:cxn>
                <a:cxn ang="0">
                  <a:pos x="11" y="28"/>
                </a:cxn>
                <a:cxn ang="0">
                  <a:pos x="11" y="31"/>
                </a:cxn>
                <a:cxn ang="0">
                  <a:pos x="12" y="33"/>
                </a:cxn>
                <a:cxn ang="0">
                  <a:pos x="6" y="3"/>
                </a:cxn>
                <a:cxn ang="0">
                  <a:pos x="9" y="3"/>
                </a:cxn>
                <a:cxn ang="0">
                  <a:pos x="4" y="2"/>
                </a:cxn>
                <a:cxn ang="0">
                  <a:pos x="3" y="3"/>
                </a:cxn>
                <a:cxn ang="0">
                  <a:pos x="3" y="5"/>
                </a:cxn>
                <a:cxn ang="0">
                  <a:pos x="6" y="3"/>
                </a:cxn>
                <a:cxn ang="0">
                  <a:pos x="17" y="8"/>
                </a:cxn>
                <a:cxn ang="0">
                  <a:pos x="15" y="5"/>
                </a:cxn>
                <a:cxn ang="0">
                  <a:pos x="11" y="0"/>
                </a:cxn>
                <a:cxn ang="0">
                  <a:pos x="12" y="2"/>
                </a:cxn>
                <a:cxn ang="0">
                  <a:pos x="15" y="5"/>
                </a:cxn>
                <a:cxn ang="0">
                  <a:pos x="15" y="8"/>
                </a:cxn>
                <a:cxn ang="0">
                  <a:pos x="15" y="11"/>
                </a:cxn>
                <a:cxn ang="0">
                  <a:pos x="17" y="8"/>
                </a:cxn>
                <a:cxn ang="0">
                  <a:pos x="48" y="49"/>
                </a:cxn>
                <a:cxn ang="0">
                  <a:pos x="50" y="49"/>
                </a:cxn>
                <a:cxn ang="0">
                  <a:pos x="47" y="47"/>
                </a:cxn>
                <a:cxn ang="0">
                  <a:pos x="48" y="49"/>
                </a:cxn>
                <a:cxn ang="0">
                  <a:pos x="23" y="19"/>
                </a:cxn>
                <a:cxn ang="0">
                  <a:pos x="21" y="23"/>
                </a:cxn>
                <a:cxn ang="0">
                  <a:pos x="23" y="25"/>
                </a:cxn>
                <a:cxn ang="0">
                  <a:pos x="23" y="23"/>
                </a:cxn>
                <a:cxn ang="0">
                  <a:pos x="23" y="17"/>
                </a:cxn>
                <a:cxn ang="0">
                  <a:pos x="18" y="16"/>
                </a:cxn>
                <a:cxn ang="0">
                  <a:pos x="23" y="19"/>
                </a:cxn>
                <a:cxn ang="0">
                  <a:pos x="39" y="47"/>
                </a:cxn>
                <a:cxn ang="0">
                  <a:pos x="39" y="49"/>
                </a:cxn>
                <a:cxn ang="0">
                  <a:pos x="41" y="44"/>
                </a:cxn>
                <a:cxn ang="0">
                  <a:pos x="38" y="42"/>
                </a:cxn>
                <a:cxn ang="0">
                  <a:pos x="39" y="45"/>
                </a:cxn>
                <a:cxn ang="0">
                  <a:pos x="39" y="47"/>
                </a:cxn>
                <a:cxn ang="0">
                  <a:pos x="26" y="36"/>
                </a:cxn>
                <a:cxn ang="0">
                  <a:pos x="26" y="36"/>
                </a:cxn>
                <a:cxn ang="0">
                  <a:pos x="24" y="34"/>
                </a:cxn>
                <a:cxn ang="0">
                  <a:pos x="26" y="36"/>
                </a:cxn>
                <a:cxn ang="0">
                  <a:pos x="29" y="28"/>
                </a:cxn>
                <a:cxn ang="0">
                  <a:pos x="27" y="23"/>
                </a:cxn>
                <a:cxn ang="0">
                  <a:pos x="27" y="25"/>
                </a:cxn>
                <a:cxn ang="0">
                  <a:pos x="29" y="28"/>
                </a:cxn>
                <a:cxn ang="0">
                  <a:pos x="29" y="30"/>
                </a:cxn>
                <a:cxn ang="0">
                  <a:pos x="29" y="28"/>
                </a:cxn>
                <a:cxn ang="0">
                  <a:pos x="33" y="42"/>
                </a:cxn>
                <a:cxn ang="0">
                  <a:pos x="33" y="41"/>
                </a:cxn>
                <a:cxn ang="0">
                  <a:pos x="32" y="39"/>
                </a:cxn>
                <a:cxn ang="0">
                  <a:pos x="30" y="34"/>
                </a:cxn>
                <a:cxn ang="0">
                  <a:pos x="32" y="38"/>
                </a:cxn>
                <a:cxn ang="0">
                  <a:pos x="32" y="41"/>
                </a:cxn>
                <a:cxn ang="0">
                  <a:pos x="33" y="42"/>
                </a:cxn>
              </a:cxnLst>
              <a:rect l="0" t="0" r="r" b="b"/>
              <a:pathLst>
                <a:path w="50" h="63">
                  <a:moveTo>
                    <a:pt x="42" y="61"/>
                  </a:moveTo>
                  <a:cubicBezTo>
                    <a:pt x="45" y="58"/>
                    <a:pt x="47" y="61"/>
                    <a:pt x="47" y="59"/>
                  </a:cubicBezTo>
                  <a:cubicBezTo>
                    <a:pt x="48" y="56"/>
                    <a:pt x="50" y="61"/>
                    <a:pt x="45" y="63"/>
                  </a:cubicBezTo>
                  <a:cubicBezTo>
                    <a:pt x="42" y="63"/>
                    <a:pt x="42" y="63"/>
                    <a:pt x="42" y="61"/>
                  </a:cubicBezTo>
                  <a:close/>
                  <a:moveTo>
                    <a:pt x="11" y="27"/>
                  </a:moveTo>
                  <a:cubicBezTo>
                    <a:pt x="12" y="25"/>
                    <a:pt x="12" y="23"/>
                    <a:pt x="11" y="22"/>
                  </a:cubicBezTo>
                  <a:cubicBezTo>
                    <a:pt x="9" y="20"/>
                    <a:pt x="9" y="19"/>
                    <a:pt x="9" y="19"/>
                  </a:cubicBezTo>
                  <a:cubicBezTo>
                    <a:pt x="7" y="19"/>
                    <a:pt x="7" y="20"/>
                    <a:pt x="7" y="23"/>
                  </a:cubicBezTo>
                  <a:cubicBezTo>
                    <a:pt x="6" y="25"/>
                    <a:pt x="6" y="25"/>
                    <a:pt x="9" y="27"/>
                  </a:cubicBezTo>
                  <a:cubicBezTo>
                    <a:pt x="11" y="28"/>
                    <a:pt x="11" y="27"/>
                    <a:pt x="11" y="27"/>
                  </a:cubicBezTo>
                  <a:close/>
                  <a:moveTo>
                    <a:pt x="12" y="33"/>
                  </a:moveTo>
                  <a:cubicBezTo>
                    <a:pt x="13" y="33"/>
                    <a:pt x="13" y="33"/>
                    <a:pt x="12" y="30"/>
                  </a:cubicBezTo>
                  <a:cubicBezTo>
                    <a:pt x="12" y="27"/>
                    <a:pt x="12" y="30"/>
                    <a:pt x="11" y="28"/>
                  </a:cubicBezTo>
                  <a:cubicBezTo>
                    <a:pt x="9" y="27"/>
                    <a:pt x="9" y="30"/>
                    <a:pt x="11" y="31"/>
                  </a:cubicBezTo>
                  <a:cubicBezTo>
                    <a:pt x="12" y="33"/>
                    <a:pt x="11" y="33"/>
                    <a:pt x="12" y="33"/>
                  </a:cubicBezTo>
                  <a:close/>
                  <a:moveTo>
                    <a:pt x="6" y="3"/>
                  </a:moveTo>
                  <a:cubicBezTo>
                    <a:pt x="9" y="3"/>
                    <a:pt x="9" y="5"/>
                    <a:pt x="9" y="3"/>
                  </a:cubicBezTo>
                  <a:cubicBezTo>
                    <a:pt x="11" y="2"/>
                    <a:pt x="7" y="3"/>
                    <a:pt x="4" y="2"/>
                  </a:cubicBezTo>
                  <a:cubicBezTo>
                    <a:pt x="1" y="2"/>
                    <a:pt x="6" y="5"/>
                    <a:pt x="3" y="3"/>
                  </a:cubicBezTo>
                  <a:cubicBezTo>
                    <a:pt x="1" y="3"/>
                    <a:pt x="0" y="3"/>
                    <a:pt x="3" y="5"/>
                  </a:cubicBezTo>
                  <a:cubicBezTo>
                    <a:pt x="3" y="5"/>
                    <a:pt x="3" y="5"/>
                    <a:pt x="6" y="3"/>
                  </a:cubicBezTo>
                  <a:close/>
                  <a:moveTo>
                    <a:pt x="17" y="8"/>
                  </a:moveTo>
                  <a:cubicBezTo>
                    <a:pt x="17" y="8"/>
                    <a:pt x="17" y="5"/>
                    <a:pt x="15" y="5"/>
                  </a:cubicBezTo>
                  <a:cubicBezTo>
                    <a:pt x="13" y="3"/>
                    <a:pt x="13" y="0"/>
                    <a:pt x="11" y="0"/>
                  </a:cubicBezTo>
                  <a:cubicBezTo>
                    <a:pt x="7" y="0"/>
                    <a:pt x="11" y="0"/>
                    <a:pt x="12" y="2"/>
                  </a:cubicBezTo>
                  <a:cubicBezTo>
                    <a:pt x="13" y="2"/>
                    <a:pt x="13" y="3"/>
                    <a:pt x="15" y="5"/>
                  </a:cubicBezTo>
                  <a:cubicBezTo>
                    <a:pt x="17" y="6"/>
                    <a:pt x="15" y="5"/>
                    <a:pt x="15" y="8"/>
                  </a:cubicBezTo>
                  <a:cubicBezTo>
                    <a:pt x="15" y="11"/>
                    <a:pt x="12" y="8"/>
                    <a:pt x="15" y="11"/>
                  </a:cubicBezTo>
                  <a:cubicBezTo>
                    <a:pt x="15" y="13"/>
                    <a:pt x="15" y="8"/>
                    <a:pt x="17" y="8"/>
                  </a:cubicBezTo>
                  <a:close/>
                  <a:moveTo>
                    <a:pt x="48" y="49"/>
                  </a:moveTo>
                  <a:cubicBezTo>
                    <a:pt x="50" y="49"/>
                    <a:pt x="50" y="49"/>
                    <a:pt x="50" y="49"/>
                  </a:cubicBezTo>
                  <a:cubicBezTo>
                    <a:pt x="50" y="47"/>
                    <a:pt x="47" y="47"/>
                    <a:pt x="47" y="47"/>
                  </a:cubicBezTo>
                  <a:cubicBezTo>
                    <a:pt x="47" y="47"/>
                    <a:pt x="47" y="49"/>
                    <a:pt x="48" y="49"/>
                  </a:cubicBezTo>
                  <a:close/>
                  <a:moveTo>
                    <a:pt x="23" y="19"/>
                  </a:moveTo>
                  <a:cubicBezTo>
                    <a:pt x="24" y="22"/>
                    <a:pt x="21" y="22"/>
                    <a:pt x="21" y="23"/>
                  </a:cubicBezTo>
                  <a:cubicBezTo>
                    <a:pt x="23" y="23"/>
                    <a:pt x="23" y="27"/>
                    <a:pt x="23" y="25"/>
                  </a:cubicBezTo>
                  <a:cubicBezTo>
                    <a:pt x="24" y="25"/>
                    <a:pt x="23" y="25"/>
                    <a:pt x="23" y="23"/>
                  </a:cubicBezTo>
                  <a:cubicBezTo>
                    <a:pt x="23" y="20"/>
                    <a:pt x="24" y="20"/>
                    <a:pt x="23" y="17"/>
                  </a:cubicBezTo>
                  <a:cubicBezTo>
                    <a:pt x="21" y="16"/>
                    <a:pt x="18" y="14"/>
                    <a:pt x="18" y="16"/>
                  </a:cubicBezTo>
                  <a:cubicBezTo>
                    <a:pt x="18" y="16"/>
                    <a:pt x="21" y="17"/>
                    <a:pt x="23" y="19"/>
                  </a:cubicBezTo>
                  <a:close/>
                  <a:moveTo>
                    <a:pt x="39" y="47"/>
                  </a:moveTo>
                  <a:cubicBezTo>
                    <a:pt x="38" y="49"/>
                    <a:pt x="38" y="50"/>
                    <a:pt x="39" y="49"/>
                  </a:cubicBezTo>
                  <a:cubicBezTo>
                    <a:pt x="42" y="47"/>
                    <a:pt x="42" y="45"/>
                    <a:pt x="41" y="44"/>
                  </a:cubicBezTo>
                  <a:cubicBezTo>
                    <a:pt x="41" y="42"/>
                    <a:pt x="41" y="44"/>
                    <a:pt x="38" y="42"/>
                  </a:cubicBezTo>
                  <a:cubicBezTo>
                    <a:pt x="36" y="42"/>
                    <a:pt x="38" y="45"/>
                    <a:pt x="39" y="45"/>
                  </a:cubicBezTo>
                  <a:cubicBezTo>
                    <a:pt x="41" y="44"/>
                    <a:pt x="41" y="45"/>
                    <a:pt x="39" y="47"/>
                  </a:cubicBezTo>
                  <a:close/>
                  <a:moveTo>
                    <a:pt x="26" y="36"/>
                  </a:moveTo>
                  <a:cubicBezTo>
                    <a:pt x="27" y="38"/>
                    <a:pt x="27" y="36"/>
                    <a:pt x="26" y="36"/>
                  </a:cubicBezTo>
                  <a:cubicBezTo>
                    <a:pt x="26" y="34"/>
                    <a:pt x="24" y="33"/>
                    <a:pt x="24" y="34"/>
                  </a:cubicBezTo>
                  <a:cubicBezTo>
                    <a:pt x="24" y="36"/>
                    <a:pt x="24" y="34"/>
                    <a:pt x="26" y="36"/>
                  </a:cubicBezTo>
                  <a:close/>
                  <a:moveTo>
                    <a:pt x="29" y="28"/>
                  </a:moveTo>
                  <a:cubicBezTo>
                    <a:pt x="29" y="27"/>
                    <a:pt x="29" y="25"/>
                    <a:pt x="27" y="23"/>
                  </a:cubicBezTo>
                  <a:cubicBezTo>
                    <a:pt x="26" y="23"/>
                    <a:pt x="26" y="23"/>
                    <a:pt x="27" y="25"/>
                  </a:cubicBezTo>
                  <a:cubicBezTo>
                    <a:pt x="27" y="25"/>
                    <a:pt x="27" y="27"/>
                    <a:pt x="29" y="28"/>
                  </a:cubicBezTo>
                  <a:cubicBezTo>
                    <a:pt x="30" y="30"/>
                    <a:pt x="27" y="31"/>
                    <a:pt x="29" y="30"/>
                  </a:cubicBezTo>
                  <a:cubicBezTo>
                    <a:pt x="30" y="30"/>
                    <a:pt x="30" y="28"/>
                    <a:pt x="29" y="28"/>
                  </a:cubicBezTo>
                  <a:close/>
                  <a:moveTo>
                    <a:pt x="33" y="42"/>
                  </a:moveTo>
                  <a:cubicBezTo>
                    <a:pt x="33" y="42"/>
                    <a:pt x="35" y="42"/>
                    <a:pt x="33" y="41"/>
                  </a:cubicBezTo>
                  <a:cubicBezTo>
                    <a:pt x="33" y="39"/>
                    <a:pt x="32" y="39"/>
                    <a:pt x="32" y="39"/>
                  </a:cubicBezTo>
                  <a:cubicBezTo>
                    <a:pt x="32" y="38"/>
                    <a:pt x="30" y="34"/>
                    <a:pt x="30" y="34"/>
                  </a:cubicBezTo>
                  <a:cubicBezTo>
                    <a:pt x="29" y="33"/>
                    <a:pt x="30" y="36"/>
                    <a:pt x="32" y="38"/>
                  </a:cubicBezTo>
                  <a:cubicBezTo>
                    <a:pt x="32" y="41"/>
                    <a:pt x="30" y="38"/>
                    <a:pt x="32" y="41"/>
                  </a:cubicBezTo>
                  <a:cubicBezTo>
                    <a:pt x="32" y="41"/>
                    <a:pt x="33" y="41"/>
                    <a:pt x="33" y="42"/>
                  </a:cubicBezTo>
                  <a:close/>
                </a:path>
              </a:pathLst>
            </a:custGeom>
            <a:grpFill/>
            <a:ln w="6350" cmpd="sng">
              <a:solidFill>
                <a:schemeClr val="bg1"/>
              </a:solidFill>
              <a:round/>
              <a:headEnd/>
              <a:tailEnd/>
            </a:ln>
          </p:spPr>
          <p:txBody>
            <a:bodyPr/>
            <a:lstStyle/>
            <a:p>
              <a:endParaRPr lang="en-GB"/>
            </a:p>
          </p:txBody>
        </p:sp>
        <p:sp>
          <p:nvSpPr>
            <p:cNvPr id="657" name="Freeform 240">
              <a:extLst>
                <a:ext uri="{FF2B5EF4-FFF2-40B4-BE49-F238E27FC236}">
                  <a16:creationId xmlns:a16="http://schemas.microsoft.com/office/drawing/2014/main" id="{20AC713D-F714-E39C-3A59-C28DFEE4AA9D}"/>
                </a:ext>
              </a:extLst>
            </p:cNvPr>
            <p:cNvSpPr>
              <a:spLocks/>
            </p:cNvSpPr>
            <p:nvPr/>
          </p:nvSpPr>
          <p:spPr bwMode="auto">
            <a:xfrm>
              <a:off x="2855577" y="4407222"/>
              <a:ext cx="266541" cy="116564"/>
            </a:xfrm>
            <a:custGeom>
              <a:avLst/>
              <a:gdLst/>
              <a:ahLst/>
              <a:cxnLst>
                <a:cxn ang="0">
                  <a:pos x="8" y="13"/>
                </a:cxn>
                <a:cxn ang="0">
                  <a:pos x="3" y="15"/>
                </a:cxn>
                <a:cxn ang="0">
                  <a:pos x="0" y="13"/>
                </a:cxn>
                <a:cxn ang="0">
                  <a:pos x="4" y="10"/>
                </a:cxn>
                <a:cxn ang="0">
                  <a:pos x="17" y="3"/>
                </a:cxn>
                <a:cxn ang="0">
                  <a:pos x="24" y="1"/>
                </a:cxn>
                <a:cxn ang="0">
                  <a:pos x="30" y="1"/>
                </a:cxn>
                <a:cxn ang="0">
                  <a:pos x="35" y="3"/>
                </a:cxn>
                <a:cxn ang="0">
                  <a:pos x="42" y="6"/>
                </a:cxn>
                <a:cxn ang="0">
                  <a:pos x="50" y="10"/>
                </a:cxn>
                <a:cxn ang="0">
                  <a:pos x="58" y="13"/>
                </a:cxn>
                <a:cxn ang="0">
                  <a:pos x="59" y="15"/>
                </a:cxn>
                <a:cxn ang="0">
                  <a:pos x="62" y="18"/>
                </a:cxn>
                <a:cxn ang="0">
                  <a:pos x="65" y="20"/>
                </a:cxn>
                <a:cxn ang="0">
                  <a:pos x="70" y="21"/>
                </a:cxn>
                <a:cxn ang="0">
                  <a:pos x="74" y="23"/>
                </a:cxn>
                <a:cxn ang="0">
                  <a:pos x="76" y="26"/>
                </a:cxn>
                <a:cxn ang="0">
                  <a:pos x="82" y="29"/>
                </a:cxn>
                <a:cxn ang="0">
                  <a:pos x="85" y="32"/>
                </a:cxn>
                <a:cxn ang="0">
                  <a:pos x="79" y="34"/>
                </a:cxn>
                <a:cxn ang="0">
                  <a:pos x="64" y="34"/>
                </a:cxn>
                <a:cxn ang="0">
                  <a:pos x="61" y="30"/>
                </a:cxn>
                <a:cxn ang="0">
                  <a:pos x="56" y="26"/>
                </a:cxn>
                <a:cxn ang="0">
                  <a:pos x="50" y="20"/>
                </a:cxn>
                <a:cxn ang="0">
                  <a:pos x="42" y="17"/>
                </a:cxn>
                <a:cxn ang="0">
                  <a:pos x="32" y="12"/>
                </a:cxn>
                <a:cxn ang="0">
                  <a:pos x="23" y="10"/>
                </a:cxn>
                <a:cxn ang="0">
                  <a:pos x="26" y="7"/>
                </a:cxn>
                <a:cxn ang="0">
                  <a:pos x="15" y="9"/>
                </a:cxn>
                <a:cxn ang="0">
                  <a:pos x="8" y="13"/>
                </a:cxn>
                <a:cxn ang="0">
                  <a:pos x="18" y="18"/>
                </a:cxn>
                <a:cxn ang="0">
                  <a:pos x="15" y="13"/>
                </a:cxn>
                <a:cxn ang="0">
                  <a:pos x="18" y="18"/>
                </a:cxn>
                <a:cxn ang="0">
                  <a:pos x="50" y="9"/>
                </a:cxn>
                <a:cxn ang="0">
                  <a:pos x="51" y="7"/>
                </a:cxn>
                <a:cxn ang="0">
                  <a:pos x="50" y="9"/>
                </a:cxn>
                <a:cxn ang="0">
                  <a:pos x="53" y="9"/>
                </a:cxn>
                <a:cxn ang="0">
                  <a:pos x="55" y="10"/>
                </a:cxn>
                <a:cxn ang="0">
                  <a:pos x="53" y="9"/>
                </a:cxn>
              </a:cxnLst>
              <a:rect l="0" t="0" r="r" b="b"/>
              <a:pathLst>
                <a:path w="86" h="37">
                  <a:moveTo>
                    <a:pt x="8" y="13"/>
                  </a:moveTo>
                  <a:cubicBezTo>
                    <a:pt x="4" y="13"/>
                    <a:pt x="3" y="17"/>
                    <a:pt x="3" y="15"/>
                  </a:cubicBezTo>
                  <a:cubicBezTo>
                    <a:pt x="3" y="13"/>
                    <a:pt x="0" y="15"/>
                    <a:pt x="0" y="13"/>
                  </a:cubicBezTo>
                  <a:cubicBezTo>
                    <a:pt x="0" y="12"/>
                    <a:pt x="4" y="13"/>
                    <a:pt x="4" y="10"/>
                  </a:cubicBezTo>
                  <a:cubicBezTo>
                    <a:pt x="3" y="9"/>
                    <a:pt x="8" y="4"/>
                    <a:pt x="17" y="3"/>
                  </a:cubicBezTo>
                  <a:cubicBezTo>
                    <a:pt x="21" y="3"/>
                    <a:pt x="20" y="0"/>
                    <a:pt x="24" y="1"/>
                  </a:cubicBezTo>
                  <a:cubicBezTo>
                    <a:pt x="30" y="3"/>
                    <a:pt x="29" y="0"/>
                    <a:pt x="30" y="1"/>
                  </a:cubicBezTo>
                  <a:cubicBezTo>
                    <a:pt x="32" y="3"/>
                    <a:pt x="33" y="0"/>
                    <a:pt x="35" y="3"/>
                  </a:cubicBezTo>
                  <a:cubicBezTo>
                    <a:pt x="36" y="4"/>
                    <a:pt x="39" y="1"/>
                    <a:pt x="42" y="6"/>
                  </a:cubicBezTo>
                  <a:cubicBezTo>
                    <a:pt x="45" y="10"/>
                    <a:pt x="45" y="6"/>
                    <a:pt x="50" y="10"/>
                  </a:cubicBezTo>
                  <a:cubicBezTo>
                    <a:pt x="56" y="13"/>
                    <a:pt x="58" y="12"/>
                    <a:pt x="58" y="13"/>
                  </a:cubicBezTo>
                  <a:cubicBezTo>
                    <a:pt x="56" y="15"/>
                    <a:pt x="59" y="17"/>
                    <a:pt x="59" y="15"/>
                  </a:cubicBezTo>
                  <a:cubicBezTo>
                    <a:pt x="58" y="13"/>
                    <a:pt x="61" y="15"/>
                    <a:pt x="62" y="18"/>
                  </a:cubicBezTo>
                  <a:cubicBezTo>
                    <a:pt x="65" y="20"/>
                    <a:pt x="65" y="18"/>
                    <a:pt x="65" y="20"/>
                  </a:cubicBezTo>
                  <a:cubicBezTo>
                    <a:pt x="67" y="23"/>
                    <a:pt x="68" y="20"/>
                    <a:pt x="70" y="21"/>
                  </a:cubicBezTo>
                  <a:cubicBezTo>
                    <a:pt x="71" y="23"/>
                    <a:pt x="73" y="20"/>
                    <a:pt x="74" y="23"/>
                  </a:cubicBezTo>
                  <a:cubicBezTo>
                    <a:pt x="74" y="26"/>
                    <a:pt x="70" y="24"/>
                    <a:pt x="76" y="26"/>
                  </a:cubicBezTo>
                  <a:cubicBezTo>
                    <a:pt x="80" y="26"/>
                    <a:pt x="80" y="27"/>
                    <a:pt x="82" y="29"/>
                  </a:cubicBezTo>
                  <a:cubicBezTo>
                    <a:pt x="83" y="30"/>
                    <a:pt x="86" y="29"/>
                    <a:pt x="85" y="32"/>
                  </a:cubicBezTo>
                  <a:cubicBezTo>
                    <a:pt x="83" y="34"/>
                    <a:pt x="83" y="30"/>
                    <a:pt x="79" y="34"/>
                  </a:cubicBezTo>
                  <a:cubicBezTo>
                    <a:pt x="73" y="37"/>
                    <a:pt x="76" y="32"/>
                    <a:pt x="64" y="34"/>
                  </a:cubicBezTo>
                  <a:cubicBezTo>
                    <a:pt x="51" y="35"/>
                    <a:pt x="58" y="34"/>
                    <a:pt x="61" y="30"/>
                  </a:cubicBezTo>
                  <a:cubicBezTo>
                    <a:pt x="64" y="27"/>
                    <a:pt x="61" y="26"/>
                    <a:pt x="56" y="26"/>
                  </a:cubicBezTo>
                  <a:cubicBezTo>
                    <a:pt x="51" y="26"/>
                    <a:pt x="51" y="23"/>
                    <a:pt x="50" y="20"/>
                  </a:cubicBezTo>
                  <a:cubicBezTo>
                    <a:pt x="48" y="15"/>
                    <a:pt x="47" y="18"/>
                    <a:pt x="42" y="17"/>
                  </a:cubicBezTo>
                  <a:cubicBezTo>
                    <a:pt x="36" y="15"/>
                    <a:pt x="38" y="12"/>
                    <a:pt x="32" y="12"/>
                  </a:cubicBezTo>
                  <a:cubicBezTo>
                    <a:pt x="26" y="12"/>
                    <a:pt x="26" y="12"/>
                    <a:pt x="23" y="10"/>
                  </a:cubicBezTo>
                  <a:cubicBezTo>
                    <a:pt x="21" y="9"/>
                    <a:pt x="27" y="7"/>
                    <a:pt x="26" y="7"/>
                  </a:cubicBezTo>
                  <a:cubicBezTo>
                    <a:pt x="24" y="6"/>
                    <a:pt x="18" y="4"/>
                    <a:pt x="15" y="9"/>
                  </a:cubicBezTo>
                  <a:cubicBezTo>
                    <a:pt x="11" y="12"/>
                    <a:pt x="8" y="10"/>
                    <a:pt x="8" y="13"/>
                  </a:cubicBezTo>
                  <a:close/>
                  <a:moveTo>
                    <a:pt x="18" y="18"/>
                  </a:moveTo>
                  <a:cubicBezTo>
                    <a:pt x="14" y="20"/>
                    <a:pt x="14" y="13"/>
                    <a:pt x="15" y="13"/>
                  </a:cubicBezTo>
                  <a:cubicBezTo>
                    <a:pt x="18" y="13"/>
                    <a:pt x="20" y="18"/>
                    <a:pt x="18" y="18"/>
                  </a:cubicBezTo>
                  <a:close/>
                  <a:moveTo>
                    <a:pt x="50" y="9"/>
                  </a:moveTo>
                  <a:cubicBezTo>
                    <a:pt x="48" y="7"/>
                    <a:pt x="50" y="7"/>
                    <a:pt x="51" y="7"/>
                  </a:cubicBezTo>
                  <a:cubicBezTo>
                    <a:pt x="51" y="9"/>
                    <a:pt x="51" y="9"/>
                    <a:pt x="50" y="9"/>
                  </a:cubicBezTo>
                  <a:close/>
                  <a:moveTo>
                    <a:pt x="53" y="9"/>
                  </a:moveTo>
                  <a:cubicBezTo>
                    <a:pt x="53" y="9"/>
                    <a:pt x="56" y="10"/>
                    <a:pt x="55" y="10"/>
                  </a:cubicBezTo>
                  <a:cubicBezTo>
                    <a:pt x="53" y="10"/>
                    <a:pt x="51" y="10"/>
                    <a:pt x="53" y="9"/>
                  </a:cubicBezTo>
                  <a:close/>
                </a:path>
              </a:pathLst>
            </a:custGeom>
            <a:grpFill/>
            <a:ln w="6350" cmpd="sng">
              <a:solidFill>
                <a:schemeClr val="bg1"/>
              </a:solidFill>
              <a:round/>
              <a:headEnd/>
              <a:tailEnd/>
            </a:ln>
          </p:spPr>
          <p:txBody>
            <a:bodyPr/>
            <a:lstStyle/>
            <a:p>
              <a:endParaRPr lang="en-GB"/>
            </a:p>
          </p:txBody>
        </p:sp>
        <p:sp>
          <p:nvSpPr>
            <p:cNvPr id="658" name="Freeform 241">
              <a:extLst>
                <a:ext uri="{FF2B5EF4-FFF2-40B4-BE49-F238E27FC236}">
                  <a16:creationId xmlns:a16="http://schemas.microsoft.com/office/drawing/2014/main" id="{48DA9AD5-9965-F441-795D-939D9E558141}"/>
                </a:ext>
              </a:extLst>
            </p:cNvPr>
            <p:cNvSpPr>
              <a:spLocks/>
            </p:cNvSpPr>
            <p:nvPr/>
          </p:nvSpPr>
          <p:spPr bwMode="auto">
            <a:xfrm>
              <a:off x="3138078" y="4543213"/>
              <a:ext cx="14364" cy="9713"/>
            </a:xfrm>
            <a:custGeom>
              <a:avLst/>
              <a:gdLst/>
              <a:ahLst/>
              <a:cxnLst>
                <a:cxn ang="0">
                  <a:pos x="0" y="2"/>
                </a:cxn>
                <a:cxn ang="0">
                  <a:pos x="5" y="3"/>
                </a:cxn>
                <a:cxn ang="0">
                  <a:pos x="0" y="2"/>
                </a:cxn>
              </a:cxnLst>
              <a:rect l="0" t="0" r="r" b="b"/>
              <a:pathLst>
                <a:path w="5" h="3">
                  <a:moveTo>
                    <a:pt x="0" y="2"/>
                  </a:moveTo>
                  <a:cubicBezTo>
                    <a:pt x="0" y="0"/>
                    <a:pt x="5" y="2"/>
                    <a:pt x="5" y="3"/>
                  </a:cubicBezTo>
                  <a:cubicBezTo>
                    <a:pt x="0" y="2"/>
                    <a:pt x="0" y="2"/>
                    <a:pt x="0" y="2"/>
                  </a:cubicBezTo>
                </a:path>
              </a:pathLst>
            </a:custGeom>
            <a:grpFill/>
            <a:ln w="6350" cmpd="sng">
              <a:solidFill>
                <a:schemeClr val="bg1"/>
              </a:solidFill>
              <a:round/>
              <a:headEnd/>
              <a:tailEnd/>
            </a:ln>
          </p:spPr>
          <p:txBody>
            <a:bodyPr/>
            <a:lstStyle/>
            <a:p>
              <a:endParaRPr lang="en-GB"/>
            </a:p>
          </p:txBody>
        </p:sp>
        <p:sp>
          <p:nvSpPr>
            <p:cNvPr id="659" name="Freeform 242">
              <a:extLst>
                <a:ext uri="{FF2B5EF4-FFF2-40B4-BE49-F238E27FC236}">
                  <a16:creationId xmlns:a16="http://schemas.microsoft.com/office/drawing/2014/main" id="{2B1CD636-A6E2-C25C-2725-1E4FEBFF0D01}"/>
                </a:ext>
              </a:extLst>
            </p:cNvPr>
            <p:cNvSpPr>
              <a:spLocks/>
            </p:cNvSpPr>
            <p:nvPr/>
          </p:nvSpPr>
          <p:spPr bwMode="auto">
            <a:xfrm>
              <a:off x="3237033" y="4747201"/>
              <a:ext cx="17557" cy="17808"/>
            </a:xfrm>
            <a:custGeom>
              <a:avLst/>
              <a:gdLst/>
              <a:ahLst/>
              <a:cxnLst>
                <a:cxn ang="0">
                  <a:pos x="3" y="3"/>
                </a:cxn>
                <a:cxn ang="0">
                  <a:pos x="2" y="2"/>
                </a:cxn>
                <a:cxn ang="0">
                  <a:pos x="3" y="3"/>
                </a:cxn>
                <a:cxn ang="0">
                  <a:pos x="3" y="3"/>
                </a:cxn>
              </a:cxnLst>
              <a:rect l="0" t="0" r="r" b="b"/>
              <a:pathLst>
                <a:path w="6" h="6">
                  <a:moveTo>
                    <a:pt x="3" y="3"/>
                  </a:moveTo>
                  <a:cubicBezTo>
                    <a:pt x="2" y="2"/>
                    <a:pt x="0" y="0"/>
                    <a:pt x="2" y="2"/>
                  </a:cubicBezTo>
                  <a:cubicBezTo>
                    <a:pt x="3" y="2"/>
                    <a:pt x="2" y="3"/>
                    <a:pt x="3" y="3"/>
                  </a:cubicBezTo>
                  <a:cubicBezTo>
                    <a:pt x="5" y="3"/>
                    <a:pt x="6" y="6"/>
                    <a:pt x="3" y="3"/>
                  </a:cubicBezTo>
                </a:path>
              </a:pathLst>
            </a:custGeom>
            <a:grpFill/>
            <a:ln w="6350" cmpd="sng">
              <a:solidFill>
                <a:schemeClr val="bg1"/>
              </a:solidFill>
              <a:round/>
              <a:headEnd/>
              <a:tailEnd/>
            </a:ln>
          </p:spPr>
          <p:txBody>
            <a:bodyPr/>
            <a:lstStyle/>
            <a:p>
              <a:endParaRPr lang="en-GB"/>
            </a:p>
          </p:txBody>
        </p:sp>
        <p:sp>
          <p:nvSpPr>
            <p:cNvPr id="660" name="Freeform 243">
              <a:extLst>
                <a:ext uri="{FF2B5EF4-FFF2-40B4-BE49-F238E27FC236}">
                  <a16:creationId xmlns:a16="http://schemas.microsoft.com/office/drawing/2014/main" id="{77807712-AFC3-06D7-23F7-D85D3C2DA446}"/>
                </a:ext>
              </a:extLst>
            </p:cNvPr>
            <p:cNvSpPr>
              <a:spLocks/>
            </p:cNvSpPr>
            <p:nvPr/>
          </p:nvSpPr>
          <p:spPr bwMode="auto">
            <a:xfrm>
              <a:off x="3254589" y="4753676"/>
              <a:ext cx="9577" cy="11332"/>
            </a:xfrm>
            <a:custGeom>
              <a:avLst/>
              <a:gdLst/>
              <a:ahLst/>
              <a:cxnLst>
                <a:cxn ang="0">
                  <a:pos x="2" y="1"/>
                </a:cxn>
                <a:cxn ang="0">
                  <a:pos x="2" y="0"/>
                </a:cxn>
                <a:cxn ang="0">
                  <a:pos x="2" y="3"/>
                </a:cxn>
                <a:cxn ang="0">
                  <a:pos x="2" y="1"/>
                </a:cxn>
              </a:cxnLst>
              <a:rect l="0" t="0" r="r" b="b"/>
              <a:pathLst>
                <a:path w="3" h="4">
                  <a:moveTo>
                    <a:pt x="2" y="1"/>
                  </a:moveTo>
                  <a:cubicBezTo>
                    <a:pt x="0" y="1"/>
                    <a:pt x="2" y="0"/>
                    <a:pt x="2" y="0"/>
                  </a:cubicBezTo>
                  <a:cubicBezTo>
                    <a:pt x="3" y="1"/>
                    <a:pt x="3" y="4"/>
                    <a:pt x="2" y="3"/>
                  </a:cubicBezTo>
                  <a:cubicBezTo>
                    <a:pt x="2" y="1"/>
                    <a:pt x="2" y="1"/>
                    <a:pt x="2" y="1"/>
                  </a:cubicBezTo>
                </a:path>
              </a:pathLst>
            </a:custGeom>
            <a:grpFill/>
            <a:ln w="6350" cmpd="sng">
              <a:solidFill>
                <a:schemeClr val="bg1"/>
              </a:solidFill>
              <a:round/>
              <a:headEnd/>
              <a:tailEnd/>
            </a:ln>
          </p:spPr>
          <p:txBody>
            <a:bodyPr/>
            <a:lstStyle/>
            <a:p>
              <a:endParaRPr lang="en-GB"/>
            </a:p>
          </p:txBody>
        </p:sp>
        <p:sp>
          <p:nvSpPr>
            <p:cNvPr id="661" name="Freeform 244">
              <a:extLst>
                <a:ext uri="{FF2B5EF4-FFF2-40B4-BE49-F238E27FC236}">
                  <a16:creationId xmlns:a16="http://schemas.microsoft.com/office/drawing/2014/main" id="{838F2574-2075-6B0B-5140-E857C004B7D2}"/>
                </a:ext>
              </a:extLst>
            </p:cNvPr>
            <p:cNvSpPr>
              <a:spLocks/>
            </p:cNvSpPr>
            <p:nvPr/>
          </p:nvSpPr>
          <p:spPr bwMode="auto">
            <a:xfrm>
              <a:off x="3359929" y="4787673"/>
              <a:ext cx="19152" cy="9713"/>
            </a:xfrm>
            <a:custGeom>
              <a:avLst/>
              <a:gdLst/>
              <a:ahLst/>
              <a:cxnLst>
                <a:cxn ang="0">
                  <a:pos x="0" y="2"/>
                </a:cxn>
                <a:cxn ang="0">
                  <a:pos x="3" y="2"/>
                </a:cxn>
                <a:cxn ang="0">
                  <a:pos x="5" y="3"/>
                </a:cxn>
                <a:cxn ang="0">
                  <a:pos x="2" y="3"/>
                </a:cxn>
                <a:cxn ang="0">
                  <a:pos x="0" y="2"/>
                </a:cxn>
              </a:cxnLst>
              <a:rect l="0" t="0" r="r" b="b"/>
              <a:pathLst>
                <a:path w="6" h="3">
                  <a:moveTo>
                    <a:pt x="0" y="2"/>
                  </a:moveTo>
                  <a:cubicBezTo>
                    <a:pt x="0" y="0"/>
                    <a:pt x="2" y="3"/>
                    <a:pt x="3" y="2"/>
                  </a:cubicBezTo>
                  <a:cubicBezTo>
                    <a:pt x="5" y="0"/>
                    <a:pt x="6" y="2"/>
                    <a:pt x="5" y="3"/>
                  </a:cubicBezTo>
                  <a:cubicBezTo>
                    <a:pt x="3" y="3"/>
                    <a:pt x="2" y="3"/>
                    <a:pt x="2" y="3"/>
                  </a:cubicBezTo>
                  <a:cubicBezTo>
                    <a:pt x="2" y="3"/>
                    <a:pt x="0" y="3"/>
                    <a:pt x="0" y="2"/>
                  </a:cubicBezTo>
                </a:path>
              </a:pathLst>
            </a:custGeom>
            <a:grpFill/>
            <a:ln w="6350" cmpd="sng">
              <a:solidFill>
                <a:schemeClr val="bg1"/>
              </a:solidFill>
              <a:round/>
              <a:headEnd/>
              <a:tailEnd/>
            </a:ln>
          </p:spPr>
          <p:txBody>
            <a:bodyPr/>
            <a:lstStyle/>
            <a:p>
              <a:endParaRPr lang="en-GB"/>
            </a:p>
          </p:txBody>
        </p:sp>
        <p:sp>
          <p:nvSpPr>
            <p:cNvPr id="662" name="Freeform 245">
              <a:extLst>
                <a:ext uri="{FF2B5EF4-FFF2-40B4-BE49-F238E27FC236}">
                  <a16:creationId xmlns:a16="http://schemas.microsoft.com/office/drawing/2014/main" id="{52EBDBEA-1302-38D8-8DC2-0075F9DFFB8D}"/>
                </a:ext>
              </a:extLst>
            </p:cNvPr>
            <p:cNvSpPr>
              <a:spLocks/>
            </p:cNvSpPr>
            <p:nvPr/>
          </p:nvSpPr>
          <p:spPr bwMode="auto">
            <a:xfrm>
              <a:off x="3441328" y="4857288"/>
              <a:ext cx="3192" cy="3238"/>
            </a:xfrm>
            <a:custGeom>
              <a:avLst/>
              <a:gdLst/>
              <a:ahLst/>
              <a:cxnLst>
                <a:cxn ang="0">
                  <a:pos x="1" y="0"/>
                </a:cxn>
                <a:cxn ang="0">
                  <a:pos x="0" y="1"/>
                </a:cxn>
                <a:cxn ang="0">
                  <a:pos x="1" y="0"/>
                </a:cxn>
              </a:cxnLst>
              <a:rect l="0" t="0" r="r" b="b"/>
              <a:pathLst>
                <a:path w="1" h="1">
                  <a:moveTo>
                    <a:pt x="1" y="0"/>
                  </a:moveTo>
                  <a:cubicBezTo>
                    <a:pt x="0" y="1"/>
                    <a:pt x="0" y="1"/>
                    <a:pt x="0" y="1"/>
                  </a:cubicBezTo>
                  <a:cubicBezTo>
                    <a:pt x="0" y="0"/>
                    <a:pt x="0" y="0"/>
                    <a:pt x="1" y="0"/>
                  </a:cubicBezTo>
                </a:path>
              </a:pathLst>
            </a:custGeom>
            <a:grpFill/>
            <a:ln w="6350" cmpd="sng">
              <a:solidFill>
                <a:schemeClr val="bg1"/>
              </a:solidFill>
              <a:round/>
              <a:headEnd/>
              <a:tailEnd/>
            </a:ln>
          </p:spPr>
          <p:txBody>
            <a:bodyPr/>
            <a:lstStyle/>
            <a:p>
              <a:endParaRPr lang="en-GB"/>
            </a:p>
          </p:txBody>
        </p:sp>
        <p:sp>
          <p:nvSpPr>
            <p:cNvPr id="663" name="Freeform 246">
              <a:extLst>
                <a:ext uri="{FF2B5EF4-FFF2-40B4-BE49-F238E27FC236}">
                  <a16:creationId xmlns:a16="http://schemas.microsoft.com/office/drawing/2014/main" id="{E10D51EB-96B0-A1AA-1214-8B3F8FE3290C}"/>
                </a:ext>
              </a:extLst>
            </p:cNvPr>
            <p:cNvSpPr>
              <a:spLocks/>
            </p:cNvSpPr>
            <p:nvPr/>
          </p:nvSpPr>
          <p:spPr bwMode="auto">
            <a:xfrm>
              <a:off x="3434943" y="4860526"/>
              <a:ext cx="9577" cy="4857"/>
            </a:xfrm>
            <a:custGeom>
              <a:avLst/>
              <a:gdLst/>
              <a:ahLst/>
              <a:cxnLst>
                <a:cxn ang="0">
                  <a:pos x="2" y="2"/>
                </a:cxn>
                <a:cxn ang="0">
                  <a:pos x="3" y="0"/>
                </a:cxn>
                <a:cxn ang="0">
                  <a:pos x="2" y="2"/>
                </a:cxn>
                <a:cxn ang="0">
                  <a:pos x="2" y="2"/>
                </a:cxn>
              </a:cxnLst>
              <a:rect l="0" t="0" r="r" b="b"/>
              <a:pathLst>
                <a:path w="3" h="2">
                  <a:moveTo>
                    <a:pt x="2" y="2"/>
                  </a:moveTo>
                  <a:cubicBezTo>
                    <a:pt x="2" y="0"/>
                    <a:pt x="2" y="0"/>
                    <a:pt x="3" y="0"/>
                  </a:cubicBezTo>
                  <a:cubicBezTo>
                    <a:pt x="3" y="0"/>
                    <a:pt x="3" y="2"/>
                    <a:pt x="2" y="2"/>
                  </a:cubicBezTo>
                  <a:cubicBezTo>
                    <a:pt x="2" y="2"/>
                    <a:pt x="0" y="2"/>
                    <a:pt x="2" y="2"/>
                  </a:cubicBezTo>
                </a:path>
              </a:pathLst>
            </a:custGeom>
            <a:grpFill/>
            <a:ln w="6350" cmpd="sng">
              <a:solidFill>
                <a:schemeClr val="bg1"/>
              </a:solidFill>
              <a:round/>
              <a:headEnd/>
              <a:tailEnd/>
            </a:ln>
          </p:spPr>
          <p:txBody>
            <a:bodyPr/>
            <a:lstStyle/>
            <a:p>
              <a:endParaRPr lang="en-GB"/>
            </a:p>
          </p:txBody>
        </p:sp>
        <p:sp>
          <p:nvSpPr>
            <p:cNvPr id="664" name="Freeform 247">
              <a:extLst>
                <a:ext uri="{FF2B5EF4-FFF2-40B4-BE49-F238E27FC236}">
                  <a16:creationId xmlns:a16="http://schemas.microsoft.com/office/drawing/2014/main" id="{FB90437E-82D5-7305-D64B-15834A7199A6}"/>
                </a:ext>
              </a:extLst>
            </p:cNvPr>
            <p:cNvSpPr>
              <a:spLocks/>
            </p:cNvSpPr>
            <p:nvPr/>
          </p:nvSpPr>
          <p:spPr bwMode="auto">
            <a:xfrm>
              <a:off x="3444520" y="4865383"/>
              <a:ext cx="4788" cy="3238"/>
            </a:xfrm>
            <a:custGeom>
              <a:avLst/>
              <a:gdLst/>
              <a:ahLst/>
              <a:cxnLst>
                <a:cxn ang="0">
                  <a:pos x="0" y="1"/>
                </a:cxn>
                <a:cxn ang="0">
                  <a:pos x="0" y="0"/>
                </a:cxn>
                <a:cxn ang="0">
                  <a:pos x="0" y="1"/>
                </a:cxn>
              </a:cxnLst>
              <a:rect l="0" t="0" r="r" b="b"/>
              <a:pathLst>
                <a:path w="2" h="1">
                  <a:moveTo>
                    <a:pt x="0" y="1"/>
                  </a:moveTo>
                  <a:cubicBezTo>
                    <a:pt x="0" y="0"/>
                    <a:pt x="0" y="0"/>
                    <a:pt x="0" y="0"/>
                  </a:cubicBezTo>
                  <a:cubicBezTo>
                    <a:pt x="2" y="0"/>
                    <a:pt x="0" y="0"/>
                    <a:pt x="0" y="1"/>
                  </a:cubicBezTo>
                </a:path>
              </a:pathLst>
            </a:custGeom>
            <a:grpFill/>
            <a:ln w="6350" cmpd="sng">
              <a:solidFill>
                <a:schemeClr val="bg1"/>
              </a:solidFill>
              <a:round/>
              <a:headEnd/>
              <a:tailEnd/>
            </a:ln>
          </p:spPr>
          <p:txBody>
            <a:bodyPr/>
            <a:lstStyle/>
            <a:p>
              <a:endParaRPr lang="en-GB"/>
            </a:p>
          </p:txBody>
        </p:sp>
        <p:sp>
          <p:nvSpPr>
            <p:cNvPr id="665" name="Freeform 248">
              <a:extLst>
                <a:ext uri="{FF2B5EF4-FFF2-40B4-BE49-F238E27FC236}">
                  <a16:creationId xmlns:a16="http://schemas.microsoft.com/office/drawing/2014/main" id="{82944EC1-0D05-2BFC-7ACA-F5E81F28E0B0}"/>
                </a:ext>
              </a:extLst>
            </p:cNvPr>
            <p:cNvSpPr>
              <a:spLocks/>
            </p:cNvSpPr>
            <p:nvPr/>
          </p:nvSpPr>
          <p:spPr bwMode="auto">
            <a:xfrm>
              <a:off x="3441328" y="4857288"/>
              <a:ext cx="3192" cy="3238"/>
            </a:xfrm>
            <a:custGeom>
              <a:avLst/>
              <a:gdLst/>
              <a:ahLst/>
              <a:cxnLst>
                <a:cxn ang="0">
                  <a:pos x="1" y="1"/>
                </a:cxn>
                <a:cxn ang="0">
                  <a:pos x="1" y="0"/>
                </a:cxn>
                <a:cxn ang="0">
                  <a:pos x="1" y="1"/>
                </a:cxn>
              </a:cxnLst>
              <a:rect l="0" t="0" r="r" b="b"/>
              <a:pathLst>
                <a:path w="1" h="1">
                  <a:moveTo>
                    <a:pt x="1" y="1"/>
                  </a:moveTo>
                  <a:cubicBezTo>
                    <a:pt x="0" y="1"/>
                    <a:pt x="1" y="0"/>
                    <a:pt x="1" y="0"/>
                  </a:cubicBezTo>
                  <a:cubicBezTo>
                    <a:pt x="1" y="1"/>
                    <a:pt x="1" y="1"/>
                    <a:pt x="1" y="1"/>
                  </a:cubicBezTo>
                </a:path>
              </a:pathLst>
            </a:custGeom>
            <a:grpFill/>
            <a:ln w="6350" cmpd="sng">
              <a:solidFill>
                <a:schemeClr val="bg1"/>
              </a:solidFill>
              <a:round/>
              <a:headEnd/>
              <a:tailEnd/>
            </a:ln>
          </p:spPr>
          <p:txBody>
            <a:bodyPr/>
            <a:lstStyle/>
            <a:p>
              <a:endParaRPr lang="en-GB"/>
            </a:p>
          </p:txBody>
        </p:sp>
        <p:sp>
          <p:nvSpPr>
            <p:cNvPr id="666" name="Freeform 249">
              <a:extLst>
                <a:ext uri="{FF2B5EF4-FFF2-40B4-BE49-F238E27FC236}">
                  <a16:creationId xmlns:a16="http://schemas.microsoft.com/office/drawing/2014/main" id="{DB7599EE-C510-A2F5-ABC2-8A2B95E70777}"/>
                </a:ext>
              </a:extLst>
            </p:cNvPr>
            <p:cNvSpPr>
              <a:spLocks/>
            </p:cNvSpPr>
            <p:nvPr/>
          </p:nvSpPr>
          <p:spPr bwMode="auto">
            <a:xfrm>
              <a:off x="3444520" y="4777960"/>
              <a:ext cx="7980" cy="16190"/>
            </a:xfrm>
            <a:custGeom>
              <a:avLst/>
              <a:gdLst/>
              <a:ahLst/>
              <a:cxnLst>
                <a:cxn ang="0">
                  <a:pos x="0" y="3"/>
                </a:cxn>
                <a:cxn ang="0">
                  <a:pos x="3" y="2"/>
                </a:cxn>
                <a:cxn ang="0">
                  <a:pos x="0" y="3"/>
                </a:cxn>
              </a:cxnLst>
              <a:rect l="0" t="0" r="r" b="b"/>
              <a:pathLst>
                <a:path w="3" h="5">
                  <a:moveTo>
                    <a:pt x="0" y="3"/>
                  </a:moveTo>
                  <a:cubicBezTo>
                    <a:pt x="0" y="2"/>
                    <a:pt x="3" y="0"/>
                    <a:pt x="3" y="2"/>
                  </a:cubicBezTo>
                  <a:cubicBezTo>
                    <a:pt x="3" y="3"/>
                    <a:pt x="0" y="5"/>
                    <a:pt x="0" y="3"/>
                  </a:cubicBezTo>
                </a:path>
              </a:pathLst>
            </a:custGeom>
            <a:grpFill/>
            <a:ln w="6350" cmpd="sng">
              <a:solidFill>
                <a:schemeClr val="bg1"/>
              </a:solidFill>
              <a:round/>
              <a:headEnd/>
              <a:tailEnd/>
            </a:ln>
          </p:spPr>
          <p:txBody>
            <a:bodyPr/>
            <a:lstStyle/>
            <a:p>
              <a:endParaRPr lang="en-GB"/>
            </a:p>
          </p:txBody>
        </p:sp>
        <p:sp>
          <p:nvSpPr>
            <p:cNvPr id="667" name="Freeform 250">
              <a:extLst>
                <a:ext uri="{FF2B5EF4-FFF2-40B4-BE49-F238E27FC236}">
                  <a16:creationId xmlns:a16="http://schemas.microsoft.com/office/drawing/2014/main" id="{463A25B4-686D-B931-A7F7-9841909DED4E}"/>
                </a:ext>
              </a:extLst>
            </p:cNvPr>
            <p:cNvSpPr>
              <a:spLocks/>
            </p:cNvSpPr>
            <p:nvPr/>
          </p:nvSpPr>
          <p:spPr bwMode="auto">
            <a:xfrm>
              <a:off x="3415791" y="4797388"/>
              <a:ext cx="33517" cy="24284"/>
            </a:xfrm>
            <a:custGeom>
              <a:avLst/>
              <a:gdLst/>
              <a:ahLst/>
              <a:cxnLst>
                <a:cxn ang="0">
                  <a:pos x="6" y="8"/>
                </a:cxn>
                <a:cxn ang="0">
                  <a:pos x="1" y="8"/>
                </a:cxn>
                <a:cxn ang="0">
                  <a:pos x="4" y="5"/>
                </a:cxn>
                <a:cxn ang="0">
                  <a:pos x="4" y="2"/>
                </a:cxn>
                <a:cxn ang="0">
                  <a:pos x="9" y="2"/>
                </a:cxn>
                <a:cxn ang="0">
                  <a:pos x="6" y="8"/>
                </a:cxn>
              </a:cxnLst>
              <a:rect l="0" t="0" r="r" b="b"/>
              <a:pathLst>
                <a:path w="11" h="8">
                  <a:moveTo>
                    <a:pt x="6" y="8"/>
                  </a:moveTo>
                  <a:cubicBezTo>
                    <a:pt x="1" y="8"/>
                    <a:pt x="0" y="8"/>
                    <a:pt x="1" y="8"/>
                  </a:cubicBezTo>
                  <a:cubicBezTo>
                    <a:pt x="4" y="6"/>
                    <a:pt x="4" y="6"/>
                    <a:pt x="4" y="5"/>
                  </a:cubicBezTo>
                  <a:cubicBezTo>
                    <a:pt x="4" y="2"/>
                    <a:pt x="1" y="2"/>
                    <a:pt x="4" y="2"/>
                  </a:cubicBezTo>
                  <a:cubicBezTo>
                    <a:pt x="9" y="0"/>
                    <a:pt x="11" y="0"/>
                    <a:pt x="9" y="2"/>
                  </a:cubicBezTo>
                  <a:cubicBezTo>
                    <a:pt x="8" y="3"/>
                    <a:pt x="11" y="8"/>
                    <a:pt x="6" y="8"/>
                  </a:cubicBezTo>
                </a:path>
              </a:pathLst>
            </a:custGeom>
            <a:grpFill/>
            <a:ln w="6350" cmpd="sng">
              <a:solidFill>
                <a:schemeClr val="bg1"/>
              </a:solidFill>
              <a:round/>
              <a:headEnd/>
              <a:tailEnd/>
            </a:ln>
          </p:spPr>
          <p:txBody>
            <a:bodyPr/>
            <a:lstStyle/>
            <a:p>
              <a:endParaRPr lang="en-GB"/>
            </a:p>
          </p:txBody>
        </p:sp>
        <p:sp>
          <p:nvSpPr>
            <p:cNvPr id="668" name="Freeform 251">
              <a:extLst>
                <a:ext uri="{FF2B5EF4-FFF2-40B4-BE49-F238E27FC236}">
                  <a16:creationId xmlns:a16="http://schemas.microsoft.com/office/drawing/2014/main" id="{9BAB73F8-108B-8771-7462-93414FA8BD5F}"/>
                </a:ext>
              </a:extLst>
            </p:cNvPr>
            <p:cNvSpPr>
              <a:spLocks/>
            </p:cNvSpPr>
            <p:nvPr/>
          </p:nvSpPr>
          <p:spPr bwMode="auto">
            <a:xfrm>
              <a:off x="3418983" y="4753676"/>
              <a:ext cx="12769" cy="8095"/>
            </a:xfrm>
            <a:custGeom>
              <a:avLst/>
              <a:gdLst/>
              <a:ahLst/>
              <a:cxnLst>
                <a:cxn ang="0">
                  <a:pos x="2" y="3"/>
                </a:cxn>
                <a:cxn ang="0">
                  <a:pos x="2" y="0"/>
                </a:cxn>
                <a:cxn ang="0">
                  <a:pos x="2" y="3"/>
                </a:cxn>
              </a:cxnLst>
              <a:rect l="0" t="0" r="r" b="b"/>
              <a:pathLst>
                <a:path w="4" h="3">
                  <a:moveTo>
                    <a:pt x="2" y="3"/>
                  </a:moveTo>
                  <a:cubicBezTo>
                    <a:pt x="0" y="3"/>
                    <a:pt x="2" y="0"/>
                    <a:pt x="2" y="0"/>
                  </a:cubicBezTo>
                  <a:cubicBezTo>
                    <a:pt x="4" y="0"/>
                    <a:pt x="4" y="3"/>
                    <a:pt x="2" y="3"/>
                  </a:cubicBezTo>
                </a:path>
              </a:pathLst>
            </a:custGeom>
            <a:grpFill/>
            <a:ln w="6350" cmpd="sng">
              <a:solidFill>
                <a:schemeClr val="bg1"/>
              </a:solidFill>
              <a:round/>
              <a:headEnd/>
              <a:tailEnd/>
            </a:ln>
          </p:spPr>
          <p:txBody>
            <a:bodyPr/>
            <a:lstStyle/>
            <a:p>
              <a:endParaRPr lang="en-GB"/>
            </a:p>
          </p:txBody>
        </p:sp>
        <p:sp>
          <p:nvSpPr>
            <p:cNvPr id="669" name="Freeform 252">
              <a:extLst>
                <a:ext uri="{FF2B5EF4-FFF2-40B4-BE49-F238E27FC236}">
                  <a16:creationId xmlns:a16="http://schemas.microsoft.com/office/drawing/2014/main" id="{586A59CD-2A65-067D-68F3-C2C10230787A}"/>
                </a:ext>
              </a:extLst>
            </p:cNvPr>
            <p:cNvSpPr>
              <a:spLocks/>
            </p:cNvSpPr>
            <p:nvPr/>
          </p:nvSpPr>
          <p:spPr bwMode="auto">
            <a:xfrm>
              <a:off x="3434943" y="4718059"/>
              <a:ext cx="6384" cy="9713"/>
            </a:xfrm>
            <a:custGeom>
              <a:avLst/>
              <a:gdLst/>
              <a:ahLst/>
              <a:cxnLst>
                <a:cxn ang="0">
                  <a:pos x="0" y="3"/>
                </a:cxn>
                <a:cxn ang="0">
                  <a:pos x="2" y="0"/>
                </a:cxn>
                <a:cxn ang="0">
                  <a:pos x="0" y="3"/>
                </a:cxn>
              </a:cxnLst>
              <a:rect l="0" t="0" r="r" b="b"/>
              <a:pathLst>
                <a:path w="2" h="3">
                  <a:moveTo>
                    <a:pt x="0" y="3"/>
                  </a:moveTo>
                  <a:cubicBezTo>
                    <a:pt x="0" y="2"/>
                    <a:pt x="0" y="0"/>
                    <a:pt x="2" y="0"/>
                  </a:cubicBezTo>
                  <a:cubicBezTo>
                    <a:pt x="2" y="0"/>
                    <a:pt x="2" y="3"/>
                    <a:pt x="0" y="3"/>
                  </a:cubicBezTo>
                </a:path>
              </a:pathLst>
            </a:custGeom>
            <a:grpFill/>
            <a:ln w="6350" cmpd="sng">
              <a:solidFill>
                <a:schemeClr val="bg1"/>
              </a:solidFill>
              <a:round/>
              <a:headEnd/>
              <a:tailEnd/>
            </a:ln>
          </p:spPr>
          <p:txBody>
            <a:bodyPr/>
            <a:lstStyle/>
            <a:p>
              <a:endParaRPr lang="en-GB"/>
            </a:p>
          </p:txBody>
        </p:sp>
        <p:sp>
          <p:nvSpPr>
            <p:cNvPr id="670" name="Freeform 253">
              <a:extLst>
                <a:ext uri="{FF2B5EF4-FFF2-40B4-BE49-F238E27FC236}">
                  <a16:creationId xmlns:a16="http://schemas.microsoft.com/office/drawing/2014/main" id="{18304D66-D5DF-8989-75AE-059A8577B9FD}"/>
                </a:ext>
              </a:extLst>
            </p:cNvPr>
            <p:cNvSpPr>
              <a:spLocks/>
            </p:cNvSpPr>
            <p:nvPr/>
          </p:nvSpPr>
          <p:spPr bwMode="auto">
            <a:xfrm>
              <a:off x="3441328" y="4697013"/>
              <a:ext cx="7980" cy="12952"/>
            </a:xfrm>
            <a:custGeom>
              <a:avLst/>
              <a:gdLst/>
              <a:ahLst/>
              <a:cxnLst>
                <a:cxn ang="0">
                  <a:pos x="0" y="4"/>
                </a:cxn>
                <a:cxn ang="0">
                  <a:pos x="1" y="1"/>
                </a:cxn>
                <a:cxn ang="0">
                  <a:pos x="1" y="3"/>
                </a:cxn>
                <a:cxn ang="0">
                  <a:pos x="0" y="4"/>
                </a:cxn>
              </a:cxnLst>
              <a:rect l="0" t="0" r="r" b="b"/>
              <a:pathLst>
                <a:path w="3" h="4">
                  <a:moveTo>
                    <a:pt x="0" y="4"/>
                  </a:moveTo>
                  <a:cubicBezTo>
                    <a:pt x="0" y="3"/>
                    <a:pt x="0" y="1"/>
                    <a:pt x="1" y="1"/>
                  </a:cubicBezTo>
                  <a:cubicBezTo>
                    <a:pt x="1" y="0"/>
                    <a:pt x="3" y="1"/>
                    <a:pt x="1" y="3"/>
                  </a:cubicBezTo>
                  <a:cubicBezTo>
                    <a:pt x="1" y="4"/>
                    <a:pt x="1" y="4"/>
                    <a:pt x="0" y="4"/>
                  </a:cubicBezTo>
                </a:path>
              </a:pathLst>
            </a:custGeom>
            <a:grpFill/>
            <a:ln w="6350" cmpd="sng">
              <a:solidFill>
                <a:schemeClr val="bg1"/>
              </a:solidFill>
              <a:round/>
              <a:headEnd/>
              <a:tailEnd/>
            </a:ln>
          </p:spPr>
          <p:txBody>
            <a:bodyPr/>
            <a:lstStyle/>
            <a:p>
              <a:endParaRPr lang="en-GB"/>
            </a:p>
          </p:txBody>
        </p:sp>
        <p:sp>
          <p:nvSpPr>
            <p:cNvPr id="671" name="Freeform 254">
              <a:extLst>
                <a:ext uri="{FF2B5EF4-FFF2-40B4-BE49-F238E27FC236}">
                  <a16:creationId xmlns:a16="http://schemas.microsoft.com/office/drawing/2014/main" id="{8C4B39AB-2C6B-1BC2-9B20-6B7187E044C8}"/>
                </a:ext>
              </a:extLst>
            </p:cNvPr>
            <p:cNvSpPr>
              <a:spLocks/>
            </p:cNvSpPr>
            <p:nvPr/>
          </p:nvSpPr>
          <p:spPr bwMode="auto">
            <a:xfrm>
              <a:off x="3431751" y="4650064"/>
              <a:ext cx="3192" cy="14570"/>
            </a:xfrm>
            <a:custGeom>
              <a:avLst/>
              <a:gdLst/>
              <a:ahLst/>
              <a:cxnLst>
                <a:cxn ang="0">
                  <a:pos x="1" y="3"/>
                </a:cxn>
                <a:cxn ang="0">
                  <a:pos x="0" y="2"/>
                </a:cxn>
                <a:cxn ang="0">
                  <a:pos x="1" y="0"/>
                </a:cxn>
                <a:cxn ang="0">
                  <a:pos x="1" y="3"/>
                </a:cxn>
              </a:cxnLst>
              <a:rect l="0" t="0" r="r" b="b"/>
              <a:pathLst>
                <a:path w="1" h="5">
                  <a:moveTo>
                    <a:pt x="1" y="3"/>
                  </a:moveTo>
                  <a:cubicBezTo>
                    <a:pt x="0" y="5"/>
                    <a:pt x="1" y="3"/>
                    <a:pt x="0" y="2"/>
                  </a:cubicBezTo>
                  <a:cubicBezTo>
                    <a:pt x="0" y="0"/>
                    <a:pt x="0" y="0"/>
                    <a:pt x="1" y="0"/>
                  </a:cubicBezTo>
                  <a:cubicBezTo>
                    <a:pt x="1" y="3"/>
                    <a:pt x="1" y="3"/>
                    <a:pt x="1" y="3"/>
                  </a:cubicBezTo>
                </a:path>
              </a:pathLst>
            </a:custGeom>
            <a:grpFill/>
            <a:ln w="6350" cmpd="sng">
              <a:solidFill>
                <a:schemeClr val="bg1"/>
              </a:solidFill>
              <a:round/>
              <a:headEnd/>
              <a:tailEnd/>
            </a:ln>
          </p:spPr>
          <p:txBody>
            <a:bodyPr/>
            <a:lstStyle/>
            <a:p>
              <a:endParaRPr lang="en-GB"/>
            </a:p>
          </p:txBody>
        </p:sp>
        <p:sp>
          <p:nvSpPr>
            <p:cNvPr id="672" name="Freeform 255">
              <a:extLst>
                <a:ext uri="{FF2B5EF4-FFF2-40B4-BE49-F238E27FC236}">
                  <a16:creationId xmlns:a16="http://schemas.microsoft.com/office/drawing/2014/main" id="{AFABE985-6452-B6CA-696B-99AD9F5EDABF}"/>
                </a:ext>
              </a:extLst>
            </p:cNvPr>
            <p:cNvSpPr>
              <a:spLocks/>
            </p:cNvSpPr>
            <p:nvPr/>
          </p:nvSpPr>
          <p:spPr bwMode="auto">
            <a:xfrm>
              <a:off x="3471652" y="4718059"/>
              <a:ext cx="9577" cy="16190"/>
            </a:xfrm>
            <a:custGeom>
              <a:avLst/>
              <a:gdLst/>
              <a:ahLst/>
              <a:cxnLst>
                <a:cxn ang="0">
                  <a:pos x="3" y="3"/>
                </a:cxn>
                <a:cxn ang="0">
                  <a:pos x="2" y="2"/>
                </a:cxn>
                <a:cxn ang="0">
                  <a:pos x="2" y="2"/>
                </a:cxn>
                <a:cxn ang="0">
                  <a:pos x="3" y="3"/>
                </a:cxn>
              </a:cxnLst>
              <a:rect l="0" t="0" r="r" b="b"/>
              <a:pathLst>
                <a:path w="3" h="5">
                  <a:moveTo>
                    <a:pt x="3" y="3"/>
                  </a:moveTo>
                  <a:cubicBezTo>
                    <a:pt x="2" y="5"/>
                    <a:pt x="0" y="3"/>
                    <a:pt x="2" y="2"/>
                  </a:cubicBezTo>
                  <a:cubicBezTo>
                    <a:pt x="2" y="0"/>
                    <a:pt x="2" y="0"/>
                    <a:pt x="2" y="2"/>
                  </a:cubicBezTo>
                  <a:cubicBezTo>
                    <a:pt x="3" y="2"/>
                    <a:pt x="3" y="2"/>
                    <a:pt x="3" y="3"/>
                  </a:cubicBezTo>
                </a:path>
              </a:pathLst>
            </a:custGeom>
            <a:grpFill/>
            <a:ln w="6350" cmpd="sng">
              <a:solidFill>
                <a:schemeClr val="bg1"/>
              </a:solidFill>
              <a:round/>
              <a:headEnd/>
              <a:tailEnd/>
            </a:ln>
          </p:spPr>
          <p:txBody>
            <a:bodyPr/>
            <a:lstStyle/>
            <a:p>
              <a:endParaRPr lang="en-GB"/>
            </a:p>
          </p:txBody>
        </p:sp>
        <p:sp>
          <p:nvSpPr>
            <p:cNvPr id="673" name="Freeform 256">
              <a:extLst>
                <a:ext uri="{FF2B5EF4-FFF2-40B4-BE49-F238E27FC236}">
                  <a16:creationId xmlns:a16="http://schemas.microsoft.com/office/drawing/2014/main" id="{E71A0A22-0C1D-EBBF-BD22-8ED8C08C5D35}"/>
                </a:ext>
              </a:extLst>
            </p:cNvPr>
            <p:cNvSpPr>
              <a:spLocks/>
            </p:cNvSpPr>
            <p:nvPr/>
          </p:nvSpPr>
          <p:spPr bwMode="auto">
            <a:xfrm>
              <a:off x="3332796" y="4567498"/>
              <a:ext cx="3192" cy="6475"/>
            </a:xfrm>
            <a:custGeom>
              <a:avLst/>
              <a:gdLst/>
              <a:ahLst/>
              <a:cxnLst>
                <a:cxn ang="0">
                  <a:pos x="0" y="2"/>
                </a:cxn>
                <a:cxn ang="0">
                  <a:pos x="1" y="2"/>
                </a:cxn>
                <a:cxn ang="0">
                  <a:pos x="0" y="2"/>
                </a:cxn>
              </a:cxnLst>
              <a:rect l="0" t="0" r="r" b="b"/>
              <a:pathLst>
                <a:path w="1" h="2">
                  <a:moveTo>
                    <a:pt x="0" y="2"/>
                  </a:moveTo>
                  <a:cubicBezTo>
                    <a:pt x="0" y="2"/>
                    <a:pt x="1" y="0"/>
                    <a:pt x="1" y="2"/>
                  </a:cubicBezTo>
                  <a:cubicBezTo>
                    <a:pt x="0" y="2"/>
                    <a:pt x="0" y="2"/>
                    <a:pt x="0" y="2"/>
                  </a:cubicBezTo>
                </a:path>
              </a:pathLst>
            </a:custGeom>
            <a:grpFill/>
            <a:ln w="6350" cmpd="sng">
              <a:solidFill>
                <a:schemeClr val="bg1"/>
              </a:solidFill>
              <a:round/>
              <a:headEnd/>
              <a:tailEnd/>
            </a:ln>
          </p:spPr>
          <p:txBody>
            <a:bodyPr/>
            <a:lstStyle/>
            <a:p>
              <a:endParaRPr lang="en-GB"/>
            </a:p>
          </p:txBody>
        </p:sp>
        <p:sp>
          <p:nvSpPr>
            <p:cNvPr id="674" name="Freeform 257">
              <a:extLst>
                <a:ext uri="{FF2B5EF4-FFF2-40B4-BE49-F238E27FC236}">
                  <a16:creationId xmlns:a16="http://schemas.microsoft.com/office/drawing/2014/main" id="{1B20A5B7-F59D-5154-8EF3-8EBDA3CEC835}"/>
                </a:ext>
              </a:extLst>
            </p:cNvPr>
            <p:cNvSpPr>
              <a:spLocks/>
            </p:cNvSpPr>
            <p:nvPr/>
          </p:nvSpPr>
          <p:spPr bwMode="auto">
            <a:xfrm>
              <a:off x="3343969" y="4583687"/>
              <a:ext cx="12769" cy="3238"/>
            </a:xfrm>
            <a:custGeom>
              <a:avLst/>
              <a:gdLst/>
              <a:ahLst/>
              <a:cxnLst>
                <a:cxn ang="0">
                  <a:pos x="0" y="0"/>
                </a:cxn>
                <a:cxn ang="0">
                  <a:pos x="4" y="0"/>
                </a:cxn>
                <a:cxn ang="0">
                  <a:pos x="0" y="0"/>
                </a:cxn>
              </a:cxnLst>
              <a:rect l="0" t="0" r="r" b="b"/>
              <a:pathLst>
                <a:path w="4" h="1">
                  <a:moveTo>
                    <a:pt x="0" y="0"/>
                  </a:moveTo>
                  <a:cubicBezTo>
                    <a:pt x="0" y="0"/>
                    <a:pt x="2" y="0"/>
                    <a:pt x="4" y="0"/>
                  </a:cubicBezTo>
                  <a:cubicBezTo>
                    <a:pt x="4" y="0"/>
                    <a:pt x="0" y="1"/>
                    <a:pt x="0" y="0"/>
                  </a:cubicBezTo>
                </a:path>
              </a:pathLst>
            </a:custGeom>
            <a:grpFill/>
            <a:ln w="6350" cmpd="sng">
              <a:solidFill>
                <a:schemeClr val="bg1"/>
              </a:solidFill>
              <a:round/>
              <a:headEnd/>
              <a:tailEnd/>
            </a:ln>
          </p:spPr>
          <p:txBody>
            <a:bodyPr/>
            <a:lstStyle/>
            <a:p>
              <a:endParaRPr lang="en-GB"/>
            </a:p>
          </p:txBody>
        </p:sp>
        <p:sp>
          <p:nvSpPr>
            <p:cNvPr id="675" name="Freeform 258">
              <a:extLst>
                <a:ext uri="{FF2B5EF4-FFF2-40B4-BE49-F238E27FC236}">
                  <a16:creationId xmlns:a16="http://schemas.microsoft.com/office/drawing/2014/main" id="{08ED3B51-1A6B-525A-9AD4-EBD3036E6C1C}"/>
                </a:ext>
              </a:extLst>
            </p:cNvPr>
            <p:cNvSpPr>
              <a:spLocks/>
            </p:cNvSpPr>
            <p:nvPr/>
          </p:nvSpPr>
          <p:spPr bwMode="auto">
            <a:xfrm>
              <a:off x="3434943" y="4667872"/>
              <a:ext cx="14364" cy="22665"/>
            </a:xfrm>
            <a:custGeom>
              <a:avLst/>
              <a:gdLst/>
              <a:ahLst/>
              <a:cxnLst>
                <a:cxn ang="0">
                  <a:pos x="3" y="5"/>
                </a:cxn>
                <a:cxn ang="0">
                  <a:pos x="2" y="2"/>
                </a:cxn>
                <a:cxn ang="0">
                  <a:pos x="3" y="2"/>
                </a:cxn>
                <a:cxn ang="0">
                  <a:pos x="5" y="7"/>
                </a:cxn>
                <a:cxn ang="0">
                  <a:pos x="3" y="5"/>
                </a:cxn>
              </a:cxnLst>
              <a:rect l="0" t="0" r="r" b="b"/>
              <a:pathLst>
                <a:path w="5" h="7">
                  <a:moveTo>
                    <a:pt x="3" y="5"/>
                  </a:moveTo>
                  <a:cubicBezTo>
                    <a:pt x="0" y="5"/>
                    <a:pt x="2" y="3"/>
                    <a:pt x="2" y="2"/>
                  </a:cubicBezTo>
                  <a:cubicBezTo>
                    <a:pt x="0" y="2"/>
                    <a:pt x="2" y="0"/>
                    <a:pt x="3" y="2"/>
                  </a:cubicBezTo>
                  <a:cubicBezTo>
                    <a:pt x="5" y="3"/>
                    <a:pt x="5" y="7"/>
                    <a:pt x="5" y="7"/>
                  </a:cubicBezTo>
                  <a:cubicBezTo>
                    <a:pt x="3" y="7"/>
                    <a:pt x="5" y="5"/>
                    <a:pt x="3" y="5"/>
                  </a:cubicBezTo>
                </a:path>
              </a:pathLst>
            </a:custGeom>
            <a:grpFill/>
            <a:ln w="6350" cmpd="sng">
              <a:solidFill>
                <a:schemeClr val="bg1"/>
              </a:solidFill>
              <a:round/>
              <a:headEnd/>
              <a:tailEnd/>
            </a:ln>
          </p:spPr>
          <p:txBody>
            <a:bodyPr/>
            <a:lstStyle/>
            <a:p>
              <a:endParaRPr lang="en-GB"/>
            </a:p>
          </p:txBody>
        </p:sp>
        <p:sp>
          <p:nvSpPr>
            <p:cNvPr id="676" name="Freeform 259">
              <a:extLst>
                <a:ext uri="{FF2B5EF4-FFF2-40B4-BE49-F238E27FC236}">
                  <a16:creationId xmlns:a16="http://schemas.microsoft.com/office/drawing/2014/main" id="{BE95500D-A9F0-E71E-6366-E7ED05CDED1C}"/>
                </a:ext>
              </a:extLst>
            </p:cNvPr>
            <p:cNvSpPr>
              <a:spLocks/>
            </p:cNvSpPr>
            <p:nvPr/>
          </p:nvSpPr>
          <p:spPr bwMode="auto">
            <a:xfrm>
              <a:off x="3418983" y="4620923"/>
              <a:ext cx="12769" cy="19427"/>
            </a:xfrm>
            <a:custGeom>
              <a:avLst/>
              <a:gdLst/>
              <a:ahLst/>
              <a:cxnLst>
                <a:cxn ang="0">
                  <a:pos x="2" y="5"/>
                </a:cxn>
                <a:cxn ang="0">
                  <a:pos x="0" y="2"/>
                </a:cxn>
                <a:cxn ang="0">
                  <a:pos x="2" y="3"/>
                </a:cxn>
                <a:cxn ang="0">
                  <a:pos x="2" y="5"/>
                </a:cxn>
              </a:cxnLst>
              <a:rect l="0" t="0" r="r" b="b"/>
              <a:pathLst>
                <a:path w="4" h="6">
                  <a:moveTo>
                    <a:pt x="2" y="5"/>
                  </a:moveTo>
                  <a:cubicBezTo>
                    <a:pt x="2" y="6"/>
                    <a:pt x="0" y="5"/>
                    <a:pt x="0" y="2"/>
                  </a:cubicBezTo>
                  <a:cubicBezTo>
                    <a:pt x="2" y="0"/>
                    <a:pt x="4" y="3"/>
                    <a:pt x="2" y="3"/>
                  </a:cubicBezTo>
                  <a:cubicBezTo>
                    <a:pt x="2" y="5"/>
                    <a:pt x="4" y="5"/>
                    <a:pt x="2" y="5"/>
                  </a:cubicBezTo>
                </a:path>
              </a:pathLst>
            </a:custGeom>
            <a:grpFill/>
            <a:ln w="6350" cmpd="sng">
              <a:solidFill>
                <a:schemeClr val="bg1"/>
              </a:solidFill>
              <a:round/>
              <a:headEnd/>
              <a:tailEnd/>
            </a:ln>
          </p:spPr>
          <p:txBody>
            <a:bodyPr/>
            <a:lstStyle/>
            <a:p>
              <a:endParaRPr lang="en-GB"/>
            </a:p>
          </p:txBody>
        </p:sp>
        <p:sp>
          <p:nvSpPr>
            <p:cNvPr id="677" name="Freeform 260">
              <a:extLst>
                <a:ext uri="{FF2B5EF4-FFF2-40B4-BE49-F238E27FC236}">
                  <a16:creationId xmlns:a16="http://schemas.microsoft.com/office/drawing/2014/main" id="{08EC4379-99CB-8521-5315-105AD3D6310F}"/>
                </a:ext>
              </a:extLst>
            </p:cNvPr>
            <p:cNvSpPr>
              <a:spLocks/>
            </p:cNvSpPr>
            <p:nvPr/>
          </p:nvSpPr>
          <p:spPr bwMode="auto">
            <a:xfrm>
              <a:off x="3425367" y="4620923"/>
              <a:ext cx="15960" cy="9713"/>
            </a:xfrm>
            <a:custGeom>
              <a:avLst/>
              <a:gdLst/>
              <a:ahLst/>
              <a:cxnLst>
                <a:cxn ang="0">
                  <a:pos x="1" y="3"/>
                </a:cxn>
                <a:cxn ang="0">
                  <a:pos x="1" y="2"/>
                </a:cxn>
                <a:cxn ang="0">
                  <a:pos x="3" y="2"/>
                </a:cxn>
                <a:cxn ang="0">
                  <a:pos x="5" y="3"/>
                </a:cxn>
                <a:cxn ang="0">
                  <a:pos x="3" y="3"/>
                </a:cxn>
                <a:cxn ang="0">
                  <a:pos x="1" y="3"/>
                </a:cxn>
              </a:cxnLst>
              <a:rect l="0" t="0" r="r" b="b"/>
              <a:pathLst>
                <a:path w="5" h="3">
                  <a:moveTo>
                    <a:pt x="1" y="3"/>
                  </a:moveTo>
                  <a:cubicBezTo>
                    <a:pt x="0" y="2"/>
                    <a:pt x="1" y="2"/>
                    <a:pt x="1" y="2"/>
                  </a:cubicBezTo>
                  <a:cubicBezTo>
                    <a:pt x="1" y="0"/>
                    <a:pt x="1" y="0"/>
                    <a:pt x="3" y="2"/>
                  </a:cubicBezTo>
                  <a:cubicBezTo>
                    <a:pt x="3" y="2"/>
                    <a:pt x="3" y="2"/>
                    <a:pt x="5" y="3"/>
                  </a:cubicBezTo>
                  <a:cubicBezTo>
                    <a:pt x="3" y="3"/>
                    <a:pt x="3" y="3"/>
                    <a:pt x="3" y="3"/>
                  </a:cubicBezTo>
                  <a:cubicBezTo>
                    <a:pt x="1" y="3"/>
                    <a:pt x="1" y="3"/>
                    <a:pt x="1" y="3"/>
                  </a:cubicBezTo>
                </a:path>
              </a:pathLst>
            </a:custGeom>
            <a:grpFill/>
            <a:ln w="6350" cmpd="sng">
              <a:solidFill>
                <a:schemeClr val="bg1"/>
              </a:solidFill>
              <a:round/>
              <a:headEnd/>
              <a:tailEnd/>
            </a:ln>
          </p:spPr>
          <p:txBody>
            <a:bodyPr/>
            <a:lstStyle/>
            <a:p>
              <a:endParaRPr lang="en-GB"/>
            </a:p>
          </p:txBody>
        </p:sp>
        <p:sp>
          <p:nvSpPr>
            <p:cNvPr id="678" name="Freeform 261">
              <a:extLst>
                <a:ext uri="{FF2B5EF4-FFF2-40B4-BE49-F238E27FC236}">
                  <a16:creationId xmlns:a16="http://schemas.microsoft.com/office/drawing/2014/main" id="{B1CF68A3-97A6-4654-6EE5-EBCFF5AAA203}"/>
                </a:ext>
              </a:extLst>
            </p:cNvPr>
            <p:cNvSpPr>
              <a:spLocks/>
            </p:cNvSpPr>
            <p:nvPr/>
          </p:nvSpPr>
          <p:spPr bwMode="auto">
            <a:xfrm>
              <a:off x="3434943" y="4637112"/>
              <a:ext cx="6384" cy="3238"/>
            </a:xfrm>
            <a:custGeom>
              <a:avLst/>
              <a:gdLst/>
              <a:ahLst/>
              <a:cxnLst>
                <a:cxn ang="0">
                  <a:pos x="0" y="1"/>
                </a:cxn>
                <a:cxn ang="0">
                  <a:pos x="0" y="0"/>
                </a:cxn>
                <a:cxn ang="0">
                  <a:pos x="0" y="1"/>
                </a:cxn>
              </a:cxnLst>
              <a:rect l="0" t="0" r="r" b="b"/>
              <a:pathLst>
                <a:path w="2" h="1">
                  <a:moveTo>
                    <a:pt x="0" y="1"/>
                  </a:moveTo>
                  <a:cubicBezTo>
                    <a:pt x="0" y="1"/>
                    <a:pt x="0" y="1"/>
                    <a:pt x="0" y="0"/>
                  </a:cubicBezTo>
                  <a:cubicBezTo>
                    <a:pt x="0" y="0"/>
                    <a:pt x="2" y="1"/>
                    <a:pt x="0" y="1"/>
                  </a:cubicBezTo>
                </a:path>
              </a:pathLst>
            </a:custGeom>
            <a:grpFill/>
            <a:ln w="6350" cmpd="sng">
              <a:solidFill>
                <a:schemeClr val="bg1"/>
              </a:solidFill>
              <a:round/>
              <a:headEnd/>
              <a:tailEnd/>
            </a:ln>
          </p:spPr>
          <p:txBody>
            <a:bodyPr/>
            <a:lstStyle/>
            <a:p>
              <a:endParaRPr lang="en-GB"/>
            </a:p>
          </p:txBody>
        </p:sp>
        <p:sp>
          <p:nvSpPr>
            <p:cNvPr id="679" name="Freeform 262">
              <a:extLst>
                <a:ext uri="{FF2B5EF4-FFF2-40B4-BE49-F238E27FC236}">
                  <a16:creationId xmlns:a16="http://schemas.microsoft.com/office/drawing/2014/main" id="{8E2AFE4C-49A5-B89B-5890-A626B7DD92F0}"/>
                </a:ext>
              </a:extLst>
            </p:cNvPr>
            <p:cNvSpPr>
              <a:spLocks/>
            </p:cNvSpPr>
            <p:nvPr/>
          </p:nvSpPr>
          <p:spPr bwMode="auto">
            <a:xfrm>
              <a:off x="3388658" y="4573973"/>
              <a:ext cx="6384" cy="3238"/>
            </a:xfrm>
            <a:custGeom>
              <a:avLst/>
              <a:gdLst/>
              <a:ahLst/>
              <a:cxnLst>
                <a:cxn ang="0">
                  <a:pos x="2" y="1"/>
                </a:cxn>
                <a:cxn ang="0">
                  <a:pos x="2" y="0"/>
                </a:cxn>
                <a:cxn ang="0">
                  <a:pos x="2" y="1"/>
                </a:cxn>
              </a:cxnLst>
              <a:rect l="0" t="0" r="r" b="b"/>
              <a:pathLst>
                <a:path w="2" h="1">
                  <a:moveTo>
                    <a:pt x="2" y="1"/>
                  </a:moveTo>
                  <a:cubicBezTo>
                    <a:pt x="0" y="0"/>
                    <a:pt x="2" y="0"/>
                    <a:pt x="2" y="0"/>
                  </a:cubicBezTo>
                  <a:cubicBezTo>
                    <a:pt x="2" y="1"/>
                    <a:pt x="2" y="1"/>
                    <a:pt x="2" y="1"/>
                  </a:cubicBezTo>
                </a:path>
              </a:pathLst>
            </a:custGeom>
            <a:grpFill/>
            <a:ln w="6350" cmpd="sng">
              <a:solidFill>
                <a:schemeClr val="bg1"/>
              </a:solidFill>
              <a:round/>
              <a:headEnd/>
              <a:tailEnd/>
            </a:ln>
          </p:spPr>
          <p:txBody>
            <a:bodyPr/>
            <a:lstStyle/>
            <a:p>
              <a:endParaRPr lang="en-GB"/>
            </a:p>
          </p:txBody>
        </p:sp>
        <p:sp>
          <p:nvSpPr>
            <p:cNvPr id="680" name="Freeform 263">
              <a:extLst>
                <a:ext uri="{FF2B5EF4-FFF2-40B4-BE49-F238E27FC236}">
                  <a16:creationId xmlns:a16="http://schemas.microsoft.com/office/drawing/2014/main" id="{82748DEF-87D5-C098-48CC-038F455DB698}"/>
                </a:ext>
              </a:extLst>
            </p:cNvPr>
            <p:cNvSpPr>
              <a:spLocks/>
            </p:cNvSpPr>
            <p:nvPr/>
          </p:nvSpPr>
          <p:spPr bwMode="auto">
            <a:xfrm>
              <a:off x="3388658" y="4561022"/>
              <a:ext cx="6384" cy="12952"/>
            </a:xfrm>
            <a:custGeom>
              <a:avLst/>
              <a:gdLst/>
              <a:ahLst/>
              <a:cxnLst>
                <a:cxn ang="0">
                  <a:pos x="0" y="2"/>
                </a:cxn>
                <a:cxn ang="0">
                  <a:pos x="2" y="2"/>
                </a:cxn>
                <a:cxn ang="0">
                  <a:pos x="0" y="2"/>
                </a:cxn>
              </a:cxnLst>
              <a:rect l="0" t="0" r="r" b="b"/>
              <a:pathLst>
                <a:path w="2" h="4">
                  <a:moveTo>
                    <a:pt x="0" y="2"/>
                  </a:moveTo>
                  <a:cubicBezTo>
                    <a:pt x="0" y="2"/>
                    <a:pt x="2" y="0"/>
                    <a:pt x="2" y="2"/>
                  </a:cubicBezTo>
                  <a:cubicBezTo>
                    <a:pt x="2" y="2"/>
                    <a:pt x="0" y="4"/>
                    <a:pt x="0" y="2"/>
                  </a:cubicBezTo>
                </a:path>
              </a:pathLst>
            </a:custGeom>
            <a:grpFill/>
            <a:ln w="6350" cmpd="sng">
              <a:solidFill>
                <a:schemeClr val="bg1"/>
              </a:solidFill>
              <a:round/>
              <a:headEnd/>
              <a:tailEnd/>
            </a:ln>
          </p:spPr>
          <p:txBody>
            <a:bodyPr/>
            <a:lstStyle/>
            <a:p>
              <a:endParaRPr lang="en-GB"/>
            </a:p>
          </p:txBody>
        </p:sp>
        <p:sp>
          <p:nvSpPr>
            <p:cNvPr id="681" name="Freeform 264">
              <a:extLst>
                <a:ext uri="{FF2B5EF4-FFF2-40B4-BE49-F238E27FC236}">
                  <a16:creationId xmlns:a16="http://schemas.microsoft.com/office/drawing/2014/main" id="{B96131A0-7DE1-8450-D6CF-5946F2CBC4DC}"/>
                </a:ext>
              </a:extLst>
            </p:cNvPr>
            <p:cNvSpPr>
              <a:spLocks/>
            </p:cNvSpPr>
            <p:nvPr/>
          </p:nvSpPr>
          <p:spPr bwMode="auto">
            <a:xfrm>
              <a:off x="3409406" y="4611210"/>
              <a:ext cx="6384" cy="6475"/>
            </a:xfrm>
            <a:custGeom>
              <a:avLst/>
              <a:gdLst/>
              <a:ahLst/>
              <a:cxnLst>
                <a:cxn ang="0">
                  <a:pos x="0" y="2"/>
                </a:cxn>
                <a:cxn ang="0">
                  <a:pos x="0" y="0"/>
                </a:cxn>
                <a:cxn ang="0">
                  <a:pos x="0" y="2"/>
                </a:cxn>
              </a:cxnLst>
              <a:rect l="0" t="0" r="r" b="b"/>
              <a:pathLst>
                <a:path w="2" h="2">
                  <a:moveTo>
                    <a:pt x="0" y="2"/>
                  </a:moveTo>
                  <a:cubicBezTo>
                    <a:pt x="0" y="0"/>
                    <a:pt x="0" y="0"/>
                    <a:pt x="0" y="0"/>
                  </a:cubicBezTo>
                  <a:cubicBezTo>
                    <a:pt x="2" y="0"/>
                    <a:pt x="2" y="2"/>
                    <a:pt x="0" y="2"/>
                  </a:cubicBezTo>
                </a:path>
              </a:pathLst>
            </a:custGeom>
            <a:grpFill/>
            <a:ln w="6350" cmpd="sng">
              <a:solidFill>
                <a:schemeClr val="bg1"/>
              </a:solidFill>
              <a:round/>
              <a:headEnd/>
              <a:tailEnd/>
            </a:ln>
          </p:spPr>
          <p:txBody>
            <a:bodyPr/>
            <a:lstStyle/>
            <a:p>
              <a:endParaRPr lang="en-GB"/>
            </a:p>
          </p:txBody>
        </p:sp>
        <p:sp>
          <p:nvSpPr>
            <p:cNvPr id="682" name="Freeform 265">
              <a:extLst>
                <a:ext uri="{FF2B5EF4-FFF2-40B4-BE49-F238E27FC236}">
                  <a16:creationId xmlns:a16="http://schemas.microsoft.com/office/drawing/2014/main" id="{B4E8DBD9-7128-3602-B651-161D9405EF62}"/>
                </a:ext>
              </a:extLst>
            </p:cNvPr>
            <p:cNvSpPr>
              <a:spLocks/>
            </p:cNvSpPr>
            <p:nvPr/>
          </p:nvSpPr>
          <p:spPr bwMode="auto">
            <a:xfrm>
              <a:off x="3403022" y="4596638"/>
              <a:ext cx="3192" cy="6475"/>
            </a:xfrm>
            <a:custGeom>
              <a:avLst/>
              <a:gdLst/>
              <a:ahLst/>
              <a:cxnLst>
                <a:cxn ang="0">
                  <a:pos x="1" y="2"/>
                </a:cxn>
                <a:cxn ang="0">
                  <a:pos x="0" y="2"/>
                </a:cxn>
                <a:cxn ang="0">
                  <a:pos x="1" y="2"/>
                </a:cxn>
              </a:cxnLst>
              <a:rect l="0" t="0" r="r" b="b"/>
              <a:pathLst>
                <a:path w="1" h="2">
                  <a:moveTo>
                    <a:pt x="1" y="2"/>
                  </a:moveTo>
                  <a:cubicBezTo>
                    <a:pt x="0" y="2"/>
                    <a:pt x="0" y="2"/>
                    <a:pt x="0" y="2"/>
                  </a:cubicBezTo>
                  <a:cubicBezTo>
                    <a:pt x="0" y="0"/>
                    <a:pt x="1" y="2"/>
                    <a:pt x="1" y="2"/>
                  </a:cubicBezTo>
                </a:path>
              </a:pathLst>
            </a:custGeom>
            <a:grpFill/>
            <a:ln w="6350" cmpd="sng">
              <a:solidFill>
                <a:schemeClr val="bg1"/>
              </a:solidFill>
              <a:round/>
              <a:headEnd/>
              <a:tailEnd/>
            </a:ln>
          </p:spPr>
          <p:txBody>
            <a:bodyPr/>
            <a:lstStyle/>
            <a:p>
              <a:endParaRPr lang="en-GB"/>
            </a:p>
          </p:txBody>
        </p:sp>
        <p:sp>
          <p:nvSpPr>
            <p:cNvPr id="683" name="Freeform 266">
              <a:extLst>
                <a:ext uri="{FF2B5EF4-FFF2-40B4-BE49-F238E27FC236}">
                  <a16:creationId xmlns:a16="http://schemas.microsoft.com/office/drawing/2014/main" id="{F0E397EE-8A22-FF2E-75F1-3B3D87E67079}"/>
                </a:ext>
              </a:extLst>
            </p:cNvPr>
            <p:cNvSpPr>
              <a:spLocks/>
            </p:cNvSpPr>
            <p:nvPr/>
          </p:nvSpPr>
          <p:spPr bwMode="auto">
            <a:xfrm>
              <a:off x="3396638" y="4593400"/>
              <a:ext cx="6384" cy="9713"/>
            </a:xfrm>
            <a:custGeom>
              <a:avLst/>
              <a:gdLst/>
              <a:ahLst/>
              <a:cxnLst>
                <a:cxn ang="0">
                  <a:pos x="0" y="0"/>
                </a:cxn>
                <a:cxn ang="0">
                  <a:pos x="2" y="1"/>
                </a:cxn>
                <a:cxn ang="0">
                  <a:pos x="0" y="0"/>
                </a:cxn>
              </a:cxnLst>
              <a:rect l="0" t="0" r="r" b="b"/>
              <a:pathLst>
                <a:path w="2" h="3">
                  <a:moveTo>
                    <a:pt x="0" y="0"/>
                  </a:moveTo>
                  <a:cubicBezTo>
                    <a:pt x="2" y="1"/>
                    <a:pt x="2" y="1"/>
                    <a:pt x="2" y="1"/>
                  </a:cubicBezTo>
                  <a:cubicBezTo>
                    <a:pt x="2" y="3"/>
                    <a:pt x="0" y="1"/>
                    <a:pt x="0" y="0"/>
                  </a:cubicBezTo>
                </a:path>
              </a:pathLst>
            </a:custGeom>
            <a:grpFill/>
            <a:ln w="6350" cmpd="sng">
              <a:solidFill>
                <a:schemeClr val="bg1"/>
              </a:solidFill>
              <a:round/>
              <a:headEnd/>
              <a:tailEnd/>
            </a:ln>
          </p:spPr>
          <p:txBody>
            <a:bodyPr/>
            <a:lstStyle/>
            <a:p>
              <a:endParaRPr lang="en-GB"/>
            </a:p>
          </p:txBody>
        </p:sp>
        <p:sp>
          <p:nvSpPr>
            <p:cNvPr id="684" name="Freeform 267">
              <a:extLst>
                <a:ext uri="{FF2B5EF4-FFF2-40B4-BE49-F238E27FC236}">
                  <a16:creationId xmlns:a16="http://schemas.microsoft.com/office/drawing/2014/main" id="{16E5A1B8-C879-15CF-CECB-D6E3096E2BED}"/>
                </a:ext>
              </a:extLst>
            </p:cNvPr>
            <p:cNvSpPr>
              <a:spLocks/>
            </p:cNvSpPr>
            <p:nvPr/>
          </p:nvSpPr>
          <p:spPr bwMode="auto">
            <a:xfrm>
              <a:off x="3418983" y="4603115"/>
              <a:ext cx="6384" cy="3238"/>
            </a:xfrm>
            <a:custGeom>
              <a:avLst/>
              <a:gdLst/>
              <a:ahLst/>
              <a:cxnLst>
                <a:cxn ang="0">
                  <a:pos x="0" y="1"/>
                </a:cxn>
                <a:cxn ang="0">
                  <a:pos x="2" y="0"/>
                </a:cxn>
                <a:cxn ang="0">
                  <a:pos x="0" y="1"/>
                </a:cxn>
              </a:cxnLst>
              <a:rect l="0" t="0" r="r" b="b"/>
              <a:pathLst>
                <a:path w="2" h="1">
                  <a:moveTo>
                    <a:pt x="0" y="1"/>
                  </a:moveTo>
                  <a:cubicBezTo>
                    <a:pt x="0" y="1"/>
                    <a:pt x="0" y="0"/>
                    <a:pt x="2" y="0"/>
                  </a:cubicBezTo>
                  <a:cubicBezTo>
                    <a:pt x="2" y="0"/>
                    <a:pt x="2" y="1"/>
                    <a:pt x="0" y="1"/>
                  </a:cubicBezTo>
                </a:path>
              </a:pathLst>
            </a:custGeom>
            <a:grpFill/>
            <a:ln w="6350" cmpd="sng">
              <a:solidFill>
                <a:schemeClr val="bg1"/>
              </a:solidFill>
              <a:round/>
              <a:headEnd/>
              <a:tailEnd/>
            </a:ln>
          </p:spPr>
          <p:txBody>
            <a:bodyPr/>
            <a:lstStyle/>
            <a:p>
              <a:endParaRPr lang="en-GB"/>
            </a:p>
          </p:txBody>
        </p:sp>
        <p:sp>
          <p:nvSpPr>
            <p:cNvPr id="685" name="Freeform 268">
              <a:extLst>
                <a:ext uri="{FF2B5EF4-FFF2-40B4-BE49-F238E27FC236}">
                  <a16:creationId xmlns:a16="http://schemas.microsoft.com/office/drawing/2014/main" id="{17BC7A00-27C0-07C5-B290-18C7815E07CD}"/>
                </a:ext>
              </a:extLst>
            </p:cNvPr>
            <p:cNvSpPr>
              <a:spLocks/>
            </p:cNvSpPr>
            <p:nvPr/>
          </p:nvSpPr>
          <p:spPr bwMode="auto">
            <a:xfrm>
              <a:off x="3418983" y="4583687"/>
              <a:ext cx="6384" cy="9713"/>
            </a:xfrm>
            <a:custGeom>
              <a:avLst/>
              <a:gdLst/>
              <a:ahLst/>
              <a:cxnLst>
                <a:cxn ang="0">
                  <a:pos x="0" y="1"/>
                </a:cxn>
                <a:cxn ang="0">
                  <a:pos x="2" y="0"/>
                </a:cxn>
                <a:cxn ang="0">
                  <a:pos x="0" y="1"/>
                </a:cxn>
              </a:cxnLst>
              <a:rect l="0" t="0" r="r" b="b"/>
              <a:pathLst>
                <a:path w="2" h="3">
                  <a:moveTo>
                    <a:pt x="0" y="1"/>
                  </a:moveTo>
                  <a:cubicBezTo>
                    <a:pt x="0" y="1"/>
                    <a:pt x="0" y="0"/>
                    <a:pt x="2" y="0"/>
                  </a:cubicBezTo>
                  <a:cubicBezTo>
                    <a:pt x="2" y="1"/>
                    <a:pt x="2" y="3"/>
                    <a:pt x="0" y="1"/>
                  </a:cubicBezTo>
                </a:path>
              </a:pathLst>
            </a:custGeom>
            <a:grpFill/>
            <a:ln w="6350" cmpd="sng">
              <a:solidFill>
                <a:schemeClr val="bg1"/>
              </a:solidFill>
              <a:round/>
              <a:headEnd/>
              <a:tailEnd/>
            </a:ln>
          </p:spPr>
          <p:txBody>
            <a:bodyPr/>
            <a:lstStyle/>
            <a:p>
              <a:endParaRPr lang="en-GB"/>
            </a:p>
          </p:txBody>
        </p:sp>
        <p:sp>
          <p:nvSpPr>
            <p:cNvPr id="686" name="Freeform 269">
              <a:extLst>
                <a:ext uri="{FF2B5EF4-FFF2-40B4-BE49-F238E27FC236}">
                  <a16:creationId xmlns:a16="http://schemas.microsoft.com/office/drawing/2014/main" id="{21BB925F-DED5-5366-8576-FEECB1040CFA}"/>
                </a:ext>
              </a:extLst>
            </p:cNvPr>
            <p:cNvSpPr>
              <a:spLocks/>
            </p:cNvSpPr>
            <p:nvPr/>
          </p:nvSpPr>
          <p:spPr bwMode="auto">
            <a:xfrm>
              <a:off x="1478186" y="2007953"/>
              <a:ext cx="2173820" cy="1777597"/>
            </a:xfrm>
            <a:custGeom>
              <a:avLst/>
              <a:gdLst/>
              <a:ahLst/>
              <a:cxnLst>
                <a:cxn ang="0">
                  <a:pos x="116" y="479"/>
                </a:cxn>
                <a:cxn ang="0">
                  <a:pos x="70" y="434"/>
                </a:cxn>
                <a:cxn ang="0">
                  <a:pos x="70" y="438"/>
                </a:cxn>
                <a:cxn ang="0">
                  <a:pos x="66" y="435"/>
                </a:cxn>
                <a:cxn ang="0">
                  <a:pos x="86" y="426"/>
                </a:cxn>
                <a:cxn ang="0">
                  <a:pos x="93" y="432"/>
                </a:cxn>
                <a:cxn ang="0">
                  <a:pos x="177" y="170"/>
                </a:cxn>
                <a:cxn ang="0">
                  <a:pos x="121" y="179"/>
                </a:cxn>
                <a:cxn ang="0">
                  <a:pos x="306" y="213"/>
                </a:cxn>
                <a:cxn ang="0">
                  <a:pos x="264" y="187"/>
                </a:cxn>
                <a:cxn ang="0">
                  <a:pos x="182" y="177"/>
                </a:cxn>
                <a:cxn ang="0">
                  <a:pos x="215" y="221"/>
                </a:cxn>
                <a:cxn ang="0">
                  <a:pos x="284" y="168"/>
                </a:cxn>
                <a:cxn ang="0">
                  <a:pos x="501" y="281"/>
                </a:cxn>
                <a:cxn ang="0">
                  <a:pos x="606" y="303"/>
                </a:cxn>
                <a:cxn ang="0">
                  <a:pos x="612" y="249"/>
                </a:cxn>
                <a:cxn ang="0">
                  <a:pos x="510" y="171"/>
                </a:cxn>
                <a:cxn ang="0">
                  <a:pos x="404" y="184"/>
                </a:cxn>
                <a:cxn ang="0">
                  <a:pos x="463" y="297"/>
                </a:cxn>
                <a:cxn ang="0">
                  <a:pos x="500" y="168"/>
                </a:cxn>
                <a:cxn ang="0">
                  <a:pos x="483" y="140"/>
                </a:cxn>
                <a:cxn ang="0">
                  <a:pos x="352" y="109"/>
                </a:cxn>
                <a:cxn ang="0">
                  <a:pos x="370" y="180"/>
                </a:cxn>
                <a:cxn ang="0">
                  <a:pos x="316" y="160"/>
                </a:cxn>
                <a:cxn ang="0">
                  <a:pos x="287" y="73"/>
                </a:cxn>
                <a:cxn ang="0">
                  <a:pos x="498" y="96"/>
                </a:cxn>
                <a:cxn ang="0">
                  <a:pos x="602" y="5"/>
                </a:cxn>
                <a:cxn ang="0">
                  <a:pos x="405" y="22"/>
                </a:cxn>
                <a:cxn ang="0">
                  <a:pos x="431" y="53"/>
                </a:cxn>
                <a:cxn ang="0">
                  <a:pos x="418" y="114"/>
                </a:cxn>
                <a:cxn ang="0">
                  <a:pos x="431" y="72"/>
                </a:cxn>
                <a:cxn ang="0">
                  <a:pos x="338" y="76"/>
                </a:cxn>
                <a:cxn ang="0">
                  <a:pos x="244" y="112"/>
                </a:cxn>
                <a:cxn ang="0">
                  <a:pos x="215" y="143"/>
                </a:cxn>
                <a:cxn ang="0">
                  <a:pos x="157" y="120"/>
                </a:cxn>
                <a:cxn ang="0">
                  <a:pos x="249" y="87"/>
                </a:cxn>
                <a:cxn ang="0">
                  <a:pos x="303" y="126"/>
                </a:cxn>
                <a:cxn ang="0">
                  <a:pos x="640" y="522"/>
                </a:cxn>
                <a:cxn ang="0">
                  <a:pos x="687" y="501"/>
                </a:cxn>
                <a:cxn ang="0">
                  <a:pos x="678" y="456"/>
                </a:cxn>
                <a:cxn ang="0">
                  <a:pos x="401" y="494"/>
                </a:cxn>
                <a:cxn ang="0">
                  <a:pos x="448" y="508"/>
                </a:cxn>
                <a:cxn ang="0">
                  <a:pos x="472" y="529"/>
                </a:cxn>
                <a:cxn ang="0">
                  <a:pos x="492" y="554"/>
                </a:cxn>
                <a:cxn ang="0">
                  <a:pos x="561" y="521"/>
                </a:cxn>
                <a:cxn ang="0">
                  <a:pos x="602" y="530"/>
                </a:cxn>
                <a:cxn ang="0">
                  <a:pos x="649" y="463"/>
                </a:cxn>
                <a:cxn ang="0">
                  <a:pos x="609" y="350"/>
                </a:cxn>
                <a:cxn ang="0">
                  <a:pos x="501" y="356"/>
                </a:cxn>
                <a:cxn ang="0">
                  <a:pos x="379" y="367"/>
                </a:cxn>
                <a:cxn ang="0">
                  <a:pos x="462" y="258"/>
                </a:cxn>
                <a:cxn ang="0">
                  <a:pos x="408" y="222"/>
                </a:cxn>
                <a:cxn ang="0">
                  <a:pos x="361" y="240"/>
                </a:cxn>
                <a:cxn ang="0">
                  <a:pos x="204" y="238"/>
                </a:cxn>
                <a:cxn ang="0">
                  <a:pos x="52" y="227"/>
                </a:cxn>
                <a:cxn ang="0">
                  <a:pos x="48" y="356"/>
                </a:cxn>
                <a:cxn ang="0">
                  <a:pos x="96" y="432"/>
                </a:cxn>
                <a:cxn ang="0">
                  <a:pos x="119" y="466"/>
                </a:cxn>
                <a:cxn ang="0">
                  <a:pos x="484" y="317"/>
                </a:cxn>
                <a:cxn ang="0">
                  <a:pos x="183" y="120"/>
                </a:cxn>
                <a:cxn ang="0">
                  <a:pos x="305" y="115"/>
                </a:cxn>
                <a:cxn ang="0">
                  <a:pos x="471" y="437"/>
                </a:cxn>
                <a:cxn ang="0">
                  <a:pos x="494" y="398"/>
                </a:cxn>
              </a:cxnLst>
              <a:rect l="0" t="0" r="r" b="b"/>
              <a:pathLst>
                <a:path w="702" h="566">
                  <a:moveTo>
                    <a:pt x="99" y="463"/>
                  </a:moveTo>
                  <a:cubicBezTo>
                    <a:pt x="102" y="462"/>
                    <a:pt x="107" y="463"/>
                    <a:pt x="108" y="465"/>
                  </a:cubicBezTo>
                  <a:cubicBezTo>
                    <a:pt x="110" y="466"/>
                    <a:pt x="122" y="468"/>
                    <a:pt x="124" y="470"/>
                  </a:cubicBezTo>
                  <a:cubicBezTo>
                    <a:pt x="125" y="474"/>
                    <a:pt x="128" y="476"/>
                    <a:pt x="128" y="476"/>
                  </a:cubicBezTo>
                  <a:cubicBezTo>
                    <a:pt x="127" y="477"/>
                    <a:pt x="130" y="480"/>
                    <a:pt x="133" y="480"/>
                  </a:cubicBezTo>
                  <a:cubicBezTo>
                    <a:pt x="136" y="482"/>
                    <a:pt x="136" y="485"/>
                    <a:pt x="137" y="485"/>
                  </a:cubicBezTo>
                  <a:cubicBezTo>
                    <a:pt x="139" y="487"/>
                    <a:pt x="137" y="488"/>
                    <a:pt x="139" y="488"/>
                  </a:cubicBezTo>
                  <a:cubicBezTo>
                    <a:pt x="140" y="490"/>
                    <a:pt x="140" y="493"/>
                    <a:pt x="139" y="491"/>
                  </a:cubicBezTo>
                  <a:cubicBezTo>
                    <a:pt x="139" y="491"/>
                    <a:pt x="139" y="493"/>
                    <a:pt x="136" y="493"/>
                  </a:cubicBezTo>
                  <a:cubicBezTo>
                    <a:pt x="133" y="491"/>
                    <a:pt x="133" y="490"/>
                    <a:pt x="130" y="490"/>
                  </a:cubicBezTo>
                  <a:cubicBezTo>
                    <a:pt x="127" y="490"/>
                    <a:pt x="125" y="487"/>
                    <a:pt x="125" y="485"/>
                  </a:cubicBezTo>
                  <a:cubicBezTo>
                    <a:pt x="127" y="485"/>
                    <a:pt x="125" y="485"/>
                    <a:pt x="124" y="485"/>
                  </a:cubicBezTo>
                  <a:cubicBezTo>
                    <a:pt x="122" y="485"/>
                    <a:pt x="119" y="484"/>
                    <a:pt x="121" y="482"/>
                  </a:cubicBezTo>
                  <a:cubicBezTo>
                    <a:pt x="121" y="480"/>
                    <a:pt x="119" y="482"/>
                    <a:pt x="119" y="480"/>
                  </a:cubicBezTo>
                  <a:cubicBezTo>
                    <a:pt x="118" y="479"/>
                    <a:pt x="118" y="479"/>
                    <a:pt x="116" y="479"/>
                  </a:cubicBezTo>
                  <a:cubicBezTo>
                    <a:pt x="113" y="480"/>
                    <a:pt x="113" y="477"/>
                    <a:pt x="115" y="477"/>
                  </a:cubicBezTo>
                  <a:cubicBezTo>
                    <a:pt x="118" y="476"/>
                    <a:pt x="115" y="477"/>
                    <a:pt x="113" y="474"/>
                  </a:cubicBezTo>
                  <a:cubicBezTo>
                    <a:pt x="113" y="471"/>
                    <a:pt x="110" y="476"/>
                    <a:pt x="110" y="474"/>
                  </a:cubicBezTo>
                  <a:cubicBezTo>
                    <a:pt x="108" y="473"/>
                    <a:pt x="110" y="471"/>
                    <a:pt x="110" y="471"/>
                  </a:cubicBezTo>
                  <a:cubicBezTo>
                    <a:pt x="108" y="470"/>
                    <a:pt x="107" y="474"/>
                    <a:pt x="107" y="471"/>
                  </a:cubicBezTo>
                  <a:cubicBezTo>
                    <a:pt x="107" y="470"/>
                    <a:pt x="104" y="473"/>
                    <a:pt x="104" y="471"/>
                  </a:cubicBezTo>
                  <a:cubicBezTo>
                    <a:pt x="102" y="471"/>
                    <a:pt x="105" y="470"/>
                    <a:pt x="104" y="470"/>
                  </a:cubicBezTo>
                  <a:cubicBezTo>
                    <a:pt x="102" y="468"/>
                    <a:pt x="104" y="466"/>
                    <a:pt x="107" y="466"/>
                  </a:cubicBezTo>
                  <a:cubicBezTo>
                    <a:pt x="108" y="466"/>
                    <a:pt x="105" y="465"/>
                    <a:pt x="104" y="466"/>
                  </a:cubicBezTo>
                  <a:cubicBezTo>
                    <a:pt x="101" y="466"/>
                    <a:pt x="98" y="463"/>
                    <a:pt x="99" y="463"/>
                  </a:cubicBezTo>
                  <a:close/>
                  <a:moveTo>
                    <a:pt x="64" y="431"/>
                  </a:moveTo>
                  <a:cubicBezTo>
                    <a:pt x="66" y="431"/>
                    <a:pt x="67" y="432"/>
                    <a:pt x="66" y="432"/>
                  </a:cubicBezTo>
                  <a:cubicBezTo>
                    <a:pt x="64" y="431"/>
                    <a:pt x="64" y="432"/>
                    <a:pt x="66" y="432"/>
                  </a:cubicBezTo>
                  <a:cubicBezTo>
                    <a:pt x="67" y="434"/>
                    <a:pt x="64" y="434"/>
                    <a:pt x="67" y="434"/>
                  </a:cubicBezTo>
                  <a:cubicBezTo>
                    <a:pt x="70" y="434"/>
                    <a:pt x="67" y="434"/>
                    <a:pt x="70" y="434"/>
                  </a:cubicBezTo>
                  <a:cubicBezTo>
                    <a:pt x="72" y="432"/>
                    <a:pt x="70" y="428"/>
                    <a:pt x="72" y="426"/>
                  </a:cubicBezTo>
                  <a:cubicBezTo>
                    <a:pt x="73" y="425"/>
                    <a:pt x="73" y="421"/>
                    <a:pt x="72" y="423"/>
                  </a:cubicBezTo>
                  <a:cubicBezTo>
                    <a:pt x="70" y="425"/>
                    <a:pt x="69" y="423"/>
                    <a:pt x="69" y="425"/>
                  </a:cubicBezTo>
                  <a:cubicBezTo>
                    <a:pt x="70" y="426"/>
                    <a:pt x="70" y="428"/>
                    <a:pt x="67" y="428"/>
                  </a:cubicBezTo>
                  <a:cubicBezTo>
                    <a:pt x="66" y="429"/>
                    <a:pt x="64" y="428"/>
                    <a:pt x="66" y="428"/>
                  </a:cubicBezTo>
                  <a:cubicBezTo>
                    <a:pt x="69" y="426"/>
                    <a:pt x="70" y="426"/>
                    <a:pt x="69" y="423"/>
                  </a:cubicBezTo>
                  <a:cubicBezTo>
                    <a:pt x="67" y="421"/>
                    <a:pt x="67" y="423"/>
                    <a:pt x="66" y="423"/>
                  </a:cubicBezTo>
                  <a:cubicBezTo>
                    <a:pt x="64" y="421"/>
                    <a:pt x="64" y="423"/>
                    <a:pt x="64" y="421"/>
                  </a:cubicBezTo>
                  <a:cubicBezTo>
                    <a:pt x="63" y="421"/>
                    <a:pt x="61" y="421"/>
                    <a:pt x="61" y="423"/>
                  </a:cubicBezTo>
                  <a:cubicBezTo>
                    <a:pt x="63" y="425"/>
                    <a:pt x="61" y="425"/>
                    <a:pt x="63" y="428"/>
                  </a:cubicBezTo>
                  <a:cubicBezTo>
                    <a:pt x="64" y="429"/>
                    <a:pt x="61" y="428"/>
                    <a:pt x="63" y="431"/>
                  </a:cubicBezTo>
                  <a:cubicBezTo>
                    <a:pt x="64" y="431"/>
                    <a:pt x="63" y="431"/>
                    <a:pt x="64" y="431"/>
                  </a:cubicBezTo>
                  <a:close/>
                  <a:moveTo>
                    <a:pt x="69" y="435"/>
                  </a:moveTo>
                  <a:cubicBezTo>
                    <a:pt x="69" y="435"/>
                    <a:pt x="70" y="437"/>
                    <a:pt x="69" y="437"/>
                  </a:cubicBezTo>
                  <a:cubicBezTo>
                    <a:pt x="67" y="437"/>
                    <a:pt x="69" y="438"/>
                    <a:pt x="70" y="438"/>
                  </a:cubicBezTo>
                  <a:cubicBezTo>
                    <a:pt x="72" y="438"/>
                    <a:pt x="70" y="440"/>
                    <a:pt x="70" y="440"/>
                  </a:cubicBezTo>
                  <a:cubicBezTo>
                    <a:pt x="70" y="440"/>
                    <a:pt x="70" y="442"/>
                    <a:pt x="73" y="443"/>
                  </a:cubicBezTo>
                  <a:cubicBezTo>
                    <a:pt x="75" y="445"/>
                    <a:pt x="73" y="445"/>
                    <a:pt x="75" y="445"/>
                  </a:cubicBezTo>
                  <a:cubicBezTo>
                    <a:pt x="75" y="446"/>
                    <a:pt x="75" y="446"/>
                    <a:pt x="77" y="446"/>
                  </a:cubicBezTo>
                  <a:cubicBezTo>
                    <a:pt x="78" y="448"/>
                    <a:pt x="78" y="446"/>
                    <a:pt x="78" y="445"/>
                  </a:cubicBezTo>
                  <a:cubicBezTo>
                    <a:pt x="77" y="445"/>
                    <a:pt x="77" y="445"/>
                    <a:pt x="77" y="445"/>
                  </a:cubicBezTo>
                  <a:cubicBezTo>
                    <a:pt x="77" y="443"/>
                    <a:pt x="77" y="443"/>
                    <a:pt x="77" y="443"/>
                  </a:cubicBezTo>
                  <a:cubicBezTo>
                    <a:pt x="75" y="445"/>
                    <a:pt x="75" y="443"/>
                    <a:pt x="75" y="443"/>
                  </a:cubicBezTo>
                  <a:cubicBezTo>
                    <a:pt x="73" y="443"/>
                    <a:pt x="72" y="440"/>
                    <a:pt x="72" y="440"/>
                  </a:cubicBezTo>
                  <a:cubicBezTo>
                    <a:pt x="73" y="438"/>
                    <a:pt x="72" y="440"/>
                    <a:pt x="72" y="438"/>
                  </a:cubicBezTo>
                  <a:cubicBezTo>
                    <a:pt x="70" y="437"/>
                    <a:pt x="73" y="438"/>
                    <a:pt x="73" y="437"/>
                  </a:cubicBezTo>
                  <a:cubicBezTo>
                    <a:pt x="73" y="437"/>
                    <a:pt x="73" y="437"/>
                    <a:pt x="73" y="435"/>
                  </a:cubicBezTo>
                  <a:cubicBezTo>
                    <a:pt x="73" y="435"/>
                    <a:pt x="72" y="435"/>
                    <a:pt x="72" y="434"/>
                  </a:cubicBezTo>
                  <a:cubicBezTo>
                    <a:pt x="72" y="434"/>
                    <a:pt x="72" y="432"/>
                    <a:pt x="70" y="434"/>
                  </a:cubicBezTo>
                  <a:cubicBezTo>
                    <a:pt x="69" y="435"/>
                    <a:pt x="66" y="435"/>
                    <a:pt x="66" y="435"/>
                  </a:cubicBezTo>
                  <a:cubicBezTo>
                    <a:pt x="67" y="437"/>
                    <a:pt x="67" y="435"/>
                    <a:pt x="69" y="435"/>
                  </a:cubicBezTo>
                  <a:close/>
                  <a:moveTo>
                    <a:pt x="78" y="418"/>
                  </a:moveTo>
                  <a:cubicBezTo>
                    <a:pt x="78" y="417"/>
                    <a:pt x="80" y="415"/>
                    <a:pt x="81" y="417"/>
                  </a:cubicBezTo>
                  <a:cubicBezTo>
                    <a:pt x="81" y="417"/>
                    <a:pt x="80" y="420"/>
                    <a:pt x="78" y="418"/>
                  </a:cubicBezTo>
                  <a:close/>
                  <a:moveTo>
                    <a:pt x="112" y="474"/>
                  </a:moveTo>
                  <a:cubicBezTo>
                    <a:pt x="113" y="474"/>
                    <a:pt x="115" y="476"/>
                    <a:pt x="113" y="477"/>
                  </a:cubicBezTo>
                  <a:cubicBezTo>
                    <a:pt x="113" y="477"/>
                    <a:pt x="110" y="476"/>
                    <a:pt x="112" y="474"/>
                  </a:cubicBezTo>
                  <a:close/>
                  <a:moveTo>
                    <a:pt x="86" y="434"/>
                  </a:moveTo>
                  <a:cubicBezTo>
                    <a:pt x="87" y="435"/>
                    <a:pt x="89" y="434"/>
                    <a:pt x="87" y="432"/>
                  </a:cubicBezTo>
                  <a:cubicBezTo>
                    <a:pt x="87" y="431"/>
                    <a:pt x="86" y="431"/>
                    <a:pt x="84" y="429"/>
                  </a:cubicBezTo>
                  <a:cubicBezTo>
                    <a:pt x="81" y="428"/>
                    <a:pt x="83" y="429"/>
                    <a:pt x="83" y="431"/>
                  </a:cubicBezTo>
                  <a:cubicBezTo>
                    <a:pt x="84" y="432"/>
                    <a:pt x="86" y="432"/>
                    <a:pt x="86" y="434"/>
                  </a:cubicBezTo>
                  <a:close/>
                  <a:moveTo>
                    <a:pt x="90" y="434"/>
                  </a:moveTo>
                  <a:cubicBezTo>
                    <a:pt x="90" y="432"/>
                    <a:pt x="90" y="432"/>
                    <a:pt x="90" y="431"/>
                  </a:cubicBezTo>
                  <a:cubicBezTo>
                    <a:pt x="89" y="429"/>
                    <a:pt x="87" y="428"/>
                    <a:pt x="86" y="426"/>
                  </a:cubicBezTo>
                  <a:cubicBezTo>
                    <a:pt x="84" y="425"/>
                    <a:pt x="84" y="426"/>
                    <a:pt x="84" y="428"/>
                  </a:cubicBezTo>
                  <a:cubicBezTo>
                    <a:pt x="86" y="428"/>
                    <a:pt x="86" y="429"/>
                    <a:pt x="87" y="429"/>
                  </a:cubicBezTo>
                  <a:cubicBezTo>
                    <a:pt x="87" y="429"/>
                    <a:pt x="87" y="431"/>
                    <a:pt x="89" y="434"/>
                  </a:cubicBezTo>
                  <a:cubicBezTo>
                    <a:pt x="90" y="434"/>
                    <a:pt x="90" y="434"/>
                    <a:pt x="90" y="434"/>
                  </a:cubicBezTo>
                  <a:close/>
                  <a:moveTo>
                    <a:pt x="83" y="425"/>
                  </a:moveTo>
                  <a:cubicBezTo>
                    <a:pt x="83" y="426"/>
                    <a:pt x="83" y="426"/>
                    <a:pt x="84" y="426"/>
                  </a:cubicBezTo>
                  <a:cubicBezTo>
                    <a:pt x="86" y="425"/>
                    <a:pt x="84" y="423"/>
                    <a:pt x="83" y="423"/>
                  </a:cubicBezTo>
                  <a:cubicBezTo>
                    <a:pt x="81" y="423"/>
                    <a:pt x="81" y="425"/>
                    <a:pt x="81" y="426"/>
                  </a:cubicBezTo>
                  <a:cubicBezTo>
                    <a:pt x="81" y="428"/>
                    <a:pt x="81" y="425"/>
                    <a:pt x="83" y="425"/>
                  </a:cubicBezTo>
                  <a:close/>
                  <a:moveTo>
                    <a:pt x="95" y="437"/>
                  </a:moveTo>
                  <a:cubicBezTo>
                    <a:pt x="96" y="437"/>
                    <a:pt x="93" y="438"/>
                    <a:pt x="93" y="438"/>
                  </a:cubicBezTo>
                  <a:cubicBezTo>
                    <a:pt x="93" y="440"/>
                    <a:pt x="95" y="442"/>
                    <a:pt x="96" y="440"/>
                  </a:cubicBezTo>
                  <a:cubicBezTo>
                    <a:pt x="96" y="437"/>
                    <a:pt x="96" y="442"/>
                    <a:pt x="96" y="442"/>
                  </a:cubicBezTo>
                  <a:cubicBezTo>
                    <a:pt x="98" y="442"/>
                    <a:pt x="98" y="440"/>
                    <a:pt x="98" y="437"/>
                  </a:cubicBezTo>
                  <a:cubicBezTo>
                    <a:pt x="98" y="435"/>
                    <a:pt x="95" y="432"/>
                    <a:pt x="93" y="432"/>
                  </a:cubicBezTo>
                  <a:cubicBezTo>
                    <a:pt x="93" y="432"/>
                    <a:pt x="95" y="435"/>
                    <a:pt x="93" y="435"/>
                  </a:cubicBezTo>
                  <a:cubicBezTo>
                    <a:pt x="93" y="435"/>
                    <a:pt x="92" y="438"/>
                    <a:pt x="93" y="437"/>
                  </a:cubicBezTo>
                  <a:cubicBezTo>
                    <a:pt x="95" y="437"/>
                    <a:pt x="95" y="435"/>
                    <a:pt x="95" y="437"/>
                  </a:cubicBezTo>
                  <a:close/>
                  <a:moveTo>
                    <a:pt x="95" y="440"/>
                  </a:moveTo>
                  <a:cubicBezTo>
                    <a:pt x="93" y="440"/>
                    <a:pt x="92" y="438"/>
                    <a:pt x="92" y="440"/>
                  </a:cubicBezTo>
                  <a:cubicBezTo>
                    <a:pt x="92" y="440"/>
                    <a:pt x="93" y="442"/>
                    <a:pt x="95" y="443"/>
                  </a:cubicBezTo>
                  <a:cubicBezTo>
                    <a:pt x="95" y="445"/>
                    <a:pt x="95" y="442"/>
                    <a:pt x="95" y="440"/>
                  </a:cubicBezTo>
                  <a:close/>
                  <a:moveTo>
                    <a:pt x="98" y="445"/>
                  </a:moveTo>
                  <a:cubicBezTo>
                    <a:pt x="96" y="445"/>
                    <a:pt x="96" y="443"/>
                    <a:pt x="96" y="443"/>
                  </a:cubicBezTo>
                  <a:cubicBezTo>
                    <a:pt x="98" y="443"/>
                    <a:pt x="98" y="445"/>
                    <a:pt x="98" y="445"/>
                  </a:cubicBezTo>
                  <a:close/>
                  <a:moveTo>
                    <a:pt x="142" y="194"/>
                  </a:moveTo>
                  <a:cubicBezTo>
                    <a:pt x="143" y="196"/>
                    <a:pt x="148" y="193"/>
                    <a:pt x="151" y="190"/>
                  </a:cubicBezTo>
                  <a:cubicBezTo>
                    <a:pt x="156" y="188"/>
                    <a:pt x="154" y="191"/>
                    <a:pt x="160" y="190"/>
                  </a:cubicBezTo>
                  <a:cubicBezTo>
                    <a:pt x="166" y="187"/>
                    <a:pt x="160" y="179"/>
                    <a:pt x="168" y="177"/>
                  </a:cubicBezTo>
                  <a:cubicBezTo>
                    <a:pt x="174" y="177"/>
                    <a:pt x="169" y="173"/>
                    <a:pt x="177" y="170"/>
                  </a:cubicBezTo>
                  <a:cubicBezTo>
                    <a:pt x="186" y="166"/>
                    <a:pt x="191" y="162"/>
                    <a:pt x="197" y="162"/>
                  </a:cubicBezTo>
                  <a:cubicBezTo>
                    <a:pt x="207" y="159"/>
                    <a:pt x="203" y="156"/>
                    <a:pt x="200" y="156"/>
                  </a:cubicBezTo>
                  <a:cubicBezTo>
                    <a:pt x="195" y="154"/>
                    <a:pt x="192" y="146"/>
                    <a:pt x="182" y="146"/>
                  </a:cubicBezTo>
                  <a:cubicBezTo>
                    <a:pt x="172" y="146"/>
                    <a:pt x="177" y="149"/>
                    <a:pt x="174" y="151"/>
                  </a:cubicBezTo>
                  <a:cubicBezTo>
                    <a:pt x="172" y="151"/>
                    <a:pt x="174" y="149"/>
                    <a:pt x="172" y="148"/>
                  </a:cubicBezTo>
                  <a:cubicBezTo>
                    <a:pt x="171" y="146"/>
                    <a:pt x="171" y="148"/>
                    <a:pt x="166" y="146"/>
                  </a:cubicBezTo>
                  <a:cubicBezTo>
                    <a:pt x="157" y="145"/>
                    <a:pt x="159" y="140"/>
                    <a:pt x="150" y="143"/>
                  </a:cubicBezTo>
                  <a:cubicBezTo>
                    <a:pt x="142" y="145"/>
                    <a:pt x="127" y="145"/>
                    <a:pt x="130" y="146"/>
                  </a:cubicBezTo>
                  <a:cubicBezTo>
                    <a:pt x="131" y="148"/>
                    <a:pt x="130" y="151"/>
                    <a:pt x="134" y="152"/>
                  </a:cubicBezTo>
                  <a:cubicBezTo>
                    <a:pt x="139" y="154"/>
                    <a:pt x="134" y="156"/>
                    <a:pt x="134" y="157"/>
                  </a:cubicBezTo>
                  <a:cubicBezTo>
                    <a:pt x="134" y="160"/>
                    <a:pt x="131" y="157"/>
                    <a:pt x="131" y="160"/>
                  </a:cubicBezTo>
                  <a:cubicBezTo>
                    <a:pt x="131" y="163"/>
                    <a:pt x="127" y="165"/>
                    <a:pt x="128" y="165"/>
                  </a:cubicBezTo>
                  <a:cubicBezTo>
                    <a:pt x="131" y="166"/>
                    <a:pt x="133" y="168"/>
                    <a:pt x="128" y="168"/>
                  </a:cubicBezTo>
                  <a:cubicBezTo>
                    <a:pt x="125" y="168"/>
                    <a:pt x="125" y="168"/>
                    <a:pt x="127" y="171"/>
                  </a:cubicBezTo>
                  <a:cubicBezTo>
                    <a:pt x="127" y="173"/>
                    <a:pt x="121" y="176"/>
                    <a:pt x="121" y="179"/>
                  </a:cubicBezTo>
                  <a:cubicBezTo>
                    <a:pt x="121" y="180"/>
                    <a:pt x="119" y="180"/>
                    <a:pt x="121" y="182"/>
                  </a:cubicBezTo>
                  <a:cubicBezTo>
                    <a:pt x="122" y="182"/>
                    <a:pt x="124" y="182"/>
                    <a:pt x="133" y="185"/>
                  </a:cubicBezTo>
                  <a:cubicBezTo>
                    <a:pt x="139" y="188"/>
                    <a:pt x="139" y="193"/>
                    <a:pt x="142" y="194"/>
                  </a:cubicBezTo>
                  <a:close/>
                  <a:moveTo>
                    <a:pt x="274" y="221"/>
                  </a:moveTo>
                  <a:cubicBezTo>
                    <a:pt x="274" y="226"/>
                    <a:pt x="274" y="221"/>
                    <a:pt x="282" y="224"/>
                  </a:cubicBezTo>
                  <a:cubicBezTo>
                    <a:pt x="290" y="226"/>
                    <a:pt x="280" y="224"/>
                    <a:pt x="285" y="227"/>
                  </a:cubicBezTo>
                  <a:cubicBezTo>
                    <a:pt x="290" y="229"/>
                    <a:pt x="288" y="226"/>
                    <a:pt x="294" y="227"/>
                  </a:cubicBezTo>
                  <a:cubicBezTo>
                    <a:pt x="300" y="229"/>
                    <a:pt x="297" y="227"/>
                    <a:pt x="300" y="227"/>
                  </a:cubicBezTo>
                  <a:cubicBezTo>
                    <a:pt x="303" y="229"/>
                    <a:pt x="305" y="226"/>
                    <a:pt x="308" y="226"/>
                  </a:cubicBezTo>
                  <a:cubicBezTo>
                    <a:pt x="309" y="226"/>
                    <a:pt x="312" y="222"/>
                    <a:pt x="309" y="221"/>
                  </a:cubicBezTo>
                  <a:cubicBezTo>
                    <a:pt x="308" y="219"/>
                    <a:pt x="311" y="219"/>
                    <a:pt x="308" y="218"/>
                  </a:cubicBezTo>
                  <a:cubicBezTo>
                    <a:pt x="305" y="218"/>
                    <a:pt x="299" y="222"/>
                    <a:pt x="300" y="219"/>
                  </a:cubicBezTo>
                  <a:cubicBezTo>
                    <a:pt x="303" y="216"/>
                    <a:pt x="296" y="216"/>
                    <a:pt x="297" y="215"/>
                  </a:cubicBezTo>
                  <a:cubicBezTo>
                    <a:pt x="299" y="215"/>
                    <a:pt x="303" y="218"/>
                    <a:pt x="305" y="216"/>
                  </a:cubicBezTo>
                  <a:cubicBezTo>
                    <a:pt x="308" y="215"/>
                    <a:pt x="302" y="216"/>
                    <a:pt x="306" y="213"/>
                  </a:cubicBezTo>
                  <a:cubicBezTo>
                    <a:pt x="309" y="212"/>
                    <a:pt x="309" y="216"/>
                    <a:pt x="312" y="215"/>
                  </a:cubicBezTo>
                  <a:cubicBezTo>
                    <a:pt x="314" y="213"/>
                    <a:pt x="312" y="216"/>
                    <a:pt x="316" y="216"/>
                  </a:cubicBezTo>
                  <a:cubicBezTo>
                    <a:pt x="319" y="216"/>
                    <a:pt x="319" y="212"/>
                    <a:pt x="317" y="210"/>
                  </a:cubicBezTo>
                  <a:cubicBezTo>
                    <a:pt x="317" y="207"/>
                    <a:pt x="312" y="210"/>
                    <a:pt x="312" y="207"/>
                  </a:cubicBezTo>
                  <a:cubicBezTo>
                    <a:pt x="312" y="205"/>
                    <a:pt x="311" y="208"/>
                    <a:pt x="303" y="202"/>
                  </a:cubicBezTo>
                  <a:cubicBezTo>
                    <a:pt x="300" y="201"/>
                    <a:pt x="299" y="201"/>
                    <a:pt x="300" y="202"/>
                  </a:cubicBezTo>
                  <a:cubicBezTo>
                    <a:pt x="300" y="204"/>
                    <a:pt x="294" y="202"/>
                    <a:pt x="293" y="199"/>
                  </a:cubicBezTo>
                  <a:cubicBezTo>
                    <a:pt x="291" y="194"/>
                    <a:pt x="287" y="196"/>
                    <a:pt x="290" y="193"/>
                  </a:cubicBezTo>
                  <a:cubicBezTo>
                    <a:pt x="291" y="190"/>
                    <a:pt x="291" y="187"/>
                    <a:pt x="288" y="184"/>
                  </a:cubicBezTo>
                  <a:cubicBezTo>
                    <a:pt x="285" y="182"/>
                    <a:pt x="285" y="173"/>
                    <a:pt x="280" y="168"/>
                  </a:cubicBezTo>
                  <a:cubicBezTo>
                    <a:pt x="277" y="163"/>
                    <a:pt x="279" y="166"/>
                    <a:pt x="273" y="162"/>
                  </a:cubicBezTo>
                  <a:cubicBezTo>
                    <a:pt x="267" y="159"/>
                    <a:pt x="271" y="165"/>
                    <a:pt x="264" y="162"/>
                  </a:cubicBezTo>
                  <a:cubicBezTo>
                    <a:pt x="261" y="160"/>
                    <a:pt x="258" y="162"/>
                    <a:pt x="259" y="166"/>
                  </a:cubicBezTo>
                  <a:cubicBezTo>
                    <a:pt x="262" y="171"/>
                    <a:pt x="261" y="177"/>
                    <a:pt x="267" y="182"/>
                  </a:cubicBezTo>
                  <a:cubicBezTo>
                    <a:pt x="270" y="184"/>
                    <a:pt x="265" y="185"/>
                    <a:pt x="264" y="187"/>
                  </a:cubicBezTo>
                  <a:cubicBezTo>
                    <a:pt x="264" y="187"/>
                    <a:pt x="262" y="187"/>
                    <a:pt x="259" y="180"/>
                  </a:cubicBezTo>
                  <a:cubicBezTo>
                    <a:pt x="256" y="176"/>
                    <a:pt x="258" y="171"/>
                    <a:pt x="252" y="170"/>
                  </a:cubicBezTo>
                  <a:cubicBezTo>
                    <a:pt x="245" y="168"/>
                    <a:pt x="252" y="168"/>
                    <a:pt x="247" y="166"/>
                  </a:cubicBezTo>
                  <a:cubicBezTo>
                    <a:pt x="241" y="165"/>
                    <a:pt x="236" y="165"/>
                    <a:pt x="241" y="168"/>
                  </a:cubicBezTo>
                  <a:cubicBezTo>
                    <a:pt x="245" y="170"/>
                    <a:pt x="241" y="171"/>
                    <a:pt x="244" y="171"/>
                  </a:cubicBezTo>
                  <a:cubicBezTo>
                    <a:pt x="247" y="171"/>
                    <a:pt x="250" y="174"/>
                    <a:pt x="242" y="173"/>
                  </a:cubicBezTo>
                  <a:cubicBezTo>
                    <a:pt x="236" y="171"/>
                    <a:pt x="239" y="179"/>
                    <a:pt x="236" y="176"/>
                  </a:cubicBezTo>
                  <a:cubicBezTo>
                    <a:pt x="232" y="173"/>
                    <a:pt x="241" y="171"/>
                    <a:pt x="232" y="168"/>
                  </a:cubicBezTo>
                  <a:cubicBezTo>
                    <a:pt x="223" y="166"/>
                    <a:pt x="221" y="166"/>
                    <a:pt x="218" y="168"/>
                  </a:cubicBezTo>
                  <a:cubicBezTo>
                    <a:pt x="215" y="170"/>
                    <a:pt x="223" y="170"/>
                    <a:pt x="212" y="173"/>
                  </a:cubicBezTo>
                  <a:cubicBezTo>
                    <a:pt x="206" y="174"/>
                    <a:pt x="215" y="170"/>
                    <a:pt x="213" y="168"/>
                  </a:cubicBezTo>
                  <a:cubicBezTo>
                    <a:pt x="213" y="165"/>
                    <a:pt x="217" y="163"/>
                    <a:pt x="212" y="160"/>
                  </a:cubicBezTo>
                  <a:cubicBezTo>
                    <a:pt x="207" y="159"/>
                    <a:pt x="198" y="165"/>
                    <a:pt x="192" y="166"/>
                  </a:cubicBezTo>
                  <a:cubicBezTo>
                    <a:pt x="188" y="166"/>
                    <a:pt x="185" y="170"/>
                    <a:pt x="180" y="173"/>
                  </a:cubicBezTo>
                  <a:cubicBezTo>
                    <a:pt x="174" y="176"/>
                    <a:pt x="182" y="176"/>
                    <a:pt x="182" y="177"/>
                  </a:cubicBezTo>
                  <a:cubicBezTo>
                    <a:pt x="182" y="179"/>
                    <a:pt x="178" y="177"/>
                    <a:pt x="175" y="180"/>
                  </a:cubicBezTo>
                  <a:cubicBezTo>
                    <a:pt x="172" y="185"/>
                    <a:pt x="172" y="188"/>
                    <a:pt x="175" y="187"/>
                  </a:cubicBezTo>
                  <a:cubicBezTo>
                    <a:pt x="178" y="185"/>
                    <a:pt x="178" y="188"/>
                    <a:pt x="180" y="190"/>
                  </a:cubicBezTo>
                  <a:cubicBezTo>
                    <a:pt x="182" y="191"/>
                    <a:pt x="191" y="190"/>
                    <a:pt x="194" y="188"/>
                  </a:cubicBezTo>
                  <a:cubicBezTo>
                    <a:pt x="195" y="188"/>
                    <a:pt x="203" y="190"/>
                    <a:pt x="188" y="193"/>
                  </a:cubicBezTo>
                  <a:cubicBezTo>
                    <a:pt x="178" y="194"/>
                    <a:pt x="177" y="196"/>
                    <a:pt x="182" y="199"/>
                  </a:cubicBezTo>
                  <a:cubicBezTo>
                    <a:pt x="186" y="202"/>
                    <a:pt x="186" y="202"/>
                    <a:pt x="192" y="201"/>
                  </a:cubicBezTo>
                  <a:cubicBezTo>
                    <a:pt x="198" y="201"/>
                    <a:pt x="195" y="202"/>
                    <a:pt x="203" y="202"/>
                  </a:cubicBezTo>
                  <a:cubicBezTo>
                    <a:pt x="210" y="202"/>
                    <a:pt x="212" y="199"/>
                    <a:pt x="218" y="202"/>
                  </a:cubicBezTo>
                  <a:cubicBezTo>
                    <a:pt x="226" y="204"/>
                    <a:pt x="224" y="201"/>
                    <a:pt x="227" y="204"/>
                  </a:cubicBezTo>
                  <a:cubicBezTo>
                    <a:pt x="230" y="205"/>
                    <a:pt x="236" y="207"/>
                    <a:pt x="232" y="207"/>
                  </a:cubicBezTo>
                  <a:cubicBezTo>
                    <a:pt x="226" y="207"/>
                    <a:pt x="230" y="208"/>
                    <a:pt x="221" y="207"/>
                  </a:cubicBezTo>
                  <a:cubicBezTo>
                    <a:pt x="213" y="205"/>
                    <a:pt x="200" y="207"/>
                    <a:pt x="191" y="208"/>
                  </a:cubicBezTo>
                  <a:cubicBezTo>
                    <a:pt x="183" y="210"/>
                    <a:pt x="189" y="215"/>
                    <a:pt x="194" y="218"/>
                  </a:cubicBezTo>
                  <a:cubicBezTo>
                    <a:pt x="197" y="222"/>
                    <a:pt x="212" y="221"/>
                    <a:pt x="215" y="221"/>
                  </a:cubicBezTo>
                  <a:cubicBezTo>
                    <a:pt x="220" y="221"/>
                    <a:pt x="215" y="227"/>
                    <a:pt x="218" y="229"/>
                  </a:cubicBezTo>
                  <a:cubicBezTo>
                    <a:pt x="220" y="232"/>
                    <a:pt x="220" y="233"/>
                    <a:pt x="224" y="232"/>
                  </a:cubicBezTo>
                  <a:cubicBezTo>
                    <a:pt x="232" y="232"/>
                    <a:pt x="235" y="233"/>
                    <a:pt x="236" y="232"/>
                  </a:cubicBezTo>
                  <a:cubicBezTo>
                    <a:pt x="239" y="230"/>
                    <a:pt x="252" y="230"/>
                    <a:pt x="256" y="227"/>
                  </a:cubicBezTo>
                  <a:cubicBezTo>
                    <a:pt x="261" y="224"/>
                    <a:pt x="262" y="227"/>
                    <a:pt x="267" y="224"/>
                  </a:cubicBezTo>
                  <a:cubicBezTo>
                    <a:pt x="271" y="221"/>
                    <a:pt x="267" y="221"/>
                    <a:pt x="271" y="219"/>
                  </a:cubicBezTo>
                  <a:cubicBezTo>
                    <a:pt x="273" y="218"/>
                    <a:pt x="274" y="218"/>
                    <a:pt x="274" y="221"/>
                  </a:cubicBezTo>
                  <a:close/>
                  <a:moveTo>
                    <a:pt x="284" y="168"/>
                  </a:moveTo>
                  <a:cubicBezTo>
                    <a:pt x="284" y="166"/>
                    <a:pt x="285" y="166"/>
                    <a:pt x="287" y="163"/>
                  </a:cubicBezTo>
                  <a:cubicBezTo>
                    <a:pt x="288" y="160"/>
                    <a:pt x="291" y="157"/>
                    <a:pt x="288" y="157"/>
                  </a:cubicBezTo>
                  <a:cubicBezTo>
                    <a:pt x="285" y="156"/>
                    <a:pt x="287" y="154"/>
                    <a:pt x="279" y="154"/>
                  </a:cubicBezTo>
                  <a:cubicBezTo>
                    <a:pt x="270" y="156"/>
                    <a:pt x="267" y="159"/>
                    <a:pt x="271" y="159"/>
                  </a:cubicBezTo>
                  <a:cubicBezTo>
                    <a:pt x="276" y="160"/>
                    <a:pt x="276" y="162"/>
                    <a:pt x="276" y="162"/>
                  </a:cubicBezTo>
                  <a:cubicBezTo>
                    <a:pt x="276" y="163"/>
                    <a:pt x="279" y="165"/>
                    <a:pt x="282" y="168"/>
                  </a:cubicBezTo>
                  <a:cubicBezTo>
                    <a:pt x="284" y="168"/>
                    <a:pt x="284" y="168"/>
                    <a:pt x="284" y="168"/>
                  </a:cubicBezTo>
                  <a:close/>
                  <a:moveTo>
                    <a:pt x="474" y="213"/>
                  </a:moveTo>
                  <a:cubicBezTo>
                    <a:pt x="480" y="218"/>
                    <a:pt x="480" y="216"/>
                    <a:pt x="475" y="212"/>
                  </a:cubicBezTo>
                  <a:cubicBezTo>
                    <a:pt x="471" y="207"/>
                    <a:pt x="483" y="212"/>
                    <a:pt x="491" y="212"/>
                  </a:cubicBezTo>
                  <a:cubicBezTo>
                    <a:pt x="498" y="213"/>
                    <a:pt x="491" y="202"/>
                    <a:pt x="495" y="205"/>
                  </a:cubicBezTo>
                  <a:cubicBezTo>
                    <a:pt x="498" y="210"/>
                    <a:pt x="501" y="204"/>
                    <a:pt x="503" y="210"/>
                  </a:cubicBezTo>
                  <a:cubicBezTo>
                    <a:pt x="503" y="216"/>
                    <a:pt x="504" y="215"/>
                    <a:pt x="513" y="218"/>
                  </a:cubicBezTo>
                  <a:cubicBezTo>
                    <a:pt x="521" y="221"/>
                    <a:pt x="518" y="224"/>
                    <a:pt x="513" y="224"/>
                  </a:cubicBezTo>
                  <a:cubicBezTo>
                    <a:pt x="509" y="224"/>
                    <a:pt x="507" y="230"/>
                    <a:pt x="513" y="229"/>
                  </a:cubicBezTo>
                  <a:cubicBezTo>
                    <a:pt x="521" y="227"/>
                    <a:pt x="530" y="230"/>
                    <a:pt x="532" y="233"/>
                  </a:cubicBezTo>
                  <a:cubicBezTo>
                    <a:pt x="533" y="236"/>
                    <a:pt x="539" y="235"/>
                    <a:pt x="541" y="241"/>
                  </a:cubicBezTo>
                  <a:cubicBezTo>
                    <a:pt x="541" y="247"/>
                    <a:pt x="547" y="250"/>
                    <a:pt x="542" y="252"/>
                  </a:cubicBezTo>
                  <a:cubicBezTo>
                    <a:pt x="539" y="255"/>
                    <a:pt x="538" y="258"/>
                    <a:pt x="530" y="263"/>
                  </a:cubicBezTo>
                  <a:cubicBezTo>
                    <a:pt x="524" y="268"/>
                    <a:pt x="539" y="277"/>
                    <a:pt x="533" y="274"/>
                  </a:cubicBezTo>
                  <a:cubicBezTo>
                    <a:pt x="526" y="272"/>
                    <a:pt x="527" y="280"/>
                    <a:pt x="512" y="277"/>
                  </a:cubicBezTo>
                  <a:cubicBezTo>
                    <a:pt x="497" y="272"/>
                    <a:pt x="509" y="277"/>
                    <a:pt x="501" y="281"/>
                  </a:cubicBezTo>
                  <a:cubicBezTo>
                    <a:pt x="494" y="285"/>
                    <a:pt x="503" y="295"/>
                    <a:pt x="513" y="289"/>
                  </a:cubicBezTo>
                  <a:cubicBezTo>
                    <a:pt x="524" y="285"/>
                    <a:pt x="523" y="294"/>
                    <a:pt x="527" y="289"/>
                  </a:cubicBezTo>
                  <a:cubicBezTo>
                    <a:pt x="532" y="285"/>
                    <a:pt x="530" y="294"/>
                    <a:pt x="532" y="291"/>
                  </a:cubicBezTo>
                  <a:cubicBezTo>
                    <a:pt x="533" y="288"/>
                    <a:pt x="532" y="285"/>
                    <a:pt x="541" y="294"/>
                  </a:cubicBezTo>
                  <a:cubicBezTo>
                    <a:pt x="548" y="305"/>
                    <a:pt x="545" y="295"/>
                    <a:pt x="551" y="300"/>
                  </a:cubicBezTo>
                  <a:cubicBezTo>
                    <a:pt x="556" y="305"/>
                    <a:pt x="541" y="299"/>
                    <a:pt x="550" y="306"/>
                  </a:cubicBezTo>
                  <a:cubicBezTo>
                    <a:pt x="555" y="313"/>
                    <a:pt x="564" y="309"/>
                    <a:pt x="567" y="314"/>
                  </a:cubicBezTo>
                  <a:cubicBezTo>
                    <a:pt x="571" y="319"/>
                    <a:pt x="582" y="320"/>
                    <a:pt x="590" y="323"/>
                  </a:cubicBezTo>
                  <a:cubicBezTo>
                    <a:pt x="597" y="327"/>
                    <a:pt x="596" y="319"/>
                    <a:pt x="590" y="314"/>
                  </a:cubicBezTo>
                  <a:cubicBezTo>
                    <a:pt x="583" y="308"/>
                    <a:pt x="570" y="302"/>
                    <a:pt x="571" y="299"/>
                  </a:cubicBezTo>
                  <a:cubicBezTo>
                    <a:pt x="573" y="295"/>
                    <a:pt x="580" y="306"/>
                    <a:pt x="580" y="302"/>
                  </a:cubicBezTo>
                  <a:cubicBezTo>
                    <a:pt x="582" y="299"/>
                    <a:pt x="586" y="308"/>
                    <a:pt x="594" y="309"/>
                  </a:cubicBezTo>
                  <a:cubicBezTo>
                    <a:pt x="600" y="309"/>
                    <a:pt x="603" y="322"/>
                    <a:pt x="603" y="314"/>
                  </a:cubicBezTo>
                  <a:cubicBezTo>
                    <a:pt x="602" y="306"/>
                    <a:pt x="605" y="316"/>
                    <a:pt x="603" y="306"/>
                  </a:cubicBezTo>
                  <a:cubicBezTo>
                    <a:pt x="603" y="299"/>
                    <a:pt x="605" y="311"/>
                    <a:pt x="606" y="303"/>
                  </a:cubicBezTo>
                  <a:cubicBezTo>
                    <a:pt x="608" y="295"/>
                    <a:pt x="600" y="300"/>
                    <a:pt x="603" y="295"/>
                  </a:cubicBezTo>
                  <a:cubicBezTo>
                    <a:pt x="606" y="292"/>
                    <a:pt x="597" y="295"/>
                    <a:pt x="600" y="291"/>
                  </a:cubicBezTo>
                  <a:cubicBezTo>
                    <a:pt x="603" y="288"/>
                    <a:pt x="602" y="286"/>
                    <a:pt x="593" y="283"/>
                  </a:cubicBezTo>
                  <a:cubicBezTo>
                    <a:pt x="585" y="280"/>
                    <a:pt x="588" y="271"/>
                    <a:pt x="583" y="272"/>
                  </a:cubicBezTo>
                  <a:cubicBezTo>
                    <a:pt x="577" y="274"/>
                    <a:pt x="576" y="269"/>
                    <a:pt x="582" y="269"/>
                  </a:cubicBezTo>
                  <a:cubicBezTo>
                    <a:pt x="588" y="268"/>
                    <a:pt x="577" y="261"/>
                    <a:pt x="582" y="263"/>
                  </a:cubicBezTo>
                  <a:cubicBezTo>
                    <a:pt x="588" y="264"/>
                    <a:pt x="585" y="257"/>
                    <a:pt x="590" y="263"/>
                  </a:cubicBezTo>
                  <a:cubicBezTo>
                    <a:pt x="593" y="268"/>
                    <a:pt x="594" y="263"/>
                    <a:pt x="596" y="268"/>
                  </a:cubicBezTo>
                  <a:cubicBezTo>
                    <a:pt x="596" y="271"/>
                    <a:pt x="599" y="268"/>
                    <a:pt x="599" y="272"/>
                  </a:cubicBezTo>
                  <a:cubicBezTo>
                    <a:pt x="599" y="275"/>
                    <a:pt x="618" y="289"/>
                    <a:pt x="615" y="278"/>
                  </a:cubicBezTo>
                  <a:cubicBezTo>
                    <a:pt x="614" y="268"/>
                    <a:pt x="626" y="275"/>
                    <a:pt x="625" y="271"/>
                  </a:cubicBezTo>
                  <a:cubicBezTo>
                    <a:pt x="622" y="266"/>
                    <a:pt x="628" y="269"/>
                    <a:pt x="625" y="266"/>
                  </a:cubicBezTo>
                  <a:cubicBezTo>
                    <a:pt x="623" y="263"/>
                    <a:pt x="634" y="264"/>
                    <a:pt x="629" y="257"/>
                  </a:cubicBezTo>
                  <a:cubicBezTo>
                    <a:pt x="625" y="247"/>
                    <a:pt x="615" y="260"/>
                    <a:pt x="618" y="252"/>
                  </a:cubicBezTo>
                  <a:cubicBezTo>
                    <a:pt x="620" y="244"/>
                    <a:pt x="609" y="254"/>
                    <a:pt x="612" y="249"/>
                  </a:cubicBezTo>
                  <a:cubicBezTo>
                    <a:pt x="614" y="244"/>
                    <a:pt x="611" y="246"/>
                    <a:pt x="605" y="241"/>
                  </a:cubicBezTo>
                  <a:cubicBezTo>
                    <a:pt x="599" y="236"/>
                    <a:pt x="590" y="241"/>
                    <a:pt x="588" y="235"/>
                  </a:cubicBezTo>
                  <a:cubicBezTo>
                    <a:pt x="588" y="229"/>
                    <a:pt x="571" y="235"/>
                    <a:pt x="579" y="230"/>
                  </a:cubicBezTo>
                  <a:cubicBezTo>
                    <a:pt x="586" y="226"/>
                    <a:pt x="573" y="221"/>
                    <a:pt x="580" y="222"/>
                  </a:cubicBezTo>
                  <a:cubicBezTo>
                    <a:pt x="588" y="224"/>
                    <a:pt x="594" y="219"/>
                    <a:pt x="582" y="218"/>
                  </a:cubicBezTo>
                  <a:cubicBezTo>
                    <a:pt x="568" y="216"/>
                    <a:pt x="580" y="216"/>
                    <a:pt x="585" y="213"/>
                  </a:cubicBezTo>
                  <a:cubicBezTo>
                    <a:pt x="590" y="210"/>
                    <a:pt x="579" y="205"/>
                    <a:pt x="576" y="207"/>
                  </a:cubicBezTo>
                  <a:cubicBezTo>
                    <a:pt x="574" y="208"/>
                    <a:pt x="564" y="208"/>
                    <a:pt x="571" y="205"/>
                  </a:cubicBezTo>
                  <a:cubicBezTo>
                    <a:pt x="579" y="204"/>
                    <a:pt x="579" y="204"/>
                    <a:pt x="570" y="199"/>
                  </a:cubicBezTo>
                  <a:cubicBezTo>
                    <a:pt x="559" y="194"/>
                    <a:pt x="558" y="204"/>
                    <a:pt x="558" y="198"/>
                  </a:cubicBezTo>
                  <a:cubicBezTo>
                    <a:pt x="559" y="190"/>
                    <a:pt x="553" y="196"/>
                    <a:pt x="553" y="193"/>
                  </a:cubicBezTo>
                  <a:cubicBezTo>
                    <a:pt x="553" y="188"/>
                    <a:pt x="545" y="184"/>
                    <a:pt x="541" y="190"/>
                  </a:cubicBezTo>
                  <a:cubicBezTo>
                    <a:pt x="535" y="194"/>
                    <a:pt x="535" y="188"/>
                    <a:pt x="532" y="182"/>
                  </a:cubicBezTo>
                  <a:cubicBezTo>
                    <a:pt x="529" y="176"/>
                    <a:pt x="527" y="184"/>
                    <a:pt x="524" y="177"/>
                  </a:cubicBezTo>
                  <a:cubicBezTo>
                    <a:pt x="519" y="171"/>
                    <a:pt x="513" y="174"/>
                    <a:pt x="510" y="171"/>
                  </a:cubicBezTo>
                  <a:cubicBezTo>
                    <a:pt x="507" y="170"/>
                    <a:pt x="498" y="166"/>
                    <a:pt x="495" y="174"/>
                  </a:cubicBezTo>
                  <a:cubicBezTo>
                    <a:pt x="492" y="182"/>
                    <a:pt x="488" y="170"/>
                    <a:pt x="483" y="174"/>
                  </a:cubicBezTo>
                  <a:cubicBezTo>
                    <a:pt x="478" y="180"/>
                    <a:pt x="474" y="180"/>
                    <a:pt x="477" y="177"/>
                  </a:cubicBezTo>
                  <a:cubicBezTo>
                    <a:pt x="481" y="173"/>
                    <a:pt x="480" y="165"/>
                    <a:pt x="475" y="163"/>
                  </a:cubicBezTo>
                  <a:cubicBezTo>
                    <a:pt x="471" y="162"/>
                    <a:pt x="475" y="156"/>
                    <a:pt x="471" y="156"/>
                  </a:cubicBezTo>
                  <a:cubicBezTo>
                    <a:pt x="465" y="154"/>
                    <a:pt x="443" y="157"/>
                    <a:pt x="442" y="163"/>
                  </a:cubicBezTo>
                  <a:cubicBezTo>
                    <a:pt x="442" y="171"/>
                    <a:pt x="433" y="162"/>
                    <a:pt x="439" y="173"/>
                  </a:cubicBezTo>
                  <a:cubicBezTo>
                    <a:pt x="445" y="184"/>
                    <a:pt x="433" y="176"/>
                    <a:pt x="437" y="182"/>
                  </a:cubicBezTo>
                  <a:cubicBezTo>
                    <a:pt x="443" y="190"/>
                    <a:pt x="446" y="182"/>
                    <a:pt x="446" y="188"/>
                  </a:cubicBezTo>
                  <a:cubicBezTo>
                    <a:pt x="448" y="193"/>
                    <a:pt x="428" y="185"/>
                    <a:pt x="433" y="177"/>
                  </a:cubicBezTo>
                  <a:cubicBezTo>
                    <a:pt x="437" y="170"/>
                    <a:pt x="427" y="174"/>
                    <a:pt x="434" y="165"/>
                  </a:cubicBezTo>
                  <a:cubicBezTo>
                    <a:pt x="442" y="156"/>
                    <a:pt x="445" y="157"/>
                    <a:pt x="445" y="154"/>
                  </a:cubicBezTo>
                  <a:cubicBezTo>
                    <a:pt x="445" y="152"/>
                    <a:pt x="428" y="151"/>
                    <a:pt x="418" y="159"/>
                  </a:cubicBezTo>
                  <a:cubicBezTo>
                    <a:pt x="405" y="165"/>
                    <a:pt x="411" y="166"/>
                    <a:pt x="408" y="170"/>
                  </a:cubicBezTo>
                  <a:cubicBezTo>
                    <a:pt x="404" y="173"/>
                    <a:pt x="405" y="176"/>
                    <a:pt x="404" y="184"/>
                  </a:cubicBezTo>
                  <a:cubicBezTo>
                    <a:pt x="402" y="191"/>
                    <a:pt x="404" y="191"/>
                    <a:pt x="414" y="193"/>
                  </a:cubicBezTo>
                  <a:cubicBezTo>
                    <a:pt x="425" y="193"/>
                    <a:pt x="428" y="198"/>
                    <a:pt x="419" y="196"/>
                  </a:cubicBezTo>
                  <a:cubicBezTo>
                    <a:pt x="410" y="196"/>
                    <a:pt x="405" y="196"/>
                    <a:pt x="414" y="204"/>
                  </a:cubicBezTo>
                  <a:cubicBezTo>
                    <a:pt x="422" y="212"/>
                    <a:pt x="428" y="204"/>
                    <a:pt x="433" y="208"/>
                  </a:cubicBezTo>
                  <a:cubicBezTo>
                    <a:pt x="439" y="213"/>
                    <a:pt x="445" y="210"/>
                    <a:pt x="446" y="210"/>
                  </a:cubicBezTo>
                  <a:cubicBezTo>
                    <a:pt x="456" y="213"/>
                    <a:pt x="454" y="208"/>
                    <a:pt x="463" y="213"/>
                  </a:cubicBezTo>
                  <a:cubicBezTo>
                    <a:pt x="471" y="215"/>
                    <a:pt x="468" y="207"/>
                    <a:pt x="474" y="213"/>
                  </a:cubicBezTo>
                  <a:close/>
                  <a:moveTo>
                    <a:pt x="515" y="250"/>
                  </a:moveTo>
                  <a:cubicBezTo>
                    <a:pt x="527" y="249"/>
                    <a:pt x="521" y="244"/>
                    <a:pt x="523" y="238"/>
                  </a:cubicBezTo>
                  <a:cubicBezTo>
                    <a:pt x="524" y="233"/>
                    <a:pt x="510" y="232"/>
                    <a:pt x="507" y="240"/>
                  </a:cubicBezTo>
                  <a:cubicBezTo>
                    <a:pt x="504" y="246"/>
                    <a:pt x="503" y="250"/>
                    <a:pt x="515" y="250"/>
                  </a:cubicBezTo>
                  <a:close/>
                  <a:moveTo>
                    <a:pt x="439" y="302"/>
                  </a:moveTo>
                  <a:cubicBezTo>
                    <a:pt x="439" y="308"/>
                    <a:pt x="445" y="309"/>
                    <a:pt x="448" y="303"/>
                  </a:cubicBezTo>
                  <a:cubicBezTo>
                    <a:pt x="449" y="299"/>
                    <a:pt x="453" y="303"/>
                    <a:pt x="454" y="297"/>
                  </a:cubicBezTo>
                  <a:cubicBezTo>
                    <a:pt x="456" y="292"/>
                    <a:pt x="463" y="294"/>
                    <a:pt x="463" y="297"/>
                  </a:cubicBezTo>
                  <a:cubicBezTo>
                    <a:pt x="465" y="302"/>
                    <a:pt x="466" y="299"/>
                    <a:pt x="472" y="300"/>
                  </a:cubicBezTo>
                  <a:cubicBezTo>
                    <a:pt x="477" y="303"/>
                    <a:pt x="483" y="300"/>
                    <a:pt x="480" y="295"/>
                  </a:cubicBezTo>
                  <a:cubicBezTo>
                    <a:pt x="475" y="291"/>
                    <a:pt x="477" y="295"/>
                    <a:pt x="472" y="294"/>
                  </a:cubicBezTo>
                  <a:cubicBezTo>
                    <a:pt x="468" y="292"/>
                    <a:pt x="471" y="286"/>
                    <a:pt x="463" y="285"/>
                  </a:cubicBezTo>
                  <a:cubicBezTo>
                    <a:pt x="456" y="281"/>
                    <a:pt x="451" y="272"/>
                    <a:pt x="446" y="277"/>
                  </a:cubicBezTo>
                  <a:cubicBezTo>
                    <a:pt x="443" y="280"/>
                    <a:pt x="442" y="268"/>
                    <a:pt x="437" y="269"/>
                  </a:cubicBezTo>
                  <a:cubicBezTo>
                    <a:pt x="434" y="271"/>
                    <a:pt x="431" y="283"/>
                    <a:pt x="433" y="291"/>
                  </a:cubicBezTo>
                  <a:cubicBezTo>
                    <a:pt x="434" y="297"/>
                    <a:pt x="424" y="295"/>
                    <a:pt x="427" y="300"/>
                  </a:cubicBezTo>
                  <a:cubicBezTo>
                    <a:pt x="428" y="303"/>
                    <a:pt x="440" y="297"/>
                    <a:pt x="439" y="302"/>
                  </a:cubicBezTo>
                  <a:close/>
                  <a:moveTo>
                    <a:pt x="453" y="319"/>
                  </a:moveTo>
                  <a:cubicBezTo>
                    <a:pt x="448" y="314"/>
                    <a:pt x="463" y="306"/>
                    <a:pt x="468" y="309"/>
                  </a:cubicBezTo>
                  <a:cubicBezTo>
                    <a:pt x="472" y="311"/>
                    <a:pt x="457" y="323"/>
                    <a:pt x="453" y="319"/>
                  </a:cubicBezTo>
                  <a:close/>
                  <a:moveTo>
                    <a:pt x="480" y="162"/>
                  </a:moveTo>
                  <a:cubicBezTo>
                    <a:pt x="483" y="163"/>
                    <a:pt x="478" y="166"/>
                    <a:pt x="486" y="170"/>
                  </a:cubicBezTo>
                  <a:cubicBezTo>
                    <a:pt x="492" y="171"/>
                    <a:pt x="492" y="166"/>
                    <a:pt x="500" y="168"/>
                  </a:cubicBezTo>
                  <a:cubicBezTo>
                    <a:pt x="507" y="170"/>
                    <a:pt x="516" y="170"/>
                    <a:pt x="513" y="166"/>
                  </a:cubicBezTo>
                  <a:cubicBezTo>
                    <a:pt x="509" y="162"/>
                    <a:pt x="506" y="156"/>
                    <a:pt x="495" y="156"/>
                  </a:cubicBezTo>
                  <a:cubicBezTo>
                    <a:pt x="484" y="157"/>
                    <a:pt x="477" y="151"/>
                    <a:pt x="477" y="157"/>
                  </a:cubicBezTo>
                  <a:cubicBezTo>
                    <a:pt x="477" y="160"/>
                    <a:pt x="475" y="160"/>
                    <a:pt x="480" y="162"/>
                  </a:cubicBezTo>
                  <a:close/>
                  <a:moveTo>
                    <a:pt x="352" y="109"/>
                  </a:moveTo>
                  <a:cubicBezTo>
                    <a:pt x="357" y="114"/>
                    <a:pt x="360" y="112"/>
                    <a:pt x="361" y="115"/>
                  </a:cubicBezTo>
                  <a:cubicBezTo>
                    <a:pt x="361" y="118"/>
                    <a:pt x="369" y="117"/>
                    <a:pt x="375" y="115"/>
                  </a:cubicBezTo>
                  <a:cubicBezTo>
                    <a:pt x="383" y="114"/>
                    <a:pt x="381" y="118"/>
                    <a:pt x="387" y="121"/>
                  </a:cubicBezTo>
                  <a:cubicBezTo>
                    <a:pt x="392" y="125"/>
                    <a:pt x="381" y="129"/>
                    <a:pt x="386" y="132"/>
                  </a:cubicBezTo>
                  <a:cubicBezTo>
                    <a:pt x="390" y="134"/>
                    <a:pt x="386" y="137"/>
                    <a:pt x="390" y="140"/>
                  </a:cubicBezTo>
                  <a:cubicBezTo>
                    <a:pt x="396" y="143"/>
                    <a:pt x="393" y="138"/>
                    <a:pt x="402" y="142"/>
                  </a:cubicBezTo>
                  <a:cubicBezTo>
                    <a:pt x="411" y="146"/>
                    <a:pt x="416" y="135"/>
                    <a:pt x="416" y="140"/>
                  </a:cubicBezTo>
                  <a:cubicBezTo>
                    <a:pt x="414" y="146"/>
                    <a:pt x="421" y="143"/>
                    <a:pt x="440" y="143"/>
                  </a:cubicBezTo>
                  <a:cubicBezTo>
                    <a:pt x="462" y="145"/>
                    <a:pt x="457" y="135"/>
                    <a:pt x="459" y="140"/>
                  </a:cubicBezTo>
                  <a:cubicBezTo>
                    <a:pt x="460" y="145"/>
                    <a:pt x="483" y="145"/>
                    <a:pt x="483" y="140"/>
                  </a:cubicBezTo>
                  <a:cubicBezTo>
                    <a:pt x="483" y="135"/>
                    <a:pt x="492" y="138"/>
                    <a:pt x="486" y="135"/>
                  </a:cubicBezTo>
                  <a:cubicBezTo>
                    <a:pt x="481" y="132"/>
                    <a:pt x="489" y="132"/>
                    <a:pt x="486" y="128"/>
                  </a:cubicBezTo>
                  <a:cubicBezTo>
                    <a:pt x="483" y="123"/>
                    <a:pt x="477" y="126"/>
                    <a:pt x="475" y="123"/>
                  </a:cubicBezTo>
                  <a:cubicBezTo>
                    <a:pt x="472" y="120"/>
                    <a:pt x="463" y="123"/>
                    <a:pt x="448" y="125"/>
                  </a:cubicBezTo>
                  <a:cubicBezTo>
                    <a:pt x="431" y="126"/>
                    <a:pt x="439" y="131"/>
                    <a:pt x="430" y="128"/>
                  </a:cubicBezTo>
                  <a:cubicBezTo>
                    <a:pt x="422" y="125"/>
                    <a:pt x="422" y="131"/>
                    <a:pt x="416" y="126"/>
                  </a:cubicBezTo>
                  <a:cubicBezTo>
                    <a:pt x="411" y="121"/>
                    <a:pt x="414" y="129"/>
                    <a:pt x="411" y="128"/>
                  </a:cubicBezTo>
                  <a:cubicBezTo>
                    <a:pt x="407" y="126"/>
                    <a:pt x="411" y="125"/>
                    <a:pt x="407" y="121"/>
                  </a:cubicBezTo>
                  <a:cubicBezTo>
                    <a:pt x="404" y="117"/>
                    <a:pt x="401" y="121"/>
                    <a:pt x="401" y="118"/>
                  </a:cubicBezTo>
                  <a:cubicBezTo>
                    <a:pt x="399" y="115"/>
                    <a:pt x="411" y="120"/>
                    <a:pt x="410" y="117"/>
                  </a:cubicBezTo>
                  <a:cubicBezTo>
                    <a:pt x="410" y="114"/>
                    <a:pt x="404" y="115"/>
                    <a:pt x="399" y="112"/>
                  </a:cubicBezTo>
                  <a:cubicBezTo>
                    <a:pt x="393" y="109"/>
                    <a:pt x="392" y="109"/>
                    <a:pt x="384" y="111"/>
                  </a:cubicBezTo>
                  <a:cubicBezTo>
                    <a:pt x="378" y="112"/>
                    <a:pt x="376" y="104"/>
                    <a:pt x="372" y="104"/>
                  </a:cubicBezTo>
                  <a:cubicBezTo>
                    <a:pt x="369" y="106"/>
                    <a:pt x="360" y="103"/>
                    <a:pt x="351" y="103"/>
                  </a:cubicBezTo>
                  <a:cubicBezTo>
                    <a:pt x="347" y="103"/>
                    <a:pt x="347" y="106"/>
                    <a:pt x="352" y="109"/>
                  </a:cubicBezTo>
                  <a:close/>
                  <a:moveTo>
                    <a:pt x="357" y="137"/>
                  </a:moveTo>
                  <a:cubicBezTo>
                    <a:pt x="364" y="138"/>
                    <a:pt x="361" y="142"/>
                    <a:pt x="372" y="142"/>
                  </a:cubicBezTo>
                  <a:cubicBezTo>
                    <a:pt x="381" y="142"/>
                    <a:pt x="378" y="134"/>
                    <a:pt x="373" y="129"/>
                  </a:cubicBezTo>
                  <a:cubicBezTo>
                    <a:pt x="367" y="123"/>
                    <a:pt x="360" y="125"/>
                    <a:pt x="355" y="131"/>
                  </a:cubicBezTo>
                  <a:cubicBezTo>
                    <a:pt x="354" y="134"/>
                    <a:pt x="351" y="137"/>
                    <a:pt x="357" y="137"/>
                  </a:cubicBezTo>
                  <a:close/>
                  <a:moveTo>
                    <a:pt x="373" y="177"/>
                  </a:moveTo>
                  <a:cubicBezTo>
                    <a:pt x="373" y="174"/>
                    <a:pt x="378" y="176"/>
                    <a:pt x="375" y="171"/>
                  </a:cubicBezTo>
                  <a:cubicBezTo>
                    <a:pt x="372" y="165"/>
                    <a:pt x="387" y="174"/>
                    <a:pt x="390" y="166"/>
                  </a:cubicBezTo>
                  <a:cubicBezTo>
                    <a:pt x="395" y="159"/>
                    <a:pt x="407" y="154"/>
                    <a:pt x="398" y="151"/>
                  </a:cubicBezTo>
                  <a:cubicBezTo>
                    <a:pt x="390" y="148"/>
                    <a:pt x="390" y="152"/>
                    <a:pt x="386" y="151"/>
                  </a:cubicBezTo>
                  <a:cubicBezTo>
                    <a:pt x="381" y="148"/>
                    <a:pt x="379" y="146"/>
                    <a:pt x="367" y="149"/>
                  </a:cubicBezTo>
                  <a:cubicBezTo>
                    <a:pt x="357" y="151"/>
                    <a:pt x="364" y="154"/>
                    <a:pt x="361" y="154"/>
                  </a:cubicBezTo>
                  <a:cubicBezTo>
                    <a:pt x="358" y="154"/>
                    <a:pt x="358" y="154"/>
                    <a:pt x="358" y="163"/>
                  </a:cubicBezTo>
                  <a:cubicBezTo>
                    <a:pt x="358" y="171"/>
                    <a:pt x="363" y="171"/>
                    <a:pt x="363" y="176"/>
                  </a:cubicBezTo>
                  <a:cubicBezTo>
                    <a:pt x="361" y="182"/>
                    <a:pt x="366" y="177"/>
                    <a:pt x="370" y="180"/>
                  </a:cubicBezTo>
                  <a:cubicBezTo>
                    <a:pt x="372" y="180"/>
                    <a:pt x="372" y="180"/>
                    <a:pt x="373" y="177"/>
                  </a:cubicBezTo>
                  <a:close/>
                  <a:moveTo>
                    <a:pt x="317" y="162"/>
                  </a:moveTo>
                  <a:cubicBezTo>
                    <a:pt x="323" y="163"/>
                    <a:pt x="323" y="168"/>
                    <a:pt x="319" y="170"/>
                  </a:cubicBezTo>
                  <a:cubicBezTo>
                    <a:pt x="312" y="173"/>
                    <a:pt x="308" y="160"/>
                    <a:pt x="303" y="166"/>
                  </a:cubicBezTo>
                  <a:cubicBezTo>
                    <a:pt x="300" y="170"/>
                    <a:pt x="308" y="176"/>
                    <a:pt x="317" y="179"/>
                  </a:cubicBezTo>
                  <a:cubicBezTo>
                    <a:pt x="328" y="182"/>
                    <a:pt x="329" y="191"/>
                    <a:pt x="335" y="191"/>
                  </a:cubicBezTo>
                  <a:cubicBezTo>
                    <a:pt x="341" y="193"/>
                    <a:pt x="337" y="185"/>
                    <a:pt x="341" y="187"/>
                  </a:cubicBezTo>
                  <a:cubicBezTo>
                    <a:pt x="344" y="188"/>
                    <a:pt x="352" y="185"/>
                    <a:pt x="352" y="179"/>
                  </a:cubicBezTo>
                  <a:cubicBezTo>
                    <a:pt x="352" y="174"/>
                    <a:pt x="355" y="177"/>
                    <a:pt x="354" y="171"/>
                  </a:cubicBezTo>
                  <a:cubicBezTo>
                    <a:pt x="352" y="166"/>
                    <a:pt x="351" y="174"/>
                    <a:pt x="347" y="168"/>
                  </a:cubicBezTo>
                  <a:cubicBezTo>
                    <a:pt x="343" y="163"/>
                    <a:pt x="335" y="163"/>
                    <a:pt x="344" y="162"/>
                  </a:cubicBezTo>
                  <a:cubicBezTo>
                    <a:pt x="352" y="160"/>
                    <a:pt x="341" y="159"/>
                    <a:pt x="347" y="157"/>
                  </a:cubicBezTo>
                  <a:cubicBezTo>
                    <a:pt x="352" y="154"/>
                    <a:pt x="346" y="151"/>
                    <a:pt x="338" y="154"/>
                  </a:cubicBezTo>
                  <a:cubicBezTo>
                    <a:pt x="331" y="157"/>
                    <a:pt x="326" y="149"/>
                    <a:pt x="320" y="152"/>
                  </a:cubicBezTo>
                  <a:cubicBezTo>
                    <a:pt x="314" y="156"/>
                    <a:pt x="308" y="157"/>
                    <a:pt x="316" y="160"/>
                  </a:cubicBezTo>
                  <a:cubicBezTo>
                    <a:pt x="317" y="162"/>
                    <a:pt x="317" y="162"/>
                    <a:pt x="317" y="162"/>
                  </a:cubicBezTo>
                  <a:close/>
                  <a:moveTo>
                    <a:pt x="341" y="230"/>
                  </a:moveTo>
                  <a:cubicBezTo>
                    <a:pt x="347" y="230"/>
                    <a:pt x="351" y="235"/>
                    <a:pt x="355" y="232"/>
                  </a:cubicBezTo>
                  <a:cubicBezTo>
                    <a:pt x="360" y="227"/>
                    <a:pt x="360" y="232"/>
                    <a:pt x="363" y="229"/>
                  </a:cubicBezTo>
                  <a:cubicBezTo>
                    <a:pt x="364" y="224"/>
                    <a:pt x="360" y="229"/>
                    <a:pt x="357" y="224"/>
                  </a:cubicBezTo>
                  <a:cubicBezTo>
                    <a:pt x="354" y="218"/>
                    <a:pt x="354" y="222"/>
                    <a:pt x="347" y="216"/>
                  </a:cubicBezTo>
                  <a:cubicBezTo>
                    <a:pt x="341" y="210"/>
                    <a:pt x="340" y="212"/>
                    <a:pt x="335" y="219"/>
                  </a:cubicBezTo>
                  <a:cubicBezTo>
                    <a:pt x="331" y="226"/>
                    <a:pt x="325" y="221"/>
                    <a:pt x="329" y="226"/>
                  </a:cubicBezTo>
                  <a:cubicBezTo>
                    <a:pt x="331" y="229"/>
                    <a:pt x="335" y="229"/>
                    <a:pt x="341" y="230"/>
                  </a:cubicBezTo>
                  <a:close/>
                  <a:moveTo>
                    <a:pt x="326" y="81"/>
                  </a:moveTo>
                  <a:cubicBezTo>
                    <a:pt x="331" y="79"/>
                    <a:pt x="331" y="75"/>
                    <a:pt x="322" y="75"/>
                  </a:cubicBezTo>
                  <a:cubicBezTo>
                    <a:pt x="312" y="73"/>
                    <a:pt x="320" y="73"/>
                    <a:pt x="312" y="70"/>
                  </a:cubicBezTo>
                  <a:cubicBezTo>
                    <a:pt x="305" y="67"/>
                    <a:pt x="306" y="75"/>
                    <a:pt x="303" y="70"/>
                  </a:cubicBezTo>
                  <a:cubicBezTo>
                    <a:pt x="302" y="65"/>
                    <a:pt x="282" y="61"/>
                    <a:pt x="280" y="68"/>
                  </a:cubicBezTo>
                  <a:cubicBezTo>
                    <a:pt x="279" y="75"/>
                    <a:pt x="287" y="67"/>
                    <a:pt x="287" y="73"/>
                  </a:cubicBezTo>
                  <a:cubicBezTo>
                    <a:pt x="285" y="78"/>
                    <a:pt x="290" y="70"/>
                    <a:pt x="293" y="75"/>
                  </a:cubicBezTo>
                  <a:cubicBezTo>
                    <a:pt x="297" y="81"/>
                    <a:pt x="290" y="78"/>
                    <a:pt x="285" y="79"/>
                  </a:cubicBezTo>
                  <a:cubicBezTo>
                    <a:pt x="284" y="79"/>
                    <a:pt x="285" y="86"/>
                    <a:pt x="296" y="82"/>
                  </a:cubicBezTo>
                  <a:cubicBezTo>
                    <a:pt x="308" y="79"/>
                    <a:pt x="297" y="84"/>
                    <a:pt x="309" y="82"/>
                  </a:cubicBezTo>
                  <a:cubicBezTo>
                    <a:pt x="320" y="81"/>
                    <a:pt x="312" y="93"/>
                    <a:pt x="328" y="90"/>
                  </a:cubicBezTo>
                  <a:cubicBezTo>
                    <a:pt x="340" y="89"/>
                    <a:pt x="323" y="81"/>
                    <a:pt x="326" y="81"/>
                  </a:cubicBezTo>
                  <a:close/>
                  <a:moveTo>
                    <a:pt x="418" y="114"/>
                  </a:moveTo>
                  <a:cubicBezTo>
                    <a:pt x="421" y="117"/>
                    <a:pt x="427" y="114"/>
                    <a:pt x="430" y="112"/>
                  </a:cubicBezTo>
                  <a:cubicBezTo>
                    <a:pt x="433" y="111"/>
                    <a:pt x="434" y="115"/>
                    <a:pt x="443" y="115"/>
                  </a:cubicBezTo>
                  <a:cubicBezTo>
                    <a:pt x="453" y="115"/>
                    <a:pt x="446" y="111"/>
                    <a:pt x="456" y="114"/>
                  </a:cubicBezTo>
                  <a:cubicBezTo>
                    <a:pt x="466" y="117"/>
                    <a:pt x="478" y="107"/>
                    <a:pt x="477" y="114"/>
                  </a:cubicBezTo>
                  <a:cubicBezTo>
                    <a:pt x="474" y="120"/>
                    <a:pt x="484" y="117"/>
                    <a:pt x="491" y="114"/>
                  </a:cubicBezTo>
                  <a:cubicBezTo>
                    <a:pt x="495" y="111"/>
                    <a:pt x="500" y="115"/>
                    <a:pt x="501" y="107"/>
                  </a:cubicBezTo>
                  <a:cubicBezTo>
                    <a:pt x="501" y="101"/>
                    <a:pt x="491" y="107"/>
                    <a:pt x="491" y="103"/>
                  </a:cubicBezTo>
                  <a:cubicBezTo>
                    <a:pt x="491" y="98"/>
                    <a:pt x="494" y="100"/>
                    <a:pt x="498" y="96"/>
                  </a:cubicBezTo>
                  <a:cubicBezTo>
                    <a:pt x="504" y="93"/>
                    <a:pt x="491" y="86"/>
                    <a:pt x="504" y="89"/>
                  </a:cubicBezTo>
                  <a:cubicBezTo>
                    <a:pt x="515" y="90"/>
                    <a:pt x="524" y="84"/>
                    <a:pt x="521" y="81"/>
                  </a:cubicBezTo>
                  <a:cubicBezTo>
                    <a:pt x="518" y="78"/>
                    <a:pt x="532" y="78"/>
                    <a:pt x="519" y="73"/>
                  </a:cubicBezTo>
                  <a:cubicBezTo>
                    <a:pt x="509" y="67"/>
                    <a:pt x="529" y="75"/>
                    <a:pt x="527" y="70"/>
                  </a:cubicBezTo>
                  <a:cubicBezTo>
                    <a:pt x="524" y="65"/>
                    <a:pt x="521" y="67"/>
                    <a:pt x="516" y="67"/>
                  </a:cubicBezTo>
                  <a:cubicBezTo>
                    <a:pt x="510" y="67"/>
                    <a:pt x="501" y="68"/>
                    <a:pt x="504" y="65"/>
                  </a:cubicBezTo>
                  <a:cubicBezTo>
                    <a:pt x="507" y="64"/>
                    <a:pt x="526" y="64"/>
                    <a:pt x="533" y="62"/>
                  </a:cubicBezTo>
                  <a:cubicBezTo>
                    <a:pt x="542" y="62"/>
                    <a:pt x="535" y="56"/>
                    <a:pt x="539" y="59"/>
                  </a:cubicBezTo>
                  <a:cubicBezTo>
                    <a:pt x="544" y="61"/>
                    <a:pt x="551" y="61"/>
                    <a:pt x="556" y="56"/>
                  </a:cubicBezTo>
                  <a:cubicBezTo>
                    <a:pt x="561" y="50"/>
                    <a:pt x="571" y="45"/>
                    <a:pt x="591" y="37"/>
                  </a:cubicBezTo>
                  <a:cubicBezTo>
                    <a:pt x="611" y="30"/>
                    <a:pt x="611" y="28"/>
                    <a:pt x="594" y="30"/>
                  </a:cubicBezTo>
                  <a:cubicBezTo>
                    <a:pt x="579" y="31"/>
                    <a:pt x="591" y="28"/>
                    <a:pt x="600" y="25"/>
                  </a:cubicBezTo>
                  <a:cubicBezTo>
                    <a:pt x="611" y="23"/>
                    <a:pt x="634" y="19"/>
                    <a:pt x="634" y="16"/>
                  </a:cubicBezTo>
                  <a:cubicBezTo>
                    <a:pt x="634" y="11"/>
                    <a:pt x="617" y="14"/>
                    <a:pt x="617" y="9"/>
                  </a:cubicBezTo>
                  <a:cubicBezTo>
                    <a:pt x="618" y="6"/>
                    <a:pt x="605" y="5"/>
                    <a:pt x="602" y="5"/>
                  </a:cubicBezTo>
                  <a:cubicBezTo>
                    <a:pt x="597" y="6"/>
                    <a:pt x="597" y="5"/>
                    <a:pt x="591" y="8"/>
                  </a:cubicBezTo>
                  <a:cubicBezTo>
                    <a:pt x="583" y="11"/>
                    <a:pt x="571" y="9"/>
                    <a:pt x="579" y="8"/>
                  </a:cubicBezTo>
                  <a:cubicBezTo>
                    <a:pt x="585" y="8"/>
                    <a:pt x="594" y="5"/>
                    <a:pt x="583" y="5"/>
                  </a:cubicBezTo>
                  <a:cubicBezTo>
                    <a:pt x="571" y="5"/>
                    <a:pt x="568" y="0"/>
                    <a:pt x="559" y="2"/>
                  </a:cubicBezTo>
                  <a:cubicBezTo>
                    <a:pt x="550" y="3"/>
                    <a:pt x="548" y="0"/>
                    <a:pt x="539" y="3"/>
                  </a:cubicBezTo>
                  <a:cubicBezTo>
                    <a:pt x="532" y="6"/>
                    <a:pt x="523" y="0"/>
                    <a:pt x="503" y="5"/>
                  </a:cubicBezTo>
                  <a:cubicBezTo>
                    <a:pt x="494" y="8"/>
                    <a:pt x="488" y="2"/>
                    <a:pt x="481" y="5"/>
                  </a:cubicBezTo>
                  <a:cubicBezTo>
                    <a:pt x="475" y="8"/>
                    <a:pt x="468" y="3"/>
                    <a:pt x="474" y="8"/>
                  </a:cubicBezTo>
                  <a:cubicBezTo>
                    <a:pt x="480" y="14"/>
                    <a:pt x="466" y="6"/>
                    <a:pt x="465" y="11"/>
                  </a:cubicBezTo>
                  <a:cubicBezTo>
                    <a:pt x="463" y="16"/>
                    <a:pt x="460" y="16"/>
                    <a:pt x="451" y="14"/>
                  </a:cubicBezTo>
                  <a:cubicBezTo>
                    <a:pt x="442" y="14"/>
                    <a:pt x="453" y="13"/>
                    <a:pt x="442" y="11"/>
                  </a:cubicBezTo>
                  <a:cubicBezTo>
                    <a:pt x="431" y="11"/>
                    <a:pt x="446" y="16"/>
                    <a:pt x="434" y="16"/>
                  </a:cubicBezTo>
                  <a:cubicBezTo>
                    <a:pt x="422" y="17"/>
                    <a:pt x="445" y="19"/>
                    <a:pt x="439" y="20"/>
                  </a:cubicBezTo>
                  <a:cubicBezTo>
                    <a:pt x="433" y="22"/>
                    <a:pt x="430" y="17"/>
                    <a:pt x="419" y="19"/>
                  </a:cubicBezTo>
                  <a:cubicBezTo>
                    <a:pt x="408" y="20"/>
                    <a:pt x="413" y="23"/>
                    <a:pt x="405" y="22"/>
                  </a:cubicBezTo>
                  <a:cubicBezTo>
                    <a:pt x="398" y="20"/>
                    <a:pt x="389" y="25"/>
                    <a:pt x="390" y="28"/>
                  </a:cubicBezTo>
                  <a:cubicBezTo>
                    <a:pt x="393" y="33"/>
                    <a:pt x="395" y="28"/>
                    <a:pt x="399" y="31"/>
                  </a:cubicBezTo>
                  <a:cubicBezTo>
                    <a:pt x="402" y="33"/>
                    <a:pt x="408" y="30"/>
                    <a:pt x="405" y="33"/>
                  </a:cubicBezTo>
                  <a:cubicBezTo>
                    <a:pt x="401" y="36"/>
                    <a:pt x="401" y="39"/>
                    <a:pt x="408" y="41"/>
                  </a:cubicBezTo>
                  <a:cubicBezTo>
                    <a:pt x="416" y="42"/>
                    <a:pt x="421" y="47"/>
                    <a:pt x="428" y="42"/>
                  </a:cubicBezTo>
                  <a:cubicBezTo>
                    <a:pt x="436" y="37"/>
                    <a:pt x="445" y="37"/>
                    <a:pt x="439" y="39"/>
                  </a:cubicBezTo>
                  <a:cubicBezTo>
                    <a:pt x="433" y="41"/>
                    <a:pt x="421" y="45"/>
                    <a:pt x="440" y="47"/>
                  </a:cubicBezTo>
                  <a:cubicBezTo>
                    <a:pt x="459" y="48"/>
                    <a:pt x="453" y="41"/>
                    <a:pt x="459" y="44"/>
                  </a:cubicBezTo>
                  <a:cubicBezTo>
                    <a:pt x="463" y="47"/>
                    <a:pt x="480" y="44"/>
                    <a:pt x="492" y="36"/>
                  </a:cubicBezTo>
                  <a:cubicBezTo>
                    <a:pt x="506" y="30"/>
                    <a:pt x="488" y="39"/>
                    <a:pt x="500" y="41"/>
                  </a:cubicBezTo>
                  <a:cubicBezTo>
                    <a:pt x="512" y="41"/>
                    <a:pt x="501" y="42"/>
                    <a:pt x="478" y="47"/>
                  </a:cubicBezTo>
                  <a:cubicBezTo>
                    <a:pt x="457" y="51"/>
                    <a:pt x="457" y="48"/>
                    <a:pt x="466" y="54"/>
                  </a:cubicBezTo>
                  <a:cubicBezTo>
                    <a:pt x="474" y="61"/>
                    <a:pt x="484" y="61"/>
                    <a:pt x="475" y="62"/>
                  </a:cubicBezTo>
                  <a:cubicBezTo>
                    <a:pt x="468" y="64"/>
                    <a:pt x="468" y="58"/>
                    <a:pt x="460" y="53"/>
                  </a:cubicBezTo>
                  <a:cubicBezTo>
                    <a:pt x="453" y="50"/>
                    <a:pt x="431" y="47"/>
                    <a:pt x="431" y="53"/>
                  </a:cubicBezTo>
                  <a:cubicBezTo>
                    <a:pt x="431" y="58"/>
                    <a:pt x="431" y="58"/>
                    <a:pt x="439" y="59"/>
                  </a:cubicBezTo>
                  <a:cubicBezTo>
                    <a:pt x="446" y="62"/>
                    <a:pt x="453" y="68"/>
                    <a:pt x="448" y="68"/>
                  </a:cubicBezTo>
                  <a:cubicBezTo>
                    <a:pt x="445" y="70"/>
                    <a:pt x="445" y="72"/>
                    <a:pt x="453" y="73"/>
                  </a:cubicBezTo>
                  <a:cubicBezTo>
                    <a:pt x="462" y="73"/>
                    <a:pt x="465" y="76"/>
                    <a:pt x="457" y="75"/>
                  </a:cubicBezTo>
                  <a:cubicBezTo>
                    <a:pt x="448" y="73"/>
                    <a:pt x="430" y="75"/>
                    <a:pt x="427" y="78"/>
                  </a:cubicBezTo>
                  <a:cubicBezTo>
                    <a:pt x="422" y="81"/>
                    <a:pt x="421" y="87"/>
                    <a:pt x="428" y="86"/>
                  </a:cubicBezTo>
                  <a:cubicBezTo>
                    <a:pt x="436" y="84"/>
                    <a:pt x="431" y="87"/>
                    <a:pt x="439" y="86"/>
                  </a:cubicBezTo>
                  <a:cubicBezTo>
                    <a:pt x="445" y="84"/>
                    <a:pt x="437" y="87"/>
                    <a:pt x="442" y="93"/>
                  </a:cubicBezTo>
                  <a:cubicBezTo>
                    <a:pt x="446" y="100"/>
                    <a:pt x="457" y="93"/>
                    <a:pt x="462" y="87"/>
                  </a:cubicBezTo>
                  <a:cubicBezTo>
                    <a:pt x="466" y="82"/>
                    <a:pt x="457" y="100"/>
                    <a:pt x="446" y="100"/>
                  </a:cubicBezTo>
                  <a:cubicBezTo>
                    <a:pt x="437" y="98"/>
                    <a:pt x="437" y="89"/>
                    <a:pt x="427" y="89"/>
                  </a:cubicBezTo>
                  <a:cubicBezTo>
                    <a:pt x="418" y="89"/>
                    <a:pt x="416" y="90"/>
                    <a:pt x="419" y="95"/>
                  </a:cubicBezTo>
                  <a:cubicBezTo>
                    <a:pt x="424" y="98"/>
                    <a:pt x="431" y="103"/>
                    <a:pt x="422" y="103"/>
                  </a:cubicBezTo>
                  <a:cubicBezTo>
                    <a:pt x="411" y="103"/>
                    <a:pt x="404" y="107"/>
                    <a:pt x="408" y="112"/>
                  </a:cubicBezTo>
                  <a:cubicBezTo>
                    <a:pt x="411" y="114"/>
                    <a:pt x="413" y="111"/>
                    <a:pt x="418" y="114"/>
                  </a:cubicBezTo>
                  <a:close/>
                  <a:moveTo>
                    <a:pt x="369" y="37"/>
                  </a:moveTo>
                  <a:cubicBezTo>
                    <a:pt x="364" y="37"/>
                    <a:pt x="363" y="37"/>
                    <a:pt x="361" y="42"/>
                  </a:cubicBezTo>
                  <a:cubicBezTo>
                    <a:pt x="360" y="45"/>
                    <a:pt x="357" y="44"/>
                    <a:pt x="354" y="48"/>
                  </a:cubicBezTo>
                  <a:cubicBezTo>
                    <a:pt x="351" y="53"/>
                    <a:pt x="369" y="51"/>
                    <a:pt x="367" y="53"/>
                  </a:cubicBezTo>
                  <a:cubicBezTo>
                    <a:pt x="366" y="58"/>
                    <a:pt x="351" y="50"/>
                    <a:pt x="351" y="54"/>
                  </a:cubicBezTo>
                  <a:cubicBezTo>
                    <a:pt x="349" y="58"/>
                    <a:pt x="354" y="59"/>
                    <a:pt x="361" y="65"/>
                  </a:cubicBezTo>
                  <a:cubicBezTo>
                    <a:pt x="367" y="70"/>
                    <a:pt x="373" y="62"/>
                    <a:pt x="372" y="65"/>
                  </a:cubicBezTo>
                  <a:cubicBezTo>
                    <a:pt x="369" y="70"/>
                    <a:pt x="387" y="62"/>
                    <a:pt x="384" y="65"/>
                  </a:cubicBezTo>
                  <a:cubicBezTo>
                    <a:pt x="383" y="70"/>
                    <a:pt x="367" y="70"/>
                    <a:pt x="372" y="73"/>
                  </a:cubicBezTo>
                  <a:cubicBezTo>
                    <a:pt x="375" y="75"/>
                    <a:pt x="378" y="79"/>
                    <a:pt x="383" y="82"/>
                  </a:cubicBezTo>
                  <a:cubicBezTo>
                    <a:pt x="389" y="84"/>
                    <a:pt x="401" y="89"/>
                    <a:pt x="401" y="84"/>
                  </a:cubicBezTo>
                  <a:cubicBezTo>
                    <a:pt x="401" y="79"/>
                    <a:pt x="408" y="87"/>
                    <a:pt x="407" y="82"/>
                  </a:cubicBezTo>
                  <a:cubicBezTo>
                    <a:pt x="404" y="76"/>
                    <a:pt x="407" y="79"/>
                    <a:pt x="411" y="84"/>
                  </a:cubicBezTo>
                  <a:cubicBezTo>
                    <a:pt x="416" y="89"/>
                    <a:pt x="413" y="78"/>
                    <a:pt x="416" y="79"/>
                  </a:cubicBezTo>
                  <a:cubicBezTo>
                    <a:pt x="421" y="79"/>
                    <a:pt x="425" y="75"/>
                    <a:pt x="431" y="72"/>
                  </a:cubicBezTo>
                  <a:cubicBezTo>
                    <a:pt x="437" y="68"/>
                    <a:pt x="448" y="67"/>
                    <a:pt x="443" y="65"/>
                  </a:cubicBezTo>
                  <a:cubicBezTo>
                    <a:pt x="437" y="62"/>
                    <a:pt x="439" y="59"/>
                    <a:pt x="428" y="61"/>
                  </a:cubicBezTo>
                  <a:cubicBezTo>
                    <a:pt x="419" y="64"/>
                    <a:pt x="434" y="59"/>
                    <a:pt x="427" y="54"/>
                  </a:cubicBezTo>
                  <a:cubicBezTo>
                    <a:pt x="421" y="51"/>
                    <a:pt x="428" y="48"/>
                    <a:pt x="419" y="47"/>
                  </a:cubicBezTo>
                  <a:cubicBezTo>
                    <a:pt x="410" y="47"/>
                    <a:pt x="418" y="54"/>
                    <a:pt x="413" y="51"/>
                  </a:cubicBezTo>
                  <a:cubicBezTo>
                    <a:pt x="407" y="50"/>
                    <a:pt x="414" y="47"/>
                    <a:pt x="405" y="45"/>
                  </a:cubicBezTo>
                  <a:cubicBezTo>
                    <a:pt x="396" y="45"/>
                    <a:pt x="389" y="31"/>
                    <a:pt x="373" y="31"/>
                  </a:cubicBezTo>
                  <a:cubicBezTo>
                    <a:pt x="363" y="33"/>
                    <a:pt x="379" y="37"/>
                    <a:pt x="369" y="37"/>
                  </a:cubicBezTo>
                  <a:close/>
                  <a:moveTo>
                    <a:pt x="344" y="84"/>
                  </a:moveTo>
                  <a:cubicBezTo>
                    <a:pt x="351" y="86"/>
                    <a:pt x="338" y="87"/>
                    <a:pt x="344" y="87"/>
                  </a:cubicBezTo>
                  <a:cubicBezTo>
                    <a:pt x="351" y="89"/>
                    <a:pt x="344" y="93"/>
                    <a:pt x="351" y="90"/>
                  </a:cubicBezTo>
                  <a:cubicBezTo>
                    <a:pt x="357" y="89"/>
                    <a:pt x="366" y="89"/>
                    <a:pt x="364" y="86"/>
                  </a:cubicBezTo>
                  <a:cubicBezTo>
                    <a:pt x="361" y="82"/>
                    <a:pt x="370" y="82"/>
                    <a:pt x="364" y="81"/>
                  </a:cubicBezTo>
                  <a:cubicBezTo>
                    <a:pt x="357" y="78"/>
                    <a:pt x="358" y="81"/>
                    <a:pt x="352" y="76"/>
                  </a:cubicBezTo>
                  <a:cubicBezTo>
                    <a:pt x="346" y="73"/>
                    <a:pt x="335" y="73"/>
                    <a:pt x="338" y="76"/>
                  </a:cubicBezTo>
                  <a:cubicBezTo>
                    <a:pt x="340" y="81"/>
                    <a:pt x="332" y="79"/>
                    <a:pt x="338" y="82"/>
                  </a:cubicBezTo>
                  <a:cubicBezTo>
                    <a:pt x="341" y="82"/>
                    <a:pt x="338" y="82"/>
                    <a:pt x="344" y="84"/>
                  </a:cubicBezTo>
                  <a:close/>
                  <a:moveTo>
                    <a:pt x="329" y="58"/>
                  </a:moveTo>
                  <a:cubicBezTo>
                    <a:pt x="332" y="61"/>
                    <a:pt x="335" y="61"/>
                    <a:pt x="335" y="56"/>
                  </a:cubicBezTo>
                  <a:cubicBezTo>
                    <a:pt x="334" y="51"/>
                    <a:pt x="323" y="50"/>
                    <a:pt x="323" y="54"/>
                  </a:cubicBezTo>
                  <a:cubicBezTo>
                    <a:pt x="325" y="58"/>
                    <a:pt x="326" y="56"/>
                    <a:pt x="329" y="58"/>
                  </a:cubicBezTo>
                  <a:close/>
                  <a:moveTo>
                    <a:pt x="238" y="142"/>
                  </a:moveTo>
                  <a:cubicBezTo>
                    <a:pt x="245" y="138"/>
                    <a:pt x="250" y="134"/>
                    <a:pt x="256" y="135"/>
                  </a:cubicBezTo>
                  <a:cubicBezTo>
                    <a:pt x="262" y="138"/>
                    <a:pt x="259" y="134"/>
                    <a:pt x="265" y="135"/>
                  </a:cubicBezTo>
                  <a:cubicBezTo>
                    <a:pt x="271" y="137"/>
                    <a:pt x="276" y="135"/>
                    <a:pt x="282" y="128"/>
                  </a:cubicBezTo>
                  <a:cubicBezTo>
                    <a:pt x="288" y="120"/>
                    <a:pt x="274" y="118"/>
                    <a:pt x="270" y="120"/>
                  </a:cubicBezTo>
                  <a:cubicBezTo>
                    <a:pt x="267" y="121"/>
                    <a:pt x="262" y="125"/>
                    <a:pt x="264" y="121"/>
                  </a:cubicBezTo>
                  <a:cubicBezTo>
                    <a:pt x="265" y="117"/>
                    <a:pt x="258" y="120"/>
                    <a:pt x="261" y="117"/>
                  </a:cubicBezTo>
                  <a:cubicBezTo>
                    <a:pt x="264" y="114"/>
                    <a:pt x="258" y="117"/>
                    <a:pt x="258" y="109"/>
                  </a:cubicBezTo>
                  <a:cubicBezTo>
                    <a:pt x="258" y="103"/>
                    <a:pt x="252" y="107"/>
                    <a:pt x="244" y="112"/>
                  </a:cubicBezTo>
                  <a:cubicBezTo>
                    <a:pt x="236" y="117"/>
                    <a:pt x="255" y="117"/>
                    <a:pt x="249" y="120"/>
                  </a:cubicBezTo>
                  <a:cubicBezTo>
                    <a:pt x="242" y="125"/>
                    <a:pt x="256" y="123"/>
                    <a:pt x="255" y="126"/>
                  </a:cubicBezTo>
                  <a:cubicBezTo>
                    <a:pt x="253" y="131"/>
                    <a:pt x="249" y="125"/>
                    <a:pt x="241" y="126"/>
                  </a:cubicBezTo>
                  <a:cubicBezTo>
                    <a:pt x="232" y="128"/>
                    <a:pt x="239" y="126"/>
                    <a:pt x="229" y="118"/>
                  </a:cubicBezTo>
                  <a:cubicBezTo>
                    <a:pt x="217" y="111"/>
                    <a:pt x="217" y="121"/>
                    <a:pt x="213" y="115"/>
                  </a:cubicBezTo>
                  <a:cubicBezTo>
                    <a:pt x="210" y="109"/>
                    <a:pt x="206" y="112"/>
                    <a:pt x="197" y="117"/>
                  </a:cubicBezTo>
                  <a:cubicBezTo>
                    <a:pt x="188" y="120"/>
                    <a:pt x="198" y="117"/>
                    <a:pt x="191" y="123"/>
                  </a:cubicBezTo>
                  <a:cubicBezTo>
                    <a:pt x="185" y="128"/>
                    <a:pt x="194" y="125"/>
                    <a:pt x="188" y="128"/>
                  </a:cubicBezTo>
                  <a:cubicBezTo>
                    <a:pt x="182" y="132"/>
                    <a:pt x="188" y="132"/>
                    <a:pt x="195" y="135"/>
                  </a:cubicBezTo>
                  <a:cubicBezTo>
                    <a:pt x="203" y="137"/>
                    <a:pt x="203" y="132"/>
                    <a:pt x="204" y="134"/>
                  </a:cubicBezTo>
                  <a:cubicBezTo>
                    <a:pt x="206" y="137"/>
                    <a:pt x="209" y="138"/>
                    <a:pt x="212" y="134"/>
                  </a:cubicBezTo>
                  <a:cubicBezTo>
                    <a:pt x="215" y="129"/>
                    <a:pt x="217" y="129"/>
                    <a:pt x="215" y="132"/>
                  </a:cubicBezTo>
                  <a:cubicBezTo>
                    <a:pt x="213" y="135"/>
                    <a:pt x="218" y="135"/>
                    <a:pt x="230" y="132"/>
                  </a:cubicBezTo>
                  <a:cubicBezTo>
                    <a:pt x="242" y="131"/>
                    <a:pt x="236" y="135"/>
                    <a:pt x="227" y="135"/>
                  </a:cubicBezTo>
                  <a:cubicBezTo>
                    <a:pt x="218" y="137"/>
                    <a:pt x="204" y="140"/>
                    <a:pt x="215" y="143"/>
                  </a:cubicBezTo>
                  <a:cubicBezTo>
                    <a:pt x="221" y="146"/>
                    <a:pt x="229" y="143"/>
                    <a:pt x="238" y="142"/>
                  </a:cubicBezTo>
                  <a:close/>
                  <a:moveTo>
                    <a:pt x="288" y="96"/>
                  </a:moveTo>
                  <a:cubicBezTo>
                    <a:pt x="284" y="92"/>
                    <a:pt x="276" y="90"/>
                    <a:pt x="277" y="93"/>
                  </a:cubicBezTo>
                  <a:cubicBezTo>
                    <a:pt x="279" y="96"/>
                    <a:pt x="280" y="103"/>
                    <a:pt x="288" y="103"/>
                  </a:cubicBezTo>
                  <a:cubicBezTo>
                    <a:pt x="291" y="101"/>
                    <a:pt x="293" y="101"/>
                    <a:pt x="288" y="96"/>
                  </a:cubicBezTo>
                  <a:close/>
                  <a:moveTo>
                    <a:pt x="192" y="111"/>
                  </a:moveTo>
                  <a:cubicBezTo>
                    <a:pt x="198" y="111"/>
                    <a:pt x="204" y="107"/>
                    <a:pt x="197" y="104"/>
                  </a:cubicBezTo>
                  <a:cubicBezTo>
                    <a:pt x="191" y="100"/>
                    <a:pt x="207" y="100"/>
                    <a:pt x="198" y="96"/>
                  </a:cubicBezTo>
                  <a:cubicBezTo>
                    <a:pt x="192" y="93"/>
                    <a:pt x="191" y="95"/>
                    <a:pt x="189" y="98"/>
                  </a:cubicBezTo>
                  <a:cubicBezTo>
                    <a:pt x="188" y="101"/>
                    <a:pt x="180" y="92"/>
                    <a:pt x="168" y="103"/>
                  </a:cubicBezTo>
                  <a:cubicBezTo>
                    <a:pt x="157" y="111"/>
                    <a:pt x="162" y="106"/>
                    <a:pt x="156" y="111"/>
                  </a:cubicBezTo>
                  <a:cubicBezTo>
                    <a:pt x="150" y="117"/>
                    <a:pt x="150" y="109"/>
                    <a:pt x="145" y="115"/>
                  </a:cubicBezTo>
                  <a:cubicBezTo>
                    <a:pt x="139" y="120"/>
                    <a:pt x="147" y="117"/>
                    <a:pt x="145" y="120"/>
                  </a:cubicBezTo>
                  <a:cubicBezTo>
                    <a:pt x="143" y="121"/>
                    <a:pt x="147" y="121"/>
                    <a:pt x="150" y="120"/>
                  </a:cubicBezTo>
                  <a:cubicBezTo>
                    <a:pt x="153" y="117"/>
                    <a:pt x="153" y="121"/>
                    <a:pt x="157" y="120"/>
                  </a:cubicBezTo>
                  <a:cubicBezTo>
                    <a:pt x="160" y="120"/>
                    <a:pt x="159" y="115"/>
                    <a:pt x="162" y="120"/>
                  </a:cubicBezTo>
                  <a:cubicBezTo>
                    <a:pt x="163" y="125"/>
                    <a:pt x="169" y="125"/>
                    <a:pt x="169" y="118"/>
                  </a:cubicBezTo>
                  <a:cubicBezTo>
                    <a:pt x="169" y="112"/>
                    <a:pt x="171" y="125"/>
                    <a:pt x="177" y="114"/>
                  </a:cubicBezTo>
                  <a:cubicBezTo>
                    <a:pt x="180" y="107"/>
                    <a:pt x="175" y="111"/>
                    <a:pt x="182" y="107"/>
                  </a:cubicBezTo>
                  <a:cubicBezTo>
                    <a:pt x="188" y="104"/>
                    <a:pt x="178" y="114"/>
                    <a:pt x="186" y="115"/>
                  </a:cubicBezTo>
                  <a:cubicBezTo>
                    <a:pt x="195" y="117"/>
                    <a:pt x="188" y="111"/>
                    <a:pt x="192" y="111"/>
                  </a:cubicBezTo>
                  <a:close/>
                  <a:moveTo>
                    <a:pt x="232" y="82"/>
                  </a:moveTo>
                  <a:cubicBezTo>
                    <a:pt x="236" y="84"/>
                    <a:pt x="232" y="82"/>
                    <a:pt x="241" y="82"/>
                  </a:cubicBezTo>
                  <a:cubicBezTo>
                    <a:pt x="250" y="84"/>
                    <a:pt x="256" y="81"/>
                    <a:pt x="247" y="78"/>
                  </a:cubicBezTo>
                  <a:cubicBezTo>
                    <a:pt x="236" y="73"/>
                    <a:pt x="236" y="78"/>
                    <a:pt x="227" y="79"/>
                  </a:cubicBezTo>
                  <a:cubicBezTo>
                    <a:pt x="218" y="81"/>
                    <a:pt x="218" y="84"/>
                    <a:pt x="224" y="82"/>
                  </a:cubicBezTo>
                  <a:cubicBezTo>
                    <a:pt x="226" y="82"/>
                    <a:pt x="226" y="82"/>
                    <a:pt x="232" y="82"/>
                  </a:cubicBezTo>
                  <a:close/>
                  <a:moveTo>
                    <a:pt x="239" y="96"/>
                  </a:moveTo>
                  <a:cubicBezTo>
                    <a:pt x="247" y="95"/>
                    <a:pt x="249" y="92"/>
                    <a:pt x="241" y="90"/>
                  </a:cubicBezTo>
                  <a:cubicBezTo>
                    <a:pt x="235" y="90"/>
                    <a:pt x="247" y="90"/>
                    <a:pt x="249" y="87"/>
                  </a:cubicBezTo>
                  <a:cubicBezTo>
                    <a:pt x="250" y="84"/>
                    <a:pt x="239" y="86"/>
                    <a:pt x="229" y="87"/>
                  </a:cubicBezTo>
                  <a:cubicBezTo>
                    <a:pt x="218" y="89"/>
                    <a:pt x="218" y="90"/>
                    <a:pt x="220" y="95"/>
                  </a:cubicBezTo>
                  <a:cubicBezTo>
                    <a:pt x="223" y="100"/>
                    <a:pt x="232" y="98"/>
                    <a:pt x="239" y="96"/>
                  </a:cubicBezTo>
                  <a:close/>
                  <a:moveTo>
                    <a:pt x="335" y="135"/>
                  </a:moveTo>
                  <a:cubicBezTo>
                    <a:pt x="340" y="135"/>
                    <a:pt x="344" y="135"/>
                    <a:pt x="343" y="131"/>
                  </a:cubicBezTo>
                  <a:cubicBezTo>
                    <a:pt x="341" y="128"/>
                    <a:pt x="341" y="125"/>
                    <a:pt x="344" y="128"/>
                  </a:cubicBezTo>
                  <a:cubicBezTo>
                    <a:pt x="347" y="131"/>
                    <a:pt x="347" y="128"/>
                    <a:pt x="344" y="125"/>
                  </a:cubicBezTo>
                  <a:cubicBezTo>
                    <a:pt x="341" y="120"/>
                    <a:pt x="346" y="114"/>
                    <a:pt x="338" y="109"/>
                  </a:cubicBezTo>
                  <a:cubicBezTo>
                    <a:pt x="331" y="106"/>
                    <a:pt x="334" y="114"/>
                    <a:pt x="331" y="111"/>
                  </a:cubicBezTo>
                  <a:cubicBezTo>
                    <a:pt x="326" y="109"/>
                    <a:pt x="323" y="109"/>
                    <a:pt x="319" y="111"/>
                  </a:cubicBezTo>
                  <a:cubicBezTo>
                    <a:pt x="314" y="112"/>
                    <a:pt x="320" y="114"/>
                    <a:pt x="326" y="121"/>
                  </a:cubicBezTo>
                  <a:cubicBezTo>
                    <a:pt x="312" y="115"/>
                    <a:pt x="320" y="114"/>
                    <a:pt x="312" y="112"/>
                  </a:cubicBezTo>
                  <a:cubicBezTo>
                    <a:pt x="305" y="112"/>
                    <a:pt x="306" y="114"/>
                    <a:pt x="311" y="120"/>
                  </a:cubicBezTo>
                  <a:cubicBezTo>
                    <a:pt x="316" y="125"/>
                    <a:pt x="311" y="120"/>
                    <a:pt x="308" y="121"/>
                  </a:cubicBezTo>
                  <a:cubicBezTo>
                    <a:pt x="306" y="125"/>
                    <a:pt x="300" y="123"/>
                    <a:pt x="303" y="126"/>
                  </a:cubicBezTo>
                  <a:cubicBezTo>
                    <a:pt x="305" y="129"/>
                    <a:pt x="323" y="125"/>
                    <a:pt x="329" y="125"/>
                  </a:cubicBezTo>
                  <a:cubicBezTo>
                    <a:pt x="334" y="125"/>
                    <a:pt x="317" y="126"/>
                    <a:pt x="320" y="131"/>
                  </a:cubicBezTo>
                  <a:cubicBezTo>
                    <a:pt x="323" y="134"/>
                    <a:pt x="320" y="138"/>
                    <a:pt x="326" y="135"/>
                  </a:cubicBezTo>
                  <a:cubicBezTo>
                    <a:pt x="329" y="134"/>
                    <a:pt x="329" y="135"/>
                    <a:pt x="335" y="135"/>
                  </a:cubicBezTo>
                  <a:close/>
                  <a:moveTo>
                    <a:pt x="623" y="518"/>
                  </a:moveTo>
                  <a:cubicBezTo>
                    <a:pt x="623" y="515"/>
                    <a:pt x="626" y="515"/>
                    <a:pt x="625" y="515"/>
                  </a:cubicBezTo>
                  <a:cubicBezTo>
                    <a:pt x="625" y="513"/>
                    <a:pt x="618" y="515"/>
                    <a:pt x="612" y="513"/>
                  </a:cubicBezTo>
                  <a:cubicBezTo>
                    <a:pt x="608" y="512"/>
                    <a:pt x="611" y="505"/>
                    <a:pt x="608" y="510"/>
                  </a:cubicBezTo>
                  <a:cubicBezTo>
                    <a:pt x="605" y="515"/>
                    <a:pt x="609" y="512"/>
                    <a:pt x="608" y="515"/>
                  </a:cubicBezTo>
                  <a:cubicBezTo>
                    <a:pt x="608" y="516"/>
                    <a:pt x="611" y="515"/>
                    <a:pt x="612" y="516"/>
                  </a:cubicBezTo>
                  <a:cubicBezTo>
                    <a:pt x="614" y="518"/>
                    <a:pt x="614" y="516"/>
                    <a:pt x="622" y="519"/>
                  </a:cubicBezTo>
                  <a:cubicBezTo>
                    <a:pt x="623" y="521"/>
                    <a:pt x="623" y="521"/>
                    <a:pt x="623" y="518"/>
                  </a:cubicBezTo>
                  <a:close/>
                  <a:moveTo>
                    <a:pt x="635" y="521"/>
                  </a:moveTo>
                  <a:cubicBezTo>
                    <a:pt x="635" y="518"/>
                    <a:pt x="637" y="518"/>
                    <a:pt x="637" y="522"/>
                  </a:cubicBezTo>
                  <a:cubicBezTo>
                    <a:pt x="635" y="527"/>
                    <a:pt x="637" y="526"/>
                    <a:pt x="640" y="522"/>
                  </a:cubicBezTo>
                  <a:cubicBezTo>
                    <a:pt x="643" y="521"/>
                    <a:pt x="646" y="518"/>
                    <a:pt x="643" y="518"/>
                  </a:cubicBezTo>
                  <a:cubicBezTo>
                    <a:pt x="640" y="516"/>
                    <a:pt x="638" y="516"/>
                    <a:pt x="640" y="512"/>
                  </a:cubicBezTo>
                  <a:cubicBezTo>
                    <a:pt x="640" y="507"/>
                    <a:pt x="638" y="507"/>
                    <a:pt x="635" y="512"/>
                  </a:cubicBezTo>
                  <a:cubicBezTo>
                    <a:pt x="632" y="516"/>
                    <a:pt x="629" y="519"/>
                    <a:pt x="631" y="524"/>
                  </a:cubicBezTo>
                  <a:cubicBezTo>
                    <a:pt x="632" y="527"/>
                    <a:pt x="634" y="526"/>
                    <a:pt x="635" y="521"/>
                  </a:cubicBezTo>
                  <a:close/>
                  <a:moveTo>
                    <a:pt x="611" y="474"/>
                  </a:moveTo>
                  <a:cubicBezTo>
                    <a:pt x="600" y="473"/>
                    <a:pt x="609" y="476"/>
                    <a:pt x="612" y="479"/>
                  </a:cubicBezTo>
                  <a:cubicBezTo>
                    <a:pt x="615" y="482"/>
                    <a:pt x="626" y="487"/>
                    <a:pt x="629" y="484"/>
                  </a:cubicBezTo>
                  <a:cubicBezTo>
                    <a:pt x="629" y="480"/>
                    <a:pt x="620" y="476"/>
                    <a:pt x="611" y="474"/>
                  </a:cubicBezTo>
                  <a:close/>
                  <a:moveTo>
                    <a:pt x="655" y="501"/>
                  </a:moveTo>
                  <a:cubicBezTo>
                    <a:pt x="660" y="498"/>
                    <a:pt x="660" y="502"/>
                    <a:pt x="669" y="501"/>
                  </a:cubicBezTo>
                  <a:cubicBezTo>
                    <a:pt x="679" y="499"/>
                    <a:pt x="669" y="504"/>
                    <a:pt x="678" y="502"/>
                  </a:cubicBezTo>
                  <a:cubicBezTo>
                    <a:pt x="687" y="501"/>
                    <a:pt x="673" y="507"/>
                    <a:pt x="673" y="508"/>
                  </a:cubicBezTo>
                  <a:cubicBezTo>
                    <a:pt x="673" y="512"/>
                    <a:pt x="678" y="512"/>
                    <a:pt x="681" y="507"/>
                  </a:cubicBezTo>
                  <a:cubicBezTo>
                    <a:pt x="684" y="501"/>
                    <a:pt x="685" y="505"/>
                    <a:pt x="687" y="501"/>
                  </a:cubicBezTo>
                  <a:cubicBezTo>
                    <a:pt x="690" y="496"/>
                    <a:pt x="692" y="499"/>
                    <a:pt x="690" y="504"/>
                  </a:cubicBezTo>
                  <a:cubicBezTo>
                    <a:pt x="689" y="508"/>
                    <a:pt x="687" y="512"/>
                    <a:pt x="690" y="508"/>
                  </a:cubicBezTo>
                  <a:cubicBezTo>
                    <a:pt x="695" y="505"/>
                    <a:pt x="692" y="512"/>
                    <a:pt x="696" y="512"/>
                  </a:cubicBezTo>
                  <a:cubicBezTo>
                    <a:pt x="702" y="512"/>
                    <a:pt x="698" y="510"/>
                    <a:pt x="701" y="502"/>
                  </a:cubicBezTo>
                  <a:cubicBezTo>
                    <a:pt x="702" y="494"/>
                    <a:pt x="695" y="502"/>
                    <a:pt x="699" y="496"/>
                  </a:cubicBezTo>
                  <a:cubicBezTo>
                    <a:pt x="702" y="491"/>
                    <a:pt x="696" y="494"/>
                    <a:pt x="693" y="499"/>
                  </a:cubicBezTo>
                  <a:cubicBezTo>
                    <a:pt x="692" y="504"/>
                    <a:pt x="692" y="496"/>
                    <a:pt x="695" y="493"/>
                  </a:cubicBezTo>
                  <a:cubicBezTo>
                    <a:pt x="699" y="491"/>
                    <a:pt x="699" y="488"/>
                    <a:pt x="696" y="490"/>
                  </a:cubicBezTo>
                  <a:cubicBezTo>
                    <a:pt x="693" y="491"/>
                    <a:pt x="689" y="488"/>
                    <a:pt x="693" y="485"/>
                  </a:cubicBezTo>
                  <a:cubicBezTo>
                    <a:pt x="696" y="480"/>
                    <a:pt x="692" y="477"/>
                    <a:pt x="684" y="480"/>
                  </a:cubicBezTo>
                  <a:cubicBezTo>
                    <a:pt x="676" y="482"/>
                    <a:pt x="682" y="477"/>
                    <a:pt x="678" y="479"/>
                  </a:cubicBezTo>
                  <a:cubicBezTo>
                    <a:pt x="673" y="480"/>
                    <a:pt x="673" y="474"/>
                    <a:pt x="676" y="474"/>
                  </a:cubicBezTo>
                  <a:cubicBezTo>
                    <a:pt x="679" y="474"/>
                    <a:pt x="675" y="468"/>
                    <a:pt x="670" y="474"/>
                  </a:cubicBezTo>
                  <a:cubicBezTo>
                    <a:pt x="666" y="479"/>
                    <a:pt x="669" y="471"/>
                    <a:pt x="672" y="465"/>
                  </a:cubicBezTo>
                  <a:cubicBezTo>
                    <a:pt x="672" y="465"/>
                    <a:pt x="676" y="459"/>
                    <a:pt x="678" y="456"/>
                  </a:cubicBezTo>
                  <a:cubicBezTo>
                    <a:pt x="679" y="454"/>
                    <a:pt x="678" y="451"/>
                    <a:pt x="672" y="454"/>
                  </a:cubicBezTo>
                  <a:cubicBezTo>
                    <a:pt x="666" y="457"/>
                    <a:pt x="669" y="460"/>
                    <a:pt x="666" y="462"/>
                  </a:cubicBezTo>
                  <a:cubicBezTo>
                    <a:pt x="663" y="463"/>
                    <a:pt x="660" y="474"/>
                    <a:pt x="655" y="484"/>
                  </a:cubicBezTo>
                  <a:cubicBezTo>
                    <a:pt x="650" y="491"/>
                    <a:pt x="653" y="485"/>
                    <a:pt x="650" y="488"/>
                  </a:cubicBezTo>
                  <a:cubicBezTo>
                    <a:pt x="647" y="491"/>
                    <a:pt x="647" y="491"/>
                    <a:pt x="652" y="491"/>
                  </a:cubicBezTo>
                  <a:cubicBezTo>
                    <a:pt x="657" y="493"/>
                    <a:pt x="644" y="496"/>
                    <a:pt x="647" y="499"/>
                  </a:cubicBezTo>
                  <a:cubicBezTo>
                    <a:pt x="649" y="501"/>
                    <a:pt x="649" y="502"/>
                    <a:pt x="655" y="501"/>
                  </a:cubicBezTo>
                  <a:close/>
                  <a:moveTo>
                    <a:pt x="363" y="485"/>
                  </a:moveTo>
                  <a:cubicBezTo>
                    <a:pt x="364" y="485"/>
                    <a:pt x="363" y="479"/>
                    <a:pt x="364" y="480"/>
                  </a:cubicBezTo>
                  <a:cubicBezTo>
                    <a:pt x="366" y="480"/>
                    <a:pt x="366" y="482"/>
                    <a:pt x="367" y="485"/>
                  </a:cubicBezTo>
                  <a:cubicBezTo>
                    <a:pt x="367" y="490"/>
                    <a:pt x="372" y="487"/>
                    <a:pt x="373" y="490"/>
                  </a:cubicBezTo>
                  <a:cubicBezTo>
                    <a:pt x="375" y="491"/>
                    <a:pt x="375" y="487"/>
                    <a:pt x="381" y="490"/>
                  </a:cubicBezTo>
                  <a:cubicBezTo>
                    <a:pt x="387" y="491"/>
                    <a:pt x="384" y="494"/>
                    <a:pt x="386" y="493"/>
                  </a:cubicBezTo>
                  <a:cubicBezTo>
                    <a:pt x="389" y="491"/>
                    <a:pt x="390" y="498"/>
                    <a:pt x="393" y="494"/>
                  </a:cubicBezTo>
                  <a:cubicBezTo>
                    <a:pt x="399" y="493"/>
                    <a:pt x="396" y="496"/>
                    <a:pt x="401" y="494"/>
                  </a:cubicBezTo>
                  <a:cubicBezTo>
                    <a:pt x="405" y="494"/>
                    <a:pt x="402" y="496"/>
                    <a:pt x="407" y="496"/>
                  </a:cubicBezTo>
                  <a:cubicBezTo>
                    <a:pt x="408" y="496"/>
                    <a:pt x="408" y="496"/>
                    <a:pt x="408" y="496"/>
                  </a:cubicBezTo>
                  <a:cubicBezTo>
                    <a:pt x="410" y="494"/>
                    <a:pt x="410" y="493"/>
                    <a:pt x="410" y="491"/>
                  </a:cubicBezTo>
                  <a:cubicBezTo>
                    <a:pt x="411" y="490"/>
                    <a:pt x="414" y="488"/>
                    <a:pt x="413" y="491"/>
                  </a:cubicBezTo>
                  <a:cubicBezTo>
                    <a:pt x="411" y="493"/>
                    <a:pt x="414" y="491"/>
                    <a:pt x="416" y="488"/>
                  </a:cubicBezTo>
                  <a:cubicBezTo>
                    <a:pt x="416" y="484"/>
                    <a:pt x="418" y="487"/>
                    <a:pt x="416" y="488"/>
                  </a:cubicBezTo>
                  <a:cubicBezTo>
                    <a:pt x="414" y="491"/>
                    <a:pt x="416" y="491"/>
                    <a:pt x="418" y="490"/>
                  </a:cubicBezTo>
                  <a:cubicBezTo>
                    <a:pt x="421" y="488"/>
                    <a:pt x="418" y="485"/>
                    <a:pt x="419" y="485"/>
                  </a:cubicBezTo>
                  <a:cubicBezTo>
                    <a:pt x="421" y="484"/>
                    <a:pt x="424" y="487"/>
                    <a:pt x="427" y="487"/>
                  </a:cubicBezTo>
                  <a:cubicBezTo>
                    <a:pt x="430" y="487"/>
                    <a:pt x="428" y="488"/>
                    <a:pt x="431" y="487"/>
                  </a:cubicBezTo>
                  <a:cubicBezTo>
                    <a:pt x="434" y="487"/>
                    <a:pt x="433" y="494"/>
                    <a:pt x="437" y="496"/>
                  </a:cubicBezTo>
                  <a:cubicBezTo>
                    <a:pt x="440" y="498"/>
                    <a:pt x="446" y="494"/>
                    <a:pt x="443" y="499"/>
                  </a:cubicBezTo>
                  <a:cubicBezTo>
                    <a:pt x="443" y="501"/>
                    <a:pt x="445" y="502"/>
                    <a:pt x="446" y="504"/>
                  </a:cubicBezTo>
                  <a:cubicBezTo>
                    <a:pt x="448" y="505"/>
                    <a:pt x="445" y="507"/>
                    <a:pt x="446" y="508"/>
                  </a:cubicBezTo>
                  <a:cubicBezTo>
                    <a:pt x="448" y="510"/>
                    <a:pt x="446" y="508"/>
                    <a:pt x="448" y="508"/>
                  </a:cubicBezTo>
                  <a:cubicBezTo>
                    <a:pt x="449" y="510"/>
                    <a:pt x="446" y="508"/>
                    <a:pt x="446" y="512"/>
                  </a:cubicBezTo>
                  <a:cubicBezTo>
                    <a:pt x="446" y="515"/>
                    <a:pt x="451" y="512"/>
                    <a:pt x="451" y="515"/>
                  </a:cubicBezTo>
                  <a:cubicBezTo>
                    <a:pt x="451" y="516"/>
                    <a:pt x="453" y="515"/>
                    <a:pt x="456" y="516"/>
                  </a:cubicBezTo>
                  <a:cubicBezTo>
                    <a:pt x="459" y="518"/>
                    <a:pt x="463" y="518"/>
                    <a:pt x="466" y="518"/>
                  </a:cubicBezTo>
                  <a:cubicBezTo>
                    <a:pt x="469" y="518"/>
                    <a:pt x="471" y="518"/>
                    <a:pt x="471" y="519"/>
                  </a:cubicBezTo>
                  <a:cubicBezTo>
                    <a:pt x="471" y="521"/>
                    <a:pt x="472" y="519"/>
                    <a:pt x="475" y="519"/>
                  </a:cubicBezTo>
                  <a:cubicBezTo>
                    <a:pt x="478" y="519"/>
                    <a:pt x="480" y="527"/>
                    <a:pt x="481" y="527"/>
                  </a:cubicBezTo>
                  <a:cubicBezTo>
                    <a:pt x="483" y="526"/>
                    <a:pt x="483" y="526"/>
                    <a:pt x="483" y="529"/>
                  </a:cubicBezTo>
                  <a:cubicBezTo>
                    <a:pt x="483" y="530"/>
                    <a:pt x="486" y="532"/>
                    <a:pt x="486" y="533"/>
                  </a:cubicBezTo>
                  <a:cubicBezTo>
                    <a:pt x="486" y="535"/>
                    <a:pt x="483" y="532"/>
                    <a:pt x="483" y="533"/>
                  </a:cubicBezTo>
                  <a:cubicBezTo>
                    <a:pt x="481" y="533"/>
                    <a:pt x="484" y="536"/>
                    <a:pt x="483" y="536"/>
                  </a:cubicBezTo>
                  <a:cubicBezTo>
                    <a:pt x="481" y="538"/>
                    <a:pt x="478" y="533"/>
                    <a:pt x="477" y="535"/>
                  </a:cubicBezTo>
                  <a:cubicBezTo>
                    <a:pt x="475" y="536"/>
                    <a:pt x="477" y="533"/>
                    <a:pt x="475" y="533"/>
                  </a:cubicBezTo>
                  <a:cubicBezTo>
                    <a:pt x="474" y="533"/>
                    <a:pt x="477" y="532"/>
                    <a:pt x="474" y="532"/>
                  </a:cubicBezTo>
                  <a:cubicBezTo>
                    <a:pt x="472" y="532"/>
                    <a:pt x="474" y="529"/>
                    <a:pt x="472" y="529"/>
                  </a:cubicBezTo>
                  <a:cubicBezTo>
                    <a:pt x="471" y="529"/>
                    <a:pt x="471" y="527"/>
                    <a:pt x="469" y="527"/>
                  </a:cubicBezTo>
                  <a:cubicBezTo>
                    <a:pt x="469" y="529"/>
                    <a:pt x="472" y="530"/>
                    <a:pt x="474" y="533"/>
                  </a:cubicBezTo>
                  <a:cubicBezTo>
                    <a:pt x="474" y="538"/>
                    <a:pt x="469" y="538"/>
                    <a:pt x="469" y="544"/>
                  </a:cubicBezTo>
                  <a:cubicBezTo>
                    <a:pt x="471" y="550"/>
                    <a:pt x="469" y="550"/>
                    <a:pt x="465" y="554"/>
                  </a:cubicBezTo>
                  <a:cubicBezTo>
                    <a:pt x="465" y="555"/>
                    <a:pt x="463" y="555"/>
                    <a:pt x="463" y="557"/>
                  </a:cubicBezTo>
                  <a:cubicBezTo>
                    <a:pt x="463" y="558"/>
                    <a:pt x="463" y="558"/>
                    <a:pt x="463" y="558"/>
                  </a:cubicBezTo>
                  <a:cubicBezTo>
                    <a:pt x="466" y="560"/>
                    <a:pt x="463" y="561"/>
                    <a:pt x="460" y="561"/>
                  </a:cubicBezTo>
                  <a:cubicBezTo>
                    <a:pt x="457" y="561"/>
                    <a:pt x="459" y="564"/>
                    <a:pt x="460" y="564"/>
                  </a:cubicBezTo>
                  <a:cubicBezTo>
                    <a:pt x="463" y="564"/>
                    <a:pt x="463" y="566"/>
                    <a:pt x="463" y="564"/>
                  </a:cubicBezTo>
                  <a:cubicBezTo>
                    <a:pt x="465" y="563"/>
                    <a:pt x="466" y="563"/>
                    <a:pt x="468" y="563"/>
                  </a:cubicBezTo>
                  <a:cubicBezTo>
                    <a:pt x="469" y="561"/>
                    <a:pt x="471" y="557"/>
                    <a:pt x="477" y="558"/>
                  </a:cubicBezTo>
                  <a:cubicBezTo>
                    <a:pt x="484" y="560"/>
                    <a:pt x="480" y="558"/>
                    <a:pt x="480" y="557"/>
                  </a:cubicBezTo>
                  <a:cubicBezTo>
                    <a:pt x="481" y="557"/>
                    <a:pt x="483" y="555"/>
                    <a:pt x="486" y="555"/>
                  </a:cubicBezTo>
                  <a:cubicBezTo>
                    <a:pt x="489" y="555"/>
                    <a:pt x="491" y="555"/>
                    <a:pt x="491" y="555"/>
                  </a:cubicBezTo>
                  <a:cubicBezTo>
                    <a:pt x="491" y="554"/>
                    <a:pt x="492" y="554"/>
                    <a:pt x="492" y="554"/>
                  </a:cubicBezTo>
                  <a:cubicBezTo>
                    <a:pt x="489" y="552"/>
                    <a:pt x="489" y="552"/>
                    <a:pt x="489" y="552"/>
                  </a:cubicBezTo>
                  <a:cubicBezTo>
                    <a:pt x="488" y="552"/>
                    <a:pt x="484" y="552"/>
                    <a:pt x="486" y="549"/>
                  </a:cubicBezTo>
                  <a:cubicBezTo>
                    <a:pt x="488" y="546"/>
                    <a:pt x="489" y="547"/>
                    <a:pt x="489" y="546"/>
                  </a:cubicBezTo>
                  <a:cubicBezTo>
                    <a:pt x="491" y="544"/>
                    <a:pt x="494" y="544"/>
                    <a:pt x="498" y="543"/>
                  </a:cubicBezTo>
                  <a:cubicBezTo>
                    <a:pt x="503" y="541"/>
                    <a:pt x="501" y="541"/>
                    <a:pt x="504" y="543"/>
                  </a:cubicBezTo>
                  <a:cubicBezTo>
                    <a:pt x="509" y="546"/>
                    <a:pt x="507" y="543"/>
                    <a:pt x="509" y="541"/>
                  </a:cubicBezTo>
                  <a:cubicBezTo>
                    <a:pt x="512" y="540"/>
                    <a:pt x="513" y="538"/>
                    <a:pt x="516" y="536"/>
                  </a:cubicBezTo>
                  <a:cubicBezTo>
                    <a:pt x="519" y="533"/>
                    <a:pt x="524" y="530"/>
                    <a:pt x="526" y="530"/>
                  </a:cubicBezTo>
                  <a:cubicBezTo>
                    <a:pt x="526" y="532"/>
                    <a:pt x="527" y="530"/>
                    <a:pt x="529" y="530"/>
                  </a:cubicBezTo>
                  <a:cubicBezTo>
                    <a:pt x="551" y="530"/>
                    <a:pt x="551" y="530"/>
                    <a:pt x="551" y="530"/>
                  </a:cubicBezTo>
                  <a:cubicBezTo>
                    <a:pt x="551" y="527"/>
                    <a:pt x="551" y="527"/>
                    <a:pt x="553" y="527"/>
                  </a:cubicBezTo>
                  <a:cubicBezTo>
                    <a:pt x="555" y="529"/>
                    <a:pt x="555" y="527"/>
                    <a:pt x="555" y="527"/>
                  </a:cubicBezTo>
                  <a:cubicBezTo>
                    <a:pt x="556" y="529"/>
                    <a:pt x="556" y="526"/>
                    <a:pt x="558" y="526"/>
                  </a:cubicBezTo>
                  <a:cubicBezTo>
                    <a:pt x="559" y="526"/>
                    <a:pt x="555" y="526"/>
                    <a:pt x="558" y="524"/>
                  </a:cubicBezTo>
                  <a:cubicBezTo>
                    <a:pt x="561" y="521"/>
                    <a:pt x="558" y="522"/>
                    <a:pt x="561" y="521"/>
                  </a:cubicBezTo>
                  <a:cubicBezTo>
                    <a:pt x="562" y="519"/>
                    <a:pt x="559" y="518"/>
                    <a:pt x="562" y="515"/>
                  </a:cubicBezTo>
                  <a:cubicBezTo>
                    <a:pt x="564" y="513"/>
                    <a:pt x="561" y="513"/>
                    <a:pt x="564" y="510"/>
                  </a:cubicBezTo>
                  <a:cubicBezTo>
                    <a:pt x="565" y="507"/>
                    <a:pt x="568" y="502"/>
                    <a:pt x="568" y="502"/>
                  </a:cubicBezTo>
                  <a:cubicBezTo>
                    <a:pt x="568" y="502"/>
                    <a:pt x="570" y="502"/>
                    <a:pt x="570" y="504"/>
                  </a:cubicBezTo>
                  <a:cubicBezTo>
                    <a:pt x="570" y="505"/>
                    <a:pt x="571" y="505"/>
                    <a:pt x="573" y="505"/>
                  </a:cubicBezTo>
                  <a:cubicBezTo>
                    <a:pt x="574" y="504"/>
                    <a:pt x="576" y="502"/>
                    <a:pt x="577" y="505"/>
                  </a:cubicBezTo>
                  <a:cubicBezTo>
                    <a:pt x="580" y="507"/>
                    <a:pt x="580" y="507"/>
                    <a:pt x="580" y="510"/>
                  </a:cubicBezTo>
                  <a:cubicBezTo>
                    <a:pt x="580" y="512"/>
                    <a:pt x="580" y="519"/>
                    <a:pt x="580" y="521"/>
                  </a:cubicBezTo>
                  <a:cubicBezTo>
                    <a:pt x="580" y="522"/>
                    <a:pt x="579" y="522"/>
                    <a:pt x="580" y="522"/>
                  </a:cubicBezTo>
                  <a:cubicBezTo>
                    <a:pt x="582" y="524"/>
                    <a:pt x="582" y="524"/>
                    <a:pt x="582" y="524"/>
                  </a:cubicBezTo>
                  <a:cubicBezTo>
                    <a:pt x="583" y="524"/>
                    <a:pt x="583" y="524"/>
                    <a:pt x="583" y="526"/>
                  </a:cubicBezTo>
                  <a:cubicBezTo>
                    <a:pt x="583" y="527"/>
                    <a:pt x="583" y="529"/>
                    <a:pt x="585" y="529"/>
                  </a:cubicBezTo>
                  <a:cubicBezTo>
                    <a:pt x="591" y="532"/>
                    <a:pt x="594" y="529"/>
                    <a:pt x="600" y="526"/>
                  </a:cubicBezTo>
                  <a:cubicBezTo>
                    <a:pt x="606" y="522"/>
                    <a:pt x="599" y="527"/>
                    <a:pt x="609" y="526"/>
                  </a:cubicBezTo>
                  <a:cubicBezTo>
                    <a:pt x="617" y="526"/>
                    <a:pt x="608" y="527"/>
                    <a:pt x="602" y="530"/>
                  </a:cubicBezTo>
                  <a:cubicBezTo>
                    <a:pt x="596" y="533"/>
                    <a:pt x="591" y="540"/>
                    <a:pt x="594" y="546"/>
                  </a:cubicBezTo>
                  <a:cubicBezTo>
                    <a:pt x="597" y="552"/>
                    <a:pt x="602" y="547"/>
                    <a:pt x="606" y="540"/>
                  </a:cubicBezTo>
                  <a:cubicBezTo>
                    <a:pt x="612" y="533"/>
                    <a:pt x="612" y="540"/>
                    <a:pt x="620" y="533"/>
                  </a:cubicBezTo>
                  <a:cubicBezTo>
                    <a:pt x="626" y="529"/>
                    <a:pt x="635" y="530"/>
                    <a:pt x="632" y="527"/>
                  </a:cubicBezTo>
                  <a:cubicBezTo>
                    <a:pt x="629" y="524"/>
                    <a:pt x="628" y="521"/>
                    <a:pt x="625" y="522"/>
                  </a:cubicBezTo>
                  <a:cubicBezTo>
                    <a:pt x="622" y="524"/>
                    <a:pt x="611" y="521"/>
                    <a:pt x="611" y="519"/>
                  </a:cubicBezTo>
                  <a:cubicBezTo>
                    <a:pt x="612" y="516"/>
                    <a:pt x="606" y="519"/>
                    <a:pt x="605" y="512"/>
                  </a:cubicBezTo>
                  <a:cubicBezTo>
                    <a:pt x="602" y="502"/>
                    <a:pt x="608" y="496"/>
                    <a:pt x="602" y="498"/>
                  </a:cubicBezTo>
                  <a:cubicBezTo>
                    <a:pt x="593" y="501"/>
                    <a:pt x="599" y="498"/>
                    <a:pt x="605" y="493"/>
                  </a:cubicBezTo>
                  <a:cubicBezTo>
                    <a:pt x="609" y="490"/>
                    <a:pt x="611" y="487"/>
                    <a:pt x="605" y="484"/>
                  </a:cubicBezTo>
                  <a:cubicBezTo>
                    <a:pt x="600" y="479"/>
                    <a:pt x="574" y="487"/>
                    <a:pt x="568" y="494"/>
                  </a:cubicBezTo>
                  <a:cubicBezTo>
                    <a:pt x="561" y="508"/>
                    <a:pt x="551" y="513"/>
                    <a:pt x="556" y="508"/>
                  </a:cubicBezTo>
                  <a:cubicBezTo>
                    <a:pt x="561" y="504"/>
                    <a:pt x="568" y="487"/>
                    <a:pt x="579" y="482"/>
                  </a:cubicBezTo>
                  <a:cubicBezTo>
                    <a:pt x="593" y="477"/>
                    <a:pt x="577" y="473"/>
                    <a:pt x="599" y="470"/>
                  </a:cubicBezTo>
                  <a:cubicBezTo>
                    <a:pt x="626" y="465"/>
                    <a:pt x="631" y="480"/>
                    <a:pt x="649" y="463"/>
                  </a:cubicBezTo>
                  <a:cubicBezTo>
                    <a:pt x="666" y="448"/>
                    <a:pt x="663" y="460"/>
                    <a:pt x="667" y="454"/>
                  </a:cubicBezTo>
                  <a:cubicBezTo>
                    <a:pt x="673" y="448"/>
                    <a:pt x="679" y="449"/>
                    <a:pt x="675" y="442"/>
                  </a:cubicBezTo>
                  <a:cubicBezTo>
                    <a:pt x="672" y="434"/>
                    <a:pt x="678" y="438"/>
                    <a:pt x="675" y="432"/>
                  </a:cubicBezTo>
                  <a:cubicBezTo>
                    <a:pt x="672" y="426"/>
                    <a:pt x="669" y="431"/>
                    <a:pt x="664" y="425"/>
                  </a:cubicBezTo>
                  <a:cubicBezTo>
                    <a:pt x="660" y="418"/>
                    <a:pt x="655" y="423"/>
                    <a:pt x="647" y="429"/>
                  </a:cubicBezTo>
                  <a:cubicBezTo>
                    <a:pt x="638" y="435"/>
                    <a:pt x="637" y="428"/>
                    <a:pt x="644" y="426"/>
                  </a:cubicBezTo>
                  <a:cubicBezTo>
                    <a:pt x="652" y="425"/>
                    <a:pt x="650" y="421"/>
                    <a:pt x="658" y="420"/>
                  </a:cubicBezTo>
                  <a:cubicBezTo>
                    <a:pt x="666" y="418"/>
                    <a:pt x="663" y="415"/>
                    <a:pt x="655" y="414"/>
                  </a:cubicBezTo>
                  <a:cubicBezTo>
                    <a:pt x="647" y="414"/>
                    <a:pt x="653" y="411"/>
                    <a:pt x="644" y="409"/>
                  </a:cubicBezTo>
                  <a:cubicBezTo>
                    <a:pt x="635" y="407"/>
                    <a:pt x="643" y="404"/>
                    <a:pt x="637" y="401"/>
                  </a:cubicBezTo>
                  <a:cubicBezTo>
                    <a:pt x="631" y="398"/>
                    <a:pt x="626" y="395"/>
                    <a:pt x="631" y="389"/>
                  </a:cubicBezTo>
                  <a:cubicBezTo>
                    <a:pt x="634" y="381"/>
                    <a:pt x="622" y="384"/>
                    <a:pt x="626" y="379"/>
                  </a:cubicBezTo>
                  <a:cubicBezTo>
                    <a:pt x="629" y="375"/>
                    <a:pt x="622" y="375"/>
                    <a:pt x="620" y="367"/>
                  </a:cubicBezTo>
                  <a:cubicBezTo>
                    <a:pt x="620" y="361"/>
                    <a:pt x="618" y="365"/>
                    <a:pt x="617" y="361"/>
                  </a:cubicBezTo>
                  <a:cubicBezTo>
                    <a:pt x="615" y="355"/>
                    <a:pt x="614" y="359"/>
                    <a:pt x="609" y="350"/>
                  </a:cubicBezTo>
                  <a:cubicBezTo>
                    <a:pt x="605" y="341"/>
                    <a:pt x="605" y="344"/>
                    <a:pt x="600" y="350"/>
                  </a:cubicBezTo>
                  <a:cubicBezTo>
                    <a:pt x="596" y="355"/>
                    <a:pt x="599" y="365"/>
                    <a:pt x="593" y="364"/>
                  </a:cubicBezTo>
                  <a:cubicBezTo>
                    <a:pt x="585" y="362"/>
                    <a:pt x="593" y="365"/>
                    <a:pt x="585" y="369"/>
                  </a:cubicBezTo>
                  <a:cubicBezTo>
                    <a:pt x="576" y="372"/>
                    <a:pt x="579" y="362"/>
                    <a:pt x="570" y="362"/>
                  </a:cubicBezTo>
                  <a:cubicBezTo>
                    <a:pt x="562" y="362"/>
                    <a:pt x="571" y="359"/>
                    <a:pt x="567" y="358"/>
                  </a:cubicBezTo>
                  <a:cubicBezTo>
                    <a:pt x="562" y="355"/>
                    <a:pt x="568" y="355"/>
                    <a:pt x="565" y="348"/>
                  </a:cubicBezTo>
                  <a:cubicBezTo>
                    <a:pt x="562" y="344"/>
                    <a:pt x="570" y="337"/>
                    <a:pt x="567" y="334"/>
                  </a:cubicBezTo>
                  <a:cubicBezTo>
                    <a:pt x="564" y="331"/>
                    <a:pt x="564" y="339"/>
                    <a:pt x="562" y="336"/>
                  </a:cubicBezTo>
                  <a:cubicBezTo>
                    <a:pt x="561" y="333"/>
                    <a:pt x="550" y="333"/>
                    <a:pt x="550" y="330"/>
                  </a:cubicBezTo>
                  <a:cubicBezTo>
                    <a:pt x="551" y="325"/>
                    <a:pt x="545" y="323"/>
                    <a:pt x="538" y="317"/>
                  </a:cubicBezTo>
                  <a:cubicBezTo>
                    <a:pt x="526" y="309"/>
                    <a:pt x="536" y="327"/>
                    <a:pt x="509" y="314"/>
                  </a:cubicBezTo>
                  <a:cubicBezTo>
                    <a:pt x="497" y="309"/>
                    <a:pt x="497" y="323"/>
                    <a:pt x="500" y="325"/>
                  </a:cubicBezTo>
                  <a:cubicBezTo>
                    <a:pt x="503" y="328"/>
                    <a:pt x="501" y="333"/>
                    <a:pt x="500" y="336"/>
                  </a:cubicBezTo>
                  <a:cubicBezTo>
                    <a:pt x="497" y="339"/>
                    <a:pt x="500" y="337"/>
                    <a:pt x="503" y="345"/>
                  </a:cubicBezTo>
                  <a:cubicBezTo>
                    <a:pt x="506" y="351"/>
                    <a:pt x="503" y="351"/>
                    <a:pt x="501" y="356"/>
                  </a:cubicBezTo>
                  <a:cubicBezTo>
                    <a:pt x="500" y="361"/>
                    <a:pt x="497" y="358"/>
                    <a:pt x="495" y="364"/>
                  </a:cubicBezTo>
                  <a:cubicBezTo>
                    <a:pt x="494" y="370"/>
                    <a:pt x="506" y="367"/>
                    <a:pt x="510" y="384"/>
                  </a:cubicBezTo>
                  <a:cubicBezTo>
                    <a:pt x="515" y="401"/>
                    <a:pt x="500" y="411"/>
                    <a:pt x="491" y="414"/>
                  </a:cubicBezTo>
                  <a:cubicBezTo>
                    <a:pt x="480" y="418"/>
                    <a:pt x="491" y="418"/>
                    <a:pt x="491" y="428"/>
                  </a:cubicBezTo>
                  <a:cubicBezTo>
                    <a:pt x="491" y="435"/>
                    <a:pt x="498" y="446"/>
                    <a:pt x="494" y="448"/>
                  </a:cubicBezTo>
                  <a:cubicBezTo>
                    <a:pt x="489" y="451"/>
                    <a:pt x="497" y="459"/>
                    <a:pt x="491" y="454"/>
                  </a:cubicBezTo>
                  <a:cubicBezTo>
                    <a:pt x="483" y="449"/>
                    <a:pt x="489" y="463"/>
                    <a:pt x="483" y="459"/>
                  </a:cubicBezTo>
                  <a:cubicBezTo>
                    <a:pt x="477" y="454"/>
                    <a:pt x="481" y="452"/>
                    <a:pt x="469" y="442"/>
                  </a:cubicBezTo>
                  <a:cubicBezTo>
                    <a:pt x="462" y="435"/>
                    <a:pt x="468" y="431"/>
                    <a:pt x="465" y="425"/>
                  </a:cubicBezTo>
                  <a:cubicBezTo>
                    <a:pt x="462" y="415"/>
                    <a:pt x="471" y="412"/>
                    <a:pt x="462" y="411"/>
                  </a:cubicBezTo>
                  <a:cubicBezTo>
                    <a:pt x="446" y="406"/>
                    <a:pt x="446" y="411"/>
                    <a:pt x="443" y="409"/>
                  </a:cubicBezTo>
                  <a:cubicBezTo>
                    <a:pt x="439" y="407"/>
                    <a:pt x="442" y="404"/>
                    <a:pt x="428" y="401"/>
                  </a:cubicBezTo>
                  <a:cubicBezTo>
                    <a:pt x="414" y="397"/>
                    <a:pt x="430" y="395"/>
                    <a:pt x="408" y="387"/>
                  </a:cubicBezTo>
                  <a:cubicBezTo>
                    <a:pt x="387" y="378"/>
                    <a:pt x="384" y="395"/>
                    <a:pt x="384" y="384"/>
                  </a:cubicBezTo>
                  <a:cubicBezTo>
                    <a:pt x="384" y="373"/>
                    <a:pt x="381" y="375"/>
                    <a:pt x="379" y="367"/>
                  </a:cubicBezTo>
                  <a:cubicBezTo>
                    <a:pt x="379" y="361"/>
                    <a:pt x="367" y="370"/>
                    <a:pt x="366" y="356"/>
                  </a:cubicBezTo>
                  <a:cubicBezTo>
                    <a:pt x="364" y="341"/>
                    <a:pt x="379" y="319"/>
                    <a:pt x="383" y="320"/>
                  </a:cubicBezTo>
                  <a:cubicBezTo>
                    <a:pt x="386" y="320"/>
                    <a:pt x="383" y="311"/>
                    <a:pt x="390" y="311"/>
                  </a:cubicBezTo>
                  <a:cubicBezTo>
                    <a:pt x="396" y="311"/>
                    <a:pt x="404" y="309"/>
                    <a:pt x="396" y="303"/>
                  </a:cubicBezTo>
                  <a:cubicBezTo>
                    <a:pt x="390" y="297"/>
                    <a:pt x="404" y="303"/>
                    <a:pt x="405" y="295"/>
                  </a:cubicBezTo>
                  <a:cubicBezTo>
                    <a:pt x="407" y="288"/>
                    <a:pt x="413" y="305"/>
                    <a:pt x="421" y="291"/>
                  </a:cubicBezTo>
                  <a:cubicBezTo>
                    <a:pt x="428" y="277"/>
                    <a:pt x="431" y="281"/>
                    <a:pt x="416" y="277"/>
                  </a:cubicBezTo>
                  <a:cubicBezTo>
                    <a:pt x="405" y="275"/>
                    <a:pt x="410" y="272"/>
                    <a:pt x="402" y="269"/>
                  </a:cubicBezTo>
                  <a:cubicBezTo>
                    <a:pt x="411" y="268"/>
                    <a:pt x="421" y="283"/>
                    <a:pt x="430" y="274"/>
                  </a:cubicBezTo>
                  <a:cubicBezTo>
                    <a:pt x="437" y="264"/>
                    <a:pt x="437" y="266"/>
                    <a:pt x="431" y="261"/>
                  </a:cubicBezTo>
                  <a:cubicBezTo>
                    <a:pt x="424" y="258"/>
                    <a:pt x="439" y="258"/>
                    <a:pt x="442" y="261"/>
                  </a:cubicBezTo>
                  <a:cubicBezTo>
                    <a:pt x="445" y="264"/>
                    <a:pt x="448" y="266"/>
                    <a:pt x="449" y="269"/>
                  </a:cubicBezTo>
                  <a:cubicBezTo>
                    <a:pt x="451" y="272"/>
                    <a:pt x="453" y="274"/>
                    <a:pt x="457" y="272"/>
                  </a:cubicBezTo>
                  <a:cubicBezTo>
                    <a:pt x="460" y="271"/>
                    <a:pt x="448" y="268"/>
                    <a:pt x="453" y="264"/>
                  </a:cubicBezTo>
                  <a:cubicBezTo>
                    <a:pt x="457" y="263"/>
                    <a:pt x="459" y="258"/>
                    <a:pt x="462" y="258"/>
                  </a:cubicBezTo>
                  <a:cubicBezTo>
                    <a:pt x="466" y="260"/>
                    <a:pt x="466" y="254"/>
                    <a:pt x="471" y="254"/>
                  </a:cubicBezTo>
                  <a:cubicBezTo>
                    <a:pt x="474" y="254"/>
                    <a:pt x="475" y="247"/>
                    <a:pt x="469" y="243"/>
                  </a:cubicBezTo>
                  <a:cubicBezTo>
                    <a:pt x="463" y="238"/>
                    <a:pt x="471" y="240"/>
                    <a:pt x="466" y="235"/>
                  </a:cubicBezTo>
                  <a:cubicBezTo>
                    <a:pt x="462" y="230"/>
                    <a:pt x="472" y="235"/>
                    <a:pt x="474" y="230"/>
                  </a:cubicBezTo>
                  <a:cubicBezTo>
                    <a:pt x="475" y="224"/>
                    <a:pt x="469" y="229"/>
                    <a:pt x="472" y="224"/>
                  </a:cubicBezTo>
                  <a:cubicBezTo>
                    <a:pt x="475" y="219"/>
                    <a:pt x="466" y="224"/>
                    <a:pt x="465" y="218"/>
                  </a:cubicBezTo>
                  <a:cubicBezTo>
                    <a:pt x="465" y="213"/>
                    <a:pt x="457" y="216"/>
                    <a:pt x="451" y="213"/>
                  </a:cubicBezTo>
                  <a:cubicBezTo>
                    <a:pt x="443" y="210"/>
                    <a:pt x="448" y="213"/>
                    <a:pt x="442" y="213"/>
                  </a:cubicBezTo>
                  <a:cubicBezTo>
                    <a:pt x="436" y="213"/>
                    <a:pt x="439" y="222"/>
                    <a:pt x="442" y="224"/>
                  </a:cubicBezTo>
                  <a:cubicBezTo>
                    <a:pt x="446" y="226"/>
                    <a:pt x="443" y="229"/>
                    <a:pt x="440" y="229"/>
                  </a:cubicBezTo>
                  <a:cubicBezTo>
                    <a:pt x="437" y="227"/>
                    <a:pt x="440" y="236"/>
                    <a:pt x="434" y="241"/>
                  </a:cubicBezTo>
                  <a:cubicBezTo>
                    <a:pt x="430" y="244"/>
                    <a:pt x="434" y="247"/>
                    <a:pt x="428" y="250"/>
                  </a:cubicBezTo>
                  <a:cubicBezTo>
                    <a:pt x="422" y="252"/>
                    <a:pt x="425" y="249"/>
                    <a:pt x="419" y="244"/>
                  </a:cubicBezTo>
                  <a:cubicBezTo>
                    <a:pt x="413" y="238"/>
                    <a:pt x="422" y="240"/>
                    <a:pt x="422" y="235"/>
                  </a:cubicBezTo>
                  <a:cubicBezTo>
                    <a:pt x="422" y="232"/>
                    <a:pt x="414" y="218"/>
                    <a:pt x="408" y="222"/>
                  </a:cubicBezTo>
                  <a:cubicBezTo>
                    <a:pt x="404" y="227"/>
                    <a:pt x="407" y="240"/>
                    <a:pt x="401" y="233"/>
                  </a:cubicBezTo>
                  <a:cubicBezTo>
                    <a:pt x="396" y="229"/>
                    <a:pt x="404" y="230"/>
                    <a:pt x="399" y="224"/>
                  </a:cubicBezTo>
                  <a:cubicBezTo>
                    <a:pt x="393" y="219"/>
                    <a:pt x="405" y="221"/>
                    <a:pt x="399" y="218"/>
                  </a:cubicBezTo>
                  <a:cubicBezTo>
                    <a:pt x="392" y="213"/>
                    <a:pt x="392" y="219"/>
                    <a:pt x="387" y="216"/>
                  </a:cubicBezTo>
                  <a:cubicBezTo>
                    <a:pt x="381" y="213"/>
                    <a:pt x="395" y="208"/>
                    <a:pt x="392" y="207"/>
                  </a:cubicBezTo>
                  <a:cubicBezTo>
                    <a:pt x="389" y="204"/>
                    <a:pt x="381" y="201"/>
                    <a:pt x="381" y="194"/>
                  </a:cubicBezTo>
                  <a:cubicBezTo>
                    <a:pt x="381" y="188"/>
                    <a:pt x="370" y="182"/>
                    <a:pt x="366" y="182"/>
                  </a:cubicBezTo>
                  <a:cubicBezTo>
                    <a:pt x="360" y="180"/>
                    <a:pt x="364" y="185"/>
                    <a:pt x="360" y="185"/>
                  </a:cubicBezTo>
                  <a:cubicBezTo>
                    <a:pt x="354" y="187"/>
                    <a:pt x="360" y="188"/>
                    <a:pt x="354" y="191"/>
                  </a:cubicBezTo>
                  <a:cubicBezTo>
                    <a:pt x="347" y="194"/>
                    <a:pt x="355" y="201"/>
                    <a:pt x="354" y="204"/>
                  </a:cubicBezTo>
                  <a:cubicBezTo>
                    <a:pt x="352" y="208"/>
                    <a:pt x="352" y="212"/>
                    <a:pt x="361" y="215"/>
                  </a:cubicBezTo>
                  <a:cubicBezTo>
                    <a:pt x="370" y="218"/>
                    <a:pt x="373" y="222"/>
                    <a:pt x="369" y="226"/>
                  </a:cubicBezTo>
                  <a:cubicBezTo>
                    <a:pt x="364" y="227"/>
                    <a:pt x="367" y="230"/>
                    <a:pt x="372" y="229"/>
                  </a:cubicBezTo>
                  <a:cubicBezTo>
                    <a:pt x="376" y="226"/>
                    <a:pt x="376" y="230"/>
                    <a:pt x="370" y="236"/>
                  </a:cubicBezTo>
                  <a:cubicBezTo>
                    <a:pt x="363" y="241"/>
                    <a:pt x="363" y="235"/>
                    <a:pt x="361" y="240"/>
                  </a:cubicBezTo>
                  <a:cubicBezTo>
                    <a:pt x="358" y="244"/>
                    <a:pt x="367" y="255"/>
                    <a:pt x="360" y="250"/>
                  </a:cubicBezTo>
                  <a:cubicBezTo>
                    <a:pt x="354" y="246"/>
                    <a:pt x="354" y="246"/>
                    <a:pt x="355" y="241"/>
                  </a:cubicBezTo>
                  <a:cubicBezTo>
                    <a:pt x="357" y="238"/>
                    <a:pt x="357" y="235"/>
                    <a:pt x="352" y="235"/>
                  </a:cubicBezTo>
                  <a:cubicBezTo>
                    <a:pt x="346" y="236"/>
                    <a:pt x="344" y="230"/>
                    <a:pt x="338" y="233"/>
                  </a:cubicBezTo>
                  <a:cubicBezTo>
                    <a:pt x="332" y="236"/>
                    <a:pt x="340" y="241"/>
                    <a:pt x="334" y="243"/>
                  </a:cubicBezTo>
                  <a:cubicBezTo>
                    <a:pt x="329" y="244"/>
                    <a:pt x="331" y="240"/>
                    <a:pt x="319" y="243"/>
                  </a:cubicBezTo>
                  <a:cubicBezTo>
                    <a:pt x="302" y="246"/>
                    <a:pt x="300" y="236"/>
                    <a:pt x="296" y="238"/>
                  </a:cubicBezTo>
                  <a:cubicBezTo>
                    <a:pt x="285" y="243"/>
                    <a:pt x="282" y="226"/>
                    <a:pt x="274" y="227"/>
                  </a:cubicBezTo>
                  <a:cubicBezTo>
                    <a:pt x="268" y="227"/>
                    <a:pt x="253" y="230"/>
                    <a:pt x="256" y="236"/>
                  </a:cubicBezTo>
                  <a:cubicBezTo>
                    <a:pt x="259" y="241"/>
                    <a:pt x="268" y="232"/>
                    <a:pt x="271" y="235"/>
                  </a:cubicBezTo>
                  <a:cubicBezTo>
                    <a:pt x="276" y="236"/>
                    <a:pt x="264" y="236"/>
                    <a:pt x="262" y="241"/>
                  </a:cubicBezTo>
                  <a:cubicBezTo>
                    <a:pt x="261" y="246"/>
                    <a:pt x="273" y="258"/>
                    <a:pt x="261" y="249"/>
                  </a:cubicBezTo>
                  <a:cubicBezTo>
                    <a:pt x="249" y="241"/>
                    <a:pt x="250" y="246"/>
                    <a:pt x="245" y="241"/>
                  </a:cubicBezTo>
                  <a:cubicBezTo>
                    <a:pt x="241" y="235"/>
                    <a:pt x="245" y="243"/>
                    <a:pt x="230" y="243"/>
                  </a:cubicBezTo>
                  <a:cubicBezTo>
                    <a:pt x="217" y="244"/>
                    <a:pt x="198" y="243"/>
                    <a:pt x="204" y="238"/>
                  </a:cubicBezTo>
                  <a:cubicBezTo>
                    <a:pt x="210" y="233"/>
                    <a:pt x="218" y="238"/>
                    <a:pt x="212" y="233"/>
                  </a:cubicBezTo>
                  <a:cubicBezTo>
                    <a:pt x="207" y="229"/>
                    <a:pt x="204" y="224"/>
                    <a:pt x="195" y="226"/>
                  </a:cubicBezTo>
                  <a:cubicBezTo>
                    <a:pt x="186" y="227"/>
                    <a:pt x="177" y="222"/>
                    <a:pt x="169" y="221"/>
                  </a:cubicBezTo>
                  <a:cubicBezTo>
                    <a:pt x="160" y="218"/>
                    <a:pt x="154" y="212"/>
                    <a:pt x="147" y="213"/>
                  </a:cubicBezTo>
                  <a:cubicBezTo>
                    <a:pt x="137" y="213"/>
                    <a:pt x="143" y="221"/>
                    <a:pt x="136" y="219"/>
                  </a:cubicBezTo>
                  <a:cubicBezTo>
                    <a:pt x="128" y="218"/>
                    <a:pt x="137" y="207"/>
                    <a:pt x="127" y="208"/>
                  </a:cubicBezTo>
                  <a:cubicBezTo>
                    <a:pt x="122" y="210"/>
                    <a:pt x="128" y="224"/>
                    <a:pt x="118" y="218"/>
                  </a:cubicBezTo>
                  <a:cubicBezTo>
                    <a:pt x="112" y="215"/>
                    <a:pt x="108" y="198"/>
                    <a:pt x="102" y="202"/>
                  </a:cubicBezTo>
                  <a:cubicBezTo>
                    <a:pt x="95" y="208"/>
                    <a:pt x="112" y="204"/>
                    <a:pt x="99" y="212"/>
                  </a:cubicBezTo>
                  <a:cubicBezTo>
                    <a:pt x="90" y="216"/>
                    <a:pt x="101" y="208"/>
                    <a:pt x="86" y="215"/>
                  </a:cubicBezTo>
                  <a:cubicBezTo>
                    <a:pt x="69" y="221"/>
                    <a:pt x="77" y="216"/>
                    <a:pt x="86" y="212"/>
                  </a:cubicBezTo>
                  <a:cubicBezTo>
                    <a:pt x="95" y="207"/>
                    <a:pt x="93" y="207"/>
                    <a:pt x="89" y="208"/>
                  </a:cubicBezTo>
                  <a:cubicBezTo>
                    <a:pt x="83" y="210"/>
                    <a:pt x="84" y="205"/>
                    <a:pt x="75" y="212"/>
                  </a:cubicBezTo>
                  <a:cubicBezTo>
                    <a:pt x="67" y="216"/>
                    <a:pt x="72" y="210"/>
                    <a:pt x="63" y="218"/>
                  </a:cubicBezTo>
                  <a:cubicBezTo>
                    <a:pt x="54" y="224"/>
                    <a:pt x="49" y="224"/>
                    <a:pt x="52" y="227"/>
                  </a:cubicBezTo>
                  <a:cubicBezTo>
                    <a:pt x="54" y="230"/>
                    <a:pt x="48" y="226"/>
                    <a:pt x="43" y="229"/>
                  </a:cubicBezTo>
                  <a:cubicBezTo>
                    <a:pt x="38" y="230"/>
                    <a:pt x="42" y="226"/>
                    <a:pt x="32" y="226"/>
                  </a:cubicBezTo>
                  <a:cubicBezTo>
                    <a:pt x="22" y="226"/>
                    <a:pt x="14" y="215"/>
                    <a:pt x="0" y="216"/>
                  </a:cubicBezTo>
                  <a:cubicBezTo>
                    <a:pt x="0" y="344"/>
                    <a:pt x="0" y="344"/>
                    <a:pt x="0" y="344"/>
                  </a:cubicBezTo>
                  <a:cubicBezTo>
                    <a:pt x="6" y="347"/>
                    <a:pt x="3" y="342"/>
                    <a:pt x="5" y="344"/>
                  </a:cubicBezTo>
                  <a:cubicBezTo>
                    <a:pt x="8" y="345"/>
                    <a:pt x="8" y="345"/>
                    <a:pt x="10" y="345"/>
                  </a:cubicBezTo>
                  <a:cubicBezTo>
                    <a:pt x="11" y="344"/>
                    <a:pt x="16" y="342"/>
                    <a:pt x="16" y="345"/>
                  </a:cubicBezTo>
                  <a:cubicBezTo>
                    <a:pt x="14" y="347"/>
                    <a:pt x="13" y="347"/>
                    <a:pt x="16" y="348"/>
                  </a:cubicBezTo>
                  <a:cubicBezTo>
                    <a:pt x="20" y="350"/>
                    <a:pt x="16" y="351"/>
                    <a:pt x="23" y="355"/>
                  </a:cubicBezTo>
                  <a:cubicBezTo>
                    <a:pt x="29" y="359"/>
                    <a:pt x="26" y="361"/>
                    <a:pt x="28" y="361"/>
                  </a:cubicBezTo>
                  <a:cubicBezTo>
                    <a:pt x="29" y="362"/>
                    <a:pt x="29" y="359"/>
                    <a:pt x="34" y="359"/>
                  </a:cubicBezTo>
                  <a:cubicBezTo>
                    <a:pt x="38" y="358"/>
                    <a:pt x="34" y="356"/>
                    <a:pt x="37" y="355"/>
                  </a:cubicBezTo>
                  <a:cubicBezTo>
                    <a:pt x="40" y="355"/>
                    <a:pt x="35" y="353"/>
                    <a:pt x="38" y="353"/>
                  </a:cubicBezTo>
                  <a:cubicBezTo>
                    <a:pt x="45" y="350"/>
                    <a:pt x="45" y="350"/>
                    <a:pt x="46" y="353"/>
                  </a:cubicBezTo>
                  <a:cubicBezTo>
                    <a:pt x="49" y="356"/>
                    <a:pt x="46" y="355"/>
                    <a:pt x="48" y="356"/>
                  </a:cubicBezTo>
                  <a:cubicBezTo>
                    <a:pt x="49" y="359"/>
                    <a:pt x="51" y="358"/>
                    <a:pt x="52" y="361"/>
                  </a:cubicBezTo>
                  <a:cubicBezTo>
                    <a:pt x="54" y="365"/>
                    <a:pt x="57" y="362"/>
                    <a:pt x="58" y="367"/>
                  </a:cubicBezTo>
                  <a:cubicBezTo>
                    <a:pt x="61" y="370"/>
                    <a:pt x="67" y="381"/>
                    <a:pt x="69" y="383"/>
                  </a:cubicBezTo>
                  <a:cubicBezTo>
                    <a:pt x="70" y="386"/>
                    <a:pt x="67" y="386"/>
                    <a:pt x="70" y="386"/>
                  </a:cubicBezTo>
                  <a:cubicBezTo>
                    <a:pt x="72" y="386"/>
                    <a:pt x="69" y="389"/>
                    <a:pt x="72" y="389"/>
                  </a:cubicBezTo>
                  <a:cubicBezTo>
                    <a:pt x="73" y="389"/>
                    <a:pt x="70" y="392"/>
                    <a:pt x="73" y="392"/>
                  </a:cubicBezTo>
                  <a:cubicBezTo>
                    <a:pt x="77" y="390"/>
                    <a:pt x="75" y="393"/>
                    <a:pt x="81" y="395"/>
                  </a:cubicBezTo>
                  <a:cubicBezTo>
                    <a:pt x="86" y="397"/>
                    <a:pt x="83" y="398"/>
                    <a:pt x="86" y="398"/>
                  </a:cubicBezTo>
                  <a:cubicBezTo>
                    <a:pt x="87" y="398"/>
                    <a:pt x="87" y="400"/>
                    <a:pt x="87" y="400"/>
                  </a:cubicBezTo>
                  <a:cubicBezTo>
                    <a:pt x="86" y="404"/>
                    <a:pt x="89" y="407"/>
                    <a:pt x="87" y="411"/>
                  </a:cubicBezTo>
                  <a:cubicBezTo>
                    <a:pt x="84" y="412"/>
                    <a:pt x="87" y="414"/>
                    <a:pt x="86" y="415"/>
                  </a:cubicBezTo>
                  <a:cubicBezTo>
                    <a:pt x="81" y="420"/>
                    <a:pt x="84" y="420"/>
                    <a:pt x="86" y="421"/>
                  </a:cubicBezTo>
                  <a:cubicBezTo>
                    <a:pt x="86" y="425"/>
                    <a:pt x="89" y="428"/>
                    <a:pt x="92" y="431"/>
                  </a:cubicBezTo>
                  <a:cubicBezTo>
                    <a:pt x="93" y="434"/>
                    <a:pt x="90" y="426"/>
                    <a:pt x="98" y="426"/>
                  </a:cubicBezTo>
                  <a:cubicBezTo>
                    <a:pt x="102" y="425"/>
                    <a:pt x="93" y="428"/>
                    <a:pt x="96" y="432"/>
                  </a:cubicBezTo>
                  <a:cubicBezTo>
                    <a:pt x="98" y="435"/>
                    <a:pt x="98" y="432"/>
                    <a:pt x="98" y="437"/>
                  </a:cubicBezTo>
                  <a:cubicBezTo>
                    <a:pt x="99" y="442"/>
                    <a:pt x="104" y="434"/>
                    <a:pt x="101" y="440"/>
                  </a:cubicBezTo>
                  <a:cubicBezTo>
                    <a:pt x="99" y="446"/>
                    <a:pt x="99" y="448"/>
                    <a:pt x="101" y="446"/>
                  </a:cubicBezTo>
                  <a:cubicBezTo>
                    <a:pt x="101" y="446"/>
                    <a:pt x="99" y="449"/>
                    <a:pt x="102" y="451"/>
                  </a:cubicBezTo>
                  <a:cubicBezTo>
                    <a:pt x="104" y="451"/>
                    <a:pt x="102" y="446"/>
                    <a:pt x="105" y="445"/>
                  </a:cubicBezTo>
                  <a:cubicBezTo>
                    <a:pt x="107" y="445"/>
                    <a:pt x="108" y="442"/>
                    <a:pt x="108" y="443"/>
                  </a:cubicBezTo>
                  <a:cubicBezTo>
                    <a:pt x="110" y="445"/>
                    <a:pt x="113" y="443"/>
                    <a:pt x="113" y="445"/>
                  </a:cubicBezTo>
                  <a:cubicBezTo>
                    <a:pt x="112" y="448"/>
                    <a:pt x="112" y="443"/>
                    <a:pt x="107" y="446"/>
                  </a:cubicBezTo>
                  <a:cubicBezTo>
                    <a:pt x="102" y="449"/>
                    <a:pt x="104" y="449"/>
                    <a:pt x="104" y="452"/>
                  </a:cubicBezTo>
                  <a:cubicBezTo>
                    <a:pt x="104" y="456"/>
                    <a:pt x="107" y="454"/>
                    <a:pt x="105" y="456"/>
                  </a:cubicBezTo>
                  <a:cubicBezTo>
                    <a:pt x="104" y="457"/>
                    <a:pt x="107" y="457"/>
                    <a:pt x="105" y="457"/>
                  </a:cubicBezTo>
                  <a:cubicBezTo>
                    <a:pt x="102" y="459"/>
                    <a:pt x="105" y="460"/>
                    <a:pt x="108" y="462"/>
                  </a:cubicBezTo>
                  <a:cubicBezTo>
                    <a:pt x="112" y="463"/>
                    <a:pt x="112" y="460"/>
                    <a:pt x="115" y="462"/>
                  </a:cubicBezTo>
                  <a:cubicBezTo>
                    <a:pt x="118" y="462"/>
                    <a:pt x="113" y="463"/>
                    <a:pt x="116" y="463"/>
                  </a:cubicBezTo>
                  <a:cubicBezTo>
                    <a:pt x="121" y="462"/>
                    <a:pt x="115" y="468"/>
                    <a:pt x="119" y="466"/>
                  </a:cubicBezTo>
                  <a:cubicBezTo>
                    <a:pt x="121" y="466"/>
                    <a:pt x="119" y="468"/>
                    <a:pt x="122" y="466"/>
                  </a:cubicBezTo>
                  <a:cubicBezTo>
                    <a:pt x="125" y="466"/>
                    <a:pt x="127" y="470"/>
                    <a:pt x="128" y="468"/>
                  </a:cubicBezTo>
                  <a:cubicBezTo>
                    <a:pt x="130" y="466"/>
                    <a:pt x="131" y="471"/>
                    <a:pt x="128" y="471"/>
                  </a:cubicBezTo>
                  <a:cubicBezTo>
                    <a:pt x="127" y="473"/>
                    <a:pt x="131" y="476"/>
                    <a:pt x="133" y="476"/>
                  </a:cubicBezTo>
                  <a:cubicBezTo>
                    <a:pt x="136" y="474"/>
                    <a:pt x="136" y="471"/>
                    <a:pt x="136" y="474"/>
                  </a:cubicBezTo>
                  <a:cubicBezTo>
                    <a:pt x="136" y="477"/>
                    <a:pt x="137" y="476"/>
                    <a:pt x="137" y="477"/>
                  </a:cubicBezTo>
                  <a:cubicBezTo>
                    <a:pt x="136" y="479"/>
                    <a:pt x="136" y="474"/>
                    <a:pt x="134" y="476"/>
                  </a:cubicBezTo>
                  <a:cubicBezTo>
                    <a:pt x="133" y="477"/>
                    <a:pt x="139" y="480"/>
                    <a:pt x="139" y="479"/>
                  </a:cubicBezTo>
                  <a:cubicBezTo>
                    <a:pt x="139" y="477"/>
                    <a:pt x="140" y="476"/>
                    <a:pt x="140" y="479"/>
                  </a:cubicBezTo>
                  <a:cubicBezTo>
                    <a:pt x="140" y="480"/>
                    <a:pt x="142" y="482"/>
                    <a:pt x="142" y="484"/>
                  </a:cubicBezTo>
                  <a:cubicBezTo>
                    <a:pt x="140" y="485"/>
                    <a:pt x="142" y="485"/>
                    <a:pt x="143" y="484"/>
                  </a:cubicBezTo>
                  <a:cubicBezTo>
                    <a:pt x="143" y="482"/>
                    <a:pt x="143" y="484"/>
                    <a:pt x="143" y="485"/>
                  </a:cubicBezTo>
                  <a:cubicBezTo>
                    <a:pt x="363" y="485"/>
                    <a:pt x="363" y="485"/>
                    <a:pt x="363" y="485"/>
                  </a:cubicBezTo>
                  <a:close/>
                  <a:moveTo>
                    <a:pt x="484" y="328"/>
                  </a:moveTo>
                  <a:cubicBezTo>
                    <a:pt x="488" y="327"/>
                    <a:pt x="491" y="316"/>
                    <a:pt x="484" y="317"/>
                  </a:cubicBezTo>
                  <a:cubicBezTo>
                    <a:pt x="478" y="319"/>
                    <a:pt x="483" y="328"/>
                    <a:pt x="484" y="328"/>
                  </a:cubicBezTo>
                  <a:close/>
                  <a:moveTo>
                    <a:pt x="600" y="325"/>
                  </a:moveTo>
                  <a:cubicBezTo>
                    <a:pt x="603" y="325"/>
                    <a:pt x="606" y="327"/>
                    <a:pt x="605" y="330"/>
                  </a:cubicBezTo>
                  <a:cubicBezTo>
                    <a:pt x="603" y="333"/>
                    <a:pt x="596" y="327"/>
                    <a:pt x="600" y="325"/>
                  </a:cubicBezTo>
                  <a:close/>
                  <a:moveTo>
                    <a:pt x="431" y="235"/>
                  </a:moveTo>
                  <a:cubicBezTo>
                    <a:pt x="431" y="233"/>
                    <a:pt x="425" y="236"/>
                    <a:pt x="428" y="241"/>
                  </a:cubicBezTo>
                  <a:cubicBezTo>
                    <a:pt x="433" y="247"/>
                    <a:pt x="433" y="236"/>
                    <a:pt x="431" y="235"/>
                  </a:cubicBezTo>
                  <a:close/>
                  <a:moveTo>
                    <a:pt x="372" y="96"/>
                  </a:moveTo>
                  <a:cubicBezTo>
                    <a:pt x="383" y="96"/>
                    <a:pt x="379" y="92"/>
                    <a:pt x="370" y="92"/>
                  </a:cubicBezTo>
                  <a:cubicBezTo>
                    <a:pt x="360" y="90"/>
                    <a:pt x="354" y="92"/>
                    <a:pt x="354" y="95"/>
                  </a:cubicBezTo>
                  <a:cubicBezTo>
                    <a:pt x="354" y="98"/>
                    <a:pt x="361" y="96"/>
                    <a:pt x="372" y="96"/>
                  </a:cubicBezTo>
                  <a:close/>
                  <a:moveTo>
                    <a:pt x="296" y="132"/>
                  </a:moveTo>
                  <a:cubicBezTo>
                    <a:pt x="294" y="129"/>
                    <a:pt x="287" y="126"/>
                    <a:pt x="287" y="132"/>
                  </a:cubicBezTo>
                  <a:cubicBezTo>
                    <a:pt x="287" y="137"/>
                    <a:pt x="297" y="135"/>
                    <a:pt x="296" y="132"/>
                  </a:cubicBezTo>
                  <a:close/>
                  <a:moveTo>
                    <a:pt x="183" y="120"/>
                  </a:moveTo>
                  <a:cubicBezTo>
                    <a:pt x="177" y="121"/>
                    <a:pt x="166" y="126"/>
                    <a:pt x="175" y="128"/>
                  </a:cubicBezTo>
                  <a:cubicBezTo>
                    <a:pt x="182" y="128"/>
                    <a:pt x="188" y="117"/>
                    <a:pt x="183" y="120"/>
                  </a:cubicBezTo>
                  <a:close/>
                  <a:moveTo>
                    <a:pt x="207" y="107"/>
                  </a:moveTo>
                  <a:cubicBezTo>
                    <a:pt x="209" y="104"/>
                    <a:pt x="221" y="106"/>
                    <a:pt x="218" y="107"/>
                  </a:cubicBezTo>
                  <a:cubicBezTo>
                    <a:pt x="215" y="109"/>
                    <a:pt x="206" y="109"/>
                    <a:pt x="207" y="107"/>
                  </a:cubicBezTo>
                  <a:close/>
                  <a:moveTo>
                    <a:pt x="213" y="89"/>
                  </a:moveTo>
                  <a:cubicBezTo>
                    <a:pt x="210" y="86"/>
                    <a:pt x="207" y="87"/>
                    <a:pt x="206" y="89"/>
                  </a:cubicBezTo>
                  <a:cubicBezTo>
                    <a:pt x="204" y="89"/>
                    <a:pt x="209" y="92"/>
                    <a:pt x="215" y="92"/>
                  </a:cubicBezTo>
                  <a:cubicBezTo>
                    <a:pt x="218" y="92"/>
                    <a:pt x="218" y="92"/>
                    <a:pt x="213" y="89"/>
                  </a:cubicBezTo>
                  <a:close/>
                  <a:moveTo>
                    <a:pt x="290" y="114"/>
                  </a:moveTo>
                  <a:cubicBezTo>
                    <a:pt x="293" y="117"/>
                    <a:pt x="306" y="112"/>
                    <a:pt x="300" y="112"/>
                  </a:cubicBezTo>
                  <a:cubicBezTo>
                    <a:pt x="294" y="111"/>
                    <a:pt x="296" y="106"/>
                    <a:pt x="290" y="109"/>
                  </a:cubicBezTo>
                  <a:cubicBezTo>
                    <a:pt x="288" y="111"/>
                    <a:pt x="287" y="111"/>
                    <a:pt x="290" y="114"/>
                  </a:cubicBezTo>
                  <a:close/>
                  <a:moveTo>
                    <a:pt x="290" y="118"/>
                  </a:moveTo>
                  <a:cubicBezTo>
                    <a:pt x="288" y="117"/>
                    <a:pt x="302" y="114"/>
                    <a:pt x="305" y="115"/>
                  </a:cubicBezTo>
                  <a:cubicBezTo>
                    <a:pt x="306" y="117"/>
                    <a:pt x="293" y="120"/>
                    <a:pt x="290" y="118"/>
                  </a:cubicBezTo>
                  <a:close/>
                  <a:moveTo>
                    <a:pt x="296" y="121"/>
                  </a:moveTo>
                  <a:cubicBezTo>
                    <a:pt x="293" y="120"/>
                    <a:pt x="303" y="118"/>
                    <a:pt x="305" y="118"/>
                  </a:cubicBezTo>
                  <a:cubicBezTo>
                    <a:pt x="308" y="120"/>
                    <a:pt x="297" y="123"/>
                    <a:pt x="296" y="121"/>
                  </a:cubicBezTo>
                  <a:close/>
                  <a:moveTo>
                    <a:pt x="299" y="125"/>
                  </a:moveTo>
                  <a:cubicBezTo>
                    <a:pt x="297" y="123"/>
                    <a:pt x="306" y="120"/>
                    <a:pt x="308" y="120"/>
                  </a:cubicBezTo>
                  <a:cubicBezTo>
                    <a:pt x="309" y="120"/>
                    <a:pt x="302" y="125"/>
                    <a:pt x="299" y="125"/>
                  </a:cubicBezTo>
                  <a:close/>
                  <a:moveTo>
                    <a:pt x="433" y="73"/>
                  </a:moveTo>
                  <a:cubicBezTo>
                    <a:pt x="436" y="70"/>
                    <a:pt x="443" y="68"/>
                    <a:pt x="443" y="72"/>
                  </a:cubicBezTo>
                  <a:cubicBezTo>
                    <a:pt x="442" y="73"/>
                    <a:pt x="430" y="75"/>
                    <a:pt x="433" y="73"/>
                  </a:cubicBezTo>
                  <a:close/>
                  <a:moveTo>
                    <a:pt x="471" y="437"/>
                  </a:moveTo>
                  <a:cubicBezTo>
                    <a:pt x="474" y="438"/>
                    <a:pt x="477" y="440"/>
                    <a:pt x="478" y="440"/>
                  </a:cubicBezTo>
                  <a:cubicBezTo>
                    <a:pt x="480" y="438"/>
                    <a:pt x="475" y="435"/>
                    <a:pt x="475" y="434"/>
                  </a:cubicBezTo>
                  <a:cubicBezTo>
                    <a:pt x="474" y="432"/>
                    <a:pt x="469" y="432"/>
                    <a:pt x="468" y="435"/>
                  </a:cubicBezTo>
                  <a:cubicBezTo>
                    <a:pt x="466" y="435"/>
                    <a:pt x="468" y="435"/>
                    <a:pt x="471" y="437"/>
                  </a:cubicBezTo>
                  <a:close/>
                  <a:moveTo>
                    <a:pt x="486" y="400"/>
                  </a:moveTo>
                  <a:cubicBezTo>
                    <a:pt x="486" y="398"/>
                    <a:pt x="488" y="397"/>
                    <a:pt x="486" y="400"/>
                  </a:cubicBezTo>
                  <a:cubicBezTo>
                    <a:pt x="484" y="403"/>
                    <a:pt x="484" y="401"/>
                    <a:pt x="486" y="401"/>
                  </a:cubicBezTo>
                  <a:cubicBezTo>
                    <a:pt x="488" y="401"/>
                    <a:pt x="489" y="397"/>
                    <a:pt x="489" y="397"/>
                  </a:cubicBezTo>
                  <a:cubicBezTo>
                    <a:pt x="491" y="397"/>
                    <a:pt x="488" y="401"/>
                    <a:pt x="489" y="401"/>
                  </a:cubicBezTo>
                  <a:cubicBezTo>
                    <a:pt x="491" y="401"/>
                    <a:pt x="491" y="400"/>
                    <a:pt x="491" y="397"/>
                  </a:cubicBezTo>
                  <a:cubicBezTo>
                    <a:pt x="492" y="393"/>
                    <a:pt x="492" y="395"/>
                    <a:pt x="491" y="393"/>
                  </a:cubicBezTo>
                  <a:cubicBezTo>
                    <a:pt x="489" y="392"/>
                    <a:pt x="489" y="392"/>
                    <a:pt x="489" y="393"/>
                  </a:cubicBezTo>
                  <a:cubicBezTo>
                    <a:pt x="488" y="395"/>
                    <a:pt x="488" y="397"/>
                    <a:pt x="488" y="395"/>
                  </a:cubicBezTo>
                  <a:cubicBezTo>
                    <a:pt x="488" y="393"/>
                    <a:pt x="488" y="392"/>
                    <a:pt x="488" y="393"/>
                  </a:cubicBezTo>
                  <a:cubicBezTo>
                    <a:pt x="486" y="393"/>
                    <a:pt x="488" y="393"/>
                    <a:pt x="488" y="395"/>
                  </a:cubicBezTo>
                  <a:cubicBezTo>
                    <a:pt x="486" y="397"/>
                    <a:pt x="486" y="397"/>
                    <a:pt x="484" y="398"/>
                  </a:cubicBezTo>
                  <a:cubicBezTo>
                    <a:pt x="483" y="400"/>
                    <a:pt x="483" y="400"/>
                    <a:pt x="483" y="401"/>
                  </a:cubicBezTo>
                  <a:cubicBezTo>
                    <a:pt x="484" y="403"/>
                    <a:pt x="484" y="401"/>
                    <a:pt x="486" y="400"/>
                  </a:cubicBezTo>
                  <a:close/>
                  <a:moveTo>
                    <a:pt x="494" y="398"/>
                  </a:moveTo>
                  <a:cubicBezTo>
                    <a:pt x="494" y="397"/>
                    <a:pt x="494" y="393"/>
                    <a:pt x="494" y="393"/>
                  </a:cubicBezTo>
                  <a:cubicBezTo>
                    <a:pt x="492" y="393"/>
                    <a:pt x="492" y="395"/>
                    <a:pt x="492" y="398"/>
                  </a:cubicBezTo>
                  <a:cubicBezTo>
                    <a:pt x="491" y="398"/>
                    <a:pt x="492" y="398"/>
                    <a:pt x="494" y="398"/>
                  </a:cubicBezTo>
                  <a:close/>
                  <a:moveTo>
                    <a:pt x="484" y="397"/>
                  </a:moveTo>
                  <a:cubicBezTo>
                    <a:pt x="486" y="395"/>
                    <a:pt x="486" y="393"/>
                    <a:pt x="486" y="393"/>
                  </a:cubicBezTo>
                  <a:cubicBezTo>
                    <a:pt x="484" y="395"/>
                    <a:pt x="483" y="395"/>
                    <a:pt x="483" y="397"/>
                  </a:cubicBezTo>
                  <a:cubicBezTo>
                    <a:pt x="481" y="398"/>
                    <a:pt x="483" y="398"/>
                    <a:pt x="484" y="397"/>
                  </a:cubicBezTo>
                  <a:close/>
                  <a:moveTo>
                    <a:pt x="577" y="345"/>
                  </a:moveTo>
                  <a:cubicBezTo>
                    <a:pt x="574" y="345"/>
                    <a:pt x="577" y="339"/>
                    <a:pt x="579" y="341"/>
                  </a:cubicBezTo>
                  <a:cubicBezTo>
                    <a:pt x="582" y="342"/>
                    <a:pt x="579" y="345"/>
                    <a:pt x="577" y="345"/>
                  </a:cubicBezTo>
                  <a:close/>
                </a:path>
              </a:pathLst>
            </a:custGeom>
            <a:grpFill/>
            <a:ln w="6350" cmpd="sng">
              <a:solidFill>
                <a:schemeClr val="bg1"/>
              </a:solidFill>
              <a:round/>
              <a:headEnd/>
              <a:tailEnd/>
            </a:ln>
          </p:spPr>
          <p:txBody>
            <a:bodyPr/>
            <a:lstStyle/>
            <a:p>
              <a:endParaRPr lang="en-GB"/>
            </a:p>
          </p:txBody>
        </p:sp>
        <p:sp>
          <p:nvSpPr>
            <p:cNvPr id="687" name="Freeform 270">
              <a:extLst>
                <a:ext uri="{FF2B5EF4-FFF2-40B4-BE49-F238E27FC236}">
                  <a16:creationId xmlns:a16="http://schemas.microsoft.com/office/drawing/2014/main" id="{0498646A-D9E7-F5D2-D0F6-CBB15F7D67AE}"/>
                </a:ext>
              </a:extLst>
            </p:cNvPr>
            <p:cNvSpPr>
              <a:spLocks/>
            </p:cNvSpPr>
            <p:nvPr/>
          </p:nvSpPr>
          <p:spPr bwMode="auto">
            <a:xfrm>
              <a:off x="4301598" y="3921541"/>
              <a:ext cx="23941" cy="11332"/>
            </a:xfrm>
            <a:custGeom>
              <a:avLst/>
              <a:gdLst/>
              <a:ahLst/>
              <a:cxnLst>
                <a:cxn ang="0">
                  <a:pos x="0" y="2"/>
                </a:cxn>
                <a:cxn ang="0">
                  <a:pos x="6" y="2"/>
                </a:cxn>
                <a:cxn ang="0">
                  <a:pos x="0" y="2"/>
                </a:cxn>
              </a:cxnLst>
              <a:rect l="0" t="0" r="r" b="b"/>
              <a:pathLst>
                <a:path w="8" h="4">
                  <a:moveTo>
                    <a:pt x="0" y="2"/>
                  </a:moveTo>
                  <a:cubicBezTo>
                    <a:pt x="2" y="0"/>
                    <a:pt x="8" y="2"/>
                    <a:pt x="6" y="2"/>
                  </a:cubicBezTo>
                  <a:cubicBezTo>
                    <a:pt x="5" y="4"/>
                    <a:pt x="0" y="4"/>
                    <a:pt x="0" y="2"/>
                  </a:cubicBezTo>
                </a:path>
              </a:pathLst>
            </a:custGeom>
            <a:grpFill/>
            <a:ln w="6350" cmpd="sng">
              <a:solidFill>
                <a:schemeClr val="bg1"/>
              </a:solidFill>
              <a:round/>
              <a:headEnd/>
              <a:tailEnd/>
            </a:ln>
          </p:spPr>
          <p:txBody>
            <a:bodyPr/>
            <a:lstStyle/>
            <a:p>
              <a:endParaRPr lang="en-GB"/>
            </a:p>
          </p:txBody>
        </p:sp>
        <p:sp>
          <p:nvSpPr>
            <p:cNvPr id="688" name="Freeform 271">
              <a:extLst>
                <a:ext uri="{FF2B5EF4-FFF2-40B4-BE49-F238E27FC236}">
                  <a16:creationId xmlns:a16="http://schemas.microsoft.com/office/drawing/2014/main" id="{DE02C90F-F038-AF26-F385-3F808460F7E6}"/>
                </a:ext>
              </a:extLst>
            </p:cNvPr>
            <p:cNvSpPr>
              <a:spLocks/>
            </p:cNvSpPr>
            <p:nvPr/>
          </p:nvSpPr>
          <p:spPr bwMode="auto">
            <a:xfrm>
              <a:off x="4264889" y="3892400"/>
              <a:ext cx="14364" cy="9713"/>
            </a:xfrm>
            <a:custGeom>
              <a:avLst/>
              <a:gdLst/>
              <a:ahLst/>
              <a:cxnLst>
                <a:cxn ang="0">
                  <a:pos x="0" y="2"/>
                </a:cxn>
                <a:cxn ang="0">
                  <a:pos x="3" y="2"/>
                </a:cxn>
                <a:cxn ang="0">
                  <a:pos x="0" y="2"/>
                </a:cxn>
              </a:cxnLst>
              <a:rect l="0" t="0" r="r" b="b"/>
              <a:pathLst>
                <a:path w="5" h="3">
                  <a:moveTo>
                    <a:pt x="0" y="2"/>
                  </a:moveTo>
                  <a:cubicBezTo>
                    <a:pt x="0" y="0"/>
                    <a:pt x="5" y="0"/>
                    <a:pt x="3" y="2"/>
                  </a:cubicBezTo>
                  <a:cubicBezTo>
                    <a:pt x="3" y="3"/>
                    <a:pt x="0" y="2"/>
                    <a:pt x="0" y="2"/>
                  </a:cubicBezTo>
                </a:path>
              </a:pathLst>
            </a:custGeom>
            <a:grpFill/>
            <a:ln w="6350" cmpd="sng">
              <a:solidFill>
                <a:schemeClr val="bg1"/>
              </a:solidFill>
              <a:round/>
              <a:headEnd/>
              <a:tailEnd/>
            </a:ln>
          </p:spPr>
          <p:txBody>
            <a:bodyPr/>
            <a:lstStyle/>
            <a:p>
              <a:endParaRPr lang="en-GB"/>
            </a:p>
          </p:txBody>
        </p:sp>
        <p:sp>
          <p:nvSpPr>
            <p:cNvPr id="689" name="Freeform 272">
              <a:extLst>
                <a:ext uri="{FF2B5EF4-FFF2-40B4-BE49-F238E27FC236}">
                  <a16:creationId xmlns:a16="http://schemas.microsoft.com/office/drawing/2014/main" id="{9BF5556C-95CB-B851-18E0-8B0841377EAF}"/>
                </a:ext>
              </a:extLst>
            </p:cNvPr>
            <p:cNvSpPr>
              <a:spLocks/>
            </p:cNvSpPr>
            <p:nvPr/>
          </p:nvSpPr>
          <p:spPr bwMode="auto">
            <a:xfrm>
              <a:off x="4236160" y="3895637"/>
              <a:ext cx="19152" cy="12952"/>
            </a:xfrm>
            <a:custGeom>
              <a:avLst/>
              <a:gdLst/>
              <a:ahLst/>
              <a:cxnLst>
                <a:cxn ang="0">
                  <a:pos x="0" y="2"/>
                </a:cxn>
                <a:cxn ang="0">
                  <a:pos x="4" y="4"/>
                </a:cxn>
                <a:cxn ang="0">
                  <a:pos x="0" y="2"/>
                </a:cxn>
              </a:cxnLst>
              <a:rect l="0" t="0" r="r" b="b"/>
              <a:pathLst>
                <a:path w="6" h="4">
                  <a:moveTo>
                    <a:pt x="0" y="2"/>
                  </a:moveTo>
                  <a:cubicBezTo>
                    <a:pt x="1" y="0"/>
                    <a:pt x="6" y="4"/>
                    <a:pt x="4" y="4"/>
                  </a:cubicBezTo>
                  <a:cubicBezTo>
                    <a:pt x="1" y="4"/>
                    <a:pt x="0" y="4"/>
                    <a:pt x="0" y="2"/>
                  </a:cubicBezTo>
                </a:path>
              </a:pathLst>
            </a:custGeom>
            <a:grpFill/>
            <a:ln w="6350" cmpd="sng">
              <a:solidFill>
                <a:schemeClr val="bg1"/>
              </a:solidFill>
              <a:round/>
              <a:headEnd/>
              <a:tailEnd/>
            </a:ln>
          </p:spPr>
          <p:txBody>
            <a:bodyPr/>
            <a:lstStyle/>
            <a:p>
              <a:endParaRPr lang="en-GB"/>
            </a:p>
          </p:txBody>
        </p:sp>
        <p:sp>
          <p:nvSpPr>
            <p:cNvPr id="690" name="Freeform 289">
              <a:extLst>
                <a:ext uri="{FF2B5EF4-FFF2-40B4-BE49-F238E27FC236}">
                  <a16:creationId xmlns:a16="http://schemas.microsoft.com/office/drawing/2014/main" id="{8AC36A0A-913F-1569-1712-8E51F5D497F5}"/>
                </a:ext>
              </a:extLst>
            </p:cNvPr>
            <p:cNvSpPr>
              <a:spLocks/>
            </p:cNvSpPr>
            <p:nvPr/>
          </p:nvSpPr>
          <p:spPr bwMode="auto">
            <a:xfrm>
              <a:off x="806250" y="2598867"/>
              <a:ext cx="2529738" cy="1978345"/>
            </a:xfrm>
            <a:custGeom>
              <a:avLst/>
              <a:gdLst/>
              <a:ahLst/>
              <a:cxnLst>
                <a:cxn ang="0">
                  <a:pos x="124" y="195"/>
                </a:cxn>
                <a:cxn ang="0">
                  <a:pos x="127" y="181"/>
                </a:cxn>
                <a:cxn ang="0">
                  <a:pos x="161" y="164"/>
                </a:cxn>
                <a:cxn ang="0">
                  <a:pos x="271" y="185"/>
                </a:cxn>
                <a:cxn ang="0">
                  <a:pos x="262" y="193"/>
                </a:cxn>
                <a:cxn ang="0">
                  <a:pos x="257" y="198"/>
                </a:cxn>
                <a:cxn ang="0">
                  <a:pos x="255" y="193"/>
                </a:cxn>
                <a:cxn ang="0">
                  <a:pos x="271" y="209"/>
                </a:cxn>
                <a:cxn ang="0">
                  <a:pos x="300" y="227"/>
                </a:cxn>
                <a:cxn ang="0">
                  <a:pos x="277" y="212"/>
                </a:cxn>
                <a:cxn ang="0">
                  <a:pos x="278" y="216"/>
                </a:cxn>
                <a:cxn ang="0">
                  <a:pos x="287" y="224"/>
                </a:cxn>
                <a:cxn ang="0">
                  <a:pos x="278" y="207"/>
                </a:cxn>
                <a:cxn ang="0">
                  <a:pos x="278" y="221"/>
                </a:cxn>
                <a:cxn ang="0">
                  <a:pos x="100" y="6"/>
                </a:cxn>
                <a:cxn ang="0">
                  <a:pos x="56" y="76"/>
                </a:cxn>
                <a:cxn ang="0">
                  <a:pos x="59" y="97"/>
                </a:cxn>
                <a:cxn ang="0">
                  <a:pos x="50" y="168"/>
                </a:cxn>
                <a:cxn ang="0">
                  <a:pos x="53" y="212"/>
                </a:cxn>
                <a:cxn ang="0">
                  <a:pos x="100" y="192"/>
                </a:cxn>
                <a:cxn ang="0">
                  <a:pos x="143" y="167"/>
                </a:cxn>
                <a:cxn ang="0">
                  <a:pos x="227" y="165"/>
                </a:cxn>
                <a:cxn ang="0">
                  <a:pos x="278" y="198"/>
                </a:cxn>
                <a:cxn ang="0">
                  <a:pos x="304" y="212"/>
                </a:cxn>
                <a:cxn ang="0">
                  <a:pos x="265" y="168"/>
                </a:cxn>
                <a:cxn ang="0">
                  <a:pos x="227" y="157"/>
                </a:cxn>
                <a:cxn ang="0">
                  <a:pos x="727" y="361"/>
                </a:cxn>
                <a:cxn ang="0">
                  <a:pos x="679" y="381"/>
                </a:cxn>
                <a:cxn ang="0">
                  <a:pos x="671" y="355"/>
                </a:cxn>
                <a:cxn ang="0">
                  <a:pos x="651" y="349"/>
                </a:cxn>
                <a:cxn ang="0">
                  <a:pos x="638" y="349"/>
                </a:cxn>
                <a:cxn ang="0">
                  <a:pos x="667" y="327"/>
                </a:cxn>
                <a:cxn ang="0">
                  <a:pos x="615" y="325"/>
                </a:cxn>
                <a:cxn ang="0">
                  <a:pos x="590" y="302"/>
                </a:cxn>
                <a:cxn ang="0">
                  <a:pos x="348" y="305"/>
                </a:cxn>
                <a:cxn ang="0">
                  <a:pos x="374" y="448"/>
                </a:cxn>
                <a:cxn ang="0">
                  <a:pos x="478" y="489"/>
                </a:cxn>
                <a:cxn ang="0">
                  <a:pos x="563" y="535"/>
                </a:cxn>
                <a:cxn ang="0">
                  <a:pos x="607" y="512"/>
                </a:cxn>
                <a:cxn ang="0">
                  <a:pos x="625" y="512"/>
                </a:cxn>
                <a:cxn ang="0">
                  <a:pos x="639" y="504"/>
                </a:cxn>
                <a:cxn ang="0">
                  <a:pos x="680" y="532"/>
                </a:cxn>
                <a:cxn ang="0">
                  <a:pos x="700" y="543"/>
                </a:cxn>
                <a:cxn ang="0">
                  <a:pos x="730" y="453"/>
                </a:cxn>
                <a:cxn ang="0">
                  <a:pos x="730" y="442"/>
                </a:cxn>
                <a:cxn ang="0">
                  <a:pos x="729" y="411"/>
                </a:cxn>
                <a:cxn ang="0">
                  <a:pos x="738" y="420"/>
                </a:cxn>
                <a:cxn ang="0">
                  <a:pos x="758" y="386"/>
                </a:cxn>
                <a:cxn ang="0">
                  <a:pos x="773" y="374"/>
                </a:cxn>
                <a:cxn ang="0">
                  <a:pos x="802" y="347"/>
                </a:cxn>
                <a:cxn ang="0">
                  <a:pos x="787" y="316"/>
                </a:cxn>
                <a:cxn ang="0">
                  <a:pos x="769" y="342"/>
                </a:cxn>
                <a:cxn ang="0">
                  <a:pos x="100" y="619"/>
                </a:cxn>
                <a:cxn ang="0">
                  <a:pos x="99" y="610"/>
                </a:cxn>
                <a:cxn ang="0">
                  <a:pos x="92" y="599"/>
                </a:cxn>
                <a:cxn ang="0">
                  <a:pos x="82" y="596"/>
                </a:cxn>
                <a:cxn ang="0">
                  <a:pos x="67" y="590"/>
                </a:cxn>
                <a:cxn ang="0">
                  <a:pos x="89" y="597"/>
                </a:cxn>
                <a:cxn ang="0">
                  <a:pos x="64" y="591"/>
                </a:cxn>
              </a:cxnLst>
              <a:rect l="0" t="0" r="r" b="b"/>
              <a:pathLst>
                <a:path w="817" h="630">
                  <a:moveTo>
                    <a:pt x="108" y="199"/>
                  </a:moveTo>
                  <a:cubicBezTo>
                    <a:pt x="108" y="196"/>
                    <a:pt x="105" y="195"/>
                    <a:pt x="108" y="192"/>
                  </a:cubicBezTo>
                  <a:cubicBezTo>
                    <a:pt x="112" y="190"/>
                    <a:pt x="114" y="193"/>
                    <a:pt x="114" y="190"/>
                  </a:cubicBezTo>
                  <a:cubicBezTo>
                    <a:pt x="114" y="188"/>
                    <a:pt x="114" y="187"/>
                    <a:pt x="115" y="188"/>
                  </a:cubicBezTo>
                  <a:cubicBezTo>
                    <a:pt x="117" y="190"/>
                    <a:pt x="120" y="188"/>
                    <a:pt x="118" y="187"/>
                  </a:cubicBezTo>
                  <a:cubicBezTo>
                    <a:pt x="118" y="185"/>
                    <a:pt x="120" y="187"/>
                    <a:pt x="121" y="187"/>
                  </a:cubicBezTo>
                  <a:cubicBezTo>
                    <a:pt x="123" y="188"/>
                    <a:pt x="124" y="187"/>
                    <a:pt x="124" y="188"/>
                  </a:cubicBezTo>
                  <a:cubicBezTo>
                    <a:pt x="126" y="190"/>
                    <a:pt x="124" y="190"/>
                    <a:pt x="126" y="190"/>
                  </a:cubicBezTo>
                  <a:cubicBezTo>
                    <a:pt x="127" y="192"/>
                    <a:pt x="126" y="193"/>
                    <a:pt x="124" y="195"/>
                  </a:cubicBezTo>
                  <a:cubicBezTo>
                    <a:pt x="123" y="196"/>
                    <a:pt x="123" y="196"/>
                    <a:pt x="120" y="196"/>
                  </a:cubicBezTo>
                  <a:cubicBezTo>
                    <a:pt x="117" y="196"/>
                    <a:pt x="115" y="198"/>
                    <a:pt x="115" y="199"/>
                  </a:cubicBezTo>
                  <a:cubicBezTo>
                    <a:pt x="115" y="201"/>
                    <a:pt x="115" y="199"/>
                    <a:pt x="114" y="201"/>
                  </a:cubicBezTo>
                  <a:cubicBezTo>
                    <a:pt x="112" y="202"/>
                    <a:pt x="111" y="202"/>
                    <a:pt x="112" y="201"/>
                  </a:cubicBezTo>
                  <a:cubicBezTo>
                    <a:pt x="115" y="198"/>
                    <a:pt x="111" y="199"/>
                    <a:pt x="111" y="199"/>
                  </a:cubicBezTo>
                  <a:cubicBezTo>
                    <a:pt x="111" y="201"/>
                    <a:pt x="109" y="201"/>
                    <a:pt x="108" y="199"/>
                  </a:cubicBezTo>
                  <a:close/>
                  <a:moveTo>
                    <a:pt x="123" y="185"/>
                  </a:moveTo>
                  <a:cubicBezTo>
                    <a:pt x="124" y="184"/>
                    <a:pt x="124" y="184"/>
                    <a:pt x="126" y="184"/>
                  </a:cubicBezTo>
                  <a:cubicBezTo>
                    <a:pt x="127" y="184"/>
                    <a:pt x="129" y="184"/>
                    <a:pt x="127" y="181"/>
                  </a:cubicBezTo>
                  <a:cubicBezTo>
                    <a:pt x="126" y="179"/>
                    <a:pt x="126" y="182"/>
                    <a:pt x="124" y="181"/>
                  </a:cubicBezTo>
                  <a:cubicBezTo>
                    <a:pt x="124" y="181"/>
                    <a:pt x="121" y="179"/>
                    <a:pt x="121" y="182"/>
                  </a:cubicBezTo>
                  <a:cubicBezTo>
                    <a:pt x="123" y="184"/>
                    <a:pt x="121" y="182"/>
                    <a:pt x="120" y="182"/>
                  </a:cubicBezTo>
                  <a:cubicBezTo>
                    <a:pt x="118" y="184"/>
                    <a:pt x="118" y="185"/>
                    <a:pt x="120" y="185"/>
                  </a:cubicBezTo>
                  <a:cubicBezTo>
                    <a:pt x="121" y="187"/>
                    <a:pt x="121" y="187"/>
                    <a:pt x="123" y="185"/>
                  </a:cubicBezTo>
                  <a:close/>
                  <a:moveTo>
                    <a:pt x="164" y="164"/>
                  </a:moveTo>
                  <a:cubicBezTo>
                    <a:pt x="166" y="162"/>
                    <a:pt x="164" y="162"/>
                    <a:pt x="167" y="159"/>
                  </a:cubicBezTo>
                  <a:cubicBezTo>
                    <a:pt x="169" y="156"/>
                    <a:pt x="167" y="156"/>
                    <a:pt x="166" y="157"/>
                  </a:cubicBezTo>
                  <a:cubicBezTo>
                    <a:pt x="166" y="159"/>
                    <a:pt x="163" y="160"/>
                    <a:pt x="161" y="164"/>
                  </a:cubicBezTo>
                  <a:cubicBezTo>
                    <a:pt x="159" y="164"/>
                    <a:pt x="163" y="164"/>
                    <a:pt x="164" y="164"/>
                  </a:cubicBezTo>
                  <a:close/>
                  <a:moveTo>
                    <a:pt x="173" y="156"/>
                  </a:moveTo>
                  <a:cubicBezTo>
                    <a:pt x="175" y="156"/>
                    <a:pt x="175" y="156"/>
                    <a:pt x="173" y="154"/>
                  </a:cubicBezTo>
                  <a:cubicBezTo>
                    <a:pt x="170" y="154"/>
                    <a:pt x="170" y="156"/>
                    <a:pt x="170" y="157"/>
                  </a:cubicBezTo>
                  <a:cubicBezTo>
                    <a:pt x="170" y="159"/>
                    <a:pt x="172" y="157"/>
                    <a:pt x="173" y="156"/>
                  </a:cubicBezTo>
                  <a:close/>
                  <a:moveTo>
                    <a:pt x="269" y="198"/>
                  </a:moveTo>
                  <a:cubicBezTo>
                    <a:pt x="272" y="196"/>
                    <a:pt x="269" y="195"/>
                    <a:pt x="272" y="195"/>
                  </a:cubicBezTo>
                  <a:cubicBezTo>
                    <a:pt x="274" y="195"/>
                    <a:pt x="271" y="192"/>
                    <a:pt x="272" y="192"/>
                  </a:cubicBezTo>
                  <a:cubicBezTo>
                    <a:pt x="274" y="192"/>
                    <a:pt x="272" y="187"/>
                    <a:pt x="271" y="185"/>
                  </a:cubicBezTo>
                  <a:cubicBezTo>
                    <a:pt x="269" y="182"/>
                    <a:pt x="268" y="185"/>
                    <a:pt x="266" y="182"/>
                  </a:cubicBezTo>
                  <a:cubicBezTo>
                    <a:pt x="263" y="181"/>
                    <a:pt x="265" y="182"/>
                    <a:pt x="265" y="185"/>
                  </a:cubicBezTo>
                  <a:cubicBezTo>
                    <a:pt x="266" y="188"/>
                    <a:pt x="266" y="190"/>
                    <a:pt x="268" y="193"/>
                  </a:cubicBezTo>
                  <a:cubicBezTo>
                    <a:pt x="269" y="196"/>
                    <a:pt x="266" y="193"/>
                    <a:pt x="266" y="198"/>
                  </a:cubicBezTo>
                  <a:cubicBezTo>
                    <a:pt x="266" y="199"/>
                    <a:pt x="268" y="198"/>
                    <a:pt x="269" y="198"/>
                  </a:cubicBezTo>
                  <a:close/>
                  <a:moveTo>
                    <a:pt x="265" y="207"/>
                  </a:moveTo>
                  <a:cubicBezTo>
                    <a:pt x="268" y="212"/>
                    <a:pt x="266" y="209"/>
                    <a:pt x="266" y="206"/>
                  </a:cubicBezTo>
                  <a:cubicBezTo>
                    <a:pt x="266" y="204"/>
                    <a:pt x="268" y="206"/>
                    <a:pt x="266" y="201"/>
                  </a:cubicBezTo>
                  <a:cubicBezTo>
                    <a:pt x="265" y="196"/>
                    <a:pt x="265" y="195"/>
                    <a:pt x="262" y="193"/>
                  </a:cubicBezTo>
                  <a:cubicBezTo>
                    <a:pt x="258" y="190"/>
                    <a:pt x="258" y="195"/>
                    <a:pt x="258" y="196"/>
                  </a:cubicBezTo>
                  <a:cubicBezTo>
                    <a:pt x="260" y="196"/>
                    <a:pt x="262" y="198"/>
                    <a:pt x="260" y="199"/>
                  </a:cubicBezTo>
                  <a:cubicBezTo>
                    <a:pt x="260" y="202"/>
                    <a:pt x="263" y="201"/>
                    <a:pt x="263" y="202"/>
                  </a:cubicBezTo>
                  <a:cubicBezTo>
                    <a:pt x="262" y="206"/>
                    <a:pt x="263" y="202"/>
                    <a:pt x="263" y="206"/>
                  </a:cubicBezTo>
                  <a:cubicBezTo>
                    <a:pt x="263" y="207"/>
                    <a:pt x="265" y="207"/>
                    <a:pt x="265" y="207"/>
                  </a:cubicBezTo>
                  <a:close/>
                  <a:moveTo>
                    <a:pt x="257" y="198"/>
                  </a:moveTo>
                  <a:cubicBezTo>
                    <a:pt x="257" y="198"/>
                    <a:pt x="257" y="199"/>
                    <a:pt x="258" y="199"/>
                  </a:cubicBezTo>
                  <a:cubicBezTo>
                    <a:pt x="258" y="198"/>
                    <a:pt x="257" y="193"/>
                    <a:pt x="257" y="195"/>
                  </a:cubicBezTo>
                  <a:cubicBezTo>
                    <a:pt x="257" y="195"/>
                    <a:pt x="257" y="196"/>
                    <a:pt x="257" y="198"/>
                  </a:cubicBezTo>
                  <a:close/>
                  <a:moveTo>
                    <a:pt x="258" y="190"/>
                  </a:moveTo>
                  <a:cubicBezTo>
                    <a:pt x="257" y="188"/>
                    <a:pt x="258" y="188"/>
                    <a:pt x="262" y="192"/>
                  </a:cubicBezTo>
                  <a:cubicBezTo>
                    <a:pt x="265" y="193"/>
                    <a:pt x="266" y="193"/>
                    <a:pt x="265" y="190"/>
                  </a:cubicBezTo>
                  <a:cubicBezTo>
                    <a:pt x="265" y="188"/>
                    <a:pt x="263" y="188"/>
                    <a:pt x="265" y="187"/>
                  </a:cubicBezTo>
                  <a:cubicBezTo>
                    <a:pt x="265" y="185"/>
                    <a:pt x="260" y="184"/>
                    <a:pt x="258" y="182"/>
                  </a:cubicBezTo>
                  <a:cubicBezTo>
                    <a:pt x="257" y="182"/>
                    <a:pt x="255" y="184"/>
                    <a:pt x="254" y="184"/>
                  </a:cubicBezTo>
                  <a:cubicBezTo>
                    <a:pt x="252" y="182"/>
                    <a:pt x="252" y="184"/>
                    <a:pt x="252" y="185"/>
                  </a:cubicBezTo>
                  <a:cubicBezTo>
                    <a:pt x="251" y="187"/>
                    <a:pt x="251" y="187"/>
                    <a:pt x="254" y="188"/>
                  </a:cubicBezTo>
                  <a:cubicBezTo>
                    <a:pt x="255" y="190"/>
                    <a:pt x="252" y="190"/>
                    <a:pt x="255" y="193"/>
                  </a:cubicBezTo>
                  <a:cubicBezTo>
                    <a:pt x="257" y="193"/>
                    <a:pt x="260" y="192"/>
                    <a:pt x="258" y="190"/>
                  </a:cubicBezTo>
                  <a:close/>
                  <a:moveTo>
                    <a:pt x="278" y="204"/>
                  </a:moveTo>
                  <a:cubicBezTo>
                    <a:pt x="280" y="202"/>
                    <a:pt x="280" y="201"/>
                    <a:pt x="280" y="199"/>
                  </a:cubicBezTo>
                  <a:cubicBezTo>
                    <a:pt x="278" y="198"/>
                    <a:pt x="278" y="199"/>
                    <a:pt x="275" y="198"/>
                  </a:cubicBezTo>
                  <a:cubicBezTo>
                    <a:pt x="274" y="198"/>
                    <a:pt x="272" y="198"/>
                    <a:pt x="272" y="199"/>
                  </a:cubicBezTo>
                  <a:cubicBezTo>
                    <a:pt x="272" y="202"/>
                    <a:pt x="275" y="199"/>
                    <a:pt x="275" y="202"/>
                  </a:cubicBezTo>
                  <a:cubicBezTo>
                    <a:pt x="274" y="207"/>
                    <a:pt x="275" y="206"/>
                    <a:pt x="278" y="206"/>
                  </a:cubicBezTo>
                  <a:cubicBezTo>
                    <a:pt x="280" y="207"/>
                    <a:pt x="278" y="204"/>
                    <a:pt x="278" y="204"/>
                  </a:cubicBezTo>
                  <a:close/>
                  <a:moveTo>
                    <a:pt x="271" y="209"/>
                  </a:moveTo>
                  <a:cubicBezTo>
                    <a:pt x="272" y="212"/>
                    <a:pt x="272" y="210"/>
                    <a:pt x="272" y="209"/>
                  </a:cubicBezTo>
                  <a:cubicBezTo>
                    <a:pt x="274" y="207"/>
                    <a:pt x="272" y="207"/>
                    <a:pt x="274" y="204"/>
                  </a:cubicBezTo>
                  <a:cubicBezTo>
                    <a:pt x="274" y="201"/>
                    <a:pt x="272" y="202"/>
                    <a:pt x="272" y="201"/>
                  </a:cubicBezTo>
                  <a:cubicBezTo>
                    <a:pt x="271" y="199"/>
                    <a:pt x="271" y="199"/>
                    <a:pt x="269" y="199"/>
                  </a:cubicBezTo>
                  <a:cubicBezTo>
                    <a:pt x="268" y="201"/>
                    <a:pt x="268" y="201"/>
                    <a:pt x="269" y="204"/>
                  </a:cubicBezTo>
                  <a:cubicBezTo>
                    <a:pt x="271" y="206"/>
                    <a:pt x="272" y="207"/>
                    <a:pt x="271" y="207"/>
                  </a:cubicBezTo>
                  <a:cubicBezTo>
                    <a:pt x="269" y="206"/>
                    <a:pt x="269" y="207"/>
                    <a:pt x="269" y="210"/>
                  </a:cubicBezTo>
                  <a:cubicBezTo>
                    <a:pt x="271" y="213"/>
                    <a:pt x="271" y="207"/>
                    <a:pt x="271" y="209"/>
                  </a:cubicBezTo>
                  <a:close/>
                  <a:moveTo>
                    <a:pt x="300" y="227"/>
                  </a:moveTo>
                  <a:cubicBezTo>
                    <a:pt x="301" y="226"/>
                    <a:pt x="301" y="226"/>
                    <a:pt x="303" y="224"/>
                  </a:cubicBezTo>
                  <a:cubicBezTo>
                    <a:pt x="303" y="224"/>
                    <a:pt x="301" y="224"/>
                    <a:pt x="301" y="226"/>
                  </a:cubicBezTo>
                  <a:cubicBezTo>
                    <a:pt x="300" y="226"/>
                    <a:pt x="298" y="227"/>
                    <a:pt x="300" y="227"/>
                  </a:cubicBezTo>
                  <a:cubicBezTo>
                    <a:pt x="300" y="227"/>
                    <a:pt x="300" y="227"/>
                    <a:pt x="300" y="227"/>
                  </a:cubicBezTo>
                  <a:close/>
                  <a:moveTo>
                    <a:pt x="293" y="224"/>
                  </a:moveTo>
                  <a:cubicBezTo>
                    <a:pt x="293" y="224"/>
                    <a:pt x="293" y="224"/>
                    <a:pt x="292" y="224"/>
                  </a:cubicBezTo>
                  <a:cubicBezTo>
                    <a:pt x="292" y="224"/>
                    <a:pt x="292" y="224"/>
                    <a:pt x="292" y="226"/>
                  </a:cubicBezTo>
                  <a:cubicBezTo>
                    <a:pt x="293" y="226"/>
                    <a:pt x="293" y="226"/>
                    <a:pt x="293" y="224"/>
                  </a:cubicBezTo>
                  <a:close/>
                  <a:moveTo>
                    <a:pt x="277" y="212"/>
                  </a:moveTo>
                  <a:cubicBezTo>
                    <a:pt x="278" y="212"/>
                    <a:pt x="278" y="210"/>
                    <a:pt x="277" y="210"/>
                  </a:cubicBezTo>
                  <a:cubicBezTo>
                    <a:pt x="275" y="209"/>
                    <a:pt x="274" y="210"/>
                    <a:pt x="275" y="210"/>
                  </a:cubicBezTo>
                  <a:cubicBezTo>
                    <a:pt x="275" y="210"/>
                    <a:pt x="274" y="210"/>
                    <a:pt x="274" y="212"/>
                  </a:cubicBezTo>
                  <a:cubicBezTo>
                    <a:pt x="274" y="212"/>
                    <a:pt x="272" y="213"/>
                    <a:pt x="275" y="212"/>
                  </a:cubicBezTo>
                  <a:cubicBezTo>
                    <a:pt x="275" y="212"/>
                    <a:pt x="275" y="212"/>
                    <a:pt x="277" y="212"/>
                  </a:cubicBezTo>
                  <a:close/>
                  <a:moveTo>
                    <a:pt x="278" y="212"/>
                  </a:moveTo>
                  <a:cubicBezTo>
                    <a:pt x="277" y="213"/>
                    <a:pt x="278" y="212"/>
                    <a:pt x="278" y="213"/>
                  </a:cubicBezTo>
                  <a:cubicBezTo>
                    <a:pt x="278" y="215"/>
                    <a:pt x="277" y="213"/>
                    <a:pt x="277" y="215"/>
                  </a:cubicBezTo>
                  <a:cubicBezTo>
                    <a:pt x="277" y="216"/>
                    <a:pt x="277" y="216"/>
                    <a:pt x="278" y="216"/>
                  </a:cubicBezTo>
                  <a:cubicBezTo>
                    <a:pt x="280" y="216"/>
                    <a:pt x="278" y="216"/>
                    <a:pt x="280" y="218"/>
                  </a:cubicBezTo>
                  <a:cubicBezTo>
                    <a:pt x="280" y="220"/>
                    <a:pt x="277" y="220"/>
                    <a:pt x="277" y="220"/>
                  </a:cubicBezTo>
                  <a:cubicBezTo>
                    <a:pt x="278" y="221"/>
                    <a:pt x="278" y="221"/>
                    <a:pt x="280" y="221"/>
                  </a:cubicBezTo>
                  <a:cubicBezTo>
                    <a:pt x="280" y="220"/>
                    <a:pt x="280" y="221"/>
                    <a:pt x="280" y="221"/>
                  </a:cubicBezTo>
                  <a:cubicBezTo>
                    <a:pt x="281" y="221"/>
                    <a:pt x="281" y="221"/>
                    <a:pt x="283" y="223"/>
                  </a:cubicBezTo>
                  <a:cubicBezTo>
                    <a:pt x="284" y="224"/>
                    <a:pt x="283" y="224"/>
                    <a:pt x="283" y="224"/>
                  </a:cubicBezTo>
                  <a:cubicBezTo>
                    <a:pt x="284" y="226"/>
                    <a:pt x="284" y="223"/>
                    <a:pt x="284" y="226"/>
                  </a:cubicBezTo>
                  <a:cubicBezTo>
                    <a:pt x="284" y="227"/>
                    <a:pt x="287" y="229"/>
                    <a:pt x="287" y="227"/>
                  </a:cubicBezTo>
                  <a:cubicBezTo>
                    <a:pt x="289" y="226"/>
                    <a:pt x="287" y="226"/>
                    <a:pt x="287" y="224"/>
                  </a:cubicBezTo>
                  <a:cubicBezTo>
                    <a:pt x="287" y="223"/>
                    <a:pt x="287" y="224"/>
                    <a:pt x="287" y="221"/>
                  </a:cubicBezTo>
                  <a:cubicBezTo>
                    <a:pt x="289" y="220"/>
                    <a:pt x="287" y="221"/>
                    <a:pt x="286" y="220"/>
                  </a:cubicBezTo>
                  <a:cubicBezTo>
                    <a:pt x="286" y="218"/>
                    <a:pt x="286" y="220"/>
                    <a:pt x="284" y="218"/>
                  </a:cubicBezTo>
                  <a:cubicBezTo>
                    <a:pt x="284" y="218"/>
                    <a:pt x="283" y="220"/>
                    <a:pt x="283" y="218"/>
                  </a:cubicBezTo>
                  <a:cubicBezTo>
                    <a:pt x="281" y="218"/>
                    <a:pt x="283" y="216"/>
                    <a:pt x="284" y="218"/>
                  </a:cubicBezTo>
                  <a:cubicBezTo>
                    <a:pt x="287" y="220"/>
                    <a:pt x="286" y="218"/>
                    <a:pt x="284" y="216"/>
                  </a:cubicBezTo>
                  <a:cubicBezTo>
                    <a:pt x="283" y="215"/>
                    <a:pt x="283" y="213"/>
                    <a:pt x="283" y="212"/>
                  </a:cubicBezTo>
                  <a:cubicBezTo>
                    <a:pt x="281" y="210"/>
                    <a:pt x="280" y="212"/>
                    <a:pt x="278" y="210"/>
                  </a:cubicBezTo>
                  <a:cubicBezTo>
                    <a:pt x="278" y="210"/>
                    <a:pt x="280" y="209"/>
                    <a:pt x="278" y="207"/>
                  </a:cubicBezTo>
                  <a:cubicBezTo>
                    <a:pt x="278" y="206"/>
                    <a:pt x="278" y="207"/>
                    <a:pt x="277" y="207"/>
                  </a:cubicBezTo>
                  <a:cubicBezTo>
                    <a:pt x="274" y="207"/>
                    <a:pt x="275" y="207"/>
                    <a:pt x="275" y="207"/>
                  </a:cubicBezTo>
                  <a:cubicBezTo>
                    <a:pt x="274" y="209"/>
                    <a:pt x="274" y="209"/>
                    <a:pt x="275" y="209"/>
                  </a:cubicBezTo>
                  <a:cubicBezTo>
                    <a:pt x="277" y="209"/>
                    <a:pt x="278" y="209"/>
                    <a:pt x="278" y="212"/>
                  </a:cubicBezTo>
                  <a:close/>
                  <a:moveTo>
                    <a:pt x="280" y="227"/>
                  </a:moveTo>
                  <a:cubicBezTo>
                    <a:pt x="281" y="229"/>
                    <a:pt x="283" y="229"/>
                    <a:pt x="281" y="227"/>
                  </a:cubicBezTo>
                  <a:cubicBezTo>
                    <a:pt x="281" y="226"/>
                    <a:pt x="281" y="226"/>
                    <a:pt x="280" y="224"/>
                  </a:cubicBezTo>
                  <a:cubicBezTo>
                    <a:pt x="278" y="223"/>
                    <a:pt x="280" y="223"/>
                    <a:pt x="280" y="223"/>
                  </a:cubicBezTo>
                  <a:cubicBezTo>
                    <a:pt x="278" y="221"/>
                    <a:pt x="278" y="221"/>
                    <a:pt x="278" y="221"/>
                  </a:cubicBezTo>
                  <a:cubicBezTo>
                    <a:pt x="277" y="223"/>
                    <a:pt x="278" y="223"/>
                    <a:pt x="278" y="224"/>
                  </a:cubicBezTo>
                  <a:cubicBezTo>
                    <a:pt x="278" y="224"/>
                    <a:pt x="278" y="224"/>
                    <a:pt x="280" y="227"/>
                  </a:cubicBezTo>
                  <a:close/>
                  <a:moveTo>
                    <a:pt x="199" y="22"/>
                  </a:moveTo>
                  <a:cubicBezTo>
                    <a:pt x="190" y="20"/>
                    <a:pt x="188" y="25"/>
                    <a:pt x="182" y="22"/>
                  </a:cubicBezTo>
                  <a:cubicBezTo>
                    <a:pt x="176" y="19"/>
                    <a:pt x="166" y="20"/>
                    <a:pt x="155" y="16"/>
                  </a:cubicBezTo>
                  <a:cubicBezTo>
                    <a:pt x="144" y="13"/>
                    <a:pt x="144" y="19"/>
                    <a:pt x="134" y="16"/>
                  </a:cubicBezTo>
                  <a:cubicBezTo>
                    <a:pt x="123" y="13"/>
                    <a:pt x="134" y="10"/>
                    <a:pt x="121" y="10"/>
                  </a:cubicBezTo>
                  <a:cubicBezTo>
                    <a:pt x="109" y="10"/>
                    <a:pt x="112" y="11"/>
                    <a:pt x="109" y="8"/>
                  </a:cubicBezTo>
                  <a:cubicBezTo>
                    <a:pt x="105" y="5"/>
                    <a:pt x="105" y="10"/>
                    <a:pt x="100" y="6"/>
                  </a:cubicBezTo>
                  <a:cubicBezTo>
                    <a:pt x="97" y="5"/>
                    <a:pt x="96" y="0"/>
                    <a:pt x="88" y="6"/>
                  </a:cubicBezTo>
                  <a:cubicBezTo>
                    <a:pt x="80" y="14"/>
                    <a:pt x="76" y="5"/>
                    <a:pt x="64" y="14"/>
                  </a:cubicBezTo>
                  <a:cubicBezTo>
                    <a:pt x="51" y="24"/>
                    <a:pt x="50" y="11"/>
                    <a:pt x="44" y="24"/>
                  </a:cubicBezTo>
                  <a:cubicBezTo>
                    <a:pt x="39" y="36"/>
                    <a:pt x="36" y="39"/>
                    <a:pt x="21" y="39"/>
                  </a:cubicBezTo>
                  <a:cubicBezTo>
                    <a:pt x="13" y="39"/>
                    <a:pt x="21" y="44"/>
                    <a:pt x="13" y="45"/>
                  </a:cubicBezTo>
                  <a:cubicBezTo>
                    <a:pt x="7" y="47"/>
                    <a:pt x="32" y="52"/>
                    <a:pt x="36" y="61"/>
                  </a:cubicBezTo>
                  <a:cubicBezTo>
                    <a:pt x="41" y="69"/>
                    <a:pt x="47" y="61"/>
                    <a:pt x="45" y="67"/>
                  </a:cubicBezTo>
                  <a:cubicBezTo>
                    <a:pt x="45" y="72"/>
                    <a:pt x="50" y="67"/>
                    <a:pt x="50" y="72"/>
                  </a:cubicBezTo>
                  <a:cubicBezTo>
                    <a:pt x="51" y="76"/>
                    <a:pt x="57" y="72"/>
                    <a:pt x="56" y="76"/>
                  </a:cubicBezTo>
                  <a:cubicBezTo>
                    <a:pt x="56" y="80"/>
                    <a:pt x="56" y="75"/>
                    <a:pt x="51" y="78"/>
                  </a:cubicBezTo>
                  <a:cubicBezTo>
                    <a:pt x="51" y="80"/>
                    <a:pt x="51" y="76"/>
                    <a:pt x="41" y="78"/>
                  </a:cubicBezTo>
                  <a:cubicBezTo>
                    <a:pt x="30" y="80"/>
                    <a:pt x="44" y="67"/>
                    <a:pt x="30" y="72"/>
                  </a:cubicBezTo>
                  <a:cubicBezTo>
                    <a:pt x="16" y="76"/>
                    <a:pt x="9" y="83"/>
                    <a:pt x="4" y="83"/>
                  </a:cubicBezTo>
                  <a:cubicBezTo>
                    <a:pt x="0" y="84"/>
                    <a:pt x="3" y="89"/>
                    <a:pt x="10" y="89"/>
                  </a:cubicBezTo>
                  <a:cubicBezTo>
                    <a:pt x="19" y="89"/>
                    <a:pt x="9" y="92"/>
                    <a:pt x="13" y="94"/>
                  </a:cubicBezTo>
                  <a:cubicBezTo>
                    <a:pt x="18" y="97"/>
                    <a:pt x="12" y="100"/>
                    <a:pt x="21" y="101"/>
                  </a:cubicBezTo>
                  <a:cubicBezTo>
                    <a:pt x="30" y="101"/>
                    <a:pt x="33" y="97"/>
                    <a:pt x="39" y="100"/>
                  </a:cubicBezTo>
                  <a:cubicBezTo>
                    <a:pt x="47" y="104"/>
                    <a:pt x="54" y="90"/>
                    <a:pt x="59" y="97"/>
                  </a:cubicBezTo>
                  <a:cubicBezTo>
                    <a:pt x="64" y="101"/>
                    <a:pt x="48" y="98"/>
                    <a:pt x="56" y="103"/>
                  </a:cubicBezTo>
                  <a:cubicBezTo>
                    <a:pt x="65" y="108"/>
                    <a:pt x="57" y="115"/>
                    <a:pt x="51" y="114"/>
                  </a:cubicBezTo>
                  <a:cubicBezTo>
                    <a:pt x="44" y="112"/>
                    <a:pt x="45" y="123"/>
                    <a:pt x="38" y="118"/>
                  </a:cubicBezTo>
                  <a:cubicBezTo>
                    <a:pt x="30" y="114"/>
                    <a:pt x="29" y="126"/>
                    <a:pt x="24" y="128"/>
                  </a:cubicBezTo>
                  <a:cubicBezTo>
                    <a:pt x="21" y="129"/>
                    <a:pt x="22" y="134"/>
                    <a:pt x="18" y="137"/>
                  </a:cubicBezTo>
                  <a:cubicBezTo>
                    <a:pt x="15" y="139"/>
                    <a:pt x="18" y="140"/>
                    <a:pt x="24" y="145"/>
                  </a:cubicBezTo>
                  <a:cubicBezTo>
                    <a:pt x="30" y="150"/>
                    <a:pt x="22" y="153"/>
                    <a:pt x="25" y="154"/>
                  </a:cubicBezTo>
                  <a:cubicBezTo>
                    <a:pt x="29" y="157"/>
                    <a:pt x="33" y="165"/>
                    <a:pt x="41" y="162"/>
                  </a:cubicBezTo>
                  <a:cubicBezTo>
                    <a:pt x="48" y="159"/>
                    <a:pt x="51" y="162"/>
                    <a:pt x="50" y="168"/>
                  </a:cubicBezTo>
                  <a:cubicBezTo>
                    <a:pt x="47" y="174"/>
                    <a:pt x="53" y="170"/>
                    <a:pt x="50" y="176"/>
                  </a:cubicBezTo>
                  <a:cubicBezTo>
                    <a:pt x="48" y="181"/>
                    <a:pt x="56" y="179"/>
                    <a:pt x="59" y="174"/>
                  </a:cubicBezTo>
                  <a:cubicBezTo>
                    <a:pt x="62" y="171"/>
                    <a:pt x="68" y="176"/>
                    <a:pt x="71" y="179"/>
                  </a:cubicBezTo>
                  <a:cubicBezTo>
                    <a:pt x="76" y="184"/>
                    <a:pt x="76" y="176"/>
                    <a:pt x="79" y="178"/>
                  </a:cubicBezTo>
                  <a:cubicBezTo>
                    <a:pt x="82" y="181"/>
                    <a:pt x="91" y="173"/>
                    <a:pt x="86" y="178"/>
                  </a:cubicBezTo>
                  <a:cubicBezTo>
                    <a:pt x="83" y="182"/>
                    <a:pt x="83" y="185"/>
                    <a:pt x="83" y="190"/>
                  </a:cubicBezTo>
                  <a:cubicBezTo>
                    <a:pt x="83" y="195"/>
                    <a:pt x="79" y="192"/>
                    <a:pt x="76" y="198"/>
                  </a:cubicBezTo>
                  <a:cubicBezTo>
                    <a:pt x="73" y="204"/>
                    <a:pt x="67" y="202"/>
                    <a:pt x="64" y="209"/>
                  </a:cubicBezTo>
                  <a:cubicBezTo>
                    <a:pt x="59" y="216"/>
                    <a:pt x="61" y="210"/>
                    <a:pt x="53" y="212"/>
                  </a:cubicBezTo>
                  <a:cubicBezTo>
                    <a:pt x="45" y="215"/>
                    <a:pt x="50" y="218"/>
                    <a:pt x="44" y="220"/>
                  </a:cubicBezTo>
                  <a:cubicBezTo>
                    <a:pt x="39" y="223"/>
                    <a:pt x="38" y="227"/>
                    <a:pt x="44" y="224"/>
                  </a:cubicBezTo>
                  <a:cubicBezTo>
                    <a:pt x="51" y="221"/>
                    <a:pt x="53" y="215"/>
                    <a:pt x="54" y="218"/>
                  </a:cubicBezTo>
                  <a:cubicBezTo>
                    <a:pt x="56" y="221"/>
                    <a:pt x="59" y="216"/>
                    <a:pt x="59" y="220"/>
                  </a:cubicBezTo>
                  <a:cubicBezTo>
                    <a:pt x="61" y="224"/>
                    <a:pt x="64" y="221"/>
                    <a:pt x="64" y="218"/>
                  </a:cubicBezTo>
                  <a:cubicBezTo>
                    <a:pt x="62" y="215"/>
                    <a:pt x="68" y="213"/>
                    <a:pt x="68" y="216"/>
                  </a:cubicBezTo>
                  <a:cubicBezTo>
                    <a:pt x="68" y="220"/>
                    <a:pt x="74" y="210"/>
                    <a:pt x="79" y="210"/>
                  </a:cubicBezTo>
                  <a:cubicBezTo>
                    <a:pt x="83" y="210"/>
                    <a:pt x="76" y="209"/>
                    <a:pt x="86" y="202"/>
                  </a:cubicBezTo>
                  <a:cubicBezTo>
                    <a:pt x="96" y="198"/>
                    <a:pt x="94" y="195"/>
                    <a:pt x="100" y="192"/>
                  </a:cubicBezTo>
                  <a:cubicBezTo>
                    <a:pt x="105" y="188"/>
                    <a:pt x="112" y="185"/>
                    <a:pt x="114" y="181"/>
                  </a:cubicBezTo>
                  <a:cubicBezTo>
                    <a:pt x="115" y="176"/>
                    <a:pt x="118" y="178"/>
                    <a:pt x="120" y="174"/>
                  </a:cubicBezTo>
                  <a:cubicBezTo>
                    <a:pt x="120" y="170"/>
                    <a:pt x="105" y="176"/>
                    <a:pt x="114" y="168"/>
                  </a:cubicBezTo>
                  <a:cubicBezTo>
                    <a:pt x="124" y="160"/>
                    <a:pt x="126" y="159"/>
                    <a:pt x="129" y="151"/>
                  </a:cubicBezTo>
                  <a:cubicBezTo>
                    <a:pt x="134" y="145"/>
                    <a:pt x="144" y="140"/>
                    <a:pt x="152" y="148"/>
                  </a:cubicBezTo>
                  <a:cubicBezTo>
                    <a:pt x="159" y="156"/>
                    <a:pt x="146" y="143"/>
                    <a:pt x="138" y="148"/>
                  </a:cubicBezTo>
                  <a:cubicBezTo>
                    <a:pt x="132" y="153"/>
                    <a:pt x="138" y="154"/>
                    <a:pt x="132" y="159"/>
                  </a:cubicBezTo>
                  <a:cubicBezTo>
                    <a:pt x="126" y="165"/>
                    <a:pt x="137" y="165"/>
                    <a:pt x="132" y="167"/>
                  </a:cubicBezTo>
                  <a:cubicBezTo>
                    <a:pt x="124" y="171"/>
                    <a:pt x="137" y="173"/>
                    <a:pt x="143" y="167"/>
                  </a:cubicBezTo>
                  <a:cubicBezTo>
                    <a:pt x="149" y="162"/>
                    <a:pt x="150" y="160"/>
                    <a:pt x="155" y="160"/>
                  </a:cubicBezTo>
                  <a:cubicBezTo>
                    <a:pt x="161" y="160"/>
                    <a:pt x="155" y="157"/>
                    <a:pt x="159" y="156"/>
                  </a:cubicBezTo>
                  <a:cubicBezTo>
                    <a:pt x="164" y="154"/>
                    <a:pt x="156" y="150"/>
                    <a:pt x="163" y="150"/>
                  </a:cubicBezTo>
                  <a:cubicBezTo>
                    <a:pt x="169" y="148"/>
                    <a:pt x="172" y="145"/>
                    <a:pt x="172" y="148"/>
                  </a:cubicBezTo>
                  <a:cubicBezTo>
                    <a:pt x="172" y="153"/>
                    <a:pt x="176" y="151"/>
                    <a:pt x="181" y="154"/>
                  </a:cubicBezTo>
                  <a:cubicBezTo>
                    <a:pt x="185" y="157"/>
                    <a:pt x="184" y="151"/>
                    <a:pt x="187" y="156"/>
                  </a:cubicBezTo>
                  <a:cubicBezTo>
                    <a:pt x="191" y="162"/>
                    <a:pt x="199" y="159"/>
                    <a:pt x="204" y="159"/>
                  </a:cubicBezTo>
                  <a:cubicBezTo>
                    <a:pt x="210" y="159"/>
                    <a:pt x="219" y="167"/>
                    <a:pt x="223" y="164"/>
                  </a:cubicBezTo>
                  <a:cubicBezTo>
                    <a:pt x="230" y="160"/>
                    <a:pt x="230" y="164"/>
                    <a:pt x="227" y="165"/>
                  </a:cubicBezTo>
                  <a:cubicBezTo>
                    <a:pt x="223" y="167"/>
                    <a:pt x="233" y="170"/>
                    <a:pt x="237" y="173"/>
                  </a:cubicBezTo>
                  <a:cubicBezTo>
                    <a:pt x="242" y="174"/>
                    <a:pt x="242" y="178"/>
                    <a:pt x="248" y="181"/>
                  </a:cubicBezTo>
                  <a:cubicBezTo>
                    <a:pt x="252" y="184"/>
                    <a:pt x="257" y="182"/>
                    <a:pt x="254" y="179"/>
                  </a:cubicBezTo>
                  <a:cubicBezTo>
                    <a:pt x="251" y="176"/>
                    <a:pt x="251" y="173"/>
                    <a:pt x="255" y="176"/>
                  </a:cubicBezTo>
                  <a:cubicBezTo>
                    <a:pt x="258" y="181"/>
                    <a:pt x="265" y="185"/>
                    <a:pt x="263" y="181"/>
                  </a:cubicBezTo>
                  <a:cubicBezTo>
                    <a:pt x="263" y="176"/>
                    <a:pt x="262" y="173"/>
                    <a:pt x="265" y="179"/>
                  </a:cubicBezTo>
                  <a:cubicBezTo>
                    <a:pt x="268" y="184"/>
                    <a:pt x="271" y="179"/>
                    <a:pt x="272" y="184"/>
                  </a:cubicBezTo>
                  <a:cubicBezTo>
                    <a:pt x="275" y="190"/>
                    <a:pt x="274" y="190"/>
                    <a:pt x="277" y="192"/>
                  </a:cubicBezTo>
                  <a:cubicBezTo>
                    <a:pt x="278" y="193"/>
                    <a:pt x="274" y="196"/>
                    <a:pt x="278" y="198"/>
                  </a:cubicBezTo>
                  <a:cubicBezTo>
                    <a:pt x="283" y="199"/>
                    <a:pt x="280" y="199"/>
                    <a:pt x="284" y="204"/>
                  </a:cubicBezTo>
                  <a:cubicBezTo>
                    <a:pt x="290" y="210"/>
                    <a:pt x="293" y="209"/>
                    <a:pt x="290" y="210"/>
                  </a:cubicBezTo>
                  <a:cubicBezTo>
                    <a:pt x="287" y="210"/>
                    <a:pt x="289" y="212"/>
                    <a:pt x="286" y="215"/>
                  </a:cubicBezTo>
                  <a:cubicBezTo>
                    <a:pt x="284" y="216"/>
                    <a:pt x="287" y="220"/>
                    <a:pt x="289" y="215"/>
                  </a:cubicBezTo>
                  <a:cubicBezTo>
                    <a:pt x="290" y="212"/>
                    <a:pt x="293" y="209"/>
                    <a:pt x="295" y="213"/>
                  </a:cubicBezTo>
                  <a:cubicBezTo>
                    <a:pt x="298" y="218"/>
                    <a:pt x="295" y="221"/>
                    <a:pt x="295" y="223"/>
                  </a:cubicBezTo>
                  <a:cubicBezTo>
                    <a:pt x="297" y="226"/>
                    <a:pt x="297" y="229"/>
                    <a:pt x="300" y="226"/>
                  </a:cubicBezTo>
                  <a:cubicBezTo>
                    <a:pt x="301" y="223"/>
                    <a:pt x="304" y="223"/>
                    <a:pt x="303" y="218"/>
                  </a:cubicBezTo>
                  <a:cubicBezTo>
                    <a:pt x="301" y="213"/>
                    <a:pt x="303" y="213"/>
                    <a:pt x="304" y="212"/>
                  </a:cubicBezTo>
                  <a:cubicBezTo>
                    <a:pt x="304" y="212"/>
                    <a:pt x="304" y="210"/>
                    <a:pt x="303" y="210"/>
                  </a:cubicBezTo>
                  <a:cubicBezTo>
                    <a:pt x="300" y="210"/>
                    <a:pt x="303" y="209"/>
                    <a:pt x="298" y="207"/>
                  </a:cubicBezTo>
                  <a:cubicBezTo>
                    <a:pt x="292" y="206"/>
                    <a:pt x="293" y="202"/>
                    <a:pt x="290" y="204"/>
                  </a:cubicBezTo>
                  <a:cubicBezTo>
                    <a:pt x="287" y="204"/>
                    <a:pt x="290" y="201"/>
                    <a:pt x="289" y="201"/>
                  </a:cubicBezTo>
                  <a:cubicBezTo>
                    <a:pt x="286" y="201"/>
                    <a:pt x="289" y="198"/>
                    <a:pt x="287" y="198"/>
                  </a:cubicBezTo>
                  <a:cubicBezTo>
                    <a:pt x="284" y="198"/>
                    <a:pt x="287" y="198"/>
                    <a:pt x="286" y="195"/>
                  </a:cubicBezTo>
                  <a:cubicBezTo>
                    <a:pt x="284" y="193"/>
                    <a:pt x="278" y="182"/>
                    <a:pt x="275" y="179"/>
                  </a:cubicBezTo>
                  <a:cubicBezTo>
                    <a:pt x="274" y="174"/>
                    <a:pt x="271" y="178"/>
                    <a:pt x="269" y="173"/>
                  </a:cubicBezTo>
                  <a:cubicBezTo>
                    <a:pt x="268" y="170"/>
                    <a:pt x="266" y="171"/>
                    <a:pt x="265" y="168"/>
                  </a:cubicBezTo>
                  <a:cubicBezTo>
                    <a:pt x="263" y="167"/>
                    <a:pt x="266" y="168"/>
                    <a:pt x="263" y="165"/>
                  </a:cubicBezTo>
                  <a:cubicBezTo>
                    <a:pt x="262" y="162"/>
                    <a:pt x="262" y="162"/>
                    <a:pt x="255" y="165"/>
                  </a:cubicBezTo>
                  <a:cubicBezTo>
                    <a:pt x="252" y="165"/>
                    <a:pt x="257" y="167"/>
                    <a:pt x="254" y="167"/>
                  </a:cubicBezTo>
                  <a:cubicBezTo>
                    <a:pt x="251" y="168"/>
                    <a:pt x="255" y="170"/>
                    <a:pt x="251" y="171"/>
                  </a:cubicBezTo>
                  <a:cubicBezTo>
                    <a:pt x="246" y="171"/>
                    <a:pt x="246" y="174"/>
                    <a:pt x="245" y="173"/>
                  </a:cubicBezTo>
                  <a:cubicBezTo>
                    <a:pt x="243" y="173"/>
                    <a:pt x="246" y="171"/>
                    <a:pt x="240" y="167"/>
                  </a:cubicBezTo>
                  <a:cubicBezTo>
                    <a:pt x="233" y="164"/>
                    <a:pt x="237" y="162"/>
                    <a:pt x="233" y="160"/>
                  </a:cubicBezTo>
                  <a:cubicBezTo>
                    <a:pt x="230" y="159"/>
                    <a:pt x="231" y="159"/>
                    <a:pt x="233" y="157"/>
                  </a:cubicBezTo>
                  <a:cubicBezTo>
                    <a:pt x="233" y="154"/>
                    <a:pt x="228" y="156"/>
                    <a:pt x="227" y="157"/>
                  </a:cubicBezTo>
                  <a:cubicBezTo>
                    <a:pt x="225" y="157"/>
                    <a:pt x="225" y="157"/>
                    <a:pt x="222" y="156"/>
                  </a:cubicBezTo>
                  <a:cubicBezTo>
                    <a:pt x="220" y="154"/>
                    <a:pt x="223" y="159"/>
                    <a:pt x="217" y="156"/>
                  </a:cubicBezTo>
                  <a:cubicBezTo>
                    <a:pt x="217" y="28"/>
                    <a:pt x="217" y="28"/>
                    <a:pt x="217" y="28"/>
                  </a:cubicBezTo>
                  <a:cubicBezTo>
                    <a:pt x="208" y="28"/>
                    <a:pt x="208" y="22"/>
                    <a:pt x="199" y="22"/>
                  </a:cubicBezTo>
                  <a:close/>
                  <a:moveTo>
                    <a:pt x="734" y="349"/>
                  </a:moveTo>
                  <a:cubicBezTo>
                    <a:pt x="734" y="350"/>
                    <a:pt x="732" y="352"/>
                    <a:pt x="730" y="352"/>
                  </a:cubicBezTo>
                  <a:cubicBezTo>
                    <a:pt x="729" y="352"/>
                    <a:pt x="729" y="353"/>
                    <a:pt x="730" y="355"/>
                  </a:cubicBezTo>
                  <a:cubicBezTo>
                    <a:pt x="732" y="355"/>
                    <a:pt x="730" y="355"/>
                    <a:pt x="730" y="358"/>
                  </a:cubicBezTo>
                  <a:cubicBezTo>
                    <a:pt x="730" y="360"/>
                    <a:pt x="729" y="360"/>
                    <a:pt x="727" y="361"/>
                  </a:cubicBezTo>
                  <a:cubicBezTo>
                    <a:pt x="726" y="363"/>
                    <a:pt x="721" y="363"/>
                    <a:pt x="718" y="363"/>
                  </a:cubicBezTo>
                  <a:cubicBezTo>
                    <a:pt x="717" y="361"/>
                    <a:pt x="711" y="361"/>
                    <a:pt x="711" y="363"/>
                  </a:cubicBezTo>
                  <a:cubicBezTo>
                    <a:pt x="709" y="363"/>
                    <a:pt x="706" y="364"/>
                    <a:pt x="706" y="364"/>
                  </a:cubicBezTo>
                  <a:cubicBezTo>
                    <a:pt x="709" y="366"/>
                    <a:pt x="709" y="366"/>
                    <a:pt x="709" y="366"/>
                  </a:cubicBezTo>
                  <a:cubicBezTo>
                    <a:pt x="711" y="366"/>
                    <a:pt x="709" y="369"/>
                    <a:pt x="709" y="369"/>
                  </a:cubicBezTo>
                  <a:cubicBezTo>
                    <a:pt x="708" y="370"/>
                    <a:pt x="703" y="375"/>
                    <a:pt x="700" y="375"/>
                  </a:cubicBezTo>
                  <a:cubicBezTo>
                    <a:pt x="699" y="375"/>
                    <a:pt x="695" y="378"/>
                    <a:pt x="689" y="381"/>
                  </a:cubicBezTo>
                  <a:cubicBezTo>
                    <a:pt x="683" y="384"/>
                    <a:pt x="677" y="384"/>
                    <a:pt x="677" y="383"/>
                  </a:cubicBezTo>
                  <a:cubicBezTo>
                    <a:pt x="676" y="383"/>
                    <a:pt x="679" y="383"/>
                    <a:pt x="679" y="381"/>
                  </a:cubicBezTo>
                  <a:cubicBezTo>
                    <a:pt x="677" y="381"/>
                    <a:pt x="673" y="381"/>
                    <a:pt x="673" y="380"/>
                  </a:cubicBezTo>
                  <a:cubicBezTo>
                    <a:pt x="673" y="378"/>
                    <a:pt x="674" y="378"/>
                    <a:pt x="674" y="375"/>
                  </a:cubicBezTo>
                  <a:cubicBezTo>
                    <a:pt x="676" y="372"/>
                    <a:pt x="677" y="374"/>
                    <a:pt x="677" y="370"/>
                  </a:cubicBezTo>
                  <a:cubicBezTo>
                    <a:pt x="679" y="369"/>
                    <a:pt x="679" y="369"/>
                    <a:pt x="680" y="370"/>
                  </a:cubicBezTo>
                  <a:cubicBezTo>
                    <a:pt x="680" y="369"/>
                    <a:pt x="680" y="369"/>
                    <a:pt x="680" y="369"/>
                  </a:cubicBezTo>
                  <a:cubicBezTo>
                    <a:pt x="680" y="367"/>
                    <a:pt x="682" y="367"/>
                    <a:pt x="682" y="366"/>
                  </a:cubicBezTo>
                  <a:cubicBezTo>
                    <a:pt x="680" y="363"/>
                    <a:pt x="680" y="353"/>
                    <a:pt x="676" y="355"/>
                  </a:cubicBezTo>
                  <a:cubicBezTo>
                    <a:pt x="673" y="355"/>
                    <a:pt x="673" y="358"/>
                    <a:pt x="671" y="360"/>
                  </a:cubicBezTo>
                  <a:cubicBezTo>
                    <a:pt x="670" y="360"/>
                    <a:pt x="668" y="355"/>
                    <a:pt x="671" y="355"/>
                  </a:cubicBezTo>
                  <a:cubicBezTo>
                    <a:pt x="673" y="353"/>
                    <a:pt x="674" y="352"/>
                    <a:pt x="674" y="349"/>
                  </a:cubicBezTo>
                  <a:cubicBezTo>
                    <a:pt x="674" y="344"/>
                    <a:pt x="671" y="342"/>
                    <a:pt x="674" y="342"/>
                  </a:cubicBezTo>
                  <a:cubicBezTo>
                    <a:pt x="676" y="342"/>
                    <a:pt x="673" y="339"/>
                    <a:pt x="670" y="338"/>
                  </a:cubicBezTo>
                  <a:cubicBezTo>
                    <a:pt x="667" y="338"/>
                    <a:pt x="668" y="336"/>
                    <a:pt x="667" y="336"/>
                  </a:cubicBezTo>
                  <a:cubicBezTo>
                    <a:pt x="663" y="336"/>
                    <a:pt x="663" y="333"/>
                    <a:pt x="660" y="335"/>
                  </a:cubicBezTo>
                  <a:cubicBezTo>
                    <a:pt x="657" y="338"/>
                    <a:pt x="663" y="338"/>
                    <a:pt x="659" y="339"/>
                  </a:cubicBezTo>
                  <a:cubicBezTo>
                    <a:pt x="656" y="339"/>
                    <a:pt x="657" y="345"/>
                    <a:pt x="656" y="345"/>
                  </a:cubicBezTo>
                  <a:cubicBezTo>
                    <a:pt x="654" y="345"/>
                    <a:pt x="657" y="338"/>
                    <a:pt x="653" y="344"/>
                  </a:cubicBezTo>
                  <a:cubicBezTo>
                    <a:pt x="651" y="347"/>
                    <a:pt x="650" y="344"/>
                    <a:pt x="651" y="349"/>
                  </a:cubicBezTo>
                  <a:cubicBezTo>
                    <a:pt x="651" y="352"/>
                    <a:pt x="648" y="353"/>
                    <a:pt x="650" y="355"/>
                  </a:cubicBezTo>
                  <a:cubicBezTo>
                    <a:pt x="650" y="358"/>
                    <a:pt x="648" y="356"/>
                    <a:pt x="650" y="361"/>
                  </a:cubicBezTo>
                  <a:cubicBezTo>
                    <a:pt x="651" y="367"/>
                    <a:pt x="651" y="372"/>
                    <a:pt x="648" y="377"/>
                  </a:cubicBezTo>
                  <a:cubicBezTo>
                    <a:pt x="645" y="381"/>
                    <a:pt x="642" y="383"/>
                    <a:pt x="639" y="378"/>
                  </a:cubicBezTo>
                  <a:cubicBezTo>
                    <a:pt x="636" y="374"/>
                    <a:pt x="639" y="370"/>
                    <a:pt x="638" y="366"/>
                  </a:cubicBezTo>
                  <a:cubicBezTo>
                    <a:pt x="638" y="361"/>
                    <a:pt x="639" y="363"/>
                    <a:pt x="639" y="356"/>
                  </a:cubicBezTo>
                  <a:cubicBezTo>
                    <a:pt x="639" y="352"/>
                    <a:pt x="642" y="355"/>
                    <a:pt x="641" y="352"/>
                  </a:cubicBezTo>
                  <a:cubicBezTo>
                    <a:pt x="639" y="350"/>
                    <a:pt x="644" y="345"/>
                    <a:pt x="641" y="345"/>
                  </a:cubicBezTo>
                  <a:cubicBezTo>
                    <a:pt x="639" y="344"/>
                    <a:pt x="641" y="345"/>
                    <a:pt x="638" y="349"/>
                  </a:cubicBezTo>
                  <a:cubicBezTo>
                    <a:pt x="636" y="350"/>
                    <a:pt x="638" y="344"/>
                    <a:pt x="639" y="344"/>
                  </a:cubicBezTo>
                  <a:cubicBezTo>
                    <a:pt x="641" y="342"/>
                    <a:pt x="639" y="342"/>
                    <a:pt x="641" y="341"/>
                  </a:cubicBezTo>
                  <a:cubicBezTo>
                    <a:pt x="642" y="338"/>
                    <a:pt x="645" y="331"/>
                    <a:pt x="645" y="333"/>
                  </a:cubicBezTo>
                  <a:cubicBezTo>
                    <a:pt x="645" y="336"/>
                    <a:pt x="648" y="331"/>
                    <a:pt x="648" y="335"/>
                  </a:cubicBezTo>
                  <a:cubicBezTo>
                    <a:pt x="647" y="338"/>
                    <a:pt x="650" y="331"/>
                    <a:pt x="651" y="331"/>
                  </a:cubicBezTo>
                  <a:cubicBezTo>
                    <a:pt x="657" y="333"/>
                    <a:pt x="654" y="328"/>
                    <a:pt x="660" y="331"/>
                  </a:cubicBezTo>
                  <a:cubicBezTo>
                    <a:pt x="665" y="335"/>
                    <a:pt x="662" y="330"/>
                    <a:pt x="663" y="331"/>
                  </a:cubicBezTo>
                  <a:cubicBezTo>
                    <a:pt x="667" y="331"/>
                    <a:pt x="670" y="333"/>
                    <a:pt x="670" y="330"/>
                  </a:cubicBezTo>
                  <a:cubicBezTo>
                    <a:pt x="668" y="328"/>
                    <a:pt x="667" y="330"/>
                    <a:pt x="667" y="327"/>
                  </a:cubicBezTo>
                  <a:cubicBezTo>
                    <a:pt x="667" y="325"/>
                    <a:pt x="665" y="327"/>
                    <a:pt x="662" y="325"/>
                  </a:cubicBezTo>
                  <a:cubicBezTo>
                    <a:pt x="659" y="325"/>
                    <a:pt x="662" y="322"/>
                    <a:pt x="660" y="322"/>
                  </a:cubicBezTo>
                  <a:cubicBezTo>
                    <a:pt x="657" y="324"/>
                    <a:pt x="651" y="324"/>
                    <a:pt x="650" y="325"/>
                  </a:cubicBezTo>
                  <a:cubicBezTo>
                    <a:pt x="647" y="327"/>
                    <a:pt x="647" y="325"/>
                    <a:pt x="644" y="325"/>
                  </a:cubicBezTo>
                  <a:cubicBezTo>
                    <a:pt x="641" y="325"/>
                    <a:pt x="641" y="322"/>
                    <a:pt x="638" y="321"/>
                  </a:cubicBezTo>
                  <a:cubicBezTo>
                    <a:pt x="635" y="319"/>
                    <a:pt x="633" y="324"/>
                    <a:pt x="633" y="321"/>
                  </a:cubicBezTo>
                  <a:cubicBezTo>
                    <a:pt x="633" y="317"/>
                    <a:pt x="632" y="317"/>
                    <a:pt x="628" y="321"/>
                  </a:cubicBezTo>
                  <a:cubicBezTo>
                    <a:pt x="625" y="324"/>
                    <a:pt x="625" y="321"/>
                    <a:pt x="621" y="324"/>
                  </a:cubicBezTo>
                  <a:cubicBezTo>
                    <a:pt x="618" y="327"/>
                    <a:pt x="618" y="324"/>
                    <a:pt x="615" y="325"/>
                  </a:cubicBezTo>
                  <a:cubicBezTo>
                    <a:pt x="612" y="325"/>
                    <a:pt x="616" y="321"/>
                    <a:pt x="615" y="321"/>
                  </a:cubicBezTo>
                  <a:cubicBezTo>
                    <a:pt x="612" y="321"/>
                    <a:pt x="609" y="324"/>
                    <a:pt x="606" y="324"/>
                  </a:cubicBezTo>
                  <a:cubicBezTo>
                    <a:pt x="603" y="322"/>
                    <a:pt x="607" y="321"/>
                    <a:pt x="610" y="316"/>
                  </a:cubicBezTo>
                  <a:cubicBezTo>
                    <a:pt x="615" y="311"/>
                    <a:pt x="616" y="311"/>
                    <a:pt x="624" y="308"/>
                  </a:cubicBezTo>
                  <a:cubicBezTo>
                    <a:pt x="619" y="308"/>
                    <a:pt x="622" y="307"/>
                    <a:pt x="618" y="307"/>
                  </a:cubicBezTo>
                  <a:cubicBezTo>
                    <a:pt x="613" y="308"/>
                    <a:pt x="616" y="305"/>
                    <a:pt x="610" y="307"/>
                  </a:cubicBezTo>
                  <a:cubicBezTo>
                    <a:pt x="607" y="310"/>
                    <a:pt x="606" y="304"/>
                    <a:pt x="603" y="305"/>
                  </a:cubicBezTo>
                  <a:cubicBezTo>
                    <a:pt x="601" y="307"/>
                    <a:pt x="604" y="304"/>
                    <a:pt x="598" y="302"/>
                  </a:cubicBezTo>
                  <a:cubicBezTo>
                    <a:pt x="592" y="299"/>
                    <a:pt x="592" y="304"/>
                    <a:pt x="590" y="302"/>
                  </a:cubicBezTo>
                  <a:cubicBezTo>
                    <a:pt x="589" y="299"/>
                    <a:pt x="584" y="302"/>
                    <a:pt x="584" y="297"/>
                  </a:cubicBezTo>
                  <a:cubicBezTo>
                    <a:pt x="583" y="294"/>
                    <a:pt x="583" y="293"/>
                    <a:pt x="581" y="293"/>
                  </a:cubicBezTo>
                  <a:cubicBezTo>
                    <a:pt x="580" y="291"/>
                    <a:pt x="581" y="297"/>
                    <a:pt x="580" y="297"/>
                  </a:cubicBezTo>
                  <a:cubicBezTo>
                    <a:pt x="360" y="297"/>
                    <a:pt x="360" y="297"/>
                    <a:pt x="360" y="297"/>
                  </a:cubicBezTo>
                  <a:cubicBezTo>
                    <a:pt x="360" y="300"/>
                    <a:pt x="364" y="299"/>
                    <a:pt x="364" y="302"/>
                  </a:cubicBezTo>
                  <a:cubicBezTo>
                    <a:pt x="364" y="304"/>
                    <a:pt x="360" y="302"/>
                    <a:pt x="362" y="305"/>
                  </a:cubicBezTo>
                  <a:cubicBezTo>
                    <a:pt x="365" y="308"/>
                    <a:pt x="365" y="308"/>
                    <a:pt x="365" y="314"/>
                  </a:cubicBezTo>
                  <a:cubicBezTo>
                    <a:pt x="364" y="321"/>
                    <a:pt x="364" y="313"/>
                    <a:pt x="362" y="308"/>
                  </a:cubicBezTo>
                  <a:cubicBezTo>
                    <a:pt x="360" y="305"/>
                    <a:pt x="353" y="307"/>
                    <a:pt x="348" y="305"/>
                  </a:cubicBezTo>
                  <a:cubicBezTo>
                    <a:pt x="345" y="302"/>
                    <a:pt x="345" y="307"/>
                    <a:pt x="348" y="310"/>
                  </a:cubicBezTo>
                  <a:cubicBezTo>
                    <a:pt x="350" y="314"/>
                    <a:pt x="351" y="325"/>
                    <a:pt x="351" y="333"/>
                  </a:cubicBezTo>
                  <a:cubicBezTo>
                    <a:pt x="351" y="341"/>
                    <a:pt x="351" y="356"/>
                    <a:pt x="348" y="364"/>
                  </a:cubicBezTo>
                  <a:cubicBezTo>
                    <a:pt x="345" y="370"/>
                    <a:pt x="353" y="381"/>
                    <a:pt x="350" y="389"/>
                  </a:cubicBezTo>
                  <a:cubicBezTo>
                    <a:pt x="347" y="398"/>
                    <a:pt x="353" y="397"/>
                    <a:pt x="353" y="406"/>
                  </a:cubicBezTo>
                  <a:cubicBezTo>
                    <a:pt x="354" y="415"/>
                    <a:pt x="359" y="414"/>
                    <a:pt x="359" y="419"/>
                  </a:cubicBezTo>
                  <a:cubicBezTo>
                    <a:pt x="360" y="423"/>
                    <a:pt x="364" y="420"/>
                    <a:pt x="364" y="426"/>
                  </a:cubicBezTo>
                  <a:cubicBezTo>
                    <a:pt x="365" y="434"/>
                    <a:pt x="370" y="431"/>
                    <a:pt x="368" y="436"/>
                  </a:cubicBezTo>
                  <a:cubicBezTo>
                    <a:pt x="367" y="439"/>
                    <a:pt x="370" y="440"/>
                    <a:pt x="374" y="448"/>
                  </a:cubicBezTo>
                  <a:cubicBezTo>
                    <a:pt x="380" y="454"/>
                    <a:pt x="377" y="458"/>
                    <a:pt x="379" y="459"/>
                  </a:cubicBezTo>
                  <a:cubicBezTo>
                    <a:pt x="382" y="461"/>
                    <a:pt x="386" y="459"/>
                    <a:pt x="392" y="465"/>
                  </a:cubicBezTo>
                  <a:cubicBezTo>
                    <a:pt x="397" y="470"/>
                    <a:pt x="397" y="465"/>
                    <a:pt x="402" y="470"/>
                  </a:cubicBezTo>
                  <a:cubicBezTo>
                    <a:pt x="406" y="475"/>
                    <a:pt x="405" y="476"/>
                    <a:pt x="406" y="481"/>
                  </a:cubicBezTo>
                  <a:cubicBezTo>
                    <a:pt x="411" y="479"/>
                    <a:pt x="421" y="479"/>
                    <a:pt x="424" y="478"/>
                  </a:cubicBezTo>
                  <a:cubicBezTo>
                    <a:pt x="424" y="481"/>
                    <a:pt x="424" y="481"/>
                    <a:pt x="424" y="481"/>
                  </a:cubicBezTo>
                  <a:cubicBezTo>
                    <a:pt x="429" y="482"/>
                    <a:pt x="452" y="492"/>
                    <a:pt x="455" y="493"/>
                  </a:cubicBezTo>
                  <a:cubicBezTo>
                    <a:pt x="478" y="493"/>
                    <a:pt x="478" y="493"/>
                    <a:pt x="478" y="493"/>
                  </a:cubicBezTo>
                  <a:cubicBezTo>
                    <a:pt x="478" y="489"/>
                    <a:pt x="478" y="489"/>
                    <a:pt x="478" y="489"/>
                  </a:cubicBezTo>
                  <a:cubicBezTo>
                    <a:pt x="490" y="489"/>
                    <a:pt x="490" y="489"/>
                    <a:pt x="490" y="489"/>
                  </a:cubicBezTo>
                  <a:cubicBezTo>
                    <a:pt x="490" y="489"/>
                    <a:pt x="499" y="498"/>
                    <a:pt x="502" y="501"/>
                  </a:cubicBezTo>
                  <a:cubicBezTo>
                    <a:pt x="507" y="504"/>
                    <a:pt x="505" y="512"/>
                    <a:pt x="513" y="517"/>
                  </a:cubicBezTo>
                  <a:cubicBezTo>
                    <a:pt x="522" y="520"/>
                    <a:pt x="516" y="506"/>
                    <a:pt x="526" y="507"/>
                  </a:cubicBezTo>
                  <a:cubicBezTo>
                    <a:pt x="536" y="509"/>
                    <a:pt x="537" y="521"/>
                    <a:pt x="543" y="529"/>
                  </a:cubicBezTo>
                  <a:cubicBezTo>
                    <a:pt x="549" y="537"/>
                    <a:pt x="545" y="546"/>
                    <a:pt x="558" y="548"/>
                  </a:cubicBezTo>
                  <a:cubicBezTo>
                    <a:pt x="560" y="548"/>
                    <a:pt x="563" y="551"/>
                    <a:pt x="563" y="549"/>
                  </a:cubicBezTo>
                  <a:cubicBezTo>
                    <a:pt x="563" y="549"/>
                    <a:pt x="563" y="549"/>
                    <a:pt x="565" y="549"/>
                  </a:cubicBezTo>
                  <a:cubicBezTo>
                    <a:pt x="565" y="545"/>
                    <a:pt x="561" y="538"/>
                    <a:pt x="563" y="535"/>
                  </a:cubicBezTo>
                  <a:cubicBezTo>
                    <a:pt x="563" y="532"/>
                    <a:pt x="565" y="531"/>
                    <a:pt x="566" y="529"/>
                  </a:cubicBezTo>
                  <a:cubicBezTo>
                    <a:pt x="568" y="526"/>
                    <a:pt x="572" y="524"/>
                    <a:pt x="571" y="523"/>
                  </a:cubicBezTo>
                  <a:cubicBezTo>
                    <a:pt x="569" y="523"/>
                    <a:pt x="568" y="521"/>
                    <a:pt x="569" y="521"/>
                  </a:cubicBezTo>
                  <a:cubicBezTo>
                    <a:pt x="571" y="523"/>
                    <a:pt x="571" y="520"/>
                    <a:pt x="572" y="521"/>
                  </a:cubicBezTo>
                  <a:cubicBezTo>
                    <a:pt x="574" y="523"/>
                    <a:pt x="578" y="520"/>
                    <a:pt x="580" y="517"/>
                  </a:cubicBezTo>
                  <a:cubicBezTo>
                    <a:pt x="583" y="515"/>
                    <a:pt x="583" y="515"/>
                    <a:pt x="586" y="512"/>
                  </a:cubicBezTo>
                  <a:cubicBezTo>
                    <a:pt x="589" y="510"/>
                    <a:pt x="589" y="510"/>
                    <a:pt x="593" y="509"/>
                  </a:cubicBezTo>
                  <a:cubicBezTo>
                    <a:pt x="600" y="509"/>
                    <a:pt x="600" y="512"/>
                    <a:pt x="603" y="512"/>
                  </a:cubicBezTo>
                  <a:cubicBezTo>
                    <a:pt x="606" y="510"/>
                    <a:pt x="606" y="513"/>
                    <a:pt x="607" y="512"/>
                  </a:cubicBezTo>
                  <a:cubicBezTo>
                    <a:pt x="609" y="510"/>
                    <a:pt x="603" y="510"/>
                    <a:pt x="606" y="509"/>
                  </a:cubicBezTo>
                  <a:cubicBezTo>
                    <a:pt x="607" y="509"/>
                    <a:pt x="609" y="510"/>
                    <a:pt x="609" y="512"/>
                  </a:cubicBezTo>
                  <a:cubicBezTo>
                    <a:pt x="610" y="513"/>
                    <a:pt x="613" y="512"/>
                    <a:pt x="612" y="513"/>
                  </a:cubicBezTo>
                  <a:cubicBezTo>
                    <a:pt x="610" y="515"/>
                    <a:pt x="616" y="517"/>
                    <a:pt x="616" y="517"/>
                  </a:cubicBezTo>
                  <a:cubicBezTo>
                    <a:pt x="616" y="515"/>
                    <a:pt x="618" y="513"/>
                    <a:pt x="619" y="517"/>
                  </a:cubicBezTo>
                  <a:cubicBezTo>
                    <a:pt x="619" y="518"/>
                    <a:pt x="622" y="515"/>
                    <a:pt x="621" y="513"/>
                  </a:cubicBezTo>
                  <a:cubicBezTo>
                    <a:pt x="619" y="512"/>
                    <a:pt x="622" y="512"/>
                    <a:pt x="624" y="515"/>
                  </a:cubicBezTo>
                  <a:cubicBezTo>
                    <a:pt x="627" y="517"/>
                    <a:pt x="625" y="520"/>
                    <a:pt x="627" y="517"/>
                  </a:cubicBezTo>
                  <a:cubicBezTo>
                    <a:pt x="630" y="515"/>
                    <a:pt x="628" y="515"/>
                    <a:pt x="625" y="512"/>
                  </a:cubicBezTo>
                  <a:cubicBezTo>
                    <a:pt x="622" y="510"/>
                    <a:pt x="628" y="510"/>
                    <a:pt x="627" y="507"/>
                  </a:cubicBezTo>
                  <a:cubicBezTo>
                    <a:pt x="625" y="506"/>
                    <a:pt x="625" y="509"/>
                    <a:pt x="624" y="509"/>
                  </a:cubicBezTo>
                  <a:cubicBezTo>
                    <a:pt x="622" y="507"/>
                    <a:pt x="625" y="507"/>
                    <a:pt x="622" y="506"/>
                  </a:cubicBezTo>
                  <a:cubicBezTo>
                    <a:pt x="621" y="506"/>
                    <a:pt x="622" y="507"/>
                    <a:pt x="619" y="507"/>
                  </a:cubicBezTo>
                  <a:cubicBezTo>
                    <a:pt x="616" y="506"/>
                    <a:pt x="619" y="501"/>
                    <a:pt x="622" y="504"/>
                  </a:cubicBezTo>
                  <a:cubicBezTo>
                    <a:pt x="625" y="506"/>
                    <a:pt x="625" y="506"/>
                    <a:pt x="628" y="504"/>
                  </a:cubicBezTo>
                  <a:cubicBezTo>
                    <a:pt x="630" y="501"/>
                    <a:pt x="636" y="504"/>
                    <a:pt x="636" y="503"/>
                  </a:cubicBezTo>
                  <a:cubicBezTo>
                    <a:pt x="638" y="501"/>
                    <a:pt x="636" y="498"/>
                    <a:pt x="639" y="503"/>
                  </a:cubicBezTo>
                  <a:cubicBezTo>
                    <a:pt x="639" y="504"/>
                    <a:pt x="635" y="506"/>
                    <a:pt x="639" y="504"/>
                  </a:cubicBezTo>
                  <a:cubicBezTo>
                    <a:pt x="644" y="504"/>
                    <a:pt x="648" y="503"/>
                    <a:pt x="651" y="504"/>
                  </a:cubicBezTo>
                  <a:cubicBezTo>
                    <a:pt x="654" y="504"/>
                    <a:pt x="656" y="504"/>
                    <a:pt x="656" y="506"/>
                  </a:cubicBezTo>
                  <a:cubicBezTo>
                    <a:pt x="656" y="507"/>
                    <a:pt x="657" y="506"/>
                    <a:pt x="657" y="509"/>
                  </a:cubicBezTo>
                  <a:cubicBezTo>
                    <a:pt x="657" y="512"/>
                    <a:pt x="663" y="509"/>
                    <a:pt x="665" y="509"/>
                  </a:cubicBezTo>
                  <a:cubicBezTo>
                    <a:pt x="667" y="509"/>
                    <a:pt x="665" y="506"/>
                    <a:pt x="668" y="506"/>
                  </a:cubicBezTo>
                  <a:cubicBezTo>
                    <a:pt x="671" y="506"/>
                    <a:pt x="676" y="515"/>
                    <a:pt x="677" y="515"/>
                  </a:cubicBezTo>
                  <a:cubicBezTo>
                    <a:pt x="679" y="515"/>
                    <a:pt x="680" y="521"/>
                    <a:pt x="679" y="524"/>
                  </a:cubicBezTo>
                  <a:cubicBezTo>
                    <a:pt x="677" y="529"/>
                    <a:pt x="679" y="532"/>
                    <a:pt x="680" y="531"/>
                  </a:cubicBezTo>
                  <a:cubicBezTo>
                    <a:pt x="680" y="529"/>
                    <a:pt x="683" y="529"/>
                    <a:pt x="680" y="532"/>
                  </a:cubicBezTo>
                  <a:cubicBezTo>
                    <a:pt x="679" y="534"/>
                    <a:pt x="680" y="538"/>
                    <a:pt x="682" y="540"/>
                  </a:cubicBezTo>
                  <a:cubicBezTo>
                    <a:pt x="685" y="541"/>
                    <a:pt x="683" y="538"/>
                    <a:pt x="685" y="541"/>
                  </a:cubicBezTo>
                  <a:cubicBezTo>
                    <a:pt x="685" y="545"/>
                    <a:pt x="686" y="543"/>
                    <a:pt x="686" y="546"/>
                  </a:cubicBezTo>
                  <a:cubicBezTo>
                    <a:pt x="688" y="551"/>
                    <a:pt x="689" y="548"/>
                    <a:pt x="691" y="552"/>
                  </a:cubicBezTo>
                  <a:cubicBezTo>
                    <a:pt x="691" y="557"/>
                    <a:pt x="692" y="554"/>
                    <a:pt x="692" y="555"/>
                  </a:cubicBezTo>
                  <a:cubicBezTo>
                    <a:pt x="691" y="557"/>
                    <a:pt x="692" y="559"/>
                    <a:pt x="694" y="557"/>
                  </a:cubicBezTo>
                  <a:cubicBezTo>
                    <a:pt x="697" y="555"/>
                    <a:pt x="695" y="560"/>
                    <a:pt x="697" y="557"/>
                  </a:cubicBezTo>
                  <a:cubicBezTo>
                    <a:pt x="700" y="554"/>
                    <a:pt x="697" y="554"/>
                    <a:pt x="699" y="552"/>
                  </a:cubicBezTo>
                  <a:cubicBezTo>
                    <a:pt x="700" y="549"/>
                    <a:pt x="700" y="546"/>
                    <a:pt x="700" y="543"/>
                  </a:cubicBezTo>
                  <a:cubicBezTo>
                    <a:pt x="702" y="538"/>
                    <a:pt x="695" y="529"/>
                    <a:pt x="697" y="524"/>
                  </a:cubicBezTo>
                  <a:cubicBezTo>
                    <a:pt x="697" y="521"/>
                    <a:pt x="691" y="517"/>
                    <a:pt x="689" y="504"/>
                  </a:cubicBezTo>
                  <a:cubicBezTo>
                    <a:pt x="688" y="492"/>
                    <a:pt x="694" y="485"/>
                    <a:pt x="695" y="482"/>
                  </a:cubicBezTo>
                  <a:cubicBezTo>
                    <a:pt x="699" y="481"/>
                    <a:pt x="695" y="481"/>
                    <a:pt x="699" y="481"/>
                  </a:cubicBezTo>
                  <a:cubicBezTo>
                    <a:pt x="702" y="481"/>
                    <a:pt x="703" y="476"/>
                    <a:pt x="705" y="476"/>
                  </a:cubicBezTo>
                  <a:cubicBezTo>
                    <a:pt x="708" y="475"/>
                    <a:pt x="706" y="470"/>
                    <a:pt x="711" y="467"/>
                  </a:cubicBezTo>
                  <a:cubicBezTo>
                    <a:pt x="715" y="464"/>
                    <a:pt x="717" y="467"/>
                    <a:pt x="718" y="464"/>
                  </a:cubicBezTo>
                  <a:cubicBezTo>
                    <a:pt x="718" y="461"/>
                    <a:pt x="723" y="458"/>
                    <a:pt x="726" y="458"/>
                  </a:cubicBezTo>
                  <a:cubicBezTo>
                    <a:pt x="730" y="456"/>
                    <a:pt x="730" y="454"/>
                    <a:pt x="730" y="453"/>
                  </a:cubicBezTo>
                  <a:cubicBezTo>
                    <a:pt x="729" y="453"/>
                    <a:pt x="727" y="456"/>
                    <a:pt x="726" y="454"/>
                  </a:cubicBezTo>
                  <a:cubicBezTo>
                    <a:pt x="724" y="453"/>
                    <a:pt x="726" y="454"/>
                    <a:pt x="727" y="453"/>
                  </a:cubicBezTo>
                  <a:cubicBezTo>
                    <a:pt x="729" y="450"/>
                    <a:pt x="723" y="448"/>
                    <a:pt x="727" y="450"/>
                  </a:cubicBezTo>
                  <a:cubicBezTo>
                    <a:pt x="730" y="450"/>
                    <a:pt x="730" y="451"/>
                    <a:pt x="732" y="450"/>
                  </a:cubicBezTo>
                  <a:cubicBezTo>
                    <a:pt x="734" y="447"/>
                    <a:pt x="734" y="450"/>
                    <a:pt x="734" y="447"/>
                  </a:cubicBezTo>
                  <a:cubicBezTo>
                    <a:pt x="735" y="443"/>
                    <a:pt x="734" y="443"/>
                    <a:pt x="734" y="443"/>
                  </a:cubicBezTo>
                  <a:cubicBezTo>
                    <a:pt x="732" y="445"/>
                    <a:pt x="734" y="443"/>
                    <a:pt x="729" y="443"/>
                  </a:cubicBezTo>
                  <a:cubicBezTo>
                    <a:pt x="726" y="445"/>
                    <a:pt x="726" y="443"/>
                    <a:pt x="726" y="442"/>
                  </a:cubicBezTo>
                  <a:cubicBezTo>
                    <a:pt x="726" y="440"/>
                    <a:pt x="727" y="445"/>
                    <a:pt x="730" y="442"/>
                  </a:cubicBezTo>
                  <a:cubicBezTo>
                    <a:pt x="734" y="439"/>
                    <a:pt x="735" y="445"/>
                    <a:pt x="737" y="445"/>
                  </a:cubicBezTo>
                  <a:cubicBezTo>
                    <a:pt x="737" y="445"/>
                    <a:pt x="735" y="443"/>
                    <a:pt x="734" y="434"/>
                  </a:cubicBezTo>
                  <a:cubicBezTo>
                    <a:pt x="732" y="431"/>
                    <a:pt x="730" y="433"/>
                    <a:pt x="729" y="434"/>
                  </a:cubicBezTo>
                  <a:cubicBezTo>
                    <a:pt x="727" y="434"/>
                    <a:pt x="732" y="431"/>
                    <a:pt x="729" y="429"/>
                  </a:cubicBezTo>
                  <a:cubicBezTo>
                    <a:pt x="727" y="428"/>
                    <a:pt x="730" y="431"/>
                    <a:pt x="730" y="426"/>
                  </a:cubicBezTo>
                  <a:cubicBezTo>
                    <a:pt x="729" y="422"/>
                    <a:pt x="732" y="423"/>
                    <a:pt x="729" y="422"/>
                  </a:cubicBezTo>
                  <a:cubicBezTo>
                    <a:pt x="726" y="419"/>
                    <a:pt x="724" y="417"/>
                    <a:pt x="727" y="420"/>
                  </a:cubicBezTo>
                  <a:cubicBezTo>
                    <a:pt x="730" y="422"/>
                    <a:pt x="729" y="420"/>
                    <a:pt x="729" y="417"/>
                  </a:cubicBezTo>
                  <a:cubicBezTo>
                    <a:pt x="727" y="414"/>
                    <a:pt x="727" y="412"/>
                    <a:pt x="729" y="411"/>
                  </a:cubicBezTo>
                  <a:cubicBezTo>
                    <a:pt x="729" y="408"/>
                    <a:pt x="729" y="408"/>
                    <a:pt x="730" y="406"/>
                  </a:cubicBezTo>
                  <a:cubicBezTo>
                    <a:pt x="732" y="405"/>
                    <a:pt x="730" y="406"/>
                    <a:pt x="730" y="408"/>
                  </a:cubicBezTo>
                  <a:cubicBezTo>
                    <a:pt x="729" y="409"/>
                    <a:pt x="729" y="411"/>
                    <a:pt x="730" y="412"/>
                  </a:cubicBezTo>
                  <a:cubicBezTo>
                    <a:pt x="730" y="414"/>
                    <a:pt x="729" y="414"/>
                    <a:pt x="730" y="415"/>
                  </a:cubicBezTo>
                  <a:cubicBezTo>
                    <a:pt x="730" y="417"/>
                    <a:pt x="729" y="417"/>
                    <a:pt x="730" y="419"/>
                  </a:cubicBezTo>
                  <a:cubicBezTo>
                    <a:pt x="732" y="420"/>
                    <a:pt x="732" y="417"/>
                    <a:pt x="734" y="419"/>
                  </a:cubicBezTo>
                  <a:cubicBezTo>
                    <a:pt x="734" y="422"/>
                    <a:pt x="732" y="422"/>
                    <a:pt x="734" y="422"/>
                  </a:cubicBezTo>
                  <a:cubicBezTo>
                    <a:pt x="735" y="423"/>
                    <a:pt x="730" y="429"/>
                    <a:pt x="732" y="431"/>
                  </a:cubicBezTo>
                  <a:cubicBezTo>
                    <a:pt x="734" y="431"/>
                    <a:pt x="735" y="423"/>
                    <a:pt x="738" y="420"/>
                  </a:cubicBezTo>
                  <a:cubicBezTo>
                    <a:pt x="741" y="415"/>
                    <a:pt x="740" y="412"/>
                    <a:pt x="738" y="412"/>
                  </a:cubicBezTo>
                  <a:cubicBezTo>
                    <a:pt x="737" y="412"/>
                    <a:pt x="737" y="409"/>
                    <a:pt x="735" y="406"/>
                  </a:cubicBezTo>
                  <a:cubicBezTo>
                    <a:pt x="735" y="403"/>
                    <a:pt x="735" y="401"/>
                    <a:pt x="738" y="400"/>
                  </a:cubicBezTo>
                  <a:cubicBezTo>
                    <a:pt x="741" y="398"/>
                    <a:pt x="734" y="401"/>
                    <a:pt x="737" y="406"/>
                  </a:cubicBezTo>
                  <a:cubicBezTo>
                    <a:pt x="740" y="411"/>
                    <a:pt x="741" y="406"/>
                    <a:pt x="741" y="409"/>
                  </a:cubicBezTo>
                  <a:cubicBezTo>
                    <a:pt x="740" y="414"/>
                    <a:pt x="743" y="409"/>
                    <a:pt x="746" y="405"/>
                  </a:cubicBezTo>
                  <a:cubicBezTo>
                    <a:pt x="747" y="400"/>
                    <a:pt x="750" y="395"/>
                    <a:pt x="747" y="395"/>
                  </a:cubicBezTo>
                  <a:cubicBezTo>
                    <a:pt x="746" y="395"/>
                    <a:pt x="746" y="394"/>
                    <a:pt x="747" y="391"/>
                  </a:cubicBezTo>
                  <a:cubicBezTo>
                    <a:pt x="750" y="389"/>
                    <a:pt x="755" y="386"/>
                    <a:pt x="758" y="386"/>
                  </a:cubicBezTo>
                  <a:cubicBezTo>
                    <a:pt x="761" y="384"/>
                    <a:pt x="769" y="384"/>
                    <a:pt x="769" y="383"/>
                  </a:cubicBezTo>
                  <a:cubicBezTo>
                    <a:pt x="769" y="381"/>
                    <a:pt x="769" y="378"/>
                    <a:pt x="770" y="381"/>
                  </a:cubicBezTo>
                  <a:cubicBezTo>
                    <a:pt x="770" y="383"/>
                    <a:pt x="770" y="384"/>
                    <a:pt x="773" y="381"/>
                  </a:cubicBezTo>
                  <a:cubicBezTo>
                    <a:pt x="776" y="378"/>
                    <a:pt x="773" y="384"/>
                    <a:pt x="776" y="383"/>
                  </a:cubicBezTo>
                  <a:cubicBezTo>
                    <a:pt x="778" y="380"/>
                    <a:pt x="781" y="383"/>
                    <a:pt x="781" y="380"/>
                  </a:cubicBezTo>
                  <a:cubicBezTo>
                    <a:pt x="779" y="377"/>
                    <a:pt x="779" y="375"/>
                    <a:pt x="778" y="377"/>
                  </a:cubicBezTo>
                  <a:cubicBezTo>
                    <a:pt x="778" y="377"/>
                    <a:pt x="779" y="377"/>
                    <a:pt x="779" y="378"/>
                  </a:cubicBezTo>
                  <a:cubicBezTo>
                    <a:pt x="779" y="380"/>
                    <a:pt x="776" y="381"/>
                    <a:pt x="776" y="378"/>
                  </a:cubicBezTo>
                  <a:cubicBezTo>
                    <a:pt x="775" y="375"/>
                    <a:pt x="775" y="375"/>
                    <a:pt x="773" y="374"/>
                  </a:cubicBezTo>
                  <a:cubicBezTo>
                    <a:pt x="770" y="374"/>
                    <a:pt x="776" y="370"/>
                    <a:pt x="775" y="369"/>
                  </a:cubicBezTo>
                  <a:cubicBezTo>
                    <a:pt x="773" y="369"/>
                    <a:pt x="775" y="363"/>
                    <a:pt x="778" y="360"/>
                  </a:cubicBezTo>
                  <a:cubicBezTo>
                    <a:pt x="779" y="358"/>
                    <a:pt x="776" y="358"/>
                    <a:pt x="778" y="356"/>
                  </a:cubicBezTo>
                  <a:cubicBezTo>
                    <a:pt x="779" y="356"/>
                    <a:pt x="779" y="360"/>
                    <a:pt x="782" y="358"/>
                  </a:cubicBezTo>
                  <a:cubicBezTo>
                    <a:pt x="784" y="356"/>
                    <a:pt x="784" y="355"/>
                    <a:pt x="785" y="355"/>
                  </a:cubicBezTo>
                  <a:cubicBezTo>
                    <a:pt x="788" y="355"/>
                    <a:pt x="787" y="349"/>
                    <a:pt x="790" y="350"/>
                  </a:cubicBezTo>
                  <a:cubicBezTo>
                    <a:pt x="793" y="352"/>
                    <a:pt x="791" y="350"/>
                    <a:pt x="793" y="350"/>
                  </a:cubicBezTo>
                  <a:cubicBezTo>
                    <a:pt x="794" y="349"/>
                    <a:pt x="794" y="352"/>
                    <a:pt x="796" y="349"/>
                  </a:cubicBezTo>
                  <a:cubicBezTo>
                    <a:pt x="799" y="347"/>
                    <a:pt x="801" y="349"/>
                    <a:pt x="802" y="347"/>
                  </a:cubicBezTo>
                  <a:cubicBezTo>
                    <a:pt x="804" y="344"/>
                    <a:pt x="804" y="345"/>
                    <a:pt x="802" y="344"/>
                  </a:cubicBezTo>
                  <a:cubicBezTo>
                    <a:pt x="802" y="342"/>
                    <a:pt x="802" y="341"/>
                    <a:pt x="801" y="341"/>
                  </a:cubicBezTo>
                  <a:cubicBezTo>
                    <a:pt x="799" y="341"/>
                    <a:pt x="799" y="338"/>
                    <a:pt x="799" y="336"/>
                  </a:cubicBezTo>
                  <a:cubicBezTo>
                    <a:pt x="799" y="336"/>
                    <a:pt x="799" y="336"/>
                    <a:pt x="798" y="335"/>
                  </a:cubicBezTo>
                  <a:cubicBezTo>
                    <a:pt x="796" y="335"/>
                    <a:pt x="798" y="335"/>
                    <a:pt x="798" y="333"/>
                  </a:cubicBezTo>
                  <a:cubicBezTo>
                    <a:pt x="798" y="331"/>
                    <a:pt x="798" y="324"/>
                    <a:pt x="798" y="322"/>
                  </a:cubicBezTo>
                  <a:cubicBezTo>
                    <a:pt x="798" y="319"/>
                    <a:pt x="798" y="319"/>
                    <a:pt x="794" y="317"/>
                  </a:cubicBezTo>
                  <a:cubicBezTo>
                    <a:pt x="793" y="314"/>
                    <a:pt x="791" y="316"/>
                    <a:pt x="790" y="317"/>
                  </a:cubicBezTo>
                  <a:cubicBezTo>
                    <a:pt x="788" y="317"/>
                    <a:pt x="787" y="317"/>
                    <a:pt x="787" y="316"/>
                  </a:cubicBezTo>
                  <a:cubicBezTo>
                    <a:pt x="787" y="314"/>
                    <a:pt x="785" y="314"/>
                    <a:pt x="785" y="314"/>
                  </a:cubicBezTo>
                  <a:cubicBezTo>
                    <a:pt x="785" y="314"/>
                    <a:pt x="782" y="319"/>
                    <a:pt x="781" y="322"/>
                  </a:cubicBezTo>
                  <a:cubicBezTo>
                    <a:pt x="778" y="325"/>
                    <a:pt x="781" y="325"/>
                    <a:pt x="779" y="327"/>
                  </a:cubicBezTo>
                  <a:cubicBezTo>
                    <a:pt x="776" y="330"/>
                    <a:pt x="779" y="331"/>
                    <a:pt x="778" y="333"/>
                  </a:cubicBezTo>
                  <a:cubicBezTo>
                    <a:pt x="775" y="335"/>
                    <a:pt x="778" y="333"/>
                    <a:pt x="775" y="336"/>
                  </a:cubicBezTo>
                  <a:cubicBezTo>
                    <a:pt x="772" y="338"/>
                    <a:pt x="776" y="338"/>
                    <a:pt x="775" y="338"/>
                  </a:cubicBezTo>
                  <a:cubicBezTo>
                    <a:pt x="773" y="338"/>
                    <a:pt x="773" y="341"/>
                    <a:pt x="772" y="339"/>
                  </a:cubicBezTo>
                  <a:cubicBezTo>
                    <a:pt x="772" y="339"/>
                    <a:pt x="772" y="341"/>
                    <a:pt x="770" y="339"/>
                  </a:cubicBezTo>
                  <a:cubicBezTo>
                    <a:pt x="769" y="339"/>
                    <a:pt x="769" y="339"/>
                    <a:pt x="769" y="342"/>
                  </a:cubicBezTo>
                  <a:cubicBezTo>
                    <a:pt x="746" y="342"/>
                    <a:pt x="746" y="342"/>
                    <a:pt x="746" y="342"/>
                  </a:cubicBezTo>
                  <a:cubicBezTo>
                    <a:pt x="744" y="342"/>
                    <a:pt x="743" y="344"/>
                    <a:pt x="743" y="342"/>
                  </a:cubicBezTo>
                  <a:cubicBezTo>
                    <a:pt x="741" y="342"/>
                    <a:pt x="737" y="345"/>
                    <a:pt x="734" y="349"/>
                  </a:cubicBezTo>
                  <a:close/>
                  <a:moveTo>
                    <a:pt x="807" y="630"/>
                  </a:moveTo>
                  <a:cubicBezTo>
                    <a:pt x="810" y="629"/>
                    <a:pt x="808" y="630"/>
                    <a:pt x="813" y="630"/>
                  </a:cubicBezTo>
                  <a:cubicBezTo>
                    <a:pt x="816" y="629"/>
                    <a:pt x="817" y="625"/>
                    <a:pt x="811" y="625"/>
                  </a:cubicBezTo>
                  <a:cubicBezTo>
                    <a:pt x="805" y="624"/>
                    <a:pt x="802" y="624"/>
                    <a:pt x="802" y="629"/>
                  </a:cubicBezTo>
                  <a:cubicBezTo>
                    <a:pt x="804" y="630"/>
                    <a:pt x="802" y="630"/>
                    <a:pt x="807" y="630"/>
                  </a:cubicBezTo>
                  <a:close/>
                  <a:moveTo>
                    <a:pt x="100" y="619"/>
                  </a:moveTo>
                  <a:cubicBezTo>
                    <a:pt x="102" y="616"/>
                    <a:pt x="106" y="618"/>
                    <a:pt x="106" y="615"/>
                  </a:cubicBezTo>
                  <a:cubicBezTo>
                    <a:pt x="106" y="615"/>
                    <a:pt x="106" y="615"/>
                    <a:pt x="106" y="615"/>
                  </a:cubicBezTo>
                  <a:cubicBezTo>
                    <a:pt x="106" y="615"/>
                    <a:pt x="106" y="615"/>
                    <a:pt x="106" y="613"/>
                  </a:cubicBezTo>
                  <a:cubicBezTo>
                    <a:pt x="105" y="613"/>
                    <a:pt x="105" y="613"/>
                    <a:pt x="105" y="613"/>
                  </a:cubicBezTo>
                  <a:cubicBezTo>
                    <a:pt x="105" y="611"/>
                    <a:pt x="105" y="613"/>
                    <a:pt x="105" y="613"/>
                  </a:cubicBezTo>
                  <a:cubicBezTo>
                    <a:pt x="105" y="611"/>
                    <a:pt x="105" y="610"/>
                    <a:pt x="103" y="610"/>
                  </a:cubicBezTo>
                  <a:cubicBezTo>
                    <a:pt x="103" y="610"/>
                    <a:pt x="100" y="607"/>
                    <a:pt x="99" y="607"/>
                  </a:cubicBezTo>
                  <a:cubicBezTo>
                    <a:pt x="99" y="607"/>
                    <a:pt x="99" y="607"/>
                    <a:pt x="99" y="607"/>
                  </a:cubicBezTo>
                  <a:cubicBezTo>
                    <a:pt x="97" y="607"/>
                    <a:pt x="99" y="610"/>
                    <a:pt x="99" y="610"/>
                  </a:cubicBezTo>
                  <a:cubicBezTo>
                    <a:pt x="99" y="610"/>
                    <a:pt x="97" y="611"/>
                    <a:pt x="97" y="613"/>
                  </a:cubicBezTo>
                  <a:cubicBezTo>
                    <a:pt x="97" y="615"/>
                    <a:pt x="97" y="615"/>
                    <a:pt x="97" y="615"/>
                  </a:cubicBezTo>
                  <a:cubicBezTo>
                    <a:pt x="97" y="615"/>
                    <a:pt x="97" y="615"/>
                    <a:pt x="97" y="615"/>
                  </a:cubicBezTo>
                  <a:cubicBezTo>
                    <a:pt x="97" y="616"/>
                    <a:pt x="97" y="618"/>
                    <a:pt x="97" y="619"/>
                  </a:cubicBezTo>
                  <a:cubicBezTo>
                    <a:pt x="99" y="619"/>
                    <a:pt x="100" y="621"/>
                    <a:pt x="100" y="619"/>
                  </a:cubicBezTo>
                  <a:moveTo>
                    <a:pt x="96" y="601"/>
                  </a:moveTo>
                  <a:cubicBezTo>
                    <a:pt x="94" y="601"/>
                    <a:pt x="94" y="601"/>
                    <a:pt x="94" y="601"/>
                  </a:cubicBezTo>
                  <a:cubicBezTo>
                    <a:pt x="92" y="601"/>
                    <a:pt x="92" y="599"/>
                    <a:pt x="92" y="599"/>
                  </a:cubicBezTo>
                  <a:cubicBezTo>
                    <a:pt x="92" y="599"/>
                    <a:pt x="92" y="599"/>
                    <a:pt x="92" y="599"/>
                  </a:cubicBezTo>
                  <a:cubicBezTo>
                    <a:pt x="91" y="601"/>
                    <a:pt x="91" y="601"/>
                    <a:pt x="91" y="601"/>
                  </a:cubicBezTo>
                  <a:cubicBezTo>
                    <a:pt x="92" y="601"/>
                    <a:pt x="92" y="601"/>
                    <a:pt x="94" y="602"/>
                  </a:cubicBezTo>
                  <a:cubicBezTo>
                    <a:pt x="94" y="602"/>
                    <a:pt x="92" y="604"/>
                    <a:pt x="94" y="604"/>
                  </a:cubicBezTo>
                  <a:cubicBezTo>
                    <a:pt x="94" y="604"/>
                    <a:pt x="99" y="604"/>
                    <a:pt x="96" y="601"/>
                  </a:cubicBezTo>
                  <a:cubicBezTo>
                    <a:pt x="96" y="601"/>
                    <a:pt x="96" y="601"/>
                    <a:pt x="96" y="601"/>
                  </a:cubicBezTo>
                  <a:moveTo>
                    <a:pt x="82" y="593"/>
                  </a:moveTo>
                  <a:cubicBezTo>
                    <a:pt x="82" y="593"/>
                    <a:pt x="80" y="593"/>
                    <a:pt x="80" y="594"/>
                  </a:cubicBezTo>
                  <a:cubicBezTo>
                    <a:pt x="80" y="594"/>
                    <a:pt x="79" y="593"/>
                    <a:pt x="79" y="594"/>
                  </a:cubicBezTo>
                  <a:cubicBezTo>
                    <a:pt x="80" y="599"/>
                    <a:pt x="82" y="596"/>
                    <a:pt x="82" y="596"/>
                  </a:cubicBezTo>
                  <a:cubicBezTo>
                    <a:pt x="82" y="596"/>
                    <a:pt x="82" y="596"/>
                    <a:pt x="82" y="596"/>
                  </a:cubicBezTo>
                  <a:cubicBezTo>
                    <a:pt x="83" y="597"/>
                    <a:pt x="83" y="597"/>
                    <a:pt x="83" y="597"/>
                  </a:cubicBezTo>
                  <a:cubicBezTo>
                    <a:pt x="83" y="596"/>
                    <a:pt x="83" y="596"/>
                    <a:pt x="83" y="596"/>
                  </a:cubicBezTo>
                  <a:cubicBezTo>
                    <a:pt x="83" y="596"/>
                    <a:pt x="83" y="596"/>
                    <a:pt x="83" y="596"/>
                  </a:cubicBezTo>
                  <a:cubicBezTo>
                    <a:pt x="83" y="596"/>
                    <a:pt x="83" y="596"/>
                    <a:pt x="83" y="596"/>
                  </a:cubicBezTo>
                  <a:cubicBezTo>
                    <a:pt x="83" y="594"/>
                    <a:pt x="83" y="596"/>
                    <a:pt x="83" y="596"/>
                  </a:cubicBezTo>
                  <a:cubicBezTo>
                    <a:pt x="82" y="594"/>
                    <a:pt x="82" y="593"/>
                    <a:pt x="82" y="593"/>
                  </a:cubicBezTo>
                  <a:moveTo>
                    <a:pt x="71" y="590"/>
                  </a:moveTo>
                  <a:cubicBezTo>
                    <a:pt x="71" y="585"/>
                    <a:pt x="67" y="588"/>
                    <a:pt x="67" y="590"/>
                  </a:cubicBezTo>
                  <a:cubicBezTo>
                    <a:pt x="67" y="590"/>
                    <a:pt x="71" y="591"/>
                    <a:pt x="71" y="590"/>
                  </a:cubicBezTo>
                  <a:moveTo>
                    <a:pt x="89" y="601"/>
                  </a:moveTo>
                  <a:cubicBezTo>
                    <a:pt x="89" y="602"/>
                    <a:pt x="89" y="604"/>
                    <a:pt x="91" y="602"/>
                  </a:cubicBezTo>
                  <a:cubicBezTo>
                    <a:pt x="91" y="601"/>
                    <a:pt x="91" y="601"/>
                    <a:pt x="91" y="601"/>
                  </a:cubicBezTo>
                  <a:cubicBezTo>
                    <a:pt x="89" y="601"/>
                    <a:pt x="88" y="601"/>
                    <a:pt x="89" y="601"/>
                  </a:cubicBezTo>
                  <a:moveTo>
                    <a:pt x="92" y="604"/>
                  </a:moveTo>
                  <a:cubicBezTo>
                    <a:pt x="94" y="604"/>
                    <a:pt x="92" y="605"/>
                    <a:pt x="91" y="604"/>
                  </a:cubicBezTo>
                  <a:cubicBezTo>
                    <a:pt x="92" y="604"/>
                    <a:pt x="92" y="604"/>
                    <a:pt x="92" y="604"/>
                  </a:cubicBezTo>
                  <a:moveTo>
                    <a:pt x="89" y="597"/>
                  </a:moveTo>
                  <a:cubicBezTo>
                    <a:pt x="88" y="597"/>
                    <a:pt x="88" y="597"/>
                    <a:pt x="86" y="597"/>
                  </a:cubicBezTo>
                  <a:cubicBezTo>
                    <a:pt x="86" y="599"/>
                    <a:pt x="86" y="599"/>
                    <a:pt x="86" y="599"/>
                  </a:cubicBezTo>
                  <a:cubicBezTo>
                    <a:pt x="88" y="599"/>
                    <a:pt x="88" y="599"/>
                    <a:pt x="88" y="599"/>
                  </a:cubicBezTo>
                  <a:cubicBezTo>
                    <a:pt x="89" y="599"/>
                    <a:pt x="89" y="599"/>
                    <a:pt x="89" y="599"/>
                  </a:cubicBezTo>
                  <a:cubicBezTo>
                    <a:pt x="91" y="599"/>
                    <a:pt x="91" y="597"/>
                    <a:pt x="91" y="597"/>
                  </a:cubicBezTo>
                  <a:cubicBezTo>
                    <a:pt x="89" y="597"/>
                    <a:pt x="89" y="597"/>
                    <a:pt x="89" y="597"/>
                  </a:cubicBezTo>
                  <a:cubicBezTo>
                    <a:pt x="89" y="597"/>
                    <a:pt x="89" y="597"/>
                    <a:pt x="89" y="597"/>
                  </a:cubicBezTo>
                  <a:moveTo>
                    <a:pt x="65" y="590"/>
                  </a:moveTo>
                  <a:cubicBezTo>
                    <a:pt x="65" y="590"/>
                    <a:pt x="62" y="591"/>
                    <a:pt x="64" y="591"/>
                  </a:cubicBezTo>
                  <a:cubicBezTo>
                    <a:pt x="65" y="590"/>
                    <a:pt x="65" y="590"/>
                    <a:pt x="65" y="590"/>
                  </a:cubicBezTo>
                </a:path>
              </a:pathLst>
            </a:custGeom>
            <a:grpFill/>
            <a:ln w="6350" cmpd="sng">
              <a:solidFill>
                <a:schemeClr val="bg1"/>
              </a:solidFill>
              <a:round/>
              <a:headEnd/>
              <a:tailEnd/>
            </a:ln>
          </p:spPr>
          <p:txBody>
            <a:bodyPr/>
            <a:lstStyle/>
            <a:p>
              <a:endParaRPr lang="en-GB"/>
            </a:p>
          </p:txBody>
        </p:sp>
        <p:sp>
          <p:nvSpPr>
            <p:cNvPr id="691" name="Freeform 290">
              <a:extLst>
                <a:ext uri="{FF2B5EF4-FFF2-40B4-BE49-F238E27FC236}">
                  <a16:creationId xmlns:a16="http://schemas.microsoft.com/office/drawing/2014/main" id="{ECC5F5EA-1DC0-166A-EBDE-2ADEABEE5B62}"/>
                </a:ext>
              </a:extLst>
            </p:cNvPr>
            <p:cNvSpPr>
              <a:spLocks/>
            </p:cNvSpPr>
            <p:nvPr/>
          </p:nvSpPr>
          <p:spPr bwMode="auto">
            <a:xfrm>
              <a:off x="3102965" y="4967376"/>
              <a:ext cx="987954" cy="1230395"/>
            </a:xfrm>
            <a:custGeom>
              <a:avLst/>
              <a:gdLst/>
              <a:ahLst/>
              <a:cxnLst>
                <a:cxn ang="0">
                  <a:pos x="169" y="380"/>
                </a:cxn>
                <a:cxn ang="0">
                  <a:pos x="157" y="368"/>
                </a:cxn>
                <a:cxn ang="0">
                  <a:pos x="145" y="357"/>
                </a:cxn>
                <a:cxn ang="0">
                  <a:pos x="140" y="350"/>
                </a:cxn>
                <a:cxn ang="0">
                  <a:pos x="163" y="325"/>
                </a:cxn>
                <a:cxn ang="0">
                  <a:pos x="159" y="307"/>
                </a:cxn>
                <a:cxn ang="0">
                  <a:pos x="154" y="291"/>
                </a:cxn>
                <a:cxn ang="0">
                  <a:pos x="143" y="273"/>
                </a:cxn>
                <a:cxn ang="0">
                  <a:pos x="134" y="263"/>
                </a:cxn>
                <a:cxn ang="0">
                  <a:pos x="133" y="248"/>
                </a:cxn>
                <a:cxn ang="0">
                  <a:pos x="133" y="224"/>
                </a:cxn>
                <a:cxn ang="0">
                  <a:pos x="118" y="213"/>
                </a:cxn>
                <a:cxn ang="0">
                  <a:pos x="101" y="184"/>
                </a:cxn>
                <a:cxn ang="0">
                  <a:pos x="80" y="171"/>
                </a:cxn>
                <a:cxn ang="0">
                  <a:pos x="58" y="154"/>
                </a:cxn>
                <a:cxn ang="0">
                  <a:pos x="34" y="161"/>
                </a:cxn>
                <a:cxn ang="0">
                  <a:pos x="20" y="148"/>
                </a:cxn>
                <a:cxn ang="0">
                  <a:pos x="10" y="118"/>
                </a:cxn>
                <a:cxn ang="0">
                  <a:pos x="31" y="94"/>
                </a:cxn>
                <a:cxn ang="0">
                  <a:pos x="41" y="70"/>
                </a:cxn>
                <a:cxn ang="0">
                  <a:pos x="37" y="48"/>
                </a:cxn>
                <a:cxn ang="0">
                  <a:pos x="45" y="47"/>
                </a:cxn>
                <a:cxn ang="0">
                  <a:pos x="38" y="42"/>
                </a:cxn>
                <a:cxn ang="0">
                  <a:pos x="52" y="36"/>
                </a:cxn>
                <a:cxn ang="0">
                  <a:pos x="58" y="31"/>
                </a:cxn>
                <a:cxn ang="0">
                  <a:pos x="72" y="45"/>
                </a:cxn>
                <a:cxn ang="0">
                  <a:pos x="87" y="33"/>
                </a:cxn>
                <a:cxn ang="0">
                  <a:pos x="81" y="14"/>
                </a:cxn>
                <a:cxn ang="0">
                  <a:pos x="98" y="13"/>
                </a:cxn>
                <a:cxn ang="0">
                  <a:pos x="115" y="2"/>
                </a:cxn>
                <a:cxn ang="0">
                  <a:pos x="119" y="16"/>
                </a:cxn>
                <a:cxn ang="0">
                  <a:pos x="119" y="33"/>
                </a:cxn>
                <a:cxn ang="0">
                  <a:pos x="131" y="38"/>
                </a:cxn>
                <a:cxn ang="0">
                  <a:pos x="145" y="34"/>
                </a:cxn>
                <a:cxn ang="0">
                  <a:pos x="151" y="30"/>
                </a:cxn>
                <a:cxn ang="0">
                  <a:pos x="160" y="30"/>
                </a:cxn>
                <a:cxn ang="0">
                  <a:pos x="169" y="30"/>
                </a:cxn>
                <a:cxn ang="0">
                  <a:pos x="179" y="20"/>
                </a:cxn>
                <a:cxn ang="0">
                  <a:pos x="185" y="10"/>
                </a:cxn>
                <a:cxn ang="0">
                  <a:pos x="188" y="16"/>
                </a:cxn>
                <a:cxn ang="0">
                  <a:pos x="189" y="28"/>
                </a:cxn>
                <a:cxn ang="0">
                  <a:pos x="192" y="33"/>
                </a:cxn>
                <a:cxn ang="0">
                  <a:pos x="197" y="44"/>
                </a:cxn>
                <a:cxn ang="0">
                  <a:pos x="185" y="59"/>
                </a:cxn>
                <a:cxn ang="0">
                  <a:pos x="191" y="64"/>
                </a:cxn>
                <a:cxn ang="0">
                  <a:pos x="206" y="55"/>
                </a:cxn>
                <a:cxn ang="0">
                  <a:pos x="217" y="59"/>
                </a:cxn>
                <a:cxn ang="0">
                  <a:pos x="235" y="67"/>
                </a:cxn>
                <a:cxn ang="0">
                  <a:pos x="239" y="83"/>
                </a:cxn>
                <a:cxn ang="0">
                  <a:pos x="270" y="80"/>
                </a:cxn>
                <a:cxn ang="0">
                  <a:pos x="297" y="100"/>
                </a:cxn>
                <a:cxn ang="0">
                  <a:pos x="317" y="123"/>
                </a:cxn>
                <a:cxn ang="0">
                  <a:pos x="296" y="168"/>
                </a:cxn>
                <a:cxn ang="0">
                  <a:pos x="284" y="198"/>
                </a:cxn>
                <a:cxn ang="0">
                  <a:pos x="281" y="232"/>
                </a:cxn>
                <a:cxn ang="0">
                  <a:pos x="268" y="268"/>
                </a:cxn>
                <a:cxn ang="0">
                  <a:pos x="250" y="282"/>
                </a:cxn>
                <a:cxn ang="0">
                  <a:pos x="223" y="294"/>
                </a:cxn>
                <a:cxn ang="0">
                  <a:pos x="207" y="336"/>
                </a:cxn>
                <a:cxn ang="0">
                  <a:pos x="186" y="371"/>
                </a:cxn>
                <a:cxn ang="0">
                  <a:pos x="168" y="392"/>
                </a:cxn>
              </a:cxnLst>
              <a:rect l="0" t="0" r="r" b="b"/>
              <a:pathLst>
                <a:path w="319" h="392">
                  <a:moveTo>
                    <a:pt x="168" y="392"/>
                  </a:moveTo>
                  <a:cubicBezTo>
                    <a:pt x="166" y="385"/>
                    <a:pt x="174" y="386"/>
                    <a:pt x="169" y="380"/>
                  </a:cubicBezTo>
                  <a:cubicBezTo>
                    <a:pt x="166" y="375"/>
                    <a:pt x="168" y="375"/>
                    <a:pt x="163" y="374"/>
                  </a:cubicBezTo>
                  <a:cubicBezTo>
                    <a:pt x="160" y="371"/>
                    <a:pt x="162" y="371"/>
                    <a:pt x="157" y="368"/>
                  </a:cubicBezTo>
                  <a:cubicBezTo>
                    <a:pt x="153" y="366"/>
                    <a:pt x="154" y="361"/>
                    <a:pt x="151" y="364"/>
                  </a:cubicBezTo>
                  <a:cubicBezTo>
                    <a:pt x="146" y="366"/>
                    <a:pt x="150" y="361"/>
                    <a:pt x="145" y="357"/>
                  </a:cubicBezTo>
                  <a:cubicBezTo>
                    <a:pt x="139" y="352"/>
                    <a:pt x="139" y="360"/>
                    <a:pt x="136" y="355"/>
                  </a:cubicBezTo>
                  <a:cubicBezTo>
                    <a:pt x="137" y="354"/>
                    <a:pt x="137" y="352"/>
                    <a:pt x="140" y="350"/>
                  </a:cubicBezTo>
                  <a:cubicBezTo>
                    <a:pt x="142" y="350"/>
                    <a:pt x="142" y="347"/>
                    <a:pt x="148" y="340"/>
                  </a:cubicBezTo>
                  <a:cubicBezTo>
                    <a:pt x="153" y="332"/>
                    <a:pt x="159" y="329"/>
                    <a:pt x="163" y="325"/>
                  </a:cubicBezTo>
                  <a:cubicBezTo>
                    <a:pt x="168" y="322"/>
                    <a:pt x="168" y="316"/>
                    <a:pt x="166" y="310"/>
                  </a:cubicBezTo>
                  <a:cubicBezTo>
                    <a:pt x="163" y="302"/>
                    <a:pt x="162" y="308"/>
                    <a:pt x="159" y="307"/>
                  </a:cubicBezTo>
                  <a:cubicBezTo>
                    <a:pt x="162" y="305"/>
                    <a:pt x="163" y="293"/>
                    <a:pt x="160" y="290"/>
                  </a:cubicBezTo>
                  <a:cubicBezTo>
                    <a:pt x="159" y="288"/>
                    <a:pt x="157" y="291"/>
                    <a:pt x="154" y="291"/>
                  </a:cubicBezTo>
                  <a:cubicBezTo>
                    <a:pt x="151" y="291"/>
                    <a:pt x="154" y="288"/>
                    <a:pt x="151" y="276"/>
                  </a:cubicBezTo>
                  <a:cubicBezTo>
                    <a:pt x="150" y="273"/>
                    <a:pt x="145" y="271"/>
                    <a:pt x="143" y="273"/>
                  </a:cubicBezTo>
                  <a:cubicBezTo>
                    <a:pt x="143" y="274"/>
                    <a:pt x="133" y="273"/>
                    <a:pt x="133" y="271"/>
                  </a:cubicBezTo>
                  <a:cubicBezTo>
                    <a:pt x="134" y="268"/>
                    <a:pt x="133" y="268"/>
                    <a:pt x="134" y="263"/>
                  </a:cubicBezTo>
                  <a:cubicBezTo>
                    <a:pt x="136" y="260"/>
                    <a:pt x="131" y="255"/>
                    <a:pt x="131" y="252"/>
                  </a:cubicBezTo>
                  <a:cubicBezTo>
                    <a:pt x="134" y="251"/>
                    <a:pt x="134" y="251"/>
                    <a:pt x="133" y="248"/>
                  </a:cubicBezTo>
                  <a:cubicBezTo>
                    <a:pt x="133" y="246"/>
                    <a:pt x="136" y="243"/>
                    <a:pt x="134" y="240"/>
                  </a:cubicBezTo>
                  <a:cubicBezTo>
                    <a:pt x="134" y="238"/>
                    <a:pt x="140" y="227"/>
                    <a:pt x="133" y="224"/>
                  </a:cubicBezTo>
                  <a:cubicBezTo>
                    <a:pt x="128" y="223"/>
                    <a:pt x="128" y="218"/>
                    <a:pt x="130" y="215"/>
                  </a:cubicBezTo>
                  <a:cubicBezTo>
                    <a:pt x="131" y="212"/>
                    <a:pt x="122" y="213"/>
                    <a:pt x="118" y="213"/>
                  </a:cubicBezTo>
                  <a:cubicBezTo>
                    <a:pt x="113" y="212"/>
                    <a:pt x="116" y="192"/>
                    <a:pt x="111" y="187"/>
                  </a:cubicBezTo>
                  <a:cubicBezTo>
                    <a:pt x="107" y="182"/>
                    <a:pt x="105" y="189"/>
                    <a:pt x="101" y="184"/>
                  </a:cubicBezTo>
                  <a:cubicBezTo>
                    <a:pt x="98" y="181"/>
                    <a:pt x="99" y="184"/>
                    <a:pt x="95" y="179"/>
                  </a:cubicBezTo>
                  <a:cubicBezTo>
                    <a:pt x="89" y="175"/>
                    <a:pt x="86" y="178"/>
                    <a:pt x="80" y="171"/>
                  </a:cubicBezTo>
                  <a:cubicBezTo>
                    <a:pt x="73" y="165"/>
                    <a:pt x="73" y="159"/>
                    <a:pt x="75" y="151"/>
                  </a:cubicBezTo>
                  <a:cubicBezTo>
                    <a:pt x="78" y="145"/>
                    <a:pt x="66" y="148"/>
                    <a:pt x="58" y="154"/>
                  </a:cubicBezTo>
                  <a:cubicBezTo>
                    <a:pt x="49" y="162"/>
                    <a:pt x="51" y="164"/>
                    <a:pt x="41" y="161"/>
                  </a:cubicBezTo>
                  <a:cubicBezTo>
                    <a:pt x="37" y="159"/>
                    <a:pt x="37" y="162"/>
                    <a:pt x="34" y="161"/>
                  </a:cubicBezTo>
                  <a:cubicBezTo>
                    <a:pt x="31" y="161"/>
                    <a:pt x="34" y="143"/>
                    <a:pt x="31" y="148"/>
                  </a:cubicBezTo>
                  <a:cubicBezTo>
                    <a:pt x="29" y="151"/>
                    <a:pt x="19" y="156"/>
                    <a:pt x="20" y="148"/>
                  </a:cubicBezTo>
                  <a:cubicBezTo>
                    <a:pt x="20" y="142"/>
                    <a:pt x="11" y="148"/>
                    <a:pt x="13" y="143"/>
                  </a:cubicBezTo>
                  <a:cubicBezTo>
                    <a:pt x="14" y="139"/>
                    <a:pt x="0" y="126"/>
                    <a:pt x="10" y="118"/>
                  </a:cubicBezTo>
                  <a:cubicBezTo>
                    <a:pt x="16" y="115"/>
                    <a:pt x="13" y="108"/>
                    <a:pt x="17" y="101"/>
                  </a:cubicBezTo>
                  <a:cubicBezTo>
                    <a:pt x="23" y="97"/>
                    <a:pt x="25" y="98"/>
                    <a:pt x="31" y="94"/>
                  </a:cubicBezTo>
                  <a:cubicBezTo>
                    <a:pt x="37" y="90"/>
                    <a:pt x="34" y="97"/>
                    <a:pt x="38" y="94"/>
                  </a:cubicBezTo>
                  <a:cubicBezTo>
                    <a:pt x="38" y="92"/>
                    <a:pt x="40" y="76"/>
                    <a:pt x="41" y="70"/>
                  </a:cubicBezTo>
                  <a:cubicBezTo>
                    <a:pt x="43" y="62"/>
                    <a:pt x="40" y="62"/>
                    <a:pt x="41" y="59"/>
                  </a:cubicBezTo>
                  <a:cubicBezTo>
                    <a:pt x="41" y="56"/>
                    <a:pt x="38" y="61"/>
                    <a:pt x="37" y="48"/>
                  </a:cubicBezTo>
                  <a:cubicBezTo>
                    <a:pt x="37" y="45"/>
                    <a:pt x="40" y="47"/>
                    <a:pt x="41" y="45"/>
                  </a:cubicBezTo>
                  <a:cubicBezTo>
                    <a:pt x="41" y="45"/>
                    <a:pt x="43" y="47"/>
                    <a:pt x="45" y="47"/>
                  </a:cubicBezTo>
                  <a:cubicBezTo>
                    <a:pt x="45" y="48"/>
                    <a:pt x="45" y="42"/>
                    <a:pt x="43" y="42"/>
                  </a:cubicBezTo>
                  <a:cubicBezTo>
                    <a:pt x="40" y="42"/>
                    <a:pt x="38" y="42"/>
                    <a:pt x="38" y="42"/>
                  </a:cubicBezTo>
                  <a:cubicBezTo>
                    <a:pt x="38" y="36"/>
                    <a:pt x="38" y="36"/>
                    <a:pt x="38" y="36"/>
                  </a:cubicBezTo>
                  <a:cubicBezTo>
                    <a:pt x="52" y="36"/>
                    <a:pt x="52" y="36"/>
                    <a:pt x="52" y="36"/>
                  </a:cubicBezTo>
                  <a:cubicBezTo>
                    <a:pt x="51" y="34"/>
                    <a:pt x="51" y="31"/>
                    <a:pt x="54" y="34"/>
                  </a:cubicBezTo>
                  <a:cubicBezTo>
                    <a:pt x="55" y="38"/>
                    <a:pt x="57" y="31"/>
                    <a:pt x="58" y="31"/>
                  </a:cubicBezTo>
                  <a:cubicBezTo>
                    <a:pt x="63" y="38"/>
                    <a:pt x="58" y="42"/>
                    <a:pt x="63" y="41"/>
                  </a:cubicBezTo>
                  <a:cubicBezTo>
                    <a:pt x="66" y="47"/>
                    <a:pt x="69" y="44"/>
                    <a:pt x="72" y="45"/>
                  </a:cubicBezTo>
                  <a:cubicBezTo>
                    <a:pt x="76" y="47"/>
                    <a:pt x="75" y="41"/>
                    <a:pt x="81" y="39"/>
                  </a:cubicBezTo>
                  <a:cubicBezTo>
                    <a:pt x="87" y="39"/>
                    <a:pt x="83" y="34"/>
                    <a:pt x="87" y="33"/>
                  </a:cubicBezTo>
                  <a:cubicBezTo>
                    <a:pt x="92" y="30"/>
                    <a:pt x="90" y="27"/>
                    <a:pt x="87" y="28"/>
                  </a:cubicBezTo>
                  <a:cubicBezTo>
                    <a:pt x="84" y="30"/>
                    <a:pt x="84" y="19"/>
                    <a:pt x="81" y="14"/>
                  </a:cubicBezTo>
                  <a:cubicBezTo>
                    <a:pt x="78" y="10"/>
                    <a:pt x="86" y="13"/>
                    <a:pt x="92" y="16"/>
                  </a:cubicBezTo>
                  <a:cubicBezTo>
                    <a:pt x="99" y="20"/>
                    <a:pt x="93" y="11"/>
                    <a:pt x="98" y="13"/>
                  </a:cubicBezTo>
                  <a:cubicBezTo>
                    <a:pt x="102" y="13"/>
                    <a:pt x="113" y="8"/>
                    <a:pt x="111" y="2"/>
                  </a:cubicBezTo>
                  <a:cubicBezTo>
                    <a:pt x="111" y="2"/>
                    <a:pt x="113" y="2"/>
                    <a:pt x="115" y="2"/>
                  </a:cubicBezTo>
                  <a:cubicBezTo>
                    <a:pt x="116" y="0"/>
                    <a:pt x="118" y="3"/>
                    <a:pt x="116" y="6"/>
                  </a:cubicBezTo>
                  <a:cubicBezTo>
                    <a:pt x="115" y="11"/>
                    <a:pt x="122" y="10"/>
                    <a:pt x="119" y="16"/>
                  </a:cubicBezTo>
                  <a:cubicBezTo>
                    <a:pt x="119" y="19"/>
                    <a:pt x="119" y="19"/>
                    <a:pt x="118" y="25"/>
                  </a:cubicBezTo>
                  <a:cubicBezTo>
                    <a:pt x="116" y="31"/>
                    <a:pt x="119" y="28"/>
                    <a:pt x="119" y="33"/>
                  </a:cubicBezTo>
                  <a:cubicBezTo>
                    <a:pt x="119" y="38"/>
                    <a:pt x="125" y="42"/>
                    <a:pt x="127" y="41"/>
                  </a:cubicBezTo>
                  <a:cubicBezTo>
                    <a:pt x="130" y="39"/>
                    <a:pt x="128" y="38"/>
                    <a:pt x="131" y="38"/>
                  </a:cubicBezTo>
                  <a:cubicBezTo>
                    <a:pt x="134" y="39"/>
                    <a:pt x="136" y="34"/>
                    <a:pt x="139" y="33"/>
                  </a:cubicBezTo>
                  <a:cubicBezTo>
                    <a:pt x="142" y="33"/>
                    <a:pt x="140" y="34"/>
                    <a:pt x="145" y="34"/>
                  </a:cubicBezTo>
                  <a:cubicBezTo>
                    <a:pt x="146" y="33"/>
                    <a:pt x="151" y="38"/>
                    <a:pt x="150" y="33"/>
                  </a:cubicBezTo>
                  <a:cubicBezTo>
                    <a:pt x="148" y="30"/>
                    <a:pt x="148" y="28"/>
                    <a:pt x="151" y="30"/>
                  </a:cubicBezTo>
                  <a:cubicBezTo>
                    <a:pt x="153" y="31"/>
                    <a:pt x="157" y="25"/>
                    <a:pt x="157" y="28"/>
                  </a:cubicBezTo>
                  <a:cubicBezTo>
                    <a:pt x="157" y="30"/>
                    <a:pt x="159" y="28"/>
                    <a:pt x="160" y="30"/>
                  </a:cubicBezTo>
                  <a:cubicBezTo>
                    <a:pt x="162" y="33"/>
                    <a:pt x="163" y="33"/>
                    <a:pt x="165" y="31"/>
                  </a:cubicBezTo>
                  <a:cubicBezTo>
                    <a:pt x="166" y="28"/>
                    <a:pt x="166" y="33"/>
                    <a:pt x="169" y="30"/>
                  </a:cubicBezTo>
                  <a:cubicBezTo>
                    <a:pt x="171" y="28"/>
                    <a:pt x="169" y="31"/>
                    <a:pt x="172" y="31"/>
                  </a:cubicBezTo>
                  <a:cubicBezTo>
                    <a:pt x="175" y="31"/>
                    <a:pt x="177" y="24"/>
                    <a:pt x="179" y="20"/>
                  </a:cubicBezTo>
                  <a:cubicBezTo>
                    <a:pt x="182" y="16"/>
                    <a:pt x="182" y="16"/>
                    <a:pt x="183" y="14"/>
                  </a:cubicBezTo>
                  <a:cubicBezTo>
                    <a:pt x="185" y="11"/>
                    <a:pt x="183" y="11"/>
                    <a:pt x="185" y="10"/>
                  </a:cubicBezTo>
                  <a:cubicBezTo>
                    <a:pt x="185" y="10"/>
                    <a:pt x="186" y="13"/>
                    <a:pt x="186" y="14"/>
                  </a:cubicBezTo>
                  <a:cubicBezTo>
                    <a:pt x="188" y="16"/>
                    <a:pt x="188" y="14"/>
                    <a:pt x="188" y="16"/>
                  </a:cubicBezTo>
                  <a:cubicBezTo>
                    <a:pt x="188" y="19"/>
                    <a:pt x="188" y="24"/>
                    <a:pt x="189" y="25"/>
                  </a:cubicBezTo>
                  <a:cubicBezTo>
                    <a:pt x="189" y="25"/>
                    <a:pt x="189" y="27"/>
                    <a:pt x="189" y="28"/>
                  </a:cubicBezTo>
                  <a:cubicBezTo>
                    <a:pt x="189" y="30"/>
                    <a:pt x="191" y="30"/>
                    <a:pt x="191" y="31"/>
                  </a:cubicBezTo>
                  <a:cubicBezTo>
                    <a:pt x="191" y="33"/>
                    <a:pt x="191" y="31"/>
                    <a:pt x="192" y="33"/>
                  </a:cubicBezTo>
                  <a:cubicBezTo>
                    <a:pt x="192" y="34"/>
                    <a:pt x="192" y="36"/>
                    <a:pt x="194" y="36"/>
                  </a:cubicBezTo>
                  <a:cubicBezTo>
                    <a:pt x="197" y="34"/>
                    <a:pt x="198" y="42"/>
                    <a:pt x="197" y="44"/>
                  </a:cubicBezTo>
                  <a:cubicBezTo>
                    <a:pt x="192" y="44"/>
                    <a:pt x="192" y="52"/>
                    <a:pt x="188" y="53"/>
                  </a:cubicBezTo>
                  <a:cubicBezTo>
                    <a:pt x="183" y="55"/>
                    <a:pt x="186" y="56"/>
                    <a:pt x="185" y="59"/>
                  </a:cubicBezTo>
                  <a:cubicBezTo>
                    <a:pt x="182" y="62"/>
                    <a:pt x="189" y="56"/>
                    <a:pt x="188" y="62"/>
                  </a:cubicBezTo>
                  <a:cubicBezTo>
                    <a:pt x="185" y="67"/>
                    <a:pt x="189" y="59"/>
                    <a:pt x="191" y="64"/>
                  </a:cubicBezTo>
                  <a:cubicBezTo>
                    <a:pt x="191" y="69"/>
                    <a:pt x="188" y="53"/>
                    <a:pt x="195" y="55"/>
                  </a:cubicBezTo>
                  <a:cubicBezTo>
                    <a:pt x="203" y="56"/>
                    <a:pt x="200" y="53"/>
                    <a:pt x="206" y="55"/>
                  </a:cubicBezTo>
                  <a:cubicBezTo>
                    <a:pt x="214" y="58"/>
                    <a:pt x="204" y="62"/>
                    <a:pt x="206" y="67"/>
                  </a:cubicBezTo>
                  <a:cubicBezTo>
                    <a:pt x="207" y="70"/>
                    <a:pt x="209" y="59"/>
                    <a:pt x="217" y="59"/>
                  </a:cubicBezTo>
                  <a:cubicBezTo>
                    <a:pt x="223" y="59"/>
                    <a:pt x="223" y="62"/>
                    <a:pt x="226" y="62"/>
                  </a:cubicBezTo>
                  <a:cubicBezTo>
                    <a:pt x="229" y="62"/>
                    <a:pt x="229" y="66"/>
                    <a:pt x="235" y="67"/>
                  </a:cubicBezTo>
                  <a:cubicBezTo>
                    <a:pt x="241" y="69"/>
                    <a:pt x="238" y="70"/>
                    <a:pt x="241" y="73"/>
                  </a:cubicBezTo>
                  <a:cubicBezTo>
                    <a:pt x="242" y="75"/>
                    <a:pt x="238" y="81"/>
                    <a:pt x="239" y="83"/>
                  </a:cubicBezTo>
                  <a:cubicBezTo>
                    <a:pt x="241" y="84"/>
                    <a:pt x="245" y="75"/>
                    <a:pt x="250" y="76"/>
                  </a:cubicBezTo>
                  <a:cubicBezTo>
                    <a:pt x="255" y="78"/>
                    <a:pt x="261" y="81"/>
                    <a:pt x="270" y="80"/>
                  </a:cubicBezTo>
                  <a:cubicBezTo>
                    <a:pt x="277" y="78"/>
                    <a:pt x="281" y="83"/>
                    <a:pt x="287" y="87"/>
                  </a:cubicBezTo>
                  <a:cubicBezTo>
                    <a:pt x="293" y="94"/>
                    <a:pt x="288" y="94"/>
                    <a:pt x="297" y="100"/>
                  </a:cubicBezTo>
                  <a:cubicBezTo>
                    <a:pt x="306" y="106"/>
                    <a:pt x="306" y="100"/>
                    <a:pt x="311" y="104"/>
                  </a:cubicBezTo>
                  <a:cubicBezTo>
                    <a:pt x="316" y="108"/>
                    <a:pt x="316" y="114"/>
                    <a:pt x="317" y="123"/>
                  </a:cubicBezTo>
                  <a:cubicBezTo>
                    <a:pt x="319" y="133"/>
                    <a:pt x="316" y="137"/>
                    <a:pt x="308" y="148"/>
                  </a:cubicBezTo>
                  <a:cubicBezTo>
                    <a:pt x="302" y="161"/>
                    <a:pt x="300" y="156"/>
                    <a:pt x="296" y="168"/>
                  </a:cubicBezTo>
                  <a:cubicBezTo>
                    <a:pt x="291" y="179"/>
                    <a:pt x="290" y="184"/>
                    <a:pt x="287" y="178"/>
                  </a:cubicBezTo>
                  <a:cubicBezTo>
                    <a:pt x="284" y="171"/>
                    <a:pt x="284" y="192"/>
                    <a:pt x="284" y="198"/>
                  </a:cubicBezTo>
                  <a:cubicBezTo>
                    <a:pt x="282" y="204"/>
                    <a:pt x="287" y="206"/>
                    <a:pt x="284" y="213"/>
                  </a:cubicBezTo>
                  <a:cubicBezTo>
                    <a:pt x="281" y="221"/>
                    <a:pt x="284" y="229"/>
                    <a:pt x="281" y="232"/>
                  </a:cubicBezTo>
                  <a:cubicBezTo>
                    <a:pt x="276" y="234"/>
                    <a:pt x="281" y="240"/>
                    <a:pt x="276" y="249"/>
                  </a:cubicBezTo>
                  <a:cubicBezTo>
                    <a:pt x="271" y="259"/>
                    <a:pt x="265" y="262"/>
                    <a:pt x="268" y="268"/>
                  </a:cubicBezTo>
                  <a:cubicBezTo>
                    <a:pt x="270" y="273"/>
                    <a:pt x="259" y="276"/>
                    <a:pt x="261" y="279"/>
                  </a:cubicBezTo>
                  <a:cubicBezTo>
                    <a:pt x="262" y="282"/>
                    <a:pt x="256" y="280"/>
                    <a:pt x="250" y="282"/>
                  </a:cubicBezTo>
                  <a:cubicBezTo>
                    <a:pt x="242" y="283"/>
                    <a:pt x="247" y="280"/>
                    <a:pt x="241" y="282"/>
                  </a:cubicBezTo>
                  <a:cubicBezTo>
                    <a:pt x="236" y="283"/>
                    <a:pt x="238" y="288"/>
                    <a:pt x="223" y="294"/>
                  </a:cubicBezTo>
                  <a:cubicBezTo>
                    <a:pt x="218" y="296"/>
                    <a:pt x="209" y="304"/>
                    <a:pt x="209" y="311"/>
                  </a:cubicBezTo>
                  <a:cubicBezTo>
                    <a:pt x="207" y="321"/>
                    <a:pt x="210" y="329"/>
                    <a:pt x="207" y="336"/>
                  </a:cubicBezTo>
                  <a:cubicBezTo>
                    <a:pt x="203" y="343"/>
                    <a:pt x="203" y="338"/>
                    <a:pt x="198" y="349"/>
                  </a:cubicBezTo>
                  <a:cubicBezTo>
                    <a:pt x="194" y="358"/>
                    <a:pt x="192" y="366"/>
                    <a:pt x="186" y="371"/>
                  </a:cubicBezTo>
                  <a:cubicBezTo>
                    <a:pt x="179" y="377"/>
                    <a:pt x="179" y="377"/>
                    <a:pt x="175" y="385"/>
                  </a:cubicBezTo>
                  <a:cubicBezTo>
                    <a:pt x="175" y="389"/>
                    <a:pt x="171" y="388"/>
                    <a:pt x="168" y="392"/>
                  </a:cubicBezTo>
                </a:path>
              </a:pathLst>
            </a:custGeom>
            <a:grpFill/>
            <a:ln w="6350" cmpd="sng">
              <a:solidFill>
                <a:schemeClr val="bg1"/>
              </a:solidFill>
              <a:round/>
              <a:headEnd/>
              <a:tailEnd/>
            </a:ln>
          </p:spPr>
          <p:txBody>
            <a:bodyPr/>
            <a:lstStyle/>
            <a:p>
              <a:endParaRPr lang="en-GB"/>
            </a:p>
          </p:txBody>
        </p:sp>
        <p:sp>
          <p:nvSpPr>
            <p:cNvPr id="692" name="Freeform 291">
              <a:extLst>
                <a:ext uri="{FF2B5EF4-FFF2-40B4-BE49-F238E27FC236}">
                  <a16:creationId xmlns:a16="http://schemas.microsoft.com/office/drawing/2014/main" id="{DA10F0F3-5648-B675-F549-46F419BF3667}"/>
                </a:ext>
              </a:extLst>
            </p:cNvPr>
            <p:cNvSpPr>
              <a:spLocks/>
            </p:cNvSpPr>
            <p:nvPr/>
          </p:nvSpPr>
          <p:spPr bwMode="auto">
            <a:xfrm>
              <a:off x="3701483" y="5064513"/>
              <a:ext cx="7980" cy="9713"/>
            </a:xfrm>
            <a:custGeom>
              <a:avLst/>
              <a:gdLst/>
              <a:ahLst/>
              <a:cxnLst>
                <a:cxn ang="0">
                  <a:pos x="0" y="0"/>
                </a:cxn>
                <a:cxn ang="0">
                  <a:pos x="1" y="3"/>
                </a:cxn>
                <a:cxn ang="0">
                  <a:pos x="0" y="0"/>
                </a:cxn>
              </a:cxnLst>
              <a:rect l="0" t="0" r="r" b="b"/>
              <a:pathLst>
                <a:path w="3" h="3">
                  <a:moveTo>
                    <a:pt x="0" y="0"/>
                  </a:moveTo>
                  <a:cubicBezTo>
                    <a:pt x="1" y="0"/>
                    <a:pt x="3" y="3"/>
                    <a:pt x="1" y="3"/>
                  </a:cubicBezTo>
                  <a:cubicBezTo>
                    <a:pt x="1" y="3"/>
                    <a:pt x="0" y="2"/>
                    <a:pt x="0" y="0"/>
                  </a:cubicBezTo>
                </a:path>
              </a:pathLst>
            </a:custGeom>
            <a:grpFill/>
            <a:ln w="6350" cmpd="sng">
              <a:solidFill>
                <a:schemeClr val="bg1"/>
              </a:solidFill>
              <a:round/>
              <a:headEnd/>
              <a:tailEnd/>
            </a:ln>
          </p:spPr>
          <p:txBody>
            <a:bodyPr/>
            <a:lstStyle/>
            <a:p>
              <a:endParaRPr lang="en-GB"/>
            </a:p>
          </p:txBody>
        </p:sp>
        <p:sp>
          <p:nvSpPr>
            <p:cNvPr id="693" name="Freeform 292">
              <a:extLst>
                <a:ext uri="{FF2B5EF4-FFF2-40B4-BE49-F238E27FC236}">
                  <a16:creationId xmlns:a16="http://schemas.microsoft.com/office/drawing/2014/main" id="{30CD2E82-9C97-6B39-52E6-1FED2375B96F}"/>
                </a:ext>
              </a:extLst>
            </p:cNvPr>
            <p:cNvSpPr>
              <a:spLocks/>
            </p:cNvSpPr>
            <p:nvPr/>
          </p:nvSpPr>
          <p:spPr bwMode="auto">
            <a:xfrm>
              <a:off x="3701483" y="5111462"/>
              <a:ext cx="11172" cy="12952"/>
            </a:xfrm>
            <a:custGeom>
              <a:avLst/>
              <a:gdLst/>
              <a:ahLst/>
              <a:cxnLst>
                <a:cxn ang="0">
                  <a:pos x="3" y="1"/>
                </a:cxn>
                <a:cxn ang="0">
                  <a:pos x="3" y="4"/>
                </a:cxn>
                <a:cxn ang="0">
                  <a:pos x="3" y="1"/>
                </a:cxn>
              </a:cxnLst>
              <a:rect l="0" t="0" r="r" b="b"/>
              <a:pathLst>
                <a:path w="4" h="4">
                  <a:moveTo>
                    <a:pt x="3" y="1"/>
                  </a:moveTo>
                  <a:cubicBezTo>
                    <a:pt x="4" y="0"/>
                    <a:pt x="3" y="3"/>
                    <a:pt x="3" y="4"/>
                  </a:cubicBezTo>
                  <a:cubicBezTo>
                    <a:pt x="1" y="4"/>
                    <a:pt x="0" y="3"/>
                    <a:pt x="3" y="1"/>
                  </a:cubicBezTo>
                </a:path>
              </a:pathLst>
            </a:custGeom>
            <a:grpFill/>
            <a:ln w="6350" cmpd="sng">
              <a:solidFill>
                <a:schemeClr val="bg1"/>
              </a:solidFill>
              <a:round/>
              <a:headEnd/>
              <a:tailEnd/>
            </a:ln>
          </p:spPr>
          <p:txBody>
            <a:bodyPr/>
            <a:lstStyle/>
            <a:p>
              <a:endParaRPr lang="en-GB"/>
            </a:p>
          </p:txBody>
        </p:sp>
        <p:sp>
          <p:nvSpPr>
            <p:cNvPr id="694" name="Freeform 293">
              <a:extLst>
                <a:ext uri="{FF2B5EF4-FFF2-40B4-BE49-F238E27FC236}">
                  <a16:creationId xmlns:a16="http://schemas.microsoft.com/office/drawing/2014/main" id="{60A8BD40-417E-24E9-87F0-F6A9DD597663}"/>
                </a:ext>
              </a:extLst>
            </p:cNvPr>
            <p:cNvSpPr>
              <a:spLocks/>
            </p:cNvSpPr>
            <p:nvPr/>
          </p:nvSpPr>
          <p:spPr bwMode="auto">
            <a:xfrm>
              <a:off x="3695100" y="5114700"/>
              <a:ext cx="7980" cy="14570"/>
            </a:xfrm>
            <a:custGeom>
              <a:avLst/>
              <a:gdLst/>
              <a:ahLst/>
              <a:cxnLst>
                <a:cxn ang="0">
                  <a:pos x="3" y="5"/>
                </a:cxn>
                <a:cxn ang="0">
                  <a:pos x="2" y="2"/>
                </a:cxn>
                <a:cxn ang="0">
                  <a:pos x="3" y="2"/>
                </a:cxn>
                <a:cxn ang="0">
                  <a:pos x="3" y="5"/>
                </a:cxn>
              </a:cxnLst>
              <a:rect l="0" t="0" r="r" b="b"/>
              <a:pathLst>
                <a:path w="3" h="5">
                  <a:moveTo>
                    <a:pt x="3" y="5"/>
                  </a:moveTo>
                  <a:cubicBezTo>
                    <a:pt x="0" y="5"/>
                    <a:pt x="2" y="3"/>
                    <a:pt x="2" y="2"/>
                  </a:cubicBezTo>
                  <a:cubicBezTo>
                    <a:pt x="2" y="2"/>
                    <a:pt x="2" y="0"/>
                    <a:pt x="3" y="2"/>
                  </a:cubicBezTo>
                  <a:cubicBezTo>
                    <a:pt x="3" y="3"/>
                    <a:pt x="3" y="5"/>
                    <a:pt x="3" y="5"/>
                  </a:cubicBezTo>
                </a:path>
              </a:pathLst>
            </a:custGeom>
            <a:grpFill/>
            <a:ln w="6350" cmpd="sng">
              <a:solidFill>
                <a:schemeClr val="bg1"/>
              </a:solidFill>
              <a:round/>
              <a:headEnd/>
              <a:tailEnd/>
            </a:ln>
          </p:spPr>
          <p:txBody>
            <a:bodyPr/>
            <a:lstStyle/>
            <a:p>
              <a:endParaRPr lang="en-GB"/>
            </a:p>
          </p:txBody>
        </p:sp>
        <p:sp>
          <p:nvSpPr>
            <p:cNvPr id="695" name="Freeform 294">
              <a:extLst>
                <a:ext uri="{FF2B5EF4-FFF2-40B4-BE49-F238E27FC236}">
                  <a16:creationId xmlns:a16="http://schemas.microsoft.com/office/drawing/2014/main" id="{982498A1-B9DB-9512-F9CC-19ACB10504C6}"/>
                </a:ext>
              </a:extLst>
            </p:cNvPr>
            <p:cNvSpPr>
              <a:spLocks/>
            </p:cNvSpPr>
            <p:nvPr/>
          </p:nvSpPr>
          <p:spPr bwMode="auto">
            <a:xfrm>
              <a:off x="3675946" y="5138984"/>
              <a:ext cx="9577" cy="9713"/>
            </a:xfrm>
            <a:custGeom>
              <a:avLst/>
              <a:gdLst/>
              <a:ahLst/>
              <a:cxnLst>
                <a:cxn ang="0">
                  <a:pos x="2" y="3"/>
                </a:cxn>
                <a:cxn ang="0">
                  <a:pos x="2" y="0"/>
                </a:cxn>
                <a:cxn ang="0">
                  <a:pos x="2" y="3"/>
                </a:cxn>
              </a:cxnLst>
              <a:rect l="0" t="0" r="r" b="b"/>
              <a:pathLst>
                <a:path w="3" h="3">
                  <a:moveTo>
                    <a:pt x="2" y="3"/>
                  </a:moveTo>
                  <a:cubicBezTo>
                    <a:pt x="0" y="3"/>
                    <a:pt x="2" y="0"/>
                    <a:pt x="2" y="0"/>
                  </a:cubicBezTo>
                  <a:cubicBezTo>
                    <a:pt x="3" y="0"/>
                    <a:pt x="2" y="3"/>
                    <a:pt x="2" y="3"/>
                  </a:cubicBezTo>
                </a:path>
              </a:pathLst>
            </a:custGeom>
            <a:grpFill/>
            <a:ln w="6350" cmpd="sng">
              <a:solidFill>
                <a:schemeClr val="bg1"/>
              </a:solidFill>
              <a:round/>
              <a:headEnd/>
              <a:tailEnd/>
            </a:ln>
          </p:spPr>
          <p:txBody>
            <a:bodyPr/>
            <a:lstStyle/>
            <a:p>
              <a:endParaRPr lang="en-GB"/>
            </a:p>
          </p:txBody>
        </p:sp>
        <p:sp>
          <p:nvSpPr>
            <p:cNvPr id="696" name="Freeform 295">
              <a:extLst>
                <a:ext uri="{FF2B5EF4-FFF2-40B4-BE49-F238E27FC236}">
                  <a16:creationId xmlns:a16="http://schemas.microsoft.com/office/drawing/2014/main" id="{B2BE99C3-8143-59E9-8FFF-8E71DD962F6F}"/>
                </a:ext>
              </a:extLst>
            </p:cNvPr>
            <p:cNvSpPr>
              <a:spLocks/>
            </p:cNvSpPr>
            <p:nvPr/>
          </p:nvSpPr>
          <p:spPr bwMode="auto">
            <a:xfrm>
              <a:off x="3682331" y="5148697"/>
              <a:ext cx="9577" cy="9713"/>
            </a:xfrm>
            <a:custGeom>
              <a:avLst/>
              <a:gdLst/>
              <a:ahLst/>
              <a:cxnLst>
                <a:cxn ang="0">
                  <a:pos x="1" y="3"/>
                </a:cxn>
                <a:cxn ang="0">
                  <a:pos x="3" y="1"/>
                </a:cxn>
                <a:cxn ang="0">
                  <a:pos x="1" y="3"/>
                </a:cxn>
              </a:cxnLst>
              <a:rect l="0" t="0" r="r" b="b"/>
              <a:pathLst>
                <a:path w="3" h="3">
                  <a:moveTo>
                    <a:pt x="1" y="3"/>
                  </a:moveTo>
                  <a:cubicBezTo>
                    <a:pt x="0" y="3"/>
                    <a:pt x="3" y="0"/>
                    <a:pt x="3" y="1"/>
                  </a:cubicBezTo>
                  <a:cubicBezTo>
                    <a:pt x="3" y="1"/>
                    <a:pt x="3" y="3"/>
                    <a:pt x="1" y="3"/>
                  </a:cubicBezTo>
                </a:path>
              </a:pathLst>
            </a:custGeom>
            <a:grpFill/>
            <a:ln w="6350" cmpd="sng">
              <a:solidFill>
                <a:schemeClr val="bg1"/>
              </a:solidFill>
              <a:round/>
              <a:headEnd/>
              <a:tailEnd/>
            </a:ln>
          </p:spPr>
          <p:txBody>
            <a:bodyPr/>
            <a:lstStyle/>
            <a:p>
              <a:endParaRPr lang="en-GB"/>
            </a:p>
          </p:txBody>
        </p:sp>
        <p:sp>
          <p:nvSpPr>
            <p:cNvPr id="697" name="Freeform 296">
              <a:extLst>
                <a:ext uri="{FF2B5EF4-FFF2-40B4-BE49-F238E27FC236}">
                  <a16:creationId xmlns:a16="http://schemas.microsoft.com/office/drawing/2014/main" id="{089252E5-E09E-E999-8C70-E04D074B6BA4}"/>
                </a:ext>
              </a:extLst>
            </p:cNvPr>
            <p:cNvSpPr>
              <a:spLocks/>
            </p:cNvSpPr>
            <p:nvPr/>
          </p:nvSpPr>
          <p:spPr bwMode="auto">
            <a:xfrm>
              <a:off x="3682331" y="5142222"/>
              <a:ext cx="9577" cy="6475"/>
            </a:xfrm>
            <a:custGeom>
              <a:avLst/>
              <a:gdLst/>
              <a:ahLst/>
              <a:cxnLst>
                <a:cxn ang="0">
                  <a:pos x="1" y="2"/>
                </a:cxn>
                <a:cxn ang="0">
                  <a:pos x="3" y="0"/>
                </a:cxn>
                <a:cxn ang="0">
                  <a:pos x="1" y="2"/>
                </a:cxn>
              </a:cxnLst>
              <a:rect l="0" t="0" r="r" b="b"/>
              <a:pathLst>
                <a:path w="3" h="2">
                  <a:moveTo>
                    <a:pt x="1" y="2"/>
                  </a:moveTo>
                  <a:cubicBezTo>
                    <a:pt x="0" y="2"/>
                    <a:pt x="1" y="0"/>
                    <a:pt x="3" y="0"/>
                  </a:cubicBezTo>
                  <a:cubicBezTo>
                    <a:pt x="1" y="2"/>
                    <a:pt x="1" y="2"/>
                    <a:pt x="1" y="2"/>
                  </a:cubicBezTo>
                </a:path>
              </a:pathLst>
            </a:custGeom>
            <a:grpFill/>
            <a:ln w="6350" cmpd="sng">
              <a:solidFill>
                <a:schemeClr val="bg1"/>
              </a:solidFill>
              <a:round/>
              <a:headEnd/>
              <a:tailEnd/>
            </a:ln>
          </p:spPr>
          <p:txBody>
            <a:bodyPr/>
            <a:lstStyle/>
            <a:p>
              <a:endParaRPr lang="en-GB"/>
            </a:p>
          </p:txBody>
        </p:sp>
        <p:sp>
          <p:nvSpPr>
            <p:cNvPr id="698" name="Freeform 297">
              <a:extLst>
                <a:ext uri="{FF2B5EF4-FFF2-40B4-BE49-F238E27FC236}">
                  <a16:creationId xmlns:a16="http://schemas.microsoft.com/office/drawing/2014/main" id="{D4D40D4A-0A66-B163-BDD1-AC8C8D1F6873}"/>
                </a:ext>
              </a:extLst>
            </p:cNvPr>
            <p:cNvSpPr>
              <a:spLocks/>
            </p:cNvSpPr>
            <p:nvPr/>
          </p:nvSpPr>
          <p:spPr bwMode="auto">
            <a:xfrm>
              <a:off x="3703080" y="5104986"/>
              <a:ext cx="9577" cy="9713"/>
            </a:xfrm>
            <a:custGeom>
              <a:avLst/>
              <a:gdLst/>
              <a:ahLst/>
              <a:cxnLst>
                <a:cxn ang="0">
                  <a:pos x="0" y="2"/>
                </a:cxn>
                <a:cxn ang="0">
                  <a:pos x="3" y="2"/>
                </a:cxn>
                <a:cxn ang="0">
                  <a:pos x="0" y="2"/>
                </a:cxn>
              </a:cxnLst>
              <a:rect l="0" t="0" r="r" b="b"/>
              <a:pathLst>
                <a:path w="3" h="3">
                  <a:moveTo>
                    <a:pt x="0" y="2"/>
                  </a:moveTo>
                  <a:cubicBezTo>
                    <a:pt x="0" y="2"/>
                    <a:pt x="2" y="0"/>
                    <a:pt x="3" y="2"/>
                  </a:cubicBezTo>
                  <a:cubicBezTo>
                    <a:pt x="3" y="2"/>
                    <a:pt x="0" y="3"/>
                    <a:pt x="0" y="2"/>
                  </a:cubicBezTo>
                </a:path>
              </a:pathLst>
            </a:custGeom>
            <a:grpFill/>
            <a:ln w="6350" cmpd="sng">
              <a:solidFill>
                <a:schemeClr val="bg1"/>
              </a:solidFill>
              <a:round/>
              <a:headEnd/>
              <a:tailEnd/>
            </a:ln>
          </p:spPr>
          <p:txBody>
            <a:bodyPr/>
            <a:lstStyle/>
            <a:p>
              <a:endParaRPr lang="en-GB"/>
            </a:p>
          </p:txBody>
        </p:sp>
        <p:sp>
          <p:nvSpPr>
            <p:cNvPr id="699" name="Freeform 298">
              <a:extLst>
                <a:ext uri="{FF2B5EF4-FFF2-40B4-BE49-F238E27FC236}">
                  <a16:creationId xmlns:a16="http://schemas.microsoft.com/office/drawing/2014/main" id="{CDD2BBB9-0CA1-AB08-7161-5272FFF7910E}"/>
                </a:ext>
              </a:extLst>
            </p:cNvPr>
            <p:cNvSpPr>
              <a:spLocks/>
            </p:cNvSpPr>
            <p:nvPr/>
          </p:nvSpPr>
          <p:spPr bwMode="auto">
            <a:xfrm>
              <a:off x="2895478" y="4834623"/>
              <a:ext cx="151625" cy="79329"/>
            </a:xfrm>
            <a:custGeom>
              <a:avLst/>
              <a:gdLst/>
              <a:ahLst/>
              <a:cxnLst>
                <a:cxn ang="0">
                  <a:pos x="46" y="10"/>
                </a:cxn>
                <a:cxn ang="0">
                  <a:pos x="36" y="2"/>
                </a:cxn>
                <a:cxn ang="0">
                  <a:pos x="31" y="0"/>
                </a:cxn>
                <a:cxn ang="0">
                  <a:pos x="25" y="3"/>
                </a:cxn>
                <a:cxn ang="0">
                  <a:pos x="16" y="10"/>
                </a:cxn>
                <a:cxn ang="0">
                  <a:pos x="13" y="6"/>
                </a:cxn>
                <a:cxn ang="0">
                  <a:pos x="11" y="5"/>
                </a:cxn>
                <a:cxn ang="0">
                  <a:pos x="10" y="6"/>
                </a:cxn>
                <a:cxn ang="0">
                  <a:pos x="8" y="6"/>
                </a:cxn>
                <a:cxn ang="0">
                  <a:pos x="8" y="5"/>
                </a:cxn>
                <a:cxn ang="0">
                  <a:pos x="7" y="3"/>
                </a:cxn>
                <a:cxn ang="0">
                  <a:pos x="5" y="2"/>
                </a:cxn>
                <a:cxn ang="0">
                  <a:pos x="4" y="0"/>
                </a:cxn>
                <a:cxn ang="0">
                  <a:pos x="2" y="6"/>
                </a:cxn>
                <a:cxn ang="0">
                  <a:pos x="4" y="8"/>
                </a:cxn>
                <a:cxn ang="0">
                  <a:pos x="2" y="11"/>
                </a:cxn>
                <a:cxn ang="0">
                  <a:pos x="2" y="16"/>
                </a:cxn>
                <a:cxn ang="0">
                  <a:pos x="4" y="14"/>
                </a:cxn>
                <a:cxn ang="0">
                  <a:pos x="11" y="16"/>
                </a:cxn>
                <a:cxn ang="0">
                  <a:pos x="13" y="17"/>
                </a:cxn>
                <a:cxn ang="0">
                  <a:pos x="14" y="19"/>
                </a:cxn>
                <a:cxn ang="0">
                  <a:pos x="16" y="19"/>
                </a:cxn>
                <a:cxn ang="0">
                  <a:pos x="17" y="19"/>
                </a:cxn>
                <a:cxn ang="0">
                  <a:pos x="19" y="24"/>
                </a:cxn>
                <a:cxn ang="0">
                  <a:pos x="22" y="24"/>
                </a:cxn>
                <a:cxn ang="0">
                  <a:pos x="23" y="22"/>
                </a:cxn>
                <a:cxn ang="0">
                  <a:pos x="25" y="19"/>
                </a:cxn>
                <a:cxn ang="0">
                  <a:pos x="22" y="16"/>
                </a:cxn>
                <a:cxn ang="0">
                  <a:pos x="22" y="14"/>
                </a:cxn>
                <a:cxn ang="0">
                  <a:pos x="28" y="10"/>
                </a:cxn>
                <a:cxn ang="0">
                  <a:pos x="28" y="8"/>
                </a:cxn>
                <a:cxn ang="0">
                  <a:pos x="31" y="6"/>
                </a:cxn>
                <a:cxn ang="0">
                  <a:pos x="37" y="11"/>
                </a:cxn>
                <a:cxn ang="0">
                  <a:pos x="39" y="13"/>
                </a:cxn>
                <a:cxn ang="0">
                  <a:pos x="40" y="13"/>
                </a:cxn>
                <a:cxn ang="0">
                  <a:pos x="39" y="17"/>
                </a:cxn>
                <a:cxn ang="0">
                  <a:pos x="42" y="24"/>
                </a:cxn>
                <a:cxn ang="0">
                  <a:pos x="43" y="19"/>
                </a:cxn>
                <a:cxn ang="0">
                  <a:pos x="46" y="20"/>
                </a:cxn>
                <a:cxn ang="0">
                  <a:pos x="48" y="17"/>
                </a:cxn>
                <a:cxn ang="0">
                  <a:pos x="46" y="10"/>
                </a:cxn>
              </a:cxnLst>
              <a:rect l="0" t="0" r="r" b="b"/>
              <a:pathLst>
                <a:path w="49" h="25">
                  <a:moveTo>
                    <a:pt x="46" y="10"/>
                  </a:moveTo>
                  <a:cubicBezTo>
                    <a:pt x="43" y="6"/>
                    <a:pt x="40" y="2"/>
                    <a:pt x="36" y="2"/>
                  </a:cubicBezTo>
                  <a:cubicBezTo>
                    <a:pt x="31" y="3"/>
                    <a:pt x="36" y="2"/>
                    <a:pt x="31" y="0"/>
                  </a:cubicBezTo>
                  <a:cubicBezTo>
                    <a:pt x="26" y="0"/>
                    <a:pt x="29" y="2"/>
                    <a:pt x="25" y="3"/>
                  </a:cubicBezTo>
                  <a:cubicBezTo>
                    <a:pt x="16" y="8"/>
                    <a:pt x="23" y="6"/>
                    <a:pt x="16" y="10"/>
                  </a:cubicBezTo>
                  <a:cubicBezTo>
                    <a:pt x="14" y="10"/>
                    <a:pt x="13" y="8"/>
                    <a:pt x="13" y="6"/>
                  </a:cubicBezTo>
                  <a:cubicBezTo>
                    <a:pt x="11" y="5"/>
                    <a:pt x="11" y="6"/>
                    <a:pt x="11" y="5"/>
                  </a:cubicBezTo>
                  <a:cubicBezTo>
                    <a:pt x="11" y="5"/>
                    <a:pt x="10" y="5"/>
                    <a:pt x="10" y="6"/>
                  </a:cubicBezTo>
                  <a:cubicBezTo>
                    <a:pt x="10" y="8"/>
                    <a:pt x="8" y="6"/>
                    <a:pt x="8" y="6"/>
                  </a:cubicBezTo>
                  <a:cubicBezTo>
                    <a:pt x="8" y="5"/>
                    <a:pt x="8" y="5"/>
                    <a:pt x="8" y="5"/>
                  </a:cubicBezTo>
                  <a:cubicBezTo>
                    <a:pt x="8" y="3"/>
                    <a:pt x="7" y="5"/>
                    <a:pt x="7" y="3"/>
                  </a:cubicBezTo>
                  <a:cubicBezTo>
                    <a:pt x="7" y="2"/>
                    <a:pt x="7" y="2"/>
                    <a:pt x="5" y="2"/>
                  </a:cubicBezTo>
                  <a:cubicBezTo>
                    <a:pt x="4" y="2"/>
                    <a:pt x="4" y="0"/>
                    <a:pt x="4" y="0"/>
                  </a:cubicBezTo>
                  <a:cubicBezTo>
                    <a:pt x="2" y="0"/>
                    <a:pt x="2" y="3"/>
                    <a:pt x="2" y="6"/>
                  </a:cubicBezTo>
                  <a:cubicBezTo>
                    <a:pt x="2" y="6"/>
                    <a:pt x="5" y="6"/>
                    <a:pt x="4" y="8"/>
                  </a:cubicBezTo>
                  <a:cubicBezTo>
                    <a:pt x="2" y="10"/>
                    <a:pt x="4" y="10"/>
                    <a:pt x="2" y="11"/>
                  </a:cubicBezTo>
                  <a:cubicBezTo>
                    <a:pt x="2" y="13"/>
                    <a:pt x="0" y="13"/>
                    <a:pt x="2" y="16"/>
                  </a:cubicBezTo>
                  <a:cubicBezTo>
                    <a:pt x="2" y="14"/>
                    <a:pt x="4" y="13"/>
                    <a:pt x="4" y="14"/>
                  </a:cubicBezTo>
                  <a:cubicBezTo>
                    <a:pt x="8" y="14"/>
                    <a:pt x="11" y="16"/>
                    <a:pt x="11" y="16"/>
                  </a:cubicBezTo>
                  <a:cubicBezTo>
                    <a:pt x="13" y="14"/>
                    <a:pt x="11" y="16"/>
                    <a:pt x="13" y="17"/>
                  </a:cubicBezTo>
                  <a:cubicBezTo>
                    <a:pt x="13" y="17"/>
                    <a:pt x="13" y="19"/>
                    <a:pt x="14" y="19"/>
                  </a:cubicBezTo>
                  <a:cubicBezTo>
                    <a:pt x="16" y="20"/>
                    <a:pt x="16" y="20"/>
                    <a:pt x="16" y="19"/>
                  </a:cubicBezTo>
                  <a:cubicBezTo>
                    <a:pt x="16" y="17"/>
                    <a:pt x="17" y="17"/>
                    <a:pt x="17" y="19"/>
                  </a:cubicBezTo>
                  <a:cubicBezTo>
                    <a:pt x="17" y="19"/>
                    <a:pt x="19" y="22"/>
                    <a:pt x="19" y="24"/>
                  </a:cubicBezTo>
                  <a:cubicBezTo>
                    <a:pt x="17" y="25"/>
                    <a:pt x="20" y="24"/>
                    <a:pt x="22" y="24"/>
                  </a:cubicBezTo>
                  <a:cubicBezTo>
                    <a:pt x="23" y="24"/>
                    <a:pt x="22" y="22"/>
                    <a:pt x="23" y="22"/>
                  </a:cubicBezTo>
                  <a:cubicBezTo>
                    <a:pt x="25" y="22"/>
                    <a:pt x="26" y="22"/>
                    <a:pt x="25" y="19"/>
                  </a:cubicBezTo>
                  <a:cubicBezTo>
                    <a:pt x="22" y="16"/>
                    <a:pt x="23" y="16"/>
                    <a:pt x="22" y="16"/>
                  </a:cubicBezTo>
                  <a:cubicBezTo>
                    <a:pt x="22" y="16"/>
                    <a:pt x="20" y="14"/>
                    <a:pt x="22" y="14"/>
                  </a:cubicBezTo>
                  <a:cubicBezTo>
                    <a:pt x="26" y="13"/>
                    <a:pt x="26" y="11"/>
                    <a:pt x="28" y="10"/>
                  </a:cubicBezTo>
                  <a:cubicBezTo>
                    <a:pt x="28" y="10"/>
                    <a:pt x="26" y="8"/>
                    <a:pt x="28" y="8"/>
                  </a:cubicBezTo>
                  <a:cubicBezTo>
                    <a:pt x="29" y="8"/>
                    <a:pt x="29" y="6"/>
                    <a:pt x="31" y="6"/>
                  </a:cubicBezTo>
                  <a:cubicBezTo>
                    <a:pt x="34" y="6"/>
                    <a:pt x="37" y="10"/>
                    <a:pt x="37" y="11"/>
                  </a:cubicBezTo>
                  <a:cubicBezTo>
                    <a:pt x="37" y="11"/>
                    <a:pt x="37" y="13"/>
                    <a:pt x="39" y="13"/>
                  </a:cubicBezTo>
                  <a:cubicBezTo>
                    <a:pt x="39" y="11"/>
                    <a:pt x="39" y="13"/>
                    <a:pt x="40" y="13"/>
                  </a:cubicBezTo>
                  <a:cubicBezTo>
                    <a:pt x="40" y="11"/>
                    <a:pt x="37" y="16"/>
                    <a:pt x="39" y="17"/>
                  </a:cubicBezTo>
                  <a:cubicBezTo>
                    <a:pt x="40" y="19"/>
                    <a:pt x="40" y="22"/>
                    <a:pt x="42" y="24"/>
                  </a:cubicBezTo>
                  <a:cubicBezTo>
                    <a:pt x="43" y="20"/>
                    <a:pt x="42" y="22"/>
                    <a:pt x="43" y="19"/>
                  </a:cubicBezTo>
                  <a:cubicBezTo>
                    <a:pt x="43" y="19"/>
                    <a:pt x="45" y="22"/>
                    <a:pt x="46" y="20"/>
                  </a:cubicBezTo>
                  <a:cubicBezTo>
                    <a:pt x="48" y="19"/>
                    <a:pt x="46" y="17"/>
                    <a:pt x="48" y="17"/>
                  </a:cubicBezTo>
                  <a:cubicBezTo>
                    <a:pt x="49" y="17"/>
                    <a:pt x="45" y="13"/>
                    <a:pt x="46" y="10"/>
                  </a:cubicBezTo>
                </a:path>
              </a:pathLst>
            </a:custGeom>
            <a:grpFill/>
            <a:ln w="6350" cmpd="sng">
              <a:solidFill>
                <a:schemeClr val="bg1"/>
              </a:solidFill>
              <a:round/>
              <a:headEnd/>
              <a:tailEnd/>
            </a:ln>
          </p:spPr>
          <p:txBody>
            <a:bodyPr/>
            <a:lstStyle/>
            <a:p>
              <a:endParaRPr lang="en-GB"/>
            </a:p>
          </p:txBody>
        </p:sp>
        <p:sp>
          <p:nvSpPr>
            <p:cNvPr id="700" name="Freeform 299">
              <a:extLst>
                <a:ext uri="{FF2B5EF4-FFF2-40B4-BE49-F238E27FC236}">
                  <a16:creationId xmlns:a16="http://schemas.microsoft.com/office/drawing/2014/main" id="{B5BF1F34-7C03-0D08-D65C-D79F3A2F39F5}"/>
                </a:ext>
              </a:extLst>
            </p:cNvPr>
            <p:cNvSpPr>
              <a:spLocks/>
            </p:cNvSpPr>
            <p:nvPr/>
          </p:nvSpPr>
          <p:spPr bwMode="auto">
            <a:xfrm>
              <a:off x="2930592" y="4894524"/>
              <a:ext cx="7980" cy="16190"/>
            </a:xfrm>
            <a:custGeom>
              <a:avLst/>
              <a:gdLst/>
              <a:ahLst/>
              <a:cxnLst>
                <a:cxn ang="0">
                  <a:pos x="2" y="3"/>
                </a:cxn>
                <a:cxn ang="0">
                  <a:pos x="0" y="2"/>
                </a:cxn>
                <a:cxn ang="0">
                  <a:pos x="2" y="3"/>
                </a:cxn>
                <a:cxn ang="0">
                  <a:pos x="2" y="3"/>
                </a:cxn>
              </a:cxnLst>
              <a:rect l="0" t="0" r="r" b="b"/>
              <a:pathLst>
                <a:path w="3" h="5">
                  <a:moveTo>
                    <a:pt x="2" y="3"/>
                  </a:moveTo>
                  <a:cubicBezTo>
                    <a:pt x="0" y="3"/>
                    <a:pt x="0" y="2"/>
                    <a:pt x="0" y="2"/>
                  </a:cubicBezTo>
                  <a:cubicBezTo>
                    <a:pt x="2" y="0"/>
                    <a:pt x="2" y="2"/>
                    <a:pt x="2" y="3"/>
                  </a:cubicBezTo>
                  <a:cubicBezTo>
                    <a:pt x="3" y="3"/>
                    <a:pt x="3" y="5"/>
                    <a:pt x="2" y="3"/>
                  </a:cubicBezTo>
                </a:path>
              </a:pathLst>
            </a:custGeom>
            <a:grpFill/>
            <a:ln w="6350" cmpd="sng">
              <a:solidFill>
                <a:schemeClr val="bg1"/>
              </a:solidFill>
              <a:round/>
              <a:headEnd/>
              <a:tailEnd/>
            </a:ln>
          </p:spPr>
          <p:txBody>
            <a:bodyPr/>
            <a:lstStyle/>
            <a:p>
              <a:endParaRPr lang="en-GB"/>
            </a:p>
          </p:txBody>
        </p:sp>
        <p:sp>
          <p:nvSpPr>
            <p:cNvPr id="701" name="Freeform 300">
              <a:extLst>
                <a:ext uri="{FF2B5EF4-FFF2-40B4-BE49-F238E27FC236}">
                  <a16:creationId xmlns:a16="http://schemas.microsoft.com/office/drawing/2014/main" id="{D1D1F703-0FF9-674F-06A7-38FA485FEF72}"/>
                </a:ext>
              </a:extLst>
            </p:cNvPr>
            <p:cNvSpPr>
              <a:spLocks/>
            </p:cNvSpPr>
            <p:nvPr/>
          </p:nvSpPr>
          <p:spPr bwMode="auto">
            <a:xfrm>
              <a:off x="3000818" y="4868620"/>
              <a:ext cx="6384" cy="9713"/>
            </a:xfrm>
            <a:custGeom>
              <a:avLst/>
              <a:gdLst/>
              <a:ahLst/>
              <a:cxnLst>
                <a:cxn ang="0">
                  <a:pos x="0" y="3"/>
                </a:cxn>
                <a:cxn ang="0">
                  <a:pos x="2" y="0"/>
                </a:cxn>
                <a:cxn ang="0">
                  <a:pos x="0" y="3"/>
                </a:cxn>
              </a:cxnLst>
              <a:rect l="0" t="0" r="r" b="b"/>
              <a:pathLst>
                <a:path w="2" h="3">
                  <a:moveTo>
                    <a:pt x="0" y="3"/>
                  </a:moveTo>
                  <a:cubicBezTo>
                    <a:pt x="0" y="2"/>
                    <a:pt x="0" y="0"/>
                    <a:pt x="2" y="0"/>
                  </a:cubicBezTo>
                  <a:cubicBezTo>
                    <a:pt x="2" y="2"/>
                    <a:pt x="2" y="3"/>
                    <a:pt x="0" y="3"/>
                  </a:cubicBezTo>
                </a:path>
              </a:pathLst>
            </a:custGeom>
            <a:grpFill/>
            <a:ln w="6350" cmpd="sng">
              <a:solidFill>
                <a:schemeClr val="bg1"/>
              </a:solidFill>
              <a:round/>
              <a:headEnd/>
              <a:tailEnd/>
            </a:ln>
          </p:spPr>
          <p:txBody>
            <a:bodyPr/>
            <a:lstStyle/>
            <a:p>
              <a:endParaRPr lang="en-GB"/>
            </a:p>
          </p:txBody>
        </p:sp>
        <p:sp>
          <p:nvSpPr>
            <p:cNvPr id="702" name="Freeform 6">
              <a:extLst>
                <a:ext uri="{FF2B5EF4-FFF2-40B4-BE49-F238E27FC236}">
                  <a16:creationId xmlns:a16="http://schemas.microsoft.com/office/drawing/2014/main" id="{38E59888-B094-2487-F2F1-373C734AAB7E}"/>
                </a:ext>
              </a:extLst>
            </p:cNvPr>
            <p:cNvSpPr>
              <a:spLocks/>
            </p:cNvSpPr>
            <p:nvPr/>
          </p:nvSpPr>
          <p:spPr bwMode="auto">
            <a:xfrm>
              <a:off x="5494369" y="3408639"/>
              <a:ext cx="448292" cy="305283"/>
            </a:xfrm>
            <a:custGeom>
              <a:avLst/>
              <a:gdLst/>
              <a:ahLst/>
              <a:cxnLst>
                <a:cxn ang="0">
                  <a:pos x="14" y="19"/>
                </a:cxn>
                <a:cxn ang="0">
                  <a:pos x="14" y="27"/>
                </a:cxn>
                <a:cxn ang="0">
                  <a:pos x="6" y="41"/>
                </a:cxn>
                <a:cxn ang="0">
                  <a:pos x="3" y="46"/>
                </a:cxn>
                <a:cxn ang="0">
                  <a:pos x="5" y="53"/>
                </a:cxn>
                <a:cxn ang="0">
                  <a:pos x="6" y="55"/>
                </a:cxn>
                <a:cxn ang="0">
                  <a:pos x="12" y="55"/>
                </a:cxn>
                <a:cxn ang="0">
                  <a:pos x="24" y="58"/>
                </a:cxn>
                <a:cxn ang="0">
                  <a:pos x="37" y="52"/>
                </a:cxn>
                <a:cxn ang="0">
                  <a:pos x="52" y="53"/>
                </a:cxn>
                <a:cxn ang="0">
                  <a:pos x="56" y="58"/>
                </a:cxn>
                <a:cxn ang="0">
                  <a:pos x="61" y="67"/>
                </a:cxn>
                <a:cxn ang="0">
                  <a:pos x="62" y="74"/>
                </a:cxn>
                <a:cxn ang="0">
                  <a:pos x="55" y="75"/>
                </a:cxn>
                <a:cxn ang="0">
                  <a:pos x="49" y="84"/>
                </a:cxn>
                <a:cxn ang="0">
                  <a:pos x="56" y="86"/>
                </a:cxn>
                <a:cxn ang="0">
                  <a:pos x="59" y="83"/>
                </a:cxn>
                <a:cxn ang="0">
                  <a:pos x="68" y="74"/>
                </a:cxn>
                <a:cxn ang="0">
                  <a:pos x="78" y="70"/>
                </a:cxn>
                <a:cxn ang="0">
                  <a:pos x="82" y="72"/>
                </a:cxn>
                <a:cxn ang="0">
                  <a:pos x="81" y="77"/>
                </a:cxn>
                <a:cxn ang="0">
                  <a:pos x="91" y="78"/>
                </a:cxn>
                <a:cxn ang="0">
                  <a:pos x="91" y="91"/>
                </a:cxn>
                <a:cxn ang="0">
                  <a:pos x="100" y="92"/>
                </a:cxn>
                <a:cxn ang="0">
                  <a:pos x="113" y="89"/>
                </a:cxn>
                <a:cxn ang="0">
                  <a:pos x="111" y="84"/>
                </a:cxn>
                <a:cxn ang="0">
                  <a:pos x="102" y="75"/>
                </a:cxn>
                <a:cxn ang="0">
                  <a:pos x="111" y="70"/>
                </a:cxn>
                <a:cxn ang="0">
                  <a:pos x="128" y="66"/>
                </a:cxn>
                <a:cxn ang="0">
                  <a:pos x="141" y="55"/>
                </a:cxn>
                <a:cxn ang="0">
                  <a:pos x="141" y="46"/>
                </a:cxn>
                <a:cxn ang="0">
                  <a:pos x="143" y="41"/>
                </a:cxn>
                <a:cxn ang="0">
                  <a:pos x="138" y="35"/>
                </a:cxn>
                <a:cxn ang="0">
                  <a:pos x="125" y="30"/>
                </a:cxn>
                <a:cxn ang="0">
                  <a:pos x="108" y="27"/>
                </a:cxn>
                <a:cxn ang="0">
                  <a:pos x="99" y="16"/>
                </a:cxn>
                <a:cxn ang="0">
                  <a:pos x="97" y="8"/>
                </a:cxn>
                <a:cxn ang="0">
                  <a:pos x="88" y="3"/>
                </a:cxn>
                <a:cxn ang="0">
                  <a:pos x="76" y="5"/>
                </a:cxn>
                <a:cxn ang="0">
                  <a:pos x="65" y="14"/>
                </a:cxn>
                <a:cxn ang="0">
                  <a:pos x="53" y="13"/>
                </a:cxn>
                <a:cxn ang="0">
                  <a:pos x="38" y="10"/>
                </a:cxn>
                <a:cxn ang="0">
                  <a:pos x="15" y="11"/>
                </a:cxn>
              </a:cxnLst>
              <a:rect l="0" t="0" r="r" b="b"/>
              <a:pathLst>
                <a:path w="144" h="98">
                  <a:moveTo>
                    <a:pt x="12" y="13"/>
                  </a:moveTo>
                  <a:cubicBezTo>
                    <a:pt x="14" y="16"/>
                    <a:pt x="11" y="14"/>
                    <a:pt x="14" y="19"/>
                  </a:cubicBezTo>
                  <a:cubicBezTo>
                    <a:pt x="20" y="24"/>
                    <a:pt x="14" y="21"/>
                    <a:pt x="15" y="22"/>
                  </a:cubicBezTo>
                  <a:cubicBezTo>
                    <a:pt x="17" y="24"/>
                    <a:pt x="18" y="25"/>
                    <a:pt x="14" y="27"/>
                  </a:cubicBezTo>
                  <a:cubicBezTo>
                    <a:pt x="12" y="27"/>
                    <a:pt x="8" y="32"/>
                    <a:pt x="6" y="35"/>
                  </a:cubicBezTo>
                  <a:cubicBezTo>
                    <a:pt x="3" y="38"/>
                    <a:pt x="6" y="39"/>
                    <a:pt x="6" y="41"/>
                  </a:cubicBezTo>
                  <a:cubicBezTo>
                    <a:pt x="5" y="42"/>
                    <a:pt x="9" y="44"/>
                    <a:pt x="3" y="42"/>
                  </a:cubicBezTo>
                  <a:cubicBezTo>
                    <a:pt x="5" y="44"/>
                    <a:pt x="3" y="44"/>
                    <a:pt x="3" y="46"/>
                  </a:cubicBezTo>
                  <a:cubicBezTo>
                    <a:pt x="3" y="47"/>
                    <a:pt x="2" y="46"/>
                    <a:pt x="0" y="50"/>
                  </a:cubicBezTo>
                  <a:cubicBezTo>
                    <a:pt x="5" y="52"/>
                    <a:pt x="3" y="55"/>
                    <a:pt x="5" y="53"/>
                  </a:cubicBezTo>
                  <a:cubicBezTo>
                    <a:pt x="6" y="53"/>
                    <a:pt x="6" y="55"/>
                    <a:pt x="6" y="55"/>
                  </a:cubicBezTo>
                  <a:cubicBezTo>
                    <a:pt x="6" y="55"/>
                    <a:pt x="6" y="55"/>
                    <a:pt x="6" y="55"/>
                  </a:cubicBezTo>
                  <a:cubicBezTo>
                    <a:pt x="8" y="55"/>
                    <a:pt x="8" y="56"/>
                    <a:pt x="8" y="55"/>
                  </a:cubicBezTo>
                  <a:cubicBezTo>
                    <a:pt x="9" y="53"/>
                    <a:pt x="9" y="55"/>
                    <a:pt x="12" y="55"/>
                  </a:cubicBezTo>
                  <a:cubicBezTo>
                    <a:pt x="17" y="55"/>
                    <a:pt x="17" y="56"/>
                    <a:pt x="18" y="56"/>
                  </a:cubicBezTo>
                  <a:cubicBezTo>
                    <a:pt x="21" y="55"/>
                    <a:pt x="21" y="60"/>
                    <a:pt x="24" y="58"/>
                  </a:cubicBezTo>
                  <a:cubicBezTo>
                    <a:pt x="26" y="56"/>
                    <a:pt x="24" y="56"/>
                    <a:pt x="29" y="56"/>
                  </a:cubicBezTo>
                  <a:cubicBezTo>
                    <a:pt x="34" y="55"/>
                    <a:pt x="32" y="53"/>
                    <a:pt x="37" y="52"/>
                  </a:cubicBezTo>
                  <a:cubicBezTo>
                    <a:pt x="38" y="50"/>
                    <a:pt x="41" y="50"/>
                    <a:pt x="43" y="50"/>
                  </a:cubicBezTo>
                  <a:cubicBezTo>
                    <a:pt x="44" y="49"/>
                    <a:pt x="50" y="53"/>
                    <a:pt x="52" y="53"/>
                  </a:cubicBezTo>
                  <a:cubicBezTo>
                    <a:pt x="53" y="52"/>
                    <a:pt x="53" y="56"/>
                    <a:pt x="56" y="55"/>
                  </a:cubicBezTo>
                  <a:cubicBezTo>
                    <a:pt x="58" y="55"/>
                    <a:pt x="58" y="56"/>
                    <a:pt x="56" y="58"/>
                  </a:cubicBezTo>
                  <a:cubicBezTo>
                    <a:pt x="55" y="61"/>
                    <a:pt x="58" y="63"/>
                    <a:pt x="59" y="63"/>
                  </a:cubicBezTo>
                  <a:cubicBezTo>
                    <a:pt x="61" y="63"/>
                    <a:pt x="58" y="66"/>
                    <a:pt x="61" y="67"/>
                  </a:cubicBezTo>
                  <a:cubicBezTo>
                    <a:pt x="64" y="69"/>
                    <a:pt x="61" y="72"/>
                    <a:pt x="62" y="74"/>
                  </a:cubicBezTo>
                  <a:cubicBezTo>
                    <a:pt x="65" y="74"/>
                    <a:pt x="62" y="75"/>
                    <a:pt x="62" y="74"/>
                  </a:cubicBezTo>
                  <a:cubicBezTo>
                    <a:pt x="61" y="74"/>
                    <a:pt x="58" y="75"/>
                    <a:pt x="56" y="74"/>
                  </a:cubicBezTo>
                  <a:cubicBezTo>
                    <a:pt x="55" y="72"/>
                    <a:pt x="53" y="74"/>
                    <a:pt x="55" y="75"/>
                  </a:cubicBezTo>
                  <a:cubicBezTo>
                    <a:pt x="56" y="78"/>
                    <a:pt x="50" y="81"/>
                    <a:pt x="52" y="83"/>
                  </a:cubicBezTo>
                  <a:cubicBezTo>
                    <a:pt x="52" y="84"/>
                    <a:pt x="50" y="84"/>
                    <a:pt x="49" y="84"/>
                  </a:cubicBezTo>
                  <a:cubicBezTo>
                    <a:pt x="52" y="88"/>
                    <a:pt x="53" y="88"/>
                    <a:pt x="53" y="88"/>
                  </a:cubicBezTo>
                  <a:cubicBezTo>
                    <a:pt x="53" y="86"/>
                    <a:pt x="55" y="88"/>
                    <a:pt x="56" y="86"/>
                  </a:cubicBezTo>
                  <a:cubicBezTo>
                    <a:pt x="56" y="84"/>
                    <a:pt x="59" y="84"/>
                    <a:pt x="61" y="88"/>
                  </a:cubicBezTo>
                  <a:cubicBezTo>
                    <a:pt x="61" y="84"/>
                    <a:pt x="61" y="86"/>
                    <a:pt x="59" y="83"/>
                  </a:cubicBezTo>
                  <a:cubicBezTo>
                    <a:pt x="59" y="80"/>
                    <a:pt x="61" y="83"/>
                    <a:pt x="64" y="81"/>
                  </a:cubicBezTo>
                  <a:cubicBezTo>
                    <a:pt x="67" y="78"/>
                    <a:pt x="68" y="77"/>
                    <a:pt x="68" y="74"/>
                  </a:cubicBezTo>
                  <a:cubicBezTo>
                    <a:pt x="68" y="70"/>
                    <a:pt x="73" y="72"/>
                    <a:pt x="75" y="70"/>
                  </a:cubicBezTo>
                  <a:cubicBezTo>
                    <a:pt x="76" y="70"/>
                    <a:pt x="78" y="72"/>
                    <a:pt x="78" y="70"/>
                  </a:cubicBezTo>
                  <a:cubicBezTo>
                    <a:pt x="78" y="67"/>
                    <a:pt x="78" y="64"/>
                    <a:pt x="79" y="67"/>
                  </a:cubicBezTo>
                  <a:cubicBezTo>
                    <a:pt x="79" y="70"/>
                    <a:pt x="78" y="72"/>
                    <a:pt x="82" y="72"/>
                  </a:cubicBezTo>
                  <a:cubicBezTo>
                    <a:pt x="79" y="74"/>
                    <a:pt x="76" y="70"/>
                    <a:pt x="76" y="72"/>
                  </a:cubicBezTo>
                  <a:cubicBezTo>
                    <a:pt x="75" y="74"/>
                    <a:pt x="81" y="75"/>
                    <a:pt x="81" y="77"/>
                  </a:cubicBezTo>
                  <a:cubicBezTo>
                    <a:pt x="81" y="78"/>
                    <a:pt x="87" y="77"/>
                    <a:pt x="88" y="77"/>
                  </a:cubicBezTo>
                  <a:cubicBezTo>
                    <a:pt x="90" y="78"/>
                    <a:pt x="91" y="75"/>
                    <a:pt x="91" y="78"/>
                  </a:cubicBezTo>
                  <a:cubicBezTo>
                    <a:pt x="93" y="81"/>
                    <a:pt x="82" y="83"/>
                    <a:pt x="82" y="86"/>
                  </a:cubicBezTo>
                  <a:cubicBezTo>
                    <a:pt x="84" y="88"/>
                    <a:pt x="91" y="86"/>
                    <a:pt x="91" y="91"/>
                  </a:cubicBezTo>
                  <a:cubicBezTo>
                    <a:pt x="91" y="95"/>
                    <a:pt x="88" y="92"/>
                    <a:pt x="91" y="95"/>
                  </a:cubicBezTo>
                  <a:cubicBezTo>
                    <a:pt x="94" y="98"/>
                    <a:pt x="97" y="94"/>
                    <a:pt x="100" y="92"/>
                  </a:cubicBezTo>
                  <a:cubicBezTo>
                    <a:pt x="103" y="91"/>
                    <a:pt x="102" y="94"/>
                    <a:pt x="105" y="91"/>
                  </a:cubicBezTo>
                  <a:cubicBezTo>
                    <a:pt x="108" y="86"/>
                    <a:pt x="108" y="91"/>
                    <a:pt x="113" y="89"/>
                  </a:cubicBezTo>
                  <a:cubicBezTo>
                    <a:pt x="117" y="88"/>
                    <a:pt x="113" y="89"/>
                    <a:pt x="114" y="86"/>
                  </a:cubicBezTo>
                  <a:cubicBezTo>
                    <a:pt x="116" y="84"/>
                    <a:pt x="114" y="83"/>
                    <a:pt x="111" y="84"/>
                  </a:cubicBezTo>
                  <a:cubicBezTo>
                    <a:pt x="106" y="86"/>
                    <a:pt x="106" y="89"/>
                    <a:pt x="103" y="83"/>
                  </a:cubicBezTo>
                  <a:cubicBezTo>
                    <a:pt x="99" y="77"/>
                    <a:pt x="100" y="77"/>
                    <a:pt x="102" y="75"/>
                  </a:cubicBezTo>
                  <a:cubicBezTo>
                    <a:pt x="106" y="74"/>
                    <a:pt x="102" y="78"/>
                    <a:pt x="105" y="77"/>
                  </a:cubicBezTo>
                  <a:cubicBezTo>
                    <a:pt x="106" y="75"/>
                    <a:pt x="110" y="70"/>
                    <a:pt x="111" y="70"/>
                  </a:cubicBezTo>
                  <a:cubicBezTo>
                    <a:pt x="116" y="72"/>
                    <a:pt x="123" y="66"/>
                    <a:pt x="125" y="66"/>
                  </a:cubicBezTo>
                  <a:cubicBezTo>
                    <a:pt x="128" y="66"/>
                    <a:pt x="126" y="67"/>
                    <a:pt x="128" y="66"/>
                  </a:cubicBezTo>
                  <a:cubicBezTo>
                    <a:pt x="126" y="56"/>
                    <a:pt x="132" y="61"/>
                    <a:pt x="132" y="58"/>
                  </a:cubicBezTo>
                  <a:cubicBezTo>
                    <a:pt x="134" y="55"/>
                    <a:pt x="140" y="58"/>
                    <a:pt x="141" y="55"/>
                  </a:cubicBezTo>
                  <a:cubicBezTo>
                    <a:pt x="143" y="53"/>
                    <a:pt x="141" y="50"/>
                    <a:pt x="140" y="49"/>
                  </a:cubicBezTo>
                  <a:cubicBezTo>
                    <a:pt x="138" y="47"/>
                    <a:pt x="140" y="46"/>
                    <a:pt x="141" y="46"/>
                  </a:cubicBezTo>
                  <a:cubicBezTo>
                    <a:pt x="144" y="46"/>
                    <a:pt x="143" y="44"/>
                    <a:pt x="141" y="44"/>
                  </a:cubicBezTo>
                  <a:cubicBezTo>
                    <a:pt x="140" y="44"/>
                    <a:pt x="140" y="42"/>
                    <a:pt x="143" y="41"/>
                  </a:cubicBezTo>
                  <a:cubicBezTo>
                    <a:pt x="144" y="39"/>
                    <a:pt x="143" y="39"/>
                    <a:pt x="143" y="36"/>
                  </a:cubicBezTo>
                  <a:cubicBezTo>
                    <a:pt x="143" y="35"/>
                    <a:pt x="140" y="38"/>
                    <a:pt x="138" y="35"/>
                  </a:cubicBezTo>
                  <a:cubicBezTo>
                    <a:pt x="137" y="32"/>
                    <a:pt x="134" y="35"/>
                    <a:pt x="132" y="33"/>
                  </a:cubicBezTo>
                  <a:cubicBezTo>
                    <a:pt x="129" y="28"/>
                    <a:pt x="128" y="33"/>
                    <a:pt x="125" y="30"/>
                  </a:cubicBezTo>
                  <a:cubicBezTo>
                    <a:pt x="122" y="28"/>
                    <a:pt x="123" y="24"/>
                    <a:pt x="119" y="27"/>
                  </a:cubicBezTo>
                  <a:cubicBezTo>
                    <a:pt x="113" y="30"/>
                    <a:pt x="113" y="25"/>
                    <a:pt x="108" y="27"/>
                  </a:cubicBezTo>
                  <a:cubicBezTo>
                    <a:pt x="105" y="28"/>
                    <a:pt x="108" y="22"/>
                    <a:pt x="105" y="19"/>
                  </a:cubicBezTo>
                  <a:cubicBezTo>
                    <a:pt x="102" y="14"/>
                    <a:pt x="102" y="17"/>
                    <a:pt x="99" y="16"/>
                  </a:cubicBezTo>
                  <a:cubicBezTo>
                    <a:pt x="96" y="16"/>
                    <a:pt x="99" y="16"/>
                    <a:pt x="96" y="13"/>
                  </a:cubicBezTo>
                  <a:cubicBezTo>
                    <a:pt x="94" y="11"/>
                    <a:pt x="100" y="10"/>
                    <a:pt x="97" y="8"/>
                  </a:cubicBezTo>
                  <a:cubicBezTo>
                    <a:pt x="93" y="7"/>
                    <a:pt x="96" y="0"/>
                    <a:pt x="93" y="3"/>
                  </a:cubicBezTo>
                  <a:cubicBezTo>
                    <a:pt x="90" y="5"/>
                    <a:pt x="91" y="0"/>
                    <a:pt x="88" y="3"/>
                  </a:cubicBezTo>
                  <a:cubicBezTo>
                    <a:pt x="85" y="5"/>
                    <a:pt x="82" y="2"/>
                    <a:pt x="82" y="5"/>
                  </a:cubicBezTo>
                  <a:cubicBezTo>
                    <a:pt x="81" y="8"/>
                    <a:pt x="78" y="7"/>
                    <a:pt x="76" y="5"/>
                  </a:cubicBezTo>
                  <a:cubicBezTo>
                    <a:pt x="70" y="5"/>
                    <a:pt x="68" y="8"/>
                    <a:pt x="68" y="13"/>
                  </a:cubicBezTo>
                  <a:cubicBezTo>
                    <a:pt x="68" y="17"/>
                    <a:pt x="67" y="17"/>
                    <a:pt x="65" y="14"/>
                  </a:cubicBezTo>
                  <a:cubicBezTo>
                    <a:pt x="64" y="14"/>
                    <a:pt x="61" y="14"/>
                    <a:pt x="59" y="14"/>
                  </a:cubicBezTo>
                  <a:cubicBezTo>
                    <a:pt x="56" y="16"/>
                    <a:pt x="58" y="10"/>
                    <a:pt x="53" y="13"/>
                  </a:cubicBezTo>
                  <a:cubicBezTo>
                    <a:pt x="50" y="16"/>
                    <a:pt x="55" y="11"/>
                    <a:pt x="46" y="11"/>
                  </a:cubicBezTo>
                  <a:cubicBezTo>
                    <a:pt x="40" y="11"/>
                    <a:pt x="43" y="10"/>
                    <a:pt x="38" y="10"/>
                  </a:cubicBezTo>
                  <a:cubicBezTo>
                    <a:pt x="35" y="11"/>
                    <a:pt x="34" y="7"/>
                    <a:pt x="23" y="8"/>
                  </a:cubicBezTo>
                  <a:cubicBezTo>
                    <a:pt x="14" y="10"/>
                    <a:pt x="18" y="13"/>
                    <a:pt x="15" y="11"/>
                  </a:cubicBezTo>
                  <a:cubicBezTo>
                    <a:pt x="14" y="11"/>
                    <a:pt x="12" y="13"/>
                    <a:pt x="12" y="13"/>
                  </a:cubicBezTo>
                </a:path>
              </a:pathLst>
            </a:custGeom>
            <a:grpFill/>
            <a:ln w="6350" cmpd="sng">
              <a:solidFill>
                <a:schemeClr val="bg1"/>
              </a:solidFill>
              <a:round/>
              <a:headEnd/>
              <a:tailEnd/>
            </a:ln>
          </p:spPr>
          <p:txBody>
            <a:bodyPr/>
            <a:lstStyle/>
            <a:p>
              <a:endParaRPr lang="en-GB"/>
            </a:p>
          </p:txBody>
        </p:sp>
        <p:sp>
          <p:nvSpPr>
            <p:cNvPr id="703" name="Freeform 8">
              <a:extLst>
                <a:ext uri="{FF2B5EF4-FFF2-40B4-BE49-F238E27FC236}">
                  <a16:creationId xmlns:a16="http://schemas.microsoft.com/office/drawing/2014/main" id="{358BF8CE-6508-D0A8-0DFB-2C00534FFDEF}"/>
                </a:ext>
              </a:extLst>
            </p:cNvPr>
            <p:cNvSpPr>
              <a:spLocks/>
            </p:cNvSpPr>
            <p:nvPr/>
          </p:nvSpPr>
          <p:spPr bwMode="auto">
            <a:xfrm>
              <a:off x="4684551" y="3299379"/>
              <a:ext cx="114081" cy="159069"/>
            </a:xfrm>
            <a:custGeom>
              <a:avLst/>
              <a:gdLst/>
              <a:ahLst/>
              <a:cxnLst>
                <a:cxn ang="0">
                  <a:pos x="24" y="9"/>
                </a:cxn>
                <a:cxn ang="0">
                  <a:pos x="22" y="12"/>
                </a:cxn>
                <a:cxn ang="0">
                  <a:pos x="28" y="16"/>
                </a:cxn>
                <a:cxn ang="0">
                  <a:pos x="30" y="14"/>
                </a:cxn>
                <a:cxn ang="0">
                  <a:pos x="31" y="17"/>
                </a:cxn>
                <a:cxn ang="0">
                  <a:pos x="34" y="17"/>
                </a:cxn>
                <a:cxn ang="0">
                  <a:pos x="34" y="19"/>
                </a:cxn>
                <a:cxn ang="0">
                  <a:pos x="36" y="23"/>
                </a:cxn>
                <a:cxn ang="0">
                  <a:pos x="36" y="36"/>
                </a:cxn>
                <a:cxn ang="0">
                  <a:pos x="33" y="40"/>
                </a:cxn>
                <a:cxn ang="0">
                  <a:pos x="28" y="40"/>
                </a:cxn>
                <a:cxn ang="0">
                  <a:pos x="19" y="45"/>
                </a:cxn>
                <a:cxn ang="0">
                  <a:pos x="18" y="47"/>
                </a:cxn>
                <a:cxn ang="0">
                  <a:pos x="7" y="48"/>
                </a:cxn>
                <a:cxn ang="0">
                  <a:pos x="6" y="47"/>
                </a:cxn>
                <a:cxn ang="0">
                  <a:pos x="4" y="44"/>
                </a:cxn>
                <a:cxn ang="0">
                  <a:pos x="3" y="40"/>
                </a:cxn>
                <a:cxn ang="0">
                  <a:pos x="7" y="39"/>
                </a:cxn>
                <a:cxn ang="0">
                  <a:pos x="12" y="36"/>
                </a:cxn>
                <a:cxn ang="0">
                  <a:pos x="13" y="34"/>
                </a:cxn>
                <a:cxn ang="0">
                  <a:pos x="7" y="34"/>
                </a:cxn>
                <a:cxn ang="0">
                  <a:pos x="12" y="30"/>
                </a:cxn>
                <a:cxn ang="0">
                  <a:pos x="10" y="28"/>
                </a:cxn>
                <a:cxn ang="0">
                  <a:pos x="6" y="23"/>
                </a:cxn>
                <a:cxn ang="0">
                  <a:pos x="9" y="20"/>
                </a:cxn>
                <a:cxn ang="0">
                  <a:pos x="6" y="17"/>
                </a:cxn>
                <a:cxn ang="0">
                  <a:pos x="4" y="16"/>
                </a:cxn>
                <a:cxn ang="0">
                  <a:pos x="12" y="16"/>
                </a:cxn>
                <a:cxn ang="0">
                  <a:pos x="15" y="16"/>
                </a:cxn>
                <a:cxn ang="0">
                  <a:pos x="19" y="12"/>
                </a:cxn>
                <a:cxn ang="0">
                  <a:pos x="15" y="11"/>
                </a:cxn>
                <a:cxn ang="0">
                  <a:pos x="18" y="6"/>
                </a:cxn>
                <a:cxn ang="0">
                  <a:pos x="24" y="3"/>
                </a:cxn>
                <a:cxn ang="0">
                  <a:pos x="28" y="1"/>
                </a:cxn>
                <a:cxn ang="0">
                  <a:pos x="28" y="5"/>
                </a:cxn>
                <a:cxn ang="0">
                  <a:pos x="24" y="9"/>
                </a:cxn>
              </a:cxnLst>
              <a:rect l="0" t="0" r="r" b="b"/>
              <a:pathLst>
                <a:path w="37" h="51">
                  <a:moveTo>
                    <a:pt x="24" y="9"/>
                  </a:moveTo>
                  <a:cubicBezTo>
                    <a:pt x="21" y="9"/>
                    <a:pt x="25" y="11"/>
                    <a:pt x="22" y="12"/>
                  </a:cubicBezTo>
                  <a:cubicBezTo>
                    <a:pt x="18" y="14"/>
                    <a:pt x="28" y="19"/>
                    <a:pt x="28" y="16"/>
                  </a:cubicBezTo>
                  <a:cubicBezTo>
                    <a:pt x="28" y="14"/>
                    <a:pt x="30" y="12"/>
                    <a:pt x="30" y="14"/>
                  </a:cubicBezTo>
                  <a:cubicBezTo>
                    <a:pt x="31" y="17"/>
                    <a:pt x="31" y="16"/>
                    <a:pt x="31" y="17"/>
                  </a:cubicBezTo>
                  <a:cubicBezTo>
                    <a:pt x="33" y="19"/>
                    <a:pt x="33" y="17"/>
                    <a:pt x="34" y="17"/>
                  </a:cubicBezTo>
                  <a:cubicBezTo>
                    <a:pt x="36" y="17"/>
                    <a:pt x="36" y="19"/>
                    <a:pt x="34" y="19"/>
                  </a:cubicBezTo>
                  <a:cubicBezTo>
                    <a:pt x="34" y="19"/>
                    <a:pt x="34" y="20"/>
                    <a:pt x="36" y="23"/>
                  </a:cubicBezTo>
                  <a:cubicBezTo>
                    <a:pt x="37" y="26"/>
                    <a:pt x="37" y="31"/>
                    <a:pt x="36" y="36"/>
                  </a:cubicBezTo>
                  <a:cubicBezTo>
                    <a:pt x="33" y="40"/>
                    <a:pt x="36" y="40"/>
                    <a:pt x="33" y="40"/>
                  </a:cubicBezTo>
                  <a:cubicBezTo>
                    <a:pt x="30" y="40"/>
                    <a:pt x="31" y="40"/>
                    <a:pt x="28" y="40"/>
                  </a:cubicBezTo>
                  <a:cubicBezTo>
                    <a:pt x="24" y="42"/>
                    <a:pt x="21" y="47"/>
                    <a:pt x="19" y="45"/>
                  </a:cubicBezTo>
                  <a:cubicBezTo>
                    <a:pt x="19" y="42"/>
                    <a:pt x="19" y="45"/>
                    <a:pt x="18" y="47"/>
                  </a:cubicBezTo>
                  <a:cubicBezTo>
                    <a:pt x="18" y="48"/>
                    <a:pt x="4" y="51"/>
                    <a:pt x="7" y="48"/>
                  </a:cubicBezTo>
                  <a:cubicBezTo>
                    <a:pt x="12" y="44"/>
                    <a:pt x="3" y="50"/>
                    <a:pt x="6" y="47"/>
                  </a:cubicBezTo>
                  <a:cubicBezTo>
                    <a:pt x="7" y="44"/>
                    <a:pt x="0" y="47"/>
                    <a:pt x="4" y="44"/>
                  </a:cubicBezTo>
                  <a:cubicBezTo>
                    <a:pt x="7" y="39"/>
                    <a:pt x="0" y="44"/>
                    <a:pt x="3" y="40"/>
                  </a:cubicBezTo>
                  <a:cubicBezTo>
                    <a:pt x="6" y="37"/>
                    <a:pt x="9" y="40"/>
                    <a:pt x="7" y="39"/>
                  </a:cubicBezTo>
                  <a:cubicBezTo>
                    <a:pt x="6" y="37"/>
                    <a:pt x="7" y="36"/>
                    <a:pt x="12" y="36"/>
                  </a:cubicBezTo>
                  <a:cubicBezTo>
                    <a:pt x="16" y="36"/>
                    <a:pt x="15" y="34"/>
                    <a:pt x="13" y="34"/>
                  </a:cubicBezTo>
                  <a:cubicBezTo>
                    <a:pt x="12" y="34"/>
                    <a:pt x="3" y="37"/>
                    <a:pt x="7" y="34"/>
                  </a:cubicBezTo>
                  <a:cubicBezTo>
                    <a:pt x="12" y="31"/>
                    <a:pt x="7" y="30"/>
                    <a:pt x="12" y="30"/>
                  </a:cubicBezTo>
                  <a:cubicBezTo>
                    <a:pt x="16" y="28"/>
                    <a:pt x="12" y="26"/>
                    <a:pt x="10" y="28"/>
                  </a:cubicBezTo>
                  <a:cubicBezTo>
                    <a:pt x="9" y="28"/>
                    <a:pt x="3" y="25"/>
                    <a:pt x="6" y="23"/>
                  </a:cubicBezTo>
                  <a:cubicBezTo>
                    <a:pt x="7" y="22"/>
                    <a:pt x="6" y="22"/>
                    <a:pt x="9" y="20"/>
                  </a:cubicBezTo>
                  <a:cubicBezTo>
                    <a:pt x="12" y="19"/>
                    <a:pt x="3" y="20"/>
                    <a:pt x="6" y="17"/>
                  </a:cubicBezTo>
                  <a:cubicBezTo>
                    <a:pt x="7" y="16"/>
                    <a:pt x="4" y="17"/>
                    <a:pt x="4" y="16"/>
                  </a:cubicBezTo>
                  <a:cubicBezTo>
                    <a:pt x="6" y="14"/>
                    <a:pt x="9" y="14"/>
                    <a:pt x="12" y="16"/>
                  </a:cubicBezTo>
                  <a:cubicBezTo>
                    <a:pt x="13" y="16"/>
                    <a:pt x="13" y="14"/>
                    <a:pt x="15" y="16"/>
                  </a:cubicBezTo>
                  <a:cubicBezTo>
                    <a:pt x="18" y="16"/>
                    <a:pt x="16" y="14"/>
                    <a:pt x="19" y="12"/>
                  </a:cubicBezTo>
                  <a:cubicBezTo>
                    <a:pt x="22" y="9"/>
                    <a:pt x="16" y="11"/>
                    <a:pt x="15" y="11"/>
                  </a:cubicBezTo>
                  <a:cubicBezTo>
                    <a:pt x="15" y="9"/>
                    <a:pt x="19" y="9"/>
                    <a:pt x="18" y="6"/>
                  </a:cubicBezTo>
                  <a:cubicBezTo>
                    <a:pt x="18" y="5"/>
                    <a:pt x="22" y="3"/>
                    <a:pt x="24" y="3"/>
                  </a:cubicBezTo>
                  <a:cubicBezTo>
                    <a:pt x="27" y="3"/>
                    <a:pt x="25" y="0"/>
                    <a:pt x="28" y="1"/>
                  </a:cubicBezTo>
                  <a:cubicBezTo>
                    <a:pt x="31" y="3"/>
                    <a:pt x="28" y="3"/>
                    <a:pt x="28" y="5"/>
                  </a:cubicBezTo>
                  <a:cubicBezTo>
                    <a:pt x="25" y="6"/>
                    <a:pt x="27" y="9"/>
                    <a:pt x="24" y="9"/>
                  </a:cubicBezTo>
                </a:path>
              </a:pathLst>
            </a:custGeom>
            <a:grpFill/>
            <a:ln w="6350" cmpd="sng">
              <a:solidFill>
                <a:schemeClr val="bg1"/>
              </a:solidFill>
              <a:round/>
              <a:headEnd/>
              <a:tailEnd/>
            </a:ln>
          </p:spPr>
          <p:txBody>
            <a:bodyPr/>
            <a:lstStyle/>
            <a:p>
              <a:endParaRPr lang="en-GB"/>
            </a:p>
          </p:txBody>
        </p:sp>
        <p:sp>
          <p:nvSpPr>
            <p:cNvPr id="704" name="Freeform 9">
              <a:extLst>
                <a:ext uri="{FF2B5EF4-FFF2-40B4-BE49-F238E27FC236}">
                  <a16:creationId xmlns:a16="http://schemas.microsoft.com/office/drawing/2014/main" id="{02B55F50-D84D-0360-4CBD-20ED3803F88E}"/>
                </a:ext>
              </a:extLst>
            </p:cNvPr>
            <p:cNvSpPr>
              <a:spLocks/>
            </p:cNvSpPr>
            <p:nvPr/>
          </p:nvSpPr>
          <p:spPr bwMode="auto">
            <a:xfrm>
              <a:off x="7118824" y="3424705"/>
              <a:ext cx="800177" cy="385621"/>
            </a:xfrm>
            <a:custGeom>
              <a:avLst/>
              <a:gdLst/>
              <a:ahLst/>
              <a:cxnLst>
                <a:cxn ang="0">
                  <a:pos x="230" y="28"/>
                </a:cxn>
                <a:cxn ang="0">
                  <a:pos x="222" y="48"/>
                </a:cxn>
                <a:cxn ang="0">
                  <a:pos x="225" y="53"/>
                </a:cxn>
                <a:cxn ang="0">
                  <a:pos x="234" y="53"/>
                </a:cxn>
                <a:cxn ang="0">
                  <a:pos x="240" y="50"/>
                </a:cxn>
                <a:cxn ang="0">
                  <a:pos x="251" y="56"/>
                </a:cxn>
                <a:cxn ang="0">
                  <a:pos x="255" y="65"/>
                </a:cxn>
                <a:cxn ang="0">
                  <a:pos x="246" y="65"/>
                </a:cxn>
                <a:cxn ang="0">
                  <a:pos x="239" y="65"/>
                </a:cxn>
                <a:cxn ang="0">
                  <a:pos x="228" y="70"/>
                </a:cxn>
                <a:cxn ang="0">
                  <a:pos x="225" y="76"/>
                </a:cxn>
                <a:cxn ang="0">
                  <a:pos x="216" y="80"/>
                </a:cxn>
                <a:cxn ang="0">
                  <a:pos x="207" y="87"/>
                </a:cxn>
                <a:cxn ang="0">
                  <a:pos x="192" y="84"/>
                </a:cxn>
                <a:cxn ang="0">
                  <a:pos x="189" y="92"/>
                </a:cxn>
                <a:cxn ang="0">
                  <a:pos x="192" y="100"/>
                </a:cxn>
                <a:cxn ang="0">
                  <a:pos x="181" y="107"/>
                </a:cxn>
                <a:cxn ang="0">
                  <a:pos x="173" y="114"/>
                </a:cxn>
                <a:cxn ang="0">
                  <a:pos x="169" y="114"/>
                </a:cxn>
                <a:cxn ang="0">
                  <a:pos x="160" y="114"/>
                </a:cxn>
                <a:cxn ang="0">
                  <a:pos x="154" y="115"/>
                </a:cxn>
                <a:cxn ang="0">
                  <a:pos x="138" y="123"/>
                </a:cxn>
                <a:cxn ang="0">
                  <a:pos x="134" y="123"/>
                </a:cxn>
                <a:cxn ang="0">
                  <a:pos x="131" y="120"/>
                </a:cxn>
                <a:cxn ang="0">
                  <a:pos x="117" y="117"/>
                </a:cxn>
                <a:cxn ang="0">
                  <a:pos x="100" y="111"/>
                </a:cxn>
                <a:cxn ang="0">
                  <a:pos x="75" y="111"/>
                </a:cxn>
                <a:cxn ang="0">
                  <a:pos x="69" y="109"/>
                </a:cxn>
                <a:cxn ang="0">
                  <a:pos x="64" y="100"/>
                </a:cxn>
                <a:cxn ang="0">
                  <a:pos x="55" y="92"/>
                </a:cxn>
                <a:cxn ang="0">
                  <a:pos x="38" y="84"/>
                </a:cxn>
                <a:cxn ang="0">
                  <a:pos x="27" y="83"/>
                </a:cxn>
                <a:cxn ang="0">
                  <a:pos x="24" y="76"/>
                </a:cxn>
                <a:cxn ang="0">
                  <a:pos x="26" y="67"/>
                </a:cxn>
                <a:cxn ang="0">
                  <a:pos x="18" y="52"/>
                </a:cxn>
                <a:cxn ang="0">
                  <a:pos x="15" y="50"/>
                </a:cxn>
                <a:cxn ang="0">
                  <a:pos x="9" y="48"/>
                </a:cxn>
                <a:cxn ang="0">
                  <a:pos x="2" y="36"/>
                </a:cxn>
                <a:cxn ang="0">
                  <a:pos x="12" y="31"/>
                </a:cxn>
                <a:cxn ang="0">
                  <a:pos x="21" y="24"/>
                </a:cxn>
                <a:cxn ang="0">
                  <a:pos x="41" y="19"/>
                </a:cxn>
                <a:cxn ang="0">
                  <a:pos x="53" y="22"/>
                </a:cxn>
                <a:cxn ang="0">
                  <a:pos x="84" y="24"/>
                </a:cxn>
                <a:cxn ang="0">
                  <a:pos x="82" y="10"/>
                </a:cxn>
                <a:cxn ang="0">
                  <a:pos x="99" y="5"/>
                </a:cxn>
                <a:cxn ang="0">
                  <a:pos x="116" y="13"/>
                </a:cxn>
                <a:cxn ang="0">
                  <a:pos x="131" y="24"/>
                </a:cxn>
                <a:cxn ang="0">
                  <a:pos x="152" y="25"/>
                </a:cxn>
                <a:cxn ang="0">
                  <a:pos x="170" y="35"/>
                </a:cxn>
                <a:cxn ang="0">
                  <a:pos x="195" y="33"/>
                </a:cxn>
                <a:cxn ang="0">
                  <a:pos x="214" y="24"/>
                </a:cxn>
                <a:cxn ang="0">
                  <a:pos x="230" y="28"/>
                </a:cxn>
              </a:cxnLst>
              <a:rect l="0" t="0" r="r" b="b"/>
              <a:pathLst>
                <a:path w="257" h="124">
                  <a:moveTo>
                    <a:pt x="230" y="28"/>
                  </a:moveTo>
                  <a:cubicBezTo>
                    <a:pt x="219" y="50"/>
                    <a:pt x="225" y="45"/>
                    <a:pt x="222" y="48"/>
                  </a:cubicBezTo>
                  <a:cubicBezTo>
                    <a:pt x="219" y="50"/>
                    <a:pt x="223" y="55"/>
                    <a:pt x="225" y="53"/>
                  </a:cubicBezTo>
                  <a:cubicBezTo>
                    <a:pt x="227" y="52"/>
                    <a:pt x="231" y="52"/>
                    <a:pt x="234" y="53"/>
                  </a:cubicBezTo>
                  <a:cubicBezTo>
                    <a:pt x="237" y="56"/>
                    <a:pt x="234" y="50"/>
                    <a:pt x="240" y="50"/>
                  </a:cubicBezTo>
                  <a:cubicBezTo>
                    <a:pt x="246" y="50"/>
                    <a:pt x="248" y="53"/>
                    <a:pt x="251" y="56"/>
                  </a:cubicBezTo>
                  <a:cubicBezTo>
                    <a:pt x="254" y="59"/>
                    <a:pt x="257" y="64"/>
                    <a:pt x="255" y="65"/>
                  </a:cubicBezTo>
                  <a:cubicBezTo>
                    <a:pt x="252" y="67"/>
                    <a:pt x="248" y="64"/>
                    <a:pt x="246" y="65"/>
                  </a:cubicBezTo>
                  <a:cubicBezTo>
                    <a:pt x="245" y="67"/>
                    <a:pt x="243" y="64"/>
                    <a:pt x="239" y="65"/>
                  </a:cubicBezTo>
                  <a:cubicBezTo>
                    <a:pt x="236" y="69"/>
                    <a:pt x="231" y="67"/>
                    <a:pt x="228" y="70"/>
                  </a:cubicBezTo>
                  <a:cubicBezTo>
                    <a:pt x="225" y="75"/>
                    <a:pt x="228" y="75"/>
                    <a:pt x="225" y="76"/>
                  </a:cubicBezTo>
                  <a:cubicBezTo>
                    <a:pt x="222" y="80"/>
                    <a:pt x="219" y="81"/>
                    <a:pt x="216" y="80"/>
                  </a:cubicBezTo>
                  <a:cubicBezTo>
                    <a:pt x="211" y="80"/>
                    <a:pt x="213" y="84"/>
                    <a:pt x="207" y="87"/>
                  </a:cubicBezTo>
                  <a:cubicBezTo>
                    <a:pt x="199" y="90"/>
                    <a:pt x="196" y="83"/>
                    <a:pt x="192" y="84"/>
                  </a:cubicBezTo>
                  <a:cubicBezTo>
                    <a:pt x="189" y="84"/>
                    <a:pt x="189" y="87"/>
                    <a:pt x="189" y="92"/>
                  </a:cubicBezTo>
                  <a:cubicBezTo>
                    <a:pt x="189" y="95"/>
                    <a:pt x="195" y="98"/>
                    <a:pt x="192" y="100"/>
                  </a:cubicBezTo>
                  <a:cubicBezTo>
                    <a:pt x="187" y="103"/>
                    <a:pt x="185" y="103"/>
                    <a:pt x="181" y="107"/>
                  </a:cubicBezTo>
                  <a:cubicBezTo>
                    <a:pt x="178" y="112"/>
                    <a:pt x="175" y="111"/>
                    <a:pt x="173" y="114"/>
                  </a:cubicBezTo>
                  <a:cubicBezTo>
                    <a:pt x="172" y="115"/>
                    <a:pt x="170" y="112"/>
                    <a:pt x="169" y="114"/>
                  </a:cubicBezTo>
                  <a:cubicBezTo>
                    <a:pt x="166" y="115"/>
                    <a:pt x="166" y="114"/>
                    <a:pt x="160" y="114"/>
                  </a:cubicBezTo>
                  <a:cubicBezTo>
                    <a:pt x="155" y="114"/>
                    <a:pt x="158" y="112"/>
                    <a:pt x="154" y="115"/>
                  </a:cubicBezTo>
                  <a:cubicBezTo>
                    <a:pt x="151" y="118"/>
                    <a:pt x="151" y="115"/>
                    <a:pt x="138" y="123"/>
                  </a:cubicBezTo>
                  <a:cubicBezTo>
                    <a:pt x="137" y="124"/>
                    <a:pt x="137" y="121"/>
                    <a:pt x="134" y="123"/>
                  </a:cubicBezTo>
                  <a:cubicBezTo>
                    <a:pt x="132" y="123"/>
                    <a:pt x="135" y="118"/>
                    <a:pt x="131" y="120"/>
                  </a:cubicBezTo>
                  <a:cubicBezTo>
                    <a:pt x="126" y="123"/>
                    <a:pt x="120" y="117"/>
                    <a:pt x="117" y="117"/>
                  </a:cubicBezTo>
                  <a:cubicBezTo>
                    <a:pt x="114" y="117"/>
                    <a:pt x="111" y="111"/>
                    <a:pt x="100" y="111"/>
                  </a:cubicBezTo>
                  <a:cubicBezTo>
                    <a:pt x="90" y="112"/>
                    <a:pt x="88" y="112"/>
                    <a:pt x="75" y="111"/>
                  </a:cubicBezTo>
                  <a:cubicBezTo>
                    <a:pt x="72" y="109"/>
                    <a:pt x="69" y="112"/>
                    <a:pt x="69" y="109"/>
                  </a:cubicBezTo>
                  <a:cubicBezTo>
                    <a:pt x="67" y="104"/>
                    <a:pt x="65" y="107"/>
                    <a:pt x="64" y="100"/>
                  </a:cubicBezTo>
                  <a:cubicBezTo>
                    <a:pt x="62" y="93"/>
                    <a:pt x="64" y="100"/>
                    <a:pt x="55" y="92"/>
                  </a:cubicBezTo>
                  <a:cubicBezTo>
                    <a:pt x="47" y="84"/>
                    <a:pt x="43" y="84"/>
                    <a:pt x="38" y="84"/>
                  </a:cubicBezTo>
                  <a:cubicBezTo>
                    <a:pt x="34" y="84"/>
                    <a:pt x="31" y="83"/>
                    <a:pt x="27" y="83"/>
                  </a:cubicBezTo>
                  <a:cubicBezTo>
                    <a:pt x="23" y="83"/>
                    <a:pt x="23" y="78"/>
                    <a:pt x="24" y="76"/>
                  </a:cubicBezTo>
                  <a:cubicBezTo>
                    <a:pt x="27" y="72"/>
                    <a:pt x="24" y="73"/>
                    <a:pt x="26" y="67"/>
                  </a:cubicBezTo>
                  <a:cubicBezTo>
                    <a:pt x="27" y="61"/>
                    <a:pt x="20" y="55"/>
                    <a:pt x="18" y="52"/>
                  </a:cubicBezTo>
                  <a:cubicBezTo>
                    <a:pt x="18" y="50"/>
                    <a:pt x="17" y="53"/>
                    <a:pt x="15" y="50"/>
                  </a:cubicBezTo>
                  <a:cubicBezTo>
                    <a:pt x="14" y="47"/>
                    <a:pt x="12" y="52"/>
                    <a:pt x="9" y="48"/>
                  </a:cubicBezTo>
                  <a:cubicBezTo>
                    <a:pt x="5" y="47"/>
                    <a:pt x="0" y="41"/>
                    <a:pt x="2" y="36"/>
                  </a:cubicBezTo>
                  <a:cubicBezTo>
                    <a:pt x="6" y="30"/>
                    <a:pt x="5" y="35"/>
                    <a:pt x="12" y="31"/>
                  </a:cubicBezTo>
                  <a:cubicBezTo>
                    <a:pt x="18" y="30"/>
                    <a:pt x="12" y="28"/>
                    <a:pt x="21" y="24"/>
                  </a:cubicBezTo>
                  <a:cubicBezTo>
                    <a:pt x="31" y="19"/>
                    <a:pt x="37" y="16"/>
                    <a:pt x="41" y="19"/>
                  </a:cubicBezTo>
                  <a:cubicBezTo>
                    <a:pt x="46" y="22"/>
                    <a:pt x="52" y="16"/>
                    <a:pt x="53" y="22"/>
                  </a:cubicBezTo>
                  <a:cubicBezTo>
                    <a:pt x="55" y="27"/>
                    <a:pt x="81" y="31"/>
                    <a:pt x="84" y="24"/>
                  </a:cubicBezTo>
                  <a:cubicBezTo>
                    <a:pt x="85" y="17"/>
                    <a:pt x="76" y="17"/>
                    <a:pt x="82" y="10"/>
                  </a:cubicBezTo>
                  <a:cubicBezTo>
                    <a:pt x="88" y="0"/>
                    <a:pt x="85" y="0"/>
                    <a:pt x="99" y="5"/>
                  </a:cubicBezTo>
                  <a:cubicBezTo>
                    <a:pt x="111" y="11"/>
                    <a:pt x="116" y="5"/>
                    <a:pt x="116" y="13"/>
                  </a:cubicBezTo>
                  <a:cubicBezTo>
                    <a:pt x="116" y="21"/>
                    <a:pt x="123" y="27"/>
                    <a:pt x="131" y="24"/>
                  </a:cubicBezTo>
                  <a:cubicBezTo>
                    <a:pt x="140" y="21"/>
                    <a:pt x="141" y="21"/>
                    <a:pt x="152" y="25"/>
                  </a:cubicBezTo>
                  <a:cubicBezTo>
                    <a:pt x="163" y="28"/>
                    <a:pt x="157" y="31"/>
                    <a:pt x="170" y="35"/>
                  </a:cubicBezTo>
                  <a:cubicBezTo>
                    <a:pt x="190" y="39"/>
                    <a:pt x="182" y="31"/>
                    <a:pt x="195" y="33"/>
                  </a:cubicBezTo>
                  <a:cubicBezTo>
                    <a:pt x="207" y="33"/>
                    <a:pt x="204" y="17"/>
                    <a:pt x="214" y="24"/>
                  </a:cubicBezTo>
                  <a:cubicBezTo>
                    <a:pt x="223" y="30"/>
                    <a:pt x="223" y="24"/>
                    <a:pt x="230" y="28"/>
                  </a:cubicBezTo>
                </a:path>
              </a:pathLst>
            </a:custGeom>
            <a:grpFill/>
            <a:ln w="6350" cmpd="sng">
              <a:solidFill>
                <a:schemeClr val="bg1"/>
              </a:solidFill>
              <a:round/>
              <a:headEnd/>
              <a:tailEnd/>
            </a:ln>
          </p:spPr>
          <p:txBody>
            <a:bodyPr/>
            <a:lstStyle/>
            <a:p>
              <a:endParaRPr lang="en-GB"/>
            </a:p>
          </p:txBody>
        </p:sp>
        <p:sp>
          <p:nvSpPr>
            <p:cNvPr id="705" name="Freeform 10">
              <a:extLst>
                <a:ext uri="{FF2B5EF4-FFF2-40B4-BE49-F238E27FC236}">
                  <a16:creationId xmlns:a16="http://schemas.microsoft.com/office/drawing/2014/main" id="{BD047841-AA63-9729-02E6-CBFDF2D88528}"/>
                </a:ext>
              </a:extLst>
            </p:cNvPr>
            <p:cNvSpPr>
              <a:spLocks/>
            </p:cNvSpPr>
            <p:nvPr/>
          </p:nvSpPr>
          <p:spPr bwMode="auto">
            <a:xfrm>
              <a:off x="6762118" y="3371683"/>
              <a:ext cx="1528049" cy="1142400"/>
            </a:xfrm>
            <a:custGeom>
              <a:avLst/>
              <a:gdLst/>
              <a:ahLst/>
              <a:cxnLst>
                <a:cxn ang="0">
                  <a:pos x="441" y="136"/>
                </a:cxn>
                <a:cxn ang="0">
                  <a:pos x="427" y="142"/>
                </a:cxn>
                <a:cxn ang="0">
                  <a:pos x="414" y="150"/>
                </a:cxn>
                <a:cxn ang="0">
                  <a:pos x="398" y="160"/>
                </a:cxn>
                <a:cxn ang="0">
                  <a:pos x="383" y="171"/>
                </a:cxn>
                <a:cxn ang="0">
                  <a:pos x="382" y="160"/>
                </a:cxn>
                <a:cxn ang="0">
                  <a:pos x="376" y="151"/>
                </a:cxn>
                <a:cxn ang="0">
                  <a:pos x="351" y="168"/>
                </a:cxn>
                <a:cxn ang="0">
                  <a:pos x="365" y="190"/>
                </a:cxn>
                <a:cxn ang="0">
                  <a:pos x="383" y="187"/>
                </a:cxn>
                <a:cxn ang="0">
                  <a:pos x="385" y="193"/>
                </a:cxn>
                <a:cxn ang="0">
                  <a:pos x="371" y="204"/>
                </a:cxn>
                <a:cxn ang="0">
                  <a:pos x="379" y="240"/>
                </a:cxn>
                <a:cxn ang="0">
                  <a:pos x="371" y="246"/>
                </a:cxn>
                <a:cxn ang="0">
                  <a:pos x="383" y="257"/>
                </a:cxn>
                <a:cxn ang="0">
                  <a:pos x="386" y="268"/>
                </a:cxn>
                <a:cxn ang="0">
                  <a:pos x="380" y="285"/>
                </a:cxn>
                <a:cxn ang="0">
                  <a:pos x="368" y="300"/>
                </a:cxn>
                <a:cxn ang="0">
                  <a:pos x="365" y="313"/>
                </a:cxn>
                <a:cxn ang="0">
                  <a:pos x="357" y="322"/>
                </a:cxn>
                <a:cxn ang="0">
                  <a:pos x="345" y="333"/>
                </a:cxn>
                <a:cxn ang="0">
                  <a:pos x="335" y="342"/>
                </a:cxn>
                <a:cxn ang="0">
                  <a:pos x="325" y="345"/>
                </a:cxn>
                <a:cxn ang="0">
                  <a:pos x="316" y="347"/>
                </a:cxn>
                <a:cxn ang="0">
                  <a:pos x="303" y="353"/>
                </a:cxn>
                <a:cxn ang="0">
                  <a:pos x="290" y="364"/>
                </a:cxn>
                <a:cxn ang="0">
                  <a:pos x="287" y="353"/>
                </a:cxn>
                <a:cxn ang="0">
                  <a:pos x="277" y="353"/>
                </a:cxn>
                <a:cxn ang="0">
                  <a:pos x="265" y="342"/>
                </a:cxn>
                <a:cxn ang="0">
                  <a:pos x="245" y="341"/>
                </a:cxn>
                <a:cxn ang="0">
                  <a:pos x="233" y="341"/>
                </a:cxn>
                <a:cxn ang="0">
                  <a:pos x="220" y="353"/>
                </a:cxn>
                <a:cxn ang="0">
                  <a:pos x="205" y="345"/>
                </a:cxn>
                <a:cxn ang="0">
                  <a:pos x="195" y="328"/>
                </a:cxn>
                <a:cxn ang="0">
                  <a:pos x="201" y="310"/>
                </a:cxn>
                <a:cxn ang="0">
                  <a:pos x="190" y="285"/>
                </a:cxn>
                <a:cxn ang="0">
                  <a:pos x="176" y="274"/>
                </a:cxn>
                <a:cxn ang="0">
                  <a:pos x="144" y="289"/>
                </a:cxn>
                <a:cxn ang="0">
                  <a:pos x="126" y="289"/>
                </a:cxn>
                <a:cxn ang="0">
                  <a:pos x="105" y="286"/>
                </a:cxn>
                <a:cxn ang="0">
                  <a:pos x="93" y="280"/>
                </a:cxn>
                <a:cxn ang="0">
                  <a:pos x="67" y="261"/>
                </a:cxn>
                <a:cxn ang="0">
                  <a:pos x="41" y="241"/>
                </a:cxn>
                <a:cxn ang="0">
                  <a:pos x="47" y="223"/>
                </a:cxn>
                <a:cxn ang="0">
                  <a:pos x="45" y="202"/>
                </a:cxn>
                <a:cxn ang="0">
                  <a:pos x="21" y="196"/>
                </a:cxn>
                <a:cxn ang="0">
                  <a:pos x="12" y="179"/>
                </a:cxn>
                <a:cxn ang="0">
                  <a:pos x="7" y="157"/>
                </a:cxn>
                <a:cxn ang="0">
                  <a:pos x="39" y="143"/>
                </a:cxn>
                <a:cxn ang="0">
                  <a:pos x="56" y="106"/>
                </a:cxn>
                <a:cxn ang="0">
                  <a:pos x="76" y="78"/>
                </a:cxn>
                <a:cxn ang="0">
                  <a:pos x="111" y="55"/>
                </a:cxn>
                <a:cxn ang="0">
                  <a:pos x="140" y="84"/>
                </a:cxn>
                <a:cxn ang="0">
                  <a:pos x="178" y="117"/>
                </a:cxn>
                <a:cxn ang="0">
                  <a:pos x="245" y="137"/>
                </a:cxn>
                <a:cxn ang="0">
                  <a:pos x="283" y="131"/>
                </a:cxn>
                <a:cxn ang="0">
                  <a:pos x="306" y="101"/>
                </a:cxn>
                <a:cxn ang="0">
                  <a:pos x="353" y="83"/>
                </a:cxn>
                <a:cxn ang="0">
                  <a:pos x="348" y="70"/>
                </a:cxn>
                <a:cxn ang="0">
                  <a:pos x="373" y="24"/>
                </a:cxn>
                <a:cxn ang="0">
                  <a:pos x="441" y="50"/>
                </a:cxn>
                <a:cxn ang="0">
                  <a:pos x="481" y="64"/>
                </a:cxn>
                <a:cxn ang="0">
                  <a:pos x="458" y="123"/>
                </a:cxn>
              </a:cxnLst>
              <a:rect l="0" t="0" r="r" b="b"/>
              <a:pathLst>
                <a:path w="490" h="367">
                  <a:moveTo>
                    <a:pt x="453" y="131"/>
                  </a:moveTo>
                  <a:cubicBezTo>
                    <a:pt x="453" y="128"/>
                    <a:pt x="453" y="131"/>
                    <a:pt x="452" y="129"/>
                  </a:cubicBezTo>
                  <a:cubicBezTo>
                    <a:pt x="450" y="128"/>
                    <a:pt x="452" y="126"/>
                    <a:pt x="449" y="125"/>
                  </a:cubicBezTo>
                  <a:cubicBezTo>
                    <a:pt x="446" y="125"/>
                    <a:pt x="449" y="132"/>
                    <a:pt x="446" y="131"/>
                  </a:cubicBezTo>
                  <a:cubicBezTo>
                    <a:pt x="443" y="131"/>
                    <a:pt x="444" y="134"/>
                    <a:pt x="441" y="136"/>
                  </a:cubicBezTo>
                  <a:cubicBezTo>
                    <a:pt x="440" y="137"/>
                    <a:pt x="441" y="136"/>
                    <a:pt x="438" y="136"/>
                  </a:cubicBezTo>
                  <a:cubicBezTo>
                    <a:pt x="436" y="137"/>
                    <a:pt x="433" y="134"/>
                    <a:pt x="433" y="137"/>
                  </a:cubicBezTo>
                  <a:cubicBezTo>
                    <a:pt x="433" y="140"/>
                    <a:pt x="436" y="140"/>
                    <a:pt x="435" y="142"/>
                  </a:cubicBezTo>
                  <a:cubicBezTo>
                    <a:pt x="433" y="143"/>
                    <a:pt x="433" y="142"/>
                    <a:pt x="432" y="142"/>
                  </a:cubicBezTo>
                  <a:cubicBezTo>
                    <a:pt x="430" y="143"/>
                    <a:pt x="429" y="142"/>
                    <a:pt x="427" y="142"/>
                  </a:cubicBezTo>
                  <a:cubicBezTo>
                    <a:pt x="426" y="142"/>
                    <a:pt x="426" y="137"/>
                    <a:pt x="424" y="139"/>
                  </a:cubicBezTo>
                  <a:cubicBezTo>
                    <a:pt x="423" y="140"/>
                    <a:pt x="424" y="139"/>
                    <a:pt x="423" y="140"/>
                  </a:cubicBezTo>
                  <a:cubicBezTo>
                    <a:pt x="421" y="142"/>
                    <a:pt x="423" y="142"/>
                    <a:pt x="421" y="143"/>
                  </a:cubicBezTo>
                  <a:cubicBezTo>
                    <a:pt x="420" y="145"/>
                    <a:pt x="418" y="148"/>
                    <a:pt x="417" y="148"/>
                  </a:cubicBezTo>
                  <a:cubicBezTo>
                    <a:pt x="414" y="148"/>
                    <a:pt x="415" y="150"/>
                    <a:pt x="414" y="150"/>
                  </a:cubicBezTo>
                  <a:cubicBezTo>
                    <a:pt x="412" y="150"/>
                    <a:pt x="414" y="151"/>
                    <a:pt x="412" y="151"/>
                  </a:cubicBezTo>
                  <a:cubicBezTo>
                    <a:pt x="409" y="153"/>
                    <a:pt x="411" y="153"/>
                    <a:pt x="409" y="153"/>
                  </a:cubicBezTo>
                  <a:cubicBezTo>
                    <a:pt x="408" y="153"/>
                    <a:pt x="406" y="156"/>
                    <a:pt x="405" y="157"/>
                  </a:cubicBezTo>
                  <a:cubicBezTo>
                    <a:pt x="405" y="159"/>
                    <a:pt x="405" y="159"/>
                    <a:pt x="405" y="159"/>
                  </a:cubicBezTo>
                  <a:cubicBezTo>
                    <a:pt x="401" y="162"/>
                    <a:pt x="400" y="159"/>
                    <a:pt x="398" y="160"/>
                  </a:cubicBezTo>
                  <a:cubicBezTo>
                    <a:pt x="397" y="162"/>
                    <a:pt x="397" y="159"/>
                    <a:pt x="395" y="162"/>
                  </a:cubicBezTo>
                  <a:cubicBezTo>
                    <a:pt x="395" y="164"/>
                    <a:pt x="392" y="162"/>
                    <a:pt x="391" y="164"/>
                  </a:cubicBezTo>
                  <a:cubicBezTo>
                    <a:pt x="389" y="165"/>
                    <a:pt x="388" y="165"/>
                    <a:pt x="386" y="168"/>
                  </a:cubicBezTo>
                  <a:cubicBezTo>
                    <a:pt x="386" y="171"/>
                    <a:pt x="383" y="170"/>
                    <a:pt x="383" y="170"/>
                  </a:cubicBezTo>
                  <a:cubicBezTo>
                    <a:pt x="383" y="170"/>
                    <a:pt x="385" y="171"/>
                    <a:pt x="383" y="171"/>
                  </a:cubicBezTo>
                  <a:cubicBezTo>
                    <a:pt x="380" y="171"/>
                    <a:pt x="379" y="174"/>
                    <a:pt x="379" y="171"/>
                  </a:cubicBezTo>
                  <a:cubicBezTo>
                    <a:pt x="379" y="168"/>
                    <a:pt x="379" y="171"/>
                    <a:pt x="380" y="170"/>
                  </a:cubicBezTo>
                  <a:cubicBezTo>
                    <a:pt x="382" y="167"/>
                    <a:pt x="382" y="170"/>
                    <a:pt x="383" y="168"/>
                  </a:cubicBezTo>
                  <a:cubicBezTo>
                    <a:pt x="383" y="165"/>
                    <a:pt x="380" y="164"/>
                    <a:pt x="380" y="164"/>
                  </a:cubicBezTo>
                  <a:cubicBezTo>
                    <a:pt x="379" y="164"/>
                    <a:pt x="382" y="162"/>
                    <a:pt x="382" y="160"/>
                  </a:cubicBezTo>
                  <a:cubicBezTo>
                    <a:pt x="380" y="160"/>
                    <a:pt x="383" y="160"/>
                    <a:pt x="386" y="156"/>
                  </a:cubicBezTo>
                  <a:cubicBezTo>
                    <a:pt x="388" y="153"/>
                    <a:pt x="388" y="153"/>
                    <a:pt x="386" y="151"/>
                  </a:cubicBezTo>
                  <a:cubicBezTo>
                    <a:pt x="383" y="148"/>
                    <a:pt x="385" y="148"/>
                    <a:pt x="383" y="148"/>
                  </a:cubicBezTo>
                  <a:cubicBezTo>
                    <a:pt x="382" y="150"/>
                    <a:pt x="380" y="146"/>
                    <a:pt x="379" y="148"/>
                  </a:cubicBezTo>
                  <a:cubicBezTo>
                    <a:pt x="376" y="150"/>
                    <a:pt x="379" y="150"/>
                    <a:pt x="376" y="151"/>
                  </a:cubicBezTo>
                  <a:cubicBezTo>
                    <a:pt x="374" y="154"/>
                    <a:pt x="376" y="156"/>
                    <a:pt x="373" y="156"/>
                  </a:cubicBezTo>
                  <a:cubicBezTo>
                    <a:pt x="371" y="157"/>
                    <a:pt x="363" y="160"/>
                    <a:pt x="363" y="164"/>
                  </a:cubicBezTo>
                  <a:cubicBezTo>
                    <a:pt x="363" y="167"/>
                    <a:pt x="362" y="168"/>
                    <a:pt x="359" y="168"/>
                  </a:cubicBezTo>
                  <a:cubicBezTo>
                    <a:pt x="357" y="167"/>
                    <a:pt x="357" y="171"/>
                    <a:pt x="356" y="168"/>
                  </a:cubicBezTo>
                  <a:cubicBezTo>
                    <a:pt x="354" y="167"/>
                    <a:pt x="351" y="167"/>
                    <a:pt x="351" y="168"/>
                  </a:cubicBezTo>
                  <a:cubicBezTo>
                    <a:pt x="351" y="170"/>
                    <a:pt x="350" y="171"/>
                    <a:pt x="351" y="174"/>
                  </a:cubicBezTo>
                  <a:cubicBezTo>
                    <a:pt x="351" y="178"/>
                    <a:pt x="353" y="178"/>
                    <a:pt x="354" y="178"/>
                  </a:cubicBezTo>
                  <a:cubicBezTo>
                    <a:pt x="354" y="179"/>
                    <a:pt x="357" y="179"/>
                    <a:pt x="359" y="179"/>
                  </a:cubicBezTo>
                  <a:cubicBezTo>
                    <a:pt x="360" y="178"/>
                    <a:pt x="363" y="182"/>
                    <a:pt x="362" y="184"/>
                  </a:cubicBezTo>
                  <a:cubicBezTo>
                    <a:pt x="360" y="185"/>
                    <a:pt x="362" y="190"/>
                    <a:pt x="365" y="190"/>
                  </a:cubicBezTo>
                  <a:cubicBezTo>
                    <a:pt x="370" y="190"/>
                    <a:pt x="370" y="190"/>
                    <a:pt x="370" y="188"/>
                  </a:cubicBezTo>
                  <a:cubicBezTo>
                    <a:pt x="368" y="187"/>
                    <a:pt x="371" y="187"/>
                    <a:pt x="373" y="185"/>
                  </a:cubicBezTo>
                  <a:cubicBezTo>
                    <a:pt x="373" y="182"/>
                    <a:pt x="377" y="182"/>
                    <a:pt x="379" y="184"/>
                  </a:cubicBezTo>
                  <a:cubicBezTo>
                    <a:pt x="379" y="184"/>
                    <a:pt x="379" y="185"/>
                    <a:pt x="380" y="185"/>
                  </a:cubicBezTo>
                  <a:cubicBezTo>
                    <a:pt x="382" y="184"/>
                    <a:pt x="380" y="185"/>
                    <a:pt x="383" y="187"/>
                  </a:cubicBezTo>
                  <a:cubicBezTo>
                    <a:pt x="388" y="187"/>
                    <a:pt x="385" y="184"/>
                    <a:pt x="388" y="185"/>
                  </a:cubicBezTo>
                  <a:cubicBezTo>
                    <a:pt x="388" y="187"/>
                    <a:pt x="392" y="187"/>
                    <a:pt x="391" y="188"/>
                  </a:cubicBezTo>
                  <a:cubicBezTo>
                    <a:pt x="388" y="192"/>
                    <a:pt x="392" y="192"/>
                    <a:pt x="389" y="193"/>
                  </a:cubicBezTo>
                  <a:cubicBezTo>
                    <a:pt x="386" y="195"/>
                    <a:pt x="388" y="192"/>
                    <a:pt x="386" y="192"/>
                  </a:cubicBezTo>
                  <a:cubicBezTo>
                    <a:pt x="385" y="193"/>
                    <a:pt x="386" y="190"/>
                    <a:pt x="385" y="193"/>
                  </a:cubicBezTo>
                  <a:cubicBezTo>
                    <a:pt x="382" y="195"/>
                    <a:pt x="382" y="193"/>
                    <a:pt x="380" y="195"/>
                  </a:cubicBezTo>
                  <a:cubicBezTo>
                    <a:pt x="377" y="196"/>
                    <a:pt x="377" y="198"/>
                    <a:pt x="377" y="198"/>
                  </a:cubicBezTo>
                  <a:cubicBezTo>
                    <a:pt x="376" y="198"/>
                    <a:pt x="376" y="201"/>
                    <a:pt x="374" y="201"/>
                  </a:cubicBezTo>
                  <a:cubicBezTo>
                    <a:pt x="371" y="202"/>
                    <a:pt x="373" y="199"/>
                    <a:pt x="371" y="199"/>
                  </a:cubicBezTo>
                  <a:cubicBezTo>
                    <a:pt x="370" y="201"/>
                    <a:pt x="373" y="202"/>
                    <a:pt x="371" y="204"/>
                  </a:cubicBezTo>
                  <a:cubicBezTo>
                    <a:pt x="370" y="204"/>
                    <a:pt x="371" y="206"/>
                    <a:pt x="368" y="206"/>
                  </a:cubicBezTo>
                  <a:cubicBezTo>
                    <a:pt x="366" y="207"/>
                    <a:pt x="360" y="216"/>
                    <a:pt x="363" y="215"/>
                  </a:cubicBezTo>
                  <a:cubicBezTo>
                    <a:pt x="368" y="215"/>
                    <a:pt x="365" y="218"/>
                    <a:pt x="370" y="220"/>
                  </a:cubicBezTo>
                  <a:cubicBezTo>
                    <a:pt x="374" y="221"/>
                    <a:pt x="373" y="227"/>
                    <a:pt x="376" y="232"/>
                  </a:cubicBezTo>
                  <a:cubicBezTo>
                    <a:pt x="379" y="237"/>
                    <a:pt x="376" y="237"/>
                    <a:pt x="379" y="240"/>
                  </a:cubicBezTo>
                  <a:cubicBezTo>
                    <a:pt x="382" y="241"/>
                    <a:pt x="380" y="241"/>
                    <a:pt x="382" y="244"/>
                  </a:cubicBezTo>
                  <a:cubicBezTo>
                    <a:pt x="385" y="246"/>
                    <a:pt x="386" y="249"/>
                    <a:pt x="383" y="247"/>
                  </a:cubicBezTo>
                  <a:cubicBezTo>
                    <a:pt x="379" y="246"/>
                    <a:pt x="379" y="247"/>
                    <a:pt x="377" y="246"/>
                  </a:cubicBezTo>
                  <a:cubicBezTo>
                    <a:pt x="376" y="246"/>
                    <a:pt x="377" y="244"/>
                    <a:pt x="376" y="244"/>
                  </a:cubicBezTo>
                  <a:cubicBezTo>
                    <a:pt x="374" y="243"/>
                    <a:pt x="373" y="246"/>
                    <a:pt x="371" y="246"/>
                  </a:cubicBezTo>
                  <a:cubicBezTo>
                    <a:pt x="370" y="244"/>
                    <a:pt x="368" y="240"/>
                    <a:pt x="368" y="241"/>
                  </a:cubicBezTo>
                  <a:cubicBezTo>
                    <a:pt x="366" y="243"/>
                    <a:pt x="371" y="247"/>
                    <a:pt x="374" y="244"/>
                  </a:cubicBezTo>
                  <a:cubicBezTo>
                    <a:pt x="374" y="244"/>
                    <a:pt x="377" y="246"/>
                    <a:pt x="376" y="246"/>
                  </a:cubicBezTo>
                  <a:cubicBezTo>
                    <a:pt x="376" y="247"/>
                    <a:pt x="377" y="247"/>
                    <a:pt x="380" y="251"/>
                  </a:cubicBezTo>
                  <a:cubicBezTo>
                    <a:pt x="383" y="254"/>
                    <a:pt x="386" y="257"/>
                    <a:pt x="383" y="257"/>
                  </a:cubicBezTo>
                  <a:cubicBezTo>
                    <a:pt x="382" y="257"/>
                    <a:pt x="377" y="260"/>
                    <a:pt x="377" y="261"/>
                  </a:cubicBezTo>
                  <a:cubicBezTo>
                    <a:pt x="377" y="263"/>
                    <a:pt x="374" y="260"/>
                    <a:pt x="373" y="263"/>
                  </a:cubicBezTo>
                  <a:cubicBezTo>
                    <a:pt x="373" y="265"/>
                    <a:pt x="374" y="261"/>
                    <a:pt x="374" y="263"/>
                  </a:cubicBezTo>
                  <a:cubicBezTo>
                    <a:pt x="376" y="268"/>
                    <a:pt x="379" y="260"/>
                    <a:pt x="382" y="265"/>
                  </a:cubicBezTo>
                  <a:cubicBezTo>
                    <a:pt x="385" y="268"/>
                    <a:pt x="388" y="266"/>
                    <a:pt x="386" y="268"/>
                  </a:cubicBezTo>
                  <a:cubicBezTo>
                    <a:pt x="382" y="271"/>
                    <a:pt x="385" y="268"/>
                    <a:pt x="385" y="272"/>
                  </a:cubicBezTo>
                  <a:cubicBezTo>
                    <a:pt x="386" y="277"/>
                    <a:pt x="380" y="274"/>
                    <a:pt x="383" y="275"/>
                  </a:cubicBezTo>
                  <a:cubicBezTo>
                    <a:pt x="385" y="277"/>
                    <a:pt x="382" y="277"/>
                    <a:pt x="383" y="279"/>
                  </a:cubicBezTo>
                  <a:cubicBezTo>
                    <a:pt x="383" y="280"/>
                    <a:pt x="380" y="279"/>
                    <a:pt x="382" y="282"/>
                  </a:cubicBezTo>
                  <a:cubicBezTo>
                    <a:pt x="383" y="285"/>
                    <a:pt x="382" y="283"/>
                    <a:pt x="380" y="285"/>
                  </a:cubicBezTo>
                  <a:cubicBezTo>
                    <a:pt x="380" y="286"/>
                    <a:pt x="380" y="280"/>
                    <a:pt x="379" y="285"/>
                  </a:cubicBezTo>
                  <a:cubicBezTo>
                    <a:pt x="377" y="289"/>
                    <a:pt x="374" y="289"/>
                    <a:pt x="374" y="291"/>
                  </a:cubicBezTo>
                  <a:cubicBezTo>
                    <a:pt x="376" y="293"/>
                    <a:pt x="373" y="297"/>
                    <a:pt x="371" y="299"/>
                  </a:cubicBezTo>
                  <a:cubicBezTo>
                    <a:pt x="370" y="299"/>
                    <a:pt x="373" y="300"/>
                    <a:pt x="370" y="302"/>
                  </a:cubicBezTo>
                  <a:cubicBezTo>
                    <a:pt x="368" y="302"/>
                    <a:pt x="370" y="299"/>
                    <a:pt x="368" y="300"/>
                  </a:cubicBezTo>
                  <a:cubicBezTo>
                    <a:pt x="365" y="300"/>
                    <a:pt x="368" y="300"/>
                    <a:pt x="368" y="302"/>
                  </a:cubicBezTo>
                  <a:cubicBezTo>
                    <a:pt x="370" y="305"/>
                    <a:pt x="371" y="303"/>
                    <a:pt x="368" y="303"/>
                  </a:cubicBezTo>
                  <a:cubicBezTo>
                    <a:pt x="366" y="305"/>
                    <a:pt x="365" y="308"/>
                    <a:pt x="366" y="307"/>
                  </a:cubicBezTo>
                  <a:cubicBezTo>
                    <a:pt x="370" y="307"/>
                    <a:pt x="365" y="310"/>
                    <a:pt x="366" y="313"/>
                  </a:cubicBezTo>
                  <a:cubicBezTo>
                    <a:pt x="368" y="314"/>
                    <a:pt x="366" y="316"/>
                    <a:pt x="365" y="313"/>
                  </a:cubicBezTo>
                  <a:cubicBezTo>
                    <a:pt x="363" y="311"/>
                    <a:pt x="362" y="313"/>
                    <a:pt x="363" y="314"/>
                  </a:cubicBezTo>
                  <a:cubicBezTo>
                    <a:pt x="363" y="314"/>
                    <a:pt x="366" y="314"/>
                    <a:pt x="363" y="316"/>
                  </a:cubicBezTo>
                  <a:cubicBezTo>
                    <a:pt x="362" y="317"/>
                    <a:pt x="362" y="314"/>
                    <a:pt x="360" y="316"/>
                  </a:cubicBezTo>
                  <a:cubicBezTo>
                    <a:pt x="360" y="317"/>
                    <a:pt x="363" y="317"/>
                    <a:pt x="362" y="319"/>
                  </a:cubicBezTo>
                  <a:cubicBezTo>
                    <a:pt x="359" y="320"/>
                    <a:pt x="359" y="324"/>
                    <a:pt x="357" y="322"/>
                  </a:cubicBezTo>
                  <a:cubicBezTo>
                    <a:pt x="356" y="320"/>
                    <a:pt x="356" y="324"/>
                    <a:pt x="356" y="322"/>
                  </a:cubicBezTo>
                  <a:cubicBezTo>
                    <a:pt x="354" y="320"/>
                    <a:pt x="354" y="324"/>
                    <a:pt x="354" y="324"/>
                  </a:cubicBezTo>
                  <a:cubicBezTo>
                    <a:pt x="356" y="325"/>
                    <a:pt x="353" y="328"/>
                    <a:pt x="351" y="330"/>
                  </a:cubicBezTo>
                  <a:cubicBezTo>
                    <a:pt x="350" y="331"/>
                    <a:pt x="351" y="328"/>
                    <a:pt x="348" y="330"/>
                  </a:cubicBezTo>
                  <a:cubicBezTo>
                    <a:pt x="347" y="333"/>
                    <a:pt x="347" y="330"/>
                    <a:pt x="345" y="333"/>
                  </a:cubicBezTo>
                  <a:cubicBezTo>
                    <a:pt x="344" y="335"/>
                    <a:pt x="342" y="335"/>
                    <a:pt x="344" y="335"/>
                  </a:cubicBezTo>
                  <a:cubicBezTo>
                    <a:pt x="345" y="336"/>
                    <a:pt x="342" y="336"/>
                    <a:pt x="342" y="338"/>
                  </a:cubicBezTo>
                  <a:cubicBezTo>
                    <a:pt x="342" y="339"/>
                    <a:pt x="341" y="339"/>
                    <a:pt x="338" y="341"/>
                  </a:cubicBezTo>
                  <a:cubicBezTo>
                    <a:pt x="336" y="342"/>
                    <a:pt x="336" y="339"/>
                    <a:pt x="335" y="339"/>
                  </a:cubicBezTo>
                  <a:cubicBezTo>
                    <a:pt x="335" y="339"/>
                    <a:pt x="336" y="342"/>
                    <a:pt x="335" y="342"/>
                  </a:cubicBezTo>
                  <a:cubicBezTo>
                    <a:pt x="333" y="341"/>
                    <a:pt x="331" y="339"/>
                    <a:pt x="330" y="342"/>
                  </a:cubicBezTo>
                  <a:cubicBezTo>
                    <a:pt x="328" y="344"/>
                    <a:pt x="328" y="339"/>
                    <a:pt x="327" y="341"/>
                  </a:cubicBezTo>
                  <a:cubicBezTo>
                    <a:pt x="325" y="341"/>
                    <a:pt x="328" y="342"/>
                    <a:pt x="327" y="344"/>
                  </a:cubicBezTo>
                  <a:cubicBezTo>
                    <a:pt x="325" y="344"/>
                    <a:pt x="325" y="341"/>
                    <a:pt x="325" y="342"/>
                  </a:cubicBezTo>
                  <a:cubicBezTo>
                    <a:pt x="324" y="344"/>
                    <a:pt x="325" y="344"/>
                    <a:pt x="325" y="345"/>
                  </a:cubicBezTo>
                  <a:cubicBezTo>
                    <a:pt x="324" y="345"/>
                    <a:pt x="324" y="345"/>
                    <a:pt x="322" y="345"/>
                  </a:cubicBezTo>
                  <a:cubicBezTo>
                    <a:pt x="321" y="344"/>
                    <a:pt x="322" y="344"/>
                    <a:pt x="321" y="342"/>
                  </a:cubicBezTo>
                  <a:cubicBezTo>
                    <a:pt x="319" y="341"/>
                    <a:pt x="319" y="338"/>
                    <a:pt x="318" y="339"/>
                  </a:cubicBezTo>
                  <a:cubicBezTo>
                    <a:pt x="318" y="339"/>
                    <a:pt x="319" y="344"/>
                    <a:pt x="319" y="345"/>
                  </a:cubicBezTo>
                  <a:cubicBezTo>
                    <a:pt x="318" y="348"/>
                    <a:pt x="318" y="345"/>
                    <a:pt x="316" y="347"/>
                  </a:cubicBezTo>
                  <a:cubicBezTo>
                    <a:pt x="316" y="348"/>
                    <a:pt x="315" y="345"/>
                    <a:pt x="315" y="348"/>
                  </a:cubicBezTo>
                  <a:cubicBezTo>
                    <a:pt x="315" y="352"/>
                    <a:pt x="313" y="347"/>
                    <a:pt x="312" y="350"/>
                  </a:cubicBezTo>
                  <a:cubicBezTo>
                    <a:pt x="310" y="352"/>
                    <a:pt x="310" y="348"/>
                    <a:pt x="309" y="350"/>
                  </a:cubicBezTo>
                  <a:cubicBezTo>
                    <a:pt x="307" y="353"/>
                    <a:pt x="309" y="352"/>
                    <a:pt x="307" y="350"/>
                  </a:cubicBezTo>
                  <a:cubicBezTo>
                    <a:pt x="304" y="350"/>
                    <a:pt x="307" y="352"/>
                    <a:pt x="303" y="353"/>
                  </a:cubicBezTo>
                  <a:cubicBezTo>
                    <a:pt x="298" y="355"/>
                    <a:pt x="300" y="353"/>
                    <a:pt x="296" y="355"/>
                  </a:cubicBezTo>
                  <a:cubicBezTo>
                    <a:pt x="293" y="356"/>
                    <a:pt x="292" y="358"/>
                    <a:pt x="292" y="359"/>
                  </a:cubicBezTo>
                  <a:cubicBezTo>
                    <a:pt x="292" y="361"/>
                    <a:pt x="293" y="358"/>
                    <a:pt x="293" y="361"/>
                  </a:cubicBezTo>
                  <a:cubicBezTo>
                    <a:pt x="293" y="364"/>
                    <a:pt x="296" y="364"/>
                    <a:pt x="292" y="366"/>
                  </a:cubicBezTo>
                  <a:cubicBezTo>
                    <a:pt x="289" y="367"/>
                    <a:pt x="290" y="366"/>
                    <a:pt x="290" y="364"/>
                  </a:cubicBezTo>
                  <a:cubicBezTo>
                    <a:pt x="289" y="363"/>
                    <a:pt x="287" y="363"/>
                    <a:pt x="289" y="361"/>
                  </a:cubicBezTo>
                  <a:cubicBezTo>
                    <a:pt x="289" y="359"/>
                    <a:pt x="287" y="361"/>
                    <a:pt x="287" y="358"/>
                  </a:cubicBezTo>
                  <a:cubicBezTo>
                    <a:pt x="289" y="355"/>
                    <a:pt x="290" y="355"/>
                    <a:pt x="289" y="353"/>
                  </a:cubicBezTo>
                  <a:cubicBezTo>
                    <a:pt x="289" y="353"/>
                    <a:pt x="289" y="355"/>
                    <a:pt x="287" y="353"/>
                  </a:cubicBezTo>
                  <a:cubicBezTo>
                    <a:pt x="286" y="350"/>
                    <a:pt x="286" y="352"/>
                    <a:pt x="287" y="353"/>
                  </a:cubicBezTo>
                  <a:cubicBezTo>
                    <a:pt x="287" y="355"/>
                    <a:pt x="286" y="353"/>
                    <a:pt x="284" y="355"/>
                  </a:cubicBezTo>
                  <a:cubicBezTo>
                    <a:pt x="281" y="355"/>
                    <a:pt x="286" y="352"/>
                    <a:pt x="283" y="352"/>
                  </a:cubicBezTo>
                  <a:cubicBezTo>
                    <a:pt x="280" y="352"/>
                    <a:pt x="280" y="348"/>
                    <a:pt x="278" y="350"/>
                  </a:cubicBezTo>
                  <a:cubicBezTo>
                    <a:pt x="278" y="352"/>
                    <a:pt x="280" y="352"/>
                    <a:pt x="278" y="353"/>
                  </a:cubicBezTo>
                  <a:cubicBezTo>
                    <a:pt x="278" y="353"/>
                    <a:pt x="277" y="350"/>
                    <a:pt x="277" y="353"/>
                  </a:cubicBezTo>
                  <a:cubicBezTo>
                    <a:pt x="277" y="355"/>
                    <a:pt x="275" y="353"/>
                    <a:pt x="275" y="353"/>
                  </a:cubicBezTo>
                  <a:cubicBezTo>
                    <a:pt x="272" y="352"/>
                    <a:pt x="271" y="353"/>
                    <a:pt x="269" y="352"/>
                  </a:cubicBezTo>
                  <a:cubicBezTo>
                    <a:pt x="269" y="350"/>
                    <a:pt x="268" y="352"/>
                    <a:pt x="268" y="350"/>
                  </a:cubicBezTo>
                  <a:cubicBezTo>
                    <a:pt x="266" y="347"/>
                    <a:pt x="265" y="348"/>
                    <a:pt x="265" y="347"/>
                  </a:cubicBezTo>
                  <a:cubicBezTo>
                    <a:pt x="265" y="344"/>
                    <a:pt x="262" y="345"/>
                    <a:pt x="265" y="342"/>
                  </a:cubicBezTo>
                  <a:cubicBezTo>
                    <a:pt x="266" y="339"/>
                    <a:pt x="265" y="339"/>
                    <a:pt x="263" y="339"/>
                  </a:cubicBezTo>
                  <a:cubicBezTo>
                    <a:pt x="260" y="341"/>
                    <a:pt x="262" y="338"/>
                    <a:pt x="258" y="339"/>
                  </a:cubicBezTo>
                  <a:cubicBezTo>
                    <a:pt x="255" y="339"/>
                    <a:pt x="254" y="333"/>
                    <a:pt x="252" y="335"/>
                  </a:cubicBezTo>
                  <a:cubicBezTo>
                    <a:pt x="251" y="338"/>
                    <a:pt x="249" y="336"/>
                    <a:pt x="249" y="338"/>
                  </a:cubicBezTo>
                  <a:cubicBezTo>
                    <a:pt x="251" y="339"/>
                    <a:pt x="246" y="342"/>
                    <a:pt x="245" y="341"/>
                  </a:cubicBezTo>
                  <a:cubicBezTo>
                    <a:pt x="245" y="339"/>
                    <a:pt x="243" y="339"/>
                    <a:pt x="243" y="342"/>
                  </a:cubicBezTo>
                  <a:cubicBezTo>
                    <a:pt x="243" y="345"/>
                    <a:pt x="242" y="342"/>
                    <a:pt x="240" y="341"/>
                  </a:cubicBezTo>
                  <a:cubicBezTo>
                    <a:pt x="240" y="341"/>
                    <a:pt x="240" y="342"/>
                    <a:pt x="239" y="341"/>
                  </a:cubicBezTo>
                  <a:cubicBezTo>
                    <a:pt x="237" y="338"/>
                    <a:pt x="237" y="344"/>
                    <a:pt x="236" y="344"/>
                  </a:cubicBezTo>
                  <a:cubicBezTo>
                    <a:pt x="234" y="344"/>
                    <a:pt x="236" y="342"/>
                    <a:pt x="233" y="341"/>
                  </a:cubicBezTo>
                  <a:cubicBezTo>
                    <a:pt x="230" y="339"/>
                    <a:pt x="231" y="344"/>
                    <a:pt x="228" y="344"/>
                  </a:cubicBezTo>
                  <a:cubicBezTo>
                    <a:pt x="227" y="344"/>
                    <a:pt x="222" y="344"/>
                    <a:pt x="225" y="348"/>
                  </a:cubicBezTo>
                  <a:cubicBezTo>
                    <a:pt x="227" y="355"/>
                    <a:pt x="225" y="353"/>
                    <a:pt x="225" y="355"/>
                  </a:cubicBezTo>
                  <a:cubicBezTo>
                    <a:pt x="227" y="356"/>
                    <a:pt x="225" y="358"/>
                    <a:pt x="225" y="356"/>
                  </a:cubicBezTo>
                  <a:cubicBezTo>
                    <a:pt x="223" y="355"/>
                    <a:pt x="222" y="359"/>
                    <a:pt x="220" y="353"/>
                  </a:cubicBezTo>
                  <a:cubicBezTo>
                    <a:pt x="220" y="352"/>
                    <a:pt x="220" y="348"/>
                    <a:pt x="217" y="352"/>
                  </a:cubicBezTo>
                  <a:cubicBezTo>
                    <a:pt x="214" y="356"/>
                    <a:pt x="214" y="353"/>
                    <a:pt x="213" y="353"/>
                  </a:cubicBezTo>
                  <a:cubicBezTo>
                    <a:pt x="211" y="355"/>
                    <a:pt x="213" y="352"/>
                    <a:pt x="211" y="352"/>
                  </a:cubicBezTo>
                  <a:cubicBezTo>
                    <a:pt x="210" y="350"/>
                    <a:pt x="211" y="348"/>
                    <a:pt x="210" y="347"/>
                  </a:cubicBezTo>
                  <a:cubicBezTo>
                    <a:pt x="208" y="347"/>
                    <a:pt x="204" y="348"/>
                    <a:pt x="205" y="345"/>
                  </a:cubicBezTo>
                  <a:cubicBezTo>
                    <a:pt x="207" y="341"/>
                    <a:pt x="205" y="342"/>
                    <a:pt x="205" y="339"/>
                  </a:cubicBezTo>
                  <a:cubicBezTo>
                    <a:pt x="207" y="338"/>
                    <a:pt x="210" y="338"/>
                    <a:pt x="205" y="338"/>
                  </a:cubicBezTo>
                  <a:cubicBezTo>
                    <a:pt x="201" y="338"/>
                    <a:pt x="202" y="335"/>
                    <a:pt x="201" y="331"/>
                  </a:cubicBezTo>
                  <a:cubicBezTo>
                    <a:pt x="199" y="328"/>
                    <a:pt x="204" y="325"/>
                    <a:pt x="201" y="327"/>
                  </a:cubicBezTo>
                  <a:cubicBezTo>
                    <a:pt x="199" y="328"/>
                    <a:pt x="198" y="325"/>
                    <a:pt x="195" y="328"/>
                  </a:cubicBezTo>
                  <a:cubicBezTo>
                    <a:pt x="192" y="330"/>
                    <a:pt x="192" y="328"/>
                    <a:pt x="193" y="327"/>
                  </a:cubicBezTo>
                  <a:cubicBezTo>
                    <a:pt x="195" y="325"/>
                    <a:pt x="188" y="322"/>
                    <a:pt x="193" y="320"/>
                  </a:cubicBezTo>
                  <a:cubicBezTo>
                    <a:pt x="195" y="319"/>
                    <a:pt x="192" y="316"/>
                    <a:pt x="195" y="314"/>
                  </a:cubicBezTo>
                  <a:cubicBezTo>
                    <a:pt x="198" y="314"/>
                    <a:pt x="196" y="311"/>
                    <a:pt x="198" y="311"/>
                  </a:cubicBezTo>
                  <a:cubicBezTo>
                    <a:pt x="199" y="313"/>
                    <a:pt x="198" y="310"/>
                    <a:pt x="201" y="310"/>
                  </a:cubicBezTo>
                  <a:cubicBezTo>
                    <a:pt x="202" y="310"/>
                    <a:pt x="199" y="307"/>
                    <a:pt x="201" y="302"/>
                  </a:cubicBezTo>
                  <a:cubicBezTo>
                    <a:pt x="202" y="297"/>
                    <a:pt x="199" y="296"/>
                    <a:pt x="201" y="294"/>
                  </a:cubicBezTo>
                  <a:cubicBezTo>
                    <a:pt x="202" y="293"/>
                    <a:pt x="201" y="289"/>
                    <a:pt x="199" y="291"/>
                  </a:cubicBezTo>
                  <a:cubicBezTo>
                    <a:pt x="196" y="293"/>
                    <a:pt x="199" y="286"/>
                    <a:pt x="195" y="283"/>
                  </a:cubicBezTo>
                  <a:cubicBezTo>
                    <a:pt x="190" y="279"/>
                    <a:pt x="192" y="283"/>
                    <a:pt x="190" y="285"/>
                  </a:cubicBezTo>
                  <a:cubicBezTo>
                    <a:pt x="188" y="283"/>
                    <a:pt x="188" y="282"/>
                    <a:pt x="184" y="283"/>
                  </a:cubicBezTo>
                  <a:cubicBezTo>
                    <a:pt x="178" y="283"/>
                    <a:pt x="185" y="282"/>
                    <a:pt x="184" y="277"/>
                  </a:cubicBezTo>
                  <a:cubicBezTo>
                    <a:pt x="184" y="274"/>
                    <a:pt x="179" y="279"/>
                    <a:pt x="182" y="275"/>
                  </a:cubicBezTo>
                  <a:cubicBezTo>
                    <a:pt x="184" y="272"/>
                    <a:pt x="182" y="275"/>
                    <a:pt x="181" y="272"/>
                  </a:cubicBezTo>
                  <a:cubicBezTo>
                    <a:pt x="181" y="271"/>
                    <a:pt x="176" y="272"/>
                    <a:pt x="176" y="274"/>
                  </a:cubicBezTo>
                  <a:cubicBezTo>
                    <a:pt x="175" y="275"/>
                    <a:pt x="173" y="275"/>
                    <a:pt x="170" y="274"/>
                  </a:cubicBezTo>
                  <a:cubicBezTo>
                    <a:pt x="169" y="272"/>
                    <a:pt x="167" y="274"/>
                    <a:pt x="164" y="277"/>
                  </a:cubicBezTo>
                  <a:cubicBezTo>
                    <a:pt x="161" y="280"/>
                    <a:pt x="158" y="279"/>
                    <a:pt x="157" y="282"/>
                  </a:cubicBezTo>
                  <a:cubicBezTo>
                    <a:pt x="157" y="285"/>
                    <a:pt x="153" y="283"/>
                    <a:pt x="153" y="286"/>
                  </a:cubicBezTo>
                  <a:cubicBezTo>
                    <a:pt x="153" y="288"/>
                    <a:pt x="150" y="289"/>
                    <a:pt x="144" y="289"/>
                  </a:cubicBezTo>
                  <a:cubicBezTo>
                    <a:pt x="146" y="286"/>
                    <a:pt x="144" y="286"/>
                    <a:pt x="143" y="286"/>
                  </a:cubicBezTo>
                  <a:cubicBezTo>
                    <a:pt x="141" y="285"/>
                    <a:pt x="141" y="288"/>
                    <a:pt x="140" y="286"/>
                  </a:cubicBezTo>
                  <a:cubicBezTo>
                    <a:pt x="138" y="285"/>
                    <a:pt x="134" y="286"/>
                    <a:pt x="135" y="285"/>
                  </a:cubicBezTo>
                  <a:cubicBezTo>
                    <a:pt x="137" y="283"/>
                    <a:pt x="131" y="282"/>
                    <a:pt x="129" y="286"/>
                  </a:cubicBezTo>
                  <a:cubicBezTo>
                    <a:pt x="128" y="289"/>
                    <a:pt x="126" y="286"/>
                    <a:pt x="126" y="289"/>
                  </a:cubicBezTo>
                  <a:cubicBezTo>
                    <a:pt x="125" y="293"/>
                    <a:pt x="125" y="291"/>
                    <a:pt x="123" y="294"/>
                  </a:cubicBezTo>
                  <a:cubicBezTo>
                    <a:pt x="122" y="289"/>
                    <a:pt x="128" y="282"/>
                    <a:pt x="117" y="288"/>
                  </a:cubicBezTo>
                  <a:cubicBezTo>
                    <a:pt x="117" y="288"/>
                    <a:pt x="115" y="288"/>
                    <a:pt x="114" y="288"/>
                  </a:cubicBezTo>
                  <a:cubicBezTo>
                    <a:pt x="114" y="289"/>
                    <a:pt x="114" y="288"/>
                    <a:pt x="111" y="288"/>
                  </a:cubicBezTo>
                  <a:cubicBezTo>
                    <a:pt x="109" y="289"/>
                    <a:pt x="106" y="283"/>
                    <a:pt x="105" y="286"/>
                  </a:cubicBezTo>
                  <a:cubicBezTo>
                    <a:pt x="105" y="288"/>
                    <a:pt x="103" y="288"/>
                    <a:pt x="102" y="286"/>
                  </a:cubicBezTo>
                  <a:cubicBezTo>
                    <a:pt x="100" y="283"/>
                    <a:pt x="102" y="288"/>
                    <a:pt x="100" y="288"/>
                  </a:cubicBezTo>
                  <a:cubicBezTo>
                    <a:pt x="99" y="288"/>
                    <a:pt x="99" y="283"/>
                    <a:pt x="97" y="283"/>
                  </a:cubicBezTo>
                  <a:cubicBezTo>
                    <a:pt x="94" y="283"/>
                    <a:pt x="93" y="285"/>
                    <a:pt x="94" y="282"/>
                  </a:cubicBezTo>
                  <a:cubicBezTo>
                    <a:pt x="94" y="280"/>
                    <a:pt x="94" y="280"/>
                    <a:pt x="93" y="280"/>
                  </a:cubicBezTo>
                  <a:cubicBezTo>
                    <a:pt x="91" y="282"/>
                    <a:pt x="87" y="279"/>
                    <a:pt x="87" y="275"/>
                  </a:cubicBezTo>
                  <a:cubicBezTo>
                    <a:pt x="87" y="272"/>
                    <a:pt x="85" y="274"/>
                    <a:pt x="82" y="274"/>
                  </a:cubicBezTo>
                  <a:cubicBezTo>
                    <a:pt x="80" y="275"/>
                    <a:pt x="79" y="269"/>
                    <a:pt x="77" y="269"/>
                  </a:cubicBezTo>
                  <a:cubicBezTo>
                    <a:pt x="74" y="269"/>
                    <a:pt x="74" y="266"/>
                    <a:pt x="71" y="266"/>
                  </a:cubicBezTo>
                  <a:cubicBezTo>
                    <a:pt x="68" y="265"/>
                    <a:pt x="73" y="263"/>
                    <a:pt x="67" y="261"/>
                  </a:cubicBezTo>
                  <a:cubicBezTo>
                    <a:pt x="62" y="260"/>
                    <a:pt x="64" y="269"/>
                    <a:pt x="61" y="263"/>
                  </a:cubicBezTo>
                  <a:cubicBezTo>
                    <a:pt x="61" y="261"/>
                    <a:pt x="56" y="260"/>
                    <a:pt x="53" y="257"/>
                  </a:cubicBezTo>
                  <a:cubicBezTo>
                    <a:pt x="50" y="254"/>
                    <a:pt x="50" y="258"/>
                    <a:pt x="47" y="252"/>
                  </a:cubicBezTo>
                  <a:cubicBezTo>
                    <a:pt x="45" y="249"/>
                    <a:pt x="42" y="255"/>
                    <a:pt x="42" y="251"/>
                  </a:cubicBezTo>
                  <a:cubicBezTo>
                    <a:pt x="44" y="246"/>
                    <a:pt x="42" y="243"/>
                    <a:pt x="41" y="241"/>
                  </a:cubicBezTo>
                  <a:cubicBezTo>
                    <a:pt x="39" y="238"/>
                    <a:pt x="42" y="238"/>
                    <a:pt x="44" y="240"/>
                  </a:cubicBezTo>
                  <a:cubicBezTo>
                    <a:pt x="45" y="243"/>
                    <a:pt x="45" y="240"/>
                    <a:pt x="47" y="240"/>
                  </a:cubicBezTo>
                  <a:cubicBezTo>
                    <a:pt x="52" y="238"/>
                    <a:pt x="47" y="235"/>
                    <a:pt x="48" y="234"/>
                  </a:cubicBezTo>
                  <a:cubicBezTo>
                    <a:pt x="48" y="232"/>
                    <a:pt x="42" y="232"/>
                    <a:pt x="44" y="227"/>
                  </a:cubicBezTo>
                  <a:cubicBezTo>
                    <a:pt x="45" y="226"/>
                    <a:pt x="41" y="224"/>
                    <a:pt x="47" y="223"/>
                  </a:cubicBezTo>
                  <a:cubicBezTo>
                    <a:pt x="52" y="223"/>
                    <a:pt x="47" y="221"/>
                    <a:pt x="53" y="216"/>
                  </a:cubicBezTo>
                  <a:cubicBezTo>
                    <a:pt x="56" y="213"/>
                    <a:pt x="53" y="213"/>
                    <a:pt x="55" y="210"/>
                  </a:cubicBezTo>
                  <a:cubicBezTo>
                    <a:pt x="58" y="207"/>
                    <a:pt x="55" y="206"/>
                    <a:pt x="55" y="207"/>
                  </a:cubicBezTo>
                  <a:cubicBezTo>
                    <a:pt x="53" y="210"/>
                    <a:pt x="53" y="206"/>
                    <a:pt x="52" y="207"/>
                  </a:cubicBezTo>
                  <a:cubicBezTo>
                    <a:pt x="50" y="207"/>
                    <a:pt x="52" y="202"/>
                    <a:pt x="45" y="202"/>
                  </a:cubicBezTo>
                  <a:cubicBezTo>
                    <a:pt x="39" y="204"/>
                    <a:pt x="41" y="206"/>
                    <a:pt x="36" y="207"/>
                  </a:cubicBezTo>
                  <a:cubicBezTo>
                    <a:pt x="35" y="207"/>
                    <a:pt x="35" y="207"/>
                    <a:pt x="35" y="207"/>
                  </a:cubicBezTo>
                  <a:cubicBezTo>
                    <a:pt x="32" y="207"/>
                    <a:pt x="27" y="206"/>
                    <a:pt x="26" y="204"/>
                  </a:cubicBezTo>
                  <a:cubicBezTo>
                    <a:pt x="26" y="202"/>
                    <a:pt x="24" y="206"/>
                    <a:pt x="21" y="202"/>
                  </a:cubicBezTo>
                  <a:cubicBezTo>
                    <a:pt x="20" y="199"/>
                    <a:pt x="23" y="201"/>
                    <a:pt x="21" y="196"/>
                  </a:cubicBezTo>
                  <a:cubicBezTo>
                    <a:pt x="18" y="192"/>
                    <a:pt x="17" y="196"/>
                    <a:pt x="17" y="193"/>
                  </a:cubicBezTo>
                  <a:cubicBezTo>
                    <a:pt x="15" y="190"/>
                    <a:pt x="12" y="193"/>
                    <a:pt x="9" y="190"/>
                  </a:cubicBezTo>
                  <a:cubicBezTo>
                    <a:pt x="7" y="190"/>
                    <a:pt x="7" y="188"/>
                    <a:pt x="10" y="188"/>
                  </a:cubicBezTo>
                  <a:cubicBezTo>
                    <a:pt x="13" y="188"/>
                    <a:pt x="15" y="187"/>
                    <a:pt x="13" y="185"/>
                  </a:cubicBezTo>
                  <a:cubicBezTo>
                    <a:pt x="10" y="184"/>
                    <a:pt x="13" y="181"/>
                    <a:pt x="12" y="179"/>
                  </a:cubicBezTo>
                  <a:cubicBezTo>
                    <a:pt x="10" y="178"/>
                    <a:pt x="12" y="176"/>
                    <a:pt x="12" y="174"/>
                  </a:cubicBezTo>
                  <a:cubicBezTo>
                    <a:pt x="10" y="173"/>
                    <a:pt x="6" y="171"/>
                    <a:pt x="6" y="174"/>
                  </a:cubicBezTo>
                  <a:cubicBezTo>
                    <a:pt x="6" y="176"/>
                    <a:pt x="3" y="173"/>
                    <a:pt x="4" y="170"/>
                  </a:cubicBezTo>
                  <a:cubicBezTo>
                    <a:pt x="4" y="168"/>
                    <a:pt x="1" y="168"/>
                    <a:pt x="3" y="165"/>
                  </a:cubicBezTo>
                  <a:cubicBezTo>
                    <a:pt x="9" y="164"/>
                    <a:pt x="0" y="159"/>
                    <a:pt x="7" y="157"/>
                  </a:cubicBezTo>
                  <a:cubicBezTo>
                    <a:pt x="13" y="156"/>
                    <a:pt x="10" y="153"/>
                    <a:pt x="13" y="153"/>
                  </a:cubicBezTo>
                  <a:cubicBezTo>
                    <a:pt x="18" y="154"/>
                    <a:pt x="17" y="148"/>
                    <a:pt x="18" y="153"/>
                  </a:cubicBezTo>
                  <a:cubicBezTo>
                    <a:pt x="20" y="157"/>
                    <a:pt x="21" y="153"/>
                    <a:pt x="23" y="154"/>
                  </a:cubicBezTo>
                  <a:cubicBezTo>
                    <a:pt x="26" y="156"/>
                    <a:pt x="26" y="153"/>
                    <a:pt x="27" y="148"/>
                  </a:cubicBezTo>
                  <a:cubicBezTo>
                    <a:pt x="29" y="145"/>
                    <a:pt x="38" y="150"/>
                    <a:pt x="39" y="143"/>
                  </a:cubicBezTo>
                  <a:cubicBezTo>
                    <a:pt x="41" y="140"/>
                    <a:pt x="48" y="139"/>
                    <a:pt x="52" y="137"/>
                  </a:cubicBezTo>
                  <a:cubicBezTo>
                    <a:pt x="53" y="136"/>
                    <a:pt x="53" y="137"/>
                    <a:pt x="56" y="134"/>
                  </a:cubicBezTo>
                  <a:cubicBezTo>
                    <a:pt x="56" y="132"/>
                    <a:pt x="53" y="128"/>
                    <a:pt x="56" y="126"/>
                  </a:cubicBezTo>
                  <a:cubicBezTo>
                    <a:pt x="59" y="126"/>
                    <a:pt x="55" y="125"/>
                    <a:pt x="58" y="123"/>
                  </a:cubicBezTo>
                  <a:cubicBezTo>
                    <a:pt x="62" y="122"/>
                    <a:pt x="55" y="109"/>
                    <a:pt x="56" y="106"/>
                  </a:cubicBezTo>
                  <a:cubicBezTo>
                    <a:pt x="58" y="103"/>
                    <a:pt x="47" y="103"/>
                    <a:pt x="55" y="101"/>
                  </a:cubicBezTo>
                  <a:cubicBezTo>
                    <a:pt x="59" y="100"/>
                    <a:pt x="65" y="98"/>
                    <a:pt x="67" y="98"/>
                  </a:cubicBezTo>
                  <a:cubicBezTo>
                    <a:pt x="70" y="100"/>
                    <a:pt x="73" y="101"/>
                    <a:pt x="74" y="98"/>
                  </a:cubicBezTo>
                  <a:cubicBezTo>
                    <a:pt x="74" y="95"/>
                    <a:pt x="70" y="97"/>
                    <a:pt x="71" y="94"/>
                  </a:cubicBezTo>
                  <a:cubicBezTo>
                    <a:pt x="74" y="91"/>
                    <a:pt x="76" y="81"/>
                    <a:pt x="76" y="78"/>
                  </a:cubicBezTo>
                  <a:cubicBezTo>
                    <a:pt x="77" y="73"/>
                    <a:pt x="82" y="80"/>
                    <a:pt x="87" y="80"/>
                  </a:cubicBezTo>
                  <a:cubicBezTo>
                    <a:pt x="91" y="78"/>
                    <a:pt x="90" y="81"/>
                    <a:pt x="93" y="80"/>
                  </a:cubicBezTo>
                  <a:cubicBezTo>
                    <a:pt x="97" y="78"/>
                    <a:pt x="99" y="76"/>
                    <a:pt x="97" y="73"/>
                  </a:cubicBezTo>
                  <a:cubicBezTo>
                    <a:pt x="96" y="70"/>
                    <a:pt x="94" y="64"/>
                    <a:pt x="103" y="61"/>
                  </a:cubicBezTo>
                  <a:cubicBezTo>
                    <a:pt x="111" y="59"/>
                    <a:pt x="102" y="53"/>
                    <a:pt x="111" y="55"/>
                  </a:cubicBezTo>
                  <a:cubicBezTo>
                    <a:pt x="115" y="53"/>
                    <a:pt x="115" y="53"/>
                    <a:pt x="115" y="53"/>
                  </a:cubicBezTo>
                  <a:cubicBezTo>
                    <a:pt x="114" y="58"/>
                    <a:pt x="118" y="64"/>
                    <a:pt x="123" y="66"/>
                  </a:cubicBezTo>
                  <a:cubicBezTo>
                    <a:pt x="126" y="69"/>
                    <a:pt x="128" y="64"/>
                    <a:pt x="129" y="67"/>
                  </a:cubicBezTo>
                  <a:cubicBezTo>
                    <a:pt x="131" y="70"/>
                    <a:pt x="132" y="67"/>
                    <a:pt x="132" y="69"/>
                  </a:cubicBezTo>
                  <a:cubicBezTo>
                    <a:pt x="134" y="72"/>
                    <a:pt x="141" y="78"/>
                    <a:pt x="140" y="84"/>
                  </a:cubicBezTo>
                  <a:cubicBezTo>
                    <a:pt x="138" y="91"/>
                    <a:pt x="141" y="89"/>
                    <a:pt x="138" y="94"/>
                  </a:cubicBezTo>
                  <a:cubicBezTo>
                    <a:pt x="137" y="95"/>
                    <a:pt x="137" y="100"/>
                    <a:pt x="141" y="100"/>
                  </a:cubicBezTo>
                  <a:cubicBezTo>
                    <a:pt x="144" y="100"/>
                    <a:pt x="147" y="101"/>
                    <a:pt x="152" y="101"/>
                  </a:cubicBezTo>
                  <a:cubicBezTo>
                    <a:pt x="157" y="101"/>
                    <a:pt x="161" y="101"/>
                    <a:pt x="169" y="109"/>
                  </a:cubicBezTo>
                  <a:cubicBezTo>
                    <a:pt x="178" y="117"/>
                    <a:pt x="176" y="111"/>
                    <a:pt x="178" y="117"/>
                  </a:cubicBezTo>
                  <a:cubicBezTo>
                    <a:pt x="179" y="125"/>
                    <a:pt x="181" y="122"/>
                    <a:pt x="182" y="126"/>
                  </a:cubicBezTo>
                  <a:cubicBezTo>
                    <a:pt x="182" y="129"/>
                    <a:pt x="185" y="126"/>
                    <a:pt x="188" y="128"/>
                  </a:cubicBezTo>
                  <a:cubicBezTo>
                    <a:pt x="202" y="129"/>
                    <a:pt x="204" y="129"/>
                    <a:pt x="214" y="128"/>
                  </a:cubicBezTo>
                  <a:cubicBezTo>
                    <a:pt x="225" y="128"/>
                    <a:pt x="228" y="134"/>
                    <a:pt x="231" y="134"/>
                  </a:cubicBezTo>
                  <a:cubicBezTo>
                    <a:pt x="234" y="134"/>
                    <a:pt x="240" y="140"/>
                    <a:pt x="245" y="137"/>
                  </a:cubicBezTo>
                  <a:cubicBezTo>
                    <a:pt x="249" y="136"/>
                    <a:pt x="246" y="140"/>
                    <a:pt x="248" y="140"/>
                  </a:cubicBezTo>
                  <a:cubicBezTo>
                    <a:pt x="251" y="139"/>
                    <a:pt x="251" y="142"/>
                    <a:pt x="252" y="140"/>
                  </a:cubicBezTo>
                  <a:cubicBezTo>
                    <a:pt x="265" y="132"/>
                    <a:pt x="265" y="136"/>
                    <a:pt x="268" y="132"/>
                  </a:cubicBezTo>
                  <a:cubicBezTo>
                    <a:pt x="272" y="129"/>
                    <a:pt x="269" y="131"/>
                    <a:pt x="274" y="131"/>
                  </a:cubicBezTo>
                  <a:cubicBezTo>
                    <a:pt x="280" y="131"/>
                    <a:pt x="280" y="132"/>
                    <a:pt x="283" y="131"/>
                  </a:cubicBezTo>
                  <a:cubicBezTo>
                    <a:pt x="284" y="129"/>
                    <a:pt x="286" y="132"/>
                    <a:pt x="287" y="131"/>
                  </a:cubicBezTo>
                  <a:cubicBezTo>
                    <a:pt x="289" y="128"/>
                    <a:pt x="292" y="129"/>
                    <a:pt x="295" y="125"/>
                  </a:cubicBezTo>
                  <a:cubicBezTo>
                    <a:pt x="300" y="120"/>
                    <a:pt x="301" y="120"/>
                    <a:pt x="306" y="117"/>
                  </a:cubicBezTo>
                  <a:cubicBezTo>
                    <a:pt x="309" y="115"/>
                    <a:pt x="303" y="112"/>
                    <a:pt x="303" y="109"/>
                  </a:cubicBezTo>
                  <a:cubicBezTo>
                    <a:pt x="303" y="104"/>
                    <a:pt x="303" y="101"/>
                    <a:pt x="306" y="101"/>
                  </a:cubicBezTo>
                  <a:cubicBezTo>
                    <a:pt x="310" y="100"/>
                    <a:pt x="313" y="108"/>
                    <a:pt x="321" y="104"/>
                  </a:cubicBezTo>
                  <a:cubicBezTo>
                    <a:pt x="327" y="101"/>
                    <a:pt x="325" y="97"/>
                    <a:pt x="330" y="97"/>
                  </a:cubicBezTo>
                  <a:cubicBezTo>
                    <a:pt x="333" y="98"/>
                    <a:pt x="336" y="97"/>
                    <a:pt x="339" y="94"/>
                  </a:cubicBezTo>
                  <a:cubicBezTo>
                    <a:pt x="342" y="92"/>
                    <a:pt x="339" y="92"/>
                    <a:pt x="342" y="87"/>
                  </a:cubicBezTo>
                  <a:cubicBezTo>
                    <a:pt x="345" y="84"/>
                    <a:pt x="350" y="86"/>
                    <a:pt x="353" y="83"/>
                  </a:cubicBezTo>
                  <a:cubicBezTo>
                    <a:pt x="357" y="81"/>
                    <a:pt x="359" y="84"/>
                    <a:pt x="360" y="83"/>
                  </a:cubicBezTo>
                  <a:cubicBezTo>
                    <a:pt x="362" y="81"/>
                    <a:pt x="366" y="84"/>
                    <a:pt x="370" y="83"/>
                  </a:cubicBezTo>
                  <a:cubicBezTo>
                    <a:pt x="371" y="81"/>
                    <a:pt x="368" y="76"/>
                    <a:pt x="365" y="73"/>
                  </a:cubicBezTo>
                  <a:cubicBezTo>
                    <a:pt x="362" y="70"/>
                    <a:pt x="360" y="67"/>
                    <a:pt x="354" y="67"/>
                  </a:cubicBezTo>
                  <a:cubicBezTo>
                    <a:pt x="348" y="67"/>
                    <a:pt x="351" y="73"/>
                    <a:pt x="348" y="70"/>
                  </a:cubicBezTo>
                  <a:cubicBezTo>
                    <a:pt x="345" y="69"/>
                    <a:pt x="341" y="69"/>
                    <a:pt x="339" y="70"/>
                  </a:cubicBezTo>
                  <a:cubicBezTo>
                    <a:pt x="338" y="72"/>
                    <a:pt x="333" y="67"/>
                    <a:pt x="336" y="66"/>
                  </a:cubicBezTo>
                  <a:cubicBezTo>
                    <a:pt x="339" y="63"/>
                    <a:pt x="333" y="67"/>
                    <a:pt x="344" y="46"/>
                  </a:cubicBezTo>
                  <a:cubicBezTo>
                    <a:pt x="351" y="50"/>
                    <a:pt x="354" y="50"/>
                    <a:pt x="360" y="44"/>
                  </a:cubicBezTo>
                  <a:cubicBezTo>
                    <a:pt x="366" y="38"/>
                    <a:pt x="365" y="33"/>
                    <a:pt x="373" y="24"/>
                  </a:cubicBezTo>
                  <a:cubicBezTo>
                    <a:pt x="379" y="16"/>
                    <a:pt x="376" y="13"/>
                    <a:pt x="371" y="13"/>
                  </a:cubicBezTo>
                  <a:cubicBezTo>
                    <a:pt x="366" y="13"/>
                    <a:pt x="373" y="3"/>
                    <a:pt x="388" y="2"/>
                  </a:cubicBezTo>
                  <a:cubicBezTo>
                    <a:pt x="401" y="0"/>
                    <a:pt x="406" y="5"/>
                    <a:pt x="411" y="5"/>
                  </a:cubicBezTo>
                  <a:cubicBezTo>
                    <a:pt x="415" y="5"/>
                    <a:pt x="424" y="18"/>
                    <a:pt x="427" y="33"/>
                  </a:cubicBezTo>
                  <a:cubicBezTo>
                    <a:pt x="429" y="50"/>
                    <a:pt x="432" y="49"/>
                    <a:pt x="441" y="50"/>
                  </a:cubicBezTo>
                  <a:cubicBezTo>
                    <a:pt x="450" y="52"/>
                    <a:pt x="447" y="56"/>
                    <a:pt x="452" y="56"/>
                  </a:cubicBezTo>
                  <a:cubicBezTo>
                    <a:pt x="456" y="58"/>
                    <a:pt x="452" y="61"/>
                    <a:pt x="455" y="63"/>
                  </a:cubicBezTo>
                  <a:cubicBezTo>
                    <a:pt x="458" y="64"/>
                    <a:pt x="452" y="66"/>
                    <a:pt x="456" y="69"/>
                  </a:cubicBezTo>
                  <a:cubicBezTo>
                    <a:pt x="461" y="73"/>
                    <a:pt x="467" y="72"/>
                    <a:pt x="471" y="67"/>
                  </a:cubicBezTo>
                  <a:cubicBezTo>
                    <a:pt x="476" y="64"/>
                    <a:pt x="476" y="69"/>
                    <a:pt x="481" y="64"/>
                  </a:cubicBezTo>
                  <a:cubicBezTo>
                    <a:pt x="485" y="59"/>
                    <a:pt x="490" y="67"/>
                    <a:pt x="485" y="73"/>
                  </a:cubicBezTo>
                  <a:cubicBezTo>
                    <a:pt x="481" y="81"/>
                    <a:pt x="478" y="104"/>
                    <a:pt x="471" y="101"/>
                  </a:cubicBezTo>
                  <a:cubicBezTo>
                    <a:pt x="465" y="98"/>
                    <a:pt x="464" y="97"/>
                    <a:pt x="462" y="100"/>
                  </a:cubicBezTo>
                  <a:cubicBezTo>
                    <a:pt x="461" y="104"/>
                    <a:pt x="455" y="100"/>
                    <a:pt x="458" y="106"/>
                  </a:cubicBezTo>
                  <a:cubicBezTo>
                    <a:pt x="459" y="112"/>
                    <a:pt x="461" y="119"/>
                    <a:pt x="458" y="123"/>
                  </a:cubicBezTo>
                  <a:cubicBezTo>
                    <a:pt x="456" y="129"/>
                    <a:pt x="455" y="123"/>
                    <a:pt x="453" y="129"/>
                  </a:cubicBezTo>
                  <a:cubicBezTo>
                    <a:pt x="453" y="131"/>
                    <a:pt x="453" y="131"/>
                    <a:pt x="453" y="131"/>
                  </a:cubicBezTo>
                  <a:close/>
                </a:path>
              </a:pathLst>
            </a:custGeom>
            <a:grpFill/>
            <a:ln w="6350" cmpd="sng">
              <a:solidFill>
                <a:schemeClr val="bg1"/>
              </a:solidFill>
              <a:round/>
              <a:headEnd/>
              <a:tailEnd/>
            </a:ln>
          </p:spPr>
          <p:txBody>
            <a:bodyPr/>
            <a:lstStyle/>
            <a:p>
              <a:endParaRPr lang="en-GB"/>
            </a:p>
          </p:txBody>
        </p:sp>
        <p:sp>
          <p:nvSpPr>
            <p:cNvPr id="706" name="Freeform 11">
              <a:extLst>
                <a:ext uri="{FF2B5EF4-FFF2-40B4-BE49-F238E27FC236}">
                  <a16:creationId xmlns:a16="http://schemas.microsoft.com/office/drawing/2014/main" id="{421B097A-16BE-3CCF-39EF-1FC7050C5C89}"/>
                </a:ext>
              </a:extLst>
            </p:cNvPr>
            <p:cNvSpPr>
              <a:spLocks/>
            </p:cNvSpPr>
            <p:nvPr/>
          </p:nvSpPr>
          <p:spPr bwMode="auto">
            <a:xfrm>
              <a:off x="9059817" y="6215633"/>
              <a:ext cx="305289" cy="427396"/>
            </a:xfrm>
            <a:custGeom>
              <a:avLst/>
              <a:gdLst/>
              <a:ahLst/>
              <a:cxnLst>
                <a:cxn ang="0">
                  <a:pos x="47" y="68"/>
                </a:cxn>
                <a:cxn ang="0">
                  <a:pos x="53" y="68"/>
                </a:cxn>
                <a:cxn ang="0">
                  <a:pos x="53" y="70"/>
                </a:cxn>
                <a:cxn ang="0">
                  <a:pos x="56" y="74"/>
                </a:cxn>
                <a:cxn ang="0">
                  <a:pos x="62" y="76"/>
                </a:cxn>
                <a:cxn ang="0">
                  <a:pos x="62" y="82"/>
                </a:cxn>
                <a:cxn ang="0">
                  <a:pos x="53" y="95"/>
                </a:cxn>
                <a:cxn ang="0">
                  <a:pos x="53" y="101"/>
                </a:cxn>
                <a:cxn ang="0">
                  <a:pos x="51" y="104"/>
                </a:cxn>
                <a:cxn ang="0">
                  <a:pos x="39" y="113"/>
                </a:cxn>
                <a:cxn ang="0">
                  <a:pos x="36" y="126"/>
                </a:cxn>
                <a:cxn ang="0">
                  <a:pos x="30" y="132"/>
                </a:cxn>
                <a:cxn ang="0">
                  <a:pos x="18" y="135"/>
                </a:cxn>
                <a:cxn ang="0">
                  <a:pos x="13" y="132"/>
                </a:cxn>
                <a:cxn ang="0">
                  <a:pos x="9" y="130"/>
                </a:cxn>
                <a:cxn ang="0">
                  <a:pos x="1" y="129"/>
                </a:cxn>
                <a:cxn ang="0">
                  <a:pos x="4" y="124"/>
                </a:cxn>
                <a:cxn ang="0">
                  <a:pos x="9" y="115"/>
                </a:cxn>
                <a:cxn ang="0">
                  <a:pos x="19" y="105"/>
                </a:cxn>
                <a:cxn ang="0">
                  <a:pos x="24" y="101"/>
                </a:cxn>
                <a:cxn ang="0">
                  <a:pos x="35" y="95"/>
                </a:cxn>
                <a:cxn ang="0">
                  <a:pos x="44" y="79"/>
                </a:cxn>
                <a:cxn ang="0">
                  <a:pos x="47" y="68"/>
                </a:cxn>
                <a:cxn ang="0">
                  <a:pos x="74" y="78"/>
                </a:cxn>
                <a:cxn ang="0">
                  <a:pos x="85" y="56"/>
                </a:cxn>
                <a:cxn ang="0">
                  <a:pos x="91" y="53"/>
                </a:cxn>
                <a:cxn ang="0">
                  <a:pos x="94" y="47"/>
                </a:cxn>
                <a:cxn ang="0">
                  <a:pos x="97" y="37"/>
                </a:cxn>
                <a:cxn ang="0">
                  <a:pos x="91" y="36"/>
                </a:cxn>
                <a:cxn ang="0">
                  <a:pos x="80" y="36"/>
                </a:cxn>
                <a:cxn ang="0">
                  <a:pos x="74" y="23"/>
                </a:cxn>
                <a:cxn ang="0">
                  <a:pos x="74" y="28"/>
                </a:cxn>
                <a:cxn ang="0">
                  <a:pos x="68" y="22"/>
                </a:cxn>
                <a:cxn ang="0">
                  <a:pos x="65" y="16"/>
                </a:cxn>
                <a:cxn ang="0">
                  <a:pos x="63" y="9"/>
                </a:cxn>
                <a:cxn ang="0">
                  <a:pos x="57" y="5"/>
                </a:cxn>
                <a:cxn ang="0">
                  <a:pos x="51" y="0"/>
                </a:cxn>
                <a:cxn ang="0">
                  <a:pos x="53" y="5"/>
                </a:cxn>
                <a:cxn ang="0">
                  <a:pos x="56" y="9"/>
                </a:cxn>
                <a:cxn ang="0">
                  <a:pos x="62" y="20"/>
                </a:cxn>
                <a:cxn ang="0">
                  <a:pos x="63" y="23"/>
                </a:cxn>
                <a:cxn ang="0">
                  <a:pos x="66" y="31"/>
                </a:cxn>
                <a:cxn ang="0">
                  <a:pos x="66" y="43"/>
                </a:cxn>
                <a:cxn ang="0">
                  <a:pos x="59" y="53"/>
                </a:cxn>
                <a:cxn ang="0">
                  <a:pos x="68" y="60"/>
                </a:cxn>
                <a:cxn ang="0">
                  <a:pos x="68" y="73"/>
                </a:cxn>
                <a:cxn ang="0">
                  <a:pos x="68" y="76"/>
                </a:cxn>
                <a:cxn ang="0">
                  <a:pos x="74" y="78"/>
                </a:cxn>
              </a:cxnLst>
              <a:rect l="0" t="0" r="r" b="b"/>
              <a:pathLst>
                <a:path w="98" h="137">
                  <a:moveTo>
                    <a:pt x="47" y="68"/>
                  </a:moveTo>
                  <a:cubicBezTo>
                    <a:pt x="51" y="64"/>
                    <a:pt x="54" y="67"/>
                    <a:pt x="53" y="68"/>
                  </a:cubicBezTo>
                  <a:cubicBezTo>
                    <a:pt x="50" y="68"/>
                    <a:pt x="51" y="70"/>
                    <a:pt x="53" y="70"/>
                  </a:cubicBezTo>
                  <a:cubicBezTo>
                    <a:pt x="54" y="70"/>
                    <a:pt x="51" y="79"/>
                    <a:pt x="56" y="74"/>
                  </a:cubicBezTo>
                  <a:cubicBezTo>
                    <a:pt x="62" y="70"/>
                    <a:pt x="65" y="71"/>
                    <a:pt x="62" y="76"/>
                  </a:cubicBezTo>
                  <a:cubicBezTo>
                    <a:pt x="60" y="79"/>
                    <a:pt x="66" y="78"/>
                    <a:pt x="62" y="82"/>
                  </a:cubicBezTo>
                  <a:cubicBezTo>
                    <a:pt x="57" y="88"/>
                    <a:pt x="56" y="95"/>
                    <a:pt x="53" y="95"/>
                  </a:cubicBezTo>
                  <a:cubicBezTo>
                    <a:pt x="51" y="95"/>
                    <a:pt x="50" y="101"/>
                    <a:pt x="53" y="101"/>
                  </a:cubicBezTo>
                  <a:cubicBezTo>
                    <a:pt x="56" y="102"/>
                    <a:pt x="54" y="105"/>
                    <a:pt x="51" y="104"/>
                  </a:cubicBezTo>
                  <a:cubicBezTo>
                    <a:pt x="50" y="104"/>
                    <a:pt x="39" y="105"/>
                    <a:pt x="39" y="113"/>
                  </a:cubicBezTo>
                  <a:cubicBezTo>
                    <a:pt x="39" y="120"/>
                    <a:pt x="33" y="123"/>
                    <a:pt x="36" y="126"/>
                  </a:cubicBezTo>
                  <a:cubicBezTo>
                    <a:pt x="38" y="129"/>
                    <a:pt x="33" y="126"/>
                    <a:pt x="30" y="132"/>
                  </a:cubicBezTo>
                  <a:cubicBezTo>
                    <a:pt x="25" y="137"/>
                    <a:pt x="22" y="137"/>
                    <a:pt x="18" y="135"/>
                  </a:cubicBezTo>
                  <a:cubicBezTo>
                    <a:pt x="13" y="135"/>
                    <a:pt x="16" y="132"/>
                    <a:pt x="13" y="132"/>
                  </a:cubicBezTo>
                  <a:cubicBezTo>
                    <a:pt x="10" y="133"/>
                    <a:pt x="12" y="129"/>
                    <a:pt x="9" y="130"/>
                  </a:cubicBezTo>
                  <a:cubicBezTo>
                    <a:pt x="6" y="133"/>
                    <a:pt x="3" y="132"/>
                    <a:pt x="1" y="129"/>
                  </a:cubicBezTo>
                  <a:cubicBezTo>
                    <a:pt x="0" y="126"/>
                    <a:pt x="6" y="127"/>
                    <a:pt x="4" y="124"/>
                  </a:cubicBezTo>
                  <a:cubicBezTo>
                    <a:pt x="3" y="121"/>
                    <a:pt x="6" y="118"/>
                    <a:pt x="9" y="115"/>
                  </a:cubicBezTo>
                  <a:cubicBezTo>
                    <a:pt x="13" y="112"/>
                    <a:pt x="15" y="105"/>
                    <a:pt x="19" y="105"/>
                  </a:cubicBezTo>
                  <a:cubicBezTo>
                    <a:pt x="22" y="105"/>
                    <a:pt x="22" y="102"/>
                    <a:pt x="24" y="101"/>
                  </a:cubicBezTo>
                  <a:cubicBezTo>
                    <a:pt x="27" y="101"/>
                    <a:pt x="30" y="96"/>
                    <a:pt x="35" y="95"/>
                  </a:cubicBezTo>
                  <a:cubicBezTo>
                    <a:pt x="38" y="92"/>
                    <a:pt x="39" y="81"/>
                    <a:pt x="44" y="79"/>
                  </a:cubicBezTo>
                  <a:cubicBezTo>
                    <a:pt x="48" y="78"/>
                    <a:pt x="44" y="71"/>
                    <a:pt x="47" y="68"/>
                  </a:cubicBezTo>
                  <a:close/>
                  <a:moveTo>
                    <a:pt x="74" y="78"/>
                  </a:moveTo>
                  <a:cubicBezTo>
                    <a:pt x="76" y="76"/>
                    <a:pt x="88" y="59"/>
                    <a:pt x="85" y="56"/>
                  </a:cubicBezTo>
                  <a:cubicBezTo>
                    <a:pt x="83" y="54"/>
                    <a:pt x="86" y="48"/>
                    <a:pt x="91" y="53"/>
                  </a:cubicBezTo>
                  <a:cubicBezTo>
                    <a:pt x="95" y="56"/>
                    <a:pt x="89" y="47"/>
                    <a:pt x="94" y="47"/>
                  </a:cubicBezTo>
                  <a:cubicBezTo>
                    <a:pt x="97" y="45"/>
                    <a:pt x="95" y="39"/>
                    <a:pt x="97" y="37"/>
                  </a:cubicBezTo>
                  <a:cubicBezTo>
                    <a:pt x="98" y="34"/>
                    <a:pt x="92" y="33"/>
                    <a:pt x="91" y="36"/>
                  </a:cubicBezTo>
                  <a:cubicBezTo>
                    <a:pt x="89" y="40"/>
                    <a:pt x="85" y="39"/>
                    <a:pt x="80" y="36"/>
                  </a:cubicBezTo>
                  <a:cubicBezTo>
                    <a:pt x="76" y="33"/>
                    <a:pt x="77" y="26"/>
                    <a:pt x="74" y="23"/>
                  </a:cubicBezTo>
                  <a:cubicBezTo>
                    <a:pt x="71" y="19"/>
                    <a:pt x="71" y="23"/>
                    <a:pt x="74" y="28"/>
                  </a:cubicBezTo>
                  <a:cubicBezTo>
                    <a:pt x="76" y="33"/>
                    <a:pt x="66" y="26"/>
                    <a:pt x="68" y="22"/>
                  </a:cubicBezTo>
                  <a:cubicBezTo>
                    <a:pt x="68" y="19"/>
                    <a:pt x="65" y="19"/>
                    <a:pt x="65" y="16"/>
                  </a:cubicBezTo>
                  <a:cubicBezTo>
                    <a:pt x="65" y="12"/>
                    <a:pt x="65" y="12"/>
                    <a:pt x="63" y="9"/>
                  </a:cubicBezTo>
                  <a:cubicBezTo>
                    <a:pt x="62" y="6"/>
                    <a:pt x="60" y="6"/>
                    <a:pt x="57" y="5"/>
                  </a:cubicBezTo>
                  <a:cubicBezTo>
                    <a:pt x="54" y="5"/>
                    <a:pt x="56" y="0"/>
                    <a:pt x="51" y="0"/>
                  </a:cubicBezTo>
                  <a:cubicBezTo>
                    <a:pt x="48" y="0"/>
                    <a:pt x="50" y="0"/>
                    <a:pt x="53" y="5"/>
                  </a:cubicBezTo>
                  <a:cubicBezTo>
                    <a:pt x="56" y="8"/>
                    <a:pt x="53" y="6"/>
                    <a:pt x="56" y="9"/>
                  </a:cubicBezTo>
                  <a:cubicBezTo>
                    <a:pt x="57" y="14"/>
                    <a:pt x="60" y="23"/>
                    <a:pt x="62" y="20"/>
                  </a:cubicBezTo>
                  <a:cubicBezTo>
                    <a:pt x="63" y="17"/>
                    <a:pt x="65" y="25"/>
                    <a:pt x="63" y="23"/>
                  </a:cubicBezTo>
                  <a:cubicBezTo>
                    <a:pt x="62" y="22"/>
                    <a:pt x="62" y="23"/>
                    <a:pt x="66" y="31"/>
                  </a:cubicBezTo>
                  <a:cubicBezTo>
                    <a:pt x="70" y="39"/>
                    <a:pt x="66" y="39"/>
                    <a:pt x="66" y="43"/>
                  </a:cubicBezTo>
                  <a:cubicBezTo>
                    <a:pt x="66" y="50"/>
                    <a:pt x="60" y="50"/>
                    <a:pt x="59" y="53"/>
                  </a:cubicBezTo>
                  <a:cubicBezTo>
                    <a:pt x="59" y="56"/>
                    <a:pt x="65" y="59"/>
                    <a:pt x="68" y="60"/>
                  </a:cubicBezTo>
                  <a:cubicBezTo>
                    <a:pt x="73" y="62"/>
                    <a:pt x="70" y="71"/>
                    <a:pt x="68" y="73"/>
                  </a:cubicBezTo>
                  <a:cubicBezTo>
                    <a:pt x="66" y="74"/>
                    <a:pt x="63" y="74"/>
                    <a:pt x="68" y="76"/>
                  </a:cubicBezTo>
                  <a:cubicBezTo>
                    <a:pt x="71" y="76"/>
                    <a:pt x="70" y="81"/>
                    <a:pt x="74" y="78"/>
                  </a:cubicBezTo>
                  <a:close/>
                </a:path>
              </a:pathLst>
            </a:custGeom>
            <a:grpFill/>
            <a:ln w="6350" cmpd="sng">
              <a:solidFill>
                <a:schemeClr val="bg1"/>
              </a:solidFill>
              <a:round/>
              <a:headEnd/>
              <a:tailEnd/>
            </a:ln>
          </p:spPr>
          <p:txBody>
            <a:bodyPr/>
            <a:lstStyle/>
            <a:p>
              <a:endParaRPr lang="en-GB"/>
            </a:p>
          </p:txBody>
        </p:sp>
        <p:sp>
          <p:nvSpPr>
            <p:cNvPr id="707" name="Freeform 13">
              <a:extLst>
                <a:ext uri="{FF2B5EF4-FFF2-40B4-BE49-F238E27FC236}">
                  <a16:creationId xmlns:a16="http://schemas.microsoft.com/office/drawing/2014/main" id="{BA378419-8CEA-DE11-5453-4B1C4F5FF527}"/>
                </a:ext>
              </a:extLst>
            </p:cNvPr>
            <p:cNvSpPr>
              <a:spLocks/>
            </p:cNvSpPr>
            <p:nvPr/>
          </p:nvSpPr>
          <p:spPr bwMode="auto">
            <a:xfrm>
              <a:off x="6014965" y="5489382"/>
              <a:ext cx="186387" cy="443464"/>
            </a:xfrm>
            <a:custGeom>
              <a:avLst/>
              <a:gdLst/>
              <a:ahLst/>
              <a:cxnLst>
                <a:cxn ang="0">
                  <a:pos x="46" y="12"/>
                </a:cxn>
                <a:cxn ang="0">
                  <a:pos x="48" y="4"/>
                </a:cxn>
                <a:cxn ang="0">
                  <a:pos x="54" y="11"/>
                </a:cxn>
                <a:cxn ang="0">
                  <a:pos x="58" y="32"/>
                </a:cxn>
                <a:cxn ang="0">
                  <a:pos x="55" y="42"/>
                </a:cxn>
                <a:cxn ang="0">
                  <a:pos x="52" y="43"/>
                </a:cxn>
                <a:cxn ang="0">
                  <a:pos x="54" y="51"/>
                </a:cxn>
                <a:cxn ang="0">
                  <a:pos x="51" y="59"/>
                </a:cxn>
                <a:cxn ang="0">
                  <a:pos x="45" y="83"/>
                </a:cxn>
                <a:cxn ang="0">
                  <a:pos x="29" y="135"/>
                </a:cxn>
                <a:cxn ang="0">
                  <a:pos x="16" y="138"/>
                </a:cxn>
                <a:cxn ang="0">
                  <a:pos x="7" y="130"/>
                </a:cxn>
                <a:cxn ang="0">
                  <a:pos x="5" y="116"/>
                </a:cxn>
                <a:cxn ang="0">
                  <a:pos x="2" y="101"/>
                </a:cxn>
                <a:cxn ang="0">
                  <a:pos x="7" y="93"/>
                </a:cxn>
                <a:cxn ang="0">
                  <a:pos x="11" y="80"/>
                </a:cxn>
                <a:cxn ang="0">
                  <a:pos x="10" y="71"/>
                </a:cxn>
                <a:cxn ang="0">
                  <a:pos x="8" y="63"/>
                </a:cxn>
                <a:cxn ang="0">
                  <a:pos x="10" y="53"/>
                </a:cxn>
                <a:cxn ang="0">
                  <a:pos x="13" y="45"/>
                </a:cxn>
                <a:cxn ang="0">
                  <a:pos x="19" y="42"/>
                </a:cxn>
                <a:cxn ang="0">
                  <a:pos x="32" y="31"/>
                </a:cxn>
                <a:cxn ang="0">
                  <a:pos x="39" y="21"/>
                </a:cxn>
                <a:cxn ang="0">
                  <a:pos x="46" y="12"/>
                </a:cxn>
              </a:cxnLst>
              <a:rect l="0" t="0" r="r" b="b"/>
              <a:pathLst>
                <a:path w="60" h="142">
                  <a:moveTo>
                    <a:pt x="46" y="12"/>
                  </a:moveTo>
                  <a:cubicBezTo>
                    <a:pt x="46" y="6"/>
                    <a:pt x="46" y="8"/>
                    <a:pt x="48" y="4"/>
                  </a:cubicBezTo>
                  <a:cubicBezTo>
                    <a:pt x="51" y="0"/>
                    <a:pt x="51" y="9"/>
                    <a:pt x="54" y="11"/>
                  </a:cubicBezTo>
                  <a:cubicBezTo>
                    <a:pt x="57" y="12"/>
                    <a:pt x="57" y="29"/>
                    <a:pt x="58" y="32"/>
                  </a:cubicBezTo>
                  <a:cubicBezTo>
                    <a:pt x="60" y="37"/>
                    <a:pt x="57" y="45"/>
                    <a:pt x="55" y="42"/>
                  </a:cubicBezTo>
                  <a:cubicBezTo>
                    <a:pt x="52" y="34"/>
                    <a:pt x="51" y="39"/>
                    <a:pt x="52" y="43"/>
                  </a:cubicBezTo>
                  <a:cubicBezTo>
                    <a:pt x="55" y="46"/>
                    <a:pt x="52" y="46"/>
                    <a:pt x="54" y="51"/>
                  </a:cubicBezTo>
                  <a:cubicBezTo>
                    <a:pt x="54" y="54"/>
                    <a:pt x="49" y="51"/>
                    <a:pt x="51" y="59"/>
                  </a:cubicBezTo>
                  <a:cubicBezTo>
                    <a:pt x="52" y="66"/>
                    <a:pt x="49" y="68"/>
                    <a:pt x="45" y="83"/>
                  </a:cubicBezTo>
                  <a:cubicBezTo>
                    <a:pt x="40" y="105"/>
                    <a:pt x="34" y="135"/>
                    <a:pt x="29" y="135"/>
                  </a:cubicBezTo>
                  <a:cubicBezTo>
                    <a:pt x="26" y="135"/>
                    <a:pt x="19" y="142"/>
                    <a:pt x="16" y="138"/>
                  </a:cubicBezTo>
                  <a:cubicBezTo>
                    <a:pt x="13" y="135"/>
                    <a:pt x="10" y="138"/>
                    <a:pt x="7" y="130"/>
                  </a:cubicBezTo>
                  <a:cubicBezTo>
                    <a:pt x="2" y="121"/>
                    <a:pt x="7" y="119"/>
                    <a:pt x="5" y="116"/>
                  </a:cubicBezTo>
                  <a:cubicBezTo>
                    <a:pt x="2" y="111"/>
                    <a:pt x="0" y="110"/>
                    <a:pt x="2" y="101"/>
                  </a:cubicBezTo>
                  <a:cubicBezTo>
                    <a:pt x="3" y="93"/>
                    <a:pt x="5" y="99"/>
                    <a:pt x="7" y="93"/>
                  </a:cubicBezTo>
                  <a:cubicBezTo>
                    <a:pt x="8" y="88"/>
                    <a:pt x="13" y="87"/>
                    <a:pt x="11" y="80"/>
                  </a:cubicBezTo>
                  <a:cubicBezTo>
                    <a:pt x="10" y="74"/>
                    <a:pt x="8" y="74"/>
                    <a:pt x="10" y="71"/>
                  </a:cubicBezTo>
                  <a:cubicBezTo>
                    <a:pt x="10" y="68"/>
                    <a:pt x="7" y="68"/>
                    <a:pt x="8" y="63"/>
                  </a:cubicBezTo>
                  <a:cubicBezTo>
                    <a:pt x="10" y="57"/>
                    <a:pt x="5" y="60"/>
                    <a:pt x="10" y="53"/>
                  </a:cubicBezTo>
                  <a:cubicBezTo>
                    <a:pt x="13" y="45"/>
                    <a:pt x="8" y="43"/>
                    <a:pt x="13" y="45"/>
                  </a:cubicBezTo>
                  <a:cubicBezTo>
                    <a:pt x="17" y="45"/>
                    <a:pt x="14" y="42"/>
                    <a:pt x="19" y="42"/>
                  </a:cubicBezTo>
                  <a:cubicBezTo>
                    <a:pt x="29" y="40"/>
                    <a:pt x="26" y="37"/>
                    <a:pt x="32" y="31"/>
                  </a:cubicBezTo>
                  <a:cubicBezTo>
                    <a:pt x="39" y="25"/>
                    <a:pt x="40" y="25"/>
                    <a:pt x="39" y="21"/>
                  </a:cubicBezTo>
                  <a:cubicBezTo>
                    <a:pt x="36" y="17"/>
                    <a:pt x="45" y="23"/>
                    <a:pt x="46" y="12"/>
                  </a:cubicBezTo>
                </a:path>
              </a:pathLst>
            </a:custGeom>
            <a:grpFill/>
            <a:ln w="6350" cmpd="sng">
              <a:solidFill>
                <a:schemeClr val="bg1"/>
              </a:solidFill>
              <a:round/>
              <a:headEnd/>
              <a:tailEnd/>
            </a:ln>
          </p:spPr>
          <p:txBody>
            <a:bodyPr/>
            <a:lstStyle/>
            <a:p>
              <a:endParaRPr lang="en-GB"/>
            </a:p>
          </p:txBody>
        </p:sp>
        <p:sp>
          <p:nvSpPr>
            <p:cNvPr id="708" name="Freeform 41">
              <a:extLst>
                <a:ext uri="{FF2B5EF4-FFF2-40B4-BE49-F238E27FC236}">
                  <a16:creationId xmlns:a16="http://schemas.microsoft.com/office/drawing/2014/main" id="{AF236799-23DF-E08E-5954-8653A481D8D8}"/>
                </a:ext>
              </a:extLst>
            </p:cNvPr>
            <p:cNvSpPr>
              <a:spLocks/>
            </p:cNvSpPr>
            <p:nvPr/>
          </p:nvSpPr>
          <p:spPr bwMode="auto">
            <a:xfrm>
              <a:off x="6631970" y="4003136"/>
              <a:ext cx="729479" cy="901388"/>
            </a:xfrm>
            <a:custGeom>
              <a:avLst/>
              <a:gdLst/>
              <a:ahLst/>
              <a:cxnLst>
                <a:cxn ang="0">
                  <a:pos x="15" y="122"/>
                </a:cxn>
                <a:cxn ang="0">
                  <a:pos x="23" y="116"/>
                </a:cxn>
                <a:cxn ang="0">
                  <a:pos x="14" y="90"/>
                </a:cxn>
                <a:cxn ang="0">
                  <a:pos x="32" y="80"/>
                </a:cxn>
                <a:cxn ang="0">
                  <a:pos x="48" y="56"/>
                </a:cxn>
                <a:cxn ang="0">
                  <a:pos x="51" y="34"/>
                </a:cxn>
                <a:cxn ang="0">
                  <a:pos x="48" y="20"/>
                </a:cxn>
                <a:cxn ang="0">
                  <a:pos x="67" y="12"/>
                </a:cxn>
                <a:cxn ang="0">
                  <a:pos x="87" y="0"/>
                </a:cxn>
                <a:cxn ang="0">
                  <a:pos x="96" y="7"/>
                </a:cxn>
                <a:cxn ang="0">
                  <a:pos x="86" y="24"/>
                </a:cxn>
                <a:cxn ang="0">
                  <a:pos x="86" y="37"/>
                </a:cxn>
                <a:cxn ang="0">
                  <a:pos x="89" y="49"/>
                </a:cxn>
                <a:cxn ang="0">
                  <a:pos x="96" y="68"/>
                </a:cxn>
                <a:cxn ang="0">
                  <a:pos x="107" y="84"/>
                </a:cxn>
                <a:cxn ang="0">
                  <a:pos x="125" y="90"/>
                </a:cxn>
                <a:cxn ang="0">
                  <a:pos x="138" y="96"/>
                </a:cxn>
                <a:cxn ang="0">
                  <a:pos x="154" y="101"/>
                </a:cxn>
                <a:cxn ang="0">
                  <a:pos x="159" y="85"/>
                </a:cxn>
                <a:cxn ang="0">
                  <a:pos x="176" y="96"/>
                </a:cxn>
                <a:cxn ang="0">
                  <a:pos x="191" y="94"/>
                </a:cxn>
                <a:cxn ang="0">
                  <a:pos x="195" y="84"/>
                </a:cxn>
                <a:cxn ang="0">
                  <a:pos x="212" y="71"/>
                </a:cxn>
                <a:cxn ang="0">
                  <a:pos x="224" y="73"/>
                </a:cxn>
                <a:cxn ang="0">
                  <a:pos x="232" y="82"/>
                </a:cxn>
                <a:cxn ang="0">
                  <a:pos x="218" y="96"/>
                </a:cxn>
                <a:cxn ang="0">
                  <a:pos x="211" y="113"/>
                </a:cxn>
                <a:cxn ang="0">
                  <a:pos x="200" y="129"/>
                </a:cxn>
                <a:cxn ang="0">
                  <a:pos x="194" y="146"/>
                </a:cxn>
                <a:cxn ang="0">
                  <a:pos x="183" y="129"/>
                </a:cxn>
                <a:cxn ang="0">
                  <a:pos x="173" y="111"/>
                </a:cxn>
                <a:cxn ang="0">
                  <a:pos x="162" y="99"/>
                </a:cxn>
                <a:cxn ang="0">
                  <a:pos x="163" y="110"/>
                </a:cxn>
                <a:cxn ang="0">
                  <a:pos x="159" y="118"/>
                </a:cxn>
                <a:cxn ang="0">
                  <a:pos x="165" y="133"/>
                </a:cxn>
                <a:cxn ang="0">
                  <a:pos x="167" y="147"/>
                </a:cxn>
                <a:cxn ang="0">
                  <a:pos x="153" y="150"/>
                </a:cxn>
                <a:cxn ang="0">
                  <a:pos x="119" y="191"/>
                </a:cxn>
                <a:cxn ang="0">
                  <a:pos x="95" y="216"/>
                </a:cxn>
                <a:cxn ang="0">
                  <a:pos x="92" y="262"/>
                </a:cxn>
                <a:cxn ang="0">
                  <a:pos x="83" y="273"/>
                </a:cxn>
                <a:cxn ang="0">
                  <a:pos x="54" y="236"/>
                </a:cxn>
                <a:cxn ang="0">
                  <a:pos x="37" y="155"/>
                </a:cxn>
                <a:cxn ang="0">
                  <a:pos x="31" y="153"/>
                </a:cxn>
                <a:cxn ang="0">
                  <a:pos x="14" y="136"/>
                </a:cxn>
                <a:cxn ang="0">
                  <a:pos x="5" y="124"/>
                </a:cxn>
              </a:cxnLst>
              <a:rect l="0" t="0" r="r" b="b"/>
              <a:pathLst>
                <a:path w="234" h="289">
                  <a:moveTo>
                    <a:pt x="5" y="124"/>
                  </a:moveTo>
                  <a:cubicBezTo>
                    <a:pt x="5" y="121"/>
                    <a:pt x="8" y="122"/>
                    <a:pt x="9" y="122"/>
                  </a:cubicBezTo>
                  <a:cubicBezTo>
                    <a:pt x="14" y="121"/>
                    <a:pt x="14" y="125"/>
                    <a:pt x="15" y="122"/>
                  </a:cubicBezTo>
                  <a:cubicBezTo>
                    <a:pt x="17" y="121"/>
                    <a:pt x="19" y="119"/>
                    <a:pt x="20" y="122"/>
                  </a:cubicBezTo>
                  <a:cubicBezTo>
                    <a:pt x="20" y="124"/>
                    <a:pt x="25" y="121"/>
                    <a:pt x="23" y="121"/>
                  </a:cubicBezTo>
                  <a:cubicBezTo>
                    <a:pt x="22" y="119"/>
                    <a:pt x="25" y="118"/>
                    <a:pt x="23" y="116"/>
                  </a:cubicBezTo>
                  <a:cubicBezTo>
                    <a:pt x="17" y="108"/>
                    <a:pt x="23" y="108"/>
                    <a:pt x="19" y="107"/>
                  </a:cubicBezTo>
                  <a:cubicBezTo>
                    <a:pt x="12" y="107"/>
                    <a:pt x="20" y="99"/>
                    <a:pt x="14" y="97"/>
                  </a:cubicBezTo>
                  <a:cubicBezTo>
                    <a:pt x="8" y="97"/>
                    <a:pt x="11" y="93"/>
                    <a:pt x="14" y="90"/>
                  </a:cubicBezTo>
                  <a:cubicBezTo>
                    <a:pt x="17" y="87"/>
                    <a:pt x="17" y="80"/>
                    <a:pt x="20" y="85"/>
                  </a:cubicBezTo>
                  <a:cubicBezTo>
                    <a:pt x="22" y="88"/>
                    <a:pt x="23" y="85"/>
                    <a:pt x="29" y="85"/>
                  </a:cubicBezTo>
                  <a:cubicBezTo>
                    <a:pt x="32" y="85"/>
                    <a:pt x="29" y="82"/>
                    <a:pt x="32" y="80"/>
                  </a:cubicBezTo>
                  <a:cubicBezTo>
                    <a:pt x="34" y="79"/>
                    <a:pt x="32" y="76"/>
                    <a:pt x="37" y="74"/>
                  </a:cubicBezTo>
                  <a:cubicBezTo>
                    <a:pt x="41" y="73"/>
                    <a:pt x="38" y="65"/>
                    <a:pt x="44" y="62"/>
                  </a:cubicBezTo>
                  <a:cubicBezTo>
                    <a:pt x="51" y="60"/>
                    <a:pt x="44" y="62"/>
                    <a:pt x="48" y="56"/>
                  </a:cubicBezTo>
                  <a:cubicBezTo>
                    <a:pt x="55" y="45"/>
                    <a:pt x="46" y="45"/>
                    <a:pt x="54" y="41"/>
                  </a:cubicBezTo>
                  <a:cubicBezTo>
                    <a:pt x="60" y="38"/>
                    <a:pt x="58" y="38"/>
                    <a:pt x="54" y="37"/>
                  </a:cubicBezTo>
                  <a:cubicBezTo>
                    <a:pt x="51" y="37"/>
                    <a:pt x="55" y="32"/>
                    <a:pt x="51" y="34"/>
                  </a:cubicBezTo>
                  <a:cubicBezTo>
                    <a:pt x="49" y="34"/>
                    <a:pt x="51" y="32"/>
                    <a:pt x="48" y="31"/>
                  </a:cubicBezTo>
                  <a:cubicBezTo>
                    <a:pt x="44" y="28"/>
                    <a:pt x="51" y="28"/>
                    <a:pt x="48" y="24"/>
                  </a:cubicBezTo>
                  <a:cubicBezTo>
                    <a:pt x="43" y="21"/>
                    <a:pt x="54" y="21"/>
                    <a:pt x="48" y="20"/>
                  </a:cubicBezTo>
                  <a:cubicBezTo>
                    <a:pt x="43" y="20"/>
                    <a:pt x="49" y="20"/>
                    <a:pt x="46" y="17"/>
                  </a:cubicBezTo>
                  <a:cubicBezTo>
                    <a:pt x="43" y="15"/>
                    <a:pt x="48" y="10"/>
                    <a:pt x="57" y="15"/>
                  </a:cubicBezTo>
                  <a:cubicBezTo>
                    <a:pt x="63" y="17"/>
                    <a:pt x="64" y="12"/>
                    <a:pt x="67" y="12"/>
                  </a:cubicBezTo>
                  <a:cubicBezTo>
                    <a:pt x="72" y="14"/>
                    <a:pt x="69" y="9"/>
                    <a:pt x="76" y="4"/>
                  </a:cubicBezTo>
                  <a:cubicBezTo>
                    <a:pt x="78" y="4"/>
                    <a:pt x="78" y="4"/>
                    <a:pt x="78" y="4"/>
                  </a:cubicBezTo>
                  <a:cubicBezTo>
                    <a:pt x="83" y="3"/>
                    <a:pt x="81" y="1"/>
                    <a:pt x="87" y="0"/>
                  </a:cubicBezTo>
                  <a:cubicBezTo>
                    <a:pt x="93" y="0"/>
                    <a:pt x="92" y="4"/>
                    <a:pt x="93" y="4"/>
                  </a:cubicBezTo>
                  <a:cubicBezTo>
                    <a:pt x="95" y="3"/>
                    <a:pt x="95" y="7"/>
                    <a:pt x="96" y="4"/>
                  </a:cubicBezTo>
                  <a:cubicBezTo>
                    <a:pt x="96" y="3"/>
                    <a:pt x="99" y="4"/>
                    <a:pt x="96" y="7"/>
                  </a:cubicBezTo>
                  <a:cubicBezTo>
                    <a:pt x="95" y="10"/>
                    <a:pt x="98" y="10"/>
                    <a:pt x="95" y="14"/>
                  </a:cubicBezTo>
                  <a:cubicBezTo>
                    <a:pt x="89" y="18"/>
                    <a:pt x="93" y="20"/>
                    <a:pt x="89" y="20"/>
                  </a:cubicBezTo>
                  <a:cubicBezTo>
                    <a:pt x="83" y="21"/>
                    <a:pt x="87" y="23"/>
                    <a:pt x="86" y="24"/>
                  </a:cubicBezTo>
                  <a:cubicBezTo>
                    <a:pt x="84" y="29"/>
                    <a:pt x="90" y="29"/>
                    <a:pt x="90" y="31"/>
                  </a:cubicBezTo>
                  <a:cubicBezTo>
                    <a:pt x="89" y="32"/>
                    <a:pt x="93" y="35"/>
                    <a:pt x="89" y="37"/>
                  </a:cubicBezTo>
                  <a:cubicBezTo>
                    <a:pt x="87" y="37"/>
                    <a:pt x="87" y="40"/>
                    <a:pt x="86" y="37"/>
                  </a:cubicBezTo>
                  <a:cubicBezTo>
                    <a:pt x="84" y="35"/>
                    <a:pt x="81" y="35"/>
                    <a:pt x="83" y="38"/>
                  </a:cubicBezTo>
                  <a:cubicBezTo>
                    <a:pt x="84" y="40"/>
                    <a:pt x="86" y="43"/>
                    <a:pt x="84" y="48"/>
                  </a:cubicBezTo>
                  <a:cubicBezTo>
                    <a:pt x="84" y="52"/>
                    <a:pt x="87" y="46"/>
                    <a:pt x="89" y="49"/>
                  </a:cubicBezTo>
                  <a:cubicBezTo>
                    <a:pt x="92" y="56"/>
                    <a:pt x="92" y="51"/>
                    <a:pt x="95" y="54"/>
                  </a:cubicBezTo>
                  <a:cubicBezTo>
                    <a:pt x="98" y="57"/>
                    <a:pt x="102" y="59"/>
                    <a:pt x="102" y="60"/>
                  </a:cubicBezTo>
                  <a:cubicBezTo>
                    <a:pt x="95" y="65"/>
                    <a:pt x="99" y="66"/>
                    <a:pt x="96" y="68"/>
                  </a:cubicBezTo>
                  <a:cubicBezTo>
                    <a:pt x="95" y="71"/>
                    <a:pt x="98" y="71"/>
                    <a:pt x="96" y="73"/>
                  </a:cubicBezTo>
                  <a:cubicBezTo>
                    <a:pt x="93" y="74"/>
                    <a:pt x="98" y="79"/>
                    <a:pt x="99" y="77"/>
                  </a:cubicBezTo>
                  <a:cubicBezTo>
                    <a:pt x="99" y="74"/>
                    <a:pt x="104" y="80"/>
                    <a:pt x="107" y="84"/>
                  </a:cubicBezTo>
                  <a:cubicBezTo>
                    <a:pt x="112" y="87"/>
                    <a:pt x="108" y="82"/>
                    <a:pt x="113" y="87"/>
                  </a:cubicBezTo>
                  <a:cubicBezTo>
                    <a:pt x="116" y="90"/>
                    <a:pt x="115" y="85"/>
                    <a:pt x="116" y="88"/>
                  </a:cubicBezTo>
                  <a:cubicBezTo>
                    <a:pt x="118" y="91"/>
                    <a:pt x="122" y="88"/>
                    <a:pt x="125" y="90"/>
                  </a:cubicBezTo>
                  <a:cubicBezTo>
                    <a:pt x="127" y="91"/>
                    <a:pt x="125" y="88"/>
                    <a:pt x="130" y="90"/>
                  </a:cubicBezTo>
                  <a:cubicBezTo>
                    <a:pt x="134" y="93"/>
                    <a:pt x="130" y="94"/>
                    <a:pt x="133" y="94"/>
                  </a:cubicBezTo>
                  <a:cubicBezTo>
                    <a:pt x="138" y="96"/>
                    <a:pt x="134" y="97"/>
                    <a:pt x="138" y="96"/>
                  </a:cubicBezTo>
                  <a:cubicBezTo>
                    <a:pt x="141" y="94"/>
                    <a:pt x="139" y="99"/>
                    <a:pt x="142" y="97"/>
                  </a:cubicBezTo>
                  <a:cubicBezTo>
                    <a:pt x="145" y="96"/>
                    <a:pt x="147" y="102"/>
                    <a:pt x="150" y="99"/>
                  </a:cubicBezTo>
                  <a:cubicBezTo>
                    <a:pt x="153" y="97"/>
                    <a:pt x="150" y="102"/>
                    <a:pt x="154" y="101"/>
                  </a:cubicBezTo>
                  <a:cubicBezTo>
                    <a:pt x="159" y="99"/>
                    <a:pt x="157" y="102"/>
                    <a:pt x="159" y="99"/>
                  </a:cubicBezTo>
                  <a:cubicBezTo>
                    <a:pt x="160" y="94"/>
                    <a:pt x="157" y="94"/>
                    <a:pt x="159" y="90"/>
                  </a:cubicBezTo>
                  <a:cubicBezTo>
                    <a:pt x="160" y="85"/>
                    <a:pt x="160" y="87"/>
                    <a:pt x="159" y="85"/>
                  </a:cubicBezTo>
                  <a:cubicBezTo>
                    <a:pt x="170" y="79"/>
                    <a:pt x="163" y="87"/>
                    <a:pt x="165" y="91"/>
                  </a:cubicBezTo>
                  <a:cubicBezTo>
                    <a:pt x="162" y="93"/>
                    <a:pt x="167" y="96"/>
                    <a:pt x="168" y="96"/>
                  </a:cubicBezTo>
                  <a:cubicBezTo>
                    <a:pt x="171" y="94"/>
                    <a:pt x="171" y="99"/>
                    <a:pt x="176" y="96"/>
                  </a:cubicBezTo>
                  <a:cubicBezTo>
                    <a:pt x="180" y="94"/>
                    <a:pt x="179" y="99"/>
                    <a:pt x="183" y="96"/>
                  </a:cubicBezTo>
                  <a:cubicBezTo>
                    <a:pt x="188" y="94"/>
                    <a:pt x="186" y="97"/>
                    <a:pt x="188" y="96"/>
                  </a:cubicBezTo>
                  <a:cubicBezTo>
                    <a:pt x="189" y="94"/>
                    <a:pt x="191" y="97"/>
                    <a:pt x="191" y="94"/>
                  </a:cubicBezTo>
                  <a:cubicBezTo>
                    <a:pt x="189" y="91"/>
                    <a:pt x="192" y="88"/>
                    <a:pt x="189" y="90"/>
                  </a:cubicBezTo>
                  <a:cubicBezTo>
                    <a:pt x="186" y="90"/>
                    <a:pt x="186" y="87"/>
                    <a:pt x="186" y="87"/>
                  </a:cubicBezTo>
                  <a:cubicBezTo>
                    <a:pt x="192" y="87"/>
                    <a:pt x="195" y="85"/>
                    <a:pt x="195" y="84"/>
                  </a:cubicBezTo>
                  <a:cubicBezTo>
                    <a:pt x="195" y="80"/>
                    <a:pt x="199" y="82"/>
                    <a:pt x="199" y="79"/>
                  </a:cubicBezTo>
                  <a:cubicBezTo>
                    <a:pt x="200" y="76"/>
                    <a:pt x="203" y="77"/>
                    <a:pt x="206" y="74"/>
                  </a:cubicBezTo>
                  <a:cubicBezTo>
                    <a:pt x="209" y="71"/>
                    <a:pt x="211" y="69"/>
                    <a:pt x="212" y="71"/>
                  </a:cubicBezTo>
                  <a:cubicBezTo>
                    <a:pt x="215" y="73"/>
                    <a:pt x="217" y="73"/>
                    <a:pt x="218" y="71"/>
                  </a:cubicBezTo>
                  <a:cubicBezTo>
                    <a:pt x="218" y="69"/>
                    <a:pt x="223" y="68"/>
                    <a:pt x="223" y="69"/>
                  </a:cubicBezTo>
                  <a:cubicBezTo>
                    <a:pt x="224" y="73"/>
                    <a:pt x="226" y="69"/>
                    <a:pt x="224" y="73"/>
                  </a:cubicBezTo>
                  <a:cubicBezTo>
                    <a:pt x="221" y="76"/>
                    <a:pt x="226" y="71"/>
                    <a:pt x="226" y="74"/>
                  </a:cubicBezTo>
                  <a:cubicBezTo>
                    <a:pt x="227" y="79"/>
                    <a:pt x="220" y="80"/>
                    <a:pt x="226" y="80"/>
                  </a:cubicBezTo>
                  <a:cubicBezTo>
                    <a:pt x="231" y="79"/>
                    <a:pt x="231" y="80"/>
                    <a:pt x="232" y="82"/>
                  </a:cubicBezTo>
                  <a:cubicBezTo>
                    <a:pt x="234" y="87"/>
                    <a:pt x="227" y="87"/>
                    <a:pt x="229" y="90"/>
                  </a:cubicBezTo>
                  <a:cubicBezTo>
                    <a:pt x="232" y="94"/>
                    <a:pt x="231" y="94"/>
                    <a:pt x="229" y="91"/>
                  </a:cubicBezTo>
                  <a:cubicBezTo>
                    <a:pt x="226" y="88"/>
                    <a:pt x="221" y="93"/>
                    <a:pt x="218" y="96"/>
                  </a:cubicBezTo>
                  <a:cubicBezTo>
                    <a:pt x="215" y="99"/>
                    <a:pt x="215" y="96"/>
                    <a:pt x="215" y="99"/>
                  </a:cubicBezTo>
                  <a:cubicBezTo>
                    <a:pt x="214" y="102"/>
                    <a:pt x="217" y="101"/>
                    <a:pt x="215" y="105"/>
                  </a:cubicBezTo>
                  <a:cubicBezTo>
                    <a:pt x="212" y="111"/>
                    <a:pt x="209" y="111"/>
                    <a:pt x="211" y="113"/>
                  </a:cubicBezTo>
                  <a:cubicBezTo>
                    <a:pt x="214" y="116"/>
                    <a:pt x="209" y="116"/>
                    <a:pt x="208" y="122"/>
                  </a:cubicBezTo>
                  <a:cubicBezTo>
                    <a:pt x="206" y="130"/>
                    <a:pt x="206" y="125"/>
                    <a:pt x="203" y="125"/>
                  </a:cubicBezTo>
                  <a:cubicBezTo>
                    <a:pt x="200" y="124"/>
                    <a:pt x="200" y="121"/>
                    <a:pt x="200" y="129"/>
                  </a:cubicBezTo>
                  <a:cubicBezTo>
                    <a:pt x="202" y="141"/>
                    <a:pt x="199" y="130"/>
                    <a:pt x="199" y="138"/>
                  </a:cubicBezTo>
                  <a:cubicBezTo>
                    <a:pt x="199" y="141"/>
                    <a:pt x="200" y="139"/>
                    <a:pt x="199" y="144"/>
                  </a:cubicBezTo>
                  <a:cubicBezTo>
                    <a:pt x="195" y="149"/>
                    <a:pt x="197" y="141"/>
                    <a:pt x="194" y="146"/>
                  </a:cubicBezTo>
                  <a:cubicBezTo>
                    <a:pt x="194" y="136"/>
                    <a:pt x="191" y="136"/>
                    <a:pt x="192" y="130"/>
                  </a:cubicBezTo>
                  <a:cubicBezTo>
                    <a:pt x="192" y="127"/>
                    <a:pt x="189" y="127"/>
                    <a:pt x="189" y="130"/>
                  </a:cubicBezTo>
                  <a:cubicBezTo>
                    <a:pt x="188" y="138"/>
                    <a:pt x="185" y="136"/>
                    <a:pt x="183" y="129"/>
                  </a:cubicBezTo>
                  <a:cubicBezTo>
                    <a:pt x="182" y="122"/>
                    <a:pt x="191" y="124"/>
                    <a:pt x="191" y="118"/>
                  </a:cubicBezTo>
                  <a:cubicBezTo>
                    <a:pt x="191" y="113"/>
                    <a:pt x="195" y="118"/>
                    <a:pt x="194" y="115"/>
                  </a:cubicBezTo>
                  <a:cubicBezTo>
                    <a:pt x="191" y="111"/>
                    <a:pt x="173" y="115"/>
                    <a:pt x="173" y="111"/>
                  </a:cubicBezTo>
                  <a:cubicBezTo>
                    <a:pt x="173" y="107"/>
                    <a:pt x="173" y="101"/>
                    <a:pt x="171" y="104"/>
                  </a:cubicBezTo>
                  <a:cubicBezTo>
                    <a:pt x="170" y="108"/>
                    <a:pt x="168" y="101"/>
                    <a:pt x="167" y="101"/>
                  </a:cubicBezTo>
                  <a:cubicBezTo>
                    <a:pt x="162" y="104"/>
                    <a:pt x="163" y="99"/>
                    <a:pt x="162" y="99"/>
                  </a:cubicBezTo>
                  <a:cubicBezTo>
                    <a:pt x="160" y="97"/>
                    <a:pt x="160" y="99"/>
                    <a:pt x="162" y="101"/>
                  </a:cubicBezTo>
                  <a:cubicBezTo>
                    <a:pt x="163" y="101"/>
                    <a:pt x="156" y="105"/>
                    <a:pt x="159" y="107"/>
                  </a:cubicBezTo>
                  <a:cubicBezTo>
                    <a:pt x="162" y="107"/>
                    <a:pt x="162" y="110"/>
                    <a:pt x="163" y="110"/>
                  </a:cubicBezTo>
                  <a:cubicBezTo>
                    <a:pt x="165" y="110"/>
                    <a:pt x="165" y="110"/>
                    <a:pt x="165" y="111"/>
                  </a:cubicBezTo>
                  <a:cubicBezTo>
                    <a:pt x="168" y="115"/>
                    <a:pt x="160" y="110"/>
                    <a:pt x="162" y="113"/>
                  </a:cubicBezTo>
                  <a:cubicBezTo>
                    <a:pt x="162" y="118"/>
                    <a:pt x="159" y="113"/>
                    <a:pt x="159" y="118"/>
                  </a:cubicBezTo>
                  <a:cubicBezTo>
                    <a:pt x="157" y="122"/>
                    <a:pt x="163" y="119"/>
                    <a:pt x="163" y="124"/>
                  </a:cubicBezTo>
                  <a:cubicBezTo>
                    <a:pt x="165" y="129"/>
                    <a:pt x="160" y="127"/>
                    <a:pt x="163" y="129"/>
                  </a:cubicBezTo>
                  <a:cubicBezTo>
                    <a:pt x="165" y="132"/>
                    <a:pt x="162" y="133"/>
                    <a:pt x="165" y="133"/>
                  </a:cubicBezTo>
                  <a:cubicBezTo>
                    <a:pt x="167" y="133"/>
                    <a:pt x="165" y="133"/>
                    <a:pt x="165" y="139"/>
                  </a:cubicBezTo>
                  <a:cubicBezTo>
                    <a:pt x="167" y="143"/>
                    <a:pt x="167" y="144"/>
                    <a:pt x="167" y="146"/>
                  </a:cubicBezTo>
                  <a:cubicBezTo>
                    <a:pt x="165" y="146"/>
                    <a:pt x="165" y="146"/>
                    <a:pt x="167" y="147"/>
                  </a:cubicBezTo>
                  <a:cubicBezTo>
                    <a:pt x="168" y="150"/>
                    <a:pt x="167" y="150"/>
                    <a:pt x="165" y="149"/>
                  </a:cubicBezTo>
                  <a:cubicBezTo>
                    <a:pt x="162" y="149"/>
                    <a:pt x="160" y="152"/>
                    <a:pt x="160" y="147"/>
                  </a:cubicBezTo>
                  <a:cubicBezTo>
                    <a:pt x="159" y="143"/>
                    <a:pt x="159" y="147"/>
                    <a:pt x="153" y="150"/>
                  </a:cubicBezTo>
                  <a:cubicBezTo>
                    <a:pt x="145" y="153"/>
                    <a:pt x="154" y="155"/>
                    <a:pt x="148" y="163"/>
                  </a:cubicBezTo>
                  <a:cubicBezTo>
                    <a:pt x="142" y="171"/>
                    <a:pt x="144" y="166"/>
                    <a:pt x="139" y="169"/>
                  </a:cubicBezTo>
                  <a:cubicBezTo>
                    <a:pt x="131" y="174"/>
                    <a:pt x="130" y="181"/>
                    <a:pt x="119" y="191"/>
                  </a:cubicBezTo>
                  <a:cubicBezTo>
                    <a:pt x="108" y="200"/>
                    <a:pt x="116" y="195"/>
                    <a:pt x="112" y="202"/>
                  </a:cubicBezTo>
                  <a:cubicBezTo>
                    <a:pt x="107" y="206"/>
                    <a:pt x="105" y="199"/>
                    <a:pt x="104" y="205"/>
                  </a:cubicBezTo>
                  <a:cubicBezTo>
                    <a:pt x="102" y="211"/>
                    <a:pt x="92" y="203"/>
                    <a:pt x="95" y="216"/>
                  </a:cubicBezTo>
                  <a:cubicBezTo>
                    <a:pt x="98" y="223"/>
                    <a:pt x="95" y="222"/>
                    <a:pt x="96" y="225"/>
                  </a:cubicBezTo>
                  <a:cubicBezTo>
                    <a:pt x="98" y="236"/>
                    <a:pt x="96" y="237"/>
                    <a:pt x="93" y="244"/>
                  </a:cubicBezTo>
                  <a:cubicBezTo>
                    <a:pt x="90" y="254"/>
                    <a:pt x="96" y="262"/>
                    <a:pt x="92" y="262"/>
                  </a:cubicBezTo>
                  <a:cubicBezTo>
                    <a:pt x="86" y="262"/>
                    <a:pt x="90" y="262"/>
                    <a:pt x="87" y="267"/>
                  </a:cubicBezTo>
                  <a:cubicBezTo>
                    <a:pt x="84" y="272"/>
                    <a:pt x="90" y="272"/>
                    <a:pt x="90" y="273"/>
                  </a:cubicBezTo>
                  <a:cubicBezTo>
                    <a:pt x="90" y="273"/>
                    <a:pt x="89" y="272"/>
                    <a:pt x="83" y="273"/>
                  </a:cubicBezTo>
                  <a:cubicBezTo>
                    <a:pt x="78" y="275"/>
                    <a:pt x="83" y="278"/>
                    <a:pt x="76" y="282"/>
                  </a:cubicBezTo>
                  <a:cubicBezTo>
                    <a:pt x="72" y="289"/>
                    <a:pt x="66" y="276"/>
                    <a:pt x="63" y="261"/>
                  </a:cubicBezTo>
                  <a:cubicBezTo>
                    <a:pt x="60" y="245"/>
                    <a:pt x="54" y="245"/>
                    <a:pt x="54" y="236"/>
                  </a:cubicBezTo>
                  <a:cubicBezTo>
                    <a:pt x="52" y="227"/>
                    <a:pt x="46" y="211"/>
                    <a:pt x="43" y="206"/>
                  </a:cubicBezTo>
                  <a:cubicBezTo>
                    <a:pt x="41" y="203"/>
                    <a:pt x="40" y="194"/>
                    <a:pt x="37" y="177"/>
                  </a:cubicBezTo>
                  <a:cubicBezTo>
                    <a:pt x="34" y="160"/>
                    <a:pt x="40" y="161"/>
                    <a:pt x="37" y="155"/>
                  </a:cubicBezTo>
                  <a:cubicBezTo>
                    <a:pt x="34" y="149"/>
                    <a:pt x="37" y="150"/>
                    <a:pt x="35" y="147"/>
                  </a:cubicBezTo>
                  <a:cubicBezTo>
                    <a:pt x="34" y="144"/>
                    <a:pt x="38" y="141"/>
                    <a:pt x="34" y="143"/>
                  </a:cubicBezTo>
                  <a:cubicBezTo>
                    <a:pt x="31" y="144"/>
                    <a:pt x="35" y="150"/>
                    <a:pt x="31" y="153"/>
                  </a:cubicBezTo>
                  <a:cubicBezTo>
                    <a:pt x="22" y="161"/>
                    <a:pt x="20" y="160"/>
                    <a:pt x="11" y="149"/>
                  </a:cubicBezTo>
                  <a:cubicBezTo>
                    <a:pt x="2" y="136"/>
                    <a:pt x="6" y="143"/>
                    <a:pt x="12" y="141"/>
                  </a:cubicBezTo>
                  <a:cubicBezTo>
                    <a:pt x="20" y="139"/>
                    <a:pt x="19" y="133"/>
                    <a:pt x="14" y="136"/>
                  </a:cubicBezTo>
                  <a:cubicBezTo>
                    <a:pt x="11" y="139"/>
                    <a:pt x="5" y="135"/>
                    <a:pt x="3" y="132"/>
                  </a:cubicBezTo>
                  <a:cubicBezTo>
                    <a:pt x="2" y="129"/>
                    <a:pt x="0" y="130"/>
                    <a:pt x="0" y="129"/>
                  </a:cubicBezTo>
                  <a:cubicBezTo>
                    <a:pt x="0" y="124"/>
                    <a:pt x="6" y="127"/>
                    <a:pt x="5" y="124"/>
                  </a:cubicBezTo>
                </a:path>
              </a:pathLst>
            </a:custGeom>
            <a:grpFill/>
            <a:ln w="6350" cmpd="sng">
              <a:solidFill>
                <a:schemeClr val="bg1"/>
              </a:solidFill>
              <a:round/>
              <a:headEnd/>
              <a:tailEnd/>
            </a:ln>
          </p:spPr>
          <p:txBody>
            <a:bodyPr/>
            <a:lstStyle/>
            <a:p>
              <a:endParaRPr lang="en-GB"/>
            </a:p>
          </p:txBody>
        </p:sp>
        <p:sp>
          <p:nvSpPr>
            <p:cNvPr id="709" name="Freeform 42">
              <a:extLst>
                <a:ext uri="{FF2B5EF4-FFF2-40B4-BE49-F238E27FC236}">
                  <a16:creationId xmlns:a16="http://schemas.microsoft.com/office/drawing/2014/main" id="{95696739-D5F9-B5D9-ED02-98D9A5A85AEE}"/>
                </a:ext>
              </a:extLst>
            </p:cNvPr>
            <p:cNvSpPr>
              <a:spLocks/>
            </p:cNvSpPr>
            <p:nvPr/>
          </p:nvSpPr>
          <p:spPr bwMode="auto">
            <a:xfrm>
              <a:off x="6921191" y="4181486"/>
              <a:ext cx="212095" cy="139788"/>
            </a:xfrm>
            <a:custGeom>
              <a:avLst/>
              <a:gdLst/>
              <a:ahLst/>
              <a:cxnLst>
                <a:cxn ang="0">
                  <a:pos x="9" y="3"/>
                </a:cxn>
                <a:cxn ang="0">
                  <a:pos x="3" y="11"/>
                </a:cxn>
                <a:cxn ang="0">
                  <a:pos x="3" y="16"/>
                </a:cxn>
                <a:cxn ang="0">
                  <a:pos x="6" y="20"/>
                </a:cxn>
                <a:cxn ang="0">
                  <a:pos x="14" y="27"/>
                </a:cxn>
                <a:cxn ang="0">
                  <a:pos x="20" y="30"/>
                </a:cxn>
                <a:cxn ang="0">
                  <a:pos x="23" y="31"/>
                </a:cxn>
                <a:cxn ang="0">
                  <a:pos x="32" y="33"/>
                </a:cxn>
                <a:cxn ang="0">
                  <a:pos x="37" y="33"/>
                </a:cxn>
                <a:cxn ang="0">
                  <a:pos x="40" y="37"/>
                </a:cxn>
                <a:cxn ang="0">
                  <a:pos x="45" y="39"/>
                </a:cxn>
                <a:cxn ang="0">
                  <a:pos x="49" y="40"/>
                </a:cxn>
                <a:cxn ang="0">
                  <a:pos x="57" y="42"/>
                </a:cxn>
                <a:cxn ang="0">
                  <a:pos x="62" y="44"/>
                </a:cxn>
                <a:cxn ang="0">
                  <a:pos x="66" y="42"/>
                </a:cxn>
                <a:cxn ang="0">
                  <a:pos x="66" y="33"/>
                </a:cxn>
                <a:cxn ang="0">
                  <a:pos x="66" y="28"/>
                </a:cxn>
                <a:cxn ang="0">
                  <a:pos x="63" y="28"/>
                </a:cxn>
                <a:cxn ang="0">
                  <a:pos x="60" y="28"/>
                </a:cxn>
                <a:cxn ang="0">
                  <a:pos x="54" y="27"/>
                </a:cxn>
                <a:cxn ang="0">
                  <a:pos x="51" y="27"/>
                </a:cxn>
                <a:cxn ang="0">
                  <a:pos x="49" y="28"/>
                </a:cxn>
                <a:cxn ang="0">
                  <a:pos x="46" y="23"/>
                </a:cxn>
                <a:cxn ang="0">
                  <a:pos x="43" y="22"/>
                </a:cxn>
                <a:cxn ang="0">
                  <a:pos x="42" y="20"/>
                </a:cxn>
                <a:cxn ang="0">
                  <a:pos x="35" y="16"/>
                </a:cxn>
                <a:cxn ang="0">
                  <a:pos x="31" y="14"/>
                </a:cxn>
                <a:cxn ang="0">
                  <a:pos x="26" y="9"/>
                </a:cxn>
                <a:cxn ang="0">
                  <a:pos x="20" y="6"/>
                </a:cxn>
                <a:cxn ang="0">
                  <a:pos x="15" y="2"/>
                </a:cxn>
                <a:cxn ang="0">
                  <a:pos x="9" y="3"/>
                </a:cxn>
              </a:cxnLst>
              <a:rect l="0" t="0" r="r" b="b"/>
              <a:pathLst>
                <a:path w="68" h="45">
                  <a:moveTo>
                    <a:pt x="9" y="3"/>
                  </a:moveTo>
                  <a:cubicBezTo>
                    <a:pt x="2" y="8"/>
                    <a:pt x="6" y="9"/>
                    <a:pt x="3" y="11"/>
                  </a:cubicBezTo>
                  <a:cubicBezTo>
                    <a:pt x="2" y="14"/>
                    <a:pt x="5" y="14"/>
                    <a:pt x="3" y="16"/>
                  </a:cubicBezTo>
                  <a:cubicBezTo>
                    <a:pt x="0" y="17"/>
                    <a:pt x="5" y="22"/>
                    <a:pt x="6" y="20"/>
                  </a:cubicBezTo>
                  <a:cubicBezTo>
                    <a:pt x="6" y="17"/>
                    <a:pt x="11" y="23"/>
                    <a:pt x="14" y="27"/>
                  </a:cubicBezTo>
                  <a:cubicBezTo>
                    <a:pt x="19" y="30"/>
                    <a:pt x="15" y="25"/>
                    <a:pt x="20" y="30"/>
                  </a:cubicBezTo>
                  <a:cubicBezTo>
                    <a:pt x="23" y="33"/>
                    <a:pt x="22" y="28"/>
                    <a:pt x="23" y="31"/>
                  </a:cubicBezTo>
                  <a:cubicBezTo>
                    <a:pt x="25" y="34"/>
                    <a:pt x="29" y="31"/>
                    <a:pt x="32" y="33"/>
                  </a:cubicBezTo>
                  <a:cubicBezTo>
                    <a:pt x="34" y="34"/>
                    <a:pt x="32" y="31"/>
                    <a:pt x="37" y="33"/>
                  </a:cubicBezTo>
                  <a:cubicBezTo>
                    <a:pt x="42" y="36"/>
                    <a:pt x="37" y="37"/>
                    <a:pt x="40" y="37"/>
                  </a:cubicBezTo>
                  <a:cubicBezTo>
                    <a:pt x="45" y="39"/>
                    <a:pt x="42" y="40"/>
                    <a:pt x="45" y="39"/>
                  </a:cubicBezTo>
                  <a:cubicBezTo>
                    <a:pt x="48" y="37"/>
                    <a:pt x="46" y="42"/>
                    <a:pt x="49" y="40"/>
                  </a:cubicBezTo>
                  <a:cubicBezTo>
                    <a:pt x="52" y="39"/>
                    <a:pt x="54" y="45"/>
                    <a:pt x="57" y="42"/>
                  </a:cubicBezTo>
                  <a:cubicBezTo>
                    <a:pt x="60" y="40"/>
                    <a:pt x="57" y="45"/>
                    <a:pt x="62" y="44"/>
                  </a:cubicBezTo>
                  <a:cubicBezTo>
                    <a:pt x="66" y="42"/>
                    <a:pt x="65" y="45"/>
                    <a:pt x="66" y="42"/>
                  </a:cubicBezTo>
                  <a:cubicBezTo>
                    <a:pt x="68" y="37"/>
                    <a:pt x="65" y="37"/>
                    <a:pt x="66" y="33"/>
                  </a:cubicBezTo>
                  <a:cubicBezTo>
                    <a:pt x="68" y="28"/>
                    <a:pt x="68" y="30"/>
                    <a:pt x="66" y="28"/>
                  </a:cubicBezTo>
                  <a:cubicBezTo>
                    <a:pt x="66" y="28"/>
                    <a:pt x="65" y="28"/>
                    <a:pt x="63" y="28"/>
                  </a:cubicBezTo>
                  <a:cubicBezTo>
                    <a:pt x="63" y="30"/>
                    <a:pt x="63" y="28"/>
                    <a:pt x="60" y="28"/>
                  </a:cubicBezTo>
                  <a:cubicBezTo>
                    <a:pt x="58" y="30"/>
                    <a:pt x="55" y="23"/>
                    <a:pt x="54" y="27"/>
                  </a:cubicBezTo>
                  <a:cubicBezTo>
                    <a:pt x="54" y="28"/>
                    <a:pt x="52" y="28"/>
                    <a:pt x="51" y="27"/>
                  </a:cubicBezTo>
                  <a:cubicBezTo>
                    <a:pt x="49" y="23"/>
                    <a:pt x="51" y="28"/>
                    <a:pt x="49" y="28"/>
                  </a:cubicBezTo>
                  <a:cubicBezTo>
                    <a:pt x="48" y="28"/>
                    <a:pt x="48" y="23"/>
                    <a:pt x="46" y="23"/>
                  </a:cubicBezTo>
                  <a:cubicBezTo>
                    <a:pt x="43" y="23"/>
                    <a:pt x="42" y="25"/>
                    <a:pt x="43" y="22"/>
                  </a:cubicBezTo>
                  <a:cubicBezTo>
                    <a:pt x="43" y="20"/>
                    <a:pt x="43" y="20"/>
                    <a:pt x="42" y="20"/>
                  </a:cubicBezTo>
                  <a:cubicBezTo>
                    <a:pt x="40" y="22"/>
                    <a:pt x="35" y="19"/>
                    <a:pt x="35" y="16"/>
                  </a:cubicBezTo>
                  <a:cubicBezTo>
                    <a:pt x="35" y="12"/>
                    <a:pt x="34" y="14"/>
                    <a:pt x="31" y="14"/>
                  </a:cubicBezTo>
                  <a:cubicBezTo>
                    <a:pt x="29" y="16"/>
                    <a:pt x="28" y="9"/>
                    <a:pt x="26" y="9"/>
                  </a:cubicBezTo>
                  <a:cubicBezTo>
                    <a:pt x="23" y="9"/>
                    <a:pt x="23" y="6"/>
                    <a:pt x="20" y="6"/>
                  </a:cubicBezTo>
                  <a:cubicBezTo>
                    <a:pt x="17" y="5"/>
                    <a:pt x="22" y="3"/>
                    <a:pt x="15" y="2"/>
                  </a:cubicBezTo>
                  <a:cubicBezTo>
                    <a:pt x="11" y="0"/>
                    <a:pt x="12" y="9"/>
                    <a:pt x="9" y="3"/>
                  </a:cubicBezTo>
                </a:path>
              </a:pathLst>
            </a:custGeom>
            <a:grpFill/>
            <a:ln w="6350" cmpd="sng">
              <a:solidFill>
                <a:schemeClr val="bg1"/>
              </a:solidFill>
              <a:round/>
              <a:headEnd/>
              <a:tailEnd/>
            </a:ln>
          </p:spPr>
          <p:txBody>
            <a:bodyPr/>
            <a:lstStyle/>
            <a:p>
              <a:endParaRPr lang="en-GB"/>
            </a:p>
          </p:txBody>
        </p:sp>
        <p:sp>
          <p:nvSpPr>
            <p:cNvPr id="710" name="Freeform 43">
              <a:extLst>
                <a:ext uri="{FF2B5EF4-FFF2-40B4-BE49-F238E27FC236}">
                  <a16:creationId xmlns:a16="http://schemas.microsoft.com/office/drawing/2014/main" id="{15C9A277-6425-AE9C-8F70-3BCD8A6F98F8}"/>
                </a:ext>
              </a:extLst>
            </p:cNvPr>
            <p:cNvSpPr>
              <a:spLocks/>
            </p:cNvSpPr>
            <p:nvPr/>
          </p:nvSpPr>
          <p:spPr bwMode="auto">
            <a:xfrm>
              <a:off x="7136499" y="4250576"/>
              <a:ext cx="93193" cy="61056"/>
            </a:xfrm>
            <a:custGeom>
              <a:avLst/>
              <a:gdLst/>
              <a:ahLst/>
              <a:cxnLst>
                <a:cxn ang="0">
                  <a:pos x="3" y="12"/>
                </a:cxn>
                <a:cxn ang="0">
                  <a:pos x="6" y="17"/>
                </a:cxn>
                <a:cxn ang="0">
                  <a:pos x="14" y="17"/>
                </a:cxn>
                <a:cxn ang="0">
                  <a:pos x="21" y="17"/>
                </a:cxn>
                <a:cxn ang="0">
                  <a:pos x="26" y="17"/>
                </a:cxn>
                <a:cxn ang="0">
                  <a:pos x="29" y="15"/>
                </a:cxn>
                <a:cxn ang="0">
                  <a:pos x="27" y="11"/>
                </a:cxn>
                <a:cxn ang="0">
                  <a:pos x="24" y="8"/>
                </a:cxn>
                <a:cxn ang="0">
                  <a:pos x="23" y="4"/>
                </a:cxn>
                <a:cxn ang="0">
                  <a:pos x="20" y="4"/>
                </a:cxn>
                <a:cxn ang="0">
                  <a:pos x="15" y="3"/>
                </a:cxn>
                <a:cxn ang="0">
                  <a:pos x="9" y="4"/>
                </a:cxn>
                <a:cxn ang="0">
                  <a:pos x="6" y="8"/>
                </a:cxn>
                <a:cxn ang="0">
                  <a:pos x="3" y="12"/>
                </a:cxn>
              </a:cxnLst>
              <a:rect l="0" t="0" r="r" b="b"/>
              <a:pathLst>
                <a:path w="30" h="20">
                  <a:moveTo>
                    <a:pt x="3" y="12"/>
                  </a:moveTo>
                  <a:cubicBezTo>
                    <a:pt x="0" y="14"/>
                    <a:pt x="5" y="17"/>
                    <a:pt x="6" y="17"/>
                  </a:cubicBezTo>
                  <a:cubicBezTo>
                    <a:pt x="9" y="15"/>
                    <a:pt x="9" y="20"/>
                    <a:pt x="14" y="17"/>
                  </a:cubicBezTo>
                  <a:cubicBezTo>
                    <a:pt x="18" y="15"/>
                    <a:pt x="17" y="20"/>
                    <a:pt x="21" y="17"/>
                  </a:cubicBezTo>
                  <a:cubicBezTo>
                    <a:pt x="26" y="15"/>
                    <a:pt x="24" y="19"/>
                    <a:pt x="26" y="17"/>
                  </a:cubicBezTo>
                  <a:cubicBezTo>
                    <a:pt x="27" y="15"/>
                    <a:pt x="29" y="19"/>
                    <a:pt x="29" y="15"/>
                  </a:cubicBezTo>
                  <a:cubicBezTo>
                    <a:pt x="27" y="12"/>
                    <a:pt x="30" y="9"/>
                    <a:pt x="27" y="11"/>
                  </a:cubicBezTo>
                  <a:cubicBezTo>
                    <a:pt x="24" y="11"/>
                    <a:pt x="24" y="8"/>
                    <a:pt x="24" y="8"/>
                  </a:cubicBezTo>
                  <a:cubicBezTo>
                    <a:pt x="26" y="4"/>
                    <a:pt x="24" y="4"/>
                    <a:pt x="23" y="4"/>
                  </a:cubicBezTo>
                  <a:cubicBezTo>
                    <a:pt x="21" y="3"/>
                    <a:pt x="21" y="6"/>
                    <a:pt x="20" y="4"/>
                  </a:cubicBezTo>
                  <a:cubicBezTo>
                    <a:pt x="18" y="3"/>
                    <a:pt x="14" y="4"/>
                    <a:pt x="15" y="3"/>
                  </a:cubicBezTo>
                  <a:cubicBezTo>
                    <a:pt x="17" y="1"/>
                    <a:pt x="11" y="0"/>
                    <a:pt x="9" y="4"/>
                  </a:cubicBezTo>
                  <a:cubicBezTo>
                    <a:pt x="8" y="8"/>
                    <a:pt x="6" y="4"/>
                    <a:pt x="6" y="8"/>
                  </a:cubicBezTo>
                  <a:cubicBezTo>
                    <a:pt x="5" y="11"/>
                    <a:pt x="5" y="9"/>
                    <a:pt x="3" y="12"/>
                  </a:cubicBezTo>
                </a:path>
              </a:pathLst>
            </a:custGeom>
            <a:grpFill/>
            <a:ln w="6350" cmpd="sng">
              <a:solidFill>
                <a:schemeClr val="bg1"/>
              </a:solidFill>
              <a:round/>
              <a:headEnd/>
              <a:tailEnd/>
            </a:ln>
          </p:spPr>
          <p:txBody>
            <a:bodyPr/>
            <a:lstStyle/>
            <a:p>
              <a:endParaRPr lang="en-GB"/>
            </a:p>
          </p:txBody>
        </p:sp>
        <p:sp>
          <p:nvSpPr>
            <p:cNvPr id="711" name="Freeform 44">
              <a:extLst>
                <a:ext uri="{FF2B5EF4-FFF2-40B4-BE49-F238E27FC236}">
                  <a16:creationId xmlns:a16="http://schemas.microsoft.com/office/drawing/2014/main" id="{8B29E0BB-196D-E2CB-D9E6-BA6D5011840C}"/>
                </a:ext>
              </a:extLst>
            </p:cNvPr>
            <p:cNvSpPr>
              <a:spLocks/>
            </p:cNvSpPr>
            <p:nvPr/>
          </p:nvSpPr>
          <p:spPr bwMode="auto">
            <a:xfrm>
              <a:off x="7118824" y="4308419"/>
              <a:ext cx="120509" cy="197631"/>
            </a:xfrm>
            <a:custGeom>
              <a:avLst/>
              <a:gdLst/>
              <a:ahLst/>
              <a:cxnLst>
                <a:cxn ang="0">
                  <a:pos x="9" y="41"/>
                </a:cxn>
                <a:cxn ang="0">
                  <a:pos x="9" y="35"/>
                </a:cxn>
                <a:cxn ang="0">
                  <a:pos x="8" y="31"/>
                </a:cxn>
                <a:cxn ang="0">
                  <a:pos x="8" y="26"/>
                </a:cxn>
                <a:cxn ang="0">
                  <a:pos x="3" y="20"/>
                </a:cxn>
                <a:cxn ang="0">
                  <a:pos x="6" y="15"/>
                </a:cxn>
                <a:cxn ang="0">
                  <a:pos x="9" y="13"/>
                </a:cxn>
                <a:cxn ang="0">
                  <a:pos x="8" y="12"/>
                </a:cxn>
                <a:cxn ang="0">
                  <a:pos x="3" y="9"/>
                </a:cxn>
                <a:cxn ang="0">
                  <a:pos x="6" y="3"/>
                </a:cxn>
                <a:cxn ang="0">
                  <a:pos x="6" y="1"/>
                </a:cxn>
                <a:cxn ang="0">
                  <a:pos x="11" y="3"/>
                </a:cxn>
                <a:cxn ang="0">
                  <a:pos x="15" y="6"/>
                </a:cxn>
                <a:cxn ang="0">
                  <a:pos x="17" y="13"/>
                </a:cxn>
                <a:cxn ang="0">
                  <a:pos x="38" y="17"/>
                </a:cxn>
                <a:cxn ang="0">
                  <a:pos x="35" y="20"/>
                </a:cxn>
                <a:cxn ang="0">
                  <a:pos x="27" y="31"/>
                </a:cxn>
                <a:cxn ang="0">
                  <a:pos x="33" y="32"/>
                </a:cxn>
                <a:cxn ang="0">
                  <a:pos x="36" y="32"/>
                </a:cxn>
                <a:cxn ang="0">
                  <a:pos x="38" y="48"/>
                </a:cxn>
                <a:cxn ang="0">
                  <a:pos x="35" y="57"/>
                </a:cxn>
                <a:cxn ang="0">
                  <a:pos x="35" y="57"/>
                </a:cxn>
                <a:cxn ang="0">
                  <a:pos x="33" y="52"/>
                </a:cxn>
                <a:cxn ang="0">
                  <a:pos x="33" y="48"/>
                </a:cxn>
                <a:cxn ang="0">
                  <a:pos x="29" y="40"/>
                </a:cxn>
                <a:cxn ang="0">
                  <a:pos x="24" y="38"/>
                </a:cxn>
                <a:cxn ang="0">
                  <a:pos x="23" y="32"/>
                </a:cxn>
                <a:cxn ang="0">
                  <a:pos x="21" y="34"/>
                </a:cxn>
                <a:cxn ang="0">
                  <a:pos x="23" y="41"/>
                </a:cxn>
                <a:cxn ang="0">
                  <a:pos x="18" y="49"/>
                </a:cxn>
                <a:cxn ang="0">
                  <a:pos x="15" y="49"/>
                </a:cxn>
                <a:cxn ang="0">
                  <a:pos x="11" y="48"/>
                </a:cxn>
                <a:cxn ang="0">
                  <a:pos x="9" y="41"/>
                </a:cxn>
              </a:cxnLst>
              <a:rect l="0" t="0" r="r" b="b"/>
              <a:pathLst>
                <a:path w="39" h="63">
                  <a:moveTo>
                    <a:pt x="9" y="41"/>
                  </a:moveTo>
                  <a:cubicBezTo>
                    <a:pt x="9" y="35"/>
                    <a:pt x="11" y="35"/>
                    <a:pt x="9" y="35"/>
                  </a:cubicBezTo>
                  <a:cubicBezTo>
                    <a:pt x="6" y="35"/>
                    <a:pt x="9" y="34"/>
                    <a:pt x="8" y="31"/>
                  </a:cubicBezTo>
                  <a:cubicBezTo>
                    <a:pt x="5" y="29"/>
                    <a:pt x="9" y="31"/>
                    <a:pt x="8" y="26"/>
                  </a:cubicBezTo>
                  <a:cubicBezTo>
                    <a:pt x="8" y="21"/>
                    <a:pt x="2" y="24"/>
                    <a:pt x="3" y="20"/>
                  </a:cubicBezTo>
                  <a:cubicBezTo>
                    <a:pt x="3" y="15"/>
                    <a:pt x="6" y="20"/>
                    <a:pt x="6" y="15"/>
                  </a:cubicBezTo>
                  <a:cubicBezTo>
                    <a:pt x="5" y="12"/>
                    <a:pt x="12" y="17"/>
                    <a:pt x="9" y="13"/>
                  </a:cubicBezTo>
                  <a:cubicBezTo>
                    <a:pt x="9" y="12"/>
                    <a:pt x="9" y="12"/>
                    <a:pt x="8" y="12"/>
                  </a:cubicBezTo>
                  <a:cubicBezTo>
                    <a:pt x="6" y="12"/>
                    <a:pt x="6" y="9"/>
                    <a:pt x="3" y="9"/>
                  </a:cubicBezTo>
                  <a:cubicBezTo>
                    <a:pt x="0" y="7"/>
                    <a:pt x="8" y="3"/>
                    <a:pt x="6" y="3"/>
                  </a:cubicBezTo>
                  <a:cubicBezTo>
                    <a:pt x="5" y="1"/>
                    <a:pt x="5" y="0"/>
                    <a:pt x="6" y="1"/>
                  </a:cubicBezTo>
                  <a:cubicBezTo>
                    <a:pt x="8" y="1"/>
                    <a:pt x="6" y="6"/>
                    <a:pt x="11" y="3"/>
                  </a:cubicBezTo>
                  <a:cubicBezTo>
                    <a:pt x="12" y="3"/>
                    <a:pt x="14" y="10"/>
                    <a:pt x="15" y="6"/>
                  </a:cubicBezTo>
                  <a:cubicBezTo>
                    <a:pt x="17" y="3"/>
                    <a:pt x="17" y="9"/>
                    <a:pt x="17" y="13"/>
                  </a:cubicBezTo>
                  <a:cubicBezTo>
                    <a:pt x="17" y="17"/>
                    <a:pt x="35" y="13"/>
                    <a:pt x="38" y="17"/>
                  </a:cubicBezTo>
                  <a:cubicBezTo>
                    <a:pt x="39" y="20"/>
                    <a:pt x="35" y="15"/>
                    <a:pt x="35" y="20"/>
                  </a:cubicBezTo>
                  <a:cubicBezTo>
                    <a:pt x="35" y="26"/>
                    <a:pt x="26" y="24"/>
                    <a:pt x="27" y="31"/>
                  </a:cubicBezTo>
                  <a:cubicBezTo>
                    <a:pt x="29" y="38"/>
                    <a:pt x="32" y="40"/>
                    <a:pt x="33" y="32"/>
                  </a:cubicBezTo>
                  <a:cubicBezTo>
                    <a:pt x="33" y="29"/>
                    <a:pt x="36" y="29"/>
                    <a:pt x="36" y="32"/>
                  </a:cubicBezTo>
                  <a:cubicBezTo>
                    <a:pt x="35" y="38"/>
                    <a:pt x="38" y="38"/>
                    <a:pt x="38" y="48"/>
                  </a:cubicBezTo>
                  <a:cubicBezTo>
                    <a:pt x="39" y="63"/>
                    <a:pt x="35" y="46"/>
                    <a:pt x="35" y="57"/>
                  </a:cubicBezTo>
                  <a:cubicBezTo>
                    <a:pt x="36" y="60"/>
                    <a:pt x="35" y="59"/>
                    <a:pt x="35" y="57"/>
                  </a:cubicBezTo>
                  <a:cubicBezTo>
                    <a:pt x="33" y="55"/>
                    <a:pt x="33" y="54"/>
                    <a:pt x="33" y="52"/>
                  </a:cubicBezTo>
                  <a:cubicBezTo>
                    <a:pt x="35" y="51"/>
                    <a:pt x="33" y="51"/>
                    <a:pt x="33" y="48"/>
                  </a:cubicBezTo>
                  <a:cubicBezTo>
                    <a:pt x="30" y="41"/>
                    <a:pt x="30" y="38"/>
                    <a:pt x="29" y="40"/>
                  </a:cubicBezTo>
                  <a:cubicBezTo>
                    <a:pt x="26" y="43"/>
                    <a:pt x="24" y="41"/>
                    <a:pt x="24" y="38"/>
                  </a:cubicBezTo>
                  <a:cubicBezTo>
                    <a:pt x="23" y="35"/>
                    <a:pt x="23" y="31"/>
                    <a:pt x="23" y="32"/>
                  </a:cubicBezTo>
                  <a:cubicBezTo>
                    <a:pt x="21" y="34"/>
                    <a:pt x="21" y="32"/>
                    <a:pt x="21" y="34"/>
                  </a:cubicBezTo>
                  <a:cubicBezTo>
                    <a:pt x="23" y="37"/>
                    <a:pt x="21" y="38"/>
                    <a:pt x="23" y="41"/>
                  </a:cubicBezTo>
                  <a:cubicBezTo>
                    <a:pt x="23" y="45"/>
                    <a:pt x="20" y="51"/>
                    <a:pt x="18" y="49"/>
                  </a:cubicBezTo>
                  <a:cubicBezTo>
                    <a:pt x="17" y="46"/>
                    <a:pt x="15" y="52"/>
                    <a:pt x="15" y="49"/>
                  </a:cubicBezTo>
                  <a:cubicBezTo>
                    <a:pt x="14" y="48"/>
                    <a:pt x="12" y="52"/>
                    <a:pt x="11" y="48"/>
                  </a:cubicBezTo>
                  <a:cubicBezTo>
                    <a:pt x="11" y="46"/>
                    <a:pt x="11" y="45"/>
                    <a:pt x="9" y="41"/>
                  </a:cubicBezTo>
                </a:path>
              </a:pathLst>
            </a:custGeom>
            <a:grpFill/>
            <a:ln w="6350" cmpd="sng">
              <a:solidFill>
                <a:schemeClr val="bg1"/>
              </a:solidFill>
              <a:round/>
              <a:headEnd/>
              <a:tailEnd/>
            </a:ln>
          </p:spPr>
          <p:txBody>
            <a:bodyPr/>
            <a:lstStyle/>
            <a:p>
              <a:endParaRPr lang="en-GB"/>
            </a:p>
          </p:txBody>
        </p:sp>
        <p:sp>
          <p:nvSpPr>
            <p:cNvPr id="712" name="Freeform 45">
              <a:extLst>
                <a:ext uri="{FF2B5EF4-FFF2-40B4-BE49-F238E27FC236}">
                  <a16:creationId xmlns:a16="http://schemas.microsoft.com/office/drawing/2014/main" id="{4650AF04-4831-0C86-6CF3-E700C5E717B1}"/>
                </a:ext>
              </a:extLst>
            </p:cNvPr>
            <p:cNvSpPr>
              <a:spLocks/>
            </p:cNvSpPr>
            <p:nvPr/>
          </p:nvSpPr>
          <p:spPr bwMode="auto">
            <a:xfrm>
              <a:off x="6445583" y="3913158"/>
              <a:ext cx="355099" cy="318136"/>
            </a:xfrm>
            <a:custGeom>
              <a:avLst/>
              <a:gdLst/>
              <a:ahLst/>
              <a:cxnLst>
                <a:cxn ang="0">
                  <a:pos x="6" y="33"/>
                </a:cxn>
                <a:cxn ang="0">
                  <a:pos x="0" y="50"/>
                </a:cxn>
                <a:cxn ang="0">
                  <a:pos x="3" y="74"/>
                </a:cxn>
                <a:cxn ang="0">
                  <a:pos x="10" y="80"/>
                </a:cxn>
                <a:cxn ang="0">
                  <a:pos x="3" y="94"/>
                </a:cxn>
                <a:cxn ang="0">
                  <a:pos x="29" y="97"/>
                </a:cxn>
                <a:cxn ang="0">
                  <a:pos x="47" y="88"/>
                </a:cxn>
                <a:cxn ang="0">
                  <a:pos x="59" y="75"/>
                </a:cxn>
                <a:cxn ang="0">
                  <a:pos x="69" y="74"/>
                </a:cxn>
                <a:cxn ang="0">
                  <a:pos x="70" y="64"/>
                </a:cxn>
                <a:cxn ang="0">
                  <a:pos x="76" y="53"/>
                </a:cxn>
                <a:cxn ang="0">
                  <a:pos x="85" y="46"/>
                </a:cxn>
                <a:cxn ang="0">
                  <a:pos x="87" y="33"/>
                </a:cxn>
                <a:cxn ang="0">
                  <a:pos x="96" y="21"/>
                </a:cxn>
                <a:cxn ang="0">
                  <a:pos x="111" y="16"/>
                </a:cxn>
                <a:cxn ang="0">
                  <a:pos x="113" y="15"/>
                </a:cxn>
                <a:cxn ang="0">
                  <a:pos x="108" y="13"/>
                </a:cxn>
                <a:cxn ang="0">
                  <a:pos x="105" y="13"/>
                </a:cxn>
                <a:cxn ang="0">
                  <a:pos x="101" y="13"/>
                </a:cxn>
                <a:cxn ang="0">
                  <a:pos x="97" y="16"/>
                </a:cxn>
                <a:cxn ang="0">
                  <a:pos x="91" y="19"/>
                </a:cxn>
                <a:cxn ang="0">
                  <a:pos x="88" y="10"/>
                </a:cxn>
                <a:cxn ang="0">
                  <a:pos x="85" y="7"/>
                </a:cxn>
                <a:cxn ang="0">
                  <a:pos x="84" y="2"/>
                </a:cxn>
                <a:cxn ang="0">
                  <a:pos x="78" y="7"/>
                </a:cxn>
                <a:cxn ang="0">
                  <a:pos x="78" y="11"/>
                </a:cxn>
                <a:cxn ang="0">
                  <a:pos x="72" y="11"/>
                </a:cxn>
                <a:cxn ang="0">
                  <a:pos x="70" y="16"/>
                </a:cxn>
                <a:cxn ang="0">
                  <a:pos x="67" y="15"/>
                </a:cxn>
                <a:cxn ang="0">
                  <a:pos x="61" y="16"/>
                </a:cxn>
                <a:cxn ang="0">
                  <a:pos x="58" y="16"/>
                </a:cxn>
                <a:cxn ang="0">
                  <a:pos x="55" y="15"/>
                </a:cxn>
                <a:cxn ang="0">
                  <a:pos x="49" y="13"/>
                </a:cxn>
                <a:cxn ang="0">
                  <a:pos x="41" y="13"/>
                </a:cxn>
                <a:cxn ang="0">
                  <a:pos x="33" y="21"/>
                </a:cxn>
                <a:cxn ang="0">
                  <a:pos x="24" y="28"/>
                </a:cxn>
                <a:cxn ang="0">
                  <a:pos x="17" y="36"/>
                </a:cxn>
                <a:cxn ang="0">
                  <a:pos x="10" y="35"/>
                </a:cxn>
                <a:cxn ang="0">
                  <a:pos x="6" y="33"/>
                </a:cxn>
              </a:cxnLst>
              <a:rect l="0" t="0" r="r" b="b"/>
              <a:pathLst>
                <a:path w="114" h="102">
                  <a:moveTo>
                    <a:pt x="6" y="33"/>
                  </a:moveTo>
                  <a:cubicBezTo>
                    <a:pt x="4" y="47"/>
                    <a:pt x="0" y="43"/>
                    <a:pt x="0" y="50"/>
                  </a:cubicBezTo>
                  <a:cubicBezTo>
                    <a:pt x="1" y="58"/>
                    <a:pt x="3" y="66"/>
                    <a:pt x="3" y="74"/>
                  </a:cubicBezTo>
                  <a:cubicBezTo>
                    <a:pt x="1" y="81"/>
                    <a:pt x="10" y="74"/>
                    <a:pt x="10" y="80"/>
                  </a:cubicBezTo>
                  <a:cubicBezTo>
                    <a:pt x="12" y="86"/>
                    <a:pt x="3" y="89"/>
                    <a:pt x="3" y="94"/>
                  </a:cubicBezTo>
                  <a:cubicBezTo>
                    <a:pt x="7" y="92"/>
                    <a:pt x="14" y="102"/>
                    <a:pt x="29" y="97"/>
                  </a:cubicBezTo>
                  <a:cubicBezTo>
                    <a:pt x="46" y="94"/>
                    <a:pt x="47" y="94"/>
                    <a:pt x="47" y="88"/>
                  </a:cubicBezTo>
                  <a:cubicBezTo>
                    <a:pt x="46" y="80"/>
                    <a:pt x="55" y="78"/>
                    <a:pt x="59" y="75"/>
                  </a:cubicBezTo>
                  <a:cubicBezTo>
                    <a:pt x="64" y="70"/>
                    <a:pt x="67" y="77"/>
                    <a:pt x="69" y="74"/>
                  </a:cubicBezTo>
                  <a:cubicBezTo>
                    <a:pt x="70" y="72"/>
                    <a:pt x="69" y="70"/>
                    <a:pt x="70" y="64"/>
                  </a:cubicBezTo>
                  <a:cubicBezTo>
                    <a:pt x="73" y="56"/>
                    <a:pt x="81" y="61"/>
                    <a:pt x="76" y="53"/>
                  </a:cubicBezTo>
                  <a:cubicBezTo>
                    <a:pt x="70" y="44"/>
                    <a:pt x="85" y="55"/>
                    <a:pt x="85" y="46"/>
                  </a:cubicBezTo>
                  <a:cubicBezTo>
                    <a:pt x="85" y="41"/>
                    <a:pt x="90" y="39"/>
                    <a:pt x="87" y="33"/>
                  </a:cubicBezTo>
                  <a:cubicBezTo>
                    <a:pt x="84" y="27"/>
                    <a:pt x="85" y="24"/>
                    <a:pt x="96" y="21"/>
                  </a:cubicBezTo>
                  <a:cubicBezTo>
                    <a:pt x="105" y="16"/>
                    <a:pt x="108" y="22"/>
                    <a:pt x="111" y="16"/>
                  </a:cubicBezTo>
                  <a:cubicBezTo>
                    <a:pt x="110" y="16"/>
                    <a:pt x="110" y="15"/>
                    <a:pt x="113" y="15"/>
                  </a:cubicBezTo>
                  <a:cubicBezTo>
                    <a:pt x="114" y="13"/>
                    <a:pt x="111" y="11"/>
                    <a:pt x="108" y="13"/>
                  </a:cubicBezTo>
                  <a:cubicBezTo>
                    <a:pt x="105" y="16"/>
                    <a:pt x="104" y="16"/>
                    <a:pt x="105" y="13"/>
                  </a:cubicBezTo>
                  <a:cubicBezTo>
                    <a:pt x="107" y="11"/>
                    <a:pt x="102" y="11"/>
                    <a:pt x="101" y="13"/>
                  </a:cubicBezTo>
                  <a:cubicBezTo>
                    <a:pt x="99" y="15"/>
                    <a:pt x="97" y="15"/>
                    <a:pt x="97" y="16"/>
                  </a:cubicBezTo>
                  <a:cubicBezTo>
                    <a:pt x="97" y="18"/>
                    <a:pt x="94" y="18"/>
                    <a:pt x="91" y="19"/>
                  </a:cubicBezTo>
                  <a:cubicBezTo>
                    <a:pt x="88" y="22"/>
                    <a:pt x="87" y="19"/>
                    <a:pt x="88" y="10"/>
                  </a:cubicBezTo>
                  <a:cubicBezTo>
                    <a:pt x="88" y="4"/>
                    <a:pt x="87" y="8"/>
                    <a:pt x="85" y="7"/>
                  </a:cubicBezTo>
                  <a:cubicBezTo>
                    <a:pt x="85" y="5"/>
                    <a:pt x="88" y="4"/>
                    <a:pt x="84" y="2"/>
                  </a:cubicBezTo>
                  <a:cubicBezTo>
                    <a:pt x="79" y="0"/>
                    <a:pt x="81" y="5"/>
                    <a:pt x="78" y="7"/>
                  </a:cubicBezTo>
                  <a:cubicBezTo>
                    <a:pt x="76" y="8"/>
                    <a:pt x="79" y="10"/>
                    <a:pt x="78" y="11"/>
                  </a:cubicBezTo>
                  <a:cubicBezTo>
                    <a:pt x="76" y="13"/>
                    <a:pt x="75" y="10"/>
                    <a:pt x="72" y="11"/>
                  </a:cubicBezTo>
                  <a:cubicBezTo>
                    <a:pt x="70" y="13"/>
                    <a:pt x="72" y="16"/>
                    <a:pt x="70" y="16"/>
                  </a:cubicBezTo>
                  <a:cubicBezTo>
                    <a:pt x="70" y="16"/>
                    <a:pt x="69" y="13"/>
                    <a:pt x="67" y="15"/>
                  </a:cubicBezTo>
                  <a:cubicBezTo>
                    <a:pt x="64" y="15"/>
                    <a:pt x="62" y="15"/>
                    <a:pt x="61" y="16"/>
                  </a:cubicBezTo>
                  <a:cubicBezTo>
                    <a:pt x="61" y="19"/>
                    <a:pt x="59" y="19"/>
                    <a:pt x="58" y="16"/>
                  </a:cubicBezTo>
                  <a:cubicBezTo>
                    <a:pt x="56" y="15"/>
                    <a:pt x="56" y="15"/>
                    <a:pt x="55" y="15"/>
                  </a:cubicBezTo>
                  <a:cubicBezTo>
                    <a:pt x="53" y="16"/>
                    <a:pt x="53" y="11"/>
                    <a:pt x="49" y="13"/>
                  </a:cubicBezTo>
                  <a:cubicBezTo>
                    <a:pt x="44" y="15"/>
                    <a:pt x="43" y="10"/>
                    <a:pt x="41" y="13"/>
                  </a:cubicBezTo>
                  <a:cubicBezTo>
                    <a:pt x="38" y="16"/>
                    <a:pt x="35" y="13"/>
                    <a:pt x="33" y="21"/>
                  </a:cubicBezTo>
                  <a:cubicBezTo>
                    <a:pt x="32" y="28"/>
                    <a:pt x="27" y="27"/>
                    <a:pt x="24" y="28"/>
                  </a:cubicBezTo>
                  <a:cubicBezTo>
                    <a:pt x="21" y="30"/>
                    <a:pt x="21" y="35"/>
                    <a:pt x="17" y="36"/>
                  </a:cubicBezTo>
                  <a:cubicBezTo>
                    <a:pt x="12" y="38"/>
                    <a:pt x="15" y="33"/>
                    <a:pt x="10" y="35"/>
                  </a:cubicBezTo>
                  <a:cubicBezTo>
                    <a:pt x="7" y="35"/>
                    <a:pt x="9" y="33"/>
                    <a:pt x="6" y="33"/>
                  </a:cubicBezTo>
                </a:path>
              </a:pathLst>
            </a:custGeom>
            <a:grpFill/>
            <a:ln w="6350" cmpd="sng">
              <a:solidFill>
                <a:schemeClr val="bg1"/>
              </a:solidFill>
              <a:round/>
              <a:headEnd/>
              <a:tailEnd/>
            </a:ln>
          </p:spPr>
          <p:txBody>
            <a:bodyPr/>
            <a:lstStyle/>
            <a:p>
              <a:endParaRPr lang="en-GB"/>
            </a:p>
          </p:txBody>
        </p:sp>
        <p:sp>
          <p:nvSpPr>
            <p:cNvPr id="713" name="Freeform 46">
              <a:extLst>
                <a:ext uri="{FF2B5EF4-FFF2-40B4-BE49-F238E27FC236}">
                  <a16:creationId xmlns:a16="http://schemas.microsoft.com/office/drawing/2014/main" id="{0C06F5B8-EEEC-8C2D-0A4B-B7ECD64D2981}"/>
                </a:ext>
              </a:extLst>
            </p:cNvPr>
            <p:cNvSpPr>
              <a:spLocks/>
            </p:cNvSpPr>
            <p:nvPr/>
          </p:nvSpPr>
          <p:spPr bwMode="auto">
            <a:xfrm>
              <a:off x="6453616" y="3962967"/>
              <a:ext cx="417763" cy="441857"/>
            </a:xfrm>
            <a:custGeom>
              <a:avLst/>
              <a:gdLst/>
              <a:ahLst/>
              <a:cxnLst>
                <a:cxn ang="0">
                  <a:pos x="108" y="0"/>
                </a:cxn>
                <a:cxn ang="0">
                  <a:pos x="116" y="3"/>
                </a:cxn>
                <a:cxn ang="0">
                  <a:pos x="120" y="6"/>
                </a:cxn>
                <a:cxn ang="0">
                  <a:pos x="120" y="12"/>
                </a:cxn>
                <a:cxn ang="0">
                  <a:pos x="125" y="14"/>
                </a:cxn>
                <a:cxn ang="0">
                  <a:pos x="134" y="17"/>
                </a:cxn>
                <a:cxn ang="0">
                  <a:pos x="125" y="25"/>
                </a:cxn>
                <a:cxn ang="0">
                  <a:pos x="114" y="28"/>
                </a:cxn>
                <a:cxn ang="0">
                  <a:pos x="103" y="30"/>
                </a:cxn>
                <a:cxn ang="0">
                  <a:pos x="105" y="33"/>
                </a:cxn>
                <a:cxn ang="0">
                  <a:pos x="105" y="37"/>
                </a:cxn>
                <a:cxn ang="0">
                  <a:pos x="105" y="44"/>
                </a:cxn>
                <a:cxn ang="0">
                  <a:pos x="108" y="47"/>
                </a:cxn>
                <a:cxn ang="0">
                  <a:pos x="111" y="50"/>
                </a:cxn>
                <a:cxn ang="0">
                  <a:pos x="111" y="54"/>
                </a:cxn>
                <a:cxn ang="0">
                  <a:pos x="105" y="69"/>
                </a:cxn>
                <a:cxn ang="0">
                  <a:pos x="102" y="75"/>
                </a:cxn>
                <a:cxn ang="0">
                  <a:pos x="94" y="87"/>
                </a:cxn>
                <a:cxn ang="0">
                  <a:pos x="90" y="93"/>
                </a:cxn>
                <a:cxn ang="0">
                  <a:pos x="86" y="98"/>
                </a:cxn>
                <a:cxn ang="0">
                  <a:pos x="77" y="98"/>
                </a:cxn>
                <a:cxn ang="0">
                  <a:pos x="71" y="103"/>
                </a:cxn>
                <a:cxn ang="0">
                  <a:pos x="71" y="110"/>
                </a:cxn>
                <a:cxn ang="0">
                  <a:pos x="76" y="120"/>
                </a:cxn>
                <a:cxn ang="0">
                  <a:pos x="81" y="129"/>
                </a:cxn>
                <a:cxn ang="0">
                  <a:pos x="81" y="134"/>
                </a:cxn>
                <a:cxn ang="0">
                  <a:pos x="77" y="135"/>
                </a:cxn>
                <a:cxn ang="0">
                  <a:pos x="73" y="135"/>
                </a:cxn>
                <a:cxn ang="0">
                  <a:pos x="67" y="135"/>
                </a:cxn>
                <a:cxn ang="0">
                  <a:pos x="62" y="137"/>
                </a:cxn>
                <a:cxn ang="0">
                  <a:pos x="58" y="142"/>
                </a:cxn>
                <a:cxn ang="0">
                  <a:pos x="53" y="140"/>
                </a:cxn>
                <a:cxn ang="0">
                  <a:pos x="52" y="137"/>
                </a:cxn>
                <a:cxn ang="0">
                  <a:pos x="50" y="134"/>
                </a:cxn>
                <a:cxn ang="0">
                  <a:pos x="48" y="129"/>
                </a:cxn>
                <a:cxn ang="0">
                  <a:pos x="45" y="124"/>
                </a:cxn>
                <a:cxn ang="0">
                  <a:pos x="30" y="124"/>
                </a:cxn>
                <a:cxn ang="0">
                  <a:pos x="24" y="124"/>
                </a:cxn>
                <a:cxn ang="0">
                  <a:pos x="18" y="126"/>
                </a:cxn>
                <a:cxn ang="0">
                  <a:pos x="12" y="126"/>
                </a:cxn>
                <a:cxn ang="0">
                  <a:pos x="6" y="126"/>
                </a:cxn>
                <a:cxn ang="0">
                  <a:pos x="7" y="117"/>
                </a:cxn>
                <a:cxn ang="0">
                  <a:pos x="12" y="112"/>
                </a:cxn>
                <a:cxn ang="0">
                  <a:pos x="18" y="110"/>
                </a:cxn>
                <a:cxn ang="0">
                  <a:pos x="20" y="104"/>
                </a:cxn>
                <a:cxn ang="0">
                  <a:pos x="15" y="103"/>
                </a:cxn>
                <a:cxn ang="0">
                  <a:pos x="15" y="95"/>
                </a:cxn>
                <a:cxn ang="0">
                  <a:pos x="13" y="93"/>
                </a:cxn>
                <a:cxn ang="0">
                  <a:pos x="6" y="87"/>
                </a:cxn>
                <a:cxn ang="0">
                  <a:pos x="0" y="78"/>
                </a:cxn>
                <a:cxn ang="0">
                  <a:pos x="26" y="81"/>
                </a:cxn>
                <a:cxn ang="0">
                  <a:pos x="44" y="72"/>
                </a:cxn>
                <a:cxn ang="0">
                  <a:pos x="56" y="59"/>
                </a:cxn>
                <a:cxn ang="0">
                  <a:pos x="65" y="58"/>
                </a:cxn>
                <a:cxn ang="0">
                  <a:pos x="67" y="48"/>
                </a:cxn>
                <a:cxn ang="0">
                  <a:pos x="73" y="37"/>
                </a:cxn>
                <a:cxn ang="0">
                  <a:pos x="82" y="30"/>
                </a:cxn>
                <a:cxn ang="0">
                  <a:pos x="83" y="17"/>
                </a:cxn>
                <a:cxn ang="0">
                  <a:pos x="93" y="5"/>
                </a:cxn>
                <a:cxn ang="0">
                  <a:pos x="108" y="0"/>
                </a:cxn>
              </a:cxnLst>
              <a:rect l="0" t="0" r="r" b="b"/>
              <a:pathLst>
                <a:path w="134" h="142">
                  <a:moveTo>
                    <a:pt x="108" y="0"/>
                  </a:moveTo>
                  <a:cubicBezTo>
                    <a:pt x="111" y="3"/>
                    <a:pt x="114" y="0"/>
                    <a:pt x="116" y="3"/>
                  </a:cubicBezTo>
                  <a:cubicBezTo>
                    <a:pt x="116" y="6"/>
                    <a:pt x="117" y="2"/>
                    <a:pt x="120" y="6"/>
                  </a:cubicBezTo>
                  <a:cubicBezTo>
                    <a:pt x="122" y="11"/>
                    <a:pt x="119" y="9"/>
                    <a:pt x="120" y="12"/>
                  </a:cubicBezTo>
                  <a:cubicBezTo>
                    <a:pt x="123" y="16"/>
                    <a:pt x="125" y="12"/>
                    <a:pt x="125" y="14"/>
                  </a:cubicBezTo>
                  <a:cubicBezTo>
                    <a:pt x="126" y="16"/>
                    <a:pt x="131" y="17"/>
                    <a:pt x="134" y="17"/>
                  </a:cubicBezTo>
                  <a:cubicBezTo>
                    <a:pt x="126" y="22"/>
                    <a:pt x="129" y="27"/>
                    <a:pt x="125" y="25"/>
                  </a:cubicBezTo>
                  <a:cubicBezTo>
                    <a:pt x="122" y="25"/>
                    <a:pt x="120" y="30"/>
                    <a:pt x="114" y="28"/>
                  </a:cubicBezTo>
                  <a:cubicBezTo>
                    <a:pt x="105" y="23"/>
                    <a:pt x="100" y="28"/>
                    <a:pt x="103" y="30"/>
                  </a:cubicBezTo>
                  <a:cubicBezTo>
                    <a:pt x="106" y="33"/>
                    <a:pt x="100" y="33"/>
                    <a:pt x="105" y="33"/>
                  </a:cubicBezTo>
                  <a:cubicBezTo>
                    <a:pt x="111" y="34"/>
                    <a:pt x="100" y="34"/>
                    <a:pt x="105" y="37"/>
                  </a:cubicBezTo>
                  <a:cubicBezTo>
                    <a:pt x="108" y="40"/>
                    <a:pt x="102" y="40"/>
                    <a:pt x="105" y="44"/>
                  </a:cubicBezTo>
                  <a:cubicBezTo>
                    <a:pt x="108" y="45"/>
                    <a:pt x="106" y="47"/>
                    <a:pt x="108" y="47"/>
                  </a:cubicBezTo>
                  <a:cubicBezTo>
                    <a:pt x="112" y="45"/>
                    <a:pt x="108" y="50"/>
                    <a:pt x="111" y="50"/>
                  </a:cubicBezTo>
                  <a:cubicBezTo>
                    <a:pt x="116" y="51"/>
                    <a:pt x="117" y="51"/>
                    <a:pt x="111" y="54"/>
                  </a:cubicBezTo>
                  <a:cubicBezTo>
                    <a:pt x="103" y="58"/>
                    <a:pt x="112" y="58"/>
                    <a:pt x="105" y="69"/>
                  </a:cubicBezTo>
                  <a:cubicBezTo>
                    <a:pt x="102" y="75"/>
                    <a:pt x="108" y="73"/>
                    <a:pt x="102" y="75"/>
                  </a:cubicBezTo>
                  <a:cubicBezTo>
                    <a:pt x="96" y="78"/>
                    <a:pt x="99" y="86"/>
                    <a:pt x="94" y="87"/>
                  </a:cubicBezTo>
                  <a:cubicBezTo>
                    <a:pt x="90" y="89"/>
                    <a:pt x="91" y="92"/>
                    <a:pt x="90" y="93"/>
                  </a:cubicBezTo>
                  <a:cubicBezTo>
                    <a:pt x="86" y="95"/>
                    <a:pt x="90" y="98"/>
                    <a:pt x="86" y="98"/>
                  </a:cubicBezTo>
                  <a:cubicBezTo>
                    <a:pt x="81" y="98"/>
                    <a:pt x="79" y="101"/>
                    <a:pt x="77" y="98"/>
                  </a:cubicBezTo>
                  <a:cubicBezTo>
                    <a:pt x="74" y="93"/>
                    <a:pt x="74" y="100"/>
                    <a:pt x="71" y="103"/>
                  </a:cubicBezTo>
                  <a:cubicBezTo>
                    <a:pt x="68" y="106"/>
                    <a:pt x="65" y="110"/>
                    <a:pt x="71" y="110"/>
                  </a:cubicBezTo>
                  <a:cubicBezTo>
                    <a:pt x="77" y="112"/>
                    <a:pt x="70" y="120"/>
                    <a:pt x="76" y="120"/>
                  </a:cubicBezTo>
                  <a:cubicBezTo>
                    <a:pt x="81" y="121"/>
                    <a:pt x="74" y="121"/>
                    <a:pt x="81" y="129"/>
                  </a:cubicBezTo>
                  <a:cubicBezTo>
                    <a:pt x="82" y="131"/>
                    <a:pt x="79" y="132"/>
                    <a:pt x="81" y="134"/>
                  </a:cubicBezTo>
                  <a:cubicBezTo>
                    <a:pt x="82" y="134"/>
                    <a:pt x="77" y="137"/>
                    <a:pt x="77" y="135"/>
                  </a:cubicBezTo>
                  <a:cubicBezTo>
                    <a:pt x="76" y="132"/>
                    <a:pt x="74" y="134"/>
                    <a:pt x="73" y="135"/>
                  </a:cubicBezTo>
                  <a:cubicBezTo>
                    <a:pt x="71" y="139"/>
                    <a:pt x="71" y="134"/>
                    <a:pt x="67" y="135"/>
                  </a:cubicBezTo>
                  <a:cubicBezTo>
                    <a:pt x="65" y="135"/>
                    <a:pt x="62" y="134"/>
                    <a:pt x="62" y="137"/>
                  </a:cubicBezTo>
                  <a:cubicBezTo>
                    <a:pt x="64" y="140"/>
                    <a:pt x="58" y="137"/>
                    <a:pt x="58" y="142"/>
                  </a:cubicBezTo>
                  <a:cubicBezTo>
                    <a:pt x="55" y="139"/>
                    <a:pt x="55" y="142"/>
                    <a:pt x="53" y="140"/>
                  </a:cubicBezTo>
                  <a:cubicBezTo>
                    <a:pt x="52" y="139"/>
                    <a:pt x="53" y="139"/>
                    <a:pt x="52" y="137"/>
                  </a:cubicBezTo>
                  <a:cubicBezTo>
                    <a:pt x="50" y="135"/>
                    <a:pt x="52" y="135"/>
                    <a:pt x="50" y="134"/>
                  </a:cubicBezTo>
                  <a:cubicBezTo>
                    <a:pt x="48" y="132"/>
                    <a:pt x="52" y="129"/>
                    <a:pt x="48" y="129"/>
                  </a:cubicBezTo>
                  <a:cubicBezTo>
                    <a:pt x="44" y="129"/>
                    <a:pt x="47" y="128"/>
                    <a:pt x="45" y="124"/>
                  </a:cubicBezTo>
                  <a:cubicBezTo>
                    <a:pt x="45" y="123"/>
                    <a:pt x="32" y="124"/>
                    <a:pt x="30" y="124"/>
                  </a:cubicBezTo>
                  <a:cubicBezTo>
                    <a:pt x="30" y="128"/>
                    <a:pt x="30" y="126"/>
                    <a:pt x="24" y="124"/>
                  </a:cubicBezTo>
                  <a:cubicBezTo>
                    <a:pt x="18" y="123"/>
                    <a:pt x="23" y="128"/>
                    <a:pt x="18" y="126"/>
                  </a:cubicBezTo>
                  <a:cubicBezTo>
                    <a:pt x="12" y="123"/>
                    <a:pt x="13" y="128"/>
                    <a:pt x="12" y="126"/>
                  </a:cubicBezTo>
                  <a:cubicBezTo>
                    <a:pt x="10" y="124"/>
                    <a:pt x="7" y="131"/>
                    <a:pt x="6" y="126"/>
                  </a:cubicBezTo>
                  <a:cubicBezTo>
                    <a:pt x="6" y="123"/>
                    <a:pt x="6" y="120"/>
                    <a:pt x="7" y="117"/>
                  </a:cubicBezTo>
                  <a:cubicBezTo>
                    <a:pt x="9" y="114"/>
                    <a:pt x="12" y="115"/>
                    <a:pt x="12" y="112"/>
                  </a:cubicBezTo>
                  <a:cubicBezTo>
                    <a:pt x="12" y="110"/>
                    <a:pt x="18" y="112"/>
                    <a:pt x="18" y="110"/>
                  </a:cubicBezTo>
                  <a:cubicBezTo>
                    <a:pt x="18" y="107"/>
                    <a:pt x="20" y="106"/>
                    <a:pt x="20" y="104"/>
                  </a:cubicBezTo>
                  <a:cubicBezTo>
                    <a:pt x="18" y="104"/>
                    <a:pt x="13" y="106"/>
                    <a:pt x="15" y="103"/>
                  </a:cubicBezTo>
                  <a:cubicBezTo>
                    <a:pt x="17" y="101"/>
                    <a:pt x="15" y="98"/>
                    <a:pt x="15" y="95"/>
                  </a:cubicBezTo>
                  <a:cubicBezTo>
                    <a:pt x="15" y="92"/>
                    <a:pt x="15" y="97"/>
                    <a:pt x="13" y="93"/>
                  </a:cubicBezTo>
                  <a:cubicBezTo>
                    <a:pt x="12" y="90"/>
                    <a:pt x="7" y="93"/>
                    <a:pt x="6" y="87"/>
                  </a:cubicBezTo>
                  <a:cubicBezTo>
                    <a:pt x="4" y="82"/>
                    <a:pt x="3" y="81"/>
                    <a:pt x="0" y="78"/>
                  </a:cubicBezTo>
                  <a:cubicBezTo>
                    <a:pt x="4" y="76"/>
                    <a:pt x="10" y="86"/>
                    <a:pt x="26" y="81"/>
                  </a:cubicBezTo>
                  <a:cubicBezTo>
                    <a:pt x="42" y="78"/>
                    <a:pt x="44" y="78"/>
                    <a:pt x="44" y="72"/>
                  </a:cubicBezTo>
                  <a:cubicBezTo>
                    <a:pt x="42" y="64"/>
                    <a:pt x="52" y="62"/>
                    <a:pt x="56" y="59"/>
                  </a:cubicBezTo>
                  <a:cubicBezTo>
                    <a:pt x="61" y="54"/>
                    <a:pt x="64" y="61"/>
                    <a:pt x="65" y="58"/>
                  </a:cubicBezTo>
                  <a:cubicBezTo>
                    <a:pt x="67" y="56"/>
                    <a:pt x="65" y="54"/>
                    <a:pt x="67" y="48"/>
                  </a:cubicBezTo>
                  <a:cubicBezTo>
                    <a:pt x="70" y="40"/>
                    <a:pt x="77" y="45"/>
                    <a:pt x="73" y="37"/>
                  </a:cubicBezTo>
                  <a:cubicBezTo>
                    <a:pt x="67" y="28"/>
                    <a:pt x="82" y="39"/>
                    <a:pt x="82" y="30"/>
                  </a:cubicBezTo>
                  <a:cubicBezTo>
                    <a:pt x="82" y="25"/>
                    <a:pt x="86" y="23"/>
                    <a:pt x="83" y="17"/>
                  </a:cubicBezTo>
                  <a:cubicBezTo>
                    <a:pt x="81" y="11"/>
                    <a:pt x="82" y="8"/>
                    <a:pt x="93" y="5"/>
                  </a:cubicBezTo>
                  <a:cubicBezTo>
                    <a:pt x="102" y="0"/>
                    <a:pt x="105" y="6"/>
                    <a:pt x="108" y="0"/>
                  </a:cubicBezTo>
                </a:path>
              </a:pathLst>
            </a:custGeom>
            <a:grpFill/>
            <a:ln w="6350" cmpd="sng">
              <a:solidFill>
                <a:schemeClr val="bg1"/>
              </a:solidFill>
              <a:round/>
              <a:headEnd/>
              <a:tailEnd/>
            </a:ln>
          </p:spPr>
          <p:txBody>
            <a:bodyPr/>
            <a:lstStyle/>
            <a:p>
              <a:endParaRPr lang="en-GB"/>
            </a:p>
          </p:txBody>
        </p:sp>
        <p:sp>
          <p:nvSpPr>
            <p:cNvPr id="714" name="Freeform 47">
              <a:extLst>
                <a:ext uri="{FF2B5EF4-FFF2-40B4-BE49-F238E27FC236}">
                  <a16:creationId xmlns:a16="http://schemas.microsoft.com/office/drawing/2014/main" id="{36617349-4CB5-8442-73EF-3381391A0E81}"/>
                </a:ext>
              </a:extLst>
            </p:cNvPr>
            <p:cNvSpPr>
              <a:spLocks/>
            </p:cNvSpPr>
            <p:nvPr/>
          </p:nvSpPr>
          <p:spPr bwMode="auto">
            <a:xfrm>
              <a:off x="6035854" y="3866563"/>
              <a:ext cx="477214" cy="491666"/>
            </a:xfrm>
            <a:custGeom>
              <a:avLst/>
              <a:gdLst/>
              <a:ahLst/>
              <a:cxnLst>
                <a:cxn ang="0">
                  <a:pos x="50" y="29"/>
                </a:cxn>
                <a:cxn ang="0">
                  <a:pos x="79" y="33"/>
                </a:cxn>
                <a:cxn ang="0">
                  <a:pos x="79" y="28"/>
                </a:cxn>
                <a:cxn ang="0">
                  <a:pos x="99" y="20"/>
                </a:cxn>
                <a:cxn ang="0">
                  <a:pos x="106" y="20"/>
                </a:cxn>
                <a:cxn ang="0">
                  <a:pos x="118" y="25"/>
                </a:cxn>
                <a:cxn ang="0">
                  <a:pos x="131" y="36"/>
                </a:cxn>
                <a:cxn ang="0">
                  <a:pos x="137" y="40"/>
                </a:cxn>
                <a:cxn ang="0">
                  <a:pos x="137" y="48"/>
                </a:cxn>
                <a:cxn ang="0">
                  <a:pos x="134" y="88"/>
                </a:cxn>
                <a:cxn ang="0">
                  <a:pos x="134" y="108"/>
                </a:cxn>
                <a:cxn ang="0">
                  <a:pos x="147" y="124"/>
                </a:cxn>
                <a:cxn ang="0">
                  <a:pos x="149" y="133"/>
                </a:cxn>
                <a:cxn ang="0">
                  <a:pos x="152" y="141"/>
                </a:cxn>
                <a:cxn ang="0">
                  <a:pos x="141" y="147"/>
                </a:cxn>
                <a:cxn ang="0">
                  <a:pos x="137" y="157"/>
                </a:cxn>
                <a:cxn ang="0">
                  <a:pos x="131" y="155"/>
                </a:cxn>
                <a:cxn ang="0">
                  <a:pos x="115" y="152"/>
                </a:cxn>
                <a:cxn ang="0">
                  <a:pos x="105" y="149"/>
                </a:cxn>
                <a:cxn ang="0">
                  <a:pos x="94" y="138"/>
                </a:cxn>
                <a:cxn ang="0">
                  <a:pos x="83" y="143"/>
                </a:cxn>
                <a:cxn ang="0">
                  <a:pos x="68" y="133"/>
                </a:cxn>
                <a:cxn ang="0">
                  <a:pos x="55" y="119"/>
                </a:cxn>
                <a:cxn ang="0">
                  <a:pos x="45" y="105"/>
                </a:cxn>
                <a:cxn ang="0">
                  <a:pos x="36" y="107"/>
                </a:cxn>
                <a:cxn ang="0">
                  <a:pos x="30" y="96"/>
                </a:cxn>
                <a:cxn ang="0">
                  <a:pos x="18" y="73"/>
                </a:cxn>
                <a:cxn ang="0">
                  <a:pos x="17" y="50"/>
                </a:cxn>
                <a:cxn ang="0">
                  <a:pos x="11" y="42"/>
                </a:cxn>
                <a:cxn ang="0">
                  <a:pos x="4" y="25"/>
                </a:cxn>
                <a:cxn ang="0">
                  <a:pos x="4" y="19"/>
                </a:cxn>
                <a:cxn ang="0">
                  <a:pos x="3" y="12"/>
                </a:cxn>
                <a:cxn ang="0">
                  <a:pos x="1" y="9"/>
                </a:cxn>
                <a:cxn ang="0">
                  <a:pos x="3" y="6"/>
                </a:cxn>
                <a:cxn ang="0">
                  <a:pos x="6" y="3"/>
                </a:cxn>
                <a:cxn ang="0">
                  <a:pos x="18" y="12"/>
                </a:cxn>
                <a:cxn ang="0">
                  <a:pos x="20" y="12"/>
                </a:cxn>
                <a:cxn ang="0">
                  <a:pos x="23" y="9"/>
                </a:cxn>
                <a:cxn ang="0">
                  <a:pos x="27" y="6"/>
                </a:cxn>
                <a:cxn ang="0">
                  <a:pos x="35" y="6"/>
                </a:cxn>
                <a:cxn ang="0">
                  <a:pos x="35" y="9"/>
                </a:cxn>
                <a:cxn ang="0">
                  <a:pos x="32" y="12"/>
                </a:cxn>
                <a:cxn ang="0">
                  <a:pos x="35" y="15"/>
                </a:cxn>
                <a:cxn ang="0">
                  <a:pos x="39" y="17"/>
                </a:cxn>
              </a:cxnLst>
              <a:rect l="0" t="0" r="r" b="b"/>
              <a:pathLst>
                <a:path w="153" h="158">
                  <a:moveTo>
                    <a:pt x="39" y="17"/>
                  </a:moveTo>
                  <a:cubicBezTo>
                    <a:pt x="39" y="33"/>
                    <a:pt x="47" y="23"/>
                    <a:pt x="50" y="29"/>
                  </a:cubicBezTo>
                  <a:cubicBezTo>
                    <a:pt x="52" y="34"/>
                    <a:pt x="62" y="37"/>
                    <a:pt x="64" y="37"/>
                  </a:cubicBezTo>
                  <a:cubicBezTo>
                    <a:pt x="67" y="36"/>
                    <a:pt x="77" y="33"/>
                    <a:pt x="79" y="33"/>
                  </a:cubicBezTo>
                  <a:cubicBezTo>
                    <a:pt x="79" y="34"/>
                    <a:pt x="74" y="34"/>
                    <a:pt x="79" y="34"/>
                  </a:cubicBezTo>
                  <a:cubicBezTo>
                    <a:pt x="82" y="34"/>
                    <a:pt x="79" y="31"/>
                    <a:pt x="79" y="28"/>
                  </a:cubicBezTo>
                  <a:cubicBezTo>
                    <a:pt x="90" y="28"/>
                    <a:pt x="82" y="25"/>
                    <a:pt x="90" y="22"/>
                  </a:cubicBezTo>
                  <a:cubicBezTo>
                    <a:pt x="94" y="19"/>
                    <a:pt x="97" y="23"/>
                    <a:pt x="99" y="20"/>
                  </a:cubicBezTo>
                  <a:cubicBezTo>
                    <a:pt x="99" y="19"/>
                    <a:pt x="102" y="17"/>
                    <a:pt x="103" y="19"/>
                  </a:cubicBezTo>
                  <a:cubicBezTo>
                    <a:pt x="103" y="20"/>
                    <a:pt x="105" y="17"/>
                    <a:pt x="106" y="20"/>
                  </a:cubicBezTo>
                  <a:cubicBezTo>
                    <a:pt x="106" y="23"/>
                    <a:pt x="112" y="22"/>
                    <a:pt x="112" y="25"/>
                  </a:cubicBezTo>
                  <a:cubicBezTo>
                    <a:pt x="114" y="26"/>
                    <a:pt x="114" y="23"/>
                    <a:pt x="118" y="25"/>
                  </a:cubicBezTo>
                  <a:cubicBezTo>
                    <a:pt x="124" y="26"/>
                    <a:pt x="120" y="29"/>
                    <a:pt x="124" y="31"/>
                  </a:cubicBezTo>
                  <a:cubicBezTo>
                    <a:pt x="129" y="33"/>
                    <a:pt x="127" y="36"/>
                    <a:pt x="131" y="36"/>
                  </a:cubicBezTo>
                  <a:cubicBezTo>
                    <a:pt x="134" y="36"/>
                    <a:pt x="135" y="36"/>
                    <a:pt x="137" y="37"/>
                  </a:cubicBezTo>
                  <a:cubicBezTo>
                    <a:pt x="137" y="39"/>
                    <a:pt x="135" y="37"/>
                    <a:pt x="137" y="40"/>
                  </a:cubicBezTo>
                  <a:cubicBezTo>
                    <a:pt x="137" y="42"/>
                    <a:pt x="135" y="43"/>
                    <a:pt x="137" y="43"/>
                  </a:cubicBezTo>
                  <a:cubicBezTo>
                    <a:pt x="138" y="45"/>
                    <a:pt x="137" y="46"/>
                    <a:pt x="137" y="48"/>
                  </a:cubicBezTo>
                  <a:cubicBezTo>
                    <a:pt x="135" y="62"/>
                    <a:pt x="131" y="57"/>
                    <a:pt x="131" y="65"/>
                  </a:cubicBezTo>
                  <a:cubicBezTo>
                    <a:pt x="132" y="73"/>
                    <a:pt x="134" y="81"/>
                    <a:pt x="134" y="88"/>
                  </a:cubicBezTo>
                  <a:cubicBezTo>
                    <a:pt x="132" y="96"/>
                    <a:pt x="141" y="88"/>
                    <a:pt x="141" y="95"/>
                  </a:cubicBezTo>
                  <a:cubicBezTo>
                    <a:pt x="143" y="101"/>
                    <a:pt x="134" y="104"/>
                    <a:pt x="134" y="108"/>
                  </a:cubicBezTo>
                  <a:cubicBezTo>
                    <a:pt x="137" y="112"/>
                    <a:pt x="138" y="113"/>
                    <a:pt x="140" y="118"/>
                  </a:cubicBezTo>
                  <a:cubicBezTo>
                    <a:pt x="141" y="124"/>
                    <a:pt x="146" y="121"/>
                    <a:pt x="147" y="124"/>
                  </a:cubicBezTo>
                  <a:cubicBezTo>
                    <a:pt x="149" y="127"/>
                    <a:pt x="149" y="122"/>
                    <a:pt x="149" y="126"/>
                  </a:cubicBezTo>
                  <a:cubicBezTo>
                    <a:pt x="149" y="129"/>
                    <a:pt x="150" y="132"/>
                    <a:pt x="149" y="133"/>
                  </a:cubicBezTo>
                  <a:cubicBezTo>
                    <a:pt x="147" y="136"/>
                    <a:pt x="152" y="135"/>
                    <a:pt x="153" y="135"/>
                  </a:cubicBezTo>
                  <a:cubicBezTo>
                    <a:pt x="153" y="136"/>
                    <a:pt x="152" y="138"/>
                    <a:pt x="152" y="141"/>
                  </a:cubicBezTo>
                  <a:cubicBezTo>
                    <a:pt x="152" y="143"/>
                    <a:pt x="146" y="141"/>
                    <a:pt x="146" y="143"/>
                  </a:cubicBezTo>
                  <a:cubicBezTo>
                    <a:pt x="146" y="146"/>
                    <a:pt x="143" y="144"/>
                    <a:pt x="141" y="147"/>
                  </a:cubicBezTo>
                  <a:cubicBezTo>
                    <a:pt x="140" y="150"/>
                    <a:pt x="140" y="153"/>
                    <a:pt x="140" y="157"/>
                  </a:cubicBezTo>
                  <a:cubicBezTo>
                    <a:pt x="138" y="155"/>
                    <a:pt x="140" y="158"/>
                    <a:pt x="137" y="157"/>
                  </a:cubicBezTo>
                  <a:cubicBezTo>
                    <a:pt x="134" y="155"/>
                    <a:pt x="132" y="157"/>
                    <a:pt x="132" y="155"/>
                  </a:cubicBezTo>
                  <a:cubicBezTo>
                    <a:pt x="131" y="153"/>
                    <a:pt x="131" y="153"/>
                    <a:pt x="131" y="155"/>
                  </a:cubicBezTo>
                  <a:cubicBezTo>
                    <a:pt x="131" y="157"/>
                    <a:pt x="123" y="153"/>
                    <a:pt x="121" y="153"/>
                  </a:cubicBezTo>
                  <a:cubicBezTo>
                    <a:pt x="118" y="155"/>
                    <a:pt x="120" y="153"/>
                    <a:pt x="115" y="152"/>
                  </a:cubicBezTo>
                  <a:cubicBezTo>
                    <a:pt x="112" y="152"/>
                    <a:pt x="114" y="153"/>
                    <a:pt x="111" y="152"/>
                  </a:cubicBezTo>
                  <a:cubicBezTo>
                    <a:pt x="109" y="150"/>
                    <a:pt x="106" y="152"/>
                    <a:pt x="105" y="149"/>
                  </a:cubicBezTo>
                  <a:cubicBezTo>
                    <a:pt x="105" y="147"/>
                    <a:pt x="105" y="138"/>
                    <a:pt x="100" y="136"/>
                  </a:cubicBezTo>
                  <a:cubicBezTo>
                    <a:pt x="96" y="135"/>
                    <a:pt x="96" y="138"/>
                    <a:pt x="94" y="138"/>
                  </a:cubicBezTo>
                  <a:cubicBezTo>
                    <a:pt x="91" y="138"/>
                    <a:pt x="93" y="139"/>
                    <a:pt x="91" y="139"/>
                  </a:cubicBezTo>
                  <a:cubicBezTo>
                    <a:pt x="88" y="139"/>
                    <a:pt x="86" y="144"/>
                    <a:pt x="83" y="143"/>
                  </a:cubicBezTo>
                  <a:cubicBezTo>
                    <a:pt x="80" y="139"/>
                    <a:pt x="79" y="143"/>
                    <a:pt x="74" y="138"/>
                  </a:cubicBezTo>
                  <a:cubicBezTo>
                    <a:pt x="73" y="136"/>
                    <a:pt x="68" y="135"/>
                    <a:pt x="68" y="133"/>
                  </a:cubicBezTo>
                  <a:cubicBezTo>
                    <a:pt x="70" y="130"/>
                    <a:pt x="61" y="130"/>
                    <a:pt x="58" y="127"/>
                  </a:cubicBezTo>
                  <a:cubicBezTo>
                    <a:pt x="55" y="122"/>
                    <a:pt x="58" y="122"/>
                    <a:pt x="55" y="119"/>
                  </a:cubicBezTo>
                  <a:cubicBezTo>
                    <a:pt x="53" y="116"/>
                    <a:pt x="55" y="113"/>
                    <a:pt x="52" y="110"/>
                  </a:cubicBezTo>
                  <a:cubicBezTo>
                    <a:pt x="47" y="107"/>
                    <a:pt x="50" y="102"/>
                    <a:pt x="45" y="105"/>
                  </a:cubicBezTo>
                  <a:cubicBezTo>
                    <a:pt x="42" y="108"/>
                    <a:pt x="39" y="101"/>
                    <a:pt x="39" y="104"/>
                  </a:cubicBezTo>
                  <a:cubicBezTo>
                    <a:pt x="39" y="107"/>
                    <a:pt x="38" y="105"/>
                    <a:pt x="36" y="107"/>
                  </a:cubicBezTo>
                  <a:cubicBezTo>
                    <a:pt x="36" y="104"/>
                    <a:pt x="35" y="104"/>
                    <a:pt x="33" y="102"/>
                  </a:cubicBezTo>
                  <a:cubicBezTo>
                    <a:pt x="32" y="102"/>
                    <a:pt x="32" y="99"/>
                    <a:pt x="30" y="96"/>
                  </a:cubicBezTo>
                  <a:cubicBezTo>
                    <a:pt x="29" y="93"/>
                    <a:pt x="32" y="90"/>
                    <a:pt x="29" y="84"/>
                  </a:cubicBezTo>
                  <a:cubicBezTo>
                    <a:pt x="26" y="79"/>
                    <a:pt x="18" y="77"/>
                    <a:pt x="18" y="73"/>
                  </a:cubicBezTo>
                  <a:cubicBezTo>
                    <a:pt x="17" y="67"/>
                    <a:pt x="11" y="68"/>
                    <a:pt x="12" y="62"/>
                  </a:cubicBezTo>
                  <a:cubicBezTo>
                    <a:pt x="12" y="56"/>
                    <a:pt x="20" y="54"/>
                    <a:pt x="17" y="50"/>
                  </a:cubicBezTo>
                  <a:cubicBezTo>
                    <a:pt x="15" y="45"/>
                    <a:pt x="20" y="46"/>
                    <a:pt x="20" y="45"/>
                  </a:cubicBezTo>
                  <a:cubicBezTo>
                    <a:pt x="18" y="43"/>
                    <a:pt x="11" y="45"/>
                    <a:pt x="11" y="42"/>
                  </a:cubicBezTo>
                  <a:cubicBezTo>
                    <a:pt x="11" y="39"/>
                    <a:pt x="8" y="36"/>
                    <a:pt x="6" y="31"/>
                  </a:cubicBezTo>
                  <a:cubicBezTo>
                    <a:pt x="6" y="28"/>
                    <a:pt x="4" y="28"/>
                    <a:pt x="4" y="25"/>
                  </a:cubicBezTo>
                  <a:cubicBezTo>
                    <a:pt x="6" y="23"/>
                    <a:pt x="1" y="23"/>
                    <a:pt x="1" y="22"/>
                  </a:cubicBezTo>
                  <a:cubicBezTo>
                    <a:pt x="1" y="20"/>
                    <a:pt x="4" y="20"/>
                    <a:pt x="4" y="19"/>
                  </a:cubicBezTo>
                  <a:cubicBezTo>
                    <a:pt x="4" y="17"/>
                    <a:pt x="3" y="17"/>
                    <a:pt x="3" y="17"/>
                  </a:cubicBezTo>
                  <a:cubicBezTo>
                    <a:pt x="3" y="15"/>
                    <a:pt x="3" y="14"/>
                    <a:pt x="3" y="12"/>
                  </a:cubicBezTo>
                  <a:cubicBezTo>
                    <a:pt x="3" y="11"/>
                    <a:pt x="1" y="11"/>
                    <a:pt x="1" y="11"/>
                  </a:cubicBezTo>
                  <a:cubicBezTo>
                    <a:pt x="1" y="9"/>
                    <a:pt x="1" y="9"/>
                    <a:pt x="1" y="9"/>
                  </a:cubicBezTo>
                  <a:cubicBezTo>
                    <a:pt x="1" y="8"/>
                    <a:pt x="0" y="8"/>
                    <a:pt x="0" y="6"/>
                  </a:cubicBezTo>
                  <a:cubicBezTo>
                    <a:pt x="0" y="5"/>
                    <a:pt x="3" y="6"/>
                    <a:pt x="3" y="6"/>
                  </a:cubicBezTo>
                  <a:cubicBezTo>
                    <a:pt x="4" y="5"/>
                    <a:pt x="3" y="0"/>
                    <a:pt x="6" y="3"/>
                  </a:cubicBezTo>
                  <a:cubicBezTo>
                    <a:pt x="6" y="3"/>
                    <a:pt x="6" y="3"/>
                    <a:pt x="6" y="3"/>
                  </a:cubicBezTo>
                  <a:cubicBezTo>
                    <a:pt x="9" y="6"/>
                    <a:pt x="11" y="11"/>
                    <a:pt x="15" y="12"/>
                  </a:cubicBezTo>
                  <a:cubicBezTo>
                    <a:pt x="17" y="12"/>
                    <a:pt x="17" y="12"/>
                    <a:pt x="18" y="12"/>
                  </a:cubicBezTo>
                  <a:cubicBezTo>
                    <a:pt x="18" y="12"/>
                    <a:pt x="18" y="11"/>
                    <a:pt x="20" y="11"/>
                  </a:cubicBezTo>
                  <a:cubicBezTo>
                    <a:pt x="20" y="12"/>
                    <a:pt x="20" y="12"/>
                    <a:pt x="20" y="12"/>
                  </a:cubicBezTo>
                  <a:cubicBezTo>
                    <a:pt x="21" y="12"/>
                    <a:pt x="21" y="12"/>
                    <a:pt x="21" y="11"/>
                  </a:cubicBezTo>
                  <a:cubicBezTo>
                    <a:pt x="23" y="9"/>
                    <a:pt x="23" y="9"/>
                    <a:pt x="23" y="9"/>
                  </a:cubicBezTo>
                  <a:cubicBezTo>
                    <a:pt x="24" y="8"/>
                    <a:pt x="24" y="8"/>
                    <a:pt x="24" y="8"/>
                  </a:cubicBezTo>
                  <a:cubicBezTo>
                    <a:pt x="24" y="8"/>
                    <a:pt x="26" y="6"/>
                    <a:pt x="27" y="6"/>
                  </a:cubicBezTo>
                  <a:cubicBezTo>
                    <a:pt x="27" y="5"/>
                    <a:pt x="30" y="2"/>
                    <a:pt x="32" y="3"/>
                  </a:cubicBezTo>
                  <a:cubicBezTo>
                    <a:pt x="35" y="6"/>
                    <a:pt x="35" y="6"/>
                    <a:pt x="35" y="6"/>
                  </a:cubicBezTo>
                  <a:cubicBezTo>
                    <a:pt x="35" y="6"/>
                    <a:pt x="33" y="6"/>
                    <a:pt x="33" y="8"/>
                  </a:cubicBezTo>
                  <a:cubicBezTo>
                    <a:pt x="33" y="9"/>
                    <a:pt x="35" y="9"/>
                    <a:pt x="35" y="9"/>
                  </a:cubicBezTo>
                  <a:cubicBezTo>
                    <a:pt x="35" y="11"/>
                    <a:pt x="32" y="11"/>
                    <a:pt x="32" y="11"/>
                  </a:cubicBezTo>
                  <a:cubicBezTo>
                    <a:pt x="32" y="12"/>
                    <a:pt x="32" y="12"/>
                    <a:pt x="32" y="12"/>
                  </a:cubicBezTo>
                  <a:cubicBezTo>
                    <a:pt x="33" y="12"/>
                    <a:pt x="33" y="12"/>
                    <a:pt x="33" y="14"/>
                  </a:cubicBezTo>
                  <a:cubicBezTo>
                    <a:pt x="33" y="14"/>
                    <a:pt x="33" y="15"/>
                    <a:pt x="35" y="15"/>
                  </a:cubicBezTo>
                  <a:cubicBezTo>
                    <a:pt x="35" y="14"/>
                    <a:pt x="35" y="14"/>
                    <a:pt x="35" y="14"/>
                  </a:cubicBezTo>
                  <a:cubicBezTo>
                    <a:pt x="36" y="15"/>
                    <a:pt x="35" y="19"/>
                    <a:pt x="39" y="17"/>
                  </a:cubicBezTo>
                </a:path>
              </a:pathLst>
            </a:custGeom>
            <a:grpFill/>
            <a:ln w="6350" cmpd="sng">
              <a:solidFill>
                <a:schemeClr val="bg1"/>
              </a:solidFill>
              <a:round/>
              <a:headEnd/>
              <a:tailEnd/>
            </a:ln>
          </p:spPr>
          <p:txBody>
            <a:bodyPr/>
            <a:lstStyle/>
            <a:p>
              <a:endParaRPr lang="en-GB"/>
            </a:p>
          </p:txBody>
        </p:sp>
        <p:sp>
          <p:nvSpPr>
            <p:cNvPr id="715" name="Freeform 48">
              <a:extLst>
                <a:ext uri="{FF2B5EF4-FFF2-40B4-BE49-F238E27FC236}">
                  <a16:creationId xmlns:a16="http://schemas.microsoft.com/office/drawing/2014/main" id="{9C60BC23-5AF9-2561-9304-84E2E7B63F42}"/>
                </a:ext>
              </a:extLst>
            </p:cNvPr>
            <p:cNvSpPr>
              <a:spLocks/>
            </p:cNvSpPr>
            <p:nvPr/>
          </p:nvSpPr>
          <p:spPr bwMode="auto">
            <a:xfrm>
              <a:off x="5593988" y="3783011"/>
              <a:ext cx="461146" cy="223339"/>
            </a:xfrm>
            <a:custGeom>
              <a:avLst/>
              <a:gdLst/>
              <a:ahLst/>
              <a:cxnLst>
                <a:cxn ang="0">
                  <a:pos x="139" y="14"/>
                </a:cxn>
                <a:cxn ang="0">
                  <a:pos x="140" y="19"/>
                </a:cxn>
                <a:cxn ang="0">
                  <a:pos x="140" y="24"/>
                </a:cxn>
                <a:cxn ang="0">
                  <a:pos x="146" y="27"/>
                </a:cxn>
                <a:cxn ang="0">
                  <a:pos x="148" y="30"/>
                </a:cxn>
                <a:cxn ang="0">
                  <a:pos x="142" y="33"/>
                </a:cxn>
                <a:cxn ang="0">
                  <a:pos x="143" y="38"/>
                </a:cxn>
                <a:cxn ang="0">
                  <a:pos x="145" y="44"/>
                </a:cxn>
                <a:cxn ang="0">
                  <a:pos x="143" y="49"/>
                </a:cxn>
                <a:cxn ang="0">
                  <a:pos x="148" y="58"/>
                </a:cxn>
                <a:cxn ang="0">
                  <a:pos x="145" y="60"/>
                </a:cxn>
                <a:cxn ang="0">
                  <a:pos x="139" y="56"/>
                </a:cxn>
                <a:cxn ang="0">
                  <a:pos x="134" y="55"/>
                </a:cxn>
                <a:cxn ang="0">
                  <a:pos x="133" y="55"/>
                </a:cxn>
                <a:cxn ang="0">
                  <a:pos x="133" y="55"/>
                </a:cxn>
                <a:cxn ang="0">
                  <a:pos x="130" y="56"/>
                </a:cxn>
                <a:cxn ang="0">
                  <a:pos x="124" y="58"/>
                </a:cxn>
                <a:cxn ang="0">
                  <a:pos x="104" y="63"/>
                </a:cxn>
                <a:cxn ang="0">
                  <a:pos x="90" y="63"/>
                </a:cxn>
                <a:cxn ang="0">
                  <a:pos x="84" y="61"/>
                </a:cxn>
                <a:cxn ang="0">
                  <a:pos x="84" y="67"/>
                </a:cxn>
                <a:cxn ang="0">
                  <a:pos x="79" y="72"/>
                </a:cxn>
                <a:cxn ang="0">
                  <a:pos x="78" y="67"/>
                </a:cxn>
                <a:cxn ang="0">
                  <a:pos x="75" y="63"/>
                </a:cxn>
                <a:cxn ang="0">
                  <a:pos x="55" y="70"/>
                </a:cxn>
                <a:cxn ang="0">
                  <a:pos x="35" y="67"/>
                </a:cxn>
                <a:cxn ang="0">
                  <a:pos x="24" y="64"/>
                </a:cxn>
                <a:cxn ang="0">
                  <a:pos x="15" y="63"/>
                </a:cxn>
                <a:cxn ang="0">
                  <a:pos x="15" y="60"/>
                </a:cxn>
                <a:cxn ang="0">
                  <a:pos x="11" y="56"/>
                </a:cxn>
                <a:cxn ang="0">
                  <a:pos x="9" y="50"/>
                </a:cxn>
                <a:cxn ang="0">
                  <a:pos x="3" y="46"/>
                </a:cxn>
                <a:cxn ang="0">
                  <a:pos x="6" y="42"/>
                </a:cxn>
                <a:cxn ang="0">
                  <a:pos x="5" y="35"/>
                </a:cxn>
                <a:cxn ang="0">
                  <a:pos x="0" y="28"/>
                </a:cxn>
                <a:cxn ang="0">
                  <a:pos x="11" y="22"/>
                </a:cxn>
                <a:cxn ang="0">
                  <a:pos x="15" y="21"/>
                </a:cxn>
                <a:cxn ang="0">
                  <a:pos x="26" y="19"/>
                </a:cxn>
                <a:cxn ang="0">
                  <a:pos x="24" y="14"/>
                </a:cxn>
                <a:cxn ang="0">
                  <a:pos x="37" y="13"/>
                </a:cxn>
                <a:cxn ang="0">
                  <a:pos x="55" y="5"/>
                </a:cxn>
                <a:cxn ang="0">
                  <a:pos x="76" y="7"/>
                </a:cxn>
                <a:cxn ang="0">
                  <a:pos x="89" y="14"/>
                </a:cxn>
                <a:cxn ang="0">
                  <a:pos x="108" y="14"/>
                </a:cxn>
                <a:cxn ang="0">
                  <a:pos x="127" y="10"/>
                </a:cxn>
                <a:cxn ang="0">
                  <a:pos x="131" y="8"/>
                </a:cxn>
                <a:cxn ang="0">
                  <a:pos x="136" y="11"/>
                </a:cxn>
                <a:cxn ang="0">
                  <a:pos x="139" y="13"/>
                </a:cxn>
              </a:cxnLst>
              <a:rect l="0" t="0" r="r" b="b"/>
              <a:pathLst>
                <a:path w="148" h="72">
                  <a:moveTo>
                    <a:pt x="139" y="14"/>
                  </a:moveTo>
                  <a:cubicBezTo>
                    <a:pt x="139" y="14"/>
                    <a:pt x="139" y="14"/>
                    <a:pt x="139" y="14"/>
                  </a:cubicBezTo>
                  <a:cubicBezTo>
                    <a:pt x="139" y="14"/>
                    <a:pt x="137" y="14"/>
                    <a:pt x="139" y="14"/>
                  </a:cubicBezTo>
                  <a:cubicBezTo>
                    <a:pt x="139" y="16"/>
                    <a:pt x="140" y="18"/>
                    <a:pt x="140" y="19"/>
                  </a:cubicBezTo>
                  <a:cubicBezTo>
                    <a:pt x="140" y="21"/>
                    <a:pt x="139" y="21"/>
                    <a:pt x="139" y="22"/>
                  </a:cubicBezTo>
                  <a:cubicBezTo>
                    <a:pt x="139" y="24"/>
                    <a:pt x="140" y="24"/>
                    <a:pt x="140" y="24"/>
                  </a:cubicBezTo>
                  <a:cubicBezTo>
                    <a:pt x="140" y="25"/>
                    <a:pt x="139" y="25"/>
                    <a:pt x="139" y="25"/>
                  </a:cubicBezTo>
                  <a:cubicBezTo>
                    <a:pt x="142" y="27"/>
                    <a:pt x="145" y="25"/>
                    <a:pt x="146" y="27"/>
                  </a:cubicBezTo>
                  <a:cubicBezTo>
                    <a:pt x="148" y="28"/>
                    <a:pt x="148" y="28"/>
                    <a:pt x="148" y="30"/>
                  </a:cubicBezTo>
                  <a:cubicBezTo>
                    <a:pt x="148" y="30"/>
                    <a:pt x="148" y="30"/>
                    <a:pt x="148" y="30"/>
                  </a:cubicBezTo>
                  <a:cubicBezTo>
                    <a:pt x="145" y="27"/>
                    <a:pt x="146" y="32"/>
                    <a:pt x="145" y="33"/>
                  </a:cubicBezTo>
                  <a:cubicBezTo>
                    <a:pt x="145" y="33"/>
                    <a:pt x="142" y="32"/>
                    <a:pt x="142" y="33"/>
                  </a:cubicBezTo>
                  <a:cubicBezTo>
                    <a:pt x="142" y="35"/>
                    <a:pt x="143" y="35"/>
                    <a:pt x="143" y="36"/>
                  </a:cubicBezTo>
                  <a:cubicBezTo>
                    <a:pt x="143" y="38"/>
                    <a:pt x="143" y="38"/>
                    <a:pt x="143" y="38"/>
                  </a:cubicBezTo>
                  <a:cubicBezTo>
                    <a:pt x="143" y="38"/>
                    <a:pt x="145" y="38"/>
                    <a:pt x="145" y="39"/>
                  </a:cubicBezTo>
                  <a:cubicBezTo>
                    <a:pt x="145" y="41"/>
                    <a:pt x="145" y="42"/>
                    <a:pt x="145" y="44"/>
                  </a:cubicBezTo>
                  <a:cubicBezTo>
                    <a:pt x="145" y="44"/>
                    <a:pt x="146" y="44"/>
                    <a:pt x="146" y="46"/>
                  </a:cubicBezTo>
                  <a:cubicBezTo>
                    <a:pt x="146" y="47"/>
                    <a:pt x="143" y="47"/>
                    <a:pt x="143" y="49"/>
                  </a:cubicBezTo>
                  <a:cubicBezTo>
                    <a:pt x="143" y="50"/>
                    <a:pt x="148" y="50"/>
                    <a:pt x="146" y="52"/>
                  </a:cubicBezTo>
                  <a:cubicBezTo>
                    <a:pt x="146" y="55"/>
                    <a:pt x="148" y="55"/>
                    <a:pt x="148" y="58"/>
                  </a:cubicBezTo>
                  <a:cubicBezTo>
                    <a:pt x="148" y="58"/>
                    <a:pt x="148" y="58"/>
                    <a:pt x="146" y="58"/>
                  </a:cubicBezTo>
                  <a:cubicBezTo>
                    <a:pt x="145" y="60"/>
                    <a:pt x="145" y="60"/>
                    <a:pt x="145" y="60"/>
                  </a:cubicBezTo>
                  <a:cubicBezTo>
                    <a:pt x="143" y="58"/>
                    <a:pt x="145" y="56"/>
                    <a:pt x="143" y="56"/>
                  </a:cubicBezTo>
                  <a:cubicBezTo>
                    <a:pt x="142" y="55"/>
                    <a:pt x="142" y="58"/>
                    <a:pt x="139" y="56"/>
                  </a:cubicBezTo>
                  <a:cubicBezTo>
                    <a:pt x="137" y="56"/>
                    <a:pt x="137" y="55"/>
                    <a:pt x="136" y="55"/>
                  </a:cubicBezTo>
                  <a:cubicBezTo>
                    <a:pt x="136" y="55"/>
                    <a:pt x="136" y="55"/>
                    <a:pt x="134" y="55"/>
                  </a:cubicBezTo>
                  <a:cubicBezTo>
                    <a:pt x="134" y="56"/>
                    <a:pt x="134" y="56"/>
                    <a:pt x="134" y="56"/>
                  </a:cubicBezTo>
                  <a:cubicBezTo>
                    <a:pt x="134" y="56"/>
                    <a:pt x="134" y="55"/>
                    <a:pt x="133" y="55"/>
                  </a:cubicBezTo>
                  <a:cubicBezTo>
                    <a:pt x="133" y="55"/>
                    <a:pt x="133" y="55"/>
                    <a:pt x="133" y="55"/>
                  </a:cubicBezTo>
                  <a:cubicBezTo>
                    <a:pt x="133" y="55"/>
                    <a:pt x="133" y="55"/>
                    <a:pt x="133" y="55"/>
                  </a:cubicBezTo>
                  <a:cubicBezTo>
                    <a:pt x="131" y="56"/>
                    <a:pt x="131" y="58"/>
                    <a:pt x="130" y="58"/>
                  </a:cubicBezTo>
                  <a:cubicBezTo>
                    <a:pt x="130" y="56"/>
                    <a:pt x="130" y="56"/>
                    <a:pt x="130" y="56"/>
                  </a:cubicBezTo>
                  <a:cubicBezTo>
                    <a:pt x="130" y="56"/>
                    <a:pt x="128" y="55"/>
                    <a:pt x="128" y="56"/>
                  </a:cubicBezTo>
                  <a:cubicBezTo>
                    <a:pt x="127" y="58"/>
                    <a:pt x="125" y="58"/>
                    <a:pt x="124" y="58"/>
                  </a:cubicBezTo>
                  <a:cubicBezTo>
                    <a:pt x="121" y="58"/>
                    <a:pt x="119" y="58"/>
                    <a:pt x="117" y="58"/>
                  </a:cubicBezTo>
                  <a:cubicBezTo>
                    <a:pt x="113" y="60"/>
                    <a:pt x="110" y="63"/>
                    <a:pt x="104" y="63"/>
                  </a:cubicBezTo>
                  <a:cubicBezTo>
                    <a:pt x="101" y="63"/>
                    <a:pt x="101" y="61"/>
                    <a:pt x="98" y="60"/>
                  </a:cubicBezTo>
                  <a:cubicBezTo>
                    <a:pt x="95" y="60"/>
                    <a:pt x="93" y="63"/>
                    <a:pt x="90" y="63"/>
                  </a:cubicBezTo>
                  <a:cubicBezTo>
                    <a:pt x="89" y="63"/>
                    <a:pt x="89" y="63"/>
                    <a:pt x="89" y="63"/>
                  </a:cubicBezTo>
                  <a:cubicBezTo>
                    <a:pt x="87" y="63"/>
                    <a:pt x="84" y="61"/>
                    <a:pt x="84" y="61"/>
                  </a:cubicBezTo>
                  <a:cubicBezTo>
                    <a:pt x="84" y="61"/>
                    <a:pt x="82" y="64"/>
                    <a:pt x="84" y="66"/>
                  </a:cubicBezTo>
                  <a:cubicBezTo>
                    <a:pt x="84" y="67"/>
                    <a:pt x="84" y="67"/>
                    <a:pt x="84" y="67"/>
                  </a:cubicBezTo>
                  <a:cubicBezTo>
                    <a:pt x="82" y="67"/>
                    <a:pt x="82" y="67"/>
                    <a:pt x="82" y="67"/>
                  </a:cubicBezTo>
                  <a:cubicBezTo>
                    <a:pt x="81" y="67"/>
                    <a:pt x="81" y="72"/>
                    <a:pt x="79" y="72"/>
                  </a:cubicBezTo>
                  <a:cubicBezTo>
                    <a:pt x="79" y="72"/>
                    <a:pt x="79" y="70"/>
                    <a:pt x="78" y="70"/>
                  </a:cubicBezTo>
                  <a:cubicBezTo>
                    <a:pt x="79" y="69"/>
                    <a:pt x="78" y="69"/>
                    <a:pt x="78" y="67"/>
                  </a:cubicBezTo>
                  <a:cubicBezTo>
                    <a:pt x="76" y="66"/>
                    <a:pt x="81" y="64"/>
                    <a:pt x="81" y="61"/>
                  </a:cubicBezTo>
                  <a:cubicBezTo>
                    <a:pt x="79" y="60"/>
                    <a:pt x="79" y="60"/>
                    <a:pt x="75" y="63"/>
                  </a:cubicBezTo>
                  <a:cubicBezTo>
                    <a:pt x="72" y="67"/>
                    <a:pt x="72" y="56"/>
                    <a:pt x="64" y="64"/>
                  </a:cubicBezTo>
                  <a:cubicBezTo>
                    <a:pt x="60" y="70"/>
                    <a:pt x="60" y="67"/>
                    <a:pt x="55" y="70"/>
                  </a:cubicBezTo>
                  <a:cubicBezTo>
                    <a:pt x="50" y="72"/>
                    <a:pt x="50" y="64"/>
                    <a:pt x="41" y="61"/>
                  </a:cubicBezTo>
                  <a:cubicBezTo>
                    <a:pt x="32" y="58"/>
                    <a:pt x="37" y="66"/>
                    <a:pt x="35" y="67"/>
                  </a:cubicBezTo>
                  <a:cubicBezTo>
                    <a:pt x="34" y="69"/>
                    <a:pt x="34" y="66"/>
                    <a:pt x="31" y="69"/>
                  </a:cubicBezTo>
                  <a:cubicBezTo>
                    <a:pt x="29" y="70"/>
                    <a:pt x="24" y="67"/>
                    <a:pt x="24" y="64"/>
                  </a:cubicBezTo>
                  <a:cubicBezTo>
                    <a:pt x="23" y="60"/>
                    <a:pt x="23" y="64"/>
                    <a:pt x="20" y="63"/>
                  </a:cubicBezTo>
                  <a:cubicBezTo>
                    <a:pt x="18" y="60"/>
                    <a:pt x="15" y="66"/>
                    <a:pt x="15" y="63"/>
                  </a:cubicBezTo>
                  <a:cubicBezTo>
                    <a:pt x="15" y="61"/>
                    <a:pt x="11" y="64"/>
                    <a:pt x="11" y="63"/>
                  </a:cubicBezTo>
                  <a:cubicBezTo>
                    <a:pt x="9" y="61"/>
                    <a:pt x="14" y="63"/>
                    <a:pt x="15" y="60"/>
                  </a:cubicBezTo>
                  <a:cubicBezTo>
                    <a:pt x="17" y="58"/>
                    <a:pt x="11" y="61"/>
                    <a:pt x="9" y="60"/>
                  </a:cubicBezTo>
                  <a:cubicBezTo>
                    <a:pt x="8" y="56"/>
                    <a:pt x="12" y="60"/>
                    <a:pt x="11" y="56"/>
                  </a:cubicBezTo>
                  <a:cubicBezTo>
                    <a:pt x="11" y="55"/>
                    <a:pt x="9" y="56"/>
                    <a:pt x="9" y="55"/>
                  </a:cubicBezTo>
                  <a:cubicBezTo>
                    <a:pt x="9" y="52"/>
                    <a:pt x="8" y="53"/>
                    <a:pt x="9" y="50"/>
                  </a:cubicBezTo>
                  <a:cubicBezTo>
                    <a:pt x="11" y="47"/>
                    <a:pt x="8" y="49"/>
                    <a:pt x="6" y="47"/>
                  </a:cubicBezTo>
                  <a:cubicBezTo>
                    <a:pt x="5" y="46"/>
                    <a:pt x="5" y="49"/>
                    <a:pt x="3" y="46"/>
                  </a:cubicBezTo>
                  <a:cubicBezTo>
                    <a:pt x="2" y="44"/>
                    <a:pt x="3" y="39"/>
                    <a:pt x="5" y="42"/>
                  </a:cubicBezTo>
                  <a:cubicBezTo>
                    <a:pt x="5" y="47"/>
                    <a:pt x="9" y="44"/>
                    <a:pt x="6" y="42"/>
                  </a:cubicBezTo>
                  <a:cubicBezTo>
                    <a:pt x="3" y="41"/>
                    <a:pt x="9" y="39"/>
                    <a:pt x="6" y="38"/>
                  </a:cubicBezTo>
                  <a:cubicBezTo>
                    <a:pt x="5" y="38"/>
                    <a:pt x="8" y="36"/>
                    <a:pt x="5" y="35"/>
                  </a:cubicBezTo>
                  <a:cubicBezTo>
                    <a:pt x="3" y="33"/>
                    <a:pt x="9" y="30"/>
                    <a:pt x="5" y="32"/>
                  </a:cubicBezTo>
                  <a:cubicBezTo>
                    <a:pt x="0" y="33"/>
                    <a:pt x="0" y="33"/>
                    <a:pt x="0" y="28"/>
                  </a:cubicBezTo>
                  <a:cubicBezTo>
                    <a:pt x="2" y="25"/>
                    <a:pt x="2" y="27"/>
                    <a:pt x="3" y="25"/>
                  </a:cubicBezTo>
                  <a:cubicBezTo>
                    <a:pt x="6" y="21"/>
                    <a:pt x="9" y="21"/>
                    <a:pt x="11" y="22"/>
                  </a:cubicBezTo>
                  <a:cubicBezTo>
                    <a:pt x="11" y="24"/>
                    <a:pt x="14" y="24"/>
                    <a:pt x="12" y="22"/>
                  </a:cubicBezTo>
                  <a:cubicBezTo>
                    <a:pt x="11" y="21"/>
                    <a:pt x="17" y="19"/>
                    <a:pt x="15" y="21"/>
                  </a:cubicBezTo>
                  <a:cubicBezTo>
                    <a:pt x="15" y="22"/>
                    <a:pt x="23" y="22"/>
                    <a:pt x="23" y="22"/>
                  </a:cubicBezTo>
                  <a:cubicBezTo>
                    <a:pt x="24" y="21"/>
                    <a:pt x="17" y="21"/>
                    <a:pt x="26" y="19"/>
                  </a:cubicBezTo>
                  <a:cubicBezTo>
                    <a:pt x="34" y="18"/>
                    <a:pt x="28" y="19"/>
                    <a:pt x="26" y="18"/>
                  </a:cubicBezTo>
                  <a:cubicBezTo>
                    <a:pt x="24" y="16"/>
                    <a:pt x="23" y="16"/>
                    <a:pt x="24" y="14"/>
                  </a:cubicBezTo>
                  <a:cubicBezTo>
                    <a:pt x="24" y="13"/>
                    <a:pt x="24" y="13"/>
                    <a:pt x="29" y="13"/>
                  </a:cubicBezTo>
                  <a:cubicBezTo>
                    <a:pt x="32" y="14"/>
                    <a:pt x="32" y="11"/>
                    <a:pt x="37" y="13"/>
                  </a:cubicBezTo>
                  <a:cubicBezTo>
                    <a:pt x="40" y="14"/>
                    <a:pt x="41" y="14"/>
                    <a:pt x="43" y="13"/>
                  </a:cubicBezTo>
                  <a:cubicBezTo>
                    <a:pt x="43" y="11"/>
                    <a:pt x="46" y="8"/>
                    <a:pt x="55" y="5"/>
                  </a:cubicBezTo>
                  <a:cubicBezTo>
                    <a:pt x="63" y="2"/>
                    <a:pt x="66" y="7"/>
                    <a:pt x="70" y="4"/>
                  </a:cubicBezTo>
                  <a:cubicBezTo>
                    <a:pt x="75" y="0"/>
                    <a:pt x="70" y="10"/>
                    <a:pt x="76" y="7"/>
                  </a:cubicBezTo>
                  <a:cubicBezTo>
                    <a:pt x="82" y="5"/>
                    <a:pt x="79" y="13"/>
                    <a:pt x="84" y="11"/>
                  </a:cubicBezTo>
                  <a:cubicBezTo>
                    <a:pt x="87" y="10"/>
                    <a:pt x="84" y="11"/>
                    <a:pt x="89" y="14"/>
                  </a:cubicBezTo>
                  <a:cubicBezTo>
                    <a:pt x="93" y="16"/>
                    <a:pt x="90" y="11"/>
                    <a:pt x="95" y="14"/>
                  </a:cubicBezTo>
                  <a:cubicBezTo>
                    <a:pt x="98" y="19"/>
                    <a:pt x="104" y="11"/>
                    <a:pt x="108" y="14"/>
                  </a:cubicBezTo>
                  <a:cubicBezTo>
                    <a:pt x="113" y="19"/>
                    <a:pt x="122" y="11"/>
                    <a:pt x="122" y="10"/>
                  </a:cubicBezTo>
                  <a:cubicBezTo>
                    <a:pt x="125" y="11"/>
                    <a:pt x="124" y="10"/>
                    <a:pt x="127" y="10"/>
                  </a:cubicBezTo>
                  <a:cubicBezTo>
                    <a:pt x="127" y="10"/>
                    <a:pt x="130" y="11"/>
                    <a:pt x="130" y="10"/>
                  </a:cubicBezTo>
                  <a:cubicBezTo>
                    <a:pt x="131" y="8"/>
                    <a:pt x="131" y="8"/>
                    <a:pt x="131" y="8"/>
                  </a:cubicBezTo>
                  <a:cubicBezTo>
                    <a:pt x="131" y="8"/>
                    <a:pt x="133" y="8"/>
                    <a:pt x="136" y="11"/>
                  </a:cubicBezTo>
                  <a:cubicBezTo>
                    <a:pt x="136" y="11"/>
                    <a:pt x="136" y="11"/>
                    <a:pt x="136" y="11"/>
                  </a:cubicBezTo>
                  <a:cubicBezTo>
                    <a:pt x="136" y="13"/>
                    <a:pt x="136" y="13"/>
                    <a:pt x="136" y="13"/>
                  </a:cubicBezTo>
                  <a:cubicBezTo>
                    <a:pt x="137" y="14"/>
                    <a:pt x="137" y="13"/>
                    <a:pt x="139" y="13"/>
                  </a:cubicBezTo>
                  <a:cubicBezTo>
                    <a:pt x="139" y="14"/>
                    <a:pt x="139" y="14"/>
                    <a:pt x="139" y="14"/>
                  </a:cubicBezTo>
                </a:path>
              </a:pathLst>
            </a:custGeom>
            <a:grpFill/>
            <a:ln w="6350" cmpd="sng">
              <a:solidFill>
                <a:schemeClr val="bg1"/>
              </a:solidFill>
              <a:round/>
              <a:headEnd/>
              <a:tailEnd/>
            </a:ln>
          </p:spPr>
          <p:txBody>
            <a:bodyPr/>
            <a:lstStyle/>
            <a:p>
              <a:endParaRPr lang="en-GB"/>
            </a:p>
          </p:txBody>
        </p:sp>
        <p:sp>
          <p:nvSpPr>
            <p:cNvPr id="716" name="Freeform 49">
              <a:extLst>
                <a:ext uri="{FF2B5EF4-FFF2-40B4-BE49-F238E27FC236}">
                  <a16:creationId xmlns:a16="http://schemas.microsoft.com/office/drawing/2014/main" id="{205271F7-9D99-F555-15AD-7E02FC1BB6AD}"/>
                </a:ext>
              </a:extLst>
            </p:cNvPr>
            <p:cNvSpPr>
              <a:spLocks/>
            </p:cNvSpPr>
            <p:nvPr/>
          </p:nvSpPr>
          <p:spPr bwMode="auto">
            <a:xfrm>
              <a:off x="6241522" y="3763730"/>
              <a:ext cx="359919" cy="268327"/>
            </a:xfrm>
            <a:custGeom>
              <a:avLst/>
              <a:gdLst/>
              <a:ahLst/>
              <a:cxnLst>
                <a:cxn ang="0">
                  <a:pos x="2" y="16"/>
                </a:cxn>
                <a:cxn ang="0">
                  <a:pos x="5" y="14"/>
                </a:cxn>
                <a:cxn ang="0">
                  <a:pos x="13" y="11"/>
                </a:cxn>
                <a:cxn ang="0">
                  <a:pos x="17" y="24"/>
                </a:cxn>
                <a:cxn ang="0">
                  <a:pos x="11" y="24"/>
                </a:cxn>
                <a:cxn ang="0">
                  <a:pos x="7" y="24"/>
                </a:cxn>
                <a:cxn ang="0">
                  <a:pos x="3" y="30"/>
                </a:cxn>
                <a:cxn ang="0">
                  <a:pos x="7" y="33"/>
                </a:cxn>
                <a:cxn ang="0">
                  <a:pos x="9" y="36"/>
                </a:cxn>
                <a:cxn ang="0">
                  <a:pos x="8" y="36"/>
                </a:cxn>
                <a:cxn ang="0">
                  <a:pos x="8" y="39"/>
                </a:cxn>
                <a:cxn ang="0">
                  <a:pos x="13" y="45"/>
                </a:cxn>
                <a:cxn ang="0">
                  <a:pos x="13" y="61"/>
                </a:cxn>
                <a:cxn ang="0">
                  <a:pos x="32" y="53"/>
                </a:cxn>
                <a:cxn ang="0">
                  <a:pos x="40" y="53"/>
                </a:cxn>
                <a:cxn ang="0">
                  <a:pos x="52" y="58"/>
                </a:cxn>
                <a:cxn ang="0">
                  <a:pos x="64" y="68"/>
                </a:cxn>
                <a:cxn ang="0">
                  <a:pos x="71" y="73"/>
                </a:cxn>
                <a:cxn ang="0">
                  <a:pos x="71" y="81"/>
                </a:cxn>
                <a:cxn ang="0">
                  <a:pos x="81" y="84"/>
                </a:cxn>
                <a:cxn ang="0">
                  <a:pos x="98" y="68"/>
                </a:cxn>
                <a:cxn ang="0">
                  <a:pos x="113" y="61"/>
                </a:cxn>
                <a:cxn ang="0">
                  <a:pos x="107" y="51"/>
                </a:cxn>
                <a:cxn ang="0">
                  <a:pos x="84" y="34"/>
                </a:cxn>
                <a:cxn ang="0">
                  <a:pos x="75" y="19"/>
                </a:cxn>
                <a:cxn ang="0">
                  <a:pos x="63" y="17"/>
                </a:cxn>
                <a:cxn ang="0">
                  <a:pos x="63" y="11"/>
                </a:cxn>
                <a:cxn ang="0">
                  <a:pos x="54" y="5"/>
                </a:cxn>
                <a:cxn ang="0">
                  <a:pos x="46" y="4"/>
                </a:cxn>
                <a:cxn ang="0">
                  <a:pos x="37" y="11"/>
                </a:cxn>
                <a:cxn ang="0">
                  <a:pos x="29" y="17"/>
                </a:cxn>
                <a:cxn ang="0">
                  <a:pos x="19" y="10"/>
                </a:cxn>
                <a:cxn ang="0">
                  <a:pos x="5" y="10"/>
                </a:cxn>
              </a:cxnLst>
              <a:rect l="0" t="0" r="r" b="b"/>
              <a:pathLst>
                <a:path w="115" h="86">
                  <a:moveTo>
                    <a:pt x="0" y="13"/>
                  </a:moveTo>
                  <a:cubicBezTo>
                    <a:pt x="3" y="14"/>
                    <a:pt x="2" y="14"/>
                    <a:pt x="2" y="16"/>
                  </a:cubicBezTo>
                  <a:cubicBezTo>
                    <a:pt x="3" y="17"/>
                    <a:pt x="3" y="21"/>
                    <a:pt x="3" y="17"/>
                  </a:cubicBezTo>
                  <a:cubicBezTo>
                    <a:pt x="3" y="16"/>
                    <a:pt x="5" y="14"/>
                    <a:pt x="5" y="14"/>
                  </a:cubicBezTo>
                  <a:cubicBezTo>
                    <a:pt x="3" y="14"/>
                    <a:pt x="3" y="10"/>
                    <a:pt x="8" y="10"/>
                  </a:cubicBezTo>
                  <a:cubicBezTo>
                    <a:pt x="11" y="8"/>
                    <a:pt x="13" y="8"/>
                    <a:pt x="13" y="11"/>
                  </a:cubicBezTo>
                  <a:cubicBezTo>
                    <a:pt x="13" y="13"/>
                    <a:pt x="13" y="16"/>
                    <a:pt x="17" y="19"/>
                  </a:cubicBezTo>
                  <a:cubicBezTo>
                    <a:pt x="22" y="21"/>
                    <a:pt x="17" y="25"/>
                    <a:pt x="17" y="24"/>
                  </a:cubicBezTo>
                  <a:cubicBezTo>
                    <a:pt x="16" y="22"/>
                    <a:pt x="14" y="22"/>
                    <a:pt x="16" y="24"/>
                  </a:cubicBezTo>
                  <a:cubicBezTo>
                    <a:pt x="16" y="25"/>
                    <a:pt x="11" y="27"/>
                    <a:pt x="11" y="24"/>
                  </a:cubicBezTo>
                  <a:cubicBezTo>
                    <a:pt x="11" y="21"/>
                    <a:pt x="9" y="25"/>
                    <a:pt x="8" y="24"/>
                  </a:cubicBezTo>
                  <a:cubicBezTo>
                    <a:pt x="8" y="22"/>
                    <a:pt x="7" y="25"/>
                    <a:pt x="7" y="24"/>
                  </a:cubicBezTo>
                  <a:cubicBezTo>
                    <a:pt x="7" y="22"/>
                    <a:pt x="3" y="19"/>
                    <a:pt x="5" y="22"/>
                  </a:cubicBezTo>
                  <a:cubicBezTo>
                    <a:pt x="5" y="25"/>
                    <a:pt x="2" y="28"/>
                    <a:pt x="3" y="30"/>
                  </a:cubicBezTo>
                  <a:cubicBezTo>
                    <a:pt x="3" y="31"/>
                    <a:pt x="5" y="36"/>
                    <a:pt x="5" y="34"/>
                  </a:cubicBezTo>
                  <a:cubicBezTo>
                    <a:pt x="7" y="34"/>
                    <a:pt x="5" y="33"/>
                    <a:pt x="7" y="33"/>
                  </a:cubicBezTo>
                  <a:cubicBezTo>
                    <a:pt x="8" y="33"/>
                    <a:pt x="9" y="31"/>
                    <a:pt x="9" y="33"/>
                  </a:cubicBezTo>
                  <a:cubicBezTo>
                    <a:pt x="8" y="36"/>
                    <a:pt x="8" y="36"/>
                    <a:pt x="9" y="36"/>
                  </a:cubicBezTo>
                  <a:cubicBezTo>
                    <a:pt x="11" y="36"/>
                    <a:pt x="11" y="38"/>
                    <a:pt x="9" y="38"/>
                  </a:cubicBezTo>
                  <a:cubicBezTo>
                    <a:pt x="7" y="38"/>
                    <a:pt x="8" y="36"/>
                    <a:pt x="8" y="36"/>
                  </a:cubicBezTo>
                  <a:cubicBezTo>
                    <a:pt x="7" y="36"/>
                    <a:pt x="5" y="41"/>
                    <a:pt x="7" y="41"/>
                  </a:cubicBezTo>
                  <a:cubicBezTo>
                    <a:pt x="8" y="42"/>
                    <a:pt x="7" y="39"/>
                    <a:pt x="8" y="39"/>
                  </a:cubicBezTo>
                  <a:cubicBezTo>
                    <a:pt x="9" y="41"/>
                    <a:pt x="9" y="41"/>
                    <a:pt x="11" y="42"/>
                  </a:cubicBezTo>
                  <a:cubicBezTo>
                    <a:pt x="11" y="44"/>
                    <a:pt x="14" y="44"/>
                    <a:pt x="13" y="45"/>
                  </a:cubicBezTo>
                  <a:cubicBezTo>
                    <a:pt x="11" y="47"/>
                    <a:pt x="11" y="51"/>
                    <a:pt x="13" y="61"/>
                  </a:cubicBezTo>
                  <a:cubicBezTo>
                    <a:pt x="13" y="61"/>
                    <a:pt x="13" y="61"/>
                    <a:pt x="13" y="61"/>
                  </a:cubicBezTo>
                  <a:cubicBezTo>
                    <a:pt x="23" y="61"/>
                    <a:pt x="16" y="58"/>
                    <a:pt x="23" y="55"/>
                  </a:cubicBezTo>
                  <a:cubicBezTo>
                    <a:pt x="28" y="51"/>
                    <a:pt x="31" y="56"/>
                    <a:pt x="32" y="53"/>
                  </a:cubicBezTo>
                  <a:cubicBezTo>
                    <a:pt x="32" y="51"/>
                    <a:pt x="35" y="50"/>
                    <a:pt x="37" y="51"/>
                  </a:cubicBezTo>
                  <a:cubicBezTo>
                    <a:pt x="37" y="53"/>
                    <a:pt x="39" y="50"/>
                    <a:pt x="40" y="53"/>
                  </a:cubicBezTo>
                  <a:cubicBezTo>
                    <a:pt x="40" y="56"/>
                    <a:pt x="46" y="55"/>
                    <a:pt x="46" y="58"/>
                  </a:cubicBezTo>
                  <a:cubicBezTo>
                    <a:pt x="48" y="59"/>
                    <a:pt x="48" y="56"/>
                    <a:pt x="52" y="58"/>
                  </a:cubicBezTo>
                  <a:cubicBezTo>
                    <a:pt x="58" y="59"/>
                    <a:pt x="54" y="62"/>
                    <a:pt x="58" y="64"/>
                  </a:cubicBezTo>
                  <a:cubicBezTo>
                    <a:pt x="63" y="65"/>
                    <a:pt x="61" y="68"/>
                    <a:pt x="64" y="68"/>
                  </a:cubicBezTo>
                  <a:cubicBezTo>
                    <a:pt x="67" y="68"/>
                    <a:pt x="69" y="68"/>
                    <a:pt x="71" y="70"/>
                  </a:cubicBezTo>
                  <a:cubicBezTo>
                    <a:pt x="71" y="72"/>
                    <a:pt x="69" y="70"/>
                    <a:pt x="71" y="73"/>
                  </a:cubicBezTo>
                  <a:cubicBezTo>
                    <a:pt x="71" y="75"/>
                    <a:pt x="69" y="76"/>
                    <a:pt x="71" y="76"/>
                  </a:cubicBezTo>
                  <a:cubicBezTo>
                    <a:pt x="72" y="78"/>
                    <a:pt x="71" y="79"/>
                    <a:pt x="71" y="81"/>
                  </a:cubicBezTo>
                  <a:cubicBezTo>
                    <a:pt x="74" y="81"/>
                    <a:pt x="72" y="82"/>
                    <a:pt x="75" y="82"/>
                  </a:cubicBezTo>
                  <a:cubicBezTo>
                    <a:pt x="80" y="81"/>
                    <a:pt x="77" y="86"/>
                    <a:pt x="81" y="84"/>
                  </a:cubicBezTo>
                  <a:cubicBezTo>
                    <a:pt x="86" y="82"/>
                    <a:pt x="86" y="78"/>
                    <a:pt x="89" y="76"/>
                  </a:cubicBezTo>
                  <a:cubicBezTo>
                    <a:pt x="92" y="75"/>
                    <a:pt x="96" y="76"/>
                    <a:pt x="98" y="68"/>
                  </a:cubicBezTo>
                  <a:cubicBezTo>
                    <a:pt x="100" y="61"/>
                    <a:pt x="103" y="64"/>
                    <a:pt x="106" y="61"/>
                  </a:cubicBezTo>
                  <a:cubicBezTo>
                    <a:pt x="107" y="58"/>
                    <a:pt x="109" y="62"/>
                    <a:pt x="113" y="61"/>
                  </a:cubicBezTo>
                  <a:cubicBezTo>
                    <a:pt x="112" y="55"/>
                    <a:pt x="115" y="55"/>
                    <a:pt x="113" y="55"/>
                  </a:cubicBezTo>
                  <a:cubicBezTo>
                    <a:pt x="110" y="53"/>
                    <a:pt x="109" y="50"/>
                    <a:pt x="107" y="51"/>
                  </a:cubicBezTo>
                  <a:cubicBezTo>
                    <a:pt x="104" y="53"/>
                    <a:pt x="96" y="44"/>
                    <a:pt x="95" y="44"/>
                  </a:cubicBezTo>
                  <a:cubicBezTo>
                    <a:pt x="92" y="44"/>
                    <a:pt x="89" y="39"/>
                    <a:pt x="84" y="34"/>
                  </a:cubicBezTo>
                  <a:cubicBezTo>
                    <a:pt x="80" y="31"/>
                    <a:pt x="81" y="28"/>
                    <a:pt x="78" y="27"/>
                  </a:cubicBezTo>
                  <a:cubicBezTo>
                    <a:pt x="77" y="25"/>
                    <a:pt x="78" y="21"/>
                    <a:pt x="75" y="19"/>
                  </a:cubicBezTo>
                  <a:cubicBezTo>
                    <a:pt x="71" y="17"/>
                    <a:pt x="72" y="21"/>
                    <a:pt x="71" y="19"/>
                  </a:cubicBezTo>
                  <a:cubicBezTo>
                    <a:pt x="67" y="17"/>
                    <a:pt x="66" y="21"/>
                    <a:pt x="63" y="17"/>
                  </a:cubicBezTo>
                  <a:cubicBezTo>
                    <a:pt x="60" y="14"/>
                    <a:pt x="63" y="16"/>
                    <a:pt x="61" y="14"/>
                  </a:cubicBezTo>
                  <a:cubicBezTo>
                    <a:pt x="60" y="13"/>
                    <a:pt x="64" y="13"/>
                    <a:pt x="63" y="11"/>
                  </a:cubicBezTo>
                  <a:cubicBezTo>
                    <a:pt x="58" y="8"/>
                    <a:pt x="64" y="7"/>
                    <a:pt x="60" y="7"/>
                  </a:cubicBezTo>
                  <a:cubicBezTo>
                    <a:pt x="52" y="7"/>
                    <a:pt x="57" y="5"/>
                    <a:pt x="54" y="5"/>
                  </a:cubicBezTo>
                  <a:cubicBezTo>
                    <a:pt x="51" y="4"/>
                    <a:pt x="51" y="0"/>
                    <a:pt x="49" y="2"/>
                  </a:cubicBezTo>
                  <a:cubicBezTo>
                    <a:pt x="48" y="4"/>
                    <a:pt x="45" y="2"/>
                    <a:pt x="46" y="4"/>
                  </a:cubicBezTo>
                  <a:cubicBezTo>
                    <a:pt x="51" y="7"/>
                    <a:pt x="45" y="4"/>
                    <a:pt x="45" y="7"/>
                  </a:cubicBezTo>
                  <a:cubicBezTo>
                    <a:pt x="45" y="10"/>
                    <a:pt x="39" y="7"/>
                    <a:pt x="37" y="11"/>
                  </a:cubicBezTo>
                  <a:cubicBezTo>
                    <a:pt x="35" y="16"/>
                    <a:pt x="39" y="16"/>
                    <a:pt x="39" y="17"/>
                  </a:cubicBezTo>
                  <a:cubicBezTo>
                    <a:pt x="37" y="19"/>
                    <a:pt x="32" y="17"/>
                    <a:pt x="29" y="17"/>
                  </a:cubicBezTo>
                  <a:cubicBezTo>
                    <a:pt x="26" y="17"/>
                    <a:pt x="25" y="19"/>
                    <a:pt x="25" y="17"/>
                  </a:cubicBezTo>
                  <a:cubicBezTo>
                    <a:pt x="20" y="11"/>
                    <a:pt x="22" y="11"/>
                    <a:pt x="19" y="10"/>
                  </a:cubicBezTo>
                  <a:cubicBezTo>
                    <a:pt x="17" y="8"/>
                    <a:pt x="16" y="5"/>
                    <a:pt x="13" y="7"/>
                  </a:cubicBezTo>
                  <a:cubicBezTo>
                    <a:pt x="9" y="7"/>
                    <a:pt x="7" y="8"/>
                    <a:pt x="5" y="10"/>
                  </a:cubicBezTo>
                  <a:cubicBezTo>
                    <a:pt x="2" y="11"/>
                    <a:pt x="0" y="13"/>
                    <a:pt x="0" y="13"/>
                  </a:cubicBezTo>
                </a:path>
              </a:pathLst>
            </a:custGeom>
            <a:grpFill/>
            <a:ln w="6350" cmpd="sng">
              <a:solidFill>
                <a:schemeClr val="bg1"/>
              </a:solidFill>
              <a:round/>
              <a:headEnd/>
              <a:tailEnd/>
            </a:ln>
          </p:spPr>
          <p:txBody>
            <a:bodyPr/>
            <a:lstStyle/>
            <a:p>
              <a:endParaRPr lang="en-GB"/>
            </a:p>
          </p:txBody>
        </p:sp>
        <p:sp>
          <p:nvSpPr>
            <p:cNvPr id="717" name="Freeform 50">
              <a:extLst>
                <a:ext uri="{FF2B5EF4-FFF2-40B4-BE49-F238E27FC236}">
                  <a16:creationId xmlns:a16="http://schemas.microsoft.com/office/drawing/2014/main" id="{1A1F6DCE-B5E7-A372-6024-9DC134B2CE3C}"/>
                </a:ext>
              </a:extLst>
            </p:cNvPr>
            <p:cNvSpPr>
              <a:spLocks/>
            </p:cNvSpPr>
            <p:nvPr/>
          </p:nvSpPr>
          <p:spPr bwMode="auto">
            <a:xfrm>
              <a:off x="6329894" y="3667325"/>
              <a:ext cx="435438" cy="295642"/>
            </a:xfrm>
            <a:custGeom>
              <a:avLst/>
              <a:gdLst/>
              <a:ahLst/>
              <a:cxnLst>
                <a:cxn ang="0">
                  <a:pos x="41" y="20"/>
                </a:cxn>
                <a:cxn ang="0">
                  <a:pos x="32" y="25"/>
                </a:cxn>
                <a:cxn ang="0">
                  <a:pos x="20" y="22"/>
                </a:cxn>
                <a:cxn ang="0">
                  <a:pos x="21" y="0"/>
                </a:cxn>
                <a:cxn ang="0">
                  <a:pos x="1" y="11"/>
                </a:cxn>
                <a:cxn ang="0">
                  <a:pos x="11" y="48"/>
                </a:cxn>
                <a:cxn ang="0">
                  <a:pos x="17" y="37"/>
                </a:cxn>
                <a:cxn ang="0">
                  <a:pos x="21" y="33"/>
                </a:cxn>
                <a:cxn ang="0">
                  <a:pos x="32" y="37"/>
                </a:cxn>
                <a:cxn ang="0">
                  <a:pos x="33" y="45"/>
                </a:cxn>
                <a:cxn ang="0">
                  <a:pos x="43" y="50"/>
                </a:cxn>
                <a:cxn ang="0">
                  <a:pos x="50" y="58"/>
                </a:cxn>
                <a:cxn ang="0">
                  <a:pos x="67" y="75"/>
                </a:cxn>
                <a:cxn ang="0">
                  <a:pos x="85" y="86"/>
                </a:cxn>
                <a:cxn ang="0">
                  <a:pos x="91" y="93"/>
                </a:cxn>
                <a:cxn ang="0">
                  <a:pos x="96" y="89"/>
                </a:cxn>
                <a:cxn ang="0">
                  <a:pos x="97" y="75"/>
                </a:cxn>
                <a:cxn ang="0">
                  <a:pos x="91" y="72"/>
                </a:cxn>
                <a:cxn ang="0">
                  <a:pos x="102" y="65"/>
                </a:cxn>
                <a:cxn ang="0">
                  <a:pos x="108" y="54"/>
                </a:cxn>
                <a:cxn ang="0">
                  <a:pos x="116" y="51"/>
                </a:cxn>
                <a:cxn ang="0">
                  <a:pos x="117" y="56"/>
                </a:cxn>
                <a:cxn ang="0">
                  <a:pos x="120" y="61"/>
                </a:cxn>
                <a:cxn ang="0">
                  <a:pos x="130" y="59"/>
                </a:cxn>
                <a:cxn ang="0">
                  <a:pos x="131" y="51"/>
                </a:cxn>
                <a:cxn ang="0">
                  <a:pos x="114" y="47"/>
                </a:cxn>
                <a:cxn ang="0">
                  <a:pos x="119" y="39"/>
                </a:cxn>
                <a:cxn ang="0">
                  <a:pos x="116" y="40"/>
                </a:cxn>
                <a:cxn ang="0">
                  <a:pos x="107" y="47"/>
                </a:cxn>
                <a:cxn ang="0">
                  <a:pos x="101" y="54"/>
                </a:cxn>
                <a:cxn ang="0">
                  <a:pos x="96" y="54"/>
                </a:cxn>
                <a:cxn ang="0">
                  <a:pos x="96" y="51"/>
                </a:cxn>
                <a:cxn ang="0">
                  <a:pos x="85" y="47"/>
                </a:cxn>
                <a:cxn ang="0">
                  <a:pos x="81" y="40"/>
                </a:cxn>
                <a:cxn ang="0">
                  <a:pos x="81" y="31"/>
                </a:cxn>
                <a:cxn ang="0">
                  <a:pos x="70" y="22"/>
                </a:cxn>
                <a:cxn ang="0">
                  <a:pos x="46" y="22"/>
                </a:cxn>
                <a:cxn ang="0">
                  <a:pos x="43" y="14"/>
                </a:cxn>
              </a:cxnLst>
              <a:rect l="0" t="0" r="r" b="b"/>
              <a:pathLst>
                <a:path w="140" h="95">
                  <a:moveTo>
                    <a:pt x="43" y="14"/>
                  </a:moveTo>
                  <a:cubicBezTo>
                    <a:pt x="36" y="20"/>
                    <a:pt x="40" y="19"/>
                    <a:pt x="41" y="20"/>
                  </a:cubicBezTo>
                  <a:cubicBezTo>
                    <a:pt x="43" y="22"/>
                    <a:pt x="38" y="23"/>
                    <a:pt x="36" y="23"/>
                  </a:cubicBezTo>
                  <a:cubicBezTo>
                    <a:pt x="33" y="22"/>
                    <a:pt x="35" y="25"/>
                    <a:pt x="32" y="25"/>
                  </a:cubicBezTo>
                  <a:cubicBezTo>
                    <a:pt x="29" y="25"/>
                    <a:pt x="33" y="22"/>
                    <a:pt x="29" y="20"/>
                  </a:cubicBezTo>
                  <a:cubicBezTo>
                    <a:pt x="23" y="20"/>
                    <a:pt x="20" y="25"/>
                    <a:pt x="20" y="22"/>
                  </a:cubicBezTo>
                  <a:cubicBezTo>
                    <a:pt x="20" y="17"/>
                    <a:pt x="18" y="14"/>
                    <a:pt x="20" y="12"/>
                  </a:cubicBezTo>
                  <a:cubicBezTo>
                    <a:pt x="20" y="11"/>
                    <a:pt x="17" y="11"/>
                    <a:pt x="21" y="0"/>
                  </a:cubicBezTo>
                  <a:cubicBezTo>
                    <a:pt x="20" y="0"/>
                    <a:pt x="6" y="5"/>
                    <a:pt x="3" y="6"/>
                  </a:cubicBezTo>
                  <a:cubicBezTo>
                    <a:pt x="0" y="6"/>
                    <a:pt x="1" y="6"/>
                    <a:pt x="1" y="11"/>
                  </a:cubicBezTo>
                  <a:cubicBezTo>
                    <a:pt x="1" y="14"/>
                    <a:pt x="1" y="48"/>
                    <a:pt x="1" y="48"/>
                  </a:cubicBezTo>
                  <a:cubicBezTo>
                    <a:pt x="4" y="48"/>
                    <a:pt x="9" y="50"/>
                    <a:pt x="11" y="48"/>
                  </a:cubicBezTo>
                  <a:cubicBezTo>
                    <a:pt x="11" y="47"/>
                    <a:pt x="7" y="47"/>
                    <a:pt x="9" y="42"/>
                  </a:cubicBezTo>
                  <a:cubicBezTo>
                    <a:pt x="11" y="37"/>
                    <a:pt x="17" y="40"/>
                    <a:pt x="17" y="37"/>
                  </a:cubicBezTo>
                  <a:cubicBezTo>
                    <a:pt x="17" y="34"/>
                    <a:pt x="23" y="37"/>
                    <a:pt x="18" y="34"/>
                  </a:cubicBezTo>
                  <a:cubicBezTo>
                    <a:pt x="17" y="33"/>
                    <a:pt x="20" y="34"/>
                    <a:pt x="21" y="33"/>
                  </a:cubicBezTo>
                  <a:cubicBezTo>
                    <a:pt x="23" y="31"/>
                    <a:pt x="23" y="34"/>
                    <a:pt x="26" y="36"/>
                  </a:cubicBezTo>
                  <a:cubicBezTo>
                    <a:pt x="29" y="36"/>
                    <a:pt x="24" y="37"/>
                    <a:pt x="32" y="37"/>
                  </a:cubicBezTo>
                  <a:cubicBezTo>
                    <a:pt x="36" y="37"/>
                    <a:pt x="30" y="39"/>
                    <a:pt x="35" y="42"/>
                  </a:cubicBezTo>
                  <a:cubicBezTo>
                    <a:pt x="36" y="44"/>
                    <a:pt x="32" y="44"/>
                    <a:pt x="33" y="45"/>
                  </a:cubicBezTo>
                  <a:cubicBezTo>
                    <a:pt x="35" y="47"/>
                    <a:pt x="32" y="45"/>
                    <a:pt x="35" y="48"/>
                  </a:cubicBezTo>
                  <a:cubicBezTo>
                    <a:pt x="38" y="51"/>
                    <a:pt x="40" y="48"/>
                    <a:pt x="43" y="50"/>
                  </a:cubicBezTo>
                  <a:cubicBezTo>
                    <a:pt x="44" y="51"/>
                    <a:pt x="43" y="48"/>
                    <a:pt x="47" y="50"/>
                  </a:cubicBezTo>
                  <a:cubicBezTo>
                    <a:pt x="50" y="51"/>
                    <a:pt x="49" y="56"/>
                    <a:pt x="50" y="58"/>
                  </a:cubicBezTo>
                  <a:cubicBezTo>
                    <a:pt x="53" y="59"/>
                    <a:pt x="52" y="62"/>
                    <a:pt x="56" y="65"/>
                  </a:cubicBezTo>
                  <a:cubicBezTo>
                    <a:pt x="61" y="70"/>
                    <a:pt x="64" y="75"/>
                    <a:pt x="67" y="75"/>
                  </a:cubicBezTo>
                  <a:cubicBezTo>
                    <a:pt x="68" y="75"/>
                    <a:pt x="76" y="84"/>
                    <a:pt x="79" y="83"/>
                  </a:cubicBezTo>
                  <a:cubicBezTo>
                    <a:pt x="81" y="81"/>
                    <a:pt x="82" y="84"/>
                    <a:pt x="85" y="86"/>
                  </a:cubicBezTo>
                  <a:cubicBezTo>
                    <a:pt x="87" y="86"/>
                    <a:pt x="84" y="86"/>
                    <a:pt x="85" y="92"/>
                  </a:cubicBezTo>
                  <a:cubicBezTo>
                    <a:pt x="90" y="90"/>
                    <a:pt x="90" y="95"/>
                    <a:pt x="91" y="93"/>
                  </a:cubicBezTo>
                  <a:cubicBezTo>
                    <a:pt x="93" y="93"/>
                    <a:pt x="93" y="93"/>
                    <a:pt x="94" y="95"/>
                  </a:cubicBezTo>
                  <a:cubicBezTo>
                    <a:pt x="94" y="93"/>
                    <a:pt x="94" y="92"/>
                    <a:pt x="96" y="89"/>
                  </a:cubicBezTo>
                  <a:cubicBezTo>
                    <a:pt x="99" y="84"/>
                    <a:pt x="101" y="84"/>
                    <a:pt x="97" y="81"/>
                  </a:cubicBezTo>
                  <a:cubicBezTo>
                    <a:pt x="96" y="78"/>
                    <a:pt x="99" y="76"/>
                    <a:pt x="97" y="75"/>
                  </a:cubicBezTo>
                  <a:cubicBezTo>
                    <a:pt x="96" y="73"/>
                    <a:pt x="94" y="76"/>
                    <a:pt x="94" y="73"/>
                  </a:cubicBezTo>
                  <a:cubicBezTo>
                    <a:pt x="94" y="72"/>
                    <a:pt x="93" y="72"/>
                    <a:pt x="91" y="72"/>
                  </a:cubicBezTo>
                  <a:cubicBezTo>
                    <a:pt x="90" y="72"/>
                    <a:pt x="93" y="67"/>
                    <a:pt x="96" y="67"/>
                  </a:cubicBezTo>
                  <a:cubicBezTo>
                    <a:pt x="99" y="69"/>
                    <a:pt x="101" y="69"/>
                    <a:pt x="102" y="65"/>
                  </a:cubicBezTo>
                  <a:cubicBezTo>
                    <a:pt x="105" y="61"/>
                    <a:pt x="101" y="61"/>
                    <a:pt x="105" y="61"/>
                  </a:cubicBezTo>
                  <a:cubicBezTo>
                    <a:pt x="108" y="61"/>
                    <a:pt x="105" y="56"/>
                    <a:pt x="108" y="54"/>
                  </a:cubicBezTo>
                  <a:cubicBezTo>
                    <a:pt x="108" y="53"/>
                    <a:pt x="108" y="56"/>
                    <a:pt x="113" y="54"/>
                  </a:cubicBezTo>
                  <a:cubicBezTo>
                    <a:pt x="116" y="53"/>
                    <a:pt x="114" y="51"/>
                    <a:pt x="116" y="51"/>
                  </a:cubicBezTo>
                  <a:cubicBezTo>
                    <a:pt x="117" y="51"/>
                    <a:pt x="117" y="54"/>
                    <a:pt x="117" y="54"/>
                  </a:cubicBezTo>
                  <a:cubicBezTo>
                    <a:pt x="119" y="54"/>
                    <a:pt x="119" y="54"/>
                    <a:pt x="117" y="56"/>
                  </a:cubicBezTo>
                  <a:cubicBezTo>
                    <a:pt x="116" y="58"/>
                    <a:pt x="114" y="59"/>
                    <a:pt x="116" y="59"/>
                  </a:cubicBezTo>
                  <a:cubicBezTo>
                    <a:pt x="117" y="59"/>
                    <a:pt x="116" y="62"/>
                    <a:pt x="120" y="61"/>
                  </a:cubicBezTo>
                  <a:cubicBezTo>
                    <a:pt x="122" y="59"/>
                    <a:pt x="122" y="59"/>
                    <a:pt x="125" y="62"/>
                  </a:cubicBezTo>
                  <a:cubicBezTo>
                    <a:pt x="128" y="64"/>
                    <a:pt x="128" y="58"/>
                    <a:pt x="130" y="59"/>
                  </a:cubicBezTo>
                  <a:cubicBezTo>
                    <a:pt x="133" y="59"/>
                    <a:pt x="133" y="58"/>
                    <a:pt x="136" y="54"/>
                  </a:cubicBezTo>
                  <a:cubicBezTo>
                    <a:pt x="140" y="53"/>
                    <a:pt x="136" y="54"/>
                    <a:pt x="131" y="51"/>
                  </a:cubicBezTo>
                  <a:cubicBezTo>
                    <a:pt x="125" y="48"/>
                    <a:pt x="126" y="44"/>
                    <a:pt x="123" y="48"/>
                  </a:cubicBezTo>
                  <a:cubicBezTo>
                    <a:pt x="122" y="53"/>
                    <a:pt x="117" y="48"/>
                    <a:pt x="114" y="47"/>
                  </a:cubicBezTo>
                  <a:cubicBezTo>
                    <a:pt x="111" y="45"/>
                    <a:pt x="126" y="39"/>
                    <a:pt x="120" y="37"/>
                  </a:cubicBezTo>
                  <a:cubicBezTo>
                    <a:pt x="119" y="39"/>
                    <a:pt x="119" y="39"/>
                    <a:pt x="119" y="39"/>
                  </a:cubicBezTo>
                  <a:cubicBezTo>
                    <a:pt x="117" y="39"/>
                    <a:pt x="119" y="40"/>
                    <a:pt x="117" y="40"/>
                  </a:cubicBezTo>
                  <a:cubicBezTo>
                    <a:pt x="116" y="40"/>
                    <a:pt x="117" y="39"/>
                    <a:pt x="116" y="40"/>
                  </a:cubicBezTo>
                  <a:cubicBezTo>
                    <a:pt x="113" y="42"/>
                    <a:pt x="111" y="44"/>
                    <a:pt x="110" y="45"/>
                  </a:cubicBezTo>
                  <a:cubicBezTo>
                    <a:pt x="108" y="47"/>
                    <a:pt x="108" y="47"/>
                    <a:pt x="107" y="47"/>
                  </a:cubicBezTo>
                  <a:cubicBezTo>
                    <a:pt x="104" y="48"/>
                    <a:pt x="105" y="50"/>
                    <a:pt x="104" y="50"/>
                  </a:cubicBezTo>
                  <a:cubicBezTo>
                    <a:pt x="102" y="51"/>
                    <a:pt x="101" y="53"/>
                    <a:pt x="101" y="54"/>
                  </a:cubicBezTo>
                  <a:cubicBezTo>
                    <a:pt x="102" y="56"/>
                    <a:pt x="101" y="58"/>
                    <a:pt x="99" y="56"/>
                  </a:cubicBezTo>
                  <a:cubicBezTo>
                    <a:pt x="96" y="54"/>
                    <a:pt x="96" y="54"/>
                    <a:pt x="96" y="54"/>
                  </a:cubicBezTo>
                  <a:cubicBezTo>
                    <a:pt x="97" y="51"/>
                    <a:pt x="97" y="51"/>
                    <a:pt x="97" y="51"/>
                  </a:cubicBezTo>
                  <a:cubicBezTo>
                    <a:pt x="97" y="51"/>
                    <a:pt x="97" y="53"/>
                    <a:pt x="96" y="51"/>
                  </a:cubicBezTo>
                  <a:cubicBezTo>
                    <a:pt x="96" y="50"/>
                    <a:pt x="96" y="50"/>
                    <a:pt x="90" y="50"/>
                  </a:cubicBezTo>
                  <a:cubicBezTo>
                    <a:pt x="85" y="51"/>
                    <a:pt x="85" y="50"/>
                    <a:pt x="85" y="47"/>
                  </a:cubicBezTo>
                  <a:cubicBezTo>
                    <a:pt x="85" y="44"/>
                    <a:pt x="85" y="40"/>
                    <a:pt x="84" y="40"/>
                  </a:cubicBezTo>
                  <a:cubicBezTo>
                    <a:pt x="81" y="40"/>
                    <a:pt x="81" y="40"/>
                    <a:pt x="81" y="40"/>
                  </a:cubicBezTo>
                  <a:cubicBezTo>
                    <a:pt x="81" y="40"/>
                    <a:pt x="81" y="39"/>
                    <a:pt x="81" y="36"/>
                  </a:cubicBezTo>
                  <a:cubicBezTo>
                    <a:pt x="82" y="31"/>
                    <a:pt x="82" y="28"/>
                    <a:pt x="81" y="31"/>
                  </a:cubicBezTo>
                  <a:cubicBezTo>
                    <a:pt x="78" y="33"/>
                    <a:pt x="79" y="26"/>
                    <a:pt x="76" y="25"/>
                  </a:cubicBezTo>
                  <a:cubicBezTo>
                    <a:pt x="73" y="23"/>
                    <a:pt x="73" y="20"/>
                    <a:pt x="70" y="22"/>
                  </a:cubicBezTo>
                  <a:cubicBezTo>
                    <a:pt x="65" y="25"/>
                    <a:pt x="62" y="22"/>
                    <a:pt x="55" y="23"/>
                  </a:cubicBezTo>
                  <a:cubicBezTo>
                    <a:pt x="49" y="25"/>
                    <a:pt x="49" y="25"/>
                    <a:pt x="46" y="22"/>
                  </a:cubicBezTo>
                  <a:cubicBezTo>
                    <a:pt x="44" y="19"/>
                    <a:pt x="43" y="17"/>
                    <a:pt x="43" y="16"/>
                  </a:cubicBezTo>
                  <a:cubicBezTo>
                    <a:pt x="41" y="16"/>
                    <a:pt x="43" y="14"/>
                    <a:pt x="43" y="14"/>
                  </a:cubicBezTo>
                </a:path>
              </a:pathLst>
            </a:custGeom>
            <a:grpFill/>
            <a:ln w="6350" cmpd="sng">
              <a:solidFill>
                <a:schemeClr val="bg1"/>
              </a:solidFill>
              <a:round/>
              <a:headEnd/>
              <a:tailEnd/>
            </a:ln>
          </p:spPr>
          <p:txBody>
            <a:bodyPr/>
            <a:lstStyle/>
            <a:p>
              <a:endParaRPr lang="en-GB"/>
            </a:p>
          </p:txBody>
        </p:sp>
        <p:sp>
          <p:nvSpPr>
            <p:cNvPr id="718" name="Freeform 51">
              <a:extLst>
                <a:ext uri="{FF2B5EF4-FFF2-40B4-BE49-F238E27FC236}">
                  <a16:creationId xmlns:a16="http://schemas.microsoft.com/office/drawing/2014/main" id="{9BC29DCB-648A-02D5-32C7-1EE0C6FB84C6}"/>
                </a:ext>
              </a:extLst>
            </p:cNvPr>
            <p:cNvSpPr>
              <a:spLocks/>
            </p:cNvSpPr>
            <p:nvPr/>
          </p:nvSpPr>
          <p:spPr bwMode="auto">
            <a:xfrm>
              <a:off x="6662498" y="3750877"/>
              <a:ext cx="268333" cy="143001"/>
            </a:xfrm>
            <a:custGeom>
              <a:avLst/>
              <a:gdLst/>
              <a:ahLst/>
              <a:cxnLst>
                <a:cxn ang="0">
                  <a:pos x="13" y="10"/>
                </a:cxn>
                <a:cxn ang="0">
                  <a:pos x="7" y="20"/>
                </a:cxn>
                <a:cxn ang="0">
                  <a:pos x="16" y="21"/>
                </a:cxn>
                <a:cxn ang="0">
                  <a:pos x="24" y="24"/>
                </a:cxn>
                <a:cxn ang="0">
                  <a:pos x="29" y="27"/>
                </a:cxn>
                <a:cxn ang="0">
                  <a:pos x="22" y="32"/>
                </a:cxn>
                <a:cxn ang="0">
                  <a:pos x="18" y="35"/>
                </a:cxn>
                <a:cxn ang="0">
                  <a:pos x="13" y="34"/>
                </a:cxn>
                <a:cxn ang="0">
                  <a:pos x="10" y="37"/>
                </a:cxn>
                <a:cxn ang="0">
                  <a:pos x="9" y="35"/>
                </a:cxn>
                <a:cxn ang="0">
                  <a:pos x="1" y="35"/>
                </a:cxn>
                <a:cxn ang="0">
                  <a:pos x="0" y="38"/>
                </a:cxn>
                <a:cxn ang="0">
                  <a:pos x="10" y="41"/>
                </a:cxn>
                <a:cxn ang="0">
                  <a:pos x="18" y="41"/>
                </a:cxn>
                <a:cxn ang="0">
                  <a:pos x="22" y="44"/>
                </a:cxn>
                <a:cxn ang="0">
                  <a:pos x="29" y="43"/>
                </a:cxn>
                <a:cxn ang="0">
                  <a:pos x="35" y="43"/>
                </a:cxn>
                <a:cxn ang="0">
                  <a:pos x="39" y="35"/>
                </a:cxn>
                <a:cxn ang="0">
                  <a:pos x="45" y="31"/>
                </a:cxn>
                <a:cxn ang="0">
                  <a:pos x="50" y="31"/>
                </a:cxn>
                <a:cxn ang="0">
                  <a:pos x="54" y="32"/>
                </a:cxn>
                <a:cxn ang="0">
                  <a:pos x="59" y="26"/>
                </a:cxn>
                <a:cxn ang="0">
                  <a:pos x="71" y="21"/>
                </a:cxn>
                <a:cxn ang="0">
                  <a:pos x="83" y="15"/>
                </a:cxn>
                <a:cxn ang="0">
                  <a:pos x="86" y="12"/>
                </a:cxn>
                <a:cxn ang="0">
                  <a:pos x="79" y="7"/>
                </a:cxn>
                <a:cxn ang="0">
                  <a:pos x="62" y="4"/>
                </a:cxn>
                <a:cxn ang="0">
                  <a:pos x="47" y="4"/>
                </a:cxn>
                <a:cxn ang="0">
                  <a:pos x="36" y="1"/>
                </a:cxn>
                <a:cxn ang="0">
                  <a:pos x="32" y="9"/>
                </a:cxn>
                <a:cxn ang="0">
                  <a:pos x="18" y="4"/>
                </a:cxn>
                <a:cxn ang="0">
                  <a:pos x="13" y="10"/>
                </a:cxn>
              </a:cxnLst>
              <a:rect l="0" t="0" r="r" b="b"/>
              <a:pathLst>
                <a:path w="86" h="46">
                  <a:moveTo>
                    <a:pt x="13" y="10"/>
                  </a:moveTo>
                  <a:cubicBezTo>
                    <a:pt x="19" y="12"/>
                    <a:pt x="4" y="18"/>
                    <a:pt x="7" y="20"/>
                  </a:cubicBezTo>
                  <a:cubicBezTo>
                    <a:pt x="10" y="21"/>
                    <a:pt x="15" y="26"/>
                    <a:pt x="16" y="21"/>
                  </a:cubicBezTo>
                  <a:cubicBezTo>
                    <a:pt x="19" y="17"/>
                    <a:pt x="18" y="21"/>
                    <a:pt x="24" y="24"/>
                  </a:cubicBezTo>
                  <a:cubicBezTo>
                    <a:pt x="29" y="27"/>
                    <a:pt x="33" y="26"/>
                    <a:pt x="29" y="27"/>
                  </a:cubicBezTo>
                  <a:cubicBezTo>
                    <a:pt x="25" y="31"/>
                    <a:pt x="25" y="32"/>
                    <a:pt x="22" y="32"/>
                  </a:cubicBezTo>
                  <a:cubicBezTo>
                    <a:pt x="21" y="31"/>
                    <a:pt x="21" y="37"/>
                    <a:pt x="18" y="35"/>
                  </a:cubicBezTo>
                  <a:cubicBezTo>
                    <a:pt x="15" y="32"/>
                    <a:pt x="15" y="32"/>
                    <a:pt x="13" y="34"/>
                  </a:cubicBezTo>
                  <a:cubicBezTo>
                    <a:pt x="12" y="35"/>
                    <a:pt x="12" y="34"/>
                    <a:pt x="10" y="37"/>
                  </a:cubicBezTo>
                  <a:cubicBezTo>
                    <a:pt x="9" y="38"/>
                    <a:pt x="10" y="35"/>
                    <a:pt x="9" y="35"/>
                  </a:cubicBezTo>
                  <a:cubicBezTo>
                    <a:pt x="6" y="34"/>
                    <a:pt x="1" y="34"/>
                    <a:pt x="1" y="35"/>
                  </a:cubicBezTo>
                  <a:cubicBezTo>
                    <a:pt x="1" y="38"/>
                    <a:pt x="0" y="35"/>
                    <a:pt x="0" y="38"/>
                  </a:cubicBezTo>
                  <a:cubicBezTo>
                    <a:pt x="0" y="43"/>
                    <a:pt x="10" y="40"/>
                    <a:pt x="10" y="41"/>
                  </a:cubicBezTo>
                  <a:cubicBezTo>
                    <a:pt x="12" y="44"/>
                    <a:pt x="16" y="38"/>
                    <a:pt x="18" y="41"/>
                  </a:cubicBezTo>
                  <a:cubicBezTo>
                    <a:pt x="19" y="46"/>
                    <a:pt x="21" y="43"/>
                    <a:pt x="22" y="44"/>
                  </a:cubicBezTo>
                  <a:cubicBezTo>
                    <a:pt x="24" y="46"/>
                    <a:pt x="24" y="41"/>
                    <a:pt x="29" y="43"/>
                  </a:cubicBezTo>
                  <a:cubicBezTo>
                    <a:pt x="33" y="44"/>
                    <a:pt x="32" y="41"/>
                    <a:pt x="35" y="43"/>
                  </a:cubicBezTo>
                  <a:cubicBezTo>
                    <a:pt x="41" y="41"/>
                    <a:pt x="32" y="37"/>
                    <a:pt x="39" y="35"/>
                  </a:cubicBezTo>
                  <a:cubicBezTo>
                    <a:pt x="45" y="34"/>
                    <a:pt x="42" y="31"/>
                    <a:pt x="45" y="31"/>
                  </a:cubicBezTo>
                  <a:cubicBezTo>
                    <a:pt x="50" y="32"/>
                    <a:pt x="48" y="26"/>
                    <a:pt x="50" y="31"/>
                  </a:cubicBezTo>
                  <a:cubicBezTo>
                    <a:pt x="51" y="35"/>
                    <a:pt x="53" y="31"/>
                    <a:pt x="54" y="32"/>
                  </a:cubicBezTo>
                  <a:cubicBezTo>
                    <a:pt x="57" y="34"/>
                    <a:pt x="57" y="31"/>
                    <a:pt x="59" y="26"/>
                  </a:cubicBezTo>
                  <a:cubicBezTo>
                    <a:pt x="60" y="23"/>
                    <a:pt x="69" y="27"/>
                    <a:pt x="71" y="21"/>
                  </a:cubicBezTo>
                  <a:cubicBezTo>
                    <a:pt x="72" y="18"/>
                    <a:pt x="80" y="17"/>
                    <a:pt x="83" y="15"/>
                  </a:cubicBezTo>
                  <a:cubicBezTo>
                    <a:pt x="85" y="13"/>
                    <a:pt x="85" y="15"/>
                    <a:pt x="86" y="12"/>
                  </a:cubicBezTo>
                  <a:cubicBezTo>
                    <a:pt x="83" y="7"/>
                    <a:pt x="80" y="10"/>
                    <a:pt x="79" y="7"/>
                  </a:cubicBezTo>
                  <a:cubicBezTo>
                    <a:pt x="79" y="4"/>
                    <a:pt x="72" y="4"/>
                    <a:pt x="62" y="4"/>
                  </a:cubicBezTo>
                  <a:cubicBezTo>
                    <a:pt x="50" y="3"/>
                    <a:pt x="50" y="6"/>
                    <a:pt x="47" y="4"/>
                  </a:cubicBezTo>
                  <a:cubicBezTo>
                    <a:pt x="45" y="3"/>
                    <a:pt x="41" y="0"/>
                    <a:pt x="36" y="1"/>
                  </a:cubicBezTo>
                  <a:cubicBezTo>
                    <a:pt x="30" y="3"/>
                    <a:pt x="35" y="10"/>
                    <a:pt x="32" y="9"/>
                  </a:cubicBezTo>
                  <a:cubicBezTo>
                    <a:pt x="29" y="7"/>
                    <a:pt x="22" y="4"/>
                    <a:pt x="18" y="4"/>
                  </a:cubicBezTo>
                  <a:cubicBezTo>
                    <a:pt x="13" y="6"/>
                    <a:pt x="13" y="9"/>
                    <a:pt x="13" y="10"/>
                  </a:cubicBezTo>
                </a:path>
              </a:pathLst>
            </a:custGeom>
            <a:grpFill/>
            <a:ln w="6350" cmpd="sng">
              <a:solidFill>
                <a:schemeClr val="bg1"/>
              </a:solidFill>
              <a:round/>
              <a:headEnd/>
              <a:tailEnd/>
            </a:ln>
          </p:spPr>
          <p:txBody>
            <a:bodyPr/>
            <a:lstStyle/>
            <a:p>
              <a:endParaRPr lang="en-GB"/>
            </a:p>
          </p:txBody>
        </p:sp>
        <p:sp>
          <p:nvSpPr>
            <p:cNvPr id="719" name="Freeform 52">
              <a:extLst>
                <a:ext uri="{FF2B5EF4-FFF2-40B4-BE49-F238E27FC236}">
                  <a16:creationId xmlns:a16="http://schemas.microsoft.com/office/drawing/2014/main" id="{7F5268EC-5403-1C5E-103A-8ED5ED81890F}"/>
                </a:ext>
              </a:extLst>
            </p:cNvPr>
            <p:cNvSpPr>
              <a:spLocks/>
            </p:cNvSpPr>
            <p:nvPr/>
          </p:nvSpPr>
          <p:spPr bwMode="auto">
            <a:xfrm>
              <a:off x="6609474" y="3826394"/>
              <a:ext cx="199241" cy="155855"/>
            </a:xfrm>
            <a:custGeom>
              <a:avLst/>
              <a:gdLst/>
              <a:ahLst/>
              <a:cxnLst>
                <a:cxn ang="0">
                  <a:pos x="31" y="9"/>
                </a:cxn>
                <a:cxn ang="0">
                  <a:pos x="26" y="8"/>
                </a:cxn>
                <a:cxn ang="0">
                  <a:pos x="27" y="5"/>
                </a:cxn>
                <a:cxn ang="0">
                  <a:pos x="27" y="3"/>
                </a:cxn>
                <a:cxn ang="0">
                  <a:pos x="26" y="0"/>
                </a:cxn>
                <a:cxn ang="0">
                  <a:pos x="23" y="3"/>
                </a:cxn>
                <a:cxn ang="0">
                  <a:pos x="18" y="3"/>
                </a:cxn>
                <a:cxn ang="0">
                  <a:pos x="15" y="9"/>
                </a:cxn>
                <a:cxn ang="0">
                  <a:pos x="12" y="14"/>
                </a:cxn>
                <a:cxn ang="0">
                  <a:pos x="6" y="16"/>
                </a:cxn>
                <a:cxn ang="0">
                  <a:pos x="1" y="20"/>
                </a:cxn>
                <a:cxn ang="0">
                  <a:pos x="4" y="22"/>
                </a:cxn>
                <a:cxn ang="0">
                  <a:pos x="7" y="23"/>
                </a:cxn>
                <a:cxn ang="0">
                  <a:pos x="7" y="30"/>
                </a:cxn>
                <a:cxn ang="0">
                  <a:pos x="6" y="37"/>
                </a:cxn>
                <a:cxn ang="0">
                  <a:pos x="4" y="44"/>
                </a:cxn>
                <a:cxn ang="0">
                  <a:pos x="7" y="44"/>
                </a:cxn>
                <a:cxn ang="0">
                  <a:pos x="14" y="42"/>
                </a:cxn>
                <a:cxn ang="0">
                  <a:pos x="17" y="44"/>
                </a:cxn>
                <a:cxn ang="0">
                  <a:pos x="18" y="39"/>
                </a:cxn>
                <a:cxn ang="0">
                  <a:pos x="24" y="39"/>
                </a:cxn>
                <a:cxn ang="0">
                  <a:pos x="24" y="34"/>
                </a:cxn>
                <a:cxn ang="0">
                  <a:pos x="31" y="30"/>
                </a:cxn>
                <a:cxn ang="0">
                  <a:pos x="32" y="34"/>
                </a:cxn>
                <a:cxn ang="0">
                  <a:pos x="35" y="37"/>
                </a:cxn>
                <a:cxn ang="0">
                  <a:pos x="38" y="47"/>
                </a:cxn>
                <a:cxn ang="0">
                  <a:pos x="44" y="44"/>
                </a:cxn>
                <a:cxn ang="0">
                  <a:pos x="47" y="41"/>
                </a:cxn>
                <a:cxn ang="0">
                  <a:pos x="52" y="41"/>
                </a:cxn>
                <a:cxn ang="0">
                  <a:pos x="55" y="41"/>
                </a:cxn>
                <a:cxn ang="0">
                  <a:pos x="60" y="42"/>
                </a:cxn>
                <a:cxn ang="0">
                  <a:pos x="63" y="39"/>
                </a:cxn>
                <a:cxn ang="0">
                  <a:pos x="61" y="33"/>
                </a:cxn>
                <a:cxn ang="0">
                  <a:pos x="61" y="28"/>
                </a:cxn>
                <a:cxn ang="0">
                  <a:pos x="55" y="28"/>
                </a:cxn>
                <a:cxn ang="0">
                  <a:pos x="54" y="23"/>
                </a:cxn>
                <a:cxn ang="0">
                  <a:pos x="52" y="19"/>
                </a:cxn>
                <a:cxn ang="0">
                  <a:pos x="46" y="19"/>
                </a:cxn>
                <a:cxn ang="0">
                  <a:pos x="40" y="20"/>
                </a:cxn>
                <a:cxn ang="0">
                  <a:pos x="35" y="17"/>
                </a:cxn>
                <a:cxn ang="0">
                  <a:pos x="27" y="17"/>
                </a:cxn>
                <a:cxn ang="0">
                  <a:pos x="17" y="14"/>
                </a:cxn>
                <a:cxn ang="0">
                  <a:pos x="18" y="11"/>
                </a:cxn>
                <a:cxn ang="0">
                  <a:pos x="26" y="11"/>
                </a:cxn>
                <a:cxn ang="0">
                  <a:pos x="27" y="13"/>
                </a:cxn>
                <a:cxn ang="0">
                  <a:pos x="31" y="9"/>
                </a:cxn>
              </a:cxnLst>
              <a:rect l="0" t="0" r="r" b="b"/>
              <a:pathLst>
                <a:path w="64" h="50">
                  <a:moveTo>
                    <a:pt x="31" y="9"/>
                  </a:moveTo>
                  <a:cubicBezTo>
                    <a:pt x="26" y="11"/>
                    <a:pt x="27" y="8"/>
                    <a:pt x="26" y="8"/>
                  </a:cubicBezTo>
                  <a:cubicBezTo>
                    <a:pt x="24" y="8"/>
                    <a:pt x="26" y="6"/>
                    <a:pt x="27" y="5"/>
                  </a:cubicBezTo>
                  <a:cubicBezTo>
                    <a:pt x="29" y="3"/>
                    <a:pt x="29" y="3"/>
                    <a:pt x="27" y="3"/>
                  </a:cubicBezTo>
                  <a:cubicBezTo>
                    <a:pt x="27" y="3"/>
                    <a:pt x="27" y="0"/>
                    <a:pt x="26" y="0"/>
                  </a:cubicBezTo>
                  <a:cubicBezTo>
                    <a:pt x="24" y="0"/>
                    <a:pt x="26" y="2"/>
                    <a:pt x="23" y="3"/>
                  </a:cubicBezTo>
                  <a:cubicBezTo>
                    <a:pt x="18" y="5"/>
                    <a:pt x="18" y="2"/>
                    <a:pt x="18" y="3"/>
                  </a:cubicBezTo>
                  <a:cubicBezTo>
                    <a:pt x="15" y="5"/>
                    <a:pt x="18" y="9"/>
                    <a:pt x="15" y="9"/>
                  </a:cubicBezTo>
                  <a:cubicBezTo>
                    <a:pt x="10" y="9"/>
                    <a:pt x="15" y="9"/>
                    <a:pt x="12" y="14"/>
                  </a:cubicBezTo>
                  <a:cubicBezTo>
                    <a:pt x="10" y="17"/>
                    <a:pt x="9" y="17"/>
                    <a:pt x="6" y="16"/>
                  </a:cubicBezTo>
                  <a:cubicBezTo>
                    <a:pt x="3" y="16"/>
                    <a:pt x="0" y="20"/>
                    <a:pt x="1" y="20"/>
                  </a:cubicBezTo>
                  <a:cubicBezTo>
                    <a:pt x="3" y="20"/>
                    <a:pt x="4" y="20"/>
                    <a:pt x="4" y="22"/>
                  </a:cubicBezTo>
                  <a:cubicBezTo>
                    <a:pt x="4" y="25"/>
                    <a:pt x="6" y="22"/>
                    <a:pt x="7" y="23"/>
                  </a:cubicBezTo>
                  <a:cubicBezTo>
                    <a:pt x="9" y="25"/>
                    <a:pt x="6" y="27"/>
                    <a:pt x="7" y="30"/>
                  </a:cubicBezTo>
                  <a:cubicBezTo>
                    <a:pt x="10" y="33"/>
                    <a:pt x="9" y="33"/>
                    <a:pt x="6" y="37"/>
                  </a:cubicBezTo>
                  <a:cubicBezTo>
                    <a:pt x="4" y="41"/>
                    <a:pt x="4" y="42"/>
                    <a:pt x="4" y="44"/>
                  </a:cubicBezTo>
                  <a:cubicBezTo>
                    <a:pt x="6" y="47"/>
                    <a:pt x="7" y="47"/>
                    <a:pt x="7" y="44"/>
                  </a:cubicBezTo>
                  <a:cubicBezTo>
                    <a:pt x="9" y="42"/>
                    <a:pt x="10" y="42"/>
                    <a:pt x="14" y="42"/>
                  </a:cubicBezTo>
                  <a:cubicBezTo>
                    <a:pt x="15" y="41"/>
                    <a:pt x="17" y="44"/>
                    <a:pt x="17" y="44"/>
                  </a:cubicBezTo>
                  <a:cubicBezTo>
                    <a:pt x="18" y="44"/>
                    <a:pt x="17" y="41"/>
                    <a:pt x="18" y="39"/>
                  </a:cubicBezTo>
                  <a:cubicBezTo>
                    <a:pt x="21" y="37"/>
                    <a:pt x="23" y="41"/>
                    <a:pt x="24" y="39"/>
                  </a:cubicBezTo>
                  <a:cubicBezTo>
                    <a:pt x="26" y="37"/>
                    <a:pt x="23" y="36"/>
                    <a:pt x="24" y="34"/>
                  </a:cubicBezTo>
                  <a:cubicBezTo>
                    <a:pt x="27" y="33"/>
                    <a:pt x="26" y="28"/>
                    <a:pt x="31" y="30"/>
                  </a:cubicBezTo>
                  <a:cubicBezTo>
                    <a:pt x="35" y="31"/>
                    <a:pt x="32" y="33"/>
                    <a:pt x="32" y="34"/>
                  </a:cubicBezTo>
                  <a:cubicBezTo>
                    <a:pt x="33" y="36"/>
                    <a:pt x="35" y="31"/>
                    <a:pt x="35" y="37"/>
                  </a:cubicBezTo>
                  <a:cubicBezTo>
                    <a:pt x="33" y="47"/>
                    <a:pt x="35" y="50"/>
                    <a:pt x="38" y="47"/>
                  </a:cubicBezTo>
                  <a:cubicBezTo>
                    <a:pt x="41" y="45"/>
                    <a:pt x="44" y="45"/>
                    <a:pt x="44" y="44"/>
                  </a:cubicBezTo>
                  <a:cubicBezTo>
                    <a:pt x="44" y="42"/>
                    <a:pt x="46" y="42"/>
                    <a:pt x="47" y="41"/>
                  </a:cubicBezTo>
                  <a:cubicBezTo>
                    <a:pt x="49" y="39"/>
                    <a:pt x="54" y="39"/>
                    <a:pt x="52" y="41"/>
                  </a:cubicBezTo>
                  <a:cubicBezTo>
                    <a:pt x="50" y="44"/>
                    <a:pt x="52" y="44"/>
                    <a:pt x="55" y="41"/>
                  </a:cubicBezTo>
                  <a:cubicBezTo>
                    <a:pt x="58" y="39"/>
                    <a:pt x="61" y="41"/>
                    <a:pt x="60" y="42"/>
                  </a:cubicBezTo>
                  <a:cubicBezTo>
                    <a:pt x="63" y="42"/>
                    <a:pt x="64" y="41"/>
                    <a:pt x="63" y="39"/>
                  </a:cubicBezTo>
                  <a:cubicBezTo>
                    <a:pt x="60" y="37"/>
                    <a:pt x="63" y="34"/>
                    <a:pt x="61" y="33"/>
                  </a:cubicBezTo>
                  <a:cubicBezTo>
                    <a:pt x="60" y="31"/>
                    <a:pt x="61" y="30"/>
                    <a:pt x="61" y="28"/>
                  </a:cubicBezTo>
                  <a:cubicBezTo>
                    <a:pt x="60" y="27"/>
                    <a:pt x="55" y="25"/>
                    <a:pt x="55" y="28"/>
                  </a:cubicBezTo>
                  <a:cubicBezTo>
                    <a:pt x="55" y="30"/>
                    <a:pt x="52" y="27"/>
                    <a:pt x="54" y="23"/>
                  </a:cubicBezTo>
                  <a:cubicBezTo>
                    <a:pt x="54" y="22"/>
                    <a:pt x="50" y="22"/>
                    <a:pt x="52" y="19"/>
                  </a:cubicBezTo>
                  <a:cubicBezTo>
                    <a:pt x="49" y="17"/>
                    <a:pt x="50" y="20"/>
                    <a:pt x="46" y="19"/>
                  </a:cubicBezTo>
                  <a:cubicBezTo>
                    <a:pt x="41" y="17"/>
                    <a:pt x="41" y="22"/>
                    <a:pt x="40" y="20"/>
                  </a:cubicBezTo>
                  <a:cubicBezTo>
                    <a:pt x="38" y="19"/>
                    <a:pt x="37" y="22"/>
                    <a:pt x="35" y="17"/>
                  </a:cubicBezTo>
                  <a:cubicBezTo>
                    <a:pt x="33" y="14"/>
                    <a:pt x="29" y="20"/>
                    <a:pt x="27" y="17"/>
                  </a:cubicBezTo>
                  <a:cubicBezTo>
                    <a:pt x="27" y="16"/>
                    <a:pt x="17" y="19"/>
                    <a:pt x="17" y="14"/>
                  </a:cubicBezTo>
                  <a:cubicBezTo>
                    <a:pt x="17" y="11"/>
                    <a:pt x="18" y="14"/>
                    <a:pt x="18" y="11"/>
                  </a:cubicBezTo>
                  <a:cubicBezTo>
                    <a:pt x="18" y="9"/>
                    <a:pt x="23" y="9"/>
                    <a:pt x="26" y="11"/>
                  </a:cubicBezTo>
                  <a:cubicBezTo>
                    <a:pt x="27" y="11"/>
                    <a:pt x="26" y="14"/>
                    <a:pt x="27" y="13"/>
                  </a:cubicBezTo>
                  <a:cubicBezTo>
                    <a:pt x="29" y="9"/>
                    <a:pt x="29" y="11"/>
                    <a:pt x="31" y="9"/>
                  </a:cubicBezTo>
                </a:path>
              </a:pathLst>
            </a:custGeom>
            <a:grpFill/>
            <a:ln w="6350" cmpd="sng">
              <a:solidFill>
                <a:schemeClr val="bg1"/>
              </a:solidFill>
              <a:round/>
              <a:headEnd/>
              <a:tailEnd/>
            </a:ln>
          </p:spPr>
          <p:txBody>
            <a:bodyPr/>
            <a:lstStyle/>
            <a:p>
              <a:endParaRPr lang="en-GB"/>
            </a:p>
          </p:txBody>
        </p:sp>
        <p:sp>
          <p:nvSpPr>
            <p:cNvPr id="720" name="Freeform 53">
              <a:extLst>
                <a:ext uri="{FF2B5EF4-FFF2-40B4-BE49-F238E27FC236}">
                  <a16:creationId xmlns:a16="http://schemas.microsoft.com/office/drawing/2014/main" id="{27D3281B-8B6B-E071-21F3-D6C730390F62}"/>
                </a:ext>
              </a:extLst>
            </p:cNvPr>
            <p:cNvSpPr>
              <a:spLocks/>
            </p:cNvSpPr>
            <p:nvPr/>
          </p:nvSpPr>
          <p:spPr bwMode="auto">
            <a:xfrm>
              <a:off x="7912574" y="4346981"/>
              <a:ext cx="53024" cy="126933"/>
            </a:xfrm>
            <a:custGeom>
              <a:avLst/>
              <a:gdLst/>
              <a:ahLst/>
              <a:cxnLst>
                <a:cxn ang="0">
                  <a:pos x="3" y="12"/>
                </a:cxn>
                <a:cxn ang="0">
                  <a:pos x="11" y="3"/>
                </a:cxn>
                <a:cxn ang="0">
                  <a:pos x="14" y="3"/>
                </a:cxn>
                <a:cxn ang="0">
                  <a:pos x="16" y="9"/>
                </a:cxn>
                <a:cxn ang="0">
                  <a:pos x="13" y="22"/>
                </a:cxn>
                <a:cxn ang="0">
                  <a:pos x="8" y="34"/>
                </a:cxn>
                <a:cxn ang="0">
                  <a:pos x="5" y="33"/>
                </a:cxn>
                <a:cxn ang="0">
                  <a:pos x="2" y="26"/>
                </a:cxn>
                <a:cxn ang="0">
                  <a:pos x="3" y="12"/>
                </a:cxn>
              </a:cxnLst>
              <a:rect l="0" t="0" r="r" b="b"/>
              <a:pathLst>
                <a:path w="17" h="41">
                  <a:moveTo>
                    <a:pt x="3" y="12"/>
                  </a:moveTo>
                  <a:cubicBezTo>
                    <a:pt x="8" y="6"/>
                    <a:pt x="10" y="4"/>
                    <a:pt x="11" y="3"/>
                  </a:cubicBezTo>
                  <a:cubicBezTo>
                    <a:pt x="13" y="3"/>
                    <a:pt x="13" y="0"/>
                    <a:pt x="14" y="3"/>
                  </a:cubicBezTo>
                  <a:cubicBezTo>
                    <a:pt x="17" y="6"/>
                    <a:pt x="14" y="6"/>
                    <a:pt x="16" y="9"/>
                  </a:cubicBezTo>
                  <a:cubicBezTo>
                    <a:pt x="16" y="11"/>
                    <a:pt x="14" y="14"/>
                    <a:pt x="13" y="22"/>
                  </a:cubicBezTo>
                  <a:cubicBezTo>
                    <a:pt x="11" y="31"/>
                    <a:pt x="8" y="28"/>
                    <a:pt x="8" y="34"/>
                  </a:cubicBezTo>
                  <a:cubicBezTo>
                    <a:pt x="8" y="41"/>
                    <a:pt x="7" y="36"/>
                    <a:pt x="5" y="33"/>
                  </a:cubicBezTo>
                  <a:cubicBezTo>
                    <a:pt x="5" y="30"/>
                    <a:pt x="3" y="33"/>
                    <a:pt x="2" y="26"/>
                  </a:cubicBezTo>
                  <a:cubicBezTo>
                    <a:pt x="0" y="22"/>
                    <a:pt x="0" y="19"/>
                    <a:pt x="3" y="12"/>
                  </a:cubicBezTo>
                </a:path>
              </a:pathLst>
            </a:custGeom>
            <a:grpFill/>
            <a:ln w="6350" cmpd="sng">
              <a:solidFill>
                <a:schemeClr val="bg1"/>
              </a:solidFill>
              <a:round/>
              <a:headEnd/>
              <a:tailEnd/>
            </a:ln>
          </p:spPr>
          <p:txBody>
            <a:bodyPr/>
            <a:lstStyle/>
            <a:p>
              <a:endParaRPr lang="en-GB"/>
            </a:p>
          </p:txBody>
        </p:sp>
        <p:sp>
          <p:nvSpPr>
            <p:cNvPr id="721" name="Freeform 54">
              <a:extLst>
                <a:ext uri="{FF2B5EF4-FFF2-40B4-BE49-F238E27FC236}">
                  <a16:creationId xmlns:a16="http://schemas.microsoft.com/office/drawing/2014/main" id="{A60531F3-7F09-D428-BD9C-956C1740BD31}"/>
                </a:ext>
              </a:extLst>
            </p:cNvPr>
            <p:cNvSpPr>
              <a:spLocks/>
            </p:cNvSpPr>
            <p:nvPr/>
          </p:nvSpPr>
          <p:spPr bwMode="auto">
            <a:xfrm>
              <a:off x="8025049" y="3760517"/>
              <a:ext cx="155858" cy="189597"/>
            </a:xfrm>
            <a:custGeom>
              <a:avLst/>
              <a:gdLst/>
              <a:ahLst/>
              <a:cxnLst>
                <a:cxn ang="0">
                  <a:pos x="0" y="34"/>
                </a:cxn>
                <a:cxn ang="0">
                  <a:pos x="3" y="37"/>
                </a:cxn>
                <a:cxn ang="0">
                  <a:pos x="7" y="42"/>
                </a:cxn>
                <a:cxn ang="0">
                  <a:pos x="6" y="48"/>
                </a:cxn>
                <a:cxn ang="0">
                  <a:pos x="4" y="51"/>
                </a:cxn>
                <a:cxn ang="0">
                  <a:pos x="4" y="54"/>
                </a:cxn>
                <a:cxn ang="0">
                  <a:pos x="6" y="57"/>
                </a:cxn>
                <a:cxn ang="0">
                  <a:pos x="9" y="59"/>
                </a:cxn>
                <a:cxn ang="0">
                  <a:pos x="12" y="57"/>
                </a:cxn>
                <a:cxn ang="0">
                  <a:pos x="14" y="57"/>
                </a:cxn>
                <a:cxn ang="0">
                  <a:pos x="18" y="57"/>
                </a:cxn>
                <a:cxn ang="0">
                  <a:pos x="21" y="53"/>
                </a:cxn>
                <a:cxn ang="0">
                  <a:pos x="30" y="51"/>
                </a:cxn>
                <a:cxn ang="0">
                  <a:pos x="32" y="48"/>
                </a:cxn>
                <a:cxn ang="0">
                  <a:pos x="27" y="45"/>
                </a:cxn>
                <a:cxn ang="0">
                  <a:pos x="24" y="42"/>
                </a:cxn>
                <a:cxn ang="0">
                  <a:pos x="24" y="39"/>
                </a:cxn>
                <a:cxn ang="0">
                  <a:pos x="27" y="34"/>
                </a:cxn>
                <a:cxn ang="0">
                  <a:pos x="33" y="31"/>
                </a:cxn>
                <a:cxn ang="0">
                  <a:pos x="41" y="25"/>
                </a:cxn>
                <a:cxn ang="0">
                  <a:pos x="43" y="19"/>
                </a:cxn>
                <a:cxn ang="0">
                  <a:pos x="43" y="14"/>
                </a:cxn>
                <a:cxn ang="0">
                  <a:pos x="47" y="8"/>
                </a:cxn>
                <a:cxn ang="0">
                  <a:pos x="50" y="8"/>
                </a:cxn>
                <a:cxn ang="0">
                  <a:pos x="49" y="6"/>
                </a:cxn>
                <a:cxn ang="0">
                  <a:pos x="47" y="5"/>
                </a:cxn>
                <a:cxn ang="0">
                  <a:pos x="44" y="0"/>
                </a:cxn>
                <a:cxn ang="0">
                  <a:pos x="41" y="6"/>
                </a:cxn>
                <a:cxn ang="0">
                  <a:pos x="36" y="11"/>
                </a:cxn>
                <a:cxn ang="0">
                  <a:pos x="33" y="11"/>
                </a:cxn>
                <a:cxn ang="0">
                  <a:pos x="29" y="12"/>
                </a:cxn>
                <a:cxn ang="0">
                  <a:pos x="30" y="17"/>
                </a:cxn>
                <a:cxn ang="0">
                  <a:pos x="27" y="17"/>
                </a:cxn>
                <a:cxn ang="0">
                  <a:pos x="23" y="17"/>
                </a:cxn>
                <a:cxn ang="0">
                  <a:pos x="20" y="14"/>
                </a:cxn>
                <a:cxn ang="0">
                  <a:pos x="18" y="15"/>
                </a:cxn>
                <a:cxn ang="0">
                  <a:pos x="17" y="19"/>
                </a:cxn>
                <a:cxn ang="0">
                  <a:pos x="12" y="23"/>
                </a:cxn>
                <a:cxn ang="0">
                  <a:pos x="9" y="25"/>
                </a:cxn>
                <a:cxn ang="0">
                  <a:pos x="7" y="26"/>
                </a:cxn>
                <a:cxn ang="0">
                  <a:pos x="4" y="28"/>
                </a:cxn>
                <a:cxn ang="0">
                  <a:pos x="0" y="33"/>
                </a:cxn>
                <a:cxn ang="0">
                  <a:pos x="0" y="34"/>
                </a:cxn>
              </a:cxnLst>
              <a:rect l="0" t="0" r="r" b="b"/>
              <a:pathLst>
                <a:path w="50" h="61">
                  <a:moveTo>
                    <a:pt x="0" y="34"/>
                  </a:moveTo>
                  <a:cubicBezTo>
                    <a:pt x="0" y="36"/>
                    <a:pt x="1" y="39"/>
                    <a:pt x="3" y="37"/>
                  </a:cubicBezTo>
                  <a:cubicBezTo>
                    <a:pt x="4" y="36"/>
                    <a:pt x="9" y="39"/>
                    <a:pt x="7" y="42"/>
                  </a:cubicBezTo>
                  <a:cubicBezTo>
                    <a:pt x="7" y="45"/>
                    <a:pt x="4" y="47"/>
                    <a:pt x="6" y="48"/>
                  </a:cubicBezTo>
                  <a:cubicBezTo>
                    <a:pt x="7" y="50"/>
                    <a:pt x="4" y="48"/>
                    <a:pt x="4" y="51"/>
                  </a:cubicBezTo>
                  <a:cubicBezTo>
                    <a:pt x="3" y="54"/>
                    <a:pt x="0" y="54"/>
                    <a:pt x="4" y="54"/>
                  </a:cubicBezTo>
                  <a:cubicBezTo>
                    <a:pt x="7" y="56"/>
                    <a:pt x="1" y="56"/>
                    <a:pt x="6" y="57"/>
                  </a:cubicBezTo>
                  <a:cubicBezTo>
                    <a:pt x="9" y="57"/>
                    <a:pt x="6" y="61"/>
                    <a:pt x="9" y="59"/>
                  </a:cubicBezTo>
                  <a:cubicBezTo>
                    <a:pt x="11" y="57"/>
                    <a:pt x="9" y="54"/>
                    <a:pt x="12" y="57"/>
                  </a:cubicBezTo>
                  <a:cubicBezTo>
                    <a:pt x="14" y="59"/>
                    <a:pt x="14" y="59"/>
                    <a:pt x="14" y="57"/>
                  </a:cubicBezTo>
                  <a:cubicBezTo>
                    <a:pt x="15" y="56"/>
                    <a:pt x="17" y="57"/>
                    <a:pt x="18" y="57"/>
                  </a:cubicBezTo>
                  <a:cubicBezTo>
                    <a:pt x="18" y="56"/>
                    <a:pt x="18" y="54"/>
                    <a:pt x="21" y="53"/>
                  </a:cubicBezTo>
                  <a:cubicBezTo>
                    <a:pt x="26" y="51"/>
                    <a:pt x="27" y="53"/>
                    <a:pt x="30" y="51"/>
                  </a:cubicBezTo>
                  <a:cubicBezTo>
                    <a:pt x="32" y="51"/>
                    <a:pt x="29" y="50"/>
                    <a:pt x="32" y="48"/>
                  </a:cubicBezTo>
                  <a:cubicBezTo>
                    <a:pt x="30" y="47"/>
                    <a:pt x="30" y="48"/>
                    <a:pt x="27" y="45"/>
                  </a:cubicBezTo>
                  <a:cubicBezTo>
                    <a:pt x="26" y="42"/>
                    <a:pt x="24" y="43"/>
                    <a:pt x="24" y="42"/>
                  </a:cubicBezTo>
                  <a:cubicBezTo>
                    <a:pt x="23" y="40"/>
                    <a:pt x="26" y="43"/>
                    <a:pt x="24" y="39"/>
                  </a:cubicBezTo>
                  <a:cubicBezTo>
                    <a:pt x="24" y="34"/>
                    <a:pt x="26" y="37"/>
                    <a:pt x="27" y="34"/>
                  </a:cubicBezTo>
                  <a:cubicBezTo>
                    <a:pt x="29" y="31"/>
                    <a:pt x="29" y="36"/>
                    <a:pt x="33" y="31"/>
                  </a:cubicBezTo>
                  <a:cubicBezTo>
                    <a:pt x="38" y="28"/>
                    <a:pt x="40" y="25"/>
                    <a:pt x="41" y="25"/>
                  </a:cubicBezTo>
                  <a:cubicBezTo>
                    <a:pt x="43" y="25"/>
                    <a:pt x="43" y="20"/>
                    <a:pt x="43" y="19"/>
                  </a:cubicBezTo>
                  <a:cubicBezTo>
                    <a:pt x="43" y="17"/>
                    <a:pt x="41" y="17"/>
                    <a:pt x="43" y="14"/>
                  </a:cubicBezTo>
                  <a:cubicBezTo>
                    <a:pt x="46" y="11"/>
                    <a:pt x="46" y="9"/>
                    <a:pt x="47" y="8"/>
                  </a:cubicBezTo>
                  <a:cubicBezTo>
                    <a:pt x="49" y="8"/>
                    <a:pt x="49" y="9"/>
                    <a:pt x="50" y="8"/>
                  </a:cubicBezTo>
                  <a:cubicBezTo>
                    <a:pt x="49" y="6"/>
                    <a:pt x="49" y="6"/>
                    <a:pt x="49" y="6"/>
                  </a:cubicBezTo>
                  <a:cubicBezTo>
                    <a:pt x="49" y="3"/>
                    <a:pt x="49" y="6"/>
                    <a:pt x="47" y="5"/>
                  </a:cubicBezTo>
                  <a:cubicBezTo>
                    <a:pt x="46" y="3"/>
                    <a:pt x="47" y="2"/>
                    <a:pt x="44" y="0"/>
                  </a:cubicBezTo>
                  <a:cubicBezTo>
                    <a:pt x="41" y="0"/>
                    <a:pt x="44" y="8"/>
                    <a:pt x="41" y="6"/>
                  </a:cubicBezTo>
                  <a:cubicBezTo>
                    <a:pt x="38" y="6"/>
                    <a:pt x="40" y="9"/>
                    <a:pt x="36" y="11"/>
                  </a:cubicBezTo>
                  <a:cubicBezTo>
                    <a:pt x="35" y="12"/>
                    <a:pt x="36" y="11"/>
                    <a:pt x="33" y="11"/>
                  </a:cubicBezTo>
                  <a:cubicBezTo>
                    <a:pt x="32" y="12"/>
                    <a:pt x="29" y="9"/>
                    <a:pt x="29" y="12"/>
                  </a:cubicBezTo>
                  <a:cubicBezTo>
                    <a:pt x="29" y="15"/>
                    <a:pt x="32" y="15"/>
                    <a:pt x="30" y="17"/>
                  </a:cubicBezTo>
                  <a:cubicBezTo>
                    <a:pt x="29" y="19"/>
                    <a:pt x="29" y="17"/>
                    <a:pt x="27" y="17"/>
                  </a:cubicBezTo>
                  <a:cubicBezTo>
                    <a:pt x="26" y="19"/>
                    <a:pt x="24" y="17"/>
                    <a:pt x="23" y="17"/>
                  </a:cubicBezTo>
                  <a:cubicBezTo>
                    <a:pt x="21" y="17"/>
                    <a:pt x="21" y="12"/>
                    <a:pt x="20" y="14"/>
                  </a:cubicBezTo>
                  <a:cubicBezTo>
                    <a:pt x="18" y="15"/>
                    <a:pt x="20" y="14"/>
                    <a:pt x="18" y="15"/>
                  </a:cubicBezTo>
                  <a:cubicBezTo>
                    <a:pt x="17" y="17"/>
                    <a:pt x="18" y="17"/>
                    <a:pt x="17" y="19"/>
                  </a:cubicBezTo>
                  <a:cubicBezTo>
                    <a:pt x="15" y="20"/>
                    <a:pt x="14" y="23"/>
                    <a:pt x="12" y="23"/>
                  </a:cubicBezTo>
                  <a:cubicBezTo>
                    <a:pt x="9" y="23"/>
                    <a:pt x="11" y="25"/>
                    <a:pt x="9" y="25"/>
                  </a:cubicBezTo>
                  <a:cubicBezTo>
                    <a:pt x="7" y="25"/>
                    <a:pt x="9" y="26"/>
                    <a:pt x="7" y="26"/>
                  </a:cubicBezTo>
                  <a:cubicBezTo>
                    <a:pt x="4" y="28"/>
                    <a:pt x="6" y="28"/>
                    <a:pt x="4" y="28"/>
                  </a:cubicBezTo>
                  <a:cubicBezTo>
                    <a:pt x="3" y="28"/>
                    <a:pt x="1" y="31"/>
                    <a:pt x="0" y="33"/>
                  </a:cubicBezTo>
                  <a:cubicBezTo>
                    <a:pt x="0" y="34"/>
                    <a:pt x="0" y="34"/>
                    <a:pt x="0" y="34"/>
                  </a:cubicBezTo>
                  <a:close/>
                </a:path>
              </a:pathLst>
            </a:custGeom>
            <a:grpFill/>
            <a:ln w="6350" cmpd="sng">
              <a:solidFill>
                <a:schemeClr val="bg1"/>
              </a:solidFill>
              <a:round/>
              <a:headEnd/>
              <a:tailEnd/>
            </a:ln>
          </p:spPr>
          <p:txBody>
            <a:bodyPr/>
            <a:lstStyle/>
            <a:p>
              <a:endParaRPr lang="en-GB"/>
            </a:p>
          </p:txBody>
        </p:sp>
        <p:sp>
          <p:nvSpPr>
            <p:cNvPr id="722" name="Freeform 55">
              <a:extLst>
                <a:ext uri="{FF2B5EF4-FFF2-40B4-BE49-F238E27FC236}">
                  <a16:creationId xmlns:a16="http://schemas.microsoft.com/office/drawing/2014/main" id="{30A76148-E3CC-53E2-5BCD-5C185E50730F}"/>
                </a:ext>
              </a:extLst>
            </p:cNvPr>
            <p:cNvSpPr>
              <a:spLocks/>
            </p:cNvSpPr>
            <p:nvPr/>
          </p:nvSpPr>
          <p:spPr bwMode="auto">
            <a:xfrm>
              <a:off x="8065218" y="3909944"/>
              <a:ext cx="88374" cy="149428"/>
            </a:xfrm>
            <a:custGeom>
              <a:avLst/>
              <a:gdLst/>
              <a:ahLst/>
              <a:cxnLst>
                <a:cxn ang="0">
                  <a:pos x="5" y="9"/>
                </a:cxn>
                <a:cxn ang="0">
                  <a:pos x="3" y="10"/>
                </a:cxn>
                <a:cxn ang="0">
                  <a:pos x="5" y="15"/>
                </a:cxn>
                <a:cxn ang="0">
                  <a:pos x="6" y="20"/>
                </a:cxn>
                <a:cxn ang="0">
                  <a:pos x="5" y="18"/>
                </a:cxn>
                <a:cxn ang="0">
                  <a:pos x="2" y="18"/>
                </a:cxn>
                <a:cxn ang="0">
                  <a:pos x="2" y="20"/>
                </a:cxn>
                <a:cxn ang="0">
                  <a:pos x="0" y="21"/>
                </a:cxn>
                <a:cxn ang="0">
                  <a:pos x="3" y="23"/>
                </a:cxn>
                <a:cxn ang="0">
                  <a:pos x="3" y="28"/>
                </a:cxn>
                <a:cxn ang="0">
                  <a:pos x="5" y="31"/>
                </a:cxn>
                <a:cxn ang="0">
                  <a:pos x="3" y="34"/>
                </a:cxn>
                <a:cxn ang="0">
                  <a:pos x="2" y="39"/>
                </a:cxn>
                <a:cxn ang="0">
                  <a:pos x="2" y="42"/>
                </a:cxn>
                <a:cxn ang="0">
                  <a:pos x="2" y="43"/>
                </a:cxn>
                <a:cxn ang="0">
                  <a:pos x="3" y="45"/>
                </a:cxn>
                <a:cxn ang="0">
                  <a:pos x="5" y="45"/>
                </a:cxn>
                <a:cxn ang="0">
                  <a:pos x="6" y="47"/>
                </a:cxn>
                <a:cxn ang="0">
                  <a:pos x="8" y="43"/>
                </a:cxn>
                <a:cxn ang="0">
                  <a:pos x="9" y="43"/>
                </a:cxn>
                <a:cxn ang="0">
                  <a:pos x="11" y="45"/>
                </a:cxn>
                <a:cxn ang="0">
                  <a:pos x="11" y="43"/>
                </a:cxn>
                <a:cxn ang="0">
                  <a:pos x="11" y="42"/>
                </a:cxn>
                <a:cxn ang="0">
                  <a:pos x="13" y="43"/>
                </a:cxn>
                <a:cxn ang="0">
                  <a:pos x="13" y="40"/>
                </a:cxn>
                <a:cxn ang="0">
                  <a:pos x="19" y="42"/>
                </a:cxn>
                <a:cxn ang="0">
                  <a:pos x="20" y="39"/>
                </a:cxn>
                <a:cxn ang="0">
                  <a:pos x="25" y="39"/>
                </a:cxn>
                <a:cxn ang="0">
                  <a:pos x="28" y="29"/>
                </a:cxn>
                <a:cxn ang="0">
                  <a:pos x="26" y="28"/>
                </a:cxn>
                <a:cxn ang="0">
                  <a:pos x="26" y="20"/>
                </a:cxn>
                <a:cxn ang="0">
                  <a:pos x="22" y="7"/>
                </a:cxn>
                <a:cxn ang="0">
                  <a:pos x="19" y="0"/>
                </a:cxn>
                <a:cxn ang="0">
                  <a:pos x="17" y="3"/>
                </a:cxn>
                <a:cxn ang="0">
                  <a:pos x="8" y="4"/>
                </a:cxn>
                <a:cxn ang="0">
                  <a:pos x="5" y="9"/>
                </a:cxn>
              </a:cxnLst>
              <a:rect l="0" t="0" r="r" b="b"/>
              <a:pathLst>
                <a:path w="28" h="48">
                  <a:moveTo>
                    <a:pt x="5" y="9"/>
                  </a:moveTo>
                  <a:cubicBezTo>
                    <a:pt x="5" y="10"/>
                    <a:pt x="5" y="9"/>
                    <a:pt x="3" y="10"/>
                  </a:cubicBezTo>
                  <a:cubicBezTo>
                    <a:pt x="3" y="12"/>
                    <a:pt x="6" y="14"/>
                    <a:pt x="5" y="15"/>
                  </a:cubicBezTo>
                  <a:cubicBezTo>
                    <a:pt x="3" y="17"/>
                    <a:pt x="8" y="17"/>
                    <a:pt x="6" y="20"/>
                  </a:cubicBezTo>
                  <a:cubicBezTo>
                    <a:pt x="6" y="21"/>
                    <a:pt x="6" y="18"/>
                    <a:pt x="5" y="18"/>
                  </a:cubicBezTo>
                  <a:cubicBezTo>
                    <a:pt x="2" y="18"/>
                    <a:pt x="2" y="18"/>
                    <a:pt x="2" y="18"/>
                  </a:cubicBezTo>
                  <a:cubicBezTo>
                    <a:pt x="3" y="20"/>
                    <a:pt x="2" y="20"/>
                    <a:pt x="2" y="20"/>
                  </a:cubicBezTo>
                  <a:cubicBezTo>
                    <a:pt x="0" y="18"/>
                    <a:pt x="0" y="21"/>
                    <a:pt x="0" y="21"/>
                  </a:cubicBezTo>
                  <a:cubicBezTo>
                    <a:pt x="2" y="23"/>
                    <a:pt x="3" y="20"/>
                    <a:pt x="3" y="23"/>
                  </a:cubicBezTo>
                  <a:cubicBezTo>
                    <a:pt x="3" y="25"/>
                    <a:pt x="3" y="28"/>
                    <a:pt x="3" y="28"/>
                  </a:cubicBezTo>
                  <a:cubicBezTo>
                    <a:pt x="5" y="29"/>
                    <a:pt x="3" y="29"/>
                    <a:pt x="5" y="31"/>
                  </a:cubicBezTo>
                  <a:cubicBezTo>
                    <a:pt x="6" y="32"/>
                    <a:pt x="3" y="31"/>
                    <a:pt x="3" y="34"/>
                  </a:cubicBezTo>
                  <a:cubicBezTo>
                    <a:pt x="2" y="37"/>
                    <a:pt x="0" y="39"/>
                    <a:pt x="2" y="39"/>
                  </a:cubicBezTo>
                  <a:cubicBezTo>
                    <a:pt x="2" y="40"/>
                    <a:pt x="2" y="40"/>
                    <a:pt x="2" y="42"/>
                  </a:cubicBezTo>
                  <a:cubicBezTo>
                    <a:pt x="3" y="43"/>
                    <a:pt x="2" y="42"/>
                    <a:pt x="2" y="43"/>
                  </a:cubicBezTo>
                  <a:cubicBezTo>
                    <a:pt x="2" y="45"/>
                    <a:pt x="3" y="43"/>
                    <a:pt x="3" y="45"/>
                  </a:cubicBezTo>
                  <a:cubicBezTo>
                    <a:pt x="3" y="48"/>
                    <a:pt x="3" y="48"/>
                    <a:pt x="5" y="45"/>
                  </a:cubicBezTo>
                  <a:cubicBezTo>
                    <a:pt x="6" y="42"/>
                    <a:pt x="5" y="47"/>
                    <a:pt x="6" y="47"/>
                  </a:cubicBezTo>
                  <a:cubicBezTo>
                    <a:pt x="6" y="47"/>
                    <a:pt x="6" y="45"/>
                    <a:pt x="8" y="43"/>
                  </a:cubicBezTo>
                  <a:cubicBezTo>
                    <a:pt x="9" y="42"/>
                    <a:pt x="11" y="42"/>
                    <a:pt x="9" y="43"/>
                  </a:cubicBezTo>
                  <a:cubicBezTo>
                    <a:pt x="8" y="45"/>
                    <a:pt x="9" y="47"/>
                    <a:pt x="11" y="45"/>
                  </a:cubicBezTo>
                  <a:cubicBezTo>
                    <a:pt x="11" y="43"/>
                    <a:pt x="11" y="43"/>
                    <a:pt x="11" y="43"/>
                  </a:cubicBezTo>
                  <a:cubicBezTo>
                    <a:pt x="11" y="42"/>
                    <a:pt x="11" y="40"/>
                    <a:pt x="11" y="42"/>
                  </a:cubicBezTo>
                  <a:cubicBezTo>
                    <a:pt x="13" y="43"/>
                    <a:pt x="13" y="43"/>
                    <a:pt x="13" y="43"/>
                  </a:cubicBezTo>
                  <a:cubicBezTo>
                    <a:pt x="14" y="42"/>
                    <a:pt x="11" y="42"/>
                    <a:pt x="13" y="40"/>
                  </a:cubicBezTo>
                  <a:cubicBezTo>
                    <a:pt x="16" y="40"/>
                    <a:pt x="17" y="42"/>
                    <a:pt x="19" y="42"/>
                  </a:cubicBezTo>
                  <a:cubicBezTo>
                    <a:pt x="20" y="40"/>
                    <a:pt x="19" y="40"/>
                    <a:pt x="20" y="39"/>
                  </a:cubicBezTo>
                  <a:cubicBezTo>
                    <a:pt x="22" y="39"/>
                    <a:pt x="23" y="40"/>
                    <a:pt x="25" y="39"/>
                  </a:cubicBezTo>
                  <a:cubicBezTo>
                    <a:pt x="25" y="37"/>
                    <a:pt x="28" y="32"/>
                    <a:pt x="28" y="29"/>
                  </a:cubicBezTo>
                  <a:cubicBezTo>
                    <a:pt x="28" y="26"/>
                    <a:pt x="26" y="31"/>
                    <a:pt x="26" y="28"/>
                  </a:cubicBezTo>
                  <a:cubicBezTo>
                    <a:pt x="26" y="23"/>
                    <a:pt x="28" y="23"/>
                    <a:pt x="26" y="20"/>
                  </a:cubicBezTo>
                  <a:cubicBezTo>
                    <a:pt x="26" y="15"/>
                    <a:pt x="23" y="10"/>
                    <a:pt x="22" y="7"/>
                  </a:cubicBezTo>
                  <a:cubicBezTo>
                    <a:pt x="20" y="4"/>
                    <a:pt x="19" y="1"/>
                    <a:pt x="19" y="0"/>
                  </a:cubicBezTo>
                  <a:cubicBezTo>
                    <a:pt x="16" y="1"/>
                    <a:pt x="19" y="3"/>
                    <a:pt x="17" y="3"/>
                  </a:cubicBezTo>
                  <a:cubicBezTo>
                    <a:pt x="14" y="4"/>
                    <a:pt x="13" y="3"/>
                    <a:pt x="8" y="4"/>
                  </a:cubicBezTo>
                  <a:cubicBezTo>
                    <a:pt x="5" y="6"/>
                    <a:pt x="5" y="7"/>
                    <a:pt x="5" y="9"/>
                  </a:cubicBezTo>
                </a:path>
              </a:pathLst>
            </a:custGeom>
            <a:grpFill/>
            <a:ln w="6350" cmpd="sng">
              <a:solidFill>
                <a:schemeClr val="bg1"/>
              </a:solidFill>
              <a:round/>
              <a:headEnd/>
              <a:tailEnd/>
            </a:ln>
          </p:spPr>
          <p:txBody>
            <a:bodyPr/>
            <a:lstStyle/>
            <a:p>
              <a:endParaRPr lang="en-GB"/>
            </a:p>
          </p:txBody>
        </p:sp>
        <p:sp>
          <p:nvSpPr>
            <p:cNvPr id="723" name="Freeform 56">
              <a:extLst>
                <a:ext uri="{FF2B5EF4-FFF2-40B4-BE49-F238E27FC236}">
                  <a16:creationId xmlns:a16="http://schemas.microsoft.com/office/drawing/2014/main" id="{EB76DF7E-844B-412F-7AC6-071329A5C4F9}"/>
                </a:ext>
              </a:extLst>
            </p:cNvPr>
            <p:cNvSpPr>
              <a:spLocks/>
            </p:cNvSpPr>
            <p:nvPr/>
          </p:nvSpPr>
          <p:spPr bwMode="auto">
            <a:xfrm>
              <a:off x="8062005" y="4081867"/>
              <a:ext cx="28922" cy="17674"/>
            </a:xfrm>
            <a:custGeom>
              <a:avLst/>
              <a:gdLst/>
              <a:ahLst/>
              <a:cxnLst>
                <a:cxn ang="0">
                  <a:pos x="1" y="4"/>
                </a:cxn>
                <a:cxn ang="0">
                  <a:pos x="8" y="1"/>
                </a:cxn>
                <a:cxn ang="0">
                  <a:pos x="1" y="4"/>
                </a:cxn>
              </a:cxnLst>
              <a:rect l="0" t="0" r="r" b="b"/>
              <a:pathLst>
                <a:path w="9" h="6">
                  <a:moveTo>
                    <a:pt x="1" y="4"/>
                  </a:moveTo>
                  <a:cubicBezTo>
                    <a:pt x="0" y="1"/>
                    <a:pt x="8" y="0"/>
                    <a:pt x="8" y="1"/>
                  </a:cubicBezTo>
                  <a:cubicBezTo>
                    <a:pt x="9" y="3"/>
                    <a:pt x="3" y="6"/>
                    <a:pt x="1" y="4"/>
                  </a:cubicBezTo>
                </a:path>
              </a:pathLst>
            </a:custGeom>
            <a:grpFill/>
            <a:ln w="6350" cmpd="sng">
              <a:solidFill>
                <a:schemeClr val="bg1"/>
              </a:solidFill>
              <a:round/>
              <a:headEnd/>
              <a:tailEnd/>
            </a:ln>
          </p:spPr>
          <p:txBody>
            <a:bodyPr/>
            <a:lstStyle/>
            <a:p>
              <a:endParaRPr lang="en-GB"/>
            </a:p>
          </p:txBody>
        </p:sp>
        <p:sp>
          <p:nvSpPr>
            <p:cNvPr id="724" name="Freeform 57">
              <a:extLst>
                <a:ext uri="{FF2B5EF4-FFF2-40B4-BE49-F238E27FC236}">
                  <a16:creationId xmlns:a16="http://schemas.microsoft.com/office/drawing/2014/main" id="{F207D509-1BB3-91AC-7327-C9CC78059CF0}"/>
                </a:ext>
              </a:extLst>
            </p:cNvPr>
            <p:cNvSpPr>
              <a:spLocks/>
            </p:cNvSpPr>
            <p:nvPr/>
          </p:nvSpPr>
          <p:spPr bwMode="auto">
            <a:xfrm>
              <a:off x="8143951" y="4043305"/>
              <a:ext cx="9641" cy="22494"/>
            </a:xfrm>
            <a:custGeom>
              <a:avLst/>
              <a:gdLst/>
              <a:ahLst/>
              <a:cxnLst>
                <a:cxn ang="0">
                  <a:pos x="0" y="7"/>
                </a:cxn>
                <a:cxn ang="0">
                  <a:pos x="0" y="3"/>
                </a:cxn>
                <a:cxn ang="0">
                  <a:pos x="1" y="0"/>
                </a:cxn>
                <a:cxn ang="0">
                  <a:pos x="1" y="3"/>
                </a:cxn>
                <a:cxn ang="0">
                  <a:pos x="0" y="7"/>
                </a:cxn>
              </a:cxnLst>
              <a:rect l="0" t="0" r="r" b="b"/>
              <a:pathLst>
                <a:path w="3" h="7">
                  <a:moveTo>
                    <a:pt x="0" y="7"/>
                  </a:moveTo>
                  <a:cubicBezTo>
                    <a:pt x="0" y="7"/>
                    <a:pt x="0" y="5"/>
                    <a:pt x="0" y="3"/>
                  </a:cubicBezTo>
                  <a:cubicBezTo>
                    <a:pt x="1" y="2"/>
                    <a:pt x="0" y="0"/>
                    <a:pt x="1" y="0"/>
                  </a:cubicBezTo>
                  <a:cubicBezTo>
                    <a:pt x="3" y="0"/>
                    <a:pt x="3" y="2"/>
                    <a:pt x="1" y="3"/>
                  </a:cubicBezTo>
                  <a:cubicBezTo>
                    <a:pt x="0" y="5"/>
                    <a:pt x="1" y="7"/>
                    <a:pt x="0" y="7"/>
                  </a:cubicBezTo>
                </a:path>
              </a:pathLst>
            </a:custGeom>
            <a:grpFill/>
            <a:ln w="6350" cmpd="sng">
              <a:solidFill>
                <a:schemeClr val="bg1"/>
              </a:solidFill>
              <a:round/>
              <a:headEnd/>
              <a:tailEnd/>
            </a:ln>
          </p:spPr>
          <p:txBody>
            <a:bodyPr/>
            <a:lstStyle/>
            <a:p>
              <a:endParaRPr lang="en-GB"/>
            </a:p>
          </p:txBody>
        </p:sp>
        <p:sp>
          <p:nvSpPr>
            <p:cNvPr id="725" name="Freeform 58">
              <a:extLst>
                <a:ext uri="{FF2B5EF4-FFF2-40B4-BE49-F238E27FC236}">
                  <a16:creationId xmlns:a16="http://schemas.microsoft.com/office/drawing/2014/main" id="{331E99B7-4D44-99A0-7109-54507B945FCA}"/>
                </a:ext>
              </a:extLst>
            </p:cNvPr>
            <p:cNvSpPr>
              <a:spLocks/>
            </p:cNvSpPr>
            <p:nvPr/>
          </p:nvSpPr>
          <p:spPr bwMode="auto">
            <a:xfrm>
              <a:off x="8062005" y="4049732"/>
              <a:ext cx="12854" cy="6427"/>
            </a:xfrm>
            <a:custGeom>
              <a:avLst/>
              <a:gdLst/>
              <a:ahLst/>
              <a:cxnLst>
                <a:cxn ang="0">
                  <a:pos x="1" y="2"/>
                </a:cxn>
                <a:cxn ang="0">
                  <a:pos x="3" y="0"/>
                </a:cxn>
                <a:cxn ang="0">
                  <a:pos x="1" y="2"/>
                </a:cxn>
              </a:cxnLst>
              <a:rect l="0" t="0" r="r" b="b"/>
              <a:pathLst>
                <a:path w="4" h="2">
                  <a:moveTo>
                    <a:pt x="1" y="2"/>
                  </a:moveTo>
                  <a:cubicBezTo>
                    <a:pt x="0" y="2"/>
                    <a:pt x="3" y="0"/>
                    <a:pt x="3" y="0"/>
                  </a:cubicBezTo>
                  <a:cubicBezTo>
                    <a:pt x="4" y="2"/>
                    <a:pt x="1" y="2"/>
                    <a:pt x="1" y="2"/>
                  </a:cubicBezTo>
                </a:path>
              </a:pathLst>
            </a:custGeom>
            <a:grpFill/>
            <a:ln w="6350" cmpd="sng">
              <a:solidFill>
                <a:schemeClr val="bg1"/>
              </a:solidFill>
              <a:round/>
              <a:headEnd/>
              <a:tailEnd/>
            </a:ln>
          </p:spPr>
          <p:txBody>
            <a:bodyPr/>
            <a:lstStyle/>
            <a:p>
              <a:endParaRPr lang="en-GB"/>
            </a:p>
          </p:txBody>
        </p:sp>
        <p:sp>
          <p:nvSpPr>
            <p:cNvPr id="726" name="Freeform 59">
              <a:extLst>
                <a:ext uri="{FF2B5EF4-FFF2-40B4-BE49-F238E27FC236}">
                  <a16:creationId xmlns:a16="http://schemas.microsoft.com/office/drawing/2014/main" id="{6B58DE81-8644-7AB3-3BD2-D49D7B72F473}"/>
                </a:ext>
              </a:extLst>
            </p:cNvPr>
            <p:cNvSpPr>
              <a:spLocks/>
            </p:cNvSpPr>
            <p:nvPr/>
          </p:nvSpPr>
          <p:spPr bwMode="auto">
            <a:xfrm>
              <a:off x="8062005" y="4035272"/>
              <a:ext cx="3213" cy="8034"/>
            </a:xfrm>
            <a:custGeom>
              <a:avLst/>
              <a:gdLst/>
              <a:ahLst/>
              <a:cxnLst>
                <a:cxn ang="0">
                  <a:pos x="1" y="3"/>
                </a:cxn>
                <a:cxn ang="0">
                  <a:pos x="1" y="0"/>
                </a:cxn>
                <a:cxn ang="0">
                  <a:pos x="1" y="2"/>
                </a:cxn>
                <a:cxn ang="0">
                  <a:pos x="1" y="3"/>
                </a:cxn>
              </a:cxnLst>
              <a:rect l="0" t="0" r="r" b="b"/>
              <a:pathLst>
                <a:path w="1" h="3">
                  <a:moveTo>
                    <a:pt x="1" y="3"/>
                  </a:moveTo>
                  <a:cubicBezTo>
                    <a:pt x="1" y="2"/>
                    <a:pt x="0" y="2"/>
                    <a:pt x="1" y="0"/>
                  </a:cubicBezTo>
                  <a:cubicBezTo>
                    <a:pt x="1" y="2"/>
                    <a:pt x="1" y="2"/>
                    <a:pt x="1" y="2"/>
                  </a:cubicBezTo>
                  <a:cubicBezTo>
                    <a:pt x="1" y="3"/>
                    <a:pt x="1" y="3"/>
                    <a:pt x="1" y="3"/>
                  </a:cubicBezTo>
                </a:path>
              </a:pathLst>
            </a:custGeom>
            <a:grpFill/>
            <a:ln w="6350" cmpd="sng">
              <a:solidFill>
                <a:schemeClr val="bg1"/>
              </a:solidFill>
              <a:round/>
              <a:headEnd/>
              <a:tailEnd/>
            </a:ln>
          </p:spPr>
          <p:txBody>
            <a:bodyPr/>
            <a:lstStyle/>
            <a:p>
              <a:endParaRPr lang="en-GB"/>
            </a:p>
          </p:txBody>
        </p:sp>
        <p:sp>
          <p:nvSpPr>
            <p:cNvPr id="727" name="Freeform 60">
              <a:extLst>
                <a:ext uri="{FF2B5EF4-FFF2-40B4-BE49-F238E27FC236}">
                  <a16:creationId xmlns:a16="http://schemas.microsoft.com/office/drawing/2014/main" id="{7EF277E2-EF76-C417-D178-AF6C909D4248}"/>
                </a:ext>
              </a:extLst>
            </p:cNvPr>
            <p:cNvSpPr>
              <a:spLocks/>
            </p:cNvSpPr>
            <p:nvPr/>
          </p:nvSpPr>
          <p:spPr bwMode="auto">
            <a:xfrm>
              <a:off x="8071646" y="3982248"/>
              <a:ext cx="3213" cy="6427"/>
            </a:xfrm>
            <a:custGeom>
              <a:avLst/>
              <a:gdLst/>
              <a:ahLst/>
              <a:cxnLst>
                <a:cxn ang="0">
                  <a:pos x="0" y="2"/>
                </a:cxn>
                <a:cxn ang="0">
                  <a:pos x="0" y="0"/>
                </a:cxn>
                <a:cxn ang="0">
                  <a:pos x="0" y="2"/>
                </a:cxn>
              </a:cxnLst>
              <a:rect l="0" t="0" r="r" b="b"/>
              <a:pathLst>
                <a:path w="1" h="2">
                  <a:moveTo>
                    <a:pt x="0" y="2"/>
                  </a:moveTo>
                  <a:cubicBezTo>
                    <a:pt x="0" y="0"/>
                    <a:pt x="0" y="0"/>
                    <a:pt x="0" y="0"/>
                  </a:cubicBezTo>
                  <a:cubicBezTo>
                    <a:pt x="1" y="0"/>
                    <a:pt x="1" y="2"/>
                    <a:pt x="0" y="2"/>
                  </a:cubicBezTo>
                </a:path>
              </a:pathLst>
            </a:custGeom>
            <a:grpFill/>
            <a:ln w="6350" cmpd="sng">
              <a:solidFill>
                <a:schemeClr val="bg1"/>
              </a:solidFill>
              <a:round/>
              <a:headEnd/>
              <a:tailEnd/>
            </a:ln>
          </p:spPr>
          <p:txBody>
            <a:bodyPr/>
            <a:lstStyle/>
            <a:p>
              <a:endParaRPr lang="en-GB"/>
            </a:p>
          </p:txBody>
        </p:sp>
        <p:sp>
          <p:nvSpPr>
            <p:cNvPr id="728" name="Freeform 61">
              <a:extLst>
                <a:ext uri="{FF2B5EF4-FFF2-40B4-BE49-F238E27FC236}">
                  <a16:creationId xmlns:a16="http://schemas.microsoft.com/office/drawing/2014/main" id="{BA018BF9-DE32-56D2-5CF2-16F70DB24846}"/>
                </a:ext>
              </a:extLst>
            </p:cNvPr>
            <p:cNvSpPr>
              <a:spLocks/>
            </p:cNvSpPr>
            <p:nvPr/>
          </p:nvSpPr>
          <p:spPr bwMode="auto">
            <a:xfrm>
              <a:off x="8124670" y="4035272"/>
              <a:ext cx="9641" cy="8034"/>
            </a:xfrm>
            <a:custGeom>
              <a:avLst/>
              <a:gdLst/>
              <a:ahLst/>
              <a:cxnLst>
                <a:cxn ang="0">
                  <a:pos x="1" y="3"/>
                </a:cxn>
                <a:cxn ang="0">
                  <a:pos x="1" y="0"/>
                </a:cxn>
                <a:cxn ang="0">
                  <a:pos x="1" y="3"/>
                </a:cxn>
              </a:cxnLst>
              <a:rect l="0" t="0" r="r" b="b"/>
              <a:pathLst>
                <a:path w="3" h="3">
                  <a:moveTo>
                    <a:pt x="1" y="3"/>
                  </a:moveTo>
                  <a:cubicBezTo>
                    <a:pt x="0" y="3"/>
                    <a:pt x="0" y="0"/>
                    <a:pt x="1" y="0"/>
                  </a:cubicBezTo>
                  <a:cubicBezTo>
                    <a:pt x="3" y="0"/>
                    <a:pt x="3" y="2"/>
                    <a:pt x="1" y="3"/>
                  </a:cubicBezTo>
                </a:path>
              </a:pathLst>
            </a:custGeom>
            <a:grpFill/>
            <a:ln w="6350" cmpd="sng">
              <a:solidFill>
                <a:schemeClr val="bg1"/>
              </a:solidFill>
              <a:round/>
              <a:headEnd/>
              <a:tailEnd/>
            </a:ln>
          </p:spPr>
          <p:txBody>
            <a:bodyPr/>
            <a:lstStyle/>
            <a:p>
              <a:endParaRPr lang="en-GB"/>
            </a:p>
          </p:txBody>
        </p:sp>
        <p:sp>
          <p:nvSpPr>
            <p:cNvPr id="729" name="Freeform 62">
              <a:extLst>
                <a:ext uri="{FF2B5EF4-FFF2-40B4-BE49-F238E27FC236}">
                  <a16:creationId xmlns:a16="http://schemas.microsoft.com/office/drawing/2014/main" id="{5AB2851C-1FA7-A267-31AD-37390330EECF}"/>
                </a:ext>
              </a:extLst>
            </p:cNvPr>
            <p:cNvSpPr>
              <a:spLocks/>
            </p:cNvSpPr>
            <p:nvPr/>
          </p:nvSpPr>
          <p:spPr bwMode="auto">
            <a:xfrm>
              <a:off x="8108602" y="4035272"/>
              <a:ext cx="6427" cy="8034"/>
            </a:xfrm>
            <a:custGeom>
              <a:avLst/>
              <a:gdLst/>
              <a:ahLst/>
              <a:cxnLst>
                <a:cxn ang="0">
                  <a:pos x="2" y="3"/>
                </a:cxn>
                <a:cxn ang="0">
                  <a:pos x="0" y="0"/>
                </a:cxn>
                <a:cxn ang="0">
                  <a:pos x="2" y="2"/>
                </a:cxn>
                <a:cxn ang="0">
                  <a:pos x="2" y="3"/>
                </a:cxn>
              </a:cxnLst>
              <a:rect l="0" t="0" r="r" b="b"/>
              <a:pathLst>
                <a:path w="2" h="3">
                  <a:moveTo>
                    <a:pt x="2" y="3"/>
                  </a:moveTo>
                  <a:cubicBezTo>
                    <a:pt x="0" y="2"/>
                    <a:pt x="0" y="2"/>
                    <a:pt x="0" y="0"/>
                  </a:cubicBezTo>
                  <a:cubicBezTo>
                    <a:pt x="0" y="0"/>
                    <a:pt x="2" y="0"/>
                    <a:pt x="2" y="2"/>
                  </a:cubicBezTo>
                  <a:cubicBezTo>
                    <a:pt x="2" y="3"/>
                    <a:pt x="2" y="3"/>
                    <a:pt x="2" y="3"/>
                  </a:cubicBezTo>
                </a:path>
              </a:pathLst>
            </a:custGeom>
            <a:grpFill/>
            <a:ln w="6350" cmpd="sng">
              <a:solidFill>
                <a:schemeClr val="bg1"/>
              </a:solidFill>
              <a:round/>
              <a:headEnd/>
              <a:tailEnd/>
            </a:ln>
          </p:spPr>
          <p:txBody>
            <a:bodyPr/>
            <a:lstStyle/>
            <a:p>
              <a:endParaRPr lang="en-GB"/>
            </a:p>
          </p:txBody>
        </p:sp>
        <p:sp>
          <p:nvSpPr>
            <p:cNvPr id="730" name="Freeform 63">
              <a:extLst>
                <a:ext uri="{FF2B5EF4-FFF2-40B4-BE49-F238E27FC236}">
                  <a16:creationId xmlns:a16="http://schemas.microsoft.com/office/drawing/2014/main" id="{294D30D9-CE28-362B-3484-BA6F77C1FCA4}"/>
                </a:ext>
              </a:extLst>
            </p:cNvPr>
            <p:cNvSpPr>
              <a:spLocks/>
            </p:cNvSpPr>
            <p:nvPr/>
          </p:nvSpPr>
          <p:spPr bwMode="auto">
            <a:xfrm>
              <a:off x="8074859" y="4059372"/>
              <a:ext cx="6427" cy="6427"/>
            </a:xfrm>
            <a:custGeom>
              <a:avLst/>
              <a:gdLst/>
              <a:ahLst/>
              <a:cxnLst>
                <a:cxn ang="0">
                  <a:pos x="2" y="2"/>
                </a:cxn>
                <a:cxn ang="0">
                  <a:pos x="0" y="0"/>
                </a:cxn>
                <a:cxn ang="0">
                  <a:pos x="2" y="2"/>
                </a:cxn>
              </a:cxnLst>
              <a:rect l="0" t="0" r="r" b="b"/>
              <a:pathLst>
                <a:path w="2" h="2">
                  <a:moveTo>
                    <a:pt x="2" y="2"/>
                  </a:moveTo>
                  <a:cubicBezTo>
                    <a:pt x="0" y="2"/>
                    <a:pt x="0" y="2"/>
                    <a:pt x="0" y="0"/>
                  </a:cubicBezTo>
                  <a:cubicBezTo>
                    <a:pt x="2" y="0"/>
                    <a:pt x="2" y="2"/>
                    <a:pt x="2" y="2"/>
                  </a:cubicBezTo>
                </a:path>
              </a:pathLst>
            </a:custGeom>
            <a:grpFill/>
            <a:ln w="6350" cmpd="sng">
              <a:solidFill>
                <a:schemeClr val="bg1"/>
              </a:solidFill>
              <a:round/>
              <a:headEnd/>
              <a:tailEnd/>
            </a:ln>
          </p:spPr>
          <p:txBody>
            <a:bodyPr/>
            <a:lstStyle/>
            <a:p>
              <a:endParaRPr lang="en-GB"/>
            </a:p>
          </p:txBody>
        </p:sp>
        <p:sp>
          <p:nvSpPr>
            <p:cNvPr id="731" name="Freeform 64">
              <a:extLst>
                <a:ext uri="{FF2B5EF4-FFF2-40B4-BE49-F238E27FC236}">
                  <a16:creationId xmlns:a16="http://schemas.microsoft.com/office/drawing/2014/main" id="{BBEF7DA1-9B74-1F73-69F7-FFD6451E971F}"/>
                </a:ext>
              </a:extLst>
            </p:cNvPr>
            <p:cNvSpPr>
              <a:spLocks/>
            </p:cNvSpPr>
            <p:nvPr/>
          </p:nvSpPr>
          <p:spPr bwMode="auto">
            <a:xfrm>
              <a:off x="8071646" y="3938866"/>
              <a:ext cx="3213" cy="11247"/>
            </a:xfrm>
            <a:custGeom>
              <a:avLst/>
              <a:gdLst/>
              <a:ahLst/>
              <a:cxnLst>
                <a:cxn ang="0">
                  <a:pos x="1" y="4"/>
                </a:cxn>
                <a:cxn ang="0">
                  <a:pos x="0" y="0"/>
                </a:cxn>
                <a:cxn ang="0">
                  <a:pos x="1" y="4"/>
                </a:cxn>
              </a:cxnLst>
              <a:rect l="0" t="0" r="r" b="b"/>
              <a:pathLst>
                <a:path w="1" h="4">
                  <a:moveTo>
                    <a:pt x="1" y="4"/>
                  </a:moveTo>
                  <a:cubicBezTo>
                    <a:pt x="0" y="4"/>
                    <a:pt x="0" y="0"/>
                    <a:pt x="0" y="0"/>
                  </a:cubicBezTo>
                  <a:cubicBezTo>
                    <a:pt x="1" y="0"/>
                    <a:pt x="1" y="4"/>
                    <a:pt x="1" y="4"/>
                  </a:cubicBezTo>
                </a:path>
              </a:pathLst>
            </a:custGeom>
            <a:grpFill/>
            <a:ln w="6350" cmpd="sng">
              <a:solidFill>
                <a:schemeClr val="bg1"/>
              </a:solidFill>
              <a:round/>
              <a:headEnd/>
              <a:tailEnd/>
            </a:ln>
          </p:spPr>
          <p:txBody>
            <a:bodyPr/>
            <a:lstStyle/>
            <a:p>
              <a:endParaRPr lang="en-GB"/>
            </a:p>
          </p:txBody>
        </p:sp>
        <p:sp>
          <p:nvSpPr>
            <p:cNvPr id="732" name="Freeform 65">
              <a:extLst>
                <a:ext uri="{FF2B5EF4-FFF2-40B4-BE49-F238E27FC236}">
                  <a16:creationId xmlns:a16="http://schemas.microsoft.com/office/drawing/2014/main" id="{0435071B-D499-36CC-7545-BD09F18BA847}"/>
                </a:ext>
              </a:extLst>
            </p:cNvPr>
            <p:cNvSpPr>
              <a:spLocks/>
            </p:cNvSpPr>
            <p:nvPr/>
          </p:nvSpPr>
          <p:spPr bwMode="auto">
            <a:xfrm>
              <a:off x="7629780" y="4514083"/>
              <a:ext cx="61058" cy="65877"/>
            </a:xfrm>
            <a:custGeom>
              <a:avLst/>
              <a:gdLst/>
              <a:ahLst/>
              <a:cxnLst>
                <a:cxn ang="0">
                  <a:pos x="3" y="6"/>
                </a:cxn>
                <a:cxn ang="0">
                  <a:pos x="6" y="3"/>
                </a:cxn>
                <a:cxn ang="0">
                  <a:pos x="9" y="2"/>
                </a:cxn>
                <a:cxn ang="0">
                  <a:pos x="12" y="2"/>
                </a:cxn>
                <a:cxn ang="0">
                  <a:pos x="17" y="2"/>
                </a:cxn>
                <a:cxn ang="0">
                  <a:pos x="18" y="2"/>
                </a:cxn>
                <a:cxn ang="0">
                  <a:pos x="20" y="6"/>
                </a:cxn>
                <a:cxn ang="0">
                  <a:pos x="17" y="13"/>
                </a:cxn>
                <a:cxn ang="0">
                  <a:pos x="12" y="17"/>
                </a:cxn>
                <a:cxn ang="0">
                  <a:pos x="9" y="19"/>
                </a:cxn>
                <a:cxn ang="0">
                  <a:pos x="8" y="19"/>
                </a:cxn>
                <a:cxn ang="0">
                  <a:pos x="3" y="17"/>
                </a:cxn>
                <a:cxn ang="0">
                  <a:pos x="2" y="13"/>
                </a:cxn>
                <a:cxn ang="0">
                  <a:pos x="3" y="6"/>
                </a:cxn>
              </a:cxnLst>
              <a:rect l="0" t="0" r="r" b="b"/>
              <a:pathLst>
                <a:path w="20" h="21">
                  <a:moveTo>
                    <a:pt x="3" y="6"/>
                  </a:moveTo>
                  <a:cubicBezTo>
                    <a:pt x="6" y="3"/>
                    <a:pt x="5" y="5"/>
                    <a:pt x="6" y="3"/>
                  </a:cubicBezTo>
                  <a:cubicBezTo>
                    <a:pt x="8" y="2"/>
                    <a:pt x="8" y="5"/>
                    <a:pt x="9" y="2"/>
                  </a:cubicBezTo>
                  <a:cubicBezTo>
                    <a:pt x="9" y="0"/>
                    <a:pt x="11" y="3"/>
                    <a:pt x="12" y="2"/>
                  </a:cubicBezTo>
                  <a:cubicBezTo>
                    <a:pt x="14" y="0"/>
                    <a:pt x="15" y="2"/>
                    <a:pt x="17" y="2"/>
                  </a:cubicBezTo>
                  <a:cubicBezTo>
                    <a:pt x="17" y="0"/>
                    <a:pt x="18" y="2"/>
                    <a:pt x="18" y="2"/>
                  </a:cubicBezTo>
                  <a:cubicBezTo>
                    <a:pt x="20" y="2"/>
                    <a:pt x="20" y="5"/>
                    <a:pt x="20" y="6"/>
                  </a:cubicBezTo>
                  <a:cubicBezTo>
                    <a:pt x="18" y="6"/>
                    <a:pt x="17" y="10"/>
                    <a:pt x="17" y="13"/>
                  </a:cubicBezTo>
                  <a:cubicBezTo>
                    <a:pt x="17" y="16"/>
                    <a:pt x="14" y="14"/>
                    <a:pt x="12" y="17"/>
                  </a:cubicBezTo>
                  <a:cubicBezTo>
                    <a:pt x="12" y="19"/>
                    <a:pt x="11" y="17"/>
                    <a:pt x="9" y="19"/>
                  </a:cubicBezTo>
                  <a:cubicBezTo>
                    <a:pt x="9" y="21"/>
                    <a:pt x="8" y="21"/>
                    <a:pt x="8" y="19"/>
                  </a:cubicBezTo>
                  <a:cubicBezTo>
                    <a:pt x="6" y="19"/>
                    <a:pt x="6" y="21"/>
                    <a:pt x="3" y="17"/>
                  </a:cubicBezTo>
                  <a:cubicBezTo>
                    <a:pt x="0" y="16"/>
                    <a:pt x="2" y="16"/>
                    <a:pt x="2" y="13"/>
                  </a:cubicBezTo>
                  <a:cubicBezTo>
                    <a:pt x="0" y="8"/>
                    <a:pt x="3" y="8"/>
                    <a:pt x="3" y="6"/>
                  </a:cubicBezTo>
                </a:path>
              </a:pathLst>
            </a:custGeom>
            <a:grpFill/>
            <a:ln w="6350" cmpd="sng">
              <a:solidFill>
                <a:schemeClr val="bg1"/>
              </a:solidFill>
              <a:round/>
              <a:headEnd/>
              <a:tailEnd/>
            </a:ln>
          </p:spPr>
          <p:txBody>
            <a:bodyPr/>
            <a:lstStyle/>
            <a:p>
              <a:endParaRPr lang="en-GB"/>
            </a:p>
          </p:txBody>
        </p:sp>
        <p:sp>
          <p:nvSpPr>
            <p:cNvPr id="733" name="Freeform 66">
              <a:extLst>
                <a:ext uri="{FF2B5EF4-FFF2-40B4-BE49-F238E27FC236}">
                  <a16:creationId xmlns:a16="http://schemas.microsoft.com/office/drawing/2014/main" id="{5E70D8E2-E775-92D2-8FAF-75FF97C948B0}"/>
                </a:ext>
              </a:extLst>
            </p:cNvPr>
            <p:cNvSpPr>
              <a:spLocks/>
            </p:cNvSpPr>
            <p:nvPr/>
          </p:nvSpPr>
          <p:spPr bwMode="auto">
            <a:xfrm>
              <a:off x="6917976" y="4835434"/>
              <a:ext cx="56237" cy="125326"/>
            </a:xfrm>
            <a:custGeom>
              <a:avLst/>
              <a:gdLst/>
              <a:ahLst/>
              <a:cxnLst>
                <a:cxn ang="0">
                  <a:pos x="4" y="37"/>
                </a:cxn>
                <a:cxn ang="0">
                  <a:pos x="0" y="18"/>
                </a:cxn>
                <a:cxn ang="0">
                  <a:pos x="1" y="15"/>
                </a:cxn>
                <a:cxn ang="0">
                  <a:pos x="1" y="9"/>
                </a:cxn>
                <a:cxn ang="0">
                  <a:pos x="3" y="4"/>
                </a:cxn>
                <a:cxn ang="0">
                  <a:pos x="1" y="0"/>
                </a:cxn>
                <a:cxn ang="0">
                  <a:pos x="7" y="1"/>
                </a:cxn>
                <a:cxn ang="0">
                  <a:pos x="11" y="9"/>
                </a:cxn>
                <a:cxn ang="0">
                  <a:pos x="15" y="18"/>
                </a:cxn>
                <a:cxn ang="0">
                  <a:pos x="17" y="21"/>
                </a:cxn>
                <a:cxn ang="0">
                  <a:pos x="13" y="34"/>
                </a:cxn>
                <a:cxn ang="0">
                  <a:pos x="4" y="37"/>
                </a:cxn>
              </a:cxnLst>
              <a:rect l="0" t="0" r="r" b="b"/>
              <a:pathLst>
                <a:path w="18" h="40">
                  <a:moveTo>
                    <a:pt x="4" y="37"/>
                  </a:moveTo>
                  <a:cubicBezTo>
                    <a:pt x="0" y="32"/>
                    <a:pt x="1" y="23"/>
                    <a:pt x="0" y="18"/>
                  </a:cubicBezTo>
                  <a:cubicBezTo>
                    <a:pt x="0" y="14"/>
                    <a:pt x="1" y="14"/>
                    <a:pt x="1" y="15"/>
                  </a:cubicBezTo>
                  <a:cubicBezTo>
                    <a:pt x="1" y="17"/>
                    <a:pt x="1" y="12"/>
                    <a:pt x="1" y="9"/>
                  </a:cubicBezTo>
                  <a:cubicBezTo>
                    <a:pt x="1" y="8"/>
                    <a:pt x="3" y="8"/>
                    <a:pt x="3" y="4"/>
                  </a:cubicBezTo>
                  <a:cubicBezTo>
                    <a:pt x="3" y="1"/>
                    <a:pt x="1" y="1"/>
                    <a:pt x="1" y="0"/>
                  </a:cubicBezTo>
                  <a:cubicBezTo>
                    <a:pt x="1" y="0"/>
                    <a:pt x="4" y="0"/>
                    <a:pt x="7" y="1"/>
                  </a:cubicBezTo>
                  <a:cubicBezTo>
                    <a:pt x="9" y="4"/>
                    <a:pt x="9" y="6"/>
                    <a:pt x="11" y="9"/>
                  </a:cubicBezTo>
                  <a:cubicBezTo>
                    <a:pt x="13" y="11"/>
                    <a:pt x="13" y="17"/>
                    <a:pt x="15" y="18"/>
                  </a:cubicBezTo>
                  <a:cubicBezTo>
                    <a:pt x="17" y="20"/>
                    <a:pt x="15" y="20"/>
                    <a:pt x="17" y="21"/>
                  </a:cubicBezTo>
                  <a:cubicBezTo>
                    <a:pt x="18" y="25"/>
                    <a:pt x="18" y="32"/>
                    <a:pt x="13" y="34"/>
                  </a:cubicBezTo>
                  <a:cubicBezTo>
                    <a:pt x="11" y="37"/>
                    <a:pt x="7" y="40"/>
                    <a:pt x="4" y="37"/>
                  </a:cubicBezTo>
                </a:path>
              </a:pathLst>
            </a:custGeom>
            <a:grpFill/>
            <a:ln w="6350" cmpd="sng">
              <a:solidFill>
                <a:schemeClr val="bg1"/>
              </a:solidFill>
              <a:round/>
              <a:headEnd/>
              <a:tailEnd/>
            </a:ln>
          </p:spPr>
          <p:txBody>
            <a:bodyPr/>
            <a:lstStyle/>
            <a:p>
              <a:endParaRPr lang="en-GB"/>
            </a:p>
          </p:txBody>
        </p:sp>
        <p:sp>
          <p:nvSpPr>
            <p:cNvPr id="734" name="Freeform 67">
              <a:extLst>
                <a:ext uri="{FF2B5EF4-FFF2-40B4-BE49-F238E27FC236}">
                  <a16:creationId xmlns:a16="http://schemas.microsoft.com/office/drawing/2014/main" id="{2421A4EF-7FAA-F122-CDA3-277C0A6DCA0A}"/>
                </a:ext>
              </a:extLst>
            </p:cNvPr>
            <p:cNvSpPr>
              <a:spLocks/>
            </p:cNvSpPr>
            <p:nvPr/>
          </p:nvSpPr>
          <p:spPr bwMode="auto">
            <a:xfrm>
              <a:off x="7226478" y="4240935"/>
              <a:ext cx="224949" cy="594499"/>
            </a:xfrm>
            <a:custGeom>
              <a:avLst/>
              <a:gdLst/>
              <a:ahLst/>
              <a:cxnLst>
                <a:cxn ang="0">
                  <a:pos x="7" y="68"/>
                </a:cxn>
                <a:cxn ang="0">
                  <a:pos x="9" y="52"/>
                </a:cxn>
                <a:cxn ang="0">
                  <a:pos x="16" y="46"/>
                </a:cxn>
                <a:cxn ang="0">
                  <a:pos x="24" y="29"/>
                </a:cxn>
                <a:cxn ang="0">
                  <a:pos x="27" y="20"/>
                </a:cxn>
                <a:cxn ang="0">
                  <a:pos x="38" y="14"/>
                </a:cxn>
                <a:cxn ang="0">
                  <a:pos x="46" y="4"/>
                </a:cxn>
                <a:cxn ang="0">
                  <a:pos x="52" y="15"/>
                </a:cxn>
                <a:cxn ang="0">
                  <a:pos x="52" y="31"/>
                </a:cxn>
                <a:cxn ang="0">
                  <a:pos x="46" y="35"/>
                </a:cxn>
                <a:cxn ang="0">
                  <a:pos x="44" y="48"/>
                </a:cxn>
                <a:cxn ang="0">
                  <a:pos x="52" y="48"/>
                </a:cxn>
                <a:cxn ang="0">
                  <a:pos x="56" y="59"/>
                </a:cxn>
                <a:cxn ang="0">
                  <a:pos x="56" y="66"/>
                </a:cxn>
                <a:cxn ang="0">
                  <a:pos x="62" y="73"/>
                </a:cxn>
                <a:cxn ang="0">
                  <a:pos x="68" y="73"/>
                </a:cxn>
                <a:cxn ang="0">
                  <a:pos x="67" y="79"/>
                </a:cxn>
                <a:cxn ang="0">
                  <a:pos x="59" y="87"/>
                </a:cxn>
                <a:cxn ang="0">
                  <a:pos x="55" y="90"/>
                </a:cxn>
                <a:cxn ang="0">
                  <a:pos x="47" y="93"/>
                </a:cxn>
                <a:cxn ang="0">
                  <a:pos x="44" y="102"/>
                </a:cxn>
                <a:cxn ang="0">
                  <a:pos x="44" y="108"/>
                </a:cxn>
                <a:cxn ang="0">
                  <a:pos x="50" y="121"/>
                </a:cxn>
                <a:cxn ang="0">
                  <a:pos x="52" y="129"/>
                </a:cxn>
                <a:cxn ang="0">
                  <a:pos x="49" y="136"/>
                </a:cxn>
                <a:cxn ang="0">
                  <a:pos x="55" y="158"/>
                </a:cxn>
                <a:cxn ang="0">
                  <a:pos x="59" y="169"/>
                </a:cxn>
                <a:cxn ang="0">
                  <a:pos x="55" y="180"/>
                </a:cxn>
                <a:cxn ang="0">
                  <a:pos x="50" y="188"/>
                </a:cxn>
                <a:cxn ang="0">
                  <a:pos x="52" y="172"/>
                </a:cxn>
                <a:cxn ang="0">
                  <a:pos x="52" y="161"/>
                </a:cxn>
                <a:cxn ang="0">
                  <a:pos x="47" y="149"/>
                </a:cxn>
                <a:cxn ang="0">
                  <a:pos x="42" y="127"/>
                </a:cxn>
                <a:cxn ang="0">
                  <a:pos x="41" y="122"/>
                </a:cxn>
                <a:cxn ang="0">
                  <a:pos x="38" y="115"/>
                </a:cxn>
                <a:cxn ang="0">
                  <a:pos x="24" y="132"/>
                </a:cxn>
                <a:cxn ang="0">
                  <a:pos x="20" y="127"/>
                </a:cxn>
                <a:cxn ang="0">
                  <a:pos x="20" y="116"/>
                </a:cxn>
                <a:cxn ang="0">
                  <a:pos x="13" y="101"/>
                </a:cxn>
                <a:cxn ang="0">
                  <a:pos x="13" y="96"/>
                </a:cxn>
                <a:cxn ang="0">
                  <a:pos x="7" y="90"/>
                </a:cxn>
                <a:cxn ang="0">
                  <a:pos x="0" y="79"/>
                </a:cxn>
              </a:cxnLst>
              <a:rect l="0" t="0" r="r" b="b"/>
              <a:pathLst>
                <a:path w="72" h="191">
                  <a:moveTo>
                    <a:pt x="3" y="69"/>
                  </a:moveTo>
                  <a:cubicBezTo>
                    <a:pt x="6" y="65"/>
                    <a:pt x="4" y="73"/>
                    <a:pt x="7" y="68"/>
                  </a:cubicBezTo>
                  <a:cubicBezTo>
                    <a:pt x="9" y="63"/>
                    <a:pt x="7" y="65"/>
                    <a:pt x="7" y="62"/>
                  </a:cubicBezTo>
                  <a:cubicBezTo>
                    <a:pt x="7" y="54"/>
                    <a:pt x="10" y="65"/>
                    <a:pt x="9" y="52"/>
                  </a:cubicBezTo>
                  <a:cubicBezTo>
                    <a:pt x="9" y="45"/>
                    <a:pt x="9" y="48"/>
                    <a:pt x="12" y="49"/>
                  </a:cubicBezTo>
                  <a:cubicBezTo>
                    <a:pt x="15" y="49"/>
                    <a:pt x="15" y="54"/>
                    <a:pt x="16" y="46"/>
                  </a:cubicBezTo>
                  <a:cubicBezTo>
                    <a:pt x="18" y="40"/>
                    <a:pt x="23" y="40"/>
                    <a:pt x="20" y="37"/>
                  </a:cubicBezTo>
                  <a:cubicBezTo>
                    <a:pt x="18" y="35"/>
                    <a:pt x="21" y="35"/>
                    <a:pt x="24" y="29"/>
                  </a:cubicBezTo>
                  <a:cubicBezTo>
                    <a:pt x="26" y="24"/>
                    <a:pt x="23" y="26"/>
                    <a:pt x="24" y="23"/>
                  </a:cubicBezTo>
                  <a:cubicBezTo>
                    <a:pt x="24" y="20"/>
                    <a:pt x="24" y="23"/>
                    <a:pt x="27" y="20"/>
                  </a:cubicBezTo>
                  <a:cubicBezTo>
                    <a:pt x="30" y="17"/>
                    <a:pt x="35" y="12"/>
                    <a:pt x="38" y="15"/>
                  </a:cubicBezTo>
                  <a:cubicBezTo>
                    <a:pt x="39" y="18"/>
                    <a:pt x="41" y="18"/>
                    <a:pt x="38" y="14"/>
                  </a:cubicBezTo>
                  <a:cubicBezTo>
                    <a:pt x="36" y="11"/>
                    <a:pt x="42" y="11"/>
                    <a:pt x="41" y="6"/>
                  </a:cubicBezTo>
                  <a:cubicBezTo>
                    <a:pt x="42" y="4"/>
                    <a:pt x="41" y="0"/>
                    <a:pt x="46" y="4"/>
                  </a:cubicBezTo>
                  <a:cubicBezTo>
                    <a:pt x="50" y="7"/>
                    <a:pt x="47" y="14"/>
                    <a:pt x="50" y="12"/>
                  </a:cubicBezTo>
                  <a:cubicBezTo>
                    <a:pt x="52" y="11"/>
                    <a:pt x="53" y="14"/>
                    <a:pt x="52" y="15"/>
                  </a:cubicBezTo>
                  <a:cubicBezTo>
                    <a:pt x="50" y="17"/>
                    <a:pt x="53" y="18"/>
                    <a:pt x="52" y="23"/>
                  </a:cubicBezTo>
                  <a:cubicBezTo>
                    <a:pt x="50" y="28"/>
                    <a:pt x="53" y="31"/>
                    <a:pt x="52" y="31"/>
                  </a:cubicBezTo>
                  <a:cubicBezTo>
                    <a:pt x="49" y="31"/>
                    <a:pt x="50" y="34"/>
                    <a:pt x="49" y="32"/>
                  </a:cubicBezTo>
                  <a:cubicBezTo>
                    <a:pt x="47" y="32"/>
                    <a:pt x="49" y="35"/>
                    <a:pt x="46" y="35"/>
                  </a:cubicBezTo>
                  <a:cubicBezTo>
                    <a:pt x="42" y="37"/>
                    <a:pt x="46" y="40"/>
                    <a:pt x="44" y="41"/>
                  </a:cubicBezTo>
                  <a:cubicBezTo>
                    <a:pt x="39" y="43"/>
                    <a:pt x="46" y="46"/>
                    <a:pt x="44" y="48"/>
                  </a:cubicBezTo>
                  <a:cubicBezTo>
                    <a:pt x="42" y="49"/>
                    <a:pt x="42" y="51"/>
                    <a:pt x="46" y="49"/>
                  </a:cubicBezTo>
                  <a:cubicBezTo>
                    <a:pt x="49" y="46"/>
                    <a:pt x="50" y="49"/>
                    <a:pt x="52" y="48"/>
                  </a:cubicBezTo>
                  <a:cubicBezTo>
                    <a:pt x="55" y="46"/>
                    <a:pt x="50" y="49"/>
                    <a:pt x="52" y="52"/>
                  </a:cubicBezTo>
                  <a:cubicBezTo>
                    <a:pt x="53" y="56"/>
                    <a:pt x="52" y="59"/>
                    <a:pt x="56" y="59"/>
                  </a:cubicBezTo>
                  <a:cubicBezTo>
                    <a:pt x="61" y="59"/>
                    <a:pt x="58" y="59"/>
                    <a:pt x="56" y="60"/>
                  </a:cubicBezTo>
                  <a:cubicBezTo>
                    <a:pt x="56" y="63"/>
                    <a:pt x="58" y="62"/>
                    <a:pt x="56" y="66"/>
                  </a:cubicBezTo>
                  <a:cubicBezTo>
                    <a:pt x="55" y="69"/>
                    <a:pt x="59" y="68"/>
                    <a:pt x="61" y="68"/>
                  </a:cubicBezTo>
                  <a:cubicBezTo>
                    <a:pt x="62" y="69"/>
                    <a:pt x="61" y="71"/>
                    <a:pt x="62" y="73"/>
                  </a:cubicBezTo>
                  <a:cubicBezTo>
                    <a:pt x="64" y="73"/>
                    <a:pt x="62" y="76"/>
                    <a:pt x="64" y="74"/>
                  </a:cubicBezTo>
                  <a:cubicBezTo>
                    <a:pt x="65" y="74"/>
                    <a:pt x="65" y="77"/>
                    <a:pt x="68" y="73"/>
                  </a:cubicBezTo>
                  <a:cubicBezTo>
                    <a:pt x="72" y="69"/>
                    <a:pt x="72" y="73"/>
                    <a:pt x="72" y="74"/>
                  </a:cubicBezTo>
                  <a:cubicBezTo>
                    <a:pt x="70" y="76"/>
                    <a:pt x="67" y="74"/>
                    <a:pt x="67" y="79"/>
                  </a:cubicBezTo>
                  <a:cubicBezTo>
                    <a:pt x="65" y="84"/>
                    <a:pt x="64" y="79"/>
                    <a:pt x="64" y="85"/>
                  </a:cubicBezTo>
                  <a:cubicBezTo>
                    <a:pt x="61" y="85"/>
                    <a:pt x="62" y="87"/>
                    <a:pt x="59" y="87"/>
                  </a:cubicBezTo>
                  <a:cubicBezTo>
                    <a:pt x="56" y="85"/>
                    <a:pt x="59" y="88"/>
                    <a:pt x="58" y="88"/>
                  </a:cubicBezTo>
                  <a:cubicBezTo>
                    <a:pt x="56" y="90"/>
                    <a:pt x="56" y="87"/>
                    <a:pt x="55" y="90"/>
                  </a:cubicBezTo>
                  <a:cubicBezTo>
                    <a:pt x="55" y="93"/>
                    <a:pt x="53" y="91"/>
                    <a:pt x="50" y="93"/>
                  </a:cubicBezTo>
                  <a:cubicBezTo>
                    <a:pt x="47" y="94"/>
                    <a:pt x="47" y="90"/>
                    <a:pt x="47" y="93"/>
                  </a:cubicBezTo>
                  <a:cubicBezTo>
                    <a:pt x="46" y="96"/>
                    <a:pt x="44" y="94"/>
                    <a:pt x="46" y="97"/>
                  </a:cubicBezTo>
                  <a:cubicBezTo>
                    <a:pt x="47" y="101"/>
                    <a:pt x="42" y="97"/>
                    <a:pt x="44" y="102"/>
                  </a:cubicBezTo>
                  <a:cubicBezTo>
                    <a:pt x="46" y="107"/>
                    <a:pt x="41" y="102"/>
                    <a:pt x="41" y="105"/>
                  </a:cubicBezTo>
                  <a:cubicBezTo>
                    <a:pt x="42" y="108"/>
                    <a:pt x="44" y="104"/>
                    <a:pt x="44" y="108"/>
                  </a:cubicBezTo>
                  <a:cubicBezTo>
                    <a:pt x="44" y="113"/>
                    <a:pt x="46" y="115"/>
                    <a:pt x="49" y="118"/>
                  </a:cubicBezTo>
                  <a:cubicBezTo>
                    <a:pt x="50" y="121"/>
                    <a:pt x="50" y="118"/>
                    <a:pt x="50" y="121"/>
                  </a:cubicBezTo>
                  <a:cubicBezTo>
                    <a:pt x="50" y="124"/>
                    <a:pt x="52" y="127"/>
                    <a:pt x="52" y="127"/>
                  </a:cubicBezTo>
                  <a:cubicBezTo>
                    <a:pt x="55" y="122"/>
                    <a:pt x="55" y="129"/>
                    <a:pt x="52" y="129"/>
                  </a:cubicBezTo>
                  <a:cubicBezTo>
                    <a:pt x="50" y="129"/>
                    <a:pt x="52" y="136"/>
                    <a:pt x="50" y="136"/>
                  </a:cubicBezTo>
                  <a:cubicBezTo>
                    <a:pt x="49" y="135"/>
                    <a:pt x="50" y="138"/>
                    <a:pt x="49" y="136"/>
                  </a:cubicBezTo>
                  <a:cubicBezTo>
                    <a:pt x="47" y="136"/>
                    <a:pt x="47" y="141"/>
                    <a:pt x="52" y="146"/>
                  </a:cubicBezTo>
                  <a:cubicBezTo>
                    <a:pt x="56" y="150"/>
                    <a:pt x="58" y="153"/>
                    <a:pt x="55" y="158"/>
                  </a:cubicBezTo>
                  <a:cubicBezTo>
                    <a:pt x="58" y="163"/>
                    <a:pt x="58" y="166"/>
                    <a:pt x="58" y="167"/>
                  </a:cubicBezTo>
                  <a:cubicBezTo>
                    <a:pt x="58" y="169"/>
                    <a:pt x="59" y="167"/>
                    <a:pt x="59" y="169"/>
                  </a:cubicBezTo>
                  <a:cubicBezTo>
                    <a:pt x="59" y="172"/>
                    <a:pt x="61" y="170"/>
                    <a:pt x="59" y="172"/>
                  </a:cubicBezTo>
                  <a:cubicBezTo>
                    <a:pt x="56" y="175"/>
                    <a:pt x="58" y="175"/>
                    <a:pt x="55" y="180"/>
                  </a:cubicBezTo>
                  <a:cubicBezTo>
                    <a:pt x="52" y="183"/>
                    <a:pt x="53" y="183"/>
                    <a:pt x="52" y="186"/>
                  </a:cubicBezTo>
                  <a:cubicBezTo>
                    <a:pt x="52" y="189"/>
                    <a:pt x="50" y="191"/>
                    <a:pt x="50" y="188"/>
                  </a:cubicBezTo>
                  <a:cubicBezTo>
                    <a:pt x="50" y="178"/>
                    <a:pt x="52" y="181"/>
                    <a:pt x="52" y="178"/>
                  </a:cubicBezTo>
                  <a:cubicBezTo>
                    <a:pt x="52" y="175"/>
                    <a:pt x="55" y="172"/>
                    <a:pt x="52" y="172"/>
                  </a:cubicBezTo>
                  <a:cubicBezTo>
                    <a:pt x="49" y="172"/>
                    <a:pt x="53" y="169"/>
                    <a:pt x="52" y="167"/>
                  </a:cubicBezTo>
                  <a:cubicBezTo>
                    <a:pt x="50" y="166"/>
                    <a:pt x="52" y="164"/>
                    <a:pt x="52" y="161"/>
                  </a:cubicBezTo>
                  <a:cubicBezTo>
                    <a:pt x="50" y="160"/>
                    <a:pt x="50" y="157"/>
                    <a:pt x="49" y="153"/>
                  </a:cubicBezTo>
                  <a:cubicBezTo>
                    <a:pt x="47" y="149"/>
                    <a:pt x="47" y="158"/>
                    <a:pt x="47" y="149"/>
                  </a:cubicBezTo>
                  <a:cubicBezTo>
                    <a:pt x="47" y="146"/>
                    <a:pt x="44" y="144"/>
                    <a:pt x="44" y="136"/>
                  </a:cubicBezTo>
                  <a:cubicBezTo>
                    <a:pt x="44" y="130"/>
                    <a:pt x="42" y="130"/>
                    <a:pt x="42" y="127"/>
                  </a:cubicBezTo>
                  <a:cubicBezTo>
                    <a:pt x="42" y="125"/>
                    <a:pt x="46" y="124"/>
                    <a:pt x="44" y="124"/>
                  </a:cubicBezTo>
                  <a:cubicBezTo>
                    <a:pt x="42" y="124"/>
                    <a:pt x="41" y="125"/>
                    <a:pt x="41" y="122"/>
                  </a:cubicBezTo>
                  <a:cubicBezTo>
                    <a:pt x="39" y="118"/>
                    <a:pt x="39" y="119"/>
                    <a:pt x="39" y="118"/>
                  </a:cubicBezTo>
                  <a:cubicBezTo>
                    <a:pt x="39" y="116"/>
                    <a:pt x="38" y="116"/>
                    <a:pt x="38" y="115"/>
                  </a:cubicBezTo>
                  <a:cubicBezTo>
                    <a:pt x="39" y="122"/>
                    <a:pt x="35" y="124"/>
                    <a:pt x="32" y="125"/>
                  </a:cubicBezTo>
                  <a:cubicBezTo>
                    <a:pt x="27" y="127"/>
                    <a:pt x="27" y="135"/>
                    <a:pt x="24" y="132"/>
                  </a:cubicBezTo>
                  <a:cubicBezTo>
                    <a:pt x="21" y="129"/>
                    <a:pt x="23" y="133"/>
                    <a:pt x="20" y="130"/>
                  </a:cubicBezTo>
                  <a:cubicBezTo>
                    <a:pt x="18" y="129"/>
                    <a:pt x="21" y="127"/>
                    <a:pt x="20" y="127"/>
                  </a:cubicBezTo>
                  <a:cubicBezTo>
                    <a:pt x="18" y="125"/>
                    <a:pt x="18" y="130"/>
                    <a:pt x="16" y="130"/>
                  </a:cubicBezTo>
                  <a:cubicBezTo>
                    <a:pt x="15" y="130"/>
                    <a:pt x="18" y="122"/>
                    <a:pt x="20" y="116"/>
                  </a:cubicBezTo>
                  <a:cubicBezTo>
                    <a:pt x="21" y="111"/>
                    <a:pt x="16" y="105"/>
                    <a:pt x="15" y="101"/>
                  </a:cubicBezTo>
                  <a:cubicBezTo>
                    <a:pt x="15" y="96"/>
                    <a:pt x="13" y="99"/>
                    <a:pt x="13" y="101"/>
                  </a:cubicBezTo>
                  <a:cubicBezTo>
                    <a:pt x="13" y="102"/>
                    <a:pt x="9" y="97"/>
                    <a:pt x="10" y="96"/>
                  </a:cubicBezTo>
                  <a:cubicBezTo>
                    <a:pt x="12" y="94"/>
                    <a:pt x="12" y="97"/>
                    <a:pt x="13" y="96"/>
                  </a:cubicBezTo>
                  <a:cubicBezTo>
                    <a:pt x="16" y="94"/>
                    <a:pt x="13" y="94"/>
                    <a:pt x="12" y="93"/>
                  </a:cubicBezTo>
                  <a:cubicBezTo>
                    <a:pt x="10" y="90"/>
                    <a:pt x="9" y="87"/>
                    <a:pt x="7" y="90"/>
                  </a:cubicBezTo>
                  <a:cubicBezTo>
                    <a:pt x="7" y="93"/>
                    <a:pt x="7" y="90"/>
                    <a:pt x="4" y="87"/>
                  </a:cubicBezTo>
                  <a:cubicBezTo>
                    <a:pt x="1" y="84"/>
                    <a:pt x="1" y="79"/>
                    <a:pt x="0" y="79"/>
                  </a:cubicBezTo>
                  <a:cubicBezTo>
                    <a:pt x="0" y="68"/>
                    <a:pt x="4" y="85"/>
                    <a:pt x="3" y="69"/>
                  </a:cubicBezTo>
                </a:path>
              </a:pathLst>
            </a:custGeom>
            <a:grpFill/>
            <a:ln w="6350" cmpd="sng">
              <a:solidFill>
                <a:schemeClr val="bg1"/>
              </a:solidFill>
              <a:round/>
              <a:headEnd/>
              <a:tailEnd/>
            </a:ln>
          </p:spPr>
          <p:txBody>
            <a:bodyPr/>
            <a:lstStyle/>
            <a:p>
              <a:endParaRPr lang="en-GB"/>
            </a:p>
          </p:txBody>
        </p:sp>
        <p:sp>
          <p:nvSpPr>
            <p:cNvPr id="735" name="Freeform 68">
              <a:extLst>
                <a:ext uri="{FF2B5EF4-FFF2-40B4-BE49-F238E27FC236}">
                  <a16:creationId xmlns:a16="http://schemas.microsoft.com/office/drawing/2014/main" id="{CC05A310-651E-57E7-125E-46EBE58A025D}"/>
                </a:ext>
              </a:extLst>
            </p:cNvPr>
            <p:cNvSpPr>
              <a:spLocks/>
            </p:cNvSpPr>
            <p:nvPr/>
          </p:nvSpPr>
          <p:spPr bwMode="auto">
            <a:xfrm>
              <a:off x="7355021" y="4506049"/>
              <a:ext cx="208881" cy="461138"/>
            </a:xfrm>
            <a:custGeom>
              <a:avLst/>
              <a:gdLst/>
              <a:ahLst/>
              <a:cxnLst>
                <a:cxn ang="0">
                  <a:pos x="41" y="82"/>
                </a:cxn>
                <a:cxn ang="0">
                  <a:pos x="32" y="78"/>
                </a:cxn>
                <a:cxn ang="0">
                  <a:pos x="26" y="69"/>
                </a:cxn>
                <a:cxn ang="0">
                  <a:pos x="18" y="89"/>
                </a:cxn>
                <a:cxn ang="0">
                  <a:pos x="15" y="110"/>
                </a:cxn>
                <a:cxn ang="0">
                  <a:pos x="23" y="120"/>
                </a:cxn>
                <a:cxn ang="0">
                  <a:pos x="34" y="135"/>
                </a:cxn>
                <a:cxn ang="0">
                  <a:pos x="35" y="145"/>
                </a:cxn>
                <a:cxn ang="0">
                  <a:pos x="30" y="142"/>
                </a:cxn>
                <a:cxn ang="0">
                  <a:pos x="24" y="137"/>
                </a:cxn>
                <a:cxn ang="0">
                  <a:pos x="20" y="135"/>
                </a:cxn>
                <a:cxn ang="0">
                  <a:pos x="15" y="129"/>
                </a:cxn>
                <a:cxn ang="0">
                  <a:pos x="8" y="121"/>
                </a:cxn>
                <a:cxn ang="0">
                  <a:pos x="9" y="109"/>
                </a:cxn>
                <a:cxn ang="0">
                  <a:pos x="11" y="101"/>
                </a:cxn>
                <a:cxn ang="0">
                  <a:pos x="18" y="87"/>
                </a:cxn>
                <a:cxn ang="0">
                  <a:pos x="17" y="82"/>
                </a:cxn>
                <a:cxn ang="0">
                  <a:pos x="11" y="61"/>
                </a:cxn>
                <a:cxn ang="0">
                  <a:pos x="9" y="51"/>
                </a:cxn>
                <a:cxn ang="0">
                  <a:pos x="11" y="42"/>
                </a:cxn>
                <a:cxn ang="0">
                  <a:pos x="8" y="33"/>
                </a:cxn>
                <a:cxn ang="0">
                  <a:pos x="0" y="20"/>
                </a:cxn>
                <a:cxn ang="0">
                  <a:pos x="5" y="13"/>
                </a:cxn>
                <a:cxn ang="0">
                  <a:pos x="9" y="8"/>
                </a:cxn>
                <a:cxn ang="0">
                  <a:pos x="17" y="3"/>
                </a:cxn>
                <a:cxn ang="0">
                  <a:pos x="23" y="0"/>
                </a:cxn>
                <a:cxn ang="0">
                  <a:pos x="26" y="9"/>
                </a:cxn>
                <a:cxn ang="0">
                  <a:pos x="32" y="13"/>
                </a:cxn>
                <a:cxn ang="0">
                  <a:pos x="29" y="30"/>
                </a:cxn>
                <a:cxn ang="0">
                  <a:pos x="41" y="25"/>
                </a:cxn>
                <a:cxn ang="0">
                  <a:pos x="50" y="20"/>
                </a:cxn>
                <a:cxn ang="0">
                  <a:pos x="59" y="36"/>
                </a:cxn>
                <a:cxn ang="0">
                  <a:pos x="65" y="56"/>
                </a:cxn>
                <a:cxn ang="0">
                  <a:pos x="58" y="61"/>
                </a:cxn>
                <a:cxn ang="0">
                  <a:pos x="41" y="69"/>
                </a:cxn>
                <a:cxn ang="0">
                  <a:pos x="43" y="79"/>
                </a:cxn>
              </a:cxnLst>
              <a:rect l="0" t="0" r="r" b="b"/>
              <a:pathLst>
                <a:path w="67" h="148">
                  <a:moveTo>
                    <a:pt x="44" y="87"/>
                  </a:moveTo>
                  <a:cubicBezTo>
                    <a:pt x="43" y="87"/>
                    <a:pt x="44" y="84"/>
                    <a:pt x="41" y="82"/>
                  </a:cubicBezTo>
                  <a:cubicBezTo>
                    <a:pt x="40" y="82"/>
                    <a:pt x="38" y="79"/>
                    <a:pt x="35" y="78"/>
                  </a:cubicBezTo>
                  <a:cubicBezTo>
                    <a:pt x="34" y="76"/>
                    <a:pt x="34" y="79"/>
                    <a:pt x="32" y="78"/>
                  </a:cubicBezTo>
                  <a:cubicBezTo>
                    <a:pt x="29" y="76"/>
                    <a:pt x="27" y="81"/>
                    <a:pt x="27" y="76"/>
                  </a:cubicBezTo>
                  <a:cubicBezTo>
                    <a:pt x="29" y="70"/>
                    <a:pt x="30" y="69"/>
                    <a:pt x="26" y="69"/>
                  </a:cubicBezTo>
                  <a:cubicBezTo>
                    <a:pt x="21" y="69"/>
                    <a:pt x="20" y="72"/>
                    <a:pt x="21" y="73"/>
                  </a:cubicBezTo>
                  <a:cubicBezTo>
                    <a:pt x="23" y="73"/>
                    <a:pt x="20" y="86"/>
                    <a:pt x="18" y="89"/>
                  </a:cubicBezTo>
                  <a:cubicBezTo>
                    <a:pt x="18" y="90"/>
                    <a:pt x="18" y="95"/>
                    <a:pt x="17" y="96"/>
                  </a:cubicBezTo>
                  <a:cubicBezTo>
                    <a:pt x="14" y="100"/>
                    <a:pt x="15" y="109"/>
                    <a:pt x="15" y="110"/>
                  </a:cubicBezTo>
                  <a:cubicBezTo>
                    <a:pt x="15" y="115"/>
                    <a:pt x="20" y="109"/>
                    <a:pt x="20" y="112"/>
                  </a:cubicBezTo>
                  <a:cubicBezTo>
                    <a:pt x="20" y="115"/>
                    <a:pt x="21" y="120"/>
                    <a:pt x="23" y="120"/>
                  </a:cubicBezTo>
                  <a:cubicBezTo>
                    <a:pt x="24" y="118"/>
                    <a:pt x="24" y="129"/>
                    <a:pt x="27" y="132"/>
                  </a:cubicBezTo>
                  <a:cubicBezTo>
                    <a:pt x="32" y="138"/>
                    <a:pt x="30" y="132"/>
                    <a:pt x="34" y="135"/>
                  </a:cubicBezTo>
                  <a:cubicBezTo>
                    <a:pt x="37" y="138"/>
                    <a:pt x="37" y="140"/>
                    <a:pt x="38" y="142"/>
                  </a:cubicBezTo>
                  <a:cubicBezTo>
                    <a:pt x="37" y="146"/>
                    <a:pt x="37" y="146"/>
                    <a:pt x="35" y="145"/>
                  </a:cubicBezTo>
                  <a:cubicBezTo>
                    <a:pt x="32" y="142"/>
                    <a:pt x="32" y="148"/>
                    <a:pt x="30" y="146"/>
                  </a:cubicBezTo>
                  <a:cubicBezTo>
                    <a:pt x="29" y="145"/>
                    <a:pt x="30" y="143"/>
                    <a:pt x="30" y="142"/>
                  </a:cubicBezTo>
                  <a:cubicBezTo>
                    <a:pt x="30" y="138"/>
                    <a:pt x="29" y="142"/>
                    <a:pt x="27" y="140"/>
                  </a:cubicBezTo>
                  <a:cubicBezTo>
                    <a:pt x="27" y="137"/>
                    <a:pt x="26" y="138"/>
                    <a:pt x="24" y="137"/>
                  </a:cubicBezTo>
                  <a:cubicBezTo>
                    <a:pt x="23" y="135"/>
                    <a:pt x="23" y="135"/>
                    <a:pt x="23" y="138"/>
                  </a:cubicBezTo>
                  <a:cubicBezTo>
                    <a:pt x="21" y="137"/>
                    <a:pt x="21" y="137"/>
                    <a:pt x="20" y="135"/>
                  </a:cubicBezTo>
                  <a:cubicBezTo>
                    <a:pt x="18" y="134"/>
                    <a:pt x="18" y="132"/>
                    <a:pt x="18" y="131"/>
                  </a:cubicBezTo>
                  <a:cubicBezTo>
                    <a:pt x="18" y="131"/>
                    <a:pt x="17" y="132"/>
                    <a:pt x="15" y="129"/>
                  </a:cubicBezTo>
                  <a:cubicBezTo>
                    <a:pt x="12" y="126"/>
                    <a:pt x="12" y="121"/>
                    <a:pt x="11" y="120"/>
                  </a:cubicBezTo>
                  <a:cubicBezTo>
                    <a:pt x="9" y="120"/>
                    <a:pt x="9" y="124"/>
                    <a:pt x="8" y="121"/>
                  </a:cubicBezTo>
                  <a:cubicBezTo>
                    <a:pt x="8" y="121"/>
                    <a:pt x="6" y="118"/>
                    <a:pt x="8" y="115"/>
                  </a:cubicBezTo>
                  <a:cubicBezTo>
                    <a:pt x="9" y="112"/>
                    <a:pt x="8" y="114"/>
                    <a:pt x="9" y="109"/>
                  </a:cubicBezTo>
                  <a:cubicBezTo>
                    <a:pt x="11" y="107"/>
                    <a:pt x="8" y="109"/>
                    <a:pt x="9" y="106"/>
                  </a:cubicBezTo>
                  <a:cubicBezTo>
                    <a:pt x="11" y="103"/>
                    <a:pt x="12" y="103"/>
                    <a:pt x="11" y="101"/>
                  </a:cubicBezTo>
                  <a:cubicBezTo>
                    <a:pt x="12" y="98"/>
                    <a:pt x="11" y="98"/>
                    <a:pt x="14" y="95"/>
                  </a:cubicBezTo>
                  <a:cubicBezTo>
                    <a:pt x="17" y="90"/>
                    <a:pt x="15" y="90"/>
                    <a:pt x="18" y="87"/>
                  </a:cubicBezTo>
                  <a:cubicBezTo>
                    <a:pt x="20" y="86"/>
                    <a:pt x="18" y="87"/>
                    <a:pt x="18" y="84"/>
                  </a:cubicBezTo>
                  <a:cubicBezTo>
                    <a:pt x="18" y="82"/>
                    <a:pt x="17" y="84"/>
                    <a:pt x="17" y="82"/>
                  </a:cubicBezTo>
                  <a:cubicBezTo>
                    <a:pt x="17" y="81"/>
                    <a:pt x="17" y="78"/>
                    <a:pt x="14" y="73"/>
                  </a:cubicBezTo>
                  <a:cubicBezTo>
                    <a:pt x="17" y="69"/>
                    <a:pt x="15" y="65"/>
                    <a:pt x="11" y="61"/>
                  </a:cubicBezTo>
                  <a:cubicBezTo>
                    <a:pt x="6" y="56"/>
                    <a:pt x="6" y="51"/>
                    <a:pt x="8" y="51"/>
                  </a:cubicBezTo>
                  <a:cubicBezTo>
                    <a:pt x="9" y="53"/>
                    <a:pt x="8" y="50"/>
                    <a:pt x="9" y="51"/>
                  </a:cubicBezTo>
                  <a:cubicBezTo>
                    <a:pt x="11" y="51"/>
                    <a:pt x="9" y="44"/>
                    <a:pt x="11" y="44"/>
                  </a:cubicBezTo>
                  <a:cubicBezTo>
                    <a:pt x="14" y="44"/>
                    <a:pt x="14" y="37"/>
                    <a:pt x="11" y="42"/>
                  </a:cubicBezTo>
                  <a:cubicBezTo>
                    <a:pt x="11" y="42"/>
                    <a:pt x="9" y="39"/>
                    <a:pt x="9" y="36"/>
                  </a:cubicBezTo>
                  <a:cubicBezTo>
                    <a:pt x="9" y="33"/>
                    <a:pt x="9" y="36"/>
                    <a:pt x="8" y="33"/>
                  </a:cubicBezTo>
                  <a:cubicBezTo>
                    <a:pt x="5" y="30"/>
                    <a:pt x="3" y="28"/>
                    <a:pt x="3" y="23"/>
                  </a:cubicBezTo>
                  <a:cubicBezTo>
                    <a:pt x="3" y="19"/>
                    <a:pt x="2" y="23"/>
                    <a:pt x="0" y="20"/>
                  </a:cubicBezTo>
                  <a:cubicBezTo>
                    <a:pt x="0" y="17"/>
                    <a:pt x="5" y="22"/>
                    <a:pt x="3" y="17"/>
                  </a:cubicBezTo>
                  <a:cubicBezTo>
                    <a:pt x="2" y="13"/>
                    <a:pt x="6" y="16"/>
                    <a:pt x="5" y="13"/>
                  </a:cubicBezTo>
                  <a:cubicBezTo>
                    <a:pt x="3" y="9"/>
                    <a:pt x="5" y="11"/>
                    <a:pt x="6" y="8"/>
                  </a:cubicBezTo>
                  <a:cubicBezTo>
                    <a:pt x="6" y="5"/>
                    <a:pt x="6" y="9"/>
                    <a:pt x="9" y="8"/>
                  </a:cubicBezTo>
                  <a:cubicBezTo>
                    <a:pt x="12" y="6"/>
                    <a:pt x="14" y="8"/>
                    <a:pt x="14" y="5"/>
                  </a:cubicBezTo>
                  <a:cubicBezTo>
                    <a:pt x="15" y="2"/>
                    <a:pt x="15" y="5"/>
                    <a:pt x="17" y="3"/>
                  </a:cubicBezTo>
                  <a:cubicBezTo>
                    <a:pt x="18" y="3"/>
                    <a:pt x="15" y="0"/>
                    <a:pt x="18" y="2"/>
                  </a:cubicBezTo>
                  <a:cubicBezTo>
                    <a:pt x="21" y="2"/>
                    <a:pt x="20" y="0"/>
                    <a:pt x="23" y="0"/>
                  </a:cubicBezTo>
                  <a:cubicBezTo>
                    <a:pt x="23" y="3"/>
                    <a:pt x="23" y="0"/>
                    <a:pt x="24" y="2"/>
                  </a:cubicBezTo>
                  <a:cubicBezTo>
                    <a:pt x="27" y="5"/>
                    <a:pt x="23" y="9"/>
                    <a:pt x="26" y="9"/>
                  </a:cubicBezTo>
                  <a:cubicBezTo>
                    <a:pt x="29" y="9"/>
                    <a:pt x="27" y="8"/>
                    <a:pt x="30" y="8"/>
                  </a:cubicBezTo>
                  <a:cubicBezTo>
                    <a:pt x="34" y="9"/>
                    <a:pt x="30" y="11"/>
                    <a:pt x="32" y="13"/>
                  </a:cubicBezTo>
                  <a:cubicBezTo>
                    <a:pt x="34" y="16"/>
                    <a:pt x="29" y="20"/>
                    <a:pt x="30" y="22"/>
                  </a:cubicBezTo>
                  <a:cubicBezTo>
                    <a:pt x="32" y="23"/>
                    <a:pt x="27" y="28"/>
                    <a:pt x="29" y="30"/>
                  </a:cubicBezTo>
                  <a:cubicBezTo>
                    <a:pt x="30" y="30"/>
                    <a:pt x="30" y="30"/>
                    <a:pt x="35" y="25"/>
                  </a:cubicBezTo>
                  <a:cubicBezTo>
                    <a:pt x="40" y="20"/>
                    <a:pt x="38" y="25"/>
                    <a:pt x="41" y="25"/>
                  </a:cubicBezTo>
                  <a:cubicBezTo>
                    <a:pt x="43" y="25"/>
                    <a:pt x="41" y="26"/>
                    <a:pt x="43" y="25"/>
                  </a:cubicBezTo>
                  <a:cubicBezTo>
                    <a:pt x="47" y="23"/>
                    <a:pt x="46" y="19"/>
                    <a:pt x="50" y="20"/>
                  </a:cubicBezTo>
                  <a:cubicBezTo>
                    <a:pt x="53" y="22"/>
                    <a:pt x="53" y="20"/>
                    <a:pt x="55" y="23"/>
                  </a:cubicBezTo>
                  <a:cubicBezTo>
                    <a:pt x="56" y="30"/>
                    <a:pt x="61" y="28"/>
                    <a:pt x="59" y="36"/>
                  </a:cubicBezTo>
                  <a:cubicBezTo>
                    <a:pt x="58" y="44"/>
                    <a:pt x="64" y="44"/>
                    <a:pt x="64" y="45"/>
                  </a:cubicBezTo>
                  <a:cubicBezTo>
                    <a:pt x="64" y="47"/>
                    <a:pt x="67" y="47"/>
                    <a:pt x="65" y="56"/>
                  </a:cubicBezTo>
                  <a:cubicBezTo>
                    <a:pt x="65" y="58"/>
                    <a:pt x="67" y="59"/>
                    <a:pt x="62" y="61"/>
                  </a:cubicBezTo>
                  <a:cubicBezTo>
                    <a:pt x="61" y="62"/>
                    <a:pt x="62" y="59"/>
                    <a:pt x="58" y="61"/>
                  </a:cubicBezTo>
                  <a:cubicBezTo>
                    <a:pt x="53" y="61"/>
                    <a:pt x="46" y="59"/>
                    <a:pt x="44" y="64"/>
                  </a:cubicBezTo>
                  <a:cubicBezTo>
                    <a:pt x="43" y="69"/>
                    <a:pt x="41" y="67"/>
                    <a:pt x="41" y="69"/>
                  </a:cubicBezTo>
                  <a:cubicBezTo>
                    <a:pt x="41" y="70"/>
                    <a:pt x="38" y="67"/>
                    <a:pt x="40" y="72"/>
                  </a:cubicBezTo>
                  <a:cubicBezTo>
                    <a:pt x="43" y="76"/>
                    <a:pt x="40" y="78"/>
                    <a:pt x="43" y="79"/>
                  </a:cubicBezTo>
                  <a:cubicBezTo>
                    <a:pt x="44" y="81"/>
                    <a:pt x="41" y="82"/>
                    <a:pt x="44" y="87"/>
                  </a:cubicBezTo>
                </a:path>
              </a:pathLst>
            </a:custGeom>
            <a:grpFill/>
            <a:ln w="6350" cmpd="sng">
              <a:solidFill>
                <a:schemeClr val="bg1"/>
              </a:solidFill>
              <a:round/>
              <a:headEnd/>
              <a:tailEnd/>
            </a:ln>
          </p:spPr>
          <p:txBody>
            <a:bodyPr/>
            <a:lstStyle/>
            <a:p>
              <a:endParaRPr lang="en-GB"/>
            </a:p>
          </p:txBody>
        </p:sp>
        <p:sp>
          <p:nvSpPr>
            <p:cNvPr id="736" name="Freeform 69">
              <a:extLst>
                <a:ext uri="{FF2B5EF4-FFF2-40B4-BE49-F238E27FC236}">
                  <a16:creationId xmlns:a16="http://schemas.microsoft.com/office/drawing/2014/main" id="{A4D0BF44-877D-1334-2592-AC68929B0D11}"/>
                </a:ext>
              </a:extLst>
            </p:cNvPr>
            <p:cNvSpPr>
              <a:spLocks/>
            </p:cNvSpPr>
            <p:nvPr/>
          </p:nvSpPr>
          <p:spPr bwMode="auto">
            <a:xfrm>
              <a:off x="7236119" y="4719748"/>
              <a:ext cx="16068" cy="72304"/>
            </a:xfrm>
            <a:custGeom>
              <a:avLst/>
              <a:gdLst/>
              <a:ahLst/>
              <a:cxnLst>
                <a:cxn ang="0">
                  <a:pos x="3" y="0"/>
                </a:cxn>
                <a:cxn ang="0">
                  <a:pos x="3" y="6"/>
                </a:cxn>
                <a:cxn ang="0">
                  <a:pos x="3" y="11"/>
                </a:cxn>
                <a:cxn ang="0">
                  <a:pos x="3" y="15"/>
                </a:cxn>
                <a:cxn ang="0">
                  <a:pos x="1" y="20"/>
                </a:cxn>
                <a:cxn ang="0">
                  <a:pos x="1" y="9"/>
                </a:cxn>
                <a:cxn ang="0">
                  <a:pos x="3" y="0"/>
                </a:cxn>
              </a:cxnLst>
              <a:rect l="0" t="0" r="r" b="b"/>
              <a:pathLst>
                <a:path w="5" h="23">
                  <a:moveTo>
                    <a:pt x="3" y="0"/>
                  </a:moveTo>
                  <a:cubicBezTo>
                    <a:pt x="5" y="1"/>
                    <a:pt x="5" y="4"/>
                    <a:pt x="3" y="6"/>
                  </a:cubicBezTo>
                  <a:cubicBezTo>
                    <a:pt x="3" y="6"/>
                    <a:pt x="5" y="11"/>
                    <a:pt x="3" y="11"/>
                  </a:cubicBezTo>
                  <a:cubicBezTo>
                    <a:pt x="1" y="12"/>
                    <a:pt x="3" y="12"/>
                    <a:pt x="3" y="15"/>
                  </a:cubicBezTo>
                  <a:cubicBezTo>
                    <a:pt x="1" y="17"/>
                    <a:pt x="1" y="23"/>
                    <a:pt x="1" y="20"/>
                  </a:cubicBezTo>
                  <a:cubicBezTo>
                    <a:pt x="0" y="15"/>
                    <a:pt x="1" y="17"/>
                    <a:pt x="1" y="9"/>
                  </a:cubicBezTo>
                  <a:cubicBezTo>
                    <a:pt x="1" y="3"/>
                    <a:pt x="3" y="0"/>
                    <a:pt x="3" y="0"/>
                  </a:cubicBezTo>
                </a:path>
              </a:pathLst>
            </a:custGeom>
            <a:grpFill/>
            <a:ln w="6350" cmpd="sng">
              <a:solidFill>
                <a:schemeClr val="bg1"/>
              </a:solidFill>
              <a:round/>
              <a:headEnd/>
              <a:tailEnd/>
            </a:ln>
          </p:spPr>
          <p:txBody>
            <a:bodyPr/>
            <a:lstStyle/>
            <a:p>
              <a:endParaRPr lang="en-GB"/>
            </a:p>
          </p:txBody>
        </p:sp>
        <p:sp>
          <p:nvSpPr>
            <p:cNvPr id="737" name="Freeform 70">
              <a:extLst>
                <a:ext uri="{FF2B5EF4-FFF2-40B4-BE49-F238E27FC236}">
                  <a16:creationId xmlns:a16="http://schemas.microsoft.com/office/drawing/2014/main" id="{1F3AD8BD-B88D-CBBC-CB6A-9FA63C947C6A}"/>
                </a:ext>
              </a:extLst>
            </p:cNvPr>
            <p:cNvSpPr>
              <a:spLocks/>
            </p:cNvSpPr>
            <p:nvPr/>
          </p:nvSpPr>
          <p:spPr bwMode="auto">
            <a:xfrm>
              <a:off x="7229693" y="4801692"/>
              <a:ext cx="9641" cy="16068"/>
            </a:xfrm>
            <a:custGeom>
              <a:avLst/>
              <a:gdLst/>
              <a:ahLst/>
              <a:cxnLst>
                <a:cxn ang="0">
                  <a:pos x="2" y="0"/>
                </a:cxn>
                <a:cxn ang="0">
                  <a:pos x="0" y="5"/>
                </a:cxn>
                <a:cxn ang="0">
                  <a:pos x="2" y="0"/>
                </a:cxn>
              </a:cxnLst>
              <a:rect l="0" t="0" r="r" b="b"/>
              <a:pathLst>
                <a:path w="3" h="5">
                  <a:moveTo>
                    <a:pt x="2" y="0"/>
                  </a:moveTo>
                  <a:cubicBezTo>
                    <a:pt x="3" y="0"/>
                    <a:pt x="2" y="5"/>
                    <a:pt x="0" y="5"/>
                  </a:cubicBezTo>
                  <a:cubicBezTo>
                    <a:pt x="0" y="3"/>
                    <a:pt x="0" y="0"/>
                    <a:pt x="2" y="0"/>
                  </a:cubicBezTo>
                </a:path>
              </a:pathLst>
            </a:custGeom>
            <a:grpFill/>
            <a:ln w="6350" cmpd="sng">
              <a:solidFill>
                <a:schemeClr val="bg1"/>
              </a:solidFill>
              <a:round/>
              <a:headEnd/>
              <a:tailEnd/>
            </a:ln>
          </p:spPr>
          <p:txBody>
            <a:bodyPr/>
            <a:lstStyle/>
            <a:p>
              <a:endParaRPr lang="en-GB"/>
            </a:p>
          </p:txBody>
        </p:sp>
        <p:sp>
          <p:nvSpPr>
            <p:cNvPr id="738" name="Freeform 71">
              <a:extLst>
                <a:ext uri="{FF2B5EF4-FFF2-40B4-BE49-F238E27FC236}">
                  <a16:creationId xmlns:a16="http://schemas.microsoft.com/office/drawing/2014/main" id="{23F1FC8C-74FD-60EF-38A3-1E21B73EEA11}"/>
                </a:ext>
              </a:extLst>
            </p:cNvPr>
            <p:cNvSpPr>
              <a:spLocks/>
            </p:cNvSpPr>
            <p:nvPr/>
          </p:nvSpPr>
          <p:spPr bwMode="auto">
            <a:xfrm>
              <a:off x="7261828" y="4914164"/>
              <a:ext cx="12854" cy="17674"/>
            </a:xfrm>
            <a:custGeom>
              <a:avLst/>
              <a:gdLst/>
              <a:ahLst/>
              <a:cxnLst>
                <a:cxn ang="0">
                  <a:pos x="1" y="1"/>
                </a:cxn>
                <a:cxn ang="0">
                  <a:pos x="3" y="4"/>
                </a:cxn>
                <a:cxn ang="0">
                  <a:pos x="1" y="1"/>
                </a:cxn>
              </a:cxnLst>
              <a:rect l="0" t="0" r="r" b="b"/>
              <a:pathLst>
                <a:path w="4" h="6">
                  <a:moveTo>
                    <a:pt x="1" y="1"/>
                  </a:moveTo>
                  <a:cubicBezTo>
                    <a:pt x="3" y="0"/>
                    <a:pt x="4" y="3"/>
                    <a:pt x="3" y="4"/>
                  </a:cubicBezTo>
                  <a:cubicBezTo>
                    <a:pt x="1" y="6"/>
                    <a:pt x="0" y="1"/>
                    <a:pt x="1" y="1"/>
                  </a:cubicBezTo>
                </a:path>
              </a:pathLst>
            </a:custGeom>
            <a:grpFill/>
            <a:ln w="6350" cmpd="sng">
              <a:solidFill>
                <a:schemeClr val="bg1"/>
              </a:solidFill>
              <a:round/>
              <a:headEnd/>
              <a:tailEnd/>
            </a:ln>
          </p:spPr>
          <p:txBody>
            <a:bodyPr/>
            <a:lstStyle/>
            <a:p>
              <a:endParaRPr lang="en-GB"/>
            </a:p>
          </p:txBody>
        </p:sp>
        <p:sp>
          <p:nvSpPr>
            <p:cNvPr id="739" name="Freeform 72">
              <a:extLst>
                <a:ext uri="{FF2B5EF4-FFF2-40B4-BE49-F238E27FC236}">
                  <a16:creationId xmlns:a16="http://schemas.microsoft.com/office/drawing/2014/main" id="{BE334722-6FC8-F94D-DF91-03A87D3DCDDE}"/>
                </a:ext>
              </a:extLst>
            </p:cNvPr>
            <p:cNvSpPr>
              <a:spLocks/>
            </p:cNvSpPr>
            <p:nvPr/>
          </p:nvSpPr>
          <p:spPr bwMode="auto">
            <a:xfrm>
              <a:off x="7236119" y="4848287"/>
              <a:ext cx="9641" cy="12854"/>
            </a:xfrm>
            <a:custGeom>
              <a:avLst/>
              <a:gdLst/>
              <a:ahLst/>
              <a:cxnLst>
                <a:cxn ang="0">
                  <a:pos x="1" y="0"/>
                </a:cxn>
                <a:cxn ang="0">
                  <a:pos x="1" y="4"/>
                </a:cxn>
                <a:cxn ang="0">
                  <a:pos x="1" y="0"/>
                </a:cxn>
              </a:cxnLst>
              <a:rect l="0" t="0" r="r" b="b"/>
              <a:pathLst>
                <a:path w="3" h="4">
                  <a:moveTo>
                    <a:pt x="1" y="0"/>
                  </a:moveTo>
                  <a:cubicBezTo>
                    <a:pt x="1" y="0"/>
                    <a:pt x="3" y="2"/>
                    <a:pt x="1" y="4"/>
                  </a:cubicBezTo>
                  <a:cubicBezTo>
                    <a:pt x="1" y="4"/>
                    <a:pt x="0" y="2"/>
                    <a:pt x="1" y="0"/>
                  </a:cubicBezTo>
                </a:path>
              </a:pathLst>
            </a:custGeom>
            <a:grpFill/>
            <a:ln w="6350" cmpd="sng">
              <a:solidFill>
                <a:schemeClr val="bg1"/>
              </a:solidFill>
              <a:round/>
              <a:headEnd/>
              <a:tailEnd/>
            </a:ln>
          </p:spPr>
          <p:txBody>
            <a:bodyPr/>
            <a:lstStyle/>
            <a:p>
              <a:endParaRPr lang="en-GB"/>
            </a:p>
          </p:txBody>
        </p:sp>
        <p:sp>
          <p:nvSpPr>
            <p:cNvPr id="740" name="Freeform 73">
              <a:extLst>
                <a:ext uri="{FF2B5EF4-FFF2-40B4-BE49-F238E27FC236}">
                  <a16:creationId xmlns:a16="http://schemas.microsoft.com/office/drawing/2014/main" id="{F06EBED3-BF30-8F20-9D5C-710F09B43F5E}"/>
                </a:ext>
              </a:extLst>
            </p:cNvPr>
            <p:cNvSpPr>
              <a:spLocks/>
            </p:cNvSpPr>
            <p:nvPr/>
          </p:nvSpPr>
          <p:spPr bwMode="auto">
            <a:xfrm>
              <a:off x="7255400" y="4888456"/>
              <a:ext cx="6427" cy="6427"/>
            </a:xfrm>
            <a:custGeom>
              <a:avLst/>
              <a:gdLst/>
              <a:ahLst/>
              <a:cxnLst>
                <a:cxn ang="0">
                  <a:pos x="0" y="2"/>
                </a:cxn>
                <a:cxn ang="0">
                  <a:pos x="2" y="0"/>
                </a:cxn>
                <a:cxn ang="0">
                  <a:pos x="0" y="2"/>
                </a:cxn>
              </a:cxnLst>
              <a:rect l="0" t="0" r="r" b="b"/>
              <a:pathLst>
                <a:path w="2" h="2">
                  <a:moveTo>
                    <a:pt x="0" y="2"/>
                  </a:moveTo>
                  <a:cubicBezTo>
                    <a:pt x="0" y="2"/>
                    <a:pt x="0" y="0"/>
                    <a:pt x="2" y="0"/>
                  </a:cubicBezTo>
                  <a:cubicBezTo>
                    <a:pt x="2" y="2"/>
                    <a:pt x="2" y="2"/>
                    <a:pt x="0" y="2"/>
                  </a:cubicBezTo>
                </a:path>
              </a:pathLst>
            </a:custGeom>
            <a:grpFill/>
            <a:ln w="6350" cmpd="sng">
              <a:solidFill>
                <a:schemeClr val="bg1"/>
              </a:solidFill>
              <a:round/>
              <a:headEnd/>
              <a:tailEnd/>
            </a:ln>
          </p:spPr>
          <p:txBody>
            <a:bodyPr/>
            <a:lstStyle/>
            <a:p>
              <a:endParaRPr lang="en-GB"/>
            </a:p>
          </p:txBody>
        </p:sp>
        <p:sp>
          <p:nvSpPr>
            <p:cNvPr id="741" name="Freeform 74">
              <a:extLst>
                <a:ext uri="{FF2B5EF4-FFF2-40B4-BE49-F238E27FC236}">
                  <a16:creationId xmlns:a16="http://schemas.microsoft.com/office/drawing/2014/main" id="{6AD91C1F-52C7-FE9D-83A8-6AE5F9060803}"/>
                </a:ext>
              </a:extLst>
            </p:cNvPr>
            <p:cNvSpPr>
              <a:spLocks/>
            </p:cNvSpPr>
            <p:nvPr/>
          </p:nvSpPr>
          <p:spPr bwMode="auto">
            <a:xfrm>
              <a:off x="7473923" y="4408038"/>
              <a:ext cx="183173" cy="473992"/>
            </a:xfrm>
            <a:custGeom>
              <a:avLst/>
              <a:gdLst/>
              <a:ahLst/>
              <a:cxnLst>
                <a:cxn ang="0">
                  <a:pos x="41" y="25"/>
                </a:cxn>
                <a:cxn ang="0">
                  <a:pos x="34" y="34"/>
                </a:cxn>
                <a:cxn ang="0">
                  <a:pos x="35" y="56"/>
                </a:cxn>
                <a:cxn ang="0">
                  <a:pos x="49" y="76"/>
                </a:cxn>
                <a:cxn ang="0">
                  <a:pos x="56" y="104"/>
                </a:cxn>
                <a:cxn ang="0">
                  <a:pos x="56" y="118"/>
                </a:cxn>
                <a:cxn ang="0">
                  <a:pos x="38" y="129"/>
                </a:cxn>
                <a:cxn ang="0">
                  <a:pos x="32" y="141"/>
                </a:cxn>
                <a:cxn ang="0">
                  <a:pos x="21" y="143"/>
                </a:cxn>
                <a:cxn ang="0">
                  <a:pos x="18" y="130"/>
                </a:cxn>
                <a:cxn ang="0">
                  <a:pos x="24" y="126"/>
                </a:cxn>
                <a:cxn ang="0">
                  <a:pos x="31" y="124"/>
                </a:cxn>
                <a:cxn ang="0">
                  <a:pos x="34" y="118"/>
                </a:cxn>
                <a:cxn ang="0">
                  <a:pos x="41" y="112"/>
                </a:cxn>
                <a:cxn ang="0">
                  <a:pos x="43" y="99"/>
                </a:cxn>
                <a:cxn ang="0">
                  <a:pos x="43" y="89"/>
                </a:cxn>
                <a:cxn ang="0">
                  <a:pos x="41" y="76"/>
                </a:cxn>
                <a:cxn ang="0">
                  <a:pos x="37" y="72"/>
                </a:cxn>
                <a:cxn ang="0">
                  <a:pos x="27" y="56"/>
                </a:cxn>
                <a:cxn ang="0">
                  <a:pos x="24" y="48"/>
                </a:cxn>
                <a:cxn ang="0">
                  <a:pos x="15" y="40"/>
                </a:cxn>
                <a:cxn ang="0">
                  <a:pos x="23" y="34"/>
                </a:cxn>
                <a:cxn ang="0">
                  <a:pos x="18" y="31"/>
                </a:cxn>
                <a:cxn ang="0">
                  <a:pos x="14" y="27"/>
                </a:cxn>
                <a:cxn ang="0">
                  <a:pos x="6" y="23"/>
                </a:cxn>
                <a:cxn ang="0">
                  <a:pos x="6" y="19"/>
                </a:cxn>
                <a:cxn ang="0">
                  <a:pos x="0" y="11"/>
                </a:cxn>
                <a:cxn ang="0">
                  <a:pos x="8" y="11"/>
                </a:cxn>
                <a:cxn ang="0">
                  <a:pos x="12" y="8"/>
                </a:cxn>
                <a:cxn ang="0">
                  <a:pos x="17" y="8"/>
                </a:cxn>
                <a:cxn ang="0">
                  <a:pos x="24" y="2"/>
                </a:cxn>
                <a:cxn ang="0">
                  <a:pos x="35" y="6"/>
                </a:cxn>
                <a:cxn ang="0">
                  <a:pos x="37" y="14"/>
                </a:cxn>
                <a:cxn ang="0">
                  <a:pos x="41" y="19"/>
                </a:cxn>
                <a:cxn ang="0">
                  <a:pos x="43" y="22"/>
                </a:cxn>
              </a:cxnLst>
              <a:rect l="0" t="0" r="r" b="b"/>
              <a:pathLst>
                <a:path w="59" h="152">
                  <a:moveTo>
                    <a:pt x="43" y="22"/>
                  </a:moveTo>
                  <a:cubicBezTo>
                    <a:pt x="41" y="23"/>
                    <a:pt x="43" y="25"/>
                    <a:pt x="41" y="25"/>
                  </a:cubicBezTo>
                  <a:cubicBezTo>
                    <a:pt x="40" y="27"/>
                    <a:pt x="40" y="25"/>
                    <a:pt x="38" y="27"/>
                  </a:cubicBezTo>
                  <a:cubicBezTo>
                    <a:pt x="35" y="28"/>
                    <a:pt x="38" y="31"/>
                    <a:pt x="34" y="34"/>
                  </a:cubicBezTo>
                  <a:cubicBezTo>
                    <a:pt x="31" y="37"/>
                    <a:pt x="27" y="44"/>
                    <a:pt x="29" y="50"/>
                  </a:cubicBezTo>
                  <a:cubicBezTo>
                    <a:pt x="32" y="54"/>
                    <a:pt x="34" y="53"/>
                    <a:pt x="35" y="56"/>
                  </a:cubicBezTo>
                  <a:cubicBezTo>
                    <a:pt x="35" y="59"/>
                    <a:pt x="38" y="64"/>
                    <a:pt x="43" y="68"/>
                  </a:cubicBezTo>
                  <a:cubicBezTo>
                    <a:pt x="47" y="73"/>
                    <a:pt x="49" y="72"/>
                    <a:pt x="49" y="76"/>
                  </a:cubicBezTo>
                  <a:cubicBezTo>
                    <a:pt x="50" y="79"/>
                    <a:pt x="53" y="79"/>
                    <a:pt x="56" y="89"/>
                  </a:cubicBezTo>
                  <a:cubicBezTo>
                    <a:pt x="58" y="98"/>
                    <a:pt x="56" y="103"/>
                    <a:pt x="56" y="104"/>
                  </a:cubicBezTo>
                  <a:cubicBezTo>
                    <a:pt x="58" y="106"/>
                    <a:pt x="59" y="109"/>
                    <a:pt x="58" y="109"/>
                  </a:cubicBezTo>
                  <a:cubicBezTo>
                    <a:pt x="56" y="109"/>
                    <a:pt x="58" y="113"/>
                    <a:pt x="56" y="118"/>
                  </a:cubicBezTo>
                  <a:cubicBezTo>
                    <a:pt x="55" y="124"/>
                    <a:pt x="50" y="123"/>
                    <a:pt x="46" y="127"/>
                  </a:cubicBezTo>
                  <a:cubicBezTo>
                    <a:pt x="40" y="134"/>
                    <a:pt x="40" y="130"/>
                    <a:pt x="38" y="129"/>
                  </a:cubicBezTo>
                  <a:cubicBezTo>
                    <a:pt x="37" y="127"/>
                    <a:pt x="37" y="138"/>
                    <a:pt x="34" y="140"/>
                  </a:cubicBezTo>
                  <a:cubicBezTo>
                    <a:pt x="32" y="140"/>
                    <a:pt x="35" y="140"/>
                    <a:pt x="32" y="141"/>
                  </a:cubicBezTo>
                  <a:cubicBezTo>
                    <a:pt x="29" y="143"/>
                    <a:pt x="27" y="144"/>
                    <a:pt x="24" y="148"/>
                  </a:cubicBezTo>
                  <a:cubicBezTo>
                    <a:pt x="21" y="152"/>
                    <a:pt x="21" y="149"/>
                    <a:pt x="21" y="143"/>
                  </a:cubicBezTo>
                  <a:cubicBezTo>
                    <a:pt x="21" y="135"/>
                    <a:pt x="24" y="137"/>
                    <a:pt x="23" y="134"/>
                  </a:cubicBezTo>
                  <a:cubicBezTo>
                    <a:pt x="21" y="130"/>
                    <a:pt x="20" y="135"/>
                    <a:pt x="18" y="130"/>
                  </a:cubicBezTo>
                  <a:cubicBezTo>
                    <a:pt x="20" y="129"/>
                    <a:pt x="24" y="130"/>
                    <a:pt x="23" y="127"/>
                  </a:cubicBezTo>
                  <a:cubicBezTo>
                    <a:pt x="23" y="127"/>
                    <a:pt x="24" y="124"/>
                    <a:pt x="24" y="126"/>
                  </a:cubicBezTo>
                  <a:cubicBezTo>
                    <a:pt x="26" y="127"/>
                    <a:pt x="29" y="123"/>
                    <a:pt x="29" y="126"/>
                  </a:cubicBezTo>
                  <a:cubicBezTo>
                    <a:pt x="31" y="127"/>
                    <a:pt x="35" y="127"/>
                    <a:pt x="31" y="124"/>
                  </a:cubicBezTo>
                  <a:cubicBezTo>
                    <a:pt x="29" y="123"/>
                    <a:pt x="31" y="121"/>
                    <a:pt x="31" y="120"/>
                  </a:cubicBezTo>
                  <a:cubicBezTo>
                    <a:pt x="29" y="118"/>
                    <a:pt x="31" y="117"/>
                    <a:pt x="34" y="118"/>
                  </a:cubicBezTo>
                  <a:cubicBezTo>
                    <a:pt x="37" y="120"/>
                    <a:pt x="32" y="115"/>
                    <a:pt x="37" y="115"/>
                  </a:cubicBezTo>
                  <a:cubicBezTo>
                    <a:pt x="40" y="115"/>
                    <a:pt x="40" y="112"/>
                    <a:pt x="41" y="112"/>
                  </a:cubicBezTo>
                  <a:cubicBezTo>
                    <a:pt x="44" y="113"/>
                    <a:pt x="44" y="110"/>
                    <a:pt x="43" y="107"/>
                  </a:cubicBezTo>
                  <a:cubicBezTo>
                    <a:pt x="43" y="104"/>
                    <a:pt x="44" y="103"/>
                    <a:pt x="43" y="99"/>
                  </a:cubicBezTo>
                  <a:cubicBezTo>
                    <a:pt x="43" y="96"/>
                    <a:pt x="43" y="96"/>
                    <a:pt x="41" y="95"/>
                  </a:cubicBezTo>
                  <a:cubicBezTo>
                    <a:pt x="41" y="95"/>
                    <a:pt x="43" y="90"/>
                    <a:pt x="43" y="89"/>
                  </a:cubicBezTo>
                  <a:cubicBezTo>
                    <a:pt x="43" y="85"/>
                    <a:pt x="46" y="84"/>
                    <a:pt x="43" y="81"/>
                  </a:cubicBezTo>
                  <a:cubicBezTo>
                    <a:pt x="40" y="78"/>
                    <a:pt x="40" y="78"/>
                    <a:pt x="41" y="76"/>
                  </a:cubicBezTo>
                  <a:cubicBezTo>
                    <a:pt x="43" y="76"/>
                    <a:pt x="43" y="75"/>
                    <a:pt x="41" y="75"/>
                  </a:cubicBezTo>
                  <a:cubicBezTo>
                    <a:pt x="41" y="76"/>
                    <a:pt x="38" y="70"/>
                    <a:pt x="37" y="72"/>
                  </a:cubicBezTo>
                  <a:cubicBezTo>
                    <a:pt x="35" y="72"/>
                    <a:pt x="37" y="64"/>
                    <a:pt x="34" y="62"/>
                  </a:cubicBezTo>
                  <a:cubicBezTo>
                    <a:pt x="31" y="62"/>
                    <a:pt x="27" y="59"/>
                    <a:pt x="27" y="56"/>
                  </a:cubicBezTo>
                  <a:cubicBezTo>
                    <a:pt x="26" y="51"/>
                    <a:pt x="26" y="54"/>
                    <a:pt x="24" y="51"/>
                  </a:cubicBezTo>
                  <a:cubicBezTo>
                    <a:pt x="23" y="50"/>
                    <a:pt x="24" y="50"/>
                    <a:pt x="24" y="48"/>
                  </a:cubicBezTo>
                  <a:cubicBezTo>
                    <a:pt x="23" y="48"/>
                    <a:pt x="21" y="48"/>
                    <a:pt x="17" y="45"/>
                  </a:cubicBezTo>
                  <a:cubicBezTo>
                    <a:pt x="12" y="40"/>
                    <a:pt x="17" y="42"/>
                    <a:pt x="15" y="40"/>
                  </a:cubicBezTo>
                  <a:cubicBezTo>
                    <a:pt x="14" y="36"/>
                    <a:pt x="20" y="40"/>
                    <a:pt x="21" y="39"/>
                  </a:cubicBezTo>
                  <a:cubicBezTo>
                    <a:pt x="21" y="36"/>
                    <a:pt x="24" y="36"/>
                    <a:pt x="23" y="34"/>
                  </a:cubicBezTo>
                  <a:cubicBezTo>
                    <a:pt x="21" y="33"/>
                    <a:pt x="21" y="34"/>
                    <a:pt x="20" y="33"/>
                  </a:cubicBezTo>
                  <a:cubicBezTo>
                    <a:pt x="20" y="31"/>
                    <a:pt x="17" y="33"/>
                    <a:pt x="18" y="31"/>
                  </a:cubicBezTo>
                  <a:cubicBezTo>
                    <a:pt x="21" y="30"/>
                    <a:pt x="21" y="28"/>
                    <a:pt x="18" y="27"/>
                  </a:cubicBezTo>
                  <a:cubicBezTo>
                    <a:pt x="15" y="25"/>
                    <a:pt x="15" y="25"/>
                    <a:pt x="14" y="27"/>
                  </a:cubicBezTo>
                  <a:cubicBezTo>
                    <a:pt x="12" y="31"/>
                    <a:pt x="11" y="27"/>
                    <a:pt x="9" y="27"/>
                  </a:cubicBezTo>
                  <a:cubicBezTo>
                    <a:pt x="8" y="28"/>
                    <a:pt x="8" y="25"/>
                    <a:pt x="6" y="23"/>
                  </a:cubicBezTo>
                  <a:cubicBezTo>
                    <a:pt x="6" y="22"/>
                    <a:pt x="8" y="22"/>
                    <a:pt x="6" y="22"/>
                  </a:cubicBezTo>
                  <a:cubicBezTo>
                    <a:pt x="6" y="20"/>
                    <a:pt x="8" y="19"/>
                    <a:pt x="6" y="19"/>
                  </a:cubicBezTo>
                  <a:cubicBezTo>
                    <a:pt x="6" y="19"/>
                    <a:pt x="6" y="16"/>
                    <a:pt x="5" y="19"/>
                  </a:cubicBezTo>
                  <a:cubicBezTo>
                    <a:pt x="5" y="20"/>
                    <a:pt x="6" y="17"/>
                    <a:pt x="0" y="11"/>
                  </a:cubicBezTo>
                  <a:cubicBezTo>
                    <a:pt x="3" y="11"/>
                    <a:pt x="2" y="6"/>
                    <a:pt x="5" y="8"/>
                  </a:cubicBezTo>
                  <a:cubicBezTo>
                    <a:pt x="8" y="9"/>
                    <a:pt x="6" y="11"/>
                    <a:pt x="8" y="11"/>
                  </a:cubicBezTo>
                  <a:cubicBezTo>
                    <a:pt x="9" y="11"/>
                    <a:pt x="9" y="5"/>
                    <a:pt x="11" y="8"/>
                  </a:cubicBezTo>
                  <a:cubicBezTo>
                    <a:pt x="12" y="9"/>
                    <a:pt x="12" y="8"/>
                    <a:pt x="12" y="8"/>
                  </a:cubicBezTo>
                  <a:cubicBezTo>
                    <a:pt x="14" y="9"/>
                    <a:pt x="15" y="13"/>
                    <a:pt x="15" y="9"/>
                  </a:cubicBezTo>
                  <a:cubicBezTo>
                    <a:pt x="15" y="6"/>
                    <a:pt x="17" y="6"/>
                    <a:pt x="17" y="8"/>
                  </a:cubicBezTo>
                  <a:cubicBezTo>
                    <a:pt x="18" y="9"/>
                    <a:pt x="23" y="6"/>
                    <a:pt x="21" y="5"/>
                  </a:cubicBezTo>
                  <a:cubicBezTo>
                    <a:pt x="21" y="3"/>
                    <a:pt x="23" y="5"/>
                    <a:pt x="24" y="2"/>
                  </a:cubicBezTo>
                  <a:cubicBezTo>
                    <a:pt x="26" y="0"/>
                    <a:pt x="27" y="6"/>
                    <a:pt x="31" y="6"/>
                  </a:cubicBezTo>
                  <a:cubicBezTo>
                    <a:pt x="34" y="5"/>
                    <a:pt x="32" y="8"/>
                    <a:pt x="35" y="6"/>
                  </a:cubicBezTo>
                  <a:cubicBezTo>
                    <a:pt x="37" y="6"/>
                    <a:pt x="38" y="6"/>
                    <a:pt x="37" y="9"/>
                  </a:cubicBezTo>
                  <a:cubicBezTo>
                    <a:pt x="34" y="13"/>
                    <a:pt x="37" y="11"/>
                    <a:pt x="37" y="14"/>
                  </a:cubicBezTo>
                  <a:cubicBezTo>
                    <a:pt x="37" y="16"/>
                    <a:pt x="38" y="14"/>
                    <a:pt x="40" y="17"/>
                  </a:cubicBezTo>
                  <a:cubicBezTo>
                    <a:pt x="40" y="19"/>
                    <a:pt x="41" y="17"/>
                    <a:pt x="41" y="19"/>
                  </a:cubicBezTo>
                  <a:cubicBezTo>
                    <a:pt x="43" y="20"/>
                    <a:pt x="44" y="19"/>
                    <a:pt x="47" y="20"/>
                  </a:cubicBezTo>
                  <a:cubicBezTo>
                    <a:pt x="47" y="20"/>
                    <a:pt x="46" y="20"/>
                    <a:pt x="43" y="22"/>
                  </a:cubicBezTo>
                </a:path>
              </a:pathLst>
            </a:custGeom>
            <a:grpFill/>
            <a:ln w="6350" cmpd="sng">
              <a:solidFill>
                <a:schemeClr val="bg1"/>
              </a:solidFill>
              <a:round/>
              <a:headEnd/>
              <a:tailEnd/>
            </a:ln>
          </p:spPr>
          <p:txBody>
            <a:bodyPr/>
            <a:lstStyle/>
            <a:p>
              <a:endParaRPr lang="en-GB"/>
            </a:p>
          </p:txBody>
        </p:sp>
        <p:sp>
          <p:nvSpPr>
            <p:cNvPr id="742" name="Freeform 75">
              <a:extLst>
                <a:ext uri="{FF2B5EF4-FFF2-40B4-BE49-F238E27FC236}">
                  <a16:creationId xmlns:a16="http://schemas.microsoft.com/office/drawing/2014/main" id="{210475DA-90C9-C712-9B8A-D157B5DE9755}"/>
                </a:ext>
              </a:extLst>
            </p:cNvPr>
            <p:cNvSpPr>
              <a:spLocks/>
            </p:cNvSpPr>
            <p:nvPr/>
          </p:nvSpPr>
          <p:spPr bwMode="auto">
            <a:xfrm>
              <a:off x="7427326" y="4443387"/>
              <a:ext cx="186387" cy="271541"/>
            </a:xfrm>
            <a:custGeom>
              <a:avLst/>
              <a:gdLst/>
              <a:ahLst/>
              <a:cxnLst>
                <a:cxn ang="0">
                  <a:pos x="0" y="20"/>
                </a:cxn>
                <a:cxn ang="0">
                  <a:pos x="2" y="22"/>
                </a:cxn>
                <a:cxn ang="0">
                  <a:pos x="3" y="29"/>
                </a:cxn>
                <a:cxn ang="0">
                  <a:pos x="8" y="28"/>
                </a:cxn>
                <a:cxn ang="0">
                  <a:pos x="9" y="32"/>
                </a:cxn>
                <a:cxn ang="0">
                  <a:pos x="8" y="42"/>
                </a:cxn>
                <a:cxn ang="0">
                  <a:pos x="6" y="50"/>
                </a:cxn>
                <a:cxn ang="0">
                  <a:pos x="12" y="45"/>
                </a:cxn>
                <a:cxn ang="0">
                  <a:pos x="18" y="45"/>
                </a:cxn>
                <a:cxn ang="0">
                  <a:pos x="20" y="45"/>
                </a:cxn>
                <a:cxn ang="0">
                  <a:pos x="27" y="40"/>
                </a:cxn>
                <a:cxn ang="0">
                  <a:pos x="32" y="43"/>
                </a:cxn>
                <a:cxn ang="0">
                  <a:pos x="36" y="56"/>
                </a:cxn>
                <a:cxn ang="0">
                  <a:pos x="41" y="65"/>
                </a:cxn>
                <a:cxn ang="0">
                  <a:pos x="42" y="76"/>
                </a:cxn>
                <a:cxn ang="0">
                  <a:pos x="39" y="81"/>
                </a:cxn>
                <a:cxn ang="0">
                  <a:pos x="44" y="84"/>
                </a:cxn>
                <a:cxn ang="0">
                  <a:pos x="47" y="83"/>
                </a:cxn>
                <a:cxn ang="0">
                  <a:pos x="50" y="79"/>
                </a:cxn>
                <a:cxn ang="0">
                  <a:pos x="53" y="81"/>
                </a:cxn>
                <a:cxn ang="0">
                  <a:pos x="56" y="79"/>
                </a:cxn>
                <a:cxn ang="0">
                  <a:pos x="57" y="78"/>
                </a:cxn>
                <a:cxn ang="0">
                  <a:pos x="57" y="70"/>
                </a:cxn>
                <a:cxn ang="0">
                  <a:pos x="56" y="65"/>
                </a:cxn>
                <a:cxn ang="0">
                  <a:pos x="56" y="64"/>
                </a:cxn>
                <a:cxn ang="0">
                  <a:pos x="51" y="61"/>
                </a:cxn>
                <a:cxn ang="0">
                  <a:pos x="48" y="51"/>
                </a:cxn>
                <a:cxn ang="0">
                  <a:pos x="42" y="45"/>
                </a:cxn>
                <a:cxn ang="0">
                  <a:pos x="39" y="40"/>
                </a:cxn>
                <a:cxn ang="0">
                  <a:pos x="39" y="37"/>
                </a:cxn>
                <a:cxn ang="0">
                  <a:pos x="32" y="34"/>
                </a:cxn>
                <a:cxn ang="0">
                  <a:pos x="30" y="29"/>
                </a:cxn>
                <a:cxn ang="0">
                  <a:pos x="36" y="28"/>
                </a:cxn>
                <a:cxn ang="0">
                  <a:pos x="38" y="23"/>
                </a:cxn>
                <a:cxn ang="0">
                  <a:pos x="35" y="22"/>
                </a:cxn>
                <a:cxn ang="0">
                  <a:pos x="33" y="20"/>
                </a:cxn>
                <a:cxn ang="0">
                  <a:pos x="33" y="15"/>
                </a:cxn>
                <a:cxn ang="0">
                  <a:pos x="29" y="15"/>
                </a:cxn>
                <a:cxn ang="0">
                  <a:pos x="24" y="15"/>
                </a:cxn>
                <a:cxn ang="0">
                  <a:pos x="21" y="12"/>
                </a:cxn>
                <a:cxn ang="0">
                  <a:pos x="21" y="11"/>
                </a:cxn>
                <a:cxn ang="0">
                  <a:pos x="21" y="7"/>
                </a:cxn>
                <a:cxn ang="0">
                  <a:pos x="20" y="7"/>
                </a:cxn>
                <a:cxn ang="0">
                  <a:pos x="15" y="0"/>
                </a:cxn>
                <a:cxn ang="0">
                  <a:pos x="12" y="4"/>
                </a:cxn>
                <a:cxn ang="0">
                  <a:pos x="12" y="11"/>
                </a:cxn>
                <a:cxn ang="0">
                  <a:pos x="12" y="12"/>
                </a:cxn>
                <a:cxn ang="0">
                  <a:pos x="8" y="9"/>
                </a:cxn>
                <a:cxn ang="0">
                  <a:pos x="3" y="14"/>
                </a:cxn>
                <a:cxn ang="0">
                  <a:pos x="0" y="20"/>
                </a:cxn>
              </a:cxnLst>
              <a:rect l="0" t="0" r="r" b="b"/>
              <a:pathLst>
                <a:path w="60" h="87">
                  <a:moveTo>
                    <a:pt x="0" y="20"/>
                  </a:moveTo>
                  <a:cubicBezTo>
                    <a:pt x="0" y="23"/>
                    <a:pt x="0" y="20"/>
                    <a:pt x="2" y="22"/>
                  </a:cubicBezTo>
                  <a:cubicBezTo>
                    <a:pt x="5" y="25"/>
                    <a:pt x="0" y="29"/>
                    <a:pt x="3" y="29"/>
                  </a:cubicBezTo>
                  <a:cubicBezTo>
                    <a:pt x="6" y="29"/>
                    <a:pt x="5" y="28"/>
                    <a:pt x="8" y="28"/>
                  </a:cubicBezTo>
                  <a:cubicBezTo>
                    <a:pt x="11" y="29"/>
                    <a:pt x="8" y="31"/>
                    <a:pt x="9" y="32"/>
                  </a:cubicBezTo>
                  <a:cubicBezTo>
                    <a:pt x="11" y="36"/>
                    <a:pt x="6" y="40"/>
                    <a:pt x="8" y="42"/>
                  </a:cubicBezTo>
                  <a:cubicBezTo>
                    <a:pt x="9" y="43"/>
                    <a:pt x="5" y="48"/>
                    <a:pt x="6" y="50"/>
                  </a:cubicBezTo>
                  <a:cubicBezTo>
                    <a:pt x="8" y="50"/>
                    <a:pt x="8" y="50"/>
                    <a:pt x="12" y="45"/>
                  </a:cubicBezTo>
                  <a:cubicBezTo>
                    <a:pt x="17" y="40"/>
                    <a:pt x="15" y="45"/>
                    <a:pt x="18" y="45"/>
                  </a:cubicBezTo>
                  <a:cubicBezTo>
                    <a:pt x="20" y="45"/>
                    <a:pt x="18" y="46"/>
                    <a:pt x="20" y="45"/>
                  </a:cubicBezTo>
                  <a:cubicBezTo>
                    <a:pt x="24" y="43"/>
                    <a:pt x="23" y="39"/>
                    <a:pt x="27" y="40"/>
                  </a:cubicBezTo>
                  <a:cubicBezTo>
                    <a:pt x="30" y="42"/>
                    <a:pt x="30" y="40"/>
                    <a:pt x="32" y="43"/>
                  </a:cubicBezTo>
                  <a:cubicBezTo>
                    <a:pt x="33" y="50"/>
                    <a:pt x="38" y="48"/>
                    <a:pt x="36" y="56"/>
                  </a:cubicBezTo>
                  <a:cubicBezTo>
                    <a:pt x="35" y="64"/>
                    <a:pt x="41" y="64"/>
                    <a:pt x="41" y="65"/>
                  </a:cubicBezTo>
                  <a:cubicBezTo>
                    <a:pt x="41" y="67"/>
                    <a:pt x="44" y="67"/>
                    <a:pt x="42" y="76"/>
                  </a:cubicBezTo>
                  <a:cubicBezTo>
                    <a:pt x="42" y="78"/>
                    <a:pt x="44" y="79"/>
                    <a:pt x="39" y="81"/>
                  </a:cubicBezTo>
                  <a:cubicBezTo>
                    <a:pt x="41" y="86"/>
                    <a:pt x="42" y="81"/>
                    <a:pt x="44" y="84"/>
                  </a:cubicBezTo>
                  <a:cubicBezTo>
                    <a:pt x="45" y="87"/>
                    <a:pt x="48" y="86"/>
                    <a:pt x="47" y="83"/>
                  </a:cubicBezTo>
                  <a:cubicBezTo>
                    <a:pt x="44" y="79"/>
                    <a:pt x="48" y="81"/>
                    <a:pt x="50" y="79"/>
                  </a:cubicBezTo>
                  <a:cubicBezTo>
                    <a:pt x="51" y="78"/>
                    <a:pt x="51" y="83"/>
                    <a:pt x="53" y="81"/>
                  </a:cubicBezTo>
                  <a:cubicBezTo>
                    <a:pt x="54" y="81"/>
                    <a:pt x="56" y="78"/>
                    <a:pt x="56" y="79"/>
                  </a:cubicBezTo>
                  <a:cubicBezTo>
                    <a:pt x="57" y="79"/>
                    <a:pt x="57" y="78"/>
                    <a:pt x="57" y="78"/>
                  </a:cubicBezTo>
                  <a:cubicBezTo>
                    <a:pt x="57" y="75"/>
                    <a:pt x="60" y="73"/>
                    <a:pt x="57" y="70"/>
                  </a:cubicBezTo>
                  <a:cubicBezTo>
                    <a:pt x="54" y="67"/>
                    <a:pt x="54" y="67"/>
                    <a:pt x="56" y="65"/>
                  </a:cubicBezTo>
                  <a:cubicBezTo>
                    <a:pt x="57" y="65"/>
                    <a:pt x="57" y="64"/>
                    <a:pt x="56" y="64"/>
                  </a:cubicBezTo>
                  <a:cubicBezTo>
                    <a:pt x="56" y="65"/>
                    <a:pt x="53" y="59"/>
                    <a:pt x="51" y="61"/>
                  </a:cubicBezTo>
                  <a:cubicBezTo>
                    <a:pt x="50" y="61"/>
                    <a:pt x="51" y="53"/>
                    <a:pt x="48" y="51"/>
                  </a:cubicBezTo>
                  <a:cubicBezTo>
                    <a:pt x="45" y="51"/>
                    <a:pt x="42" y="48"/>
                    <a:pt x="42" y="45"/>
                  </a:cubicBezTo>
                  <a:cubicBezTo>
                    <a:pt x="41" y="40"/>
                    <a:pt x="41" y="43"/>
                    <a:pt x="39" y="40"/>
                  </a:cubicBezTo>
                  <a:cubicBezTo>
                    <a:pt x="38" y="39"/>
                    <a:pt x="39" y="39"/>
                    <a:pt x="39" y="37"/>
                  </a:cubicBezTo>
                  <a:cubicBezTo>
                    <a:pt x="38" y="37"/>
                    <a:pt x="36" y="37"/>
                    <a:pt x="32" y="34"/>
                  </a:cubicBezTo>
                  <a:cubicBezTo>
                    <a:pt x="27" y="29"/>
                    <a:pt x="32" y="31"/>
                    <a:pt x="30" y="29"/>
                  </a:cubicBezTo>
                  <a:cubicBezTo>
                    <a:pt x="29" y="25"/>
                    <a:pt x="35" y="29"/>
                    <a:pt x="36" y="28"/>
                  </a:cubicBezTo>
                  <a:cubicBezTo>
                    <a:pt x="36" y="25"/>
                    <a:pt x="39" y="25"/>
                    <a:pt x="38" y="23"/>
                  </a:cubicBezTo>
                  <a:cubicBezTo>
                    <a:pt x="36" y="22"/>
                    <a:pt x="36" y="23"/>
                    <a:pt x="35" y="22"/>
                  </a:cubicBezTo>
                  <a:cubicBezTo>
                    <a:pt x="35" y="20"/>
                    <a:pt x="32" y="22"/>
                    <a:pt x="33" y="20"/>
                  </a:cubicBezTo>
                  <a:cubicBezTo>
                    <a:pt x="36" y="18"/>
                    <a:pt x="36" y="17"/>
                    <a:pt x="33" y="15"/>
                  </a:cubicBezTo>
                  <a:cubicBezTo>
                    <a:pt x="30" y="14"/>
                    <a:pt x="30" y="14"/>
                    <a:pt x="29" y="15"/>
                  </a:cubicBezTo>
                  <a:cubicBezTo>
                    <a:pt x="27" y="20"/>
                    <a:pt x="26" y="15"/>
                    <a:pt x="24" y="15"/>
                  </a:cubicBezTo>
                  <a:cubicBezTo>
                    <a:pt x="23" y="17"/>
                    <a:pt x="23" y="14"/>
                    <a:pt x="21" y="12"/>
                  </a:cubicBezTo>
                  <a:cubicBezTo>
                    <a:pt x="21" y="11"/>
                    <a:pt x="23" y="11"/>
                    <a:pt x="21" y="11"/>
                  </a:cubicBezTo>
                  <a:cubicBezTo>
                    <a:pt x="21" y="9"/>
                    <a:pt x="23" y="7"/>
                    <a:pt x="21" y="7"/>
                  </a:cubicBezTo>
                  <a:cubicBezTo>
                    <a:pt x="21" y="7"/>
                    <a:pt x="21" y="4"/>
                    <a:pt x="20" y="7"/>
                  </a:cubicBezTo>
                  <a:cubicBezTo>
                    <a:pt x="20" y="9"/>
                    <a:pt x="21" y="6"/>
                    <a:pt x="15" y="0"/>
                  </a:cubicBezTo>
                  <a:cubicBezTo>
                    <a:pt x="14" y="0"/>
                    <a:pt x="9" y="0"/>
                    <a:pt x="12" y="4"/>
                  </a:cubicBezTo>
                  <a:cubicBezTo>
                    <a:pt x="14" y="11"/>
                    <a:pt x="12" y="9"/>
                    <a:pt x="12" y="11"/>
                  </a:cubicBezTo>
                  <a:cubicBezTo>
                    <a:pt x="14" y="12"/>
                    <a:pt x="12" y="14"/>
                    <a:pt x="12" y="12"/>
                  </a:cubicBezTo>
                  <a:cubicBezTo>
                    <a:pt x="11" y="11"/>
                    <a:pt x="9" y="15"/>
                    <a:pt x="8" y="9"/>
                  </a:cubicBezTo>
                  <a:cubicBezTo>
                    <a:pt x="6" y="11"/>
                    <a:pt x="3" y="9"/>
                    <a:pt x="3" y="14"/>
                  </a:cubicBezTo>
                  <a:cubicBezTo>
                    <a:pt x="2" y="18"/>
                    <a:pt x="0" y="14"/>
                    <a:pt x="0" y="20"/>
                  </a:cubicBezTo>
                </a:path>
              </a:pathLst>
            </a:custGeom>
            <a:grpFill/>
            <a:ln w="6350" cmpd="sng">
              <a:solidFill>
                <a:schemeClr val="bg1"/>
              </a:solidFill>
              <a:round/>
              <a:headEnd/>
              <a:tailEnd/>
            </a:ln>
          </p:spPr>
          <p:txBody>
            <a:bodyPr/>
            <a:lstStyle/>
            <a:p>
              <a:endParaRPr lang="en-GB"/>
            </a:p>
          </p:txBody>
        </p:sp>
        <p:sp>
          <p:nvSpPr>
            <p:cNvPr id="743" name="Freeform 76">
              <a:extLst>
                <a:ext uri="{FF2B5EF4-FFF2-40B4-BE49-F238E27FC236}">
                  <a16:creationId xmlns:a16="http://schemas.microsoft.com/office/drawing/2014/main" id="{9BE45C76-5B1C-7E5E-2514-DE303EFFDA35}"/>
                </a:ext>
              </a:extLst>
            </p:cNvPr>
            <p:cNvSpPr>
              <a:spLocks/>
            </p:cNvSpPr>
            <p:nvPr/>
          </p:nvSpPr>
          <p:spPr bwMode="auto">
            <a:xfrm>
              <a:off x="7473923" y="4686006"/>
              <a:ext cx="136577" cy="131754"/>
            </a:xfrm>
            <a:custGeom>
              <a:avLst/>
              <a:gdLst/>
              <a:ahLst/>
              <a:cxnLst>
                <a:cxn ang="0">
                  <a:pos x="42" y="0"/>
                </a:cxn>
                <a:cxn ang="0">
                  <a:pos x="41" y="6"/>
                </a:cxn>
                <a:cxn ang="0">
                  <a:pos x="42" y="11"/>
                </a:cxn>
                <a:cxn ang="0">
                  <a:pos x="42" y="18"/>
                </a:cxn>
                <a:cxn ang="0">
                  <a:pos x="41" y="23"/>
                </a:cxn>
                <a:cxn ang="0">
                  <a:pos x="36" y="26"/>
                </a:cxn>
                <a:cxn ang="0">
                  <a:pos x="33" y="29"/>
                </a:cxn>
                <a:cxn ang="0">
                  <a:pos x="30" y="31"/>
                </a:cxn>
                <a:cxn ang="0">
                  <a:pos x="30" y="35"/>
                </a:cxn>
                <a:cxn ang="0">
                  <a:pos x="29" y="37"/>
                </a:cxn>
                <a:cxn ang="0">
                  <a:pos x="24" y="37"/>
                </a:cxn>
                <a:cxn ang="0">
                  <a:pos x="23" y="39"/>
                </a:cxn>
                <a:cxn ang="0">
                  <a:pos x="18" y="42"/>
                </a:cxn>
                <a:cxn ang="0">
                  <a:pos x="14" y="40"/>
                </a:cxn>
                <a:cxn ang="0">
                  <a:pos x="12" y="40"/>
                </a:cxn>
                <a:cxn ang="0">
                  <a:pos x="12" y="35"/>
                </a:cxn>
                <a:cxn ang="0">
                  <a:pos x="11" y="37"/>
                </a:cxn>
                <a:cxn ang="0">
                  <a:pos x="8" y="35"/>
                </a:cxn>
                <a:cxn ang="0">
                  <a:pos x="6" y="29"/>
                </a:cxn>
                <a:cxn ang="0">
                  <a:pos x="5" y="21"/>
                </a:cxn>
                <a:cxn ang="0">
                  <a:pos x="2" y="14"/>
                </a:cxn>
                <a:cxn ang="0">
                  <a:pos x="3" y="11"/>
                </a:cxn>
                <a:cxn ang="0">
                  <a:pos x="6" y="6"/>
                </a:cxn>
                <a:cxn ang="0">
                  <a:pos x="20" y="3"/>
                </a:cxn>
                <a:cxn ang="0">
                  <a:pos x="24" y="3"/>
                </a:cxn>
                <a:cxn ang="0">
                  <a:pos x="29" y="6"/>
                </a:cxn>
                <a:cxn ang="0">
                  <a:pos x="32" y="4"/>
                </a:cxn>
                <a:cxn ang="0">
                  <a:pos x="35" y="1"/>
                </a:cxn>
                <a:cxn ang="0">
                  <a:pos x="38" y="3"/>
                </a:cxn>
                <a:cxn ang="0">
                  <a:pos x="41" y="1"/>
                </a:cxn>
                <a:cxn ang="0">
                  <a:pos x="42" y="0"/>
                </a:cxn>
              </a:cxnLst>
              <a:rect l="0" t="0" r="r" b="b"/>
              <a:pathLst>
                <a:path w="44" h="42">
                  <a:moveTo>
                    <a:pt x="42" y="0"/>
                  </a:moveTo>
                  <a:cubicBezTo>
                    <a:pt x="42" y="1"/>
                    <a:pt x="41" y="6"/>
                    <a:pt x="41" y="6"/>
                  </a:cubicBezTo>
                  <a:cubicBezTo>
                    <a:pt x="42" y="7"/>
                    <a:pt x="42" y="7"/>
                    <a:pt x="42" y="11"/>
                  </a:cubicBezTo>
                  <a:cubicBezTo>
                    <a:pt x="44" y="14"/>
                    <a:pt x="42" y="15"/>
                    <a:pt x="42" y="18"/>
                  </a:cubicBezTo>
                  <a:cubicBezTo>
                    <a:pt x="44" y="21"/>
                    <a:pt x="44" y="25"/>
                    <a:pt x="41" y="23"/>
                  </a:cubicBezTo>
                  <a:cubicBezTo>
                    <a:pt x="39" y="23"/>
                    <a:pt x="39" y="26"/>
                    <a:pt x="36" y="26"/>
                  </a:cubicBezTo>
                  <a:cubicBezTo>
                    <a:pt x="32" y="26"/>
                    <a:pt x="36" y="31"/>
                    <a:pt x="33" y="29"/>
                  </a:cubicBezTo>
                  <a:cubicBezTo>
                    <a:pt x="30" y="28"/>
                    <a:pt x="29" y="29"/>
                    <a:pt x="30" y="31"/>
                  </a:cubicBezTo>
                  <a:cubicBezTo>
                    <a:pt x="30" y="32"/>
                    <a:pt x="29" y="34"/>
                    <a:pt x="30" y="35"/>
                  </a:cubicBezTo>
                  <a:cubicBezTo>
                    <a:pt x="35" y="39"/>
                    <a:pt x="30" y="39"/>
                    <a:pt x="29" y="37"/>
                  </a:cubicBezTo>
                  <a:cubicBezTo>
                    <a:pt x="29" y="34"/>
                    <a:pt x="26" y="39"/>
                    <a:pt x="24" y="37"/>
                  </a:cubicBezTo>
                  <a:cubicBezTo>
                    <a:pt x="24" y="35"/>
                    <a:pt x="23" y="39"/>
                    <a:pt x="23" y="39"/>
                  </a:cubicBezTo>
                  <a:cubicBezTo>
                    <a:pt x="24" y="42"/>
                    <a:pt x="20" y="40"/>
                    <a:pt x="18" y="42"/>
                  </a:cubicBezTo>
                  <a:cubicBezTo>
                    <a:pt x="17" y="40"/>
                    <a:pt x="15" y="42"/>
                    <a:pt x="14" y="40"/>
                  </a:cubicBezTo>
                  <a:cubicBezTo>
                    <a:pt x="14" y="39"/>
                    <a:pt x="14" y="42"/>
                    <a:pt x="12" y="40"/>
                  </a:cubicBezTo>
                  <a:cubicBezTo>
                    <a:pt x="9" y="39"/>
                    <a:pt x="14" y="39"/>
                    <a:pt x="12" y="35"/>
                  </a:cubicBezTo>
                  <a:cubicBezTo>
                    <a:pt x="9" y="32"/>
                    <a:pt x="11" y="37"/>
                    <a:pt x="11" y="37"/>
                  </a:cubicBezTo>
                  <a:cubicBezTo>
                    <a:pt x="9" y="37"/>
                    <a:pt x="8" y="40"/>
                    <a:pt x="8" y="35"/>
                  </a:cubicBezTo>
                  <a:cubicBezTo>
                    <a:pt x="8" y="32"/>
                    <a:pt x="9" y="34"/>
                    <a:pt x="6" y="29"/>
                  </a:cubicBezTo>
                  <a:cubicBezTo>
                    <a:pt x="3" y="25"/>
                    <a:pt x="6" y="23"/>
                    <a:pt x="5" y="21"/>
                  </a:cubicBezTo>
                  <a:cubicBezTo>
                    <a:pt x="2" y="20"/>
                    <a:pt x="5" y="18"/>
                    <a:pt x="2" y="14"/>
                  </a:cubicBezTo>
                  <a:cubicBezTo>
                    <a:pt x="0" y="9"/>
                    <a:pt x="3" y="12"/>
                    <a:pt x="3" y="11"/>
                  </a:cubicBezTo>
                  <a:cubicBezTo>
                    <a:pt x="3" y="9"/>
                    <a:pt x="5" y="11"/>
                    <a:pt x="6" y="6"/>
                  </a:cubicBezTo>
                  <a:cubicBezTo>
                    <a:pt x="8" y="1"/>
                    <a:pt x="15" y="3"/>
                    <a:pt x="20" y="3"/>
                  </a:cubicBezTo>
                  <a:cubicBezTo>
                    <a:pt x="24" y="1"/>
                    <a:pt x="23" y="4"/>
                    <a:pt x="24" y="3"/>
                  </a:cubicBezTo>
                  <a:cubicBezTo>
                    <a:pt x="26" y="7"/>
                    <a:pt x="27" y="3"/>
                    <a:pt x="29" y="6"/>
                  </a:cubicBezTo>
                  <a:cubicBezTo>
                    <a:pt x="30" y="9"/>
                    <a:pt x="33" y="7"/>
                    <a:pt x="32" y="4"/>
                  </a:cubicBezTo>
                  <a:cubicBezTo>
                    <a:pt x="29" y="1"/>
                    <a:pt x="33" y="3"/>
                    <a:pt x="35" y="1"/>
                  </a:cubicBezTo>
                  <a:cubicBezTo>
                    <a:pt x="36" y="0"/>
                    <a:pt x="36" y="4"/>
                    <a:pt x="38" y="3"/>
                  </a:cubicBezTo>
                  <a:cubicBezTo>
                    <a:pt x="39" y="3"/>
                    <a:pt x="41" y="0"/>
                    <a:pt x="41" y="1"/>
                  </a:cubicBezTo>
                  <a:cubicBezTo>
                    <a:pt x="42" y="1"/>
                    <a:pt x="42" y="0"/>
                    <a:pt x="42" y="0"/>
                  </a:cubicBezTo>
                </a:path>
              </a:pathLst>
            </a:custGeom>
            <a:grpFill/>
            <a:ln w="6350" cmpd="sng">
              <a:solidFill>
                <a:schemeClr val="bg1"/>
              </a:solidFill>
              <a:round/>
              <a:headEnd/>
              <a:tailEnd/>
            </a:ln>
          </p:spPr>
          <p:txBody>
            <a:bodyPr/>
            <a:lstStyle/>
            <a:p>
              <a:endParaRPr lang="en-GB"/>
            </a:p>
          </p:txBody>
        </p:sp>
        <p:sp>
          <p:nvSpPr>
            <p:cNvPr id="744" name="Freeform 77">
              <a:extLst>
                <a:ext uri="{FF2B5EF4-FFF2-40B4-BE49-F238E27FC236}">
                  <a16:creationId xmlns:a16="http://schemas.microsoft.com/office/drawing/2014/main" id="{144AAF35-B61F-8110-707E-5A860CF8678B}"/>
                </a:ext>
              </a:extLst>
            </p:cNvPr>
            <p:cNvSpPr>
              <a:spLocks/>
            </p:cNvSpPr>
            <p:nvPr/>
          </p:nvSpPr>
          <p:spPr bwMode="auto">
            <a:xfrm>
              <a:off x="5806084" y="4125249"/>
              <a:ext cx="517383" cy="530228"/>
            </a:xfrm>
            <a:custGeom>
              <a:avLst/>
              <a:gdLst/>
              <a:ahLst/>
              <a:cxnLst>
                <a:cxn ang="0">
                  <a:pos x="125" y="141"/>
                </a:cxn>
                <a:cxn ang="0">
                  <a:pos x="107" y="151"/>
                </a:cxn>
                <a:cxn ang="0">
                  <a:pos x="92" y="162"/>
                </a:cxn>
                <a:cxn ang="0">
                  <a:pos x="75" y="153"/>
                </a:cxn>
                <a:cxn ang="0">
                  <a:pos x="74" y="153"/>
                </a:cxn>
                <a:cxn ang="0">
                  <a:pos x="72" y="153"/>
                </a:cxn>
                <a:cxn ang="0">
                  <a:pos x="68" y="153"/>
                </a:cxn>
                <a:cxn ang="0">
                  <a:pos x="68" y="158"/>
                </a:cxn>
                <a:cxn ang="0">
                  <a:pos x="65" y="162"/>
                </a:cxn>
                <a:cxn ang="0">
                  <a:pos x="54" y="144"/>
                </a:cxn>
                <a:cxn ang="0">
                  <a:pos x="50" y="133"/>
                </a:cxn>
                <a:cxn ang="0">
                  <a:pos x="36" y="117"/>
                </a:cxn>
                <a:cxn ang="0">
                  <a:pos x="34" y="100"/>
                </a:cxn>
                <a:cxn ang="0">
                  <a:pos x="21" y="77"/>
                </a:cxn>
                <a:cxn ang="0">
                  <a:pos x="15" y="64"/>
                </a:cxn>
                <a:cxn ang="0">
                  <a:pos x="1" y="41"/>
                </a:cxn>
                <a:cxn ang="0">
                  <a:pos x="12" y="32"/>
                </a:cxn>
                <a:cxn ang="0">
                  <a:pos x="24" y="24"/>
                </a:cxn>
                <a:cxn ang="0">
                  <a:pos x="27" y="18"/>
                </a:cxn>
                <a:cxn ang="0">
                  <a:pos x="24" y="7"/>
                </a:cxn>
                <a:cxn ang="0">
                  <a:pos x="47" y="4"/>
                </a:cxn>
                <a:cxn ang="0">
                  <a:pos x="59" y="11"/>
                </a:cxn>
                <a:cxn ang="0">
                  <a:pos x="80" y="32"/>
                </a:cxn>
                <a:cxn ang="0">
                  <a:pos x="101" y="35"/>
                </a:cxn>
                <a:cxn ang="0">
                  <a:pos x="109" y="39"/>
                </a:cxn>
                <a:cxn ang="0">
                  <a:pos x="116" y="50"/>
                </a:cxn>
                <a:cxn ang="0">
                  <a:pos x="122" y="60"/>
                </a:cxn>
                <a:cxn ang="0">
                  <a:pos x="124" y="71"/>
                </a:cxn>
                <a:cxn ang="0">
                  <a:pos x="130" y="80"/>
                </a:cxn>
                <a:cxn ang="0">
                  <a:pos x="136" y="92"/>
                </a:cxn>
                <a:cxn ang="0">
                  <a:pos x="163" y="99"/>
                </a:cxn>
                <a:cxn ang="0">
                  <a:pos x="165" y="113"/>
                </a:cxn>
                <a:cxn ang="0">
                  <a:pos x="150" y="131"/>
                </a:cxn>
              </a:cxnLst>
              <a:rect l="0" t="0" r="r" b="b"/>
              <a:pathLst>
                <a:path w="166" h="170">
                  <a:moveTo>
                    <a:pt x="138" y="136"/>
                  </a:moveTo>
                  <a:cubicBezTo>
                    <a:pt x="133" y="137"/>
                    <a:pt x="130" y="139"/>
                    <a:pt x="125" y="141"/>
                  </a:cubicBezTo>
                  <a:cubicBezTo>
                    <a:pt x="122" y="141"/>
                    <a:pt x="115" y="142"/>
                    <a:pt x="112" y="144"/>
                  </a:cubicBezTo>
                  <a:cubicBezTo>
                    <a:pt x="110" y="145"/>
                    <a:pt x="107" y="150"/>
                    <a:pt x="107" y="151"/>
                  </a:cubicBezTo>
                  <a:cubicBezTo>
                    <a:pt x="103" y="158"/>
                    <a:pt x="97" y="164"/>
                    <a:pt x="92" y="170"/>
                  </a:cubicBezTo>
                  <a:cubicBezTo>
                    <a:pt x="92" y="167"/>
                    <a:pt x="92" y="164"/>
                    <a:pt x="92" y="162"/>
                  </a:cubicBezTo>
                  <a:cubicBezTo>
                    <a:pt x="92" y="161"/>
                    <a:pt x="92" y="159"/>
                    <a:pt x="92" y="159"/>
                  </a:cubicBezTo>
                  <a:cubicBezTo>
                    <a:pt x="92" y="159"/>
                    <a:pt x="77" y="151"/>
                    <a:pt x="75" y="153"/>
                  </a:cubicBezTo>
                  <a:cubicBezTo>
                    <a:pt x="75" y="153"/>
                    <a:pt x="75" y="153"/>
                    <a:pt x="74" y="153"/>
                  </a:cubicBezTo>
                  <a:cubicBezTo>
                    <a:pt x="74" y="153"/>
                    <a:pt x="74" y="153"/>
                    <a:pt x="74" y="153"/>
                  </a:cubicBezTo>
                  <a:cubicBezTo>
                    <a:pt x="74" y="153"/>
                    <a:pt x="74" y="153"/>
                    <a:pt x="74" y="153"/>
                  </a:cubicBezTo>
                  <a:cubicBezTo>
                    <a:pt x="72" y="153"/>
                    <a:pt x="72" y="153"/>
                    <a:pt x="72" y="153"/>
                  </a:cubicBezTo>
                  <a:cubicBezTo>
                    <a:pt x="72" y="153"/>
                    <a:pt x="71" y="151"/>
                    <a:pt x="69" y="151"/>
                  </a:cubicBezTo>
                  <a:cubicBezTo>
                    <a:pt x="68" y="153"/>
                    <a:pt x="68" y="153"/>
                    <a:pt x="68" y="153"/>
                  </a:cubicBezTo>
                  <a:cubicBezTo>
                    <a:pt x="68" y="153"/>
                    <a:pt x="69" y="153"/>
                    <a:pt x="68" y="153"/>
                  </a:cubicBezTo>
                  <a:cubicBezTo>
                    <a:pt x="68" y="155"/>
                    <a:pt x="68" y="156"/>
                    <a:pt x="68" y="158"/>
                  </a:cubicBezTo>
                  <a:cubicBezTo>
                    <a:pt x="68" y="158"/>
                    <a:pt x="68" y="158"/>
                    <a:pt x="68" y="159"/>
                  </a:cubicBezTo>
                  <a:cubicBezTo>
                    <a:pt x="68" y="159"/>
                    <a:pt x="66" y="161"/>
                    <a:pt x="65" y="162"/>
                  </a:cubicBezTo>
                  <a:cubicBezTo>
                    <a:pt x="62" y="151"/>
                    <a:pt x="62" y="159"/>
                    <a:pt x="60" y="155"/>
                  </a:cubicBezTo>
                  <a:cubicBezTo>
                    <a:pt x="60" y="150"/>
                    <a:pt x="54" y="147"/>
                    <a:pt x="54" y="144"/>
                  </a:cubicBezTo>
                  <a:cubicBezTo>
                    <a:pt x="54" y="141"/>
                    <a:pt x="53" y="141"/>
                    <a:pt x="53" y="137"/>
                  </a:cubicBezTo>
                  <a:cubicBezTo>
                    <a:pt x="53" y="134"/>
                    <a:pt x="51" y="136"/>
                    <a:pt x="50" y="133"/>
                  </a:cubicBezTo>
                  <a:cubicBezTo>
                    <a:pt x="48" y="130"/>
                    <a:pt x="47" y="125"/>
                    <a:pt x="44" y="123"/>
                  </a:cubicBezTo>
                  <a:cubicBezTo>
                    <a:pt x="39" y="123"/>
                    <a:pt x="40" y="122"/>
                    <a:pt x="36" y="117"/>
                  </a:cubicBezTo>
                  <a:cubicBezTo>
                    <a:pt x="33" y="111"/>
                    <a:pt x="37" y="114"/>
                    <a:pt x="34" y="109"/>
                  </a:cubicBezTo>
                  <a:cubicBezTo>
                    <a:pt x="33" y="105"/>
                    <a:pt x="37" y="106"/>
                    <a:pt x="34" y="100"/>
                  </a:cubicBezTo>
                  <a:cubicBezTo>
                    <a:pt x="33" y="95"/>
                    <a:pt x="30" y="85"/>
                    <a:pt x="27" y="85"/>
                  </a:cubicBezTo>
                  <a:cubicBezTo>
                    <a:pt x="22" y="83"/>
                    <a:pt x="19" y="78"/>
                    <a:pt x="21" y="77"/>
                  </a:cubicBezTo>
                  <a:cubicBezTo>
                    <a:pt x="22" y="74"/>
                    <a:pt x="21" y="71"/>
                    <a:pt x="18" y="69"/>
                  </a:cubicBezTo>
                  <a:cubicBezTo>
                    <a:pt x="16" y="66"/>
                    <a:pt x="18" y="66"/>
                    <a:pt x="15" y="64"/>
                  </a:cubicBezTo>
                  <a:cubicBezTo>
                    <a:pt x="12" y="60"/>
                    <a:pt x="7" y="44"/>
                    <a:pt x="4" y="44"/>
                  </a:cubicBezTo>
                  <a:cubicBezTo>
                    <a:pt x="0" y="43"/>
                    <a:pt x="0" y="47"/>
                    <a:pt x="1" y="41"/>
                  </a:cubicBezTo>
                  <a:cubicBezTo>
                    <a:pt x="3" y="36"/>
                    <a:pt x="1" y="39"/>
                    <a:pt x="3" y="30"/>
                  </a:cubicBezTo>
                  <a:cubicBezTo>
                    <a:pt x="4" y="30"/>
                    <a:pt x="10" y="32"/>
                    <a:pt x="12" y="32"/>
                  </a:cubicBezTo>
                  <a:cubicBezTo>
                    <a:pt x="15" y="32"/>
                    <a:pt x="15" y="27"/>
                    <a:pt x="18" y="25"/>
                  </a:cubicBezTo>
                  <a:cubicBezTo>
                    <a:pt x="18" y="24"/>
                    <a:pt x="22" y="25"/>
                    <a:pt x="24" y="24"/>
                  </a:cubicBezTo>
                  <a:cubicBezTo>
                    <a:pt x="24" y="22"/>
                    <a:pt x="24" y="21"/>
                    <a:pt x="24" y="21"/>
                  </a:cubicBezTo>
                  <a:cubicBezTo>
                    <a:pt x="25" y="19"/>
                    <a:pt x="27" y="19"/>
                    <a:pt x="27" y="18"/>
                  </a:cubicBezTo>
                  <a:cubicBezTo>
                    <a:pt x="19" y="8"/>
                    <a:pt x="19" y="8"/>
                    <a:pt x="19" y="8"/>
                  </a:cubicBezTo>
                  <a:cubicBezTo>
                    <a:pt x="19" y="7"/>
                    <a:pt x="22" y="7"/>
                    <a:pt x="24" y="7"/>
                  </a:cubicBezTo>
                  <a:cubicBezTo>
                    <a:pt x="25" y="5"/>
                    <a:pt x="34" y="4"/>
                    <a:pt x="36" y="0"/>
                  </a:cubicBezTo>
                  <a:cubicBezTo>
                    <a:pt x="39" y="2"/>
                    <a:pt x="44" y="2"/>
                    <a:pt x="47" y="4"/>
                  </a:cubicBezTo>
                  <a:cubicBezTo>
                    <a:pt x="50" y="4"/>
                    <a:pt x="51" y="7"/>
                    <a:pt x="54" y="10"/>
                  </a:cubicBezTo>
                  <a:cubicBezTo>
                    <a:pt x="56" y="10"/>
                    <a:pt x="57" y="11"/>
                    <a:pt x="59" y="11"/>
                  </a:cubicBezTo>
                  <a:cubicBezTo>
                    <a:pt x="62" y="15"/>
                    <a:pt x="65" y="16"/>
                    <a:pt x="66" y="19"/>
                  </a:cubicBezTo>
                  <a:cubicBezTo>
                    <a:pt x="69" y="21"/>
                    <a:pt x="78" y="32"/>
                    <a:pt x="80" y="32"/>
                  </a:cubicBezTo>
                  <a:cubicBezTo>
                    <a:pt x="81" y="33"/>
                    <a:pt x="94" y="33"/>
                    <a:pt x="95" y="33"/>
                  </a:cubicBezTo>
                  <a:cubicBezTo>
                    <a:pt x="95" y="33"/>
                    <a:pt x="101" y="33"/>
                    <a:pt x="101" y="35"/>
                  </a:cubicBezTo>
                  <a:cubicBezTo>
                    <a:pt x="103" y="35"/>
                    <a:pt x="103" y="38"/>
                    <a:pt x="103" y="38"/>
                  </a:cubicBezTo>
                  <a:cubicBezTo>
                    <a:pt x="104" y="39"/>
                    <a:pt x="109" y="39"/>
                    <a:pt x="109" y="39"/>
                  </a:cubicBezTo>
                  <a:cubicBezTo>
                    <a:pt x="112" y="44"/>
                    <a:pt x="113" y="46"/>
                    <a:pt x="113" y="47"/>
                  </a:cubicBezTo>
                  <a:cubicBezTo>
                    <a:pt x="113" y="49"/>
                    <a:pt x="116" y="47"/>
                    <a:pt x="116" y="50"/>
                  </a:cubicBezTo>
                  <a:cubicBezTo>
                    <a:pt x="116" y="53"/>
                    <a:pt x="122" y="57"/>
                    <a:pt x="122" y="58"/>
                  </a:cubicBezTo>
                  <a:cubicBezTo>
                    <a:pt x="124" y="60"/>
                    <a:pt x="121" y="57"/>
                    <a:pt x="122" y="60"/>
                  </a:cubicBezTo>
                  <a:cubicBezTo>
                    <a:pt x="124" y="63"/>
                    <a:pt x="121" y="64"/>
                    <a:pt x="122" y="67"/>
                  </a:cubicBezTo>
                  <a:cubicBezTo>
                    <a:pt x="124" y="69"/>
                    <a:pt x="122" y="69"/>
                    <a:pt x="124" y="71"/>
                  </a:cubicBezTo>
                  <a:cubicBezTo>
                    <a:pt x="127" y="72"/>
                    <a:pt x="125" y="75"/>
                    <a:pt x="128" y="78"/>
                  </a:cubicBezTo>
                  <a:cubicBezTo>
                    <a:pt x="128" y="80"/>
                    <a:pt x="130" y="80"/>
                    <a:pt x="130" y="80"/>
                  </a:cubicBezTo>
                  <a:cubicBezTo>
                    <a:pt x="130" y="83"/>
                    <a:pt x="130" y="83"/>
                    <a:pt x="133" y="85"/>
                  </a:cubicBezTo>
                  <a:cubicBezTo>
                    <a:pt x="136" y="88"/>
                    <a:pt x="136" y="88"/>
                    <a:pt x="136" y="92"/>
                  </a:cubicBezTo>
                  <a:cubicBezTo>
                    <a:pt x="138" y="95"/>
                    <a:pt x="136" y="95"/>
                    <a:pt x="145" y="97"/>
                  </a:cubicBezTo>
                  <a:cubicBezTo>
                    <a:pt x="154" y="99"/>
                    <a:pt x="162" y="103"/>
                    <a:pt x="163" y="99"/>
                  </a:cubicBezTo>
                  <a:cubicBezTo>
                    <a:pt x="163" y="100"/>
                    <a:pt x="166" y="105"/>
                    <a:pt x="166" y="106"/>
                  </a:cubicBezTo>
                  <a:cubicBezTo>
                    <a:pt x="166" y="108"/>
                    <a:pt x="165" y="111"/>
                    <a:pt x="165" y="113"/>
                  </a:cubicBezTo>
                  <a:cubicBezTo>
                    <a:pt x="165" y="114"/>
                    <a:pt x="162" y="125"/>
                    <a:pt x="162" y="127"/>
                  </a:cubicBezTo>
                  <a:cubicBezTo>
                    <a:pt x="160" y="128"/>
                    <a:pt x="153" y="130"/>
                    <a:pt x="150" y="131"/>
                  </a:cubicBezTo>
                  <a:cubicBezTo>
                    <a:pt x="145" y="133"/>
                    <a:pt x="142" y="134"/>
                    <a:pt x="138" y="136"/>
                  </a:cubicBezTo>
                </a:path>
              </a:pathLst>
            </a:custGeom>
            <a:grpFill/>
            <a:ln w="6350" cmpd="sng">
              <a:solidFill>
                <a:schemeClr val="bg1"/>
              </a:solidFill>
              <a:round/>
              <a:headEnd/>
              <a:tailEnd/>
            </a:ln>
          </p:spPr>
          <p:txBody>
            <a:bodyPr/>
            <a:lstStyle/>
            <a:p>
              <a:endParaRPr lang="en-GB"/>
            </a:p>
          </p:txBody>
        </p:sp>
        <p:sp>
          <p:nvSpPr>
            <p:cNvPr id="745" name="Freeform 78">
              <a:extLst>
                <a:ext uri="{FF2B5EF4-FFF2-40B4-BE49-F238E27FC236}">
                  <a16:creationId xmlns:a16="http://schemas.microsoft.com/office/drawing/2014/main" id="{EBBFB7A8-FDB7-0D65-3D3C-6C65C2036A99}"/>
                </a:ext>
              </a:extLst>
            </p:cNvPr>
            <p:cNvSpPr>
              <a:spLocks/>
            </p:cNvSpPr>
            <p:nvPr/>
          </p:nvSpPr>
          <p:spPr bwMode="auto">
            <a:xfrm>
              <a:off x="5905705" y="3953327"/>
              <a:ext cx="242624" cy="277968"/>
            </a:xfrm>
            <a:custGeom>
              <a:avLst/>
              <a:gdLst/>
              <a:ahLst/>
              <a:cxnLst>
                <a:cxn ang="0">
                  <a:pos x="48" y="3"/>
                </a:cxn>
                <a:cxn ang="0">
                  <a:pos x="52" y="14"/>
                </a:cxn>
                <a:cxn ang="0">
                  <a:pos x="61" y="17"/>
                </a:cxn>
                <a:cxn ang="0">
                  <a:pos x="58" y="22"/>
                </a:cxn>
                <a:cxn ang="0">
                  <a:pos x="54" y="34"/>
                </a:cxn>
                <a:cxn ang="0">
                  <a:pos x="60" y="45"/>
                </a:cxn>
                <a:cxn ang="0">
                  <a:pos x="70" y="56"/>
                </a:cxn>
                <a:cxn ang="0">
                  <a:pos x="72" y="68"/>
                </a:cxn>
                <a:cxn ang="0">
                  <a:pos x="75" y="75"/>
                </a:cxn>
                <a:cxn ang="0">
                  <a:pos x="78" y="79"/>
                </a:cxn>
                <a:cxn ang="0">
                  <a:pos x="73" y="79"/>
                </a:cxn>
                <a:cxn ang="0">
                  <a:pos x="67" y="79"/>
                </a:cxn>
                <a:cxn ang="0">
                  <a:pos x="63" y="89"/>
                </a:cxn>
                <a:cxn ang="0">
                  <a:pos x="48" y="87"/>
                </a:cxn>
                <a:cxn ang="0">
                  <a:pos x="34" y="75"/>
                </a:cxn>
                <a:cxn ang="0">
                  <a:pos x="26" y="67"/>
                </a:cxn>
                <a:cxn ang="0">
                  <a:pos x="22" y="65"/>
                </a:cxn>
                <a:cxn ang="0">
                  <a:pos x="14" y="59"/>
                </a:cxn>
                <a:cxn ang="0">
                  <a:pos x="3" y="56"/>
                </a:cxn>
                <a:cxn ang="0">
                  <a:pos x="5" y="56"/>
                </a:cxn>
                <a:cxn ang="0">
                  <a:pos x="2" y="54"/>
                </a:cxn>
                <a:cxn ang="0">
                  <a:pos x="2" y="53"/>
                </a:cxn>
                <a:cxn ang="0">
                  <a:pos x="3" y="53"/>
                </a:cxn>
                <a:cxn ang="0">
                  <a:pos x="3" y="51"/>
                </a:cxn>
                <a:cxn ang="0">
                  <a:pos x="0" y="43"/>
                </a:cxn>
                <a:cxn ang="0">
                  <a:pos x="11" y="37"/>
                </a:cxn>
                <a:cxn ang="0">
                  <a:pos x="19" y="33"/>
                </a:cxn>
                <a:cxn ang="0">
                  <a:pos x="20" y="28"/>
                </a:cxn>
                <a:cxn ang="0">
                  <a:pos x="20" y="28"/>
                </a:cxn>
                <a:cxn ang="0">
                  <a:pos x="20" y="26"/>
                </a:cxn>
                <a:cxn ang="0">
                  <a:pos x="20" y="23"/>
                </a:cxn>
                <a:cxn ang="0">
                  <a:pos x="22" y="17"/>
                </a:cxn>
                <a:cxn ang="0">
                  <a:pos x="20" y="11"/>
                </a:cxn>
                <a:cxn ang="0">
                  <a:pos x="25" y="9"/>
                </a:cxn>
                <a:cxn ang="0">
                  <a:pos x="29" y="3"/>
                </a:cxn>
                <a:cxn ang="0">
                  <a:pos x="32" y="0"/>
                </a:cxn>
                <a:cxn ang="0">
                  <a:pos x="32" y="0"/>
                </a:cxn>
                <a:cxn ang="0">
                  <a:pos x="32" y="0"/>
                </a:cxn>
                <a:cxn ang="0">
                  <a:pos x="34" y="2"/>
                </a:cxn>
                <a:cxn ang="0">
                  <a:pos x="34" y="0"/>
                </a:cxn>
                <a:cxn ang="0">
                  <a:pos x="35" y="0"/>
                </a:cxn>
                <a:cxn ang="0">
                  <a:pos x="38" y="2"/>
                </a:cxn>
                <a:cxn ang="0">
                  <a:pos x="43" y="2"/>
                </a:cxn>
                <a:cxn ang="0">
                  <a:pos x="44" y="5"/>
                </a:cxn>
                <a:cxn ang="0">
                  <a:pos x="46" y="3"/>
                </a:cxn>
                <a:cxn ang="0">
                  <a:pos x="48" y="3"/>
                </a:cxn>
              </a:cxnLst>
              <a:rect l="0" t="0" r="r" b="b"/>
              <a:pathLst>
                <a:path w="78" h="89">
                  <a:moveTo>
                    <a:pt x="48" y="3"/>
                  </a:moveTo>
                  <a:cubicBezTo>
                    <a:pt x="49" y="8"/>
                    <a:pt x="52" y="11"/>
                    <a:pt x="52" y="14"/>
                  </a:cubicBezTo>
                  <a:cubicBezTo>
                    <a:pt x="52" y="17"/>
                    <a:pt x="60" y="16"/>
                    <a:pt x="61" y="17"/>
                  </a:cubicBezTo>
                  <a:cubicBezTo>
                    <a:pt x="61" y="19"/>
                    <a:pt x="57" y="17"/>
                    <a:pt x="58" y="22"/>
                  </a:cubicBezTo>
                  <a:cubicBezTo>
                    <a:pt x="61" y="26"/>
                    <a:pt x="54" y="28"/>
                    <a:pt x="54" y="34"/>
                  </a:cubicBezTo>
                  <a:cubicBezTo>
                    <a:pt x="52" y="40"/>
                    <a:pt x="58" y="39"/>
                    <a:pt x="60" y="45"/>
                  </a:cubicBezTo>
                  <a:cubicBezTo>
                    <a:pt x="60" y="50"/>
                    <a:pt x="67" y="51"/>
                    <a:pt x="70" y="56"/>
                  </a:cubicBezTo>
                  <a:cubicBezTo>
                    <a:pt x="73" y="62"/>
                    <a:pt x="70" y="65"/>
                    <a:pt x="72" y="68"/>
                  </a:cubicBezTo>
                  <a:cubicBezTo>
                    <a:pt x="73" y="71"/>
                    <a:pt x="73" y="75"/>
                    <a:pt x="75" y="75"/>
                  </a:cubicBezTo>
                  <a:cubicBezTo>
                    <a:pt x="76" y="76"/>
                    <a:pt x="78" y="76"/>
                    <a:pt x="78" y="79"/>
                  </a:cubicBezTo>
                  <a:cubicBezTo>
                    <a:pt x="76" y="81"/>
                    <a:pt x="72" y="76"/>
                    <a:pt x="73" y="79"/>
                  </a:cubicBezTo>
                  <a:cubicBezTo>
                    <a:pt x="72" y="79"/>
                    <a:pt x="69" y="78"/>
                    <a:pt x="67" y="79"/>
                  </a:cubicBezTo>
                  <a:cubicBezTo>
                    <a:pt x="66" y="81"/>
                    <a:pt x="64" y="87"/>
                    <a:pt x="63" y="89"/>
                  </a:cubicBezTo>
                  <a:cubicBezTo>
                    <a:pt x="61" y="89"/>
                    <a:pt x="49" y="89"/>
                    <a:pt x="48" y="87"/>
                  </a:cubicBezTo>
                  <a:cubicBezTo>
                    <a:pt x="46" y="87"/>
                    <a:pt x="37" y="76"/>
                    <a:pt x="34" y="75"/>
                  </a:cubicBezTo>
                  <a:cubicBezTo>
                    <a:pt x="32" y="71"/>
                    <a:pt x="29" y="70"/>
                    <a:pt x="26" y="67"/>
                  </a:cubicBezTo>
                  <a:cubicBezTo>
                    <a:pt x="25" y="67"/>
                    <a:pt x="23" y="65"/>
                    <a:pt x="22" y="65"/>
                  </a:cubicBezTo>
                  <a:cubicBezTo>
                    <a:pt x="19" y="62"/>
                    <a:pt x="17" y="59"/>
                    <a:pt x="14" y="59"/>
                  </a:cubicBezTo>
                  <a:cubicBezTo>
                    <a:pt x="11" y="57"/>
                    <a:pt x="7" y="57"/>
                    <a:pt x="3" y="56"/>
                  </a:cubicBezTo>
                  <a:cubicBezTo>
                    <a:pt x="5" y="56"/>
                    <a:pt x="5" y="56"/>
                    <a:pt x="5" y="56"/>
                  </a:cubicBezTo>
                  <a:cubicBezTo>
                    <a:pt x="5" y="53"/>
                    <a:pt x="3" y="54"/>
                    <a:pt x="2" y="54"/>
                  </a:cubicBezTo>
                  <a:cubicBezTo>
                    <a:pt x="2" y="53"/>
                    <a:pt x="2" y="53"/>
                    <a:pt x="2" y="53"/>
                  </a:cubicBezTo>
                  <a:cubicBezTo>
                    <a:pt x="3" y="53"/>
                    <a:pt x="3" y="53"/>
                    <a:pt x="3" y="53"/>
                  </a:cubicBezTo>
                  <a:cubicBezTo>
                    <a:pt x="3" y="53"/>
                    <a:pt x="3" y="53"/>
                    <a:pt x="3" y="51"/>
                  </a:cubicBezTo>
                  <a:cubicBezTo>
                    <a:pt x="2" y="50"/>
                    <a:pt x="2" y="47"/>
                    <a:pt x="0" y="43"/>
                  </a:cubicBezTo>
                  <a:cubicBezTo>
                    <a:pt x="3" y="40"/>
                    <a:pt x="8" y="39"/>
                    <a:pt x="11" y="37"/>
                  </a:cubicBezTo>
                  <a:cubicBezTo>
                    <a:pt x="13" y="36"/>
                    <a:pt x="16" y="34"/>
                    <a:pt x="19" y="33"/>
                  </a:cubicBezTo>
                  <a:cubicBezTo>
                    <a:pt x="19" y="31"/>
                    <a:pt x="20" y="30"/>
                    <a:pt x="20" y="28"/>
                  </a:cubicBezTo>
                  <a:cubicBezTo>
                    <a:pt x="20" y="28"/>
                    <a:pt x="20" y="28"/>
                    <a:pt x="20" y="28"/>
                  </a:cubicBezTo>
                  <a:cubicBezTo>
                    <a:pt x="20" y="28"/>
                    <a:pt x="20" y="28"/>
                    <a:pt x="20" y="26"/>
                  </a:cubicBezTo>
                  <a:cubicBezTo>
                    <a:pt x="20" y="26"/>
                    <a:pt x="20" y="25"/>
                    <a:pt x="20" y="23"/>
                  </a:cubicBezTo>
                  <a:cubicBezTo>
                    <a:pt x="20" y="22"/>
                    <a:pt x="22" y="19"/>
                    <a:pt x="22" y="17"/>
                  </a:cubicBezTo>
                  <a:cubicBezTo>
                    <a:pt x="20" y="16"/>
                    <a:pt x="20" y="14"/>
                    <a:pt x="20" y="11"/>
                  </a:cubicBezTo>
                  <a:cubicBezTo>
                    <a:pt x="22" y="9"/>
                    <a:pt x="23" y="9"/>
                    <a:pt x="25" y="9"/>
                  </a:cubicBezTo>
                  <a:cubicBezTo>
                    <a:pt x="26" y="8"/>
                    <a:pt x="28" y="5"/>
                    <a:pt x="29" y="3"/>
                  </a:cubicBezTo>
                  <a:cubicBezTo>
                    <a:pt x="31" y="3"/>
                    <a:pt x="31" y="2"/>
                    <a:pt x="32" y="0"/>
                  </a:cubicBezTo>
                  <a:cubicBezTo>
                    <a:pt x="32" y="0"/>
                    <a:pt x="32" y="0"/>
                    <a:pt x="32" y="0"/>
                  </a:cubicBezTo>
                  <a:cubicBezTo>
                    <a:pt x="32" y="0"/>
                    <a:pt x="32" y="0"/>
                    <a:pt x="32" y="0"/>
                  </a:cubicBezTo>
                  <a:cubicBezTo>
                    <a:pt x="34" y="0"/>
                    <a:pt x="34" y="2"/>
                    <a:pt x="34" y="2"/>
                  </a:cubicBezTo>
                  <a:cubicBezTo>
                    <a:pt x="34" y="0"/>
                    <a:pt x="34" y="0"/>
                    <a:pt x="34" y="0"/>
                  </a:cubicBezTo>
                  <a:cubicBezTo>
                    <a:pt x="35" y="0"/>
                    <a:pt x="35" y="0"/>
                    <a:pt x="35" y="0"/>
                  </a:cubicBezTo>
                  <a:cubicBezTo>
                    <a:pt x="37" y="0"/>
                    <a:pt x="37" y="2"/>
                    <a:pt x="38" y="2"/>
                  </a:cubicBezTo>
                  <a:cubicBezTo>
                    <a:pt x="41" y="3"/>
                    <a:pt x="41" y="0"/>
                    <a:pt x="43" y="2"/>
                  </a:cubicBezTo>
                  <a:cubicBezTo>
                    <a:pt x="44" y="2"/>
                    <a:pt x="43" y="3"/>
                    <a:pt x="44" y="5"/>
                  </a:cubicBezTo>
                  <a:cubicBezTo>
                    <a:pt x="46" y="3"/>
                    <a:pt x="46" y="3"/>
                    <a:pt x="46" y="3"/>
                  </a:cubicBezTo>
                  <a:cubicBezTo>
                    <a:pt x="48" y="3"/>
                    <a:pt x="48" y="3"/>
                    <a:pt x="48" y="3"/>
                  </a:cubicBezTo>
                </a:path>
              </a:pathLst>
            </a:custGeom>
            <a:grpFill/>
            <a:ln w="6350" cmpd="sng">
              <a:solidFill>
                <a:schemeClr val="bg1"/>
              </a:solidFill>
              <a:round/>
              <a:headEnd/>
              <a:tailEnd/>
            </a:ln>
          </p:spPr>
          <p:txBody>
            <a:bodyPr/>
            <a:lstStyle/>
            <a:p>
              <a:endParaRPr lang="en-GB"/>
            </a:p>
          </p:txBody>
        </p:sp>
        <p:sp>
          <p:nvSpPr>
            <p:cNvPr id="746" name="Freeform 79">
              <a:extLst>
                <a:ext uri="{FF2B5EF4-FFF2-40B4-BE49-F238E27FC236}">
                  <a16:creationId xmlns:a16="http://schemas.microsoft.com/office/drawing/2014/main" id="{C8E77EAD-B56F-D0BE-D4C4-97428FB730A0}"/>
                </a:ext>
              </a:extLst>
            </p:cNvPr>
            <p:cNvSpPr>
              <a:spLocks/>
            </p:cNvSpPr>
            <p:nvPr/>
          </p:nvSpPr>
          <p:spPr bwMode="auto">
            <a:xfrm>
              <a:off x="6101732" y="4197554"/>
              <a:ext cx="43383" cy="53023"/>
            </a:xfrm>
            <a:custGeom>
              <a:avLst/>
              <a:gdLst/>
              <a:ahLst/>
              <a:cxnLst>
                <a:cxn ang="0">
                  <a:pos x="14" y="17"/>
                </a:cxn>
                <a:cxn ang="0">
                  <a:pos x="8" y="15"/>
                </a:cxn>
                <a:cxn ang="0">
                  <a:pos x="6" y="12"/>
                </a:cxn>
                <a:cxn ang="0">
                  <a:pos x="0" y="10"/>
                </a:cxn>
                <a:cxn ang="0">
                  <a:pos x="5" y="1"/>
                </a:cxn>
                <a:cxn ang="0">
                  <a:pos x="11" y="1"/>
                </a:cxn>
                <a:cxn ang="0">
                  <a:pos x="9" y="6"/>
                </a:cxn>
                <a:cxn ang="0">
                  <a:pos x="12" y="9"/>
                </a:cxn>
                <a:cxn ang="0">
                  <a:pos x="14" y="17"/>
                </a:cxn>
              </a:cxnLst>
              <a:rect l="0" t="0" r="r" b="b"/>
              <a:pathLst>
                <a:path w="14" h="17">
                  <a:moveTo>
                    <a:pt x="14" y="17"/>
                  </a:moveTo>
                  <a:cubicBezTo>
                    <a:pt x="14" y="17"/>
                    <a:pt x="9" y="17"/>
                    <a:pt x="8" y="15"/>
                  </a:cubicBezTo>
                  <a:cubicBezTo>
                    <a:pt x="8" y="15"/>
                    <a:pt x="8" y="12"/>
                    <a:pt x="6" y="12"/>
                  </a:cubicBezTo>
                  <a:cubicBezTo>
                    <a:pt x="6" y="10"/>
                    <a:pt x="0" y="10"/>
                    <a:pt x="0" y="10"/>
                  </a:cubicBezTo>
                  <a:cubicBezTo>
                    <a:pt x="1" y="9"/>
                    <a:pt x="3" y="3"/>
                    <a:pt x="5" y="1"/>
                  </a:cubicBezTo>
                  <a:cubicBezTo>
                    <a:pt x="6" y="0"/>
                    <a:pt x="9" y="1"/>
                    <a:pt x="11" y="1"/>
                  </a:cubicBezTo>
                  <a:cubicBezTo>
                    <a:pt x="14" y="9"/>
                    <a:pt x="11" y="3"/>
                    <a:pt x="9" y="6"/>
                  </a:cubicBezTo>
                  <a:cubicBezTo>
                    <a:pt x="8" y="9"/>
                    <a:pt x="12" y="6"/>
                    <a:pt x="12" y="9"/>
                  </a:cubicBezTo>
                  <a:cubicBezTo>
                    <a:pt x="12" y="13"/>
                    <a:pt x="14" y="10"/>
                    <a:pt x="14" y="17"/>
                  </a:cubicBezTo>
                </a:path>
              </a:pathLst>
            </a:custGeom>
            <a:grpFill/>
            <a:ln w="6350" cmpd="sng">
              <a:solidFill>
                <a:schemeClr val="bg1"/>
              </a:solidFill>
              <a:round/>
              <a:headEnd/>
              <a:tailEnd/>
            </a:ln>
          </p:spPr>
          <p:txBody>
            <a:bodyPr/>
            <a:lstStyle/>
            <a:p>
              <a:endParaRPr lang="en-GB"/>
            </a:p>
          </p:txBody>
        </p:sp>
        <p:sp>
          <p:nvSpPr>
            <p:cNvPr id="747" name="Freeform 80">
              <a:extLst>
                <a:ext uri="{FF2B5EF4-FFF2-40B4-BE49-F238E27FC236}">
                  <a16:creationId xmlns:a16="http://schemas.microsoft.com/office/drawing/2014/main" id="{B7324AE5-ACBC-268C-26F8-E64314EA560B}"/>
                </a:ext>
              </a:extLst>
            </p:cNvPr>
            <p:cNvSpPr>
              <a:spLocks/>
            </p:cNvSpPr>
            <p:nvPr/>
          </p:nvSpPr>
          <p:spPr bwMode="auto">
            <a:xfrm>
              <a:off x="6230275" y="4355015"/>
              <a:ext cx="199241" cy="268327"/>
            </a:xfrm>
            <a:custGeom>
              <a:avLst/>
              <a:gdLst/>
              <a:ahLst/>
              <a:cxnLst>
                <a:cxn ang="0">
                  <a:pos x="1" y="62"/>
                </a:cxn>
                <a:cxn ang="0">
                  <a:pos x="0" y="67"/>
                </a:cxn>
                <a:cxn ang="0">
                  <a:pos x="6" y="78"/>
                </a:cxn>
                <a:cxn ang="0">
                  <a:pos x="8" y="82"/>
                </a:cxn>
                <a:cxn ang="0">
                  <a:pos x="11" y="86"/>
                </a:cxn>
                <a:cxn ang="0">
                  <a:pos x="14" y="86"/>
                </a:cxn>
                <a:cxn ang="0">
                  <a:pos x="23" y="82"/>
                </a:cxn>
                <a:cxn ang="0">
                  <a:pos x="32" y="73"/>
                </a:cxn>
                <a:cxn ang="0">
                  <a:pos x="44" y="64"/>
                </a:cxn>
                <a:cxn ang="0">
                  <a:pos x="47" y="51"/>
                </a:cxn>
                <a:cxn ang="0">
                  <a:pos x="54" y="45"/>
                </a:cxn>
                <a:cxn ang="0">
                  <a:pos x="63" y="34"/>
                </a:cxn>
                <a:cxn ang="0">
                  <a:pos x="61" y="26"/>
                </a:cxn>
                <a:cxn ang="0">
                  <a:pos x="54" y="15"/>
                </a:cxn>
                <a:cxn ang="0">
                  <a:pos x="46" y="14"/>
                </a:cxn>
                <a:cxn ang="0">
                  <a:pos x="37" y="1"/>
                </a:cxn>
                <a:cxn ang="0">
                  <a:pos x="34" y="3"/>
                </a:cxn>
                <a:cxn ang="0">
                  <a:pos x="32" y="6"/>
                </a:cxn>
                <a:cxn ang="0">
                  <a:pos x="32" y="9"/>
                </a:cxn>
                <a:cxn ang="0">
                  <a:pos x="32" y="11"/>
                </a:cxn>
                <a:cxn ang="0">
                  <a:pos x="29" y="12"/>
                </a:cxn>
                <a:cxn ang="0">
                  <a:pos x="29" y="17"/>
                </a:cxn>
                <a:cxn ang="0">
                  <a:pos x="28" y="25"/>
                </a:cxn>
                <a:cxn ang="0">
                  <a:pos x="31" y="32"/>
                </a:cxn>
                <a:cxn ang="0">
                  <a:pos x="29" y="39"/>
                </a:cxn>
                <a:cxn ang="0">
                  <a:pos x="26" y="53"/>
                </a:cxn>
                <a:cxn ang="0">
                  <a:pos x="14" y="57"/>
                </a:cxn>
                <a:cxn ang="0">
                  <a:pos x="1" y="62"/>
                </a:cxn>
              </a:cxnLst>
              <a:rect l="0" t="0" r="r" b="b"/>
              <a:pathLst>
                <a:path w="64" h="86">
                  <a:moveTo>
                    <a:pt x="1" y="62"/>
                  </a:moveTo>
                  <a:cubicBezTo>
                    <a:pt x="1" y="64"/>
                    <a:pt x="0" y="65"/>
                    <a:pt x="0" y="67"/>
                  </a:cubicBezTo>
                  <a:cubicBezTo>
                    <a:pt x="1" y="70"/>
                    <a:pt x="5" y="75"/>
                    <a:pt x="6" y="78"/>
                  </a:cubicBezTo>
                  <a:cubicBezTo>
                    <a:pt x="8" y="79"/>
                    <a:pt x="6" y="79"/>
                    <a:pt x="8" y="82"/>
                  </a:cubicBezTo>
                  <a:cubicBezTo>
                    <a:pt x="8" y="84"/>
                    <a:pt x="9" y="86"/>
                    <a:pt x="11" y="86"/>
                  </a:cubicBezTo>
                  <a:cubicBezTo>
                    <a:pt x="11" y="86"/>
                    <a:pt x="12" y="86"/>
                    <a:pt x="14" y="86"/>
                  </a:cubicBezTo>
                  <a:cubicBezTo>
                    <a:pt x="15" y="86"/>
                    <a:pt x="17" y="82"/>
                    <a:pt x="23" y="82"/>
                  </a:cubicBezTo>
                  <a:cubicBezTo>
                    <a:pt x="29" y="84"/>
                    <a:pt x="26" y="73"/>
                    <a:pt x="32" y="73"/>
                  </a:cubicBezTo>
                  <a:cubicBezTo>
                    <a:pt x="41" y="73"/>
                    <a:pt x="35" y="65"/>
                    <a:pt x="44" y="64"/>
                  </a:cubicBezTo>
                  <a:cubicBezTo>
                    <a:pt x="52" y="62"/>
                    <a:pt x="44" y="61"/>
                    <a:pt x="47" y="51"/>
                  </a:cubicBezTo>
                  <a:cubicBezTo>
                    <a:pt x="52" y="40"/>
                    <a:pt x="50" y="54"/>
                    <a:pt x="54" y="45"/>
                  </a:cubicBezTo>
                  <a:cubicBezTo>
                    <a:pt x="57" y="39"/>
                    <a:pt x="60" y="42"/>
                    <a:pt x="63" y="34"/>
                  </a:cubicBezTo>
                  <a:cubicBezTo>
                    <a:pt x="64" y="28"/>
                    <a:pt x="64" y="28"/>
                    <a:pt x="61" y="26"/>
                  </a:cubicBezTo>
                  <a:cubicBezTo>
                    <a:pt x="60" y="25"/>
                    <a:pt x="57" y="15"/>
                    <a:pt x="54" y="15"/>
                  </a:cubicBezTo>
                  <a:cubicBezTo>
                    <a:pt x="50" y="17"/>
                    <a:pt x="52" y="14"/>
                    <a:pt x="46" y="14"/>
                  </a:cubicBezTo>
                  <a:cubicBezTo>
                    <a:pt x="41" y="14"/>
                    <a:pt x="37" y="6"/>
                    <a:pt x="37" y="1"/>
                  </a:cubicBezTo>
                  <a:cubicBezTo>
                    <a:pt x="34" y="3"/>
                    <a:pt x="35" y="6"/>
                    <a:pt x="34" y="3"/>
                  </a:cubicBezTo>
                  <a:cubicBezTo>
                    <a:pt x="32" y="0"/>
                    <a:pt x="32" y="3"/>
                    <a:pt x="32" y="6"/>
                  </a:cubicBezTo>
                  <a:cubicBezTo>
                    <a:pt x="32" y="9"/>
                    <a:pt x="31" y="9"/>
                    <a:pt x="32" y="9"/>
                  </a:cubicBezTo>
                  <a:cubicBezTo>
                    <a:pt x="34" y="9"/>
                    <a:pt x="35" y="11"/>
                    <a:pt x="32" y="11"/>
                  </a:cubicBezTo>
                  <a:cubicBezTo>
                    <a:pt x="31" y="12"/>
                    <a:pt x="29" y="12"/>
                    <a:pt x="29" y="12"/>
                  </a:cubicBezTo>
                  <a:cubicBezTo>
                    <a:pt x="31" y="14"/>
                    <a:pt x="31" y="12"/>
                    <a:pt x="29" y="17"/>
                  </a:cubicBezTo>
                  <a:cubicBezTo>
                    <a:pt x="26" y="21"/>
                    <a:pt x="28" y="23"/>
                    <a:pt x="28" y="25"/>
                  </a:cubicBezTo>
                  <a:cubicBezTo>
                    <a:pt x="28" y="26"/>
                    <a:pt x="31" y="31"/>
                    <a:pt x="31" y="32"/>
                  </a:cubicBezTo>
                  <a:cubicBezTo>
                    <a:pt x="31" y="34"/>
                    <a:pt x="29" y="37"/>
                    <a:pt x="29" y="39"/>
                  </a:cubicBezTo>
                  <a:cubicBezTo>
                    <a:pt x="29" y="40"/>
                    <a:pt x="26" y="51"/>
                    <a:pt x="26" y="53"/>
                  </a:cubicBezTo>
                  <a:cubicBezTo>
                    <a:pt x="24" y="54"/>
                    <a:pt x="17" y="56"/>
                    <a:pt x="14" y="57"/>
                  </a:cubicBezTo>
                  <a:cubicBezTo>
                    <a:pt x="9" y="59"/>
                    <a:pt x="6" y="61"/>
                    <a:pt x="1" y="62"/>
                  </a:cubicBezTo>
                </a:path>
              </a:pathLst>
            </a:custGeom>
            <a:grpFill/>
            <a:ln w="6350" cmpd="sng">
              <a:solidFill>
                <a:schemeClr val="bg1"/>
              </a:solidFill>
              <a:round/>
              <a:headEnd/>
              <a:tailEnd/>
            </a:ln>
          </p:spPr>
          <p:txBody>
            <a:bodyPr/>
            <a:lstStyle/>
            <a:p>
              <a:endParaRPr lang="en-GB"/>
            </a:p>
          </p:txBody>
        </p:sp>
        <p:sp>
          <p:nvSpPr>
            <p:cNvPr id="748" name="Freeform 81">
              <a:extLst>
                <a:ext uri="{FF2B5EF4-FFF2-40B4-BE49-F238E27FC236}">
                  <a16:creationId xmlns:a16="http://schemas.microsoft.com/office/drawing/2014/main" id="{FC686180-A79F-38D4-FA39-AA297D91A7FF}"/>
                </a:ext>
              </a:extLst>
            </p:cNvPr>
            <p:cNvSpPr>
              <a:spLocks/>
            </p:cNvSpPr>
            <p:nvPr/>
          </p:nvSpPr>
          <p:spPr bwMode="auto">
            <a:xfrm>
              <a:off x="5995684" y="4549432"/>
              <a:ext cx="268333" cy="202450"/>
            </a:xfrm>
            <a:custGeom>
              <a:avLst/>
              <a:gdLst/>
              <a:ahLst/>
              <a:cxnLst>
                <a:cxn ang="0">
                  <a:pos x="77" y="0"/>
                </a:cxn>
                <a:cxn ang="0">
                  <a:pos x="75" y="5"/>
                </a:cxn>
                <a:cxn ang="0">
                  <a:pos x="81" y="16"/>
                </a:cxn>
                <a:cxn ang="0">
                  <a:pos x="83" y="20"/>
                </a:cxn>
                <a:cxn ang="0">
                  <a:pos x="86" y="23"/>
                </a:cxn>
                <a:cxn ang="0">
                  <a:pos x="77" y="36"/>
                </a:cxn>
                <a:cxn ang="0">
                  <a:pos x="69" y="39"/>
                </a:cxn>
                <a:cxn ang="0">
                  <a:pos x="61" y="42"/>
                </a:cxn>
                <a:cxn ang="0">
                  <a:pos x="46" y="50"/>
                </a:cxn>
                <a:cxn ang="0">
                  <a:pos x="31" y="56"/>
                </a:cxn>
                <a:cxn ang="0">
                  <a:pos x="23" y="61"/>
                </a:cxn>
                <a:cxn ang="0">
                  <a:pos x="19" y="62"/>
                </a:cxn>
                <a:cxn ang="0">
                  <a:pos x="16" y="64"/>
                </a:cxn>
                <a:cxn ang="0">
                  <a:pos x="13" y="64"/>
                </a:cxn>
                <a:cxn ang="0">
                  <a:pos x="8" y="62"/>
                </a:cxn>
                <a:cxn ang="0">
                  <a:pos x="7" y="56"/>
                </a:cxn>
                <a:cxn ang="0">
                  <a:pos x="5" y="47"/>
                </a:cxn>
                <a:cxn ang="0">
                  <a:pos x="4" y="40"/>
                </a:cxn>
                <a:cxn ang="0">
                  <a:pos x="2" y="37"/>
                </a:cxn>
                <a:cxn ang="0">
                  <a:pos x="2" y="33"/>
                </a:cxn>
                <a:cxn ang="0">
                  <a:pos x="4" y="26"/>
                </a:cxn>
                <a:cxn ang="0">
                  <a:pos x="7" y="23"/>
                </a:cxn>
                <a:cxn ang="0">
                  <a:pos x="7" y="22"/>
                </a:cxn>
                <a:cxn ang="0">
                  <a:pos x="7" y="17"/>
                </a:cxn>
                <a:cxn ang="0">
                  <a:pos x="7" y="17"/>
                </a:cxn>
                <a:cxn ang="0">
                  <a:pos x="8" y="16"/>
                </a:cxn>
                <a:cxn ang="0">
                  <a:pos x="11" y="17"/>
                </a:cxn>
                <a:cxn ang="0">
                  <a:pos x="13" y="17"/>
                </a:cxn>
                <a:cxn ang="0">
                  <a:pos x="13" y="17"/>
                </a:cxn>
                <a:cxn ang="0">
                  <a:pos x="13" y="17"/>
                </a:cxn>
                <a:cxn ang="0">
                  <a:pos x="14" y="17"/>
                </a:cxn>
                <a:cxn ang="0">
                  <a:pos x="31" y="23"/>
                </a:cxn>
                <a:cxn ang="0">
                  <a:pos x="31" y="26"/>
                </a:cxn>
                <a:cxn ang="0">
                  <a:pos x="31" y="34"/>
                </a:cxn>
                <a:cxn ang="0">
                  <a:pos x="46" y="16"/>
                </a:cxn>
                <a:cxn ang="0">
                  <a:pos x="51" y="8"/>
                </a:cxn>
                <a:cxn ang="0">
                  <a:pos x="65" y="5"/>
                </a:cxn>
                <a:cxn ang="0">
                  <a:pos x="77" y="0"/>
                </a:cxn>
              </a:cxnLst>
              <a:rect l="0" t="0" r="r" b="b"/>
              <a:pathLst>
                <a:path w="86" h="65">
                  <a:moveTo>
                    <a:pt x="77" y="0"/>
                  </a:moveTo>
                  <a:cubicBezTo>
                    <a:pt x="77" y="2"/>
                    <a:pt x="75" y="3"/>
                    <a:pt x="75" y="5"/>
                  </a:cubicBezTo>
                  <a:cubicBezTo>
                    <a:pt x="77" y="8"/>
                    <a:pt x="80" y="12"/>
                    <a:pt x="81" y="16"/>
                  </a:cubicBezTo>
                  <a:cubicBezTo>
                    <a:pt x="83" y="17"/>
                    <a:pt x="81" y="17"/>
                    <a:pt x="83" y="20"/>
                  </a:cubicBezTo>
                  <a:cubicBezTo>
                    <a:pt x="83" y="22"/>
                    <a:pt x="84" y="23"/>
                    <a:pt x="86" y="23"/>
                  </a:cubicBezTo>
                  <a:cubicBezTo>
                    <a:pt x="74" y="30"/>
                    <a:pt x="83" y="34"/>
                    <a:pt x="77" y="36"/>
                  </a:cubicBezTo>
                  <a:cubicBezTo>
                    <a:pt x="74" y="36"/>
                    <a:pt x="77" y="37"/>
                    <a:pt x="69" y="39"/>
                  </a:cubicBezTo>
                  <a:cubicBezTo>
                    <a:pt x="63" y="40"/>
                    <a:pt x="63" y="43"/>
                    <a:pt x="61" y="42"/>
                  </a:cubicBezTo>
                  <a:cubicBezTo>
                    <a:pt x="54" y="42"/>
                    <a:pt x="52" y="53"/>
                    <a:pt x="46" y="50"/>
                  </a:cubicBezTo>
                  <a:cubicBezTo>
                    <a:pt x="42" y="48"/>
                    <a:pt x="40" y="57"/>
                    <a:pt x="31" y="56"/>
                  </a:cubicBezTo>
                  <a:cubicBezTo>
                    <a:pt x="25" y="56"/>
                    <a:pt x="26" y="61"/>
                    <a:pt x="23" y="61"/>
                  </a:cubicBezTo>
                  <a:cubicBezTo>
                    <a:pt x="20" y="61"/>
                    <a:pt x="23" y="64"/>
                    <a:pt x="19" y="62"/>
                  </a:cubicBezTo>
                  <a:cubicBezTo>
                    <a:pt x="16" y="62"/>
                    <a:pt x="17" y="64"/>
                    <a:pt x="16" y="64"/>
                  </a:cubicBezTo>
                  <a:cubicBezTo>
                    <a:pt x="14" y="64"/>
                    <a:pt x="14" y="65"/>
                    <a:pt x="13" y="64"/>
                  </a:cubicBezTo>
                  <a:cubicBezTo>
                    <a:pt x="10" y="62"/>
                    <a:pt x="10" y="65"/>
                    <a:pt x="8" y="62"/>
                  </a:cubicBezTo>
                  <a:cubicBezTo>
                    <a:pt x="8" y="57"/>
                    <a:pt x="7" y="59"/>
                    <a:pt x="7" y="56"/>
                  </a:cubicBezTo>
                  <a:cubicBezTo>
                    <a:pt x="8" y="53"/>
                    <a:pt x="5" y="51"/>
                    <a:pt x="5" y="47"/>
                  </a:cubicBezTo>
                  <a:cubicBezTo>
                    <a:pt x="5" y="43"/>
                    <a:pt x="4" y="43"/>
                    <a:pt x="4" y="40"/>
                  </a:cubicBezTo>
                  <a:cubicBezTo>
                    <a:pt x="4" y="39"/>
                    <a:pt x="0" y="39"/>
                    <a:pt x="2" y="37"/>
                  </a:cubicBezTo>
                  <a:cubicBezTo>
                    <a:pt x="5" y="36"/>
                    <a:pt x="2" y="36"/>
                    <a:pt x="2" y="33"/>
                  </a:cubicBezTo>
                  <a:cubicBezTo>
                    <a:pt x="4" y="31"/>
                    <a:pt x="4" y="30"/>
                    <a:pt x="4" y="26"/>
                  </a:cubicBezTo>
                  <a:cubicBezTo>
                    <a:pt x="5" y="25"/>
                    <a:pt x="7" y="23"/>
                    <a:pt x="7" y="23"/>
                  </a:cubicBezTo>
                  <a:cubicBezTo>
                    <a:pt x="7" y="22"/>
                    <a:pt x="7" y="22"/>
                    <a:pt x="7" y="22"/>
                  </a:cubicBezTo>
                  <a:cubicBezTo>
                    <a:pt x="7" y="20"/>
                    <a:pt x="7" y="19"/>
                    <a:pt x="7" y="17"/>
                  </a:cubicBezTo>
                  <a:cubicBezTo>
                    <a:pt x="8" y="17"/>
                    <a:pt x="7" y="17"/>
                    <a:pt x="7" y="17"/>
                  </a:cubicBezTo>
                  <a:cubicBezTo>
                    <a:pt x="8" y="16"/>
                    <a:pt x="8" y="16"/>
                    <a:pt x="8" y="16"/>
                  </a:cubicBezTo>
                  <a:cubicBezTo>
                    <a:pt x="10" y="16"/>
                    <a:pt x="11" y="17"/>
                    <a:pt x="11" y="17"/>
                  </a:cubicBezTo>
                  <a:cubicBezTo>
                    <a:pt x="13" y="17"/>
                    <a:pt x="13" y="17"/>
                    <a:pt x="13" y="17"/>
                  </a:cubicBezTo>
                  <a:cubicBezTo>
                    <a:pt x="13" y="17"/>
                    <a:pt x="13" y="17"/>
                    <a:pt x="13" y="17"/>
                  </a:cubicBezTo>
                  <a:cubicBezTo>
                    <a:pt x="13" y="17"/>
                    <a:pt x="13" y="17"/>
                    <a:pt x="13" y="17"/>
                  </a:cubicBezTo>
                  <a:cubicBezTo>
                    <a:pt x="14" y="17"/>
                    <a:pt x="14" y="17"/>
                    <a:pt x="14" y="17"/>
                  </a:cubicBezTo>
                  <a:cubicBezTo>
                    <a:pt x="16" y="16"/>
                    <a:pt x="31" y="23"/>
                    <a:pt x="31" y="23"/>
                  </a:cubicBezTo>
                  <a:cubicBezTo>
                    <a:pt x="31" y="23"/>
                    <a:pt x="31" y="25"/>
                    <a:pt x="31" y="26"/>
                  </a:cubicBezTo>
                  <a:cubicBezTo>
                    <a:pt x="31" y="28"/>
                    <a:pt x="31" y="31"/>
                    <a:pt x="31" y="34"/>
                  </a:cubicBezTo>
                  <a:cubicBezTo>
                    <a:pt x="36" y="28"/>
                    <a:pt x="42" y="22"/>
                    <a:pt x="46" y="16"/>
                  </a:cubicBezTo>
                  <a:cubicBezTo>
                    <a:pt x="46" y="14"/>
                    <a:pt x="49" y="9"/>
                    <a:pt x="51" y="8"/>
                  </a:cubicBezTo>
                  <a:cubicBezTo>
                    <a:pt x="54" y="6"/>
                    <a:pt x="61" y="5"/>
                    <a:pt x="65" y="5"/>
                  </a:cubicBezTo>
                  <a:cubicBezTo>
                    <a:pt x="69" y="3"/>
                    <a:pt x="72" y="2"/>
                    <a:pt x="77" y="0"/>
                  </a:cubicBezTo>
                </a:path>
              </a:pathLst>
            </a:custGeom>
            <a:grpFill/>
            <a:ln w="6350" cmpd="sng">
              <a:solidFill>
                <a:schemeClr val="bg1"/>
              </a:solidFill>
              <a:round/>
              <a:headEnd/>
              <a:tailEnd/>
            </a:ln>
          </p:spPr>
          <p:txBody>
            <a:bodyPr/>
            <a:lstStyle/>
            <a:p>
              <a:endParaRPr lang="en-GB"/>
            </a:p>
          </p:txBody>
        </p:sp>
        <p:sp>
          <p:nvSpPr>
            <p:cNvPr id="749" name="Freeform 82">
              <a:extLst>
                <a:ext uri="{FF2B5EF4-FFF2-40B4-BE49-F238E27FC236}">
                  <a16:creationId xmlns:a16="http://schemas.microsoft.com/office/drawing/2014/main" id="{ABED220C-203B-89FA-B610-06B8C0EE227A}"/>
                </a:ext>
              </a:extLst>
            </p:cNvPr>
            <p:cNvSpPr>
              <a:spLocks/>
            </p:cNvSpPr>
            <p:nvPr/>
          </p:nvSpPr>
          <p:spPr bwMode="auto">
            <a:xfrm>
              <a:off x="5169799" y="4096328"/>
              <a:ext cx="404908" cy="437036"/>
            </a:xfrm>
            <a:custGeom>
              <a:avLst/>
              <a:gdLst/>
              <a:ahLst/>
              <a:cxnLst>
                <a:cxn ang="0">
                  <a:pos x="119" y="140"/>
                </a:cxn>
                <a:cxn ang="0">
                  <a:pos x="119" y="135"/>
                </a:cxn>
                <a:cxn ang="0">
                  <a:pos x="129" y="135"/>
                </a:cxn>
                <a:cxn ang="0">
                  <a:pos x="129" y="115"/>
                </a:cxn>
                <a:cxn ang="0">
                  <a:pos x="129" y="39"/>
                </a:cxn>
                <a:cxn ang="0">
                  <a:pos x="127" y="28"/>
                </a:cxn>
                <a:cxn ang="0">
                  <a:pos x="129" y="18"/>
                </a:cxn>
                <a:cxn ang="0">
                  <a:pos x="129" y="16"/>
                </a:cxn>
                <a:cxn ang="0">
                  <a:pos x="124" y="11"/>
                </a:cxn>
                <a:cxn ang="0">
                  <a:pos x="116" y="10"/>
                </a:cxn>
                <a:cxn ang="0">
                  <a:pos x="109" y="4"/>
                </a:cxn>
                <a:cxn ang="0">
                  <a:pos x="100" y="4"/>
                </a:cxn>
                <a:cxn ang="0">
                  <a:pos x="89" y="10"/>
                </a:cxn>
                <a:cxn ang="0">
                  <a:pos x="87" y="25"/>
                </a:cxn>
                <a:cxn ang="0">
                  <a:pos x="77" y="27"/>
                </a:cxn>
                <a:cxn ang="0">
                  <a:pos x="61" y="21"/>
                </a:cxn>
                <a:cxn ang="0">
                  <a:pos x="52" y="13"/>
                </a:cxn>
                <a:cxn ang="0">
                  <a:pos x="43" y="5"/>
                </a:cxn>
                <a:cxn ang="0">
                  <a:pos x="31" y="4"/>
                </a:cxn>
                <a:cxn ang="0">
                  <a:pos x="22" y="0"/>
                </a:cxn>
                <a:cxn ang="0">
                  <a:pos x="20" y="8"/>
                </a:cxn>
                <a:cxn ang="0">
                  <a:pos x="11" y="14"/>
                </a:cxn>
                <a:cxn ang="0">
                  <a:pos x="5" y="30"/>
                </a:cxn>
                <a:cxn ang="0">
                  <a:pos x="8" y="53"/>
                </a:cxn>
                <a:cxn ang="0">
                  <a:pos x="8" y="64"/>
                </a:cxn>
                <a:cxn ang="0">
                  <a:pos x="6" y="76"/>
                </a:cxn>
                <a:cxn ang="0">
                  <a:pos x="9" y="87"/>
                </a:cxn>
                <a:cxn ang="0">
                  <a:pos x="19" y="90"/>
                </a:cxn>
                <a:cxn ang="0">
                  <a:pos x="25" y="100"/>
                </a:cxn>
                <a:cxn ang="0">
                  <a:pos x="40" y="106"/>
                </a:cxn>
                <a:cxn ang="0">
                  <a:pos x="48" y="104"/>
                </a:cxn>
                <a:cxn ang="0">
                  <a:pos x="57" y="100"/>
                </a:cxn>
                <a:cxn ang="0">
                  <a:pos x="119" y="140"/>
                </a:cxn>
              </a:cxnLst>
              <a:rect l="0" t="0" r="r" b="b"/>
              <a:pathLst>
                <a:path w="130" h="140">
                  <a:moveTo>
                    <a:pt x="119" y="140"/>
                  </a:moveTo>
                  <a:cubicBezTo>
                    <a:pt x="119" y="135"/>
                    <a:pt x="119" y="135"/>
                    <a:pt x="119" y="135"/>
                  </a:cubicBezTo>
                  <a:cubicBezTo>
                    <a:pt x="129" y="135"/>
                    <a:pt x="129" y="135"/>
                    <a:pt x="129" y="135"/>
                  </a:cubicBezTo>
                  <a:cubicBezTo>
                    <a:pt x="129" y="115"/>
                    <a:pt x="129" y="115"/>
                    <a:pt x="129" y="115"/>
                  </a:cubicBezTo>
                  <a:cubicBezTo>
                    <a:pt x="129" y="39"/>
                    <a:pt x="129" y="39"/>
                    <a:pt x="129" y="39"/>
                  </a:cubicBezTo>
                  <a:cubicBezTo>
                    <a:pt x="129" y="36"/>
                    <a:pt x="124" y="35"/>
                    <a:pt x="127" y="28"/>
                  </a:cubicBezTo>
                  <a:cubicBezTo>
                    <a:pt x="130" y="24"/>
                    <a:pt x="125" y="21"/>
                    <a:pt x="129" y="18"/>
                  </a:cubicBezTo>
                  <a:cubicBezTo>
                    <a:pt x="129" y="16"/>
                    <a:pt x="129" y="16"/>
                    <a:pt x="129" y="16"/>
                  </a:cubicBezTo>
                  <a:cubicBezTo>
                    <a:pt x="129" y="14"/>
                    <a:pt x="129" y="11"/>
                    <a:pt x="124" y="11"/>
                  </a:cubicBezTo>
                  <a:cubicBezTo>
                    <a:pt x="119" y="11"/>
                    <a:pt x="121" y="11"/>
                    <a:pt x="116" y="10"/>
                  </a:cubicBezTo>
                  <a:cubicBezTo>
                    <a:pt x="112" y="10"/>
                    <a:pt x="116" y="7"/>
                    <a:pt x="109" y="4"/>
                  </a:cubicBezTo>
                  <a:cubicBezTo>
                    <a:pt x="103" y="0"/>
                    <a:pt x="101" y="2"/>
                    <a:pt x="100" y="4"/>
                  </a:cubicBezTo>
                  <a:cubicBezTo>
                    <a:pt x="98" y="5"/>
                    <a:pt x="96" y="2"/>
                    <a:pt x="89" y="10"/>
                  </a:cubicBezTo>
                  <a:cubicBezTo>
                    <a:pt x="86" y="14"/>
                    <a:pt x="92" y="21"/>
                    <a:pt x="87" y="25"/>
                  </a:cubicBezTo>
                  <a:cubicBezTo>
                    <a:pt x="83" y="32"/>
                    <a:pt x="80" y="32"/>
                    <a:pt x="77" y="27"/>
                  </a:cubicBezTo>
                  <a:cubicBezTo>
                    <a:pt x="74" y="24"/>
                    <a:pt x="67" y="21"/>
                    <a:pt x="61" y="21"/>
                  </a:cubicBezTo>
                  <a:cubicBezTo>
                    <a:pt x="57" y="19"/>
                    <a:pt x="54" y="19"/>
                    <a:pt x="52" y="13"/>
                  </a:cubicBezTo>
                  <a:cubicBezTo>
                    <a:pt x="51" y="5"/>
                    <a:pt x="46" y="8"/>
                    <a:pt x="43" y="5"/>
                  </a:cubicBezTo>
                  <a:cubicBezTo>
                    <a:pt x="41" y="4"/>
                    <a:pt x="35" y="2"/>
                    <a:pt x="31" y="4"/>
                  </a:cubicBezTo>
                  <a:cubicBezTo>
                    <a:pt x="28" y="4"/>
                    <a:pt x="23" y="0"/>
                    <a:pt x="22" y="0"/>
                  </a:cubicBezTo>
                  <a:cubicBezTo>
                    <a:pt x="19" y="5"/>
                    <a:pt x="23" y="7"/>
                    <a:pt x="20" y="8"/>
                  </a:cubicBezTo>
                  <a:cubicBezTo>
                    <a:pt x="17" y="10"/>
                    <a:pt x="15" y="11"/>
                    <a:pt x="11" y="14"/>
                  </a:cubicBezTo>
                  <a:cubicBezTo>
                    <a:pt x="6" y="19"/>
                    <a:pt x="15" y="24"/>
                    <a:pt x="5" y="30"/>
                  </a:cubicBezTo>
                  <a:cubicBezTo>
                    <a:pt x="9" y="44"/>
                    <a:pt x="6" y="47"/>
                    <a:pt x="8" y="53"/>
                  </a:cubicBezTo>
                  <a:cubicBezTo>
                    <a:pt x="9" y="58"/>
                    <a:pt x="6" y="59"/>
                    <a:pt x="8" y="64"/>
                  </a:cubicBezTo>
                  <a:cubicBezTo>
                    <a:pt x="9" y="72"/>
                    <a:pt x="0" y="69"/>
                    <a:pt x="6" y="76"/>
                  </a:cubicBezTo>
                  <a:cubicBezTo>
                    <a:pt x="11" y="84"/>
                    <a:pt x="8" y="83"/>
                    <a:pt x="9" y="87"/>
                  </a:cubicBezTo>
                  <a:cubicBezTo>
                    <a:pt x="12" y="92"/>
                    <a:pt x="12" y="87"/>
                    <a:pt x="19" y="90"/>
                  </a:cubicBezTo>
                  <a:cubicBezTo>
                    <a:pt x="23" y="94"/>
                    <a:pt x="22" y="94"/>
                    <a:pt x="25" y="100"/>
                  </a:cubicBezTo>
                  <a:cubicBezTo>
                    <a:pt x="28" y="103"/>
                    <a:pt x="37" y="101"/>
                    <a:pt x="40" y="106"/>
                  </a:cubicBezTo>
                  <a:cubicBezTo>
                    <a:pt x="43" y="111"/>
                    <a:pt x="41" y="109"/>
                    <a:pt x="48" y="104"/>
                  </a:cubicBezTo>
                  <a:cubicBezTo>
                    <a:pt x="51" y="103"/>
                    <a:pt x="55" y="100"/>
                    <a:pt x="57" y="100"/>
                  </a:cubicBezTo>
                  <a:cubicBezTo>
                    <a:pt x="78" y="112"/>
                    <a:pt x="119" y="140"/>
                    <a:pt x="119" y="140"/>
                  </a:cubicBezTo>
                </a:path>
              </a:pathLst>
            </a:custGeom>
            <a:grpFill/>
            <a:ln w="6350" cmpd="sng">
              <a:solidFill>
                <a:schemeClr val="bg1"/>
              </a:solidFill>
              <a:round/>
              <a:headEnd/>
              <a:tailEnd/>
            </a:ln>
          </p:spPr>
          <p:txBody>
            <a:bodyPr/>
            <a:lstStyle/>
            <a:p>
              <a:endParaRPr lang="en-GB"/>
            </a:p>
          </p:txBody>
        </p:sp>
        <p:sp>
          <p:nvSpPr>
            <p:cNvPr id="750" name="Freeform 84">
              <a:extLst>
                <a:ext uri="{FF2B5EF4-FFF2-40B4-BE49-F238E27FC236}">
                  <a16:creationId xmlns:a16="http://schemas.microsoft.com/office/drawing/2014/main" id="{A5C9A3C0-4966-724C-1C1C-41A65ABDB173}"/>
                </a:ext>
              </a:extLst>
            </p:cNvPr>
            <p:cNvSpPr>
              <a:spLocks/>
            </p:cNvSpPr>
            <p:nvPr/>
          </p:nvSpPr>
          <p:spPr bwMode="auto">
            <a:xfrm>
              <a:off x="5746633" y="4012777"/>
              <a:ext cx="59451" cy="36955"/>
            </a:xfrm>
            <a:custGeom>
              <a:avLst/>
              <a:gdLst/>
              <a:ahLst/>
              <a:cxnLst>
                <a:cxn ang="0">
                  <a:pos x="2" y="9"/>
                </a:cxn>
                <a:cxn ang="0">
                  <a:pos x="0" y="6"/>
                </a:cxn>
                <a:cxn ang="0">
                  <a:pos x="5" y="6"/>
                </a:cxn>
                <a:cxn ang="0">
                  <a:pos x="8" y="3"/>
                </a:cxn>
                <a:cxn ang="0">
                  <a:pos x="17" y="0"/>
                </a:cxn>
                <a:cxn ang="0">
                  <a:pos x="17" y="1"/>
                </a:cxn>
                <a:cxn ang="0">
                  <a:pos x="14" y="6"/>
                </a:cxn>
                <a:cxn ang="0">
                  <a:pos x="11" y="7"/>
                </a:cxn>
                <a:cxn ang="0">
                  <a:pos x="6" y="10"/>
                </a:cxn>
                <a:cxn ang="0">
                  <a:pos x="5" y="10"/>
                </a:cxn>
                <a:cxn ang="0">
                  <a:pos x="2" y="9"/>
                </a:cxn>
              </a:cxnLst>
              <a:rect l="0" t="0" r="r" b="b"/>
              <a:pathLst>
                <a:path w="19" h="12">
                  <a:moveTo>
                    <a:pt x="2" y="9"/>
                  </a:moveTo>
                  <a:cubicBezTo>
                    <a:pt x="0" y="6"/>
                    <a:pt x="0" y="6"/>
                    <a:pt x="0" y="6"/>
                  </a:cubicBezTo>
                  <a:cubicBezTo>
                    <a:pt x="2" y="7"/>
                    <a:pt x="2" y="4"/>
                    <a:pt x="5" y="6"/>
                  </a:cubicBezTo>
                  <a:cubicBezTo>
                    <a:pt x="6" y="6"/>
                    <a:pt x="3" y="3"/>
                    <a:pt x="8" y="3"/>
                  </a:cubicBezTo>
                  <a:cubicBezTo>
                    <a:pt x="12" y="4"/>
                    <a:pt x="15" y="1"/>
                    <a:pt x="17" y="0"/>
                  </a:cubicBezTo>
                  <a:cubicBezTo>
                    <a:pt x="19" y="0"/>
                    <a:pt x="19" y="0"/>
                    <a:pt x="17" y="1"/>
                  </a:cubicBezTo>
                  <a:cubicBezTo>
                    <a:pt x="14" y="4"/>
                    <a:pt x="12" y="4"/>
                    <a:pt x="14" y="6"/>
                  </a:cubicBezTo>
                  <a:cubicBezTo>
                    <a:pt x="15" y="7"/>
                    <a:pt x="12" y="6"/>
                    <a:pt x="11" y="7"/>
                  </a:cubicBezTo>
                  <a:cubicBezTo>
                    <a:pt x="9" y="10"/>
                    <a:pt x="6" y="10"/>
                    <a:pt x="6" y="10"/>
                  </a:cubicBezTo>
                  <a:cubicBezTo>
                    <a:pt x="6" y="12"/>
                    <a:pt x="6" y="10"/>
                    <a:pt x="5" y="10"/>
                  </a:cubicBezTo>
                  <a:cubicBezTo>
                    <a:pt x="3" y="10"/>
                    <a:pt x="2" y="10"/>
                    <a:pt x="2" y="9"/>
                  </a:cubicBezTo>
                </a:path>
              </a:pathLst>
            </a:custGeom>
            <a:grpFill/>
            <a:ln w="6350" cmpd="sng">
              <a:solidFill>
                <a:schemeClr val="bg1"/>
              </a:solidFill>
              <a:round/>
              <a:headEnd/>
              <a:tailEnd/>
            </a:ln>
          </p:spPr>
          <p:txBody>
            <a:bodyPr/>
            <a:lstStyle/>
            <a:p>
              <a:endParaRPr lang="en-GB"/>
            </a:p>
          </p:txBody>
        </p:sp>
        <p:sp>
          <p:nvSpPr>
            <p:cNvPr id="751" name="Freeform 85">
              <a:extLst>
                <a:ext uri="{FF2B5EF4-FFF2-40B4-BE49-F238E27FC236}">
                  <a16:creationId xmlns:a16="http://schemas.microsoft.com/office/drawing/2014/main" id="{6D43F7C5-F50C-81E3-86C2-CDE161F62AFD}"/>
                </a:ext>
              </a:extLst>
            </p:cNvPr>
            <p:cNvSpPr>
              <a:spLocks/>
            </p:cNvSpPr>
            <p:nvPr/>
          </p:nvSpPr>
          <p:spPr bwMode="auto">
            <a:xfrm>
              <a:off x="5301555" y="3996710"/>
              <a:ext cx="8034" cy="9640"/>
            </a:xfrm>
            <a:custGeom>
              <a:avLst/>
              <a:gdLst/>
              <a:ahLst/>
              <a:cxnLst>
                <a:cxn ang="0">
                  <a:pos x="1" y="2"/>
                </a:cxn>
                <a:cxn ang="0">
                  <a:pos x="3" y="3"/>
                </a:cxn>
                <a:cxn ang="0">
                  <a:pos x="1" y="2"/>
                </a:cxn>
              </a:cxnLst>
              <a:rect l="0" t="0" r="r" b="b"/>
              <a:pathLst>
                <a:path w="3" h="3">
                  <a:moveTo>
                    <a:pt x="1" y="2"/>
                  </a:moveTo>
                  <a:cubicBezTo>
                    <a:pt x="1" y="0"/>
                    <a:pt x="3" y="3"/>
                    <a:pt x="3" y="3"/>
                  </a:cubicBezTo>
                  <a:cubicBezTo>
                    <a:pt x="1" y="3"/>
                    <a:pt x="0" y="2"/>
                    <a:pt x="1" y="2"/>
                  </a:cubicBezTo>
                </a:path>
              </a:pathLst>
            </a:custGeom>
            <a:grpFill/>
            <a:ln w="6350" cmpd="sng">
              <a:solidFill>
                <a:schemeClr val="bg1"/>
              </a:solidFill>
              <a:round/>
              <a:headEnd/>
              <a:tailEnd/>
            </a:ln>
          </p:spPr>
          <p:txBody>
            <a:bodyPr/>
            <a:lstStyle/>
            <a:p>
              <a:endParaRPr lang="en-GB"/>
            </a:p>
          </p:txBody>
        </p:sp>
        <p:sp>
          <p:nvSpPr>
            <p:cNvPr id="752" name="Freeform 86">
              <a:extLst>
                <a:ext uri="{FF2B5EF4-FFF2-40B4-BE49-F238E27FC236}">
                  <a16:creationId xmlns:a16="http://schemas.microsoft.com/office/drawing/2014/main" id="{826A69E6-2461-1812-C481-56B7B49E11F8}"/>
                </a:ext>
              </a:extLst>
            </p:cNvPr>
            <p:cNvSpPr>
              <a:spLocks/>
            </p:cNvSpPr>
            <p:nvPr/>
          </p:nvSpPr>
          <p:spPr bwMode="auto">
            <a:xfrm>
              <a:off x="4737574" y="3956540"/>
              <a:ext cx="510957" cy="599318"/>
            </a:xfrm>
            <a:custGeom>
              <a:avLst/>
              <a:gdLst/>
              <a:ahLst/>
              <a:cxnLst>
                <a:cxn ang="0">
                  <a:pos x="0" y="102"/>
                </a:cxn>
                <a:cxn ang="0">
                  <a:pos x="0" y="106"/>
                </a:cxn>
                <a:cxn ang="0">
                  <a:pos x="32" y="129"/>
                </a:cxn>
                <a:cxn ang="0">
                  <a:pos x="77" y="168"/>
                </a:cxn>
                <a:cxn ang="0">
                  <a:pos x="80" y="173"/>
                </a:cxn>
                <a:cxn ang="0">
                  <a:pos x="85" y="178"/>
                </a:cxn>
                <a:cxn ang="0">
                  <a:pos x="91" y="181"/>
                </a:cxn>
                <a:cxn ang="0">
                  <a:pos x="94" y="188"/>
                </a:cxn>
                <a:cxn ang="0">
                  <a:pos x="102" y="188"/>
                </a:cxn>
                <a:cxn ang="0">
                  <a:pos x="129" y="171"/>
                </a:cxn>
                <a:cxn ang="0">
                  <a:pos x="164" y="145"/>
                </a:cxn>
                <a:cxn ang="0">
                  <a:pos x="158" y="136"/>
                </a:cxn>
                <a:cxn ang="0">
                  <a:pos x="148" y="133"/>
                </a:cxn>
                <a:cxn ang="0">
                  <a:pos x="145" y="122"/>
                </a:cxn>
                <a:cxn ang="0">
                  <a:pos x="147" y="109"/>
                </a:cxn>
                <a:cxn ang="0">
                  <a:pos x="147" y="98"/>
                </a:cxn>
                <a:cxn ang="0">
                  <a:pos x="144" y="75"/>
                </a:cxn>
                <a:cxn ang="0">
                  <a:pos x="133" y="49"/>
                </a:cxn>
                <a:cxn ang="0">
                  <a:pos x="127" y="36"/>
                </a:cxn>
                <a:cxn ang="0">
                  <a:pos x="133" y="28"/>
                </a:cxn>
                <a:cxn ang="0">
                  <a:pos x="135" y="18"/>
                </a:cxn>
                <a:cxn ang="0">
                  <a:pos x="133" y="10"/>
                </a:cxn>
                <a:cxn ang="0">
                  <a:pos x="136" y="4"/>
                </a:cxn>
                <a:cxn ang="0">
                  <a:pos x="132" y="5"/>
                </a:cxn>
                <a:cxn ang="0">
                  <a:pos x="127" y="2"/>
                </a:cxn>
                <a:cxn ang="0">
                  <a:pos x="123" y="4"/>
                </a:cxn>
                <a:cxn ang="0">
                  <a:pos x="115" y="5"/>
                </a:cxn>
                <a:cxn ang="0">
                  <a:pos x="109" y="7"/>
                </a:cxn>
                <a:cxn ang="0">
                  <a:pos x="98" y="5"/>
                </a:cxn>
                <a:cxn ang="0">
                  <a:pos x="91" y="7"/>
                </a:cxn>
                <a:cxn ang="0">
                  <a:pos x="83" y="8"/>
                </a:cxn>
                <a:cxn ang="0">
                  <a:pos x="70" y="14"/>
                </a:cxn>
                <a:cxn ang="0">
                  <a:pos x="65" y="16"/>
                </a:cxn>
                <a:cxn ang="0">
                  <a:pos x="59" y="19"/>
                </a:cxn>
                <a:cxn ang="0">
                  <a:pos x="51" y="24"/>
                </a:cxn>
                <a:cxn ang="0">
                  <a:pos x="59" y="50"/>
                </a:cxn>
                <a:cxn ang="0">
                  <a:pos x="59" y="55"/>
                </a:cxn>
                <a:cxn ang="0">
                  <a:pos x="45" y="58"/>
                </a:cxn>
                <a:cxn ang="0">
                  <a:pos x="38" y="63"/>
                </a:cxn>
                <a:cxn ang="0">
                  <a:pos x="36" y="70"/>
                </a:cxn>
                <a:cxn ang="0">
                  <a:pos x="27" y="77"/>
                </a:cxn>
                <a:cxn ang="0">
                  <a:pos x="7" y="86"/>
                </a:cxn>
                <a:cxn ang="0">
                  <a:pos x="0" y="91"/>
                </a:cxn>
                <a:cxn ang="0">
                  <a:pos x="0" y="102"/>
                </a:cxn>
              </a:cxnLst>
              <a:rect l="0" t="0" r="r" b="b"/>
              <a:pathLst>
                <a:path w="164" h="192">
                  <a:moveTo>
                    <a:pt x="0" y="102"/>
                  </a:moveTo>
                  <a:cubicBezTo>
                    <a:pt x="0" y="106"/>
                    <a:pt x="0" y="106"/>
                    <a:pt x="0" y="106"/>
                  </a:cubicBezTo>
                  <a:cubicBezTo>
                    <a:pt x="32" y="129"/>
                    <a:pt x="32" y="129"/>
                    <a:pt x="32" y="129"/>
                  </a:cubicBezTo>
                  <a:cubicBezTo>
                    <a:pt x="32" y="129"/>
                    <a:pt x="76" y="167"/>
                    <a:pt x="77" y="168"/>
                  </a:cubicBezTo>
                  <a:cubicBezTo>
                    <a:pt x="80" y="171"/>
                    <a:pt x="77" y="171"/>
                    <a:pt x="80" y="173"/>
                  </a:cubicBezTo>
                  <a:cubicBezTo>
                    <a:pt x="83" y="175"/>
                    <a:pt x="82" y="179"/>
                    <a:pt x="85" y="178"/>
                  </a:cubicBezTo>
                  <a:cubicBezTo>
                    <a:pt x="89" y="178"/>
                    <a:pt x="86" y="181"/>
                    <a:pt x="91" y="181"/>
                  </a:cubicBezTo>
                  <a:cubicBezTo>
                    <a:pt x="95" y="181"/>
                    <a:pt x="95" y="185"/>
                    <a:pt x="94" y="188"/>
                  </a:cubicBezTo>
                  <a:cubicBezTo>
                    <a:pt x="92" y="190"/>
                    <a:pt x="94" y="192"/>
                    <a:pt x="102" y="188"/>
                  </a:cubicBezTo>
                  <a:cubicBezTo>
                    <a:pt x="123" y="188"/>
                    <a:pt x="120" y="178"/>
                    <a:pt x="129" y="171"/>
                  </a:cubicBezTo>
                  <a:cubicBezTo>
                    <a:pt x="138" y="164"/>
                    <a:pt x="159" y="148"/>
                    <a:pt x="164" y="145"/>
                  </a:cubicBezTo>
                  <a:cubicBezTo>
                    <a:pt x="161" y="139"/>
                    <a:pt x="162" y="139"/>
                    <a:pt x="158" y="136"/>
                  </a:cubicBezTo>
                  <a:cubicBezTo>
                    <a:pt x="152" y="133"/>
                    <a:pt x="152" y="137"/>
                    <a:pt x="148" y="133"/>
                  </a:cubicBezTo>
                  <a:cubicBezTo>
                    <a:pt x="147" y="128"/>
                    <a:pt x="150" y="129"/>
                    <a:pt x="145" y="122"/>
                  </a:cubicBezTo>
                  <a:cubicBezTo>
                    <a:pt x="139" y="114"/>
                    <a:pt x="148" y="117"/>
                    <a:pt x="147" y="109"/>
                  </a:cubicBezTo>
                  <a:cubicBezTo>
                    <a:pt x="145" y="105"/>
                    <a:pt x="148" y="103"/>
                    <a:pt x="147" y="98"/>
                  </a:cubicBezTo>
                  <a:cubicBezTo>
                    <a:pt x="145" y="92"/>
                    <a:pt x="148" y="89"/>
                    <a:pt x="144" y="75"/>
                  </a:cubicBezTo>
                  <a:cubicBezTo>
                    <a:pt x="141" y="47"/>
                    <a:pt x="136" y="58"/>
                    <a:pt x="133" y="49"/>
                  </a:cubicBezTo>
                  <a:cubicBezTo>
                    <a:pt x="133" y="46"/>
                    <a:pt x="127" y="39"/>
                    <a:pt x="127" y="36"/>
                  </a:cubicBezTo>
                  <a:cubicBezTo>
                    <a:pt x="129" y="33"/>
                    <a:pt x="133" y="30"/>
                    <a:pt x="133" y="28"/>
                  </a:cubicBezTo>
                  <a:cubicBezTo>
                    <a:pt x="133" y="22"/>
                    <a:pt x="136" y="25"/>
                    <a:pt x="135" y="18"/>
                  </a:cubicBezTo>
                  <a:cubicBezTo>
                    <a:pt x="133" y="13"/>
                    <a:pt x="135" y="10"/>
                    <a:pt x="133" y="10"/>
                  </a:cubicBezTo>
                  <a:cubicBezTo>
                    <a:pt x="132" y="8"/>
                    <a:pt x="136" y="7"/>
                    <a:pt x="136" y="4"/>
                  </a:cubicBezTo>
                  <a:cubicBezTo>
                    <a:pt x="135" y="4"/>
                    <a:pt x="133" y="4"/>
                    <a:pt x="132" y="5"/>
                  </a:cubicBezTo>
                  <a:cubicBezTo>
                    <a:pt x="130" y="7"/>
                    <a:pt x="130" y="4"/>
                    <a:pt x="127" y="2"/>
                  </a:cubicBezTo>
                  <a:cubicBezTo>
                    <a:pt x="124" y="0"/>
                    <a:pt x="126" y="5"/>
                    <a:pt x="123" y="4"/>
                  </a:cubicBezTo>
                  <a:cubicBezTo>
                    <a:pt x="118" y="2"/>
                    <a:pt x="120" y="4"/>
                    <a:pt x="115" y="5"/>
                  </a:cubicBezTo>
                  <a:cubicBezTo>
                    <a:pt x="111" y="5"/>
                    <a:pt x="112" y="8"/>
                    <a:pt x="109" y="7"/>
                  </a:cubicBezTo>
                  <a:cubicBezTo>
                    <a:pt x="108" y="4"/>
                    <a:pt x="102" y="4"/>
                    <a:pt x="98" y="5"/>
                  </a:cubicBezTo>
                  <a:cubicBezTo>
                    <a:pt x="94" y="7"/>
                    <a:pt x="92" y="4"/>
                    <a:pt x="91" y="7"/>
                  </a:cubicBezTo>
                  <a:cubicBezTo>
                    <a:pt x="89" y="8"/>
                    <a:pt x="88" y="8"/>
                    <a:pt x="83" y="8"/>
                  </a:cubicBezTo>
                  <a:cubicBezTo>
                    <a:pt x="77" y="8"/>
                    <a:pt x="70" y="11"/>
                    <a:pt x="70" y="14"/>
                  </a:cubicBezTo>
                  <a:cubicBezTo>
                    <a:pt x="68" y="19"/>
                    <a:pt x="67" y="14"/>
                    <a:pt x="65" y="16"/>
                  </a:cubicBezTo>
                  <a:cubicBezTo>
                    <a:pt x="62" y="19"/>
                    <a:pt x="62" y="14"/>
                    <a:pt x="59" y="19"/>
                  </a:cubicBezTo>
                  <a:cubicBezTo>
                    <a:pt x="58" y="21"/>
                    <a:pt x="54" y="25"/>
                    <a:pt x="51" y="24"/>
                  </a:cubicBezTo>
                  <a:cubicBezTo>
                    <a:pt x="58" y="27"/>
                    <a:pt x="53" y="47"/>
                    <a:pt x="59" y="50"/>
                  </a:cubicBezTo>
                  <a:cubicBezTo>
                    <a:pt x="62" y="52"/>
                    <a:pt x="59" y="52"/>
                    <a:pt x="59" y="55"/>
                  </a:cubicBezTo>
                  <a:cubicBezTo>
                    <a:pt x="59" y="58"/>
                    <a:pt x="48" y="53"/>
                    <a:pt x="45" y="58"/>
                  </a:cubicBezTo>
                  <a:cubicBezTo>
                    <a:pt x="42" y="61"/>
                    <a:pt x="36" y="58"/>
                    <a:pt x="38" y="63"/>
                  </a:cubicBezTo>
                  <a:cubicBezTo>
                    <a:pt x="41" y="67"/>
                    <a:pt x="42" y="67"/>
                    <a:pt x="36" y="70"/>
                  </a:cubicBezTo>
                  <a:cubicBezTo>
                    <a:pt x="30" y="72"/>
                    <a:pt x="30" y="72"/>
                    <a:pt x="27" y="77"/>
                  </a:cubicBezTo>
                  <a:cubicBezTo>
                    <a:pt x="27" y="78"/>
                    <a:pt x="9" y="83"/>
                    <a:pt x="7" y="86"/>
                  </a:cubicBezTo>
                  <a:cubicBezTo>
                    <a:pt x="0" y="91"/>
                    <a:pt x="0" y="91"/>
                    <a:pt x="0" y="91"/>
                  </a:cubicBezTo>
                  <a:cubicBezTo>
                    <a:pt x="0" y="102"/>
                    <a:pt x="0" y="102"/>
                    <a:pt x="0" y="102"/>
                  </a:cubicBezTo>
                  <a:close/>
                </a:path>
              </a:pathLst>
            </a:custGeom>
            <a:grpFill/>
            <a:ln w="6350" cmpd="sng">
              <a:solidFill>
                <a:schemeClr val="bg1"/>
              </a:solidFill>
              <a:round/>
              <a:headEnd/>
              <a:tailEnd/>
            </a:ln>
          </p:spPr>
          <p:txBody>
            <a:bodyPr/>
            <a:lstStyle/>
            <a:p>
              <a:endParaRPr lang="en-GB"/>
            </a:p>
          </p:txBody>
        </p:sp>
        <p:sp>
          <p:nvSpPr>
            <p:cNvPr id="753" name="Freeform 87">
              <a:extLst>
                <a:ext uri="{FF2B5EF4-FFF2-40B4-BE49-F238E27FC236}">
                  <a16:creationId xmlns:a16="http://schemas.microsoft.com/office/drawing/2014/main" id="{5055206A-13E2-3A13-879B-43C7C0F4243B}"/>
                </a:ext>
              </a:extLst>
            </p:cNvPr>
            <p:cNvSpPr>
              <a:spLocks/>
            </p:cNvSpPr>
            <p:nvPr/>
          </p:nvSpPr>
          <p:spPr bwMode="auto">
            <a:xfrm>
              <a:off x="5132843" y="3953327"/>
              <a:ext cx="109261" cy="237799"/>
            </a:xfrm>
            <a:custGeom>
              <a:avLst/>
              <a:gdLst/>
              <a:ahLst/>
              <a:cxnLst>
                <a:cxn ang="0">
                  <a:pos x="9" y="5"/>
                </a:cxn>
                <a:cxn ang="0">
                  <a:pos x="6" y="11"/>
                </a:cxn>
                <a:cxn ang="0">
                  <a:pos x="8" y="19"/>
                </a:cxn>
                <a:cxn ang="0">
                  <a:pos x="6" y="30"/>
                </a:cxn>
                <a:cxn ang="0">
                  <a:pos x="0" y="37"/>
                </a:cxn>
                <a:cxn ang="0">
                  <a:pos x="6" y="50"/>
                </a:cxn>
                <a:cxn ang="0">
                  <a:pos x="17" y="76"/>
                </a:cxn>
                <a:cxn ang="0">
                  <a:pos x="23" y="61"/>
                </a:cxn>
                <a:cxn ang="0">
                  <a:pos x="32" y="54"/>
                </a:cxn>
                <a:cxn ang="0">
                  <a:pos x="34" y="47"/>
                </a:cxn>
                <a:cxn ang="0">
                  <a:pos x="29" y="42"/>
                </a:cxn>
                <a:cxn ang="0">
                  <a:pos x="28" y="40"/>
                </a:cxn>
                <a:cxn ang="0">
                  <a:pos x="21" y="36"/>
                </a:cxn>
                <a:cxn ang="0">
                  <a:pos x="29" y="23"/>
                </a:cxn>
                <a:cxn ang="0">
                  <a:pos x="26" y="17"/>
                </a:cxn>
                <a:cxn ang="0">
                  <a:pos x="25" y="11"/>
                </a:cxn>
                <a:cxn ang="0">
                  <a:pos x="29" y="5"/>
                </a:cxn>
                <a:cxn ang="0">
                  <a:pos x="23" y="8"/>
                </a:cxn>
                <a:cxn ang="0">
                  <a:pos x="20" y="2"/>
                </a:cxn>
                <a:cxn ang="0">
                  <a:pos x="11" y="5"/>
                </a:cxn>
                <a:cxn ang="0">
                  <a:pos x="9" y="5"/>
                </a:cxn>
              </a:cxnLst>
              <a:rect l="0" t="0" r="r" b="b"/>
              <a:pathLst>
                <a:path w="35" h="76">
                  <a:moveTo>
                    <a:pt x="9" y="5"/>
                  </a:moveTo>
                  <a:cubicBezTo>
                    <a:pt x="9" y="8"/>
                    <a:pt x="5" y="9"/>
                    <a:pt x="6" y="11"/>
                  </a:cubicBezTo>
                  <a:cubicBezTo>
                    <a:pt x="8" y="11"/>
                    <a:pt x="6" y="14"/>
                    <a:pt x="8" y="19"/>
                  </a:cubicBezTo>
                  <a:cubicBezTo>
                    <a:pt x="9" y="26"/>
                    <a:pt x="6" y="23"/>
                    <a:pt x="6" y="30"/>
                  </a:cubicBezTo>
                  <a:cubicBezTo>
                    <a:pt x="6" y="31"/>
                    <a:pt x="2" y="34"/>
                    <a:pt x="0" y="37"/>
                  </a:cubicBezTo>
                  <a:cubicBezTo>
                    <a:pt x="0" y="40"/>
                    <a:pt x="6" y="47"/>
                    <a:pt x="6" y="50"/>
                  </a:cubicBezTo>
                  <a:cubicBezTo>
                    <a:pt x="9" y="59"/>
                    <a:pt x="14" y="48"/>
                    <a:pt x="17" y="76"/>
                  </a:cubicBezTo>
                  <a:cubicBezTo>
                    <a:pt x="28" y="70"/>
                    <a:pt x="18" y="65"/>
                    <a:pt x="23" y="61"/>
                  </a:cubicBezTo>
                  <a:cubicBezTo>
                    <a:pt x="28" y="57"/>
                    <a:pt x="29" y="56"/>
                    <a:pt x="32" y="54"/>
                  </a:cubicBezTo>
                  <a:cubicBezTo>
                    <a:pt x="35" y="53"/>
                    <a:pt x="31" y="51"/>
                    <a:pt x="34" y="47"/>
                  </a:cubicBezTo>
                  <a:cubicBezTo>
                    <a:pt x="31" y="45"/>
                    <a:pt x="31" y="45"/>
                    <a:pt x="29" y="42"/>
                  </a:cubicBezTo>
                  <a:cubicBezTo>
                    <a:pt x="29" y="39"/>
                    <a:pt x="28" y="42"/>
                    <a:pt x="28" y="40"/>
                  </a:cubicBezTo>
                  <a:cubicBezTo>
                    <a:pt x="26" y="40"/>
                    <a:pt x="21" y="40"/>
                    <a:pt x="21" y="36"/>
                  </a:cubicBezTo>
                  <a:cubicBezTo>
                    <a:pt x="20" y="33"/>
                    <a:pt x="32" y="26"/>
                    <a:pt x="29" y="23"/>
                  </a:cubicBezTo>
                  <a:cubicBezTo>
                    <a:pt x="28" y="20"/>
                    <a:pt x="31" y="20"/>
                    <a:pt x="26" y="17"/>
                  </a:cubicBezTo>
                  <a:cubicBezTo>
                    <a:pt x="23" y="16"/>
                    <a:pt x="23" y="12"/>
                    <a:pt x="25" y="11"/>
                  </a:cubicBezTo>
                  <a:cubicBezTo>
                    <a:pt x="28" y="9"/>
                    <a:pt x="31" y="6"/>
                    <a:pt x="29" y="5"/>
                  </a:cubicBezTo>
                  <a:cubicBezTo>
                    <a:pt x="28" y="2"/>
                    <a:pt x="25" y="8"/>
                    <a:pt x="23" y="8"/>
                  </a:cubicBezTo>
                  <a:cubicBezTo>
                    <a:pt x="21" y="6"/>
                    <a:pt x="25" y="3"/>
                    <a:pt x="20" y="2"/>
                  </a:cubicBezTo>
                  <a:cubicBezTo>
                    <a:pt x="14" y="0"/>
                    <a:pt x="12" y="5"/>
                    <a:pt x="11" y="5"/>
                  </a:cubicBezTo>
                  <a:cubicBezTo>
                    <a:pt x="11" y="5"/>
                    <a:pt x="11" y="5"/>
                    <a:pt x="9" y="5"/>
                  </a:cubicBezTo>
                </a:path>
              </a:pathLst>
            </a:custGeom>
            <a:grpFill/>
            <a:ln w="6350" cmpd="sng">
              <a:solidFill>
                <a:schemeClr val="bg1"/>
              </a:solidFill>
              <a:round/>
              <a:headEnd/>
              <a:tailEnd/>
            </a:ln>
          </p:spPr>
          <p:txBody>
            <a:bodyPr/>
            <a:lstStyle/>
            <a:p>
              <a:endParaRPr lang="en-GB"/>
            </a:p>
          </p:txBody>
        </p:sp>
        <p:sp>
          <p:nvSpPr>
            <p:cNvPr id="754" name="Freeform 88">
              <a:extLst>
                <a:ext uri="{FF2B5EF4-FFF2-40B4-BE49-F238E27FC236}">
                  <a16:creationId xmlns:a16="http://schemas.microsoft.com/office/drawing/2014/main" id="{6F234000-1C68-3B79-CF24-ADAA04B805AB}"/>
                </a:ext>
              </a:extLst>
            </p:cNvPr>
            <p:cNvSpPr>
              <a:spLocks/>
            </p:cNvSpPr>
            <p:nvPr/>
          </p:nvSpPr>
          <p:spPr bwMode="auto">
            <a:xfrm>
              <a:off x="5557032" y="4141317"/>
              <a:ext cx="282793" cy="332598"/>
            </a:xfrm>
            <a:custGeom>
              <a:avLst/>
              <a:gdLst/>
              <a:ahLst/>
              <a:cxnLst>
                <a:cxn ang="0">
                  <a:pos x="82" y="24"/>
                </a:cxn>
                <a:cxn ang="0">
                  <a:pos x="77" y="41"/>
                </a:cxn>
                <a:cxn ang="0">
                  <a:pos x="70" y="36"/>
                </a:cxn>
                <a:cxn ang="0">
                  <a:pos x="67" y="27"/>
                </a:cxn>
                <a:cxn ang="0">
                  <a:pos x="64" y="19"/>
                </a:cxn>
                <a:cxn ang="0">
                  <a:pos x="64" y="27"/>
                </a:cxn>
                <a:cxn ang="0">
                  <a:pos x="71" y="44"/>
                </a:cxn>
                <a:cxn ang="0">
                  <a:pos x="74" y="52"/>
                </a:cxn>
                <a:cxn ang="0">
                  <a:pos x="83" y="74"/>
                </a:cxn>
                <a:cxn ang="0">
                  <a:pos x="88" y="82"/>
                </a:cxn>
                <a:cxn ang="0">
                  <a:pos x="88" y="91"/>
                </a:cxn>
                <a:cxn ang="0">
                  <a:pos x="82" y="96"/>
                </a:cxn>
                <a:cxn ang="0">
                  <a:pos x="76" y="102"/>
                </a:cxn>
                <a:cxn ang="0">
                  <a:pos x="68" y="102"/>
                </a:cxn>
                <a:cxn ang="0">
                  <a:pos x="54" y="102"/>
                </a:cxn>
                <a:cxn ang="0">
                  <a:pos x="54" y="100"/>
                </a:cxn>
                <a:cxn ang="0">
                  <a:pos x="53" y="102"/>
                </a:cxn>
                <a:cxn ang="0">
                  <a:pos x="4" y="102"/>
                </a:cxn>
                <a:cxn ang="0">
                  <a:pos x="4" y="25"/>
                </a:cxn>
                <a:cxn ang="0">
                  <a:pos x="3" y="14"/>
                </a:cxn>
                <a:cxn ang="0">
                  <a:pos x="4" y="3"/>
                </a:cxn>
                <a:cxn ang="0">
                  <a:pos x="16" y="3"/>
                </a:cxn>
                <a:cxn ang="0">
                  <a:pos x="24" y="6"/>
                </a:cxn>
                <a:cxn ang="0">
                  <a:pos x="30" y="8"/>
                </a:cxn>
                <a:cxn ang="0">
                  <a:pos x="39" y="9"/>
                </a:cxn>
                <a:cxn ang="0">
                  <a:pos x="45" y="5"/>
                </a:cxn>
                <a:cxn ang="0">
                  <a:pos x="50" y="2"/>
                </a:cxn>
                <a:cxn ang="0">
                  <a:pos x="56" y="3"/>
                </a:cxn>
                <a:cxn ang="0">
                  <a:pos x="59" y="3"/>
                </a:cxn>
                <a:cxn ang="0">
                  <a:pos x="61" y="5"/>
                </a:cxn>
                <a:cxn ang="0">
                  <a:pos x="57" y="3"/>
                </a:cxn>
                <a:cxn ang="0">
                  <a:pos x="57" y="5"/>
                </a:cxn>
                <a:cxn ang="0">
                  <a:pos x="59" y="6"/>
                </a:cxn>
                <a:cxn ang="0">
                  <a:pos x="61" y="6"/>
                </a:cxn>
                <a:cxn ang="0">
                  <a:pos x="62" y="6"/>
                </a:cxn>
                <a:cxn ang="0">
                  <a:pos x="68" y="6"/>
                </a:cxn>
                <a:cxn ang="0">
                  <a:pos x="76" y="5"/>
                </a:cxn>
                <a:cxn ang="0">
                  <a:pos x="77" y="6"/>
                </a:cxn>
                <a:cxn ang="0">
                  <a:pos x="82" y="24"/>
                </a:cxn>
              </a:cxnLst>
              <a:rect l="0" t="0" r="r" b="b"/>
              <a:pathLst>
                <a:path w="91" h="107">
                  <a:moveTo>
                    <a:pt x="82" y="24"/>
                  </a:moveTo>
                  <a:cubicBezTo>
                    <a:pt x="77" y="38"/>
                    <a:pt x="79" y="38"/>
                    <a:pt x="77" y="41"/>
                  </a:cubicBezTo>
                  <a:cubicBezTo>
                    <a:pt x="76" y="44"/>
                    <a:pt x="74" y="41"/>
                    <a:pt x="70" y="36"/>
                  </a:cubicBezTo>
                  <a:cubicBezTo>
                    <a:pt x="67" y="33"/>
                    <a:pt x="70" y="30"/>
                    <a:pt x="67" y="27"/>
                  </a:cubicBezTo>
                  <a:cubicBezTo>
                    <a:pt x="62" y="22"/>
                    <a:pt x="65" y="20"/>
                    <a:pt x="64" y="19"/>
                  </a:cubicBezTo>
                  <a:cubicBezTo>
                    <a:pt x="59" y="25"/>
                    <a:pt x="64" y="22"/>
                    <a:pt x="64" y="27"/>
                  </a:cubicBezTo>
                  <a:cubicBezTo>
                    <a:pt x="64" y="33"/>
                    <a:pt x="71" y="39"/>
                    <a:pt x="71" y="44"/>
                  </a:cubicBezTo>
                  <a:cubicBezTo>
                    <a:pt x="71" y="47"/>
                    <a:pt x="74" y="49"/>
                    <a:pt x="74" y="52"/>
                  </a:cubicBezTo>
                  <a:cubicBezTo>
                    <a:pt x="73" y="56"/>
                    <a:pt x="79" y="63"/>
                    <a:pt x="83" y="74"/>
                  </a:cubicBezTo>
                  <a:cubicBezTo>
                    <a:pt x="86" y="82"/>
                    <a:pt x="91" y="82"/>
                    <a:pt x="88" y="82"/>
                  </a:cubicBezTo>
                  <a:cubicBezTo>
                    <a:pt x="85" y="82"/>
                    <a:pt x="86" y="88"/>
                    <a:pt x="88" y="91"/>
                  </a:cubicBezTo>
                  <a:cubicBezTo>
                    <a:pt x="85" y="96"/>
                    <a:pt x="83" y="91"/>
                    <a:pt x="82" y="96"/>
                  </a:cubicBezTo>
                  <a:cubicBezTo>
                    <a:pt x="80" y="100"/>
                    <a:pt x="77" y="99"/>
                    <a:pt x="76" y="102"/>
                  </a:cubicBezTo>
                  <a:cubicBezTo>
                    <a:pt x="74" y="105"/>
                    <a:pt x="71" y="107"/>
                    <a:pt x="68" y="102"/>
                  </a:cubicBezTo>
                  <a:cubicBezTo>
                    <a:pt x="54" y="102"/>
                    <a:pt x="54" y="102"/>
                    <a:pt x="54" y="102"/>
                  </a:cubicBezTo>
                  <a:cubicBezTo>
                    <a:pt x="54" y="100"/>
                    <a:pt x="54" y="100"/>
                    <a:pt x="54" y="100"/>
                  </a:cubicBezTo>
                  <a:cubicBezTo>
                    <a:pt x="53" y="102"/>
                    <a:pt x="53" y="102"/>
                    <a:pt x="53" y="102"/>
                  </a:cubicBezTo>
                  <a:cubicBezTo>
                    <a:pt x="4" y="102"/>
                    <a:pt x="4" y="102"/>
                    <a:pt x="4" y="102"/>
                  </a:cubicBezTo>
                  <a:cubicBezTo>
                    <a:pt x="4" y="25"/>
                    <a:pt x="4" y="25"/>
                    <a:pt x="4" y="25"/>
                  </a:cubicBezTo>
                  <a:cubicBezTo>
                    <a:pt x="4" y="22"/>
                    <a:pt x="0" y="20"/>
                    <a:pt x="3" y="14"/>
                  </a:cubicBezTo>
                  <a:cubicBezTo>
                    <a:pt x="6" y="9"/>
                    <a:pt x="1" y="6"/>
                    <a:pt x="4" y="3"/>
                  </a:cubicBezTo>
                  <a:cubicBezTo>
                    <a:pt x="6" y="3"/>
                    <a:pt x="7" y="0"/>
                    <a:pt x="16" y="3"/>
                  </a:cubicBezTo>
                  <a:cubicBezTo>
                    <a:pt x="27" y="5"/>
                    <a:pt x="22" y="6"/>
                    <a:pt x="24" y="6"/>
                  </a:cubicBezTo>
                  <a:cubicBezTo>
                    <a:pt x="27" y="5"/>
                    <a:pt x="27" y="8"/>
                    <a:pt x="30" y="8"/>
                  </a:cubicBezTo>
                  <a:cubicBezTo>
                    <a:pt x="32" y="6"/>
                    <a:pt x="36" y="13"/>
                    <a:pt x="39" y="9"/>
                  </a:cubicBezTo>
                  <a:cubicBezTo>
                    <a:pt x="45" y="3"/>
                    <a:pt x="44" y="6"/>
                    <a:pt x="45" y="5"/>
                  </a:cubicBezTo>
                  <a:cubicBezTo>
                    <a:pt x="47" y="2"/>
                    <a:pt x="47" y="3"/>
                    <a:pt x="50" y="2"/>
                  </a:cubicBezTo>
                  <a:cubicBezTo>
                    <a:pt x="53" y="0"/>
                    <a:pt x="54" y="5"/>
                    <a:pt x="56" y="3"/>
                  </a:cubicBezTo>
                  <a:cubicBezTo>
                    <a:pt x="57" y="2"/>
                    <a:pt x="57" y="2"/>
                    <a:pt x="59" y="3"/>
                  </a:cubicBezTo>
                  <a:cubicBezTo>
                    <a:pt x="61" y="5"/>
                    <a:pt x="61" y="5"/>
                    <a:pt x="61" y="5"/>
                  </a:cubicBezTo>
                  <a:cubicBezTo>
                    <a:pt x="59" y="5"/>
                    <a:pt x="57" y="3"/>
                    <a:pt x="57" y="3"/>
                  </a:cubicBezTo>
                  <a:cubicBezTo>
                    <a:pt x="57" y="5"/>
                    <a:pt x="56" y="5"/>
                    <a:pt x="57" y="5"/>
                  </a:cubicBezTo>
                  <a:cubicBezTo>
                    <a:pt x="57" y="6"/>
                    <a:pt x="59" y="5"/>
                    <a:pt x="59" y="6"/>
                  </a:cubicBezTo>
                  <a:cubicBezTo>
                    <a:pt x="61" y="8"/>
                    <a:pt x="62" y="6"/>
                    <a:pt x="61" y="6"/>
                  </a:cubicBezTo>
                  <a:cubicBezTo>
                    <a:pt x="61" y="5"/>
                    <a:pt x="61" y="5"/>
                    <a:pt x="62" y="6"/>
                  </a:cubicBezTo>
                  <a:cubicBezTo>
                    <a:pt x="65" y="9"/>
                    <a:pt x="67" y="5"/>
                    <a:pt x="68" y="6"/>
                  </a:cubicBezTo>
                  <a:cubicBezTo>
                    <a:pt x="70" y="8"/>
                    <a:pt x="68" y="8"/>
                    <a:pt x="76" y="5"/>
                  </a:cubicBezTo>
                  <a:cubicBezTo>
                    <a:pt x="76" y="5"/>
                    <a:pt x="76" y="6"/>
                    <a:pt x="77" y="6"/>
                  </a:cubicBezTo>
                  <a:cubicBezTo>
                    <a:pt x="79" y="11"/>
                    <a:pt x="80" y="17"/>
                    <a:pt x="82" y="24"/>
                  </a:cubicBezTo>
                </a:path>
              </a:pathLst>
            </a:custGeom>
            <a:grpFill/>
            <a:ln w="6350" cmpd="sng">
              <a:solidFill>
                <a:schemeClr val="bg1"/>
              </a:solidFill>
              <a:round/>
              <a:headEnd/>
              <a:tailEnd/>
            </a:ln>
          </p:spPr>
          <p:txBody>
            <a:bodyPr/>
            <a:lstStyle/>
            <a:p>
              <a:endParaRPr lang="en-GB"/>
            </a:p>
          </p:txBody>
        </p:sp>
        <p:sp>
          <p:nvSpPr>
            <p:cNvPr id="755" name="Freeform 89">
              <a:extLst>
                <a:ext uri="{FF2B5EF4-FFF2-40B4-BE49-F238E27FC236}">
                  <a16:creationId xmlns:a16="http://schemas.microsoft.com/office/drawing/2014/main" id="{8C97BDA6-35F7-DBC6-3762-822894993B95}"/>
                </a:ext>
              </a:extLst>
            </p:cNvPr>
            <p:cNvSpPr>
              <a:spLocks/>
            </p:cNvSpPr>
            <p:nvPr/>
          </p:nvSpPr>
          <p:spPr bwMode="auto">
            <a:xfrm>
              <a:off x="5830186" y="3953327"/>
              <a:ext cx="165499" cy="168709"/>
            </a:xfrm>
            <a:custGeom>
              <a:avLst/>
              <a:gdLst/>
              <a:ahLst/>
              <a:cxnLst>
                <a:cxn ang="0">
                  <a:pos x="2" y="29"/>
                </a:cxn>
                <a:cxn ang="0">
                  <a:pos x="5" y="29"/>
                </a:cxn>
                <a:cxn ang="0">
                  <a:pos x="5" y="29"/>
                </a:cxn>
                <a:cxn ang="0">
                  <a:pos x="5" y="31"/>
                </a:cxn>
                <a:cxn ang="0">
                  <a:pos x="8" y="34"/>
                </a:cxn>
                <a:cxn ang="0">
                  <a:pos x="5" y="37"/>
                </a:cxn>
                <a:cxn ang="0">
                  <a:pos x="6" y="39"/>
                </a:cxn>
                <a:cxn ang="0">
                  <a:pos x="3" y="39"/>
                </a:cxn>
                <a:cxn ang="0">
                  <a:pos x="2" y="40"/>
                </a:cxn>
                <a:cxn ang="0">
                  <a:pos x="3" y="40"/>
                </a:cxn>
                <a:cxn ang="0">
                  <a:pos x="0" y="45"/>
                </a:cxn>
                <a:cxn ang="0">
                  <a:pos x="0" y="45"/>
                </a:cxn>
                <a:cxn ang="0">
                  <a:pos x="0" y="45"/>
                </a:cxn>
                <a:cxn ang="0">
                  <a:pos x="0" y="48"/>
                </a:cxn>
                <a:cxn ang="0">
                  <a:pos x="0" y="49"/>
                </a:cxn>
                <a:cxn ang="0">
                  <a:pos x="2" y="49"/>
                </a:cxn>
                <a:cxn ang="0">
                  <a:pos x="3" y="52"/>
                </a:cxn>
                <a:cxn ang="0">
                  <a:pos x="9" y="54"/>
                </a:cxn>
                <a:cxn ang="0">
                  <a:pos x="18" y="48"/>
                </a:cxn>
                <a:cxn ang="0">
                  <a:pos x="24" y="43"/>
                </a:cxn>
                <a:cxn ang="0">
                  <a:pos x="35" y="37"/>
                </a:cxn>
                <a:cxn ang="0">
                  <a:pos x="43" y="32"/>
                </a:cxn>
                <a:cxn ang="0">
                  <a:pos x="44" y="28"/>
                </a:cxn>
                <a:cxn ang="0">
                  <a:pos x="44" y="28"/>
                </a:cxn>
                <a:cxn ang="0">
                  <a:pos x="44" y="26"/>
                </a:cxn>
                <a:cxn ang="0">
                  <a:pos x="44" y="23"/>
                </a:cxn>
                <a:cxn ang="0">
                  <a:pos x="46" y="17"/>
                </a:cxn>
                <a:cxn ang="0">
                  <a:pos x="44" y="11"/>
                </a:cxn>
                <a:cxn ang="0">
                  <a:pos x="49" y="9"/>
                </a:cxn>
                <a:cxn ang="0">
                  <a:pos x="53" y="3"/>
                </a:cxn>
                <a:cxn ang="0">
                  <a:pos x="53" y="2"/>
                </a:cxn>
                <a:cxn ang="0">
                  <a:pos x="52" y="2"/>
                </a:cxn>
                <a:cxn ang="0">
                  <a:pos x="47" y="3"/>
                </a:cxn>
                <a:cxn ang="0">
                  <a:pos x="41" y="3"/>
                </a:cxn>
                <a:cxn ang="0">
                  <a:pos x="27" y="8"/>
                </a:cxn>
                <a:cxn ang="0">
                  <a:pos x="21" y="5"/>
                </a:cxn>
                <a:cxn ang="0">
                  <a:pos x="14" y="8"/>
                </a:cxn>
                <a:cxn ang="0">
                  <a:pos x="12" y="8"/>
                </a:cxn>
                <a:cxn ang="0">
                  <a:pos x="8" y="6"/>
                </a:cxn>
                <a:cxn ang="0">
                  <a:pos x="8" y="11"/>
                </a:cxn>
                <a:cxn ang="0">
                  <a:pos x="8" y="12"/>
                </a:cxn>
                <a:cxn ang="0">
                  <a:pos x="6" y="12"/>
                </a:cxn>
                <a:cxn ang="0">
                  <a:pos x="3" y="17"/>
                </a:cxn>
                <a:cxn ang="0">
                  <a:pos x="2" y="15"/>
                </a:cxn>
                <a:cxn ang="0">
                  <a:pos x="2" y="22"/>
                </a:cxn>
                <a:cxn ang="0">
                  <a:pos x="2" y="29"/>
                </a:cxn>
              </a:cxnLst>
              <a:rect l="0" t="0" r="r" b="b"/>
              <a:pathLst>
                <a:path w="53" h="54">
                  <a:moveTo>
                    <a:pt x="2" y="29"/>
                  </a:moveTo>
                  <a:cubicBezTo>
                    <a:pt x="3" y="29"/>
                    <a:pt x="3" y="29"/>
                    <a:pt x="5" y="29"/>
                  </a:cubicBezTo>
                  <a:cubicBezTo>
                    <a:pt x="5" y="29"/>
                    <a:pt x="5" y="29"/>
                    <a:pt x="5" y="29"/>
                  </a:cubicBezTo>
                  <a:cubicBezTo>
                    <a:pt x="6" y="31"/>
                    <a:pt x="5" y="31"/>
                    <a:pt x="5" y="31"/>
                  </a:cubicBezTo>
                  <a:cubicBezTo>
                    <a:pt x="6" y="31"/>
                    <a:pt x="8" y="32"/>
                    <a:pt x="8" y="34"/>
                  </a:cubicBezTo>
                  <a:cubicBezTo>
                    <a:pt x="8" y="36"/>
                    <a:pt x="5" y="36"/>
                    <a:pt x="5" y="37"/>
                  </a:cubicBezTo>
                  <a:cubicBezTo>
                    <a:pt x="5" y="37"/>
                    <a:pt x="6" y="37"/>
                    <a:pt x="6" y="39"/>
                  </a:cubicBezTo>
                  <a:cubicBezTo>
                    <a:pt x="3" y="39"/>
                    <a:pt x="3" y="39"/>
                    <a:pt x="3" y="39"/>
                  </a:cubicBezTo>
                  <a:cubicBezTo>
                    <a:pt x="3" y="39"/>
                    <a:pt x="3" y="39"/>
                    <a:pt x="2" y="40"/>
                  </a:cubicBezTo>
                  <a:cubicBezTo>
                    <a:pt x="3" y="40"/>
                    <a:pt x="3" y="40"/>
                    <a:pt x="3" y="40"/>
                  </a:cubicBezTo>
                  <a:cubicBezTo>
                    <a:pt x="3" y="42"/>
                    <a:pt x="0" y="45"/>
                    <a:pt x="0" y="45"/>
                  </a:cubicBezTo>
                  <a:cubicBezTo>
                    <a:pt x="0" y="45"/>
                    <a:pt x="0" y="45"/>
                    <a:pt x="0" y="45"/>
                  </a:cubicBezTo>
                  <a:cubicBezTo>
                    <a:pt x="0" y="45"/>
                    <a:pt x="0" y="45"/>
                    <a:pt x="0" y="45"/>
                  </a:cubicBezTo>
                  <a:cubicBezTo>
                    <a:pt x="0" y="46"/>
                    <a:pt x="0" y="48"/>
                    <a:pt x="0" y="48"/>
                  </a:cubicBezTo>
                  <a:cubicBezTo>
                    <a:pt x="0" y="49"/>
                    <a:pt x="0" y="49"/>
                    <a:pt x="0" y="49"/>
                  </a:cubicBezTo>
                  <a:cubicBezTo>
                    <a:pt x="0" y="51"/>
                    <a:pt x="0" y="49"/>
                    <a:pt x="2" y="49"/>
                  </a:cubicBezTo>
                  <a:cubicBezTo>
                    <a:pt x="3" y="51"/>
                    <a:pt x="3" y="51"/>
                    <a:pt x="3" y="52"/>
                  </a:cubicBezTo>
                  <a:cubicBezTo>
                    <a:pt x="5" y="52"/>
                    <a:pt x="8" y="54"/>
                    <a:pt x="9" y="54"/>
                  </a:cubicBezTo>
                  <a:cubicBezTo>
                    <a:pt x="11" y="54"/>
                    <a:pt x="15" y="49"/>
                    <a:pt x="18" y="48"/>
                  </a:cubicBezTo>
                  <a:cubicBezTo>
                    <a:pt x="20" y="46"/>
                    <a:pt x="23" y="45"/>
                    <a:pt x="24" y="43"/>
                  </a:cubicBezTo>
                  <a:cubicBezTo>
                    <a:pt x="27" y="40"/>
                    <a:pt x="32" y="39"/>
                    <a:pt x="35" y="37"/>
                  </a:cubicBezTo>
                  <a:cubicBezTo>
                    <a:pt x="37" y="36"/>
                    <a:pt x="40" y="34"/>
                    <a:pt x="43" y="32"/>
                  </a:cubicBezTo>
                  <a:cubicBezTo>
                    <a:pt x="43" y="31"/>
                    <a:pt x="44" y="29"/>
                    <a:pt x="44" y="28"/>
                  </a:cubicBezTo>
                  <a:cubicBezTo>
                    <a:pt x="44" y="28"/>
                    <a:pt x="44" y="28"/>
                    <a:pt x="44" y="28"/>
                  </a:cubicBezTo>
                  <a:cubicBezTo>
                    <a:pt x="44" y="28"/>
                    <a:pt x="44" y="28"/>
                    <a:pt x="44" y="26"/>
                  </a:cubicBezTo>
                  <a:cubicBezTo>
                    <a:pt x="44" y="26"/>
                    <a:pt x="44" y="25"/>
                    <a:pt x="44" y="23"/>
                  </a:cubicBezTo>
                  <a:cubicBezTo>
                    <a:pt x="44" y="22"/>
                    <a:pt x="46" y="19"/>
                    <a:pt x="46" y="17"/>
                  </a:cubicBezTo>
                  <a:cubicBezTo>
                    <a:pt x="44" y="15"/>
                    <a:pt x="44" y="14"/>
                    <a:pt x="44" y="11"/>
                  </a:cubicBezTo>
                  <a:cubicBezTo>
                    <a:pt x="46" y="9"/>
                    <a:pt x="47" y="9"/>
                    <a:pt x="49" y="9"/>
                  </a:cubicBezTo>
                  <a:cubicBezTo>
                    <a:pt x="50" y="8"/>
                    <a:pt x="52" y="5"/>
                    <a:pt x="53" y="3"/>
                  </a:cubicBezTo>
                  <a:cubicBezTo>
                    <a:pt x="53" y="2"/>
                    <a:pt x="53" y="2"/>
                    <a:pt x="53" y="2"/>
                  </a:cubicBezTo>
                  <a:cubicBezTo>
                    <a:pt x="53" y="2"/>
                    <a:pt x="52" y="0"/>
                    <a:pt x="52" y="2"/>
                  </a:cubicBezTo>
                  <a:cubicBezTo>
                    <a:pt x="50" y="3"/>
                    <a:pt x="49" y="3"/>
                    <a:pt x="47" y="3"/>
                  </a:cubicBezTo>
                  <a:cubicBezTo>
                    <a:pt x="44" y="3"/>
                    <a:pt x="43" y="3"/>
                    <a:pt x="41" y="3"/>
                  </a:cubicBezTo>
                  <a:cubicBezTo>
                    <a:pt x="37" y="5"/>
                    <a:pt x="34" y="8"/>
                    <a:pt x="27" y="8"/>
                  </a:cubicBezTo>
                  <a:cubicBezTo>
                    <a:pt x="24" y="8"/>
                    <a:pt x="24" y="6"/>
                    <a:pt x="21" y="5"/>
                  </a:cubicBezTo>
                  <a:cubicBezTo>
                    <a:pt x="18" y="5"/>
                    <a:pt x="17" y="8"/>
                    <a:pt x="14" y="8"/>
                  </a:cubicBezTo>
                  <a:cubicBezTo>
                    <a:pt x="12" y="8"/>
                    <a:pt x="12" y="8"/>
                    <a:pt x="12" y="8"/>
                  </a:cubicBezTo>
                  <a:cubicBezTo>
                    <a:pt x="11" y="8"/>
                    <a:pt x="8" y="6"/>
                    <a:pt x="8" y="6"/>
                  </a:cubicBezTo>
                  <a:cubicBezTo>
                    <a:pt x="8" y="6"/>
                    <a:pt x="6" y="9"/>
                    <a:pt x="8" y="11"/>
                  </a:cubicBezTo>
                  <a:cubicBezTo>
                    <a:pt x="8" y="12"/>
                    <a:pt x="8" y="12"/>
                    <a:pt x="8" y="12"/>
                  </a:cubicBezTo>
                  <a:cubicBezTo>
                    <a:pt x="6" y="12"/>
                    <a:pt x="6" y="12"/>
                    <a:pt x="6" y="12"/>
                  </a:cubicBezTo>
                  <a:cubicBezTo>
                    <a:pt x="5" y="12"/>
                    <a:pt x="5" y="17"/>
                    <a:pt x="3" y="17"/>
                  </a:cubicBezTo>
                  <a:cubicBezTo>
                    <a:pt x="3" y="17"/>
                    <a:pt x="3" y="15"/>
                    <a:pt x="2" y="15"/>
                  </a:cubicBezTo>
                  <a:cubicBezTo>
                    <a:pt x="2" y="17"/>
                    <a:pt x="0" y="19"/>
                    <a:pt x="2" y="22"/>
                  </a:cubicBezTo>
                  <a:cubicBezTo>
                    <a:pt x="3" y="23"/>
                    <a:pt x="2" y="25"/>
                    <a:pt x="2" y="29"/>
                  </a:cubicBezTo>
                </a:path>
              </a:pathLst>
            </a:custGeom>
            <a:grpFill/>
            <a:ln w="6350" cmpd="sng">
              <a:solidFill>
                <a:schemeClr val="bg1"/>
              </a:solidFill>
              <a:round/>
              <a:headEnd/>
              <a:tailEnd/>
            </a:ln>
          </p:spPr>
          <p:txBody>
            <a:bodyPr/>
            <a:lstStyle/>
            <a:p>
              <a:endParaRPr lang="en-GB"/>
            </a:p>
          </p:txBody>
        </p:sp>
        <p:sp>
          <p:nvSpPr>
            <p:cNvPr id="756" name="Freeform 90">
              <a:extLst>
                <a:ext uri="{FF2B5EF4-FFF2-40B4-BE49-F238E27FC236}">
                  <a16:creationId xmlns:a16="http://schemas.microsoft.com/office/drawing/2014/main" id="{63D8C376-5244-53F2-D082-6FC884E405B4}"/>
                </a:ext>
              </a:extLst>
            </p:cNvPr>
            <p:cNvSpPr>
              <a:spLocks/>
            </p:cNvSpPr>
            <p:nvPr/>
          </p:nvSpPr>
          <p:spPr bwMode="auto">
            <a:xfrm>
              <a:off x="5815725" y="4043305"/>
              <a:ext cx="36956" cy="53023"/>
            </a:xfrm>
            <a:custGeom>
              <a:avLst/>
              <a:gdLst/>
              <a:ahLst/>
              <a:cxnLst>
                <a:cxn ang="0">
                  <a:pos x="5" y="16"/>
                </a:cxn>
                <a:cxn ang="0">
                  <a:pos x="3" y="16"/>
                </a:cxn>
                <a:cxn ang="0">
                  <a:pos x="3" y="17"/>
                </a:cxn>
                <a:cxn ang="0">
                  <a:pos x="0" y="17"/>
                </a:cxn>
                <a:cxn ang="0">
                  <a:pos x="3" y="11"/>
                </a:cxn>
                <a:cxn ang="0">
                  <a:pos x="5" y="6"/>
                </a:cxn>
                <a:cxn ang="0">
                  <a:pos x="6" y="0"/>
                </a:cxn>
                <a:cxn ang="0">
                  <a:pos x="9" y="0"/>
                </a:cxn>
                <a:cxn ang="0">
                  <a:pos x="9" y="0"/>
                </a:cxn>
                <a:cxn ang="0">
                  <a:pos x="9" y="2"/>
                </a:cxn>
                <a:cxn ang="0">
                  <a:pos x="12" y="5"/>
                </a:cxn>
                <a:cxn ang="0">
                  <a:pos x="9" y="8"/>
                </a:cxn>
                <a:cxn ang="0">
                  <a:pos x="11" y="10"/>
                </a:cxn>
                <a:cxn ang="0">
                  <a:pos x="8" y="10"/>
                </a:cxn>
                <a:cxn ang="0">
                  <a:pos x="6" y="11"/>
                </a:cxn>
                <a:cxn ang="0">
                  <a:pos x="8" y="11"/>
                </a:cxn>
                <a:cxn ang="0">
                  <a:pos x="5" y="16"/>
                </a:cxn>
              </a:cxnLst>
              <a:rect l="0" t="0" r="r" b="b"/>
              <a:pathLst>
                <a:path w="12" h="17">
                  <a:moveTo>
                    <a:pt x="5" y="16"/>
                  </a:moveTo>
                  <a:cubicBezTo>
                    <a:pt x="3" y="16"/>
                    <a:pt x="3" y="14"/>
                    <a:pt x="3" y="16"/>
                  </a:cubicBezTo>
                  <a:cubicBezTo>
                    <a:pt x="3" y="17"/>
                    <a:pt x="3" y="17"/>
                    <a:pt x="3" y="17"/>
                  </a:cubicBezTo>
                  <a:cubicBezTo>
                    <a:pt x="3" y="17"/>
                    <a:pt x="2" y="17"/>
                    <a:pt x="0" y="17"/>
                  </a:cubicBezTo>
                  <a:cubicBezTo>
                    <a:pt x="2" y="13"/>
                    <a:pt x="2" y="14"/>
                    <a:pt x="3" y="11"/>
                  </a:cubicBezTo>
                  <a:cubicBezTo>
                    <a:pt x="3" y="6"/>
                    <a:pt x="5" y="10"/>
                    <a:pt x="5" y="6"/>
                  </a:cubicBezTo>
                  <a:cubicBezTo>
                    <a:pt x="3" y="2"/>
                    <a:pt x="8" y="3"/>
                    <a:pt x="6" y="0"/>
                  </a:cubicBezTo>
                  <a:cubicBezTo>
                    <a:pt x="8" y="0"/>
                    <a:pt x="8" y="0"/>
                    <a:pt x="9" y="0"/>
                  </a:cubicBezTo>
                  <a:cubicBezTo>
                    <a:pt x="9" y="0"/>
                    <a:pt x="9" y="0"/>
                    <a:pt x="9" y="0"/>
                  </a:cubicBezTo>
                  <a:cubicBezTo>
                    <a:pt x="11" y="2"/>
                    <a:pt x="9" y="2"/>
                    <a:pt x="9" y="2"/>
                  </a:cubicBezTo>
                  <a:cubicBezTo>
                    <a:pt x="11" y="2"/>
                    <a:pt x="12" y="3"/>
                    <a:pt x="12" y="5"/>
                  </a:cubicBezTo>
                  <a:cubicBezTo>
                    <a:pt x="12" y="6"/>
                    <a:pt x="9" y="6"/>
                    <a:pt x="9" y="8"/>
                  </a:cubicBezTo>
                  <a:cubicBezTo>
                    <a:pt x="9" y="8"/>
                    <a:pt x="11" y="8"/>
                    <a:pt x="11" y="10"/>
                  </a:cubicBezTo>
                  <a:cubicBezTo>
                    <a:pt x="8" y="10"/>
                    <a:pt x="8" y="10"/>
                    <a:pt x="8" y="10"/>
                  </a:cubicBezTo>
                  <a:cubicBezTo>
                    <a:pt x="8" y="10"/>
                    <a:pt x="8" y="10"/>
                    <a:pt x="6" y="11"/>
                  </a:cubicBezTo>
                  <a:cubicBezTo>
                    <a:pt x="8" y="11"/>
                    <a:pt x="8" y="11"/>
                    <a:pt x="8" y="11"/>
                  </a:cubicBezTo>
                  <a:cubicBezTo>
                    <a:pt x="8" y="13"/>
                    <a:pt x="5" y="16"/>
                    <a:pt x="5" y="16"/>
                  </a:cubicBezTo>
                </a:path>
              </a:pathLst>
            </a:custGeom>
            <a:grpFill/>
            <a:ln w="6350" cmpd="sng">
              <a:solidFill>
                <a:schemeClr val="bg1"/>
              </a:solidFill>
              <a:round/>
              <a:headEnd/>
              <a:tailEnd/>
            </a:ln>
          </p:spPr>
          <p:txBody>
            <a:bodyPr/>
            <a:lstStyle/>
            <a:p>
              <a:endParaRPr lang="en-GB"/>
            </a:p>
          </p:txBody>
        </p:sp>
        <p:sp>
          <p:nvSpPr>
            <p:cNvPr id="757" name="Freeform 91">
              <a:extLst>
                <a:ext uri="{FF2B5EF4-FFF2-40B4-BE49-F238E27FC236}">
                  <a16:creationId xmlns:a16="http://schemas.microsoft.com/office/drawing/2014/main" id="{EA042471-DED4-09C4-62E8-F9B17CC4086A}"/>
                </a:ext>
              </a:extLst>
            </p:cNvPr>
            <p:cNvSpPr>
              <a:spLocks/>
            </p:cNvSpPr>
            <p:nvPr/>
          </p:nvSpPr>
          <p:spPr bwMode="auto">
            <a:xfrm>
              <a:off x="5812511" y="4088294"/>
              <a:ext cx="109261" cy="136574"/>
            </a:xfrm>
            <a:custGeom>
              <a:avLst/>
              <a:gdLst/>
              <a:ahLst/>
              <a:cxnLst>
                <a:cxn ang="0">
                  <a:pos x="6" y="7"/>
                </a:cxn>
                <a:cxn ang="0">
                  <a:pos x="5" y="10"/>
                </a:cxn>
                <a:cxn ang="0">
                  <a:pos x="5" y="11"/>
                </a:cxn>
                <a:cxn ang="0">
                  <a:pos x="5" y="19"/>
                </a:cxn>
                <a:cxn ang="0">
                  <a:pos x="5" y="24"/>
                </a:cxn>
                <a:cxn ang="0">
                  <a:pos x="2" y="34"/>
                </a:cxn>
                <a:cxn ang="0">
                  <a:pos x="0" y="40"/>
                </a:cxn>
                <a:cxn ang="0">
                  <a:pos x="0" y="42"/>
                </a:cxn>
                <a:cxn ang="0">
                  <a:pos x="9" y="44"/>
                </a:cxn>
                <a:cxn ang="0">
                  <a:pos x="15" y="37"/>
                </a:cxn>
                <a:cxn ang="0">
                  <a:pos x="21" y="36"/>
                </a:cxn>
                <a:cxn ang="0">
                  <a:pos x="21" y="33"/>
                </a:cxn>
                <a:cxn ang="0">
                  <a:pos x="24" y="30"/>
                </a:cxn>
                <a:cxn ang="0">
                  <a:pos x="17" y="20"/>
                </a:cxn>
                <a:cxn ang="0">
                  <a:pos x="21" y="19"/>
                </a:cxn>
                <a:cxn ang="0">
                  <a:pos x="33" y="13"/>
                </a:cxn>
                <a:cxn ang="0">
                  <a:pos x="35" y="13"/>
                </a:cxn>
                <a:cxn ang="0">
                  <a:pos x="32" y="11"/>
                </a:cxn>
                <a:cxn ang="0">
                  <a:pos x="32" y="10"/>
                </a:cxn>
                <a:cxn ang="0">
                  <a:pos x="33" y="10"/>
                </a:cxn>
                <a:cxn ang="0">
                  <a:pos x="33" y="8"/>
                </a:cxn>
                <a:cxn ang="0">
                  <a:pos x="30" y="0"/>
                </a:cxn>
                <a:cxn ang="0">
                  <a:pos x="24" y="5"/>
                </a:cxn>
                <a:cxn ang="0">
                  <a:pos x="15" y="11"/>
                </a:cxn>
                <a:cxn ang="0">
                  <a:pos x="9" y="10"/>
                </a:cxn>
                <a:cxn ang="0">
                  <a:pos x="8" y="7"/>
                </a:cxn>
                <a:cxn ang="0">
                  <a:pos x="6" y="7"/>
                </a:cxn>
              </a:cxnLst>
              <a:rect l="0" t="0" r="r" b="b"/>
              <a:pathLst>
                <a:path w="35" h="44">
                  <a:moveTo>
                    <a:pt x="6" y="7"/>
                  </a:moveTo>
                  <a:cubicBezTo>
                    <a:pt x="5" y="7"/>
                    <a:pt x="5" y="8"/>
                    <a:pt x="5" y="10"/>
                  </a:cubicBezTo>
                  <a:cubicBezTo>
                    <a:pt x="5" y="11"/>
                    <a:pt x="5" y="11"/>
                    <a:pt x="5" y="11"/>
                  </a:cubicBezTo>
                  <a:cubicBezTo>
                    <a:pt x="5" y="13"/>
                    <a:pt x="6" y="17"/>
                    <a:pt x="5" y="19"/>
                  </a:cubicBezTo>
                  <a:cubicBezTo>
                    <a:pt x="5" y="20"/>
                    <a:pt x="5" y="22"/>
                    <a:pt x="5" y="24"/>
                  </a:cubicBezTo>
                  <a:cubicBezTo>
                    <a:pt x="5" y="25"/>
                    <a:pt x="2" y="30"/>
                    <a:pt x="2" y="34"/>
                  </a:cubicBezTo>
                  <a:cubicBezTo>
                    <a:pt x="2" y="36"/>
                    <a:pt x="0" y="40"/>
                    <a:pt x="0" y="40"/>
                  </a:cubicBezTo>
                  <a:cubicBezTo>
                    <a:pt x="0" y="40"/>
                    <a:pt x="0" y="40"/>
                    <a:pt x="0" y="42"/>
                  </a:cubicBezTo>
                  <a:cubicBezTo>
                    <a:pt x="2" y="42"/>
                    <a:pt x="8" y="44"/>
                    <a:pt x="9" y="44"/>
                  </a:cubicBezTo>
                  <a:cubicBezTo>
                    <a:pt x="12" y="44"/>
                    <a:pt x="12" y="39"/>
                    <a:pt x="15" y="37"/>
                  </a:cubicBezTo>
                  <a:cubicBezTo>
                    <a:pt x="15" y="36"/>
                    <a:pt x="20" y="37"/>
                    <a:pt x="21" y="36"/>
                  </a:cubicBezTo>
                  <a:cubicBezTo>
                    <a:pt x="21" y="34"/>
                    <a:pt x="21" y="33"/>
                    <a:pt x="21" y="33"/>
                  </a:cubicBezTo>
                  <a:cubicBezTo>
                    <a:pt x="23" y="31"/>
                    <a:pt x="24" y="31"/>
                    <a:pt x="24" y="30"/>
                  </a:cubicBezTo>
                  <a:cubicBezTo>
                    <a:pt x="17" y="20"/>
                    <a:pt x="17" y="20"/>
                    <a:pt x="17" y="20"/>
                  </a:cubicBezTo>
                  <a:cubicBezTo>
                    <a:pt x="17" y="19"/>
                    <a:pt x="20" y="19"/>
                    <a:pt x="21" y="19"/>
                  </a:cubicBezTo>
                  <a:cubicBezTo>
                    <a:pt x="23" y="17"/>
                    <a:pt x="32" y="16"/>
                    <a:pt x="33" y="13"/>
                  </a:cubicBezTo>
                  <a:cubicBezTo>
                    <a:pt x="35" y="13"/>
                    <a:pt x="35" y="13"/>
                    <a:pt x="35" y="13"/>
                  </a:cubicBezTo>
                  <a:cubicBezTo>
                    <a:pt x="35" y="10"/>
                    <a:pt x="33" y="11"/>
                    <a:pt x="32" y="11"/>
                  </a:cubicBezTo>
                  <a:cubicBezTo>
                    <a:pt x="32" y="10"/>
                    <a:pt x="32" y="10"/>
                    <a:pt x="32" y="10"/>
                  </a:cubicBezTo>
                  <a:cubicBezTo>
                    <a:pt x="33" y="10"/>
                    <a:pt x="33" y="10"/>
                    <a:pt x="33" y="10"/>
                  </a:cubicBezTo>
                  <a:cubicBezTo>
                    <a:pt x="33" y="10"/>
                    <a:pt x="33" y="10"/>
                    <a:pt x="33" y="8"/>
                  </a:cubicBezTo>
                  <a:cubicBezTo>
                    <a:pt x="32" y="7"/>
                    <a:pt x="32" y="4"/>
                    <a:pt x="30" y="0"/>
                  </a:cubicBezTo>
                  <a:cubicBezTo>
                    <a:pt x="29" y="2"/>
                    <a:pt x="26" y="4"/>
                    <a:pt x="24" y="5"/>
                  </a:cubicBezTo>
                  <a:cubicBezTo>
                    <a:pt x="21" y="7"/>
                    <a:pt x="17" y="11"/>
                    <a:pt x="15" y="11"/>
                  </a:cubicBezTo>
                  <a:cubicBezTo>
                    <a:pt x="14" y="11"/>
                    <a:pt x="11" y="10"/>
                    <a:pt x="9" y="10"/>
                  </a:cubicBezTo>
                  <a:cubicBezTo>
                    <a:pt x="9" y="8"/>
                    <a:pt x="9" y="8"/>
                    <a:pt x="8" y="7"/>
                  </a:cubicBezTo>
                  <a:cubicBezTo>
                    <a:pt x="6" y="7"/>
                    <a:pt x="6" y="8"/>
                    <a:pt x="6" y="7"/>
                  </a:cubicBezTo>
                </a:path>
              </a:pathLst>
            </a:custGeom>
            <a:grpFill/>
            <a:ln w="6350" cmpd="sng">
              <a:solidFill>
                <a:schemeClr val="bg1"/>
              </a:solidFill>
              <a:round/>
              <a:headEnd/>
              <a:tailEnd/>
            </a:ln>
          </p:spPr>
          <p:txBody>
            <a:bodyPr/>
            <a:lstStyle/>
            <a:p>
              <a:endParaRPr lang="en-GB"/>
            </a:p>
          </p:txBody>
        </p:sp>
        <p:sp>
          <p:nvSpPr>
            <p:cNvPr id="758" name="Freeform 92">
              <a:extLst>
                <a:ext uri="{FF2B5EF4-FFF2-40B4-BE49-F238E27FC236}">
                  <a16:creationId xmlns:a16="http://schemas.microsoft.com/office/drawing/2014/main" id="{E8EF5312-BFCE-4494-1C33-4B8B1B324889}"/>
                </a:ext>
              </a:extLst>
            </p:cNvPr>
            <p:cNvSpPr>
              <a:spLocks/>
            </p:cNvSpPr>
            <p:nvPr/>
          </p:nvSpPr>
          <p:spPr bwMode="auto">
            <a:xfrm>
              <a:off x="5965155" y="4761523"/>
              <a:ext cx="265119" cy="422575"/>
            </a:xfrm>
            <a:custGeom>
              <a:avLst/>
              <a:gdLst/>
              <a:ahLst/>
              <a:cxnLst>
                <a:cxn ang="0">
                  <a:pos x="5" y="136"/>
                </a:cxn>
                <a:cxn ang="0">
                  <a:pos x="0" y="126"/>
                </a:cxn>
                <a:cxn ang="0">
                  <a:pos x="0" y="92"/>
                </a:cxn>
                <a:cxn ang="0">
                  <a:pos x="8" y="81"/>
                </a:cxn>
                <a:cxn ang="0">
                  <a:pos x="12" y="78"/>
                </a:cxn>
                <a:cxn ang="0">
                  <a:pos x="18" y="73"/>
                </a:cxn>
                <a:cxn ang="0">
                  <a:pos x="33" y="69"/>
                </a:cxn>
                <a:cxn ang="0">
                  <a:pos x="49" y="48"/>
                </a:cxn>
                <a:cxn ang="0">
                  <a:pos x="53" y="41"/>
                </a:cxn>
                <a:cxn ang="0">
                  <a:pos x="38" y="38"/>
                </a:cxn>
                <a:cxn ang="0">
                  <a:pos x="23" y="30"/>
                </a:cxn>
                <a:cxn ang="0">
                  <a:pos x="18" y="25"/>
                </a:cxn>
                <a:cxn ang="0">
                  <a:pos x="15" y="20"/>
                </a:cxn>
                <a:cxn ang="0">
                  <a:pos x="15" y="13"/>
                </a:cxn>
                <a:cxn ang="0">
                  <a:pos x="18" y="6"/>
                </a:cxn>
                <a:cxn ang="0">
                  <a:pos x="27" y="17"/>
                </a:cxn>
                <a:cxn ang="0">
                  <a:pos x="41" y="14"/>
                </a:cxn>
                <a:cxn ang="0">
                  <a:pos x="53" y="11"/>
                </a:cxn>
                <a:cxn ang="0">
                  <a:pos x="62" y="8"/>
                </a:cxn>
                <a:cxn ang="0">
                  <a:pos x="79" y="3"/>
                </a:cxn>
                <a:cxn ang="0">
                  <a:pos x="80" y="16"/>
                </a:cxn>
                <a:cxn ang="0">
                  <a:pos x="77" y="24"/>
                </a:cxn>
                <a:cxn ang="0">
                  <a:pos x="68" y="48"/>
                </a:cxn>
                <a:cxn ang="0">
                  <a:pos x="35" y="98"/>
                </a:cxn>
                <a:cxn ang="0">
                  <a:pos x="12" y="122"/>
                </a:cxn>
                <a:cxn ang="0">
                  <a:pos x="5" y="136"/>
                </a:cxn>
              </a:cxnLst>
              <a:rect l="0" t="0" r="r" b="b"/>
              <a:pathLst>
                <a:path w="85" h="136">
                  <a:moveTo>
                    <a:pt x="5" y="136"/>
                  </a:moveTo>
                  <a:cubicBezTo>
                    <a:pt x="3" y="131"/>
                    <a:pt x="0" y="133"/>
                    <a:pt x="0" y="126"/>
                  </a:cubicBezTo>
                  <a:cubicBezTo>
                    <a:pt x="0" y="119"/>
                    <a:pt x="0" y="92"/>
                    <a:pt x="0" y="92"/>
                  </a:cubicBezTo>
                  <a:cubicBezTo>
                    <a:pt x="0" y="92"/>
                    <a:pt x="5" y="84"/>
                    <a:pt x="8" y="81"/>
                  </a:cubicBezTo>
                  <a:cubicBezTo>
                    <a:pt x="9" y="78"/>
                    <a:pt x="9" y="78"/>
                    <a:pt x="12" y="78"/>
                  </a:cubicBezTo>
                  <a:cubicBezTo>
                    <a:pt x="18" y="78"/>
                    <a:pt x="11" y="77"/>
                    <a:pt x="18" y="73"/>
                  </a:cubicBezTo>
                  <a:cubicBezTo>
                    <a:pt x="27" y="69"/>
                    <a:pt x="27" y="77"/>
                    <a:pt x="33" y="69"/>
                  </a:cubicBezTo>
                  <a:cubicBezTo>
                    <a:pt x="39" y="61"/>
                    <a:pt x="42" y="56"/>
                    <a:pt x="49" y="48"/>
                  </a:cubicBezTo>
                  <a:cubicBezTo>
                    <a:pt x="56" y="41"/>
                    <a:pt x="56" y="41"/>
                    <a:pt x="53" y="41"/>
                  </a:cubicBezTo>
                  <a:cubicBezTo>
                    <a:pt x="52" y="41"/>
                    <a:pt x="49" y="42"/>
                    <a:pt x="38" y="38"/>
                  </a:cubicBezTo>
                  <a:cubicBezTo>
                    <a:pt x="27" y="33"/>
                    <a:pt x="26" y="34"/>
                    <a:pt x="23" y="30"/>
                  </a:cubicBezTo>
                  <a:cubicBezTo>
                    <a:pt x="20" y="27"/>
                    <a:pt x="18" y="28"/>
                    <a:pt x="18" y="25"/>
                  </a:cubicBezTo>
                  <a:cubicBezTo>
                    <a:pt x="17" y="22"/>
                    <a:pt x="17" y="24"/>
                    <a:pt x="15" y="20"/>
                  </a:cubicBezTo>
                  <a:cubicBezTo>
                    <a:pt x="14" y="16"/>
                    <a:pt x="12" y="16"/>
                    <a:pt x="15" y="13"/>
                  </a:cubicBezTo>
                  <a:cubicBezTo>
                    <a:pt x="18" y="6"/>
                    <a:pt x="18" y="6"/>
                    <a:pt x="18" y="6"/>
                  </a:cubicBezTo>
                  <a:cubicBezTo>
                    <a:pt x="21" y="11"/>
                    <a:pt x="20" y="14"/>
                    <a:pt x="27" y="17"/>
                  </a:cubicBezTo>
                  <a:cubicBezTo>
                    <a:pt x="32" y="20"/>
                    <a:pt x="33" y="11"/>
                    <a:pt x="41" y="14"/>
                  </a:cubicBezTo>
                  <a:cubicBezTo>
                    <a:pt x="47" y="17"/>
                    <a:pt x="45" y="10"/>
                    <a:pt x="53" y="11"/>
                  </a:cubicBezTo>
                  <a:cubicBezTo>
                    <a:pt x="61" y="11"/>
                    <a:pt x="52" y="8"/>
                    <a:pt x="62" y="8"/>
                  </a:cubicBezTo>
                  <a:cubicBezTo>
                    <a:pt x="73" y="10"/>
                    <a:pt x="74" y="0"/>
                    <a:pt x="79" y="3"/>
                  </a:cubicBezTo>
                  <a:cubicBezTo>
                    <a:pt x="83" y="5"/>
                    <a:pt x="76" y="8"/>
                    <a:pt x="80" y="16"/>
                  </a:cubicBezTo>
                  <a:cubicBezTo>
                    <a:pt x="85" y="22"/>
                    <a:pt x="79" y="13"/>
                    <a:pt x="77" y="24"/>
                  </a:cubicBezTo>
                  <a:cubicBezTo>
                    <a:pt x="77" y="30"/>
                    <a:pt x="73" y="34"/>
                    <a:pt x="68" y="48"/>
                  </a:cubicBezTo>
                  <a:cubicBezTo>
                    <a:pt x="59" y="72"/>
                    <a:pt x="47" y="89"/>
                    <a:pt x="35" y="98"/>
                  </a:cubicBezTo>
                  <a:cubicBezTo>
                    <a:pt x="21" y="109"/>
                    <a:pt x="21" y="111"/>
                    <a:pt x="12" y="122"/>
                  </a:cubicBezTo>
                  <a:cubicBezTo>
                    <a:pt x="5" y="131"/>
                    <a:pt x="9" y="130"/>
                    <a:pt x="5" y="136"/>
                  </a:cubicBezTo>
                </a:path>
              </a:pathLst>
            </a:custGeom>
            <a:grpFill/>
            <a:ln w="6350" cmpd="sng">
              <a:solidFill>
                <a:schemeClr val="bg1"/>
              </a:solidFill>
              <a:round/>
              <a:headEnd/>
              <a:tailEnd/>
            </a:ln>
          </p:spPr>
          <p:txBody>
            <a:bodyPr/>
            <a:lstStyle/>
            <a:p>
              <a:endParaRPr lang="en-GB"/>
            </a:p>
          </p:txBody>
        </p:sp>
        <p:sp>
          <p:nvSpPr>
            <p:cNvPr id="759" name="Freeform 93">
              <a:extLst>
                <a:ext uri="{FF2B5EF4-FFF2-40B4-BE49-F238E27FC236}">
                  <a16:creationId xmlns:a16="http://schemas.microsoft.com/office/drawing/2014/main" id="{9C1DF8A7-021F-F3B6-F803-D0AD15D8F030}"/>
                </a:ext>
              </a:extLst>
            </p:cNvPr>
            <p:cNvSpPr>
              <a:spLocks/>
            </p:cNvSpPr>
            <p:nvPr/>
          </p:nvSpPr>
          <p:spPr bwMode="auto">
            <a:xfrm>
              <a:off x="5756274" y="4669938"/>
              <a:ext cx="382414" cy="364732"/>
            </a:xfrm>
            <a:custGeom>
              <a:avLst/>
              <a:gdLst/>
              <a:ahLst/>
              <a:cxnLst>
                <a:cxn ang="0">
                  <a:pos x="26" y="104"/>
                </a:cxn>
                <a:cxn ang="0">
                  <a:pos x="38" y="109"/>
                </a:cxn>
                <a:cxn ang="0">
                  <a:pos x="49" y="114"/>
                </a:cxn>
                <a:cxn ang="0">
                  <a:pos x="53" y="115"/>
                </a:cxn>
                <a:cxn ang="0">
                  <a:pos x="61" y="109"/>
                </a:cxn>
                <a:cxn ang="0">
                  <a:pos x="67" y="109"/>
                </a:cxn>
                <a:cxn ang="0">
                  <a:pos x="75" y="110"/>
                </a:cxn>
                <a:cxn ang="0">
                  <a:pos x="79" y="107"/>
                </a:cxn>
                <a:cxn ang="0">
                  <a:pos x="85" y="103"/>
                </a:cxn>
                <a:cxn ang="0">
                  <a:pos x="101" y="98"/>
                </a:cxn>
                <a:cxn ang="0">
                  <a:pos x="116" y="78"/>
                </a:cxn>
                <a:cxn ang="0">
                  <a:pos x="120" y="70"/>
                </a:cxn>
                <a:cxn ang="0">
                  <a:pos x="105" y="67"/>
                </a:cxn>
                <a:cxn ang="0">
                  <a:pos x="90" y="59"/>
                </a:cxn>
                <a:cxn ang="0">
                  <a:pos x="85" y="54"/>
                </a:cxn>
                <a:cxn ang="0">
                  <a:pos x="82" y="50"/>
                </a:cxn>
                <a:cxn ang="0">
                  <a:pos x="82" y="42"/>
                </a:cxn>
                <a:cxn ang="0">
                  <a:pos x="73" y="40"/>
                </a:cxn>
                <a:cxn ang="0">
                  <a:pos x="78" y="26"/>
                </a:cxn>
                <a:cxn ang="0">
                  <a:pos x="72" y="17"/>
                </a:cxn>
                <a:cxn ang="0">
                  <a:pos x="64" y="9"/>
                </a:cxn>
                <a:cxn ang="0">
                  <a:pos x="56" y="6"/>
                </a:cxn>
                <a:cxn ang="0">
                  <a:pos x="52" y="6"/>
                </a:cxn>
                <a:cxn ang="0">
                  <a:pos x="44" y="3"/>
                </a:cxn>
                <a:cxn ang="0">
                  <a:pos x="38" y="7"/>
                </a:cxn>
                <a:cxn ang="0">
                  <a:pos x="32" y="7"/>
                </a:cxn>
                <a:cxn ang="0">
                  <a:pos x="29" y="23"/>
                </a:cxn>
                <a:cxn ang="0">
                  <a:pos x="21" y="31"/>
                </a:cxn>
                <a:cxn ang="0">
                  <a:pos x="18" y="43"/>
                </a:cxn>
                <a:cxn ang="0">
                  <a:pos x="14" y="43"/>
                </a:cxn>
                <a:cxn ang="0">
                  <a:pos x="14" y="51"/>
                </a:cxn>
                <a:cxn ang="0">
                  <a:pos x="9" y="67"/>
                </a:cxn>
                <a:cxn ang="0">
                  <a:pos x="5" y="70"/>
                </a:cxn>
                <a:cxn ang="0">
                  <a:pos x="12" y="78"/>
                </a:cxn>
                <a:cxn ang="0">
                  <a:pos x="18" y="87"/>
                </a:cxn>
                <a:cxn ang="0">
                  <a:pos x="24" y="96"/>
                </a:cxn>
                <a:cxn ang="0">
                  <a:pos x="26" y="104"/>
                </a:cxn>
              </a:cxnLst>
              <a:rect l="0" t="0" r="r" b="b"/>
              <a:pathLst>
                <a:path w="123" h="117">
                  <a:moveTo>
                    <a:pt x="26" y="104"/>
                  </a:moveTo>
                  <a:cubicBezTo>
                    <a:pt x="31" y="109"/>
                    <a:pt x="31" y="101"/>
                    <a:pt x="38" y="109"/>
                  </a:cubicBezTo>
                  <a:cubicBezTo>
                    <a:pt x="46" y="117"/>
                    <a:pt x="46" y="112"/>
                    <a:pt x="49" y="114"/>
                  </a:cubicBezTo>
                  <a:cubicBezTo>
                    <a:pt x="52" y="115"/>
                    <a:pt x="53" y="114"/>
                    <a:pt x="53" y="115"/>
                  </a:cubicBezTo>
                  <a:cubicBezTo>
                    <a:pt x="56" y="117"/>
                    <a:pt x="55" y="112"/>
                    <a:pt x="61" y="109"/>
                  </a:cubicBezTo>
                  <a:cubicBezTo>
                    <a:pt x="66" y="106"/>
                    <a:pt x="66" y="107"/>
                    <a:pt x="67" y="109"/>
                  </a:cubicBezTo>
                  <a:cubicBezTo>
                    <a:pt x="69" y="110"/>
                    <a:pt x="72" y="110"/>
                    <a:pt x="75" y="110"/>
                  </a:cubicBezTo>
                  <a:cubicBezTo>
                    <a:pt x="76" y="107"/>
                    <a:pt x="76" y="107"/>
                    <a:pt x="79" y="107"/>
                  </a:cubicBezTo>
                  <a:cubicBezTo>
                    <a:pt x="85" y="107"/>
                    <a:pt x="78" y="106"/>
                    <a:pt x="85" y="103"/>
                  </a:cubicBezTo>
                  <a:cubicBezTo>
                    <a:pt x="94" y="98"/>
                    <a:pt x="94" y="106"/>
                    <a:pt x="101" y="98"/>
                  </a:cubicBezTo>
                  <a:cubicBezTo>
                    <a:pt x="107" y="90"/>
                    <a:pt x="110" y="85"/>
                    <a:pt x="116" y="78"/>
                  </a:cubicBezTo>
                  <a:cubicBezTo>
                    <a:pt x="123" y="70"/>
                    <a:pt x="123" y="70"/>
                    <a:pt x="120" y="70"/>
                  </a:cubicBezTo>
                  <a:cubicBezTo>
                    <a:pt x="119" y="70"/>
                    <a:pt x="116" y="71"/>
                    <a:pt x="105" y="67"/>
                  </a:cubicBezTo>
                  <a:cubicBezTo>
                    <a:pt x="94" y="62"/>
                    <a:pt x="93" y="64"/>
                    <a:pt x="90" y="59"/>
                  </a:cubicBezTo>
                  <a:cubicBezTo>
                    <a:pt x="87" y="56"/>
                    <a:pt x="85" y="57"/>
                    <a:pt x="85" y="54"/>
                  </a:cubicBezTo>
                  <a:cubicBezTo>
                    <a:pt x="84" y="51"/>
                    <a:pt x="84" y="53"/>
                    <a:pt x="82" y="50"/>
                  </a:cubicBezTo>
                  <a:cubicBezTo>
                    <a:pt x="81" y="45"/>
                    <a:pt x="79" y="45"/>
                    <a:pt x="82" y="42"/>
                  </a:cubicBezTo>
                  <a:cubicBezTo>
                    <a:pt x="81" y="37"/>
                    <a:pt x="76" y="43"/>
                    <a:pt x="73" y="40"/>
                  </a:cubicBezTo>
                  <a:cubicBezTo>
                    <a:pt x="73" y="31"/>
                    <a:pt x="75" y="36"/>
                    <a:pt x="78" y="26"/>
                  </a:cubicBezTo>
                  <a:cubicBezTo>
                    <a:pt x="73" y="23"/>
                    <a:pt x="75" y="20"/>
                    <a:pt x="72" y="17"/>
                  </a:cubicBezTo>
                  <a:cubicBezTo>
                    <a:pt x="69" y="15"/>
                    <a:pt x="67" y="9"/>
                    <a:pt x="64" y="9"/>
                  </a:cubicBezTo>
                  <a:cubicBezTo>
                    <a:pt x="62" y="7"/>
                    <a:pt x="61" y="6"/>
                    <a:pt x="56" y="6"/>
                  </a:cubicBezTo>
                  <a:cubicBezTo>
                    <a:pt x="52" y="4"/>
                    <a:pt x="53" y="7"/>
                    <a:pt x="52" y="6"/>
                  </a:cubicBezTo>
                  <a:cubicBezTo>
                    <a:pt x="50" y="3"/>
                    <a:pt x="50" y="12"/>
                    <a:pt x="44" y="3"/>
                  </a:cubicBezTo>
                  <a:cubicBezTo>
                    <a:pt x="41" y="0"/>
                    <a:pt x="41" y="12"/>
                    <a:pt x="38" y="7"/>
                  </a:cubicBezTo>
                  <a:cubicBezTo>
                    <a:pt x="37" y="3"/>
                    <a:pt x="38" y="11"/>
                    <a:pt x="32" y="7"/>
                  </a:cubicBezTo>
                  <a:cubicBezTo>
                    <a:pt x="31" y="17"/>
                    <a:pt x="27" y="18"/>
                    <a:pt x="29" y="23"/>
                  </a:cubicBezTo>
                  <a:cubicBezTo>
                    <a:pt x="23" y="23"/>
                    <a:pt x="24" y="29"/>
                    <a:pt x="21" y="31"/>
                  </a:cubicBezTo>
                  <a:cubicBezTo>
                    <a:pt x="18" y="34"/>
                    <a:pt x="20" y="42"/>
                    <a:pt x="18" y="43"/>
                  </a:cubicBezTo>
                  <a:cubicBezTo>
                    <a:pt x="17" y="45"/>
                    <a:pt x="17" y="39"/>
                    <a:pt x="14" y="43"/>
                  </a:cubicBezTo>
                  <a:cubicBezTo>
                    <a:pt x="12" y="48"/>
                    <a:pt x="15" y="46"/>
                    <a:pt x="14" y="51"/>
                  </a:cubicBezTo>
                  <a:cubicBezTo>
                    <a:pt x="11" y="57"/>
                    <a:pt x="15" y="68"/>
                    <a:pt x="9" y="67"/>
                  </a:cubicBezTo>
                  <a:cubicBezTo>
                    <a:pt x="2" y="64"/>
                    <a:pt x="6" y="68"/>
                    <a:pt x="5" y="70"/>
                  </a:cubicBezTo>
                  <a:cubicBezTo>
                    <a:pt x="0" y="73"/>
                    <a:pt x="9" y="71"/>
                    <a:pt x="12" y="78"/>
                  </a:cubicBezTo>
                  <a:cubicBezTo>
                    <a:pt x="15" y="82"/>
                    <a:pt x="17" y="79"/>
                    <a:pt x="18" y="87"/>
                  </a:cubicBezTo>
                  <a:cubicBezTo>
                    <a:pt x="20" y="95"/>
                    <a:pt x="20" y="95"/>
                    <a:pt x="24" y="96"/>
                  </a:cubicBezTo>
                  <a:cubicBezTo>
                    <a:pt x="27" y="96"/>
                    <a:pt x="24" y="98"/>
                    <a:pt x="26" y="104"/>
                  </a:cubicBezTo>
                </a:path>
              </a:pathLst>
            </a:custGeom>
            <a:grpFill/>
            <a:ln w="6350" cmpd="sng">
              <a:solidFill>
                <a:schemeClr val="bg1"/>
              </a:solidFill>
              <a:round/>
              <a:headEnd/>
              <a:tailEnd/>
            </a:ln>
          </p:spPr>
          <p:txBody>
            <a:bodyPr/>
            <a:lstStyle/>
            <a:p>
              <a:endParaRPr lang="en-GB"/>
            </a:p>
          </p:txBody>
        </p:sp>
        <p:sp>
          <p:nvSpPr>
            <p:cNvPr id="760" name="Freeform 94">
              <a:extLst>
                <a:ext uri="{FF2B5EF4-FFF2-40B4-BE49-F238E27FC236}">
                  <a16:creationId xmlns:a16="http://schemas.microsoft.com/office/drawing/2014/main" id="{52465929-C118-BEE7-5278-8366E96C9C38}"/>
                </a:ext>
              </a:extLst>
            </p:cNvPr>
            <p:cNvSpPr>
              <a:spLocks/>
            </p:cNvSpPr>
            <p:nvPr/>
          </p:nvSpPr>
          <p:spPr bwMode="auto">
            <a:xfrm>
              <a:off x="5843040" y="4579960"/>
              <a:ext cx="171925" cy="181563"/>
            </a:xfrm>
            <a:custGeom>
              <a:avLst/>
              <a:gdLst/>
              <a:ahLst/>
              <a:cxnLst>
                <a:cxn ang="0">
                  <a:pos x="4" y="37"/>
                </a:cxn>
                <a:cxn ang="0">
                  <a:pos x="10" y="37"/>
                </a:cxn>
                <a:cxn ang="0">
                  <a:pos x="16" y="32"/>
                </a:cxn>
                <a:cxn ang="0">
                  <a:pos x="23" y="35"/>
                </a:cxn>
                <a:cxn ang="0">
                  <a:pos x="28" y="35"/>
                </a:cxn>
                <a:cxn ang="0">
                  <a:pos x="36" y="38"/>
                </a:cxn>
                <a:cxn ang="0">
                  <a:pos x="43" y="46"/>
                </a:cxn>
                <a:cxn ang="0">
                  <a:pos x="49" y="55"/>
                </a:cxn>
                <a:cxn ang="0">
                  <a:pos x="55" y="52"/>
                </a:cxn>
                <a:cxn ang="0">
                  <a:pos x="51" y="49"/>
                </a:cxn>
                <a:cxn ang="0">
                  <a:pos x="49" y="46"/>
                </a:cxn>
                <a:cxn ang="0">
                  <a:pos x="46" y="43"/>
                </a:cxn>
                <a:cxn ang="0">
                  <a:pos x="42" y="37"/>
                </a:cxn>
                <a:cxn ang="0">
                  <a:pos x="36" y="32"/>
                </a:cxn>
                <a:cxn ang="0">
                  <a:pos x="31" y="27"/>
                </a:cxn>
                <a:cxn ang="0">
                  <a:pos x="28" y="30"/>
                </a:cxn>
                <a:cxn ang="0">
                  <a:pos x="25" y="23"/>
                </a:cxn>
                <a:cxn ang="0">
                  <a:pos x="19" y="0"/>
                </a:cxn>
                <a:cxn ang="0">
                  <a:pos x="11" y="7"/>
                </a:cxn>
                <a:cxn ang="0">
                  <a:pos x="7" y="12"/>
                </a:cxn>
                <a:cxn ang="0">
                  <a:pos x="2" y="29"/>
                </a:cxn>
                <a:cxn ang="0">
                  <a:pos x="4" y="37"/>
                </a:cxn>
              </a:cxnLst>
              <a:rect l="0" t="0" r="r" b="b"/>
              <a:pathLst>
                <a:path w="55" h="58">
                  <a:moveTo>
                    <a:pt x="4" y="37"/>
                  </a:moveTo>
                  <a:cubicBezTo>
                    <a:pt x="10" y="40"/>
                    <a:pt x="8" y="32"/>
                    <a:pt x="10" y="37"/>
                  </a:cubicBezTo>
                  <a:cubicBezTo>
                    <a:pt x="13" y="41"/>
                    <a:pt x="13" y="29"/>
                    <a:pt x="16" y="32"/>
                  </a:cubicBezTo>
                  <a:cubicBezTo>
                    <a:pt x="22" y="41"/>
                    <a:pt x="22" y="32"/>
                    <a:pt x="23" y="35"/>
                  </a:cubicBezTo>
                  <a:cubicBezTo>
                    <a:pt x="25" y="37"/>
                    <a:pt x="23" y="34"/>
                    <a:pt x="28" y="35"/>
                  </a:cubicBezTo>
                  <a:cubicBezTo>
                    <a:pt x="33" y="35"/>
                    <a:pt x="34" y="37"/>
                    <a:pt x="36" y="38"/>
                  </a:cubicBezTo>
                  <a:cubicBezTo>
                    <a:pt x="39" y="38"/>
                    <a:pt x="40" y="44"/>
                    <a:pt x="43" y="46"/>
                  </a:cubicBezTo>
                  <a:cubicBezTo>
                    <a:pt x="46" y="49"/>
                    <a:pt x="45" y="52"/>
                    <a:pt x="49" y="55"/>
                  </a:cubicBezTo>
                  <a:cubicBezTo>
                    <a:pt x="51" y="54"/>
                    <a:pt x="51" y="58"/>
                    <a:pt x="55" y="52"/>
                  </a:cubicBezTo>
                  <a:cubicBezTo>
                    <a:pt x="54" y="50"/>
                    <a:pt x="52" y="52"/>
                    <a:pt x="51" y="49"/>
                  </a:cubicBezTo>
                  <a:cubicBezTo>
                    <a:pt x="51" y="47"/>
                    <a:pt x="51" y="49"/>
                    <a:pt x="49" y="46"/>
                  </a:cubicBezTo>
                  <a:cubicBezTo>
                    <a:pt x="46" y="40"/>
                    <a:pt x="48" y="46"/>
                    <a:pt x="46" y="43"/>
                  </a:cubicBezTo>
                  <a:cubicBezTo>
                    <a:pt x="45" y="38"/>
                    <a:pt x="45" y="44"/>
                    <a:pt x="42" y="37"/>
                  </a:cubicBezTo>
                  <a:cubicBezTo>
                    <a:pt x="37" y="30"/>
                    <a:pt x="39" y="37"/>
                    <a:pt x="36" y="32"/>
                  </a:cubicBezTo>
                  <a:cubicBezTo>
                    <a:pt x="34" y="27"/>
                    <a:pt x="34" y="35"/>
                    <a:pt x="31" y="27"/>
                  </a:cubicBezTo>
                  <a:cubicBezTo>
                    <a:pt x="28" y="21"/>
                    <a:pt x="29" y="30"/>
                    <a:pt x="28" y="30"/>
                  </a:cubicBezTo>
                  <a:cubicBezTo>
                    <a:pt x="28" y="29"/>
                    <a:pt x="28" y="27"/>
                    <a:pt x="25" y="23"/>
                  </a:cubicBezTo>
                  <a:cubicBezTo>
                    <a:pt x="23" y="18"/>
                    <a:pt x="23" y="7"/>
                    <a:pt x="19" y="0"/>
                  </a:cubicBezTo>
                  <a:cubicBezTo>
                    <a:pt x="16" y="9"/>
                    <a:pt x="13" y="4"/>
                    <a:pt x="11" y="7"/>
                  </a:cubicBezTo>
                  <a:cubicBezTo>
                    <a:pt x="8" y="13"/>
                    <a:pt x="5" y="6"/>
                    <a:pt x="7" y="12"/>
                  </a:cubicBezTo>
                  <a:cubicBezTo>
                    <a:pt x="7" y="21"/>
                    <a:pt x="4" y="26"/>
                    <a:pt x="2" y="29"/>
                  </a:cubicBezTo>
                  <a:cubicBezTo>
                    <a:pt x="0" y="30"/>
                    <a:pt x="4" y="34"/>
                    <a:pt x="4" y="37"/>
                  </a:cubicBezTo>
                </a:path>
              </a:pathLst>
            </a:custGeom>
            <a:grpFill/>
            <a:ln w="6350" cmpd="sng">
              <a:solidFill>
                <a:schemeClr val="bg1"/>
              </a:solidFill>
              <a:round/>
              <a:headEnd/>
              <a:tailEnd/>
            </a:ln>
          </p:spPr>
          <p:txBody>
            <a:bodyPr/>
            <a:lstStyle/>
            <a:p>
              <a:endParaRPr lang="en-GB"/>
            </a:p>
          </p:txBody>
        </p:sp>
        <p:sp>
          <p:nvSpPr>
            <p:cNvPr id="761" name="Freeform 95">
              <a:extLst>
                <a:ext uri="{FF2B5EF4-FFF2-40B4-BE49-F238E27FC236}">
                  <a16:creationId xmlns:a16="http://schemas.microsoft.com/office/drawing/2014/main" id="{9D807A99-5219-76E4-E7B4-F2BBF1477230}"/>
                </a:ext>
              </a:extLst>
            </p:cNvPr>
            <p:cNvSpPr>
              <a:spLocks/>
            </p:cNvSpPr>
            <p:nvPr/>
          </p:nvSpPr>
          <p:spPr bwMode="auto">
            <a:xfrm>
              <a:off x="5982830" y="4742242"/>
              <a:ext cx="44990" cy="65877"/>
            </a:xfrm>
            <a:custGeom>
              <a:avLst/>
              <a:gdLst/>
              <a:ahLst/>
              <a:cxnLst>
                <a:cxn ang="0">
                  <a:pos x="9" y="19"/>
                </a:cxn>
                <a:cxn ang="0">
                  <a:pos x="0" y="17"/>
                </a:cxn>
                <a:cxn ang="0">
                  <a:pos x="5" y="3"/>
                </a:cxn>
                <a:cxn ang="0">
                  <a:pos x="11" y="0"/>
                </a:cxn>
                <a:cxn ang="0">
                  <a:pos x="11" y="10"/>
                </a:cxn>
                <a:cxn ang="0">
                  <a:pos x="12" y="13"/>
                </a:cxn>
                <a:cxn ang="0">
                  <a:pos x="9" y="19"/>
                </a:cxn>
              </a:cxnLst>
              <a:rect l="0" t="0" r="r" b="b"/>
              <a:pathLst>
                <a:path w="14" h="21">
                  <a:moveTo>
                    <a:pt x="9" y="19"/>
                  </a:moveTo>
                  <a:cubicBezTo>
                    <a:pt x="8" y="14"/>
                    <a:pt x="3" y="21"/>
                    <a:pt x="0" y="17"/>
                  </a:cubicBezTo>
                  <a:cubicBezTo>
                    <a:pt x="0" y="8"/>
                    <a:pt x="2" y="13"/>
                    <a:pt x="5" y="3"/>
                  </a:cubicBezTo>
                  <a:cubicBezTo>
                    <a:pt x="6" y="2"/>
                    <a:pt x="6" y="6"/>
                    <a:pt x="11" y="0"/>
                  </a:cubicBezTo>
                  <a:cubicBezTo>
                    <a:pt x="12" y="5"/>
                    <a:pt x="14" y="6"/>
                    <a:pt x="11" y="10"/>
                  </a:cubicBezTo>
                  <a:cubicBezTo>
                    <a:pt x="3" y="14"/>
                    <a:pt x="9" y="11"/>
                    <a:pt x="12" y="13"/>
                  </a:cubicBezTo>
                  <a:cubicBezTo>
                    <a:pt x="9" y="19"/>
                    <a:pt x="9" y="19"/>
                    <a:pt x="9" y="19"/>
                  </a:cubicBezTo>
                  <a:close/>
                </a:path>
              </a:pathLst>
            </a:custGeom>
            <a:grpFill/>
            <a:ln w="6350" cmpd="sng">
              <a:solidFill>
                <a:schemeClr val="bg1"/>
              </a:solidFill>
              <a:round/>
              <a:headEnd/>
              <a:tailEnd/>
            </a:ln>
          </p:spPr>
          <p:txBody>
            <a:bodyPr/>
            <a:lstStyle/>
            <a:p>
              <a:endParaRPr lang="en-GB"/>
            </a:p>
          </p:txBody>
        </p:sp>
        <p:sp>
          <p:nvSpPr>
            <p:cNvPr id="762" name="Freeform 96">
              <a:extLst>
                <a:ext uri="{FF2B5EF4-FFF2-40B4-BE49-F238E27FC236}">
                  <a16:creationId xmlns:a16="http://schemas.microsoft.com/office/drawing/2014/main" id="{95868B8C-4764-CBEF-6047-5534E7AA2C5C}"/>
                </a:ext>
              </a:extLst>
            </p:cNvPr>
            <p:cNvSpPr>
              <a:spLocks/>
            </p:cNvSpPr>
            <p:nvPr/>
          </p:nvSpPr>
          <p:spPr bwMode="auto">
            <a:xfrm>
              <a:off x="5251745" y="4960760"/>
              <a:ext cx="482035" cy="600925"/>
            </a:xfrm>
            <a:custGeom>
              <a:avLst/>
              <a:gdLst/>
              <a:ahLst/>
              <a:cxnLst>
                <a:cxn ang="0">
                  <a:pos x="138" y="114"/>
                </a:cxn>
                <a:cxn ang="0">
                  <a:pos x="148" y="136"/>
                </a:cxn>
                <a:cxn ang="0">
                  <a:pos x="130" y="148"/>
                </a:cxn>
                <a:cxn ang="0">
                  <a:pos x="129" y="170"/>
                </a:cxn>
                <a:cxn ang="0">
                  <a:pos x="141" y="181"/>
                </a:cxn>
                <a:cxn ang="0">
                  <a:pos x="132" y="182"/>
                </a:cxn>
                <a:cxn ang="0">
                  <a:pos x="119" y="171"/>
                </a:cxn>
                <a:cxn ang="0">
                  <a:pos x="107" y="171"/>
                </a:cxn>
                <a:cxn ang="0">
                  <a:pos x="93" y="162"/>
                </a:cxn>
                <a:cxn ang="0">
                  <a:pos x="84" y="164"/>
                </a:cxn>
                <a:cxn ang="0">
                  <a:pos x="78" y="153"/>
                </a:cxn>
                <a:cxn ang="0">
                  <a:pos x="77" y="128"/>
                </a:cxn>
                <a:cxn ang="0">
                  <a:pos x="64" y="123"/>
                </a:cxn>
                <a:cxn ang="0">
                  <a:pos x="57" y="133"/>
                </a:cxn>
                <a:cxn ang="0">
                  <a:pos x="41" y="133"/>
                </a:cxn>
                <a:cxn ang="0">
                  <a:pos x="35" y="117"/>
                </a:cxn>
                <a:cxn ang="0">
                  <a:pos x="8" y="112"/>
                </a:cxn>
                <a:cxn ang="0">
                  <a:pos x="0" y="112"/>
                </a:cxn>
                <a:cxn ang="0">
                  <a:pos x="8" y="101"/>
                </a:cxn>
                <a:cxn ang="0">
                  <a:pos x="19" y="103"/>
                </a:cxn>
                <a:cxn ang="0">
                  <a:pos x="32" y="86"/>
                </a:cxn>
                <a:cxn ang="0">
                  <a:pos x="46" y="53"/>
                </a:cxn>
                <a:cxn ang="0">
                  <a:pos x="48" y="30"/>
                </a:cxn>
                <a:cxn ang="0">
                  <a:pos x="52" y="13"/>
                </a:cxn>
                <a:cxn ang="0">
                  <a:pos x="67" y="13"/>
                </a:cxn>
                <a:cxn ang="0">
                  <a:pos x="93" y="8"/>
                </a:cxn>
                <a:cxn ang="0">
                  <a:pos x="116" y="6"/>
                </a:cxn>
                <a:cxn ang="0">
                  <a:pos x="130" y="13"/>
                </a:cxn>
                <a:cxn ang="0">
                  <a:pos x="142" y="14"/>
                </a:cxn>
                <a:cxn ang="0">
                  <a:pos x="150" y="33"/>
                </a:cxn>
                <a:cxn ang="0">
                  <a:pos x="139" y="69"/>
                </a:cxn>
                <a:cxn ang="0">
                  <a:pos x="133" y="83"/>
                </a:cxn>
                <a:cxn ang="0">
                  <a:pos x="138" y="100"/>
                </a:cxn>
              </a:cxnLst>
              <a:rect l="0" t="0" r="r" b="b"/>
              <a:pathLst>
                <a:path w="155" h="193">
                  <a:moveTo>
                    <a:pt x="138" y="100"/>
                  </a:moveTo>
                  <a:cubicBezTo>
                    <a:pt x="136" y="106"/>
                    <a:pt x="139" y="109"/>
                    <a:pt x="138" y="114"/>
                  </a:cubicBezTo>
                  <a:cubicBezTo>
                    <a:pt x="136" y="119"/>
                    <a:pt x="144" y="125"/>
                    <a:pt x="145" y="128"/>
                  </a:cubicBezTo>
                  <a:cubicBezTo>
                    <a:pt x="145" y="133"/>
                    <a:pt x="147" y="134"/>
                    <a:pt x="148" y="136"/>
                  </a:cubicBezTo>
                  <a:cubicBezTo>
                    <a:pt x="142" y="137"/>
                    <a:pt x="133" y="136"/>
                    <a:pt x="133" y="140"/>
                  </a:cubicBezTo>
                  <a:cubicBezTo>
                    <a:pt x="133" y="147"/>
                    <a:pt x="127" y="145"/>
                    <a:pt x="130" y="148"/>
                  </a:cubicBezTo>
                  <a:cubicBezTo>
                    <a:pt x="135" y="154"/>
                    <a:pt x="129" y="153"/>
                    <a:pt x="130" y="157"/>
                  </a:cubicBezTo>
                  <a:cubicBezTo>
                    <a:pt x="133" y="161"/>
                    <a:pt x="127" y="167"/>
                    <a:pt x="129" y="170"/>
                  </a:cubicBezTo>
                  <a:cubicBezTo>
                    <a:pt x="130" y="173"/>
                    <a:pt x="132" y="176"/>
                    <a:pt x="135" y="178"/>
                  </a:cubicBezTo>
                  <a:cubicBezTo>
                    <a:pt x="139" y="179"/>
                    <a:pt x="141" y="168"/>
                    <a:pt x="141" y="181"/>
                  </a:cubicBezTo>
                  <a:cubicBezTo>
                    <a:pt x="139" y="193"/>
                    <a:pt x="139" y="184"/>
                    <a:pt x="138" y="186"/>
                  </a:cubicBezTo>
                  <a:cubicBezTo>
                    <a:pt x="135" y="189"/>
                    <a:pt x="135" y="189"/>
                    <a:pt x="132" y="182"/>
                  </a:cubicBezTo>
                  <a:cubicBezTo>
                    <a:pt x="129" y="178"/>
                    <a:pt x="127" y="176"/>
                    <a:pt x="124" y="176"/>
                  </a:cubicBezTo>
                  <a:cubicBezTo>
                    <a:pt x="122" y="176"/>
                    <a:pt x="121" y="173"/>
                    <a:pt x="119" y="171"/>
                  </a:cubicBezTo>
                  <a:cubicBezTo>
                    <a:pt x="119" y="168"/>
                    <a:pt x="118" y="167"/>
                    <a:pt x="118" y="171"/>
                  </a:cubicBezTo>
                  <a:cubicBezTo>
                    <a:pt x="116" y="175"/>
                    <a:pt x="115" y="173"/>
                    <a:pt x="107" y="171"/>
                  </a:cubicBezTo>
                  <a:cubicBezTo>
                    <a:pt x="101" y="170"/>
                    <a:pt x="109" y="162"/>
                    <a:pt x="101" y="167"/>
                  </a:cubicBezTo>
                  <a:cubicBezTo>
                    <a:pt x="95" y="170"/>
                    <a:pt x="101" y="162"/>
                    <a:pt x="93" y="162"/>
                  </a:cubicBezTo>
                  <a:cubicBezTo>
                    <a:pt x="93" y="164"/>
                    <a:pt x="93" y="164"/>
                    <a:pt x="90" y="164"/>
                  </a:cubicBezTo>
                  <a:cubicBezTo>
                    <a:pt x="89" y="162"/>
                    <a:pt x="87" y="165"/>
                    <a:pt x="84" y="164"/>
                  </a:cubicBezTo>
                  <a:cubicBezTo>
                    <a:pt x="81" y="164"/>
                    <a:pt x="83" y="167"/>
                    <a:pt x="80" y="167"/>
                  </a:cubicBezTo>
                  <a:cubicBezTo>
                    <a:pt x="77" y="165"/>
                    <a:pt x="83" y="159"/>
                    <a:pt x="78" y="153"/>
                  </a:cubicBezTo>
                  <a:cubicBezTo>
                    <a:pt x="74" y="147"/>
                    <a:pt x="78" y="140"/>
                    <a:pt x="77" y="136"/>
                  </a:cubicBezTo>
                  <a:cubicBezTo>
                    <a:pt x="75" y="131"/>
                    <a:pt x="77" y="131"/>
                    <a:pt x="77" y="128"/>
                  </a:cubicBezTo>
                  <a:cubicBezTo>
                    <a:pt x="77" y="125"/>
                    <a:pt x="64" y="129"/>
                    <a:pt x="67" y="125"/>
                  </a:cubicBezTo>
                  <a:cubicBezTo>
                    <a:pt x="67" y="123"/>
                    <a:pt x="66" y="122"/>
                    <a:pt x="64" y="123"/>
                  </a:cubicBezTo>
                  <a:cubicBezTo>
                    <a:pt x="63" y="125"/>
                    <a:pt x="58" y="122"/>
                    <a:pt x="58" y="126"/>
                  </a:cubicBezTo>
                  <a:cubicBezTo>
                    <a:pt x="58" y="131"/>
                    <a:pt x="57" y="128"/>
                    <a:pt x="57" y="133"/>
                  </a:cubicBezTo>
                  <a:cubicBezTo>
                    <a:pt x="58" y="136"/>
                    <a:pt x="54" y="134"/>
                    <a:pt x="52" y="134"/>
                  </a:cubicBezTo>
                  <a:cubicBezTo>
                    <a:pt x="51" y="133"/>
                    <a:pt x="43" y="137"/>
                    <a:pt x="41" y="133"/>
                  </a:cubicBezTo>
                  <a:cubicBezTo>
                    <a:pt x="40" y="128"/>
                    <a:pt x="38" y="129"/>
                    <a:pt x="38" y="125"/>
                  </a:cubicBezTo>
                  <a:cubicBezTo>
                    <a:pt x="38" y="122"/>
                    <a:pt x="37" y="122"/>
                    <a:pt x="35" y="117"/>
                  </a:cubicBezTo>
                  <a:cubicBezTo>
                    <a:pt x="35" y="112"/>
                    <a:pt x="35" y="112"/>
                    <a:pt x="25" y="114"/>
                  </a:cubicBezTo>
                  <a:cubicBezTo>
                    <a:pt x="12" y="114"/>
                    <a:pt x="14" y="112"/>
                    <a:pt x="8" y="112"/>
                  </a:cubicBezTo>
                  <a:cubicBezTo>
                    <a:pt x="6" y="112"/>
                    <a:pt x="6" y="112"/>
                    <a:pt x="3" y="112"/>
                  </a:cubicBezTo>
                  <a:cubicBezTo>
                    <a:pt x="2" y="114"/>
                    <a:pt x="2" y="114"/>
                    <a:pt x="0" y="112"/>
                  </a:cubicBezTo>
                  <a:cubicBezTo>
                    <a:pt x="5" y="112"/>
                    <a:pt x="2" y="106"/>
                    <a:pt x="3" y="103"/>
                  </a:cubicBezTo>
                  <a:cubicBezTo>
                    <a:pt x="6" y="101"/>
                    <a:pt x="6" y="101"/>
                    <a:pt x="8" y="101"/>
                  </a:cubicBezTo>
                  <a:cubicBezTo>
                    <a:pt x="11" y="106"/>
                    <a:pt x="14" y="97"/>
                    <a:pt x="17" y="98"/>
                  </a:cubicBezTo>
                  <a:cubicBezTo>
                    <a:pt x="20" y="100"/>
                    <a:pt x="15" y="103"/>
                    <a:pt x="19" y="103"/>
                  </a:cubicBezTo>
                  <a:cubicBezTo>
                    <a:pt x="23" y="105"/>
                    <a:pt x="26" y="95"/>
                    <a:pt x="28" y="95"/>
                  </a:cubicBezTo>
                  <a:cubicBezTo>
                    <a:pt x="31" y="95"/>
                    <a:pt x="34" y="89"/>
                    <a:pt x="32" y="86"/>
                  </a:cubicBezTo>
                  <a:cubicBezTo>
                    <a:pt x="29" y="80"/>
                    <a:pt x="37" y="67"/>
                    <a:pt x="41" y="66"/>
                  </a:cubicBezTo>
                  <a:cubicBezTo>
                    <a:pt x="46" y="62"/>
                    <a:pt x="43" y="59"/>
                    <a:pt x="46" y="53"/>
                  </a:cubicBezTo>
                  <a:cubicBezTo>
                    <a:pt x="48" y="48"/>
                    <a:pt x="45" y="50"/>
                    <a:pt x="46" y="42"/>
                  </a:cubicBezTo>
                  <a:cubicBezTo>
                    <a:pt x="48" y="34"/>
                    <a:pt x="45" y="36"/>
                    <a:pt x="48" y="30"/>
                  </a:cubicBezTo>
                  <a:cubicBezTo>
                    <a:pt x="52" y="25"/>
                    <a:pt x="52" y="24"/>
                    <a:pt x="52" y="22"/>
                  </a:cubicBezTo>
                  <a:cubicBezTo>
                    <a:pt x="51" y="17"/>
                    <a:pt x="49" y="14"/>
                    <a:pt x="52" y="13"/>
                  </a:cubicBezTo>
                  <a:cubicBezTo>
                    <a:pt x="54" y="11"/>
                    <a:pt x="54" y="3"/>
                    <a:pt x="61" y="6"/>
                  </a:cubicBezTo>
                  <a:cubicBezTo>
                    <a:pt x="67" y="10"/>
                    <a:pt x="64" y="13"/>
                    <a:pt x="67" y="13"/>
                  </a:cubicBezTo>
                  <a:cubicBezTo>
                    <a:pt x="77" y="13"/>
                    <a:pt x="81" y="19"/>
                    <a:pt x="84" y="11"/>
                  </a:cubicBezTo>
                  <a:cubicBezTo>
                    <a:pt x="87" y="3"/>
                    <a:pt x="84" y="14"/>
                    <a:pt x="93" y="8"/>
                  </a:cubicBezTo>
                  <a:cubicBezTo>
                    <a:pt x="101" y="3"/>
                    <a:pt x="101" y="10"/>
                    <a:pt x="104" y="5"/>
                  </a:cubicBezTo>
                  <a:cubicBezTo>
                    <a:pt x="107" y="0"/>
                    <a:pt x="115" y="10"/>
                    <a:pt x="116" y="6"/>
                  </a:cubicBezTo>
                  <a:cubicBezTo>
                    <a:pt x="119" y="3"/>
                    <a:pt x="119" y="6"/>
                    <a:pt x="122" y="6"/>
                  </a:cubicBezTo>
                  <a:cubicBezTo>
                    <a:pt x="125" y="11"/>
                    <a:pt x="129" y="16"/>
                    <a:pt x="130" y="13"/>
                  </a:cubicBezTo>
                  <a:cubicBezTo>
                    <a:pt x="133" y="10"/>
                    <a:pt x="135" y="16"/>
                    <a:pt x="136" y="11"/>
                  </a:cubicBezTo>
                  <a:cubicBezTo>
                    <a:pt x="139" y="8"/>
                    <a:pt x="141" y="10"/>
                    <a:pt x="142" y="14"/>
                  </a:cubicBezTo>
                  <a:cubicBezTo>
                    <a:pt x="145" y="19"/>
                    <a:pt x="145" y="16"/>
                    <a:pt x="148" y="22"/>
                  </a:cubicBezTo>
                  <a:cubicBezTo>
                    <a:pt x="148" y="30"/>
                    <a:pt x="145" y="31"/>
                    <a:pt x="150" y="33"/>
                  </a:cubicBezTo>
                  <a:cubicBezTo>
                    <a:pt x="155" y="36"/>
                    <a:pt x="148" y="39"/>
                    <a:pt x="144" y="44"/>
                  </a:cubicBezTo>
                  <a:cubicBezTo>
                    <a:pt x="139" y="48"/>
                    <a:pt x="139" y="59"/>
                    <a:pt x="139" y="69"/>
                  </a:cubicBezTo>
                  <a:cubicBezTo>
                    <a:pt x="130" y="75"/>
                    <a:pt x="138" y="75"/>
                    <a:pt x="135" y="78"/>
                  </a:cubicBezTo>
                  <a:cubicBezTo>
                    <a:pt x="132" y="80"/>
                    <a:pt x="133" y="80"/>
                    <a:pt x="133" y="83"/>
                  </a:cubicBezTo>
                  <a:cubicBezTo>
                    <a:pt x="135" y="86"/>
                    <a:pt x="136" y="86"/>
                    <a:pt x="135" y="90"/>
                  </a:cubicBezTo>
                  <a:cubicBezTo>
                    <a:pt x="135" y="95"/>
                    <a:pt x="138" y="97"/>
                    <a:pt x="138" y="100"/>
                  </a:cubicBezTo>
                </a:path>
              </a:pathLst>
            </a:custGeom>
            <a:grpFill/>
            <a:ln w="6350" cmpd="sng">
              <a:solidFill>
                <a:schemeClr val="bg1"/>
              </a:solidFill>
              <a:round/>
              <a:headEnd/>
              <a:tailEnd/>
            </a:ln>
          </p:spPr>
          <p:txBody>
            <a:bodyPr/>
            <a:lstStyle/>
            <a:p>
              <a:endParaRPr lang="en-GB"/>
            </a:p>
          </p:txBody>
        </p:sp>
        <p:sp>
          <p:nvSpPr>
            <p:cNvPr id="763" name="Freeform 97">
              <a:extLst>
                <a:ext uri="{FF2B5EF4-FFF2-40B4-BE49-F238E27FC236}">
                  <a16:creationId xmlns:a16="http://schemas.microsoft.com/office/drawing/2014/main" id="{F26C35A9-EF7D-50CB-7B96-A1C008F6F3E2}"/>
                </a:ext>
              </a:extLst>
            </p:cNvPr>
            <p:cNvSpPr>
              <a:spLocks/>
            </p:cNvSpPr>
            <p:nvPr/>
          </p:nvSpPr>
          <p:spPr bwMode="auto">
            <a:xfrm>
              <a:off x="5783589" y="4978435"/>
              <a:ext cx="202455" cy="297249"/>
            </a:xfrm>
            <a:custGeom>
              <a:avLst/>
              <a:gdLst/>
              <a:ahLst/>
              <a:cxnLst>
                <a:cxn ang="0">
                  <a:pos x="2" y="8"/>
                </a:cxn>
                <a:cxn ang="0">
                  <a:pos x="8" y="22"/>
                </a:cxn>
                <a:cxn ang="0">
                  <a:pos x="6" y="41"/>
                </a:cxn>
                <a:cxn ang="0">
                  <a:pos x="2" y="59"/>
                </a:cxn>
                <a:cxn ang="0">
                  <a:pos x="29" y="78"/>
                </a:cxn>
                <a:cxn ang="0">
                  <a:pos x="32" y="86"/>
                </a:cxn>
                <a:cxn ang="0">
                  <a:pos x="44" y="95"/>
                </a:cxn>
                <a:cxn ang="0">
                  <a:pos x="49" y="86"/>
                </a:cxn>
                <a:cxn ang="0">
                  <a:pos x="52" y="78"/>
                </a:cxn>
                <a:cxn ang="0">
                  <a:pos x="56" y="70"/>
                </a:cxn>
                <a:cxn ang="0">
                  <a:pos x="62" y="66"/>
                </a:cxn>
                <a:cxn ang="0">
                  <a:pos x="58" y="56"/>
                </a:cxn>
                <a:cxn ang="0">
                  <a:pos x="58" y="22"/>
                </a:cxn>
                <a:cxn ang="0">
                  <a:pos x="65" y="11"/>
                </a:cxn>
                <a:cxn ang="0">
                  <a:pos x="58" y="10"/>
                </a:cxn>
                <a:cxn ang="0">
                  <a:pos x="52" y="10"/>
                </a:cxn>
                <a:cxn ang="0">
                  <a:pos x="44" y="16"/>
                </a:cxn>
                <a:cxn ang="0">
                  <a:pos x="40" y="14"/>
                </a:cxn>
                <a:cxn ang="0">
                  <a:pos x="29" y="10"/>
                </a:cxn>
                <a:cxn ang="0">
                  <a:pos x="17" y="5"/>
                </a:cxn>
                <a:cxn ang="0">
                  <a:pos x="14" y="2"/>
                </a:cxn>
                <a:cxn ang="0">
                  <a:pos x="8" y="2"/>
                </a:cxn>
                <a:cxn ang="0">
                  <a:pos x="2" y="8"/>
                </a:cxn>
              </a:cxnLst>
              <a:rect l="0" t="0" r="r" b="b"/>
              <a:pathLst>
                <a:path w="65" h="95">
                  <a:moveTo>
                    <a:pt x="2" y="8"/>
                  </a:moveTo>
                  <a:cubicBezTo>
                    <a:pt x="8" y="16"/>
                    <a:pt x="5" y="17"/>
                    <a:pt x="8" y="22"/>
                  </a:cubicBezTo>
                  <a:cubicBezTo>
                    <a:pt x="11" y="27"/>
                    <a:pt x="11" y="34"/>
                    <a:pt x="6" y="41"/>
                  </a:cubicBezTo>
                  <a:cubicBezTo>
                    <a:pt x="0" y="47"/>
                    <a:pt x="3" y="52"/>
                    <a:pt x="2" y="59"/>
                  </a:cubicBezTo>
                  <a:cubicBezTo>
                    <a:pt x="18" y="70"/>
                    <a:pt x="24" y="75"/>
                    <a:pt x="29" y="78"/>
                  </a:cubicBezTo>
                  <a:cubicBezTo>
                    <a:pt x="35" y="81"/>
                    <a:pt x="29" y="81"/>
                    <a:pt x="32" y="86"/>
                  </a:cubicBezTo>
                  <a:cubicBezTo>
                    <a:pt x="37" y="89"/>
                    <a:pt x="43" y="95"/>
                    <a:pt x="44" y="95"/>
                  </a:cubicBezTo>
                  <a:cubicBezTo>
                    <a:pt x="47" y="91"/>
                    <a:pt x="49" y="91"/>
                    <a:pt x="49" y="86"/>
                  </a:cubicBezTo>
                  <a:cubicBezTo>
                    <a:pt x="49" y="80"/>
                    <a:pt x="52" y="86"/>
                    <a:pt x="52" y="78"/>
                  </a:cubicBezTo>
                  <a:cubicBezTo>
                    <a:pt x="50" y="72"/>
                    <a:pt x="58" y="75"/>
                    <a:pt x="56" y="70"/>
                  </a:cubicBezTo>
                  <a:cubicBezTo>
                    <a:pt x="56" y="67"/>
                    <a:pt x="58" y="72"/>
                    <a:pt x="62" y="66"/>
                  </a:cubicBezTo>
                  <a:cubicBezTo>
                    <a:pt x="61" y="61"/>
                    <a:pt x="58" y="63"/>
                    <a:pt x="58" y="56"/>
                  </a:cubicBezTo>
                  <a:cubicBezTo>
                    <a:pt x="58" y="48"/>
                    <a:pt x="58" y="22"/>
                    <a:pt x="58" y="22"/>
                  </a:cubicBezTo>
                  <a:cubicBezTo>
                    <a:pt x="58" y="22"/>
                    <a:pt x="62" y="14"/>
                    <a:pt x="65" y="11"/>
                  </a:cubicBezTo>
                  <a:cubicBezTo>
                    <a:pt x="62" y="11"/>
                    <a:pt x="59" y="11"/>
                    <a:pt x="58" y="10"/>
                  </a:cubicBezTo>
                  <a:cubicBezTo>
                    <a:pt x="56" y="8"/>
                    <a:pt x="56" y="6"/>
                    <a:pt x="52" y="10"/>
                  </a:cubicBezTo>
                  <a:cubicBezTo>
                    <a:pt x="46" y="13"/>
                    <a:pt x="47" y="17"/>
                    <a:pt x="44" y="16"/>
                  </a:cubicBezTo>
                  <a:cubicBezTo>
                    <a:pt x="44" y="14"/>
                    <a:pt x="43" y="16"/>
                    <a:pt x="40" y="14"/>
                  </a:cubicBezTo>
                  <a:cubicBezTo>
                    <a:pt x="37" y="13"/>
                    <a:pt x="37" y="17"/>
                    <a:pt x="29" y="10"/>
                  </a:cubicBezTo>
                  <a:cubicBezTo>
                    <a:pt x="21" y="2"/>
                    <a:pt x="21" y="10"/>
                    <a:pt x="17" y="5"/>
                  </a:cubicBezTo>
                  <a:cubicBezTo>
                    <a:pt x="15" y="5"/>
                    <a:pt x="12" y="5"/>
                    <a:pt x="14" y="2"/>
                  </a:cubicBezTo>
                  <a:cubicBezTo>
                    <a:pt x="14" y="0"/>
                    <a:pt x="11" y="2"/>
                    <a:pt x="8" y="2"/>
                  </a:cubicBezTo>
                  <a:cubicBezTo>
                    <a:pt x="5" y="3"/>
                    <a:pt x="3" y="6"/>
                    <a:pt x="2" y="8"/>
                  </a:cubicBezTo>
                </a:path>
              </a:pathLst>
            </a:custGeom>
            <a:grpFill/>
            <a:ln w="6350" cmpd="sng">
              <a:solidFill>
                <a:schemeClr val="bg1"/>
              </a:solidFill>
              <a:round/>
              <a:headEnd/>
              <a:tailEnd/>
            </a:ln>
          </p:spPr>
          <p:txBody>
            <a:bodyPr/>
            <a:lstStyle/>
            <a:p>
              <a:endParaRPr lang="en-GB"/>
            </a:p>
          </p:txBody>
        </p:sp>
        <p:sp>
          <p:nvSpPr>
            <p:cNvPr id="764" name="Freeform 98">
              <a:extLst>
                <a:ext uri="{FF2B5EF4-FFF2-40B4-BE49-F238E27FC236}">
                  <a16:creationId xmlns:a16="http://schemas.microsoft.com/office/drawing/2014/main" id="{D11776CE-78F2-B01D-1A05-E116E52FC8F7}"/>
                </a:ext>
              </a:extLst>
            </p:cNvPr>
            <p:cNvSpPr>
              <a:spLocks/>
            </p:cNvSpPr>
            <p:nvPr/>
          </p:nvSpPr>
          <p:spPr bwMode="auto">
            <a:xfrm>
              <a:off x="5683969" y="5004143"/>
              <a:ext cx="131756" cy="175135"/>
            </a:xfrm>
            <a:custGeom>
              <a:avLst/>
              <a:gdLst/>
              <a:ahLst/>
              <a:cxnLst>
                <a:cxn ang="0">
                  <a:pos x="9" y="8"/>
                </a:cxn>
                <a:cxn ang="0">
                  <a:pos x="11" y="19"/>
                </a:cxn>
                <a:cxn ang="0">
                  <a:pos x="5" y="30"/>
                </a:cxn>
                <a:cxn ang="0">
                  <a:pos x="0" y="55"/>
                </a:cxn>
                <a:cxn ang="0">
                  <a:pos x="3" y="56"/>
                </a:cxn>
                <a:cxn ang="0">
                  <a:pos x="6" y="52"/>
                </a:cxn>
                <a:cxn ang="0">
                  <a:pos x="33" y="52"/>
                </a:cxn>
                <a:cxn ang="0">
                  <a:pos x="38" y="33"/>
                </a:cxn>
                <a:cxn ang="0">
                  <a:pos x="39" y="14"/>
                </a:cxn>
                <a:cxn ang="0">
                  <a:pos x="33" y="0"/>
                </a:cxn>
                <a:cxn ang="0">
                  <a:pos x="29" y="5"/>
                </a:cxn>
                <a:cxn ang="0">
                  <a:pos x="27" y="3"/>
                </a:cxn>
                <a:cxn ang="0">
                  <a:pos x="18" y="6"/>
                </a:cxn>
                <a:cxn ang="0">
                  <a:pos x="15" y="5"/>
                </a:cxn>
                <a:cxn ang="0">
                  <a:pos x="9" y="8"/>
                </a:cxn>
              </a:cxnLst>
              <a:rect l="0" t="0" r="r" b="b"/>
              <a:pathLst>
                <a:path w="42" h="56">
                  <a:moveTo>
                    <a:pt x="9" y="8"/>
                  </a:moveTo>
                  <a:cubicBezTo>
                    <a:pt x="9" y="16"/>
                    <a:pt x="6" y="17"/>
                    <a:pt x="11" y="19"/>
                  </a:cubicBezTo>
                  <a:cubicBezTo>
                    <a:pt x="15" y="22"/>
                    <a:pt x="9" y="25"/>
                    <a:pt x="5" y="30"/>
                  </a:cubicBezTo>
                  <a:cubicBezTo>
                    <a:pt x="0" y="34"/>
                    <a:pt x="0" y="45"/>
                    <a:pt x="0" y="55"/>
                  </a:cubicBezTo>
                  <a:cubicBezTo>
                    <a:pt x="3" y="53"/>
                    <a:pt x="0" y="56"/>
                    <a:pt x="3" y="56"/>
                  </a:cubicBezTo>
                  <a:cubicBezTo>
                    <a:pt x="5" y="55"/>
                    <a:pt x="5" y="53"/>
                    <a:pt x="6" y="52"/>
                  </a:cubicBezTo>
                  <a:cubicBezTo>
                    <a:pt x="9" y="52"/>
                    <a:pt x="29" y="52"/>
                    <a:pt x="33" y="52"/>
                  </a:cubicBezTo>
                  <a:cubicBezTo>
                    <a:pt x="35" y="44"/>
                    <a:pt x="32" y="39"/>
                    <a:pt x="38" y="33"/>
                  </a:cubicBezTo>
                  <a:cubicBezTo>
                    <a:pt x="42" y="27"/>
                    <a:pt x="42" y="19"/>
                    <a:pt x="39" y="14"/>
                  </a:cubicBezTo>
                  <a:cubicBezTo>
                    <a:pt x="36" y="10"/>
                    <a:pt x="39" y="8"/>
                    <a:pt x="33" y="0"/>
                  </a:cubicBezTo>
                  <a:cubicBezTo>
                    <a:pt x="32" y="3"/>
                    <a:pt x="32" y="5"/>
                    <a:pt x="29" y="5"/>
                  </a:cubicBezTo>
                  <a:cubicBezTo>
                    <a:pt x="26" y="5"/>
                    <a:pt x="29" y="5"/>
                    <a:pt x="27" y="3"/>
                  </a:cubicBezTo>
                  <a:cubicBezTo>
                    <a:pt x="23" y="3"/>
                    <a:pt x="20" y="10"/>
                    <a:pt x="18" y="6"/>
                  </a:cubicBezTo>
                  <a:cubicBezTo>
                    <a:pt x="17" y="5"/>
                    <a:pt x="17" y="3"/>
                    <a:pt x="15" y="5"/>
                  </a:cubicBezTo>
                  <a:cubicBezTo>
                    <a:pt x="14" y="8"/>
                    <a:pt x="12" y="0"/>
                    <a:pt x="9" y="8"/>
                  </a:cubicBezTo>
                </a:path>
              </a:pathLst>
            </a:custGeom>
            <a:grpFill/>
            <a:ln w="6350" cmpd="sng">
              <a:solidFill>
                <a:schemeClr val="bg1"/>
              </a:solidFill>
              <a:round/>
              <a:headEnd/>
              <a:tailEnd/>
            </a:ln>
          </p:spPr>
          <p:txBody>
            <a:bodyPr/>
            <a:lstStyle/>
            <a:p>
              <a:endParaRPr lang="en-GB"/>
            </a:p>
          </p:txBody>
        </p:sp>
        <p:sp>
          <p:nvSpPr>
            <p:cNvPr id="765" name="Freeform 99">
              <a:extLst>
                <a:ext uri="{FF2B5EF4-FFF2-40B4-BE49-F238E27FC236}">
                  <a16:creationId xmlns:a16="http://schemas.microsoft.com/office/drawing/2014/main" id="{620EC689-A8F6-9FC4-7AC4-1D0A8E001DEA}"/>
                </a:ext>
              </a:extLst>
            </p:cNvPr>
            <p:cNvSpPr>
              <a:spLocks/>
            </p:cNvSpPr>
            <p:nvPr/>
          </p:nvSpPr>
          <p:spPr bwMode="auto">
            <a:xfrm>
              <a:off x="5232462" y="5309426"/>
              <a:ext cx="318143" cy="384013"/>
            </a:xfrm>
            <a:custGeom>
              <a:avLst/>
              <a:gdLst/>
              <a:ahLst/>
              <a:cxnLst>
                <a:cxn ang="0">
                  <a:pos x="95" y="117"/>
                </a:cxn>
                <a:cxn ang="0">
                  <a:pos x="84" y="100"/>
                </a:cxn>
                <a:cxn ang="0">
                  <a:pos x="84" y="73"/>
                </a:cxn>
                <a:cxn ang="0">
                  <a:pos x="98" y="72"/>
                </a:cxn>
                <a:cxn ang="0">
                  <a:pos x="99" y="65"/>
                </a:cxn>
                <a:cxn ang="0">
                  <a:pos x="99" y="59"/>
                </a:cxn>
                <a:cxn ang="0">
                  <a:pos x="99" y="50"/>
                </a:cxn>
                <a:cxn ang="0">
                  <a:pos x="96" y="51"/>
                </a:cxn>
                <a:cxn ang="0">
                  <a:pos x="90" y="51"/>
                </a:cxn>
                <a:cxn ang="0">
                  <a:pos x="85" y="55"/>
                </a:cxn>
                <a:cxn ang="0">
                  <a:pos x="84" y="41"/>
                </a:cxn>
                <a:cxn ang="0">
                  <a:pos x="82" y="24"/>
                </a:cxn>
                <a:cxn ang="0">
                  <a:pos x="82" y="16"/>
                </a:cxn>
                <a:cxn ang="0">
                  <a:pos x="73" y="13"/>
                </a:cxn>
                <a:cxn ang="0">
                  <a:pos x="70" y="11"/>
                </a:cxn>
                <a:cxn ang="0">
                  <a:pos x="64" y="14"/>
                </a:cxn>
                <a:cxn ang="0">
                  <a:pos x="63" y="20"/>
                </a:cxn>
                <a:cxn ang="0">
                  <a:pos x="58" y="22"/>
                </a:cxn>
                <a:cxn ang="0">
                  <a:pos x="47" y="20"/>
                </a:cxn>
                <a:cxn ang="0">
                  <a:pos x="44" y="13"/>
                </a:cxn>
                <a:cxn ang="0">
                  <a:pos x="41" y="5"/>
                </a:cxn>
                <a:cxn ang="0">
                  <a:pos x="31" y="2"/>
                </a:cxn>
                <a:cxn ang="0">
                  <a:pos x="14" y="0"/>
                </a:cxn>
                <a:cxn ang="0">
                  <a:pos x="8" y="3"/>
                </a:cxn>
                <a:cxn ang="0">
                  <a:pos x="14" y="28"/>
                </a:cxn>
                <a:cxn ang="0">
                  <a:pos x="18" y="47"/>
                </a:cxn>
                <a:cxn ang="0">
                  <a:pos x="14" y="67"/>
                </a:cxn>
                <a:cxn ang="0">
                  <a:pos x="5" y="96"/>
                </a:cxn>
                <a:cxn ang="0">
                  <a:pos x="2" y="114"/>
                </a:cxn>
                <a:cxn ang="0">
                  <a:pos x="12" y="110"/>
                </a:cxn>
                <a:cxn ang="0">
                  <a:pos x="22" y="115"/>
                </a:cxn>
                <a:cxn ang="0">
                  <a:pos x="50" y="115"/>
                </a:cxn>
                <a:cxn ang="0">
                  <a:pos x="58" y="117"/>
                </a:cxn>
                <a:cxn ang="0">
                  <a:pos x="72" y="120"/>
                </a:cxn>
                <a:cxn ang="0">
                  <a:pos x="76" y="120"/>
                </a:cxn>
                <a:cxn ang="0">
                  <a:pos x="79" y="121"/>
                </a:cxn>
                <a:cxn ang="0">
                  <a:pos x="95" y="117"/>
                </a:cxn>
              </a:cxnLst>
              <a:rect l="0" t="0" r="r" b="b"/>
              <a:pathLst>
                <a:path w="102" h="123">
                  <a:moveTo>
                    <a:pt x="95" y="117"/>
                  </a:moveTo>
                  <a:cubicBezTo>
                    <a:pt x="90" y="112"/>
                    <a:pt x="84" y="106"/>
                    <a:pt x="84" y="100"/>
                  </a:cubicBezTo>
                  <a:cubicBezTo>
                    <a:pt x="84" y="96"/>
                    <a:pt x="84" y="78"/>
                    <a:pt x="84" y="73"/>
                  </a:cubicBezTo>
                  <a:cubicBezTo>
                    <a:pt x="84" y="70"/>
                    <a:pt x="88" y="72"/>
                    <a:pt x="98" y="72"/>
                  </a:cubicBezTo>
                  <a:cubicBezTo>
                    <a:pt x="101" y="72"/>
                    <a:pt x="98" y="69"/>
                    <a:pt x="99" y="65"/>
                  </a:cubicBezTo>
                  <a:cubicBezTo>
                    <a:pt x="102" y="64"/>
                    <a:pt x="98" y="64"/>
                    <a:pt x="99" y="59"/>
                  </a:cubicBezTo>
                  <a:cubicBezTo>
                    <a:pt x="101" y="53"/>
                    <a:pt x="99" y="51"/>
                    <a:pt x="99" y="50"/>
                  </a:cubicBezTo>
                  <a:cubicBezTo>
                    <a:pt x="99" y="51"/>
                    <a:pt x="99" y="51"/>
                    <a:pt x="96" y="51"/>
                  </a:cubicBezTo>
                  <a:cubicBezTo>
                    <a:pt x="95" y="50"/>
                    <a:pt x="93" y="53"/>
                    <a:pt x="90" y="51"/>
                  </a:cubicBezTo>
                  <a:cubicBezTo>
                    <a:pt x="87" y="51"/>
                    <a:pt x="88" y="55"/>
                    <a:pt x="85" y="55"/>
                  </a:cubicBezTo>
                  <a:cubicBezTo>
                    <a:pt x="82" y="53"/>
                    <a:pt x="88" y="47"/>
                    <a:pt x="84" y="41"/>
                  </a:cubicBezTo>
                  <a:cubicBezTo>
                    <a:pt x="79" y="34"/>
                    <a:pt x="84" y="28"/>
                    <a:pt x="82" y="24"/>
                  </a:cubicBezTo>
                  <a:cubicBezTo>
                    <a:pt x="81" y="19"/>
                    <a:pt x="82" y="19"/>
                    <a:pt x="82" y="16"/>
                  </a:cubicBezTo>
                  <a:cubicBezTo>
                    <a:pt x="82" y="13"/>
                    <a:pt x="70" y="17"/>
                    <a:pt x="73" y="13"/>
                  </a:cubicBezTo>
                  <a:cubicBezTo>
                    <a:pt x="73" y="11"/>
                    <a:pt x="72" y="10"/>
                    <a:pt x="70" y="11"/>
                  </a:cubicBezTo>
                  <a:cubicBezTo>
                    <a:pt x="69" y="13"/>
                    <a:pt x="64" y="10"/>
                    <a:pt x="64" y="14"/>
                  </a:cubicBezTo>
                  <a:cubicBezTo>
                    <a:pt x="64" y="19"/>
                    <a:pt x="63" y="16"/>
                    <a:pt x="63" y="20"/>
                  </a:cubicBezTo>
                  <a:cubicBezTo>
                    <a:pt x="64" y="24"/>
                    <a:pt x="60" y="22"/>
                    <a:pt x="58" y="22"/>
                  </a:cubicBezTo>
                  <a:cubicBezTo>
                    <a:pt x="56" y="20"/>
                    <a:pt x="49" y="25"/>
                    <a:pt x="47" y="20"/>
                  </a:cubicBezTo>
                  <a:cubicBezTo>
                    <a:pt x="46" y="16"/>
                    <a:pt x="44" y="17"/>
                    <a:pt x="44" y="13"/>
                  </a:cubicBezTo>
                  <a:cubicBezTo>
                    <a:pt x="44" y="10"/>
                    <a:pt x="43" y="10"/>
                    <a:pt x="41" y="5"/>
                  </a:cubicBezTo>
                  <a:cubicBezTo>
                    <a:pt x="41" y="0"/>
                    <a:pt x="41" y="0"/>
                    <a:pt x="31" y="2"/>
                  </a:cubicBezTo>
                  <a:cubicBezTo>
                    <a:pt x="18" y="2"/>
                    <a:pt x="20" y="0"/>
                    <a:pt x="14" y="0"/>
                  </a:cubicBezTo>
                  <a:cubicBezTo>
                    <a:pt x="9" y="3"/>
                    <a:pt x="6" y="2"/>
                    <a:pt x="8" y="3"/>
                  </a:cubicBezTo>
                  <a:cubicBezTo>
                    <a:pt x="8" y="6"/>
                    <a:pt x="17" y="25"/>
                    <a:pt x="14" y="28"/>
                  </a:cubicBezTo>
                  <a:cubicBezTo>
                    <a:pt x="11" y="33"/>
                    <a:pt x="15" y="41"/>
                    <a:pt x="18" y="47"/>
                  </a:cubicBezTo>
                  <a:cubicBezTo>
                    <a:pt x="20" y="53"/>
                    <a:pt x="20" y="62"/>
                    <a:pt x="14" y="67"/>
                  </a:cubicBezTo>
                  <a:cubicBezTo>
                    <a:pt x="5" y="73"/>
                    <a:pt x="8" y="90"/>
                    <a:pt x="5" y="96"/>
                  </a:cubicBezTo>
                  <a:cubicBezTo>
                    <a:pt x="0" y="103"/>
                    <a:pt x="3" y="104"/>
                    <a:pt x="2" y="114"/>
                  </a:cubicBezTo>
                  <a:cubicBezTo>
                    <a:pt x="8" y="114"/>
                    <a:pt x="8" y="114"/>
                    <a:pt x="12" y="110"/>
                  </a:cubicBezTo>
                  <a:cubicBezTo>
                    <a:pt x="18" y="107"/>
                    <a:pt x="17" y="115"/>
                    <a:pt x="22" y="115"/>
                  </a:cubicBezTo>
                  <a:cubicBezTo>
                    <a:pt x="26" y="115"/>
                    <a:pt x="46" y="115"/>
                    <a:pt x="50" y="115"/>
                  </a:cubicBezTo>
                  <a:cubicBezTo>
                    <a:pt x="55" y="115"/>
                    <a:pt x="56" y="114"/>
                    <a:pt x="58" y="117"/>
                  </a:cubicBezTo>
                  <a:cubicBezTo>
                    <a:pt x="60" y="123"/>
                    <a:pt x="69" y="118"/>
                    <a:pt x="72" y="120"/>
                  </a:cubicBezTo>
                  <a:cubicBezTo>
                    <a:pt x="75" y="121"/>
                    <a:pt x="75" y="121"/>
                    <a:pt x="76" y="120"/>
                  </a:cubicBezTo>
                  <a:cubicBezTo>
                    <a:pt x="76" y="118"/>
                    <a:pt x="78" y="121"/>
                    <a:pt x="79" y="121"/>
                  </a:cubicBezTo>
                  <a:cubicBezTo>
                    <a:pt x="82" y="120"/>
                    <a:pt x="95" y="117"/>
                    <a:pt x="95" y="117"/>
                  </a:cubicBezTo>
                </a:path>
              </a:pathLst>
            </a:custGeom>
            <a:grpFill/>
            <a:ln w="6350" cmpd="sng">
              <a:solidFill>
                <a:schemeClr val="bg1"/>
              </a:solidFill>
              <a:round/>
              <a:headEnd/>
              <a:tailEnd/>
            </a:ln>
          </p:spPr>
          <p:txBody>
            <a:bodyPr/>
            <a:lstStyle/>
            <a:p>
              <a:endParaRPr lang="en-GB"/>
            </a:p>
          </p:txBody>
        </p:sp>
        <p:sp>
          <p:nvSpPr>
            <p:cNvPr id="766" name="Freeform 100">
              <a:extLst>
                <a:ext uri="{FF2B5EF4-FFF2-40B4-BE49-F238E27FC236}">
                  <a16:creationId xmlns:a16="http://schemas.microsoft.com/office/drawing/2014/main" id="{DAE56A2B-D2D1-2BC2-B51B-B0B8E8990BE0}"/>
                </a:ext>
              </a:extLst>
            </p:cNvPr>
            <p:cNvSpPr>
              <a:spLocks/>
            </p:cNvSpPr>
            <p:nvPr/>
          </p:nvSpPr>
          <p:spPr bwMode="auto">
            <a:xfrm>
              <a:off x="5494369" y="5381729"/>
              <a:ext cx="289221" cy="313317"/>
            </a:xfrm>
            <a:custGeom>
              <a:avLst/>
              <a:gdLst/>
              <a:ahLst/>
              <a:cxnLst>
                <a:cxn ang="0">
                  <a:pos x="26" y="95"/>
                </a:cxn>
                <a:cxn ang="0">
                  <a:pos x="11" y="94"/>
                </a:cxn>
                <a:cxn ang="0">
                  <a:pos x="0" y="76"/>
                </a:cxn>
                <a:cxn ang="0">
                  <a:pos x="0" y="50"/>
                </a:cxn>
                <a:cxn ang="0">
                  <a:pos x="14" y="48"/>
                </a:cxn>
                <a:cxn ang="0">
                  <a:pos x="15" y="42"/>
                </a:cxn>
                <a:cxn ang="0">
                  <a:pos x="15" y="36"/>
                </a:cxn>
                <a:cxn ang="0">
                  <a:pos x="15" y="27"/>
                </a:cxn>
                <a:cxn ang="0">
                  <a:pos x="23" y="31"/>
                </a:cxn>
                <a:cxn ang="0">
                  <a:pos x="29" y="36"/>
                </a:cxn>
                <a:cxn ang="0">
                  <a:pos x="40" y="36"/>
                </a:cxn>
                <a:cxn ang="0">
                  <a:pos x="41" y="36"/>
                </a:cxn>
                <a:cxn ang="0">
                  <a:pos x="46" y="41"/>
                </a:cxn>
                <a:cxn ang="0">
                  <a:pos x="53" y="47"/>
                </a:cxn>
                <a:cxn ang="0">
                  <a:pos x="59" y="50"/>
                </a:cxn>
                <a:cxn ang="0">
                  <a:pos x="63" y="45"/>
                </a:cxn>
                <a:cxn ang="0">
                  <a:pos x="56" y="42"/>
                </a:cxn>
                <a:cxn ang="0">
                  <a:pos x="50" y="35"/>
                </a:cxn>
                <a:cxn ang="0">
                  <a:pos x="52" y="22"/>
                </a:cxn>
                <a:cxn ang="0">
                  <a:pos x="52" y="13"/>
                </a:cxn>
                <a:cxn ang="0">
                  <a:pos x="55" y="5"/>
                </a:cxn>
                <a:cxn ang="0">
                  <a:pos x="70" y="0"/>
                </a:cxn>
                <a:cxn ang="0">
                  <a:pos x="76" y="6"/>
                </a:cxn>
                <a:cxn ang="0">
                  <a:pos x="79" y="8"/>
                </a:cxn>
                <a:cxn ang="0">
                  <a:pos x="87" y="13"/>
                </a:cxn>
                <a:cxn ang="0">
                  <a:pos x="90" y="16"/>
                </a:cxn>
                <a:cxn ang="0">
                  <a:pos x="90" y="20"/>
                </a:cxn>
                <a:cxn ang="0">
                  <a:pos x="91" y="27"/>
                </a:cxn>
                <a:cxn ang="0">
                  <a:pos x="90" y="31"/>
                </a:cxn>
                <a:cxn ang="0">
                  <a:pos x="90" y="38"/>
                </a:cxn>
                <a:cxn ang="0">
                  <a:pos x="90" y="44"/>
                </a:cxn>
                <a:cxn ang="0">
                  <a:pos x="85" y="53"/>
                </a:cxn>
                <a:cxn ang="0">
                  <a:pos x="88" y="58"/>
                </a:cxn>
                <a:cxn ang="0">
                  <a:pos x="66" y="67"/>
                </a:cxn>
                <a:cxn ang="0">
                  <a:pos x="67" y="73"/>
                </a:cxn>
                <a:cxn ang="0">
                  <a:pos x="56" y="76"/>
                </a:cxn>
                <a:cxn ang="0">
                  <a:pos x="52" y="84"/>
                </a:cxn>
                <a:cxn ang="0">
                  <a:pos x="40" y="97"/>
                </a:cxn>
                <a:cxn ang="0">
                  <a:pos x="32" y="97"/>
                </a:cxn>
                <a:cxn ang="0">
                  <a:pos x="26" y="95"/>
                </a:cxn>
              </a:cxnLst>
              <a:rect l="0" t="0" r="r" b="b"/>
              <a:pathLst>
                <a:path w="93" h="101">
                  <a:moveTo>
                    <a:pt x="26" y="95"/>
                  </a:moveTo>
                  <a:cubicBezTo>
                    <a:pt x="23" y="90"/>
                    <a:pt x="18" y="92"/>
                    <a:pt x="11" y="94"/>
                  </a:cubicBezTo>
                  <a:cubicBezTo>
                    <a:pt x="6" y="89"/>
                    <a:pt x="0" y="83"/>
                    <a:pt x="0" y="76"/>
                  </a:cubicBezTo>
                  <a:cubicBezTo>
                    <a:pt x="0" y="73"/>
                    <a:pt x="0" y="55"/>
                    <a:pt x="0" y="50"/>
                  </a:cubicBezTo>
                  <a:cubicBezTo>
                    <a:pt x="0" y="47"/>
                    <a:pt x="5" y="48"/>
                    <a:pt x="14" y="48"/>
                  </a:cubicBezTo>
                  <a:cubicBezTo>
                    <a:pt x="17" y="48"/>
                    <a:pt x="14" y="45"/>
                    <a:pt x="15" y="42"/>
                  </a:cubicBezTo>
                  <a:cubicBezTo>
                    <a:pt x="18" y="41"/>
                    <a:pt x="14" y="41"/>
                    <a:pt x="15" y="36"/>
                  </a:cubicBezTo>
                  <a:cubicBezTo>
                    <a:pt x="17" y="30"/>
                    <a:pt x="15" y="28"/>
                    <a:pt x="15" y="27"/>
                  </a:cubicBezTo>
                  <a:cubicBezTo>
                    <a:pt x="23" y="27"/>
                    <a:pt x="17" y="35"/>
                    <a:pt x="23" y="31"/>
                  </a:cubicBezTo>
                  <a:cubicBezTo>
                    <a:pt x="31" y="27"/>
                    <a:pt x="23" y="35"/>
                    <a:pt x="29" y="36"/>
                  </a:cubicBezTo>
                  <a:cubicBezTo>
                    <a:pt x="37" y="38"/>
                    <a:pt x="38" y="39"/>
                    <a:pt x="40" y="36"/>
                  </a:cubicBezTo>
                  <a:cubicBezTo>
                    <a:pt x="40" y="31"/>
                    <a:pt x="41" y="33"/>
                    <a:pt x="41" y="36"/>
                  </a:cubicBezTo>
                  <a:cubicBezTo>
                    <a:pt x="43" y="38"/>
                    <a:pt x="44" y="41"/>
                    <a:pt x="46" y="41"/>
                  </a:cubicBezTo>
                  <a:cubicBezTo>
                    <a:pt x="49" y="41"/>
                    <a:pt x="50" y="42"/>
                    <a:pt x="53" y="47"/>
                  </a:cubicBezTo>
                  <a:cubicBezTo>
                    <a:pt x="56" y="53"/>
                    <a:pt x="56" y="53"/>
                    <a:pt x="59" y="50"/>
                  </a:cubicBezTo>
                  <a:cubicBezTo>
                    <a:pt x="61" y="48"/>
                    <a:pt x="61" y="58"/>
                    <a:pt x="63" y="45"/>
                  </a:cubicBezTo>
                  <a:cubicBezTo>
                    <a:pt x="63" y="33"/>
                    <a:pt x="61" y="44"/>
                    <a:pt x="56" y="42"/>
                  </a:cubicBezTo>
                  <a:cubicBezTo>
                    <a:pt x="53" y="41"/>
                    <a:pt x="52" y="38"/>
                    <a:pt x="50" y="35"/>
                  </a:cubicBezTo>
                  <a:cubicBezTo>
                    <a:pt x="49" y="31"/>
                    <a:pt x="55" y="25"/>
                    <a:pt x="52" y="22"/>
                  </a:cubicBezTo>
                  <a:cubicBezTo>
                    <a:pt x="50" y="17"/>
                    <a:pt x="56" y="19"/>
                    <a:pt x="52" y="13"/>
                  </a:cubicBezTo>
                  <a:cubicBezTo>
                    <a:pt x="49" y="10"/>
                    <a:pt x="55" y="11"/>
                    <a:pt x="55" y="5"/>
                  </a:cubicBezTo>
                  <a:cubicBezTo>
                    <a:pt x="55" y="0"/>
                    <a:pt x="64" y="2"/>
                    <a:pt x="70" y="0"/>
                  </a:cubicBezTo>
                  <a:cubicBezTo>
                    <a:pt x="72" y="5"/>
                    <a:pt x="75" y="3"/>
                    <a:pt x="76" y="6"/>
                  </a:cubicBezTo>
                  <a:cubicBezTo>
                    <a:pt x="78" y="10"/>
                    <a:pt x="78" y="5"/>
                    <a:pt x="79" y="8"/>
                  </a:cubicBezTo>
                  <a:cubicBezTo>
                    <a:pt x="81" y="11"/>
                    <a:pt x="79" y="8"/>
                    <a:pt x="87" y="13"/>
                  </a:cubicBezTo>
                  <a:cubicBezTo>
                    <a:pt x="87" y="16"/>
                    <a:pt x="87" y="13"/>
                    <a:pt x="90" y="16"/>
                  </a:cubicBezTo>
                  <a:cubicBezTo>
                    <a:pt x="91" y="17"/>
                    <a:pt x="88" y="17"/>
                    <a:pt x="90" y="20"/>
                  </a:cubicBezTo>
                  <a:cubicBezTo>
                    <a:pt x="93" y="22"/>
                    <a:pt x="93" y="24"/>
                    <a:pt x="91" y="27"/>
                  </a:cubicBezTo>
                  <a:cubicBezTo>
                    <a:pt x="88" y="28"/>
                    <a:pt x="91" y="30"/>
                    <a:pt x="90" y="31"/>
                  </a:cubicBezTo>
                  <a:cubicBezTo>
                    <a:pt x="88" y="33"/>
                    <a:pt x="90" y="35"/>
                    <a:pt x="90" y="38"/>
                  </a:cubicBezTo>
                  <a:cubicBezTo>
                    <a:pt x="88" y="42"/>
                    <a:pt x="93" y="44"/>
                    <a:pt x="90" y="44"/>
                  </a:cubicBezTo>
                  <a:cubicBezTo>
                    <a:pt x="85" y="44"/>
                    <a:pt x="88" y="50"/>
                    <a:pt x="85" y="53"/>
                  </a:cubicBezTo>
                  <a:cubicBezTo>
                    <a:pt x="84" y="55"/>
                    <a:pt x="87" y="56"/>
                    <a:pt x="88" y="58"/>
                  </a:cubicBezTo>
                  <a:cubicBezTo>
                    <a:pt x="87" y="59"/>
                    <a:pt x="67" y="67"/>
                    <a:pt x="66" y="67"/>
                  </a:cubicBezTo>
                  <a:cubicBezTo>
                    <a:pt x="64" y="67"/>
                    <a:pt x="66" y="72"/>
                    <a:pt x="67" y="73"/>
                  </a:cubicBezTo>
                  <a:cubicBezTo>
                    <a:pt x="64" y="75"/>
                    <a:pt x="61" y="73"/>
                    <a:pt x="56" y="76"/>
                  </a:cubicBezTo>
                  <a:cubicBezTo>
                    <a:pt x="52" y="80"/>
                    <a:pt x="56" y="83"/>
                    <a:pt x="52" y="84"/>
                  </a:cubicBezTo>
                  <a:cubicBezTo>
                    <a:pt x="46" y="87"/>
                    <a:pt x="43" y="92"/>
                    <a:pt x="40" y="97"/>
                  </a:cubicBezTo>
                  <a:cubicBezTo>
                    <a:pt x="37" y="101"/>
                    <a:pt x="35" y="95"/>
                    <a:pt x="32" y="97"/>
                  </a:cubicBezTo>
                  <a:cubicBezTo>
                    <a:pt x="31" y="98"/>
                    <a:pt x="31" y="95"/>
                    <a:pt x="26" y="95"/>
                  </a:cubicBezTo>
                </a:path>
              </a:pathLst>
            </a:custGeom>
            <a:grpFill/>
            <a:ln w="6350" cmpd="sng">
              <a:solidFill>
                <a:schemeClr val="bg1"/>
              </a:solidFill>
              <a:round/>
              <a:headEnd/>
              <a:tailEnd/>
            </a:ln>
          </p:spPr>
          <p:txBody>
            <a:bodyPr/>
            <a:lstStyle/>
            <a:p>
              <a:endParaRPr lang="en-GB"/>
            </a:p>
          </p:txBody>
        </p:sp>
        <p:sp>
          <p:nvSpPr>
            <p:cNvPr id="767" name="Freeform 101">
              <a:extLst>
                <a:ext uri="{FF2B5EF4-FFF2-40B4-BE49-F238E27FC236}">
                  <a16:creationId xmlns:a16="http://schemas.microsoft.com/office/drawing/2014/main" id="{70086C5F-FA9D-29B9-DE88-AF1E2CA1529D}"/>
                </a:ext>
              </a:extLst>
            </p:cNvPr>
            <p:cNvSpPr>
              <a:spLocks/>
            </p:cNvSpPr>
            <p:nvPr/>
          </p:nvSpPr>
          <p:spPr bwMode="auto">
            <a:xfrm>
              <a:off x="5693609" y="5455640"/>
              <a:ext cx="271546" cy="507733"/>
            </a:xfrm>
            <a:custGeom>
              <a:avLst/>
              <a:gdLst/>
              <a:ahLst/>
              <a:cxnLst>
                <a:cxn ang="0">
                  <a:pos x="17" y="163"/>
                </a:cxn>
                <a:cxn ang="0">
                  <a:pos x="23" y="163"/>
                </a:cxn>
                <a:cxn ang="0">
                  <a:pos x="21" y="156"/>
                </a:cxn>
                <a:cxn ang="0">
                  <a:pos x="34" y="145"/>
                </a:cxn>
                <a:cxn ang="0">
                  <a:pos x="43" y="132"/>
                </a:cxn>
                <a:cxn ang="0">
                  <a:pos x="44" y="120"/>
                </a:cxn>
                <a:cxn ang="0">
                  <a:pos x="41" y="114"/>
                </a:cxn>
                <a:cxn ang="0">
                  <a:pos x="38" y="101"/>
                </a:cxn>
                <a:cxn ang="0">
                  <a:pos x="37" y="93"/>
                </a:cxn>
                <a:cxn ang="0">
                  <a:pos x="43" y="87"/>
                </a:cxn>
                <a:cxn ang="0">
                  <a:pos x="53" y="78"/>
                </a:cxn>
                <a:cxn ang="0">
                  <a:pos x="69" y="65"/>
                </a:cxn>
                <a:cxn ang="0">
                  <a:pos x="82" y="48"/>
                </a:cxn>
                <a:cxn ang="0">
                  <a:pos x="85" y="42"/>
                </a:cxn>
                <a:cxn ang="0">
                  <a:pos x="82" y="31"/>
                </a:cxn>
                <a:cxn ang="0">
                  <a:pos x="82" y="12"/>
                </a:cxn>
                <a:cxn ang="0">
                  <a:pos x="82" y="0"/>
                </a:cxn>
                <a:cxn ang="0">
                  <a:pos x="70" y="8"/>
                </a:cxn>
                <a:cxn ang="0">
                  <a:pos x="63" y="8"/>
                </a:cxn>
                <a:cxn ang="0">
                  <a:pos x="55" y="11"/>
                </a:cxn>
                <a:cxn ang="0">
                  <a:pos x="47" y="11"/>
                </a:cxn>
                <a:cxn ang="0">
                  <a:pos x="37" y="9"/>
                </a:cxn>
                <a:cxn ang="0">
                  <a:pos x="35" y="14"/>
                </a:cxn>
                <a:cxn ang="0">
                  <a:pos x="35" y="26"/>
                </a:cxn>
                <a:cxn ang="0">
                  <a:pos x="43" y="36"/>
                </a:cxn>
                <a:cxn ang="0">
                  <a:pos x="46" y="48"/>
                </a:cxn>
                <a:cxn ang="0">
                  <a:pos x="44" y="56"/>
                </a:cxn>
                <a:cxn ang="0">
                  <a:pos x="41" y="61"/>
                </a:cxn>
                <a:cxn ang="0">
                  <a:pos x="40" y="65"/>
                </a:cxn>
                <a:cxn ang="0">
                  <a:pos x="35" y="56"/>
                </a:cxn>
                <a:cxn ang="0">
                  <a:pos x="35" y="47"/>
                </a:cxn>
                <a:cxn ang="0">
                  <a:pos x="29" y="39"/>
                </a:cxn>
                <a:cxn ang="0">
                  <a:pos x="24" y="34"/>
                </a:cxn>
                <a:cxn ang="0">
                  <a:pos x="2" y="43"/>
                </a:cxn>
                <a:cxn ang="0">
                  <a:pos x="3" y="50"/>
                </a:cxn>
                <a:cxn ang="0">
                  <a:pos x="12" y="56"/>
                </a:cxn>
                <a:cxn ang="0">
                  <a:pos x="21" y="61"/>
                </a:cxn>
                <a:cxn ang="0">
                  <a:pos x="23" y="67"/>
                </a:cxn>
                <a:cxn ang="0">
                  <a:pos x="21" y="82"/>
                </a:cxn>
                <a:cxn ang="0">
                  <a:pos x="21" y="87"/>
                </a:cxn>
                <a:cxn ang="0">
                  <a:pos x="23" y="96"/>
                </a:cxn>
                <a:cxn ang="0">
                  <a:pos x="17" y="109"/>
                </a:cxn>
                <a:cxn ang="0">
                  <a:pos x="9" y="118"/>
                </a:cxn>
                <a:cxn ang="0">
                  <a:pos x="15" y="156"/>
                </a:cxn>
                <a:cxn ang="0">
                  <a:pos x="17" y="163"/>
                </a:cxn>
              </a:cxnLst>
              <a:rect l="0" t="0" r="r" b="b"/>
              <a:pathLst>
                <a:path w="87" h="163">
                  <a:moveTo>
                    <a:pt x="17" y="163"/>
                  </a:moveTo>
                  <a:cubicBezTo>
                    <a:pt x="23" y="163"/>
                    <a:pt x="23" y="163"/>
                    <a:pt x="23" y="163"/>
                  </a:cubicBezTo>
                  <a:cubicBezTo>
                    <a:pt x="24" y="152"/>
                    <a:pt x="21" y="160"/>
                    <a:pt x="21" y="156"/>
                  </a:cubicBezTo>
                  <a:cubicBezTo>
                    <a:pt x="20" y="152"/>
                    <a:pt x="26" y="148"/>
                    <a:pt x="34" y="145"/>
                  </a:cubicBezTo>
                  <a:cubicBezTo>
                    <a:pt x="41" y="142"/>
                    <a:pt x="44" y="137"/>
                    <a:pt x="43" y="132"/>
                  </a:cubicBezTo>
                  <a:cubicBezTo>
                    <a:pt x="41" y="129"/>
                    <a:pt x="44" y="129"/>
                    <a:pt x="44" y="120"/>
                  </a:cubicBezTo>
                  <a:cubicBezTo>
                    <a:pt x="43" y="110"/>
                    <a:pt x="43" y="121"/>
                    <a:pt x="41" y="114"/>
                  </a:cubicBezTo>
                  <a:cubicBezTo>
                    <a:pt x="40" y="104"/>
                    <a:pt x="41" y="106"/>
                    <a:pt x="38" y="101"/>
                  </a:cubicBezTo>
                  <a:cubicBezTo>
                    <a:pt x="35" y="98"/>
                    <a:pt x="37" y="96"/>
                    <a:pt x="37" y="93"/>
                  </a:cubicBezTo>
                  <a:cubicBezTo>
                    <a:pt x="37" y="90"/>
                    <a:pt x="38" y="95"/>
                    <a:pt x="43" y="87"/>
                  </a:cubicBezTo>
                  <a:cubicBezTo>
                    <a:pt x="49" y="81"/>
                    <a:pt x="47" y="87"/>
                    <a:pt x="53" y="78"/>
                  </a:cubicBezTo>
                  <a:cubicBezTo>
                    <a:pt x="58" y="67"/>
                    <a:pt x="64" y="67"/>
                    <a:pt x="69" y="65"/>
                  </a:cubicBezTo>
                  <a:cubicBezTo>
                    <a:pt x="75" y="64"/>
                    <a:pt x="78" y="57"/>
                    <a:pt x="82" y="48"/>
                  </a:cubicBezTo>
                  <a:cubicBezTo>
                    <a:pt x="85" y="42"/>
                    <a:pt x="82" y="47"/>
                    <a:pt x="85" y="42"/>
                  </a:cubicBezTo>
                  <a:cubicBezTo>
                    <a:pt x="87" y="37"/>
                    <a:pt x="82" y="40"/>
                    <a:pt x="82" y="31"/>
                  </a:cubicBezTo>
                  <a:cubicBezTo>
                    <a:pt x="84" y="23"/>
                    <a:pt x="84" y="18"/>
                    <a:pt x="82" y="12"/>
                  </a:cubicBezTo>
                  <a:cubicBezTo>
                    <a:pt x="81" y="3"/>
                    <a:pt x="87" y="8"/>
                    <a:pt x="82" y="0"/>
                  </a:cubicBezTo>
                  <a:cubicBezTo>
                    <a:pt x="79" y="3"/>
                    <a:pt x="76" y="4"/>
                    <a:pt x="70" y="8"/>
                  </a:cubicBezTo>
                  <a:cubicBezTo>
                    <a:pt x="64" y="11"/>
                    <a:pt x="63" y="3"/>
                    <a:pt x="63" y="8"/>
                  </a:cubicBezTo>
                  <a:cubicBezTo>
                    <a:pt x="61" y="12"/>
                    <a:pt x="56" y="12"/>
                    <a:pt x="55" y="11"/>
                  </a:cubicBezTo>
                  <a:cubicBezTo>
                    <a:pt x="53" y="9"/>
                    <a:pt x="50" y="14"/>
                    <a:pt x="47" y="11"/>
                  </a:cubicBezTo>
                  <a:cubicBezTo>
                    <a:pt x="44" y="6"/>
                    <a:pt x="44" y="12"/>
                    <a:pt x="37" y="9"/>
                  </a:cubicBezTo>
                  <a:cubicBezTo>
                    <a:pt x="35" y="11"/>
                    <a:pt x="37" y="12"/>
                    <a:pt x="35" y="14"/>
                  </a:cubicBezTo>
                  <a:cubicBezTo>
                    <a:pt x="34" y="17"/>
                    <a:pt x="35" y="22"/>
                    <a:pt x="35" y="26"/>
                  </a:cubicBezTo>
                  <a:cubicBezTo>
                    <a:pt x="37" y="29"/>
                    <a:pt x="38" y="29"/>
                    <a:pt x="43" y="36"/>
                  </a:cubicBezTo>
                  <a:cubicBezTo>
                    <a:pt x="49" y="42"/>
                    <a:pt x="46" y="43"/>
                    <a:pt x="46" y="48"/>
                  </a:cubicBezTo>
                  <a:cubicBezTo>
                    <a:pt x="46" y="53"/>
                    <a:pt x="46" y="54"/>
                    <a:pt x="44" y="56"/>
                  </a:cubicBezTo>
                  <a:cubicBezTo>
                    <a:pt x="41" y="56"/>
                    <a:pt x="40" y="57"/>
                    <a:pt x="41" y="61"/>
                  </a:cubicBezTo>
                  <a:cubicBezTo>
                    <a:pt x="41" y="64"/>
                    <a:pt x="41" y="67"/>
                    <a:pt x="40" y="65"/>
                  </a:cubicBezTo>
                  <a:cubicBezTo>
                    <a:pt x="38" y="65"/>
                    <a:pt x="40" y="62"/>
                    <a:pt x="35" y="56"/>
                  </a:cubicBezTo>
                  <a:cubicBezTo>
                    <a:pt x="31" y="51"/>
                    <a:pt x="35" y="53"/>
                    <a:pt x="35" y="47"/>
                  </a:cubicBezTo>
                  <a:cubicBezTo>
                    <a:pt x="37" y="40"/>
                    <a:pt x="35" y="37"/>
                    <a:pt x="29" y="39"/>
                  </a:cubicBezTo>
                  <a:cubicBezTo>
                    <a:pt x="27" y="40"/>
                    <a:pt x="26" y="37"/>
                    <a:pt x="24" y="34"/>
                  </a:cubicBezTo>
                  <a:cubicBezTo>
                    <a:pt x="23" y="36"/>
                    <a:pt x="3" y="43"/>
                    <a:pt x="2" y="43"/>
                  </a:cubicBezTo>
                  <a:cubicBezTo>
                    <a:pt x="0" y="43"/>
                    <a:pt x="2" y="48"/>
                    <a:pt x="3" y="50"/>
                  </a:cubicBezTo>
                  <a:cubicBezTo>
                    <a:pt x="2" y="57"/>
                    <a:pt x="8" y="51"/>
                    <a:pt x="12" y="56"/>
                  </a:cubicBezTo>
                  <a:cubicBezTo>
                    <a:pt x="17" y="59"/>
                    <a:pt x="18" y="57"/>
                    <a:pt x="21" y="61"/>
                  </a:cubicBezTo>
                  <a:cubicBezTo>
                    <a:pt x="24" y="62"/>
                    <a:pt x="21" y="62"/>
                    <a:pt x="23" y="67"/>
                  </a:cubicBezTo>
                  <a:cubicBezTo>
                    <a:pt x="24" y="70"/>
                    <a:pt x="23" y="82"/>
                    <a:pt x="21" y="82"/>
                  </a:cubicBezTo>
                  <a:cubicBezTo>
                    <a:pt x="20" y="82"/>
                    <a:pt x="23" y="84"/>
                    <a:pt x="21" y="87"/>
                  </a:cubicBezTo>
                  <a:cubicBezTo>
                    <a:pt x="20" y="92"/>
                    <a:pt x="26" y="90"/>
                    <a:pt x="23" y="96"/>
                  </a:cubicBezTo>
                  <a:cubicBezTo>
                    <a:pt x="17" y="104"/>
                    <a:pt x="20" y="106"/>
                    <a:pt x="17" y="109"/>
                  </a:cubicBezTo>
                  <a:cubicBezTo>
                    <a:pt x="15" y="112"/>
                    <a:pt x="9" y="118"/>
                    <a:pt x="9" y="118"/>
                  </a:cubicBezTo>
                  <a:cubicBezTo>
                    <a:pt x="12" y="126"/>
                    <a:pt x="17" y="146"/>
                    <a:pt x="15" y="156"/>
                  </a:cubicBezTo>
                  <a:cubicBezTo>
                    <a:pt x="17" y="163"/>
                    <a:pt x="17" y="163"/>
                    <a:pt x="17" y="163"/>
                  </a:cubicBezTo>
                  <a:close/>
                </a:path>
              </a:pathLst>
            </a:custGeom>
            <a:grpFill/>
            <a:ln w="6350" cmpd="sng">
              <a:solidFill>
                <a:schemeClr val="bg1"/>
              </a:solidFill>
              <a:round/>
              <a:headEnd/>
              <a:tailEnd/>
            </a:ln>
          </p:spPr>
          <p:txBody>
            <a:bodyPr/>
            <a:lstStyle/>
            <a:p>
              <a:endParaRPr lang="en-GB"/>
            </a:p>
          </p:txBody>
        </p:sp>
        <p:sp>
          <p:nvSpPr>
            <p:cNvPr id="768" name="Freeform 102">
              <a:extLst>
                <a:ext uri="{FF2B5EF4-FFF2-40B4-BE49-F238E27FC236}">
                  <a16:creationId xmlns:a16="http://schemas.microsoft.com/office/drawing/2014/main" id="{803B880A-93B1-E43A-18E1-874400B1A63D}"/>
                </a:ext>
              </a:extLst>
            </p:cNvPr>
            <p:cNvSpPr>
              <a:spLocks/>
            </p:cNvSpPr>
            <p:nvPr/>
          </p:nvSpPr>
          <p:spPr bwMode="auto">
            <a:xfrm>
              <a:off x="5232462" y="5645236"/>
              <a:ext cx="342245" cy="390441"/>
            </a:xfrm>
            <a:custGeom>
              <a:avLst/>
              <a:gdLst/>
              <a:ahLst/>
              <a:cxnLst>
                <a:cxn ang="0">
                  <a:pos x="2" y="6"/>
                </a:cxn>
                <a:cxn ang="0">
                  <a:pos x="15" y="42"/>
                </a:cxn>
                <a:cxn ang="0">
                  <a:pos x="23" y="68"/>
                </a:cxn>
                <a:cxn ang="0">
                  <a:pos x="29" y="101"/>
                </a:cxn>
                <a:cxn ang="0">
                  <a:pos x="40" y="121"/>
                </a:cxn>
                <a:cxn ang="0">
                  <a:pos x="46" y="116"/>
                </a:cxn>
                <a:cxn ang="0">
                  <a:pos x="51" y="124"/>
                </a:cxn>
                <a:cxn ang="0">
                  <a:pos x="60" y="124"/>
                </a:cxn>
                <a:cxn ang="0">
                  <a:pos x="69" y="119"/>
                </a:cxn>
                <a:cxn ang="0">
                  <a:pos x="69" y="82"/>
                </a:cxn>
                <a:cxn ang="0">
                  <a:pos x="69" y="54"/>
                </a:cxn>
                <a:cxn ang="0">
                  <a:pos x="77" y="54"/>
                </a:cxn>
                <a:cxn ang="0">
                  <a:pos x="77" y="17"/>
                </a:cxn>
                <a:cxn ang="0">
                  <a:pos x="87" y="14"/>
                </a:cxn>
                <a:cxn ang="0">
                  <a:pos x="96" y="15"/>
                </a:cxn>
                <a:cxn ang="0">
                  <a:pos x="102" y="14"/>
                </a:cxn>
                <a:cxn ang="0">
                  <a:pos x="110" y="11"/>
                </a:cxn>
                <a:cxn ang="0">
                  <a:pos x="95" y="9"/>
                </a:cxn>
                <a:cxn ang="0">
                  <a:pos x="80" y="14"/>
                </a:cxn>
                <a:cxn ang="0">
                  <a:pos x="77" y="12"/>
                </a:cxn>
                <a:cxn ang="0">
                  <a:pos x="72" y="12"/>
                </a:cxn>
                <a:cxn ang="0">
                  <a:pos x="58" y="9"/>
                </a:cxn>
                <a:cxn ang="0">
                  <a:pos x="51" y="8"/>
                </a:cxn>
                <a:cxn ang="0">
                  <a:pos x="22" y="8"/>
                </a:cxn>
                <a:cxn ang="0">
                  <a:pos x="12" y="3"/>
                </a:cxn>
                <a:cxn ang="0">
                  <a:pos x="2" y="6"/>
                </a:cxn>
              </a:cxnLst>
              <a:rect l="0" t="0" r="r" b="b"/>
              <a:pathLst>
                <a:path w="110" h="125">
                  <a:moveTo>
                    <a:pt x="2" y="6"/>
                  </a:moveTo>
                  <a:cubicBezTo>
                    <a:pt x="0" y="15"/>
                    <a:pt x="11" y="25"/>
                    <a:pt x="15" y="42"/>
                  </a:cubicBezTo>
                  <a:cubicBezTo>
                    <a:pt x="19" y="57"/>
                    <a:pt x="26" y="49"/>
                    <a:pt x="23" y="68"/>
                  </a:cubicBezTo>
                  <a:cubicBezTo>
                    <a:pt x="23" y="76"/>
                    <a:pt x="28" y="90"/>
                    <a:pt x="29" y="101"/>
                  </a:cubicBezTo>
                  <a:cubicBezTo>
                    <a:pt x="29" y="113"/>
                    <a:pt x="37" y="118"/>
                    <a:pt x="40" y="121"/>
                  </a:cubicBezTo>
                  <a:cubicBezTo>
                    <a:pt x="44" y="119"/>
                    <a:pt x="43" y="113"/>
                    <a:pt x="46" y="116"/>
                  </a:cubicBezTo>
                  <a:cubicBezTo>
                    <a:pt x="49" y="119"/>
                    <a:pt x="44" y="121"/>
                    <a:pt x="51" y="124"/>
                  </a:cubicBezTo>
                  <a:cubicBezTo>
                    <a:pt x="55" y="125"/>
                    <a:pt x="58" y="122"/>
                    <a:pt x="60" y="124"/>
                  </a:cubicBezTo>
                  <a:cubicBezTo>
                    <a:pt x="61" y="125"/>
                    <a:pt x="64" y="121"/>
                    <a:pt x="69" y="119"/>
                  </a:cubicBezTo>
                  <a:cubicBezTo>
                    <a:pt x="69" y="82"/>
                    <a:pt x="69" y="82"/>
                    <a:pt x="69" y="82"/>
                  </a:cubicBezTo>
                  <a:cubicBezTo>
                    <a:pt x="69" y="54"/>
                    <a:pt x="69" y="54"/>
                    <a:pt x="69" y="54"/>
                  </a:cubicBezTo>
                  <a:cubicBezTo>
                    <a:pt x="77" y="54"/>
                    <a:pt x="77" y="54"/>
                    <a:pt x="77" y="54"/>
                  </a:cubicBezTo>
                  <a:cubicBezTo>
                    <a:pt x="77" y="17"/>
                    <a:pt x="77" y="17"/>
                    <a:pt x="77" y="17"/>
                  </a:cubicBezTo>
                  <a:cubicBezTo>
                    <a:pt x="77" y="17"/>
                    <a:pt x="81" y="15"/>
                    <a:pt x="87" y="14"/>
                  </a:cubicBezTo>
                  <a:cubicBezTo>
                    <a:pt x="93" y="14"/>
                    <a:pt x="95" y="12"/>
                    <a:pt x="96" y="15"/>
                  </a:cubicBezTo>
                  <a:cubicBezTo>
                    <a:pt x="98" y="20"/>
                    <a:pt x="99" y="14"/>
                    <a:pt x="102" y="14"/>
                  </a:cubicBezTo>
                  <a:cubicBezTo>
                    <a:pt x="105" y="14"/>
                    <a:pt x="105" y="12"/>
                    <a:pt x="110" y="11"/>
                  </a:cubicBezTo>
                  <a:cubicBezTo>
                    <a:pt x="107" y="6"/>
                    <a:pt x="102" y="8"/>
                    <a:pt x="95" y="9"/>
                  </a:cubicBezTo>
                  <a:cubicBezTo>
                    <a:pt x="95" y="9"/>
                    <a:pt x="83" y="12"/>
                    <a:pt x="80" y="14"/>
                  </a:cubicBezTo>
                  <a:cubicBezTo>
                    <a:pt x="78" y="14"/>
                    <a:pt x="77" y="11"/>
                    <a:pt x="77" y="12"/>
                  </a:cubicBezTo>
                  <a:cubicBezTo>
                    <a:pt x="75" y="14"/>
                    <a:pt x="75" y="14"/>
                    <a:pt x="72" y="12"/>
                  </a:cubicBezTo>
                  <a:cubicBezTo>
                    <a:pt x="69" y="11"/>
                    <a:pt x="60" y="15"/>
                    <a:pt x="58" y="9"/>
                  </a:cubicBezTo>
                  <a:cubicBezTo>
                    <a:pt x="57" y="6"/>
                    <a:pt x="55" y="8"/>
                    <a:pt x="51" y="8"/>
                  </a:cubicBezTo>
                  <a:cubicBezTo>
                    <a:pt x="46" y="8"/>
                    <a:pt x="26" y="8"/>
                    <a:pt x="22" y="8"/>
                  </a:cubicBezTo>
                  <a:cubicBezTo>
                    <a:pt x="17" y="8"/>
                    <a:pt x="19" y="0"/>
                    <a:pt x="12" y="3"/>
                  </a:cubicBezTo>
                  <a:cubicBezTo>
                    <a:pt x="8" y="6"/>
                    <a:pt x="8" y="6"/>
                    <a:pt x="2" y="6"/>
                  </a:cubicBezTo>
                </a:path>
              </a:pathLst>
            </a:custGeom>
            <a:grpFill/>
            <a:ln w="6350" cmpd="sng">
              <a:solidFill>
                <a:schemeClr val="bg1"/>
              </a:solidFill>
              <a:round/>
              <a:headEnd/>
              <a:tailEnd/>
            </a:ln>
          </p:spPr>
          <p:txBody>
            <a:bodyPr/>
            <a:lstStyle/>
            <a:p>
              <a:endParaRPr lang="en-GB"/>
            </a:p>
          </p:txBody>
        </p:sp>
        <p:sp>
          <p:nvSpPr>
            <p:cNvPr id="769" name="Freeform 103">
              <a:extLst>
                <a:ext uri="{FF2B5EF4-FFF2-40B4-BE49-F238E27FC236}">
                  <a16:creationId xmlns:a16="http://schemas.microsoft.com/office/drawing/2014/main" id="{52A18E62-6E1B-D445-1C2E-3F68338AC163}"/>
                </a:ext>
              </a:extLst>
            </p:cNvPr>
            <p:cNvSpPr>
              <a:spLocks/>
            </p:cNvSpPr>
            <p:nvPr/>
          </p:nvSpPr>
          <p:spPr bwMode="auto">
            <a:xfrm>
              <a:off x="5447772" y="5677371"/>
              <a:ext cx="226556" cy="295642"/>
            </a:xfrm>
            <a:custGeom>
              <a:avLst/>
              <a:gdLst/>
              <a:ahLst/>
              <a:cxnLst>
                <a:cxn ang="0">
                  <a:pos x="41" y="0"/>
                </a:cxn>
                <a:cxn ang="0">
                  <a:pos x="34" y="3"/>
                </a:cxn>
                <a:cxn ang="0">
                  <a:pos x="27" y="5"/>
                </a:cxn>
                <a:cxn ang="0">
                  <a:pos x="18" y="3"/>
                </a:cxn>
                <a:cxn ang="0">
                  <a:pos x="8" y="7"/>
                </a:cxn>
                <a:cxn ang="0">
                  <a:pos x="8" y="44"/>
                </a:cxn>
                <a:cxn ang="0">
                  <a:pos x="0" y="44"/>
                </a:cxn>
                <a:cxn ang="0">
                  <a:pos x="0" y="72"/>
                </a:cxn>
                <a:cxn ang="0">
                  <a:pos x="5" y="88"/>
                </a:cxn>
                <a:cxn ang="0">
                  <a:pos x="6" y="94"/>
                </a:cxn>
                <a:cxn ang="0">
                  <a:pos x="17" y="89"/>
                </a:cxn>
                <a:cxn ang="0">
                  <a:pos x="30" y="80"/>
                </a:cxn>
                <a:cxn ang="0">
                  <a:pos x="46" y="75"/>
                </a:cxn>
                <a:cxn ang="0">
                  <a:pos x="55" y="63"/>
                </a:cxn>
                <a:cxn ang="0">
                  <a:pos x="62" y="53"/>
                </a:cxn>
                <a:cxn ang="0">
                  <a:pos x="73" y="46"/>
                </a:cxn>
                <a:cxn ang="0">
                  <a:pos x="65" y="39"/>
                </a:cxn>
                <a:cxn ang="0">
                  <a:pos x="61" y="30"/>
                </a:cxn>
                <a:cxn ang="0">
                  <a:pos x="58" y="25"/>
                </a:cxn>
                <a:cxn ang="0">
                  <a:pos x="47" y="16"/>
                </a:cxn>
                <a:cxn ang="0">
                  <a:pos x="41" y="0"/>
                </a:cxn>
              </a:cxnLst>
              <a:rect l="0" t="0" r="r" b="b"/>
              <a:pathLst>
                <a:path w="73" h="95">
                  <a:moveTo>
                    <a:pt x="41" y="0"/>
                  </a:moveTo>
                  <a:cubicBezTo>
                    <a:pt x="37" y="2"/>
                    <a:pt x="37" y="3"/>
                    <a:pt x="34" y="3"/>
                  </a:cubicBezTo>
                  <a:cubicBezTo>
                    <a:pt x="30" y="3"/>
                    <a:pt x="29" y="10"/>
                    <a:pt x="27" y="5"/>
                  </a:cubicBezTo>
                  <a:cubicBezTo>
                    <a:pt x="26" y="2"/>
                    <a:pt x="24" y="3"/>
                    <a:pt x="18" y="3"/>
                  </a:cubicBezTo>
                  <a:cubicBezTo>
                    <a:pt x="12" y="5"/>
                    <a:pt x="8" y="7"/>
                    <a:pt x="8" y="7"/>
                  </a:cubicBezTo>
                  <a:cubicBezTo>
                    <a:pt x="8" y="44"/>
                    <a:pt x="8" y="44"/>
                    <a:pt x="8" y="44"/>
                  </a:cubicBezTo>
                  <a:cubicBezTo>
                    <a:pt x="0" y="44"/>
                    <a:pt x="0" y="44"/>
                    <a:pt x="0" y="44"/>
                  </a:cubicBezTo>
                  <a:cubicBezTo>
                    <a:pt x="0" y="72"/>
                    <a:pt x="0" y="72"/>
                    <a:pt x="0" y="72"/>
                  </a:cubicBezTo>
                  <a:cubicBezTo>
                    <a:pt x="3" y="75"/>
                    <a:pt x="6" y="84"/>
                    <a:pt x="5" y="88"/>
                  </a:cubicBezTo>
                  <a:cubicBezTo>
                    <a:pt x="3" y="89"/>
                    <a:pt x="3" y="94"/>
                    <a:pt x="6" y="94"/>
                  </a:cubicBezTo>
                  <a:cubicBezTo>
                    <a:pt x="9" y="92"/>
                    <a:pt x="11" y="95"/>
                    <a:pt x="17" y="89"/>
                  </a:cubicBezTo>
                  <a:cubicBezTo>
                    <a:pt x="21" y="83"/>
                    <a:pt x="20" y="72"/>
                    <a:pt x="30" y="80"/>
                  </a:cubicBezTo>
                  <a:cubicBezTo>
                    <a:pt x="41" y="86"/>
                    <a:pt x="43" y="80"/>
                    <a:pt x="46" y="75"/>
                  </a:cubicBezTo>
                  <a:cubicBezTo>
                    <a:pt x="47" y="69"/>
                    <a:pt x="53" y="70"/>
                    <a:pt x="55" y="63"/>
                  </a:cubicBezTo>
                  <a:cubicBezTo>
                    <a:pt x="56" y="56"/>
                    <a:pt x="61" y="58"/>
                    <a:pt x="62" y="53"/>
                  </a:cubicBezTo>
                  <a:cubicBezTo>
                    <a:pt x="64" y="49"/>
                    <a:pt x="68" y="50"/>
                    <a:pt x="73" y="46"/>
                  </a:cubicBezTo>
                  <a:cubicBezTo>
                    <a:pt x="72" y="41"/>
                    <a:pt x="70" y="41"/>
                    <a:pt x="65" y="39"/>
                  </a:cubicBezTo>
                  <a:cubicBezTo>
                    <a:pt x="62" y="38"/>
                    <a:pt x="59" y="35"/>
                    <a:pt x="61" y="30"/>
                  </a:cubicBezTo>
                  <a:cubicBezTo>
                    <a:pt x="61" y="25"/>
                    <a:pt x="58" y="30"/>
                    <a:pt x="58" y="25"/>
                  </a:cubicBezTo>
                  <a:cubicBezTo>
                    <a:pt x="58" y="22"/>
                    <a:pt x="49" y="22"/>
                    <a:pt x="47" y="16"/>
                  </a:cubicBezTo>
                  <a:cubicBezTo>
                    <a:pt x="46" y="11"/>
                    <a:pt x="43" y="8"/>
                    <a:pt x="41" y="0"/>
                  </a:cubicBezTo>
                </a:path>
              </a:pathLst>
            </a:custGeom>
            <a:grpFill/>
            <a:ln w="6350" cmpd="sng">
              <a:solidFill>
                <a:schemeClr val="bg1"/>
              </a:solidFill>
              <a:round/>
              <a:headEnd/>
              <a:tailEnd/>
            </a:ln>
          </p:spPr>
          <p:txBody>
            <a:bodyPr/>
            <a:lstStyle/>
            <a:p>
              <a:endParaRPr lang="en-GB"/>
            </a:p>
          </p:txBody>
        </p:sp>
        <p:sp>
          <p:nvSpPr>
            <p:cNvPr id="770" name="Freeform 104">
              <a:extLst>
                <a:ext uri="{FF2B5EF4-FFF2-40B4-BE49-F238E27FC236}">
                  <a16:creationId xmlns:a16="http://schemas.microsoft.com/office/drawing/2014/main" id="{397BCF4E-3D2D-F7AF-717B-82F49288197C}"/>
                </a:ext>
              </a:extLst>
            </p:cNvPr>
            <p:cNvSpPr>
              <a:spLocks/>
            </p:cNvSpPr>
            <p:nvPr/>
          </p:nvSpPr>
          <p:spPr bwMode="auto">
            <a:xfrm>
              <a:off x="5574707" y="5608281"/>
              <a:ext cx="199241" cy="215305"/>
            </a:xfrm>
            <a:custGeom>
              <a:avLst/>
              <a:gdLst/>
              <a:ahLst/>
              <a:cxnLst>
                <a:cxn ang="0">
                  <a:pos x="0" y="22"/>
                </a:cxn>
                <a:cxn ang="0">
                  <a:pos x="6" y="38"/>
                </a:cxn>
                <a:cxn ang="0">
                  <a:pos x="17" y="47"/>
                </a:cxn>
                <a:cxn ang="0">
                  <a:pos x="20" y="52"/>
                </a:cxn>
                <a:cxn ang="0">
                  <a:pos x="24" y="61"/>
                </a:cxn>
                <a:cxn ang="0">
                  <a:pos x="32" y="67"/>
                </a:cxn>
                <a:cxn ang="0">
                  <a:pos x="43" y="69"/>
                </a:cxn>
                <a:cxn ang="0">
                  <a:pos x="47" y="69"/>
                </a:cxn>
                <a:cxn ang="0">
                  <a:pos x="55" y="59"/>
                </a:cxn>
                <a:cxn ang="0">
                  <a:pos x="61" y="47"/>
                </a:cxn>
                <a:cxn ang="0">
                  <a:pos x="59" y="38"/>
                </a:cxn>
                <a:cxn ang="0">
                  <a:pos x="59" y="33"/>
                </a:cxn>
                <a:cxn ang="0">
                  <a:pos x="61" y="17"/>
                </a:cxn>
                <a:cxn ang="0">
                  <a:pos x="59" y="11"/>
                </a:cxn>
                <a:cxn ang="0">
                  <a:pos x="50" y="7"/>
                </a:cxn>
                <a:cxn ang="0">
                  <a:pos x="41" y="0"/>
                </a:cxn>
                <a:cxn ang="0">
                  <a:pos x="31" y="3"/>
                </a:cxn>
                <a:cxn ang="0">
                  <a:pos x="26" y="11"/>
                </a:cxn>
                <a:cxn ang="0">
                  <a:pos x="14" y="24"/>
                </a:cxn>
                <a:cxn ang="0">
                  <a:pos x="6" y="24"/>
                </a:cxn>
                <a:cxn ang="0">
                  <a:pos x="0" y="22"/>
                </a:cxn>
              </a:cxnLst>
              <a:rect l="0" t="0" r="r" b="b"/>
              <a:pathLst>
                <a:path w="64" h="69">
                  <a:moveTo>
                    <a:pt x="0" y="22"/>
                  </a:moveTo>
                  <a:cubicBezTo>
                    <a:pt x="2" y="30"/>
                    <a:pt x="5" y="33"/>
                    <a:pt x="6" y="38"/>
                  </a:cubicBezTo>
                  <a:cubicBezTo>
                    <a:pt x="8" y="44"/>
                    <a:pt x="17" y="44"/>
                    <a:pt x="17" y="47"/>
                  </a:cubicBezTo>
                  <a:cubicBezTo>
                    <a:pt x="17" y="52"/>
                    <a:pt x="20" y="47"/>
                    <a:pt x="20" y="52"/>
                  </a:cubicBezTo>
                  <a:cubicBezTo>
                    <a:pt x="18" y="56"/>
                    <a:pt x="21" y="59"/>
                    <a:pt x="24" y="61"/>
                  </a:cubicBezTo>
                  <a:cubicBezTo>
                    <a:pt x="29" y="63"/>
                    <a:pt x="31" y="63"/>
                    <a:pt x="32" y="67"/>
                  </a:cubicBezTo>
                  <a:cubicBezTo>
                    <a:pt x="37" y="66"/>
                    <a:pt x="40" y="69"/>
                    <a:pt x="43" y="69"/>
                  </a:cubicBezTo>
                  <a:cubicBezTo>
                    <a:pt x="44" y="67"/>
                    <a:pt x="46" y="69"/>
                    <a:pt x="47" y="69"/>
                  </a:cubicBezTo>
                  <a:cubicBezTo>
                    <a:pt x="47" y="69"/>
                    <a:pt x="53" y="63"/>
                    <a:pt x="55" y="59"/>
                  </a:cubicBezTo>
                  <a:cubicBezTo>
                    <a:pt x="58" y="56"/>
                    <a:pt x="55" y="55"/>
                    <a:pt x="61" y="47"/>
                  </a:cubicBezTo>
                  <a:cubicBezTo>
                    <a:pt x="64" y="41"/>
                    <a:pt x="58" y="42"/>
                    <a:pt x="59" y="38"/>
                  </a:cubicBezTo>
                  <a:cubicBezTo>
                    <a:pt x="61" y="35"/>
                    <a:pt x="58" y="33"/>
                    <a:pt x="59" y="33"/>
                  </a:cubicBezTo>
                  <a:cubicBezTo>
                    <a:pt x="61" y="33"/>
                    <a:pt x="62" y="21"/>
                    <a:pt x="61" y="17"/>
                  </a:cubicBezTo>
                  <a:cubicBezTo>
                    <a:pt x="59" y="13"/>
                    <a:pt x="62" y="13"/>
                    <a:pt x="59" y="11"/>
                  </a:cubicBezTo>
                  <a:cubicBezTo>
                    <a:pt x="56" y="8"/>
                    <a:pt x="55" y="10"/>
                    <a:pt x="50" y="7"/>
                  </a:cubicBezTo>
                  <a:cubicBezTo>
                    <a:pt x="46" y="2"/>
                    <a:pt x="40" y="8"/>
                    <a:pt x="41" y="0"/>
                  </a:cubicBezTo>
                  <a:cubicBezTo>
                    <a:pt x="38" y="2"/>
                    <a:pt x="35" y="0"/>
                    <a:pt x="31" y="3"/>
                  </a:cubicBezTo>
                  <a:cubicBezTo>
                    <a:pt x="26" y="7"/>
                    <a:pt x="31" y="10"/>
                    <a:pt x="26" y="11"/>
                  </a:cubicBezTo>
                  <a:cubicBezTo>
                    <a:pt x="20" y="14"/>
                    <a:pt x="17" y="19"/>
                    <a:pt x="14" y="24"/>
                  </a:cubicBezTo>
                  <a:cubicBezTo>
                    <a:pt x="11" y="28"/>
                    <a:pt x="9" y="22"/>
                    <a:pt x="6" y="24"/>
                  </a:cubicBezTo>
                  <a:cubicBezTo>
                    <a:pt x="5" y="25"/>
                    <a:pt x="5" y="22"/>
                    <a:pt x="0" y="22"/>
                  </a:cubicBezTo>
                </a:path>
              </a:pathLst>
            </a:custGeom>
            <a:grpFill/>
            <a:ln w="6350" cmpd="sng">
              <a:solidFill>
                <a:schemeClr val="bg1"/>
              </a:solidFill>
              <a:round/>
              <a:headEnd/>
              <a:tailEnd/>
            </a:ln>
          </p:spPr>
          <p:txBody>
            <a:bodyPr/>
            <a:lstStyle/>
            <a:p>
              <a:endParaRPr lang="en-GB"/>
            </a:p>
          </p:txBody>
        </p:sp>
        <p:sp>
          <p:nvSpPr>
            <p:cNvPr id="771" name="Freeform 105">
              <a:extLst>
                <a:ext uri="{FF2B5EF4-FFF2-40B4-BE49-F238E27FC236}">
                  <a16:creationId xmlns:a16="http://schemas.microsoft.com/office/drawing/2014/main" id="{A8D9EFF0-8045-EF82-C2D5-8F9D5211BA64}"/>
                </a:ext>
              </a:extLst>
            </p:cNvPr>
            <p:cNvSpPr>
              <a:spLocks/>
            </p:cNvSpPr>
            <p:nvPr/>
          </p:nvSpPr>
          <p:spPr bwMode="auto">
            <a:xfrm>
              <a:off x="5357792" y="5813946"/>
              <a:ext cx="408123" cy="414542"/>
            </a:xfrm>
            <a:custGeom>
              <a:avLst/>
              <a:gdLst/>
              <a:ahLst/>
              <a:cxnLst>
                <a:cxn ang="0">
                  <a:pos x="102" y="1"/>
                </a:cxn>
                <a:cxn ang="0">
                  <a:pos x="113" y="3"/>
                </a:cxn>
                <a:cxn ang="0">
                  <a:pos x="117" y="3"/>
                </a:cxn>
                <a:cxn ang="0">
                  <a:pos x="123" y="40"/>
                </a:cxn>
                <a:cxn ang="0">
                  <a:pos x="114" y="43"/>
                </a:cxn>
                <a:cxn ang="0">
                  <a:pos x="122" y="54"/>
                </a:cxn>
                <a:cxn ang="0">
                  <a:pos x="125" y="48"/>
                </a:cxn>
                <a:cxn ang="0">
                  <a:pos x="131" y="48"/>
                </a:cxn>
                <a:cxn ang="0">
                  <a:pos x="116" y="81"/>
                </a:cxn>
                <a:cxn ang="0">
                  <a:pos x="102" y="101"/>
                </a:cxn>
                <a:cxn ang="0">
                  <a:pos x="84" y="119"/>
                </a:cxn>
                <a:cxn ang="0">
                  <a:pos x="73" y="123"/>
                </a:cxn>
                <a:cxn ang="0">
                  <a:pos x="67" y="124"/>
                </a:cxn>
                <a:cxn ang="0">
                  <a:pos x="56" y="124"/>
                </a:cxn>
                <a:cxn ang="0">
                  <a:pos x="47" y="124"/>
                </a:cxn>
                <a:cxn ang="0">
                  <a:pos x="41" y="127"/>
                </a:cxn>
                <a:cxn ang="0">
                  <a:pos x="34" y="129"/>
                </a:cxn>
                <a:cxn ang="0">
                  <a:pos x="29" y="132"/>
                </a:cxn>
                <a:cxn ang="0">
                  <a:pos x="24" y="132"/>
                </a:cxn>
                <a:cxn ang="0">
                  <a:pos x="23" y="129"/>
                </a:cxn>
                <a:cxn ang="0">
                  <a:pos x="20" y="126"/>
                </a:cxn>
                <a:cxn ang="0">
                  <a:pos x="17" y="126"/>
                </a:cxn>
                <a:cxn ang="0">
                  <a:pos x="15" y="123"/>
                </a:cxn>
                <a:cxn ang="0">
                  <a:pos x="12" y="116"/>
                </a:cxn>
                <a:cxn ang="0">
                  <a:pos x="12" y="110"/>
                </a:cxn>
                <a:cxn ang="0">
                  <a:pos x="11" y="95"/>
                </a:cxn>
                <a:cxn ang="0">
                  <a:pos x="0" y="67"/>
                </a:cxn>
                <a:cxn ang="0">
                  <a:pos x="6" y="62"/>
                </a:cxn>
                <a:cxn ang="0">
                  <a:pos x="11" y="70"/>
                </a:cxn>
                <a:cxn ang="0">
                  <a:pos x="20" y="70"/>
                </a:cxn>
                <a:cxn ang="0">
                  <a:pos x="29" y="65"/>
                </a:cxn>
                <a:cxn ang="0">
                  <a:pos x="29" y="28"/>
                </a:cxn>
                <a:cxn ang="0">
                  <a:pos x="34" y="43"/>
                </a:cxn>
                <a:cxn ang="0">
                  <a:pos x="35" y="50"/>
                </a:cxn>
                <a:cxn ang="0">
                  <a:pos x="46" y="45"/>
                </a:cxn>
                <a:cxn ang="0">
                  <a:pos x="59" y="36"/>
                </a:cxn>
                <a:cxn ang="0">
                  <a:pos x="75" y="31"/>
                </a:cxn>
                <a:cxn ang="0">
                  <a:pos x="84" y="19"/>
                </a:cxn>
                <a:cxn ang="0">
                  <a:pos x="91" y="9"/>
                </a:cxn>
                <a:cxn ang="0">
                  <a:pos x="102" y="1"/>
                </a:cxn>
              </a:cxnLst>
              <a:rect l="0" t="0" r="r" b="b"/>
              <a:pathLst>
                <a:path w="131" h="133">
                  <a:moveTo>
                    <a:pt x="102" y="1"/>
                  </a:moveTo>
                  <a:cubicBezTo>
                    <a:pt x="107" y="0"/>
                    <a:pt x="110" y="3"/>
                    <a:pt x="113" y="3"/>
                  </a:cubicBezTo>
                  <a:cubicBezTo>
                    <a:pt x="114" y="1"/>
                    <a:pt x="116" y="3"/>
                    <a:pt x="117" y="3"/>
                  </a:cubicBezTo>
                  <a:cubicBezTo>
                    <a:pt x="120" y="11"/>
                    <a:pt x="125" y="31"/>
                    <a:pt x="123" y="40"/>
                  </a:cubicBezTo>
                  <a:cubicBezTo>
                    <a:pt x="117" y="36"/>
                    <a:pt x="116" y="39"/>
                    <a:pt x="114" y="43"/>
                  </a:cubicBezTo>
                  <a:cubicBezTo>
                    <a:pt x="113" y="50"/>
                    <a:pt x="119" y="54"/>
                    <a:pt x="122" y="54"/>
                  </a:cubicBezTo>
                  <a:cubicBezTo>
                    <a:pt x="125" y="54"/>
                    <a:pt x="122" y="48"/>
                    <a:pt x="125" y="48"/>
                  </a:cubicBezTo>
                  <a:cubicBezTo>
                    <a:pt x="131" y="48"/>
                    <a:pt x="131" y="48"/>
                    <a:pt x="131" y="48"/>
                  </a:cubicBezTo>
                  <a:cubicBezTo>
                    <a:pt x="128" y="74"/>
                    <a:pt x="123" y="62"/>
                    <a:pt x="116" y="81"/>
                  </a:cubicBezTo>
                  <a:cubicBezTo>
                    <a:pt x="108" y="98"/>
                    <a:pt x="105" y="95"/>
                    <a:pt x="102" y="101"/>
                  </a:cubicBezTo>
                  <a:cubicBezTo>
                    <a:pt x="94" y="112"/>
                    <a:pt x="87" y="116"/>
                    <a:pt x="84" y="119"/>
                  </a:cubicBezTo>
                  <a:cubicBezTo>
                    <a:pt x="79" y="123"/>
                    <a:pt x="73" y="119"/>
                    <a:pt x="73" y="123"/>
                  </a:cubicBezTo>
                  <a:cubicBezTo>
                    <a:pt x="75" y="126"/>
                    <a:pt x="69" y="121"/>
                    <a:pt x="67" y="124"/>
                  </a:cubicBezTo>
                  <a:cubicBezTo>
                    <a:pt x="64" y="129"/>
                    <a:pt x="58" y="123"/>
                    <a:pt x="56" y="124"/>
                  </a:cubicBezTo>
                  <a:cubicBezTo>
                    <a:pt x="53" y="126"/>
                    <a:pt x="50" y="123"/>
                    <a:pt x="47" y="124"/>
                  </a:cubicBezTo>
                  <a:cubicBezTo>
                    <a:pt x="44" y="124"/>
                    <a:pt x="46" y="126"/>
                    <a:pt x="41" y="127"/>
                  </a:cubicBezTo>
                  <a:cubicBezTo>
                    <a:pt x="37" y="129"/>
                    <a:pt x="38" y="127"/>
                    <a:pt x="34" y="129"/>
                  </a:cubicBezTo>
                  <a:cubicBezTo>
                    <a:pt x="29" y="129"/>
                    <a:pt x="31" y="133"/>
                    <a:pt x="29" y="132"/>
                  </a:cubicBezTo>
                  <a:cubicBezTo>
                    <a:pt x="28" y="132"/>
                    <a:pt x="26" y="133"/>
                    <a:pt x="24" y="132"/>
                  </a:cubicBezTo>
                  <a:cubicBezTo>
                    <a:pt x="24" y="130"/>
                    <a:pt x="23" y="132"/>
                    <a:pt x="23" y="129"/>
                  </a:cubicBezTo>
                  <a:cubicBezTo>
                    <a:pt x="23" y="126"/>
                    <a:pt x="20" y="130"/>
                    <a:pt x="20" y="126"/>
                  </a:cubicBezTo>
                  <a:cubicBezTo>
                    <a:pt x="20" y="124"/>
                    <a:pt x="17" y="124"/>
                    <a:pt x="17" y="126"/>
                  </a:cubicBezTo>
                  <a:cubicBezTo>
                    <a:pt x="15" y="129"/>
                    <a:pt x="14" y="124"/>
                    <a:pt x="15" y="123"/>
                  </a:cubicBezTo>
                  <a:cubicBezTo>
                    <a:pt x="17" y="121"/>
                    <a:pt x="15" y="119"/>
                    <a:pt x="12" y="116"/>
                  </a:cubicBezTo>
                  <a:cubicBezTo>
                    <a:pt x="9" y="112"/>
                    <a:pt x="11" y="109"/>
                    <a:pt x="12" y="110"/>
                  </a:cubicBezTo>
                  <a:cubicBezTo>
                    <a:pt x="14" y="112"/>
                    <a:pt x="18" y="105"/>
                    <a:pt x="11" y="95"/>
                  </a:cubicBezTo>
                  <a:cubicBezTo>
                    <a:pt x="3" y="81"/>
                    <a:pt x="6" y="74"/>
                    <a:pt x="0" y="67"/>
                  </a:cubicBezTo>
                  <a:cubicBezTo>
                    <a:pt x="5" y="65"/>
                    <a:pt x="3" y="59"/>
                    <a:pt x="6" y="62"/>
                  </a:cubicBezTo>
                  <a:cubicBezTo>
                    <a:pt x="9" y="65"/>
                    <a:pt x="5" y="67"/>
                    <a:pt x="11" y="70"/>
                  </a:cubicBezTo>
                  <a:cubicBezTo>
                    <a:pt x="15" y="71"/>
                    <a:pt x="18" y="68"/>
                    <a:pt x="20" y="70"/>
                  </a:cubicBezTo>
                  <a:cubicBezTo>
                    <a:pt x="21" y="71"/>
                    <a:pt x="24" y="67"/>
                    <a:pt x="29" y="65"/>
                  </a:cubicBezTo>
                  <a:cubicBezTo>
                    <a:pt x="29" y="28"/>
                    <a:pt x="29" y="28"/>
                    <a:pt x="29" y="28"/>
                  </a:cubicBezTo>
                  <a:cubicBezTo>
                    <a:pt x="32" y="31"/>
                    <a:pt x="35" y="40"/>
                    <a:pt x="34" y="43"/>
                  </a:cubicBezTo>
                  <a:cubicBezTo>
                    <a:pt x="32" y="45"/>
                    <a:pt x="32" y="50"/>
                    <a:pt x="35" y="50"/>
                  </a:cubicBezTo>
                  <a:cubicBezTo>
                    <a:pt x="38" y="48"/>
                    <a:pt x="40" y="51"/>
                    <a:pt x="46" y="45"/>
                  </a:cubicBezTo>
                  <a:cubicBezTo>
                    <a:pt x="50" y="39"/>
                    <a:pt x="49" y="28"/>
                    <a:pt x="59" y="36"/>
                  </a:cubicBezTo>
                  <a:cubicBezTo>
                    <a:pt x="70" y="42"/>
                    <a:pt x="72" y="36"/>
                    <a:pt x="75" y="31"/>
                  </a:cubicBezTo>
                  <a:cubicBezTo>
                    <a:pt x="76" y="25"/>
                    <a:pt x="82" y="26"/>
                    <a:pt x="84" y="19"/>
                  </a:cubicBezTo>
                  <a:cubicBezTo>
                    <a:pt x="85" y="12"/>
                    <a:pt x="90" y="14"/>
                    <a:pt x="91" y="9"/>
                  </a:cubicBezTo>
                  <a:cubicBezTo>
                    <a:pt x="93" y="5"/>
                    <a:pt x="98" y="6"/>
                    <a:pt x="102" y="1"/>
                  </a:cubicBezTo>
                </a:path>
              </a:pathLst>
            </a:custGeom>
            <a:grpFill/>
            <a:ln w="6350" cmpd="sng">
              <a:solidFill>
                <a:schemeClr val="bg1"/>
              </a:solidFill>
              <a:round/>
              <a:headEnd/>
              <a:tailEnd/>
            </a:ln>
          </p:spPr>
          <p:txBody>
            <a:bodyPr/>
            <a:lstStyle/>
            <a:p>
              <a:endParaRPr lang="en-GB"/>
            </a:p>
          </p:txBody>
        </p:sp>
        <p:sp>
          <p:nvSpPr>
            <p:cNvPr id="772" name="Freeform 106">
              <a:extLst>
                <a:ext uri="{FF2B5EF4-FFF2-40B4-BE49-F238E27FC236}">
                  <a16:creationId xmlns:a16="http://schemas.microsoft.com/office/drawing/2014/main" id="{7836C7E9-DAE4-D63D-917E-ECE2F32DA9B2}"/>
                </a:ext>
              </a:extLst>
            </p:cNvPr>
            <p:cNvSpPr>
              <a:spLocks/>
            </p:cNvSpPr>
            <p:nvPr/>
          </p:nvSpPr>
          <p:spPr bwMode="auto">
            <a:xfrm>
              <a:off x="5613270" y="6009970"/>
              <a:ext cx="70699" cy="85158"/>
            </a:xfrm>
            <a:custGeom>
              <a:avLst/>
              <a:gdLst/>
              <a:ahLst/>
              <a:cxnLst>
                <a:cxn ang="0">
                  <a:pos x="8" y="25"/>
                </a:cxn>
                <a:cxn ang="0">
                  <a:pos x="3" y="13"/>
                </a:cxn>
                <a:cxn ang="0">
                  <a:pos x="15" y="3"/>
                </a:cxn>
                <a:cxn ang="0">
                  <a:pos x="20" y="14"/>
                </a:cxn>
                <a:cxn ang="0">
                  <a:pos x="11" y="22"/>
                </a:cxn>
                <a:cxn ang="0">
                  <a:pos x="8" y="25"/>
                </a:cxn>
              </a:cxnLst>
              <a:rect l="0" t="0" r="r" b="b"/>
              <a:pathLst>
                <a:path w="23" h="27">
                  <a:moveTo>
                    <a:pt x="8" y="25"/>
                  </a:moveTo>
                  <a:cubicBezTo>
                    <a:pt x="5" y="21"/>
                    <a:pt x="0" y="18"/>
                    <a:pt x="3" y="13"/>
                  </a:cubicBezTo>
                  <a:cubicBezTo>
                    <a:pt x="6" y="8"/>
                    <a:pt x="14" y="0"/>
                    <a:pt x="15" y="3"/>
                  </a:cubicBezTo>
                  <a:cubicBezTo>
                    <a:pt x="18" y="7"/>
                    <a:pt x="23" y="8"/>
                    <a:pt x="20" y="14"/>
                  </a:cubicBezTo>
                  <a:cubicBezTo>
                    <a:pt x="18" y="19"/>
                    <a:pt x="12" y="19"/>
                    <a:pt x="11" y="22"/>
                  </a:cubicBezTo>
                  <a:cubicBezTo>
                    <a:pt x="9" y="25"/>
                    <a:pt x="9" y="27"/>
                    <a:pt x="8" y="25"/>
                  </a:cubicBezTo>
                </a:path>
              </a:pathLst>
            </a:custGeom>
            <a:grpFill/>
            <a:ln w="6350" cmpd="sng">
              <a:solidFill>
                <a:schemeClr val="bg1"/>
              </a:solidFill>
              <a:round/>
              <a:headEnd/>
              <a:tailEnd/>
            </a:ln>
          </p:spPr>
          <p:txBody>
            <a:bodyPr/>
            <a:lstStyle/>
            <a:p>
              <a:endParaRPr lang="en-GB"/>
            </a:p>
          </p:txBody>
        </p:sp>
        <p:sp>
          <p:nvSpPr>
            <p:cNvPr id="773" name="Freeform 107">
              <a:extLst>
                <a:ext uri="{FF2B5EF4-FFF2-40B4-BE49-F238E27FC236}">
                  <a16:creationId xmlns:a16="http://schemas.microsoft.com/office/drawing/2014/main" id="{33E96348-F0CC-FBEA-3DFC-B60318DA7404}"/>
                </a:ext>
              </a:extLst>
            </p:cNvPr>
            <p:cNvSpPr>
              <a:spLocks/>
            </p:cNvSpPr>
            <p:nvPr/>
          </p:nvSpPr>
          <p:spPr bwMode="auto">
            <a:xfrm>
              <a:off x="5709677" y="5923204"/>
              <a:ext cx="36956" cy="59450"/>
            </a:xfrm>
            <a:custGeom>
              <a:avLst/>
              <a:gdLst/>
              <a:ahLst/>
              <a:cxnLst>
                <a:cxn ang="0">
                  <a:pos x="10" y="5"/>
                </a:cxn>
                <a:cxn ang="0">
                  <a:pos x="12" y="13"/>
                </a:cxn>
                <a:cxn ang="0">
                  <a:pos x="9" y="19"/>
                </a:cxn>
                <a:cxn ang="0">
                  <a:pos x="1" y="8"/>
                </a:cxn>
                <a:cxn ang="0">
                  <a:pos x="10" y="5"/>
                </a:cxn>
              </a:cxnLst>
              <a:rect l="0" t="0" r="r" b="b"/>
              <a:pathLst>
                <a:path w="12" h="19">
                  <a:moveTo>
                    <a:pt x="10" y="5"/>
                  </a:moveTo>
                  <a:cubicBezTo>
                    <a:pt x="12" y="13"/>
                    <a:pt x="12" y="13"/>
                    <a:pt x="12" y="13"/>
                  </a:cubicBezTo>
                  <a:cubicBezTo>
                    <a:pt x="9" y="13"/>
                    <a:pt x="12" y="19"/>
                    <a:pt x="9" y="19"/>
                  </a:cubicBezTo>
                  <a:cubicBezTo>
                    <a:pt x="6" y="19"/>
                    <a:pt x="0" y="15"/>
                    <a:pt x="1" y="8"/>
                  </a:cubicBezTo>
                  <a:cubicBezTo>
                    <a:pt x="3" y="4"/>
                    <a:pt x="4" y="0"/>
                    <a:pt x="10" y="5"/>
                  </a:cubicBezTo>
                </a:path>
              </a:pathLst>
            </a:custGeom>
            <a:grpFill/>
            <a:ln w="6350" cmpd="sng">
              <a:solidFill>
                <a:schemeClr val="bg1"/>
              </a:solidFill>
              <a:round/>
              <a:headEnd/>
              <a:tailEnd/>
            </a:ln>
          </p:spPr>
          <p:txBody>
            <a:bodyPr/>
            <a:lstStyle/>
            <a:p>
              <a:endParaRPr lang="en-GB"/>
            </a:p>
          </p:txBody>
        </p:sp>
        <p:sp>
          <p:nvSpPr>
            <p:cNvPr id="774" name="Freeform 108">
              <a:extLst>
                <a:ext uri="{FF2B5EF4-FFF2-40B4-BE49-F238E27FC236}">
                  <a16:creationId xmlns:a16="http://schemas.microsoft.com/office/drawing/2014/main" id="{8C929A34-AA10-A443-5727-3AA66CB67685}"/>
                </a:ext>
              </a:extLst>
            </p:cNvPr>
            <p:cNvSpPr>
              <a:spLocks/>
            </p:cNvSpPr>
            <p:nvPr/>
          </p:nvSpPr>
          <p:spPr bwMode="auto">
            <a:xfrm>
              <a:off x="5756274" y="5421898"/>
              <a:ext cx="86766" cy="242620"/>
            </a:xfrm>
            <a:custGeom>
              <a:avLst/>
              <a:gdLst/>
              <a:ahLst/>
              <a:cxnLst>
                <a:cxn ang="0">
                  <a:pos x="4" y="45"/>
                </a:cxn>
                <a:cxn ang="0">
                  <a:pos x="9" y="50"/>
                </a:cxn>
                <a:cxn ang="0">
                  <a:pos x="15" y="58"/>
                </a:cxn>
                <a:cxn ang="0">
                  <a:pos x="15" y="67"/>
                </a:cxn>
                <a:cxn ang="0">
                  <a:pos x="19" y="76"/>
                </a:cxn>
                <a:cxn ang="0">
                  <a:pos x="21" y="72"/>
                </a:cxn>
                <a:cxn ang="0">
                  <a:pos x="24" y="67"/>
                </a:cxn>
                <a:cxn ang="0">
                  <a:pos x="25" y="59"/>
                </a:cxn>
                <a:cxn ang="0">
                  <a:pos x="22" y="47"/>
                </a:cxn>
                <a:cxn ang="0">
                  <a:pos x="15" y="37"/>
                </a:cxn>
                <a:cxn ang="0">
                  <a:pos x="15" y="25"/>
                </a:cxn>
                <a:cxn ang="0">
                  <a:pos x="16" y="20"/>
                </a:cxn>
                <a:cxn ang="0">
                  <a:pos x="15" y="11"/>
                </a:cxn>
                <a:cxn ang="0">
                  <a:pos x="10" y="2"/>
                </a:cxn>
                <a:cxn ang="0">
                  <a:pos x="3" y="0"/>
                </a:cxn>
                <a:cxn ang="0">
                  <a:pos x="6" y="3"/>
                </a:cxn>
                <a:cxn ang="0">
                  <a:pos x="6" y="8"/>
                </a:cxn>
                <a:cxn ang="0">
                  <a:pos x="7" y="14"/>
                </a:cxn>
                <a:cxn ang="0">
                  <a:pos x="6" y="19"/>
                </a:cxn>
                <a:cxn ang="0">
                  <a:pos x="6" y="25"/>
                </a:cxn>
                <a:cxn ang="0">
                  <a:pos x="6" y="31"/>
                </a:cxn>
                <a:cxn ang="0">
                  <a:pos x="1" y="41"/>
                </a:cxn>
                <a:cxn ang="0">
                  <a:pos x="4" y="45"/>
                </a:cxn>
              </a:cxnLst>
              <a:rect l="0" t="0" r="r" b="b"/>
              <a:pathLst>
                <a:path w="28" h="78">
                  <a:moveTo>
                    <a:pt x="4" y="45"/>
                  </a:moveTo>
                  <a:cubicBezTo>
                    <a:pt x="6" y="48"/>
                    <a:pt x="7" y="51"/>
                    <a:pt x="9" y="50"/>
                  </a:cubicBezTo>
                  <a:cubicBezTo>
                    <a:pt x="15" y="48"/>
                    <a:pt x="16" y="51"/>
                    <a:pt x="15" y="58"/>
                  </a:cubicBezTo>
                  <a:cubicBezTo>
                    <a:pt x="15" y="64"/>
                    <a:pt x="10" y="62"/>
                    <a:pt x="15" y="67"/>
                  </a:cubicBezTo>
                  <a:cubicBezTo>
                    <a:pt x="19" y="73"/>
                    <a:pt x="18" y="76"/>
                    <a:pt x="19" y="76"/>
                  </a:cubicBezTo>
                  <a:cubicBezTo>
                    <a:pt x="21" y="78"/>
                    <a:pt x="21" y="75"/>
                    <a:pt x="21" y="72"/>
                  </a:cubicBezTo>
                  <a:cubicBezTo>
                    <a:pt x="19" y="69"/>
                    <a:pt x="21" y="67"/>
                    <a:pt x="24" y="67"/>
                  </a:cubicBezTo>
                  <a:cubicBezTo>
                    <a:pt x="25" y="65"/>
                    <a:pt x="25" y="64"/>
                    <a:pt x="25" y="59"/>
                  </a:cubicBezTo>
                  <a:cubicBezTo>
                    <a:pt x="25" y="55"/>
                    <a:pt x="28" y="53"/>
                    <a:pt x="22" y="47"/>
                  </a:cubicBezTo>
                  <a:cubicBezTo>
                    <a:pt x="18" y="41"/>
                    <a:pt x="16" y="41"/>
                    <a:pt x="15" y="37"/>
                  </a:cubicBezTo>
                  <a:cubicBezTo>
                    <a:pt x="15" y="33"/>
                    <a:pt x="13" y="28"/>
                    <a:pt x="15" y="25"/>
                  </a:cubicBezTo>
                  <a:cubicBezTo>
                    <a:pt x="16" y="24"/>
                    <a:pt x="15" y="22"/>
                    <a:pt x="16" y="20"/>
                  </a:cubicBezTo>
                  <a:cubicBezTo>
                    <a:pt x="13" y="16"/>
                    <a:pt x="16" y="16"/>
                    <a:pt x="15" y="11"/>
                  </a:cubicBezTo>
                  <a:cubicBezTo>
                    <a:pt x="13" y="6"/>
                    <a:pt x="12" y="3"/>
                    <a:pt x="10" y="2"/>
                  </a:cubicBezTo>
                  <a:cubicBezTo>
                    <a:pt x="7" y="2"/>
                    <a:pt x="4" y="2"/>
                    <a:pt x="3" y="0"/>
                  </a:cubicBezTo>
                  <a:cubicBezTo>
                    <a:pt x="3" y="3"/>
                    <a:pt x="3" y="0"/>
                    <a:pt x="6" y="3"/>
                  </a:cubicBezTo>
                  <a:cubicBezTo>
                    <a:pt x="7" y="5"/>
                    <a:pt x="4" y="5"/>
                    <a:pt x="6" y="8"/>
                  </a:cubicBezTo>
                  <a:cubicBezTo>
                    <a:pt x="9" y="10"/>
                    <a:pt x="9" y="11"/>
                    <a:pt x="7" y="14"/>
                  </a:cubicBezTo>
                  <a:cubicBezTo>
                    <a:pt x="4" y="16"/>
                    <a:pt x="7" y="17"/>
                    <a:pt x="6" y="19"/>
                  </a:cubicBezTo>
                  <a:cubicBezTo>
                    <a:pt x="4" y="20"/>
                    <a:pt x="6" y="22"/>
                    <a:pt x="6" y="25"/>
                  </a:cubicBezTo>
                  <a:cubicBezTo>
                    <a:pt x="4" y="30"/>
                    <a:pt x="9" y="31"/>
                    <a:pt x="6" y="31"/>
                  </a:cubicBezTo>
                  <a:cubicBezTo>
                    <a:pt x="1" y="31"/>
                    <a:pt x="4" y="37"/>
                    <a:pt x="1" y="41"/>
                  </a:cubicBezTo>
                  <a:cubicBezTo>
                    <a:pt x="0" y="42"/>
                    <a:pt x="3" y="44"/>
                    <a:pt x="4" y="45"/>
                  </a:cubicBezTo>
                </a:path>
              </a:pathLst>
            </a:custGeom>
            <a:grpFill/>
            <a:ln w="6350" cmpd="sng">
              <a:solidFill>
                <a:schemeClr val="bg1"/>
              </a:solidFill>
              <a:round/>
              <a:headEnd/>
              <a:tailEnd/>
            </a:ln>
          </p:spPr>
          <p:txBody>
            <a:bodyPr/>
            <a:lstStyle/>
            <a:p>
              <a:endParaRPr lang="en-GB"/>
            </a:p>
          </p:txBody>
        </p:sp>
        <p:sp>
          <p:nvSpPr>
            <p:cNvPr id="775" name="Freeform 109">
              <a:extLst>
                <a:ext uri="{FF2B5EF4-FFF2-40B4-BE49-F238E27FC236}">
                  <a16:creationId xmlns:a16="http://schemas.microsoft.com/office/drawing/2014/main" id="{D6DFE1EE-9E7B-297C-541C-3AE3FAED34C5}"/>
                </a:ext>
              </a:extLst>
            </p:cNvPr>
            <p:cNvSpPr>
              <a:spLocks/>
            </p:cNvSpPr>
            <p:nvPr/>
          </p:nvSpPr>
          <p:spPr bwMode="auto">
            <a:xfrm>
              <a:off x="5275846" y="4408038"/>
              <a:ext cx="274759" cy="499700"/>
            </a:xfrm>
            <a:custGeom>
              <a:avLst/>
              <a:gdLst/>
              <a:ahLst/>
              <a:cxnLst>
                <a:cxn ang="0">
                  <a:pos x="18" y="159"/>
                </a:cxn>
                <a:cxn ang="0">
                  <a:pos x="26" y="157"/>
                </a:cxn>
                <a:cxn ang="0">
                  <a:pos x="31" y="157"/>
                </a:cxn>
                <a:cxn ang="0">
                  <a:pos x="46" y="151"/>
                </a:cxn>
                <a:cxn ang="0">
                  <a:pos x="46" y="145"/>
                </a:cxn>
                <a:cxn ang="0">
                  <a:pos x="62" y="138"/>
                </a:cxn>
                <a:cxn ang="0">
                  <a:pos x="67" y="129"/>
                </a:cxn>
                <a:cxn ang="0">
                  <a:pos x="77" y="126"/>
                </a:cxn>
                <a:cxn ang="0">
                  <a:pos x="74" y="118"/>
                </a:cxn>
                <a:cxn ang="0">
                  <a:pos x="73" y="110"/>
                </a:cxn>
                <a:cxn ang="0">
                  <a:pos x="68" y="109"/>
                </a:cxn>
                <a:cxn ang="0">
                  <a:pos x="71" y="100"/>
                </a:cxn>
                <a:cxn ang="0">
                  <a:pos x="73" y="92"/>
                </a:cxn>
                <a:cxn ang="0">
                  <a:pos x="76" y="87"/>
                </a:cxn>
                <a:cxn ang="0">
                  <a:pos x="77" y="82"/>
                </a:cxn>
                <a:cxn ang="0">
                  <a:pos x="84" y="78"/>
                </a:cxn>
                <a:cxn ang="0">
                  <a:pos x="85" y="76"/>
                </a:cxn>
                <a:cxn ang="0">
                  <a:pos x="85" y="40"/>
                </a:cxn>
                <a:cxn ang="0">
                  <a:pos x="23" y="0"/>
                </a:cxn>
                <a:cxn ang="0">
                  <a:pos x="14" y="5"/>
                </a:cxn>
                <a:cxn ang="0">
                  <a:pos x="18" y="27"/>
                </a:cxn>
                <a:cxn ang="0">
                  <a:pos x="20" y="44"/>
                </a:cxn>
                <a:cxn ang="0">
                  <a:pos x="17" y="68"/>
                </a:cxn>
                <a:cxn ang="0">
                  <a:pos x="3" y="98"/>
                </a:cxn>
                <a:cxn ang="0">
                  <a:pos x="8" y="104"/>
                </a:cxn>
                <a:cxn ang="0">
                  <a:pos x="12" y="107"/>
                </a:cxn>
                <a:cxn ang="0">
                  <a:pos x="14" y="114"/>
                </a:cxn>
                <a:cxn ang="0">
                  <a:pos x="20" y="134"/>
                </a:cxn>
                <a:cxn ang="0">
                  <a:pos x="11" y="135"/>
                </a:cxn>
                <a:cxn ang="0">
                  <a:pos x="8" y="140"/>
                </a:cxn>
                <a:cxn ang="0">
                  <a:pos x="17" y="152"/>
                </a:cxn>
                <a:cxn ang="0">
                  <a:pos x="18" y="159"/>
                </a:cxn>
              </a:cxnLst>
              <a:rect l="0" t="0" r="r" b="b"/>
              <a:pathLst>
                <a:path w="88" h="160">
                  <a:moveTo>
                    <a:pt x="18" y="159"/>
                  </a:moveTo>
                  <a:cubicBezTo>
                    <a:pt x="21" y="160"/>
                    <a:pt x="24" y="159"/>
                    <a:pt x="26" y="157"/>
                  </a:cubicBezTo>
                  <a:cubicBezTo>
                    <a:pt x="27" y="154"/>
                    <a:pt x="27" y="160"/>
                    <a:pt x="31" y="157"/>
                  </a:cubicBezTo>
                  <a:cubicBezTo>
                    <a:pt x="37" y="152"/>
                    <a:pt x="41" y="157"/>
                    <a:pt x="46" y="151"/>
                  </a:cubicBezTo>
                  <a:cubicBezTo>
                    <a:pt x="49" y="146"/>
                    <a:pt x="44" y="146"/>
                    <a:pt x="46" y="145"/>
                  </a:cubicBezTo>
                  <a:cubicBezTo>
                    <a:pt x="47" y="143"/>
                    <a:pt x="56" y="146"/>
                    <a:pt x="62" y="138"/>
                  </a:cubicBezTo>
                  <a:cubicBezTo>
                    <a:pt x="67" y="131"/>
                    <a:pt x="68" y="134"/>
                    <a:pt x="67" y="129"/>
                  </a:cubicBezTo>
                  <a:cubicBezTo>
                    <a:pt x="67" y="128"/>
                    <a:pt x="74" y="124"/>
                    <a:pt x="77" y="126"/>
                  </a:cubicBezTo>
                  <a:cubicBezTo>
                    <a:pt x="79" y="120"/>
                    <a:pt x="74" y="123"/>
                    <a:pt x="74" y="118"/>
                  </a:cubicBezTo>
                  <a:cubicBezTo>
                    <a:pt x="74" y="114"/>
                    <a:pt x="73" y="115"/>
                    <a:pt x="73" y="110"/>
                  </a:cubicBezTo>
                  <a:cubicBezTo>
                    <a:pt x="73" y="106"/>
                    <a:pt x="70" y="110"/>
                    <a:pt x="68" y="109"/>
                  </a:cubicBezTo>
                  <a:cubicBezTo>
                    <a:pt x="67" y="104"/>
                    <a:pt x="74" y="104"/>
                    <a:pt x="71" y="100"/>
                  </a:cubicBezTo>
                  <a:cubicBezTo>
                    <a:pt x="68" y="95"/>
                    <a:pt x="76" y="96"/>
                    <a:pt x="73" y="92"/>
                  </a:cubicBezTo>
                  <a:cubicBezTo>
                    <a:pt x="71" y="87"/>
                    <a:pt x="76" y="92"/>
                    <a:pt x="76" y="87"/>
                  </a:cubicBezTo>
                  <a:cubicBezTo>
                    <a:pt x="74" y="84"/>
                    <a:pt x="77" y="87"/>
                    <a:pt x="77" y="82"/>
                  </a:cubicBezTo>
                  <a:cubicBezTo>
                    <a:pt x="77" y="78"/>
                    <a:pt x="81" y="78"/>
                    <a:pt x="84" y="78"/>
                  </a:cubicBezTo>
                  <a:cubicBezTo>
                    <a:pt x="88" y="79"/>
                    <a:pt x="85" y="76"/>
                    <a:pt x="85" y="76"/>
                  </a:cubicBezTo>
                  <a:cubicBezTo>
                    <a:pt x="85" y="40"/>
                    <a:pt x="85" y="40"/>
                    <a:pt x="85" y="40"/>
                  </a:cubicBezTo>
                  <a:cubicBezTo>
                    <a:pt x="85" y="40"/>
                    <a:pt x="44" y="13"/>
                    <a:pt x="23" y="0"/>
                  </a:cubicBezTo>
                  <a:cubicBezTo>
                    <a:pt x="21" y="0"/>
                    <a:pt x="17" y="3"/>
                    <a:pt x="14" y="5"/>
                  </a:cubicBezTo>
                  <a:cubicBezTo>
                    <a:pt x="18" y="14"/>
                    <a:pt x="14" y="17"/>
                    <a:pt x="18" y="27"/>
                  </a:cubicBezTo>
                  <a:cubicBezTo>
                    <a:pt x="24" y="37"/>
                    <a:pt x="20" y="33"/>
                    <a:pt x="20" y="44"/>
                  </a:cubicBezTo>
                  <a:cubicBezTo>
                    <a:pt x="20" y="53"/>
                    <a:pt x="18" y="67"/>
                    <a:pt x="17" y="68"/>
                  </a:cubicBezTo>
                  <a:cubicBezTo>
                    <a:pt x="15" y="70"/>
                    <a:pt x="0" y="89"/>
                    <a:pt x="3" y="98"/>
                  </a:cubicBezTo>
                  <a:cubicBezTo>
                    <a:pt x="8" y="104"/>
                    <a:pt x="8" y="104"/>
                    <a:pt x="8" y="104"/>
                  </a:cubicBezTo>
                  <a:cubicBezTo>
                    <a:pt x="17" y="104"/>
                    <a:pt x="8" y="106"/>
                    <a:pt x="12" y="107"/>
                  </a:cubicBezTo>
                  <a:cubicBezTo>
                    <a:pt x="15" y="109"/>
                    <a:pt x="12" y="114"/>
                    <a:pt x="14" y="114"/>
                  </a:cubicBezTo>
                  <a:cubicBezTo>
                    <a:pt x="17" y="115"/>
                    <a:pt x="12" y="129"/>
                    <a:pt x="20" y="134"/>
                  </a:cubicBezTo>
                  <a:cubicBezTo>
                    <a:pt x="15" y="137"/>
                    <a:pt x="12" y="135"/>
                    <a:pt x="11" y="135"/>
                  </a:cubicBezTo>
                  <a:cubicBezTo>
                    <a:pt x="8" y="134"/>
                    <a:pt x="6" y="138"/>
                    <a:pt x="8" y="140"/>
                  </a:cubicBezTo>
                  <a:cubicBezTo>
                    <a:pt x="14" y="149"/>
                    <a:pt x="17" y="148"/>
                    <a:pt x="17" y="152"/>
                  </a:cubicBezTo>
                  <a:cubicBezTo>
                    <a:pt x="18" y="159"/>
                    <a:pt x="20" y="156"/>
                    <a:pt x="18" y="159"/>
                  </a:cubicBezTo>
                </a:path>
              </a:pathLst>
            </a:custGeom>
            <a:grpFill/>
            <a:ln w="6350" cmpd="sng">
              <a:solidFill>
                <a:schemeClr val="bg1"/>
              </a:solidFill>
              <a:round/>
              <a:headEnd/>
              <a:tailEnd/>
            </a:ln>
          </p:spPr>
          <p:txBody>
            <a:bodyPr/>
            <a:lstStyle/>
            <a:p>
              <a:endParaRPr lang="en-GB"/>
            </a:p>
          </p:txBody>
        </p:sp>
        <p:sp>
          <p:nvSpPr>
            <p:cNvPr id="776" name="Freeform 110">
              <a:extLst>
                <a:ext uri="{FF2B5EF4-FFF2-40B4-BE49-F238E27FC236}">
                  <a16:creationId xmlns:a16="http://schemas.microsoft.com/office/drawing/2014/main" id="{0B2E24C0-DFAB-C6C8-0CA6-53DFFCAEF1B0}"/>
                </a:ext>
              </a:extLst>
            </p:cNvPr>
            <p:cNvSpPr>
              <a:spLocks/>
            </p:cNvSpPr>
            <p:nvPr/>
          </p:nvSpPr>
          <p:spPr bwMode="auto">
            <a:xfrm>
              <a:off x="4951276" y="4408038"/>
              <a:ext cx="403302" cy="367946"/>
            </a:xfrm>
            <a:custGeom>
              <a:avLst/>
              <a:gdLst/>
              <a:ahLst/>
              <a:cxnLst>
                <a:cxn ang="0">
                  <a:pos x="32" y="44"/>
                </a:cxn>
                <a:cxn ang="0">
                  <a:pos x="32" y="72"/>
                </a:cxn>
                <a:cxn ang="0">
                  <a:pos x="29" y="79"/>
                </a:cxn>
                <a:cxn ang="0">
                  <a:pos x="26" y="81"/>
                </a:cxn>
                <a:cxn ang="0">
                  <a:pos x="14" y="82"/>
                </a:cxn>
                <a:cxn ang="0">
                  <a:pos x="2" y="86"/>
                </a:cxn>
                <a:cxn ang="0">
                  <a:pos x="3" y="95"/>
                </a:cxn>
                <a:cxn ang="0">
                  <a:pos x="6" y="100"/>
                </a:cxn>
                <a:cxn ang="0">
                  <a:pos x="8" y="101"/>
                </a:cxn>
                <a:cxn ang="0">
                  <a:pos x="8" y="104"/>
                </a:cxn>
                <a:cxn ang="0">
                  <a:pos x="14" y="109"/>
                </a:cxn>
                <a:cxn ang="0">
                  <a:pos x="17" y="112"/>
                </a:cxn>
                <a:cxn ang="0">
                  <a:pos x="19" y="117"/>
                </a:cxn>
                <a:cxn ang="0">
                  <a:pos x="20" y="112"/>
                </a:cxn>
                <a:cxn ang="0">
                  <a:pos x="23" y="112"/>
                </a:cxn>
                <a:cxn ang="0">
                  <a:pos x="28" y="118"/>
                </a:cxn>
                <a:cxn ang="0">
                  <a:pos x="31" y="109"/>
                </a:cxn>
                <a:cxn ang="0">
                  <a:pos x="32" y="100"/>
                </a:cxn>
                <a:cxn ang="0">
                  <a:pos x="40" y="98"/>
                </a:cxn>
                <a:cxn ang="0">
                  <a:pos x="45" y="96"/>
                </a:cxn>
                <a:cxn ang="0">
                  <a:pos x="52" y="103"/>
                </a:cxn>
                <a:cxn ang="0">
                  <a:pos x="63" y="101"/>
                </a:cxn>
                <a:cxn ang="0">
                  <a:pos x="72" y="107"/>
                </a:cxn>
                <a:cxn ang="0">
                  <a:pos x="84" y="101"/>
                </a:cxn>
                <a:cxn ang="0">
                  <a:pos x="100" y="103"/>
                </a:cxn>
                <a:cxn ang="0">
                  <a:pos x="107" y="98"/>
                </a:cxn>
                <a:cxn ang="0">
                  <a:pos x="121" y="68"/>
                </a:cxn>
                <a:cxn ang="0">
                  <a:pos x="124" y="44"/>
                </a:cxn>
                <a:cxn ang="0">
                  <a:pos x="123" y="27"/>
                </a:cxn>
                <a:cxn ang="0">
                  <a:pos x="118" y="5"/>
                </a:cxn>
                <a:cxn ang="0">
                  <a:pos x="110" y="6"/>
                </a:cxn>
                <a:cxn ang="0">
                  <a:pos x="95" y="0"/>
                </a:cxn>
                <a:cxn ang="0">
                  <a:pos x="60" y="27"/>
                </a:cxn>
                <a:cxn ang="0">
                  <a:pos x="32" y="44"/>
                </a:cxn>
              </a:cxnLst>
              <a:rect l="0" t="0" r="r" b="b"/>
              <a:pathLst>
                <a:path w="129" h="118">
                  <a:moveTo>
                    <a:pt x="32" y="44"/>
                  </a:moveTo>
                  <a:cubicBezTo>
                    <a:pt x="32" y="44"/>
                    <a:pt x="34" y="70"/>
                    <a:pt x="32" y="72"/>
                  </a:cubicBezTo>
                  <a:cubicBezTo>
                    <a:pt x="31" y="75"/>
                    <a:pt x="32" y="79"/>
                    <a:pt x="29" y="79"/>
                  </a:cubicBezTo>
                  <a:cubicBezTo>
                    <a:pt x="26" y="79"/>
                    <a:pt x="28" y="82"/>
                    <a:pt x="26" y="81"/>
                  </a:cubicBezTo>
                  <a:cubicBezTo>
                    <a:pt x="25" y="81"/>
                    <a:pt x="23" y="82"/>
                    <a:pt x="14" y="82"/>
                  </a:cubicBezTo>
                  <a:cubicBezTo>
                    <a:pt x="6" y="82"/>
                    <a:pt x="11" y="87"/>
                    <a:pt x="2" y="86"/>
                  </a:cubicBezTo>
                  <a:cubicBezTo>
                    <a:pt x="0" y="92"/>
                    <a:pt x="2" y="89"/>
                    <a:pt x="3" y="95"/>
                  </a:cubicBezTo>
                  <a:cubicBezTo>
                    <a:pt x="3" y="100"/>
                    <a:pt x="5" y="96"/>
                    <a:pt x="6" y="100"/>
                  </a:cubicBezTo>
                  <a:cubicBezTo>
                    <a:pt x="9" y="101"/>
                    <a:pt x="9" y="103"/>
                    <a:pt x="8" y="101"/>
                  </a:cubicBezTo>
                  <a:cubicBezTo>
                    <a:pt x="6" y="101"/>
                    <a:pt x="6" y="104"/>
                    <a:pt x="8" y="104"/>
                  </a:cubicBezTo>
                  <a:cubicBezTo>
                    <a:pt x="9" y="106"/>
                    <a:pt x="12" y="110"/>
                    <a:pt x="14" y="109"/>
                  </a:cubicBezTo>
                  <a:cubicBezTo>
                    <a:pt x="16" y="106"/>
                    <a:pt x="19" y="110"/>
                    <a:pt x="17" y="112"/>
                  </a:cubicBezTo>
                  <a:cubicBezTo>
                    <a:pt x="16" y="112"/>
                    <a:pt x="17" y="114"/>
                    <a:pt x="19" y="117"/>
                  </a:cubicBezTo>
                  <a:cubicBezTo>
                    <a:pt x="20" y="114"/>
                    <a:pt x="17" y="112"/>
                    <a:pt x="20" y="112"/>
                  </a:cubicBezTo>
                  <a:cubicBezTo>
                    <a:pt x="22" y="112"/>
                    <a:pt x="20" y="109"/>
                    <a:pt x="23" y="112"/>
                  </a:cubicBezTo>
                  <a:cubicBezTo>
                    <a:pt x="26" y="115"/>
                    <a:pt x="26" y="115"/>
                    <a:pt x="28" y="118"/>
                  </a:cubicBezTo>
                  <a:cubicBezTo>
                    <a:pt x="29" y="115"/>
                    <a:pt x="26" y="110"/>
                    <a:pt x="31" y="109"/>
                  </a:cubicBezTo>
                  <a:cubicBezTo>
                    <a:pt x="34" y="106"/>
                    <a:pt x="31" y="103"/>
                    <a:pt x="32" y="100"/>
                  </a:cubicBezTo>
                  <a:cubicBezTo>
                    <a:pt x="35" y="98"/>
                    <a:pt x="35" y="98"/>
                    <a:pt x="40" y="98"/>
                  </a:cubicBezTo>
                  <a:cubicBezTo>
                    <a:pt x="43" y="98"/>
                    <a:pt x="42" y="95"/>
                    <a:pt x="45" y="96"/>
                  </a:cubicBezTo>
                  <a:cubicBezTo>
                    <a:pt x="48" y="98"/>
                    <a:pt x="51" y="96"/>
                    <a:pt x="52" y="103"/>
                  </a:cubicBezTo>
                  <a:cubicBezTo>
                    <a:pt x="55" y="109"/>
                    <a:pt x="60" y="101"/>
                    <a:pt x="63" y="101"/>
                  </a:cubicBezTo>
                  <a:cubicBezTo>
                    <a:pt x="64" y="101"/>
                    <a:pt x="68" y="106"/>
                    <a:pt x="72" y="107"/>
                  </a:cubicBezTo>
                  <a:cubicBezTo>
                    <a:pt x="78" y="107"/>
                    <a:pt x="77" y="103"/>
                    <a:pt x="84" y="101"/>
                  </a:cubicBezTo>
                  <a:cubicBezTo>
                    <a:pt x="94" y="100"/>
                    <a:pt x="98" y="107"/>
                    <a:pt x="100" y="103"/>
                  </a:cubicBezTo>
                  <a:cubicBezTo>
                    <a:pt x="101" y="98"/>
                    <a:pt x="103" y="101"/>
                    <a:pt x="107" y="98"/>
                  </a:cubicBezTo>
                  <a:cubicBezTo>
                    <a:pt x="104" y="89"/>
                    <a:pt x="119" y="70"/>
                    <a:pt x="121" y="68"/>
                  </a:cubicBezTo>
                  <a:cubicBezTo>
                    <a:pt x="123" y="67"/>
                    <a:pt x="124" y="53"/>
                    <a:pt x="124" y="44"/>
                  </a:cubicBezTo>
                  <a:cubicBezTo>
                    <a:pt x="124" y="33"/>
                    <a:pt x="129" y="37"/>
                    <a:pt x="123" y="27"/>
                  </a:cubicBezTo>
                  <a:cubicBezTo>
                    <a:pt x="118" y="17"/>
                    <a:pt x="123" y="14"/>
                    <a:pt x="118" y="5"/>
                  </a:cubicBezTo>
                  <a:cubicBezTo>
                    <a:pt x="112" y="9"/>
                    <a:pt x="113" y="11"/>
                    <a:pt x="110" y="6"/>
                  </a:cubicBezTo>
                  <a:cubicBezTo>
                    <a:pt x="107" y="2"/>
                    <a:pt x="98" y="3"/>
                    <a:pt x="95" y="0"/>
                  </a:cubicBezTo>
                  <a:cubicBezTo>
                    <a:pt x="90" y="3"/>
                    <a:pt x="69" y="19"/>
                    <a:pt x="60" y="27"/>
                  </a:cubicBezTo>
                  <a:cubicBezTo>
                    <a:pt x="51" y="33"/>
                    <a:pt x="54" y="44"/>
                    <a:pt x="32" y="44"/>
                  </a:cubicBezTo>
                </a:path>
              </a:pathLst>
            </a:custGeom>
            <a:grpFill/>
            <a:ln w="6350" cmpd="sng">
              <a:solidFill>
                <a:schemeClr val="bg1"/>
              </a:solidFill>
              <a:round/>
              <a:headEnd/>
              <a:tailEnd/>
            </a:ln>
          </p:spPr>
          <p:txBody>
            <a:bodyPr/>
            <a:lstStyle/>
            <a:p>
              <a:endParaRPr lang="en-GB"/>
            </a:p>
          </p:txBody>
        </p:sp>
        <p:sp>
          <p:nvSpPr>
            <p:cNvPr id="777" name="Freeform 111">
              <a:extLst>
                <a:ext uri="{FF2B5EF4-FFF2-40B4-BE49-F238E27FC236}">
                  <a16:creationId xmlns:a16="http://schemas.microsoft.com/office/drawing/2014/main" id="{318A47D5-2B38-357C-B69B-F0402425DF59}"/>
                </a:ext>
              </a:extLst>
            </p:cNvPr>
            <p:cNvSpPr>
              <a:spLocks/>
            </p:cNvSpPr>
            <p:nvPr/>
          </p:nvSpPr>
          <p:spPr bwMode="auto">
            <a:xfrm>
              <a:off x="4642774" y="4358229"/>
              <a:ext cx="414549" cy="477205"/>
            </a:xfrm>
            <a:custGeom>
              <a:avLst/>
              <a:gdLst/>
              <a:ahLst/>
              <a:cxnLst>
                <a:cxn ang="0">
                  <a:pos x="101" y="101"/>
                </a:cxn>
                <a:cxn ang="0">
                  <a:pos x="113" y="98"/>
                </a:cxn>
                <a:cxn ang="0">
                  <a:pos x="126" y="97"/>
                </a:cxn>
                <a:cxn ang="0">
                  <a:pos x="129" y="95"/>
                </a:cxn>
                <a:cxn ang="0">
                  <a:pos x="132" y="87"/>
                </a:cxn>
                <a:cxn ang="0">
                  <a:pos x="132" y="59"/>
                </a:cxn>
                <a:cxn ang="0">
                  <a:pos x="124" y="59"/>
                </a:cxn>
                <a:cxn ang="0">
                  <a:pos x="121" y="51"/>
                </a:cxn>
                <a:cxn ang="0">
                  <a:pos x="115" y="48"/>
                </a:cxn>
                <a:cxn ang="0">
                  <a:pos x="110" y="44"/>
                </a:cxn>
                <a:cxn ang="0">
                  <a:pos x="107" y="39"/>
                </a:cxn>
                <a:cxn ang="0">
                  <a:pos x="61" y="0"/>
                </a:cxn>
                <a:cxn ang="0">
                  <a:pos x="46" y="0"/>
                </a:cxn>
                <a:cxn ang="0">
                  <a:pos x="54" y="86"/>
                </a:cxn>
                <a:cxn ang="0">
                  <a:pos x="55" y="97"/>
                </a:cxn>
                <a:cxn ang="0">
                  <a:pos x="26" y="97"/>
                </a:cxn>
                <a:cxn ang="0">
                  <a:pos x="23" y="97"/>
                </a:cxn>
                <a:cxn ang="0">
                  <a:pos x="16" y="97"/>
                </a:cxn>
                <a:cxn ang="0">
                  <a:pos x="11" y="100"/>
                </a:cxn>
                <a:cxn ang="0">
                  <a:pos x="5" y="97"/>
                </a:cxn>
                <a:cxn ang="0">
                  <a:pos x="2" y="104"/>
                </a:cxn>
                <a:cxn ang="0">
                  <a:pos x="3" y="111"/>
                </a:cxn>
                <a:cxn ang="0">
                  <a:pos x="3" y="115"/>
                </a:cxn>
                <a:cxn ang="0">
                  <a:pos x="8" y="120"/>
                </a:cxn>
                <a:cxn ang="0">
                  <a:pos x="8" y="126"/>
                </a:cxn>
                <a:cxn ang="0">
                  <a:pos x="11" y="129"/>
                </a:cxn>
                <a:cxn ang="0">
                  <a:pos x="13" y="131"/>
                </a:cxn>
                <a:cxn ang="0">
                  <a:pos x="20" y="129"/>
                </a:cxn>
                <a:cxn ang="0">
                  <a:pos x="23" y="128"/>
                </a:cxn>
                <a:cxn ang="0">
                  <a:pos x="26" y="126"/>
                </a:cxn>
                <a:cxn ang="0">
                  <a:pos x="28" y="131"/>
                </a:cxn>
                <a:cxn ang="0">
                  <a:pos x="29" y="134"/>
                </a:cxn>
                <a:cxn ang="0">
                  <a:pos x="31" y="137"/>
                </a:cxn>
                <a:cxn ang="0">
                  <a:pos x="31" y="140"/>
                </a:cxn>
                <a:cxn ang="0">
                  <a:pos x="32" y="145"/>
                </a:cxn>
                <a:cxn ang="0">
                  <a:pos x="35" y="150"/>
                </a:cxn>
                <a:cxn ang="0">
                  <a:pos x="45" y="148"/>
                </a:cxn>
                <a:cxn ang="0">
                  <a:pos x="49" y="146"/>
                </a:cxn>
                <a:cxn ang="0">
                  <a:pos x="55" y="146"/>
                </a:cxn>
                <a:cxn ang="0">
                  <a:pos x="55" y="140"/>
                </a:cxn>
                <a:cxn ang="0">
                  <a:pos x="57" y="132"/>
                </a:cxn>
                <a:cxn ang="0">
                  <a:pos x="63" y="129"/>
                </a:cxn>
                <a:cxn ang="0">
                  <a:pos x="63" y="125"/>
                </a:cxn>
                <a:cxn ang="0">
                  <a:pos x="66" y="122"/>
                </a:cxn>
                <a:cxn ang="0">
                  <a:pos x="66" y="117"/>
                </a:cxn>
                <a:cxn ang="0">
                  <a:pos x="69" y="118"/>
                </a:cxn>
                <a:cxn ang="0">
                  <a:pos x="72" y="115"/>
                </a:cxn>
                <a:cxn ang="0">
                  <a:pos x="77" y="114"/>
                </a:cxn>
                <a:cxn ang="0">
                  <a:pos x="81" y="109"/>
                </a:cxn>
                <a:cxn ang="0">
                  <a:pos x="86" y="104"/>
                </a:cxn>
                <a:cxn ang="0">
                  <a:pos x="95" y="100"/>
                </a:cxn>
                <a:cxn ang="0">
                  <a:pos x="98" y="101"/>
                </a:cxn>
                <a:cxn ang="0">
                  <a:pos x="101" y="101"/>
                </a:cxn>
              </a:cxnLst>
              <a:rect l="0" t="0" r="r" b="b"/>
              <a:pathLst>
                <a:path w="133" h="153">
                  <a:moveTo>
                    <a:pt x="101" y="101"/>
                  </a:moveTo>
                  <a:cubicBezTo>
                    <a:pt x="110" y="103"/>
                    <a:pt x="106" y="98"/>
                    <a:pt x="113" y="98"/>
                  </a:cubicBezTo>
                  <a:cubicBezTo>
                    <a:pt x="123" y="98"/>
                    <a:pt x="124" y="97"/>
                    <a:pt x="126" y="97"/>
                  </a:cubicBezTo>
                  <a:cubicBezTo>
                    <a:pt x="127" y="98"/>
                    <a:pt x="126" y="95"/>
                    <a:pt x="129" y="95"/>
                  </a:cubicBezTo>
                  <a:cubicBezTo>
                    <a:pt x="132" y="95"/>
                    <a:pt x="130" y="90"/>
                    <a:pt x="132" y="87"/>
                  </a:cubicBezTo>
                  <a:cubicBezTo>
                    <a:pt x="133" y="86"/>
                    <a:pt x="132" y="59"/>
                    <a:pt x="132" y="59"/>
                  </a:cubicBezTo>
                  <a:cubicBezTo>
                    <a:pt x="124" y="62"/>
                    <a:pt x="123" y="61"/>
                    <a:pt x="124" y="59"/>
                  </a:cubicBezTo>
                  <a:cubicBezTo>
                    <a:pt x="126" y="56"/>
                    <a:pt x="126" y="51"/>
                    <a:pt x="121" y="51"/>
                  </a:cubicBezTo>
                  <a:cubicBezTo>
                    <a:pt x="116" y="51"/>
                    <a:pt x="120" y="48"/>
                    <a:pt x="115" y="48"/>
                  </a:cubicBezTo>
                  <a:cubicBezTo>
                    <a:pt x="112" y="50"/>
                    <a:pt x="113" y="45"/>
                    <a:pt x="110" y="44"/>
                  </a:cubicBezTo>
                  <a:cubicBezTo>
                    <a:pt x="107" y="42"/>
                    <a:pt x="110" y="42"/>
                    <a:pt x="107" y="39"/>
                  </a:cubicBezTo>
                  <a:cubicBezTo>
                    <a:pt x="106" y="37"/>
                    <a:pt x="61" y="0"/>
                    <a:pt x="61" y="0"/>
                  </a:cubicBezTo>
                  <a:cubicBezTo>
                    <a:pt x="46" y="0"/>
                    <a:pt x="46" y="0"/>
                    <a:pt x="46" y="0"/>
                  </a:cubicBezTo>
                  <a:cubicBezTo>
                    <a:pt x="46" y="0"/>
                    <a:pt x="54" y="81"/>
                    <a:pt x="54" y="86"/>
                  </a:cubicBezTo>
                  <a:cubicBezTo>
                    <a:pt x="55" y="90"/>
                    <a:pt x="58" y="83"/>
                    <a:pt x="55" y="97"/>
                  </a:cubicBezTo>
                  <a:cubicBezTo>
                    <a:pt x="55" y="97"/>
                    <a:pt x="31" y="97"/>
                    <a:pt x="26" y="97"/>
                  </a:cubicBezTo>
                  <a:cubicBezTo>
                    <a:pt x="23" y="97"/>
                    <a:pt x="25" y="93"/>
                    <a:pt x="23" y="97"/>
                  </a:cubicBezTo>
                  <a:cubicBezTo>
                    <a:pt x="23" y="98"/>
                    <a:pt x="19" y="98"/>
                    <a:pt x="16" y="97"/>
                  </a:cubicBezTo>
                  <a:cubicBezTo>
                    <a:pt x="11" y="95"/>
                    <a:pt x="13" y="103"/>
                    <a:pt x="11" y="100"/>
                  </a:cubicBezTo>
                  <a:cubicBezTo>
                    <a:pt x="10" y="97"/>
                    <a:pt x="8" y="92"/>
                    <a:pt x="5" y="97"/>
                  </a:cubicBezTo>
                  <a:cubicBezTo>
                    <a:pt x="2" y="101"/>
                    <a:pt x="8" y="101"/>
                    <a:pt x="2" y="104"/>
                  </a:cubicBezTo>
                  <a:cubicBezTo>
                    <a:pt x="0" y="109"/>
                    <a:pt x="3" y="106"/>
                    <a:pt x="3" y="111"/>
                  </a:cubicBezTo>
                  <a:cubicBezTo>
                    <a:pt x="3" y="115"/>
                    <a:pt x="2" y="112"/>
                    <a:pt x="3" y="115"/>
                  </a:cubicBezTo>
                  <a:cubicBezTo>
                    <a:pt x="5" y="120"/>
                    <a:pt x="5" y="115"/>
                    <a:pt x="8" y="120"/>
                  </a:cubicBezTo>
                  <a:cubicBezTo>
                    <a:pt x="10" y="123"/>
                    <a:pt x="8" y="123"/>
                    <a:pt x="8" y="126"/>
                  </a:cubicBezTo>
                  <a:cubicBezTo>
                    <a:pt x="6" y="131"/>
                    <a:pt x="10" y="132"/>
                    <a:pt x="11" y="129"/>
                  </a:cubicBezTo>
                  <a:cubicBezTo>
                    <a:pt x="11" y="128"/>
                    <a:pt x="13" y="129"/>
                    <a:pt x="13" y="131"/>
                  </a:cubicBezTo>
                  <a:cubicBezTo>
                    <a:pt x="16" y="134"/>
                    <a:pt x="14" y="126"/>
                    <a:pt x="20" y="129"/>
                  </a:cubicBezTo>
                  <a:cubicBezTo>
                    <a:pt x="23" y="132"/>
                    <a:pt x="22" y="129"/>
                    <a:pt x="23" y="128"/>
                  </a:cubicBezTo>
                  <a:cubicBezTo>
                    <a:pt x="26" y="128"/>
                    <a:pt x="22" y="125"/>
                    <a:pt x="26" y="126"/>
                  </a:cubicBezTo>
                  <a:cubicBezTo>
                    <a:pt x="29" y="128"/>
                    <a:pt x="28" y="129"/>
                    <a:pt x="28" y="131"/>
                  </a:cubicBezTo>
                  <a:cubicBezTo>
                    <a:pt x="29" y="131"/>
                    <a:pt x="28" y="134"/>
                    <a:pt x="29" y="134"/>
                  </a:cubicBezTo>
                  <a:cubicBezTo>
                    <a:pt x="31" y="134"/>
                    <a:pt x="34" y="137"/>
                    <a:pt x="31" y="137"/>
                  </a:cubicBezTo>
                  <a:cubicBezTo>
                    <a:pt x="29" y="139"/>
                    <a:pt x="29" y="143"/>
                    <a:pt x="31" y="140"/>
                  </a:cubicBezTo>
                  <a:cubicBezTo>
                    <a:pt x="32" y="139"/>
                    <a:pt x="34" y="140"/>
                    <a:pt x="32" y="145"/>
                  </a:cubicBezTo>
                  <a:cubicBezTo>
                    <a:pt x="32" y="148"/>
                    <a:pt x="34" y="145"/>
                    <a:pt x="35" y="150"/>
                  </a:cubicBezTo>
                  <a:cubicBezTo>
                    <a:pt x="42" y="142"/>
                    <a:pt x="40" y="153"/>
                    <a:pt x="45" y="148"/>
                  </a:cubicBezTo>
                  <a:cubicBezTo>
                    <a:pt x="48" y="143"/>
                    <a:pt x="49" y="140"/>
                    <a:pt x="49" y="146"/>
                  </a:cubicBezTo>
                  <a:cubicBezTo>
                    <a:pt x="49" y="151"/>
                    <a:pt x="52" y="146"/>
                    <a:pt x="55" y="146"/>
                  </a:cubicBezTo>
                  <a:cubicBezTo>
                    <a:pt x="57" y="142"/>
                    <a:pt x="54" y="140"/>
                    <a:pt x="55" y="140"/>
                  </a:cubicBezTo>
                  <a:cubicBezTo>
                    <a:pt x="57" y="139"/>
                    <a:pt x="57" y="134"/>
                    <a:pt x="57" y="132"/>
                  </a:cubicBezTo>
                  <a:cubicBezTo>
                    <a:pt x="55" y="131"/>
                    <a:pt x="61" y="132"/>
                    <a:pt x="63" y="129"/>
                  </a:cubicBezTo>
                  <a:cubicBezTo>
                    <a:pt x="65" y="126"/>
                    <a:pt x="65" y="126"/>
                    <a:pt x="63" y="125"/>
                  </a:cubicBezTo>
                  <a:cubicBezTo>
                    <a:pt x="63" y="123"/>
                    <a:pt x="68" y="125"/>
                    <a:pt x="66" y="122"/>
                  </a:cubicBezTo>
                  <a:cubicBezTo>
                    <a:pt x="65" y="120"/>
                    <a:pt x="65" y="118"/>
                    <a:pt x="66" y="117"/>
                  </a:cubicBezTo>
                  <a:cubicBezTo>
                    <a:pt x="68" y="115"/>
                    <a:pt x="66" y="118"/>
                    <a:pt x="69" y="118"/>
                  </a:cubicBezTo>
                  <a:cubicBezTo>
                    <a:pt x="72" y="120"/>
                    <a:pt x="72" y="117"/>
                    <a:pt x="72" y="115"/>
                  </a:cubicBezTo>
                  <a:cubicBezTo>
                    <a:pt x="72" y="112"/>
                    <a:pt x="77" y="117"/>
                    <a:pt x="77" y="114"/>
                  </a:cubicBezTo>
                  <a:cubicBezTo>
                    <a:pt x="77" y="109"/>
                    <a:pt x="78" y="108"/>
                    <a:pt x="81" y="109"/>
                  </a:cubicBezTo>
                  <a:cubicBezTo>
                    <a:pt x="84" y="111"/>
                    <a:pt x="81" y="106"/>
                    <a:pt x="86" y="104"/>
                  </a:cubicBezTo>
                  <a:cubicBezTo>
                    <a:pt x="95" y="101"/>
                    <a:pt x="92" y="98"/>
                    <a:pt x="95" y="100"/>
                  </a:cubicBezTo>
                  <a:cubicBezTo>
                    <a:pt x="97" y="101"/>
                    <a:pt x="97" y="100"/>
                    <a:pt x="98" y="101"/>
                  </a:cubicBezTo>
                  <a:cubicBezTo>
                    <a:pt x="100" y="101"/>
                    <a:pt x="100" y="101"/>
                    <a:pt x="101" y="101"/>
                  </a:cubicBezTo>
                </a:path>
              </a:pathLst>
            </a:custGeom>
            <a:grpFill/>
            <a:ln w="6350" cmpd="sng">
              <a:solidFill>
                <a:schemeClr val="bg1"/>
              </a:solidFill>
              <a:round/>
              <a:headEnd/>
              <a:tailEnd/>
            </a:ln>
          </p:spPr>
          <p:txBody>
            <a:bodyPr/>
            <a:lstStyle/>
            <a:p>
              <a:endParaRPr lang="en-GB"/>
            </a:p>
          </p:txBody>
        </p:sp>
        <p:sp>
          <p:nvSpPr>
            <p:cNvPr id="778" name="Freeform 112">
              <a:extLst>
                <a:ext uri="{FF2B5EF4-FFF2-40B4-BE49-F238E27FC236}">
                  <a16:creationId xmlns:a16="http://schemas.microsoft.com/office/drawing/2014/main" id="{2838EF3E-0425-0E76-1C91-96F00C1F0A8A}"/>
                </a:ext>
              </a:extLst>
            </p:cNvPr>
            <p:cNvSpPr>
              <a:spLocks/>
            </p:cNvSpPr>
            <p:nvPr/>
          </p:nvSpPr>
          <p:spPr bwMode="auto">
            <a:xfrm>
              <a:off x="4525479" y="4287531"/>
              <a:ext cx="308502" cy="398474"/>
            </a:xfrm>
            <a:custGeom>
              <a:avLst/>
              <a:gdLst/>
              <a:ahLst/>
              <a:cxnLst>
                <a:cxn ang="0">
                  <a:pos x="7" y="112"/>
                </a:cxn>
                <a:cxn ang="0">
                  <a:pos x="22" y="109"/>
                </a:cxn>
                <a:cxn ang="0">
                  <a:pos x="29" y="114"/>
                </a:cxn>
                <a:cxn ang="0">
                  <a:pos x="40" y="128"/>
                </a:cxn>
                <a:cxn ang="0">
                  <a:pos x="43" y="120"/>
                </a:cxn>
                <a:cxn ang="0">
                  <a:pos x="49" y="123"/>
                </a:cxn>
                <a:cxn ang="0">
                  <a:pos x="54" y="120"/>
                </a:cxn>
                <a:cxn ang="0">
                  <a:pos x="61" y="120"/>
                </a:cxn>
                <a:cxn ang="0">
                  <a:pos x="64" y="120"/>
                </a:cxn>
                <a:cxn ang="0">
                  <a:pos x="93" y="120"/>
                </a:cxn>
                <a:cxn ang="0">
                  <a:pos x="92" y="109"/>
                </a:cxn>
                <a:cxn ang="0">
                  <a:pos x="84" y="23"/>
                </a:cxn>
                <a:cxn ang="0">
                  <a:pos x="99" y="23"/>
                </a:cxn>
                <a:cxn ang="0">
                  <a:pos x="67" y="0"/>
                </a:cxn>
                <a:cxn ang="0">
                  <a:pos x="67" y="14"/>
                </a:cxn>
                <a:cxn ang="0">
                  <a:pos x="42" y="14"/>
                </a:cxn>
                <a:cxn ang="0">
                  <a:pos x="42" y="39"/>
                </a:cxn>
                <a:cxn ang="0">
                  <a:pos x="34" y="61"/>
                </a:cxn>
                <a:cxn ang="0">
                  <a:pos x="3" y="61"/>
                </a:cxn>
                <a:cxn ang="0">
                  <a:pos x="2" y="67"/>
                </a:cxn>
                <a:cxn ang="0">
                  <a:pos x="3" y="64"/>
                </a:cxn>
                <a:cxn ang="0">
                  <a:pos x="5" y="69"/>
                </a:cxn>
                <a:cxn ang="0">
                  <a:pos x="8" y="75"/>
                </a:cxn>
                <a:cxn ang="0">
                  <a:pos x="7" y="81"/>
                </a:cxn>
                <a:cxn ang="0">
                  <a:pos x="8" y="101"/>
                </a:cxn>
                <a:cxn ang="0">
                  <a:pos x="7" y="112"/>
                </a:cxn>
              </a:cxnLst>
              <a:rect l="0" t="0" r="r" b="b"/>
              <a:pathLst>
                <a:path w="99" h="128">
                  <a:moveTo>
                    <a:pt x="7" y="112"/>
                  </a:moveTo>
                  <a:cubicBezTo>
                    <a:pt x="7" y="107"/>
                    <a:pt x="17" y="109"/>
                    <a:pt x="22" y="109"/>
                  </a:cubicBezTo>
                  <a:cubicBezTo>
                    <a:pt x="25" y="107"/>
                    <a:pt x="28" y="112"/>
                    <a:pt x="29" y="114"/>
                  </a:cubicBezTo>
                  <a:cubicBezTo>
                    <a:pt x="32" y="115"/>
                    <a:pt x="37" y="125"/>
                    <a:pt x="40" y="128"/>
                  </a:cubicBezTo>
                  <a:cubicBezTo>
                    <a:pt x="46" y="125"/>
                    <a:pt x="40" y="125"/>
                    <a:pt x="43" y="120"/>
                  </a:cubicBezTo>
                  <a:cubicBezTo>
                    <a:pt x="46" y="115"/>
                    <a:pt x="48" y="120"/>
                    <a:pt x="49" y="123"/>
                  </a:cubicBezTo>
                  <a:cubicBezTo>
                    <a:pt x="51" y="126"/>
                    <a:pt x="49" y="118"/>
                    <a:pt x="54" y="120"/>
                  </a:cubicBezTo>
                  <a:cubicBezTo>
                    <a:pt x="57" y="121"/>
                    <a:pt x="61" y="121"/>
                    <a:pt x="61" y="120"/>
                  </a:cubicBezTo>
                  <a:cubicBezTo>
                    <a:pt x="63" y="117"/>
                    <a:pt x="61" y="120"/>
                    <a:pt x="64" y="120"/>
                  </a:cubicBezTo>
                  <a:cubicBezTo>
                    <a:pt x="69" y="120"/>
                    <a:pt x="93" y="120"/>
                    <a:pt x="93" y="120"/>
                  </a:cubicBezTo>
                  <a:cubicBezTo>
                    <a:pt x="96" y="106"/>
                    <a:pt x="93" y="114"/>
                    <a:pt x="92" y="109"/>
                  </a:cubicBezTo>
                  <a:cubicBezTo>
                    <a:pt x="92" y="104"/>
                    <a:pt x="84" y="23"/>
                    <a:pt x="84" y="23"/>
                  </a:cubicBezTo>
                  <a:cubicBezTo>
                    <a:pt x="99" y="23"/>
                    <a:pt x="99" y="23"/>
                    <a:pt x="99" y="23"/>
                  </a:cubicBezTo>
                  <a:cubicBezTo>
                    <a:pt x="67" y="0"/>
                    <a:pt x="67" y="0"/>
                    <a:pt x="67" y="0"/>
                  </a:cubicBezTo>
                  <a:cubicBezTo>
                    <a:pt x="67" y="14"/>
                    <a:pt x="67" y="14"/>
                    <a:pt x="67" y="14"/>
                  </a:cubicBezTo>
                  <a:cubicBezTo>
                    <a:pt x="42" y="14"/>
                    <a:pt x="42" y="14"/>
                    <a:pt x="42" y="14"/>
                  </a:cubicBezTo>
                  <a:cubicBezTo>
                    <a:pt x="42" y="39"/>
                    <a:pt x="42" y="39"/>
                    <a:pt x="42" y="39"/>
                  </a:cubicBezTo>
                  <a:cubicBezTo>
                    <a:pt x="32" y="44"/>
                    <a:pt x="31" y="42"/>
                    <a:pt x="34" y="61"/>
                  </a:cubicBezTo>
                  <a:cubicBezTo>
                    <a:pt x="34" y="61"/>
                    <a:pt x="5" y="61"/>
                    <a:pt x="3" y="61"/>
                  </a:cubicBezTo>
                  <a:cubicBezTo>
                    <a:pt x="2" y="61"/>
                    <a:pt x="0" y="64"/>
                    <a:pt x="2" y="67"/>
                  </a:cubicBezTo>
                  <a:cubicBezTo>
                    <a:pt x="3" y="67"/>
                    <a:pt x="2" y="62"/>
                    <a:pt x="3" y="64"/>
                  </a:cubicBezTo>
                  <a:cubicBezTo>
                    <a:pt x="5" y="64"/>
                    <a:pt x="3" y="69"/>
                    <a:pt x="5" y="69"/>
                  </a:cubicBezTo>
                  <a:cubicBezTo>
                    <a:pt x="7" y="67"/>
                    <a:pt x="8" y="72"/>
                    <a:pt x="8" y="75"/>
                  </a:cubicBezTo>
                  <a:cubicBezTo>
                    <a:pt x="8" y="79"/>
                    <a:pt x="3" y="79"/>
                    <a:pt x="7" y="81"/>
                  </a:cubicBezTo>
                  <a:cubicBezTo>
                    <a:pt x="8" y="82"/>
                    <a:pt x="11" y="93"/>
                    <a:pt x="8" y="101"/>
                  </a:cubicBezTo>
                  <a:cubicBezTo>
                    <a:pt x="7" y="107"/>
                    <a:pt x="5" y="109"/>
                    <a:pt x="7" y="112"/>
                  </a:cubicBezTo>
                </a:path>
              </a:pathLst>
            </a:custGeom>
            <a:grpFill/>
            <a:ln w="6350" cmpd="sng">
              <a:solidFill>
                <a:schemeClr val="bg1"/>
              </a:solidFill>
              <a:round/>
              <a:headEnd/>
              <a:tailEnd/>
            </a:ln>
          </p:spPr>
          <p:txBody>
            <a:bodyPr/>
            <a:lstStyle/>
            <a:p>
              <a:endParaRPr lang="en-GB"/>
            </a:p>
          </p:txBody>
        </p:sp>
        <p:sp>
          <p:nvSpPr>
            <p:cNvPr id="779" name="Freeform 113">
              <a:extLst>
                <a:ext uri="{FF2B5EF4-FFF2-40B4-BE49-F238E27FC236}">
                  <a16:creationId xmlns:a16="http://schemas.microsoft.com/office/drawing/2014/main" id="{F7BD83A7-8F37-8CF7-FA30-7423B182E0E7}"/>
                </a:ext>
              </a:extLst>
            </p:cNvPr>
            <p:cNvSpPr>
              <a:spLocks/>
            </p:cNvSpPr>
            <p:nvPr/>
          </p:nvSpPr>
          <p:spPr bwMode="auto">
            <a:xfrm>
              <a:off x="5020368" y="4705287"/>
              <a:ext cx="298861" cy="298855"/>
            </a:xfrm>
            <a:custGeom>
              <a:avLst/>
              <a:gdLst/>
              <a:ahLst/>
              <a:cxnLst>
                <a:cxn ang="0">
                  <a:pos x="90" y="9"/>
                </a:cxn>
                <a:cxn ang="0">
                  <a:pos x="93" y="22"/>
                </a:cxn>
                <a:cxn ang="0">
                  <a:pos x="84" y="39"/>
                </a:cxn>
                <a:cxn ang="0">
                  <a:pos x="77" y="54"/>
                </a:cxn>
                <a:cxn ang="0">
                  <a:pos x="70" y="70"/>
                </a:cxn>
                <a:cxn ang="0">
                  <a:pos x="64" y="71"/>
                </a:cxn>
                <a:cxn ang="0">
                  <a:pos x="56" y="73"/>
                </a:cxn>
                <a:cxn ang="0">
                  <a:pos x="50" y="79"/>
                </a:cxn>
                <a:cxn ang="0">
                  <a:pos x="45" y="92"/>
                </a:cxn>
                <a:cxn ang="0">
                  <a:pos x="42" y="88"/>
                </a:cxn>
                <a:cxn ang="0">
                  <a:pos x="35" y="93"/>
                </a:cxn>
                <a:cxn ang="0">
                  <a:pos x="32" y="95"/>
                </a:cxn>
                <a:cxn ang="0">
                  <a:pos x="26" y="96"/>
                </a:cxn>
                <a:cxn ang="0">
                  <a:pos x="18" y="81"/>
                </a:cxn>
                <a:cxn ang="0">
                  <a:pos x="9" y="75"/>
                </a:cxn>
                <a:cxn ang="0">
                  <a:pos x="4" y="75"/>
                </a:cxn>
                <a:cxn ang="0">
                  <a:pos x="0" y="76"/>
                </a:cxn>
                <a:cxn ang="0">
                  <a:pos x="0" y="54"/>
                </a:cxn>
                <a:cxn ang="0">
                  <a:pos x="3" y="47"/>
                </a:cxn>
                <a:cxn ang="0">
                  <a:pos x="7" y="36"/>
                </a:cxn>
                <a:cxn ang="0">
                  <a:pos x="6" y="23"/>
                </a:cxn>
                <a:cxn ang="0">
                  <a:pos x="9" y="14"/>
                </a:cxn>
                <a:cxn ang="0">
                  <a:pos x="10" y="5"/>
                </a:cxn>
                <a:cxn ang="0">
                  <a:pos x="18" y="3"/>
                </a:cxn>
                <a:cxn ang="0">
                  <a:pos x="23" y="2"/>
                </a:cxn>
                <a:cxn ang="0">
                  <a:pos x="30" y="8"/>
                </a:cxn>
                <a:cxn ang="0">
                  <a:pos x="41" y="6"/>
                </a:cxn>
                <a:cxn ang="0">
                  <a:pos x="50" y="13"/>
                </a:cxn>
                <a:cxn ang="0">
                  <a:pos x="62" y="6"/>
                </a:cxn>
                <a:cxn ang="0">
                  <a:pos x="77" y="8"/>
                </a:cxn>
                <a:cxn ang="0">
                  <a:pos x="85" y="3"/>
                </a:cxn>
                <a:cxn ang="0">
                  <a:pos x="90" y="9"/>
                </a:cxn>
              </a:cxnLst>
              <a:rect l="0" t="0" r="r" b="b"/>
              <a:pathLst>
                <a:path w="96" h="96">
                  <a:moveTo>
                    <a:pt x="90" y="9"/>
                  </a:moveTo>
                  <a:cubicBezTo>
                    <a:pt x="88" y="22"/>
                    <a:pt x="96" y="14"/>
                    <a:pt x="93" y="22"/>
                  </a:cubicBezTo>
                  <a:cubicBezTo>
                    <a:pt x="91" y="31"/>
                    <a:pt x="88" y="23"/>
                    <a:pt x="84" y="39"/>
                  </a:cubicBezTo>
                  <a:cubicBezTo>
                    <a:pt x="80" y="53"/>
                    <a:pt x="80" y="53"/>
                    <a:pt x="77" y="54"/>
                  </a:cubicBezTo>
                  <a:cubicBezTo>
                    <a:pt x="74" y="56"/>
                    <a:pt x="73" y="65"/>
                    <a:pt x="70" y="70"/>
                  </a:cubicBezTo>
                  <a:cubicBezTo>
                    <a:pt x="67" y="76"/>
                    <a:pt x="68" y="76"/>
                    <a:pt x="64" y="71"/>
                  </a:cubicBezTo>
                  <a:cubicBezTo>
                    <a:pt x="61" y="67"/>
                    <a:pt x="56" y="68"/>
                    <a:pt x="56" y="73"/>
                  </a:cubicBezTo>
                  <a:cubicBezTo>
                    <a:pt x="55" y="76"/>
                    <a:pt x="52" y="73"/>
                    <a:pt x="50" y="79"/>
                  </a:cubicBezTo>
                  <a:cubicBezTo>
                    <a:pt x="47" y="84"/>
                    <a:pt x="49" y="85"/>
                    <a:pt x="45" y="92"/>
                  </a:cubicBezTo>
                  <a:cubicBezTo>
                    <a:pt x="42" y="88"/>
                    <a:pt x="42" y="88"/>
                    <a:pt x="42" y="88"/>
                  </a:cubicBezTo>
                  <a:cubicBezTo>
                    <a:pt x="47" y="95"/>
                    <a:pt x="36" y="95"/>
                    <a:pt x="35" y="93"/>
                  </a:cubicBezTo>
                  <a:cubicBezTo>
                    <a:pt x="33" y="92"/>
                    <a:pt x="36" y="95"/>
                    <a:pt x="32" y="95"/>
                  </a:cubicBezTo>
                  <a:cubicBezTo>
                    <a:pt x="30" y="96"/>
                    <a:pt x="30" y="96"/>
                    <a:pt x="26" y="96"/>
                  </a:cubicBezTo>
                  <a:cubicBezTo>
                    <a:pt x="21" y="96"/>
                    <a:pt x="20" y="84"/>
                    <a:pt x="18" y="81"/>
                  </a:cubicBezTo>
                  <a:cubicBezTo>
                    <a:pt x="13" y="76"/>
                    <a:pt x="12" y="75"/>
                    <a:pt x="9" y="75"/>
                  </a:cubicBezTo>
                  <a:cubicBezTo>
                    <a:pt x="4" y="76"/>
                    <a:pt x="6" y="73"/>
                    <a:pt x="4" y="75"/>
                  </a:cubicBezTo>
                  <a:cubicBezTo>
                    <a:pt x="4" y="76"/>
                    <a:pt x="3" y="76"/>
                    <a:pt x="0" y="76"/>
                  </a:cubicBezTo>
                  <a:cubicBezTo>
                    <a:pt x="1" y="67"/>
                    <a:pt x="0" y="62"/>
                    <a:pt x="0" y="54"/>
                  </a:cubicBezTo>
                  <a:cubicBezTo>
                    <a:pt x="0" y="47"/>
                    <a:pt x="1" y="51"/>
                    <a:pt x="3" y="47"/>
                  </a:cubicBezTo>
                  <a:cubicBezTo>
                    <a:pt x="3" y="42"/>
                    <a:pt x="4" y="44"/>
                    <a:pt x="7" y="36"/>
                  </a:cubicBezTo>
                  <a:cubicBezTo>
                    <a:pt x="10" y="28"/>
                    <a:pt x="4" y="28"/>
                    <a:pt x="6" y="23"/>
                  </a:cubicBezTo>
                  <a:cubicBezTo>
                    <a:pt x="7" y="20"/>
                    <a:pt x="4" y="16"/>
                    <a:pt x="9" y="14"/>
                  </a:cubicBezTo>
                  <a:cubicBezTo>
                    <a:pt x="12" y="11"/>
                    <a:pt x="9" y="8"/>
                    <a:pt x="10" y="5"/>
                  </a:cubicBezTo>
                  <a:cubicBezTo>
                    <a:pt x="13" y="3"/>
                    <a:pt x="13" y="3"/>
                    <a:pt x="18" y="3"/>
                  </a:cubicBezTo>
                  <a:cubicBezTo>
                    <a:pt x="21" y="3"/>
                    <a:pt x="20" y="0"/>
                    <a:pt x="23" y="2"/>
                  </a:cubicBezTo>
                  <a:cubicBezTo>
                    <a:pt x="26" y="3"/>
                    <a:pt x="29" y="2"/>
                    <a:pt x="30" y="8"/>
                  </a:cubicBezTo>
                  <a:cubicBezTo>
                    <a:pt x="33" y="14"/>
                    <a:pt x="38" y="6"/>
                    <a:pt x="41" y="6"/>
                  </a:cubicBezTo>
                  <a:cubicBezTo>
                    <a:pt x="42" y="6"/>
                    <a:pt x="45" y="11"/>
                    <a:pt x="50" y="13"/>
                  </a:cubicBezTo>
                  <a:cubicBezTo>
                    <a:pt x="56" y="13"/>
                    <a:pt x="55" y="8"/>
                    <a:pt x="62" y="6"/>
                  </a:cubicBezTo>
                  <a:cubicBezTo>
                    <a:pt x="71" y="5"/>
                    <a:pt x="76" y="13"/>
                    <a:pt x="77" y="8"/>
                  </a:cubicBezTo>
                  <a:cubicBezTo>
                    <a:pt x="79" y="3"/>
                    <a:pt x="80" y="6"/>
                    <a:pt x="85" y="3"/>
                  </a:cubicBezTo>
                  <a:cubicBezTo>
                    <a:pt x="90" y="9"/>
                    <a:pt x="90" y="9"/>
                    <a:pt x="90" y="9"/>
                  </a:cubicBezTo>
                  <a:close/>
                </a:path>
              </a:pathLst>
            </a:custGeom>
            <a:grpFill/>
            <a:ln w="6350" cmpd="sng">
              <a:solidFill>
                <a:schemeClr val="bg1"/>
              </a:solidFill>
              <a:round/>
              <a:headEnd/>
              <a:tailEnd/>
            </a:ln>
          </p:spPr>
          <p:txBody>
            <a:bodyPr/>
            <a:lstStyle/>
            <a:p>
              <a:endParaRPr lang="en-GB"/>
            </a:p>
          </p:txBody>
        </p:sp>
        <p:sp>
          <p:nvSpPr>
            <p:cNvPr id="780" name="Freeform 114">
              <a:extLst>
                <a:ext uri="{FF2B5EF4-FFF2-40B4-BE49-F238E27FC236}">
                  <a16:creationId xmlns:a16="http://schemas.microsoft.com/office/drawing/2014/main" id="{CF348968-183E-C9A2-DCAA-6C335EC9C1E2}"/>
                </a:ext>
              </a:extLst>
            </p:cNvPr>
            <p:cNvSpPr>
              <a:spLocks/>
            </p:cNvSpPr>
            <p:nvPr/>
          </p:nvSpPr>
          <p:spPr bwMode="auto">
            <a:xfrm>
              <a:off x="5304768" y="4798478"/>
              <a:ext cx="326177" cy="268327"/>
            </a:xfrm>
            <a:custGeom>
              <a:avLst/>
              <a:gdLst/>
              <a:ahLst/>
              <a:cxnLst>
                <a:cxn ang="0">
                  <a:pos x="105" y="58"/>
                </a:cxn>
                <a:cxn ang="0">
                  <a:pos x="99" y="58"/>
                </a:cxn>
                <a:cxn ang="0">
                  <a:pos x="87" y="57"/>
                </a:cxn>
                <a:cxn ang="0">
                  <a:pos x="76" y="60"/>
                </a:cxn>
                <a:cxn ang="0">
                  <a:pos x="67" y="63"/>
                </a:cxn>
                <a:cxn ang="0">
                  <a:pos x="50" y="65"/>
                </a:cxn>
                <a:cxn ang="0">
                  <a:pos x="44" y="58"/>
                </a:cxn>
                <a:cxn ang="0">
                  <a:pos x="35" y="65"/>
                </a:cxn>
                <a:cxn ang="0">
                  <a:pos x="35" y="74"/>
                </a:cxn>
                <a:cxn ang="0">
                  <a:pos x="28" y="72"/>
                </a:cxn>
                <a:cxn ang="0">
                  <a:pos x="20" y="72"/>
                </a:cxn>
                <a:cxn ang="0">
                  <a:pos x="15" y="86"/>
                </a:cxn>
                <a:cxn ang="0">
                  <a:pos x="8" y="71"/>
                </a:cxn>
                <a:cxn ang="0">
                  <a:pos x="5" y="65"/>
                </a:cxn>
                <a:cxn ang="0">
                  <a:pos x="2" y="52"/>
                </a:cxn>
                <a:cxn ang="0">
                  <a:pos x="2" y="48"/>
                </a:cxn>
                <a:cxn ang="0">
                  <a:pos x="9" y="34"/>
                </a:cxn>
                <a:cxn ang="0">
                  <a:pos x="17" y="32"/>
                </a:cxn>
                <a:cxn ang="0">
                  <a:pos x="21" y="32"/>
                </a:cxn>
                <a:cxn ang="0">
                  <a:pos x="37" y="26"/>
                </a:cxn>
                <a:cxn ang="0">
                  <a:pos x="37" y="20"/>
                </a:cxn>
                <a:cxn ang="0">
                  <a:pos x="53" y="14"/>
                </a:cxn>
                <a:cxn ang="0">
                  <a:pos x="58" y="4"/>
                </a:cxn>
                <a:cxn ang="0">
                  <a:pos x="69" y="1"/>
                </a:cxn>
                <a:cxn ang="0">
                  <a:pos x="73" y="17"/>
                </a:cxn>
                <a:cxn ang="0">
                  <a:pos x="78" y="24"/>
                </a:cxn>
                <a:cxn ang="0">
                  <a:pos x="85" y="29"/>
                </a:cxn>
                <a:cxn ang="0">
                  <a:pos x="90" y="37"/>
                </a:cxn>
                <a:cxn ang="0">
                  <a:pos x="96" y="44"/>
                </a:cxn>
                <a:cxn ang="0">
                  <a:pos x="101" y="51"/>
                </a:cxn>
                <a:cxn ang="0">
                  <a:pos x="105" y="58"/>
                </a:cxn>
              </a:cxnLst>
              <a:rect l="0" t="0" r="r" b="b"/>
              <a:pathLst>
                <a:path w="105" h="86">
                  <a:moveTo>
                    <a:pt x="105" y="58"/>
                  </a:moveTo>
                  <a:cubicBezTo>
                    <a:pt x="102" y="58"/>
                    <a:pt x="102" y="55"/>
                    <a:pt x="99" y="58"/>
                  </a:cubicBezTo>
                  <a:cubicBezTo>
                    <a:pt x="97" y="62"/>
                    <a:pt x="90" y="52"/>
                    <a:pt x="87" y="57"/>
                  </a:cubicBezTo>
                  <a:cubicBezTo>
                    <a:pt x="84" y="62"/>
                    <a:pt x="84" y="55"/>
                    <a:pt x="76" y="60"/>
                  </a:cubicBezTo>
                  <a:cubicBezTo>
                    <a:pt x="67" y="66"/>
                    <a:pt x="70" y="55"/>
                    <a:pt x="67" y="63"/>
                  </a:cubicBezTo>
                  <a:cubicBezTo>
                    <a:pt x="64" y="71"/>
                    <a:pt x="59" y="65"/>
                    <a:pt x="50" y="65"/>
                  </a:cubicBezTo>
                  <a:cubicBezTo>
                    <a:pt x="47" y="65"/>
                    <a:pt x="50" y="62"/>
                    <a:pt x="44" y="58"/>
                  </a:cubicBezTo>
                  <a:cubicBezTo>
                    <a:pt x="37" y="55"/>
                    <a:pt x="37" y="63"/>
                    <a:pt x="35" y="65"/>
                  </a:cubicBezTo>
                  <a:cubicBezTo>
                    <a:pt x="32" y="66"/>
                    <a:pt x="34" y="69"/>
                    <a:pt x="35" y="74"/>
                  </a:cubicBezTo>
                  <a:cubicBezTo>
                    <a:pt x="32" y="71"/>
                    <a:pt x="31" y="75"/>
                    <a:pt x="28" y="72"/>
                  </a:cubicBezTo>
                  <a:cubicBezTo>
                    <a:pt x="25" y="71"/>
                    <a:pt x="25" y="74"/>
                    <a:pt x="20" y="72"/>
                  </a:cubicBezTo>
                  <a:cubicBezTo>
                    <a:pt x="15" y="72"/>
                    <a:pt x="18" y="80"/>
                    <a:pt x="15" y="86"/>
                  </a:cubicBezTo>
                  <a:cubicBezTo>
                    <a:pt x="14" y="75"/>
                    <a:pt x="11" y="74"/>
                    <a:pt x="8" y="71"/>
                  </a:cubicBezTo>
                  <a:cubicBezTo>
                    <a:pt x="5" y="68"/>
                    <a:pt x="8" y="65"/>
                    <a:pt x="5" y="65"/>
                  </a:cubicBezTo>
                  <a:cubicBezTo>
                    <a:pt x="3" y="63"/>
                    <a:pt x="2" y="58"/>
                    <a:pt x="2" y="52"/>
                  </a:cubicBezTo>
                  <a:cubicBezTo>
                    <a:pt x="3" y="48"/>
                    <a:pt x="0" y="49"/>
                    <a:pt x="2" y="48"/>
                  </a:cubicBezTo>
                  <a:cubicBezTo>
                    <a:pt x="5" y="46"/>
                    <a:pt x="6" y="40"/>
                    <a:pt x="9" y="34"/>
                  </a:cubicBezTo>
                  <a:cubicBezTo>
                    <a:pt x="12" y="35"/>
                    <a:pt x="15" y="34"/>
                    <a:pt x="17" y="32"/>
                  </a:cubicBezTo>
                  <a:cubicBezTo>
                    <a:pt x="18" y="29"/>
                    <a:pt x="18" y="35"/>
                    <a:pt x="21" y="32"/>
                  </a:cubicBezTo>
                  <a:cubicBezTo>
                    <a:pt x="28" y="27"/>
                    <a:pt x="32" y="32"/>
                    <a:pt x="37" y="26"/>
                  </a:cubicBezTo>
                  <a:cubicBezTo>
                    <a:pt x="40" y="21"/>
                    <a:pt x="35" y="21"/>
                    <a:pt x="37" y="20"/>
                  </a:cubicBezTo>
                  <a:cubicBezTo>
                    <a:pt x="38" y="18"/>
                    <a:pt x="47" y="21"/>
                    <a:pt x="53" y="14"/>
                  </a:cubicBezTo>
                  <a:cubicBezTo>
                    <a:pt x="58" y="6"/>
                    <a:pt x="59" y="9"/>
                    <a:pt x="58" y="4"/>
                  </a:cubicBezTo>
                  <a:cubicBezTo>
                    <a:pt x="58" y="3"/>
                    <a:pt x="66" y="0"/>
                    <a:pt x="69" y="1"/>
                  </a:cubicBezTo>
                  <a:cubicBezTo>
                    <a:pt x="72" y="6"/>
                    <a:pt x="76" y="10"/>
                    <a:pt x="73" y="17"/>
                  </a:cubicBezTo>
                  <a:cubicBezTo>
                    <a:pt x="72" y="27"/>
                    <a:pt x="81" y="21"/>
                    <a:pt x="78" y="24"/>
                  </a:cubicBezTo>
                  <a:cubicBezTo>
                    <a:pt x="76" y="29"/>
                    <a:pt x="82" y="26"/>
                    <a:pt x="85" y="29"/>
                  </a:cubicBezTo>
                  <a:cubicBezTo>
                    <a:pt x="88" y="34"/>
                    <a:pt x="84" y="32"/>
                    <a:pt x="90" y="37"/>
                  </a:cubicBezTo>
                  <a:cubicBezTo>
                    <a:pt x="94" y="41"/>
                    <a:pt x="96" y="41"/>
                    <a:pt x="96" y="44"/>
                  </a:cubicBezTo>
                  <a:cubicBezTo>
                    <a:pt x="94" y="48"/>
                    <a:pt x="96" y="48"/>
                    <a:pt x="101" y="51"/>
                  </a:cubicBezTo>
                  <a:cubicBezTo>
                    <a:pt x="104" y="51"/>
                    <a:pt x="102" y="55"/>
                    <a:pt x="105" y="58"/>
                  </a:cubicBezTo>
                </a:path>
              </a:pathLst>
            </a:custGeom>
            <a:grpFill/>
            <a:ln w="6350" cmpd="sng">
              <a:solidFill>
                <a:schemeClr val="bg1"/>
              </a:solidFill>
              <a:round/>
              <a:headEnd/>
              <a:tailEnd/>
            </a:ln>
          </p:spPr>
          <p:txBody>
            <a:bodyPr/>
            <a:lstStyle/>
            <a:p>
              <a:endParaRPr lang="en-GB"/>
            </a:p>
          </p:txBody>
        </p:sp>
        <p:sp>
          <p:nvSpPr>
            <p:cNvPr id="781" name="Freeform 115">
              <a:extLst>
                <a:ext uri="{FF2B5EF4-FFF2-40B4-BE49-F238E27FC236}">
                  <a16:creationId xmlns:a16="http://schemas.microsoft.com/office/drawing/2014/main" id="{0821D929-FD42-5CEB-B82B-D60EE266E7FE}"/>
                </a:ext>
              </a:extLst>
            </p:cNvPr>
            <p:cNvSpPr>
              <a:spLocks/>
            </p:cNvSpPr>
            <p:nvPr/>
          </p:nvSpPr>
          <p:spPr bwMode="auto">
            <a:xfrm>
              <a:off x="5160158" y="4732602"/>
              <a:ext cx="194421" cy="351879"/>
            </a:xfrm>
            <a:custGeom>
              <a:avLst/>
              <a:gdLst/>
              <a:ahLst/>
              <a:cxnLst>
                <a:cxn ang="0">
                  <a:pos x="39" y="107"/>
                </a:cxn>
                <a:cxn ang="0">
                  <a:pos x="49" y="107"/>
                </a:cxn>
                <a:cxn ang="0">
                  <a:pos x="56" y="109"/>
                </a:cxn>
                <a:cxn ang="0">
                  <a:pos x="60" y="112"/>
                </a:cxn>
                <a:cxn ang="0">
                  <a:pos x="62" y="107"/>
                </a:cxn>
                <a:cxn ang="0">
                  <a:pos x="54" y="92"/>
                </a:cxn>
                <a:cxn ang="0">
                  <a:pos x="51" y="85"/>
                </a:cxn>
                <a:cxn ang="0">
                  <a:pos x="48" y="73"/>
                </a:cxn>
                <a:cxn ang="0">
                  <a:pos x="48" y="68"/>
                </a:cxn>
                <a:cxn ang="0">
                  <a:pos x="56" y="54"/>
                </a:cxn>
                <a:cxn ang="0">
                  <a:pos x="54" y="48"/>
                </a:cxn>
                <a:cxn ang="0">
                  <a:pos x="45" y="36"/>
                </a:cxn>
                <a:cxn ang="0">
                  <a:pos x="48" y="31"/>
                </a:cxn>
                <a:cxn ang="0">
                  <a:pos x="57" y="30"/>
                </a:cxn>
                <a:cxn ang="0">
                  <a:pos x="51" y="9"/>
                </a:cxn>
                <a:cxn ang="0">
                  <a:pos x="49" y="3"/>
                </a:cxn>
                <a:cxn ang="0">
                  <a:pos x="45" y="0"/>
                </a:cxn>
                <a:cxn ang="0">
                  <a:pos x="48" y="13"/>
                </a:cxn>
                <a:cxn ang="0">
                  <a:pos x="39" y="30"/>
                </a:cxn>
                <a:cxn ang="0">
                  <a:pos x="32" y="45"/>
                </a:cxn>
                <a:cxn ang="0">
                  <a:pos x="25" y="61"/>
                </a:cxn>
                <a:cxn ang="0">
                  <a:pos x="19" y="62"/>
                </a:cxn>
                <a:cxn ang="0">
                  <a:pos x="11" y="64"/>
                </a:cxn>
                <a:cxn ang="0">
                  <a:pos x="5" y="70"/>
                </a:cxn>
                <a:cxn ang="0">
                  <a:pos x="0" y="82"/>
                </a:cxn>
                <a:cxn ang="0">
                  <a:pos x="3" y="85"/>
                </a:cxn>
                <a:cxn ang="0">
                  <a:pos x="5" y="90"/>
                </a:cxn>
                <a:cxn ang="0">
                  <a:pos x="9" y="88"/>
                </a:cxn>
                <a:cxn ang="0">
                  <a:pos x="9" y="93"/>
                </a:cxn>
                <a:cxn ang="0">
                  <a:pos x="9" y="96"/>
                </a:cxn>
                <a:cxn ang="0">
                  <a:pos x="9" y="105"/>
                </a:cxn>
                <a:cxn ang="0">
                  <a:pos x="22" y="107"/>
                </a:cxn>
                <a:cxn ang="0">
                  <a:pos x="31" y="105"/>
                </a:cxn>
                <a:cxn ang="0">
                  <a:pos x="39" y="107"/>
                </a:cxn>
              </a:cxnLst>
              <a:rect l="0" t="0" r="r" b="b"/>
              <a:pathLst>
                <a:path w="62" h="113">
                  <a:moveTo>
                    <a:pt x="39" y="107"/>
                  </a:moveTo>
                  <a:cubicBezTo>
                    <a:pt x="49" y="107"/>
                    <a:pt x="49" y="107"/>
                    <a:pt x="49" y="107"/>
                  </a:cubicBezTo>
                  <a:cubicBezTo>
                    <a:pt x="49" y="107"/>
                    <a:pt x="52" y="109"/>
                    <a:pt x="56" y="109"/>
                  </a:cubicBezTo>
                  <a:cubicBezTo>
                    <a:pt x="59" y="110"/>
                    <a:pt x="60" y="113"/>
                    <a:pt x="60" y="112"/>
                  </a:cubicBezTo>
                  <a:cubicBezTo>
                    <a:pt x="62" y="112"/>
                    <a:pt x="60" y="109"/>
                    <a:pt x="62" y="107"/>
                  </a:cubicBezTo>
                  <a:cubicBezTo>
                    <a:pt x="60" y="96"/>
                    <a:pt x="57" y="95"/>
                    <a:pt x="54" y="92"/>
                  </a:cubicBezTo>
                  <a:cubicBezTo>
                    <a:pt x="51" y="88"/>
                    <a:pt x="54" y="85"/>
                    <a:pt x="51" y="85"/>
                  </a:cubicBezTo>
                  <a:cubicBezTo>
                    <a:pt x="49" y="84"/>
                    <a:pt x="48" y="79"/>
                    <a:pt x="48" y="73"/>
                  </a:cubicBezTo>
                  <a:cubicBezTo>
                    <a:pt x="49" y="68"/>
                    <a:pt x="46" y="70"/>
                    <a:pt x="48" y="68"/>
                  </a:cubicBezTo>
                  <a:cubicBezTo>
                    <a:pt x="51" y="67"/>
                    <a:pt x="52" y="61"/>
                    <a:pt x="56" y="54"/>
                  </a:cubicBezTo>
                  <a:cubicBezTo>
                    <a:pt x="57" y="51"/>
                    <a:pt x="56" y="54"/>
                    <a:pt x="54" y="48"/>
                  </a:cubicBezTo>
                  <a:cubicBezTo>
                    <a:pt x="54" y="44"/>
                    <a:pt x="51" y="45"/>
                    <a:pt x="45" y="36"/>
                  </a:cubicBezTo>
                  <a:cubicBezTo>
                    <a:pt x="43" y="34"/>
                    <a:pt x="45" y="30"/>
                    <a:pt x="48" y="31"/>
                  </a:cubicBezTo>
                  <a:cubicBezTo>
                    <a:pt x="49" y="31"/>
                    <a:pt x="52" y="33"/>
                    <a:pt x="57" y="30"/>
                  </a:cubicBezTo>
                  <a:cubicBezTo>
                    <a:pt x="49" y="25"/>
                    <a:pt x="54" y="11"/>
                    <a:pt x="51" y="9"/>
                  </a:cubicBezTo>
                  <a:cubicBezTo>
                    <a:pt x="49" y="9"/>
                    <a:pt x="52" y="5"/>
                    <a:pt x="49" y="3"/>
                  </a:cubicBezTo>
                  <a:cubicBezTo>
                    <a:pt x="45" y="2"/>
                    <a:pt x="54" y="0"/>
                    <a:pt x="45" y="0"/>
                  </a:cubicBezTo>
                  <a:cubicBezTo>
                    <a:pt x="43" y="13"/>
                    <a:pt x="51" y="5"/>
                    <a:pt x="48" y="13"/>
                  </a:cubicBezTo>
                  <a:cubicBezTo>
                    <a:pt x="46" y="22"/>
                    <a:pt x="43" y="14"/>
                    <a:pt x="39" y="30"/>
                  </a:cubicBezTo>
                  <a:cubicBezTo>
                    <a:pt x="36" y="44"/>
                    <a:pt x="36" y="44"/>
                    <a:pt x="32" y="45"/>
                  </a:cubicBezTo>
                  <a:cubicBezTo>
                    <a:pt x="29" y="47"/>
                    <a:pt x="28" y="56"/>
                    <a:pt x="25" y="61"/>
                  </a:cubicBezTo>
                  <a:cubicBezTo>
                    <a:pt x="22" y="67"/>
                    <a:pt x="23" y="67"/>
                    <a:pt x="19" y="62"/>
                  </a:cubicBezTo>
                  <a:cubicBezTo>
                    <a:pt x="16" y="57"/>
                    <a:pt x="11" y="59"/>
                    <a:pt x="11" y="64"/>
                  </a:cubicBezTo>
                  <a:cubicBezTo>
                    <a:pt x="9" y="67"/>
                    <a:pt x="6" y="64"/>
                    <a:pt x="5" y="70"/>
                  </a:cubicBezTo>
                  <a:cubicBezTo>
                    <a:pt x="2" y="74"/>
                    <a:pt x="3" y="76"/>
                    <a:pt x="0" y="82"/>
                  </a:cubicBezTo>
                  <a:cubicBezTo>
                    <a:pt x="0" y="87"/>
                    <a:pt x="2" y="81"/>
                    <a:pt x="3" y="85"/>
                  </a:cubicBezTo>
                  <a:cubicBezTo>
                    <a:pt x="3" y="88"/>
                    <a:pt x="3" y="88"/>
                    <a:pt x="5" y="90"/>
                  </a:cubicBezTo>
                  <a:cubicBezTo>
                    <a:pt x="8" y="92"/>
                    <a:pt x="6" y="87"/>
                    <a:pt x="9" y="88"/>
                  </a:cubicBezTo>
                  <a:cubicBezTo>
                    <a:pt x="11" y="90"/>
                    <a:pt x="6" y="90"/>
                    <a:pt x="9" y="93"/>
                  </a:cubicBezTo>
                  <a:cubicBezTo>
                    <a:pt x="11" y="95"/>
                    <a:pt x="8" y="93"/>
                    <a:pt x="9" y="96"/>
                  </a:cubicBezTo>
                  <a:cubicBezTo>
                    <a:pt x="12" y="99"/>
                    <a:pt x="9" y="102"/>
                    <a:pt x="9" y="105"/>
                  </a:cubicBezTo>
                  <a:cubicBezTo>
                    <a:pt x="12" y="109"/>
                    <a:pt x="14" y="107"/>
                    <a:pt x="22" y="107"/>
                  </a:cubicBezTo>
                  <a:cubicBezTo>
                    <a:pt x="23" y="105"/>
                    <a:pt x="23" y="105"/>
                    <a:pt x="31" y="105"/>
                  </a:cubicBezTo>
                  <a:cubicBezTo>
                    <a:pt x="40" y="105"/>
                    <a:pt x="37" y="105"/>
                    <a:pt x="39" y="107"/>
                  </a:cubicBezTo>
                </a:path>
              </a:pathLst>
            </a:custGeom>
            <a:grpFill/>
            <a:ln w="6350" cmpd="sng">
              <a:solidFill>
                <a:schemeClr val="bg1"/>
              </a:solidFill>
              <a:round/>
              <a:headEnd/>
              <a:tailEnd/>
            </a:ln>
          </p:spPr>
          <p:txBody>
            <a:bodyPr/>
            <a:lstStyle/>
            <a:p>
              <a:endParaRPr lang="en-GB"/>
            </a:p>
          </p:txBody>
        </p:sp>
        <p:sp>
          <p:nvSpPr>
            <p:cNvPr id="782" name="Freeform 116">
              <a:extLst>
                <a:ext uri="{FF2B5EF4-FFF2-40B4-BE49-F238E27FC236}">
                  <a16:creationId xmlns:a16="http://schemas.microsoft.com/office/drawing/2014/main" id="{DA54C1A6-424A-CF94-594F-00EDEA12CD73}"/>
                </a:ext>
              </a:extLst>
            </p:cNvPr>
            <p:cNvSpPr>
              <a:spLocks/>
            </p:cNvSpPr>
            <p:nvPr/>
          </p:nvSpPr>
          <p:spPr bwMode="auto">
            <a:xfrm>
              <a:off x="5248530" y="5266043"/>
              <a:ext cx="27315" cy="43383"/>
            </a:xfrm>
            <a:custGeom>
              <a:avLst/>
              <a:gdLst/>
              <a:ahLst/>
              <a:cxnLst>
                <a:cxn ang="0">
                  <a:pos x="0" y="6"/>
                </a:cxn>
                <a:cxn ang="0">
                  <a:pos x="6" y="2"/>
                </a:cxn>
                <a:cxn ang="0">
                  <a:pos x="9" y="3"/>
                </a:cxn>
                <a:cxn ang="0">
                  <a:pos x="4" y="5"/>
                </a:cxn>
                <a:cxn ang="0">
                  <a:pos x="1" y="14"/>
                </a:cxn>
                <a:cxn ang="0">
                  <a:pos x="1" y="11"/>
                </a:cxn>
                <a:cxn ang="0">
                  <a:pos x="0" y="6"/>
                </a:cxn>
              </a:cxnLst>
              <a:rect l="0" t="0" r="r" b="b"/>
              <a:pathLst>
                <a:path w="9" h="14">
                  <a:moveTo>
                    <a:pt x="0" y="6"/>
                  </a:moveTo>
                  <a:cubicBezTo>
                    <a:pt x="1" y="3"/>
                    <a:pt x="4" y="2"/>
                    <a:pt x="6" y="2"/>
                  </a:cubicBezTo>
                  <a:cubicBezTo>
                    <a:pt x="6" y="0"/>
                    <a:pt x="8" y="2"/>
                    <a:pt x="9" y="3"/>
                  </a:cubicBezTo>
                  <a:cubicBezTo>
                    <a:pt x="8" y="3"/>
                    <a:pt x="8" y="3"/>
                    <a:pt x="4" y="5"/>
                  </a:cubicBezTo>
                  <a:cubicBezTo>
                    <a:pt x="3" y="8"/>
                    <a:pt x="6" y="14"/>
                    <a:pt x="1" y="14"/>
                  </a:cubicBezTo>
                  <a:cubicBezTo>
                    <a:pt x="1" y="13"/>
                    <a:pt x="0" y="14"/>
                    <a:pt x="1" y="11"/>
                  </a:cubicBezTo>
                  <a:cubicBezTo>
                    <a:pt x="1" y="10"/>
                    <a:pt x="1" y="8"/>
                    <a:pt x="0" y="6"/>
                  </a:cubicBezTo>
                </a:path>
              </a:pathLst>
            </a:custGeom>
            <a:grpFill/>
            <a:ln w="6350" cmpd="sng">
              <a:solidFill>
                <a:schemeClr val="bg1"/>
              </a:solidFill>
              <a:round/>
              <a:headEnd/>
              <a:tailEnd/>
            </a:ln>
          </p:spPr>
          <p:txBody>
            <a:bodyPr/>
            <a:lstStyle/>
            <a:p>
              <a:endParaRPr lang="en-GB"/>
            </a:p>
          </p:txBody>
        </p:sp>
        <p:sp>
          <p:nvSpPr>
            <p:cNvPr id="783" name="Freeform 117">
              <a:extLst>
                <a:ext uri="{FF2B5EF4-FFF2-40B4-BE49-F238E27FC236}">
                  <a16:creationId xmlns:a16="http://schemas.microsoft.com/office/drawing/2014/main" id="{9FC8FAD7-60A6-5819-007E-40E200440DB2}"/>
                </a:ext>
              </a:extLst>
            </p:cNvPr>
            <p:cNvSpPr>
              <a:spLocks/>
            </p:cNvSpPr>
            <p:nvPr/>
          </p:nvSpPr>
          <p:spPr bwMode="auto">
            <a:xfrm>
              <a:off x="5222822" y="5020210"/>
              <a:ext cx="189600" cy="269934"/>
            </a:xfrm>
            <a:custGeom>
              <a:avLst/>
              <a:gdLst/>
              <a:ahLst/>
              <a:cxnLst>
                <a:cxn ang="0">
                  <a:pos x="18" y="16"/>
                </a:cxn>
                <a:cxn ang="0">
                  <a:pos x="17" y="23"/>
                </a:cxn>
                <a:cxn ang="0">
                  <a:pos x="23" y="23"/>
                </a:cxn>
                <a:cxn ang="0">
                  <a:pos x="26" y="30"/>
                </a:cxn>
                <a:cxn ang="0">
                  <a:pos x="23" y="37"/>
                </a:cxn>
                <a:cxn ang="0">
                  <a:pos x="28" y="43"/>
                </a:cxn>
                <a:cxn ang="0">
                  <a:pos x="26" y="56"/>
                </a:cxn>
                <a:cxn ang="0">
                  <a:pos x="25" y="60"/>
                </a:cxn>
                <a:cxn ang="0">
                  <a:pos x="22" y="59"/>
                </a:cxn>
                <a:cxn ang="0">
                  <a:pos x="14" y="56"/>
                </a:cxn>
                <a:cxn ang="0">
                  <a:pos x="12" y="57"/>
                </a:cxn>
                <a:cxn ang="0">
                  <a:pos x="6" y="60"/>
                </a:cxn>
                <a:cxn ang="0">
                  <a:pos x="6" y="68"/>
                </a:cxn>
                <a:cxn ang="0">
                  <a:pos x="5" y="73"/>
                </a:cxn>
                <a:cxn ang="0">
                  <a:pos x="0" y="74"/>
                </a:cxn>
                <a:cxn ang="0">
                  <a:pos x="6" y="82"/>
                </a:cxn>
                <a:cxn ang="0">
                  <a:pos x="8" y="85"/>
                </a:cxn>
                <a:cxn ang="0">
                  <a:pos x="14" y="81"/>
                </a:cxn>
                <a:cxn ang="0">
                  <a:pos x="17" y="82"/>
                </a:cxn>
                <a:cxn ang="0">
                  <a:pos x="26" y="79"/>
                </a:cxn>
                <a:cxn ang="0">
                  <a:pos x="28" y="84"/>
                </a:cxn>
                <a:cxn ang="0">
                  <a:pos x="37" y="76"/>
                </a:cxn>
                <a:cxn ang="0">
                  <a:pos x="41" y="67"/>
                </a:cxn>
                <a:cxn ang="0">
                  <a:pos x="50" y="47"/>
                </a:cxn>
                <a:cxn ang="0">
                  <a:pos x="55" y="34"/>
                </a:cxn>
                <a:cxn ang="0">
                  <a:pos x="55" y="23"/>
                </a:cxn>
                <a:cxn ang="0">
                  <a:pos x="57" y="11"/>
                </a:cxn>
                <a:cxn ang="0">
                  <a:pos x="61" y="3"/>
                </a:cxn>
                <a:cxn ang="0">
                  <a:pos x="54" y="2"/>
                </a:cxn>
                <a:cxn ang="0">
                  <a:pos x="46" y="2"/>
                </a:cxn>
                <a:cxn ang="0">
                  <a:pos x="41" y="16"/>
                </a:cxn>
                <a:cxn ang="0">
                  <a:pos x="40" y="20"/>
                </a:cxn>
                <a:cxn ang="0">
                  <a:pos x="35" y="17"/>
                </a:cxn>
                <a:cxn ang="0">
                  <a:pos x="29" y="16"/>
                </a:cxn>
                <a:cxn ang="0">
                  <a:pos x="18" y="16"/>
                </a:cxn>
              </a:cxnLst>
              <a:rect l="0" t="0" r="r" b="b"/>
              <a:pathLst>
                <a:path w="61" h="87">
                  <a:moveTo>
                    <a:pt x="18" y="16"/>
                  </a:moveTo>
                  <a:cubicBezTo>
                    <a:pt x="18" y="19"/>
                    <a:pt x="15" y="19"/>
                    <a:pt x="17" y="23"/>
                  </a:cubicBezTo>
                  <a:cubicBezTo>
                    <a:pt x="18" y="26"/>
                    <a:pt x="22" y="23"/>
                    <a:pt x="23" y="23"/>
                  </a:cubicBezTo>
                  <a:cubicBezTo>
                    <a:pt x="26" y="23"/>
                    <a:pt x="28" y="26"/>
                    <a:pt x="26" y="30"/>
                  </a:cubicBezTo>
                  <a:cubicBezTo>
                    <a:pt x="25" y="34"/>
                    <a:pt x="25" y="28"/>
                    <a:pt x="23" y="37"/>
                  </a:cubicBezTo>
                  <a:cubicBezTo>
                    <a:pt x="22" y="42"/>
                    <a:pt x="28" y="40"/>
                    <a:pt x="28" y="43"/>
                  </a:cubicBezTo>
                  <a:cubicBezTo>
                    <a:pt x="26" y="47"/>
                    <a:pt x="28" y="53"/>
                    <a:pt x="26" y="56"/>
                  </a:cubicBezTo>
                  <a:cubicBezTo>
                    <a:pt x="25" y="59"/>
                    <a:pt x="28" y="60"/>
                    <a:pt x="25" y="60"/>
                  </a:cubicBezTo>
                  <a:cubicBezTo>
                    <a:pt x="22" y="62"/>
                    <a:pt x="23" y="56"/>
                    <a:pt x="22" y="59"/>
                  </a:cubicBezTo>
                  <a:cubicBezTo>
                    <a:pt x="18" y="62"/>
                    <a:pt x="17" y="62"/>
                    <a:pt x="14" y="56"/>
                  </a:cubicBezTo>
                  <a:cubicBezTo>
                    <a:pt x="11" y="51"/>
                    <a:pt x="11" y="54"/>
                    <a:pt x="12" y="57"/>
                  </a:cubicBezTo>
                  <a:cubicBezTo>
                    <a:pt x="12" y="60"/>
                    <a:pt x="9" y="60"/>
                    <a:pt x="6" y="60"/>
                  </a:cubicBezTo>
                  <a:cubicBezTo>
                    <a:pt x="3" y="60"/>
                    <a:pt x="5" y="67"/>
                    <a:pt x="6" y="68"/>
                  </a:cubicBezTo>
                  <a:cubicBezTo>
                    <a:pt x="8" y="70"/>
                    <a:pt x="8" y="74"/>
                    <a:pt x="5" y="73"/>
                  </a:cubicBezTo>
                  <a:cubicBezTo>
                    <a:pt x="3" y="71"/>
                    <a:pt x="3" y="71"/>
                    <a:pt x="0" y="74"/>
                  </a:cubicBezTo>
                  <a:cubicBezTo>
                    <a:pt x="5" y="79"/>
                    <a:pt x="5" y="79"/>
                    <a:pt x="6" y="82"/>
                  </a:cubicBezTo>
                  <a:cubicBezTo>
                    <a:pt x="6" y="84"/>
                    <a:pt x="8" y="85"/>
                    <a:pt x="8" y="85"/>
                  </a:cubicBezTo>
                  <a:cubicBezTo>
                    <a:pt x="9" y="82"/>
                    <a:pt x="12" y="81"/>
                    <a:pt x="14" y="81"/>
                  </a:cubicBezTo>
                  <a:cubicBezTo>
                    <a:pt x="14" y="79"/>
                    <a:pt x="15" y="81"/>
                    <a:pt x="17" y="82"/>
                  </a:cubicBezTo>
                  <a:cubicBezTo>
                    <a:pt x="20" y="87"/>
                    <a:pt x="23" y="77"/>
                    <a:pt x="26" y="79"/>
                  </a:cubicBezTo>
                  <a:cubicBezTo>
                    <a:pt x="29" y="81"/>
                    <a:pt x="25" y="84"/>
                    <a:pt x="28" y="84"/>
                  </a:cubicBezTo>
                  <a:cubicBezTo>
                    <a:pt x="32" y="85"/>
                    <a:pt x="35" y="76"/>
                    <a:pt x="37" y="76"/>
                  </a:cubicBezTo>
                  <a:cubicBezTo>
                    <a:pt x="40" y="76"/>
                    <a:pt x="43" y="70"/>
                    <a:pt x="41" y="67"/>
                  </a:cubicBezTo>
                  <a:cubicBezTo>
                    <a:pt x="38" y="60"/>
                    <a:pt x="46" y="48"/>
                    <a:pt x="50" y="47"/>
                  </a:cubicBezTo>
                  <a:cubicBezTo>
                    <a:pt x="55" y="43"/>
                    <a:pt x="52" y="40"/>
                    <a:pt x="55" y="34"/>
                  </a:cubicBezTo>
                  <a:cubicBezTo>
                    <a:pt x="57" y="30"/>
                    <a:pt x="54" y="31"/>
                    <a:pt x="55" y="23"/>
                  </a:cubicBezTo>
                  <a:cubicBezTo>
                    <a:pt x="57" y="16"/>
                    <a:pt x="54" y="17"/>
                    <a:pt x="57" y="11"/>
                  </a:cubicBezTo>
                  <a:cubicBezTo>
                    <a:pt x="61" y="6"/>
                    <a:pt x="61" y="5"/>
                    <a:pt x="61" y="3"/>
                  </a:cubicBezTo>
                  <a:cubicBezTo>
                    <a:pt x="58" y="0"/>
                    <a:pt x="57" y="5"/>
                    <a:pt x="54" y="2"/>
                  </a:cubicBezTo>
                  <a:cubicBezTo>
                    <a:pt x="50" y="0"/>
                    <a:pt x="50" y="3"/>
                    <a:pt x="46" y="2"/>
                  </a:cubicBezTo>
                  <a:cubicBezTo>
                    <a:pt x="41" y="2"/>
                    <a:pt x="44" y="9"/>
                    <a:pt x="41" y="16"/>
                  </a:cubicBezTo>
                  <a:cubicBezTo>
                    <a:pt x="40" y="17"/>
                    <a:pt x="41" y="20"/>
                    <a:pt x="40" y="20"/>
                  </a:cubicBezTo>
                  <a:cubicBezTo>
                    <a:pt x="40" y="22"/>
                    <a:pt x="38" y="19"/>
                    <a:pt x="35" y="17"/>
                  </a:cubicBezTo>
                  <a:cubicBezTo>
                    <a:pt x="32" y="17"/>
                    <a:pt x="29" y="16"/>
                    <a:pt x="29" y="16"/>
                  </a:cubicBezTo>
                  <a:cubicBezTo>
                    <a:pt x="18" y="16"/>
                    <a:pt x="18" y="16"/>
                    <a:pt x="18" y="16"/>
                  </a:cubicBezTo>
                  <a:close/>
                </a:path>
              </a:pathLst>
            </a:custGeom>
            <a:grpFill/>
            <a:ln w="6350" cmpd="sng">
              <a:solidFill>
                <a:schemeClr val="bg1"/>
              </a:solidFill>
              <a:round/>
              <a:headEnd/>
              <a:tailEnd/>
            </a:ln>
          </p:spPr>
          <p:txBody>
            <a:bodyPr/>
            <a:lstStyle/>
            <a:p>
              <a:endParaRPr lang="en-GB"/>
            </a:p>
          </p:txBody>
        </p:sp>
        <p:sp>
          <p:nvSpPr>
            <p:cNvPr id="784" name="Freeform 118">
              <a:extLst>
                <a:ext uri="{FF2B5EF4-FFF2-40B4-BE49-F238E27FC236}">
                  <a16:creationId xmlns:a16="http://schemas.microsoft.com/office/drawing/2014/main" id="{9177B11D-C1DA-5C06-4A40-BCD7011CA294}"/>
                </a:ext>
              </a:extLst>
            </p:cNvPr>
            <p:cNvSpPr>
              <a:spLocks/>
            </p:cNvSpPr>
            <p:nvPr/>
          </p:nvSpPr>
          <p:spPr bwMode="auto">
            <a:xfrm>
              <a:off x="5160158" y="5063593"/>
              <a:ext cx="149431" cy="189597"/>
            </a:xfrm>
            <a:custGeom>
              <a:avLst/>
              <a:gdLst/>
              <a:ahLst/>
              <a:cxnLst>
                <a:cxn ang="0">
                  <a:pos x="22" y="1"/>
                </a:cxn>
                <a:cxn ang="0">
                  <a:pos x="31" y="0"/>
                </a:cxn>
                <a:cxn ang="0">
                  <a:pos x="39" y="1"/>
                </a:cxn>
                <a:cxn ang="0">
                  <a:pos x="37" y="9"/>
                </a:cxn>
                <a:cxn ang="0">
                  <a:pos x="43" y="9"/>
                </a:cxn>
                <a:cxn ang="0">
                  <a:pos x="46" y="15"/>
                </a:cxn>
                <a:cxn ang="0">
                  <a:pos x="43" y="23"/>
                </a:cxn>
                <a:cxn ang="0">
                  <a:pos x="48" y="29"/>
                </a:cxn>
                <a:cxn ang="0">
                  <a:pos x="46" y="42"/>
                </a:cxn>
                <a:cxn ang="0">
                  <a:pos x="45" y="47"/>
                </a:cxn>
                <a:cxn ang="0">
                  <a:pos x="42" y="45"/>
                </a:cxn>
                <a:cxn ang="0">
                  <a:pos x="34" y="42"/>
                </a:cxn>
                <a:cxn ang="0">
                  <a:pos x="32" y="44"/>
                </a:cxn>
                <a:cxn ang="0">
                  <a:pos x="26" y="47"/>
                </a:cxn>
                <a:cxn ang="0">
                  <a:pos x="26" y="54"/>
                </a:cxn>
                <a:cxn ang="0">
                  <a:pos x="25" y="59"/>
                </a:cxn>
                <a:cxn ang="0">
                  <a:pos x="20" y="61"/>
                </a:cxn>
                <a:cxn ang="0">
                  <a:pos x="12" y="50"/>
                </a:cxn>
                <a:cxn ang="0">
                  <a:pos x="6" y="44"/>
                </a:cxn>
                <a:cxn ang="0">
                  <a:pos x="3" y="34"/>
                </a:cxn>
                <a:cxn ang="0">
                  <a:pos x="3" y="29"/>
                </a:cxn>
                <a:cxn ang="0">
                  <a:pos x="6" y="23"/>
                </a:cxn>
                <a:cxn ang="0">
                  <a:pos x="8" y="22"/>
                </a:cxn>
                <a:cxn ang="0">
                  <a:pos x="11" y="20"/>
                </a:cxn>
                <a:cxn ang="0">
                  <a:pos x="6" y="17"/>
                </a:cxn>
                <a:cxn ang="0">
                  <a:pos x="8" y="17"/>
                </a:cxn>
                <a:cxn ang="0">
                  <a:pos x="8" y="12"/>
                </a:cxn>
                <a:cxn ang="0">
                  <a:pos x="22" y="12"/>
                </a:cxn>
                <a:cxn ang="0">
                  <a:pos x="22" y="1"/>
                </a:cxn>
              </a:cxnLst>
              <a:rect l="0" t="0" r="r" b="b"/>
              <a:pathLst>
                <a:path w="48" h="61">
                  <a:moveTo>
                    <a:pt x="22" y="1"/>
                  </a:moveTo>
                  <a:cubicBezTo>
                    <a:pt x="23" y="0"/>
                    <a:pt x="23" y="0"/>
                    <a:pt x="31" y="0"/>
                  </a:cubicBezTo>
                  <a:cubicBezTo>
                    <a:pt x="40" y="0"/>
                    <a:pt x="37" y="0"/>
                    <a:pt x="39" y="1"/>
                  </a:cubicBezTo>
                  <a:cubicBezTo>
                    <a:pt x="39" y="4"/>
                    <a:pt x="35" y="4"/>
                    <a:pt x="37" y="9"/>
                  </a:cubicBezTo>
                  <a:cubicBezTo>
                    <a:pt x="39" y="12"/>
                    <a:pt x="42" y="9"/>
                    <a:pt x="43" y="9"/>
                  </a:cubicBezTo>
                  <a:cubicBezTo>
                    <a:pt x="46" y="9"/>
                    <a:pt x="48" y="12"/>
                    <a:pt x="46" y="15"/>
                  </a:cubicBezTo>
                  <a:cubicBezTo>
                    <a:pt x="45" y="20"/>
                    <a:pt x="45" y="14"/>
                    <a:pt x="43" y="23"/>
                  </a:cubicBezTo>
                  <a:cubicBezTo>
                    <a:pt x="42" y="28"/>
                    <a:pt x="48" y="26"/>
                    <a:pt x="48" y="29"/>
                  </a:cubicBezTo>
                  <a:cubicBezTo>
                    <a:pt x="46" y="33"/>
                    <a:pt x="48" y="39"/>
                    <a:pt x="46" y="42"/>
                  </a:cubicBezTo>
                  <a:cubicBezTo>
                    <a:pt x="45" y="45"/>
                    <a:pt x="48" y="47"/>
                    <a:pt x="45" y="47"/>
                  </a:cubicBezTo>
                  <a:cubicBezTo>
                    <a:pt x="42" y="48"/>
                    <a:pt x="43" y="42"/>
                    <a:pt x="42" y="45"/>
                  </a:cubicBezTo>
                  <a:cubicBezTo>
                    <a:pt x="39" y="48"/>
                    <a:pt x="37" y="48"/>
                    <a:pt x="34" y="42"/>
                  </a:cubicBezTo>
                  <a:cubicBezTo>
                    <a:pt x="31" y="37"/>
                    <a:pt x="31" y="40"/>
                    <a:pt x="32" y="44"/>
                  </a:cubicBezTo>
                  <a:cubicBezTo>
                    <a:pt x="32" y="47"/>
                    <a:pt x="29" y="47"/>
                    <a:pt x="26" y="47"/>
                  </a:cubicBezTo>
                  <a:cubicBezTo>
                    <a:pt x="23" y="47"/>
                    <a:pt x="25" y="53"/>
                    <a:pt x="26" y="54"/>
                  </a:cubicBezTo>
                  <a:cubicBezTo>
                    <a:pt x="28" y="56"/>
                    <a:pt x="28" y="61"/>
                    <a:pt x="25" y="59"/>
                  </a:cubicBezTo>
                  <a:cubicBezTo>
                    <a:pt x="23" y="58"/>
                    <a:pt x="23" y="58"/>
                    <a:pt x="20" y="61"/>
                  </a:cubicBezTo>
                  <a:cubicBezTo>
                    <a:pt x="16" y="56"/>
                    <a:pt x="22" y="59"/>
                    <a:pt x="12" y="50"/>
                  </a:cubicBezTo>
                  <a:cubicBezTo>
                    <a:pt x="9" y="47"/>
                    <a:pt x="8" y="45"/>
                    <a:pt x="6" y="44"/>
                  </a:cubicBezTo>
                  <a:cubicBezTo>
                    <a:pt x="5" y="40"/>
                    <a:pt x="5" y="39"/>
                    <a:pt x="3" y="34"/>
                  </a:cubicBezTo>
                  <a:cubicBezTo>
                    <a:pt x="0" y="29"/>
                    <a:pt x="0" y="26"/>
                    <a:pt x="3" y="29"/>
                  </a:cubicBezTo>
                  <a:cubicBezTo>
                    <a:pt x="5" y="31"/>
                    <a:pt x="6" y="26"/>
                    <a:pt x="6" y="23"/>
                  </a:cubicBezTo>
                  <a:cubicBezTo>
                    <a:pt x="6" y="18"/>
                    <a:pt x="6" y="18"/>
                    <a:pt x="8" y="22"/>
                  </a:cubicBezTo>
                  <a:cubicBezTo>
                    <a:pt x="9" y="23"/>
                    <a:pt x="14" y="22"/>
                    <a:pt x="11" y="20"/>
                  </a:cubicBezTo>
                  <a:cubicBezTo>
                    <a:pt x="8" y="20"/>
                    <a:pt x="6" y="18"/>
                    <a:pt x="6" y="17"/>
                  </a:cubicBezTo>
                  <a:cubicBezTo>
                    <a:pt x="8" y="15"/>
                    <a:pt x="8" y="17"/>
                    <a:pt x="8" y="17"/>
                  </a:cubicBezTo>
                  <a:cubicBezTo>
                    <a:pt x="9" y="15"/>
                    <a:pt x="8" y="14"/>
                    <a:pt x="8" y="12"/>
                  </a:cubicBezTo>
                  <a:cubicBezTo>
                    <a:pt x="16" y="12"/>
                    <a:pt x="17" y="14"/>
                    <a:pt x="22" y="12"/>
                  </a:cubicBezTo>
                  <a:cubicBezTo>
                    <a:pt x="22" y="1"/>
                    <a:pt x="22" y="1"/>
                    <a:pt x="22" y="1"/>
                  </a:cubicBezTo>
                  <a:close/>
                </a:path>
              </a:pathLst>
            </a:custGeom>
            <a:grpFill/>
            <a:ln w="6350" cmpd="sng">
              <a:solidFill>
                <a:schemeClr val="bg1"/>
              </a:solidFill>
              <a:round/>
              <a:headEnd/>
              <a:tailEnd/>
            </a:ln>
          </p:spPr>
          <p:txBody>
            <a:bodyPr/>
            <a:lstStyle/>
            <a:p>
              <a:endParaRPr lang="en-GB"/>
            </a:p>
          </p:txBody>
        </p:sp>
        <p:sp>
          <p:nvSpPr>
            <p:cNvPr id="785" name="Freeform 119">
              <a:extLst>
                <a:ext uri="{FF2B5EF4-FFF2-40B4-BE49-F238E27FC236}">
                  <a16:creationId xmlns:a16="http://schemas.microsoft.com/office/drawing/2014/main" id="{CBBACBC1-415A-FED7-8F67-2A4C1D79E6DC}"/>
                </a:ext>
              </a:extLst>
            </p:cNvPr>
            <p:cNvSpPr>
              <a:spLocks/>
            </p:cNvSpPr>
            <p:nvPr/>
          </p:nvSpPr>
          <p:spPr bwMode="auto">
            <a:xfrm>
              <a:off x="5179439" y="5063593"/>
              <a:ext cx="49810" cy="43383"/>
            </a:xfrm>
            <a:custGeom>
              <a:avLst/>
              <a:gdLst/>
              <a:ahLst/>
              <a:cxnLst>
                <a:cxn ang="0">
                  <a:pos x="3" y="0"/>
                </a:cxn>
                <a:cxn ang="0">
                  <a:pos x="16" y="1"/>
                </a:cxn>
                <a:cxn ang="0">
                  <a:pos x="16" y="13"/>
                </a:cxn>
                <a:cxn ang="0">
                  <a:pos x="2" y="13"/>
                </a:cxn>
                <a:cxn ang="0">
                  <a:pos x="0" y="11"/>
                </a:cxn>
                <a:cxn ang="0">
                  <a:pos x="3" y="0"/>
                </a:cxn>
              </a:cxnLst>
              <a:rect l="0" t="0" r="r" b="b"/>
              <a:pathLst>
                <a:path w="16" h="14">
                  <a:moveTo>
                    <a:pt x="3" y="0"/>
                  </a:moveTo>
                  <a:cubicBezTo>
                    <a:pt x="6" y="3"/>
                    <a:pt x="8" y="1"/>
                    <a:pt x="16" y="1"/>
                  </a:cubicBezTo>
                  <a:cubicBezTo>
                    <a:pt x="16" y="13"/>
                    <a:pt x="16" y="13"/>
                    <a:pt x="16" y="13"/>
                  </a:cubicBezTo>
                  <a:cubicBezTo>
                    <a:pt x="11" y="14"/>
                    <a:pt x="9" y="13"/>
                    <a:pt x="2" y="13"/>
                  </a:cubicBezTo>
                  <a:cubicBezTo>
                    <a:pt x="3" y="11"/>
                    <a:pt x="0" y="14"/>
                    <a:pt x="0" y="11"/>
                  </a:cubicBezTo>
                  <a:cubicBezTo>
                    <a:pt x="0" y="8"/>
                    <a:pt x="5" y="8"/>
                    <a:pt x="3" y="0"/>
                  </a:cubicBezTo>
                </a:path>
              </a:pathLst>
            </a:custGeom>
            <a:grpFill/>
            <a:ln w="6350" cmpd="sng">
              <a:solidFill>
                <a:schemeClr val="bg1"/>
              </a:solidFill>
              <a:round/>
              <a:headEnd/>
              <a:tailEnd/>
            </a:ln>
          </p:spPr>
          <p:txBody>
            <a:bodyPr/>
            <a:lstStyle/>
            <a:p>
              <a:endParaRPr lang="en-GB"/>
            </a:p>
          </p:txBody>
        </p:sp>
        <p:sp>
          <p:nvSpPr>
            <p:cNvPr id="786" name="Freeform 120">
              <a:extLst>
                <a:ext uri="{FF2B5EF4-FFF2-40B4-BE49-F238E27FC236}">
                  <a16:creationId xmlns:a16="http://schemas.microsoft.com/office/drawing/2014/main" id="{ACDCCC25-2D2A-12AF-4471-7DBD6692EBA6}"/>
                </a:ext>
              </a:extLst>
            </p:cNvPr>
            <p:cNvSpPr>
              <a:spLocks/>
            </p:cNvSpPr>
            <p:nvPr/>
          </p:nvSpPr>
          <p:spPr bwMode="auto">
            <a:xfrm>
              <a:off x="5152124" y="5020210"/>
              <a:ext cx="17675" cy="17674"/>
            </a:xfrm>
            <a:custGeom>
              <a:avLst/>
              <a:gdLst/>
              <a:ahLst/>
              <a:cxnLst>
                <a:cxn ang="0">
                  <a:pos x="3" y="6"/>
                </a:cxn>
                <a:cxn ang="0">
                  <a:pos x="3" y="2"/>
                </a:cxn>
                <a:cxn ang="0">
                  <a:pos x="5" y="3"/>
                </a:cxn>
                <a:cxn ang="0">
                  <a:pos x="3" y="6"/>
                </a:cxn>
              </a:cxnLst>
              <a:rect l="0" t="0" r="r" b="b"/>
              <a:pathLst>
                <a:path w="6" h="6">
                  <a:moveTo>
                    <a:pt x="3" y="6"/>
                  </a:moveTo>
                  <a:cubicBezTo>
                    <a:pt x="0" y="5"/>
                    <a:pt x="3" y="3"/>
                    <a:pt x="3" y="2"/>
                  </a:cubicBezTo>
                  <a:cubicBezTo>
                    <a:pt x="5" y="0"/>
                    <a:pt x="6" y="0"/>
                    <a:pt x="5" y="3"/>
                  </a:cubicBezTo>
                  <a:cubicBezTo>
                    <a:pt x="3" y="6"/>
                    <a:pt x="3" y="6"/>
                    <a:pt x="3" y="6"/>
                  </a:cubicBezTo>
                </a:path>
              </a:pathLst>
            </a:custGeom>
            <a:grpFill/>
            <a:ln w="6350" cmpd="sng">
              <a:solidFill>
                <a:schemeClr val="bg1"/>
              </a:solidFill>
              <a:round/>
              <a:headEnd/>
              <a:tailEnd/>
            </a:ln>
          </p:spPr>
          <p:txBody>
            <a:bodyPr/>
            <a:lstStyle/>
            <a:p>
              <a:endParaRPr lang="en-GB"/>
            </a:p>
          </p:txBody>
        </p:sp>
        <p:sp>
          <p:nvSpPr>
            <p:cNvPr id="787" name="Freeform 121">
              <a:extLst>
                <a:ext uri="{FF2B5EF4-FFF2-40B4-BE49-F238E27FC236}">
                  <a16:creationId xmlns:a16="http://schemas.microsoft.com/office/drawing/2014/main" id="{6EAF03AD-A4FF-550B-95F6-8016E162A75E}"/>
                </a:ext>
              </a:extLst>
            </p:cNvPr>
            <p:cNvSpPr>
              <a:spLocks/>
            </p:cNvSpPr>
            <p:nvPr/>
          </p:nvSpPr>
          <p:spPr bwMode="auto">
            <a:xfrm>
              <a:off x="5103921" y="5123042"/>
              <a:ext cx="16068" cy="11247"/>
            </a:xfrm>
            <a:custGeom>
              <a:avLst/>
              <a:gdLst/>
              <a:ahLst/>
              <a:cxnLst>
                <a:cxn ang="0">
                  <a:pos x="3" y="0"/>
                </a:cxn>
                <a:cxn ang="0">
                  <a:pos x="2" y="4"/>
                </a:cxn>
                <a:cxn ang="0">
                  <a:pos x="3" y="0"/>
                </a:cxn>
              </a:cxnLst>
              <a:rect l="0" t="0" r="r" b="b"/>
              <a:pathLst>
                <a:path w="5" h="4">
                  <a:moveTo>
                    <a:pt x="3" y="0"/>
                  </a:moveTo>
                  <a:cubicBezTo>
                    <a:pt x="5" y="1"/>
                    <a:pt x="3" y="4"/>
                    <a:pt x="2" y="4"/>
                  </a:cubicBezTo>
                  <a:cubicBezTo>
                    <a:pt x="0" y="3"/>
                    <a:pt x="2" y="0"/>
                    <a:pt x="3" y="0"/>
                  </a:cubicBezTo>
                </a:path>
              </a:pathLst>
            </a:custGeom>
            <a:grpFill/>
            <a:ln w="6350" cmpd="sng">
              <a:solidFill>
                <a:schemeClr val="bg1"/>
              </a:solidFill>
              <a:round/>
              <a:headEnd/>
              <a:tailEnd/>
            </a:ln>
          </p:spPr>
          <p:txBody>
            <a:bodyPr/>
            <a:lstStyle/>
            <a:p>
              <a:endParaRPr lang="en-GB"/>
            </a:p>
          </p:txBody>
        </p:sp>
        <p:sp>
          <p:nvSpPr>
            <p:cNvPr id="788" name="Freeform 122">
              <a:extLst>
                <a:ext uri="{FF2B5EF4-FFF2-40B4-BE49-F238E27FC236}">
                  <a16:creationId xmlns:a16="http://schemas.microsoft.com/office/drawing/2014/main" id="{6D049CCC-3125-FE28-0ABB-20812543E3E7}"/>
                </a:ext>
              </a:extLst>
            </p:cNvPr>
            <p:cNvSpPr>
              <a:spLocks/>
            </p:cNvSpPr>
            <p:nvPr/>
          </p:nvSpPr>
          <p:spPr bwMode="auto">
            <a:xfrm>
              <a:off x="5656653" y="5163211"/>
              <a:ext cx="56237" cy="59450"/>
            </a:xfrm>
            <a:custGeom>
              <a:avLst/>
              <a:gdLst/>
              <a:ahLst/>
              <a:cxnLst>
                <a:cxn ang="0">
                  <a:pos x="3" y="18"/>
                </a:cxn>
                <a:cxn ang="0">
                  <a:pos x="6" y="18"/>
                </a:cxn>
                <a:cxn ang="0">
                  <a:pos x="11" y="16"/>
                </a:cxn>
                <a:cxn ang="0">
                  <a:pos x="12" y="15"/>
                </a:cxn>
                <a:cxn ang="0">
                  <a:pos x="17" y="15"/>
                </a:cxn>
                <a:cxn ang="0">
                  <a:pos x="18" y="8"/>
                </a:cxn>
                <a:cxn ang="0">
                  <a:pos x="15" y="0"/>
                </a:cxn>
                <a:cxn ang="0">
                  <a:pos x="12" y="5"/>
                </a:cxn>
                <a:cxn ang="0">
                  <a:pos x="9" y="3"/>
                </a:cxn>
                <a:cxn ang="0">
                  <a:pos x="5" y="13"/>
                </a:cxn>
                <a:cxn ang="0">
                  <a:pos x="3" y="18"/>
                </a:cxn>
              </a:cxnLst>
              <a:rect l="0" t="0" r="r" b="b"/>
              <a:pathLst>
                <a:path w="18" h="19">
                  <a:moveTo>
                    <a:pt x="3" y="18"/>
                  </a:moveTo>
                  <a:cubicBezTo>
                    <a:pt x="5" y="15"/>
                    <a:pt x="6" y="16"/>
                    <a:pt x="6" y="18"/>
                  </a:cubicBezTo>
                  <a:cubicBezTo>
                    <a:pt x="6" y="19"/>
                    <a:pt x="11" y="19"/>
                    <a:pt x="11" y="16"/>
                  </a:cubicBezTo>
                  <a:cubicBezTo>
                    <a:pt x="11" y="13"/>
                    <a:pt x="12" y="13"/>
                    <a:pt x="12" y="15"/>
                  </a:cubicBezTo>
                  <a:cubicBezTo>
                    <a:pt x="12" y="15"/>
                    <a:pt x="14" y="13"/>
                    <a:pt x="17" y="15"/>
                  </a:cubicBezTo>
                  <a:cubicBezTo>
                    <a:pt x="18" y="15"/>
                    <a:pt x="18" y="13"/>
                    <a:pt x="18" y="8"/>
                  </a:cubicBezTo>
                  <a:cubicBezTo>
                    <a:pt x="17" y="2"/>
                    <a:pt x="15" y="3"/>
                    <a:pt x="15" y="0"/>
                  </a:cubicBezTo>
                  <a:cubicBezTo>
                    <a:pt x="14" y="2"/>
                    <a:pt x="14" y="3"/>
                    <a:pt x="12" y="5"/>
                  </a:cubicBezTo>
                  <a:cubicBezTo>
                    <a:pt x="9" y="5"/>
                    <a:pt x="12" y="2"/>
                    <a:pt x="9" y="3"/>
                  </a:cubicBezTo>
                  <a:cubicBezTo>
                    <a:pt x="0" y="10"/>
                    <a:pt x="8" y="10"/>
                    <a:pt x="5" y="13"/>
                  </a:cubicBezTo>
                  <a:cubicBezTo>
                    <a:pt x="2" y="15"/>
                    <a:pt x="3" y="15"/>
                    <a:pt x="3" y="18"/>
                  </a:cubicBezTo>
                </a:path>
              </a:pathLst>
            </a:custGeom>
            <a:grpFill/>
            <a:ln w="6350" cmpd="sng">
              <a:solidFill>
                <a:schemeClr val="bg1"/>
              </a:solidFill>
              <a:round/>
              <a:headEnd/>
              <a:tailEnd/>
            </a:ln>
          </p:spPr>
          <p:txBody>
            <a:bodyPr/>
            <a:lstStyle/>
            <a:p>
              <a:endParaRPr lang="en-GB"/>
            </a:p>
          </p:txBody>
        </p:sp>
        <p:sp>
          <p:nvSpPr>
            <p:cNvPr id="789" name="Freeform 123">
              <a:extLst>
                <a:ext uri="{FF2B5EF4-FFF2-40B4-BE49-F238E27FC236}">
                  <a16:creationId xmlns:a16="http://schemas.microsoft.com/office/drawing/2014/main" id="{258D2BDA-EBC1-557B-FC13-7EFC0C822867}"/>
                </a:ext>
              </a:extLst>
            </p:cNvPr>
            <p:cNvSpPr>
              <a:spLocks/>
            </p:cNvSpPr>
            <p:nvPr/>
          </p:nvSpPr>
          <p:spPr bwMode="auto">
            <a:xfrm>
              <a:off x="5666294" y="5203380"/>
              <a:ext cx="57844" cy="69090"/>
            </a:xfrm>
            <a:custGeom>
              <a:avLst/>
              <a:gdLst/>
              <a:ahLst/>
              <a:cxnLst>
                <a:cxn ang="0">
                  <a:pos x="14" y="2"/>
                </a:cxn>
                <a:cxn ang="0">
                  <a:pos x="12" y="5"/>
                </a:cxn>
                <a:cxn ang="0">
                  <a:pos x="14" y="11"/>
                </a:cxn>
                <a:cxn ang="0">
                  <a:pos x="5" y="22"/>
                </a:cxn>
                <a:cxn ang="0">
                  <a:pos x="2" y="13"/>
                </a:cxn>
                <a:cxn ang="0">
                  <a:pos x="0" y="5"/>
                </a:cxn>
                <a:cxn ang="0">
                  <a:pos x="3" y="5"/>
                </a:cxn>
                <a:cxn ang="0">
                  <a:pos x="8" y="3"/>
                </a:cxn>
                <a:cxn ang="0">
                  <a:pos x="9" y="2"/>
                </a:cxn>
                <a:cxn ang="0">
                  <a:pos x="14" y="2"/>
                </a:cxn>
              </a:cxnLst>
              <a:rect l="0" t="0" r="r" b="b"/>
              <a:pathLst>
                <a:path w="19" h="22">
                  <a:moveTo>
                    <a:pt x="14" y="2"/>
                  </a:moveTo>
                  <a:cubicBezTo>
                    <a:pt x="14" y="3"/>
                    <a:pt x="12" y="3"/>
                    <a:pt x="12" y="5"/>
                  </a:cubicBezTo>
                  <a:cubicBezTo>
                    <a:pt x="12" y="6"/>
                    <a:pt x="19" y="6"/>
                    <a:pt x="14" y="11"/>
                  </a:cubicBezTo>
                  <a:cubicBezTo>
                    <a:pt x="9" y="16"/>
                    <a:pt x="11" y="20"/>
                    <a:pt x="5" y="22"/>
                  </a:cubicBezTo>
                  <a:cubicBezTo>
                    <a:pt x="5" y="17"/>
                    <a:pt x="2" y="17"/>
                    <a:pt x="2" y="13"/>
                  </a:cubicBezTo>
                  <a:cubicBezTo>
                    <a:pt x="3" y="8"/>
                    <a:pt x="2" y="8"/>
                    <a:pt x="0" y="5"/>
                  </a:cubicBezTo>
                  <a:cubicBezTo>
                    <a:pt x="2" y="2"/>
                    <a:pt x="3" y="3"/>
                    <a:pt x="3" y="5"/>
                  </a:cubicBezTo>
                  <a:cubicBezTo>
                    <a:pt x="3" y="6"/>
                    <a:pt x="8" y="6"/>
                    <a:pt x="8" y="3"/>
                  </a:cubicBezTo>
                  <a:cubicBezTo>
                    <a:pt x="8" y="0"/>
                    <a:pt x="9" y="0"/>
                    <a:pt x="9" y="2"/>
                  </a:cubicBezTo>
                  <a:cubicBezTo>
                    <a:pt x="9" y="2"/>
                    <a:pt x="11" y="0"/>
                    <a:pt x="14" y="2"/>
                  </a:cubicBezTo>
                </a:path>
              </a:pathLst>
            </a:custGeom>
            <a:grpFill/>
            <a:ln w="6350" cmpd="sng">
              <a:solidFill>
                <a:schemeClr val="bg1"/>
              </a:solidFill>
              <a:round/>
              <a:headEnd/>
              <a:tailEnd/>
            </a:ln>
          </p:spPr>
          <p:txBody>
            <a:bodyPr/>
            <a:lstStyle/>
            <a:p>
              <a:endParaRPr lang="en-GB"/>
            </a:p>
          </p:txBody>
        </p:sp>
        <p:sp>
          <p:nvSpPr>
            <p:cNvPr id="790" name="Freeform 124">
              <a:extLst>
                <a:ext uri="{FF2B5EF4-FFF2-40B4-BE49-F238E27FC236}">
                  <a16:creationId xmlns:a16="http://schemas.microsoft.com/office/drawing/2014/main" id="{F39E3870-6875-F92B-6200-DA460DD2492F}"/>
                </a:ext>
              </a:extLst>
            </p:cNvPr>
            <p:cNvSpPr>
              <a:spLocks/>
            </p:cNvSpPr>
            <p:nvPr/>
          </p:nvSpPr>
          <p:spPr bwMode="auto">
            <a:xfrm>
              <a:off x="4811486" y="4663511"/>
              <a:ext cx="199241" cy="184776"/>
            </a:xfrm>
            <a:custGeom>
              <a:avLst/>
              <a:gdLst/>
              <a:ahLst/>
              <a:cxnLst>
                <a:cxn ang="0">
                  <a:pos x="24" y="58"/>
                </a:cxn>
                <a:cxn ang="0">
                  <a:pos x="23" y="48"/>
                </a:cxn>
                <a:cxn ang="0">
                  <a:pos x="23" y="42"/>
                </a:cxn>
                <a:cxn ang="0">
                  <a:pos x="38" y="42"/>
                </a:cxn>
                <a:cxn ang="0">
                  <a:pos x="41" y="42"/>
                </a:cxn>
                <a:cxn ang="0">
                  <a:pos x="44" y="41"/>
                </a:cxn>
                <a:cxn ang="0">
                  <a:pos x="49" y="44"/>
                </a:cxn>
                <a:cxn ang="0">
                  <a:pos x="52" y="42"/>
                </a:cxn>
                <a:cxn ang="0">
                  <a:pos x="64" y="34"/>
                </a:cxn>
                <a:cxn ang="0">
                  <a:pos x="62" y="30"/>
                </a:cxn>
                <a:cxn ang="0">
                  <a:pos x="59" y="27"/>
                </a:cxn>
                <a:cxn ang="0">
                  <a:pos x="53" y="22"/>
                </a:cxn>
                <a:cxn ang="0">
                  <a:pos x="53" y="19"/>
                </a:cxn>
                <a:cxn ang="0">
                  <a:pos x="52" y="17"/>
                </a:cxn>
                <a:cxn ang="0">
                  <a:pos x="49" y="13"/>
                </a:cxn>
                <a:cxn ang="0">
                  <a:pos x="47" y="3"/>
                </a:cxn>
                <a:cxn ang="0">
                  <a:pos x="44" y="3"/>
                </a:cxn>
                <a:cxn ang="0">
                  <a:pos x="41" y="2"/>
                </a:cxn>
                <a:cxn ang="0">
                  <a:pos x="32" y="6"/>
                </a:cxn>
                <a:cxn ang="0">
                  <a:pos x="27" y="11"/>
                </a:cxn>
                <a:cxn ang="0">
                  <a:pos x="23" y="16"/>
                </a:cxn>
                <a:cxn ang="0">
                  <a:pos x="18" y="17"/>
                </a:cxn>
                <a:cxn ang="0">
                  <a:pos x="15" y="20"/>
                </a:cxn>
                <a:cxn ang="0">
                  <a:pos x="12" y="19"/>
                </a:cxn>
                <a:cxn ang="0">
                  <a:pos x="12" y="23"/>
                </a:cxn>
                <a:cxn ang="0">
                  <a:pos x="9" y="27"/>
                </a:cxn>
                <a:cxn ang="0">
                  <a:pos x="9" y="31"/>
                </a:cxn>
                <a:cxn ang="0">
                  <a:pos x="3" y="34"/>
                </a:cxn>
                <a:cxn ang="0">
                  <a:pos x="1" y="42"/>
                </a:cxn>
                <a:cxn ang="0">
                  <a:pos x="1" y="48"/>
                </a:cxn>
                <a:cxn ang="0">
                  <a:pos x="7" y="54"/>
                </a:cxn>
                <a:cxn ang="0">
                  <a:pos x="15" y="53"/>
                </a:cxn>
                <a:cxn ang="0">
                  <a:pos x="24" y="58"/>
                </a:cxn>
              </a:cxnLst>
              <a:rect l="0" t="0" r="r" b="b"/>
              <a:pathLst>
                <a:path w="64" h="59">
                  <a:moveTo>
                    <a:pt x="24" y="58"/>
                  </a:moveTo>
                  <a:cubicBezTo>
                    <a:pt x="23" y="54"/>
                    <a:pt x="23" y="50"/>
                    <a:pt x="23" y="48"/>
                  </a:cubicBezTo>
                  <a:cubicBezTo>
                    <a:pt x="23" y="48"/>
                    <a:pt x="20" y="42"/>
                    <a:pt x="23" y="42"/>
                  </a:cubicBezTo>
                  <a:cubicBezTo>
                    <a:pt x="26" y="42"/>
                    <a:pt x="36" y="42"/>
                    <a:pt x="38" y="42"/>
                  </a:cubicBezTo>
                  <a:cubicBezTo>
                    <a:pt x="39" y="42"/>
                    <a:pt x="39" y="44"/>
                    <a:pt x="41" y="42"/>
                  </a:cubicBezTo>
                  <a:cubicBezTo>
                    <a:pt x="42" y="42"/>
                    <a:pt x="42" y="41"/>
                    <a:pt x="44" y="41"/>
                  </a:cubicBezTo>
                  <a:cubicBezTo>
                    <a:pt x="49" y="42"/>
                    <a:pt x="49" y="44"/>
                    <a:pt x="49" y="44"/>
                  </a:cubicBezTo>
                  <a:cubicBezTo>
                    <a:pt x="50" y="44"/>
                    <a:pt x="52" y="42"/>
                    <a:pt x="52" y="42"/>
                  </a:cubicBezTo>
                  <a:cubicBezTo>
                    <a:pt x="58" y="36"/>
                    <a:pt x="59" y="42"/>
                    <a:pt x="64" y="34"/>
                  </a:cubicBezTo>
                  <a:cubicBezTo>
                    <a:pt x="62" y="31"/>
                    <a:pt x="61" y="30"/>
                    <a:pt x="62" y="30"/>
                  </a:cubicBezTo>
                  <a:cubicBezTo>
                    <a:pt x="64" y="28"/>
                    <a:pt x="61" y="23"/>
                    <a:pt x="59" y="27"/>
                  </a:cubicBezTo>
                  <a:cubicBezTo>
                    <a:pt x="58" y="28"/>
                    <a:pt x="55" y="23"/>
                    <a:pt x="53" y="22"/>
                  </a:cubicBezTo>
                  <a:cubicBezTo>
                    <a:pt x="52" y="22"/>
                    <a:pt x="52" y="19"/>
                    <a:pt x="53" y="19"/>
                  </a:cubicBezTo>
                  <a:cubicBezTo>
                    <a:pt x="55" y="20"/>
                    <a:pt x="55" y="19"/>
                    <a:pt x="52" y="17"/>
                  </a:cubicBezTo>
                  <a:cubicBezTo>
                    <a:pt x="50" y="14"/>
                    <a:pt x="49" y="17"/>
                    <a:pt x="49" y="13"/>
                  </a:cubicBezTo>
                  <a:cubicBezTo>
                    <a:pt x="47" y="6"/>
                    <a:pt x="45" y="9"/>
                    <a:pt x="47" y="3"/>
                  </a:cubicBezTo>
                  <a:cubicBezTo>
                    <a:pt x="45" y="3"/>
                    <a:pt x="45" y="3"/>
                    <a:pt x="44" y="3"/>
                  </a:cubicBezTo>
                  <a:cubicBezTo>
                    <a:pt x="42" y="2"/>
                    <a:pt x="42" y="3"/>
                    <a:pt x="41" y="2"/>
                  </a:cubicBezTo>
                  <a:cubicBezTo>
                    <a:pt x="38" y="0"/>
                    <a:pt x="41" y="3"/>
                    <a:pt x="32" y="6"/>
                  </a:cubicBezTo>
                  <a:cubicBezTo>
                    <a:pt x="27" y="8"/>
                    <a:pt x="30" y="13"/>
                    <a:pt x="27" y="11"/>
                  </a:cubicBezTo>
                  <a:cubicBezTo>
                    <a:pt x="24" y="9"/>
                    <a:pt x="23" y="11"/>
                    <a:pt x="23" y="16"/>
                  </a:cubicBezTo>
                  <a:cubicBezTo>
                    <a:pt x="23" y="19"/>
                    <a:pt x="18" y="14"/>
                    <a:pt x="18" y="17"/>
                  </a:cubicBezTo>
                  <a:cubicBezTo>
                    <a:pt x="18" y="19"/>
                    <a:pt x="18" y="22"/>
                    <a:pt x="15" y="20"/>
                  </a:cubicBezTo>
                  <a:cubicBezTo>
                    <a:pt x="12" y="20"/>
                    <a:pt x="14" y="17"/>
                    <a:pt x="12" y="19"/>
                  </a:cubicBezTo>
                  <a:cubicBezTo>
                    <a:pt x="10" y="20"/>
                    <a:pt x="10" y="22"/>
                    <a:pt x="12" y="23"/>
                  </a:cubicBezTo>
                  <a:cubicBezTo>
                    <a:pt x="14" y="27"/>
                    <a:pt x="9" y="25"/>
                    <a:pt x="9" y="27"/>
                  </a:cubicBezTo>
                  <a:cubicBezTo>
                    <a:pt x="10" y="28"/>
                    <a:pt x="10" y="28"/>
                    <a:pt x="9" y="31"/>
                  </a:cubicBezTo>
                  <a:cubicBezTo>
                    <a:pt x="7" y="34"/>
                    <a:pt x="1" y="33"/>
                    <a:pt x="3" y="34"/>
                  </a:cubicBezTo>
                  <a:cubicBezTo>
                    <a:pt x="3" y="36"/>
                    <a:pt x="3" y="41"/>
                    <a:pt x="1" y="42"/>
                  </a:cubicBezTo>
                  <a:cubicBezTo>
                    <a:pt x="0" y="42"/>
                    <a:pt x="3" y="44"/>
                    <a:pt x="1" y="48"/>
                  </a:cubicBezTo>
                  <a:cubicBezTo>
                    <a:pt x="7" y="50"/>
                    <a:pt x="1" y="50"/>
                    <a:pt x="7" y="54"/>
                  </a:cubicBezTo>
                  <a:cubicBezTo>
                    <a:pt x="14" y="59"/>
                    <a:pt x="9" y="53"/>
                    <a:pt x="15" y="53"/>
                  </a:cubicBezTo>
                  <a:cubicBezTo>
                    <a:pt x="21" y="53"/>
                    <a:pt x="20" y="58"/>
                    <a:pt x="24" y="58"/>
                  </a:cubicBezTo>
                </a:path>
              </a:pathLst>
            </a:custGeom>
            <a:grpFill/>
            <a:ln w="6350" cmpd="sng">
              <a:solidFill>
                <a:schemeClr val="bg1"/>
              </a:solidFill>
              <a:round/>
              <a:headEnd/>
              <a:tailEnd/>
            </a:ln>
          </p:spPr>
          <p:txBody>
            <a:bodyPr/>
            <a:lstStyle/>
            <a:p>
              <a:endParaRPr lang="en-GB"/>
            </a:p>
          </p:txBody>
        </p:sp>
        <p:sp>
          <p:nvSpPr>
            <p:cNvPr id="791" name="Freeform 125">
              <a:extLst>
                <a:ext uri="{FF2B5EF4-FFF2-40B4-BE49-F238E27FC236}">
                  <a16:creationId xmlns:a16="http://schemas.microsoft.com/office/drawing/2014/main" id="{D3057AC2-F9D4-E4F9-248D-AEFCCCA5FFD7}"/>
                </a:ext>
              </a:extLst>
            </p:cNvPr>
            <p:cNvSpPr>
              <a:spLocks/>
            </p:cNvSpPr>
            <p:nvPr/>
          </p:nvSpPr>
          <p:spPr bwMode="auto">
            <a:xfrm>
              <a:off x="4967344" y="4748669"/>
              <a:ext cx="86766" cy="192810"/>
            </a:xfrm>
            <a:custGeom>
              <a:avLst/>
              <a:gdLst/>
              <a:ahLst/>
              <a:cxnLst>
                <a:cxn ang="0">
                  <a:pos x="14" y="7"/>
                </a:cxn>
                <a:cxn ang="0">
                  <a:pos x="2" y="15"/>
                </a:cxn>
                <a:cxn ang="0">
                  <a:pos x="5" y="25"/>
                </a:cxn>
                <a:cxn ang="0">
                  <a:pos x="6" y="32"/>
                </a:cxn>
                <a:cxn ang="0">
                  <a:pos x="8" y="54"/>
                </a:cxn>
                <a:cxn ang="0">
                  <a:pos x="6" y="56"/>
                </a:cxn>
                <a:cxn ang="0">
                  <a:pos x="8" y="62"/>
                </a:cxn>
                <a:cxn ang="0">
                  <a:pos x="17" y="62"/>
                </a:cxn>
                <a:cxn ang="0">
                  <a:pos x="17" y="40"/>
                </a:cxn>
                <a:cxn ang="0">
                  <a:pos x="20" y="32"/>
                </a:cxn>
                <a:cxn ang="0">
                  <a:pos x="25" y="22"/>
                </a:cxn>
                <a:cxn ang="0">
                  <a:pos x="23" y="9"/>
                </a:cxn>
                <a:cxn ang="0">
                  <a:pos x="19" y="3"/>
                </a:cxn>
                <a:cxn ang="0">
                  <a:pos x="16" y="3"/>
                </a:cxn>
                <a:cxn ang="0">
                  <a:pos x="14" y="7"/>
                </a:cxn>
              </a:cxnLst>
              <a:rect l="0" t="0" r="r" b="b"/>
              <a:pathLst>
                <a:path w="28" h="62">
                  <a:moveTo>
                    <a:pt x="14" y="7"/>
                  </a:moveTo>
                  <a:cubicBezTo>
                    <a:pt x="9" y="15"/>
                    <a:pt x="8" y="9"/>
                    <a:pt x="2" y="15"/>
                  </a:cubicBezTo>
                  <a:cubicBezTo>
                    <a:pt x="0" y="22"/>
                    <a:pt x="2" y="23"/>
                    <a:pt x="5" y="25"/>
                  </a:cubicBezTo>
                  <a:cubicBezTo>
                    <a:pt x="8" y="25"/>
                    <a:pt x="5" y="32"/>
                    <a:pt x="6" y="32"/>
                  </a:cubicBezTo>
                  <a:cubicBezTo>
                    <a:pt x="9" y="34"/>
                    <a:pt x="8" y="51"/>
                    <a:pt x="8" y="54"/>
                  </a:cubicBezTo>
                  <a:cubicBezTo>
                    <a:pt x="8" y="56"/>
                    <a:pt x="6" y="54"/>
                    <a:pt x="6" y="56"/>
                  </a:cubicBezTo>
                  <a:cubicBezTo>
                    <a:pt x="8" y="58"/>
                    <a:pt x="9" y="61"/>
                    <a:pt x="8" y="62"/>
                  </a:cubicBezTo>
                  <a:cubicBezTo>
                    <a:pt x="13" y="62"/>
                    <a:pt x="14" y="62"/>
                    <a:pt x="17" y="62"/>
                  </a:cubicBezTo>
                  <a:cubicBezTo>
                    <a:pt x="19" y="53"/>
                    <a:pt x="17" y="48"/>
                    <a:pt x="17" y="40"/>
                  </a:cubicBezTo>
                  <a:cubicBezTo>
                    <a:pt x="17" y="32"/>
                    <a:pt x="19" y="37"/>
                    <a:pt x="20" y="32"/>
                  </a:cubicBezTo>
                  <a:cubicBezTo>
                    <a:pt x="20" y="28"/>
                    <a:pt x="22" y="29"/>
                    <a:pt x="25" y="22"/>
                  </a:cubicBezTo>
                  <a:cubicBezTo>
                    <a:pt x="28" y="14"/>
                    <a:pt x="22" y="14"/>
                    <a:pt x="23" y="9"/>
                  </a:cubicBezTo>
                  <a:cubicBezTo>
                    <a:pt x="22" y="6"/>
                    <a:pt x="22" y="6"/>
                    <a:pt x="19" y="3"/>
                  </a:cubicBezTo>
                  <a:cubicBezTo>
                    <a:pt x="16" y="0"/>
                    <a:pt x="17" y="3"/>
                    <a:pt x="16" y="3"/>
                  </a:cubicBezTo>
                  <a:cubicBezTo>
                    <a:pt x="13" y="3"/>
                    <a:pt x="16" y="4"/>
                    <a:pt x="14" y="7"/>
                  </a:cubicBezTo>
                </a:path>
              </a:pathLst>
            </a:custGeom>
            <a:grpFill/>
            <a:ln w="6350" cmpd="sng">
              <a:solidFill>
                <a:schemeClr val="bg1"/>
              </a:solidFill>
              <a:round/>
              <a:headEnd/>
              <a:tailEnd/>
            </a:ln>
          </p:spPr>
          <p:txBody>
            <a:bodyPr/>
            <a:lstStyle/>
            <a:p>
              <a:endParaRPr lang="en-GB"/>
            </a:p>
          </p:txBody>
        </p:sp>
        <p:sp>
          <p:nvSpPr>
            <p:cNvPr id="792" name="Freeform 126">
              <a:extLst>
                <a:ext uri="{FF2B5EF4-FFF2-40B4-BE49-F238E27FC236}">
                  <a16:creationId xmlns:a16="http://schemas.microsoft.com/office/drawing/2014/main" id="{1B40059C-FC75-BCDE-E9B9-0BBFFDDCF258}"/>
                </a:ext>
              </a:extLst>
            </p:cNvPr>
            <p:cNvSpPr>
              <a:spLocks/>
            </p:cNvSpPr>
            <p:nvPr/>
          </p:nvSpPr>
          <p:spPr bwMode="auto">
            <a:xfrm>
              <a:off x="4737574" y="4798478"/>
              <a:ext cx="157465" cy="202450"/>
            </a:xfrm>
            <a:custGeom>
              <a:avLst/>
              <a:gdLst/>
              <a:ahLst/>
              <a:cxnLst>
                <a:cxn ang="0">
                  <a:pos x="48" y="15"/>
                </a:cxn>
                <a:cxn ang="0">
                  <a:pos x="48" y="29"/>
                </a:cxn>
                <a:cxn ang="0">
                  <a:pos x="44" y="43"/>
                </a:cxn>
                <a:cxn ang="0">
                  <a:pos x="45" y="52"/>
                </a:cxn>
                <a:cxn ang="0">
                  <a:pos x="47" y="57"/>
                </a:cxn>
                <a:cxn ang="0">
                  <a:pos x="44" y="57"/>
                </a:cxn>
                <a:cxn ang="0">
                  <a:pos x="39" y="57"/>
                </a:cxn>
                <a:cxn ang="0">
                  <a:pos x="35" y="57"/>
                </a:cxn>
                <a:cxn ang="0">
                  <a:pos x="21" y="59"/>
                </a:cxn>
                <a:cxn ang="0">
                  <a:pos x="9" y="65"/>
                </a:cxn>
                <a:cxn ang="0">
                  <a:pos x="10" y="52"/>
                </a:cxn>
                <a:cxn ang="0">
                  <a:pos x="7" y="48"/>
                </a:cxn>
                <a:cxn ang="0">
                  <a:pos x="1" y="43"/>
                </a:cxn>
                <a:cxn ang="0">
                  <a:pos x="1" y="32"/>
                </a:cxn>
                <a:cxn ang="0">
                  <a:pos x="6" y="29"/>
                </a:cxn>
                <a:cxn ang="0">
                  <a:pos x="3" y="26"/>
                </a:cxn>
                <a:cxn ang="0">
                  <a:pos x="9" y="26"/>
                </a:cxn>
                <a:cxn ang="0">
                  <a:pos x="7" y="20"/>
                </a:cxn>
                <a:cxn ang="0">
                  <a:pos x="4" y="14"/>
                </a:cxn>
                <a:cxn ang="0">
                  <a:pos x="6" y="9"/>
                </a:cxn>
                <a:cxn ang="0">
                  <a:pos x="15" y="7"/>
                </a:cxn>
                <a:cxn ang="0">
                  <a:pos x="20" y="6"/>
                </a:cxn>
                <a:cxn ang="0">
                  <a:pos x="26" y="6"/>
                </a:cxn>
                <a:cxn ang="0">
                  <a:pos x="32" y="12"/>
                </a:cxn>
                <a:cxn ang="0">
                  <a:pos x="39" y="10"/>
                </a:cxn>
                <a:cxn ang="0">
                  <a:pos x="48" y="15"/>
                </a:cxn>
              </a:cxnLst>
              <a:rect l="0" t="0" r="r" b="b"/>
              <a:pathLst>
                <a:path w="51" h="65">
                  <a:moveTo>
                    <a:pt x="48" y="15"/>
                  </a:moveTo>
                  <a:cubicBezTo>
                    <a:pt x="47" y="18"/>
                    <a:pt x="51" y="29"/>
                    <a:pt x="48" y="29"/>
                  </a:cubicBezTo>
                  <a:cubicBezTo>
                    <a:pt x="47" y="31"/>
                    <a:pt x="45" y="37"/>
                    <a:pt x="44" y="43"/>
                  </a:cubicBezTo>
                  <a:cubicBezTo>
                    <a:pt x="42" y="45"/>
                    <a:pt x="45" y="51"/>
                    <a:pt x="45" y="52"/>
                  </a:cubicBezTo>
                  <a:cubicBezTo>
                    <a:pt x="47" y="54"/>
                    <a:pt x="48" y="59"/>
                    <a:pt x="47" y="57"/>
                  </a:cubicBezTo>
                  <a:cubicBezTo>
                    <a:pt x="47" y="57"/>
                    <a:pt x="47" y="57"/>
                    <a:pt x="44" y="57"/>
                  </a:cubicBezTo>
                  <a:cubicBezTo>
                    <a:pt x="42" y="57"/>
                    <a:pt x="44" y="59"/>
                    <a:pt x="39" y="57"/>
                  </a:cubicBezTo>
                  <a:cubicBezTo>
                    <a:pt x="35" y="57"/>
                    <a:pt x="38" y="57"/>
                    <a:pt x="35" y="57"/>
                  </a:cubicBezTo>
                  <a:cubicBezTo>
                    <a:pt x="30" y="59"/>
                    <a:pt x="30" y="57"/>
                    <a:pt x="21" y="59"/>
                  </a:cubicBezTo>
                  <a:cubicBezTo>
                    <a:pt x="12" y="62"/>
                    <a:pt x="12" y="65"/>
                    <a:pt x="9" y="65"/>
                  </a:cubicBezTo>
                  <a:cubicBezTo>
                    <a:pt x="9" y="60"/>
                    <a:pt x="10" y="57"/>
                    <a:pt x="10" y="52"/>
                  </a:cubicBezTo>
                  <a:cubicBezTo>
                    <a:pt x="10" y="49"/>
                    <a:pt x="7" y="51"/>
                    <a:pt x="7" y="48"/>
                  </a:cubicBezTo>
                  <a:cubicBezTo>
                    <a:pt x="7" y="45"/>
                    <a:pt x="0" y="46"/>
                    <a:pt x="1" y="43"/>
                  </a:cubicBezTo>
                  <a:cubicBezTo>
                    <a:pt x="3" y="40"/>
                    <a:pt x="4" y="38"/>
                    <a:pt x="1" y="32"/>
                  </a:cubicBezTo>
                  <a:cubicBezTo>
                    <a:pt x="4" y="35"/>
                    <a:pt x="6" y="32"/>
                    <a:pt x="6" y="29"/>
                  </a:cubicBezTo>
                  <a:cubicBezTo>
                    <a:pt x="6" y="26"/>
                    <a:pt x="4" y="29"/>
                    <a:pt x="3" y="26"/>
                  </a:cubicBezTo>
                  <a:cubicBezTo>
                    <a:pt x="3" y="24"/>
                    <a:pt x="4" y="24"/>
                    <a:pt x="9" y="26"/>
                  </a:cubicBezTo>
                  <a:cubicBezTo>
                    <a:pt x="9" y="21"/>
                    <a:pt x="4" y="23"/>
                    <a:pt x="7" y="20"/>
                  </a:cubicBezTo>
                  <a:cubicBezTo>
                    <a:pt x="9" y="17"/>
                    <a:pt x="4" y="17"/>
                    <a:pt x="4" y="14"/>
                  </a:cubicBezTo>
                  <a:cubicBezTo>
                    <a:pt x="6" y="10"/>
                    <a:pt x="3" y="10"/>
                    <a:pt x="6" y="9"/>
                  </a:cubicBezTo>
                  <a:cubicBezTo>
                    <a:pt x="12" y="1"/>
                    <a:pt x="10" y="12"/>
                    <a:pt x="15" y="7"/>
                  </a:cubicBezTo>
                  <a:cubicBezTo>
                    <a:pt x="18" y="3"/>
                    <a:pt x="20" y="0"/>
                    <a:pt x="20" y="6"/>
                  </a:cubicBezTo>
                  <a:cubicBezTo>
                    <a:pt x="20" y="10"/>
                    <a:pt x="23" y="6"/>
                    <a:pt x="26" y="6"/>
                  </a:cubicBezTo>
                  <a:cubicBezTo>
                    <a:pt x="32" y="7"/>
                    <a:pt x="26" y="7"/>
                    <a:pt x="32" y="12"/>
                  </a:cubicBezTo>
                  <a:cubicBezTo>
                    <a:pt x="38" y="17"/>
                    <a:pt x="33" y="10"/>
                    <a:pt x="39" y="10"/>
                  </a:cubicBezTo>
                  <a:cubicBezTo>
                    <a:pt x="45" y="10"/>
                    <a:pt x="44" y="15"/>
                    <a:pt x="48" y="15"/>
                  </a:cubicBezTo>
                </a:path>
              </a:pathLst>
            </a:custGeom>
            <a:grpFill/>
            <a:ln w="6350" cmpd="sng">
              <a:solidFill>
                <a:schemeClr val="bg1"/>
              </a:solidFill>
              <a:round/>
              <a:headEnd/>
              <a:tailEnd/>
            </a:ln>
          </p:spPr>
          <p:txBody>
            <a:bodyPr/>
            <a:lstStyle/>
            <a:p>
              <a:endParaRPr lang="en-GB"/>
            </a:p>
          </p:txBody>
        </p:sp>
        <p:sp>
          <p:nvSpPr>
            <p:cNvPr id="793" name="Freeform 127">
              <a:extLst>
                <a:ext uri="{FF2B5EF4-FFF2-40B4-BE49-F238E27FC236}">
                  <a16:creationId xmlns:a16="http://schemas.microsoft.com/office/drawing/2014/main" id="{CE9C685D-FE82-5C98-D5CB-58608AEBD85F}"/>
                </a:ext>
              </a:extLst>
            </p:cNvPr>
            <p:cNvSpPr>
              <a:spLocks/>
            </p:cNvSpPr>
            <p:nvPr/>
          </p:nvSpPr>
          <p:spPr bwMode="auto">
            <a:xfrm>
              <a:off x="4867723" y="4792051"/>
              <a:ext cx="115688" cy="202450"/>
            </a:xfrm>
            <a:custGeom>
              <a:avLst/>
              <a:gdLst/>
              <a:ahLst/>
              <a:cxnLst>
                <a:cxn ang="0">
                  <a:pos x="26" y="0"/>
                </a:cxn>
                <a:cxn ang="0">
                  <a:pos x="29" y="14"/>
                </a:cxn>
                <a:cxn ang="0">
                  <a:pos x="31" y="22"/>
                </a:cxn>
                <a:cxn ang="0">
                  <a:pos x="31" y="33"/>
                </a:cxn>
                <a:cxn ang="0">
                  <a:pos x="32" y="40"/>
                </a:cxn>
                <a:cxn ang="0">
                  <a:pos x="37" y="50"/>
                </a:cxn>
                <a:cxn ang="0">
                  <a:pos x="32" y="53"/>
                </a:cxn>
                <a:cxn ang="0">
                  <a:pos x="18" y="59"/>
                </a:cxn>
                <a:cxn ang="0">
                  <a:pos x="9" y="64"/>
                </a:cxn>
                <a:cxn ang="0">
                  <a:pos x="1" y="61"/>
                </a:cxn>
                <a:cxn ang="0">
                  <a:pos x="4" y="59"/>
                </a:cxn>
                <a:cxn ang="0">
                  <a:pos x="3" y="54"/>
                </a:cxn>
                <a:cxn ang="0">
                  <a:pos x="1" y="45"/>
                </a:cxn>
                <a:cxn ang="0">
                  <a:pos x="6" y="31"/>
                </a:cxn>
                <a:cxn ang="0">
                  <a:pos x="6" y="17"/>
                </a:cxn>
                <a:cxn ang="0">
                  <a:pos x="4" y="8"/>
                </a:cxn>
                <a:cxn ang="0">
                  <a:pos x="4" y="2"/>
                </a:cxn>
                <a:cxn ang="0">
                  <a:pos x="20" y="2"/>
                </a:cxn>
                <a:cxn ang="0">
                  <a:pos x="23" y="2"/>
                </a:cxn>
                <a:cxn ang="0">
                  <a:pos x="26" y="0"/>
                </a:cxn>
              </a:cxnLst>
              <a:rect l="0" t="0" r="r" b="b"/>
              <a:pathLst>
                <a:path w="37" h="65">
                  <a:moveTo>
                    <a:pt x="26" y="0"/>
                  </a:moveTo>
                  <a:cubicBezTo>
                    <a:pt x="26" y="9"/>
                    <a:pt x="31" y="6"/>
                    <a:pt x="29" y="14"/>
                  </a:cubicBezTo>
                  <a:cubicBezTo>
                    <a:pt x="28" y="22"/>
                    <a:pt x="32" y="14"/>
                    <a:pt x="31" y="22"/>
                  </a:cubicBezTo>
                  <a:cubicBezTo>
                    <a:pt x="29" y="28"/>
                    <a:pt x="34" y="23"/>
                    <a:pt x="31" y="33"/>
                  </a:cubicBezTo>
                  <a:cubicBezTo>
                    <a:pt x="29" y="42"/>
                    <a:pt x="32" y="34"/>
                    <a:pt x="32" y="40"/>
                  </a:cubicBezTo>
                  <a:cubicBezTo>
                    <a:pt x="31" y="45"/>
                    <a:pt x="34" y="47"/>
                    <a:pt x="37" y="50"/>
                  </a:cubicBezTo>
                  <a:cubicBezTo>
                    <a:pt x="34" y="51"/>
                    <a:pt x="37" y="53"/>
                    <a:pt x="32" y="53"/>
                  </a:cubicBezTo>
                  <a:cubicBezTo>
                    <a:pt x="23" y="54"/>
                    <a:pt x="24" y="59"/>
                    <a:pt x="18" y="59"/>
                  </a:cubicBezTo>
                  <a:cubicBezTo>
                    <a:pt x="14" y="61"/>
                    <a:pt x="12" y="65"/>
                    <a:pt x="9" y="64"/>
                  </a:cubicBezTo>
                  <a:cubicBezTo>
                    <a:pt x="8" y="61"/>
                    <a:pt x="3" y="61"/>
                    <a:pt x="1" y="61"/>
                  </a:cubicBezTo>
                  <a:cubicBezTo>
                    <a:pt x="0" y="61"/>
                    <a:pt x="3" y="61"/>
                    <a:pt x="4" y="59"/>
                  </a:cubicBezTo>
                  <a:cubicBezTo>
                    <a:pt x="6" y="61"/>
                    <a:pt x="4" y="56"/>
                    <a:pt x="3" y="54"/>
                  </a:cubicBezTo>
                  <a:cubicBezTo>
                    <a:pt x="3" y="53"/>
                    <a:pt x="0" y="47"/>
                    <a:pt x="1" y="45"/>
                  </a:cubicBezTo>
                  <a:cubicBezTo>
                    <a:pt x="3" y="39"/>
                    <a:pt x="4" y="33"/>
                    <a:pt x="6" y="31"/>
                  </a:cubicBezTo>
                  <a:cubicBezTo>
                    <a:pt x="9" y="31"/>
                    <a:pt x="4" y="20"/>
                    <a:pt x="6" y="17"/>
                  </a:cubicBezTo>
                  <a:cubicBezTo>
                    <a:pt x="4" y="14"/>
                    <a:pt x="4" y="9"/>
                    <a:pt x="4" y="8"/>
                  </a:cubicBezTo>
                  <a:cubicBezTo>
                    <a:pt x="4" y="8"/>
                    <a:pt x="1" y="2"/>
                    <a:pt x="4" y="2"/>
                  </a:cubicBezTo>
                  <a:cubicBezTo>
                    <a:pt x="8" y="2"/>
                    <a:pt x="18" y="2"/>
                    <a:pt x="20" y="2"/>
                  </a:cubicBezTo>
                  <a:cubicBezTo>
                    <a:pt x="21" y="2"/>
                    <a:pt x="21" y="3"/>
                    <a:pt x="23" y="2"/>
                  </a:cubicBezTo>
                  <a:cubicBezTo>
                    <a:pt x="24" y="2"/>
                    <a:pt x="24" y="0"/>
                    <a:pt x="26" y="0"/>
                  </a:cubicBezTo>
                </a:path>
              </a:pathLst>
            </a:custGeom>
            <a:grpFill/>
            <a:ln w="6350" cmpd="sng">
              <a:solidFill>
                <a:schemeClr val="bg1"/>
              </a:solidFill>
              <a:round/>
              <a:headEnd/>
              <a:tailEnd/>
            </a:ln>
          </p:spPr>
          <p:txBody>
            <a:bodyPr/>
            <a:lstStyle/>
            <a:p>
              <a:endParaRPr lang="en-GB"/>
            </a:p>
          </p:txBody>
        </p:sp>
        <p:sp>
          <p:nvSpPr>
            <p:cNvPr id="794" name="Freeform 128">
              <a:extLst>
                <a:ext uri="{FF2B5EF4-FFF2-40B4-BE49-F238E27FC236}">
                  <a16:creationId xmlns:a16="http://schemas.microsoft.com/office/drawing/2014/main" id="{CF197770-764F-43E1-3171-005EA862867D}"/>
                </a:ext>
              </a:extLst>
            </p:cNvPr>
            <p:cNvSpPr>
              <a:spLocks/>
            </p:cNvSpPr>
            <p:nvPr/>
          </p:nvSpPr>
          <p:spPr bwMode="auto">
            <a:xfrm>
              <a:off x="4948063" y="4792051"/>
              <a:ext cx="48203" cy="155855"/>
            </a:xfrm>
            <a:custGeom>
              <a:avLst/>
              <a:gdLst/>
              <a:ahLst/>
              <a:cxnLst>
                <a:cxn ang="0">
                  <a:pos x="0" y="0"/>
                </a:cxn>
                <a:cxn ang="0">
                  <a:pos x="4" y="3"/>
                </a:cxn>
                <a:cxn ang="0">
                  <a:pos x="8" y="2"/>
                </a:cxn>
                <a:cxn ang="0">
                  <a:pos x="11" y="11"/>
                </a:cxn>
                <a:cxn ang="0">
                  <a:pos x="12" y="19"/>
                </a:cxn>
                <a:cxn ang="0">
                  <a:pos x="14" y="40"/>
                </a:cxn>
                <a:cxn ang="0">
                  <a:pos x="12" y="42"/>
                </a:cxn>
                <a:cxn ang="0">
                  <a:pos x="14" y="48"/>
                </a:cxn>
                <a:cxn ang="0">
                  <a:pos x="11" y="50"/>
                </a:cxn>
                <a:cxn ang="0">
                  <a:pos x="6" y="40"/>
                </a:cxn>
                <a:cxn ang="0">
                  <a:pos x="4" y="33"/>
                </a:cxn>
                <a:cxn ang="0">
                  <a:pos x="4" y="22"/>
                </a:cxn>
                <a:cxn ang="0">
                  <a:pos x="3" y="14"/>
                </a:cxn>
                <a:cxn ang="0">
                  <a:pos x="0" y="0"/>
                </a:cxn>
              </a:cxnLst>
              <a:rect l="0" t="0" r="r" b="b"/>
              <a:pathLst>
                <a:path w="15" h="50">
                  <a:moveTo>
                    <a:pt x="0" y="0"/>
                  </a:moveTo>
                  <a:cubicBezTo>
                    <a:pt x="4" y="2"/>
                    <a:pt x="4" y="3"/>
                    <a:pt x="4" y="3"/>
                  </a:cubicBezTo>
                  <a:cubicBezTo>
                    <a:pt x="6" y="3"/>
                    <a:pt x="8" y="2"/>
                    <a:pt x="8" y="2"/>
                  </a:cubicBezTo>
                  <a:cubicBezTo>
                    <a:pt x="6" y="8"/>
                    <a:pt x="8" y="9"/>
                    <a:pt x="11" y="11"/>
                  </a:cubicBezTo>
                  <a:cubicBezTo>
                    <a:pt x="14" y="11"/>
                    <a:pt x="11" y="19"/>
                    <a:pt x="12" y="19"/>
                  </a:cubicBezTo>
                  <a:cubicBezTo>
                    <a:pt x="15" y="20"/>
                    <a:pt x="14" y="37"/>
                    <a:pt x="14" y="40"/>
                  </a:cubicBezTo>
                  <a:cubicBezTo>
                    <a:pt x="14" y="42"/>
                    <a:pt x="12" y="40"/>
                    <a:pt x="12" y="42"/>
                  </a:cubicBezTo>
                  <a:cubicBezTo>
                    <a:pt x="14" y="44"/>
                    <a:pt x="15" y="47"/>
                    <a:pt x="14" y="48"/>
                  </a:cubicBezTo>
                  <a:cubicBezTo>
                    <a:pt x="12" y="50"/>
                    <a:pt x="11" y="50"/>
                    <a:pt x="11" y="50"/>
                  </a:cubicBezTo>
                  <a:cubicBezTo>
                    <a:pt x="8" y="47"/>
                    <a:pt x="4" y="45"/>
                    <a:pt x="6" y="40"/>
                  </a:cubicBezTo>
                  <a:cubicBezTo>
                    <a:pt x="6" y="34"/>
                    <a:pt x="3" y="42"/>
                    <a:pt x="4" y="33"/>
                  </a:cubicBezTo>
                  <a:cubicBezTo>
                    <a:pt x="8" y="23"/>
                    <a:pt x="3" y="28"/>
                    <a:pt x="4" y="22"/>
                  </a:cubicBezTo>
                  <a:cubicBezTo>
                    <a:pt x="6" y="14"/>
                    <a:pt x="1" y="22"/>
                    <a:pt x="3" y="14"/>
                  </a:cubicBezTo>
                  <a:cubicBezTo>
                    <a:pt x="4" y="6"/>
                    <a:pt x="0" y="9"/>
                    <a:pt x="0" y="0"/>
                  </a:cubicBezTo>
                </a:path>
              </a:pathLst>
            </a:custGeom>
            <a:grpFill/>
            <a:ln w="6350" cmpd="sng">
              <a:solidFill>
                <a:schemeClr val="bg1"/>
              </a:solidFill>
              <a:round/>
              <a:headEnd/>
              <a:tailEnd/>
            </a:ln>
          </p:spPr>
          <p:txBody>
            <a:bodyPr/>
            <a:lstStyle/>
            <a:p>
              <a:endParaRPr lang="en-GB"/>
            </a:p>
          </p:txBody>
        </p:sp>
        <p:sp>
          <p:nvSpPr>
            <p:cNvPr id="795" name="Freeform 129">
              <a:extLst>
                <a:ext uri="{FF2B5EF4-FFF2-40B4-BE49-F238E27FC236}">
                  <a16:creationId xmlns:a16="http://schemas.microsoft.com/office/drawing/2014/main" id="{04688381-3EFA-2B4F-7A12-6A7999110D0B}"/>
                </a:ext>
              </a:extLst>
            </p:cNvPr>
            <p:cNvSpPr>
              <a:spLocks/>
            </p:cNvSpPr>
            <p:nvPr/>
          </p:nvSpPr>
          <p:spPr bwMode="auto">
            <a:xfrm>
              <a:off x="4625099" y="4003136"/>
              <a:ext cx="305289" cy="271541"/>
            </a:xfrm>
            <a:custGeom>
              <a:avLst/>
              <a:gdLst/>
              <a:ahLst/>
              <a:cxnLst>
                <a:cxn ang="0">
                  <a:pos x="35" y="87"/>
                </a:cxn>
                <a:cxn ang="0">
                  <a:pos x="0" y="87"/>
                </a:cxn>
                <a:cxn ang="0">
                  <a:pos x="16" y="79"/>
                </a:cxn>
                <a:cxn ang="0">
                  <a:pos x="26" y="65"/>
                </a:cxn>
                <a:cxn ang="0">
                  <a:pos x="29" y="43"/>
                </a:cxn>
                <a:cxn ang="0">
                  <a:pos x="32" y="34"/>
                </a:cxn>
                <a:cxn ang="0">
                  <a:pos x="45" y="24"/>
                </a:cxn>
                <a:cxn ang="0">
                  <a:pos x="60" y="1"/>
                </a:cxn>
                <a:cxn ang="0">
                  <a:pos x="66" y="7"/>
                </a:cxn>
                <a:cxn ang="0">
                  <a:pos x="76" y="7"/>
                </a:cxn>
                <a:cxn ang="0">
                  <a:pos x="81" y="6"/>
                </a:cxn>
                <a:cxn ang="0">
                  <a:pos x="87" y="9"/>
                </a:cxn>
                <a:cxn ang="0">
                  <a:pos x="95" y="35"/>
                </a:cxn>
                <a:cxn ang="0">
                  <a:pos x="95" y="40"/>
                </a:cxn>
                <a:cxn ang="0">
                  <a:pos x="81" y="43"/>
                </a:cxn>
                <a:cxn ang="0">
                  <a:pos x="73" y="48"/>
                </a:cxn>
                <a:cxn ang="0">
                  <a:pos x="72" y="55"/>
                </a:cxn>
                <a:cxn ang="0">
                  <a:pos x="63" y="62"/>
                </a:cxn>
                <a:cxn ang="0">
                  <a:pos x="43" y="71"/>
                </a:cxn>
                <a:cxn ang="0">
                  <a:pos x="35" y="76"/>
                </a:cxn>
                <a:cxn ang="0">
                  <a:pos x="35" y="87"/>
                </a:cxn>
              </a:cxnLst>
              <a:rect l="0" t="0" r="r" b="b"/>
              <a:pathLst>
                <a:path w="98" h="87">
                  <a:moveTo>
                    <a:pt x="35" y="87"/>
                  </a:moveTo>
                  <a:cubicBezTo>
                    <a:pt x="0" y="87"/>
                    <a:pt x="0" y="87"/>
                    <a:pt x="0" y="87"/>
                  </a:cubicBezTo>
                  <a:cubicBezTo>
                    <a:pt x="2" y="80"/>
                    <a:pt x="10" y="85"/>
                    <a:pt x="16" y="79"/>
                  </a:cubicBezTo>
                  <a:cubicBezTo>
                    <a:pt x="20" y="71"/>
                    <a:pt x="20" y="79"/>
                    <a:pt x="26" y="65"/>
                  </a:cubicBezTo>
                  <a:cubicBezTo>
                    <a:pt x="29" y="59"/>
                    <a:pt x="23" y="51"/>
                    <a:pt x="29" y="43"/>
                  </a:cubicBezTo>
                  <a:cubicBezTo>
                    <a:pt x="34" y="37"/>
                    <a:pt x="28" y="38"/>
                    <a:pt x="32" y="34"/>
                  </a:cubicBezTo>
                  <a:cubicBezTo>
                    <a:pt x="37" y="29"/>
                    <a:pt x="32" y="29"/>
                    <a:pt x="45" y="24"/>
                  </a:cubicBezTo>
                  <a:cubicBezTo>
                    <a:pt x="57" y="20"/>
                    <a:pt x="54" y="3"/>
                    <a:pt x="60" y="1"/>
                  </a:cubicBezTo>
                  <a:cubicBezTo>
                    <a:pt x="64" y="0"/>
                    <a:pt x="60" y="4"/>
                    <a:pt x="66" y="7"/>
                  </a:cubicBezTo>
                  <a:cubicBezTo>
                    <a:pt x="72" y="10"/>
                    <a:pt x="73" y="6"/>
                    <a:pt x="76" y="7"/>
                  </a:cubicBezTo>
                  <a:cubicBezTo>
                    <a:pt x="80" y="9"/>
                    <a:pt x="81" y="3"/>
                    <a:pt x="81" y="6"/>
                  </a:cubicBezTo>
                  <a:cubicBezTo>
                    <a:pt x="81" y="10"/>
                    <a:pt x="86" y="9"/>
                    <a:pt x="87" y="9"/>
                  </a:cubicBezTo>
                  <a:cubicBezTo>
                    <a:pt x="93" y="12"/>
                    <a:pt x="89" y="32"/>
                    <a:pt x="95" y="35"/>
                  </a:cubicBezTo>
                  <a:cubicBezTo>
                    <a:pt x="98" y="37"/>
                    <a:pt x="95" y="37"/>
                    <a:pt x="95" y="40"/>
                  </a:cubicBezTo>
                  <a:cubicBezTo>
                    <a:pt x="95" y="43"/>
                    <a:pt x="84" y="38"/>
                    <a:pt x="81" y="43"/>
                  </a:cubicBezTo>
                  <a:cubicBezTo>
                    <a:pt x="78" y="46"/>
                    <a:pt x="72" y="43"/>
                    <a:pt x="73" y="48"/>
                  </a:cubicBezTo>
                  <a:cubicBezTo>
                    <a:pt x="76" y="52"/>
                    <a:pt x="78" y="52"/>
                    <a:pt x="72" y="55"/>
                  </a:cubicBezTo>
                  <a:cubicBezTo>
                    <a:pt x="66" y="57"/>
                    <a:pt x="66" y="57"/>
                    <a:pt x="63" y="62"/>
                  </a:cubicBezTo>
                  <a:cubicBezTo>
                    <a:pt x="63" y="63"/>
                    <a:pt x="45" y="68"/>
                    <a:pt x="43" y="71"/>
                  </a:cubicBezTo>
                  <a:cubicBezTo>
                    <a:pt x="35" y="76"/>
                    <a:pt x="35" y="76"/>
                    <a:pt x="35" y="76"/>
                  </a:cubicBezTo>
                  <a:cubicBezTo>
                    <a:pt x="35" y="87"/>
                    <a:pt x="35" y="87"/>
                    <a:pt x="35" y="87"/>
                  </a:cubicBezTo>
                  <a:close/>
                </a:path>
              </a:pathLst>
            </a:custGeom>
            <a:grpFill/>
            <a:ln w="6350" cmpd="sng">
              <a:solidFill>
                <a:schemeClr val="bg1"/>
              </a:solidFill>
              <a:round/>
              <a:headEnd/>
              <a:tailEnd/>
            </a:ln>
          </p:spPr>
          <p:txBody>
            <a:bodyPr/>
            <a:lstStyle/>
            <a:p>
              <a:endParaRPr lang="en-GB"/>
            </a:p>
          </p:txBody>
        </p:sp>
        <p:sp>
          <p:nvSpPr>
            <p:cNvPr id="796" name="Freeform 130">
              <a:extLst>
                <a:ext uri="{FF2B5EF4-FFF2-40B4-BE49-F238E27FC236}">
                  <a16:creationId xmlns:a16="http://schemas.microsoft.com/office/drawing/2014/main" id="{09D47809-1847-1E77-0B81-C2691F09E45D}"/>
                </a:ext>
              </a:extLst>
            </p:cNvPr>
            <p:cNvSpPr>
              <a:spLocks/>
            </p:cNvSpPr>
            <p:nvPr/>
          </p:nvSpPr>
          <p:spPr bwMode="auto">
            <a:xfrm>
              <a:off x="4525479" y="4274677"/>
              <a:ext cx="212095" cy="221731"/>
            </a:xfrm>
            <a:custGeom>
              <a:avLst/>
              <a:gdLst/>
              <a:ahLst/>
              <a:cxnLst>
                <a:cxn ang="0">
                  <a:pos x="68" y="4"/>
                </a:cxn>
                <a:cxn ang="0">
                  <a:pos x="68" y="18"/>
                </a:cxn>
                <a:cxn ang="0">
                  <a:pos x="42" y="18"/>
                </a:cxn>
                <a:cxn ang="0">
                  <a:pos x="42" y="43"/>
                </a:cxn>
                <a:cxn ang="0">
                  <a:pos x="34" y="65"/>
                </a:cxn>
                <a:cxn ang="0">
                  <a:pos x="3" y="65"/>
                </a:cxn>
                <a:cxn ang="0">
                  <a:pos x="2" y="71"/>
                </a:cxn>
                <a:cxn ang="0">
                  <a:pos x="2" y="60"/>
                </a:cxn>
                <a:cxn ang="0">
                  <a:pos x="8" y="51"/>
                </a:cxn>
                <a:cxn ang="0">
                  <a:pos x="11" y="42"/>
                </a:cxn>
                <a:cxn ang="0">
                  <a:pos x="13" y="37"/>
                </a:cxn>
                <a:cxn ang="0">
                  <a:pos x="19" y="26"/>
                </a:cxn>
                <a:cxn ang="0">
                  <a:pos x="22" y="18"/>
                </a:cxn>
                <a:cxn ang="0">
                  <a:pos x="33" y="0"/>
                </a:cxn>
                <a:cxn ang="0">
                  <a:pos x="68" y="0"/>
                </a:cxn>
                <a:cxn ang="0">
                  <a:pos x="68" y="4"/>
                </a:cxn>
              </a:cxnLst>
              <a:rect l="0" t="0" r="r" b="b"/>
              <a:pathLst>
                <a:path w="68" h="71">
                  <a:moveTo>
                    <a:pt x="68" y="4"/>
                  </a:moveTo>
                  <a:cubicBezTo>
                    <a:pt x="68" y="18"/>
                    <a:pt x="68" y="18"/>
                    <a:pt x="68" y="18"/>
                  </a:cubicBezTo>
                  <a:cubicBezTo>
                    <a:pt x="42" y="18"/>
                    <a:pt x="42" y="18"/>
                    <a:pt x="42" y="18"/>
                  </a:cubicBezTo>
                  <a:cubicBezTo>
                    <a:pt x="42" y="43"/>
                    <a:pt x="42" y="43"/>
                    <a:pt x="42" y="43"/>
                  </a:cubicBezTo>
                  <a:cubicBezTo>
                    <a:pt x="33" y="48"/>
                    <a:pt x="31" y="46"/>
                    <a:pt x="34" y="65"/>
                  </a:cubicBezTo>
                  <a:cubicBezTo>
                    <a:pt x="34" y="65"/>
                    <a:pt x="5" y="65"/>
                    <a:pt x="3" y="65"/>
                  </a:cubicBezTo>
                  <a:cubicBezTo>
                    <a:pt x="2" y="65"/>
                    <a:pt x="0" y="68"/>
                    <a:pt x="2" y="71"/>
                  </a:cubicBezTo>
                  <a:cubicBezTo>
                    <a:pt x="0" y="71"/>
                    <a:pt x="0" y="68"/>
                    <a:pt x="2" y="60"/>
                  </a:cubicBezTo>
                  <a:cubicBezTo>
                    <a:pt x="3" y="54"/>
                    <a:pt x="7" y="57"/>
                    <a:pt x="8" y="51"/>
                  </a:cubicBezTo>
                  <a:cubicBezTo>
                    <a:pt x="8" y="45"/>
                    <a:pt x="13" y="42"/>
                    <a:pt x="11" y="42"/>
                  </a:cubicBezTo>
                  <a:cubicBezTo>
                    <a:pt x="10" y="42"/>
                    <a:pt x="8" y="42"/>
                    <a:pt x="13" y="37"/>
                  </a:cubicBezTo>
                  <a:cubicBezTo>
                    <a:pt x="17" y="32"/>
                    <a:pt x="19" y="34"/>
                    <a:pt x="19" y="26"/>
                  </a:cubicBezTo>
                  <a:cubicBezTo>
                    <a:pt x="20" y="18"/>
                    <a:pt x="20" y="23"/>
                    <a:pt x="22" y="18"/>
                  </a:cubicBezTo>
                  <a:cubicBezTo>
                    <a:pt x="23" y="9"/>
                    <a:pt x="26" y="18"/>
                    <a:pt x="33" y="0"/>
                  </a:cubicBezTo>
                  <a:cubicBezTo>
                    <a:pt x="68" y="0"/>
                    <a:pt x="68" y="0"/>
                    <a:pt x="68" y="0"/>
                  </a:cubicBezTo>
                  <a:cubicBezTo>
                    <a:pt x="68" y="4"/>
                    <a:pt x="68" y="4"/>
                    <a:pt x="68" y="4"/>
                  </a:cubicBezTo>
                  <a:close/>
                </a:path>
              </a:pathLst>
            </a:custGeom>
            <a:grpFill/>
            <a:ln w="6350" cmpd="sng">
              <a:solidFill>
                <a:schemeClr val="bg1"/>
              </a:solidFill>
              <a:round/>
              <a:headEnd/>
              <a:tailEnd/>
            </a:ln>
          </p:spPr>
          <p:txBody>
            <a:bodyPr/>
            <a:lstStyle/>
            <a:p>
              <a:endParaRPr lang="en-GB"/>
            </a:p>
          </p:txBody>
        </p:sp>
        <p:sp>
          <p:nvSpPr>
            <p:cNvPr id="797" name="Freeform 131">
              <a:extLst>
                <a:ext uri="{FF2B5EF4-FFF2-40B4-BE49-F238E27FC236}">
                  <a16:creationId xmlns:a16="http://schemas.microsoft.com/office/drawing/2014/main" id="{A5656327-B708-FE4C-5D7B-97B0DC8A9D0D}"/>
                </a:ext>
              </a:extLst>
            </p:cNvPr>
            <p:cNvSpPr>
              <a:spLocks/>
            </p:cNvSpPr>
            <p:nvPr/>
          </p:nvSpPr>
          <p:spPr bwMode="auto">
            <a:xfrm>
              <a:off x="4552795" y="4258610"/>
              <a:ext cx="19281" cy="16068"/>
            </a:xfrm>
            <a:custGeom>
              <a:avLst/>
              <a:gdLst/>
              <a:ahLst/>
              <a:cxnLst>
                <a:cxn ang="0">
                  <a:pos x="3" y="5"/>
                </a:cxn>
                <a:cxn ang="0">
                  <a:pos x="3" y="0"/>
                </a:cxn>
                <a:cxn ang="0">
                  <a:pos x="3" y="5"/>
                </a:cxn>
              </a:cxnLst>
              <a:rect l="0" t="0" r="r" b="b"/>
              <a:pathLst>
                <a:path w="6" h="5">
                  <a:moveTo>
                    <a:pt x="3" y="5"/>
                  </a:moveTo>
                  <a:cubicBezTo>
                    <a:pt x="0" y="5"/>
                    <a:pt x="2" y="0"/>
                    <a:pt x="3" y="0"/>
                  </a:cubicBezTo>
                  <a:cubicBezTo>
                    <a:pt x="6" y="2"/>
                    <a:pt x="5" y="5"/>
                    <a:pt x="3" y="5"/>
                  </a:cubicBezTo>
                </a:path>
              </a:pathLst>
            </a:custGeom>
            <a:grpFill/>
            <a:ln w="6350" cmpd="sng">
              <a:solidFill>
                <a:schemeClr val="bg1"/>
              </a:solidFill>
              <a:round/>
              <a:headEnd/>
              <a:tailEnd/>
            </a:ln>
          </p:spPr>
          <p:txBody>
            <a:bodyPr/>
            <a:lstStyle/>
            <a:p>
              <a:endParaRPr lang="en-GB"/>
            </a:p>
          </p:txBody>
        </p:sp>
        <p:sp>
          <p:nvSpPr>
            <p:cNvPr id="798" name="Freeform 132">
              <a:extLst>
                <a:ext uri="{FF2B5EF4-FFF2-40B4-BE49-F238E27FC236}">
                  <a16:creationId xmlns:a16="http://schemas.microsoft.com/office/drawing/2014/main" id="{3E029B1F-2E5D-75AD-C130-91887C2A1EB1}"/>
                </a:ext>
              </a:extLst>
            </p:cNvPr>
            <p:cNvSpPr>
              <a:spLocks/>
            </p:cNvSpPr>
            <p:nvPr/>
          </p:nvSpPr>
          <p:spPr bwMode="auto">
            <a:xfrm>
              <a:off x="4586537" y="4240935"/>
              <a:ext cx="25709" cy="24102"/>
            </a:xfrm>
            <a:custGeom>
              <a:avLst/>
              <a:gdLst/>
              <a:ahLst/>
              <a:cxnLst>
                <a:cxn ang="0">
                  <a:pos x="5" y="6"/>
                </a:cxn>
                <a:cxn ang="0">
                  <a:pos x="2" y="6"/>
                </a:cxn>
                <a:cxn ang="0">
                  <a:pos x="6" y="0"/>
                </a:cxn>
                <a:cxn ang="0">
                  <a:pos x="5" y="6"/>
                </a:cxn>
              </a:cxnLst>
              <a:rect l="0" t="0" r="r" b="b"/>
              <a:pathLst>
                <a:path w="8" h="8">
                  <a:moveTo>
                    <a:pt x="5" y="6"/>
                  </a:moveTo>
                  <a:cubicBezTo>
                    <a:pt x="0" y="8"/>
                    <a:pt x="0" y="8"/>
                    <a:pt x="2" y="6"/>
                  </a:cubicBezTo>
                  <a:cubicBezTo>
                    <a:pt x="5" y="4"/>
                    <a:pt x="5" y="0"/>
                    <a:pt x="6" y="0"/>
                  </a:cubicBezTo>
                  <a:cubicBezTo>
                    <a:pt x="8" y="1"/>
                    <a:pt x="6" y="6"/>
                    <a:pt x="5" y="6"/>
                  </a:cubicBezTo>
                </a:path>
              </a:pathLst>
            </a:custGeom>
            <a:grpFill/>
            <a:ln w="6350" cmpd="sng">
              <a:solidFill>
                <a:schemeClr val="bg1"/>
              </a:solidFill>
              <a:round/>
              <a:headEnd/>
              <a:tailEnd/>
            </a:ln>
          </p:spPr>
          <p:txBody>
            <a:bodyPr/>
            <a:lstStyle/>
            <a:p>
              <a:endParaRPr lang="en-GB"/>
            </a:p>
          </p:txBody>
        </p:sp>
        <p:sp>
          <p:nvSpPr>
            <p:cNvPr id="799" name="Freeform 133">
              <a:extLst>
                <a:ext uri="{FF2B5EF4-FFF2-40B4-BE49-F238E27FC236}">
                  <a16:creationId xmlns:a16="http://schemas.microsoft.com/office/drawing/2014/main" id="{25114EA3-F638-5006-2C01-29774C736B4C}"/>
                </a:ext>
              </a:extLst>
            </p:cNvPr>
            <p:cNvSpPr>
              <a:spLocks/>
            </p:cNvSpPr>
            <p:nvPr/>
          </p:nvSpPr>
          <p:spPr bwMode="auto">
            <a:xfrm>
              <a:off x="4605818" y="4224867"/>
              <a:ext cx="9641" cy="16068"/>
            </a:xfrm>
            <a:custGeom>
              <a:avLst/>
              <a:gdLst/>
              <a:ahLst/>
              <a:cxnLst>
                <a:cxn ang="0">
                  <a:pos x="0" y="3"/>
                </a:cxn>
                <a:cxn ang="0">
                  <a:pos x="3" y="0"/>
                </a:cxn>
                <a:cxn ang="0">
                  <a:pos x="2" y="3"/>
                </a:cxn>
                <a:cxn ang="0">
                  <a:pos x="0" y="3"/>
                </a:cxn>
              </a:cxnLst>
              <a:rect l="0" t="0" r="r" b="b"/>
              <a:pathLst>
                <a:path w="3" h="5">
                  <a:moveTo>
                    <a:pt x="0" y="3"/>
                  </a:moveTo>
                  <a:cubicBezTo>
                    <a:pt x="0" y="0"/>
                    <a:pt x="2" y="1"/>
                    <a:pt x="3" y="0"/>
                  </a:cubicBezTo>
                  <a:cubicBezTo>
                    <a:pt x="3" y="0"/>
                    <a:pt x="3" y="1"/>
                    <a:pt x="2" y="3"/>
                  </a:cubicBezTo>
                  <a:cubicBezTo>
                    <a:pt x="2" y="3"/>
                    <a:pt x="0" y="5"/>
                    <a:pt x="0" y="3"/>
                  </a:cubicBezTo>
                </a:path>
              </a:pathLst>
            </a:custGeom>
            <a:grpFill/>
            <a:ln w="6350" cmpd="sng">
              <a:solidFill>
                <a:schemeClr val="bg1"/>
              </a:solidFill>
              <a:round/>
              <a:headEnd/>
              <a:tailEnd/>
            </a:ln>
          </p:spPr>
          <p:txBody>
            <a:bodyPr/>
            <a:lstStyle/>
            <a:p>
              <a:endParaRPr lang="en-GB"/>
            </a:p>
          </p:txBody>
        </p:sp>
        <p:sp>
          <p:nvSpPr>
            <p:cNvPr id="800" name="Freeform 134">
              <a:extLst>
                <a:ext uri="{FF2B5EF4-FFF2-40B4-BE49-F238E27FC236}">
                  <a16:creationId xmlns:a16="http://schemas.microsoft.com/office/drawing/2014/main" id="{DD1A8233-08A0-89F0-685E-5631C4474B20}"/>
                </a:ext>
              </a:extLst>
            </p:cNvPr>
            <p:cNvSpPr>
              <a:spLocks/>
            </p:cNvSpPr>
            <p:nvPr/>
          </p:nvSpPr>
          <p:spPr bwMode="auto">
            <a:xfrm>
              <a:off x="4525479" y="4244148"/>
              <a:ext cx="24102" cy="24102"/>
            </a:xfrm>
            <a:custGeom>
              <a:avLst/>
              <a:gdLst/>
              <a:ahLst/>
              <a:cxnLst>
                <a:cxn ang="0">
                  <a:pos x="3" y="6"/>
                </a:cxn>
                <a:cxn ang="0">
                  <a:pos x="2" y="3"/>
                </a:cxn>
                <a:cxn ang="0">
                  <a:pos x="8" y="0"/>
                </a:cxn>
                <a:cxn ang="0">
                  <a:pos x="6" y="5"/>
                </a:cxn>
                <a:cxn ang="0">
                  <a:pos x="3" y="6"/>
                </a:cxn>
              </a:cxnLst>
              <a:rect l="0" t="0" r="r" b="b"/>
              <a:pathLst>
                <a:path w="8" h="8">
                  <a:moveTo>
                    <a:pt x="3" y="6"/>
                  </a:moveTo>
                  <a:cubicBezTo>
                    <a:pt x="2" y="3"/>
                    <a:pt x="0" y="3"/>
                    <a:pt x="2" y="3"/>
                  </a:cubicBezTo>
                  <a:cubicBezTo>
                    <a:pt x="5" y="2"/>
                    <a:pt x="8" y="0"/>
                    <a:pt x="8" y="0"/>
                  </a:cubicBezTo>
                  <a:cubicBezTo>
                    <a:pt x="8" y="2"/>
                    <a:pt x="6" y="2"/>
                    <a:pt x="6" y="5"/>
                  </a:cubicBezTo>
                  <a:cubicBezTo>
                    <a:pt x="5" y="6"/>
                    <a:pt x="3" y="8"/>
                    <a:pt x="3" y="6"/>
                  </a:cubicBezTo>
                </a:path>
              </a:pathLst>
            </a:custGeom>
            <a:grpFill/>
            <a:ln w="6350" cmpd="sng">
              <a:solidFill>
                <a:schemeClr val="bg1"/>
              </a:solidFill>
              <a:round/>
              <a:headEnd/>
              <a:tailEnd/>
            </a:ln>
          </p:spPr>
          <p:txBody>
            <a:bodyPr/>
            <a:lstStyle/>
            <a:p>
              <a:endParaRPr lang="en-GB"/>
            </a:p>
          </p:txBody>
        </p:sp>
        <p:sp>
          <p:nvSpPr>
            <p:cNvPr id="801" name="Freeform 135">
              <a:extLst>
                <a:ext uri="{FF2B5EF4-FFF2-40B4-BE49-F238E27FC236}">
                  <a16:creationId xmlns:a16="http://schemas.microsoft.com/office/drawing/2014/main" id="{ACBB2122-97E7-D41E-B1C6-93CE2ECB584C}"/>
                </a:ext>
              </a:extLst>
            </p:cNvPr>
            <p:cNvSpPr>
              <a:spLocks/>
            </p:cNvSpPr>
            <p:nvPr/>
          </p:nvSpPr>
          <p:spPr bwMode="auto">
            <a:xfrm>
              <a:off x="4502984" y="4234509"/>
              <a:ext cx="9641" cy="17674"/>
            </a:xfrm>
            <a:custGeom>
              <a:avLst/>
              <a:gdLst/>
              <a:ahLst/>
              <a:cxnLst>
                <a:cxn ang="0">
                  <a:pos x="1" y="2"/>
                </a:cxn>
                <a:cxn ang="0">
                  <a:pos x="1" y="5"/>
                </a:cxn>
                <a:cxn ang="0">
                  <a:pos x="1" y="2"/>
                </a:cxn>
              </a:cxnLst>
              <a:rect l="0" t="0" r="r" b="b"/>
              <a:pathLst>
                <a:path w="3" h="6">
                  <a:moveTo>
                    <a:pt x="1" y="2"/>
                  </a:moveTo>
                  <a:cubicBezTo>
                    <a:pt x="1" y="0"/>
                    <a:pt x="3" y="3"/>
                    <a:pt x="1" y="5"/>
                  </a:cubicBezTo>
                  <a:cubicBezTo>
                    <a:pt x="1" y="6"/>
                    <a:pt x="0" y="2"/>
                    <a:pt x="1" y="2"/>
                  </a:cubicBezTo>
                </a:path>
              </a:pathLst>
            </a:custGeom>
            <a:grpFill/>
            <a:ln w="6350" cmpd="sng">
              <a:solidFill>
                <a:schemeClr val="bg1"/>
              </a:solidFill>
              <a:round/>
              <a:headEnd/>
              <a:tailEnd/>
            </a:ln>
          </p:spPr>
          <p:txBody>
            <a:bodyPr/>
            <a:lstStyle/>
            <a:p>
              <a:endParaRPr lang="en-GB"/>
            </a:p>
          </p:txBody>
        </p:sp>
        <p:sp>
          <p:nvSpPr>
            <p:cNvPr id="802" name="Freeform 136">
              <a:extLst>
                <a:ext uri="{FF2B5EF4-FFF2-40B4-BE49-F238E27FC236}">
                  <a16:creationId xmlns:a16="http://schemas.microsoft.com/office/drawing/2014/main" id="{79B5D048-96B2-1340-314A-76AEECE2FB31}"/>
                </a:ext>
              </a:extLst>
            </p:cNvPr>
            <p:cNvSpPr>
              <a:spLocks/>
            </p:cNvSpPr>
            <p:nvPr/>
          </p:nvSpPr>
          <p:spPr bwMode="auto">
            <a:xfrm>
              <a:off x="4515839" y="4258610"/>
              <a:ext cx="9641" cy="6427"/>
            </a:xfrm>
            <a:custGeom>
              <a:avLst/>
              <a:gdLst/>
              <a:ahLst/>
              <a:cxnLst>
                <a:cxn ang="0">
                  <a:pos x="2" y="0"/>
                </a:cxn>
                <a:cxn ang="0">
                  <a:pos x="3" y="2"/>
                </a:cxn>
                <a:cxn ang="0">
                  <a:pos x="2" y="0"/>
                </a:cxn>
              </a:cxnLst>
              <a:rect l="0" t="0" r="r" b="b"/>
              <a:pathLst>
                <a:path w="3" h="2">
                  <a:moveTo>
                    <a:pt x="2" y="0"/>
                  </a:moveTo>
                  <a:cubicBezTo>
                    <a:pt x="3" y="0"/>
                    <a:pt x="3" y="2"/>
                    <a:pt x="3" y="2"/>
                  </a:cubicBezTo>
                  <a:cubicBezTo>
                    <a:pt x="2" y="2"/>
                    <a:pt x="0" y="0"/>
                    <a:pt x="2" y="0"/>
                  </a:cubicBezTo>
                </a:path>
              </a:pathLst>
            </a:custGeom>
            <a:grpFill/>
            <a:ln w="6350" cmpd="sng">
              <a:solidFill>
                <a:schemeClr val="bg1"/>
              </a:solidFill>
              <a:round/>
              <a:headEnd/>
              <a:tailEnd/>
            </a:ln>
          </p:spPr>
          <p:txBody>
            <a:bodyPr/>
            <a:lstStyle/>
            <a:p>
              <a:endParaRPr lang="en-GB"/>
            </a:p>
          </p:txBody>
        </p:sp>
        <p:sp>
          <p:nvSpPr>
            <p:cNvPr id="803" name="Freeform 137">
              <a:extLst>
                <a:ext uri="{FF2B5EF4-FFF2-40B4-BE49-F238E27FC236}">
                  <a16:creationId xmlns:a16="http://schemas.microsoft.com/office/drawing/2014/main" id="{304A0711-4027-DCF9-EF0C-3CBD15D90DDB}"/>
                </a:ext>
              </a:extLst>
            </p:cNvPr>
            <p:cNvSpPr>
              <a:spLocks/>
            </p:cNvSpPr>
            <p:nvPr/>
          </p:nvSpPr>
          <p:spPr bwMode="auto">
            <a:xfrm>
              <a:off x="4496557" y="4268250"/>
              <a:ext cx="9641" cy="9640"/>
            </a:xfrm>
            <a:custGeom>
              <a:avLst/>
              <a:gdLst/>
              <a:ahLst/>
              <a:cxnLst>
                <a:cxn ang="0">
                  <a:pos x="2" y="0"/>
                </a:cxn>
                <a:cxn ang="0">
                  <a:pos x="3" y="2"/>
                </a:cxn>
                <a:cxn ang="0">
                  <a:pos x="2" y="0"/>
                </a:cxn>
              </a:cxnLst>
              <a:rect l="0" t="0" r="r" b="b"/>
              <a:pathLst>
                <a:path w="3" h="3">
                  <a:moveTo>
                    <a:pt x="2" y="0"/>
                  </a:moveTo>
                  <a:cubicBezTo>
                    <a:pt x="3" y="0"/>
                    <a:pt x="3" y="0"/>
                    <a:pt x="3" y="2"/>
                  </a:cubicBezTo>
                  <a:cubicBezTo>
                    <a:pt x="2" y="3"/>
                    <a:pt x="0" y="2"/>
                    <a:pt x="2" y="0"/>
                  </a:cubicBezTo>
                </a:path>
              </a:pathLst>
            </a:custGeom>
            <a:grpFill/>
            <a:ln w="6350" cmpd="sng">
              <a:solidFill>
                <a:schemeClr val="bg1"/>
              </a:solidFill>
              <a:round/>
              <a:headEnd/>
              <a:tailEnd/>
            </a:ln>
          </p:spPr>
          <p:txBody>
            <a:bodyPr/>
            <a:lstStyle/>
            <a:p>
              <a:endParaRPr lang="en-GB"/>
            </a:p>
          </p:txBody>
        </p:sp>
        <p:sp>
          <p:nvSpPr>
            <p:cNvPr id="804" name="Freeform 138">
              <a:extLst>
                <a:ext uri="{FF2B5EF4-FFF2-40B4-BE49-F238E27FC236}">
                  <a16:creationId xmlns:a16="http://schemas.microsoft.com/office/drawing/2014/main" id="{173CC8C0-6CC6-F8BE-4C8D-6513E74050C2}"/>
                </a:ext>
              </a:extLst>
            </p:cNvPr>
            <p:cNvSpPr>
              <a:spLocks/>
            </p:cNvSpPr>
            <p:nvPr/>
          </p:nvSpPr>
          <p:spPr bwMode="auto">
            <a:xfrm>
              <a:off x="4668483" y="4872389"/>
              <a:ext cx="99621" cy="131754"/>
            </a:xfrm>
            <a:custGeom>
              <a:avLst/>
              <a:gdLst/>
              <a:ahLst/>
              <a:cxnLst>
                <a:cxn ang="0">
                  <a:pos x="9" y="0"/>
                </a:cxn>
                <a:cxn ang="0">
                  <a:pos x="16" y="3"/>
                </a:cxn>
                <a:cxn ang="0">
                  <a:pos x="16" y="10"/>
                </a:cxn>
                <a:cxn ang="0">
                  <a:pos x="19" y="13"/>
                </a:cxn>
                <a:cxn ang="0">
                  <a:pos x="23" y="8"/>
                </a:cxn>
                <a:cxn ang="0">
                  <a:pos x="23" y="19"/>
                </a:cxn>
                <a:cxn ang="0">
                  <a:pos x="29" y="24"/>
                </a:cxn>
                <a:cxn ang="0">
                  <a:pos x="32" y="28"/>
                </a:cxn>
                <a:cxn ang="0">
                  <a:pos x="31" y="41"/>
                </a:cxn>
                <a:cxn ang="0">
                  <a:pos x="26" y="39"/>
                </a:cxn>
                <a:cxn ang="0">
                  <a:pos x="13" y="28"/>
                </a:cxn>
                <a:cxn ang="0">
                  <a:pos x="5" y="22"/>
                </a:cxn>
                <a:cxn ang="0">
                  <a:pos x="0" y="16"/>
                </a:cxn>
                <a:cxn ang="0">
                  <a:pos x="6" y="6"/>
                </a:cxn>
                <a:cxn ang="0">
                  <a:pos x="9" y="0"/>
                </a:cxn>
              </a:cxnLst>
              <a:rect l="0" t="0" r="r" b="b"/>
              <a:pathLst>
                <a:path w="32" h="42">
                  <a:moveTo>
                    <a:pt x="9" y="0"/>
                  </a:moveTo>
                  <a:cubicBezTo>
                    <a:pt x="11" y="0"/>
                    <a:pt x="17" y="0"/>
                    <a:pt x="16" y="3"/>
                  </a:cubicBezTo>
                  <a:cubicBezTo>
                    <a:pt x="16" y="5"/>
                    <a:pt x="17" y="6"/>
                    <a:pt x="16" y="10"/>
                  </a:cubicBezTo>
                  <a:cubicBezTo>
                    <a:pt x="16" y="13"/>
                    <a:pt x="17" y="10"/>
                    <a:pt x="19" y="13"/>
                  </a:cubicBezTo>
                  <a:cubicBezTo>
                    <a:pt x="20" y="16"/>
                    <a:pt x="22" y="6"/>
                    <a:pt x="23" y="8"/>
                  </a:cubicBezTo>
                  <a:cubicBezTo>
                    <a:pt x="26" y="14"/>
                    <a:pt x="25" y="16"/>
                    <a:pt x="23" y="19"/>
                  </a:cubicBezTo>
                  <a:cubicBezTo>
                    <a:pt x="22" y="22"/>
                    <a:pt x="29" y="20"/>
                    <a:pt x="29" y="24"/>
                  </a:cubicBezTo>
                  <a:cubicBezTo>
                    <a:pt x="29" y="27"/>
                    <a:pt x="32" y="25"/>
                    <a:pt x="32" y="28"/>
                  </a:cubicBezTo>
                  <a:cubicBezTo>
                    <a:pt x="32" y="33"/>
                    <a:pt x="31" y="36"/>
                    <a:pt x="31" y="41"/>
                  </a:cubicBezTo>
                  <a:cubicBezTo>
                    <a:pt x="29" y="42"/>
                    <a:pt x="31" y="41"/>
                    <a:pt x="26" y="39"/>
                  </a:cubicBezTo>
                  <a:cubicBezTo>
                    <a:pt x="23" y="38"/>
                    <a:pt x="17" y="34"/>
                    <a:pt x="13" y="28"/>
                  </a:cubicBezTo>
                  <a:cubicBezTo>
                    <a:pt x="8" y="22"/>
                    <a:pt x="6" y="24"/>
                    <a:pt x="5" y="22"/>
                  </a:cubicBezTo>
                  <a:cubicBezTo>
                    <a:pt x="5" y="19"/>
                    <a:pt x="2" y="19"/>
                    <a:pt x="0" y="16"/>
                  </a:cubicBezTo>
                  <a:cubicBezTo>
                    <a:pt x="5" y="8"/>
                    <a:pt x="6" y="10"/>
                    <a:pt x="6" y="6"/>
                  </a:cubicBezTo>
                  <a:cubicBezTo>
                    <a:pt x="6" y="3"/>
                    <a:pt x="9" y="5"/>
                    <a:pt x="9" y="0"/>
                  </a:cubicBezTo>
                </a:path>
              </a:pathLst>
            </a:custGeom>
            <a:grpFill/>
            <a:ln w="6350" cmpd="sng">
              <a:solidFill>
                <a:schemeClr val="bg1"/>
              </a:solidFill>
              <a:round/>
              <a:headEnd/>
              <a:tailEnd/>
            </a:ln>
          </p:spPr>
          <p:txBody>
            <a:bodyPr/>
            <a:lstStyle/>
            <a:p>
              <a:endParaRPr lang="en-GB"/>
            </a:p>
          </p:txBody>
        </p:sp>
        <p:sp>
          <p:nvSpPr>
            <p:cNvPr id="805" name="Freeform 139">
              <a:extLst>
                <a:ext uri="{FF2B5EF4-FFF2-40B4-BE49-F238E27FC236}">
                  <a16:creationId xmlns:a16="http://schemas.microsoft.com/office/drawing/2014/main" id="{4403DAB5-6D2A-D9AE-98CF-516648F5B30D}"/>
                </a:ext>
              </a:extLst>
            </p:cNvPr>
            <p:cNvSpPr>
              <a:spLocks/>
            </p:cNvSpPr>
            <p:nvPr/>
          </p:nvSpPr>
          <p:spPr bwMode="auto">
            <a:xfrm>
              <a:off x="4621886" y="4825793"/>
              <a:ext cx="73912" cy="96405"/>
            </a:xfrm>
            <a:custGeom>
              <a:avLst/>
              <a:gdLst/>
              <a:ahLst/>
              <a:cxnLst>
                <a:cxn ang="0">
                  <a:pos x="15" y="31"/>
                </a:cxn>
                <a:cxn ang="0">
                  <a:pos x="21" y="21"/>
                </a:cxn>
                <a:cxn ang="0">
                  <a:pos x="24" y="15"/>
                </a:cxn>
                <a:cxn ang="0">
                  <a:pos x="23" y="12"/>
                </a:cxn>
                <a:cxn ang="0">
                  <a:pos x="21" y="9"/>
                </a:cxn>
                <a:cxn ang="0">
                  <a:pos x="18" y="3"/>
                </a:cxn>
                <a:cxn ang="0">
                  <a:pos x="11" y="1"/>
                </a:cxn>
                <a:cxn ang="0">
                  <a:pos x="6" y="3"/>
                </a:cxn>
                <a:cxn ang="0">
                  <a:pos x="0" y="11"/>
                </a:cxn>
                <a:cxn ang="0">
                  <a:pos x="0" y="14"/>
                </a:cxn>
                <a:cxn ang="0">
                  <a:pos x="3" y="15"/>
                </a:cxn>
                <a:cxn ang="0">
                  <a:pos x="0" y="17"/>
                </a:cxn>
                <a:cxn ang="0">
                  <a:pos x="3" y="20"/>
                </a:cxn>
                <a:cxn ang="0">
                  <a:pos x="3" y="21"/>
                </a:cxn>
                <a:cxn ang="0">
                  <a:pos x="6" y="24"/>
                </a:cxn>
                <a:cxn ang="0">
                  <a:pos x="8" y="28"/>
                </a:cxn>
                <a:cxn ang="0">
                  <a:pos x="15" y="31"/>
                </a:cxn>
              </a:cxnLst>
              <a:rect l="0" t="0" r="r" b="b"/>
              <a:pathLst>
                <a:path w="24" h="31">
                  <a:moveTo>
                    <a:pt x="15" y="31"/>
                  </a:moveTo>
                  <a:cubicBezTo>
                    <a:pt x="20" y="23"/>
                    <a:pt x="21" y="24"/>
                    <a:pt x="21" y="21"/>
                  </a:cubicBezTo>
                  <a:cubicBezTo>
                    <a:pt x="21" y="18"/>
                    <a:pt x="24" y="20"/>
                    <a:pt x="24" y="15"/>
                  </a:cubicBezTo>
                  <a:cubicBezTo>
                    <a:pt x="20" y="20"/>
                    <a:pt x="23" y="14"/>
                    <a:pt x="23" y="12"/>
                  </a:cubicBezTo>
                  <a:cubicBezTo>
                    <a:pt x="21" y="9"/>
                    <a:pt x="21" y="9"/>
                    <a:pt x="21" y="9"/>
                  </a:cubicBezTo>
                  <a:cubicBezTo>
                    <a:pt x="21" y="6"/>
                    <a:pt x="20" y="7"/>
                    <a:pt x="18" y="3"/>
                  </a:cubicBezTo>
                  <a:cubicBezTo>
                    <a:pt x="17" y="0"/>
                    <a:pt x="11" y="0"/>
                    <a:pt x="11" y="1"/>
                  </a:cubicBezTo>
                  <a:cubicBezTo>
                    <a:pt x="11" y="3"/>
                    <a:pt x="8" y="0"/>
                    <a:pt x="6" y="3"/>
                  </a:cubicBezTo>
                  <a:cubicBezTo>
                    <a:pt x="6" y="7"/>
                    <a:pt x="3" y="9"/>
                    <a:pt x="0" y="11"/>
                  </a:cubicBezTo>
                  <a:cubicBezTo>
                    <a:pt x="3" y="12"/>
                    <a:pt x="0" y="12"/>
                    <a:pt x="0" y="14"/>
                  </a:cubicBezTo>
                  <a:cubicBezTo>
                    <a:pt x="1" y="15"/>
                    <a:pt x="1" y="14"/>
                    <a:pt x="3" y="15"/>
                  </a:cubicBezTo>
                  <a:cubicBezTo>
                    <a:pt x="1" y="17"/>
                    <a:pt x="0" y="14"/>
                    <a:pt x="0" y="17"/>
                  </a:cubicBezTo>
                  <a:cubicBezTo>
                    <a:pt x="1" y="20"/>
                    <a:pt x="3" y="17"/>
                    <a:pt x="3" y="20"/>
                  </a:cubicBezTo>
                  <a:cubicBezTo>
                    <a:pt x="4" y="21"/>
                    <a:pt x="1" y="20"/>
                    <a:pt x="3" y="21"/>
                  </a:cubicBezTo>
                  <a:cubicBezTo>
                    <a:pt x="3" y="23"/>
                    <a:pt x="6" y="23"/>
                    <a:pt x="6" y="24"/>
                  </a:cubicBezTo>
                  <a:cubicBezTo>
                    <a:pt x="8" y="26"/>
                    <a:pt x="4" y="26"/>
                    <a:pt x="8" y="28"/>
                  </a:cubicBezTo>
                  <a:cubicBezTo>
                    <a:pt x="11" y="28"/>
                    <a:pt x="14" y="29"/>
                    <a:pt x="15" y="31"/>
                  </a:cubicBezTo>
                </a:path>
              </a:pathLst>
            </a:custGeom>
            <a:grpFill/>
            <a:ln w="6350" cmpd="sng">
              <a:solidFill>
                <a:schemeClr val="bg1"/>
              </a:solidFill>
              <a:round/>
              <a:headEnd/>
              <a:tailEnd/>
            </a:ln>
          </p:spPr>
          <p:txBody>
            <a:bodyPr/>
            <a:lstStyle/>
            <a:p>
              <a:endParaRPr lang="en-GB"/>
            </a:p>
          </p:txBody>
        </p:sp>
        <p:sp>
          <p:nvSpPr>
            <p:cNvPr id="806" name="Freeform 140">
              <a:extLst>
                <a:ext uri="{FF2B5EF4-FFF2-40B4-BE49-F238E27FC236}">
                  <a16:creationId xmlns:a16="http://schemas.microsoft.com/office/drawing/2014/main" id="{49A18282-2E34-DCF7-6C75-B82F4A0DCA72}"/>
                </a:ext>
              </a:extLst>
            </p:cNvPr>
            <p:cNvSpPr>
              <a:spLocks/>
            </p:cNvSpPr>
            <p:nvPr/>
          </p:nvSpPr>
          <p:spPr bwMode="auto">
            <a:xfrm>
              <a:off x="4515839" y="4623342"/>
              <a:ext cx="159071" cy="134967"/>
            </a:xfrm>
            <a:custGeom>
              <a:avLst/>
              <a:gdLst/>
              <a:ahLst/>
              <a:cxnLst>
                <a:cxn ang="0">
                  <a:pos x="8" y="30"/>
                </a:cxn>
                <a:cxn ang="0">
                  <a:pos x="3" y="20"/>
                </a:cxn>
                <a:cxn ang="0">
                  <a:pos x="2" y="18"/>
                </a:cxn>
                <a:cxn ang="0">
                  <a:pos x="10" y="4"/>
                </a:cxn>
                <a:cxn ang="0">
                  <a:pos x="25" y="1"/>
                </a:cxn>
                <a:cxn ang="0">
                  <a:pos x="33" y="6"/>
                </a:cxn>
                <a:cxn ang="0">
                  <a:pos x="43" y="20"/>
                </a:cxn>
                <a:cxn ang="0">
                  <a:pos x="45" y="26"/>
                </a:cxn>
                <a:cxn ang="0">
                  <a:pos x="45" y="30"/>
                </a:cxn>
                <a:cxn ang="0">
                  <a:pos x="49" y="35"/>
                </a:cxn>
                <a:cxn ang="0">
                  <a:pos x="49" y="41"/>
                </a:cxn>
                <a:cxn ang="0">
                  <a:pos x="43" y="41"/>
                </a:cxn>
                <a:cxn ang="0">
                  <a:pos x="31" y="40"/>
                </a:cxn>
                <a:cxn ang="0">
                  <a:pos x="19" y="40"/>
                </a:cxn>
                <a:cxn ang="0">
                  <a:pos x="17" y="41"/>
                </a:cxn>
                <a:cxn ang="0">
                  <a:pos x="8" y="43"/>
                </a:cxn>
                <a:cxn ang="0">
                  <a:pos x="7" y="41"/>
                </a:cxn>
                <a:cxn ang="0">
                  <a:pos x="16" y="40"/>
                </a:cxn>
                <a:cxn ang="0">
                  <a:pos x="11" y="40"/>
                </a:cxn>
                <a:cxn ang="0">
                  <a:pos x="8" y="40"/>
                </a:cxn>
                <a:cxn ang="0">
                  <a:pos x="7" y="35"/>
                </a:cxn>
                <a:cxn ang="0">
                  <a:pos x="14" y="33"/>
                </a:cxn>
                <a:cxn ang="0">
                  <a:pos x="19" y="32"/>
                </a:cxn>
                <a:cxn ang="0">
                  <a:pos x="25" y="32"/>
                </a:cxn>
                <a:cxn ang="0">
                  <a:pos x="31" y="30"/>
                </a:cxn>
                <a:cxn ang="0">
                  <a:pos x="25" y="30"/>
                </a:cxn>
                <a:cxn ang="0">
                  <a:pos x="22" y="29"/>
                </a:cxn>
                <a:cxn ang="0">
                  <a:pos x="17" y="30"/>
                </a:cxn>
                <a:cxn ang="0">
                  <a:pos x="8" y="30"/>
                </a:cxn>
              </a:cxnLst>
              <a:rect l="0" t="0" r="r" b="b"/>
              <a:pathLst>
                <a:path w="51" h="43">
                  <a:moveTo>
                    <a:pt x="8" y="30"/>
                  </a:moveTo>
                  <a:cubicBezTo>
                    <a:pt x="5" y="27"/>
                    <a:pt x="5" y="18"/>
                    <a:pt x="3" y="20"/>
                  </a:cubicBezTo>
                  <a:cubicBezTo>
                    <a:pt x="0" y="20"/>
                    <a:pt x="0" y="18"/>
                    <a:pt x="2" y="18"/>
                  </a:cubicBezTo>
                  <a:cubicBezTo>
                    <a:pt x="7" y="15"/>
                    <a:pt x="10" y="7"/>
                    <a:pt x="10" y="4"/>
                  </a:cubicBezTo>
                  <a:cubicBezTo>
                    <a:pt x="10" y="0"/>
                    <a:pt x="20" y="1"/>
                    <a:pt x="25" y="1"/>
                  </a:cubicBezTo>
                  <a:cubicBezTo>
                    <a:pt x="28" y="0"/>
                    <a:pt x="31" y="4"/>
                    <a:pt x="33" y="6"/>
                  </a:cubicBezTo>
                  <a:cubicBezTo>
                    <a:pt x="36" y="7"/>
                    <a:pt x="40" y="17"/>
                    <a:pt x="43" y="20"/>
                  </a:cubicBezTo>
                  <a:cubicBezTo>
                    <a:pt x="42" y="24"/>
                    <a:pt x="45" y="21"/>
                    <a:pt x="45" y="26"/>
                  </a:cubicBezTo>
                  <a:cubicBezTo>
                    <a:pt x="45" y="30"/>
                    <a:pt x="43" y="27"/>
                    <a:pt x="45" y="30"/>
                  </a:cubicBezTo>
                  <a:cubicBezTo>
                    <a:pt x="46" y="35"/>
                    <a:pt x="46" y="30"/>
                    <a:pt x="49" y="35"/>
                  </a:cubicBezTo>
                  <a:cubicBezTo>
                    <a:pt x="51" y="38"/>
                    <a:pt x="49" y="38"/>
                    <a:pt x="49" y="41"/>
                  </a:cubicBezTo>
                  <a:cubicBezTo>
                    <a:pt x="48" y="41"/>
                    <a:pt x="45" y="40"/>
                    <a:pt x="43" y="41"/>
                  </a:cubicBezTo>
                  <a:cubicBezTo>
                    <a:pt x="40" y="43"/>
                    <a:pt x="37" y="40"/>
                    <a:pt x="31" y="40"/>
                  </a:cubicBezTo>
                  <a:cubicBezTo>
                    <a:pt x="28" y="40"/>
                    <a:pt x="22" y="38"/>
                    <a:pt x="19" y="40"/>
                  </a:cubicBezTo>
                  <a:cubicBezTo>
                    <a:pt x="14" y="40"/>
                    <a:pt x="20" y="40"/>
                    <a:pt x="17" y="41"/>
                  </a:cubicBezTo>
                  <a:cubicBezTo>
                    <a:pt x="14" y="43"/>
                    <a:pt x="11" y="41"/>
                    <a:pt x="8" y="43"/>
                  </a:cubicBezTo>
                  <a:cubicBezTo>
                    <a:pt x="8" y="41"/>
                    <a:pt x="7" y="43"/>
                    <a:pt x="7" y="41"/>
                  </a:cubicBezTo>
                  <a:cubicBezTo>
                    <a:pt x="10" y="38"/>
                    <a:pt x="8" y="41"/>
                    <a:pt x="16" y="40"/>
                  </a:cubicBezTo>
                  <a:cubicBezTo>
                    <a:pt x="14" y="40"/>
                    <a:pt x="13" y="38"/>
                    <a:pt x="11" y="40"/>
                  </a:cubicBezTo>
                  <a:cubicBezTo>
                    <a:pt x="10" y="40"/>
                    <a:pt x="10" y="38"/>
                    <a:pt x="8" y="40"/>
                  </a:cubicBezTo>
                  <a:cubicBezTo>
                    <a:pt x="7" y="41"/>
                    <a:pt x="8" y="38"/>
                    <a:pt x="7" y="35"/>
                  </a:cubicBezTo>
                  <a:cubicBezTo>
                    <a:pt x="10" y="33"/>
                    <a:pt x="16" y="37"/>
                    <a:pt x="14" y="33"/>
                  </a:cubicBezTo>
                  <a:cubicBezTo>
                    <a:pt x="14" y="32"/>
                    <a:pt x="19" y="33"/>
                    <a:pt x="19" y="32"/>
                  </a:cubicBezTo>
                  <a:cubicBezTo>
                    <a:pt x="20" y="29"/>
                    <a:pt x="19" y="30"/>
                    <a:pt x="25" y="32"/>
                  </a:cubicBezTo>
                  <a:cubicBezTo>
                    <a:pt x="28" y="33"/>
                    <a:pt x="31" y="33"/>
                    <a:pt x="31" y="30"/>
                  </a:cubicBezTo>
                  <a:cubicBezTo>
                    <a:pt x="29" y="29"/>
                    <a:pt x="26" y="33"/>
                    <a:pt x="25" y="30"/>
                  </a:cubicBezTo>
                  <a:cubicBezTo>
                    <a:pt x="23" y="27"/>
                    <a:pt x="23" y="30"/>
                    <a:pt x="22" y="29"/>
                  </a:cubicBezTo>
                  <a:cubicBezTo>
                    <a:pt x="22" y="27"/>
                    <a:pt x="19" y="29"/>
                    <a:pt x="17" y="30"/>
                  </a:cubicBezTo>
                  <a:cubicBezTo>
                    <a:pt x="17" y="30"/>
                    <a:pt x="16" y="30"/>
                    <a:pt x="8" y="30"/>
                  </a:cubicBezTo>
                </a:path>
              </a:pathLst>
            </a:custGeom>
            <a:grpFill/>
            <a:ln w="6350" cmpd="sng">
              <a:solidFill>
                <a:schemeClr val="bg1"/>
              </a:solidFill>
              <a:round/>
              <a:headEnd/>
              <a:tailEnd/>
            </a:ln>
          </p:spPr>
          <p:txBody>
            <a:bodyPr/>
            <a:lstStyle/>
            <a:p>
              <a:endParaRPr lang="en-GB"/>
            </a:p>
          </p:txBody>
        </p:sp>
        <p:sp>
          <p:nvSpPr>
            <p:cNvPr id="807" name="Freeform 141">
              <a:extLst>
                <a:ext uri="{FF2B5EF4-FFF2-40B4-BE49-F238E27FC236}">
                  <a16:creationId xmlns:a16="http://schemas.microsoft.com/office/drawing/2014/main" id="{BB1B0F80-4AEB-BE07-A22C-9746F0293059}"/>
                </a:ext>
              </a:extLst>
            </p:cNvPr>
            <p:cNvSpPr>
              <a:spLocks/>
            </p:cNvSpPr>
            <p:nvPr/>
          </p:nvSpPr>
          <p:spPr bwMode="auto">
            <a:xfrm>
              <a:off x="4531906" y="4711714"/>
              <a:ext cx="80339" cy="27315"/>
            </a:xfrm>
            <a:custGeom>
              <a:avLst/>
              <a:gdLst/>
              <a:ahLst/>
              <a:cxnLst>
                <a:cxn ang="0">
                  <a:pos x="3" y="3"/>
                </a:cxn>
                <a:cxn ang="0">
                  <a:pos x="12" y="4"/>
                </a:cxn>
                <a:cxn ang="0">
                  <a:pos x="3" y="4"/>
                </a:cxn>
                <a:cxn ang="0">
                  <a:pos x="1" y="7"/>
                </a:cxn>
                <a:cxn ang="0">
                  <a:pos x="9" y="6"/>
                </a:cxn>
                <a:cxn ang="0">
                  <a:pos x="14" y="4"/>
                </a:cxn>
                <a:cxn ang="0">
                  <a:pos x="20" y="4"/>
                </a:cxn>
                <a:cxn ang="0">
                  <a:pos x="26" y="3"/>
                </a:cxn>
                <a:cxn ang="0">
                  <a:pos x="20" y="3"/>
                </a:cxn>
                <a:cxn ang="0">
                  <a:pos x="17" y="1"/>
                </a:cxn>
                <a:cxn ang="0">
                  <a:pos x="12" y="3"/>
                </a:cxn>
                <a:cxn ang="0">
                  <a:pos x="3" y="3"/>
                </a:cxn>
              </a:cxnLst>
              <a:rect l="0" t="0" r="r" b="b"/>
              <a:pathLst>
                <a:path w="26" h="9">
                  <a:moveTo>
                    <a:pt x="3" y="3"/>
                  </a:moveTo>
                  <a:cubicBezTo>
                    <a:pt x="5" y="6"/>
                    <a:pt x="6" y="3"/>
                    <a:pt x="12" y="4"/>
                  </a:cubicBezTo>
                  <a:cubicBezTo>
                    <a:pt x="6" y="4"/>
                    <a:pt x="5" y="7"/>
                    <a:pt x="3" y="4"/>
                  </a:cubicBezTo>
                  <a:cubicBezTo>
                    <a:pt x="1" y="3"/>
                    <a:pt x="0" y="6"/>
                    <a:pt x="1" y="7"/>
                  </a:cubicBezTo>
                  <a:cubicBezTo>
                    <a:pt x="5" y="6"/>
                    <a:pt x="11" y="9"/>
                    <a:pt x="9" y="6"/>
                  </a:cubicBezTo>
                  <a:cubicBezTo>
                    <a:pt x="9" y="4"/>
                    <a:pt x="14" y="6"/>
                    <a:pt x="14" y="4"/>
                  </a:cubicBezTo>
                  <a:cubicBezTo>
                    <a:pt x="15" y="1"/>
                    <a:pt x="14" y="3"/>
                    <a:pt x="20" y="4"/>
                  </a:cubicBezTo>
                  <a:cubicBezTo>
                    <a:pt x="23" y="6"/>
                    <a:pt x="26" y="6"/>
                    <a:pt x="26" y="3"/>
                  </a:cubicBezTo>
                  <a:cubicBezTo>
                    <a:pt x="24" y="1"/>
                    <a:pt x="21" y="6"/>
                    <a:pt x="20" y="3"/>
                  </a:cubicBezTo>
                  <a:cubicBezTo>
                    <a:pt x="18" y="0"/>
                    <a:pt x="18" y="3"/>
                    <a:pt x="17" y="1"/>
                  </a:cubicBezTo>
                  <a:cubicBezTo>
                    <a:pt x="17" y="0"/>
                    <a:pt x="14" y="1"/>
                    <a:pt x="12" y="3"/>
                  </a:cubicBezTo>
                  <a:cubicBezTo>
                    <a:pt x="12" y="3"/>
                    <a:pt x="11" y="3"/>
                    <a:pt x="3" y="3"/>
                  </a:cubicBezTo>
                </a:path>
              </a:pathLst>
            </a:custGeom>
            <a:grpFill/>
            <a:ln w="6350" cmpd="sng">
              <a:solidFill>
                <a:schemeClr val="bg1"/>
              </a:solidFill>
              <a:round/>
              <a:headEnd/>
              <a:tailEnd/>
            </a:ln>
          </p:spPr>
          <p:txBody>
            <a:bodyPr/>
            <a:lstStyle/>
            <a:p>
              <a:endParaRPr lang="en-GB"/>
            </a:p>
          </p:txBody>
        </p:sp>
        <p:sp>
          <p:nvSpPr>
            <p:cNvPr id="808" name="Freeform 142">
              <a:extLst>
                <a:ext uri="{FF2B5EF4-FFF2-40B4-BE49-F238E27FC236}">
                  <a16:creationId xmlns:a16="http://schemas.microsoft.com/office/drawing/2014/main" id="{C457DA9E-B690-28B2-B19F-1BAAADAB8817}"/>
                </a:ext>
              </a:extLst>
            </p:cNvPr>
            <p:cNvSpPr>
              <a:spLocks/>
            </p:cNvSpPr>
            <p:nvPr/>
          </p:nvSpPr>
          <p:spPr bwMode="auto">
            <a:xfrm>
              <a:off x="4578503" y="4748669"/>
              <a:ext cx="186387" cy="173529"/>
            </a:xfrm>
            <a:custGeom>
              <a:avLst/>
              <a:gdLst/>
              <a:ahLst/>
              <a:cxnLst>
                <a:cxn ang="0">
                  <a:pos x="38" y="40"/>
                </a:cxn>
                <a:cxn ang="0">
                  <a:pos x="37" y="37"/>
                </a:cxn>
                <a:cxn ang="0">
                  <a:pos x="35" y="34"/>
                </a:cxn>
                <a:cxn ang="0">
                  <a:pos x="32" y="28"/>
                </a:cxn>
                <a:cxn ang="0">
                  <a:pos x="25" y="26"/>
                </a:cxn>
                <a:cxn ang="0">
                  <a:pos x="20" y="28"/>
                </a:cxn>
                <a:cxn ang="0">
                  <a:pos x="14" y="35"/>
                </a:cxn>
                <a:cxn ang="0">
                  <a:pos x="14" y="34"/>
                </a:cxn>
                <a:cxn ang="0">
                  <a:pos x="13" y="31"/>
                </a:cxn>
                <a:cxn ang="0">
                  <a:pos x="13" y="29"/>
                </a:cxn>
                <a:cxn ang="0">
                  <a:pos x="8" y="25"/>
                </a:cxn>
                <a:cxn ang="0">
                  <a:pos x="5" y="23"/>
                </a:cxn>
                <a:cxn ang="0">
                  <a:pos x="5" y="18"/>
                </a:cxn>
                <a:cxn ang="0">
                  <a:pos x="3" y="18"/>
                </a:cxn>
                <a:cxn ang="0">
                  <a:pos x="3" y="15"/>
                </a:cxn>
                <a:cxn ang="0">
                  <a:pos x="0" y="18"/>
                </a:cxn>
                <a:cxn ang="0">
                  <a:pos x="0" y="17"/>
                </a:cxn>
                <a:cxn ang="0">
                  <a:pos x="6" y="9"/>
                </a:cxn>
                <a:cxn ang="0">
                  <a:pos x="10" y="9"/>
                </a:cxn>
                <a:cxn ang="0">
                  <a:pos x="10" y="4"/>
                </a:cxn>
                <a:cxn ang="0">
                  <a:pos x="11" y="0"/>
                </a:cxn>
                <a:cxn ang="0">
                  <a:pos x="23" y="1"/>
                </a:cxn>
                <a:cxn ang="0">
                  <a:pos x="29" y="1"/>
                </a:cxn>
                <a:cxn ang="0">
                  <a:pos x="32" y="4"/>
                </a:cxn>
                <a:cxn ang="0">
                  <a:pos x="34" y="6"/>
                </a:cxn>
                <a:cxn ang="0">
                  <a:pos x="42" y="4"/>
                </a:cxn>
                <a:cxn ang="0">
                  <a:pos x="45" y="3"/>
                </a:cxn>
                <a:cxn ang="0">
                  <a:pos x="48" y="1"/>
                </a:cxn>
                <a:cxn ang="0">
                  <a:pos x="49" y="6"/>
                </a:cxn>
                <a:cxn ang="0">
                  <a:pos x="51" y="9"/>
                </a:cxn>
                <a:cxn ang="0">
                  <a:pos x="52" y="12"/>
                </a:cxn>
                <a:cxn ang="0">
                  <a:pos x="52" y="15"/>
                </a:cxn>
                <a:cxn ang="0">
                  <a:pos x="54" y="20"/>
                </a:cxn>
                <a:cxn ang="0">
                  <a:pos x="57" y="25"/>
                </a:cxn>
                <a:cxn ang="0">
                  <a:pos x="55" y="29"/>
                </a:cxn>
                <a:cxn ang="0">
                  <a:pos x="58" y="35"/>
                </a:cxn>
                <a:cxn ang="0">
                  <a:pos x="60" y="42"/>
                </a:cxn>
                <a:cxn ang="0">
                  <a:pos x="54" y="42"/>
                </a:cxn>
                <a:cxn ang="0">
                  <a:pos x="57" y="45"/>
                </a:cxn>
                <a:cxn ang="0">
                  <a:pos x="52" y="48"/>
                </a:cxn>
                <a:cxn ang="0">
                  <a:pos x="48" y="53"/>
                </a:cxn>
                <a:cxn ang="0">
                  <a:pos x="45" y="49"/>
                </a:cxn>
                <a:cxn ang="0">
                  <a:pos x="45" y="43"/>
                </a:cxn>
                <a:cxn ang="0">
                  <a:pos x="38" y="40"/>
                </a:cxn>
              </a:cxnLst>
              <a:rect l="0" t="0" r="r" b="b"/>
              <a:pathLst>
                <a:path w="60" h="56">
                  <a:moveTo>
                    <a:pt x="38" y="40"/>
                  </a:moveTo>
                  <a:cubicBezTo>
                    <a:pt x="34" y="45"/>
                    <a:pt x="37" y="39"/>
                    <a:pt x="37" y="37"/>
                  </a:cubicBezTo>
                  <a:cubicBezTo>
                    <a:pt x="35" y="34"/>
                    <a:pt x="35" y="34"/>
                    <a:pt x="35" y="34"/>
                  </a:cubicBezTo>
                  <a:cubicBezTo>
                    <a:pt x="35" y="31"/>
                    <a:pt x="34" y="32"/>
                    <a:pt x="32" y="28"/>
                  </a:cubicBezTo>
                  <a:cubicBezTo>
                    <a:pt x="31" y="25"/>
                    <a:pt x="25" y="25"/>
                    <a:pt x="25" y="26"/>
                  </a:cubicBezTo>
                  <a:cubicBezTo>
                    <a:pt x="25" y="28"/>
                    <a:pt x="22" y="25"/>
                    <a:pt x="20" y="28"/>
                  </a:cubicBezTo>
                  <a:cubicBezTo>
                    <a:pt x="20" y="32"/>
                    <a:pt x="17" y="34"/>
                    <a:pt x="14" y="35"/>
                  </a:cubicBezTo>
                  <a:cubicBezTo>
                    <a:pt x="14" y="34"/>
                    <a:pt x="16" y="34"/>
                    <a:pt x="14" y="34"/>
                  </a:cubicBezTo>
                  <a:cubicBezTo>
                    <a:pt x="13" y="32"/>
                    <a:pt x="14" y="32"/>
                    <a:pt x="13" y="31"/>
                  </a:cubicBezTo>
                  <a:cubicBezTo>
                    <a:pt x="11" y="31"/>
                    <a:pt x="11" y="31"/>
                    <a:pt x="13" y="29"/>
                  </a:cubicBezTo>
                  <a:cubicBezTo>
                    <a:pt x="13" y="28"/>
                    <a:pt x="10" y="28"/>
                    <a:pt x="8" y="25"/>
                  </a:cubicBezTo>
                  <a:cubicBezTo>
                    <a:pt x="8" y="23"/>
                    <a:pt x="5" y="25"/>
                    <a:pt x="5" y="23"/>
                  </a:cubicBezTo>
                  <a:cubicBezTo>
                    <a:pt x="5" y="20"/>
                    <a:pt x="3" y="23"/>
                    <a:pt x="5" y="18"/>
                  </a:cubicBezTo>
                  <a:cubicBezTo>
                    <a:pt x="5" y="15"/>
                    <a:pt x="3" y="20"/>
                    <a:pt x="3" y="18"/>
                  </a:cubicBezTo>
                  <a:cubicBezTo>
                    <a:pt x="2" y="17"/>
                    <a:pt x="5" y="15"/>
                    <a:pt x="3" y="15"/>
                  </a:cubicBezTo>
                  <a:cubicBezTo>
                    <a:pt x="0" y="15"/>
                    <a:pt x="2" y="18"/>
                    <a:pt x="0" y="18"/>
                  </a:cubicBezTo>
                  <a:cubicBezTo>
                    <a:pt x="0" y="17"/>
                    <a:pt x="0" y="17"/>
                    <a:pt x="0" y="17"/>
                  </a:cubicBezTo>
                  <a:cubicBezTo>
                    <a:pt x="3" y="9"/>
                    <a:pt x="5" y="12"/>
                    <a:pt x="6" y="9"/>
                  </a:cubicBezTo>
                  <a:cubicBezTo>
                    <a:pt x="8" y="7"/>
                    <a:pt x="8" y="11"/>
                    <a:pt x="10" y="9"/>
                  </a:cubicBezTo>
                  <a:cubicBezTo>
                    <a:pt x="13" y="9"/>
                    <a:pt x="13" y="6"/>
                    <a:pt x="10" y="4"/>
                  </a:cubicBezTo>
                  <a:cubicBezTo>
                    <a:pt x="8" y="3"/>
                    <a:pt x="13" y="4"/>
                    <a:pt x="11" y="0"/>
                  </a:cubicBezTo>
                  <a:cubicBezTo>
                    <a:pt x="17" y="0"/>
                    <a:pt x="20" y="3"/>
                    <a:pt x="23" y="1"/>
                  </a:cubicBezTo>
                  <a:cubicBezTo>
                    <a:pt x="25" y="0"/>
                    <a:pt x="28" y="1"/>
                    <a:pt x="29" y="1"/>
                  </a:cubicBezTo>
                  <a:cubicBezTo>
                    <a:pt x="28" y="6"/>
                    <a:pt x="31" y="7"/>
                    <a:pt x="32" y="4"/>
                  </a:cubicBezTo>
                  <a:cubicBezTo>
                    <a:pt x="32" y="3"/>
                    <a:pt x="34" y="4"/>
                    <a:pt x="34" y="6"/>
                  </a:cubicBezTo>
                  <a:cubicBezTo>
                    <a:pt x="37" y="9"/>
                    <a:pt x="35" y="1"/>
                    <a:pt x="42" y="4"/>
                  </a:cubicBezTo>
                  <a:cubicBezTo>
                    <a:pt x="45" y="7"/>
                    <a:pt x="43" y="4"/>
                    <a:pt x="45" y="3"/>
                  </a:cubicBezTo>
                  <a:cubicBezTo>
                    <a:pt x="48" y="3"/>
                    <a:pt x="43" y="0"/>
                    <a:pt x="48" y="1"/>
                  </a:cubicBezTo>
                  <a:cubicBezTo>
                    <a:pt x="51" y="3"/>
                    <a:pt x="49" y="4"/>
                    <a:pt x="49" y="6"/>
                  </a:cubicBezTo>
                  <a:cubicBezTo>
                    <a:pt x="51" y="6"/>
                    <a:pt x="49" y="9"/>
                    <a:pt x="51" y="9"/>
                  </a:cubicBezTo>
                  <a:cubicBezTo>
                    <a:pt x="52" y="9"/>
                    <a:pt x="55" y="12"/>
                    <a:pt x="52" y="12"/>
                  </a:cubicBezTo>
                  <a:cubicBezTo>
                    <a:pt x="51" y="14"/>
                    <a:pt x="51" y="18"/>
                    <a:pt x="52" y="15"/>
                  </a:cubicBezTo>
                  <a:cubicBezTo>
                    <a:pt x="54" y="14"/>
                    <a:pt x="55" y="15"/>
                    <a:pt x="54" y="20"/>
                  </a:cubicBezTo>
                  <a:cubicBezTo>
                    <a:pt x="54" y="23"/>
                    <a:pt x="55" y="20"/>
                    <a:pt x="57" y="25"/>
                  </a:cubicBezTo>
                  <a:cubicBezTo>
                    <a:pt x="54" y="26"/>
                    <a:pt x="57" y="26"/>
                    <a:pt x="55" y="29"/>
                  </a:cubicBezTo>
                  <a:cubicBezTo>
                    <a:pt x="55" y="32"/>
                    <a:pt x="60" y="32"/>
                    <a:pt x="58" y="35"/>
                  </a:cubicBezTo>
                  <a:cubicBezTo>
                    <a:pt x="55" y="39"/>
                    <a:pt x="60" y="37"/>
                    <a:pt x="60" y="42"/>
                  </a:cubicBezTo>
                  <a:cubicBezTo>
                    <a:pt x="55" y="40"/>
                    <a:pt x="54" y="40"/>
                    <a:pt x="54" y="42"/>
                  </a:cubicBezTo>
                  <a:cubicBezTo>
                    <a:pt x="55" y="45"/>
                    <a:pt x="57" y="42"/>
                    <a:pt x="57" y="45"/>
                  </a:cubicBezTo>
                  <a:cubicBezTo>
                    <a:pt x="57" y="48"/>
                    <a:pt x="55" y="51"/>
                    <a:pt x="52" y="48"/>
                  </a:cubicBezTo>
                  <a:cubicBezTo>
                    <a:pt x="51" y="46"/>
                    <a:pt x="49" y="56"/>
                    <a:pt x="48" y="53"/>
                  </a:cubicBezTo>
                  <a:cubicBezTo>
                    <a:pt x="46" y="49"/>
                    <a:pt x="45" y="53"/>
                    <a:pt x="45" y="49"/>
                  </a:cubicBezTo>
                  <a:cubicBezTo>
                    <a:pt x="46" y="46"/>
                    <a:pt x="45" y="45"/>
                    <a:pt x="45" y="43"/>
                  </a:cubicBezTo>
                  <a:cubicBezTo>
                    <a:pt x="46" y="40"/>
                    <a:pt x="40" y="40"/>
                    <a:pt x="38" y="40"/>
                  </a:cubicBezTo>
                </a:path>
              </a:pathLst>
            </a:custGeom>
            <a:grpFill/>
            <a:ln w="6350" cmpd="sng">
              <a:solidFill>
                <a:schemeClr val="bg1"/>
              </a:solidFill>
              <a:round/>
              <a:headEnd/>
              <a:tailEnd/>
            </a:ln>
          </p:spPr>
          <p:txBody>
            <a:bodyPr/>
            <a:lstStyle/>
            <a:p>
              <a:endParaRPr lang="en-GB"/>
            </a:p>
          </p:txBody>
        </p:sp>
        <p:sp>
          <p:nvSpPr>
            <p:cNvPr id="809" name="Freeform 143">
              <a:extLst>
                <a:ext uri="{FF2B5EF4-FFF2-40B4-BE49-F238E27FC236}">
                  <a16:creationId xmlns:a16="http://schemas.microsoft.com/office/drawing/2014/main" id="{9A70D3AF-3734-F999-12B2-D23923FE5DB6}"/>
                </a:ext>
              </a:extLst>
            </p:cNvPr>
            <p:cNvSpPr>
              <a:spLocks/>
            </p:cNvSpPr>
            <p:nvPr/>
          </p:nvSpPr>
          <p:spPr bwMode="auto">
            <a:xfrm>
              <a:off x="4539940" y="4742242"/>
              <a:ext cx="75519" cy="59450"/>
            </a:xfrm>
            <a:custGeom>
              <a:avLst/>
              <a:gdLst/>
              <a:ahLst/>
              <a:cxnLst>
                <a:cxn ang="0">
                  <a:pos x="12" y="19"/>
                </a:cxn>
                <a:cxn ang="0">
                  <a:pos x="18" y="11"/>
                </a:cxn>
                <a:cxn ang="0">
                  <a:pos x="21" y="11"/>
                </a:cxn>
                <a:cxn ang="0">
                  <a:pos x="21" y="7"/>
                </a:cxn>
                <a:cxn ang="0">
                  <a:pos x="23" y="2"/>
                </a:cxn>
                <a:cxn ang="0">
                  <a:pos x="11" y="2"/>
                </a:cxn>
                <a:cxn ang="0">
                  <a:pos x="9" y="3"/>
                </a:cxn>
                <a:cxn ang="0">
                  <a:pos x="0" y="5"/>
                </a:cxn>
                <a:cxn ang="0">
                  <a:pos x="3" y="7"/>
                </a:cxn>
                <a:cxn ang="0">
                  <a:pos x="5" y="8"/>
                </a:cxn>
                <a:cxn ang="0">
                  <a:pos x="6" y="11"/>
                </a:cxn>
                <a:cxn ang="0">
                  <a:pos x="9" y="10"/>
                </a:cxn>
                <a:cxn ang="0">
                  <a:pos x="9" y="14"/>
                </a:cxn>
                <a:cxn ang="0">
                  <a:pos x="9" y="16"/>
                </a:cxn>
                <a:cxn ang="0">
                  <a:pos x="11" y="18"/>
                </a:cxn>
                <a:cxn ang="0">
                  <a:pos x="12" y="16"/>
                </a:cxn>
                <a:cxn ang="0">
                  <a:pos x="12" y="19"/>
                </a:cxn>
              </a:cxnLst>
              <a:rect l="0" t="0" r="r" b="b"/>
              <a:pathLst>
                <a:path w="24" h="19">
                  <a:moveTo>
                    <a:pt x="12" y="19"/>
                  </a:moveTo>
                  <a:cubicBezTo>
                    <a:pt x="15" y="11"/>
                    <a:pt x="17" y="14"/>
                    <a:pt x="18" y="11"/>
                  </a:cubicBezTo>
                  <a:cubicBezTo>
                    <a:pt x="20" y="10"/>
                    <a:pt x="20" y="13"/>
                    <a:pt x="21" y="11"/>
                  </a:cubicBezTo>
                  <a:cubicBezTo>
                    <a:pt x="24" y="11"/>
                    <a:pt x="24" y="8"/>
                    <a:pt x="21" y="7"/>
                  </a:cubicBezTo>
                  <a:cubicBezTo>
                    <a:pt x="20" y="5"/>
                    <a:pt x="24" y="7"/>
                    <a:pt x="23" y="2"/>
                  </a:cubicBezTo>
                  <a:cubicBezTo>
                    <a:pt x="20" y="2"/>
                    <a:pt x="14" y="0"/>
                    <a:pt x="11" y="2"/>
                  </a:cubicBezTo>
                  <a:cubicBezTo>
                    <a:pt x="6" y="2"/>
                    <a:pt x="12" y="2"/>
                    <a:pt x="9" y="3"/>
                  </a:cubicBezTo>
                  <a:cubicBezTo>
                    <a:pt x="6" y="5"/>
                    <a:pt x="3" y="3"/>
                    <a:pt x="0" y="5"/>
                  </a:cubicBezTo>
                  <a:cubicBezTo>
                    <a:pt x="1" y="7"/>
                    <a:pt x="5" y="5"/>
                    <a:pt x="3" y="7"/>
                  </a:cubicBezTo>
                  <a:cubicBezTo>
                    <a:pt x="1" y="10"/>
                    <a:pt x="3" y="10"/>
                    <a:pt x="5" y="8"/>
                  </a:cubicBezTo>
                  <a:cubicBezTo>
                    <a:pt x="8" y="8"/>
                    <a:pt x="3" y="13"/>
                    <a:pt x="6" y="11"/>
                  </a:cubicBezTo>
                  <a:cubicBezTo>
                    <a:pt x="9" y="8"/>
                    <a:pt x="12" y="8"/>
                    <a:pt x="9" y="10"/>
                  </a:cubicBezTo>
                  <a:cubicBezTo>
                    <a:pt x="8" y="11"/>
                    <a:pt x="11" y="11"/>
                    <a:pt x="9" y="14"/>
                  </a:cubicBezTo>
                  <a:cubicBezTo>
                    <a:pt x="8" y="16"/>
                    <a:pt x="9" y="14"/>
                    <a:pt x="9" y="16"/>
                  </a:cubicBezTo>
                  <a:cubicBezTo>
                    <a:pt x="9" y="18"/>
                    <a:pt x="11" y="16"/>
                    <a:pt x="11" y="18"/>
                  </a:cubicBezTo>
                  <a:cubicBezTo>
                    <a:pt x="11" y="19"/>
                    <a:pt x="12" y="18"/>
                    <a:pt x="12" y="16"/>
                  </a:cubicBezTo>
                  <a:cubicBezTo>
                    <a:pt x="12" y="19"/>
                    <a:pt x="12" y="18"/>
                    <a:pt x="12" y="19"/>
                  </a:cubicBezTo>
                </a:path>
              </a:pathLst>
            </a:custGeom>
            <a:grpFill/>
            <a:ln w="6350" cmpd="sng">
              <a:solidFill>
                <a:schemeClr val="bg1"/>
              </a:solidFill>
              <a:round/>
              <a:headEnd/>
              <a:tailEnd/>
            </a:ln>
          </p:spPr>
          <p:txBody>
            <a:bodyPr/>
            <a:lstStyle/>
            <a:p>
              <a:endParaRPr lang="en-GB"/>
            </a:p>
          </p:txBody>
        </p:sp>
        <p:sp>
          <p:nvSpPr>
            <p:cNvPr id="810" name="Freeform 144">
              <a:extLst>
                <a:ext uri="{FF2B5EF4-FFF2-40B4-BE49-F238E27FC236}">
                  <a16:creationId xmlns:a16="http://schemas.microsoft.com/office/drawing/2014/main" id="{540BC042-4E34-E2D6-7145-5FE94E0F34C6}"/>
                </a:ext>
              </a:extLst>
            </p:cNvPr>
            <p:cNvSpPr>
              <a:spLocks/>
            </p:cNvSpPr>
            <p:nvPr/>
          </p:nvSpPr>
          <p:spPr bwMode="auto">
            <a:xfrm>
              <a:off x="4549581" y="4766344"/>
              <a:ext cx="3213" cy="9640"/>
            </a:xfrm>
            <a:custGeom>
              <a:avLst/>
              <a:gdLst/>
              <a:ahLst/>
              <a:cxnLst>
                <a:cxn ang="0">
                  <a:pos x="0" y="1"/>
                </a:cxn>
                <a:cxn ang="0">
                  <a:pos x="1" y="1"/>
                </a:cxn>
                <a:cxn ang="0">
                  <a:pos x="0" y="1"/>
                </a:cxn>
              </a:cxnLst>
              <a:rect l="0" t="0" r="r" b="b"/>
              <a:pathLst>
                <a:path w="1" h="3">
                  <a:moveTo>
                    <a:pt x="0" y="1"/>
                  </a:moveTo>
                  <a:cubicBezTo>
                    <a:pt x="0" y="1"/>
                    <a:pt x="1" y="0"/>
                    <a:pt x="1" y="1"/>
                  </a:cubicBezTo>
                  <a:cubicBezTo>
                    <a:pt x="1" y="3"/>
                    <a:pt x="1" y="3"/>
                    <a:pt x="0" y="1"/>
                  </a:cubicBezTo>
                </a:path>
              </a:pathLst>
            </a:custGeom>
            <a:grpFill/>
            <a:ln w="6350" cmpd="sng">
              <a:solidFill>
                <a:schemeClr val="bg1"/>
              </a:solidFill>
              <a:round/>
              <a:headEnd/>
              <a:tailEnd/>
            </a:ln>
          </p:spPr>
          <p:txBody>
            <a:bodyPr/>
            <a:lstStyle/>
            <a:p>
              <a:endParaRPr lang="en-GB"/>
            </a:p>
          </p:txBody>
        </p:sp>
        <p:sp>
          <p:nvSpPr>
            <p:cNvPr id="811" name="Freeform 145">
              <a:extLst>
                <a:ext uri="{FF2B5EF4-FFF2-40B4-BE49-F238E27FC236}">
                  <a16:creationId xmlns:a16="http://schemas.microsoft.com/office/drawing/2014/main" id="{C9547834-F5C2-2C51-C2EF-99CA9A63A8E7}"/>
                </a:ext>
              </a:extLst>
            </p:cNvPr>
            <p:cNvSpPr>
              <a:spLocks/>
            </p:cNvSpPr>
            <p:nvPr/>
          </p:nvSpPr>
          <p:spPr bwMode="auto">
            <a:xfrm>
              <a:off x="4549581" y="4775984"/>
              <a:ext cx="9641" cy="12854"/>
            </a:xfrm>
            <a:custGeom>
              <a:avLst/>
              <a:gdLst/>
              <a:ahLst/>
              <a:cxnLst>
                <a:cxn ang="0">
                  <a:pos x="1" y="4"/>
                </a:cxn>
                <a:cxn ang="0">
                  <a:pos x="1" y="2"/>
                </a:cxn>
                <a:cxn ang="0">
                  <a:pos x="1" y="4"/>
                </a:cxn>
              </a:cxnLst>
              <a:rect l="0" t="0" r="r" b="b"/>
              <a:pathLst>
                <a:path w="3" h="4">
                  <a:moveTo>
                    <a:pt x="1" y="4"/>
                  </a:moveTo>
                  <a:cubicBezTo>
                    <a:pt x="0" y="2"/>
                    <a:pt x="1" y="0"/>
                    <a:pt x="1" y="2"/>
                  </a:cubicBezTo>
                  <a:cubicBezTo>
                    <a:pt x="3" y="2"/>
                    <a:pt x="1" y="4"/>
                    <a:pt x="1" y="4"/>
                  </a:cubicBezTo>
                </a:path>
              </a:pathLst>
            </a:custGeom>
            <a:grpFill/>
            <a:ln w="6350" cmpd="sng">
              <a:solidFill>
                <a:schemeClr val="bg1"/>
              </a:solidFill>
              <a:round/>
              <a:headEnd/>
              <a:tailEnd/>
            </a:ln>
          </p:spPr>
          <p:txBody>
            <a:bodyPr/>
            <a:lstStyle/>
            <a:p>
              <a:endParaRPr lang="en-GB"/>
            </a:p>
          </p:txBody>
        </p:sp>
        <p:sp>
          <p:nvSpPr>
            <p:cNvPr id="812" name="Freeform 146">
              <a:extLst>
                <a:ext uri="{FF2B5EF4-FFF2-40B4-BE49-F238E27FC236}">
                  <a16:creationId xmlns:a16="http://schemas.microsoft.com/office/drawing/2014/main" id="{A6D9F8C8-C9FE-B5BD-FD47-C5B4EB7D08F9}"/>
                </a:ext>
              </a:extLst>
            </p:cNvPr>
            <p:cNvSpPr>
              <a:spLocks/>
            </p:cNvSpPr>
            <p:nvPr/>
          </p:nvSpPr>
          <p:spPr bwMode="auto">
            <a:xfrm>
              <a:off x="4549581" y="4792051"/>
              <a:ext cx="3213" cy="9640"/>
            </a:xfrm>
            <a:custGeom>
              <a:avLst/>
              <a:gdLst/>
              <a:ahLst/>
              <a:cxnLst>
                <a:cxn ang="0">
                  <a:pos x="0" y="2"/>
                </a:cxn>
                <a:cxn ang="0">
                  <a:pos x="1" y="2"/>
                </a:cxn>
                <a:cxn ang="0">
                  <a:pos x="0" y="2"/>
                </a:cxn>
              </a:cxnLst>
              <a:rect l="0" t="0" r="r" b="b"/>
              <a:pathLst>
                <a:path w="1" h="3">
                  <a:moveTo>
                    <a:pt x="0" y="2"/>
                  </a:moveTo>
                  <a:cubicBezTo>
                    <a:pt x="0" y="0"/>
                    <a:pt x="1" y="0"/>
                    <a:pt x="1" y="2"/>
                  </a:cubicBezTo>
                  <a:cubicBezTo>
                    <a:pt x="1" y="3"/>
                    <a:pt x="0" y="2"/>
                    <a:pt x="0" y="2"/>
                  </a:cubicBezTo>
                </a:path>
              </a:pathLst>
            </a:custGeom>
            <a:grpFill/>
            <a:ln w="6350" cmpd="sng">
              <a:solidFill>
                <a:schemeClr val="bg1"/>
              </a:solidFill>
              <a:round/>
              <a:headEnd/>
              <a:tailEnd/>
            </a:ln>
          </p:spPr>
          <p:txBody>
            <a:bodyPr/>
            <a:lstStyle/>
            <a:p>
              <a:endParaRPr lang="en-GB"/>
            </a:p>
          </p:txBody>
        </p:sp>
        <p:sp>
          <p:nvSpPr>
            <p:cNvPr id="813" name="Freeform 147">
              <a:extLst>
                <a:ext uri="{FF2B5EF4-FFF2-40B4-BE49-F238E27FC236}">
                  <a16:creationId xmlns:a16="http://schemas.microsoft.com/office/drawing/2014/main" id="{9297037A-C6A8-6947-87DB-53B29FB50D21}"/>
                </a:ext>
              </a:extLst>
            </p:cNvPr>
            <p:cNvSpPr>
              <a:spLocks/>
            </p:cNvSpPr>
            <p:nvPr/>
          </p:nvSpPr>
          <p:spPr bwMode="auto">
            <a:xfrm>
              <a:off x="4552795" y="4792051"/>
              <a:ext cx="6427" cy="6427"/>
            </a:xfrm>
            <a:custGeom>
              <a:avLst/>
              <a:gdLst/>
              <a:ahLst/>
              <a:cxnLst>
                <a:cxn ang="0">
                  <a:pos x="0" y="2"/>
                </a:cxn>
                <a:cxn ang="0">
                  <a:pos x="0" y="0"/>
                </a:cxn>
                <a:cxn ang="0">
                  <a:pos x="0" y="2"/>
                </a:cxn>
              </a:cxnLst>
              <a:rect l="0" t="0" r="r" b="b"/>
              <a:pathLst>
                <a:path w="2" h="2">
                  <a:moveTo>
                    <a:pt x="0" y="2"/>
                  </a:moveTo>
                  <a:cubicBezTo>
                    <a:pt x="0" y="0"/>
                    <a:pt x="0" y="0"/>
                    <a:pt x="0" y="0"/>
                  </a:cubicBezTo>
                  <a:cubicBezTo>
                    <a:pt x="2" y="0"/>
                    <a:pt x="2" y="2"/>
                    <a:pt x="0" y="2"/>
                  </a:cubicBezTo>
                </a:path>
              </a:pathLst>
            </a:custGeom>
            <a:grpFill/>
            <a:ln w="6350" cmpd="sng">
              <a:solidFill>
                <a:schemeClr val="bg1"/>
              </a:solidFill>
              <a:round/>
              <a:headEnd/>
              <a:tailEnd/>
            </a:ln>
          </p:spPr>
          <p:txBody>
            <a:bodyPr/>
            <a:lstStyle/>
            <a:p>
              <a:endParaRPr lang="en-GB"/>
            </a:p>
          </p:txBody>
        </p:sp>
        <p:sp>
          <p:nvSpPr>
            <p:cNvPr id="814" name="Freeform 148">
              <a:extLst>
                <a:ext uri="{FF2B5EF4-FFF2-40B4-BE49-F238E27FC236}">
                  <a16:creationId xmlns:a16="http://schemas.microsoft.com/office/drawing/2014/main" id="{249A40D6-29C0-F205-2EFE-5A5770CC1663}"/>
                </a:ext>
              </a:extLst>
            </p:cNvPr>
            <p:cNvSpPr>
              <a:spLocks/>
            </p:cNvSpPr>
            <p:nvPr/>
          </p:nvSpPr>
          <p:spPr bwMode="auto">
            <a:xfrm>
              <a:off x="4559221" y="4788838"/>
              <a:ext cx="3213" cy="3213"/>
            </a:xfrm>
            <a:custGeom>
              <a:avLst/>
              <a:gdLst/>
              <a:ahLst/>
              <a:cxnLst>
                <a:cxn ang="0">
                  <a:pos x="0" y="1"/>
                </a:cxn>
                <a:cxn ang="0">
                  <a:pos x="1" y="0"/>
                </a:cxn>
                <a:cxn ang="0">
                  <a:pos x="0" y="1"/>
                </a:cxn>
              </a:cxnLst>
              <a:rect l="0" t="0" r="r" b="b"/>
              <a:pathLst>
                <a:path w="1" h="1">
                  <a:moveTo>
                    <a:pt x="0" y="1"/>
                  </a:moveTo>
                  <a:cubicBezTo>
                    <a:pt x="1" y="0"/>
                    <a:pt x="1" y="0"/>
                    <a:pt x="1" y="0"/>
                  </a:cubicBezTo>
                  <a:cubicBezTo>
                    <a:pt x="1" y="1"/>
                    <a:pt x="1" y="1"/>
                    <a:pt x="0" y="1"/>
                  </a:cubicBezTo>
                </a:path>
              </a:pathLst>
            </a:custGeom>
            <a:grpFill/>
            <a:ln w="6350" cmpd="sng">
              <a:solidFill>
                <a:schemeClr val="bg1"/>
              </a:solidFill>
              <a:round/>
              <a:headEnd/>
              <a:tailEnd/>
            </a:ln>
          </p:spPr>
          <p:txBody>
            <a:bodyPr/>
            <a:lstStyle/>
            <a:p>
              <a:endParaRPr lang="en-GB"/>
            </a:p>
          </p:txBody>
        </p:sp>
        <p:sp>
          <p:nvSpPr>
            <p:cNvPr id="815" name="Freeform 149">
              <a:extLst>
                <a:ext uri="{FF2B5EF4-FFF2-40B4-BE49-F238E27FC236}">
                  <a16:creationId xmlns:a16="http://schemas.microsoft.com/office/drawing/2014/main" id="{EAE52C22-86CF-3F05-233A-DEA0C83B5D99}"/>
                </a:ext>
              </a:extLst>
            </p:cNvPr>
            <p:cNvSpPr>
              <a:spLocks/>
            </p:cNvSpPr>
            <p:nvPr/>
          </p:nvSpPr>
          <p:spPr bwMode="auto">
            <a:xfrm>
              <a:off x="4543154" y="4775984"/>
              <a:ext cx="6427" cy="6427"/>
            </a:xfrm>
            <a:custGeom>
              <a:avLst/>
              <a:gdLst/>
              <a:ahLst/>
              <a:cxnLst>
                <a:cxn ang="0">
                  <a:pos x="0" y="2"/>
                </a:cxn>
                <a:cxn ang="0">
                  <a:pos x="2" y="2"/>
                </a:cxn>
                <a:cxn ang="0">
                  <a:pos x="0" y="2"/>
                </a:cxn>
              </a:cxnLst>
              <a:rect l="0" t="0" r="r" b="b"/>
              <a:pathLst>
                <a:path w="2" h="2">
                  <a:moveTo>
                    <a:pt x="0" y="2"/>
                  </a:moveTo>
                  <a:cubicBezTo>
                    <a:pt x="0" y="2"/>
                    <a:pt x="2" y="0"/>
                    <a:pt x="2" y="2"/>
                  </a:cubicBezTo>
                  <a:cubicBezTo>
                    <a:pt x="0" y="2"/>
                    <a:pt x="0" y="2"/>
                    <a:pt x="0" y="2"/>
                  </a:cubicBezTo>
                </a:path>
              </a:pathLst>
            </a:custGeom>
            <a:grpFill/>
            <a:ln w="6350" cmpd="sng">
              <a:solidFill>
                <a:schemeClr val="bg1"/>
              </a:solidFill>
              <a:round/>
              <a:headEnd/>
              <a:tailEnd/>
            </a:ln>
          </p:spPr>
          <p:txBody>
            <a:bodyPr/>
            <a:lstStyle/>
            <a:p>
              <a:endParaRPr lang="en-GB"/>
            </a:p>
          </p:txBody>
        </p:sp>
        <p:sp>
          <p:nvSpPr>
            <p:cNvPr id="816" name="Freeform 150">
              <a:extLst>
                <a:ext uri="{FF2B5EF4-FFF2-40B4-BE49-F238E27FC236}">
                  <a16:creationId xmlns:a16="http://schemas.microsoft.com/office/drawing/2014/main" id="{BEA4CAC6-AB9E-B4E6-2C9A-2627518998F3}"/>
                </a:ext>
              </a:extLst>
            </p:cNvPr>
            <p:cNvSpPr>
              <a:spLocks/>
            </p:cNvSpPr>
            <p:nvPr/>
          </p:nvSpPr>
          <p:spPr bwMode="auto">
            <a:xfrm>
              <a:off x="4562435" y="4775984"/>
              <a:ext cx="6427" cy="6427"/>
            </a:xfrm>
            <a:custGeom>
              <a:avLst/>
              <a:gdLst/>
              <a:ahLst/>
              <a:cxnLst>
                <a:cxn ang="0">
                  <a:pos x="0" y="2"/>
                </a:cxn>
                <a:cxn ang="0">
                  <a:pos x="2" y="2"/>
                </a:cxn>
                <a:cxn ang="0">
                  <a:pos x="0" y="2"/>
                </a:cxn>
              </a:cxnLst>
              <a:rect l="0" t="0" r="r" b="b"/>
              <a:pathLst>
                <a:path w="2" h="2">
                  <a:moveTo>
                    <a:pt x="0" y="2"/>
                  </a:moveTo>
                  <a:cubicBezTo>
                    <a:pt x="0" y="2"/>
                    <a:pt x="0" y="0"/>
                    <a:pt x="2" y="2"/>
                  </a:cubicBezTo>
                  <a:cubicBezTo>
                    <a:pt x="0" y="2"/>
                    <a:pt x="0" y="2"/>
                    <a:pt x="0" y="2"/>
                  </a:cubicBezTo>
                </a:path>
              </a:pathLst>
            </a:custGeom>
            <a:grpFill/>
            <a:ln w="6350" cmpd="sng">
              <a:solidFill>
                <a:schemeClr val="bg1"/>
              </a:solidFill>
              <a:round/>
              <a:headEnd/>
              <a:tailEnd/>
            </a:ln>
          </p:spPr>
          <p:txBody>
            <a:bodyPr/>
            <a:lstStyle/>
            <a:p>
              <a:endParaRPr lang="en-GB"/>
            </a:p>
          </p:txBody>
        </p:sp>
        <p:sp>
          <p:nvSpPr>
            <p:cNvPr id="817" name="Freeform 151">
              <a:extLst>
                <a:ext uri="{FF2B5EF4-FFF2-40B4-BE49-F238E27FC236}">
                  <a16:creationId xmlns:a16="http://schemas.microsoft.com/office/drawing/2014/main" id="{870C5E69-4076-4FEE-3F68-52F1083CBA04}"/>
                </a:ext>
              </a:extLst>
            </p:cNvPr>
            <p:cNvSpPr>
              <a:spLocks/>
            </p:cNvSpPr>
            <p:nvPr/>
          </p:nvSpPr>
          <p:spPr bwMode="auto">
            <a:xfrm>
              <a:off x="4359981" y="4661905"/>
              <a:ext cx="16068" cy="17674"/>
            </a:xfrm>
            <a:custGeom>
              <a:avLst/>
              <a:gdLst/>
              <a:ahLst/>
              <a:cxnLst>
                <a:cxn ang="0">
                  <a:pos x="2" y="6"/>
                </a:cxn>
                <a:cxn ang="0">
                  <a:pos x="2" y="1"/>
                </a:cxn>
                <a:cxn ang="0">
                  <a:pos x="2" y="6"/>
                </a:cxn>
              </a:cxnLst>
              <a:rect l="0" t="0" r="r" b="b"/>
              <a:pathLst>
                <a:path w="5" h="6">
                  <a:moveTo>
                    <a:pt x="2" y="6"/>
                  </a:moveTo>
                  <a:cubicBezTo>
                    <a:pt x="0" y="6"/>
                    <a:pt x="0" y="0"/>
                    <a:pt x="2" y="1"/>
                  </a:cubicBezTo>
                  <a:cubicBezTo>
                    <a:pt x="3" y="3"/>
                    <a:pt x="5" y="5"/>
                    <a:pt x="2" y="6"/>
                  </a:cubicBezTo>
                </a:path>
              </a:pathLst>
            </a:custGeom>
            <a:grpFill/>
            <a:ln w="6350" cmpd="sng">
              <a:solidFill>
                <a:schemeClr val="bg1"/>
              </a:solidFill>
              <a:round/>
              <a:headEnd/>
              <a:tailEnd/>
            </a:ln>
          </p:spPr>
          <p:txBody>
            <a:bodyPr/>
            <a:lstStyle/>
            <a:p>
              <a:endParaRPr lang="en-GB"/>
            </a:p>
          </p:txBody>
        </p:sp>
        <p:sp>
          <p:nvSpPr>
            <p:cNvPr id="818" name="Freeform 152">
              <a:extLst>
                <a:ext uri="{FF2B5EF4-FFF2-40B4-BE49-F238E27FC236}">
                  <a16:creationId xmlns:a16="http://schemas.microsoft.com/office/drawing/2014/main" id="{5C347CC4-76C4-78E8-7E8B-1904356531EC}"/>
                </a:ext>
              </a:extLst>
            </p:cNvPr>
            <p:cNvSpPr>
              <a:spLocks/>
            </p:cNvSpPr>
            <p:nvPr/>
          </p:nvSpPr>
          <p:spPr bwMode="auto">
            <a:xfrm>
              <a:off x="4377655" y="4636197"/>
              <a:ext cx="16068" cy="9640"/>
            </a:xfrm>
            <a:custGeom>
              <a:avLst/>
              <a:gdLst/>
              <a:ahLst/>
              <a:cxnLst>
                <a:cxn ang="0">
                  <a:pos x="2" y="2"/>
                </a:cxn>
                <a:cxn ang="0">
                  <a:pos x="3" y="2"/>
                </a:cxn>
                <a:cxn ang="0">
                  <a:pos x="2" y="2"/>
                </a:cxn>
              </a:cxnLst>
              <a:rect l="0" t="0" r="r" b="b"/>
              <a:pathLst>
                <a:path w="5" h="3">
                  <a:moveTo>
                    <a:pt x="2" y="2"/>
                  </a:moveTo>
                  <a:cubicBezTo>
                    <a:pt x="2" y="0"/>
                    <a:pt x="5" y="0"/>
                    <a:pt x="3" y="2"/>
                  </a:cubicBezTo>
                  <a:cubicBezTo>
                    <a:pt x="2" y="3"/>
                    <a:pt x="0" y="3"/>
                    <a:pt x="2" y="2"/>
                  </a:cubicBezTo>
                </a:path>
              </a:pathLst>
            </a:custGeom>
            <a:grpFill/>
            <a:ln w="6350" cmpd="sng">
              <a:solidFill>
                <a:schemeClr val="bg1"/>
              </a:solidFill>
              <a:round/>
              <a:headEnd/>
              <a:tailEnd/>
            </a:ln>
          </p:spPr>
          <p:txBody>
            <a:bodyPr/>
            <a:lstStyle/>
            <a:p>
              <a:endParaRPr lang="en-GB"/>
            </a:p>
          </p:txBody>
        </p:sp>
        <p:sp>
          <p:nvSpPr>
            <p:cNvPr id="819" name="Freeform 156">
              <a:extLst>
                <a:ext uri="{FF2B5EF4-FFF2-40B4-BE49-F238E27FC236}">
                  <a16:creationId xmlns:a16="http://schemas.microsoft.com/office/drawing/2014/main" id="{B004B14D-B083-9C9C-88F0-F4E721545F6E}"/>
                </a:ext>
              </a:extLst>
            </p:cNvPr>
            <p:cNvSpPr>
              <a:spLocks/>
            </p:cNvSpPr>
            <p:nvPr/>
          </p:nvSpPr>
          <p:spPr bwMode="auto">
            <a:xfrm>
              <a:off x="4369621" y="4663511"/>
              <a:ext cx="8034" cy="6427"/>
            </a:xfrm>
            <a:custGeom>
              <a:avLst/>
              <a:gdLst/>
              <a:ahLst/>
              <a:cxnLst>
                <a:cxn ang="0">
                  <a:pos x="2" y="2"/>
                </a:cxn>
                <a:cxn ang="0">
                  <a:pos x="2" y="0"/>
                </a:cxn>
                <a:cxn ang="0">
                  <a:pos x="2" y="2"/>
                </a:cxn>
              </a:cxnLst>
              <a:rect l="0" t="0" r="r" b="b"/>
              <a:pathLst>
                <a:path w="3" h="2">
                  <a:moveTo>
                    <a:pt x="2" y="2"/>
                  </a:moveTo>
                  <a:cubicBezTo>
                    <a:pt x="0" y="2"/>
                    <a:pt x="2" y="0"/>
                    <a:pt x="2" y="0"/>
                  </a:cubicBezTo>
                  <a:cubicBezTo>
                    <a:pt x="3" y="0"/>
                    <a:pt x="3" y="2"/>
                    <a:pt x="2" y="2"/>
                  </a:cubicBezTo>
                </a:path>
              </a:pathLst>
            </a:custGeom>
            <a:grpFill/>
            <a:ln w="6350" cmpd="sng">
              <a:solidFill>
                <a:schemeClr val="bg1"/>
              </a:solidFill>
              <a:round/>
              <a:headEnd/>
              <a:tailEnd/>
            </a:ln>
          </p:spPr>
          <p:txBody>
            <a:bodyPr/>
            <a:lstStyle/>
            <a:p>
              <a:endParaRPr lang="en-GB"/>
            </a:p>
          </p:txBody>
        </p:sp>
        <p:sp>
          <p:nvSpPr>
            <p:cNvPr id="820" name="Freeform 159">
              <a:extLst>
                <a:ext uri="{FF2B5EF4-FFF2-40B4-BE49-F238E27FC236}">
                  <a16:creationId xmlns:a16="http://schemas.microsoft.com/office/drawing/2014/main" id="{E3A39A91-EF02-46D3-214B-CFEE339562A4}"/>
                </a:ext>
              </a:extLst>
            </p:cNvPr>
            <p:cNvSpPr>
              <a:spLocks/>
            </p:cNvSpPr>
            <p:nvPr/>
          </p:nvSpPr>
          <p:spPr bwMode="auto">
            <a:xfrm>
              <a:off x="5610057" y="3561280"/>
              <a:ext cx="89980" cy="109260"/>
            </a:xfrm>
            <a:custGeom>
              <a:avLst/>
              <a:gdLst/>
              <a:ahLst/>
              <a:cxnLst>
                <a:cxn ang="0">
                  <a:pos x="12" y="35"/>
                </a:cxn>
                <a:cxn ang="0">
                  <a:pos x="12" y="31"/>
                </a:cxn>
                <a:cxn ang="0">
                  <a:pos x="10" y="18"/>
                </a:cxn>
                <a:cxn ang="0">
                  <a:pos x="7" y="12"/>
                </a:cxn>
                <a:cxn ang="0">
                  <a:pos x="0" y="3"/>
                </a:cxn>
                <a:cxn ang="0">
                  <a:pos x="6" y="1"/>
                </a:cxn>
                <a:cxn ang="0">
                  <a:pos x="15" y="5"/>
                </a:cxn>
                <a:cxn ang="0">
                  <a:pos x="19" y="6"/>
                </a:cxn>
                <a:cxn ang="0">
                  <a:pos x="19" y="9"/>
                </a:cxn>
                <a:cxn ang="0">
                  <a:pos x="22" y="14"/>
                </a:cxn>
                <a:cxn ang="0">
                  <a:pos x="24" y="18"/>
                </a:cxn>
                <a:cxn ang="0">
                  <a:pos x="25" y="25"/>
                </a:cxn>
                <a:cxn ang="0">
                  <a:pos x="25" y="25"/>
                </a:cxn>
                <a:cxn ang="0">
                  <a:pos x="19" y="25"/>
                </a:cxn>
                <a:cxn ang="0">
                  <a:pos x="18" y="26"/>
                </a:cxn>
                <a:cxn ang="0">
                  <a:pos x="15" y="34"/>
                </a:cxn>
                <a:cxn ang="0">
                  <a:pos x="12" y="35"/>
                </a:cxn>
              </a:cxnLst>
              <a:rect l="0" t="0" r="r" b="b"/>
              <a:pathLst>
                <a:path w="29" h="35">
                  <a:moveTo>
                    <a:pt x="12" y="35"/>
                  </a:moveTo>
                  <a:cubicBezTo>
                    <a:pt x="10" y="34"/>
                    <a:pt x="12" y="34"/>
                    <a:pt x="12" y="31"/>
                  </a:cubicBezTo>
                  <a:cubicBezTo>
                    <a:pt x="10" y="26"/>
                    <a:pt x="15" y="23"/>
                    <a:pt x="10" y="18"/>
                  </a:cubicBezTo>
                  <a:cubicBezTo>
                    <a:pt x="6" y="12"/>
                    <a:pt x="7" y="14"/>
                    <a:pt x="7" y="12"/>
                  </a:cubicBezTo>
                  <a:cubicBezTo>
                    <a:pt x="4" y="11"/>
                    <a:pt x="3" y="1"/>
                    <a:pt x="0" y="3"/>
                  </a:cubicBezTo>
                  <a:cubicBezTo>
                    <a:pt x="1" y="1"/>
                    <a:pt x="4" y="1"/>
                    <a:pt x="6" y="1"/>
                  </a:cubicBezTo>
                  <a:cubicBezTo>
                    <a:pt x="7" y="0"/>
                    <a:pt x="13" y="5"/>
                    <a:pt x="15" y="5"/>
                  </a:cubicBezTo>
                  <a:cubicBezTo>
                    <a:pt x="16" y="3"/>
                    <a:pt x="16" y="8"/>
                    <a:pt x="19" y="6"/>
                  </a:cubicBezTo>
                  <a:cubicBezTo>
                    <a:pt x="21" y="6"/>
                    <a:pt x="21" y="8"/>
                    <a:pt x="19" y="9"/>
                  </a:cubicBezTo>
                  <a:cubicBezTo>
                    <a:pt x="18" y="12"/>
                    <a:pt x="21" y="14"/>
                    <a:pt x="22" y="14"/>
                  </a:cubicBezTo>
                  <a:cubicBezTo>
                    <a:pt x="24" y="14"/>
                    <a:pt x="21" y="17"/>
                    <a:pt x="24" y="18"/>
                  </a:cubicBezTo>
                  <a:cubicBezTo>
                    <a:pt x="27" y="20"/>
                    <a:pt x="24" y="23"/>
                    <a:pt x="25" y="25"/>
                  </a:cubicBezTo>
                  <a:cubicBezTo>
                    <a:pt x="29" y="25"/>
                    <a:pt x="25" y="26"/>
                    <a:pt x="25" y="25"/>
                  </a:cubicBezTo>
                  <a:cubicBezTo>
                    <a:pt x="24" y="25"/>
                    <a:pt x="21" y="26"/>
                    <a:pt x="19" y="25"/>
                  </a:cubicBezTo>
                  <a:cubicBezTo>
                    <a:pt x="18" y="23"/>
                    <a:pt x="16" y="25"/>
                    <a:pt x="18" y="26"/>
                  </a:cubicBezTo>
                  <a:cubicBezTo>
                    <a:pt x="19" y="29"/>
                    <a:pt x="13" y="32"/>
                    <a:pt x="15" y="34"/>
                  </a:cubicBezTo>
                  <a:cubicBezTo>
                    <a:pt x="15" y="35"/>
                    <a:pt x="13" y="35"/>
                    <a:pt x="12" y="35"/>
                  </a:cubicBezTo>
                </a:path>
              </a:pathLst>
            </a:custGeom>
            <a:grpFill/>
            <a:ln w="6350" cmpd="sng">
              <a:solidFill>
                <a:schemeClr val="bg1"/>
              </a:solidFill>
              <a:round/>
              <a:headEnd/>
              <a:tailEnd/>
            </a:ln>
          </p:spPr>
          <p:txBody>
            <a:bodyPr/>
            <a:lstStyle/>
            <a:p>
              <a:endParaRPr lang="en-GB"/>
            </a:p>
          </p:txBody>
        </p:sp>
        <p:sp>
          <p:nvSpPr>
            <p:cNvPr id="821" name="Freeform 160">
              <a:extLst>
                <a:ext uri="{FF2B5EF4-FFF2-40B4-BE49-F238E27FC236}">
                  <a16:creationId xmlns:a16="http://schemas.microsoft.com/office/drawing/2014/main" id="{6D36F60A-47F5-39F3-A0C8-2FBC9793C893}"/>
                </a:ext>
              </a:extLst>
            </p:cNvPr>
            <p:cNvSpPr>
              <a:spLocks/>
            </p:cNvSpPr>
            <p:nvPr/>
          </p:nvSpPr>
          <p:spPr bwMode="auto">
            <a:xfrm>
              <a:off x="5454198" y="3570920"/>
              <a:ext cx="229770" cy="167103"/>
            </a:xfrm>
            <a:custGeom>
              <a:avLst/>
              <a:gdLst/>
              <a:ahLst/>
              <a:cxnLst>
                <a:cxn ang="0">
                  <a:pos x="21" y="3"/>
                </a:cxn>
                <a:cxn ang="0">
                  <a:pos x="15" y="6"/>
                </a:cxn>
                <a:cxn ang="0">
                  <a:pos x="12" y="11"/>
                </a:cxn>
                <a:cxn ang="0">
                  <a:pos x="10" y="15"/>
                </a:cxn>
                <a:cxn ang="0">
                  <a:pos x="6" y="23"/>
                </a:cxn>
                <a:cxn ang="0">
                  <a:pos x="3" y="23"/>
                </a:cxn>
                <a:cxn ang="0">
                  <a:pos x="3" y="23"/>
                </a:cxn>
                <a:cxn ang="0">
                  <a:pos x="0" y="25"/>
                </a:cxn>
                <a:cxn ang="0">
                  <a:pos x="3" y="30"/>
                </a:cxn>
                <a:cxn ang="0">
                  <a:pos x="9" y="36"/>
                </a:cxn>
                <a:cxn ang="0">
                  <a:pos x="13" y="42"/>
                </a:cxn>
                <a:cxn ang="0">
                  <a:pos x="16" y="40"/>
                </a:cxn>
                <a:cxn ang="0">
                  <a:pos x="18" y="47"/>
                </a:cxn>
                <a:cxn ang="0">
                  <a:pos x="19" y="51"/>
                </a:cxn>
                <a:cxn ang="0">
                  <a:pos x="25" y="51"/>
                </a:cxn>
                <a:cxn ang="0">
                  <a:pos x="33" y="51"/>
                </a:cxn>
                <a:cxn ang="0">
                  <a:pos x="42" y="51"/>
                </a:cxn>
                <a:cxn ang="0">
                  <a:pos x="54" y="50"/>
                </a:cxn>
                <a:cxn ang="0">
                  <a:pos x="60" y="51"/>
                </a:cxn>
                <a:cxn ang="0">
                  <a:pos x="65" y="53"/>
                </a:cxn>
                <a:cxn ang="0">
                  <a:pos x="71" y="40"/>
                </a:cxn>
                <a:cxn ang="0">
                  <a:pos x="74" y="36"/>
                </a:cxn>
                <a:cxn ang="0">
                  <a:pos x="69" y="34"/>
                </a:cxn>
                <a:cxn ang="0">
                  <a:pos x="66" y="36"/>
                </a:cxn>
                <a:cxn ang="0">
                  <a:pos x="62" y="33"/>
                </a:cxn>
                <a:cxn ang="0">
                  <a:pos x="62" y="28"/>
                </a:cxn>
                <a:cxn ang="0">
                  <a:pos x="60" y="15"/>
                </a:cxn>
                <a:cxn ang="0">
                  <a:pos x="57" y="9"/>
                </a:cxn>
                <a:cxn ang="0">
                  <a:pos x="50" y="0"/>
                </a:cxn>
                <a:cxn ang="0">
                  <a:pos x="44" y="5"/>
                </a:cxn>
                <a:cxn ang="0">
                  <a:pos x="38" y="6"/>
                </a:cxn>
                <a:cxn ang="0">
                  <a:pos x="33" y="3"/>
                </a:cxn>
                <a:cxn ang="0">
                  <a:pos x="27" y="3"/>
                </a:cxn>
                <a:cxn ang="0">
                  <a:pos x="22" y="3"/>
                </a:cxn>
                <a:cxn ang="0">
                  <a:pos x="21" y="3"/>
                </a:cxn>
              </a:cxnLst>
              <a:rect l="0" t="0" r="r" b="b"/>
              <a:pathLst>
                <a:path w="74" h="54">
                  <a:moveTo>
                    <a:pt x="21" y="3"/>
                  </a:moveTo>
                  <a:cubicBezTo>
                    <a:pt x="18" y="8"/>
                    <a:pt x="16" y="5"/>
                    <a:pt x="15" y="6"/>
                  </a:cubicBezTo>
                  <a:cubicBezTo>
                    <a:pt x="13" y="8"/>
                    <a:pt x="15" y="8"/>
                    <a:pt x="12" y="11"/>
                  </a:cubicBezTo>
                  <a:cubicBezTo>
                    <a:pt x="9" y="14"/>
                    <a:pt x="12" y="14"/>
                    <a:pt x="10" y="15"/>
                  </a:cubicBezTo>
                  <a:cubicBezTo>
                    <a:pt x="9" y="19"/>
                    <a:pt x="6" y="23"/>
                    <a:pt x="6" y="23"/>
                  </a:cubicBezTo>
                  <a:cubicBezTo>
                    <a:pt x="4" y="23"/>
                    <a:pt x="4" y="22"/>
                    <a:pt x="3" y="23"/>
                  </a:cubicBezTo>
                  <a:cubicBezTo>
                    <a:pt x="3" y="23"/>
                    <a:pt x="4" y="23"/>
                    <a:pt x="3" y="23"/>
                  </a:cubicBezTo>
                  <a:cubicBezTo>
                    <a:pt x="1" y="23"/>
                    <a:pt x="0" y="23"/>
                    <a:pt x="0" y="25"/>
                  </a:cubicBezTo>
                  <a:cubicBezTo>
                    <a:pt x="1" y="28"/>
                    <a:pt x="4" y="28"/>
                    <a:pt x="3" y="30"/>
                  </a:cubicBezTo>
                  <a:cubicBezTo>
                    <a:pt x="3" y="34"/>
                    <a:pt x="10" y="34"/>
                    <a:pt x="9" y="36"/>
                  </a:cubicBezTo>
                  <a:cubicBezTo>
                    <a:pt x="7" y="39"/>
                    <a:pt x="9" y="42"/>
                    <a:pt x="13" y="42"/>
                  </a:cubicBezTo>
                  <a:cubicBezTo>
                    <a:pt x="16" y="44"/>
                    <a:pt x="15" y="40"/>
                    <a:pt x="16" y="40"/>
                  </a:cubicBezTo>
                  <a:cubicBezTo>
                    <a:pt x="22" y="45"/>
                    <a:pt x="13" y="42"/>
                    <a:pt x="18" y="47"/>
                  </a:cubicBezTo>
                  <a:cubicBezTo>
                    <a:pt x="24" y="50"/>
                    <a:pt x="18" y="50"/>
                    <a:pt x="19" y="51"/>
                  </a:cubicBezTo>
                  <a:cubicBezTo>
                    <a:pt x="21" y="53"/>
                    <a:pt x="22" y="50"/>
                    <a:pt x="25" y="51"/>
                  </a:cubicBezTo>
                  <a:cubicBezTo>
                    <a:pt x="30" y="54"/>
                    <a:pt x="30" y="51"/>
                    <a:pt x="33" y="51"/>
                  </a:cubicBezTo>
                  <a:cubicBezTo>
                    <a:pt x="36" y="53"/>
                    <a:pt x="39" y="54"/>
                    <a:pt x="42" y="51"/>
                  </a:cubicBezTo>
                  <a:cubicBezTo>
                    <a:pt x="45" y="50"/>
                    <a:pt x="53" y="47"/>
                    <a:pt x="54" y="50"/>
                  </a:cubicBezTo>
                  <a:cubicBezTo>
                    <a:pt x="56" y="51"/>
                    <a:pt x="57" y="48"/>
                    <a:pt x="60" y="51"/>
                  </a:cubicBezTo>
                  <a:cubicBezTo>
                    <a:pt x="60" y="53"/>
                    <a:pt x="63" y="53"/>
                    <a:pt x="65" y="53"/>
                  </a:cubicBezTo>
                  <a:cubicBezTo>
                    <a:pt x="65" y="45"/>
                    <a:pt x="66" y="42"/>
                    <a:pt x="71" y="40"/>
                  </a:cubicBezTo>
                  <a:cubicBezTo>
                    <a:pt x="74" y="40"/>
                    <a:pt x="74" y="39"/>
                    <a:pt x="74" y="36"/>
                  </a:cubicBezTo>
                  <a:cubicBezTo>
                    <a:pt x="73" y="33"/>
                    <a:pt x="69" y="34"/>
                    <a:pt x="69" y="34"/>
                  </a:cubicBezTo>
                  <a:cubicBezTo>
                    <a:pt x="68" y="36"/>
                    <a:pt x="66" y="34"/>
                    <a:pt x="66" y="36"/>
                  </a:cubicBezTo>
                  <a:cubicBezTo>
                    <a:pt x="65" y="37"/>
                    <a:pt x="63" y="36"/>
                    <a:pt x="62" y="33"/>
                  </a:cubicBezTo>
                  <a:cubicBezTo>
                    <a:pt x="60" y="31"/>
                    <a:pt x="62" y="33"/>
                    <a:pt x="62" y="28"/>
                  </a:cubicBezTo>
                  <a:cubicBezTo>
                    <a:pt x="60" y="25"/>
                    <a:pt x="65" y="20"/>
                    <a:pt x="60" y="15"/>
                  </a:cubicBezTo>
                  <a:cubicBezTo>
                    <a:pt x="56" y="11"/>
                    <a:pt x="59" y="11"/>
                    <a:pt x="57" y="9"/>
                  </a:cubicBezTo>
                  <a:cubicBezTo>
                    <a:pt x="54" y="8"/>
                    <a:pt x="54" y="0"/>
                    <a:pt x="50" y="0"/>
                  </a:cubicBezTo>
                  <a:cubicBezTo>
                    <a:pt x="47" y="1"/>
                    <a:pt x="48" y="3"/>
                    <a:pt x="44" y="5"/>
                  </a:cubicBezTo>
                  <a:cubicBezTo>
                    <a:pt x="39" y="5"/>
                    <a:pt x="39" y="5"/>
                    <a:pt x="38" y="6"/>
                  </a:cubicBezTo>
                  <a:cubicBezTo>
                    <a:pt x="36" y="8"/>
                    <a:pt x="35" y="3"/>
                    <a:pt x="33" y="3"/>
                  </a:cubicBezTo>
                  <a:cubicBezTo>
                    <a:pt x="30" y="5"/>
                    <a:pt x="30" y="3"/>
                    <a:pt x="27" y="3"/>
                  </a:cubicBezTo>
                  <a:cubicBezTo>
                    <a:pt x="24" y="3"/>
                    <a:pt x="22" y="1"/>
                    <a:pt x="22" y="3"/>
                  </a:cubicBezTo>
                  <a:cubicBezTo>
                    <a:pt x="21" y="5"/>
                    <a:pt x="21" y="3"/>
                    <a:pt x="21" y="3"/>
                  </a:cubicBezTo>
                </a:path>
              </a:pathLst>
            </a:custGeom>
            <a:grpFill/>
            <a:ln w="6350" cmpd="sng">
              <a:solidFill>
                <a:schemeClr val="bg1"/>
              </a:solidFill>
              <a:round/>
              <a:headEnd/>
              <a:tailEnd/>
            </a:ln>
          </p:spPr>
          <p:txBody>
            <a:bodyPr/>
            <a:lstStyle/>
            <a:p>
              <a:endParaRPr lang="en-GB"/>
            </a:p>
          </p:txBody>
        </p:sp>
        <p:sp>
          <p:nvSpPr>
            <p:cNvPr id="822" name="Freeform 161">
              <a:extLst>
                <a:ext uri="{FF2B5EF4-FFF2-40B4-BE49-F238E27FC236}">
                  <a16:creationId xmlns:a16="http://schemas.microsoft.com/office/drawing/2014/main" id="{7B140E26-2886-6D33-5EDE-D7AE96FB8A0B}"/>
                </a:ext>
              </a:extLst>
            </p:cNvPr>
            <p:cNvSpPr>
              <a:spLocks/>
            </p:cNvSpPr>
            <p:nvPr/>
          </p:nvSpPr>
          <p:spPr bwMode="auto">
            <a:xfrm>
              <a:off x="5593988" y="3787831"/>
              <a:ext cx="77125" cy="78731"/>
            </a:xfrm>
            <a:custGeom>
              <a:avLst/>
              <a:gdLst/>
              <a:ahLst/>
              <a:cxnLst>
                <a:cxn ang="0">
                  <a:pos x="2" y="5"/>
                </a:cxn>
                <a:cxn ang="0">
                  <a:pos x="3" y="11"/>
                </a:cxn>
                <a:cxn ang="0">
                  <a:pos x="0" y="16"/>
                </a:cxn>
                <a:cxn ang="0">
                  <a:pos x="5" y="17"/>
                </a:cxn>
                <a:cxn ang="0">
                  <a:pos x="2" y="22"/>
                </a:cxn>
                <a:cxn ang="0">
                  <a:pos x="5" y="20"/>
                </a:cxn>
                <a:cxn ang="0">
                  <a:pos x="11" y="16"/>
                </a:cxn>
                <a:cxn ang="0">
                  <a:pos x="15" y="14"/>
                </a:cxn>
                <a:cxn ang="0">
                  <a:pos x="23" y="12"/>
                </a:cxn>
                <a:cxn ang="0">
                  <a:pos x="20" y="9"/>
                </a:cxn>
                <a:cxn ang="0">
                  <a:pos x="15" y="2"/>
                </a:cxn>
                <a:cxn ang="0">
                  <a:pos x="12" y="3"/>
                </a:cxn>
                <a:cxn ang="0">
                  <a:pos x="8" y="2"/>
                </a:cxn>
                <a:cxn ang="0">
                  <a:pos x="5" y="3"/>
                </a:cxn>
                <a:cxn ang="0">
                  <a:pos x="2" y="5"/>
                </a:cxn>
              </a:cxnLst>
              <a:rect l="0" t="0" r="r" b="b"/>
              <a:pathLst>
                <a:path w="25" h="25">
                  <a:moveTo>
                    <a:pt x="2" y="5"/>
                  </a:moveTo>
                  <a:cubicBezTo>
                    <a:pt x="5" y="8"/>
                    <a:pt x="5" y="9"/>
                    <a:pt x="3" y="11"/>
                  </a:cubicBezTo>
                  <a:cubicBezTo>
                    <a:pt x="2" y="11"/>
                    <a:pt x="3" y="14"/>
                    <a:pt x="0" y="16"/>
                  </a:cubicBezTo>
                  <a:cubicBezTo>
                    <a:pt x="0" y="20"/>
                    <a:pt x="9" y="16"/>
                    <a:pt x="5" y="17"/>
                  </a:cubicBezTo>
                  <a:cubicBezTo>
                    <a:pt x="2" y="20"/>
                    <a:pt x="2" y="19"/>
                    <a:pt x="2" y="22"/>
                  </a:cubicBezTo>
                  <a:cubicBezTo>
                    <a:pt x="0" y="25"/>
                    <a:pt x="2" y="22"/>
                    <a:pt x="5" y="20"/>
                  </a:cubicBezTo>
                  <a:cubicBezTo>
                    <a:pt x="8" y="17"/>
                    <a:pt x="9" y="19"/>
                    <a:pt x="11" y="16"/>
                  </a:cubicBezTo>
                  <a:cubicBezTo>
                    <a:pt x="14" y="9"/>
                    <a:pt x="14" y="16"/>
                    <a:pt x="15" y="14"/>
                  </a:cubicBezTo>
                  <a:cubicBezTo>
                    <a:pt x="18" y="11"/>
                    <a:pt x="21" y="16"/>
                    <a:pt x="23" y="12"/>
                  </a:cubicBezTo>
                  <a:cubicBezTo>
                    <a:pt x="25" y="9"/>
                    <a:pt x="23" y="11"/>
                    <a:pt x="20" y="9"/>
                  </a:cubicBezTo>
                  <a:cubicBezTo>
                    <a:pt x="15" y="6"/>
                    <a:pt x="15" y="5"/>
                    <a:pt x="15" y="2"/>
                  </a:cubicBezTo>
                  <a:cubicBezTo>
                    <a:pt x="14" y="2"/>
                    <a:pt x="14" y="3"/>
                    <a:pt x="12" y="3"/>
                  </a:cubicBezTo>
                  <a:cubicBezTo>
                    <a:pt x="11" y="3"/>
                    <a:pt x="9" y="0"/>
                    <a:pt x="8" y="2"/>
                  </a:cubicBezTo>
                  <a:cubicBezTo>
                    <a:pt x="6" y="3"/>
                    <a:pt x="5" y="0"/>
                    <a:pt x="5" y="3"/>
                  </a:cubicBezTo>
                  <a:cubicBezTo>
                    <a:pt x="3" y="5"/>
                    <a:pt x="2" y="3"/>
                    <a:pt x="2" y="5"/>
                  </a:cubicBezTo>
                </a:path>
              </a:pathLst>
            </a:custGeom>
            <a:grpFill/>
            <a:ln w="6350" cmpd="sng">
              <a:solidFill>
                <a:schemeClr val="bg1"/>
              </a:solidFill>
              <a:round/>
              <a:headEnd/>
              <a:tailEnd/>
            </a:ln>
          </p:spPr>
          <p:txBody>
            <a:bodyPr/>
            <a:lstStyle/>
            <a:p>
              <a:endParaRPr lang="en-GB"/>
            </a:p>
          </p:txBody>
        </p:sp>
        <p:sp>
          <p:nvSpPr>
            <p:cNvPr id="823" name="Freeform 162">
              <a:extLst>
                <a:ext uri="{FF2B5EF4-FFF2-40B4-BE49-F238E27FC236}">
                  <a16:creationId xmlns:a16="http://schemas.microsoft.com/office/drawing/2014/main" id="{2CC2F5FD-F219-6B39-F763-59232BFBAD52}"/>
                </a:ext>
              </a:extLst>
            </p:cNvPr>
            <p:cNvSpPr>
              <a:spLocks/>
            </p:cNvSpPr>
            <p:nvPr/>
          </p:nvSpPr>
          <p:spPr bwMode="auto">
            <a:xfrm>
              <a:off x="5528110" y="3130670"/>
              <a:ext cx="125329" cy="89979"/>
            </a:xfrm>
            <a:custGeom>
              <a:avLst/>
              <a:gdLst/>
              <a:ahLst/>
              <a:cxnLst>
                <a:cxn ang="0">
                  <a:pos x="7" y="18"/>
                </a:cxn>
                <a:cxn ang="0">
                  <a:pos x="1" y="15"/>
                </a:cxn>
                <a:cxn ang="0">
                  <a:pos x="1" y="9"/>
                </a:cxn>
                <a:cxn ang="0">
                  <a:pos x="4" y="4"/>
                </a:cxn>
                <a:cxn ang="0">
                  <a:pos x="13" y="3"/>
                </a:cxn>
                <a:cxn ang="0">
                  <a:pos x="18" y="1"/>
                </a:cxn>
                <a:cxn ang="0">
                  <a:pos x="27" y="3"/>
                </a:cxn>
                <a:cxn ang="0">
                  <a:pos x="36" y="3"/>
                </a:cxn>
                <a:cxn ang="0">
                  <a:pos x="35" y="8"/>
                </a:cxn>
                <a:cxn ang="0">
                  <a:pos x="32" y="15"/>
                </a:cxn>
                <a:cxn ang="0">
                  <a:pos x="33" y="22"/>
                </a:cxn>
                <a:cxn ang="0">
                  <a:pos x="32" y="28"/>
                </a:cxn>
                <a:cxn ang="0">
                  <a:pos x="26" y="28"/>
                </a:cxn>
                <a:cxn ang="0">
                  <a:pos x="20" y="25"/>
                </a:cxn>
                <a:cxn ang="0">
                  <a:pos x="15" y="22"/>
                </a:cxn>
                <a:cxn ang="0">
                  <a:pos x="7" y="25"/>
                </a:cxn>
                <a:cxn ang="0">
                  <a:pos x="7" y="18"/>
                </a:cxn>
              </a:cxnLst>
              <a:rect l="0" t="0" r="r" b="b"/>
              <a:pathLst>
                <a:path w="40" h="29">
                  <a:moveTo>
                    <a:pt x="7" y="18"/>
                  </a:moveTo>
                  <a:cubicBezTo>
                    <a:pt x="3" y="20"/>
                    <a:pt x="3" y="17"/>
                    <a:pt x="1" y="15"/>
                  </a:cubicBezTo>
                  <a:cubicBezTo>
                    <a:pt x="0" y="12"/>
                    <a:pt x="0" y="12"/>
                    <a:pt x="1" y="9"/>
                  </a:cubicBezTo>
                  <a:cubicBezTo>
                    <a:pt x="1" y="6"/>
                    <a:pt x="4" y="8"/>
                    <a:pt x="4" y="4"/>
                  </a:cubicBezTo>
                  <a:cubicBezTo>
                    <a:pt x="6" y="3"/>
                    <a:pt x="10" y="3"/>
                    <a:pt x="13" y="3"/>
                  </a:cubicBezTo>
                  <a:cubicBezTo>
                    <a:pt x="18" y="3"/>
                    <a:pt x="13" y="0"/>
                    <a:pt x="18" y="1"/>
                  </a:cubicBezTo>
                  <a:cubicBezTo>
                    <a:pt x="23" y="3"/>
                    <a:pt x="26" y="1"/>
                    <a:pt x="27" y="3"/>
                  </a:cubicBezTo>
                  <a:cubicBezTo>
                    <a:pt x="30" y="4"/>
                    <a:pt x="33" y="4"/>
                    <a:pt x="36" y="3"/>
                  </a:cubicBezTo>
                  <a:cubicBezTo>
                    <a:pt x="40" y="6"/>
                    <a:pt x="35" y="4"/>
                    <a:pt x="35" y="8"/>
                  </a:cubicBezTo>
                  <a:cubicBezTo>
                    <a:pt x="35" y="12"/>
                    <a:pt x="30" y="9"/>
                    <a:pt x="32" y="15"/>
                  </a:cubicBezTo>
                  <a:cubicBezTo>
                    <a:pt x="35" y="20"/>
                    <a:pt x="30" y="17"/>
                    <a:pt x="33" y="22"/>
                  </a:cubicBezTo>
                  <a:cubicBezTo>
                    <a:pt x="36" y="26"/>
                    <a:pt x="33" y="23"/>
                    <a:pt x="32" y="28"/>
                  </a:cubicBezTo>
                  <a:cubicBezTo>
                    <a:pt x="29" y="29"/>
                    <a:pt x="30" y="26"/>
                    <a:pt x="26" y="28"/>
                  </a:cubicBezTo>
                  <a:cubicBezTo>
                    <a:pt x="23" y="29"/>
                    <a:pt x="21" y="25"/>
                    <a:pt x="20" y="25"/>
                  </a:cubicBezTo>
                  <a:cubicBezTo>
                    <a:pt x="18" y="25"/>
                    <a:pt x="17" y="22"/>
                    <a:pt x="15" y="22"/>
                  </a:cubicBezTo>
                  <a:cubicBezTo>
                    <a:pt x="12" y="20"/>
                    <a:pt x="12" y="23"/>
                    <a:pt x="7" y="25"/>
                  </a:cubicBezTo>
                  <a:cubicBezTo>
                    <a:pt x="9" y="18"/>
                    <a:pt x="10" y="15"/>
                    <a:pt x="7" y="18"/>
                  </a:cubicBezTo>
                </a:path>
              </a:pathLst>
            </a:custGeom>
            <a:grpFill/>
            <a:ln w="6350" cmpd="sng">
              <a:solidFill>
                <a:schemeClr val="bg1"/>
              </a:solidFill>
              <a:round/>
              <a:headEnd/>
              <a:tailEnd/>
            </a:ln>
          </p:spPr>
          <p:txBody>
            <a:bodyPr/>
            <a:lstStyle/>
            <a:p>
              <a:endParaRPr lang="en-GB"/>
            </a:p>
          </p:txBody>
        </p:sp>
        <p:sp>
          <p:nvSpPr>
            <p:cNvPr id="824" name="Freeform 163">
              <a:extLst>
                <a:ext uri="{FF2B5EF4-FFF2-40B4-BE49-F238E27FC236}">
                  <a16:creationId xmlns:a16="http://schemas.microsoft.com/office/drawing/2014/main" id="{99D157ED-9832-F932-A743-0534EDB37556}"/>
                </a:ext>
              </a:extLst>
            </p:cNvPr>
            <p:cNvSpPr>
              <a:spLocks/>
            </p:cNvSpPr>
            <p:nvPr/>
          </p:nvSpPr>
          <p:spPr bwMode="auto">
            <a:xfrm>
              <a:off x="5465447" y="3190120"/>
              <a:ext cx="187993" cy="99618"/>
            </a:xfrm>
            <a:custGeom>
              <a:avLst/>
              <a:gdLst/>
              <a:ahLst/>
              <a:cxnLst>
                <a:cxn ang="0">
                  <a:pos x="0" y="27"/>
                </a:cxn>
                <a:cxn ang="0">
                  <a:pos x="15" y="24"/>
                </a:cxn>
                <a:cxn ang="0">
                  <a:pos x="26" y="24"/>
                </a:cxn>
                <a:cxn ang="0">
                  <a:pos x="32" y="22"/>
                </a:cxn>
                <a:cxn ang="0">
                  <a:pos x="35" y="26"/>
                </a:cxn>
                <a:cxn ang="0">
                  <a:pos x="46" y="32"/>
                </a:cxn>
                <a:cxn ang="0">
                  <a:pos x="53" y="30"/>
                </a:cxn>
                <a:cxn ang="0">
                  <a:pos x="58" y="27"/>
                </a:cxn>
                <a:cxn ang="0">
                  <a:pos x="56" y="21"/>
                </a:cxn>
                <a:cxn ang="0">
                  <a:pos x="55" y="18"/>
                </a:cxn>
                <a:cxn ang="0">
                  <a:pos x="55" y="13"/>
                </a:cxn>
                <a:cxn ang="0">
                  <a:pos x="52" y="8"/>
                </a:cxn>
                <a:cxn ang="0">
                  <a:pos x="46" y="8"/>
                </a:cxn>
                <a:cxn ang="0">
                  <a:pos x="40" y="5"/>
                </a:cxn>
                <a:cxn ang="0">
                  <a:pos x="35" y="2"/>
                </a:cxn>
                <a:cxn ang="0">
                  <a:pos x="27" y="5"/>
                </a:cxn>
                <a:cxn ang="0">
                  <a:pos x="24" y="15"/>
                </a:cxn>
                <a:cxn ang="0">
                  <a:pos x="15" y="10"/>
                </a:cxn>
                <a:cxn ang="0">
                  <a:pos x="12" y="7"/>
                </a:cxn>
                <a:cxn ang="0">
                  <a:pos x="4" y="10"/>
                </a:cxn>
                <a:cxn ang="0">
                  <a:pos x="4" y="13"/>
                </a:cxn>
                <a:cxn ang="0">
                  <a:pos x="1" y="19"/>
                </a:cxn>
                <a:cxn ang="0">
                  <a:pos x="0" y="27"/>
                </a:cxn>
              </a:cxnLst>
              <a:rect l="0" t="0" r="r" b="b"/>
              <a:pathLst>
                <a:path w="60" h="32">
                  <a:moveTo>
                    <a:pt x="0" y="27"/>
                  </a:moveTo>
                  <a:cubicBezTo>
                    <a:pt x="7" y="22"/>
                    <a:pt x="9" y="22"/>
                    <a:pt x="15" y="24"/>
                  </a:cubicBezTo>
                  <a:cubicBezTo>
                    <a:pt x="21" y="24"/>
                    <a:pt x="23" y="22"/>
                    <a:pt x="26" y="24"/>
                  </a:cubicBezTo>
                  <a:cubicBezTo>
                    <a:pt x="30" y="26"/>
                    <a:pt x="30" y="22"/>
                    <a:pt x="32" y="22"/>
                  </a:cubicBezTo>
                  <a:cubicBezTo>
                    <a:pt x="33" y="24"/>
                    <a:pt x="30" y="26"/>
                    <a:pt x="35" y="26"/>
                  </a:cubicBezTo>
                  <a:cubicBezTo>
                    <a:pt x="40" y="26"/>
                    <a:pt x="41" y="30"/>
                    <a:pt x="46" y="32"/>
                  </a:cubicBezTo>
                  <a:cubicBezTo>
                    <a:pt x="50" y="29"/>
                    <a:pt x="52" y="32"/>
                    <a:pt x="53" y="30"/>
                  </a:cubicBezTo>
                  <a:cubicBezTo>
                    <a:pt x="55" y="27"/>
                    <a:pt x="55" y="27"/>
                    <a:pt x="58" y="27"/>
                  </a:cubicBezTo>
                  <a:cubicBezTo>
                    <a:pt x="58" y="27"/>
                    <a:pt x="60" y="24"/>
                    <a:pt x="56" y="21"/>
                  </a:cubicBezTo>
                  <a:cubicBezTo>
                    <a:pt x="55" y="18"/>
                    <a:pt x="56" y="18"/>
                    <a:pt x="55" y="18"/>
                  </a:cubicBezTo>
                  <a:cubicBezTo>
                    <a:pt x="53" y="18"/>
                    <a:pt x="55" y="15"/>
                    <a:pt x="55" y="13"/>
                  </a:cubicBezTo>
                  <a:cubicBezTo>
                    <a:pt x="56" y="11"/>
                    <a:pt x="53" y="11"/>
                    <a:pt x="52" y="8"/>
                  </a:cubicBezTo>
                  <a:cubicBezTo>
                    <a:pt x="49" y="10"/>
                    <a:pt x="50" y="7"/>
                    <a:pt x="46" y="8"/>
                  </a:cubicBezTo>
                  <a:cubicBezTo>
                    <a:pt x="43" y="10"/>
                    <a:pt x="41" y="5"/>
                    <a:pt x="40" y="5"/>
                  </a:cubicBezTo>
                  <a:cubicBezTo>
                    <a:pt x="38" y="5"/>
                    <a:pt x="37" y="2"/>
                    <a:pt x="35" y="2"/>
                  </a:cubicBezTo>
                  <a:cubicBezTo>
                    <a:pt x="32" y="0"/>
                    <a:pt x="32" y="3"/>
                    <a:pt x="27" y="5"/>
                  </a:cubicBezTo>
                  <a:cubicBezTo>
                    <a:pt x="26" y="8"/>
                    <a:pt x="30" y="13"/>
                    <a:pt x="24" y="15"/>
                  </a:cubicBezTo>
                  <a:cubicBezTo>
                    <a:pt x="17" y="18"/>
                    <a:pt x="20" y="11"/>
                    <a:pt x="15" y="10"/>
                  </a:cubicBezTo>
                  <a:cubicBezTo>
                    <a:pt x="10" y="8"/>
                    <a:pt x="15" y="5"/>
                    <a:pt x="12" y="7"/>
                  </a:cubicBezTo>
                  <a:cubicBezTo>
                    <a:pt x="7" y="8"/>
                    <a:pt x="6" y="8"/>
                    <a:pt x="4" y="10"/>
                  </a:cubicBezTo>
                  <a:cubicBezTo>
                    <a:pt x="4" y="11"/>
                    <a:pt x="3" y="11"/>
                    <a:pt x="4" y="13"/>
                  </a:cubicBezTo>
                  <a:cubicBezTo>
                    <a:pt x="4" y="16"/>
                    <a:pt x="1" y="16"/>
                    <a:pt x="1" y="19"/>
                  </a:cubicBezTo>
                  <a:cubicBezTo>
                    <a:pt x="0" y="22"/>
                    <a:pt x="0" y="24"/>
                    <a:pt x="0" y="27"/>
                  </a:cubicBezTo>
                </a:path>
              </a:pathLst>
            </a:custGeom>
            <a:grpFill/>
            <a:ln w="6350" cmpd="sng">
              <a:solidFill>
                <a:schemeClr val="bg1"/>
              </a:solidFill>
              <a:round/>
              <a:headEnd/>
              <a:tailEnd/>
            </a:ln>
          </p:spPr>
          <p:txBody>
            <a:bodyPr/>
            <a:lstStyle/>
            <a:p>
              <a:endParaRPr lang="en-GB"/>
            </a:p>
          </p:txBody>
        </p:sp>
        <p:sp>
          <p:nvSpPr>
            <p:cNvPr id="825" name="Freeform 164">
              <a:extLst>
                <a:ext uri="{FF2B5EF4-FFF2-40B4-BE49-F238E27FC236}">
                  <a16:creationId xmlns:a16="http://schemas.microsoft.com/office/drawing/2014/main" id="{3AC0C82A-55BB-FA78-7121-3B089AFACAEE}"/>
                </a:ext>
              </a:extLst>
            </p:cNvPr>
            <p:cNvSpPr>
              <a:spLocks/>
            </p:cNvSpPr>
            <p:nvPr/>
          </p:nvSpPr>
          <p:spPr bwMode="auto">
            <a:xfrm>
              <a:off x="5465447" y="3259210"/>
              <a:ext cx="147824" cy="109260"/>
            </a:xfrm>
            <a:custGeom>
              <a:avLst/>
              <a:gdLst/>
              <a:ahLst/>
              <a:cxnLst>
                <a:cxn ang="0">
                  <a:pos x="46" y="10"/>
                </a:cxn>
                <a:cxn ang="0">
                  <a:pos x="46" y="16"/>
                </a:cxn>
                <a:cxn ang="0">
                  <a:pos x="38" y="22"/>
                </a:cxn>
                <a:cxn ang="0">
                  <a:pos x="38" y="29"/>
                </a:cxn>
                <a:cxn ang="0">
                  <a:pos x="32" y="30"/>
                </a:cxn>
                <a:cxn ang="0">
                  <a:pos x="21" y="32"/>
                </a:cxn>
                <a:cxn ang="0">
                  <a:pos x="15" y="27"/>
                </a:cxn>
                <a:cxn ang="0">
                  <a:pos x="13" y="19"/>
                </a:cxn>
                <a:cxn ang="0">
                  <a:pos x="3" y="16"/>
                </a:cxn>
                <a:cxn ang="0">
                  <a:pos x="1" y="10"/>
                </a:cxn>
                <a:cxn ang="0">
                  <a:pos x="0" y="5"/>
                </a:cxn>
                <a:cxn ang="0">
                  <a:pos x="15" y="2"/>
                </a:cxn>
                <a:cxn ang="0">
                  <a:pos x="26" y="2"/>
                </a:cxn>
                <a:cxn ang="0">
                  <a:pos x="32" y="0"/>
                </a:cxn>
                <a:cxn ang="0">
                  <a:pos x="35" y="3"/>
                </a:cxn>
                <a:cxn ang="0">
                  <a:pos x="46" y="10"/>
                </a:cxn>
              </a:cxnLst>
              <a:rect l="0" t="0" r="r" b="b"/>
              <a:pathLst>
                <a:path w="47" h="35">
                  <a:moveTo>
                    <a:pt x="46" y="10"/>
                  </a:moveTo>
                  <a:cubicBezTo>
                    <a:pt x="42" y="18"/>
                    <a:pt x="47" y="13"/>
                    <a:pt x="46" y="16"/>
                  </a:cubicBezTo>
                  <a:cubicBezTo>
                    <a:pt x="44" y="19"/>
                    <a:pt x="42" y="16"/>
                    <a:pt x="38" y="22"/>
                  </a:cubicBezTo>
                  <a:cubicBezTo>
                    <a:pt x="35" y="27"/>
                    <a:pt x="41" y="27"/>
                    <a:pt x="38" y="29"/>
                  </a:cubicBezTo>
                  <a:cubicBezTo>
                    <a:pt x="36" y="32"/>
                    <a:pt x="38" y="24"/>
                    <a:pt x="32" y="30"/>
                  </a:cubicBezTo>
                  <a:cubicBezTo>
                    <a:pt x="27" y="35"/>
                    <a:pt x="26" y="30"/>
                    <a:pt x="21" y="32"/>
                  </a:cubicBezTo>
                  <a:cubicBezTo>
                    <a:pt x="21" y="29"/>
                    <a:pt x="16" y="25"/>
                    <a:pt x="15" y="27"/>
                  </a:cubicBezTo>
                  <a:cubicBezTo>
                    <a:pt x="13" y="22"/>
                    <a:pt x="16" y="21"/>
                    <a:pt x="13" y="19"/>
                  </a:cubicBezTo>
                  <a:cubicBezTo>
                    <a:pt x="10" y="16"/>
                    <a:pt x="13" y="21"/>
                    <a:pt x="3" y="16"/>
                  </a:cubicBezTo>
                  <a:cubicBezTo>
                    <a:pt x="3" y="14"/>
                    <a:pt x="3" y="11"/>
                    <a:pt x="1" y="10"/>
                  </a:cubicBezTo>
                  <a:cubicBezTo>
                    <a:pt x="0" y="8"/>
                    <a:pt x="0" y="8"/>
                    <a:pt x="0" y="5"/>
                  </a:cubicBezTo>
                  <a:cubicBezTo>
                    <a:pt x="7" y="0"/>
                    <a:pt x="9" y="0"/>
                    <a:pt x="15" y="2"/>
                  </a:cubicBezTo>
                  <a:cubicBezTo>
                    <a:pt x="21" y="2"/>
                    <a:pt x="23" y="0"/>
                    <a:pt x="26" y="2"/>
                  </a:cubicBezTo>
                  <a:cubicBezTo>
                    <a:pt x="30" y="3"/>
                    <a:pt x="30" y="0"/>
                    <a:pt x="32" y="0"/>
                  </a:cubicBezTo>
                  <a:cubicBezTo>
                    <a:pt x="33" y="2"/>
                    <a:pt x="30" y="3"/>
                    <a:pt x="35" y="3"/>
                  </a:cubicBezTo>
                  <a:cubicBezTo>
                    <a:pt x="39" y="3"/>
                    <a:pt x="41" y="8"/>
                    <a:pt x="46" y="10"/>
                  </a:cubicBezTo>
                </a:path>
              </a:pathLst>
            </a:custGeom>
            <a:grpFill/>
            <a:ln w="6350" cmpd="sng">
              <a:solidFill>
                <a:schemeClr val="bg1"/>
              </a:solidFill>
              <a:round/>
              <a:headEnd/>
              <a:tailEnd/>
            </a:ln>
          </p:spPr>
          <p:txBody>
            <a:bodyPr/>
            <a:lstStyle/>
            <a:p>
              <a:endParaRPr lang="en-GB"/>
            </a:p>
          </p:txBody>
        </p:sp>
        <p:sp>
          <p:nvSpPr>
            <p:cNvPr id="826" name="Freeform 165">
              <a:extLst>
                <a:ext uri="{FF2B5EF4-FFF2-40B4-BE49-F238E27FC236}">
                  <a16:creationId xmlns:a16="http://schemas.microsoft.com/office/drawing/2014/main" id="{5570A132-0A2E-600C-AE89-28CC6962B88D}"/>
                </a:ext>
              </a:extLst>
            </p:cNvPr>
            <p:cNvSpPr>
              <a:spLocks/>
            </p:cNvSpPr>
            <p:nvPr/>
          </p:nvSpPr>
          <p:spPr bwMode="auto">
            <a:xfrm>
              <a:off x="5513650" y="3268851"/>
              <a:ext cx="252265" cy="196024"/>
            </a:xfrm>
            <a:custGeom>
              <a:avLst/>
              <a:gdLst/>
              <a:ahLst/>
              <a:cxnLst>
                <a:cxn ang="0">
                  <a:pos x="70" y="50"/>
                </a:cxn>
                <a:cxn ang="0">
                  <a:pos x="63" y="58"/>
                </a:cxn>
                <a:cxn ang="0">
                  <a:pos x="60" y="60"/>
                </a:cxn>
                <a:cxn ang="0">
                  <a:pos x="54" y="60"/>
                </a:cxn>
                <a:cxn ang="0">
                  <a:pos x="47" y="58"/>
                </a:cxn>
                <a:cxn ang="0">
                  <a:pos x="40" y="57"/>
                </a:cxn>
                <a:cxn ang="0">
                  <a:pos x="32" y="55"/>
                </a:cxn>
                <a:cxn ang="0">
                  <a:pos x="17" y="54"/>
                </a:cxn>
                <a:cxn ang="0">
                  <a:pos x="9" y="57"/>
                </a:cxn>
                <a:cxn ang="0">
                  <a:pos x="6" y="58"/>
                </a:cxn>
                <a:cxn ang="0">
                  <a:pos x="3" y="50"/>
                </a:cxn>
                <a:cxn ang="0">
                  <a:pos x="8" y="46"/>
                </a:cxn>
                <a:cxn ang="0">
                  <a:pos x="6" y="29"/>
                </a:cxn>
                <a:cxn ang="0">
                  <a:pos x="17" y="27"/>
                </a:cxn>
                <a:cxn ang="0">
                  <a:pos x="23" y="25"/>
                </a:cxn>
                <a:cxn ang="0">
                  <a:pos x="23" y="19"/>
                </a:cxn>
                <a:cxn ang="0">
                  <a:pos x="31" y="13"/>
                </a:cxn>
                <a:cxn ang="0">
                  <a:pos x="31" y="7"/>
                </a:cxn>
                <a:cxn ang="0">
                  <a:pos x="38" y="5"/>
                </a:cxn>
                <a:cxn ang="0">
                  <a:pos x="43" y="2"/>
                </a:cxn>
                <a:cxn ang="0">
                  <a:pos x="49" y="3"/>
                </a:cxn>
                <a:cxn ang="0">
                  <a:pos x="55" y="7"/>
                </a:cxn>
                <a:cxn ang="0">
                  <a:pos x="61" y="7"/>
                </a:cxn>
                <a:cxn ang="0">
                  <a:pos x="64" y="10"/>
                </a:cxn>
                <a:cxn ang="0">
                  <a:pos x="64" y="16"/>
                </a:cxn>
                <a:cxn ang="0">
                  <a:pos x="66" y="22"/>
                </a:cxn>
                <a:cxn ang="0">
                  <a:pos x="72" y="29"/>
                </a:cxn>
                <a:cxn ang="0">
                  <a:pos x="76" y="33"/>
                </a:cxn>
                <a:cxn ang="0">
                  <a:pos x="78" y="36"/>
                </a:cxn>
                <a:cxn ang="0">
                  <a:pos x="70" y="38"/>
                </a:cxn>
                <a:cxn ang="0">
                  <a:pos x="69" y="41"/>
                </a:cxn>
                <a:cxn ang="0">
                  <a:pos x="70" y="50"/>
                </a:cxn>
              </a:cxnLst>
              <a:rect l="0" t="0" r="r" b="b"/>
              <a:pathLst>
                <a:path w="81" h="63">
                  <a:moveTo>
                    <a:pt x="70" y="50"/>
                  </a:moveTo>
                  <a:cubicBezTo>
                    <a:pt x="64" y="50"/>
                    <a:pt x="63" y="54"/>
                    <a:pt x="63" y="58"/>
                  </a:cubicBezTo>
                  <a:cubicBezTo>
                    <a:pt x="63" y="63"/>
                    <a:pt x="61" y="63"/>
                    <a:pt x="60" y="60"/>
                  </a:cubicBezTo>
                  <a:cubicBezTo>
                    <a:pt x="58" y="60"/>
                    <a:pt x="55" y="60"/>
                    <a:pt x="54" y="60"/>
                  </a:cubicBezTo>
                  <a:cubicBezTo>
                    <a:pt x="50" y="61"/>
                    <a:pt x="52" y="55"/>
                    <a:pt x="47" y="58"/>
                  </a:cubicBezTo>
                  <a:cubicBezTo>
                    <a:pt x="44" y="61"/>
                    <a:pt x="49" y="57"/>
                    <a:pt x="40" y="57"/>
                  </a:cubicBezTo>
                  <a:cubicBezTo>
                    <a:pt x="34" y="57"/>
                    <a:pt x="37" y="55"/>
                    <a:pt x="32" y="55"/>
                  </a:cubicBezTo>
                  <a:cubicBezTo>
                    <a:pt x="29" y="57"/>
                    <a:pt x="28" y="52"/>
                    <a:pt x="17" y="54"/>
                  </a:cubicBezTo>
                  <a:cubicBezTo>
                    <a:pt x="8" y="55"/>
                    <a:pt x="12" y="58"/>
                    <a:pt x="9" y="57"/>
                  </a:cubicBezTo>
                  <a:cubicBezTo>
                    <a:pt x="8" y="57"/>
                    <a:pt x="6" y="58"/>
                    <a:pt x="6" y="58"/>
                  </a:cubicBezTo>
                  <a:cubicBezTo>
                    <a:pt x="5" y="55"/>
                    <a:pt x="9" y="52"/>
                    <a:pt x="3" y="50"/>
                  </a:cubicBezTo>
                  <a:cubicBezTo>
                    <a:pt x="0" y="49"/>
                    <a:pt x="5" y="46"/>
                    <a:pt x="8" y="46"/>
                  </a:cubicBezTo>
                  <a:cubicBezTo>
                    <a:pt x="11" y="44"/>
                    <a:pt x="8" y="38"/>
                    <a:pt x="6" y="29"/>
                  </a:cubicBezTo>
                  <a:cubicBezTo>
                    <a:pt x="11" y="27"/>
                    <a:pt x="12" y="32"/>
                    <a:pt x="17" y="27"/>
                  </a:cubicBezTo>
                  <a:cubicBezTo>
                    <a:pt x="23" y="21"/>
                    <a:pt x="21" y="29"/>
                    <a:pt x="23" y="25"/>
                  </a:cubicBezTo>
                  <a:cubicBezTo>
                    <a:pt x="26" y="24"/>
                    <a:pt x="20" y="24"/>
                    <a:pt x="23" y="19"/>
                  </a:cubicBezTo>
                  <a:cubicBezTo>
                    <a:pt x="28" y="13"/>
                    <a:pt x="29" y="16"/>
                    <a:pt x="31" y="13"/>
                  </a:cubicBezTo>
                  <a:cubicBezTo>
                    <a:pt x="32" y="10"/>
                    <a:pt x="28" y="14"/>
                    <a:pt x="31" y="7"/>
                  </a:cubicBezTo>
                  <a:cubicBezTo>
                    <a:pt x="35" y="3"/>
                    <a:pt x="37" y="7"/>
                    <a:pt x="38" y="5"/>
                  </a:cubicBezTo>
                  <a:cubicBezTo>
                    <a:pt x="40" y="2"/>
                    <a:pt x="40" y="2"/>
                    <a:pt x="43" y="2"/>
                  </a:cubicBezTo>
                  <a:cubicBezTo>
                    <a:pt x="47" y="0"/>
                    <a:pt x="44" y="3"/>
                    <a:pt x="49" y="3"/>
                  </a:cubicBezTo>
                  <a:cubicBezTo>
                    <a:pt x="55" y="2"/>
                    <a:pt x="50" y="8"/>
                    <a:pt x="55" y="7"/>
                  </a:cubicBezTo>
                  <a:cubicBezTo>
                    <a:pt x="58" y="3"/>
                    <a:pt x="61" y="5"/>
                    <a:pt x="61" y="7"/>
                  </a:cubicBezTo>
                  <a:cubicBezTo>
                    <a:pt x="63" y="8"/>
                    <a:pt x="66" y="7"/>
                    <a:pt x="64" y="10"/>
                  </a:cubicBezTo>
                  <a:cubicBezTo>
                    <a:pt x="63" y="14"/>
                    <a:pt x="67" y="14"/>
                    <a:pt x="64" y="16"/>
                  </a:cubicBezTo>
                  <a:cubicBezTo>
                    <a:pt x="61" y="19"/>
                    <a:pt x="66" y="18"/>
                    <a:pt x="66" y="22"/>
                  </a:cubicBezTo>
                  <a:cubicBezTo>
                    <a:pt x="67" y="29"/>
                    <a:pt x="73" y="27"/>
                    <a:pt x="72" y="29"/>
                  </a:cubicBezTo>
                  <a:cubicBezTo>
                    <a:pt x="69" y="33"/>
                    <a:pt x="76" y="29"/>
                    <a:pt x="76" y="33"/>
                  </a:cubicBezTo>
                  <a:cubicBezTo>
                    <a:pt x="76" y="35"/>
                    <a:pt x="81" y="35"/>
                    <a:pt x="78" y="36"/>
                  </a:cubicBezTo>
                  <a:cubicBezTo>
                    <a:pt x="75" y="38"/>
                    <a:pt x="75" y="41"/>
                    <a:pt x="70" y="38"/>
                  </a:cubicBezTo>
                  <a:cubicBezTo>
                    <a:pt x="69" y="36"/>
                    <a:pt x="67" y="39"/>
                    <a:pt x="69" y="41"/>
                  </a:cubicBezTo>
                  <a:cubicBezTo>
                    <a:pt x="72" y="46"/>
                    <a:pt x="67" y="46"/>
                    <a:pt x="70" y="50"/>
                  </a:cubicBezTo>
                </a:path>
              </a:pathLst>
            </a:custGeom>
            <a:grpFill/>
            <a:ln w="6350" cmpd="sng">
              <a:solidFill>
                <a:schemeClr val="bg1"/>
              </a:solidFill>
              <a:round/>
              <a:headEnd/>
              <a:tailEnd/>
            </a:ln>
          </p:spPr>
          <p:txBody>
            <a:bodyPr/>
            <a:lstStyle/>
            <a:p>
              <a:endParaRPr lang="en-GB"/>
            </a:p>
          </p:txBody>
        </p:sp>
        <p:sp>
          <p:nvSpPr>
            <p:cNvPr id="827" name="Freeform 166">
              <a:extLst>
                <a:ext uri="{FF2B5EF4-FFF2-40B4-BE49-F238E27FC236}">
                  <a16:creationId xmlns:a16="http://schemas.microsoft.com/office/drawing/2014/main" id="{C087B406-6B4C-BEB7-5222-4C031DFF0BAA}"/>
                </a:ext>
              </a:extLst>
            </p:cNvPr>
            <p:cNvSpPr>
              <a:spLocks/>
            </p:cNvSpPr>
            <p:nvPr/>
          </p:nvSpPr>
          <p:spPr bwMode="auto">
            <a:xfrm>
              <a:off x="5291914" y="3323481"/>
              <a:ext cx="265119" cy="221731"/>
            </a:xfrm>
            <a:custGeom>
              <a:avLst/>
              <a:gdLst/>
              <a:ahLst/>
              <a:cxnLst>
                <a:cxn ang="0">
                  <a:pos x="77" y="40"/>
                </a:cxn>
                <a:cxn ang="0">
                  <a:pos x="79" y="47"/>
                </a:cxn>
                <a:cxn ang="0">
                  <a:pos x="80" y="50"/>
                </a:cxn>
                <a:cxn ang="0">
                  <a:pos x="79" y="54"/>
                </a:cxn>
                <a:cxn ang="0">
                  <a:pos x="71" y="62"/>
                </a:cxn>
                <a:cxn ang="0">
                  <a:pos x="71" y="68"/>
                </a:cxn>
                <a:cxn ang="0">
                  <a:pos x="68" y="70"/>
                </a:cxn>
                <a:cxn ang="0">
                  <a:pos x="63" y="67"/>
                </a:cxn>
                <a:cxn ang="0">
                  <a:pos x="53" y="65"/>
                </a:cxn>
                <a:cxn ang="0">
                  <a:pos x="48" y="68"/>
                </a:cxn>
                <a:cxn ang="0">
                  <a:pos x="47" y="67"/>
                </a:cxn>
                <a:cxn ang="0">
                  <a:pos x="42" y="65"/>
                </a:cxn>
                <a:cxn ang="0">
                  <a:pos x="41" y="65"/>
                </a:cxn>
                <a:cxn ang="0">
                  <a:pos x="39" y="65"/>
                </a:cxn>
                <a:cxn ang="0">
                  <a:pos x="35" y="59"/>
                </a:cxn>
                <a:cxn ang="0">
                  <a:pos x="30" y="57"/>
                </a:cxn>
                <a:cxn ang="0">
                  <a:pos x="28" y="56"/>
                </a:cxn>
                <a:cxn ang="0">
                  <a:pos x="24" y="54"/>
                </a:cxn>
                <a:cxn ang="0">
                  <a:pos x="21" y="56"/>
                </a:cxn>
                <a:cxn ang="0">
                  <a:pos x="21" y="51"/>
                </a:cxn>
                <a:cxn ang="0">
                  <a:pos x="15" y="50"/>
                </a:cxn>
                <a:cxn ang="0">
                  <a:pos x="9" y="48"/>
                </a:cxn>
                <a:cxn ang="0">
                  <a:pos x="6" y="39"/>
                </a:cxn>
                <a:cxn ang="0">
                  <a:pos x="6" y="31"/>
                </a:cxn>
                <a:cxn ang="0">
                  <a:pos x="4" y="26"/>
                </a:cxn>
                <a:cxn ang="0">
                  <a:pos x="3" y="14"/>
                </a:cxn>
                <a:cxn ang="0">
                  <a:pos x="6" y="14"/>
                </a:cxn>
                <a:cxn ang="0">
                  <a:pos x="6" y="12"/>
                </a:cxn>
                <a:cxn ang="0">
                  <a:pos x="3" y="12"/>
                </a:cxn>
                <a:cxn ang="0">
                  <a:pos x="3" y="11"/>
                </a:cxn>
                <a:cxn ang="0">
                  <a:pos x="15" y="8"/>
                </a:cxn>
                <a:cxn ang="0">
                  <a:pos x="22" y="3"/>
                </a:cxn>
                <a:cxn ang="0">
                  <a:pos x="30" y="0"/>
                </a:cxn>
                <a:cxn ang="0">
                  <a:pos x="39" y="3"/>
                </a:cxn>
                <a:cxn ang="0">
                  <a:pos x="38" y="3"/>
                </a:cxn>
                <a:cxn ang="0">
                  <a:pos x="38" y="5"/>
                </a:cxn>
                <a:cxn ang="0">
                  <a:pos x="45" y="5"/>
                </a:cxn>
                <a:cxn ang="0">
                  <a:pos x="71" y="6"/>
                </a:cxn>
                <a:cxn ang="0">
                  <a:pos x="77" y="11"/>
                </a:cxn>
                <a:cxn ang="0">
                  <a:pos x="79" y="28"/>
                </a:cxn>
                <a:cxn ang="0">
                  <a:pos x="74" y="33"/>
                </a:cxn>
                <a:cxn ang="0">
                  <a:pos x="77" y="40"/>
                </a:cxn>
              </a:cxnLst>
              <a:rect l="0" t="0" r="r" b="b"/>
              <a:pathLst>
                <a:path w="85" h="71">
                  <a:moveTo>
                    <a:pt x="77" y="40"/>
                  </a:moveTo>
                  <a:cubicBezTo>
                    <a:pt x="79" y="43"/>
                    <a:pt x="76" y="42"/>
                    <a:pt x="79" y="47"/>
                  </a:cubicBezTo>
                  <a:cubicBezTo>
                    <a:pt x="85" y="51"/>
                    <a:pt x="79" y="48"/>
                    <a:pt x="80" y="50"/>
                  </a:cubicBezTo>
                  <a:cubicBezTo>
                    <a:pt x="82" y="51"/>
                    <a:pt x="83" y="53"/>
                    <a:pt x="79" y="54"/>
                  </a:cubicBezTo>
                  <a:cubicBezTo>
                    <a:pt x="77" y="54"/>
                    <a:pt x="72" y="59"/>
                    <a:pt x="71" y="62"/>
                  </a:cubicBezTo>
                  <a:cubicBezTo>
                    <a:pt x="68" y="65"/>
                    <a:pt x="71" y="67"/>
                    <a:pt x="71" y="68"/>
                  </a:cubicBezTo>
                  <a:cubicBezTo>
                    <a:pt x="69" y="70"/>
                    <a:pt x="74" y="71"/>
                    <a:pt x="68" y="70"/>
                  </a:cubicBezTo>
                  <a:cubicBezTo>
                    <a:pt x="63" y="68"/>
                    <a:pt x="65" y="67"/>
                    <a:pt x="63" y="67"/>
                  </a:cubicBezTo>
                  <a:cubicBezTo>
                    <a:pt x="59" y="65"/>
                    <a:pt x="54" y="65"/>
                    <a:pt x="53" y="65"/>
                  </a:cubicBezTo>
                  <a:cubicBezTo>
                    <a:pt x="50" y="65"/>
                    <a:pt x="50" y="70"/>
                    <a:pt x="48" y="68"/>
                  </a:cubicBezTo>
                  <a:cubicBezTo>
                    <a:pt x="48" y="68"/>
                    <a:pt x="47" y="68"/>
                    <a:pt x="47" y="67"/>
                  </a:cubicBezTo>
                  <a:cubicBezTo>
                    <a:pt x="48" y="64"/>
                    <a:pt x="44" y="62"/>
                    <a:pt x="42" y="65"/>
                  </a:cubicBezTo>
                  <a:cubicBezTo>
                    <a:pt x="42" y="67"/>
                    <a:pt x="41" y="67"/>
                    <a:pt x="41" y="65"/>
                  </a:cubicBezTo>
                  <a:cubicBezTo>
                    <a:pt x="41" y="65"/>
                    <a:pt x="41" y="65"/>
                    <a:pt x="39" y="65"/>
                  </a:cubicBezTo>
                  <a:cubicBezTo>
                    <a:pt x="39" y="62"/>
                    <a:pt x="38" y="61"/>
                    <a:pt x="35" y="59"/>
                  </a:cubicBezTo>
                  <a:cubicBezTo>
                    <a:pt x="32" y="57"/>
                    <a:pt x="33" y="59"/>
                    <a:pt x="30" y="57"/>
                  </a:cubicBezTo>
                  <a:cubicBezTo>
                    <a:pt x="28" y="56"/>
                    <a:pt x="32" y="56"/>
                    <a:pt x="28" y="56"/>
                  </a:cubicBezTo>
                  <a:cubicBezTo>
                    <a:pt x="25" y="54"/>
                    <a:pt x="22" y="53"/>
                    <a:pt x="24" y="54"/>
                  </a:cubicBezTo>
                  <a:cubicBezTo>
                    <a:pt x="25" y="56"/>
                    <a:pt x="24" y="59"/>
                    <a:pt x="21" y="56"/>
                  </a:cubicBezTo>
                  <a:cubicBezTo>
                    <a:pt x="16" y="51"/>
                    <a:pt x="21" y="53"/>
                    <a:pt x="21" y="51"/>
                  </a:cubicBezTo>
                  <a:cubicBezTo>
                    <a:pt x="19" y="50"/>
                    <a:pt x="19" y="51"/>
                    <a:pt x="15" y="50"/>
                  </a:cubicBezTo>
                  <a:cubicBezTo>
                    <a:pt x="9" y="47"/>
                    <a:pt x="12" y="45"/>
                    <a:pt x="9" y="48"/>
                  </a:cubicBezTo>
                  <a:cubicBezTo>
                    <a:pt x="10" y="39"/>
                    <a:pt x="7" y="43"/>
                    <a:pt x="6" y="39"/>
                  </a:cubicBezTo>
                  <a:cubicBezTo>
                    <a:pt x="6" y="36"/>
                    <a:pt x="9" y="36"/>
                    <a:pt x="6" y="31"/>
                  </a:cubicBezTo>
                  <a:cubicBezTo>
                    <a:pt x="4" y="29"/>
                    <a:pt x="9" y="29"/>
                    <a:pt x="4" y="26"/>
                  </a:cubicBezTo>
                  <a:cubicBezTo>
                    <a:pt x="0" y="23"/>
                    <a:pt x="6" y="22"/>
                    <a:pt x="3" y="14"/>
                  </a:cubicBezTo>
                  <a:cubicBezTo>
                    <a:pt x="6" y="14"/>
                    <a:pt x="6" y="15"/>
                    <a:pt x="6" y="14"/>
                  </a:cubicBezTo>
                  <a:cubicBezTo>
                    <a:pt x="6" y="12"/>
                    <a:pt x="6" y="12"/>
                    <a:pt x="6" y="12"/>
                  </a:cubicBezTo>
                  <a:cubicBezTo>
                    <a:pt x="4" y="12"/>
                    <a:pt x="4" y="14"/>
                    <a:pt x="3" y="12"/>
                  </a:cubicBezTo>
                  <a:cubicBezTo>
                    <a:pt x="3" y="11"/>
                    <a:pt x="3" y="11"/>
                    <a:pt x="3" y="11"/>
                  </a:cubicBezTo>
                  <a:cubicBezTo>
                    <a:pt x="7" y="12"/>
                    <a:pt x="7" y="9"/>
                    <a:pt x="15" y="8"/>
                  </a:cubicBezTo>
                  <a:cubicBezTo>
                    <a:pt x="22" y="6"/>
                    <a:pt x="18" y="5"/>
                    <a:pt x="22" y="3"/>
                  </a:cubicBezTo>
                  <a:cubicBezTo>
                    <a:pt x="28" y="1"/>
                    <a:pt x="22" y="1"/>
                    <a:pt x="30" y="0"/>
                  </a:cubicBezTo>
                  <a:cubicBezTo>
                    <a:pt x="36" y="0"/>
                    <a:pt x="35" y="0"/>
                    <a:pt x="39" y="3"/>
                  </a:cubicBezTo>
                  <a:cubicBezTo>
                    <a:pt x="41" y="3"/>
                    <a:pt x="39" y="5"/>
                    <a:pt x="38" y="3"/>
                  </a:cubicBezTo>
                  <a:cubicBezTo>
                    <a:pt x="36" y="0"/>
                    <a:pt x="36" y="1"/>
                    <a:pt x="38" y="5"/>
                  </a:cubicBezTo>
                  <a:cubicBezTo>
                    <a:pt x="38" y="6"/>
                    <a:pt x="44" y="6"/>
                    <a:pt x="45" y="5"/>
                  </a:cubicBezTo>
                  <a:cubicBezTo>
                    <a:pt x="56" y="6"/>
                    <a:pt x="65" y="8"/>
                    <a:pt x="71" y="6"/>
                  </a:cubicBezTo>
                  <a:cubicBezTo>
                    <a:pt x="72" y="5"/>
                    <a:pt x="77" y="8"/>
                    <a:pt x="77" y="11"/>
                  </a:cubicBezTo>
                  <a:cubicBezTo>
                    <a:pt x="79" y="20"/>
                    <a:pt x="82" y="26"/>
                    <a:pt x="79" y="28"/>
                  </a:cubicBezTo>
                  <a:cubicBezTo>
                    <a:pt x="76" y="28"/>
                    <a:pt x="71" y="31"/>
                    <a:pt x="74" y="33"/>
                  </a:cubicBezTo>
                  <a:cubicBezTo>
                    <a:pt x="80" y="34"/>
                    <a:pt x="76" y="37"/>
                    <a:pt x="77" y="40"/>
                  </a:cubicBezTo>
                </a:path>
              </a:pathLst>
            </a:custGeom>
            <a:grpFill/>
            <a:ln w="6350" cmpd="sng">
              <a:solidFill>
                <a:schemeClr val="bg1"/>
              </a:solidFill>
              <a:round/>
              <a:headEnd/>
              <a:tailEnd/>
            </a:ln>
          </p:spPr>
          <p:txBody>
            <a:bodyPr/>
            <a:lstStyle/>
            <a:p>
              <a:endParaRPr lang="en-GB"/>
            </a:p>
          </p:txBody>
        </p:sp>
        <p:sp>
          <p:nvSpPr>
            <p:cNvPr id="828" name="Freeform 167">
              <a:extLst>
                <a:ext uri="{FF2B5EF4-FFF2-40B4-BE49-F238E27FC236}">
                  <a16:creationId xmlns:a16="http://schemas.microsoft.com/office/drawing/2014/main" id="{65FC2D04-5B0F-DAC3-C534-C14026F81764}"/>
                </a:ext>
              </a:extLst>
            </p:cNvPr>
            <p:cNvSpPr>
              <a:spLocks/>
            </p:cNvSpPr>
            <p:nvPr/>
          </p:nvSpPr>
          <p:spPr bwMode="auto">
            <a:xfrm>
              <a:off x="4824341" y="3468088"/>
              <a:ext cx="332604" cy="314923"/>
            </a:xfrm>
            <a:custGeom>
              <a:avLst/>
              <a:gdLst/>
              <a:ahLst/>
              <a:cxnLst>
                <a:cxn ang="0">
                  <a:pos x="96" y="67"/>
                </a:cxn>
                <a:cxn ang="0">
                  <a:pos x="95" y="78"/>
                </a:cxn>
                <a:cxn ang="0">
                  <a:pos x="99" y="86"/>
                </a:cxn>
                <a:cxn ang="0">
                  <a:pos x="85" y="92"/>
                </a:cxn>
                <a:cxn ang="0">
                  <a:pos x="78" y="89"/>
                </a:cxn>
                <a:cxn ang="0">
                  <a:pos x="69" y="89"/>
                </a:cxn>
                <a:cxn ang="0">
                  <a:pos x="64" y="100"/>
                </a:cxn>
                <a:cxn ang="0">
                  <a:pos x="54" y="100"/>
                </a:cxn>
                <a:cxn ang="0">
                  <a:pos x="44" y="97"/>
                </a:cxn>
                <a:cxn ang="0">
                  <a:pos x="35" y="95"/>
                </a:cxn>
                <a:cxn ang="0">
                  <a:pos x="26" y="89"/>
                </a:cxn>
                <a:cxn ang="0">
                  <a:pos x="31" y="75"/>
                </a:cxn>
                <a:cxn ang="0">
                  <a:pos x="31" y="70"/>
                </a:cxn>
                <a:cxn ang="0">
                  <a:pos x="35" y="69"/>
                </a:cxn>
                <a:cxn ang="0">
                  <a:pos x="31" y="61"/>
                </a:cxn>
                <a:cxn ang="0">
                  <a:pos x="28" y="55"/>
                </a:cxn>
                <a:cxn ang="0">
                  <a:pos x="23" y="47"/>
                </a:cxn>
                <a:cxn ang="0">
                  <a:pos x="20" y="42"/>
                </a:cxn>
                <a:cxn ang="0">
                  <a:pos x="17" y="41"/>
                </a:cxn>
                <a:cxn ang="0">
                  <a:pos x="6" y="38"/>
                </a:cxn>
                <a:cxn ang="0">
                  <a:pos x="6" y="35"/>
                </a:cxn>
                <a:cxn ang="0">
                  <a:pos x="5" y="32"/>
                </a:cxn>
                <a:cxn ang="0">
                  <a:pos x="6" y="28"/>
                </a:cxn>
                <a:cxn ang="0">
                  <a:pos x="12" y="27"/>
                </a:cxn>
                <a:cxn ang="0">
                  <a:pos x="19" y="30"/>
                </a:cxn>
                <a:cxn ang="0">
                  <a:pos x="23" y="28"/>
                </a:cxn>
                <a:cxn ang="0">
                  <a:pos x="28" y="30"/>
                </a:cxn>
                <a:cxn ang="0">
                  <a:pos x="26" y="21"/>
                </a:cxn>
                <a:cxn ang="0">
                  <a:pos x="29" y="16"/>
                </a:cxn>
                <a:cxn ang="0">
                  <a:pos x="40" y="21"/>
                </a:cxn>
                <a:cxn ang="0">
                  <a:pos x="44" y="14"/>
                </a:cxn>
                <a:cxn ang="0">
                  <a:pos x="52" y="10"/>
                </a:cxn>
                <a:cxn ang="0">
                  <a:pos x="52" y="4"/>
                </a:cxn>
                <a:cxn ang="0">
                  <a:pos x="66" y="5"/>
                </a:cxn>
                <a:cxn ang="0">
                  <a:pos x="73" y="11"/>
                </a:cxn>
                <a:cxn ang="0">
                  <a:pos x="81" y="16"/>
                </a:cxn>
                <a:cxn ang="0">
                  <a:pos x="90" y="19"/>
                </a:cxn>
                <a:cxn ang="0">
                  <a:pos x="98" y="24"/>
                </a:cxn>
                <a:cxn ang="0">
                  <a:pos x="99" y="41"/>
                </a:cxn>
                <a:cxn ang="0">
                  <a:pos x="95" y="45"/>
                </a:cxn>
                <a:cxn ang="0">
                  <a:pos x="90" y="52"/>
                </a:cxn>
                <a:cxn ang="0">
                  <a:pos x="88" y="58"/>
                </a:cxn>
                <a:cxn ang="0">
                  <a:pos x="93" y="58"/>
                </a:cxn>
              </a:cxnLst>
              <a:rect l="0" t="0" r="r" b="b"/>
              <a:pathLst>
                <a:path w="107" h="101">
                  <a:moveTo>
                    <a:pt x="95" y="61"/>
                  </a:moveTo>
                  <a:cubicBezTo>
                    <a:pt x="93" y="64"/>
                    <a:pt x="98" y="66"/>
                    <a:pt x="96" y="67"/>
                  </a:cubicBezTo>
                  <a:cubicBezTo>
                    <a:pt x="95" y="70"/>
                    <a:pt x="90" y="69"/>
                    <a:pt x="95" y="72"/>
                  </a:cubicBezTo>
                  <a:cubicBezTo>
                    <a:pt x="99" y="75"/>
                    <a:pt x="93" y="75"/>
                    <a:pt x="95" y="78"/>
                  </a:cubicBezTo>
                  <a:cubicBezTo>
                    <a:pt x="96" y="83"/>
                    <a:pt x="101" y="80"/>
                    <a:pt x="101" y="80"/>
                  </a:cubicBezTo>
                  <a:cubicBezTo>
                    <a:pt x="102" y="81"/>
                    <a:pt x="99" y="84"/>
                    <a:pt x="99" y="86"/>
                  </a:cubicBezTo>
                  <a:cubicBezTo>
                    <a:pt x="98" y="86"/>
                    <a:pt x="93" y="89"/>
                    <a:pt x="93" y="89"/>
                  </a:cubicBezTo>
                  <a:cubicBezTo>
                    <a:pt x="93" y="92"/>
                    <a:pt x="87" y="94"/>
                    <a:pt x="85" y="92"/>
                  </a:cubicBezTo>
                  <a:cubicBezTo>
                    <a:pt x="84" y="91"/>
                    <a:pt x="84" y="94"/>
                    <a:pt x="82" y="91"/>
                  </a:cubicBezTo>
                  <a:cubicBezTo>
                    <a:pt x="81" y="89"/>
                    <a:pt x="81" y="89"/>
                    <a:pt x="78" y="89"/>
                  </a:cubicBezTo>
                  <a:cubicBezTo>
                    <a:pt x="75" y="91"/>
                    <a:pt x="78" y="89"/>
                    <a:pt x="75" y="89"/>
                  </a:cubicBezTo>
                  <a:cubicBezTo>
                    <a:pt x="72" y="89"/>
                    <a:pt x="75" y="84"/>
                    <a:pt x="69" y="89"/>
                  </a:cubicBezTo>
                  <a:cubicBezTo>
                    <a:pt x="67" y="91"/>
                    <a:pt x="64" y="91"/>
                    <a:pt x="64" y="94"/>
                  </a:cubicBezTo>
                  <a:cubicBezTo>
                    <a:pt x="66" y="97"/>
                    <a:pt x="64" y="95"/>
                    <a:pt x="64" y="100"/>
                  </a:cubicBezTo>
                  <a:cubicBezTo>
                    <a:pt x="61" y="100"/>
                    <a:pt x="63" y="101"/>
                    <a:pt x="60" y="100"/>
                  </a:cubicBezTo>
                  <a:cubicBezTo>
                    <a:pt x="58" y="100"/>
                    <a:pt x="58" y="101"/>
                    <a:pt x="54" y="100"/>
                  </a:cubicBezTo>
                  <a:cubicBezTo>
                    <a:pt x="54" y="98"/>
                    <a:pt x="54" y="97"/>
                    <a:pt x="52" y="98"/>
                  </a:cubicBezTo>
                  <a:cubicBezTo>
                    <a:pt x="43" y="92"/>
                    <a:pt x="47" y="97"/>
                    <a:pt x="44" y="97"/>
                  </a:cubicBezTo>
                  <a:cubicBezTo>
                    <a:pt x="41" y="95"/>
                    <a:pt x="41" y="98"/>
                    <a:pt x="40" y="97"/>
                  </a:cubicBezTo>
                  <a:cubicBezTo>
                    <a:pt x="38" y="95"/>
                    <a:pt x="35" y="97"/>
                    <a:pt x="35" y="95"/>
                  </a:cubicBezTo>
                  <a:cubicBezTo>
                    <a:pt x="34" y="92"/>
                    <a:pt x="29" y="94"/>
                    <a:pt x="29" y="92"/>
                  </a:cubicBezTo>
                  <a:cubicBezTo>
                    <a:pt x="29" y="89"/>
                    <a:pt x="28" y="91"/>
                    <a:pt x="26" y="89"/>
                  </a:cubicBezTo>
                  <a:cubicBezTo>
                    <a:pt x="28" y="89"/>
                    <a:pt x="29" y="87"/>
                    <a:pt x="29" y="81"/>
                  </a:cubicBezTo>
                  <a:cubicBezTo>
                    <a:pt x="31" y="75"/>
                    <a:pt x="31" y="75"/>
                    <a:pt x="31" y="75"/>
                  </a:cubicBezTo>
                  <a:cubicBezTo>
                    <a:pt x="32" y="75"/>
                    <a:pt x="31" y="73"/>
                    <a:pt x="31" y="73"/>
                  </a:cubicBezTo>
                  <a:cubicBezTo>
                    <a:pt x="29" y="75"/>
                    <a:pt x="29" y="73"/>
                    <a:pt x="31" y="70"/>
                  </a:cubicBezTo>
                  <a:cubicBezTo>
                    <a:pt x="31" y="67"/>
                    <a:pt x="32" y="66"/>
                    <a:pt x="32" y="66"/>
                  </a:cubicBezTo>
                  <a:cubicBezTo>
                    <a:pt x="34" y="66"/>
                    <a:pt x="35" y="72"/>
                    <a:pt x="35" y="69"/>
                  </a:cubicBezTo>
                  <a:cubicBezTo>
                    <a:pt x="34" y="67"/>
                    <a:pt x="35" y="66"/>
                    <a:pt x="31" y="64"/>
                  </a:cubicBezTo>
                  <a:cubicBezTo>
                    <a:pt x="28" y="61"/>
                    <a:pt x="31" y="63"/>
                    <a:pt x="31" y="61"/>
                  </a:cubicBezTo>
                  <a:cubicBezTo>
                    <a:pt x="32" y="58"/>
                    <a:pt x="29" y="58"/>
                    <a:pt x="31" y="56"/>
                  </a:cubicBezTo>
                  <a:cubicBezTo>
                    <a:pt x="31" y="55"/>
                    <a:pt x="31" y="56"/>
                    <a:pt x="28" y="55"/>
                  </a:cubicBezTo>
                  <a:cubicBezTo>
                    <a:pt x="25" y="53"/>
                    <a:pt x="22" y="50"/>
                    <a:pt x="23" y="49"/>
                  </a:cubicBezTo>
                  <a:cubicBezTo>
                    <a:pt x="25" y="49"/>
                    <a:pt x="25" y="47"/>
                    <a:pt x="23" y="47"/>
                  </a:cubicBezTo>
                  <a:cubicBezTo>
                    <a:pt x="22" y="47"/>
                    <a:pt x="25" y="44"/>
                    <a:pt x="22" y="45"/>
                  </a:cubicBezTo>
                  <a:cubicBezTo>
                    <a:pt x="19" y="45"/>
                    <a:pt x="20" y="44"/>
                    <a:pt x="20" y="42"/>
                  </a:cubicBezTo>
                  <a:cubicBezTo>
                    <a:pt x="22" y="42"/>
                    <a:pt x="20" y="42"/>
                    <a:pt x="19" y="42"/>
                  </a:cubicBezTo>
                  <a:cubicBezTo>
                    <a:pt x="16" y="42"/>
                    <a:pt x="19" y="41"/>
                    <a:pt x="17" y="41"/>
                  </a:cubicBezTo>
                  <a:cubicBezTo>
                    <a:pt x="14" y="41"/>
                    <a:pt x="14" y="39"/>
                    <a:pt x="12" y="39"/>
                  </a:cubicBezTo>
                  <a:cubicBezTo>
                    <a:pt x="9" y="38"/>
                    <a:pt x="8" y="38"/>
                    <a:pt x="6" y="38"/>
                  </a:cubicBezTo>
                  <a:cubicBezTo>
                    <a:pt x="5" y="39"/>
                    <a:pt x="6" y="38"/>
                    <a:pt x="3" y="36"/>
                  </a:cubicBezTo>
                  <a:cubicBezTo>
                    <a:pt x="0" y="35"/>
                    <a:pt x="6" y="35"/>
                    <a:pt x="6" y="35"/>
                  </a:cubicBezTo>
                  <a:cubicBezTo>
                    <a:pt x="5" y="33"/>
                    <a:pt x="3" y="35"/>
                    <a:pt x="3" y="33"/>
                  </a:cubicBezTo>
                  <a:cubicBezTo>
                    <a:pt x="3" y="33"/>
                    <a:pt x="6" y="33"/>
                    <a:pt x="5" y="32"/>
                  </a:cubicBezTo>
                  <a:cubicBezTo>
                    <a:pt x="3" y="32"/>
                    <a:pt x="2" y="33"/>
                    <a:pt x="2" y="32"/>
                  </a:cubicBezTo>
                  <a:cubicBezTo>
                    <a:pt x="2" y="30"/>
                    <a:pt x="3" y="28"/>
                    <a:pt x="6" y="28"/>
                  </a:cubicBezTo>
                  <a:cubicBezTo>
                    <a:pt x="9" y="28"/>
                    <a:pt x="6" y="27"/>
                    <a:pt x="9" y="28"/>
                  </a:cubicBezTo>
                  <a:cubicBezTo>
                    <a:pt x="11" y="28"/>
                    <a:pt x="12" y="28"/>
                    <a:pt x="12" y="27"/>
                  </a:cubicBezTo>
                  <a:cubicBezTo>
                    <a:pt x="11" y="25"/>
                    <a:pt x="12" y="27"/>
                    <a:pt x="14" y="25"/>
                  </a:cubicBezTo>
                  <a:cubicBezTo>
                    <a:pt x="16" y="25"/>
                    <a:pt x="17" y="28"/>
                    <a:pt x="19" y="30"/>
                  </a:cubicBezTo>
                  <a:cubicBezTo>
                    <a:pt x="19" y="32"/>
                    <a:pt x="20" y="28"/>
                    <a:pt x="22" y="28"/>
                  </a:cubicBezTo>
                  <a:cubicBezTo>
                    <a:pt x="23" y="27"/>
                    <a:pt x="22" y="30"/>
                    <a:pt x="23" y="28"/>
                  </a:cubicBezTo>
                  <a:cubicBezTo>
                    <a:pt x="25" y="28"/>
                    <a:pt x="23" y="28"/>
                    <a:pt x="25" y="28"/>
                  </a:cubicBezTo>
                  <a:cubicBezTo>
                    <a:pt x="26" y="28"/>
                    <a:pt x="25" y="30"/>
                    <a:pt x="28" y="30"/>
                  </a:cubicBezTo>
                  <a:cubicBezTo>
                    <a:pt x="29" y="28"/>
                    <a:pt x="28" y="28"/>
                    <a:pt x="28" y="25"/>
                  </a:cubicBezTo>
                  <a:cubicBezTo>
                    <a:pt x="28" y="24"/>
                    <a:pt x="28" y="21"/>
                    <a:pt x="26" y="21"/>
                  </a:cubicBezTo>
                  <a:cubicBezTo>
                    <a:pt x="25" y="19"/>
                    <a:pt x="26" y="19"/>
                    <a:pt x="25" y="18"/>
                  </a:cubicBezTo>
                  <a:cubicBezTo>
                    <a:pt x="25" y="14"/>
                    <a:pt x="26" y="18"/>
                    <a:pt x="29" y="16"/>
                  </a:cubicBezTo>
                  <a:cubicBezTo>
                    <a:pt x="31" y="16"/>
                    <a:pt x="29" y="21"/>
                    <a:pt x="31" y="21"/>
                  </a:cubicBezTo>
                  <a:cubicBezTo>
                    <a:pt x="35" y="19"/>
                    <a:pt x="38" y="22"/>
                    <a:pt x="40" y="21"/>
                  </a:cubicBezTo>
                  <a:cubicBezTo>
                    <a:pt x="41" y="19"/>
                    <a:pt x="43" y="19"/>
                    <a:pt x="41" y="19"/>
                  </a:cubicBezTo>
                  <a:cubicBezTo>
                    <a:pt x="41" y="19"/>
                    <a:pt x="38" y="18"/>
                    <a:pt x="44" y="14"/>
                  </a:cubicBezTo>
                  <a:cubicBezTo>
                    <a:pt x="50" y="13"/>
                    <a:pt x="50" y="13"/>
                    <a:pt x="52" y="11"/>
                  </a:cubicBezTo>
                  <a:cubicBezTo>
                    <a:pt x="52" y="10"/>
                    <a:pt x="54" y="11"/>
                    <a:pt x="52" y="10"/>
                  </a:cubicBezTo>
                  <a:cubicBezTo>
                    <a:pt x="52" y="8"/>
                    <a:pt x="54" y="8"/>
                    <a:pt x="52" y="8"/>
                  </a:cubicBezTo>
                  <a:cubicBezTo>
                    <a:pt x="52" y="7"/>
                    <a:pt x="52" y="7"/>
                    <a:pt x="52" y="4"/>
                  </a:cubicBezTo>
                  <a:cubicBezTo>
                    <a:pt x="52" y="2"/>
                    <a:pt x="54" y="0"/>
                    <a:pt x="60" y="0"/>
                  </a:cubicBezTo>
                  <a:cubicBezTo>
                    <a:pt x="63" y="7"/>
                    <a:pt x="64" y="2"/>
                    <a:pt x="66" y="5"/>
                  </a:cubicBezTo>
                  <a:cubicBezTo>
                    <a:pt x="67" y="8"/>
                    <a:pt x="67" y="5"/>
                    <a:pt x="69" y="8"/>
                  </a:cubicBezTo>
                  <a:cubicBezTo>
                    <a:pt x="70" y="10"/>
                    <a:pt x="73" y="8"/>
                    <a:pt x="73" y="11"/>
                  </a:cubicBezTo>
                  <a:cubicBezTo>
                    <a:pt x="75" y="16"/>
                    <a:pt x="76" y="10"/>
                    <a:pt x="78" y="11"/>
                  </a:cubicBezTo>
                  <a:cubicBezTo>
                    <a:pt x="79" y="11"/>
                    <a:pt x="76" y="14"/>
                    <a:pt x="81" y="16"/>
                  </a:cubicBezTo>
                  <a:cubicBezTo>
                    <a:pt x="82" y="16"/>
                    <a:pt x="82" y="19"/>
                    <a:pt x="85" y="19"/>
                  </a:cubicBezTo>
                  <a:cubicBezTo>
                    <a:pt x="88" y="19"/>
                    <a:pt x="88" y="19"/>
                    <a:pt x="90" y="19"/>
                  </a:cubicBezTo>
                  <a:cubicBezTo>
                    <a:pt x="93" y="19"/>
                    <a:pt x="92" y="22"/>
                    <a:pt x="95" y="22"/>
                  </a:cubicBezTo>
                  <a:cubicBezTo>
                    <a:pt x="96" y="22"/>
                    <a:pt x="95" y="24"/>
                    <a:pt x="98" y="24"/>
                  </a:cubicBezTo>
                  <a:cubicBezTo>
                    <a:pt x="101" y="22"/>
                    <a:pt x="102" y="24"/>
                    <a:pt x="104" y="25"/>
                  </a:cubicBezTo>
                  <a:cubicBezTo>
                    <a:pt x="107" y="25"/>
                    <a:pt x="99" y="28"/>
                    <a:pt x="99" y="41"/>
                  </a:cubicBezTo>
                  <a:cubicBezTo>
                    <a:pt x="98" y="44"/>
                    <a:pt x="96" y="41"/>
                    <a:pt x="96" y="42"/>
                  </a:cubicBezTo>
                  <a:cubicBezTo>
                    <a:pt x="95" y="44"/>
                    <a:pt x="96" y="44"/>
                    <a:pt x="95" y="45"/>
                  </a:cubicBezTo>
                  <a:cubicBezTo>
                    <a:pt x="93" y="45"/>
                    <a:pt x="95" y="47"/>
                    <a:pt x="92" y="49"/>
                  </a:cubicBezTo>
                  <a:cubicBezTo>
                    <a:pt x="90" y="49"/>
                    <a:pt x="93" y="50"/>
                    <a:pt x="90" y="52"/>
                  </a:cubicBezTo>
                  <a:cubicBezTo>
                    <a:pt x="87" y="53"/>
                    <a:pt x="90" y="55"/>
                    <a:pt x="88" y="56"/>
                  </a:cubicBezTo>
                  <a:cubicBezTo>
                    <a:pt x="85" y="58"/>
                    <a:pt x="87" y="58"/>
                    <a:pt x="88" y="58"/>
                  </a:cubicBezTo>
                  <a:cubicBezTo>
                    <a:pt x="92" y="56"/>
                    <a:pt x="88" y="55"/>
                    <a:pt x="92" y="55"/>
                  </a:cubicBezTo>
                  <a:cubicBezTo>
                    <a:pt x="95" y="53"/>
                    <a:pt x="93" y="56"/>
                    <a:pt x="93" y="58"/>
                  </a:cubicBezTo>
                  <a:cubicBezTo>
                    <a:pt x="93" y="58"/>
                    <a:pt x="95" y="58"/>
                    <a:pt x="95" y="61"/>
                  </a:cubicBezTo>
                </a:path>
              </a:pathLst>
            </a:custGeom>
            <a:grpFill/>
            <a:ln w="6350" cmpd="sng">
              <a:solidFill>
                <a:schemeClr val="bg1"/>
              </a:solidFill>
              <a:round/>
              <a:headEnd/>
              <a:tailEnd/>
            </a:ln>
          </p:spPr>
          <p:txBody>
            <a:bodyPr/>
            <a:lstStyle/>
            <a:p>
              <a:endParaRPr lang="en-GB"/>
            </a:p>
          </p:txBody>
        </p:sp>
        <p:sp>
          <p:nvSpPr>
            <p:cNvPr id="829" name="Freeform 168">
              <a:extLst>
                <a:ext uri="{FF2B5EF4-FFF2-40B4-BE49-F238E27FC236}">
                  <a16:creationId xmlns:a16="http://schemas.microsoft.com/office/drawing/2014/main" id="{F474DE8B-7D5D-1D1D-B616-594E32AAF77E}"/>
                </a:ext>
              </a:extLst>
            </p:cNvPr>
            <p:cNvSpPr>
              <a:spLocks/>
            </p:cNvSpPr>
            <p:nvPr/>
          </p:nvSpPr>
          <p:spPr bwMode="auto">
            <a:xfrm>
              <a:off x="4705439" y="3787831"/>
              <a:ext cx="99621" cy="184776"/>
            </a:xfrm>
            <a:custGeom>
              <a:avLst/>
              <a:gdLst/>
              <a:ahLst/>
              <a:cxnLst>
                <a:cxn ang="0">
                  <a:pos x="8" y="3"/>
                </a:cxn>
                <a:cxn ang="0">
                  <a:pos x="14" y="0"/>
                </a:cxn>
                <a:cxn ang="0">
                  <a:pos x="13" y="3"/>
                </a:cxn>
                <a:cxn ang="0">
                  <a:pos x="17" y="3"/>
                </a:cxn>
                <a:cxn ang="0">
                  <a:pos x="23" y="2"/>
                </a:cxn>
                <a:cxn ang="0">
                  <a:pos x="28" y="6"/>
                </a:cxn>
                <a:cxn ang="0">
                  <a:pos x="23" y="14"/>
                </a:cxn>
                <a:cxn ang="0">
                  <a:pos x="23" y="23"/>
                </a:cxn>
                <a:cxn ang="0">
                  <a:pos x="20" y="28"/>
                </a:cxn>
                <a:cxn ang="0">
                  <a:pos x="20" y="33"/>
                </a:cxn>
                <a:cxn ang="0">
                  <a:pos x="22" y="37"/>
                </a:cxn>
                <a:cxn ang="0">
                  <a:pos x="22" y="43"/>
                </a:cxn>
                <a:cxn ang="0">
                  <a:pos x="22" y="47"/>
                </a:cxn>
                <a:cxn ang="0">
                  <a:pos x="19" y="54"/>
                </a:cxn>
                <a:cxn ang="0">
                  <a:pos x="14" y="57"/>
                </a:cxn>
                <a:cxn ang="0">
                  <a:pos x="8" y="57"/>
                </a:cxn>
                <a:cxn ang="0">
                  <a:pos x="8" y="54"/>
                </a:cxn>
                <a:cxn ang="0">
                  <a:pos x="8" y="45"/>
                </a:cxn>
                <a:cxn ang="0">
                  <a:pos x="5" y="42"/>
                </a:cxn>
                <a:cxn ang="0">
                  <a:pos x="5" y="40"/>
                </a:cxn>
                <a:cxn ang="0">
                  <a:pos x="3" y="39"/>
                </a:cxn>
                <a:cxn ang="0">
                  <a:pos x="3" y="33"/>
                </a:cxn>
                <a:cxn ang="0">
                  <a:pos x="6" y="28"/>
                </a:cxn>
                <a:cxn ang="0">
                  <a:pos x="8" y="22"/>
                </a:cxn>
                <a:cxn ang="0">
                  <a:pos x="9" y="11"/>
                </a:cxn>
                <a:cxn ang="0">
                  <a:pos x="8" y="6"/>
                </a:cxn>
                <a:cxn ang="0">
                  <a:pos x="8" y="3"/>
                </a:cxn>
              </a:cxnLst>
              <a:rect l="0" t="0" r="r" b="b"/>
              <a:pathLst>
                <a:path w="32" h="59">
                  <a:moveTo>
                    <a:pt x="8" y="3"/>
                  </a:moveTo>
                  <a:cubicBezTo>
                    <a:pt x="13" y="0"/>
                    <a:pt x="13" y="0"/>
                    <a:pt x="14" y="0"/>
                  </a:cubicBezTo>
                  <a:cubicBezTo>
                    <a:pt x="16" y="2"/>
                    <a:pt x="11" y="3"/>
                    <a:pt x="13" y="3"/>
                  </a:cubicBezTo>
                  <a:cubicBezTo>
                    <a:pt x="14" y="5"/>
                    <a:pt x="14" y="2"/>
                    <a:pt x="17" y="3"/>
                  </a:cubicBezTo>
                  <a:cubicBezTo>
                    <a:pt x="22" y="5"/>
                    <a:pt x="19" y="2"/>
                    <a:pt x="23" y="2"/>
                  </a:cubicBezTo>
                  <a:cubicBezTo>
                    <a:pt x="28" y="3"/>
                    <a:pt x="25" y="5"/>
                    <a:pt x="28" y="6"/>
                  </a:cubicBezTo>
                  <a:cubicBezTo>
                    <a:pt x="32" y="6"/>
                    <a:pt x="23" y="12"/>
                    <a:pt x="23" y="14"/>
                  </a:cubicBezTo>
                  <a:cubicBezTo>
                    <a:pt x="25" y="22"/>
                    <a:pt x="22" y="22"/>
                    <a:pt x="23" y="23"/>
                  </a:cubicBezTo>
                  <a:cubicBezTo>
                    <a:pt x="23" y="26"/>
                    <a:pt x="23" y="28"/>
                    <a:pt x="20" y="28"/>
                  </a:cubicBezTo>
                  <a:cubicBezTo>
                    <a:pt x="17" y="28"/>
                    <a:pt x="20" y="28"/>
                    <a:pt x="20" y="33"/>
                  </a:cubicBezTo>
                  <a:cubicBezTo>
                    <a:pt x="22" y="36"/>
                    <a:pt x="25" y="33"/>
                    <a:pt x="22" y="37"/>
                  </a:cubicBezTo>
                  <a:cubicBezTo>
                    <a:pt x="19" y="42"/>
                    <a:pt x="20" y="43"/>
                    <a:pt x="22" y="43"/>
                  </a:cubicBezTo>
                  <a:cubicBezTo>
                    <a:pt x="23" y="43"/>
                    <a:pt x="25" y="43"/>
                    <a:pt x="22" y="47"/>
                  </a:cubicBezTo>
                  <a:cubicBezTo>
                    <a:pt x="19" y="48"/>
                    <a:pt x="19" y="53"/>
                    <a:pt x="19" y="54"/>
                  </a:cubicBezTo>
                  <a:cubicBezTo>
                    <a:pt x="16" y="56"/>
                    <a:pt x="17" y="59"/>
                    <a:pt x="14" y="57"/>
                  </a:cubicBezTo>
                  <a:cubicBezTo>
                    <a:pt x="9" y="56"/>
                    <a:pt x="8" y="56"/>
                    <a:pt x="8" y="57"/>
                  </a:cubicBezTo>
                  <a:cubicBezTo>
                    <a:pt x="6" y="57"/>
                    <a:pt x="6" y="57"/>
                    <a:pt x="8" y="54"/>
                  </a:cubicBezTo>
                  <a:cubicBezTo>
                    <a:pt x="9" y="47"/>
                    <a:pt x="6" y="48"/>
                    <a:pt x="8" y="45"/>
                  </a:cubicBezTo>
                  <a:cubicBezTo>
                    <a:pt x="9" y="40"/>
                    <a:pt x="6" y="40"/>
                    <a:pt x="5" y="42"/>
                  </a:cubicBezTo>
                  <a:cubicBezTo>
                    <a:pt x="5" y="40"/>
                    <a:pt x="5" y="40"/>
                    <a:pt x="5" y="40"/>
                  </a:cubicBezTo>
                  <a:cubicBezTo>
                    <a:pt x="5" y="39"/>
                    <a:pt x="6" y="39"/>
                    <a:pt x="3" y="39"/>
                  </a:cubicBezTo>
                  <a:cubicBezTo>
                    <a:pt x="0" y="39"/>
                    <a:pt x="5" y="34"/>
                    <a:pt x="3" y="33"/>
                  </a:cubicBezTo>
                  <a:cubicBezTo>
                    <a:pt x="3" y="29"/>
                    <a:pt x="5" y="33"/>
                    <a:pt x="6" y="28"/>
                  </a:cubicBezTo>
                  <a:cubicBezTo>
                    <a:pt x="8" y="23"/>
                    <a:pt x="8" y="23"/>
                    <a:pt x="8" y="22"/>
                  </a:cubicBezTo>
                  <a:cubicBezTo>
                    <a:pt x="8" y="20"/>
                    <a:pt x="11" y="14"/>
                    <a:pt x="9" y="11"/>
                  </a:cubicBezTo>
                  <a:cubicBezTo>
                    <a:pt x="8" y="9"/>
                    <a:pt x="8" y="8"/>
                    <a:pt x="8" y="6"/>
                  </a:cubicBezTo>
                  <a:cubicBezTo>
                    <a:pt x="8" y="5"/>
                    <a:pt x="6" y="5"/>
                    <a:pt x="8" y="3"/>
                  </a:cubicBezTo>
                </a:path>
              </a:pathLst>
            </a:custGeom>
            <a:grpFill/>
            <a:ln w="6350" cmpd="sng">
              <a:solidFill>
                <a:schemeClr val="bg1"/>
              </a:solidFill>
              <a:round/>
              <a:headEnd/>
              <a:tailEnd/>
            </a:ln>
          </p:spPr>
          <p:txBody>
            <a:bodyPr/>
            <a:lstStyle/>
            <a:p>
              <a:endParaRPr lang="en-GB"/>
            </a:p>
          </p:txBody>
        </p:sp>
        <p:sp>
          <p:nvSpPr>
            <p:cNvPr id="830" name="Freeform 169">
              <a:extLst>
                <a:ext uri="{FF2B5EF4-FFF2-40B4-BE49-F238E27FC236}">
                  <a16:creationId xmlns:a16="http://schemas.microsoft.com/office/drawing/2014/main" id="{2FD4AFF7-93DB-40CE-4C2B-C717F5B5EF09}"/>
                </a:ext>
              </a:extLst>
            </p:cNvPr>
            <p:cNvSpPr>
              <a:spLocks/>
            </p:cNvSpPr>
            <p:nvPr/>
          </p:nvSpPr>
          <p:spPr bwMode="auto">
            <a:xfrm>
              <a:off x="5160158" y="3760517"/>
              <a:ext cx="25709" cy="56236"/>
            </a:xfrm>
            <a:custGeom>
              <a:avLst/>
              <a:gdLst/>
              <a:ahLst/>
              <a:cxnLst>
                <a:cxn ang="0">
                  <a:pos x="7" y="0"/>
                </a:cxn>
                <a:cxn ang="0">
                  <a:pos x="5" y="3"/>
                </a:cxn>
                <a:cxn ang="0">
                  <a:pos x="2" y="4"/>
                </a:cxn>
                <a:cxn ang="0">
                  <a:pos x="0" y="12"/>
                </a:cxn>
                <a:cxn ang="0">
                  <a:pos x="0" y="13"/>
                </a:cxn>
                <a:cxn ang="0">
                  <a:pos x="2" y="13"/>
                </a:cxn>
                <a:cxn ang="0">
                  <a:pos x="2" y="16"/>
                </a:cxn>
                <a:cxn ang="0">
                  <a:pos x="5" y="18"/>
                </a:cxn>
                <a:cxn ang="0">
                  <a:pos x="5" y="16"/>
                </a:cxn>
                <a:cxn ang="0">
                  <a:pos x="7" y="12"/>
                </a:cxn>
                <a:cxn ang="0">
                  <a:pos x="8" y="7"/>
                </a:cxn>
                <a:cxn ang="0">
                  <a:pos x="7" y="3"/>
                </a:cxn>
                <a:cxn ang="0">
                  <a:pos x="7" y="0"/>
                </a:cxn>
              </a:cxnLst>
              <a:rect l="0" t="0" r="r" b="b"/>
              <a:pathLst>
                <a:path w="8" h="18">
                  <a:moveTo>
                    <a:pt x="7" y="0"/>
                  </a:moveTo>
                  <a:cubicBezTo>
                    <a:pt x="5" y="0"/>
                    <a:pt x="7" y="4"/>
                    <a:pt x="5" y="3"/>
                  </a:cubicBezTo>
                  <a:cubicBezTo>
                    <a:pt x="3" y="3"/>
                    <a:pt x="2" y="4"/>
                    <a:pt x="2" y="4"/>
                  </a:cubicBezTo>
                  <a:cubicBezTo>
                    <a:pt x="0" y="4"/>
                    <a:pt x="0" y="12"/>
                    <a:pt x="0" y="12"/>
                  </a:cubicBezTo>
                  <a:cubicBezTo>
                    <a:pt x="2" y="12"/>
                    <a:pt x="2" y="12"/>
                    <a:pt x="0" y="13"/>
                  </a:cubicBezTo>
                  <a:cubicBezTo>
                    <a:pt x="0" y="13"/>
                    <a:pt x="0" y="13"/>
                    <a:pt x="2" y="13"/>
                  </a:cubicBezTo>
                  <a:cubicBezTo>
                    <a:pt x="3" y="15"/>
                    <a:pt x="0" y="15"/>
                    <a:pt x="2" y="16"/>
                  </a:cubicBezTo>
                  <a:cubicBezTo>
                    <a:pt x="5" y="18"/>
                    <a:pt x="3" y="18"/>
                    <a:pt x="5" y="18"/>
                  </a:cubicBezTo>
                  <a:cubicBezTo>
                    <a:pt x="7" y="18"/>
                    <a:pt x="5" y="16"/>
                    <a:pt x="5" y="16"/>
                  </a:cubicBezTo>
                  <a:cubicBezTo>
                    <a:pt x="7" y="15"/>
                    <a:pt x="7" y="13"/>
                    <a:pt x="7" y="12"/>
                  </a:cubicBezTo>
                  <a:cubicBezTo>
                    <a:pt x="7" y="10"/>
                    <a:pt x="8" y="10"/>
                    <a:pt x="8" y="7"/>
                  </a:cubicBezTo>
                  <a:cubicBezTo>
                    <a:pt x="8" y="3"/>
                    <a:pt x="7" y="4"/>
                    <a:pt x="7" y="3"/>
                  </a:cubicBezTo>
                  <a:cubicBezTo>
                    <a:pt x="8" y="1"/>
                    <a:pt x="8" y="0"/>
                    <a:pt x="7" y="0"/>
                  </a:cubicBezTo>
                </a:path>
              </a:pathLst>
            </a:custGeom>
            <a:grpFill/>
            <a:ln w="6350" cmpd="sng">
              <a:solidFill>
                <a:schemeClr val="bg1"/>
              </a:solidFill>
              <a:round/>
              <a:headEnd/>
              <a:tailEnd/>
            </a:ln>
          </p:spPr>
          <p:txBody>
            <a:bodyPr/>
            <a:lstStyle/>
            <a:p>
              <a:endParaRPr lang="en-GB"/>
            </a:p>
          </p:txBody>
        </p:sp>
        <p:sp>
          <p:nvSpPr>
            <p:cNvPr id="831" name="Freeform 170">
              <a:extLst>
                <a:ext uri="{FF2B5EF4-FFF2-40B4-BE49-F238E27FC236}">
                  <a16:creationId xmlns:a16="http://schemas.microsoft.com/office/drawing/2014/main" id="{71B3C313-555E-0DF3-1E9D-72328196284F}"/>
                </a:ext>
              </a:extLst>
            </p:cNvPr>
            <p:cNvSpPr>
              <a:spLocks/>
            </p:cNvSpPr>
            <p:nvPr/>
          </p:nvSpPr>
          <p:spPr bwMode="auto">
            <a:xfrm>
              <a:off x="5103921" y="3614302"/>
              <a:ext cx="306895" cy="367946"/>
            </a:xfrm>
            <a:custGeom>
              <a:avLst/>
              <a:gdLst/>
              <a:ahLst/>
              <a:cxnLst>
                <a:cxn ang="0">
                  <a:pos x="54" y="15"/>
                </a:cxn>
                <a:cxn ang="0">
                  <a:pos x="47" y="22"/>
                </a:cxn>
                <a:cxn ang="0">
                  <a:pos x="50" y="36"/>
                </a:cxn>
                <a:cxn ang="0">
                  <a:pos x="67" y="57"/>
                </a:cxn>
                <a:cxn ang="0">
                  <a:pos x="87" y="68"/>
                </a:cxn>
                <a:cxn ang="0">
                  <a:pos x="96" y="79"/>
                </a:cxn>
                <a:cxn ang="0">
                  <a:pos x="90" y="76"/>
                </a:cxn>
                <a:cxn ang="0">
                  <a:pos x="81" y="81"/>
                </a:cxn>
                <a:cxn ang="0">
                  <a:pos x="84" y="92"/>
                </a:cxn>
                <a:cxn ang="0">
                  <a:pos x="75" y="102"/>
                </a:cxn>
                <a:cxn ang="0">
                  <a:pos x="76" y="95"/>
                </a:cxn>
                <a:cxn ang="0">
                  <a:pos x="70" y="79"/>
                </a:cxn>
                <a:cxn ang="0">
                  <a:pos x="63" y="71"/>
                </a:cxn>
                <a:cxn ang="0">
                  <a:pos x="47" y="61"/>
                </a:cxn>
                <a:cxn ang="0">
                  <a:pos x="38" y="53"/>
                </a:cxn>
                <a:cxn ang="0">
                  <a:pos x="32" y="42"/>
                </a:cxn>
                <a:cxn ang="0">
                  <a:pos x="19" y="31"/>
                </a:cxn>
                <a:cxn ang="0">
                  <a:pos x="11" y="33"/>
                </a:cxn>
                <a:cxn ang="0">
                  <a:pos x="5" y="25"/>
                </a:cxn>
                <a:cxn ang="0">
                  <a:pos x="5" y="14"/>
                </a:cxn>
                <a:cxn ang="0">
                  <a:pos x="14" y="12"/>
                </a:cxn>
                <a:cxn ang="0">
                  <a:pos x="17" y="8"/>
                </a:cxn>
                <a:cxn ang="0">
                  <a:pos x="22" y="14"/>
                </a:cxn>
                <a:cxn ang="0">
                  <a:pos x="25" y="6"/>
                </a:cxn>
                <a:cxn ang="0">
                  <a:pos x="31" y="9"/>
                </a:cxn>
                <a:cxn ang="0">
                  <a:pos x="34" y="6"/>
                </a:cxn>
                <a:cxn ang="0">
                  <a:pos x="37" y="3"/>
                </a:cxn>
                <a:cxn ang="0">
                  <a:pos x="44" y="0"/>
                </a:cxn>
                <a:cxn ang="0">
                  <a:pos x="47" y="3"/>
                </a:cxn>
                <a:cxn ang="0">
                  <a:pos x="57" y="9"/>
                </a:cxn>
                <a:cxn ang="0">
                  <a:pos x="58" y="14"/>
                </a:cxn>
                <a:cxn ang="0">
                  <a:pos x="57" y="15"/>
                </a:cxn>
                <a:cxn ang="0">
                  <a:pos x="61" y="112"/>
                </a:cxn>
                <a:cxn ang="0">
                  <a:pos x="70" y="115"/>
                </a:cxn>
                <a:cxn ang="0">
                  <a:pos x="73" y="99"/>
                </a:cxn>
                <a:cxn ang="0">
                  <a:pos x="57" y="101"/>
                </a:cxn>
                <a:cxn ang="0">
                  <a:pos x="49" y="104"/>
                </a:cxn>
                <a:cxn ang="0">
                  <a:pos x="17" y="79"/>
                </a:cxn>
                <a:cxn ang="0">
                  <a:pos x="20" y="92"/>
                </a:cxn>
                <a:cxn ang="0">
                  <a:pos x="28" y="84"/>
                </a:cxn>
                <a:cxn ang="0">
                  <a:pos x="26" y="68"/>
                </a:cxn>
                <a:cxn ang="0">
                  <a:pos x="14" y="71"/>
                </a:cxn>
              </a:cxnLst>
              <a:rect l="0" t="0" r="r" b="b"/>
              <a:pathLst>
                <a:path w="98" h="118">
                  <a:moveTo>
                    <a:pt x="57" y="15"/>
                  </a:moveTo>
                  <a:cubicBezTo>
                    <a:pt x="55" y="17"/>
                    <a:pt x="57" y="14"/>
                    <a:pt x="54" y="15"/>
                  </a:cubicBezTo>
                  <a:cubicBezTo>
                    <a:pt x="50" y="17"/>
                    <a:pt x="50" y="20"/>
                    <a:pt x="49" y="19"/>
                  </a:cubicBezTo>
                  <a:cubicBezTo>
                    <a:pt x="47" y="17"/>
                    <a:pt x="46" y="20"/>
                    <a:pt x="47" y="22"/>
                  </a:cubicBezTo>
                  <a:cubicBezTo>
                    <a:pt x="49" y="23"/>
                    <a:pt x="50" y="25"/>
                    <a:pt x="49" y="26"/>
                  </a:cubicBezTo>
                  <a:cubicBezTo>
                    <a:pt x="46" y="26"/>
                    <a:pt x="47" y="33"/>
                    <a:pt x="50" y="36"/>
                  </a:cubicBezTo>
                  <a:cubicBezTo>
                    <a:pt x="54" y="37"/>
                    <a:pt x="55" y="40"/>
                    <a:pt x="57" y="40"/>
                  </a:cubicBezTo>
                  <a:cubicBezTo>
                    <a:pt x="60" y="40"/>
                    <a:pt x="58" y="48"/>
                    <a:pt x="67" y="57"/>
                  </a:cubicBezTo>
                  <a:cubicBezTo>
                    <a:pt x="70" y="61"/>
                    <a:pt x="82" y="57"/>
                    <a:pt x="78" y="62"/>
                  </a:cubicBezTo>
                  <a:cubicBezTo>
                    <a:pt x="73" y="65"/>
                    <a:pt x="85" y="67"/>
                    <a:pt x="87" y="68"/>
                  </a:cubicBezTo>
                  <a:cubicBezTo>
                    <a:pt x="87" y="70"/>
                    <a:pt x="89" y="71"/>
                    <a:pt x="92" y="73"/>
                  </a:cubicBezTo>
                  <a:cubicBezTo>
                    <a:pt x="93" y="75"/>
                    <a:pt x="98" y="76"/>
                    <a:pt x="96" y="79"/>
                  </a:cubicBezTo>
                  <a:cubicBezTo>
                    <a:pt x="96" y="82"/>
                    <a:pt x="98" y="82"/>
                    <a:pt x="95" y="82"/>
                  </a:cubicBezTo>
                  <a:cubicBezTo>
                    <a:pt x="92" y="82"/>
                    <a:pt x="93" y="76"/>
                    <a:pt x="90" y="76"/>
                  </a:cubicBezTo>
                  <a:cubicBezTo>
                    <a:pt x="87" y="76"/>
                    <a:pt x="87" y="75"/>
                    <a:pt x="84" y="76"/>
                  </a:cubicBezTo>
                  <a:cubicBezTo>
                    <a:pt x="81" y="78"/>
                    <a:pt x="82" y="79"/>
                    <a:pt x="81" y="81"/>
                  </a:cubicBezTo>
                  <a:cubicBezTo>
                    <a:pt x="79" y="84"/>
                    <a:pt x="81" y="84"/>
                    <a:pt x="82" y="85"/>
                  </a:cubicBezTo>
                  <a:cubicBezTo>
                    <a:pt x="85" y="85"/>
                    <a:pt x="89" y="90"/>
                    <a:pt x="84" y="92"/>
                  </a:cubicBezTo>
                  <a:cubicBezTo>
                    <a:pt x="81" y="95"/>
                    <a:pt x="82" y="96"/>
                    <a:pt x="81" y="99"/>
                  </a:cubicBezTo>
                  <a:cubicBezTo>
                    <a:pt x="78" y="101"/>
                    <a:pt x="78" y="106"/>
                    <a:pt x="75" y="102"/>
                  </a:cubicBezTo>
                  <a:cubicBezTo>
                    <a:pt x="73" y="102"/>
                    <a:pt x="73" y="101"/>
                    <a:pt x="75" y="98"/>
                  </a:cubicBezTo>
                  <a:cubicBezTo>
                    <a:pt x="76" y="96"/>
                    <a:pt x="75" y="96"/>
                    <a:pt x="76" y="95"/>
                  </a:cubicBezTo>
                  <a:cubicBezTo>
                    <a:pt x="78" y="93"/>
                    <a:pt x="78" y="93"/>
                    <a:pt x="76" y="85"/>
                  </a:cubicBezTo>
                  <a:cubicBezTo>
                    <a:pt x="75" y="79"/>
                    <a:pt x="73" y="81"/>
                    <a:pt x="70" y="79"/>
                  </a:cubicBezTo>
                  <a:cubicBezTo>
                    <a:pt x="66" y="76"/>
                    <a:pt x="70" y="73"/>
                    <a:pt x="66" y="73"/>
                  </a:cubicBezTo>
                  <a:cubicBezTo>
                    <a:pt x="63" y="75"/>
                    <a:pt x="66" y="71"/>
                    <a:pt x="63" y="71"/>
                  </a:cubicBezTo>
                  <a:cubicBezTo>
                    <a:pt x="60" y="71"/>
                    <a:pt x="61" y="67"/>
                    <a:pt x="58" y="67"/>
                  </a:cubicBezTo>
                  <a:cubicBezTo>
                    <a:pt x="55" y="67"/>
                    <a:pt x="50" y="65"/>
                    <a:pt x="47" y="61"/>
                  </a:cubicBezTo>
                  <a:cubicBezTo>
                    <a:pt x="44" y="57"/>
                    <a:pt x="44" y="61"/>
                    <a:pt x="43" y="57"/>
                  </a:cubicBezTo>
                  <a:cubicBezTo>
                    <a:pt x="43" y="53"/>
                    <a:pt x="38" y="54"/>
                    <a:pt x="38" y="53"/>
                  </a:cubicBezTo>
                  <a:cubicBezTo>
                    <a:pt x="38" y="51"/>
                    <a:pt x="38" y="51"/>
                    <a:pt x="35" y="48"/>
                  </a:cubicBezTo>
                  <a:cubicBezTo>
                    <a:pt x="32" y="47"/>
                    <a:pt x="35" y="45"/>
                    <a:pt x="32" y="42"/>
                  </a:cubicBezTo>
                  <a:cubicBezTo>
                    <a:pt x="31" y="40"/>
                    <a:pt x="32" y="34"/>
                    <a:pt x="28" y="34"/>
                  </a:cubicBezTo>
                  <a:cubicBezTo>
                    <a:pt x="25" y="36"/>
                    <a:pt x="23" y="29"/>
                    <a:pt x="19" y="31"/>
                  </a:cubicBezTo>
                  <a:cubicBezTo>
                    <a:pt x="15" y="33"/>
                    <a:pt x="19" y="36"/>
                    <a:pt x="9" y="39"/>
                  </a:cubicBezTo>
                  <a:cubicBezTo>
                    <a:pt x="9" y="37"/>
                    <a:pt x="12" y="34"/>
                    <a:pt x="11" y="33"/>
                  </a:cubicBezTo>
                  <a:cubicBezTo>
                    <a:pt x="11" y="33"/>
                    <a:pt x="6" y="36"/>
                    <a:pt x="5" y="31"/>
                  </a:cubicBezTo>
                  <a:cubicBezTo>
                    <a:pt x="3" y="28"/>
                    <a:pt x="9" y="28"/>
                    <a:pt x="5" y="25"/>
                  </a:cubicBezTo>
                  <a:cubicBezTo>
                    <a:pt x="0" y="22"/>
                    <a:pt x="5" y="23"/>
                    <a:pt x="6" y="20"/>
                  </a:cubicBezTo>
                  <a:cubicBezTo>
                    <a:pt x="8" y="19"/>
                    <a:pt x="3" y="17"/>
                    <a:pt x="5" y="14"/>
                  </a:cubicBezTo>
                  <a:cubicBezTo>
                    <a:pt x="6" y="14"/>
                    <a:pt x="6" y="14"/>
                    <a:pt x="9" y="14"/>
                  </a:cubicBezTo>
                  <a:cubicBezTo>
                    <a:pt x="11" y="12"/>
                    <a:pt x="11" y="14"/>
                    <a:pt x="14" y="12"/>
                  </a:cubicBezTo>
                  <a:cubicBezTo>
                    <a:pt x="17" y="9"/>
                    <a:pt x="14" y="9"/>
                    <a:pt x="15" y="9"/>
                  </a:cubicBezTo>
                  <a:cubicBezTo>
                    <a:pt x="15" y="8"/>
                    <a:pt x="17" y="6"/>
                    <a:pt x="17" y="8"/>
                  </a:cubicBezTo>
                  <a:cubicBezTo>
                    <a:pt x="17" y="8"/>
                    <a:pt x="17" y="9"/>
                    <a:pt x="19" y="11"/>
                  </a:cubicBezTo>
                  <a:cubicBezTo>
                    <a:pt x="20" y="12"/>
                    <a:pt x="20" y="15"/>
                    <a:pt x="22" y="14"/>
                  </a:cubicBezTo>
                  <a:cubicBezTo>
                    <a:pt x="23" y="14"/>
                    <a:pt x="20" y="12"/>
                    <a:pt x="23" y="11"/>
                  </a:cubicBezTo>
                  <a:cubicBezTo>
                    <a:pt x="25" y="9"/>
                    <a:pt x="23" y="6"/>
                    <a:pt x="25" y="6"/>
                  </a:cubicBezTo>
                  <a:cubicBezTo>
                    <a:pt x="26" y="6"/>
                    <a:pt x="26" y="9"/>
                    <a:pt x="28" y="9"/>
                  </a:cubicBezTo>
                  <a:cubicBezTo>
                    <a:pt x="29" y="8"/>
                    <a:pt x="29" y="11"/>
                    <a:pt x="31" y="9"/>
                  </a:cubicBezTo>
                  <a:cubicBezTo>
                    <a:pt x="32" y="9"/>
                    <a:pt x="29" y="6"/>
                    <a:pt x="31" y="6"/>
                  </a:cubicBezTo>
                  <a:cubicBezTo>
                    <a:pt x="31" y="5"/>
                    <a:pt x="32" y="8"/>
                    <a:pt x="34" y="6"/>
                  </a:cubicBezTo>
                  <a:cubicBezTo>
                    <a:pt x="34" y="6"/>
                    <a:pt x="32" y="5"/>
                    <a:pt x="34" y="1"/>
                  </a:cubicBezTo>
                  <a:cubicBezTo>
                    <a:pt x="35" y="1"/>
                    <a:pt x="35" y="5"/>
                    <a:pt x="37" y="3"/>
                  </a:cubicBezTo>
                  <a:cubicBezTo>
                    <a:pt x="38" y="3"/>
                    <a:pt x="38" y="1"/>
                    <a:pt x="40" y="1"/>
                  </a:cubicBezTo>
                  <a:cubicBezTo>
                    <a:pt x="41" y="0"/>
                    <a:pt x="41" y="1"/>
                    <a:pt x="44" y="0"/>
                  </a:cubicBezTo>
                  <a:cubicBezTo>
                    <a:pt x="49" y="0"/>
                    <a:pt x="46" y="0"/>
                    <a:pt x="46" y="1"/>
                  </a:cubicBezTo>
                  <a:cubicBezTo>
                    <a:pt x="47" y="1"/>
                    <a:pt x="47" y="1"/>
                    <a:pt x="47" y="3"/>
                  </a:cubicBezTo>
                  <a:cubicBezTo>
                    <a:pt x="47" y="5"/>
                    <a:pt x="50" y="6"/>
                    <a:pt x="58" y="6"/>
                  </a:cubicBezTo>
                  <a:cubicBezTo>
                    <a:pt x="58" y="8"/>
                    <a:pt x="57" y="8"/>
                    <a:pt x="57" y="9"/>
                  </a:cubicBezTo>
                  <a:cubicBezTo>
                    <a:pt x="57" y="11"/>
                    <a:pt x="60" y="9"/>
                    <a:pt x="58" y="11"/>
                  </a:cubicBezTo>
                  <a:cubicBezTo>
                    <a:pt x="57" y="12"/>
                    <a:pt x="57" y="14"/>
                    <a:pt x="58" y="14"/>
                  </a:cubicBezTo>
                  <a:cubicBezTo>
                    <a:pt x="60" y="15"/>
                    <a:pt x="61" y="17"/>
                    <a:pt x="58" y="17"/>
                  </a:cubicBezTo>
                  <a:cubicBezTo>
                    <a:pt x="58" y="17"/>
                    <a:pt x="60" y="15"/>
                    <a:pt x="57" y="15"/>
                  </a:cubicBezTo>
                  <a:close/>
                  <a:moveTo>
                    <a:pt x="54" y="107"/>
                  </a:moveTo>
                  <a:cubicBezTo>
                    <a:pt x="55" y="109"/>
                    <a:pt x="58" y="112"/>
                    <a:pt x="61" y="112"/>
                  </a:cubicBezTo>
                  <a:cubicBezTo>
                    <a:pt x="64" y="112"/>
                    <a:pt x="64" y="115"/>
                    <a:pt x="67" y="115"/>
                  </a:cubicBezTo>
                  <a:cubicBezTo>
                    <a:pt x="70" y="116"/>
                    <a:pt x="70" y="118"/>
                    <a:pt x="70" y="115"/>
                  </a:cubicBezTo>
                  <a:cubicBezTo>
                    <a:pt x="70" y="113"/>
                    <a:pt x="72" y="110"/>
                    <a:pt x="70" y="109"/>
                  </a:cubicBezTo>
                  <a:cubicBezTo>
                    <a:pt x="69" y="109"/>
                    <a:pt x="73" y="101"/>
                    <a:pt x="73" y="99"/>
                  </a:cubicBezTo>
                  <a:cubicBezTo>
                    <a:pt x="75" y="98"/>
                    <a:pt x="70" y="101"/>
                    <a:pt x="69" y="101"/>
                  </a:cubicBezTo>
                  <a:cubicBezTo>
                    <a:pt x="66" y="99"/>
                    <a:pt x="61" y="104"/>
                    <a:pt x="57" y="101"/>
                  </a:cubicBezTo>
                  <a:cubicBezTo>
                    <a:pt x="54" y="96"/>
                    <a:pt x="54" y="104"/>
                    <a:pt x="52" y="101"/>
                  </a:cubicBezTo>
                  <a:cubicBezTo>
                    <a:pt x="50" y="99"/>
                    <a:pt x="49" y="101"/>
                    <a:pt x="49" y="104"/>
                  </a:cubicBezTo>
                  <a:cubicBezTo>
                    <a:pt x="49" y="107"/>
                    <a:pt x="50" y="107"/>
                    <a:pt x="54" y="107"/>
                  </a:cubicBezTo>
                  <a:close/>
                  <a:moveTo>
                    <a:pt x="17" y="79"/>
                  </a:moveTo>
                  <a:cubicBezTo>
                    <a:pt x="17" y="82"/>
                    <a:pt x="19" y="81"/>
                    <a:pt x="17" y="84"/>
                  </a:cubicBezTo>
                  <a:cubicBezTo>
                    <a:pt x="15" y="88"/>
                    <a:pt x="17" y="93"/>
                    <a:pt x="20" y="92"/>
                  </a:cubicBezTo>
                  <a:cubicBezTo>
                    <a:pt x="23" y="92"/>
                    <a:pt x="22" y="88"/>
                    <a:pt x="23" y="90"/>
                  </a:cubicBezTo>
                  <a:cubicBezTo>
                    <a:pt x="26" y="90"/>
                    <a:pt x="26" y="90"/>
                    <a:pt x="28" y="84"/>
                  </a:cubicBezTo>
                  <a:cubicBezTo>
                    <a:pt x="28" y="78"/>
                    <a:pt x="25" y="78"/>
                    <a:pt x="28" y="76"/>
                  </a:cubicBezTo>
                  <a:cubicBezTo>
                    <a:pt x="29" y="75"/>
                    <a:pt x="28" y="70"/>
                    <a:pt x="26" y="68"/>
                  </a:cubicBezTo>
                  <a:cubicBezTo>
                    <a:pt x="25" y="67"/>
                    <a:pt x="25" y="65"/>
                    <a:pt x="20" y="70"/>
                  </a:cubicBezTo>
                  <a:cubicBezTo>
                    <a:pt x="15" y="73"/>
                    <a:pt x="14" y="67"/>
                    <a:pt x="14" y="71"/>
                  </a:cubicBezTo>
                  <a:cubicBezTo>
                    <a:pt x="14" y="75"/>
                    <a:pt x="17" y="75"/>
                    <a:pt x="17" y="79"/>
                  </a:cubicBezTo>
                  <a:close/>
                </a:path>
              </a:pathLst>
            </a:custGeom>
            <a:grpFill/>
            <a:ln w="6350" cmpd="sng">
              <a:solidFill>
                <a:schemeClr val="bg1"/>
              </a:solidFill>
              <a:round/>
              <a:headEnd/>
              <a:tailEnd/>
            </a:ln>
          </p:spPr>
          <p:txBody>
            <a:bodyPr/>
            <a:lstStyle/>
            <a:p>
              <a:endParaRPr lang="en-GB"/>
            </a:p>
          </p:txBody>
        </p:sp>
        <p:sp>
          <p:nvSpPr>
            <p:cNvPr id="832" name="Freeform 171">
              <a:extLst>
                <a:ext uri="{FF2B5EF4-FFF2-40B4-BE49-F238E27FC236}">
                  <a16:creationId xmlns:a16="http://schemas.microsoft.com/office/drawing/2014/main" id="{EC7F9A09-03B1-73CB-7C83-C389F8E708DF}"/>
                </a:ext>
              </a:extLst>
            </p:cNvPr>
            <p:cNvSpPr>
              <a:spLocks/>
            </p:cNvSpPr>
            <p:nvPr/>
          </p:nvSpPr>
          <p:spPr bwMode="auto">
            <a:xfrm>
              <a:off x="5092672" y="3582167"/>
              <a:ext cx="117295" cy="78731"/>
            </a:xfrm>
            <a:custGeom>
              <a:avLst/>
              <a:gdLst/>
              <a:ahLst/>
              <a:cxnLst>
                <a:cxn ang="0">
                  <a:pos x="30" y="5"/>
                </a:cxn>
                <a:cxn ang="0">
                  <a:pos x="30" y="10"/>
                </a:cxn>
                <a:cxn ang="0">
                  <a:pos x="35" y="13"/>
                </a:cxn>
                <a:cxn ang="0">
                  <a:pos x="38" y="11"/>
                </a:cxn>
                <a:cxn ang="0">
                  <a:pos x="38" y="16"/>
                </a:cxn>
                <a:cxn ang="0">
                  <a:pos x="35" y="16"/>
                </a:cxn>
                <a:cxn ang="0">
                  <a:pos x="35" y="19"/>
                </a:cxn>
                <a:cxn ang="0">
                  <a:pos x="32" y="19"/>
                </a:cxn>
                <a:cxn ang="0">
                  <a:pos x="29" y="16"/>
                </a:cxn>
                <a:cxn ang="0">
                  <a:pos x="27" y="21"/>
                </a:cxn>
                <a:cxn ang="0">
                  <a:pos x="26" y="24"/>
                </a:cxn>
                <a:cxn ang="0">
                  <a:pos x="23" y="21"/>
                </a:cxn>
                <a:cxn ang="0">
                  <a:pos x="21" y="18"/>
                </a:cxn>
                <a:cxn ang="0">
                  <a:pos x="19" y="19"/>
                </a:cxn>
                <a:cxn ang="0">
                  <a:pos x="18" y="22"/>
                </a:cxn>
                <a:cxn ang="0">
                  <a:pos x="13" y="24"/>
                </a:cxn>
                <a:cxn ang="0">
                  <a:pos x="9" y="24"/>
                </a:cxn>
                <a:cxn ang="0">
                  <a:pos x="7" y="21"/>
                </a:cxn>
                <a:cxn ang="0">
                  <a:pos x="6" y="18"/>
                </a:cxn>
                <a:cxn ang="0">
                  <a:pos x="3" y="21"/>
                </a:cxn>
                <a:cxn ang="0">
                  <a:pos x="3" y="19"/>
                </a:cxn>
                <a:cxn ang="0">
                  <a:pos x="4" y="14"/>
                </a:cxn>
                <a:cxn ang="0">
                  <a:pos x="6" y="11"/>
                </a:cxn>
                <a:cxn ang="0">
                  <a:pos x="9" y="8"/>
                </a:cxn>
                <a:cxn ang="0">
                  <a:pos x="10" y="5"/>
                </a:cxn>
                <a:cxn ang="0">
                  <a:pos x="13" y="4"/>
                </a:cxn>
                <a:cxn ang="0">
                  <a:pos x="19" y="4"/>
                </a:cxn>
                <a:cxn ang="0">
                  <a:pos x="23" y="2"/>
                </a:cxn>
                <a:cxn ang="0">
                  <a:pos x="26" y="4"/>
                </a:cxn>
                <a:cxn ang="0">
                  <a:pos x="30" y="5"/>
                </a:cxn>
              </a:cxnLst>
              <a:rect l="0" t="0" r="r" b="b"/>
              <a:pathLst>
                <a:path w="38" h="25">
                  <a:moveTo>
                    <a:pt x="30" y="5"/>
                  </a:moveTo>
                  <a:cubicBezTo>
                    <a:pt x="32" y="7"/>
                    <a:pt x="27" y="11"/>
                    <a:pt x="30" y="10"/>
                  </a:cubicBezTo>
                  <a:cubicBezTo>
                    <a:pt x="35" y="10"/>
                    <a:pt x="32" y="13"/>
                    <a:pt x="35" y="13"/>
                  </a:cubicBezTo>
                  <a:cubicBezTo>
                    <a:pt x="36" y="13"/>
                    <a:pt x="36" y="8"/>
                    <a:pt x="38" y="11"/>
                  </a:cubicBezTo>
                  <a:cubicBezTo>
                    <a:pt x="36" y="14"/>
                    <a:pt x="38" y="16"/>
                    <a:pt x="38" y="16"/>
                  </a:cubicBezTo>
                  <a:cubicBezTo>
                    <a:pt x="36" y="18"/>
                    <a:pt x="35" y="14"/>
                    <a:pt x="35" y="16"/>
                  </a:cubicBezTo>
                  <a:cubicBezTo>
                    <a:pt x="33" y="16"/>
                    <a:pt x="36" y="19"/>
                    <a:pt x="35" y="19"/>
                  </a:cubicBezTo>
                  <a:cubicBezTo>
                    <a:pt x="33" y="21"/>
                    <a:pt x="33" y="18"/>
                    <a:pt x="32" y="19"/>
                  </a:cubicBezTo>
                  <a:cubicBezTo>
                    <a:pt x="30" y="19"/>
                    <a:pt x="30" y="16"/>
                    <a:pt x="29" y="16"/>
                  </a:cubicBezTo>
                  <a:cubicBezTo>
                    <a:pt x="27" y="16"/>
                    <a:pt x="29" y="19"/>
                    <a:pt x="27" y="21"/>
                  </a:cubicBezTo>
                  <a:cubicBezTo>
                    <a:pt x="24" y="22"/>
                    <a:pt x="27" y="24"/>
                    <a:pt x="26" y="24"/>
                  </a:cubicBezTo>
                  <a:cubicBezTo>
                    <a:pt x="24" y="25"/>
                    <a:pt x="24" y="22"/>
                    <a:pt x="23" y="21"/>
                  </a:cubicBezTo>
                  <a:cubicBezTo>
                    <a:pt x="21" y="19"/>
                    <a:pt x="21" y="18"/>
                    <a:pt x="21" y="18"/>
                  </a:cubicBezTo>
                  <a:cubicBezTo>
                    <a:pt x="21" y="16"/>
                    <a:pt x="19" y="18"/>
                    <a:pt x="19" y="19"/>
                  </a:cubicBezTo>
                  <a:cubicBezTo>
                    <a:pt x="18" y="19"/>
                    <a:pt x="21" y="19"/>
                    <a:pt x="18" y="22"/>
                  </a:cubicBezTo>
                  <a:cubicBezTo>
                    <a:pt x="15" y="24"/>
                    <a:pt x="15" y="22"/>
                    <a:pt x="13" y="24"/>
                  </a:cubicBezTo>
                  <a:cubicBezTo>
                    <a:pt x="10" y="24"/>
                    <a:pt x="10" y="24"/>
                    <a:pt x="9" y="24"/>
                  </a:cubicBezTo>
                  <a:cubicBezTo>
                    <a:pt x="9" y="21"/>
                    <a:pt x="7" y="21"/>
                    <a:pt x="7" y="21"/>
                  </a:cubicBezTo>
                  <a:cubicBezTo>
                    <a:pt x="7" y="19"/>
                    <a:pt x="9" y="16"/>
                    <a:pt x="6" y="18"/>
                  </a:cubicBezTo>
                  <a:cubicBezTo>
                    <a:pt x="3" y="18"/>
                    <a:pt x="6" y="19"/>
                    <a:pt x="3" y="21"/>
                  </a:cubicBezTo>
                  <a:cubicBezTo>
                    <a:pt x="1" y="21"/>
                    <a:pt x="0" y="21"/>
                    <a:pt x="3" y="19"/>
                  </a:cubicBezTo>
                  <a:cubicBezTo>
                    <a:pt x="4" y="18"/>
                    <a:pt x="1" y="16"/>
                    <a:pt x="4" y="14"/>
                  </a:cubicBezTo>
                  <a:cubicBezTo>
                    <a:pt x="7" y="13"/>
                    <a:pt x="4" y="11"/>
                    <a:pt x="6" y="11"/>
                  </a:cubicBezTo>
                  <a:cubicBezTo>
                    <a:pt x="9" y="10"/>
                    <a:pt x="7" y="8"/>
                    <a:pt x="9" y="8"/>
                  </a:cubicBezTo>
                  <a:cubicBezTo>
                    <a:pt x="10" y="7"/>
                    <a:pt x="9" y="7"/>
                    <a:pt x="10" y="5"/>
                  </a:cubicBezTo>
                  <a:cubicBezTo>
                    <a:pt x="10" y="4"/>
                    <a:pt x="12" y="7"/>
                    <a:pt x="13" y="4"/>
                  </a:cubicBezTo>
                  <a:cubicBezTo>
                    <a:pt x="16" y="5"/>
                    <a:pt x="16" y="4"/>
                    <a:pt x="19" y="4"/>
                  </a:cubicBezTo>
                  <a:cubicBezTo>
                    <a:pt x="23" y="4"/>
                    <a:pt x="19" y="2"/>
                    <a:pt x="23" y="2"/>
                  </a:cubicBezTo>
                  <a:cubicBezTo>
                    <a:pt x="24" y="0"/>
                    <a:pt x="24" y="4"/>
                    <a:pt x="26" y="4"/>
                  </a:cubicBezTo>
                  <a:cubicBezTo>
                    <a:pt x="27" y="2"/>
                    <a:pt x="29" y="4"/>
                    <a:pt x="30" y="5"/>
                  </a:cubicBezTo>
                </a:path>
              </a:pathLst>
            </a:custGeom>
            <a:grpFill/>
            <a:ln w="6350" cmpd="sng">
              <a:solidFill>
                <a:schemeClr val="bg1"/>
              </a:solidFill>
              <a:round/>
              <a:headEnd/>
              <a:tailEnd/>
            </a:ln>
          </p:spPr>
          <p:txBody>
            <a:bodyPr/>
            <a:lstStyle/>
            <a:p>
              <a:endParaRPr lang="en-GB"/>
            </a:p>
          </p:txBody>
        </p:sp>
        <p:sp>
          <p:nvSpPr>
            <p:cNvPr id="833" name="Freeform 172">
              <a:extLst>
                <a:ext uri="{FF2B5EF4-FFF2-40B4-BE49-F238E27FC236}">
                  <a16:creationId xmlns:a16="http://schemas.microsoft.com/office/drawing/2014/main" id="{DAEE5661-40F9-EB7F-F9FB-195296D1437A}"/>
                </a:ext>
              </a:extLst>
            </p:cNvPr>
            <p:cNvSpPr>
              <a:spLocks/>
            </p:cNvSpPr>
            <p:nvPr/>
          </p:nvSpPr>
          <p:spPr bwMode="auto">
            <a:xfrm>
              <a:off x="5176225" y="3535572"/>
              <a:ext cx="199241" cy="106045"/>
            </a:xfrm>
            <a:custGeom>
              <a:avLst/>
              <a:gdLst/>
              <a:ahLst/>
              <a:cxnLst>
                <a:cxn ang="0">
                  <a:pos x="3" y="20"/>
                </a:cxn>
                <a:cxn ang="0">
                  <a:pos x="9" y="22"/>
                </a:cxn>
                <a:cxn ang="0">
                  <a:pos x="10" y="19"/>
                </a:cxn>
                <a:cxn ang="0">
                  <a:pos x="13" y="20"/>
                </a:cxn>
                <a:cxn ang="0">
                  <a:pos x="20" y="19"/>
                </a:cxn>
                <a:cxn ang="0">
                  <a:pos x="24" y="17"/>
                </a:cxn>
                <a:cxn ang="0">
                  <a:pos x="27" y="19"/>
                </a:cxn>
                <a:cxn ang="0">
                  <a:pos x="30" y="20"/>
                </a:cxn>
                <a:cxn ang="0">
                  <a:pos x="30" y="16"/>
                </a:cxn>
                <a:cxn ang="0">
                  <a:pos x="29" y="11"/>
                </a:cxn>
                <a:cxn ang="0">
                  <a:pos x="33" y="10"/>
                </a:cxn>
                <a:cxn ang="0">
                  <a:pos x="37" y="5"/>
                </a:cxn>
                <a:cxn ang="0">
                  <a:pos x="40" y="8"/>
                </a:cxn>
                <a:cxn ang="0">
                  <a:pos x="46" y="4"/>
                </a:cxn>
                <a:cxn ang="0">
                  <a:pos x="49" y="4"/>
                </a:cxn>
                <a:cxn ang="0">
                  <a:pos x="56" y="5"/>
                </a:cxn>
                <a:cxn ang="0">
                  <a:pos x="63" y="7"/>
                </a:cxn>
                <a:cxn ang="0">
                  <a:pos x="63" y="14"/>
                </a:cxn>
                <a:cxn ang="0">
                  <a:pos x="63" y="17"/>
                </a:cxn>
                <a:cxn ang="0">
                  <a:pos x="58" y="17"/>
                </a:cxn>
                <a:cxn ang="0">
                  <a:pos x="60" y="20"/>
                </a:cxn>
                <a:cxn ang="0">
                  <a:pos x="58" y="22"/>
                </a:cxn>
                <a:cxn ang="0">
                  <a:pos x="58" y="25"/>
                </a:cxn>
                <a:cxn ang="0">
                  <a:pos x="55" y="27"/>
                </a:cxn>
                <a:cxn ang="0">
                  <a:pos x="55" y="28"/>
                </a:cxn>
                <a:cxn ang="0">
                  <a:pos x="52" y="30"/>
                </a:cxn>
                <a:cxn ang="0">
                  <a:pos x="49" y="30"/>
                </a:cxn>
                <a:cxn ang="0">
                  <a:pos x="44" y="33"/>
                </a:cxn>
                <a:cxn ang="0">
                  <a:pos x="41" y="33"/>
                </a:cxn>
                <a:cxn ang="0">
                  <a:pos x="35" y="31"/>
                </a:cxn>
                <a:cxn ang="0">
                  <a:pos x="24" y="28"/>
                </a:cxn>
                <a:cxn ang="0">
                  <a:pos x="23" y="27"/>
                </a:cxn>
                <a:cxn ang="0">
                  <a:pos x="21" y="25"/>
                </a:cxn>
                <a:cxn ang="0">
                  <a:pos x="17" y="27"/>
                </a:cxn>
                <a:cxn ang="0">
                  <a:pos x="13" y="28"/>
                </a:cxn>
                <a:cxn ang="0">
                  <a:pos x="10" y="27"/>
                </a:cxn>
                <a:cxn ang="0">
                  <a:pos x="7" y="28"/>
                </a:cxn>
                <a:cxn ang="0">
                  <a:pos x="3" y="25"/>
                </a:cxn>
                <a:cxn ang="0">
                  <a:pos x="3" y="20"/>
                </a:cxn>
              </a:cxnLst>
              <a:rect l="0" t="0" r="r" b="b"/>
              <a:pathLst>
                <a:path w="64" h="34">
                  <a:moveTo>
                    <a:pt x="3" y="20"/>
                  </a:moveTo>
                  <a:cubicBezTo>
                    <a:pt x="6" y="17"/>
                    <a:pt x="7" y="22"/>
                    <a:pt x="9" y="22"/>
                  </a:cubicBezTo>
                  <a:cubicBezTo>
                    <a:pt x="10" y="22"/>
                    <a:pt x="9" y="19"/>
                    <a:pt x="10" y="19"/>
                  </a:cubicBezTo>
                  <a:cubicBezTo>
                    <a:pt x="12" y="20"/>
                    <a:pt x="13" y="19"/>
                    <a:pt x="13" y="20"/>
                  </a:cubicBezTo>
                  <a:cubicBezTo>
                    <a:pt x="15" y="22"/>
                    <a:pt x="17" y="20"/>
                    <a:pt x="20" y="19"/>
                  </a:cubicBezTo>
                  <a:cubicBezTo>
                    <a:pt x="21" y="17"/>
                    <a:pt x="23" y="20"/>
                    <a:pt x="24" y="17"/>
                  </a:cubicBezTo>
                  <a:cubicBezTo>
                    <a:pt x="24" y="16"/>
                    <a:pt x="26" y="19"/>
                    <a:pt x="27" y="19"/>
                  </a:cubicBezTo>
                  <a:cubicBezTo>
                    <a:pt x="29" y="17"/>
                    <a:pt x="29" y="22"/>
                    <a:pt x="30" y="20"/>
                  </a:cubicBezTo>
                  <a:cubicBezTo>
                    <a:pt x="32" y="19"/>
                    <a:pt x="27" y="17"/>
                    <a:pt x="30" y="16"/>
                  </a:cubicBezTo>
                  <a:cubicBezTo>
                    <a:pt x="32" y="16"/>
                    <a:pt x="27" y="14"/>
                    <a:pt x="29" y="11"/>
                  </a:cubicBezTo>
                  <a:cubicBezTo>
                    <a:pt x="32" y="10"/>
                    <a:pt x="33" y="11"/>
                    <a:pt x="33" y="10"/>
                  </a:cubicBezTo>
                  <a:cubicBezTo>
                    <a:pt x="33" y="7"/>
                    <a:pt x="37" y="10"/>
                    <a:pt x="37" y="5"/>
                  </a:cubicBezTo>
                  <a:cubicBezTo>
                    <a:pt x="40" y="7"/>
                    <a:pt x="37" y="8"/>
                    <a:pt x="40" y="8"/>
                  </a:cubicBezTo>
                  <a:cubicBezTo>
                    <a:pt x="43" y="7"/>
                    <a:pt x="46" y="7"/>
                    <a:pt x="46" y="4"/>
                  </a:cubicBezTo>
                  <a:cubicBezTo>
                    <a:pt x="46" y="0"/>
                    <a:pt x="47" y="4"/>
                    <a:pt x="49" y="4"/>
                  </a:cubicBezTo>
                  <a:cubicBezTo>
                    <a:pt x="50" y="4"/>
                    <a:pt x="55" y="7"/>
                    <a:pt x="56" y="5"/>
                  </a:cubicBezTo>
                  <a:cubicBezTo>
                    <a:pt x="60" y="4"/>
                    <a:pt x="61" y="7"/>
                    <a:pt x="63" y="7"/>
                  </a:cubicBezTo>
                  <a:cubicBezTo>
                    <a:pt x="61" y="10"/>
                    <a:pt x="60" y="10"/>
                    <a:pt x="63" y="14"/>
                  </a:cubicBezTo>
                  <a:cubicBezTo>
                    <a:pt x="63" y="16"/>
                    <a:pt x="64" y="17"/>
                    <a:pt x="63" y="17"/>
                  </a:cubicBezTo>
                  <a:cubicBezTo>
                    <a:pt x="61" y="17"/>
                    <a:pt x="58" y="17"/>
                    <a:pt x="58" y="17"/>
                  </a:cubicBezTo>
                  <a:cubicBezTo>
                    <a:pt x="58" y="19"/>
                    <a:pt x="60" y="19"/>
                    <a:pt x="60" y="20"/>
                  </a:cubicBezTo>
                  <a:cubicBezTo>
                    <a:pt x="60" y="22"/>
                    <a:pt x="58" y="20"/>
                    <a:pt x="58" y="22"/>
                  </a:cubicBezTo>
                  <a:cubicBezTo>
                    <a:pt x="58" y="25"/>
                    <a:pt x="58" y="25"/>
                    <a:pt x="58" y="25"/>
                  </a:cubicBezTo>
                  <a:cubicBezTo>
                    <a:pt x="58" y="25"/>
                    <a:pt x="56" y="27"/>
                    <a:pt x="55" y="27"/>
                  </a:cubicBezTo>
                  <a:cubicBezTo>
                    <a:pt x="55" y="28"/>
                    <a:pt x="53" y="27"/>
                    <a:pt x="55" y="28"/>
                  </a:cubicBezTo>
                  <a:cubicBezTo>
                    <a:pt x="55" y="30"/>
                    <a:pt x="55" y="30"/>
                    <a:pt x="52" y="30"/>
                  </a:cubicBezTo>
                  <a:cubicBezTo>
                    <a:pt x="50" y="30"/>
                    <a:pt x="52" y="31"/>
                    <a:pt x="49" y="30"/>
                  </a:cubicBezTo>
                  <a:cubicBezTo>
                    <a:pt x="46" y="30"/>
                    <a:pt x="46" y="30"/>
                    <a:pt x="44" y="33"/>
                  </a:cubicBezTo>
                  <a:cubicBezTo>
                    <a:pt x="41" y="34"/>
                    <a:pt x="43" y="31"/>
                    <a:pt x="41" y="33"/>
                  </a:cubicBezTo>
                  <a:cubicBezTo>
                    <a:pt x="38" y="33"/>
                    <a:pt x="40" y="31"/>
                    <a:pt x="35" y="31"/>
                  </a:cubicBezTo>
                  <a:cubicBezTo>
                    <a:pt x="27" y="31"/>
                    <a:pt x="24" y="30"/>
                    <a:pt x="24" y="28"/>
                  </a:cubicBezTo>
                  <a:cubicBezTo>
                    <a:pt x="24" y="27"/>
                    <a:pt x="24" y="27"/>
                    <a:pt x="23" y="27"/>
                  </a:cubicBezTo>
                  <a:cubicBezTo>
                    <a:pt x="23" y="25"/>
                    <a:pt x="26" y="25"/>
                    <a:pt x="21" y="25"/>
                  </a:cubicBezTo>
                  <a:cubicBezTo>
                    <a:pt x="18" y="27"/>
                    <a:pt x="18" y="25"/>
                    <a:pt x="17" y="27"/>
                  </a:cubicBezTo>
                  <a:cubicBezTo>
                    <a:pt x="15" y="27"/>
                    <a:pt x="15" y="28"/>
                    <a:pt x="13" y="28"/>
                  </a:cubicBezTo>
                  <a:cubicBezTo>
                    <a:pt x="12" y="30"/>
                    <a:pt x="12" y="27"/>
                    <a:pt x="10" y="27"/>
                  </a:cubicBezTo>
                  <a:cubicBezTo>
                    <a:pt x="9" y="24"/>
                    <a:pt x="9" y="28"/>
                    <a:pt x="7" y="28"/>
                  </a:cubicBezTo>
                  <a:cubicBezTo>
                    <a:pt x="4" y="28"/>
                    <a:pt x="7" y="25"/>
                    <a:pt x="3" y="25"/>
                  </a:cubicBezTo>
                  <a:cubicBezTo>
                    <a:pt x="0" y="27"/>
                    <a:pt x="4" y="22"/>
                    <a:pt x="3" y="20"/>
                  </a:cubicBezTo>
                </a:path>
              </a:pathLst>
            </a:custGeom>
            <a:grpFill/>
            <a:ln w="6350" cmpd="sng">
              <a:solidFill>
                <a:schemeClr val="bg1"/>
              </a:solidFill>
              <a:round/>
              <a:headEnd/>
              <a:tailEnd/>
            </a:ln>
          </p:spPr>
          <p:txBody>
            <a:bodyPr/>
            <a:lstStyle/>
            <a:p>
              <a:endParaRPr lang="en-GB"/>
            </a:p>
          </p:txBody>
        </p:sp>
        <p:sp>
          <p:nvSpPr>
            <p:cNvPr id="834" name="Freeform 173">
              <a:extLst>
                <a:ext uri="{FF2B5EF4-FFF2-40B4-BE49-F238E27FC236}">
                  <a16:creationId xmlns:a16="http://schemas.microsoft.com/office/drawing/2014/main" id="{6EEE2E1E-D784-2DEE-F1F3-A053DA6406B5}"/>
                </a:ext>
              </a:extLst>
            </p:cNvPr>
            <p:cNvSpPr>
              <a:spLocks/>
            </p:cNvSpPr>
            <p:nvPr/>
          </p:nvSpPr>
          <p:spPr bwMode="auto">
            <a:xfrm>
              <a:off x="5248530" y="3464874"/>
              <a:ext cx="163892" cy="96405"/>
            </a:xfrm>
            <a:custGeom>
              <a:avLst/>
              <a:gdLst/>
              <a:ahLst/>
              <a:cxnLst>
                <a:cxn ang="0">
                  <a:pos x="13" y="28"/>
                </a:cxn>
                <a:cxn ang="0">
                  <a:pos x="17" y="31"/>
                </a:cxn>
                <a:cxn ang="0">
                  <a:pos x="23" y="26"/>
                </a:cxn>
                <a:cxn ang="0">
                  <a:pos x="26" y="26"/>
                </a:cxn>
                <a:cxn ang="0">
                  <a:pos x="33" y="28"/>
                </a:cxn>
                <a:cxn ang="0">
                  <a:pos x="39" y="29"/>
                </a:cxn>
                <a:cxn ang="0">
                  <a:pos x="46" y="26"/>
                </a:cxn>
                <a:cxn ang="0">
                  <a:pos x="53" y="20"/>
                </a:cxn>
                <a:cxn ang="0">
                  <a:pos x="49" y="14"/>
                </a:cxn>
                <a:cxn ang="0">
                  <a:pos x="44" y="12"/>
                </a:cxn>
                <a:cxn ang="0">
                  <a:pos x="42" y="11"/>
                </a:cxn>
                <a:cxn ang="0">
                  <a:pos x="38" y="9"/>
                </a:cxn>
                <a:cxn ang="0">
                  <a:pos x="35" y="11"/>
                </a:cxn>
                <a:cxn ang="0">
                  <a:pos x="35" y="6"/>
                </a:cxn>
                <a:cxn ang="0">
                  <a:pos x="29" y="5"/>
                </a:cxn>
                <a:cxn ang="0">
                  <a:pos x="23" y="3"/>
                </a:cxn>
                <a:cxn ang="0">
                  <a:pos x="18" y="1"/>
                </a:cxn>
                <a:cxn ang="0">
                  <a:pos x="15" y="5"/>
                </a:cxn>
                <a:cxn ang="0">
                  <a:pos x="4" y="9"/>
                </a:cxn>
                <a:cxn ang="0">
                  <a:pos x="1" y="14"/>
                </a:cxn>
                <a:cxn ang="0">
                  <a:pos x="6" y="20"/>
                </a:cxn>
                <a:cxn ang="0">
                  <a:pos x="13" y="28"/>
                </a:cxn>
              </a:cxnLst>
              <a:rect l="0" t="0" r="r" b="b"/>
              <a:pathLst>
                <a:path w="53" h="31">
                  <a:moveTo>
                    <a:pt x="13" y="28"/>
                  </a:moveTo>
                  <a:cubicBezTo>
                    <a:pt x="17" y="29"/>
                    <a:pt x="13" y="31"/>
                    <a:pt x="17" y="31"/>
                  </a:cubicBezTo>
                  <a:cubicBezTo>
                    <a:pt x="20" y="29"/>
                    <a:pt x="23" y="29"/>
                    <a:pt x="23" y="26"/>
                  </a:cubicBezTo>
                  <a:cubicBezTo>
                    <a:pt x="23" y="23"/>
                    <a:pt x="24" y="26"/>
                    <a:pt x="26" y="26"/>
                  </a:cubicBezTo>
                  <a:cubicBezTo>
                    <a:pt x="27" y="26"/>
                    <a:pt x="32" y="29"/>
                    <a:pt x="33" y="28"/>
                  </a:cubicBezTo>
                  <a:cubicBezTo>
                    <a:pt x="36" y="26"/>
                    <a:pt x="38" y="29"/>
                    <a:pt x="39" y="29"/>
                  </a:cubicBezTo>
                  <a:cubicBezTo>
                    <a:pt x="41" y="25"/>
                    <a:pt x="42" y="28"/>
                    <a:pt x="46" y="26"/>
                  </a:cubicBezTo>
                  <a:cubicBezTo>
                    <a:pt x="50" y="25"/>
                    <a:pt x="46" y="23"/>
                    <a:pt x="53" y="20"/>
                  </a:cubicBezTo>
                  <a:cubicBezTo>
                    <a:pt x="53" y="17"/>
                    <a:pt x="52" y="15"/>
                    <a:pt x="49" y="14"/>
                  </a:cubicBezTo>
                  <a:cubicBezTo>
                    <a:pt x="46" y="12"/>
                    <a:pt x="47" y="14"/>
                    <a:pt x="44" y="12"/>
                  </a:cubicBezTo>
                  <a:cubicBezTo>
                    <a:pt x="42" y="11"/>
                    <a:pt x="46" y="11"/>
                    <a:pt x="42" y="11"/>
                  </a:cubicBezTo>
                  <a:cubicBezTo>
                    <a:pt x="39" y="9"/>
                    <a:pt x="36" y="8"/>
                    <a:pt x="38" y="9"/>
                  </a:cubicBezTo>
                  <a:cubicBezTo>
                    <a:pt x="39" y="11"/>
                    <a:pt x="38" y="14"/>
                    <a:pt x="35" y="11"/>
                  </a:cubicBezTo>
                  <a:cubicBezTo>
                    <a:pt x="30" y="6"/>
                    <a:pt x="35" y="8"/>
                    <a:pt x="35" y="6"/>
                  </a:cubicBezTo>
                  <a:cubicBezTo>
                    <a:pt x="33" y="5"/>
                    <a:pt x="33" y="6"/>
                    <a:pt x="29" y="5"/>
                  </a:cubicBezTo>
                  <a:cubicBezTo>
                    <a:pt x="23" y="1"/>
                    <a:pt x="26" y="0"/>
                    <a:pt x="23" y="3"/>
                  </a:cubicBezTo>
                  <a:cubicBezTo>
                    <a:pt x="20" y="5"/>
                    <a:pt x="18" y="1"/>
                    <a:pt x="18" y="1"/>
                  </a:cubicBezTo>
                  <a:cubicBezTo>
                    <a:pt x="17" y="1"/>
                    <a:pt x="20" y="3"/>
                    <a:pt x="15" y="5"/>
                  </a:cubicBezTo>
                  <a:cubicBezTo>
                    <a:pt x="10" y="5"/>
                    <a:pt x="9" y="8"/>
                    <a:pt x="4" y="9"/>
                  </a:cubicBezTo>
                  <a:cubicBezTo>
                    <a:pt x="1" y="11"/>
                    <a:pt x="0" y="11"/>
                    <a:pt x="1" y="14"/>
                  </a:cubicBezTo>
                  <a:cubicBezTo>
                    <a:pt x="4" y="17"/>
                    <a:pt x="0" y="19"/>
                    <a:pt x="6" y="20"/>
                  </a:cubicBezTo>
                  <a:cubicBezTo>
                    <a:pt x="9" y="22"/>
                    <a:pt x="9" y="25"/>
                    <a:pt x="13" y="28"/>
                  </a:cubicBezTo>
                </a:path>
              </a:pathLst>
            </a:custGeom>
            <a:grpFill/>
            <a:ln w="6350" cmpd="sng">
              <a:solidFill>
                <a:schemeClr val="bg1"/>
              </a:solidFill>
              <a:round/>
              <a:headEnd/>
              <a:tailEnd/>
            </a:ln>
          </p:spPr>
          <p:txBody>
            <a:bodyPr/>
            <a:lstStyle/>
            <a:p>
              <a:endParaRPr lang="en-GB"/>
            </a:p>
          </p:txBody>
        </p:sp>
        <p:sp>
          <p:nvSpPr>
            <p:cNvPr id="835" name="Freeform 174">
              <a:extLst>
                <a:ext uri="{FF2B5EF4-FFF2-40B4-BE49-F238E27FC236}">
                  <a16:creationId xmlns:a16="http://schemas.microsoft.com/office/drawing/2014/main" id="{FBCA0085-62C7-4B66-1216-E68CCE2E5C0E}"/>
                </a:ext>
              </a:extLst>
            </p:cNvPr>
            <p:cNvSpPr>
              <a:spLocks/>
            </p:cNvSpPr>
            <p:nvPr/>
          </p:nvSpPr>
          <p:spPr bwMode="auto">
            <a:xfrm>
              <a:off x="5500795" y="3713921"/>
              <a:ext cx="155858" cy="112473"/>
            </a:xfrm>
            <a:custGeom>
              <a:avLst/>
              <a:gdLst/>
              <a:ahLst/>
              <a:cxnLst>
                <a:cxn ang="0">
                  <a:pos x="1" y="22"/>
                </a:cxn>
                <a:cxn ang="0">
                  <a:pos x="4" y="27"/>
                </a:cxn>
                <a:cxn ang="0">
                  <a:pos x="6" y="33"/>
                </a:cxn>
                <a:cxn ang="0">
                  <a:pos x="10" y="33"/>
                </a:cxn>
                <a:cxn ang="0">
                  <a:pos x="16" y="31"/>
                </a:cxn>
                <a:cxn ang="0">
                  <a:pos x="19" y="31"/>
                </a:cxn>
                <a:cxn ang="0">
                  <a:pos x="23" y="33"/>
                </a:cxn>
                <a:cxn ang="0">
                  <a:pos x="29" y="33"/>
                </a:cxn>
                <a:cxn ang="0">
                  <a:pos x="32" y="28"/>
                </a:cxn>
                <a:cxn ang="0">
                  <a:pos x="35" y="27"/>
                </a:cxn>
                <a:cxn ang="0">
                  <a:pos x="38" y="25"/>
                </a:cxn>
                <a:cxn ang="0">
                  <a:pos x="42" y="27"/>
                </a:cxn>
                <a:cxn ang="0">
                  <a:pos x="45" y="25"/>
                </a:cxn>
                <a:cxn ang="0">
                  <a:pos x="44" y="22"/>
                </a:cxn>
                <a:cxn ang="0">
                  <a:pos x="42" y="19"/>
                </a:cxn>
                <a:cxn ang="0">
                  <a:pos x="45" y="11"/>
                </a:cxn>
                <a:cxn ang="0">
                  <a:pos x="50" y="7"/>
                </a:cxn>
                <a:cxn ang="0">
                  <a:pos x="45" y="4"/>
                </a:cxn>
                <a:cxn ang="0">
                  <a:pos x="39" y="2"/>
                </a:cxn>
                <a:cxn ang="0">
                  <a:pos x="29" y="5"/>
                </a:cxn>
                <a:cxn ang="0">
                  <a:pos x="19" y="5"/>
                </a:cxn>
                <a:cxn ang="0">
                  <a:pos x="12" y="5"/>
                </a:cxn>
                <a:cxn ang="0">
                  <a:pos x="4" y="5"/>
                </a:cxn>
                <a:cxn ang="0">
                  <a:pos x="3" y="0"/>
                </a:cxn>
                <a:cxn ang="0">
                  <a:pos x="1" y="7"/>
                </a:cxn>
                <a:cxn ang="0">
                  <a:pos x="4" y="14"/>
                </a:cxn>
                <a:cxn ang="0">
                  <a:pos x="1" y="17"/>
                </a:cxn>
                <a:cxn ang="0">
                  <a:pos x="1" y="22"/>
                </a:cxn>
              </a:cxnLst>
              <a:rect l="0" t="0" r="r" b="b"/>
              <a:pathLst>
                <a:path w="50" h="36">
                  <a:moveTo>
                    <a:pt x="1" y="22"/>
                  </a:moveTo>
                  <a:cubicBezTo>
                    <a:pt x="1" y="25"/>
                    <a:pt x="4" y="24"/>
                    <a:pt x="4" y="27"/>
                  </a:cubicBezTo>
                  <a:cubicBezTo>
                    <a:pt x="6" y="30"/>
                    <a:pt x="4" y="31"/>
                    <a:pt x="6" y="33"/>
                  </a:cubicBezTo>
                  <a:cubicBezTo>
                    <a:pt x="7" y="34"/>
                    <a:pt x="6" y="31"/>
                    <a:pt x="10" y="33"/>
                  </a:cubicBezTo>
                  <a:cubicBezTo>
                    <a:pt x="13" y="33"/>
                    <a:pt x="15" y="30"/>
                    <a:pt x="16" y="31"/>
                  </a:cubicBezTo>
                  <a:cubicBezTo>
                    <a:pt x="18" y="31"/>
                    <a:pt x="16" y="28"/>
                    <a:pt x="19" y="31"/>
                  </a:cubicBezTo>
                  <a:cubicBezTo>
                    <a:pt x="21" y="34"/>
                    <a:pt x="21" y="30"/>
                    <a:pt x="23" y="33"/>
                  </a:cubicBezTo>
                  <a:cubicBezTo>
                    <a:pt x="24" y="36"/>
                    <a:pt x="26" y="33"/>
                    <a:pt x="29" y="33"/>
                  </a:cubicBezTo>
                  <a:cubicBezTo>
                    <a:pt x="33" y="33"/>
                    <a:pt x="27" y="27"/>
                    <a:pt x="32" y="28"/>
                  </a:cubicBezTo>
                  <a:cubicBezTo>
                    <a:pt x="32" y="27"/>
                    <a:pt x="33" y="28"/>
                    <a:pt x="35" y="27"/>
                  </a:cubicBezTo>
                  <a:cubicBezTo>
                    <a:pt x="35" y="24"/>
                    <a:pt x="36" y="27"/>
                    <a:pt x="38" y="25"/>
                  </a:cubicBezTo>
                  <a:cubicBezTo>
                    <a:pt x="39" y="24"/>
                    <a:pt x="41" y="27"/>
                    <a:pt x="42" y="27"/>
                  </a:cubicBezTo>
                  <a:cubicBezTo>
                    <a:pt x="44" y="27"/>
                    <a:pt x="44" y="25"/>
                    <a:pt x="45" y="25"/>
                  </a:cubicBezTo>
                  <a:cubicBezTo>
                    <a:pt x="45" y="24"/>
                    <a:pt x="42" y="25"/>
                    <a:pt x="44" y="22"/>
                  </a:cubicBezTo>
                  <a:cubicBezTo>
                    <a:pt x="44" y="19"/>
                    <a:pt x="38" y="22"/>
                    <a:pt x="42" y="19"/>
                  </a:cubicBezTo>
                  <a:cubicBezTo>
                    <a:pt x="47" y="16"/>
                    <a:pt x="42" y="16"/>
                    <a:pt x="45" y="11"/>
                  </a:cubicBezTo>
                  <a:cubicBezTo>
                    <a:pt x="47" y="7"/>
                    <a:pt x="50" y="14"/>
                    <a:pt x="50" y="7"/>
                  </a:cubicBezTo>
                  <a:cubicBezTo>
                    <a:pt x="49" y="5"/>
                    <a:pt x="47" y="7"/>
                    <a:pt x="45" y="4"/>
                  </a:cubicBezTo>
                  <a:cubicBezTo>
                    <a:pt x="42" y="0"/>
                    <a:pt x="41" y="5"/>
                    <a:pt x="39" y="2"/>
                  </a:cubicBezTo>
                  <a:cubicBezTo>
                    <a:pt x="38" y="0"/>
                    <a:pt x="32" y="4"/>
                    <a:pt x="29" y="5"/>
                  </a:cubicBezTo>
                  <a:cubicBezTo>
                    <a:pt x="24" y="8"/>
                    <a:pt x="21" y="7"/>
                    <a:pt x="19" y="5"/>
                  </a:cubicBezTo>
                  <a:cubicBezTo>
                    <a:pt x="16" y="5"/>
                    <a:pt x="15" y="8"/>
                    <a:pt x="12" y="5"/>
                  </a:cubicBezTo>
                  <a:cubicBezTo>
                    <a:pt x="7" y="4"/>
                    <a:pt x="7" y="7"/>
                    <a:pt x="4" y="5"/>
                  </a:cubicBezTo>
                  <a:cubicBezTo>
                    <a:pt x="3" y="4"/>
                    <a:pt x="9" y="4"/>
                    <a:pt x="3" y="0"/>
                  </a:cubicBezTo>
                  <a:cubicBezTo>
                    <a:pt x="3" y="4"/>
                    <a:pt x="0" y="2"/>
                    <a:pt x="1" y="7"/>
                  </a:cubicBezTo>
                  <a:cubicBezTo>
                    <a:pt x="3" y="13"/>
                    <a:pt x="7" y="11"/>
                    <a:pt x="4" y="14"/>
                  </a:cubicBezTo>
                  <a:cubicBezTo>
                    <a:pt x="3" y="17"/>
                    <a:pt x="1" y="14"/>
                    <a:pt x="1" y="17"/>
                  </a:cubicBezTo>
                  <a:cubicBezTo>
                    <a:pt x="1" y="19"/>
                    <a:pt x="4" y="21"/>
                    <a:pt x="1" y="22"/>
                  </a:cubicBezTo>
                </a:path>
              </a:pathLst>
            </a:custGeom>
            <a:grpFill/>
            <a:ln w="6350" cmpd="sng">
              <a:solidFill>
                <a:schemeClr val="bg1"/>
              </a:solidFill>
              <a:round/>
              <a:headEnd/>
              <a:tailEnd/>
            </a:ln>
          </p:spPr>
          <p:txBody>
            <a:bodyPr/>
            <a:lstStyle/>
            <a:p>
              <a:endParaRPr lang="en-GB"/>
            </a:p>
          </p:txBody>
        </p:sp>
        <p:sp>
          <p:nvSpPr>
            <p:cNvPr id="836" name="Freeform 175">
              <a:extLst>
                <a:ext uri="{FF2B5EF4-FFF2-40B4-BE49-F238E27FC236}">
                  <a16:creationId xmlns:a16="http://schemas.microsoft.com/office/drawing/2014/main" id="{85195335-0D20-8D6D-276D-61A46FAB5A52}"/>
                </a:ext>
              </a:extLst>
            </p:cNvPr>
            <p:cNvSpPr>
              <a:spLocks/>
            </p:cNvSpPr>
            <p:nvPr/>
          </p:nvSpPr>
          <p:spPr bwMode="auto">
            <a:xfrm>
              <a:off x="5412423" y="3648044"/>
              <a:ext cx="109261" cy="149428"/>
            </a:xfrm>
            <a:custGeom>
              <a:avLst/>
              <a:gdLst/>
              <a:ahLst/>
              <a:cxnLst>
                <a:cxn ang="0">
                  <a:pos x="11" y="40"/>
                </a:cxn>
                <a:cxn ang="0">
                  <a:pos x="12" y="43"/>
                </a:cxn>
                <a:cxn ang="0">
                  <a:pos x="14" y="48"/>
                </a:cxn>
                <a:cxn ang="0">
                  <a:pos x="17" y="45"/>
                </a:cxn>
                <a:cxn ang="0">
                  <a:pos x="23" y="43"/>
                </a:cxn>
                <a:cxn ang="0">
                  <a:pos x="29" y="43"/>
                </a:cxn>
                <a:cxn ang="0">
                  <a:pos x="29" y="39"/>
                </a:cxn>
                <a:cxn ang="0">
                  <a:pos x="32" y="36"/>
                </a:cxn>
                <a:cxn ang="0">
                  <a:pos x="29" y="28"/>
                </a:cxn>
                <a:cxn ang="0">
                  <a:pos x="31" y="22"/>
                </a:cxn>
                <a:cxn ang="0">
                  <a:pos x="29" y="17"/>
                </a:cxn>
                <a:cxn ang="0">
                  <a:pos x="26" y="19"/>
                </a:cxn>
                <a:cxn ang="0">
                  <a:pos x="21" y="12"/>
                </a:cxn>
                <a:cxn ang="0">
                  <a:pos x="15" y="6"/>
                </a:cxn>
                <a:cxn ang="0">
                  <a:pos x="12" y="0"/>
                </a:cxn>
                <a:cxn ang="0">
                  <a:pos x="6" y="0"/>
                </a:cxn>
                <a:cxn ang="0">
                  <a:pos x="0" y="3"/>
                </a:cxn>
                <a:cxn ang="0">
                  <a:pos x="2" y="9"/>
                </a:cxn>
                <a:cxn ang="0">
                  <a:pos x="5" y="11"/>
                </a:cxn>
                <a:cxn ang="0">
                  <a:pos x="2" y="14"/>
                </a:cxn>
                <a:cxn ang="0">
                  <a:pos x="3" y="19"/>
                </a:cxn>
                <a:cxn ang="0">
                  <a:pos x="6" y="25"/>
                </a:cxn>
                <a:cxn ang="0">
                  <a:pos x="3" y="25"/>
                </a:cxn>
                <a:cxn ang="0">
                  <a:pos x="6" y="29"/>
                </a:cxn>
                <a:cxn ang="0">
                  <a:pos x="3" y="29"/>
                </a:cxn>
                <a:cxn ang="0">
                  <a:pos x="12" y="37"/>
                </a:cxn>
                <a:cxn ang="0">
                  <a:pos x="9" y="39"/>
                </a:cxn>
                <a:cxn ang="0">
                  <a:pos x="11" y="40"/>
                </a:cxn>
              </a:cxnLst>
              <a:rect l="0" t="0" r="r" b="b"/>
              <a:pathLst>
                <a:path w="35" h="48">
                  <a:moveTo>
                    <a:pt x="11" y="40"/>
                  </a:moveTo>
                  <a:cubicBezTo>
                    <a:pt x="12" y="42"/>
                    <a:pt x="11" y="43"/>
                    <a:pt x="12" y="43"/>
                  </a:cubicBezTo>
                  <a:cubicBezTo>
                    <a:pt x="15" y="45"/>
                    <a:pt x="14" y="46"/>
                    <a:pt x="14" y="48"/>
                  </a:cubicBezTo>
                  <a:cubicBezTo>
                    <a:pt x="17" y="48"/>
                    <a:pt x="14" y="46"/>
                    <a:pt x="17" y="45"/>
                  </a:cubicBezTo>
                  <a:cubicBezTo>
                    <a:pt x="21" y="45"/>
                    <a:pt x="20" y="43"/>
                    <a:pt x="23" y="43"/>
                  </a:cubicBezTo>
                  <a:cubicBezTo>
                    <a:pt x="26" y="45"/>
                    <a:pt x="26" y="42"/>
                    <a:pt x="29" y="43"/>
                  </a:cubicBezTo>
                  <a:cubicBezTo>
                    <a:pt x="32" y="42"/>
                    <a:pt x="29" y="40"/>
                    <a:pt x="29" y="39"/>
                  </a:cubicBezTo>
                  <a:cubicBezTo>
                    <a:pt x="29" y="36"/>
                    <a:pt x="31" y="39"/>
                    <a:pt x="32" y="36"/>
                  </a:cubicBezTo>
                  <a:cubicBezTo>
                    <a:pt x="35" y="32"/>
                    <a:pt x="31" y="34"/>
                    <a:pt x="29" y="28"/>
                  </a:cubicBezTo>
                  <a:cubicBezTo>
                    <a:pt x="28" y="23"/>
                    <a:pt x="31" y="25"/>
                    <a:pt x="31" y="22"/>
                  </a:cubicBezTo>
                  <a:cubicBezTo>
                    <a:pt x="26" y="17"/>
                    <a:pt x="35" y="20"/>
                    <a:pt x="29" y="17"/>
                  </a:cubicBezTo>
                  <a:cubicBezTo>
                    <a:pt x="28" y="15"/>
                    <a:pt x="29" y="19"/>
                    <a:pt x="26" y="19"/>
                  </a:cubicBezTo>
                  <a:cubicBezTo>
                    <a:pt x="21" y="17"/>
                    <a:pt x="20" y="14"/>
                    <a:pt x="21" y="12"/>
                  </a:cubicBezTo>
                  <a:cubicBezTo>
                    <a:pt x="23" y="9"/>
                    <a:pt x="15" y="11"/>
                    <a:pt x="15" y="6"/>
                  </a:cubicBezTo>
                  <a:cubicBezTo>
                    <a:pt x="17" y="3"/>
                    <a:pt x="14" y="3"/>
                    <a:pt x="12" y="0"/>
                  </a:cubicBezTo>
                  <a:cubicBezTo>
                    <a:pt x="9" y="0"/>
                    <a:pt x="8" y="0"/>
                    <a:pt x="6" y="0"/>
                  </a:cubicBezTo>
                  <a:cubicBezTo>
                    <a:pt x="5" y="0"/>
                    <a:pt x="5" y="1"/>
                    <a:pt x="0" y="3"/>
                  </a:cubicBezTo>
                  <a:cubicBezTo>
                    <a:pt x="2" y="5"/>
                    <a:pt x="2" y="8"/>
                    <a:pt x="2" y="9"/>
                  </a:cubicBezTo>
                  <a:cubicBezTo>
                    <a:pt x="5" y="11"/>
                    <a:pt x="6" y="9"/>
                    <a:pt x="5" y="11"/>
                  </a:cubicBezTo>
                  <a:cubicBezTo>
                    <a:pt x="5" y="12"/>
                    <a:pt x="3" y="11"/>
                    <a:pt x="2" y="14"/>
                  </a:cubicBezTo>
                  <a:cubicBezTo>
                    <a:pt x="6" y="14"/>
                    <a:pt x="5" y="14"/>
                    <a:pt x="3" y="19"/>
                  </a:cubicBezTo>
                  <a:cubicBezTo>
                    <a:pt x="2" y="22"/>
                    <a:pt x="8" y="23"/>
                    <a:pt x="6" y="25"/>
                  </a:cubicBezTo>
                  <a:cubicBezTo>
                    <a:pt x="5" y="26"/>
                    <a:pt x="5" y="23"/>
                    <a:pt x="3" y="25"/>
                  </a:cubicBezTo>
                  <a:cubicBezTo>
                    <a:pt x="3" y="25"/>
                    <a:pt x="6" y="28"/>
                    <a:pt x="6" y="29"/>
                  </a:cubicBezTo>
                  <a:cubicBezTo>
                    <a:pt x="5" y="29"/>
                    <a:pt x="5" y="28"/>
                    <a:pt x="3" y="29"/>
                  </a:cubicBezTo>
                  <a:cubicBezTo>
                    <a:pt x="6" y="34"/>
                    <a:pt x="12" y="36"/>
                    <a:pt x="12" y="37"/>
                  </a:cubicBezTo>
                  <a:cubicBezTo>
                    <a:pt x="12" y="39"/>
                    <a:pt x="8" y="39"/>
                    <a:pt x="9" y="39"/>
                  </a:cubicBezTo>
                  <a:cubicBezTo>
                    <a:pt x="11" y="40"/>
                    <a:pt x="9" y="40"/>
                    <a:pt x="11" y="40"/>
                  </a:cubicBezTo>
                </a:path>
              </a:pathLst>
            </a:custGeom>
            <a:grpFill/>
            <a:ln w="6350" cmpd="sng">
              <a:solidFill>
                <a:schemeClr val="bg1"/>
              </a:solidFill>
              <a:round/>
              <a:headEnd/>
              <a:tailEnd/>
            </a:ln>
          </p:spPr>
          <p:txBody>
            <a:bodyPr/>
            <a:lstStyle/>
            <a:p>
              <a:endParaRPr lang="en-GB"/>
            </a:p>
          </p:txBody>
        </p:sp>
        <p:sp>
          <p:nvSpPr>
            <p:cNvPr id="837" name="Freeform 176">
              <a:extLst>
                <a:ext uri="{FF2B5EF4-FFF2-40B4-BE49-F238E27FC236}">
                  <a16:creationId xmlns:a16="http://schemas.microsoft.com/office/drawing/2014/main" id="{974A94D2-FA3E-BAB7-7CE5-E477F9C3F726}"/>
                </a:ext>
              </a:extLst>
            </p:cNvPr>
            <p:cNvSpPr>
              <a:spLocks/>
            </p:cNvSpPr>
            <p:nvPr/>
          </p:nvSpPr>
          <p:spPr bwMode="auto">
            <a:xfrm>
              <a:off x="5454198" y="3779798"/>
              <a:ext cx="64271" cy="56236"/>
            </a:xfrm>
            <a:custGeom>
              <a:avLst/>
              <a:gdLst/>
              <a:ahLst/>
              <a:cxnLst>
                <a:cxn ang="0">
                  <a:pos x="1" y="6"/>
                </a:cxn>
                <a:cxn ang="0">
                  <a:pos x="1" y="9"/>
                </a:cxn>
                <a:cxn ang="0">
                  <a:pos x="1" y="12"/>
                </a:cxn>
                <a:cxn ang="0">
                  <a:pos x="4" y="17"/>
                </a:cxn>
                <a:cxn ang="0">
                  <a:pos x="4" y="18"/>
                </a:cxn>
                <a:cxn ang="0">
                  <a:pos x="15" y="14"/>
                </a:cxn>
                <a:cxn ang="0">
                  <a:pos x="21" y="12"/>
                </a:cxn>
                <a:cxn ang="0">
                  <a:pos x="19" y="6"/>
                </a:cxn>
                <a:cxn ang="0">
                  <a:pos x="16" y="2"/>
                </a:cxn>
                <a:cxn ang="0">
                  <a:pos x="10" y="2"/>
                </a:cxn>
                <a:cxn ang="0">
                  <a:pos x="4" y="3"/>
                </a:cxn>
                <a:cxn ang="0">
                  <a:pos x="1" y="6"/>
                </a:cxn>
              </a:cxnLst>
              <a:rect l="0" t="0" r="r" b="b"/>
              <a:pathLst>
                <a:path w="21" h="18">
                  <a:moveTo>
                    <a:pt x="1" y="6"/>
                  </a:moveTo>
                  <a:cubicBezTo>
                    <a:pt x="1" y="9"/>
                    <a:pt x="1" y="9"/>
                    <a:pt x="1" y="9"/>
                  </a:cubicBezTo>
                  <a:cubicBezTo>
                    <a:pt x="0" y="11"/>
                    <a:pt x="1" y="11"/>
                    <a:pt x="1" y="12"/>
                  </a:cubicBezTo>
                  <a:cubicBezTo>
                    <a:pt x="1" y="14"/>
                    <a:pt x="3" y="17"/>
                    <a:pt x="4" y="17"/>
                  </a:cubicBezTo>
                  <a:cubicBezTo>
                    <a:pt x="4" y="15"/>
                    <a:pt x="4" y="17"/>
                    <a:pt x="4" y="18"/>
                  </a:cubicBezTo>
                  <a:cubicBezTo>
                    <a:pt x="16" y="17"/>
                    <a:pt x="10" y="12"/>
                    <a:pt x="15" y="14"/>
                  </a:cubicBezTo>
                  <a:cubicBezTo>
                    <a:pt x="19" y="17"/>
                    <a:pt x="18" y="12"/>
                    <a:pt x="21" y="12"/>
                  </a:cubicBezTo>
                  <a:cubicBezTo>
                    <a:pt x="19" y="11"/>
                    <a:pt x="21" y="9"/>
                    <a:pt x="19" y="6"/>
                  </a:cubicBezTo>
                  <a:cubicBezTo>
                    <a:pt x="19" y="3"/>
                    <a:pt x="16" y="5"/>
                    <a:pt x="16" y="2"/>
                  </a:cubicBezTo>
                  <a:cubicBezTo>
                    <a:pt x="13" y="0"/>
                    <a:pt x="13" y="3"/>
                    <a:pt x="10" y="2"/>
                  </a:cubicBezTo>
                  <a:cubicBezTo>
                    <a:pt x="7" y="2"/>
                    <a:pt x="9" y="3"/>
                    <a:pt x="4" y="3"/>
                  </a:cubicBezTo>
                  <a:cubicBezTo>
                    <a:pt x="1" y="5"/>
                    <a:pt x="4" y="6"/>
                    <a:pt x="1" y="6"/>
                  </a:cubicBezTo>
                </a:path>
              </a:pathLst>
            </a:custGeom>
            <a:grpFill/>
            <a:ln w="6350" cmpd="sng">
              <a:solidFill>
                <a:schemeClr val="bg1"/>
              </a:solidFill>
              <a:round/>
              <a:headEnd/>
              <a:tailEnd/>
            </a:ln>
          </p:spPr>
          <p:txBody>
            <a:bodyPr/>
            <a:lstStyle/>
            <a:p>
              <a:endParaRPr lang="en-GB"/>
            </a:p>
          </p:txBody>
        </p:sp>
        <p:sp>
          <p:nvSpPr>
            <p:cNvPr id="838" name="Freeform 177">
              <a:extLst>
                <a:ext uri="{FF2B5EF4-FFF2-40B4-BE49-F238E27FC236}">
                  <a16:creationId xmlns:a16="http://schemas.microsoft.com/office/drawing/2014/main" id="{A32BB3D6-864A-394F-EE27-12B15A067814}"/>
                </a:ext>
              </a:extLst>
            </p:cNvPr>
            <p:cNvSpPr>
              <a:spLocks/>
            </p:cNvSpPr>
            <p:nvPr/>
          </p:nvSpPr>
          <p:spPr bwMode="auto">
            <a:xfrm>
              <a:off x="5425276" y="3763730"/>
              <a:ext cx="43383" cy="112473"/>
            </a:xfrm>
            <a:custGeom>
              <a:avLst/>
              <a:gdLst/>
              <a:ahLst/>
              <a:cxnLst>
                <a:cxn ang="0">
                  <a:pos x="1" y="11"/>
                </a:cxn>
                <a:cxn ang="0">
                  <a:pos x="1" y="21"/>
                </a:cxn>
                <a:cxn ang="0">
                  <a:pos x="1" y="27"/>
                </a:cxn>
                <a:cxn ang="0">
                  <a:pos x="3" y="30"/>
                </a:cxn>
                <a:cxn ang="0">
                  <a:pos x="7" y="36"/>
                </a:cxn>
                <a:cxn ang="0">
                  <a:pos x="8" y="34"/>
                </a:cxn>
                <a:cxn ang="0">
                  <a:pos x="8" y="33"/>
                </a:cxn>
                <a:cxn ang="0">
                  <a:pos x="11" y="30"/>
                </a:cxn>
                <a:cxn ang="0">
                  <a:pos x="14" y="27"/>
                </a:cxn>
                <a:cxn ang="0">
                  <a:pos x="13" y="24"/>
                </a:cxn>
                <a:cxn ang="0">
                  <a:pos x="13" y="22"/>
                </a:cxn>
                <a:cxn ang="0">
                  <a:pos x="10" y="17"/>
                </a:cxn>
                <a:cxn ang="0">
                  <a:pos x="10" y="14"/>
                </a:cxn>
                <a:cxn ang="0">
                  <a:pos x="10" y="11"/>
                </a:cxn>
                <a:cxn ang="0">
                  <a:pos x="8" y="7"/>
                </a:cxn>
                <a:cxn ang="0">
                  <a:pos x="7" y="4"/>
                </a:cxn>
                <a:cxn ang="0">
                  <a:pos x="4" y="4"/>
                </a:cxn>
                <a:cxn ang="0">
                  <a:pos x="1" y="7"/>
                </a:cxn>
                <a:cxn ang="0">
                  <a:pos x="1" y="11"/>
                </a:cxn>
              </a:cxnLst>
              <a:rect l="0" t="0" r="r" b="b"/>
              <a:pathLst>
                <a:path w="14" h="36">
                  <a:moveTo>
                    <a:pt x="1" y="11"/>
                  </a:moveTo>
                  <a:cubicBezTo>
                    <a:pt x="4" y="11"/>
                    <a:pt x="1" y="21"/>
                    <a:pt x="1" y="21"/>
                  </a:cubicBezTo>
                  <a:cubicBezTo>
                    <a:pt x="3" y="22"/>
                    <a:pt x="0" y="22"/>
                    <a:pt x="1" y="27"/>
                  </a:cubicBezTo>
                  <a:cubicBezTo>
                    <a:pt x="3" y="30"/>
                    <a:pt x="0" y="27"/>
                    <a:pt x="3" y="30"/>
                  </a:cubicBezTo>
                  <a:cubicBezTo>
                    <a:pt x="7" y="33"/>
                    <a:pt x="4" y="34"/>
                    <a:pt x="7" y="36"/>
                  </a:cubicBezTo>
                  <a:cubicBezTo>
                    <a:pt x="7" y="36"/>
                    <a:pt x="8" y="36"/>
                    <a:pt x="8" y="34"/>
                  </a:cubicBezTo>
                  <a:cubicBezTo>
                    <a:pt x="8" y="33"/>
                    <a:pt x="8" y="33"/>
                    <a:pt x="8" y="33"/>
                  </a:cubicBezTo>
                  <a:cubicBezTo>
                    <a:pt x="8" y="31"/>
                    <a:pt x="11" y="33"/>
                    <a:pt x="11" y="30"/>
                  </a:cubicBezTo>
                  <a:cubicBezTo>
                    <a:pt x="11" y="25"/>
                    <a:pt x="13" y="28"/>
                    <a:pt x="14" y="27"/>
                  </a:cubicBezTo>
                  <a:cubicBezTo>
                    <a:pt x="14" y="24"/>
                    <a:pt x="13" y="24"/>
                    <a:pt x="13" y="24"/>
                  </a:cubicBezTo>
                  <a:cubicBezTo>
                    <a:pt x="13" y="22"/>
                    <a:pt x="13" y="21"/>
                    <a:pt x="13" y="22"/>
                  </a:cubicBezTo>
                  <a:cubicBezTo>
                    <a:pt x="11" y="22"/>
                    <a:pt x="10" y="19"/>
                    <a:pt x="10" y="17"/>
                  </a:cubicBezTo>
                  <a:cubicBezTo>
                    <a:pt x="10" y="16"/>
                    <a:pt x="8" y="16"/>
                    <a:pt x="10" y="14"/>
                  </a:cubicBezTo>
                  <a:cubicBezTo>
                    <a:pt x="10" y="14"/>
                    <a:pt x="10" y="14"/>
                    <a:pt x="10" y="11"/>
                  </a:cubicBezTo>
                  <a:cubicBezTo>
                    <a:pt x="10" y="10"/>
                    <a:pt x="11" y="8"/>
                    <a:pt x="8" y="7"/>
                  </a:cubicBezTo>
                  <a:cubicBezTo>
                    <a:pt x="7" y="7"/>
                    <a:pt x="8" y="5"/>
                    <a:pt x="7" y="4"/>
                  </a:cubicBezTo>
                  <a:cubicBezTo>
                    <a:pt x="4" y="5"/>
                    <a:pt x="4" y="5"/>
                    <a:pt x="4" y="4"/>
                  </a:cubicBezTo>
                  <a:cubicBezTo>
                    <a:pt x="4" y="0"/>
                    <a:pt x="3" y="5"/>
                    <a:pt x="1" y="7"/>
                  </a:cubicBezTo>
                  <a:cubicBezTo>
                    <a:pt x="0" y="10"/>
                    <a:pt x="3" y="8"/>
                    <a:pt x="1" y="11"/>
                  </a:cubicBezTo>
                </a:path>
              </a:pathLst>
            </a:custGeom>
            <a:grpFill/>
            <a:ln w="6350" cmpd="sng">
              <a:solidFill>
                <a:schemeClr val="bg1"/>
              </a:solidFill>
              <a:round/>
              <a:headEnd/>
              <a:tailEnd/>
            </a:ln>
          </p:spPr>
          <p:txBody>
            <a:bodyPr/>
            <a:lstStyle/>
            <a:p>
              <a:endParaRPr lang="en-GB"/>
            </a:p>
          </p:txBody>
        </p:sp>
        <p:sp>
          <p:nvSpPr>
            <p:cNvPr id="839" name="Freeform 178">
              <a:extLst>
                <a:ext uri="{FF2B5EF4-FFF2-40B4-BE49-F238E27FC236}">
                  <a16:creationId xmlns:a16="http://schemas.microsoft.com/office/drawing/2014/main" id="{2CE5E82F-3DAF-FA82-CC80-2E10F65992A0}"/>
                </a:ext>
              </a:extLst>
            </p:cNvPr>
            <p:cNvSpPr>
              <a:spLocks/>
            </p:cNvSpPr>
            <p:nvPr/>
          </p:nvSpPr>
          <p:spPr bwMode="auto">
            <a:xfrm>
              <a:off x="5348151" y="3554853"/>
              <a:ext cx="165499" cy="106045"/>
            </a:xfrm>
            <a:custGeom>
              <a:avLst/>
              <a:gdLst/>
              <a:ahLst/>
              <a:cxnLst>
                <a:cxn ang="0">
                  <a:pos x="21" y="33"/>
                </a:cxn>
                <a:cxn ang="0">
                  <a:pos x="27" y="30"/>
                </a:cxn>
                <a:cxn ang="0">
                  <a:pos x="33" y="30"/>
                </a:cxn>
                <a:cxn ang="0">
                  <a:pos x="36" y="30"/>
                </a:cxn>
                <a:cxn ang="0">
                  <a:pos x="36" y="28"/>
                </a:cxn>
                <a:cxn ang="0">
                  <a:pos x="39" y="28"/>
                </a:cxn>
                <a:cxn ang="0">
                  <a:pos x="44" y="22"/>
                </a:cxn>
                <a:cxn ang="0">
                  <a:pos x="46" y="17"/>
                </a:cxn>
                <a:cxn ang="0">
                  <a:pos x="49" y="11"/>
                </a:cxn>
                <a:cxn ang="0">
                  <a:pos x="53" y="8"/>
                </a:cxn>
                <a:cxn ang="0">
                  <a:pos x="53" y="8"/>
                </a:cxn>
                <a:cxn ang="0">
                  <a:pos x="52" y="7"/>
                </a:cxn>
                <a:cxn ang="0">
                  <a:pos x="47" y="4"/>
                </a:cxn>
                <a:cxn ang="0">
                  <a:pos x="44" y="4"/>
                </a:cxn>
                <a:cxn ang="0">
                  <a:pos x="41" y="2"/>
                </a:cxn>
                <a:cxn ang="0">
                  <a:pos x="36" y="2"/>
                </a:cxn>
                <a:cxn ang="0">
                  <a:pos x="33" y="5"/>
                </a:cxn>
                <a:cxn ang="0">
                  <a:pos x="30" y="7"/>
                </a:cxn>
                <a:cxn ang="0">
                  <a:pos x="27" y="7"/>
                </a:cxn>
                <a:cxn ang="0">
                  <a:pos x="21" y="8"/>
                </a:cxn>
                <a:cxn ang="0">
                  <a:pos x="21" y="10"/>
                </a:cxn>
                <a:cxn ang="0">
                  <a:pos x="15" y="11"/>
                </a:cxn>
                <a:cxn ang="0">
                  <a:pos x="8" y="8"/>
                </a:cxn>
                <a:cxn ang="0">
                  <a:pos x="8" y="11"/>
                </a:cxn>
                <a:cxn ang="0">
                  <a:pos x="3" y="11"/>
                </a:cxn>
                <a:cxn ang="0">
                  <a:pos x="5" y="14"/>
                </a:cxn>
                <a:cxn ang="0">
                  <a:pos x="3" y="16"/>
                </a:cxn>
                <a:cxn ang="0">
                  <a:pos x="3" y="19"/>
                </a:cxn>
                <a:cxn ang="0">
                  <a:pos x="0" y="20"/>
                </a:cxn>
                <a:cxn ang="0">
                  <a:pos x="3" y="25"/>
                </a:cxn>
                <a:cxn ang="0">
                  <a:pos x="11" y="31"/>
                </a:cxn>
                <a:cxn ang="0">
                  <a:pos x="18" y="34"/>
                </a:cxn>
                <a:cxn ang="0">
                  <a:pos x="21" y="33"/>
                </a:cxn>
              </a:cxnLst>
              <a:rect l="0" t="0" r="r" b="b"/>
              <a:pathLst>
                <a:path w="53" h="34">
                  <a:moveTo>
                    <a:pt x="21" y="33"/>
                  </a:moveTo>
                  <a:cubicBezTo>
                    <a:pt x="26" y="31"/>
                    <a:pt x="26" y="30"/>
                    <a:pt x="27" y="30"/>
                  </a:cubicBezTo>
                  <a:cubicBezTo>
                    <a:pt x="29" y="30"/>
                    <a:pt x="30" y="30"/>
                    <a:pt x="33" y="30"/>
                  </a:cubicBezTo>
                  <a:cubicBezTo>
                    <a:pt x="33" y="30"/>
                    <a:pt x="35" y="30"/>
                    <a:pt x="36" y="30"/>
                  </a:cubicBezTo>
                  <a:cubicBezTo>
                    <a:pt x="38" y="28"/>
                    <a:pt x="36" y="28"/>
                    <a:pt x="36" y="28"/>
                  </a:cubicBezTo>
                  <a:cubicBezTo>
                    <a:pt x="38" y="28"/>
                    <a:pt x="38" y="28"/>
                    <a:pt x="39" y="28"/>
                  </a:cubicBezTo>
                  <a:cubicBezTo>
                    <a:pt x="39" y="28"/>
                    <a:pt x="43" y="24"/>
                    <a:pt x="44" y="22"/>
                  </a:cubicBezTo>
                  <a:cubicBezTo>
                    <a:pt x="44" y="19"/>
                    <a:pt x="43" y="19"/>
                    <a:pt x="46" y="17"/>
                  </a:cubicBezTo>
                  <a:cubicBezTo>
                    <a:pt x="49" y="14"/>
                    <a:pt x="47" y="14"/>
                    <a:pt x="49" y="11"/>
                  </a:cubicBezTo>
                  <a:cubicBezTo>
                    <a:pt x="50" y="10"/>
                    <a:pt x="50" y="13"/>
                    <a:pt x="53" y="8"/>
                  </a:cubicBezTo>
                  <a:cubicBezTo>
                    <a:pt x="53" y="8"/>
                    <a:pt x="53" y="8"/>
                    <a:pt x="53" y="8"/>
                  </a:cubicBezTo>
                  <a:cubicBezTo>
                    <a:pt x="53" y="8"/>
                    <a:pt x="53" y="7"/>
                    <a:pt x="52" y="7"/>
                  </a:cubicBezTo>
                  <a:cubicBezTo>
                    <a:pt x="50" y="8"/>
                    <a:pt x="52" y="5"/>
                    <a:pt x="47" y="4"/>
                  </a:cubicBezTo>
                  <a:cubicBezTo>
                    <a:pt x="47" y="4"/>
                    <a:pt x="44" y="5"/>
                    <a:pt x="44" y="4"/>
                  </a:cubicBezTo>
                  <a:cubicBezTo>
                    <a:pt x="44" y="4"/>
                    <a:pt x="43" y="0"/>
                    <a:pt x="41" y="2"/>
                  </a:cubicBezTo>
                  <a:cubicBezTo>
                    <a:pt x="39" y="4"/>
                    <a:pt x="38" y="2"/>
                    <a:pt x="36" y="2"/>
                  </a:cubicBezTo>
                  <a:cubicBezTo>
                    <a:pt x="33" y="2"/>
                    <a:pt x="35" y="5"/>
                    <a:pt x="33" y="5"/>
                  </a:cubicBezTo>
                  <a:cubicBezTo>
                    <a:pt x="33" y="5"/>
                    <a:pt x="32" y="7"/>
                    <a:pt x="30" y="7"/>
                  </a:cubicBezTo>
                  <a:cubicBezTo>
                    <a:pt x="29" y="7"/>
                    <a:pt x="27" y="4"/>
                    <a:pt x="27" y="7"/>
                  </a:cubicBezTo>
                  <a:cubicBezTo>
                    <a:pt x="26" y="8"/>
                    <a:pt x="24" y="7"/>
                    <a:pt x="21" y="8"/>
                  </a:cubicBezTo>
                  <a:cubicBezTo>
                    <a:pt x="20" y="8"/>
                    <a:pt x="21" y="10"/>
                    <a:pt x="21" y="10"/>
                  </a:cubicBezTo>
                  <a:cubicBezTo>
                    <a:pt x="21" y="11"/>
                    <a:pt x="20" y="11"/>
                    <a:pt x="15" y="11"/>
                  </a:cubicBezTo>
                  <a:cubicBezTo>
                    <a:pt x="12" y="13"/>
                    <a:pt x="11" y="8"/>
                    <a:pt x="8" y="8"/>
                  </a:cubicBezTo>
                  <a:cubicBezTo>
                    <a:pt x="8" y="10"/>
                    <a:pt x="9" y="11"/>
                    <a:pt x="8" y="11"/>
                  </a:cubicBezTo>
                  <a:cubicBezTo>
                    <a:pt x="6" y="11"/>
                    <a:pt x="3" y="11"/>
                    <a:pt x="3" y="11"/>
                  </a:cubicBezTo>
                  <a:cubicBezTo>
                    <a:pt x="3" y="13"/>
                    <a:pt x="5" y="13"/>
                    <a:pt x="5" y="14"/>
                  </a:cubicBezTo>
                  <a:cubicBezTo>
                    <a:pt x="5" y="16"/>
                    <a:pt x="3" y="14"/>
                    <a:pt x="3" y="16"/>
                  </a:cubicBezTo>
                  <a:cubicBezTo>
                    <a:pt x="3" y="19"/>
                    <a:pt x="3" y="19"/>
                    <a:pt x="3" y="19"/>
                  </a:cubicBezTo>
                  <a:cubicBezTo>
                    <a:pt x="3" y="19"/>
                    <a:pt x="2" y="20"/>
                    <a:pt x="0" y="20"/>
                  </a:cubicBezTo>
                  <a:cubicBezTo>
                    <a:pt x="3" y="22"/>
                    <a:pt x="2" y="25"/>
                    <a:pt x="3" y="25"/>
                  </a:cubicBezTo>
                  <a:cubicBezTo>
                    <a:pt x="11" y="30"/>
                    <a:pt x="9" y="31"/>
                    <a:pt x="11" y="31"/>
                  </a:cubicBezTo>
                  <a:cubicBezTo>
                    <a:pt x="12" y="31"/>
                    <a:pt x="15" y="34"/>
                    <a:pt x="18" y="34"/>
                  </a:cubicBezTo>
                  <a:cubicBezTo>
                    <a:pt x="20" y="34"/>
                    <a:pt x="20" y="31"/>
                    <a:pt x="21" y="33"/>
                  </a:cubicBezTo>
                </a:path>
              </a:pathLst>
            </a:custGeom>
            <a:grpFill/>
            <a:ln w="6350" cmpd="sng">
              <a:solidFill>
                <a:schemeClr val="bg1"/>
              </a:solidFill>
              <a:round/>
              <a:headEnd/>
              <a:tailEnd/>
            </a:ln>
          </p:spPr>
          <p:txBody>
            <a:bodyPr/>
            <a:lstStyle/>
            <a:p>
              <a:endParaRPr lang="en-GB"/>
            </a:p>
          </p:txBody>
        </p:sp>
        <p:sp>
          <p:nvSpPr>
            <p:cNvPr id="840" name="Freeform 179">
              <a:extLst>
                <a:ext uri="{FF2B5EF4-FFF2-40B4-BE49-F238E27FC236}">
                  <a16:creationId xmlns:a16="http://schemas.microsoft.com/office/drawing/2014/main" id="{EB0C3BAC-0B03-DF6A-0026-96D0F5E362FD}"/>
                </a:ext>
              </a:extLst>
            </p:cNvPr>
            <p:cNvSpPr>
              <a:spLocks/>
            </p:cNvSpPr>
            <p:nvPr/>
          </p:nvSpPr>
          <p:spPr bwMode="auto">
            <a:xfrm>
              <a:off x="5362612" y="3514684"/>
              <a:ext cx="147824" cy="77124"/>
            </a:xfrm>
            <a:custGeom>
              <a:avLst/>
              <a:gdLst/>
              <a:ahLst/>
              <a:cxnLst>
                <a:cxn ang="0">
                  <a:pos x="45" y="8"/>
                </a:cxn>
                <a:cxn ang="0">
                  <a:pos x="41" y="5"/>
                </a:cxn>
                <a:cxn ang="0">
                  <a:pos x="30" y="4"/>
                </a:cxn>
                <a:cxn ang="0">
                  <a:pos x="25" y="7"/>
                </a:cxn>
                <a:cxn ang="0">
                  <a:pos x="24" y="5"/>
                </a:cxn>
                <a:cxn ang="0">
                  <a:pos x="19" y="4"/>
                </a:cxn>
                <a:cxn ang="0">
                  <a:pos x="18" y="4"/>
                </a:cxn>
                <a:cxn ang="0">
                  <a:pos x="16" y="4"/>
                </a:cxn>
                <a:cxn ang="0">
                  <a:pos x="9" y="10"/>
                </a:cxn>
                <a:cxn ang="0">
                  <a:pos x="3" y="13"/>
                </a:cxn>
                <a:cxn ang="0">
                  <a:pos x="3" y="21"/>
                </a:cxn>
                <a:cxn ang="0">
                  <a:pos x="10" y="24"/>
                </a:cxn>
                <a:cxn ang="0">
                  <a:pos x="16" y="22"/>
                </a:cxn>
                <a:cxn ang="0">
                  <a:pos x="16" y="21"/>
                </a:cxn>
                <a:cxn ang="0">
                  <a:pos x="22" y="19"/>
                </a:cxn>
                <a:cxn ang="0">
                  <a:pos x="25" y="19"/>
                </a:cxn>
                <a:cxn ang="0">
                  <a:pos x="28" y="18"/>
                </a:cxn>
                <a:cxn ang="0">
                  <a:pos x="31" y="14"/>
                </a:cxn>
                <a:cxn ang="0">
                  <a:pos x="36" y="14"/>
                </a:cxn>
                <a:cxn ang="0">
                  <a:pos x="39" y="16"/>
                </a:cxn>
                <a:cxn ang="0">
                  <a:pos x="42" y="16"/>
                </a:cxn>
                <a:cxn ang="0">
                  <a:pos x="45" y="11"/>
                </a:cxn>
                <a:cxn ang="0">
                  <a:pos x="45" y="8"/>
                </a:cxn>
              </a:cxnLst>
              <a:rect l="0" t="0" r="r" b="b"/>
              <a:pathLst>
                <a:path w="47" h="25">
                  <a:moveTo>
                    <a:pt x="45" y="8"/>
                  </a:moveTo>
                  <a:cubicBezTo>
                    <a:pt x="41" y="7"/>
                    <a:pt x="42" y="5"/>
                    <a:pt x="41" y="5"/>
                  </a:cubicBezTo>
                  <a:cubicBezTo>
                    <a:pt x="36" y="4"/>
                    <a:pt x="31" y="4"/>
                    <a:pt x="30" y="4"/>
                  </a:cubicBezTo>
                  <a:cubicBezTo>
                    <a:pt x="27" y="4"/>
                    <a:pt x="27" y="8"/>
                    <a:pt x="25" y="7"/>
                  </a:cubicBezTo>
                  <a:cubicBezTo>
                    <a:pt x="25" y="7"/>
                    <a:pt x="24" y="7"/>
                    <a:pt x="24" y="5"/>
                  </a:cubicBezTo>
                  <a:cubicBezTo>
                    <a:pt x="25" y="2"/>
                    <a:pt x="21" y="0"/>
                    <a:pt x="19" y="4"/>
                  </a:cubicBezTo>
                  <a:cubicBezTo>
                    <a:pt x="19" y="5"/>
                    <a:pt x="18" y="5"/>
                    <a:pt x="18" y="4"/>
                  </a:cubicBezTo>
                  <a:cubicBezTo>
                    <a:pt x="18" y="4"/>
                    <a:pt x="18" y="4"/>
                    <a:pt x="16" y="4"/>
                  </a:cubicBezTo>
                  <a:cubicBezTo>
                    <a:pt x="9" y="7"/>
                    <a:pt x="13" y="8"/>
                    <a:pt x="9" y="10"/>
                  </a:cubicBezTo>
                  <a:cubicBezTo>
                    <a:pt x="6" y="11"/>
                    <a:pt x="4" y="8"/>
                    <a:pt x="3" y="13"/>
                  </a:cubicBezTo>
                  <a:cubicBezTo>
                    <a:pt x="1" y="16"/>
                    <a:pt x="0" y="16"/>
                    <a:pt x="3" y="21"/>
                  </a:cubicBezTo>
                  <a:cubicBezTo>
                    <a:pt x="6" y="21"/>
                    <a:pt x="7" y="25"/>
                    <a:pt x="10" y="24"/>
                  </a:cubicBezTo>
                  <a:cubicBezTo>
                    <a:pt x="15" y="24"/>
                    <a:pt x="16" y="24"/>
                    <a:pt x="16" y="22"/>
                  </a:cubicBezTo>
                  <a:cubicBezTo>
                    <a:pt x="16" y="22"/>
                    <a:pt x="15" y="21"/>
                    <a:pt x="16" y="21"/>
                  </a:cubicBezTo>
                  <a:cubicBezTo>
                    <a:pt x="19" y="19"/>
                    <a:pt x="21" y="21"/>
                    <a:pt x="22" y="19"/>
                  </a:cubicBezTo>
                  <a:cubicBezTo>
                    <a:pt x="22" y="16"/>
                    <a:pt x="24" y="19"/>
                    <a:pt x="25" y="19"/>
                  </a:cubicBezTo>
                  <a:cubicBezTo>
                    <a:pt x="27" y="19"/>
                    <a:pt x="28" y="18"/>
                    <a:pt x="28" y="18"/>
                  </a:cubicBezTo>
                  <a:cubicBezTo>
                    <a:pt x="30" y="18"/>
                    <a:pt x="28" y="14"/>
                    <a:pt x="31" y="14"/>
                  </a:cubicBezTo>
                  <a:cubicBezTo>
                    <a:pt x="33" y="14"/>
                    <a:pt x="34" y="16"/>
                    <a:pt x="36" y="14"/>
                  </a:cubicBezTo>
                  <a:cubicBezTo>
                    <a:pt x="38" y="13"/>
                    <a:pt x="39" y="16"/>
                    <a:pt x="39" y="16"/>
                  </a:cubicBezTo>
                  <a:cubicBezTo>
                    <a:pt x="39" y="18"/>
                    <a:pt x="42" y="16"/>
                    <a:pt x="42" y="16"/>
                  </a:cubicBezTo>
                  <a:cubicBezTo>
                    <a:pt x="44" y="11"/>
                    <a:pt x="45" y="13"/>
                    <a:pt x="45" y="11"/>
                  </a:cubicBezTo>
                  <a:cubicBezTo>
                    <a:pt x="45" y="10"/>
                    <a:pt x="47" y="10"/>
                    <a:pt x="45" y="8"/>
                  </a:cubicBezTo>
                </a:path>
              </a:pathLst>
            </a:custGeom>
            <a:grpFill/>
            <a:ln w="6350" cmpd="sng">
              <a:solidFill>
                <a:schemeClr val="bg1"/>
              </a:solidFill>
              <a:round/>
              <a:headEnd/>
              <a:tailEnd/>
            </a:ln>
          </p:spPr>
          <p:txBody>
            <a:bodyPr/>
            <a:lstStyle/>
            <a:p>
              <a:endParaRPr lang="en-GB"/>
            </a:p>
          </p:txBody>
        </p:sp>
        <p:sp>
          <p:nvSpPr>
            <p:cNvPr id="841" name="Freeform 180">
              <a:extLst>
                <a:ext uri="{FF2B5EF4-FFF2-40B4-BE49-F238E27FC236}">
                  <a16:creationId xmlns:a16="http://schemas.microsoft.com/office/drawing/2014/main" id="{1177B72F-59BD-48FC-232E-F217E751D4DA}"/>
                </a:ext>
              </a:extLst>
            </p:cNvPr>
            <p:cNvSpPr>
              <a:spLocks/>
            </p:cNvSpPr>
            <p:nvPr/>
          </p:nvSpPr>
          <p:spPr bwMode="auto">
            <a:xfrm>
              <a:off x="5282273" y="3617516"/>
              <a:ext cx="75519" cy="59450"/>
            </a:xfrm>
            <a:custGeom>
              <a:avLst/>
              <a:gdLst/>
              <a:ahLst/>
              <a:cxnLst>
                <a:cxn ang="0">
                  <a:pos x="21" y="0"/>
                </a:cxn>
                <a:cxn ang="0">
                  <a:pos x="24" y="5"/>
                </a:cxn>
                <a:cxn ang="0">
                  <a:pos x="23" y="5"/>
                </a:cxn>
                <a:cxn ang="0">
                  <a:pos x="23" y="7"/>
                </a:cxn>
                <a:cxn ang="0">
                  <a:pos x="17" y="10"/>
                </a:cxn>
                <a:cxn ang="0">
                  <a:pos x="18" y="13"/>
                </a:cxn>
                <a:cxn ang="0">
                  <a:pos x="15" y="17"/>
                </a:cxn>
                <a:cxn ang="0">
                  <a:pos x="12" y="17"/>
                </a:cxn>
                <a:cxn ang="0">
                  <a:pos x="9" y="16"/>
                </a:cxn>
                <a:cxn ang="0">
                  <a:pos x="1" y="17"/>
                </a:cxn>
                <a:cxn ang="0">
                  <a:pos x="1" y="16"/>
                </a:cxn>
                <a:cxn ang="0">
                  <a:pos x="1" y="13"/>
                </a:cxn>
                <a:cxn ang="0">
                  <a:pos x="1" y="10"/>
                </a:cxn>
                <a:cxn ang="0">
                  <a:pos x="0" y="8"/>
                </a:cxn>
                <a:cxn ang="0">
                  <a:pos x="1" y="5"/>
                </a:cxn>
                <a:cxn ang="0">
                  <a:pos x="7" y="7"/>
                </a:cxn>
                <a:cxn ang="0">
                  <a:pos x="10" y="7"/>
                </a:cxn>
                <a:cxn ang="0">
                  <a:pos x="15" y="3"/>
                </a:cxn>
                <a:cxn ang="0">
                  <a:pos x="18" y="3"/>
                </a:cxn>
                <a:cxn ang="0">
                  <a:pos x="21" y="2"/>
                </a:cxn>
                <a:cxn ang="0">
                  <a:pos x="21" y="0"/>
                </a:cxn>
              </a:cxnLst>
              <a:rect l="0" t="0" r="r" b="b"/>
              <a:pathLst>
                <a:path w="24" h="19">
                  <a:moveTo>
                    <a:pt x="21" y="0"/>
                  </a:moveTo>
                  <a:cubicBezTo>
                    <a:pt x="24" y="2"/>
                    <a:pt x="23" y="5"/>
                    <a:pt x="24" y="5"/>
                  </a:cubicBezTo>
                  <a:cubicBezTo>
                    <a:pt x="23" y="5"/>
                    <a:pt x="23" y="5"/>
                    <a:pt x="23" y="5"/>
                  </a:cubicBezTo>
                  <a:cubicBezTo>
                    <a:pt x="21" y="5"/>
                    <a:pt x="23" y="7"/>
                    <a:pt x="23" y="7"/>
                  </a:cubicBezTo>
                  <a:cubicBezTo>
                    <a:pt x="21" y="8"/>
                    <a:pt x="18" y="8"/>
                    <a:pt x="17" y="10"/>
                  </a:cubicBezTo>
                  <a:cubicBezTo>
                    <a:pt x="17" y="10"/>
                    <a:pt x="18" y="11"/>
                    <a:pt x="18" y="13"/>
                  </a:cubicBezTo>
                  <a:cubicBezTo>
                    <a:pt x="18" y="14"/>
                    <a:pt x="15" y="14"/>
                    <a:pt x="15" y="17"/>
                  </a:cubicBezTo>
                  <a:cubicBezTo>
                    <a:pt x="15" y="19"/>
                    <a:pt x="13" y="17"/>
                    <a:pt x="12" y="17"/>
                  </a:cubicBezTo>
                  <a:cubicBezTo>
                    <a:pt x="10" y="16"/>
                    <a:pt x="12" y="19"/>
                    <a:pt x="9" y="16"/>
                  </a:cubicBezTo>
                  <a:cubicBezTo>
                    <a:pt x="7" y="14"/>
                    <a:pt x="10" y="17"/>
                    <a:pt x="1" y="17"/>
                  </a:cubicBezTo>
                  <a:cubicBezTo>
                    <a:pt x="1" y="16"/>
                    <a:pt x="1" y="17"/>
                    <a:pt x="1" y="16"/>
                  </a:cubicBezTo>
                  <a:cubicBezTo>
                    <a:pt x="4" y="16"/>
                    <a:pt x="3" y="14"/>
                    <a:pt x="1" y="13"/>
                  </a:cubicBezTo>
                  <a:cubicBezTo>
                    <a:pt x="0" y="13"/>
                    <a:pt x="0" y="11"/>
                    <a:pt x="1" y="10"/>
                  </a:cubicBezTo>
                  <a:cubicBezTo>
                    <a:pt x="3" y="8"/>
                    <a:pt x="0" y="10"/>
                    <a:pt x="0" y="8"/>
                  </a:cubicBezTo>
                  <a:cubicBezTo>
                    <a:pt x="0" y="7"/>
                    <a:pt x="1" y="7"/>
                    <a:pt x="1" y="5"/>
                  </a:cubicBezTo>
                  <a:cubicBezTo>
                    <a:pt x="6" y="5"/>
                    <a:pt x="4" y="7"/>
                    <a:pt x="7" y="7"/>
                  </a:cubicBezTo>
                  <a:cubicBezTo>
                    <a:pt x="9" y="5"/>
                    <a:pt x="7" y="8"/>
                    <a:pt x="10" y="7"/>
                  </a:cubicBezTo>
                  <a:cubicBezTo>
                    <a:pt x="12" y="3"/>
                    <a:pt x="12" y="3"/>
                    <a:pt x="15" y="3"/>
                  </a:cubicBezTo>
                  <a:cubicBezTo>
                    <a:pt x="18" y="5"/>
                    <a:pt x="17" y="3"/>
                    <a:pt x="18" y="3"/>
                  </a:cubicBezTo>
                  <a:cubicBezTo>
                    <a:pt x="21" y="3"/>
                    <a:pt x="21" y="3"/>
                    <a:pt x="21" y="2"/>
                  </a:cubicBezTo>
                  <a:cubicBezTo>
                    <a:pt x="20" y="0"/>
                    <a:pt x="21" y="2"/>
                    <a:pt x="21" y="0"/>
                  </a:cubicBezTo>
                </a:path>
              </a:pathLst>
            </a:custGeom>
            <a:grpFill/>
            <a:ln w="6350" cmpd="sng">
              <a:solidFill>
                <a:schemeClr val="bg1"/>
              </a:solidFill>
              <a:round/>
              <a:headEnd/>
              <a:tailEnd/>
            </a:ln>
          </p:spPr>
          <p:txBody>
            <a:bodyPr/>
            <a:lstStyle/>
            <a:p>
              <a:endParaRPr lang="en-GB"/>
            </a:p>
          </p:txBody>
        </p:sp>
        <p:sp>
          <p:nvSpPr>
            <p:cNvPr id="842" name="Freeform 181">
              <a:extLst>
                <a:ext uri="{FF2B5EF4-FFF2-40B4-BE49-F238E27FC236}">
                  <a16:creationId xmlns:a16="http://schemas.microsoft.com/office/drawing/2014/main" id="{DCBF5F68-A044-C15E-5823-57DBF60EF02C}"/>
                </a:ext>
              </a:extLst>
            </p:cNvPr>
            <p:cNvSpPr>
              <a:spLocks/>
            </p:cNvSpPr>
            <p:nvPr/>
          </p:nvSpPr>
          <p:spPr bwMode="auto">
            <a:xfrm>
              <a:off x="5282273" y="3631976"/>
              <a:ext cx="152644" cy="151035"/>
            </a:xfrm>
            <a:custGeom>
              <a:avLst/>
              <a:gdLst/>
              <a:ahLst/>
              <a:cxnLst>
                <a:cxn ang="0">
                  <a:pos x="44" y="19"/>
                </a:cxn>
                <a:cxn ang="0">
                  <a:pos x="41" y="17"/>
                </a:cxn>
                <a:cxn ang="0">
                  <a:pos x="36" y="17"/>
                </a:cxn>
                <a:cxn ang="0">
                  <a:pos x="30" y="16"/>
                </a:cxn>
                <a:cxn ang="0">
                  <a:pos x="24" y="16"/>
                </a:cxn>
                <a:cxn ang="0">
                  <a:pos x="21" y="17"/>
                </a:cxn>
                <a:cxn ang="0">
                  <a:pos x="20" y="21"/>
                </a:cxn>
                <a:cxn ang="0">
                  <a:pos x="21" y="25"/>
                </a:cxn>
                <a:cxn ang="0">
                  <a:pos x="21" y="27"/>
                </a:cxn>
                <a:cxn ang="0">
                  <a:pos x="29" y="35"/>
                </a:cxn>
                <a:cxn ang="0">
                  <a:pos x="32" y="38"/>
                </a:cxn>
                <a:cxn ang="0">
                  <a:pos x="33" y="41"/>
                </a:cxn>
                <a:cxn ang="0">
                  <a:pos x="35" y="42"/>
                </a:cxn>
                <a:cxn ang="0">
                  <a:pos x="39" y="45"/>
                </a:cxn>
                <a:cxn ang="0">
                  <a:pos x="42" y="48"/>
                </a:cxn>
                <a:cxn ang="0">
                  <a:pos x="39" y="47"/>
                </a:cxn>
                <a:cxn ang="0">
                  <a:pos x="33" y="44"/>
                </a:cxn>
                <a:cxn ang="0">
                  <a:pos x="32" y="41"/>
                </a:cxn>
                <a:cxn ang="0">
                  <a:pos x="23" y="35"/>
                </a:cxn>
                <a:cxn ang="0">
                  <a:pos x="17" y="30"/>
                </a:cxn>
                <a:cxn ang="0">
                  <a:pos x="13" y="24"/>
                </a:cxn>
                <a:cxn ang="0">
                  <a:pos x="9" y="14"/>
                </a:cxn>
                <a:cxn ang="0">
                  <a:pos x="4" y="21"/>
                </a:cxn>
                <a:cxn ang="0">
                  <a:pos x="1" y="13"/>
                </a:cxn>
                <a:cxn ang="0">
                  <a:pos x="1" y="13"/>
                </a:cxn>
                <a:cxn ang="0">
                  <a:pos x="9" y="11"/>
                </a:cxn>
                <a:cxn ang="0">
                  <a:pos x="12" y="13"/>
                </a:cxn>
                <a:cxn ang="0">
                  <a:pos x="15" y="13"/>
                </a:cxn>
                <a:cxn ang="0">
                  <a:pos x="18" y="8"/>
                </a:cxn>
                <a:cxn ang="0">
                  <a:pos x="17" y="5"/>
                </a:cxn>
                <a:cxn ang="0">
                  <a:pos x="23" y="2"/>
                </a:cxn>
                <a:cxn ang="0">
                  <a:pos x="23" y="0"/>
                </a:cxn>
                <a:cxn ang="0">
                  <a:pos x="24" y="0"/>
                </a:cxn>
                <a:cxn ang="0">
                  <a:pos x="32" y="7"/>
                </a:cxn>
                <a:cxn ang="0">
                  <a:pos x="39" y="10"/>
                </a:cxn>
                <a:cxn ang="0">
                  <a:pos x="42" y="8"/>
                </a:cxn>
                <a:cxn ang="0">
                  <a:pos x="44" y="14"/>
                </a:cxn>
                <a:cxn ang="0">
                  <a:pos x="47" y="16"/>
                </a:cxn>
                <a:cxn ang="0">
                  <a:pos x="44" y="19"/>
                </a:cxn>
              </a:cxnLst>
              <a:rect l="0" t="0" r="r" b="b"/>
              <a:pathLst>
                <a:path w="49" h="48">
                  <a:moveTo>
                    <a:pt x="44" y="19"/>
                  </a:moveTo>
                  <a:cubicBezTo>
                    <a:pt x="41" y="21"/>
                    <a:pt x="42" y="16"/>
                    <a:pt x="41" y="17"/>
                  </a:cubicBezTo>
                  <a:cubicBezTo>
                    <a:pt x="39" y="17"/>
                    <a:pt x="38" y="16"/>
                    <a:pt x="36" y="17"/>
                  </a:cubicBezTo>
                  <a:cubicBezTo>
                    <a:pt x="33" y="19"/>
                    <a:pt x="32" y="16"/>
                    <a:pt x="30" y="16"/>
                  </a:cubicBezTo>
                  <a:cubicBezTo>
                    <a:pt x="29" y="17"/>
                    <a:pt x="26" y="14"/>
                    <a:pt x="24" y="16"/>
                  </a:cubicBezTo>
                  <a:cubicBezTo>
                    <a:pt x="23" y="17"/>
                    <a:pt x="23" y="19"/>
                    <a:pt x="21" y="17"/>
                  </a:cubicBezTo>
                  <a:cubicBezTo>
                    <a:pt x="18" y="13"/>
                    <a:pt x="17" y="21"/>
                    <a:pt x="20" y="21"/>
                  </a:cubicBezTo>
                  <a:cubicBezTo>
                    <a:pt x="21" y="22"/>
                    <a:pt x="21" y="24"/>
                    <a:pt x="21" y="25"/>
                  </a:cubicBezTo>
                  <a:cubicBezTo>
                    <a:pt x="23" y="25"/>
                    <a:pt x="20" y="27"/>
                    <a:pt x="21" y="27"/>
                  </a:cubicBezTo>
                  <a:cubicBezTo>
                    <a:pt x="23" y="27"/>
                    <a:pt x="27" y="35"/>
                    <a:pt x="29" y="35"/>
                  </a:cubicBezTo>
                  <a:cubicBezTo>
                    <a:pt x="30" y="36"/>
                    <a:pt x="29" y="38"/>
                    <a:pt x="32" y="38"/>
                  </a:cubicBezTo>
                  <a:cubicBezTo>
                    <a:pt x="33" y="39"/>
                    <a:pt x="33" y="41"/>
                    <a:pt x="33" y="41"/>
                  </a:cubicBezTo>
                  <a:cubicBezTo>
                    <a:pt x="33" y="42"/>
                    <a:pt x="35" y="41"/>
                    <a:pt x="35" y="42"/>
                  </a:cubicBezTo>
                  <a:cubicBezTo>
                    <a:pt x="36" y="44"/>
                    <a:pt x="38" y="45"/>
                    <a:pt x="39" y="45"/>
                  </a:cubicBezTo>
                  <a:cubicBezTo>
                    <a:pt x="39" y="47"/>
                    <a:pt x="44" y="47"/>
                    <a:pt x="42" y="48"/>
                  </a:cubicBezTo>
                  <a:cubicBezTo>
                    <a:pt x="41" y="47"/>
                    <a:pt x="41" y="47"/>
                    <a:pt x="39" y="47"/>
                  </a:cubicBezTo>
                  <a:cubicBezTo>
                    <a:pt x="38" y="48"/>
                    <a:pt x="39" y="45"/>
                    <a:pt x="33" y="44"/>
                  </a:cubicBezTo>
                  <a:cubicBezTo>
                    <a:pt x="27" y="41"/>
                    <a:pt x="27" y="39"/>
                    <a:pt x="32" y="41"/>
                  </a:cubicBezTo>
                  <a:cubicBezTo>
                    <a:pt x="29" y="38"/>
                    <a:pt x="26" y="35"/>
                    <a:pt x="23" y="35"/>
                  </a:cubicBezTo>
                  <a:cubicBezTo>
                    <a:pt x="18" y="36"/>
                    <a:pt x="23" y="35"/>
                    <a:pt x="17" y="30"/>
                  </a:cubicBezTo>
                  <a:cubicBezTo>
                    <a:pt x="10" y="25"/>
                    <a:pt x="17" y="28"/>
                    <a:pt x="13" y="24"/>
                  </a:cubicBezTo>
                  <a:cubicBezTo>
                    <a:pt x="9" y="21"/>
                    <a:pt x="13" y="19"/>
                    <a:pt x="9" y="14"/>
                  </a:cubicBezTo>
                  <a:cubicBezTo>
                    <a:pt x="6" y="13"/>
                    <a:pt x="6" y="17"/>
                    <a:pt x="4" y="21"/>
                  </a:cubicBezTo>
                  <a:cubicBezTo>
                    <a:pt x="4" y="24"/>
                    <a:pt x="0" y="14"/>
                    <a:pt x="1" y="13"/>
                  </a:cubicBezTo>
                  <a:cubicBezTo>
                    <a:pt x="1" y="13"/>
                    <a:pt x="1" y="13"/>
                    <a:pt x="1" y="13"/>
                  </a:cubicBezTo>
                  <a:cubicBezTo>
                    <a:pt x="10" y="13"/>
                    <a:pt x="7" y="10"/>
                    <a:pt x="9" y="11"/>
                  </a:cubicBezTo>
                  <a:cubicBezTo>
                    <a:pt x="12" y="14"/>
                    <a:pt x="10" y="11"/>
                    <a:pt x="12" y="13"/>
                  </a:cubicBezTo>
                  <a:cubicBezTo>
                    <a:pt x="13" y="13"/>
                    <a:pt x="15" y="14"/>
                    <a:pt x="15" y="13"/>
                  </a:cubicBezTo>
                  <a:cubicBezTo>
                    <a:pt x="15" y="10"/>
                    <a:pt x="18" y="10"/>
                    <a:pt x="18" y="8"/>
                  </a:cubicBezTo>
                  <a:cubicBezTo>
                    <a:pt x="18" y="7"/>
                    <a:pt x="17" y="5"/>
                    <a:pt x="17" y="5"/>
                  </a:cubicBezTo>
                  <a:cubicBezTo>
                    <a:pt x="18" y="4"/>
                    <a:pt x="21" y="4"/>
                    <a:pt x="23" y="2"/>
                  </a:cubicBezTo>
                  <a:cubicBezTo>
                    <a:pt x="23" y="2"/>
                    <a:pt x="21" y="0"/>
                    <a:pt x="23" y="0"/>
                  </a:cubicBezTo>
                  <a:cubicBezTo>
                    <a:pt x="24" y="0"/>
                    <a:pt x="24" y="0"/>
                    <a:pt x="24" y="0"/>
                  </a:cubicBezTo>
                  <a:cubicBezTo>
                    <a:pt x="32" y="5"/>
                    <a:pt x="30" y="7"/>
                    <a:pt x="32" y="7"/>
                  </a:cubicBezTo>
                  <a:cubicBezTo>
                    <a:pt x="33" y="7"/>
                    <a:pt x="36" y="10"/>
                    <a:pt x="39" y="10"/>
                  </a:cubicBezTo>
                  <a:cubicBezTo>
                    <a:pt x="41" y="10"/>
                    <a:pt x="41" y="7"/>
                    <a:pt x="42" y="8"/>
                  </a:cubicBezTo>
                  <a:cubicBezTo>
                    <a:pt x="44" y="10"/>
                    <a:pt x="44" y="13"/>
                    <a:pt x="44" y="14"/>
                  </a:cubicBezTo>
                  <a:cubicBezTo>
                    <a:pt x="47" y="16"/>
                    <a:pt x="49" y="14"/>
                    <a:pt x="47" y="16"/>
                  </a:cubicBezTo>
                  <a:cubicBezTo>
                    <a:pt x="47" y="17"/>
                    <a:pt x="46" y="16"/>
                    <a:pt x="44" y="19"/>
                  </a:cubicBezTo>
                </a:path>
              </a:pathLst>
            </a:custGeom>
            <a:grpFill/>
            <a:ln w="6350" cmpd="sng">
              <a:solidFill>
                <a:schemeClr val="bg1"/>
              </a:solidFill>
              <a:round/>
              <a:headEnd/>
              <a:tailEnd/>
            </a:ln>
          </p:spPr>
          <p:txBody>
            <a:bodyPr/>
            <a:lstStyle/>
            <a:p>
              <a:endParaRPr lang="en-GB"/>
            </a:p>
          </p:txBody>
        </p:sp>
        <p:sp>
          <p:nvSpPr>
            <p:cNvPr id="843" name="Freeform 182">
              <a:extLst>
                <a:ext uri="{FF2B5EF4-FFF2-40B4-BE49-F238E27FC236}">
                  <a16:creationId xmlns:a16="http://schemas.microsoft.com/office/drawing/2014/main" id="{AA99097B-F694-63FD-F45F-2D635335F82E}"/>
                </a:ext>
              </a:extLst>
            </p:cNvPr>
            <p:cNvSpPr>
              <a:spLocks/>
            </p:cNvSpPr>
            <p:nvPr/>
          </p:nvSpPr>
          <p:spPr bwMode="auto">
            <a:xfrm>
              <a:off x="5332083" y="3670538"/>
              <a:ext cx="106047" cy="102832"/>
            </a:xfrm>
            <a:custGeom>
              <a:avLst/>
              <a:gdLst/>
              <a:ahLst/>
              <a:cxnLst>
                <a:cxn ang="0">
                  <a:pos x="29" y="22"/>
                </a:cxn>
                <a:cxn ang="0">
                  <a:pos x="33" y="22"/>
                </a:cxn>
                <a:cxn ang="0">
                  <a:pos x="29" y="18"/>
                </a:cxn>
                <a:cxn ang="0">
                  <a:pos x="33" y="18"/>
                </a:cxn>
                <a:cxn ang="0">
                  <a:pos x="29" y="11"/>
                </a:cxn>
                <a:cxn ang="0">
                  <a:pos x="28" y="7"/>
                </a:cxn>
                <a:cxn ang="0">
                  <a:pos x="25" y="5"/>
                </a:cxn>
                <a:cxn ang="0">
                  <a:pos x="20" y="5"/>
                </a:cxn>
                <a:cxn ang="0">
                  <a:pos x="14" y="4"/>
                </a:cxn>
                <a:cxn ang="0">
                  <a:pos x="8" y="4"/>
                </a:cxn>
                <a:cxn ang="0">
                  <a:pos x="5" y="5"/>
                </a:cxn>
                <a:cxn ang="0">
                  <a:pos x="3" y="8"/>
                </a:cxn>
                <a:cxn ang="0">
                  <a:pos x="5" y="13"/>
                </a:cxn>
                <a:cxn ang="0">
                  <a:pos x="5" y="15"/>
                </a:cxn>
                <a:cxn ang="0">
                  <a:pos x="13" y="22"/>
                </a:cxn>
                <a:cxn ang="0">
                  <a:pos x="16" y="26"/>
                </a:cxn>
                <a:cxn ang="0">
                  <a:pos x="17" y="29"/>
                </a:cxn>
                <a:cxn ang="0">
                  <a:pos x="19" y="30"/>
                </a:cxn>
                <a:cxn ang="0">
                  <a:pos x="23" y="33"/>
                </a:cxn>
                <a:cxn ang="0">
                  <a:pos x="25" y="29"/>
                </a:cxn>
                <a:cxn ang="0">
                  <a:pos x="26" y="26"/>
                </a:cxn>
                <a:cxn ang="0">
                  <a:pos x="28" y="26"/>
                </a:cxn>
                <a:cxn ang="0">
                  <a:pos x="29" y="22"/>
                </a:cxn>
              </a:cxnLst>
              <a:rect l="0" t="0" r="r" b="b"/>
              <a:pathLst>
                <a:path w="34" h="33">
                  <a:moveTo>
                    <a:pt x="29" y="22"/>
                  </a:moveTo>
                  <a:cubicBezTo>
                    <a:pt x="31" y="21"/>
                    <a:pt x="31" y="22"/>
                    <a:pt x="33" y="22"/>
                  </a:cubicBezTo>
                  <a:cubicBezTo>
                    <a:pt x="33" y="21"/>
                    <a:pt x="29" y="18"/>
                    <a:pt x="29" y="18"/>
                  </a:cubicBezTo>
                  <a:cubicBezTo>
                    <a:pt x="31" y="16"/>
                    <a:pt x="31" y="19"/>
                    <a:pt x="33" y="18"/>
                  </a:cubicBezTo>
                  <a:cubicBezTo>
                    <a:pt x="34" y="16"/>
                    <a:pt x="28" y="15"/>
                    <a:pt x="29" y="11"/>
                  </a:cubicBezTo>
                  <a:cubicBezTo>
                    <a:pt x="31" y="7"/>
                    <a:pt x="33" y="7"/>
                    <a:pt x="28" y="7"/>
                  </a:cubicBezTo>
                  <a:cubicBezTo>
                    <a:pt x="25" y="8"/>
                    <a:pt x="26" y="4"/>
                    <a:pt x="25" y="5"/>
                  </a:cubicBezTo>
                  <a:cubicBezTo>
                    <a:pt x="23" y="5"/>
                    <a:pt x="22" y="4"/>
                    <a:pt x="20" y="5"/>
                  </a:cubicBezTo>
                  <a:cubicBezTo>
                    <a:pt x="17" y="7"/>
                    <a:pt x="16" y="4"/>
                    <a:pt x="14" y="4"/>
                  </a:cubicBezTo>
                  <a:cubicBezTo>
                    <a:pt x="13" y="5"/>
                    <a:pt x="9" y="2"/>
                    <a:pt x="8" y="4"/>
                  </a:cubicBezTo>
                  <a:cubicBezTo>
                    <a:pt x="6" y="5"/>
                    <a:pt x="6" y="7"/>
                    <a:pt x="5" y="5"/>
                  </a:cubicBezTo>
                  <a:cubicBezTo>
                    <a:pt x="2" y="0"/>
                    <a:pt x="0" y="8"/>
                    <a:pt x="3" y="8"/>
                  </a:cubicBezTo>
                  <a:cubicBezTo>
                    <a:pt x="5" y="10"/>
                    <a:pt x="5" y="11"/>
                    <a:pt x="5" y="13"/>
                  </a:cubicBezTo>
                  <a:cubicBezTo>
                    <a:pt x="6" y="13"/>
                    <a:pt x="3" y="15"/>
                    <a:pt x="5" y="15"/>
                  </a:cubicBezTo>
                  <a:cubicBezTo>
                    <a:pt x="6" y="15"/>
                    <a:pt x="11" y="22"/>
                    <a:pt x="13" y="22"/>
                  </a:cubicBezTo>
                  <a:cubicBezTo>
                    <a:pt x="14" y="24"/>
                    <a:pt x="13" y="26"/>
                    <a:pt x="16" y="26"/>
                  </a:cubicBezTo>
                  <a:cubicBezTo>
                    <a:pt x="17" y="27"/>
                    <a:pt x="17" y="29"/>
                    <a:pt x="17" y="29"/>
                  </a:cubicBezTo>
                  <a:cubicBezTo>
                    <a:pt x="17" y="30"/>
                    <a:pt x="19" y="29"/>
                    <a:pt x="19" y="30"/>
                  </a:cubicBezTo>
                  <a:cubicBezTo>
                    <a:pt x="20" y="32"/>
                    <a:pt x="22" y="33"/>
                    <a:pt x="23" y="33"/>
                  </a:cubicBezTo>
                  <a:cubicBezTo>
                    <a:pt x="26" y="32"/>
                    <a:pt x="22" y="30"/>
                    <a:pt x="25" y="29"/>
                  </a:cubicBezTo>
                  <a:cubicBezTo>
                    <a:pt x="26" y="27"/>
                    <a:pt x="25" y="26"/>
                    <a:pt x="26" y="26"/>
                  </a:cubicBezTo>
                  <a:cubicBezTo>
                    <a:pt x="28" y="24"/>
                    <a:pt x="28" y="27"/>
                    <a:pt x="28" y="26"/>
                  </a:cubicBezTo>
                  <a:cubicBezTo>
                    <a:pt x="29" y="26"/>
                    <a:pt x="25" y="21"/>
                    <a:pt x="29" y="22"/>
                  </a:cubicBezTo>
                </a:path>
              </a:pathLst>
            </a:custGeom>
            <a:grpFill/>
            <a:ln w="6350" cmpd="sng">
              <a:solidFill>
                <a:schemeClr val="bg1"/>
              </a:solidFill>
              <a:round/>
              <a:headEnd/>
              <a:tailEnd/>
            </a:ln>
          </p:spPr>
          <p:txBody>
            <a:bodyPr/>
            <a:lstStyle/>
            <a:p>
              <a:endParaRPr lang="en-GB"/>
            </a:p>
          </p:txBody>
        </p:sp>
        <p:sp>
          <p:nvSpPr>
            <p:cNvPr id="844" name="Freeform 183">
              <a:extLst>
                <a:ext uri="{FF2B5EF4-FFF2-40B4-BE49-F238E27FC236}">
                  <a16:creationId xmlns:a16="http://schemas.microsoft.com/office/drawing/2014/main" id="{66C856D3-18E0-EECE-52B4-F0463E7D7ED9}"/>
                </a:ext>
              </a:extLst>
            </p:cNvPr>
            <p:cNvSpPr>
              <a:spLocks/>
            </p:cNvSpPr>
            <p:nvPr/>
          </p:nvSpPr>
          <p:spPr bwMode="auto">
            <a:xfrm>
              <a:off x="5401175" y="3734809"/>
              <a:ext cx="53024" cy="62664"/>
            </a:xfrm>
            <a:custGeom>
              <a:avLst/>
              <a:gdLst/>
              <a:ahLst/>
              <a:cxnLst>
                <a:cxn ang="0">
                  <a:pos x="7" y="1"/>
                </a:cxn>
                <a:cxn ang="0">
                  <a:pos x="17" y="9"/>
                </a:cxn>
                <a:cxn ang="0">
                  <a:pos x="14" y="11"/>
                </a:cxn>
                <a:cxn ang="0">
                  <a:pos x="15" y="12"/>
                </a:cxn>
                <a:cxn ang="0">
                  <a:pos x="12" y="12"/>
                </a:cxn>
                <a:cxn ang="0">
                  <a:pos x="9" y="15"/>
                </a:cxn>
                <a:cxn ang="0">
                  <a:pos x="9" y="20"/>
                </a:cxn>
                <a:cxn ang="0">
                  <a:pos x="6" y="17"/>
                </a:cxn>
                <a:cxn ang="0">
                  <a:pos x="4" y="15"/>
                </a:cxn>
                <a:cxn ang="0">
                  <a:pos x="1" y="12"/>
                </a:cxn>
                <a:cxn ang="0">
                  <a:pos x="3" y="8"/>
                </a:cxn>
                <a:cxn ang="0">
                  <a:pos x="4" y="5"/>
                </a:cxn>
                <a:cxn ang="0">
                  <a:pos x="6" y="5"/>
                </a:cxn>
                <a:cxn ang="0">
                  <a:pos x="7" y="1"/>
                </a:cxn>
              </a:cxnLst>
              <a:rect l="0" t="0" r="r" b="b"/>
              <a:pathLst>
                <a:path w="17" h="20">
                  <a:moveTo>
                    <a:pt x="7" y="1"/>
                  </a:moveTo>
                  <a:cubicBezTo>
                    <a:pt x="10" y="6"/>
                    <a:pt x="17" y="8"/>
                    <a:pt x="17" y="9"/>
                  </a:cubicBezTo>
                  <a:cubicBezTo>
                    <a:pt x="17" y="11"/>
                    <a:pt x="12" y="11"/>
                    <a:pt x="14" y="11"/>
                  </a:cubicBezTo>
                  <a:cubicBezTo>
                    <a:pt x="15" y="12"/>
                    <a:pt x="14" y="12"/>
                    <a:pt x="15" y="12"/>
                  </a:cubicBezTo>
                  <a:cubicBezTo>
                    <a:pt x="12" y="14"/>
                    <a:pt x="12" y="14"/>
                    <a:pt x="12" y="12"/>
                  </a:cubicBezTo>
                  <a:cubicBezTo>
                    <a:pt x="12" y="9"/>
                    <a:pt x="10" y="14"/>
                    <a:pt x="9" y="15"/>
                  </a:cubicBezTo>
                  <a:cubicBezTo>
                    <a:pt x="7" y="18"/>
                    <a:pt x="10" y="17"/>
                    <a:pt x="9" y="20"/>
                  </a:cubicBezTo>
                  <a:cubicBezTo>
                    <a:pt x="6" y="20"/>
                    <a:pt x="7" y="20"/>
                    <a:pt x="6" y="17"/>
                  </a:cubicBezTo>
                  <a:cubicBezTo>
                    <a:pt x="6" y="15"/>
                    <a:pt x="4" y="15"/>
                    <a:pt x="4" y="15"/>
                  </a:cubicBezTo>
                  <a:cubicBezTo>
                    <a:pt x="6" y="14"/>
                    <a:pt x="1" y="14"/>
                    <a:pt x="1" y="12"/>
                  </a:cubicBezTo>
                  <a:cubicBezTo>
                    <a:pt x="4" y="11"/>
                    <a:pt x="0" y="9"/>
                    <a:pt x="3" y="8"/>
                  </a:cubicBezTo>
                  <a:cubicBezTo>
                    <a:pt x="4" y="6"/>
                    <a:pt x="3" y="5"/>
                    <a:pt x="4" y="5"/>
                  </a:cubicBezTo>
                  <a:cubicBezTo>
                    <a:pt x="6" y="3"/>
                    <a:pt x="6" y="6"/>
                    <a:pt x="6" y="5"/>
                  </a:cubicBezTo>
                  <a:cubicBezTo>
                    <a:pt x="7" y="5"/>
                    <a:pt x="3" y="0"/>
                    <a:pt x="7" y="1"/>
                  </a:cubicBezTo>
                </a:path>
              </a:pathLst>
            </a:custGeom>
            <a:grpFill/>
            <a:ln w="6350" cmpd="sng">
              <a:solidFill>
                <a:schemeClr val="bg1"/>
              </a:solidFill>
              <a:round/>
              <a:headEnd/>
              <a:tailEnd/>
            </a:ln>
          </p:spPr>
          <p:txBody>
            <a:bodyPr/>
            <a:lstStyle/>
            <a:p>
              <a:endParaRPr lang="en-GB"/>
            </a:p>
          </p:txBody>
        </p:sp>
        <p:sp>
          <p:nvSpPr>
            <p:cNvPr id="845" name="Freeform 184">
              <a:extLst>
                <a:ext uri="{FF2B5EF4-FFF2-40B4-BE49-F238E27FC236}">
                  <a16:creationId xmlns:a16="http://schemas.microsoft.com/office/drawing/2014/main" id="{107B7E25-CA08-B3D4-B3D9-70A19DF74CCE}"/>
                </a:ext>
              </a:extLst>
            </p:cNvPr>
            <p:cNvSpPr>
              <a:spLocks/>
            </p:cNvSpPr>
            <p:nvPr/>
          </p:nvSpPr>
          <p:spPr bwMode="auto">
            <a:xfrm>
              <a:off x="5148911" y="3206187"/>
              <a:ext cx="179959" cy="130147"/>
            </a:xfrm>
            <a:custGeom>
              <a:avLst/>
              <a:gdLst/>
              <a:ahLst/>
              <a:cxnLst>
                <a:cxn ang="0">
                  <a:pos x="4" y="33"/>
                </a:cxn>
                <a:cxn ang="0">
                  <a:pos x="1" y="30"/>
                </a:cxn>
                <a:cxn ang="0">
                  <a:pos x="0" y="19"/>
                </a:cxn>
                <a:cxn ang="0">
                  <a:pos x="16" y="3"/>
                </a:cxn>
                <a:cxn ang="0">
                  <a:pos x="20" y="5"/>
                </a:cxn>
                <a:cxn ang="0">
                  <a:pos x="18" y="11"/>
                </a:cxn>
                <a:cxn ang="0">
                  <a:pos x="20" y="17"/>
                </a:cxn>
                <a:cxn ang="0">
                  <a:pos x="21" y="21"/>
                </a:cxn>
                <a:cxn ang="0">
                  <a:pos x="18" y="19"/>
                </a:cxn>
                <a:cxn ang="0">
                  <a:pos x="15" y="25"/>
                </a:cxn>
                <a:cxn ang="0">
                  <a:pos x="12" y="30"/>
                </a:cxn>
                <a:cxn ang="0">
                  <a:pos x="12" y="35"/>
                </a:cxn>
                <a:cxn ang="0">
                  <a:pos x="15" y="38"/>
                </a:cxn>
                <a:cxn ang="0">
                  <a:pos x="10" y="38"/>
                </a:cxn>
                <a:cxn ang="0">
                  <a:pos x="4" y="38"/>
                </a:cxn>
                <a:cxn ang="0">
                  <a:pos x="53" y="31"/>
                </a:cxn>
                <a:cxn ang="0">
                  <a:pos x="53" y="31"/>
                </a:cxn>
                <a:cxn ang="0">
                  <a:pos x="24" y="7"/>
                </a:cxn>
                <a:cxn ang="0">
                  <a:pos x="21" y="30"/>
                </a:cxn>
                <a:cxn ang="0">
                  <a:pos x="18" y="28"/>
                </a:cxn>
                <a:cxn ang="0">
                  <a:pos x="13" y="30"/>
                </a:cxn>
                <a:cxn ang="0">
                  <a:pos x="16" y="33"/>
                </a:cxn>
                <a:cxn ang="0">
                  <a:pos x="21" y="35"/>
                </a:cxn>
                <a:cxn ang="0">
                  <a:pos x="20" y="27"/>
                </a:cxn>
                <a:cxn ang="0">
                  <a:pos x="20" y="27"/>
                </a:cxn>
                <a:cxn ang="0">
                  <a:pos x="21" y="36"/>
                </a:cxn>
                <a:cxn ang="0">
                  <a:pos x="23" y="35"/>
                </a:cxn>
                <a:cxn ang="0">
                  <a:pos x="30" y="39"/>
                </a:cxn>
                <a:cxn ang="0">
                  <a:pos x="26" y="36"/>
                </a:cxn>
                <a:cxn ang="0">
                  <a:pos x="29" y="41"/>
                </a:cxn>
                <a:cxn ang="0">
                  <a:pos x="32" y="38"/>
                </a:cxn>
                <a:cxn ang="0">
                  <a:pos x="32" y="35"/>
                </a:cxn>
                <a:cxn ang="0">
                  <a:pos x="33" y="31"/>
                </a:cxn>
                <a:cxn ang="0">
                  <a:pos x="36" y="24"/>
                </a:cxn>
                <a:cxn ang="0">
                  <a:pos x="30" y="24"/>
                </a:cxn>
                <a:cxn ang="0">
                  <a:pos x="29" y="25"/>
                </a:cxn>
                <a:cxn ang="0">
                  <a:pos x="26" y="24"/>
                </a:cxn>
                <a:cxn ang="0">
                  <a:pos x="23" y="27"/>
                </a:cxn>
                <a:cxn ang="0">
                  <a:pos x="24" y="31"/>
                </a:cxn>
                <a:cxn ang="0">
                  <a:pos x="27" y="33"/>
                </a:cxn>
                <a:cxn ang="0">
                  <a:pos x="29" y="35"/>
                </a:cxn>
                <a:cxn ang="0">
                  <a:pos x="30" y="38"/>
                </a:cxn>
                <a:cxn ang="0">
                  <a:pos x="32" y="39"/>
                </a:cxn>
                <a:cxn ang="0">
                  <a:pos x="35" y="36"/>
                </a:cxn>
              </a:cxnLst>
              <a:rect l="0" t="0" r="r" b="b"/>
              <a:pathLst>
                <a:path w="58" h="42">
                  <a:moveTo>
                    <a:pt x="3" y="35"/>
                  </a:moveTo>
                  <a:cubicBezTo>
                    <a:pt x="3" y="31"/>
                    <a:pt x="4" y="36"/>
                    <a:pt x="4" y="33"/>
                  </a:cubicBezTo>
                  <a:cubicBezTo>
                    <a:pt x="4" y="30"/>
                    <a:pt x="3" y="31"/>
                    <a:pt x="3" y="30"/>
                  </a:cubicBezTo>
                  <a:cubicBezTo>
                    <a:pt x="1" y="28"/>
                    <a:pt x="3" y="31"/>
                    <a:pt x="1" y="30"/>
                  </a:cubicBezTo>
                  <a:cubicBezTo>
                    <a:pt x="0" y="28"/>
                    <a:pt x="0" y="30"/>
                    <a:pt x="0" y="28"/>
                  </a:cubicBezTo>
                  <a:cubicBezTo>
                    <a:pt x="1" y="25"/>
                    <a:pt x="0" y="24"/>
                    <a:pt x="0" y="19"/>
                  </a:cubicBezTo>
                  <a:cubicBezTo>
                    <a:pt x="1" y="14"/>
                    <a:pt x="1" y="8"/>
                    <a:pt x="7" y="8"/>
                  </a:cubicBezTo>
                  <a:cubicBezTo>
                    <a:pt x="13" y="10"/>
                    <a:pt x="13" y="3"/>
                    <a:pt x="16" y="3"/>
                  </a:cubicBezTo>
                  <a:cubicBezTo>
                    <a:pt x="20" y="3"/>
                    <a:pt x="20" y="0"/>
                    <a:pt x="20" y="0"/>
                  </a:cubicBezTo>
                  <a:cubicBezTo>
                    <a:pt x="21" y="2"/>
                    <a:pt x="18" y="2"/>
                    <a:pt x="20" y="5"/>
                  </a:cubicBezTo>
                  <a:cubicBezTo>
                    <a:pt x="20" y="7"/>
                    <a:pt x="20" y="8"/>
                    <a:pt x="20" y="8"/>
                  </a:cubicBezTo>
                  <a:cubicBezTo>
                    <a:pt x="18" y="10"/>
                    <a:pt x="18" y="10"/>
                    <a:pt x="18" y="11"/>
                  </a:cubicBezTo>
                  <a:cubicBezTo>
                    <a:pt x="16" y="13"/>
                    <a:pt x="20" y="14"/>
                    <a:pt x="18" y="16"/>
                  </a:cubicBezTo>
                  <a:cubicBezTo>
                    <a:pt x="16" y="17"/>
                    <a:pt x="18" y="16"/>
                    <a:pt x="20" y="17"/>
                  </a:cubicBezTo>
                  <a:cubicBezTo>
                    <a:pt x="20" y="17"/>
                    <a:pt x="24" y="16"/>
                    <a:pt x="23" y="19"/>
                  </a:cubicBezTo>
                  <a:cubicBezTo>
                    <a:pt x="23" y="21"/>
                    <a:pt x="21" y="22"/>
                    <a:pt x="21" y="21"/>
                  </a:cubicBezTo>
                  <a:cubicBezTo>
                    <a:pt x="20" y="21"/>
                    <a:pt x="20" y="22"/>
                    <a:pt x="20" y="22"/>
                  </a:cubicBezTo>
                  <a:cubicBezTo>
                    <a:pt x="18" y="21"/>
                    <a:pt x="20" y="19"/>
                    <a:pt x="18" y="19"/>
                  </a:cubicBezTo>
                  <a:cubicBezTo>
                    <a:pt x="16" y="19"/>
                    <a:pt x="18" y="24"/>
                    <a:pt x="16" y="25"/>
                  </a:cubicBezTo>
                  <a:cubicBezTo>
                    <a:pt x="16" y="27"/>
                    <a:pt x="13" y="24"/>
                    <a:pt x="15" y="25"/>
                  </a:cubicBezTo>
                  <a:cubicBezTo>
                    <a:pt x="16" y="27"/>
                    <a:pt x="13" y="27"/>
                    <a:pt x="13" y="28"/>
                  </a:cubicBezTo>
                  <a:cubicBezTo>
                    <a:pt x="15" y="28"/>
                    <a:pt x="10" y="28"/>
                    <a:pt x="12" y="30"/>
                  </a:cubicBezTo>
                  <a:cubicBezTo>
                    <a:pt x="12" y="31"/>
                    <a:pt x="12" y="31"/>
                    <a:pt x="12" y="31"/>
                  </a:cubicBezTo>
                  <a:cubicBezTo>
                    <a:pt x="13" y="33"/>
                    <a:pt x="10" y="33"/>
                    <a:pt x="12" y="35"/>
                  </a:cubicBezTo>
                  <a:cubicBezTo>
                    <a:pt x="12" y="36"/>
                    <a:pt x="12" y="35"/>
                    <a:pt x="15" y="36"/>
                  </a:cubicBezTo>
                  <a:cubicBezTo>
                    <a:pt x="16" y="38"/>
                    <a:pt x="15" y="38"/>
                    <a:pt x="15" y="38"/>
                  </a:cubicBezTo>
                  <a:cubicBezTo>
                    <a:pt x="13" y="36"/>
                    <a:pt x="13" y="38"/>
                    <a:pt x="13" y="38"/>
                  </a:cubicBezTo>
                  <a:cubicBezTo>
                    <a:pt x="12" y="38"/>
                    <a:pt x="12" y="36"/>
                    <a:pt x="10" y="38"/>
                  </a:cubicBezTo>
                  <a:cubicBezTo>
                    <a:pt x="10" y="38"/>
                    <a:pt x="9" y="38"/>
                    <a:pt x="7" y="38"/>
                  </a:cubicBezTo>
                  <a:cubicBezTo>
                    <a:pt x="6" y="36"/>
                    <a:pt x="6" y="38"/>
                    <a:pt x="4" y="38"/>
                  </a:cubicBezTo>
                  <a:cubicBezTo>
                    <a:pt x="4" y="31"/>
                    <a:pt x="3" y="36"/>
                    <a:pt x="3" y="35"/>
                  </a:cubicBezTo>
                  <a:close/>
                  <a:moveTo>
                    <a:pt x="53" y="31"/>
                  </a:moveTo>
                  <a:cubicBezTo>
                    <a:pt x="55" y="31"/>
                    <a:pt x="58" y="35"/>
                    <a:pt x="56" y="36"/>
                  </a:cubicBezTo>
                  <a:cubicBezTo>
                    <a:pt x="53" y="36"/>
                    <a:pt x="52" y="33"/>
                    <a:pt x="53" y="31"/>
                  </a:cubicBezTo>
                  <a:close/>
                  <a:moveTo>
                    <a:pt x="23" y="7"/>
                  </a:moveTo>
                  <a:cubicBezTo>
                    <a:pt x="23" y="7"/>
                    <a:pt x="26" y="7"/>
                    <a:pt x="24" y="7"/>
                  </a:cubicBezTo>
                  <a:cubicBezTo>
                    <a:pt x="24" y="8"/>
                    <a:pt x="23" y="8"/>
                    <a:pt x="23" y="7"/>
                  </a:cubicBezTo>
                  <a:close/>
                  <a:moveTo>
                    <a:pt x="21" y="30"/>
                  </a:moveTo>
                  <a:cubicBezTo>
                    <a:pt x="20" y="28"/>
                    <a:pt x="20" y="28"/>
                    <a:pt x="20" y="28"/>
                  </a:cubicBezTo>
                  <a:cubicBezTo>
                    <a:pt x="20" y="30"/>
                    <a:pt x="20" y="30"/>
                    <a:pt x="18" y="28"/>
                  </a:cubicBezTo>
                  <a:cubicBezTo>
                    <a:pt x="18" y="28"/>
                    <a:pt x="15" y="30"/>
                    <a:pt x="13" y="30"/>
                  </a:cubicBezTo>
                  <a:cubicBezTo>
                    <a:pt x="13" y="28"/>
                    <a:pt x="12" y="30"/>
                    <a:pt x="13" y="30"/>
                  </a:cubicBezTo>
                  <a:cubicBezTo>
                    <a:pt x="15" y="31"/>
                    <a:pt x="15" y="31"/>
                    <a:pt x="15" y="33"/>
                  </a:cubicBezTo>
                  <a:cubicBezTo>
                    <a:pt x="15" y="35"/>
                    <a:pt x="15" y="33"/>
                    <a:pt x="16" y="33"/>
                  </a:cubicBezTo>
                  <a:cubicBezTo>
                    <a:pt x="16" y="35"/>
                    <a:pt x="15" y="35"/>
                    <a:pt x="16" y="35"/>
                  </a:cubicBezTo>
                  <a:cubicBezTo>
                    <a:pt x="20" y="35"/>
                    <a:pt x="20" y="36"/>
                    <a:pt x="21" y="35"/>
                  </a:cubicBezTo>
                  <a:cubicBezTo>
                    <a:pt x="23" y="33"/>
                    <a:pt x="21" y="31"/>
                    <a:pt x="21" y="30"/>
                  </a:cubicBezTo>
                  <a:close/>
                  <a:moveTo>
                    <a:pt x="20" y="27"/>
                  </a:moveTo>
                  <a:cubicBezTo>
                    <a:pt x="20" y="25"/>
                    <a:pt x="20" y="24"/>
                    <a:pt x="20" y="24"/>
                  </a:cubicBezTo>
                  <a:cubicBezTo>
                    <a:pt x="21" y="25"/>
                    <a:pt x="20" y="27"/>
                    <a:pt x="20" y="27"/>
                  </a:cubicBezTo>
                  <a:close/>
                  <a:moveTo>
                    <a:pt x="23" y="35"/>
                  </a:moveTo>
                  <a:cubicBezTo>
                    <a:pt x="23" y="35"/>
                    <a:pt x="21" y="35"/>
                    <a:pt x="21" y="36"/>
                  </a:cubicBezTo>
                  <a:cubicBezTo>
                    <a:pt x="21" y="36"/>
                    <a:pt x="20" y="38"/>
                    <a:pt x="20" y="39"/>
                  </a:cubicBezTo>
                  <a:cubicBezTo>
                    <a:pt x="21" y="41"/>
                    <a:pt x="21" y="36"/>
                    <a:pt x="23" y="35"/>
                  </a:cubicBezTo>
                  <a:close/>
                  <a:moveTo>
                    <a:pt x="29" y="41"/>
                  </a:moveTo>
                  <a:cubicBezTo>
                    <a:pt x="30" y="41"/>
                    <a:pt x="30" y="39"/>
                    <a:pt x="30" y="39"/>
                  </a:cubicBezTo>
                  <a:cubicBezTo>
                    <a:pt x="29" y="38"/>
                    <a:pt x="29" y="36"/>
                    <a:pt x="29" y="38"/>
                  </a:cubicBezTo>
                  <a:cubicBezTo>
                    <a:pt x="29" y="38"/>
                    <a:pt x="27" y="38"/>
                    <a:pt x="26" y="36"/>
                  </a:cubicBezTo>
                  <a:cubicBezTo>
                    <a:pt x="24" y="36"/>
                    <a:pt x="24" y="38"/>
                    <a:pt x="24" y="38"/>
                  </a:cubicBezTo>
                  <a:cubicBezTo>
                    <a:pt x="23" y="39"/>
                    <a:pt x="27" y="41"/>
                    <a:pt x="29" y="41"/>
                  </a:cubicBezTo>
                  <a:close/>
                  <a:moveTo>
                    <a:pt x="32" y="39"/>
                  </a:moveTo>
                  <a:cubicBezTo>
                    <a:pt x="33" y="38"/>
                    <a:pt x="32" y="38"/>
                    <a:pt x="32" y="38"/>
                  </a:cubicBezTo>
                  <a:cubicBezTo>
                    <a:pt x="30" y="36"/>
                    <a:pt x="30" y="36"/>
                    <a:pt x="32" y="36"/>
                  </a:cubicBezTo>
                  <a:cubicBezTo>
                    <a:pt x="32" y="36"/>
                    <a:pt x="33" y="36"/>
                    <a:pt x="32" y="35"/>
                  </a:cubicBezTo>
                  <a:cubicBezTo>
                    <a:pt x="32" y="33"/>
                    <a:pt x="32" y="33"/>
                    <a:pt x="33" y="33"/>
                  </a:cubicBezTo>
                  <a:cubicBezTo>
                    <a:pt x="35" y="33"/>
                    <a:pt x="35" y="31"/>
                    <a:pt x="33" y="31"/>
                  </a:cubicBezTo>
                  <a:cubicBezTo>
                    <a:pt x="32" y="30"/>
                    <a:pt x="33" y="28"/>
                    <a:pt x="35" y="28"/>
                  </a:cubicBezTo>
                  <a:cubicBezTo>
                    <a:pt x="36" y="28"/>
                    <a:pt x="35" y="25"/>
                    <a:pt x="36" y="24"/>
                  </a:cubicBezTo>
                  <a:cubicBezTo>
                    <a:pt x="36" y="22"/>
                    <a:pt x="35" y="22"/>
                    <a:pt x="33" y="22"/>
                  </a:cubicBezTo>
                  <a:cubicBezTo>
                    <a:pt x="32" y="21"/>
                    <a:pt x="30" y="24"/>
                    <a:pt x="30" y="24"/>
                  </a:cubicBezTo>
                  <a:cubicBezTo>
                    <a:pt x="30" y="25"/>
                    <a:pt x="30" y="25"/>
                    <a:pt x="30" y="27"/>
                  </a:cubicBezTo>
                  <a:cubicBezTo>
                    <a:pt x="30" y="28"/>
                    <a:pt x="29" y="27"/>
                    <a:pt x="29" y="25"/>
                  </a:cubicBezTo>
                  <a:cubicBezTo>
                    <a:pt x="29" y="25"/>
                    <a:pt x="30" y="24"/>
                    <a:pt x="29" y="24"/>
                  </a:cubicBezTo>
                  <a:cubicBezTo>
                    <a:pt x="27" y="25"/>
                    <a:pt x="26" y="24"/>
                    <a:pt x="26" y="24"/>
                  </a:cubicBezTo>
                  <a:cubicBezTo>
                    <a:pt x="24" y="24"/>
                    <a:pt x="29" y="24"/>
                    <a:pt x="26" y="27"/>
                  </a:cubicBezTo>
                  <a:cubicBezTo>
                    <a:pt x="24" y="27"/>
                    <a:pt x="23" y="27"/>
                    <a:pt x="23" y="27"/>
                  </a:cubicBezTo>
                  <a:cubicBezTo>
                    <a:pt x="21" y="27"/>
                    <a:pt x="24" y="28"/>
                    <a:pt x="24" y="28"/>
                  </a:cubicBezTo>
                  <a:cubicBezTo>
                    <a:pt x="24" y="30"/>
                    <a:pt x="26" y="30"/>
                    <a:pt x="24" y="31"/>
                  </a:cubicBezTo>
                  <a:cubicBezTo>
                    <a:pt x="23" y="31"/>
                    <a:pt x="26" y="31"/>
                    <a:pt x="26" y="33"/>
                  </a:cubicBezTo>
                  <a:cubicBezTo>
                    <a:pt x="26" y="35"/>
                    <a:pt x="26" y="33"/>
                    <a:pt x="27" y="33"/>
                  </a:cubicBezTo>
                  <a:cubicBezTo>
                    <a:pt x="29" y="35"/>
                    <a:pt x="29" y="33"/>
                    <a:pt x="29" y="35"/>
                  </a:cubicBezTo>
                  <a:cubicBezTo>
                    <a:pt x="29" y="36"/>
                    <a:pt x="29" y="35"/>
                    <a:pt x="29" y="35"/>
                  </a:cubicBezTo>
                  <a:cubicBezTo>
                    <a:pt x="27" y="36"/>
                    <a:pt x="30" y="36"/>
                    <a:pt x="29" y="36"/>
                  </a:cubicBezTo>
                  <a:cubicBezTo>
                    <a:pt x="29" y="36"/>
                    <a:pt x="29" y="38"/>
                    <a:pt x="30" y="38"/>
                  </a:cubicBezTo>
                  <a:cubicBezTo>
                    <a:pt x="30" y="39"/>
                    <a:pt x="30" y="41"/>
                    <a:pt x="32" y="41"/>
                  </a:cubicBezTo>
                  <a:cubicBezTo>
                    <a:pt x="32" y="42"/>
                    <a:pt x="32" y="39"/>
                    <a:pt x="32" y="39"/>
                  </a:cubicBezTo>
                  <a:close/>
                  <a:moveTo>
                    <a:pt x="33" y="36"/>
                  </a:moveTo>
                  <a:cubicBezTo>
                    <a:pt x="33" y="36"/>
                    <a:pt x="33" y="35"/>
                    <a:pt x="35" y="36"/>
                  </a:cubicBezTo>
                  <a:cubicBezTo>
                    <a:pt x="36" y="36"/>
                    <a:pt x="32" y="38"/>
                    <a:pt x="33" y="36"/>
                  </a:cubicBezTo>
                  <a:close/>
                </a:path>
              </a:pathLst>
            </a:custGeom>
            <a:grpFill/>
            <a:ln w="6350" cmpd="sng">
              <a:solidFill>
                <a:schemeClr val="bg1"/>
              </a:solidFill>
              <a:round/>
              <a:headEnd/>
              <a:tailEnd/>
            </a:ln>
          </p:spPr>
          <p:txBody>
            <a:bodyPr/>
            <a:lstStyle/>
            <a:p>
              <a:endParaRPr lang="en-GB"/>
            </a:p>
          </p:txBody>
        </p:sp>
        <p:sp>
          <p:nvSpPr>
            <p:cNvPr id="846" name="Freeform 185">
              <a:extLst>
                <a:ext uri="{FF2B5EF4-FFF2-40B4-BE49-F238E27FC236}">
                  <a16:creationId xmlns:a16="http://schemas.microsoft.com/office/drawing/2014/main" id="{E2202E48-BB3A-D9BA-AE36-8CA37E33A577}"/>
                </a:ext>
              </a:extLst>
            </p:cNvPr>
            <p:cNvSpPr>
              <a:spLocks/>
            </p:cNvSpPr>
            <p:nvPr/>
          </p:nvSpPr>
          <p:spPr bwMode="auto">
            <a:xfrm>
              <a:off x="5092672" y="3318660"/>
              <a:ext cx="229770" cy="286002"/>
            </a:xfrm>
            <a:custGeom>
              <a:avLst/>
              <a:gdLst/>
              <a:ahLst/>
              <a:cxnLst>
                <a:cxn ang="0">
                  <a:pos x="56" y="81"/>
                </a:cxn>
                <a:cxn ang="0">
                  <a:pos x="57" y="90"/>
                </a:cxn>
                <a:cxn ang="0">
                  <a:pos x="51" y="87"/>
                </a:cxn>
                <a:cxn ang="0">
                  <a:pos x="41" y="90"/>
                </a:cxn>
                <a:cxn ang="0">
                  <a:pos x="36" y="92"/>
                </a:cxn>
                <a:cxn ang="0">
                  <a:pos x="26" y="89"/>
                </a:cxn>
                <a:cxn ang="0">
                  <a:pos x="20" y="89"/>
                </a:cxn>
                <a:cxn ang="0">
                  <a:pos x="18" y="73"/>
                </a:cxn>
                <a:cxn ang="0">
                  <a:pos x="9" y="70"/>
                </a:cxn>
                <a:cxn ang="0">
                  <a:pos x="6" y="62"/>
                </a:cxn>
                <a:cxn ang="0">
                  <a:pos x="4" y="55"/>
                </a:cxn>
                <a:cxn ang="0">
                  <a:pos x="1" y="48"/>
                </a:cxn>
                <a:cxn ang="0">
                  <a:pos x="3" y="42"/>
                </a:cxn>
                <a:cxn ang="0">
                  <a:pos x="7" y="36"/>
                </a:cxn>
                <a:cxn ang="0">
                  <a:pos x="7" y="30"/>
                </a:cxn>
                <a:cxn ang="0">
                  <a:pos x="12" y="22"/>
                </a:cxn>
                <a:cxn ang="0">
                  <a:pos x="15" y="16"/>
                </a:cxn>
                <a:cxn ang="0">
                  <a:pos x="21" y="17"/>
                </a:cxn>
                <a:cxn ang="0">
                  <a:pos x="23" y="14"/>
                </a:cxn>
                <a:cxn ang="0">
                  <a:pos x="26" y="13"/>
                </a:cxn>
                <a:cxn ang="0">
                  <a:pos x="24" y="10"/>
                </a:cxn>
                <a:cxn ang="0">
                  <a:pos x="26" y="5"/>
                </a:cxn>
                <a:cxn ang="0">
                  <a:pos x="26" y="2"/>
                </a:cxn>
                <a:cxn ang="0">
                  <a:pos x="32" y="2"/>
                </a:cxn>
                <a:cxn ang="0">
                  <a:pos x="33" y="7"/>
                </a:cxn>
                <a:cxn ang="0">
                  <a:pos x="41" y="8"/>
                </a:cxn>
                <a:cxn ang="0">
                  <a:pos x="39" y="13"/>
                </a:cxn>
                <a:cxn ang="0">
                  <a:pos x="48" y="10"/>
                </a:cxn>
                <a:cxn ang="0">
                  <a:pos x="56" y="7"/>
                </a:cxn>
                <a:cxn ang="0">
                  <a:pos x="64" y="11"/>
                </a:cxn>
                <a:cxn ang="0">
                  <a:pos x="67" y="16"/>
                </a:cxn>
                <a:cxn ang="0">
                  <a:pos x="68" y="28"/>
                </a:cxn>
                <a:cxn ang="0">
                  <a:pos x="70" y="41"/>
                </a:cxn>
                <a:cxn ang="0">
                  <a:pos x="68" y="48"/>
                </a:cxn>
                <a:cxn ang="0">
                  <a:pos x="54" y="56"/>
                </a:cxn>
                <a:cxn ang="0">
                  <a:pos x="56" y="67"/>
                </a:cxn>
                <a:cxn ang="0">
                  <a:pos x="61" y="80"/>
                </a:cxn>
                <a:cxn ang="0">
                  <a:pos x="64" y="11"/>
                </a:cxn>
                <a:cxn ang="0">
                  <a:pos x="64" y="14"/>
                </a:cxn>
                <a:cxn ang="0">
                  <a:pos x="67" y="13"/>
                </a:cxn>
                <a:cxn ang="0">
                  <a:pos x="44" y="7"/>
                </a:cxn>
                <a:cxn ang="0">
                  <a:pos x="61" y="10"/>
                </a:cxn>
                <a:cxn ang="0">
                  <a:pos x="62" y="8"/>
                </a:cxn>
                <a:cxn ang="0">
                  <a:pos x="59" y="3"/>
                </a:cxn>
                <a:cxn ang="0">
                  <a:pos x="59" y="5"/>
                </a:cxn>
                <a:cxn ang="0">
                  <a:pos x="59" y="10"/>
                </a:cxn>
              </a:cxnLst>
              <a:rect l="0" t="0" r="r" b="b"/>
              <a:pathLst>
                <a:path w="74" h="92">
                  <a:moveTo>
                    <a:pt x="61" y="80"/>
                  </a:moveTo>
                  <a:cubicBezTo>
                    <a:pt x="61" y="81"/>
                    <a:pt x="59" y="80"/>
                    <a:pt x="56" y="81"/>
                  </a:cubicBezTo>
                  <a:cubicBezTo>
                    <a:pt x="54" y="84"/>
                    <a:pt x="59" y="86"/>
                    <a:pt x="57" y="86"/>
                  </a:cubicBezTo>
                  <a:cubicBezTo>
                    <a:pt x="54" y="87"/>
                    <a:pt x="59" y="89"/>
                    <a:pt x="57" y="90"/>
                  </a:cubicBezTo>
                  <a:cubicBezTo>
                    <a:pt x="56" y="92"/>
                    <a:pt x="56" y="87"/>
                    <a:pt x="54" y="89"/>
                  </a:cubicBezTo>
                  <a:cubicBezTo>
                    <a:pt x="53" y="89"/>
                    <a:pt x="51" y="86"/>
                    <a:pt x="51" y="87"/>
                  </a:cubicBezTo>
                  <a:cubicBezTo>
                    <a:pt x="50" y="90"/>
                    <a:pt x="48" y="87"/>
                    <a:pt x="47" y="89"/>
                  </a:cubicBezTo>
                  <a:cubicBezTo>
                    <a:pt x="44" y="90"/>
                    <a:pt x="42" y="92"/>
                    <a:pt x="41" y="90"/>
                  </a:cubicBezTo>
                  <a:cubicBezTo>
                    <a:pt x="41" y="89"/>
                    <a:pt x="39" y="90"/>
                    <a:pt x="38" y="89"/>
                  </a:cubicBezTo>
                  <a:cubicBezTo>
                    <a:pt x="36" y="89"/>
                    <a:pt x="38" y="92"/>
                    <a:pt x="36" y="92"/>
                  </a:cubicBezTo>
                  <a:cubicBezTo>
                    <a:pt x="35" y="92"/>
                    <a:pt x="33" y="87"/>
                    <a:pt x="30" y="90"/>
                  </a:cubicBezTo>
                  <a:cubicBezTo>
                    <a:pt x="29" y="89"/>
                    <a:pt x="27" y="87"/>
                    <a:pt x="26" y="89"/>
                  </a:cubicBezTo>
                  <a:cubicBezTo>
                    <a:pt x="24" y="89"/>
                    <a:pt x="24" y="86"/>
                    <a:pt x="23" y="87"/>
                  </a:cubicBezTo>
                  <a:cubicBezTo>
                    <a:pt x="20" y="87"/>
                    <a:pt x="23" y="89"/>
                    <a:pt x="20" y="89"/>
                  </a:cubicBezTo>
                  <a:cubicBezTo>
                    <a:pt x="16" y="89"/>
                    <a:pt x="16" y="90"/>
                    <a:pt x="13" y="89"/>
                  </a:cubicBezTo>
                  <a:cubicBezTo>
                    <a:pt x="13" y="76"/>
                    <a:pt x="21" y="73"/>
                    <a:pt x="18" y="73"/>
                  </a:cubicBezTo>
                  <a:cubicBezTo>
                    <a:pt x="16" y="72"/>
                    <a:pt x="15" y="70"/>
                    <a:pt x="12" y="72"/>
                  </a:cubicBezTo>
                  <a:cubicBezTo>
                    <a:pt x="9" y="72"/>
                    <a:pt x="10" y="70"/>
                    <a:pt x="9" y="70"/>
                  </a:cubicBezTo>
                  <a:cubicBezTo>
                    <a:pt x="6" y="70"/>
                    <a:pt x="7" y="67"/>
                    <a:pt x="4" y="67"/>
                  </a:cubicBezTo>
                  <a:cubicBezTo>
                    <a:pt x="4" y="64"/>
                    <a:pt x="7" y="64"/>
                    <a:pt x="6" y="62"/>
                  </a:cubicBezTo>
                  <a:cubicBezTo>
                    <a:pt x="6" y="62"/>
                    <a:pt x="3" y="62"/>
                    <a:pt x="3" y="58"/>
                  </a:cubicBezTo>
                  <a:cubicBezTo>
                    <a:pt x="7" y="55"/>
                    <a:pt x="3" y="56"/>
                    <a:pt x="4" y="55"/>
                  </a:cubicBezTo>
                  <a:cubicBezTo>
                    <a:pt x="4" y="53"/>
                    <a:pt x="3" y="53"/>
                    <a:pt x="1" y="52"/>
                  </a:cubicBezTo>
                  <a:cubicBezTo>
                    <a:pt x="1" y="52"/>
                    <a:pt x="4" y="50"/>
                    <a:pt x="1" y="48"/>
                  </a:cubicBezTo>
                  <a:cubicBezTo>
                    <a:pt x="0" y="48"/>
                    <a:pt x="3" y="48"/>
                    <a:pt x="3" y="47"/>
                  </a:cubicBezTo>
                  <a:cubicBezTo>
                    <a:pt x="3" y="45"/>
                    <a:pt x="4" y="45"/>
                    <a:pt x="3" y="42"/>
                  </a:cubicBezTo>
                  <a:cubicBezTo>
                    <a:pt x="1" y="39"/>
                    <a:pt x="1" y="38"/>
                    <a:pt x="4" y="39"/>
                  </a:cubicBezTo>
                  <a:cubicBezTo>
                    <a:pt x="6" y="39"/>
                    <a:pt x="9" y="38"/>
                    <a:pt x="7" y="36"/>
                  </a:cubicBezTo>
                  <a:cubicBezTo>
                    <a:pt x="6" y="36"/>
                    <a:pt x="10" y="34"/>
                    <a:pt x="10" y="33"/>
                  </a:cubicBezTo>
                  <a:cubicBezTo>
                    <a:pt x="10" y="30"/>
                    <a:pt x="7" y="33"/>
                    <a:pt x="7" y="30"/>
                  </a:cubicBezTo>
                  <a:cubicBezTo>
                    <a:pt x="7" y="28"/>
                    <a:pt x="7" y="28"/>
                    <a:pt x="9" y="28"/>
                  </a:cubicBezTo>
                  <a:cubicBezTo>
                    <a:pt x="10" y="30"/>
                    <a:pt x="10" y="28"/>
                    <a:pt x="12" y="22"/>
                  </a:cubicBezTo>
                  <a:cubicBezTo>
                    <a:pt x="12" y="21"/>
                    <a:pt x="9" y="22"/>
                    <a:pt x="10" y="19"/>
                  </a:cubicBezTo>
                  <a:cubicBezTo>
                    <a:pt x="10" y="16"/>
                    <a:pt x="12" y="16"/>
                    <a:pt x="15" y="16"/>
                  </a:cubicBezTo>
                  <a:cubicBezTo>
                    <a:pt x="21" y="16"/>
                    <a:pt x="16" y="17"/>
                    <a:pt x="20" y="19"/>
                  </a:cubicBezTo>
                  <a:cubicBezTo>
                    <a:pt x="21" y="21"/>
                    <a:pt x="18" y="17"/>
                    <a:pt x="21" y="17"/>
                  </a:cubicBezTo>
                  <a:cubicBezTo>
                    <a:pt x="23" y="17"/>
                    <a:pt x="21" y="21"/>
                    <a:pt x="23" y="21"/>
                  </a:cubicBezTo>
                  <a:cubicBezTo>
                    <a:pt x="24" y="19"/>
                    <a:pt x="21" y="13"/>
                    <a:pt x="23" y="14"/>
                  </a:cubicBezTo>
                  <a:cubicBezTo>
                    <a:pt x="26" y="14"/>
                    <a:pt x="27" y="14"/>
                    <a:pt x="29" y="16"/>
                  </a:cubicBezTo>
                  <a:cubicBezTo>
                    <a:pt x="30" y="17"/>
                    <a:pt x="29" y="14"/>
                    <a:pt x="26" y="13"/>
                  </a:cubicBezTo>
                  <a:cubicBezTo>
                    <a:pt x="24" y="13"/>
                    <a:pt x="24" y="13"/>
                    <a:pt x="26" y="11"/>
                  </a:cubicBezTo>
                  <a:cubicBezTo>
                    <a:pt x="27" y="11"/>
                    <a:pt x="23" y="11"/>
                    <a:pt x="24" y="10"/>
                  </a:cubicBezTo>
                  <a:cubicBezTo>
                    <a:pt x="26" y="8"/>
                    <a:pt x="23" y="10"/>
                    <a:pt x="23" y="8"/>
                  </a:cubicBezTo>
                  <a:cubicBezTo>
                    <a:pt x="23" y="7"/>
                    <a:pt x="27" y="8"/>
                    <a:pt x="26" y="5"/>
                  </a:cubicBezTo>
                  <a:cubicBezTo>
                    <a:pt x="24" y="3"/>
                    <a:pt x="23" y="3"/>
                    <a:pt x="23" y="2"/>
                  </a:cubicBezTo>
                  <a:cubicBezTo>
                    <a:pt x="24" y="2"/>
                    <a:pt x="24" y="0"/>
                    <a:pt x="26" y="2"/>
                  </a:cubicBezTo>
                  <a:cubicBezTo>
                    <a:pt x="27" y="2"/>
                    <a:pt x="29" y="2"/>
                    <a:pt x="29" y="2"/>
                  </a:cubicBezTo>
                  <a:cubicBezTo>
                    <a:pt x="30" y="3"/>
                    <a:pt x="30" y="2"/>
                    <a:pt x="32" y="2"/>
                  </a:cubicBezTo>
                  <a:cubicBezTo>
                    <a:pt x="33" y="3"/>
                    <a:pt x="33" y="2"/>
                    <a:pt x="33" y="3"/>
                  </a:cubicBezTo>
                  <a:cubicBezTo>
                    <a:pt x="35" y="7"/>
                    <a:pt x="32" y="7"/>
                    <a:pt x="33" y="7"/>
                  </a:cubicBezTo>
                  <a:cubicBezTo>
                    <a:pt x="35" y="7"/>
                    <a:pt x="35" y="8"/>
                    <a:pt x="36" y="7"/>
                  </a:cubicBezTo>
                  <a:cubicBezTo>
                    <a:pt x="38" y="7"/>
                    <a:pt x="36" y="10"/>
                    <a:pt x="41" y="8"/>
                  </a:cubicBezTo>
                  <a:cubicBezTo>
                    <a:pt x="44" y="7"/>
                    <a:pt x="42" y="8"/>
                    <a:pt x="42" y="10"/>
                  </a:cubicBezTo>
                  <a:cubicBezTo>
                    <a:pt x="44" y="11"/>
                    <a:pt x="39" y="11"/>
                    <a:pt x="39" y="13"/>
                  </a:cubicBezTo>
                  <a:cubicBezTo>
                    <a:pt x="41" y="14"/>
                    <a:pt x="42" y="11"/>
                    <a:pt x="44" y="13"/>
                  </a:cubicBezTo>
                  <a:cubicBezTo>
                    <a:pt x="47" y="14"/>
                    <a:pt x="44" y="10"/>
                    <a:pt x="48" y="10"/>
                  </a:cubicBezTo>
                  <a:cubicBezTo>
                    <a:pt x="51" y="10"/>
                    <a:pt x="53" y="7"/>
                    <a:pt x="53" y="7"/>
                  </a:cubicBezTo>
                  <a:cubicBezTo>
                    <a:pt x="54" y="5"/>
                    <a:pt x="54" y="8"/>
                    <a:pt x="56" y="7"/>
                  </a:cubicBezTo>
                  <a:cubicBezTo>
                    <a:pt x="57" y="7"/>
                    <a:pt x="56" y="8"/>
                    <a:pt x="59" y="10"/>
                  </a:cubicBezTo>
                  <a:cubicBezTo>
                    <a:pt x="61" y="13"/>
                    <a:pt x="64" y="10"/>
                    <a:pt x="64" y="11"/>
                  </a:cubicBezTo>
                  <a:cubicBezTo>
                    <a:pt x="64" y="13"/>
                    <a:pt x="64" y="13"/>
                    <a:pt x="64" y="13"/>
                  </a:cubicBezTo>
                  <a:cubicBezTo>
                    <a:pt x="64" y="14"/>
                    <a:pt x="64" y="16"/>
                    <a:pt x="67" y="16"/>
                  </a:cubicBezTo>
                  <a:cubicBezTo>
                    <a:pt x="67" y="16"/>
                    <a:pt x="67" y="16"/>
                    <a:pt x="67" y="16"/>
                  </a:cubicBezTo>
                  <a:cubicBezTo>
                    <a:pt x="70" y="24"/>
                    <a:pt x="64" y="25"/>
                    <a:pt x="68" y="28"/>
                  </a:cubicBezTo>
                  <a:cubicBezTo>
                    <a:pt x="73" y="31"/>
                    <a:pt x="68" y="31"/>
                    <a:pt x="70" y="33"/>
                  </a:cubicBezTo>
                  <a:cubicBezTo>
                    <a:pt x="73" y="38"/>
                    <a:pt x="70" y="38"/>
                    <a:pt x="70" y="41"/>
                  </a:cubicBezTo>
                  <a:cubicBezTo>
                    <a:pt x="71" y="45"/>
                    <a:pt x="74" y="41"/>
                    <a:pt x="73" y="50"/>
                  </a:cubicBezTo>
                  <a:cubicBezTo>
                    <a:pt x="70" y="52"/>
                    <a:pt x="68" y="48"/>
                    <a:pt x="68" y="48"/>
                  </a:cubicBezTo>
                  <a:cubicBezTo>
                    <a:pt x="67" y="48"/>
                    <a:pt x="70" y="50"/>
                    <a:pt x="65" y="52"/>
                  </a:cubicBezTo>
                  <a:cubicBezTo>
                    <a:pt x="61" y="52"/>
                    <a:pt x="59" y="55"/>
                    <a:pt x="54" y="56"/>
                  </a:cubicBezTo>
                  <a:cubicBezTo>
                    <a:pt x="51" y="58"/>
                    <a:pt x="50" y="58"/>
                    <a:pt x="51" y="61"/>
                  </a:cubicBezTo>
                  <a:cubicBezTo>
                    <a:pt x="54" y="64"/>
                    <a:pt x="50" y="66"/>
                    <a:pt x="56" y="67"/>
                  </a:cubicBezTo>
                  <a:cubicBezTo>
                    <a:pt x="59" y="69"/>
                    <a:pt x="59" y="72"/>
                    <a:pt x="64" y="75"/>
                  </a:cubicBezTo>
                  <a:cubicBezTo>
                    <a:pt x="64" y="80"/>
                    <a:pt x="61" y="76"/>
                    <a:pt x="61" y="80"/>
                  </a:cubicBezTo>
                  <a:close/>
                  <a:moveTo>
                    <a:pt x="67" y="13"/>
                  </a:moveTo>
                  <a:cubicBezTo>
                    <a:pt x="65" y="13"/>
                    <a:pt x="65" y="11"/>
                    <a:pt x="64" y="11"/>
                  </a:cubicBezTo>
                  <a:cubicBezTo>
                    <a:pt x="64" y="10"/>
                    <a:pt x="64" y="13"/>
                    <a:pt x="65" y="13"/>
                  </a:cubicBezTo>
                  <a:cubicBezTo>
                    <a:pt x="65" y="14"/>
                    <a:pt x="64" y="14"/>
                    <a:pt x="64" y="14"/>
                  </a:cubicBezTo>
                  <a:cubicBezTo>
                    <a:pt x="65" y="14"/>
                    <a:pt x="67" y="14"/>
                    <a:pt x="67" y="14"/>
                  </a:cubicBezTo>
                  <a:cubicBezTo>
                    <a:pt x="67" y="13"/>
                    <a:pt x="67" y="13"/>
                    <a:pt x="67" y="13"/>
                  </a:cubicBezTo>
                  <a:close/>
                  <a:moveTo>
                    <a:pt x="42" y="7"/>
                  </a:moveTo>
                  <a:cubicBezTo>
                    <a:pt x="42" y="5"/>
                    <a:pt x="44" y="7"/>
                    <a:pt x="44" y="7"/>
                  </a:cubicBezTo>
                  <a:cubicBezTo>
                    <a:pt x="44" y="8"/>
                    <a:pt x="41" y="7"/>
                    <a:pt x="42" y="7"/>
                  </a:cubicBezTo>
                  <a:close/>
                  <a:moveTo>
                    <a:pt x="61" y="10"/>
                  </a:moveTo>
                  <a:cubicBezTo>
                    <a:pt x="61" y="8"/>
                    <a:pt x="61" y="7"/>
                    <a:pt x="62" y="8"/>
                  </a:cubicBezTo>
                  <a:cubicBezTo>
                    <a:pt x="64" y="10"/>
                    <a:pt x="64" y="8"/>
                    <a:pt x="62" y="8"/>
                  </a:cubicBezTo>
                  <a:cubicBezTo>
                    <a:pt x="61" y="7"/>
                    <a:pt x="64" y="5"/>
                    <a:pt x="62" y="5"/>
                  </a:cubicBezTo>
                  <a:cubicBezTo>
                    <a:pt x="61" y="5"/>
                    <a:pt x="61" y="3"/>
                    <a:pt x="59" y="3"/>
                  </a:cubicBezTo>
                  <a:cubicBezTo>
                    <a:pt x="57" y="5"/>
                    <a:pt x="61" y="5"/>
                    <a:pt x="61" y="7"/>
                  </a:cubicBezTo>
                  <a:cubicBezTo>
                    <a:pt x="59" y="5"/>
                    <a:pt x="59" y="5"/>
                    <a:pt x="59" y="5"/>
                  </a:cubicBezTo>
                  <a:cubicBezTo>
                    <a:pt x="57" y="5"/>
                    <a:pt x="59" y="7"/>
                    <a:pt x="59" y="8"/>
                  </a:cubicBezTo>
                  <a:cubicBezTo>
                    <a:pt x="57" y="8"/>
                    <a:pt x="59" y="8"/>
                    <a:pt x="59" y="10"/>
                  </a:cubicBezTo>
                  <a:cubicBezTo>
                    <a:pt x="61" y="10"/>
                    <a:pt x="61" y="10"/>
                    <a:pt x="61" y="10"/>
                  </a:cubicBezTo>
                  <a:close/>
                </a:path>
              </a:pathLst>
            </a:custGeom>
            <a:grpFill/>
            <a:ln w="6350" cmpd="sng">
              <a:solidFill>
                <a:schemeClr val="bg1"/>
              </a:solidFill>
              <a:round/>
              <a:headEnd/>
              <a:tailEnd/>
            </a:ln>
          </p:spPr>
          <p:txBody>
            <a:bodyPr/>
            <a:lstStyle/>
            <a:p>
              <a:endParaRPr lang="en-GB"/>
            </a:p>
          </p:txBody>
        </p:sp>
        <p:sp>
          <p:nvSpPr>
            <p:cNvPr id="847" name="Freeform 186">
              <a:extLst>
                <a:ext uri="{FF2B5EF4-FFF2-40B4-BE49-F238E27FC236}">
                  <a16:creationId xmlns:a16="http://schemas.microsoft.com/office/drawing/2014/main" id="{DFA50864-75AA-8C31-57B0-BA0D82ABA89F}"/>
                </a:ext>
              </a:extLst>
            </p:cNvPr>
            <p:cNvSpPr>
              <a:spLocks/>
            </p:cNvSpPr>
            <p:nvPr/>
          </p:nvSpPr>
          <p:spPr bwMode="auto">
            <a:xfrm>
              <a:off x="5036435" y="3376503"/>
              <a:ext cx="93193" cy="99618"/>
            </a:xfrm>
            <a:custGeom>
              <a:avLst/>
              <a:gdLst/>
              <a:ahLst/>
              <a:cxnLst>
                <a:cxn ang="0">
                  <a:pos x="27" y="9"/>
                </a:cxn>
                <a:cxn ang="0">
                  <a:pos x="25" y="11"/>
                </a:cxn>
                <a:cxn ang="0">
                  <a:pos x="28" y="14"/>
                </a:cxn>
                <a:cxn ang="0">
                  <a:pos x="25" y="17"/>
                </a:cxn>
                <a:cxn ang="0">
                  <a:pos x="22" y="20"/>
                </a:cxn>
                <a:cxn ang="0">
                  <a:pos x="21" y="23"/>
                </a:cxn>
                <a:cxn ang="0">
                  <a:pos x="21" y="28"/>
                </a:cxn>
                <a:cxn ang="0">
                  <a:pos x="19" y="29"/>
                </a:cxn>
                <a:cxn ang="0">
                  <a:pos x="19" y="32"/>
                </a:cxn>
                <a:cxn ang="0">
                  <a:pos x="16" y="26"/>
                </a:cxn>
                <a:cxn ang="0">
                  <a:pos x="12" y="25"/>
                </a:cxn>
                <a:cxn ang="0">
                  <a:pos x="9" y="25"/>
                </a:cxn>
                <a:cxn ang="0">
                  <a:pos x="7" y="25"/>
                </a:cxn>
                <a:cxn ang="0">
                  <a:pos x="4" y="26"/>
                </a:cxn>
                <a:cxn ang="0">
                  <a:pos x="1" y="26"/>
                </a:cxn>
                <a:cxn ang="0">
                  <a:pos x="0" y="25"/>
                </a:cxn>
                <a:cxn ang="0">
                  <a:pos x="1" y="26"/>
                </a:cxn>
                <a:cxn ang="0">
                  <a:pos x="4" y="25"/>
                </a:cxn>
                <a:cxn ang="0">
                  <a:pos x="4" y="25"/>
                </a:cxn>
                <a:cxn ang="0">
                  <a:pos x="0" y="23"/>
                </a:cxn>
                <a:cxn ang="0">
                  <a:pos x="4" y="23"/>
                </a:cxn>
                <a:cxn ang="0">
                  <a:pos x="1" y="22"/>
                </a:cxn>
                <a:cxn ang="0">
                  <a:pos x="4" y="18"/>
                </a:cxn>
                <a:cxn ang="0">
                  <a:pos x="7" y="14"/>
                </a:cxn>
                <a:cxn ang="0">
                  <a:pos x="10" y="6"/>
                </a:cxn>
                <a:cxn ang="0">
                  <a:pos x="12" y="8"/>
                </a:cxn>
                <a:cxn ang="0">
                  <a:pos x="13" y="9"/>
                </a:cxn>
                <a:cxn ang="0">
                  <a:pos x="13" y="14"/>
                </a:cxn>
                <a:cxn ang="0">
                  <a:pos x="16" y="11"/>
                </a:cxn>
                <a:cxn ang="0">
                  <a:pos x="16" y="8"/>
                </a:cxn>
                <a:cxn ang="0">
                  <a:pos x="15" y="5"/>
                </a:cxn>
                <a:cxn ang="0">
                  <a:pos x="19" y="0"/>
                </a:cxn>
                <a:cxn ang="0">
                  <a:pos x="27" y="1"/>
                </a:cxn>
                <a:cxn ang="0">
                  <a:pos x="30" y="3"/>
                </a:cxn>
                <a:cxn ang="0">
                  <a:pos x="27" y="9"/>
                </a:cxn>
              </a:cxnLst>
              <a:rect l="0" t="0" r="r" b="b"/>
              <a:pathLst>
                <a:path w="30" h="32">
                  <a:moveTo>
                    <a:pt x="27" y="9"/>
                  </a:moveTo>
                  <a:cubicBezTo>
                    <a:pt x="25" y="9"/>
                    <a:pt x="25" y="9"/>
                    <a:pt x="25" y="11"/>
                  </a:cubicBezTo>
                  <a:cubicBezTo>
                    <a:pt x="25" y="14"/>
                    <a:pt x="28" y="11"/>
                    <a:pt x="28" y="14"/>
                  </a:cubicBezTo>
                  <a:cubicBezTo>
                    <a:pt x="28" y="15"/>
                    <a:pt x="24" y="17"/>
                    <a:pt x="25" y="17"/>
                  </a:cubicBezTo>
                  <a:cubicBezTo>
                    <a:pt x="27" y="18"/>
                    <a:pt x="24" y="20"/>
                    <a:pt x="22" y="20"/>
                  </a:cubicBezTo>
                  <a:cubicBezTo>
                    <a:pt x="19" y="18"/>
                    <a:pt x="19" y="20"/>
                    <a:pt x="21" y="23"/>
                  </a:cubicBezTo>
                  <a:cubicBezTo>
                    <a:pt x="22" y="26"/>
                    <a:pt x="21" y="26"/>
                    <a:pt x="21" y="28"/>
                  </a:cubicBezTo>
                  <a:cubicBezTo>
                    <a:pt x="21" y="29"/>
                    <a:pt x="18" y="29"/>
                    <a:pt x="19" y="29"/>
                  </a:cubicBezTo>
                  <a:cubicBezTo>
                    <a:pt x="22" y="31"/>
                    <a:pt x="19" y="32"/>
                    <a:pt x="19" y="32"/>
                  </a:cubicBezTo>
                  <a:cubicBezTo>
                    <a:pt x="13" y="32"/>
                    <a:pt x="22" y="28"/>
                    <a:pt x="16" y="26"/>
                  </a:cubicBezTo>
                  <a:cubicBezTo>
                    <a:pt x="12" y="26"/>
                    <a:pt x="13" y="23"/>
                    <a:pt x="12" y="25"/>
                  </a:cubicBezTo>
                  <a:cubicBezTo>
                    <a:pt x="10" y="25"/>
                    <a:pt x="12" y="23"/>
                    <a:pt x="9" y="25"/>
                  </a:cubicBezTo>
                  <a:cubicBezTo>
                    <a:pt x="7" y="25"/>
                    <a:pt x="9" y="23"/>
                    <a:pt x="7" y="25"/>
                  </a:cubicBezTo>
                  <a:cubicBezTo>
                    <a:pt x="7" y="26"/>
                    <a:pt x="6" y="25"/>
                    <a:pt x="4" y="26"/>
                  </a:cubicBezTo>
                  <a:cubicBezTo>
                    <a:pt x="3" y="28"/>
                    <a:pt x="1" y="26"/>
                    <a:pt x="1" y="26"/>
                  </a:cubicBezTo>
                  <a:cubicBezTo>
                    <a:pt x="0" y="26"/>
                    <a:pt x="0" y="26"/>
                    <a:pt x="0" y="25"/>
                  </a:cubicBezTo>
                  <a:cubicBezTo>
                    <a:pt x="1" y="25"/>
                    <a:pt x="1" y="25"/>
                    <a:pt x="1" y="26"/>
                  </a:cubicBezTo>
                  <a:cubicBezTo>
                    <a:pt x="3" y="26"/>
                    <a:pt x="4" y="25"/>
                    <a:pt x="4" y="25"/>
                  </a:cubicBezTo>
                  <a:cubicBezTo>
                    <a:pt x="6" y="25"/>
                    <a:pt x="4" y="23"/>
                    <a:pt x="4" y="25"/>
                  </a:cubicBezTo>
                  <a:cubicBezTo>
                    <a:pt x="3" y="25"/>
                    <a:pt x="0" y="23"/>
                    <a:pt x="0" y="23"/>
                  </a:cubicBezTo>
                  <a:cubicBezTo>
                    <a:pt x="1" y="22"/>
                    <a:pt x="1" y="23"/>
                    <a:pt x="4" y="23"/>
                  </a:cubicBezTo>
                  <a:cubicBezTo>
                    <a:pt x="9" y="22"/>
                    <a:pt x="3" y="22"/>
                    <a:pt x="1" y="22"/>
                  </a:cubicBezTo>
                  <a:cubicBezTo>
                    <a:pt x="1" y="20"/>
                    <a:pt x="6" y="20"/>
                    <a:pt x="4" y="18"/>
                  </a:cubicBezTo>
                  <a:cubicBezTo>
                    <a:pt x="4" y="17"/>
                    <a:pt x="6" y="20"/>
                    <a:pt x="7" y="14"/>
                  </a:cubicBezTo>
                  <a:cubicBezTo>
                    <a:pt x="10" y="9"/>
                    <a:pt x="9" y="5"/>
                    <a:pt x="10" y="6"/>
                  </a:cubicBezTo>
                  <a:cubicBezTo>
                    <a:pt x="15" y="5"/>
                    <a:pt x="12" y="6"/>
                    <a:pt x="12" y="8"/>
                  </a:cubicBezTo>
                  <a:cubicBezTo>
                    <a:pt x="12" y="9"/>
                    <a:pt x="15" y="9"/>
                    <a:pt x="13" y="9"/>
                  </a:cubicBezTo>
                  <a:cubicBezTo>
                    <a:pt x="12" y="11"/>
                    <a:pt x="12" y="12"/>
                    <a:pt x="13" y="14"/>
                  </a:cubicBezTo>
                  <a:cubicBezTo>
                    <a:pt x="16" y="15"/>
                    <a:pt x="19" y="11"/>
                    <a:pt x="16" y="11"/>
                  </a:cubicBezTo>
                  <a:cubicBezTo>
                    <a:pt x="15" y="9"/>
                    <a:pt x="18" y="8"/>
                    <a:pt x="16" y="8"/>
                  </a:cubicBezTo>
                  <a:cubicBezTo>
                    <a:pt x="15" y="8"/>
                    <a:pt x="16" y="5"/>
                    <a:pt x="15" y="5"/>
                  </a:cubicBezTo>
                  <a:cubicBezTo>
                    <a:pt x="13" y="5"/>
                    <a:pt x="15" y="1"/>
                    <a:pt x="19" y="0"/>
                  </a:cubicBezTo>
                  <a:cubicBezTo>
                    <a:pt x="24" y="0"/>
                    <a:pt x="25" y="0"/>
                    <a:pt x="27" y="1"/>
                  </a:cubicBezTo>
                  <a:cubicBezTo>
                    <a:pt x="28" y="1"/>
                    <a:pt x="28" y="3"/>
                    <a:pt x="30" y="3"/>
                  </a:cubicBezTo>
                  <a:cubicBezTo>
                    <a:pt x="28" y="9"/>
                    <a:pt x="28" y="11"/>
                    <a:pt x="27" y="9"/>
                  </a:cubicBezTo>
                </a:path>
              </a:pathLst>
            </a:custGeom>
            <a:grpFill/>
            <a:ln w="6350" cmpd="sng">
              <a:solidFill>
                <a:schemeClr val="bg1"/>
              </a:solidFill>
              <a:round/>
              <a:headEnd/>
              <a:tailEnd/>
            </a:ln>
          </p:spPr>
          <p:txBody>
            <a:bodyPr/>
            <a:lstStyle/>
            <a:p>
              <a:endParaRPr lang="en-GB"/>
            </a:p>
          </p:txBody>
        </p:sp>
        <p:sp>
          <p:nvSpPr>
            <p:cNvPr id="848" name="Freeform 187">
              <a:extLst>
                <a:ext uri="{FF2B5EF4-FFF2-40B4-BE49-F238E27FC236}">
                  <a16:creationId xmlns:a16="http://schemas.microsoft.com/office/drawing/2014/main" id="{92D99D32-29F7-05E3-1621-3271FE154496}"/>
                </a:ext>
              </a:extLst>
            </p:cNvPr>
            <p:cNvSpPr>
              <a:spLocks/>
            </p:cNvSpPr>
            <p:nvPr/>
          </p:nvSpPr>
          <p:spPr bwMode="auto">
            <a:xfrm>
              <a:off x="5010727" y="3448807"/>
              <a:ext cx="106047" cy="78731"/>
            </a:xfrm>
            <a:custGeom>
              <a:avLst/>
              <a:gdLst/>
              <a:ahLst/>
              <a:cxnLst>
                <a:cxn ang="0">
                  <a:pos x="31" y="13"/>
                </a:cxn>
                <a:cxn ang="0">
                  <a:pos x="29" y="16"/>
                </a:cxn>
                <a:cxn ang="0">
                  <a:pos x="26" y="25"/>
                </a:cxn>
                <a:cxn ang="0">
                  <a:pos x="21" y="22"/>
                </a:cxn>
                <a:cxn ang="0">
                  <a:pos x="18" y="18"/>
                </a:cxn>
                <a:cxn ang="0">
                  <a:pos x="14" y="18"/>
                </a:cxn>
                <a:cxn ang="0">
                  <a:pos x="9" y="14"/>
                </a:cxn>
                <a:cxn ang="0">
                  <a:pos x="6" y="11"/>
                </a:cxn>
                <a:cxn ang="0">
                  <a:pos x="0" y="7"/>
                </a:cxn>
                <a:cxn ang="0">
                  <a:pos x="8" y="2"/>
                </a:cxn>
                <a:cxn ang="0">
                  <a:pos x="9" y="4"/>
                </a:cxn>
                <a:cxn ang="0">
                  <a:pos x="12" y="4"/>
                </a:cxn>
                <a:cxn ang="0">
                  <a:pos x="15" y="2"/>
                </a:cxn>
                <a:cxn ang="0">
                  <a:pos x="17" y="2"/>
                </a:cxn>
                <a:cxn ang="0">
                  <a:pos x="20" y="2"/>
                </a:cxn>
                <a:cxn ang="0">
                  <a:pos x="24" y="4"/>
                </a:cxn>
                <a:cxn ang="0">
                  <a:pos x="28" y="10"/>
                </a:cxn>
                <a:cxn ang="0">
                  <a:pos x="31" y="13"/>
                </a:cxn>
              </a:cxnLst>
              <a:rect l="0" t="0" r="r" b="b"/>
              <a:pathLst>
                <a:path w="34" h="25">
                  <a:moveTo>
                    <a:pt x="31" y="13"/>
                  </a:moveTo>
                  <a:cubicBezTo>
                    <a:pt x="29" y="14"/>
                    <a:pt x="34" y="13"/>
                    <a:pt x="29" y="16"/>
                  </a:cubicBezTo>
                  <a:cubicBezTo>
                    <a:pt x="24" y="19"/>
                    <a:pt x="26" y="24"/>
                    <a:pt x="26" y="25"/>
                  </a:cubicBezTo>
                  <a:cubicBezTo>
                    <a:pt x="23" y="25"/>
                    <a:pt x="23" y="22"/>
                    <a:pt x="21" y="22"/>
                  </a:cubicBezTo>
                  <a:cubicBezTo>
                    <a:pt x="17" y="21"/>
                    <a:pt x="20" y="18"/>
                    <a:pt x="18" y="18"/>
                  </a:cubicBezTo>
                  <a:cubicBezTo>
                    <a:pt x="17" y="16"/>
                    <a:pt x="15" y="22"/>
                    <a:pt x="14" y="18"/>
                  </a:cubicBezTo>
                  <a:cubicBezTo>
                    <a:pt x="14" y="14"/>
                    <a:pt x="11" y="16"/>
                    <a:pt x="9" y="14"/>
                  </a:cubicBezTo>
                  <a:cubicBezTo>
                    <a:pt x="8" y="11"/>
                    <a:pt x="8" y="14"/>
                    <a:pt x="6" y="11"/>
                  </a:cubicBezTo>
                  <a:cubicBezTo>
                    <a:pt x="4" y="8"/>
                    <a:pt x="3" y="13"/>
                    <a:pt x="0" y="7"/>
                  </a:cubicBezTo>
                  <a:cubicBezTo>
                    <a:pt x="3" y="5"/>
                    <a:pt x="4" y="4"/>
                    <a:pt x="8" y="2"/>
                  </a:cubicBezTo>
                  <a:cubicBezTo>
                    <a:pt x="8" y="4"/>
                    <a:pt x="8" y="4"/>
                    <a:pt x="9" y="4"/>
                  </a:cubicBezTo>
                  <a:cubicBezTo>
                    <a:pt x="9" y="4"/>
                    <a:pt x="11" y="5"/>
                    <a:pt x="12" y="4"/>
                  </a:cubicBezTo>
                  <a:cubicBezTo>
                    <a:pt x="14" y="2"/>
                    <a:pt x="15" y="4"/>
                    <a:pt x="15" y="2"/>
                  </a:cubicBezTo>
                  <a:cubicBezTo>
                    <a:pt x="17" y="0"/>
                    <a:pt x="15" y="2"/>
                    <a:pt x="17" y="2"/>
                  </a:cubicBezTo>
                  <a:cubicBezTo>
                    <a:pt x="20" y="0"/>
                    <a:pt x="18" y="2"/>
                    <a:pt x="20" y="2"/>
                  </a:cubicBezTo>
                  <a:cubicBezTo>
                    <a:pt x="21" y="0"/>
                    <a:pt x="20" y="4"/>
                    <a:pt x="24" y="4"/>
                  </a:cubicBezTo>
                  <a:cubicBezTo>
                    <a:pt x="31" y="5"/>
                    <a:pt x="21" y="10"/>
                    <a:pt x="28" y="10"/>
                  </a:cubicBezTo>
                  <a:cubicBezTo>
                    <a:pt x="29" y="11"/>
                    <a:pt x="31" y="11"/>
                    <a:pt x="31" y="13"/>
                  </a:cubicBezTo>
                </a:path>
              </a:pathLst>
            </a:custGeom>
            <a:grpFill/>
            <a:ln w="6350" cmpd="sng">
              <a:solidFill>
                <a:schemeClr val="bg1"/>
              </a:solidFill>
              <a:round/>
              <a:headEnd/>
              <a:tailEnd/>
            </a:ln>
          </p:spPr>
          <p:txBody>
            <a:bodyPr/>
            <a:lstStyle/>
            <a:p>
              <a:endParaRPr lang="en-GB"/>
            </a:p>
          </p:txBody>
        </p:sp>
        <p:sp>
          <p:nvSpPr>
            <p:cNvPr id="849" name="Freeform 188">
              <a:extLst>
                <a:ext uri="{FF2B5EF4-FFF2-40B4-BE49-F238E27FC236}">
                  <a16:creationId xmlns:a16="http://schemas.microsoft.com/office/drawing/2014/main" id="{DCAE3F20-95E5-A75E-5BAD-2CBCBE5631ED}"/>
                </a:ext>
              </a:extLst>
            </p:cNvPr>
            <p:cNvSpPr>
              <a:spLocks/>
            </p:cNvSpPr>
            <p:nvPr/>
          </p:nvSpPr>
          <p:spPr bwMode="auto">
            <a:xfrm>
              <a:off x="5086246" y="3495403"/>
              <a:ext cx="30529" cy="32135"/>
            </a:xfrm>
            <a:custGeom>
              <a:avLst/>
              <a:gdLst/>
              <a:ahLst/>
              <a:cxnLst>
                <a:cxn ang="0">
                  <a:pos x="7" y="10"/>
                </a:cxn>
                <a:cxn ang="0">
                  <a:pos x="8" y="5"/>
                </a:cxn>
                <a:cxn ang="0">
                  <a:pos x="5" y="0"/>
                </a:cxn>
                <a:cxn ang="0">
                  <a:pos x="2" y="10"/>
                </a:cxn>
                <a:cxn ang="0">
                  <a:pos x="7" y="10"/>
                </a:cxn>
              </a:cxnLst>
              <a:rect l="0" t="0" r="r" b="b"/>
              <a:pathLst>
                <a:path w="10" h="10">
                  <a:moveTo>
                    <a:pt x="7" y="10"/>
                  </a:moveTo>
                  <a:cubicBezTo>
                    <a:pt x="7" y="7"/>
                    <a:pt x="10" y="7"/>
                    <a:pt x="8" y="5"/>
                  </a:cubicBezTo>
                  <a:cubicBezTo>
                    <a:pt x="8" y="5"/>
                    <a:pt x="5" y="5"/>
                    <a:pt x="5" y="0"/>
                  </a:cubicBezTo>
                  <a:cubicBezTo>
                    <a:pt x="0" y="4"/>
                    <a:pt x="2" y="9"/>
                    <a:pt x="2" y="10"/>
                  </a:cubicBezTo>
                  <a:cubicBezTo>
                    <a:pt x="5" y="10"/>
                    <a:pt x="5" y="10"/>
                    <a:pt x="7" y="10"/>
                  </a:cubicBezTo>
                </a:path>
              </a:pathLst>
            </a:custGeom>
            <a:grpFill/>
            <a:ln w="6350" cmpd="sng">
              <a:solidFill>
                <a:schemeClr val="bg1"/>
              </a:solidFill>
              <a:round/>
              <a:headEnd/>
              <a:tailEnd/>
            </a:ln>
          </p:spPr>
          <p:txBody>
            <a:bodyPr/>
            <a:lstStyle/>
            <a:p>
              <a:endParaRPr lang="en-GB"/>
            </a:p>
          </p:txBody>
        </p:sp>
        <p:sp>
          <p:nvSpPr>
            <p:cNvPr id="850" name="Freeform 189">
              <a:extLst>
                <a:ext uri="{FF2B5EF4-FFF2-40B4-BE49-F238E27FC236}">
                  <a16:creationId xmlns:a16="http://schemas.microsoft.com/office/drawing/2014/main" id="{37632FA0-70C5-7836-7A05-9D7B1E3F6639}"/>
                </a:ext>
              </a:extLst>
            </p:cNvPr>
            <p:cNvSpPr>
              <a:spLocks/>
            </p:cNvSpPr>
            <p:nvPr/>
          </p:nvSpPr>
          <p:spPr bwMode="auto">
            <a:xfrm>
              <a:off x="5484728" y="3170838"/>
              <a:ext cx="43383" cy="28921"/>
            </a:xfrm>
            <a:custGeom>
              <a:avLst/>
              <a:gdLst/>
              <a:ahLst/>
              <a:cxnLst>
                <a:cxn ang="0">
                  <a:pos x="3" y="9"/>
                </a:cxn>
                <a:cxn ang="0">
                  <a:pos x="3" y="8"/>
                </a:cxn>
                <a:cxn ang="0">
                  <a:pos x="3" y="6"/>
                </a:cxn>
                <a:cxn ang="0">
                  <a:pos x="1" y="5"/>
                </a:cxn>
                <a:cxn ang="0">
                  <a:pos x="1" y="2"/>
                </a:cxn>
                <a:cxn ang="0">
                  <a:pos x="3" y="2"/>
                </a:cxn>
                <a:cxn ang="0">
                  <a:pos x="7" y="0"/>
                </a:cxn>
                <a:cxn ang="0">
                  <a:pos x="11" y="2"/>
                </a:cxn>
                <a:cxn ang="0">
                  <a:pos x="12" y="3"/>
                </a:cxn>
                <a:cxn ang="0">
                  <a:pos x="11" y="3"/>
                </a:cxn>
                <a:cxn ang="0">
                  <a:pos x="6" y="6"/>
                </a:cxn>
                <a:cxn ang="0">
                  <a:pos x="4" y="8"/>
                </a:cxn>
                <a:cxn ang="0">
                  <a:pos x="3" y="9"/>
                </a:cxn>
              </a:cxnLst>
              <a:rect l="0" t="0" r="r" b="b"/>
              <a:pathLst>
                <a:path w="14" h="9">
                  <a:moveTo>
                    <a:pt x="3" y="9"/>
                  </a:moveTo>
                  <a:cubicBezTo>
                    <a:pt x="1" y="9"/>
                    <a:pt x="1" y="8"/>
                    <a:pt x="3" y="8"/>
                  </a:cubicBezTo>
                  <a:cubicBezTo>
                    <a:pt x="4" y="8"/>
                    <a:pt x="4" y="6"/>
                    <a:pt x="3" y="6"/>
                  </a:cubicBezTo>
                  <a:cubicBezTo>
                    <a:pt x="0" y="5"/>
                    <a:pt x="1" y="5"/>
                    <a:pt x="1" y="5"/>
                  </a:cubicBezTo>
                  <a:cubicBezTo>
                    <a:pt x="3" y="3"/>
                    <a:pt x="0" y="2"/>
                    <a:pt x="1" y="2"/>
                  </a:cubicBezTo>
                  <a:cubicBezTo>
                    <a:pt x="3" y="2"/>
                    <a:pt x="3" y="3"/>
                    <a:pt x="3" y="2"/>
                  </a:cubicBezTo>
                  <a:cubicBezTo>
                    <a:pt x="4" y="0"/>
                    <a:pt x="7" y="0"/>
                    <a:pt x="7" y="0"/>
                  </a:cubicBezTo>
                  <a:cubicBezTo>
                    <a:pt x="7" y="2"/>
                    <a:pt x="9" y="0"/>
                    <a:pt x="11" y="2"/>
                  </a:cubicBezTo>
                  <a:cubicBezTo>
                    <a:pt x="14" y="3"/>
                    <a:pt x="14" y="3"/>
                    <a:pt x="12" y="3"/>
                  </a:cubicBezTo>
                  <a:cubicBezTo>
                    <a:pt x="12" y="3"/>
                    <a:pt x="12" y="2"/>
                    <a:pt x="11" y="3"/>
                  </a:cubicBezTo>
                  <a:cubicBezTo>
                    <a:pt x="11" y="5"/>
                    <a:pt x="7" y="6"/>
                    <a:pt x="6" y="6"/>
                  </a:cubicBezTo>
                  <a:cubicBezTo>
                    <a:pt x="6" y="5"/>
                    <a:pt x="4" y="8"/>
                    <a:pt x="4" y="8"/>
                  </a:cubicBezTo>
                  <a:cubicBezTo>
                    <a:pt x="4" y="9"/>
                    <a:pt x="3" y="9"/>
                    <a:pt x="3" y="9"/>
                  </a:cubicBezTo>
                </a:path>
              </a:pathLst>
            </a:custGeom>
            <a:grpFill/>
            <a:ln w="6350" cmpd="sng">
              <a:solidFill>
                <a:schemeClr val="bg1"/>
              </a:solidFill>
              <a:round/>
              <a:headEnd/>
              <a:tailEnd/>
            </a:ln>
          </p:spPr>
          <p:txBody>
            <a:bodyPr/>
            <a:lstStyle/>
            <a:p>
              <a:endParaRPr lang="en-GB"/>
            </a:p>
          </p:txBody>
        </p:sp>
        <p:sp>
          <p:nvSpPr>
            <p:cNvPr id="851" name="Freeform 190">
              <a:extLst>
                <a:ext uri="{FF2B5EF4-FFF2-40B4-BE49-F238E27FC236}">
                  <a16:creationId xmlns:a16="http://schemas.microsoft.com/office/drawing/2014/main" id="{3F7C8DF9-222A-2B0F-0947-8718A801D83C}"/>
                </a:ext>
              </a:extLst>
            </p:cNvPr>
            <p:cNvSpPr>
              <a:spLocks/>
            </p:cNvSpPr>
            <p:nvPr/>
          </p:nvSpPr>
          <p:spPr bwMode="auto">
            <a:xfrm>
              <a:off x="5494369" y="3153165"/>
              <a:ext cx="27315" cy="17674"/>
            </a:xfrm>
            <a:custGeom>
              <a:avLst/>
              <a:gdLst/>
              <a:ahLst/>
              <a:cxnLst>
                <a:cxn ang="0">
                  <a:pos x="5" y="6"/>
                </a:cxn>
                <a:cxn ang="0">
                  <a:pos x="2" y="3"/>
                </a:cxn>
                <a:cxn ang="0">
                  <a:pos x="0" y="3"/>
                </a:cxn>
                <a:cxn ang="0">
                  <a:pos x="5" y="2"/>
                </a:cxn>
                <a:cxn ang="0">
                  <a:pos x="6" y="3"/>
                </a:cxn>
                <a:cxn ang="0">
                  <a:pos x="8" y="5"/>
                </a:cxn>
                <a:cxn ang="0">
                  <a:pos x="6" y="5"/>
                </a:cxn>
                <a:cxn ang="0">
                  <a:pos x="5" y="6"/>
                </a:cxn>
              </a:cxnLst>
              <a:rect l="0" t="0" r="r" b="b"/>
              <a:pathLst>
                <a:path w="9" h="6">
                  <a:moveTo>
                    <a:pt x="5" y="6"/>
                  </a:moveTo>
                  <a:cubicBezTo>
                    <a:pt x="3" y="6"/>
                    <a:pt x="3" y="3"/>
                    <a:pt x="2" y="3"/>
                  </a:cubicBezTo>
                  <a:cubicBezTo>
                    <a:pt x="0" y="3"/>
                    <a:pt x="0" y="3"/>
                    <a:pt x="0" y="3"/>
                  </a:cubicBezTo>
                  <a:cubicBezTo>
                    <a:pt x="2" y="2"/>
                    <a:pt x="3" y="3"/>
                    <a:pt x="5" y="2"/>
                  </a:cubicBezTo>
                  <a:cubicBezTo>
                    <a:pt x="5" y="0"/>
                    <a:pt x="5" y="2"/>
                    <a:pt x="6" y="3"/>
                  </a:cubicBezTo>
                  <a:cubicBezTo>
                    <a:pt x="9" y="3"/>
                    <a:pt x="8" y="5"/>
                    <a:pt x="8" y="5"/>
                  </a:cubicBezTo>
                  <a:cubicBezTo>
                    <a:pt x="6" y="5"/>
                    <a:pt x="6" y="5"/>
                    <a:pt x="6" y="5"/>
                  </a:cubicBezTo>
                  <a:cubicBezTo>
                    <a:pt x="5" y="5"/>
                    <a:pt x="5" y="6"/>
                    <a:pt x="5" y="6"/>
                  </a:cubicBezTo>
                </a:path>
              </a:pathLst>
            </a:custGeom>
            <a:grpFill/>
            <a:ln w="6350" cmpd="sng">
              <a:solidFill>
                <a:schemeClr val="bg1"/>
              </a:solidFill>
              <a:round/>
              <a:headEnd/>
              <a:tailEnd/>
            </a:ln>
          </p:spPr>
          <p:txBody>
            <a:bodyPr/>
            <a:lstStyle/>
            <a:p>
              <a:endParaRPr lang="en-GB"/>
            </a:p>
          </p:txBody>
        </p:sp>
        <p:sp>
          <p:nvSpPr>
            <p:cNvPr id="852" name="Freeform 191">
              <a:extLst>
                <a:ext uri="{FF2B5EF4-FFF2-40B4-BE49-F238E27FC236}">
                  <a16:creationId xmlns:a16="http://schemas.microsoft.com/office/drawing/2014/main" id="{38C08B44-2625-ADEC-1DF9-32A2E83DF94F}"/>
                </a:ext>
              </a:extLst>
            </p:cNvPr>
            <p:cNvSpPr>
              <a:spLocks/>
            </p:cNvSpPr>
            <p:nvPr/>
          </p:nvSpPr>
          <p:spPr bwMode="auto">
            <a:xfrm>
              <a:off x="5518470" y="3167625"/>
              <a:ext cx="9641" cy="12854"/>
            </a:xfrm>
            <a:custGeom>
              <a:avLst/>
              <a:gdLst/>
              <a:ahLst/>
              <a:cxnLst>
                <a:cxn ang="0">
                  <a:pos x="0" y="1"/>
                </a:cxn>
                <a:cxn ang="0">
                  <a:pos x="3" y="3"/>
                </a:cxn>
                <a:cxn ang="0">
                  <a:pos x="0" y="1"/>
                </a:cxn>
              </a:cxnLst>
              <a:rect l="0" t="0" r="r" b="b"/>
              <a:pathLst>
                <a:path w="3" h="4">
                  <a:moveTo>
                    <a:pt x="0" y="1"/>
                  </a:moveTo>
                  <a:cubicBezTo>
                    <a:pt x="1" y="0"/>
                    <a:pt x="3" y="1"/>
                    <a:pt x="3" y="3"/>
                  </a:cubicBezTo>
                  <a:cubicBezTo>
                    <a:pt x="1" y="4"/>
                    <a:pt x="0" y="3"/>
                    <a:pt x="0" y="1"/>
                  </a:cubicBezTo>
                </a:path>
              </a:pathLst>
            </a:custGeom>
            <a:grpFill/>
            <a:ln w="6350" cmpd="sng">
              <a:solidFill>
                <a:schemeClr val="bg1"/>
              </a:solidFill>
              <a:round/>
              <a:headEnd/>
              <a:tailEnd/>
            </a:ln>
          </p:spPr>
          <p:txBody>
            <a:bodyPr/>
            <a:lstStyle/>
            <a:p>
              <a:endParaRPr lang="en-GB"/>
            </a:p>
          </p:txBody>
        </p:sp>
        <p:sp>
          <p:nvSpPr>
            <p:cNvPr id="853" name="Freeform 192">
              <a:extLst>
                <a:ext uri="{FF2B5EF4-FFF2-40B4-BE49-F238E27FC236}">
                  <a16:creationId xmlns:a16="http://schemas.microsoft.com/office/drawing/2014/main" id="{B37A130F-F39D-CF17-072D-3DEA38817F1B}"/>
                </a:ext>
              </a:extLst>
            </p:cNvPr>
            <p:cNvSpPr>
              <a:spLocks/>
            </p:cNvSpPr>
            <p:nvPr/>
          </p:nvSpPr>
          <p:spPr bwMode="auto">
            <a:xfrm>
              <a:off x="5518470" y="3159591"/>
              <a:ext cx="9641" cy="3213"/>
            </a:xfrm>
            <a:custGeom>
              <a:avLst/>
              <a:gdLst/>
              <a:ahLst/>
              <a:cxnLst>
                <a:cxn ang="0">
                  <a:pos x="1" y="0"/>
                </a:cxn>
                <a:cxn ang="0">
                  <a:pos x="3" y="0"/>
                </a:cxn>
                <a:cxn ang="0">
                  <a:pos x="1" y="0"/>
                </a:cxn>
              </a:cxnLst>
              <a:rect l="0" t="0" r="r" b="b"/>
              <a:pathLst>
                <a:path w="3" h="1">
                  <a:moveTo>
                    <a:pt x="1" y="0"/>
                  </a:moveTo>
                  <a:cubicBezTo>
                    <a:pt x="0" y="0"/>
                    <a:pt x="3" y="0"/>
                    <a:pt x="3" y="0"/>
                  </a:cubicBezTo>
                  <a:cubicBezTo>
                    <a:pt x="3" y="1"/>
                    <a:pt x="1" y="0"/>
                    <a:pt x="1" y="0"/>
                  </a:cubicBezTo>
                </a:path>
              </a:pathLst>
            </a:custGeom>
            <a:grpFill/>
            <a:ln w="6350" cmpd="sng">
              <a:solidFill>
                <a:schemeClr val="bg1"/>
              </a:solidFill>
              <a:round/>
              <a:headEnd/>
              <a:tailEnd/>
            </a:ln>
          </p:spPr>
          <p:txBody>
            <a:bodyPr/>
            <a:lstStyle/>
            <a:p>
              <a:endParaRPr lang="en-GB"/>
            </a:p>
          </p:txBody>
        </p:sp>
        <p:sp>
          <p:nvSpPr>
            <p:cNvPr id="854" name="Freeform 193">
              <a:extLst>
                <a:ext uri="{FF2B5EF4-FFF2-40B4-BE49-F238E27FC236}">
                  <a16:creationId xmlns:a16="http://schemas.microsoft.com/office/drawing/2014/main" id="{D21D2F1E-DB7D-FB28-4F36-59E8B25105A0}"/>
                </a:ext>
              </a:extLst>
            </p:cNvPr>
            <p:cNvSpPr>
              <a:spLocks/>
            </p:cNvSpPr>
            <p:nvPr/>
          </p:nvSpPr>
          <p:spPr bwMode="auto">
            <a:xfrm>
              <a:off x="5222822" y="2732195"/>
              <a:ext cx="324570" cy="576824"/>
            </a:xfrm>
            <a:custGeom>
              <a:avLst/>
              <a:gdLst/>
              <a:ahLst/>
              <a:cxnLst>
                <a:cxn ang="0">
                  <a:pos x="3" y="138"/>
                </a:cxn>
                <a:cxn ang="0">
                  <a:pos x="6" y="127"/>
                </a:cxn>
                <a:cxn ang="0">
                  <a:pos x="11" y="120"/>
                </a:cxn>
                <a:cxn ang="0">
                  <a:pos x="12" y="109"/>
                </a:cxn>
                <a:cxn ang="0">
                  <a:pos x="9" y="92"/>
                </a:cxn>
                <a:cxn ang="0">
                  <a:pos x="8" y="82"/>
                </a:cxn>
                <a:cxn ang="0">
                  <a:pos x="15" y="70"/>
                </a:cxn>
                <a:cxn ang="0">
                  <a:pos x="22" y="64"/>
                </a:cxn>
                <a:cxn ang="0">
                  <a:pos x="28" y="51"/>
                </a:cxn>
                <a:cxn ang="0">
                  <a:pos x="34" y="39"/>
                </a:cxn>
                <a:cxn ang="0">
                  <a:pos x="41" y="28"/>
                </a:cxn>
                <a:cxn ang="0">
                  <a:pos x="44" y="18"/>
                </a:cxn>
                <a:cxn ang="0">
                  <a:pos x="55" y="15"/>
                </a:cxn>
                <a:cxn ang="0">
                  <a:pos x="72" y="9"/>
                </a:cxn>
                <a:cxn ang="0">
                  <a:pos x="76" y="0"/>
                </a:cxn>
                <a:cxn ang="0">
                  <a:pos x="90" y="9"/>
                </a:cxn>
                <a:cxn ang="0">
                  <a:pos x="98" y="14"/>
                </a:cxn>
                <a:cxn ang="0">
                  <a:pos x="98" y="23"/>
                </a:cxn>
                <a:cxn ang="0">
                  <a:pos x="99" y="28"/>
                </a:cxn>
                <a:cxn ang="0">
                  <a:pos x="101" y="37"/>
                </a:cxn>
                <a:cxn ang="0">
                  <a:pos x="96" y="46"/>
                </a:cxn>
                <a:cxn ang="0">
                  <a:pos x="87" y="51"/>
                </a:cxn>
                <a:cxn ang="0">
                  <a:pos x="81" y="60"/>
                </a:cxn>
                <a:cxn ang="0">
                  <a:pos x="75" y="74"/>
                </a:cxn>
                <a:cxn ang="0">
                  <a:pos x="67" y="78"/>
                </a:cxn>
                <a:cxn ang="0">
                  <a:pos x="55" y="87"/>
                </a:cxn>
                <a:cxn ang="0">
                  <a:pos x="49" y="92"/>
                </a:cxn>
                <a:cxn ang="0">
                  <a:pos x="50" y="102"/>
                </a:cxn>
                <a:cxn ang="0">
                  <a:pos x="53" y="116"/>
                </a:cxn>
                <a:cxn ang="0">
                  <a:pos x="60" y="123"/>
                </a:cxn>
                <a:cxn ang="0">
                  <a:pos x="55" y="132"/>
                </a:cxn>
                <a:cxn ang="0">
                  <a:pos x="41" y="130"/>
                </a:cxn>
                <a:cxn ang="0">
                  <a:pos x="60" y="132"/>
                </a:cxn>
                <a:cxn ang="0">
                  <a:pos x="55" y="138"/>
                </a:cxn>
                <a:cxn ang="0">
                  <a:pos x="46" y="143"/>
                </a:cxn>
                <a:cxn ang="0">
                  <a:pos x="44" y="151"/>
                </a:cxn>
                <a:cxn ang="0">
                  <a:pos x="43" y="162"/>
                </a:cxn>
                <a:cxn ang="0">
                  <a:pos x="32" y="172"/>
                </a:cxn>
                <a:cxn ang="0">
                  <a:pos x="25" y="183"/>
                </a:cxn>
                <a:cxn ang="0">
                  <a:pos x="12" y="172"/>
                </a:cxn>
                <a:cxn ang="0">
                  <a:pos x="14" y="168"/>
                </a:cxn>
                <a:cxn ang="0">
                  <a:pos x="6" y="146"/>
                </a:cxn>
                <a:cxn ang="0">
                  <a:pos x="0" y="138"/>
                </a:cxn>
                <a:cxn ang="0">
                  <a:pos x="61" y="158"/>
                </a:cxn>
                <a:cxn ang="0">
                  <a:pos x="63" y="151"/>
                </a:cxn>
                <a:cxn ang="0">
                  <a:pos x="56" y="160"/>
                </a:cxn>
                <a:cxn ang="0">
                  <a:pos x="61" y="158"/>
                </a:cxn>
                <a:cxn ang="0">
                  <a:pos x="44" y="163"/>
                </a:cxn>
                <a:cxn ang="0">
                  <a:pos x="47" y="158"/>
                </a:cxn>
                <a:cxn ang="0">
                  <a:pos x="58" y="116"/>
                </a:cxn>
              </a:cxnLst>
              <a:rect l="0" t="0" r="r" b="b"/>
              <a:pathLst>
                <a:path w="104" h="185">
                  <a:moveTo>
                    <a:pt x="2" y="135"/>
                  </a:moveTo>
                  <a:cubicBezTo>
                    <a:pt x="2" y="135"/>
                    <a:pt x="2" y="137"/>
                    <a:pt x="3" y="138"/>
                  </a:cubicBezTo>
                  <a:cubicBezTo>
                    <a:pt x="3" y="140"/>
                    <a:pt x="6" y="137"/>
                    <a:pt x="5" y="132"/>
                  </a:cubicBezTo>
                  <a:cubicBezTo>
                    <a:pt x="3" y="129"/>
                    <a:pt x="6" y="129"/>
                    <a:pt x="6" y="127"/>
                  </a:cubicBezTo>
                  <a:cubicBezTo>
                    <a:pt x="5" y="124"/>
                    <a:pt x="8" y="127"/>
                    <a:pt x="9" y="124"/>
                  </a:cubicBezTo>
                  <a:cubicBezTo>
                    <a:pt x="12" y="121"/>
                    <a:pt x="9" y="121"/>
                    <a:pt x="11" y="120"/>
                  </a:cubicBezTo>
                  <a:cubicBezTo>
                    <a:pt x="14" y="118"/>
                    <a:pt x="8" y="112"/>
                    <a:pt x="9" y="110"/>
                  </a:cubicBezTo>
                  <a:cubicBezTo>
                    <a:pt x="9" y="109"/>
                    <a:pt x="12" y="112"/>
                    <a:pt x="12" y="109"/>
                  </a:cubicBezTo>
                  <a:cubicBezTo>
                    <a:pt x="14" y="107"/>
                    <a:pt x="15" y="106"/>
                    <a:pt x="11" y="104"/>
                  </a:cubicBezTo>
                  <a:cubicBezTo>
                    <a:pt x="5" y="101"/>
                    <a:pt x="11" y="96"/>
                    <a:pt x="9" y="92"/>
                  </a:cubicBezTo>
                  <a:cubicBezTo>
                    <a:pt x="6" y="88"/>
                    <a:pt x="9" y="88"/>
                    <a:pt x="8" y="87"/>
                  </a:cubicBezTo>
                  <a:cubicBezTo>
                    <a:pt x="6" y="85"/>
                    <a:pt x="9" y="85"/>
                    <a:pt x="8" y="82"/>
                  </a:cubicBezTo>
                  <a:cubicBezTo>
                    <a:pt x="5" y="79"/>
                    <a:pt x="9" y="79"/>
                    <a:pt x="8" y="78"/>
                  </a:cubicBezTo>
                  <a:cubicBezTo>
                    <a:pt x="8" y="74"/>
                    <a:pt x="14" y="71"/>
                    <a:pt x="15" y="70"/>
                  </a:cubicBezTo>
                  <a:cubicBezTo>
                    <a:pt x="18" y="68"/>
                    <a:pt x="23" y="73"/>
                    <a:pt x="25" y="67"/>
                  </a:cubicBezTo>
                  <a:cubicBezTo>
                    <a:pt x="26" y="64"/>
                    <a:pt x="23" y="65"/>
                    <a:pt x="22" y="64"/>
                  </a:cubicBezTo>
                  <a:cubicBezTo>
                    <a:pt x="18" y="62"/>
                    <a:pt x="26" y="57"/>
                    <a:pt x="26" y="56"/>
                  </a:cubicBezTo>
                  <a:cubicBezTo>
                    <a:pt x="26" y="53"/>
                    <a:pt x="28" y="54"/>
                    <a:pt x="28" y="51"/>
                  </a:cubicBezTo>
                  <a:cubicBezTo>
                    <a:pt x="26" y="46"/>
                    <a:pt x="29" y="48"/>
                    <a:pt x="26" y="42"/>
                  </a:cubicBezTo>
                  <a:cubicBezTo>
                    <a:pt x="26" y="40"/>
                    <a:pt x="37" y="42"/>
                    <a:pt x="34" y="39"/>
                  </a:cubicBezTo>
                  <a:cubicBezTo>
                    <a:pt x="32" y="36"/>
                    <a:pt x="35" y="37"/>
                    <a:pt x="37" y="32"/>
                  </a:cubicBezTo>
                  <a:cubicBezTo>
                    <a:pt x="40" y="29"/>
                    <a:pt x="41" y="31"/>
                    <a:pt x="41" y="28"/>
                  </a:cubicBezTo>
                  <a:cubicBezTo>
                    <a:pt x="43" y="26"/>
                    <a:pt x="40" y="25"/>
                    <a:pt x="40" y="23"/>
                  </a:cubicBezTo>
                  <a:cubicBezTo>
                    <a:pt x="40" y="22"/>
                    <a:pt x="41" y="23"/>
                    <a:pt x="44" y="18"/>
                  </a:cubicBezTo>
                  <a:cubicBezTo>
                    <a:pt x="44" y="15"/>
                    <a:pt x="47" y="15"/>
                    <a:pt x="49" y="14"/>
                  </a:cubicBezTo>
                  <a:cubicBezTo>
                    <a:pt x="50" y="14"/>
                    <a:pt x="52" y="17"/>
                    <a:pt x="55" y="15"/>
                  </a:cubicBezTo>
                  <a:cubicBezTo>
                    <a:pt x="58" y="14"/>
                    <a:pt x="53" y="9"/>
                    <a:pt x="55" y="8"/>
                  </a:cubicBezTo>
                  <a:cubicBezTo>
                    <a:pt x="60" y="4"/>
                    <a:pt x="67" y="12"/>
                    <a:pt x="72" y="9"/>
                  </a:cubicBezTo>
                  <a:cubicBezTo>
                    <a:pt x="75" y="8"/>
                    <a:pt x="67" y="9"/>
                    <a:pt x="72" y="6"/>
                  </a:cubicBezTo>
                  <a:cubicBezTo>
                    <a:pt x="76" y="1"/>
                    <a:pt x="67" y="0"/>
                    <a:pt x="76" y="0"/>
                  </a:cubicBezTo>
                  <a:cubicBezTo>
                    <a:pt x="79" y="1"/>
                    <a:pt x="75" y="1"/>
                    <a:pt x="79" y="3"/>
                  </a:cubicBezTo>
                  <a:cubicBezTo>
                    <a:pt x="82" y="6"/>
                    <a:pt x="87" y="9"/>
                    <a:pt x="90" y="9"/>
                  </a:cubicBezTo>
                  <a:cubicBezTo>
                    <a:pt x="93" y="9"/>
                    <a:pt x="96" y="11"/>
                    <a:pt x="96" y="12"/>
                  </a:cubicBezTo>
                  <a:cubicBezTo>
                    <a:pt x="96" y="14"/>
                    <a:pt x="94" y="12"/>
                    <a:pt x="98" y="14"/>
                  </a:cubicBezTo>
                  <a:cubicBezTo>
                    <a:pt x="102" y="18"/>
                    <a:pt x="98" y="15"/>
                    <a:pt x="98" y="18"/>
                  </a:cubicBezTo>
                  <a:cubicBezTo>
                    <a:pt x="99" y="23"/>
                    <a:pt x="98" y="22"/>
                    <a:pt x="98" y="23"/>
                  </a:cubicBezTo>
                  <a:cubicBezTo>
                    <a:pt x="98" y="25"/>
                    <a:pt x="101" y="22"/>
                    <a:pt x="101" y="23"/>
                  </a:cubicBezTo>
                  <a:cubicBezTo>
                    <a:pt x="101" y="25"/>
                    <a:pt x="99" y="25"/>
                    <a:pt x="99" y="28"/>
                  </a:cubicBezTo>
                  <a:cubicBezTo>
                    <a:pt x="99" y="29"/>
                    <a:pt x="104" y="31"/>
                    <a:pt x="102" y="32"/>
                  </a:cubicBezTo>
                  <a:cubicBezTo>
                    <a:pt x="101" y="34"/>
                    <a:pt x="102" y="34"/>
                    <a:pt x="101" y="37"/>
                  </a:cubicBezTo>
                  <a:cubicBezTo>
                    <a:pt x="98" y="40"/>
                    <a:pt x="104" y="42"/>
                    <a:pt x="104" y="46"/>
                  </a:cubicBezTo>
                  <a:cubicBezTo>
                    <a:pt x="101" y="48"/>
                    <a:pt x="99" y="45"/>
                    <a:pt x="96" y="46"/>
                  </a:cubicBezTo>
                  <a:cubicBezTo>
                    <a:pt x="93" y="48"/>
                    <a:pt x="94" y="45"/>
                    <a:pt x="91" y="46"/>
                  </a:cubicBezTo>
                  <a:cubicBezTo>
                    <a:pt x="90" y="48"/>
                    <a:pt x="87" y="50"/>
                    <a:pt x="87" y="51"/>
                  </a:cubicBezTo>
                  <a:cubicBezTo>
                    <a:pt x="87" y="53"/>
                    <a:pt x="84" y="51"/>
                    <a:pt x="82" y="54"/>
                  </a:cubicBezTo>
                  <a:cubicBezTo>
                    <a:pt x="82" y="59"/>
                    <a:pt x="79" y="57"/>
                    <a:pt x="81" y="60"/>
                  </a:cubicBezTo>
                  <a:cubicBezTo>
                    <a:pt x="81" y="64"/>
                    <a:pt x="85" y="64"/>
                    <a:pt x="81" y="67"/>
                  </a:cubicBezTo>
                  <a:cubicBezTo>
                    <a:pt x="76" y="70"/>
                    <a:pt x="78" y="74"/>
                    <a:pt x="75" y="74"/>
                  </a:cubicBezTo>
                  <a:cubicBezTo>
                    <a:pt x="72" y="74"/>
                    <a:pt x="73" y="76"/>
                    <a:pt x="72" y="76"/>
                  </a:cubicBezTo>
                  <a:cubicBezTo>
                    <a:pt x="69" y="76"/>
                    <a:pt x="70" y="79"/>
                    <a:pt x="67" y="78"/>
                  </a:cubicBezTo>
                  <a:cubicBezTo>
                    <a:pt x="63" y="78"/>
                    <a:pt x="66" y="84"/>
                    <a:pt x="63" y="82"/>
                  </a:cubicBezTo>
                  <a:cubicBezTo>
                    <a:pt x="60" y="81"/>
                    <a:pt x="61" y="87"/>
                    <a:pt x="55" y="87"/>
                  </a:cubicBezTo>
                  <a:cubicBezTo>
                    <a:pt x="50" y="88"/>
                    <a:pt x="58" y="88"/>
                    <a:pt x="53" y="92"/>
                  </a:cubicBezTo>
                  <a:cubicBezTo>
                    <a:pt x="49" y="93"/>
                    <a:pt x="50" y="88"/>
                    <a:pt x="49" y="92"/>
                  </a:cubicBezTo>
                  <a:cubicBezTo>
                    <a:pt x="49" y="95"/>
                    <a:pt x="53" y="92"/>
                    <a:pt x="50" y="96"/>
                  </a:cubicBezTo>
                  <a:cubicBezTo>
                    <a:pt x="49" y="99"/>
                    <a:pt x="52" y="102"/>
                    <a:pt x="50" y="102"/>
                  </a:cubicBezTo>
                  <a:cubicBezTo>
                    <a:pt x="47" y="102"/>
                    <a:pt x="47" y="116"/>
                    <a:pt x="50" y="116"/>
                  </a:cubicBezTo>
                  <a:cubicBezTo>
                    <a:pt x="53" y="116"/>
                    <a:pt x="50" y="118"/>
                    <a:pt x="53" y="116"/>
                  </a:cubicBezTo>
                  <a:cubicBezTo>
                    <a:pt x="56" y="116"/>
                    <a:pt x="56" y="120"/>
                    <a:pt x="58" y="120"/>
                  </a:cubicBezTo>
                  <a:cubicBezTo>
                    <a:pt x="61" y="120"/>
                    <a:pt x="56" y="123"/>
                    <a:pt x="60" y="123"/>
                  </a:cubicBezTo>
                  <a:cubicBezTo>
                    <a:pt x="61" y="123"/>
                    <a:pt x="63" y="124"/>
                    <a:pt x="64" y="126"/>
                  </a:cubicBezTo>
                  <a:cubicBezTo>
                    <a:pt x="64" y="127"/>
                    <a:pt x="58" y="130"/>
                    <a:pt x="55" y="132"/>
                  </a:cubicBezTo>
                  <a:cubicBezTo>
                    <a:pt x="53" y="134"/>
                    <a:pt x="52" y="129"/>
                    <a:pt x="50" y="130"/>
                  </a:cubicBezTo>
                  <a:cubicBezTo>
                    <a:pt x="49" y="130"/>
                    <a:pt x="46" y="127"/>
                    <a:pt x="41" y="130"/>
                  </a:cubicBezTo>
                  <a:cubicBezTo>
                    <a:pt x="38" y="134"/>
                    <a:pt x="46" y="129"/>
                    <a:pt x="49" y="132"/>
                  </a:cubicBezTo>
                  <a:cubicBezTo>
                    <a:pt x="53" y="137"/>
                    <a:pt x="58" y="130"/>
                    <a:pt x="60" y="132"/>
                  </a:cubicBezTo>
                  <a:cubicBezTo>
                    <a:pt x="61" y="135"/>
                    <a:pt x="58" y="134"/>
                    <a:pt x="58" y="135"/>
                  </a:cubicBezTo>
                  <a:cubicBezTo>
                    <a:pt x="58" y="137"/>
                    <a:pt x="56" y="135"/>
                    <a:pt x="55" y="138"/>
                  </a:cubicBezTo>
                  <a:cubicBezTo>
                    <a:pt x="53" y="140"/>
                    <a:pt x="52" y="135"/>
                    <a:pt x="52" y="138"/>
                  </a:cubicBezTo>
                  <a:cubicBezTo>
                    <a:pt x="50" y="141"/>
                    <a:pt x="44" y="141"/>
                    <a:pt x="46" y="143"/>
                  </a:cubicBezTo>
                  <a:cubicBezTo>
                    <a:pt x="46" y="144"/>
                    <a:pt x="43" y="143"/>
                    <a:pt x="44" y="146"/>
                  </a:cubicBezTo>
                  <a:cubicBezTo>
                    <a:pt x="46" y="148"/>
                    <a:pt x="44" y="148"/>
                    <a:pt x="44" y="151"/>
                  </a:cubicBezTo>
                  <a:cubicBezTo>
                    <a:pt x="46" y="152"/>
                    <a:pt x="43" y="154"/>
                    <a:pt x="44" y="155"/>
                  </a:cubicBezTo>
                  <a:cubicBezTo>
                    <a:pt x="44" y="157"/>
                    <a:pt x="43" y="160"/>
                    <a:pt x="43" y="162"/>
                  </a:cubicBezTo>
                  <a:cubicBezTo>
                    <a:pt x="43" y="165"/>
                    <a:pt x="41" y="166"/>
                    <a:pt x="40" y="171"/>
                  </a:cubicBezTo>
                  <a:cubicBezTo>
                    <a:pt x="38" y="177"/>
                    <a:pt x="38" y="172"/>
                    <a:pt x="32" y="172"/>
                  </a:cubicBezTo>
                  <a:cubicBezTo>
                    <a:pt x="26" y="174"/>
                    <a:pt x="31" y="176"/>
                    <a:pt x="28" y="176"/>
                  </a:cubicBezTo>
                  <a:cubicBezTo>
                    <a:pt x="25" y="174"/>
                    <a:pt x="28" y="183"/>
                    <a:pt x="25" y="183"/>
                  </a:cubicBezTo>
                  <a:cubicBezTo>
                    <a:pt x="20" y="182"/>
                    <a:pt x="12" y="185"/>
                    <a:pt x="14" y="182"/>
                  </a:cubicBezTo>
                  <a:cubicBezTo>
                    <a:pt x="17" y="177"/>
                    <a:pt x="8" y="169"/>
                    <a:pt x="12" y="172"/>
                  </a:cubicBezTo>
                  <a:cubicBezTo>
                    <a:pt x="15" y="174"/>
                    <a:pt x="11" y="169"/>
                    <a:pt x="12" y="169"/>
                  </a:cubicBezTo>
                  <a:cubicBezTo>
                    <a:pt x="15" y="169"/>
                    <a:pt x="15" y="166"/>
                    <a:pt x="14" y="168"/>
                  </a:cubicBezTo>
                  <a:cubicBezTo>
                    <a:pt x="11" y="168"/>
                    <a:pt x="8" y="158"/>
                    <a:pt x="6" y="154"/>
                  </a:cubicBezTo>
                  <a:cubicBezTo>
                    <a:pt x="5" y="149"/>
                    <a:pt x="8" y="149"/>
                    <a:pt x="6" y="146"/>
                  </a:cubicBezTo>
                  <a:cubicBezTo>
                    <a:pt x="5" y="144"/>
                    <a:pt x="3" y="149"/>
                    <a:pt x="2" y="146"/>
                  </a:cubicBezTo>
                  <a:cubicBezTo>
                    <a:pt x="0" y="143"/>
                    <a:pt x="2" y="141"/>
                    <a:pt x="0" y="138"/>
                  </a:cubicBezTo>
                  <a:cubicBezTo>
                    <a:pt x="0" y="137"/>
                    <a:pt x="2" y="137"/>
                    <a:pt x="2" y="135"/>
                  </a:cubicBezTo>
                  <a:close/>
                  <a:moveTo>
                    <a:pt x="61" y="158"/>
                  </a:moveTo>
                  <a:cubicBezTo>
                    <a:pt x="64" y="155"/>
                    <a:pt x="60" y="155"/>
                    <a:pt x="63" y="152"/>
                  </a:cubicBezTo>
                  <a:cubicBezTo>
                    <a:pt x="66" y="151"/>
                    <a:pt x="66" y="149"/>
                    <a:pt x="63" y="151"/>
                  </a:cubicBezTo>
                  <a:cubicBezTo>
                    <a:pt x="60" y="154"/>
                    <a:pt x="61" y="149"/>
                    <a:pt x="58" y="152"/>
                  </a:cubicBezTo>
                  <a:cubicBezTo>
                    <a:pt x="55" y="155"/>
                    <a:pt x="55" y="158"/>
                    <a:pt x="56" y="160"/>
                  </a:cubicBezTo>
                  <a:cubicBezTo>
                    <a:pt x="56" y="162"/>
                    <a:pt x="55" y="165"/>
                    <a:pt x="56" y="163"/>
                  </a:cubicBezTo>
                  <a:cubicBezTo>
                    <a:pt x="58" y="163"/>
                    <a:pt x="58" y="162"/>
                    <a:pt x="61" y="158"/>
                  </a:cubicBezTo>
                  <a:close/>
                  <a:moveTo>
                    <a:pt x="47" y="158"/>
                  </a:moveTo>
                  <a:cubicBezTo>
                    <a:pt x="46" y="158"/>
                    <a:pt x="46" y="162"/>
                    <a:pt x="44" y="163"/>
                  </a:cubicBezTo>
                  <a:cubicBezTo>
                    <a:pt x="43" y="165"/>
                    <a:pt x="41" y="171"/>
                    <a:pt x="43" y="172"/>
                  </a:cubicBezTo>
                  <a:cubicBezTo>
                    <a:pt x="43" y="172"/>
                    <a:pt x="49" y="158"/>
                    <a:pt x="47" y="158"/>
                  </a:cubicBezTo>
                  <a:close/>
                  <a:moveTo>
                    <a:pt x="60" y="120"/>
                  </a:moveTo>
                  <a:cubicBezTo>
                    <a:pt x="58" y="120"/>
                    <a:pt x="58" y="118"/>
                    <a:pt x="58" y="116"/>
                  </a:cubicBezTo>
                  <a:cubicBezTo>
                    <a:pt x="60" y="120"/>
                    <a:pt x="60" y="120"/>
                    <a:pt x="60" y="120"/>
                  </a:cubicBezTo>
                  <a:close/>
                </a:path>
              </a:pathLst>
            </a:custGeom>
            <a:grpFill/>
            <a:ln w="6350" cmpd="sng">
              <a:solidFill>
                <a:schemeClr val="bg1"/>
              </a:solidFill>
              <a:round/>
              <a:headEnd/>
              <a:tailEnd/>
            </a:ln>
          </p:spPr>
          <p:txBody>
            <a:bodyPr/>
            <a:lstStyle/>
            <a:p>
              <a:endParaRPr lang="en-GB"/>
            </a:p>
          </p:txBody>
        </p:sp>
        <p:sp>
          <p:nvSpPr>
            <p:cNvPr id="855" name="Freeform 194">
              <a:extLst>
                <a:ext uri="{FF2B5EF4-FFF2-40B4-BE49-F238E27FC236}">
                  <a16:creationId xmlns:a16="http://schemas.microsoft.com/office/drawing/2014/main" id="{21AAE72B-8FBB-2A12-A17D-C1531B21D164}"/>
                </a:ext>
              </a:extLst>
            </p:cNvPr>
            <p:cNvSpPr>
              <a:spLocks/>
            </p:cNvSpPr>
            <p:nvPr/>
          </p:nvSpPr>
          <p:spPr bwMode="auto">
            <a:xfrm>
              <a:off x="6064776" y="3791045"/>
              <a:ext cx="130149" cy="131754"/>
            </a:xfrm>
            <a:custGeom>
              <a:avLst/>
              <a:gdLst/>
              <a:ahLst/>
              <a:cxnLst>
                <a:cxn ang="0">
                  <a:pos x="30" y="41"/>
                </a:cxn>
                <a:cxn ang="0">
                  <a:pos x="26" y="38"/>
                </a:cxn>
                <a:cxn ang="0">
                  <a:pos x="26" y="39"/>
                </a:cxn>
                <a:cxn ang="0">
                  <a:pos x="24" y="38"/>
                </a:cxn>
                <a:cxn ang="0">
                  <a:pos x="23" y="36"/>
                </a:cxn>
                <a:cxn ang="0">
                  <a:pos x="23" y="35"/>
                </a:cxn>
                <a:cxn ang="0">
                  <a:pos x="26" y="33"/>
                </a:cxn>
                <a:cxn ang="0">
                  <a:pos x="24" y="32"/>
                </a:cxn>
                <a:cxn ang="0">
                  <a:pos x="26" y="30"/>
                </a:cxn>
                <a:cxn ang="0">
                  <a:pos x="23" y="27"/>
                </a:cxn>
                <a:cxn ang="0">
                  <a:pos x="18" y="30"/>
                </a:cxn>
                <a:cxn ang="0">
                  <a:pos x="15" y="32"/>
                </a:cxn>
                <a:cxn ang="0">
                  <a:pos x="14" y="33"/>
                </a:cxn>
                <a:cxn ang="0">
                  <a:pos x="12" y="35"/>
                </a:cxn>
                <a:cxn ang="0">
                  <a:pos x="11" y="36"/>
                </a:cxn>
                <a:cxn ang="0">
                  <a:pos x="11" y="33"/>
                </a:cxn>
                <a:cxn ang="0">
                  <a:pos x="11" y="33"/>
                </a:cxn>
                <a:cxn ang="0">
                  <a:pos x="12" y="32"/>
                </a:cxn>
                <a:cxn ang="0">
                  <a:pos x="11" y="30"/>
                </a:cxn>
                <a:cxn ang="0">
                  <a:pos x="12" y="28"/>
                </a:cxn>
                <a:cxn ang="0">
                  <a:pos x="9" y="27"/>
                </a:cxn>
                <a:cxn ang="0">
                  <a:pos x="6" y="24"/>
                </a:cxn>
                <a:cxn ang="0">
                  <a:pos x="4" y="24"/>
                </a:cxn>
                <a:cxn ang="0">
                  <a:pos x="6" y="24"/>
                </a:cxn>
                <a:cxn ang="0">
                  <a:pos x="8" y="21"/>
                </a:cxn>
                <a:cxn ang="0">
                  <a:pos x="3" y="18"/>
                </a:cxn>
                <a:cxn ang="0">
                  <a:pos x="4" y="14"/>
                </a:cxn>
                <a:cxn ang="0">
                  <a:pos x="0" y="8"/>
                </a:cxn>
                <a:cxn ang="0">
                  <a:pos x="1" y="7"/>
                </a:cxn>
                <a:cxn ang="0">
                  <a:pos x="4" y="8"/>
                </a:cxn>
                <a:cxn ang="0">
                  <a:pos x="6" y="10"/>
                </a:cxn>
                <a:cxn ang="0">
                  <a:pos x="9" y="10"/>
                </a:cxn>
                <a:cxn ang="0">
                  <a:pos x="12" y="10"/>
                </a:cxn>
                <a:cxn ang="0">
                  <a:pos x="9" y="7"/>
                </a:cxn>
                <a:cxn ang="0">
                  <a:pos x="9" y="5"/>
                </a:cxn>
                <a:cxn ang="0">
                  <a:pos x="11" y="2"/>
                </a:cxn>
                <a:cxn ang="0">
                  <a:pos x="14" y="4"/>
                </a:cxn>
                <a:cxn ang="0">
                  <a:pos x="17" y="7"/>
                </a:cxn>
                <a:cxn ang="0">
                  <a:pos x="23" y="8"/>
                </a:cxn>
                <a:cxn ang="0">
                  <a:pos x="27" y="4"/>
                </a:cxn>
                <a:cxn ang="0">
                  <a:pos x="32" y="11"/>
                </a:cxn>
                <a:cxn ang="0">
                  <a:pos x="35" y="16"/>
                </a:cxn>
                <a:cxn ang="0">
                  <a:pos x="42" y="19"/>
                </a:cxn>
                <a:cxn ang="0">
                  <a:pos x="36" y="19"/>
                </a:cxn>
                <a:cxn ang="0">
                  <a:pos x="33" y="27"/>
                </a:cxn>
                <a:cxn ang="0">
                  <a:pos x="33" y="32"/>
                </a:cxn>
                <a:cxn ang="0">
                  <a:pos x="32" y="35"/>
                </a:cxn>
                <a:cxn ang="0">
                  <a:pos x="30" y="35"/>
                </a:cxn>
                <a:cxn ang="0">
                  <a:pos x="30" y="41"/>
                </a:cxn>
              </a:cxnLst>
              <a:rect l="0" t="0" r="r" b="b"/>
              <a:pathLst>
                <a:path w="42" h="42">
                  <a:moveTo>
                    <a:pt x="30" y="41"/>
                  </a:moveTo>
                  <a:cubicBezTo>
                    <a:pt x="26" y="42"/>
                    <a:pt x="27" y="39"/>
                    <a:pt x="26" y="38"/>
                  </a:cubicBezTo>
                  <a:cubicBezTo>
                    <a:pt x="26" y="39"/>
                    <a:pt x="26" y="39"/>
                    <a:pt x="26" y="39"/>
                  </a:cubicBezTo>
                  <a:cubicBezTo>
                    <a:pt x="24" y="39"/>
                    <a:pt x="24" y="38"/>
                    <a:pt x="24" y="38"/>
                  </a:cubicBezTo>
                  <a:cubicBezTo>
                    <a:pt x="24" y="36"/>
                    <a:pt x="24" y="36"/>
                    <a:pt x="23" y="36"/>
                  </a:cubicBezTo>
                  <a:cubicBezTo>
                    <a:pt x="23" y="36"/>
                    <a:pt x="23" y="36"/>
                    <a:pt x="23" y="35"/>
                  </a:cubicBezTo>
                  <a:cubicBezTo>
                    <a:pt x="23" y="35"/>
                    <a:pt x="26" y="35"/>
                    <a:pt x="26" y="33"/>
                  </a:cubicBezTo>
                  <a:cubicBezTo>
                    <a:pt x="26" y="33"/>
                    <a:pt x="24" y="33"/>
                    <a:pt x="24" y="32"/>
                  </a:cubicBezTo>
                  <a:cubicBezTo>
                    <a:pt x="24" y="30"/>
                    <a:pt x="26" y="30"/>
                    <a:pt x="26" y="30"/>
                  </a:cubicBezTo>
                  <a:cubicBezTo>
                    <a:pt x="23" y="27"/>
                    <a:pt x="23" y="27"/>
                    <a:pt x="23" y="27"/>
                  </a:cubicBezTo>
                  <a:cubicBezTo>
                    <a:pt x="21" y="25"/>
                    <a:pt x="18" y="28"/>
                    <a:pt x="18" y="30"/>
                  </a:cubicBezTo>
                  <a:cubicBezTo>
                    <a:pt x="17" y="30"/>
                    <a:pt x="15" y="32"/>
                    <a:pt x="15" y="32"/>
                  </a:cubicBezTo>
                  <a:cubicBezTo>
                    <a:pt x="14" y="33"/>
                    <a:pt x="14" y="33"/>
                    <a:pt x="14" y="33"/>
                  </a:cubicBezTo>
                  <a:cubicBezTo>
                    <a:pt x="12" y="35"/>
                    <a:pt x="12" y="35"/>
                    <a:pt x="12" y="35"/>
                  </a:cubicBezTo>
                  <a:cubicBezTo>
                    <a:pt x="12" y="36"/>
                    <a:pt x="12" y="36"/>
                    <a:pt x="11" y="36"/>
                  </a:cubicBezTo>
                  <a:cubicBezTo>
                    <a:pt x="11" y="35"/>
                    <a:pt x="11" y="35"/>
                    <a:pt x="11" y="33"/>
                  </a:cubicBezTo>
                  <a:cubicBezTo>
                    <a:pt x="11" y="33"/>
                    <a:pt x="11" y="33"/>
                    <a:pt x="11" y="33"/>
                  </a:cubicBezTo>
                  <a:cubicBezTo>
                    <a:pt x="9" y="32"/>
                    <a:pt x="12" y="32"/>
                    <a:pt x="12" y="32"/>
                  </a:cubicBezTo>
                  <a:cubicBezTo>
                    <a:pt x="12" y="32"/>
                    <a:pt x="9" y="30"/>
                    <a:pt x="11" y="30"/>
                  </a:cubicBezTo>
                  <a:cubicBezTo>
                    <a:pt x="11" y="28"/>
                    <a:pt x="12" y="30"/>
                    <a:pt x="12" y="28"/>
                  </a:cubicBezTo>
                  <a:cubicBezTo>
                    <a:pt x="12" y="27"/>
                    <a:pt x="9" y="28"/>
                    <a:pt x="9" y="27"/>
                  </a:cubicBezTo>
                  <a:cubicBezTo>
                    <a:pt x="8" y="27"/>
                    <a:pt x="6" y="25"/>
                    <a:pt x="6" y="24"/>
                  </a:cubicBezTo>
                  <a:cubicBezTo>
                    <a:pt x="4" y="24"/>
                    <a:pt x="4" y="24"/>
                    <a:pt x="4" y="24"/>
                  </a:cubicBezTo>
                  <a:cubicBezTo>
                    <a:pt x="3" y="22"/>
                    <a:pt x="6" y="24"/>
                    <a:pt x="6" y="24"/>
                  </a:cubicBezTo>
                  <a:cubicBezTo>
                    <a:pt x="6" y="22"/>
                    <a:pt x="8" y="21"/>
                    <a:pt x="8" y="21"/>
                  </a:cubicBezTo>
                  <a:cubicBezTo>
                    <a:pt x="3" y="18"/>
                    <a:pt x="3" y="18"/>
                    <a:pt x="3" y="18"/>
                  </a:cubicBezTo>
                  <a:cubicBezTo>
                    <a:pt x="1" y="14"/>
                    <a:pt x="4" y="14"/>
                    <a:pt x="4" y="14"/>
                  </a:cubicBezTo>
                  <a:cubicBezTo>
                    <a:pt x="4" y="13"/>
                    <a:pt x="0" y="10"/>
                    <a:pt x="0" y="8"/>
                  </a:cubicBezTo>
                  <a:cubicBezTo>
                    <a:pt x="1" y="7"/>
                    <a:pt x="1" y="7"/>
                    <a:pt x="1" y="7"/>
                  </a:cubicBezTo>
                  <a:cubicBezTo>
                    <a:pt x="4" y="8"/>
                    <a:pt x="4" y="8"/>
                    <a:pt x="4" y="8"/>
                  </a:cubicBezTo>
                  <a:cubicBezTo>
                    <a:pt x="6" y="8"/>
                    <a:pt x="4" y="10"/>
                    <a:pt x="6" y="10"/>
                  </a:cubicBezTo>
                  <a:cubicBezTo>
                    <a:pt x="8" y="10"/>
                    <a:pt x="8" y="10"/>
                    <a:pt x="9" y="10"/>
                  </a:cubicBezTo>
                  <a:cubicBezTo>
                    <a:pt x="11" y="10"/>
                    <a:pt x="11" y="13"/>
                    <a:pt x="12" y="10"/>
                  </a:cubicBezTo>
                  <a:cubicBezTo>
                    <a:pt x="14" y="8"/>
                    <a:pt x="9" y="7"/>
                    <a:pt x="9" y="7"/>
                  </a:cubicBezTo>
                  <a:cubicBezTo>
                    <a:pt x="9" y="5"/>
                    <a:pt x="9" y="5"/>
                    <a:pt x="9" y="5"/>
                  </a:cubicBezTo>
                  <a:cubicBezTo>
                    <a:pt x="9" y="4"/>
                    <a:pt x="11" y="2"/>
                    <a:pt x="11" y="2"/>
                  </a:cubicBezTo>
                  <a:cubicBezTo>
                    <a:pt x="12" y="5"/>
                    <a:pt x="14" y="0"/>
                    <a:pt x="14" y="4"/>
                  </a:cubicBezTo>
                  <a:cubicBezTo>
                    <a:pt x="15" y="7"/>
                    <a:pt x="17" y="4"/>
                    <a:pt x="17" y="7"/>
                  </a:cubicBezTo>
                  <a:cubicBezTo>
                    <a:pt x="18" y="11"/>
                    <a:pt x="23" y="10"/>
                    <a:pt x="23" y="8"/>
                  </a:cubicBezTo>
                  <a:cubicBezTo>
                    <a:pt x="24" y="7"/>
                    <a:pt x="26" y="5"/>
                    <a:pt x="27" y="4"/>
                  </a:cubicBezTo>
                  <a:cubicBezTo>
                    <a:pt x="29" y="4"/>
                    <a:pt x="32" y="10"/>
                    <a:pt x="32" y="11"/>
                  </a:cubicBezTo>
                  <a:cubicBezTo>
                    <a:pt x="33" y="13"/>
                    <a:pt x="35" y="13"/>
                    <a:pt x="35" y="16"/>
                  </a:cubicBezTo>
                  <a:cubicBezTo>
                    <a:pt x="35" y="18"/>
                    <a:pt x="41" y="16"/>
                    <a:pt x="42" y="19"/>
                  </a:cubicBezTo>
                  <a:cubicBezTo>
                    <a:pt x="42" y="22"/>
                    <a:pt x="41" y="18"/>
                    <a:pt x="36" y="19"/>
                  </a:cubicBezTo>
                  <a:cubicBezTo>
                    <a:pt x="33" y="22"/>
                    <a:pt x="36" y="25"/>
                    <a:pt x="33" y="27"/>
                  </a:cubicBezTo>
                  <a:cubicBezTo>
                    <a:pt x="32" y="28"/>
                    <a:pt x="35" y="30"/>
                    <a:pt x="33" y="32"/>
                  </a:cubicBezTo>
                  <a:cubicBezTo>
                    <a:pt x="32" y="32"/>
                    <a:pt x="33" y="33"/>
                    <a:pt x="32" y="35"/>
                  </a:cubicBezTo>
                  <a:cubicBezTo>
                    <a:pt x="32" y="35"/>
                    <a:pt x="32" y="28"/>
                    <a:pt x="30" y="35"/>
                  </a:cubicBezTo>
                  <a:cubicBezTo>
                    <a:pt x="29" y="38"/>
                    <a:pt x="29" y="39"/>
                    <a:pt x="30" y="41"/>
                  </a:cubicBezTo>
                </a:path>
              </a:pathLst>
            </a:custGeom>
            <a:grpFill/>
            <a:ln w="6350" cmpd="sng">
              <a:solidFill>
                <a:schemeClr val="bg1"/>
              </a:solidFill>
              <a:round/>
              <a:headEnd/>
              <a:tailEnd/>
            </a:ln>
          </p:spPr>
          <p:txBody>
            <a:bodyPr/>
            <a:lstStyle/>
            <a:p>
              <a:endParaRPr lang="en-GB"/>
            </a:p>
          </p:txBody>
        </p:sp>
        <p:sp>
          <p:nvSpPr>
            <p:cNvPr id="856" name="Freeform 195">
              <a:extLst>
                <a:ext uri="{FF2B5EF4-FFF2-40B4-BE49-F238E27FC236}">
                  <a16:creationId xmlns:a16="http://schemas.microsoft.com/office/drawing/2014/main" id="{2AFB9315-401F-C85F-DB17-02E3BADA79CB}"/>
                </a:ext>
              </a:extLst>
            </p:cNvPr>
            <p:cNvSpPr>
              <a:spLocks/>
            </p:cNvSpPr>
            <p:nvPr/>
          </p:nvSpPr>
          <p:spPr bwMode="auto">
            <a:xfrm>
              <a:off x="6055135" y="3869776"/>
              <a:ext cx="36956" cy="33742"/>
            </a:xfrm>
            <a:custGeom>
              <a:avLst/>
              <a:gdLst/>
              <a:ahLst/>
              <a:cxnLst>
                <a:cxn ang="0">
                  <a:pos x="0" y="2"/>
                </a:cxn>
                <a:cxn ang="0">
                  <a:pos x="3" y="0"/>
                </a:cxn>
                <a:cxn ang="0">
                  <a:pos x="4" y="3"/>
                </a:cxn>
                <a:cxn ang="0">
                  <a:pos x="6" y="3"/>
                </a:cxn>
                <a:cxn ang="0">
                  <a:pos x="7" y="3"/>
                </a:cxn>
                <a:cxn ang="0">
                  <a:pos x="9" y="5"/>
                </a:cxn>
                <a:cxn ang="0">
                  <a:pos x="10" y="6"/>
                </a:cxn>
                <a:cxn ang="0">
                  <a:pos x="12" y="11"/>
                </a:cxn>
                <a:cxn ang="0">
                  <a:pos x="9" y="11"/>
                </a:cxn>
                <a:cxn ang="0">
                  <a:pos x="0" y="2"/>
                </a:cxn>
              </a:cxnLst>
              <a:rect l="0" t="0" r="r" b="b"/>
              <a:pathLst>
                <a:path w="12" h="11">
                  <a:moveTo>
                    <a:pt x="0" y="2"/>
                  </a:moveTo>
                  <a:cubicBezTo>
                    <a:pt x="1" y="2"/>
                    <a:pt x="1" y="0"/>
                    <a:pt x="3" y="0"/>
                  </a:cubicBezTo>
                  <a:cubicBezTo>
                    <a:pt x="4" y="2"/>
                    <a:pt x="3" y="3"/>
                    <a:pt x="4" y="3"/>
                  </a:cubicBezTo>
                  <a:cubicBezTo>
                    <a:pt x="6" y="2"/>
                    <a:pt x="4" y="3"/>
                    <a:pt x="6" y="3"/>
                  </a:cubicBezTo>
                  <a:cubicBezTo>
                    <a:pt x="7" y="3"/>
                    <a:pt x="7" y="3"/>
                    <a:pt x="7" y="3"/>
                  </a:cubicBezTo>
                  <a:cubicBezTo>
                    <a:pt x="9" y="3"/>
                    <a:pt x="7" y="5"/>
                    <a:pt x="9" y="5"/>
                  </a:cubicBezTo>
                  <a:cubicBezTo>
                    <a:pt x="10" y="6"/>
                    <a:pt x="10" y="6"/>
                    <a:pt x="10" y="6"/>
                  </a:cubicBezTo>
                  <a:cubicBezTo>
                    <a:pt x="10" y="8"/>
                    <a:pt x="10" y="9"/>
                    <a:pt x="12" y="11"/>
                  </a:cubicBezTo>
                  <a:cubicBezTo>
                    <a:pt x="10" y="11"/>
                    <a:pt x="10" y="11"/>
                    <a:pt x="9" y="11"/>
                  </a:cubicBezTo>
                  <a:cubicBezTo>
                    <a:pt x="4" y="9"/>
                    <a:pt x="3" y="5"/>
                    <a:pt x="0" y="2"/>
                  </a:cubicBezTo>
                </a:path>
              </a:pathLst>
            </a:custGeom>
            <a:grpFill/>
            <a:ln w="6350" cmpd="sng">
              <a:solidFill>
                <a:schemeClr val="bg1"/>
              </a:solidFill>
              <a:round/>
              <a:headEnd/>
              <a:tailEnd/>
            </a:ln>
          </p:spPr>
          <p:txBody>
            <a:bodyPr/>
            <a:lstStyle/>
            <a:p>
              <a:endParaRPr lang="en-GB"/>
            </a:p>
          </p:txBody>
        </p:sp>
        <p:sp>
          <p:nvSpPr>
            <p:cNvPr id="857" name="Freeform 196">
              <a:extLst>
                <a:ext uri="{FF2B5EF4-FFF2-40B4-BE49-F238E27FC236}">
                  <a16:creationId xmlns:a16="http://schemas.microsoft.com/office/drawing/2014/main" id="{B53C26B0-9096-14EF-1AB5-99B4E38F7613}"/>
                </a:ext>
              </a:extLst>
            </p:cNvPr>
            <p:cNvSpPr>
              <a:spLocks/>
            </p:cNvSpPr>
            <p:nvPr/>
          </p:nvSpPr>
          <p:spPr bwMode="auto">
            <a:xfrm>
              <a:off x="6021392" y="3816752"/>
              <a:ext cx="80339" cy="86764"/>
            </a:xfrm>
            <a:custGeom>
              <a:avLst/>
              <a:gdLst/>
              <a:ahLst/>
              <a:cxnLst>
                <a:cxn ang="0">
                  <a:pos x="24" y="28"/>
                </a:cxn>
                <a:cxn ang="0">
                  <a:pos x="24" y="25"/>
                </a:cxn>
                <a:cxn ang="0">
                  <a:pos x="24" y="25"/>
                </a:cxn>
                <a:cxn ang="0">
                  <a:pos x="26" y="23"/>
                </a:cxn>
                <a:cxn ang="0">
                  <a:pos x="24" y="22"/>
                </a:cxn>
                <a:cxn ang="0">
                  <a:pos x="26" y="20"/>
                </a:cxn>
                <a:cxn ang="0">
                  <a:pos x="23" y="19"/>
                </a:cxn>
                <a:cxn ang="0">
                  <a:pos x="20" y="16"/>
                </a:cxn>
                <a:cxn ang="0">
                  <a:pos x="18" y="16"/>
                </a:cxn>
                <a:cxn ang="0">
                  <a:pos x="20" y="16"/>
                </a:cxn>
                <a:cxn ang="0">
                  <a:pos x="21" y="12"/>
                </a:cxn>
                <a:cxn ang="0">
                  <a:pos x="17" y="9"/>
                </a:cxn>
                <a:cxn ang="0">
                  <a:pos x="18" y="6"/>
                </a:cxn>
                <a:cxn ang="0">
                  <a:pos x="14" y="0"/>
                </a:cxn>
                <a:cxn ang="0">
                  <a:pos x="12" y="2"/>
                </a:cxn>
                <a:cxn ang="0">
                  <a:pos x="8" y="2"/>
                </a:cxn>
                <a:cxn ang="0">
                  <a:pos x="6" y="2"/>
                </a:cxn>
                <a:cxn ang="0">
                  <a:pos x="1" y="3"/>
                </a:cxn>
                <a:cxn ang="0">
                  <a:pos x="1" y="3"/>
                </a:cxn>
                <a:cxn ang="0">
                  <a:pos x="1" y="3"/>
                </a:cxn>
                <a:cxn ang="0">
                  <a:pos x="3" y="8"/>
                </a:cxn>
                <a:cxn ang="0">
                  <a:pos x="1" y="11"/>
                </a:cxn>
                <a:cxn ang="0">
                  <a:pos x="3" y="12"/>
                </a:cxn>
                <a:cxn ang="0">
                  <a:pos x="1" y="14"/>
                </a:cxn>
                <a:cxn ang="0">
                  <a:pos x="9" y="16"/>
                </a:cxn>
                <a:cxn ang="0">
                  <a:pos x="11" y="19"/>
                </a:cxn>
                <a:cxn ang="0">
                  <a:pos x="14" y="17"/>
                </a:cxn>
                <a:cxn ang="0">
                  <a:pos x="15" y="20"/>
                </a:cxn>
                <a:cxn ang="0">
                  <a:pos x="17" y="20"/>
                </a:cxn>
                <a:cxn ang="0">
                  <a:pos x="18" y="20"/>
                </a:cxn>
                <a:cxn ang="0">
                  <a:pos x="20" y="22"/>
                </a:cxn>
                <a:cxn ang="0">
                  <a:pos x="21" y="23"/>
                </a:cxn>
                <a:cxn ang="0">
                  <a:pos x="23" y="28"/>
                </a:cxn>
                <a:cxn ang="0">
                  <a:pos x="24" y="26"/>
                </a:cxn>
                <a:cxn ang="0">
                  <a:pos x="24" y="28"/>
                </a:cxn>
              </a:cxnLst>
              <a:rect l="0" t="0" r="r" b="b"/>
              <a:pathLst>
                <a:path w="26" h="28">
                  <a:moveTo>
                    <a:pt x="24" y="28"/>
                  </a:moveTo>
                  <a:cubicBezTo>
                    <a:pt x="24" y="26"/>
                    <a:pt x="24" y="26"/>
                    <a:pt x="24" y="25"/>
                  </a:cubicBezTo>
                  <a:cubicBezTo>
                    <a:pt x="24" y="25"/>
                    <a:pt x="24" y="25"/>
                    <a:pt x="24" y="25"/>
                  </a:cubicBezTo>
                  <a:cubicBezTo>
                    <a:pt x="23" y="23"/>
                    <a:pt x="26" y="23"/>
                    <a:pt x="26" y="23"/>
                  </a:cubicBezTo>
                  <a:cubicBezTo>
                    <a:pt x="26" y="23"/>
                    <a:pt x="23" y="22"/>
                    <a:pt x="24" y="22"/>
                  </a:cubicBezTo>
                  <a:cubicBezTo>
                    <a:pt x="24" y="20"/>
                    <a:pt x="26" y="22"/>
                    <a:pt x="26" y="20"/>
                  </a:cubicBezTo>
                  <a:cubicBezTo>
                    <a:pt x="26" y="19"/>
                    <a:pt x="23" y="20"/>
                    <a:pt x="23" y="19"/>
                  </a:cubicBezTo>
                  <a:cubicBezTo>
                    <a:pt x="21" y="19"/>
                    <a:pt x="20" y="17"/>
                    <a:pt x="20" y="16"/>
                  </a:cubicBezTo>
                  <a:cubicBezTo>
                    <a:pt x="18" y="16"/>
                    <a:pt x="18" y="16"/>
                    <a:pt x="18" y="16"/>
                  </a:cubicBezTo>
                  <a:cubicBezTo>
                    <a:pt x="17" y="14"/>
                    <a:pt x="20" y="16"/>
                    <a:pt x="20" y="16"/>
                  </a:cubicBezTo>
                  <a:cubicBezTo>
                    <a:pt x="20" y="14"/>
                    <a:pt x="21" y="12"/>
                    <a:pt x="21" y="12"/>
                  </a:cubicBezTo>
                  <a:cubicBezTo>
                    <a:pt x="17" y="9"/>
                    <a:pt x="17" y="9"/>
                    <a:pt x="17" y="9"/>
                  </a:cubicBezTo>
                  <a:cubicBezTo>
                    <a:pt x="15" y="6"/>
                    <a:pt x="18" y="6"/>
                    <a:pt x="18" y="6"/>
                  </a:cubicBezTo>
                  <a:cubicBezTo>
                    <a:pt x="18" y="5"/>
                    <a:pt x="14" y="2"/>
                    <a:pt x="14" y="0"/>
                  </a:cubicBezTo>
                  <a:cubicBezTo>
                    <a:pt x="12" y="0"/>
                    <a:pt x="12" y="2"/>
                    <a:pt x="12" y="2"/>
                  </a:cubicBezTo>
                  <a:cubicBezTo>
                    <a:pt x="8" y="2"/>
                    <a:pt x="8" y="2"/>
                    <a:pt x="8" y="2"/>
                  </a:cubicBezTo>
                  <a:cubicBezTo>
                    <a:pt x="8" y="2"/>
                    <a:pt x="8" y="2"/>
                    <a:pt x="6" y="2"/>
                  </a:cubicBezTo>
                  <a:cubicBezTo>
                    <a:pt x="5" y="2"/>
                    <a:pt x="3" y="3"/>
                    <a:pt x="1" y="3"/>
                  </a:cubicBezTo>
                  <a:cubicBezTo>
                    <a:pt x="1" y="3"/>
                    <a:pt x="1" y="3"/>
                    <a:pt x="1" y="3"/>
                  </a:cubicBezTo>
                  <a:cubicBezTo>
                    <a:pt x="1" y="3"/>
                    <a:pt x="0" y="3"/>
                    <a:pt x="1" y="3"/>
                  </a:cubicBezTo>
                  <a:cubicBezTo>
                    <a:pt x="1" y="5"/>
                    <a:pt x="3" y="6"/>
                    <a:pt x="3" y="8"/>
                  </a:cubicBezTo>
                  <a:cubicBezTo>
                    <a:pt x="3" y="9"/>
                    <a:pt x="1" y="9"/>
                    <a:pt x="1" y="11"/>
                  </a:cubicBezTo>
                  <a:cubicBezTo>
                    <a:pt x="1" y="12"/>
                    <a:pt x="3" y="12"/>
                    <a:pt x="3" y="12"/>
                  </a:cubicBezTo>
                  <a:cubicBezTo>
                    <a:pt x="3" y="14"/>
                    <a:pt x="1" y="14"/>
                    <a:pt x="1" y="14"/>
                  </a:cubicBezTo>
                  <a:cubicBezTo>
                    <a:pt x="5" y="16"/>
                    <a:pt x="8" y="14"/>
                    <a:pt x="9" y="16"/>
                  </a:cubicBezTo>
                  <a:cubicBezTo>
                    <a:pt x="11" y="17"/>
                    <a:pt x="11" y="17"/>
                    <a:pt x="11" y="19"/>
                  </a:cubicBezTo>
                  <a:cubicBezTo>
                    <a:pt x="12" y="19"/>
                    <a:pt x="12" y="17"/>
                    <a:pt x="14" y="17"/>
                  </a:cubicBezTo>
                  <a:cubicBezTo>
                    <a:pt x="15" y="19"/>
                    <a:pt x="14" y="20"/>
                    <a:pt x="15" y="20"/>
                  </a:cubicBezTo>
                  <a:cubicBezTo>
                    <a:pt x="17" y="19"/>
                    <a:pt x="15" y="20"/>
                    <a:pt x="17" y="20"/>
                  </a:cubicBezTo>
                  <a:cubicBezTo>
                    <a:pt x="18" y="20"/>
                    <a:pt x="18" y="20"/>
                    <a:pt x="18" y="20"/>
                  </a:cubicBezTo>
                  <a:cubicBezTo>
                    <a:pt x="20" y="20"/>
                    <a:pt x="18" y="22"/>
                    <a:pt x="20" y="22"/>
                  </a:cubicBezTo>
                  <a:cubicBezTo>
                    <a:pt x="21" y="23"/>
                    <a:pt x="21" y="23"/>
                    <a:pt x="21" y="23"/>
                  </a:cubicBezTo>
                  <a:cubicBezTo>
                    <a:pt x="21" y="25"/>
                    <a:pt x="21" y="26"/>
                    <a:pt x="23" y="28"/>
                  </a:cubicBezTo>
                  <a:cubicBezTo>
                    <a:pt x="23" y="28"/>
                    <a:pt x="23" y="26"/>
                    <a:pt x="24" y="26"/>
                  </a:cubicBezTo>
                  <a:cubicBezTo>
                    <a:pt x="24" y="28"/>
                    <a:pt x="24" y="28"/>
                    <a:pt x="24" y="28"/>
                  </a:cubicBezTo>
                </a:path>
              </a:pathLst>
            </a:custGeom>
            <a:grpFill/>
            <a:ln w="6350" cmpd="sng">
              <a:solidFill>
                <a:schemeClr val="bg1"/>
              </a:solidFill>
              <a:round/>
              <a:headEnd/>
              <a:tailEnd/>
            </a:ln>
          </p:spPr>
          <p:txBody>
            <a:bodyPr/>
            <a:lstStyle/>
            <a:p>
              <a:endParaRPr lang="en-GB"/>
            </a:p>
          </p:txBody>
        </p:sp>
        <p:sp>
          <p:nvSpPr>
            <p:cNvPr id="858" name="Freeform 197">
              <a:extLst>
                <a:ext uri="{FF2B5EF4-FFF2-40B4-BE49-F238E27FC236}">
                  <a16:creationId xmlns:a16="http://schemas.microsoft.com/office/drawing/2014/main" id="{6F8D40A5-2024-8F97-A238-7D8BD8FCE862}"/>
                </a:ext>
              </a:extLst>
            </p:cNvPr>
            <p:cNvSpPr>
              <a:spLocks/>
            </p:cNvSpPr>
            <p:nvPr/>
          </p:nvSpPr>
          <p:spPr bwMode="auto">
            <a:xfrm>
              <a:off x="5933020" y="3738022"/>
              <a:ext cx="175139" cy="91585"/>
            </a:xfrm>
            <a:custGeom>
              <a:avLst/>
              <a:gdLst/>
              <a:ahLst/>
              <a:cxnLst>
                <a:cxn ang="0">
                  <a:pos x="30" y="28"/>
                </a:cxn>
                <a:cxn ang="0">
                  <a:pos x="34" y="26"/>
                </a:cxn>
                <a:cxn ang="0">
                  <a:pos x="36" y="26"/>
                </a:cxn>
                <a:cxn ang="0">
                  <a:pos x="41" y="26"/>
                </a:cxn>
                <a:cxn ang="0">
                  <a:pos x="42" y="25"/>
                </a:cxn>
                <a:cxn ang="0">
                  <a:pos x="44" y="23"/>
                </a:cxn>
                <a:cxn ang="0">
                  <a:pos x="47" y="25"/>
                </a:cxn>
                <a:cxn ang="0">
                  <a:pos x="48" y="26"/>
                </a:cxn>
                <a:cxn ang="0">
                  <a:pos x="51" y="26"/>
                </a:cxn>
                <a:cxn ang="0">
                  <a:pos x="54" y="26"/>
                </a:cxn>
                <a:cxn ang="0">
                  <a:pos x="51" y="23"/>
                </a:cxn>
                <a:cxn ang="0">
                  <a:pos x="51" y="22"/>
                </a:cxn>
                <a:cxn ang="0">
                  <a:pos x="53" y="19"/>
                </a:cxn>
                <a:cxn ang="0">
                  <a:pos x="47" y="16"/>
                </a:cxn>
                <a:cxn ang="0">
                  <a:pos x="47" y="11"/>
                </a:cxn>
                <a:cxn ang="0">
                  <a:pos x="42" y="10"/>
                </a:cxn>
                <a:cxn ang="0">
                  <a:pos x="37" y="10"/>
                </a:cxn>
                <a:cxn ang="0">
                  <a:pos x="31" y="11"/>
                </a:cxn>
                <a:cxn ang="0">
                  <a:pos x="30" y="8"/>
                </a:cxn>
                <a:cxn ang="0">
                  <a:pos x="24" y="5"/>
                </a:cxn>
                <a:cxn ang="0">
                  <a:pos x="17" y="4"/>
                </a:cxn>
                <a:cxn ang="0">
                  <a:pos x="11" y="4"/>
                </a:cxn>
                <a:cxn ang="0">
                  <a:pos x="7" y="0"/>
                </a:cxn>
                <a:cxn ang="0">
                  <a:pos x="0" y="2"/>
                </a:cxn>
                <a:cxn ang="0">
                  <a:pos x="10" y="8"/>
                </a:cxn>
                <a:cxn ang="0">
                  <a:pos x="14" y="14"/>
                </a:cxn>
                <a:cxn ang="0">
                  <a:pos x="13" y="23"/>
                </a:cxn>
                <a:cxn ang="0">
                  <a:pos x="17" y="23"/>
                </a:cxn>
                <a:cxn ang="0">
                  <a:pos x="21" y="23"/>
                </a:cxn>
                <a:cxn ang="0">
                  <a:pos x="22" y="22"/>
                </a:cxn>
                <a:cxn ang="0">
                  <a:pos x="27" y="25"/>
                </a:cxn>
                <a:cxn ang="0">
                  <a:pos x="27" y="25"/>
                </a:cxn>
                <a:cxn ang="0">
                  <a:pos x="27" y="26"/>
                </a:cxn>
                <a:cxn ang="0">
                  <a:pos x="30" y="26"/>
                </a:cxn>
                <a:cxn ang="0">
                  <a:pos x="30" y="28"/>
                </a:cxn>
              </a:cxnLst>
              <a:rect l="0" t="0" r="r" b="b"/>
              <a:pathLst>
                <a:path w="56" h="29">
                  <a:moveTo>
                    <a:pt x="30" y="28"/>
                  </a:moveTo>
                  <a:cubicBezTo>
                    <a:pt x="31" y="28"/>
                    <a:pt x="33" y="26"/>
                    <a:pt x="34" y="26"/>
                  </a:cubicBezTo>
                  <a:cubicBezTo>
                    <a:pt x="36" y="26"/>
                    <a:pt x="36" y="26"/>
                    <a:pt x="36" y="26"/>
                  </a:cubicBezTo>
                  <a:cubicBezTo>
                    <a:pt x="41" y="26"/>
                    <a:pt x="41" y="26"/>
                    <a:pt x="41" y="26"/>
                  </a:cubicBezTo>
                  <a:cubicBezTo>
                    <a:pt x="41" y="26"/>
                    <a:pt x="41" y="25"/>
                    <a:pt x="42" y="25"/>
                  </a:cubicBezTo>
                  <a:cubicBezTo>
                    <a:pt x="44" y="23"/>
                    <a:pt x="44" y="23"/>
                    <a:pt x="44" y="23"/>
                  </a:cubicBezTo>
                  <a:cubicBezTo>
                    <a:pt x="47" y="25"/>
                    <a:pt x="47" y="25"/>
                    <a:pt x="47" y="25"/>
                  </a:cubicBezTo>
                  <a:cubicBezTo>
                    <a:pt x="48" y="25"/>
                    <a:pt x="47" y="26"/>
                    <a:pt x="48" y="26"/>
                  </a:cubicBezTo>
                  <a:cubicBezTo>
                    <a:pt x="50" y="26"/>
                    <a:pt x="50" y="26"/>
                    <a:pt x="51" y="26"/>
                  </a:cubicBezTo>
                  <a:cubicBezTo>
                    <a:pt x="53" y="26"/>
                    <a:pt x="53" y="29"/>
                    <a:pt x="54" y="26"/>
                  </a:cubicBezTo>
                  <a:cubicBezTo>
                    <a:pt x="56" y="25"/>
                    <a:pt x="51" y="23"/>
                    <a:pt x="51" y="23"/>
                  </a:cubicBezTo>
                  <a:cubicBezTo>
                    <a:pt x="51" y="22"/>
                    <a:pt x="51" y="22"/>
                    <a:pt x="51" y="22"/>
                  </a:cubicBezTo>
                  <a:cubicBezTo>
                    <a:pt x="51" y="20"/>
                    <a:pt x="53" y="19"/>
                    <a:pt x="53" y="19"/>
                  </a:cubicBezTo>
                  <a:cubicBezTo>
                    <a:pt x="48" y="17"/>
                    <a:pt x="48" y="17"/>
                    <a:pt x="47" y="16"/>
                  </a:cubicBezTo>
                  <a:cubicBezTo>
                    <a:pt x="45" y="14"/>
                    <a:pt x="50" y="11"/>
                    <a:pt x="47" y="11"/>
                  </a:cubicBezTo>
                  <a:cubicBezTo>
                    <a:pt x="44" y="11"/>
                    <a:pt x="44" y="10"/>
                    <a:pt x="42" y="10"/>
                  </a:cubicBezTo>
                  <a:cubicBezTo>
                    <a:pt x="41" y="8"/>
                    <a:pt x="41" y="11"/>
                    <a:pt x="37" y="10"/>
                  </a:cubicBezTo>
                  <a:cubicBezTo>
                    <a:pt x="36" y="8"/>
                    <a:pt x="34" y="13"/>
                    <a:pt x="31" y="11"/>
                  </a:cubicBezTo>
                  <a:cubicBezTo>
                    <a:pt x="30" y="10"/>
                    <a:pt x="34" y="10"/>
                    <a:pt x="30" y="8"/>
                  </a:cubicBezTo>
                  <a:cubicBezTo>
                    <a:pt x="25" y="7"/>
                    <a:pt x="25" y="5"/>
                    <a:pt x="24" y="5"/>
                  </a:cubicBezTo>
                  <a:cubicBezTo>
                    <a:pt x="22" y="5"/>
                    <a:pt x="21" y="2"/>
                    <a:pt x="17" y="4"/>
                  </a:cubicBezTo>
                  <a:cubicBezTo>
                    <a:pt x="13" y="7"/>
                    <a:pt x="14" y="4"/>
                    <a:pt x="11" y="4"/>
                  </a:cubicBezTo>
                  <a:cubicBezTo>
                    <a:pt x="8" y="4"/>
                    <a:pt x="8" y="0"/>
                    <a:pt x="7" y="0"/>
                  </a:cubicBezTo>
                  <a:cubicBezTo>
                    <a:pt x="5" y="0"/>
                    <a:pt x="2" y="0"/>
                    <a:pt x="0" y="2"/>
                  </a:cubicBezTo>
                  <a:cubicBezTo>
                    <a:pt x="7" y="7"/>
                    <a:pt x="8" y="5"/>
                    <a:pt x="10" y="8"/>
                  </a:cubicBezTo>
                  <a:cubicBezTo>
                    <a:pt x="11" y="11"/>
                    <a:pt x="13" y="7"/>
                    <a:pt x="14" y="14"/>
                  </a:cubicBezTo>
                  <a:cubicBezTo>
                    <a:pt x="16" y="22"/>
                    <a:pt x="14" y="22"/>
                    <a:pt x="13" y="23"/>
                  </a:cubicBezTo>
                  <a:cubicBezTo>
                    <a:pt x="16" y="25"/>
                    <a:pt x="14" y="23"/>
                    <a:pt x="17" y="23"/>
                  </a:cubicBezTo>
                  <a:cubicBezTo>
                    <a:pt x="17" y="23"/>
                    <a:pt x="21" y="25"/>
                    <a:pt x="21" y="23"/>
                  </a:cubicBezTo>
                  <a:cubicBezTo>
                    <a:pt x="22" y="22"/>
                    <a:pt x="22" y="22"/>
                    <a:pt x="22" y="22"/>
                  </a:cubicBezTo>
                  <a:cubicBezTo>
                    <a:pt x="22" y="22"/>
                    <a:pt x="24" y="22"/>
                    <a:pt x="27" y="25"/>
                  </a:cubicBezTo>
                  <a:cubicBezTo>
                    <a:pt x="27" y="25"/>
                    <a:pt x="27" y="25"/>
                    <a:pt x="27" y="25"/>
                  </a:cubicBezTo>
                  <a:cubicBezTo>
                    <a:pt x="27" y="26"/>
                    <a:pt x="27" y="26"/>
                    <a:pt x="27" y="26"/>
                  </a:cubicBezTo>
                  <a:cubicBezTo>
                    <a:pt x="28" y="28"/>
                    <a:pt x="28" y="26"/>
                    <a:pt x="30" y="26"/>
                  </a:cubicBezTo>
                  <a:cubicBezTo>
                    <a:pt x="30" y="28"/>
                    <a:pt x="30" y="28"/>
                    <a:pt x="30" y="28"/>
                  </a:cubicBezTo>
                </a:path>
              </a:pathLst>
            </a:custGeom>
            <a:grpFill/>
            <a:ln w="6350" cmpd="sng">
              <a:solidFill>
                <a:schemeClr val="bg1"/>
              </a:solidFill>
              <a:round/>
              <a:headEnd/>
              <a:tailEnd/>
            </a:ln>
          </p:spPr>
          <p:txBody>
            <a:bodyPr/>
            <a:lstStyle/>
            <a:p>
              <a:endParaRPr lang="en-GB"/>
            </a:p>
          </p:txBody>
        </p:sp>
        <p:sp>
          <p:nvSpPr>
            <p:cNvPr id="859" name="Freeform 198">
              <a:extLst>
                <a:ext uri="{FF2B5EF4-FFF2-40B4-BE49-F238E27FC236}">
                  <a16:creationId xmlns:a16="http://schemas.microsoft.com/office/drawing/2014/main" id="{FE5E05B8-88EA-7316-E425-E0300602550C}"/>
                </a:ext>
              </a:extLst>
            </p:cNvPr>
            <p:cNvSpPr>
              <a:spLocks/>
            </p:cNvSpPr>
            <p:nvPr/>
          </p:nvSpPr>
          <p:spPr bwMode="auto">
            <a:xfrm>
              <a:off x="6085664" y="3289738"/>
              <a:ext cx="1023520" cy="557543"/>
            </a:xfrm>
            <a:custGeom>
              <a:avLst/>
              <a:gdLst/>
              <a:ahLst/>
              <a:cxnLst>
                <a:cxn ang="0">
                  <a:pos x="197" y="160"/>
                </a:cxn>
                <a:cxn ang="0">
                  <a:pos x="194" y="162"/>
                </a:cxn>
                <a:cxn ang="0">
                  <a:pos x="185" y="168"/>
                </a:cxn>
                <a:cxn ang="0">
                  <a:pos x="179" y="176"/>
                </a:cxn>
                <a:cxn ang="0">
                  <a:pos x="174" y="176"/>
                </a:cxn>
                <a:cxn ang="0">
                  <a:pos x="174" y="173"/>
                </a:cxn>
                <a:cxn ang="0">
                  <a:pos x="163" y="168"/>
                </a:cxn>
                <a:cxn ang="0">
                  <a:pos x="159" y="162"/>
                </a:cxn>
                <a:cxn ang="0">
                  <a:pos x="159" y="153"/>
                </a:cxn>
                <a:cxn ang="0">
                  <a:pos x="148" y="143"/>
                </a:cxn>
                <a:cxn ang="0">
                  <a:pos x="124" y="143"/>
                </a:cxn>
                <a:cxn ang="0">
                  <a:pos x="121" y="135"/>
                </a:cxn>
                <a:cxn ang="0">
                  <a:pos x="122" y="124"/>
                </a:cxn>
                <a:cxn ang="0">
                  <a:pos x="122" y="114"/>
                </a:cxn>
                <a:cxn ang="0">
                  <a:pos x="121" y="109"/>
                </a:cxn>
                <a:cxn ang="0">
                  <a:pos x="112" y="109"/>
                </a:cxn>
                <a:cxn ang="0">
                  <a:pos x="107" y="114"/>
                </a:cxn>
                <a:cxn ang="0">
                  <a:pos x="99" y="121"/>
                </a:cxn>
                <a:cxn ang="0">
                  <a:pos x="80" y="132"/>
                </a:cxn>
                <a:cxn ang="0">
                  <a:pos x="75" y="170"/>
                </a:cxn>
                <a:cxn ang="0">
                  <a:pos x="63" y="159"/>
                </a:cxn>
                <a:cxn ang="0">
                  <a:pos x="51" y="165"/>
                </a:cxn>
                <a:cxn ang="0">
                  <a:pos x="46" y="151"/>
                </a:cxn>
                <a:cxn ang="0">
                  <a:pos x="37" y="137"/>
                </a:cxn>
                <a:cxn ang="0">
                  <a:pos x="43" y="134"/>
                </a:cxn>
                <a:cxn ang="0">
                  <a:pos x="43" y="124"/>
                </a:cxn>
                <a:cxn ang="0">
                  <a:pos x="55" y="123"/>
                </a:cxn>
                <a:cxn ang="0">
                  <a:pos x="57" y="107"/>
                </a:cxn>
                <a:cxn ang="0">
                  <a:pos x="45" y="106"/>
                </a:cxn>
                <a:cxn ang="0">
                  <a:pos x="25" y="112"/>
                </a:cxn>
                <a:cxn ang="0">
                  <a:pos x="23" y="112"/>
                </a:cxn>
                <a:cxn ang="0">
                  <a:pos x="11" y="96"/>
                </a:cxn>
                <a:cxn ang="0">
                  <a:pos x="7" y="76"/>
                </a:cxn>
                <a:cxn ang="0">
                  <a:pos x="22" y="65"/>
                </a:cxn>
                <a:cxn ang="0">
                  <a:pos x="46" y="50"/>
                </a:cxn>
                <a:cxn ang="0">
                  <a:pos x="80" y="62"/>
                </a:cxn>
                <a:cxn ang="0">
                  <a:pos x="103" y="61"/>
                </a:cxn>
                <a:cxn ang="0">
                  <a:pos x="119" y="51"/>
                </a:cxn>
                <a:cxn ang="0">
                  <a:pos x="125" y="31"/>
                </a:cxn>
                <a:cxn ang="0">
                  <a:pos x="171" y="9"/>
                </a:cxn>
                <a:cxn ang="0">
                  <a:pos x="199" y="11"/>
                </a:cxn>
                <a:cxn ang="0">
                  <a:pos x="218" y="23"/>
                </a:cxn>
                <a:cxn ang="0">
                  <a:pos x="243" y="20"/>
                </a:cxn>
                <a:cxn ang="0">
                  <a:pos x="279" y="56"/>
                </a:cxn>
                <a:cxn ang="0">
                  <a:pos x="321" y="73"/>
                </a:cxn>
                <a:cxn ang="0">
                  <a:pos x="321" y="87"/>
                </a:cxn>
                <a:cxn ang="0">
                  <a:pos x="310" y="106"/>
                </a:cxn>
                <a:cxn ang="0">
                  <a:pos x="293" y="104"/>
                </a:cxn>
                <a:cxn ang="0">
                  <a:pos x="292" y="124"/>
                </a:cxn>
                <a:cxn ang="0">
                  <a:pos x="272" y="128"/>
                </a:cxn>
                <a:cxn ang="0">
                  <a:pos x="275" y="149"/>
                </a:cxn>
                <a:cxn ang="0">
                  <a:pos x="272" y="160"/>
                </a:cxn>
                <a:cxn ang="0">
                  <a:pos x="247" y="153"/>
                </a:cxn>
                <a:cxn ang="0">
                  <a:pos x="221" y="149"/>
                </a:cxn>
                <a:cxn ang="0">
                  <a:pos x="203" y="153"/>
                </a:cxn>
              </a:cxnLst>
              <a:rect l="0" t="0" r="r" b="b"/>
              <a:pathLst>
                <a:path w="328" h="179">
                  <a:moveTo>
                    <a:pt x="199" y="159"/>
                  </a:moveTo>
                  <a:cubicBezTo>
                    <a:pt x="197" y="160"/>
                    <a:pt x="197" y="160"/>
                    <a:pt x="197" y="160"/>
                  </a:cubicBezTo>
                  <a:cubicBezTo>
                    <a:pt x="196" y="160"/>
                    <a:pt x="197" y="162"/>
                    <a:pt x="196" y="162"/>
                  </a:cubicBezTo>
                  <a:cubicBezTo>
                    <a:pt x="194" y="162"/>
                    <a:pt x="196" y="160"/>
                    <a:pt x="194" y="162"/>
                  </a:cubicBezTo>
                  <a:cubicBezTo>
                    <a:pt x="191" y="163"/>
                    <a:pt x="189" y="165"/>
                    <a:pt x="188" y="166"/>
                  </a:cubicBezTo>
                  <a:cubicBezTo>
                    <a:pt x="186" y="168"/>
                    <a:pt x="186" y="168"/>
                    <a:pt x="185" y="168"/>
                  </a:cubicBezTo>
                  <a:cubicBezTo>
                    <a:pt x="182" y="170"/>
                    <a:pt x="183" y="171"/>
                    <a:pt x="182" y="171"/>
                  </a:cubicBezTo>
                  <a:cubicBezTo>
                    <a:pt x="180" y="173"/>
                    <a:pt x="179" y="174"/>
                    <a:pt x="179" y="176"/>
                  </a:cubicBezTo>
                  <a:cubicBezTo>
                    <a:pt x="180" y="177"/>
                    <a:pt x="179" y="179"/>
                    <a:pt x="177" y="177"/>
                  </a:cubicBezTo>
                  <a:cubicBezTo>
                    <a:pt x="174" y="176"/>
                    <a:pt x="174" y="176"/>
                    <a:pt x="174" y="176"/>
                  </a:cubicBezTo>
                  <a:cubicBezTo>
                    <a:pt x="176" y="173"/>
                    <a:pt x="176" y="173"/>
                    <a:pt x="176" y="173"/>
                  </a:cubicBezTo>
                  <a:cubicBezTo>
                    <a:pt x="176" y="173"/>
                    <a:pt x="176" y="174"/>
                    <a:pt x="174" y="173"/>
                  </a:cubicBezTo>
                  <a:cubicBezTo>
                    <a:pt x="174" y="171"/>
                    <a:pt x="174" y="171"/>
                    <a:pt x="168" y="171"/>
                  </a:cubicBezTo>
                  <a:cubicBezTo>
                    <a:pt x="163" y="173"/>
                    <a:pt x="163" y="171"/>
                    <a:pt x="163" y="168"/>
                  </a:cubicBezTo>
                  <a:cubicBezTo>
                    <a:pt x="163" y="165"/>
                    <a:pt x="163" y="162"/>
                    <a:pt x="162" y="162"/>
                  </a:cubicBezTo>
                  <a:cubicBezTo>
                    <a:pt x="159" y="162"/>
                    <a:pt x="159" y="162"/>
                    <a:pt x="159" y="162"/>
                  </a:cubicBezTo>
                  <a:cubicBezTo>
                    <a:pt x="159" y="162"/>
                    <a:pt x="159" y="160"/>
                    <a:pt x="159" y="157"/>
                  </a:cubicBezTo>
                  <a:cubicBezTo>
                    <a:pt x="160" y="153"/>
                    <a:pt x="160" y="149"/>
                    <a:pt x="159" y="153"/>
                  </a:cubicBezTo>
                  <a:cubicBezTo>
                    <a:pt x="156" y="154"/>
                    <a:pt x="157" y="148"/>
                    <a:pt x="154" y="146"/>
                  </a:cubicBezTo>
                  <a:cubicBezTo>
                    <a:pt x="151" y="145"/>
                    <a:pt x="151" y="142"/>
                    <a:pt x="148" y="143"/>
                  </a:cubicBezTo>
                  <a:cubicBezTo>
                    <a:pt x="144" y="146"/>
                    <a:pt x="141" y="143"/>
                    <a:pt x="133" y="145"/>
                  </a:cubicBezTo>
                  <a:cubicBezTo>
                    <a:pt x="127" y="146"/>
                    <a:pt x="127" y="146"/>
                    <a:pt x="124" y="143"/>
                  </a:cubicBezTo>
                  <a:cubicBezTo>
                    <a:pt x="122" y="140"/>
                    <a:pt x="121" y="139"/>
                    <a:pt x="121" y="137"/>
                  </a:cubicBezTo>
                  <a:cubicBezTo>
                    <a:pt x="119" y="137"/>
                    <a:pt x="121" y="135"/>
                    <a:pt x="121" y="135"/>
                  </a:cubicBezTo>
                  <a:cubicBezTo>
                    <a:pt x="119" y="131"/>
                    <a:pt x="121" y="135"/>
                    <a:pt x="127" y="128"/>
                  </a:cubicBezTo>
                  <a:cubicBezTo>
                    <a:pt x="125" y="123"/>
                    <a:pt x="122" y="129"/>
                    <a:pt x="122" y="124"/>
                  </a:cubicBezTo>
                  <a:cubicBezTo>
                    <a:pt x="122" y="120"/>
                    <a:pt x="121" y="121"/>
                    <a:pt x="119" y="117"/>
                  </a:cubicBezTo>
                  <a:cubicBezTo>
                    <a:pt x="118" y="112"/>
                    <a:pt x="122" y="117"/>
                    <a:pt x="122" y="114"/>
                  </a:cubicBezTo>
                  <a:cubicBezTo>
                    <a:pt x="122" y="110"/>
                    <a:pt x="124" y="114"/>
                    <a:pt x="124" y="107"/>
                  </a:cubicBezTo>
                  <a:cubicBezTo>
                    <a:pt x="124" y="106"/>
                    <a:pt x="121" y="107"/>
                    <a:pt x="121" y="109"/>
                  </a:cubicBezTo>
                  <a:cubicBezTo>
                    <a:pt x="119" y="112"/>
                    <a:pt x="116" y="112"/>
                    <a:pt x="118" y="109"/>
                  </a:cubicBezTo>
                  <a:cubicBezTo>
                    <a:pt x="119" y="106"/>
                    <a:pt x="116" y="107"/>
                    <a:pt x="112" y="109"/>
                  </a:cubicBezTo>
                  <a:cubicBezTo>
                    <a:pt x="107" y="112"/>
                    <a:pt x="113" y="110"/>
                    <a:pt x="112" y="114"/>
                  </a:cubicBezTo>
                  <a:cubicBezTo>
                    <a:pt x="110" y="117"/>
                    <a:pt x="109" y="112"/>
                    <a:pt x="107" y="114"/>
                  </a:cubicBezTo>
                  <a:cubicBezTo>
                    <a:pt x="106" y="114"/>
                    <a:pt x="109" y="115"/>
                    <a:pt x="107" y="117"/>
                  </a:cubicBezTo>
                  <a:cubicBezTo>
                    <a:pt x="104" y="118"/>
                    <a:pt x="103" y="114"/>
                    <a:pt x="99" y="121"/>
                  </a:cubicBezTo>
                  <a:cubicBezTo>
                    <a:pt x="98" y="121"/>
                    <a:pt x="84" y="126"/>
                    <a:pt x="81" y="128"/>
                  </a:cubicBezTo>
                  <a:cubicBezTo>
                    <a:pt x="78" y="128"/>
                    <a:pt x="80" y="128"/>
                    <a:pt x="80" y="132"/>
                  </a:cubicBezTo>
                  <a:cubicBezTo>
                    <a:pt x="80" y="135"/>
                    <a:pt x="80" y="170"/>
                    <a:pt x="80" y="170"/>
                  </a:cubicBezTo>
                  <a:cubicBezTo>
                    <a:pt x="77" y="170"/>
                    <a:pt x="75" y="171"/>
                    <a:pt x="75" y="170"/>
                  </a:cubicBezTo>
                  <a:cubicBezTo>
                    <a:pt x="71" y="163"/>
                    <a:pt x="72" y="163"/>
                    <a:pt x="69" y="162"/>
                  </a:cubicBezTo>
                  <a:cubicBezTo>
                    <a:pt x="67" y="160"/>
                    <a:pt x="66" y="157"/>
                    <a:pt x="63" y="159"/>
                  </a:cubicBezTo>
                  <a:cubicBezTo>
                    <a:pt x="60" y="159"/>
                    <a:pt x="57" y="160"/>
                    <a:pt x="55" y="162"/>
                  </a:cubicBezTo>
                  <a:cubicBezTo>
                    <a:pt x="52" y="163"/>
                    <a:pt x="51" y="165"/>
                    <a:pt x="51" y="165"/>
                  </a:cubicBezTo>
                  <a:cubicBezTo>
                    <a:pt x="49" y="157"/>
                    <a:pt x="57" y="157"/>
                    <a:pt x="52" y="154"/>
                  </a:cubicBezTo>
                  <a:cubicBezTo>
                    <a:pt x="49" y="149"/>
                    <a:pt x="48" y="154"/>
                    <a:pt x="46" y="151"/>
                  </a:cubicBezTo>
                  <a:cubicBezTo>
                    <a:pt x="45" y="148"/>
                    <a:pt x="42" y="151"/>
                    <a:pt x="42" y="148"/>
                  </a:cubicBezTo>
                  <a:cubicBezTo>
                    <a:pt x="42" y="148"/>
                    <a:pt x="40" y="137"/>
                    <a:pt x="37" y="137"/>
                  </a:cubicBezTo>
                  <a:cubicBezTo>
                    <a:pt x="32" y="137"/>
                    <a:pt x="31" y="134"/>
                    <a:pt x="35" y="132"/>
                  </a:cubicBezTo>
                  <a:cubicBezTo>
                    <a:pt x="42" y="132"/>
                    <a:pt x="37" y="135"/>
                    <a:pt x="43" y="134"/>
                  </a:cubicBezTo>
                  <a:cubicBezTo>
                    <a:pt x="48" y="134"/>
                    <a:pt x="35" y="129"/>
                    <a:pt x="40" y="128"/>
                  </a:cubicBezTo>
                  <a:cubicBezTo>
                    <a:pt x="45" y="126"/>
                    <a:pt x="40" y="126"/>
                    <a:pt x="43" y="124"/>
                  </a:cubicBezTo>
                  <a:cubicBezTo>
                    <a:pt x="46" y="121"/>
                    <a:pt x="45" y="124"/>
                    <a:pt x="49" y="124"/>
                  </a:cubicBezTo>
                  <a:cubicBezTo>
                    <a:pt x="52" y="123"/>
                    <a:pt x="60" y="126"/>
                    <a:pt x="55" y="123"/>
                  </a:cubicBezTo>
                  <a:cubicBezTo>
                    <a:pt x="52" y="120"/>
                    <a:pt x="58" y="115"/>
                    <a:pt x="57" y="112"/>
                  </a:cubicBezTo>
                  <a:cubicBezTo>
                    <a:pt x="55" y="110"/>
                    <a:pt x="57" y="109"/>
                    <a:pt x="57" y="107"/>
                  </a:cubicBezTo>
                  <a:cubicBezTo>
                    <a:pt x="55" y="106"/>
                    <a:pt x="52" y="104"/>
                    <a:pt x="51" y="106"/>
                  </a:cubicBezTo>
                  <a:cubicBezTo>
                    <a:pt x="49" y="109"/>
                    <a:pt x="49" y="107"/>
                    <a:pt x="45" y="106"/>
                  </a:cubicBezTo>
                  <a:cubicBezTo>
                    <a:pt x="42" y="103"/>
                    <a:pt x="39" y="104"/>
                    <a:pt x="32" y="109"/>
                  </a:cubicBezTo>
                  <a:cubicBezTo>
                    <a:pt x="28" y="114"/>
                    <a:pt x="28" y="109"/>
                    <a:pt x="25" y="112"/>
                  </a:cubicBezTo>
                  <a:cubicBezTo>
                    <a:pt x="23" y="117"/>
                    <a:pt x="22" y="115"/>
                    <a:pt x="22" y="117"/>
                  </a:cubicBezTo>
                  <a:cubicBezTo>
                    <a:pt x="22" y="115"/>
                    <a:pt x="22" y="117"/>
                    <a:pt x="23" y="112"/>
                  </a:cubicBezTo>
                  <a:cubicBezTo>
                    <a:pt x="16" y="107"/>
                    <a:pt x="28" y="110"/>
                    <a:pt x="20" y="103"/>
                  </a:cubicBezTo>
                  <a:cubicBezTo>
                    <a:pt x="14" y="95"/>
                    <a:pt x="14" y="95"/>
                    <a:pt x="11" y="96"/>
                  </a:cubicBezTo>
                  <a:cubicBezTo>
                    <a:pt x="8" y="96"/>
                    <a:pt x="11" y="92"/>
                    <a:pt x="7" y="89"/>
                  </a:cubicBezTo>
                  <a:cubicBezTo>
                    <a:pt x="0" y="87"/>
                    <a:pt x="10" y="81"/>
                    <a:pt x="7" y="76"/>
                  </a:cubicBezTo>
                  <a:cubicBezTo>
                    <a:pt x="3" y="73"/>
                    <a:pt x="11" y="62"/>
                    <a:pt x="14" y="65"/>
                  </a:cubicBezTo>
                  <a:cubicBezTo>
                    <a:pt x="20" y="75"/>
                    <a:pt x="22" y="72"/>
                    <a:pt x="22" y="65"/>
                  </a:cubicBezTo>
                  <a:cubicBezTo>
                    <a:pt x="22" y="59"/>
                    <a:pt x="32" y="56"/>
                    <a:pt x="37" y="51"/>
                  </a:cubicBezTo>
                  <a:cubicBezTo>
                    <a:pt x="40" y="45"/>
                    <a:pt x="42" y="54"/>
                    <a:pt x="46" y="50"/>
                  </a:cubicBezTo>
                  <a:cubicBezTo>
                    <a:pt x="52" y="47"/>
                    <a:pt x="51" y="51"/>
                    <a:pt x="58" y="53"/>
                  </a:cubicBezTo>
                  <a:cubicBezTo>
                    <a:pt x="66" y="53"/>
                    <a:pt x="74" y="67"/>
                    <a:pt x="80" y="62"/>
                  </a:cubicBezTo>
                  <a:cubicBezTo>
                    <a:pt x="83" y="57"/>
                    <a:pt x="84" y="54"/>
                    <a:pt x="89" y="57"/>
                  </a:cubicBezTo>
                  <a:cubicBezTo>
                    <a:pt x="93" y="61"/>
                    <a:pt x="93" y="53"/>
                    <a:pt x="103" y="61"/>
                  </a:cubicBezTo>
                  <a:cubicBezTo>
                    <a:pt x="112" y="67"/>
                    <a:pt x="107" y="56"/>
                    <a:pt x="113" y="61"/>
                  </a:cubicBezTo>
                  <a:cubicBezTo>
                    <a:pt x="121" y="65"/>
                    <a:pt x="128" y="54"/>
                    <a:pt x="119" y="51"/>
                  </a:cubicBezTo>
                  <a:cubicBezTo>
                    <a:pt x="103" y="44"/>
                    <a:pt x="124" y="45"/>
                    <a:pt x="118" y="39"/>
                  </a:cubicBezTo>
                  <a:cubicBezTo>
                    <a:pt x="112" y="34"/>
                    <a:pt x="133" y="34"/>
                    <a:pt x="125" y="31"/>
                  </a:cubicBezTo>
                  <a:cubicBezTo>
                    <a:pt x="118" y="28"/>
                    <a:pt x="115" y="20"/>
                    <a:pt x="124" y="20"/>
                  </a:cubicBezTo>
                  <a:cubicBezTo>
                    <a:pt x="133" y="20"/>
                    <a:pt x="163" y="14"/>
                    <a:pt x="171" y="9"/>
                  </a:cubicBezTo>
                  <a:cubicBezTo>
                    <a:pt x="180" y="6"/>
                    <a:pt x="182" y="0"/>
                    <a:pt x="188" y="5"/>
                  </a:cubicBezTo>
                  <a:cubicBezTo>
                    <a:pt x="193" y="8"/>
                    <a:pt x="196" y="0"/>
                    <a:pt x="199" y="11"/>
                  </a:cubicBezTo>
                  <a:cubicBezTo>
                    <a:pt x="202" y="23"/>
                    <a:pt x="206" y="15"/>
                    <a:pt x="212" y="19"/>
                  </a:cubicBezTo>
                  <a:cubicBezTo>
                    <a:pt x="218" y="22"/>
                    <a:pt x="223" y="19"/>
                    <a:pt x="218" y="23"/>
                  </a:cubicBezTo>
                  <a:cubicBezTo>
                    <a:pt x="214" y="28"/>
                    <a:pt x="223" y="28"/>
                    <a:pt x="235" y="20"/>
                  </a:cubicBezTo>
                  <a:cubicBezTo>
                    <a:pt x="247" y="11"/>
                    <a:pt x="246" y="17"/>
                    <a:pt x="243" y="20"/>
                  </a:cubicBezTo>
                  <a:cubicBezTo>
                    <a:pt x="240" y="23"/>
                    <a:pt x="252" y="25"/>
                    <a:pt x="263" y="45"/>
                  </a:cubicBezTo>
                  <a:cubicBezTo>
                    <a:pt x="276" y="75"/>
                    <a:pt x="270" y="48"/>
                    <a:pt x="279" y="56"/>
                  </a:cubicBezTo>
                  <a:cubicBezTo>
                    <a:pt x="290" y="65"/>
                    <a:pt x="295" y="53"/>
                    <a:pt x="304" y="62"/>
                  </a:cubicBezTo>
                  <a:cubicBezTo>
                    <a:pt x="311" y="73"/>
                    <a:pt x="314" y="79"/>
                    <a:pt x="321" y="73"/>
                  </a:cubicBezTo>
                  <a:cubicBezTo>
                    <a:pt x="328" y="68"/>
                    <a:pt x="321" y="75"/>
                    <a:pt x="328" y="81"/>
                  </a:cubicBezTo>
                  <a:cubicBezTo>
                    <a:pt x="319" y="79"/>
                    <a:pt x="328" y="86"/>
                    <a:pt x="321" y="87"/>
                  </a:cubicBezTo>
                  <a:cubicBezTo>
                    <a:pt x="311" y="90"/>
                    <a:pt x="313" y="96"/>
                    <a:pt x="314" y="100"/>
                  </a:cubicBezTo>
                  <a:cubicBezTo>
                    <a:pt x="316" y="103"/>
                    <a:pt x="314" y="104"/>
                    <a:pt x="310" y="106"/>
                  </a:cubicBezTo>
                  <a:cubicBezTo>
                    <a:pt x="307" y="107"/>
                    <a:pt x="308" y="104"/>
                    <a:pt x="304" y="106"/>
                  </a:cubicBezTo>
                  <a:cubicBezTo>
                    <a:pt x="299" y="106"/>
                    <a:pt x="295" y="100"/>
                    <a:pt x="293" y="104"/>
                  </a:cubicBezTo>
                  <a:cubicBezTo>
                    <a:pt x="293" y="107"/>
                    <a:pt x="292" y="117"/>
                    <a:pt x="289" y="120"/>
                  </a:cubicBezTo>
                  <a:cubicBezTo>
                    <a:pt x="287" y="123"/>
                    <a:pt x="292" y="121"/>
                    <a:pt x="292" y="124"/>
                  </a:cubicBezTo>
                  <a:cubicBezTo>
                    <a:pt x="290" y="128"/>
                    <a:pt x="287" y="126"/>
                    <a:pt x="284" y="124"/>
                  </a:cubicBezTo>
                  <a:cubicBezTo>
                    <a:pt x="282" y="124"/>
                    <a:pt x="276" y="126"/>
                    <a:pt x="272" y="128"/>
                  </a:cubicBezTo>
                  <a:cubicBezTo>
                    <a:pt x="264" y="129"/>
                    <a:pt x="275" y="129"/>
                    <a:pt x="273" y="132"/>
                  </a:cubicBezTo>
                  <a:cubicBezTo>
                    <a:pt x="272" y="135"/>
                    <a:pt x="279" y="148"/>
                    <a:pt x="275" y="149"/>
                  </a:cubicBezTo>
                  <a:cubicBezTo>
                    <a:pt x="272" y="151"/>
                    <a:pt x="276" y="153"/>
                    <a:pt x="273" y="153"/>
                  </a:cubicBezTo>
                  <a:cubicBezTo>
                    <a:pt x="270" y="154"/>
                    <a:pt x="273" y="159"/>
                    <a:pt x="272" y="160"/>
                  </a:cubicBezTo>
                  <a:cubicBezTo>
                    <a:pt x="269" y="156"/>
                    <a:pt x="266" y="159"/>
                    <a:pt x="264" y="156"/>
                  </a:cubicBezTo>
                  <a:cubicBezTo>
                    <a:pt x="264" y="153"/>
                    <a:pt x="258" y="153"/>
                    <a:pt x="247" y="153"/>
                  </a:cubicBezTo>
                  <a:cubicBezTo>
                    <a:pt x="235" y="151"/>
                    <a:pt x="235" y="154"/>
                    <a:pt x="232" y="153"/>
                  </a:cubicBezTo>
                  <a:cubicBezTo>
                    <a:pt x="231" y="151"/>
                    <a:pt x="226" y="148"/>
                    <a:pt x="221" y="149"/>
                  </a:cubicBezTo>
                  <a:cubicBezTo>
                    <a:pt x="215" y="151"/>
                    <a:pt x="220" y="159"/>
                    <a:pt x="217" y="157"/>
                  </a:cubicBezTo>
                  <a:cubicBezTo>
                    <a:pt x="214" y="156"/>
                    <a:pt x="208" y="153"/>
                    <a:pt x="203" y="153"/>
                  </a:cubicBezTo>
                  <a:cubicBezTo>
                    <a:pt x="199" y="154"/>
                    <a:pt x="199" y="157"/>
                    <a:pt x="199" y="159"/>
                  </a:cubicBezTo>
                </a:path>
              </a:pathLst>
            </a:custGeom>
            <a:grpFill/>
            <a:ln w="6350" cmpd="sng">
              <a:solidFill>
                <a:schemeClr val="bg1"/>
              </a:solidFill>
              <a:round/>
              <a:headEnd/>
              <a:tailEnd/>
            </a:ln>
          </p:spPr>
          <p:txBody>
            <a:bodyPr/>
            <a:lstStyle/>
            <a:p>
              <a:endParaRPr lang="en-GB"/>
            </a:p>
          </p:txBody>
        </p:sp>
        <p:sp>
          <p:nvSpPr>
            <p:cNvPr id="860" name="Freeform 199">
              <a:extLst>
                <a:ext uri="{FF2B5EF4-FFF2-40B4-BE49-F238E27FC236}">
                  <a16:creationId xmlns:a16="http://schemas.microsoft.com/office/drawing/2014/main" id="{0AE97798-72BF-1BA4-5DE5-14AB123B9BD8}"/>
                </a:ext>
              </a:extLst>
            </p:cNvPr>
            <p:cNvSpPr>
              <a:spLocks/>
            </p:cNvSpPr>
            <p:nvPr/>
          </p:nvSpPr>
          <p:spPr bwMode="auto">
            <a:xfrm>
              <a:off x="5434917" y="2682386"/>
              <a:ext cx="298861" cy="448284"/>
            </a:xfrm>
            <a:custGeom>
              <a:avLst/>
              <a:gdLst/>
              <a:ahLst/>
              <a:cxnLst>
                <a:cxn ang="0">
                  <a:pos x="12" y="13"/>
                </a:cxn>
                <a:cxn ang="0">
                  <a:pos x="24" y="21"/>
                </a:cxn>
                <a:cxn ang="0">
                  <a:pos x="35" y="19"/>
                </a:cxn>
                <a:cxn ang="0">
                  <a:pos x="44" y="21"/>
                </a:cxn>
                <a:cxn ang="0">
                  <a:pos x="50" y="10"/>
                </a:cxn>
                <a:cxn ang="0">
                  <a:pos x="62" y="2"/>
                </a:cxn>
                <a:cxn ang="0">
                  <a:pos x="77" y="10"/>
                </a:cxn>
                <a:cxn ang="0">
                  <a:pos x="73" y="19"/>
                </a:cxn>
                <a:cxn ang="0">
                  <a:pos x="79" y="31"/>
                </a:cxn>
                <a:cxn ang="0">
                  <a:pos x="76" y="49"/>
                </a:cxn>
                <a:cxn ang="0">
                  <a:pos x="80" y="66"/>
                </a:cxn>
                <a:cxn ang="0">
                  <a:pos x="80" y="70"/>
                </a:cxn>
                <a:cxn ang="0">
                  <a:pos x="83" y="78"/>
                </a:cxn>
                <a:cxn ang="0">
                  <a:pos x="88" y="86"/>
                </a:cxn>
                <a:cxn ang="0">
                  <a:pos x="93" y="99"/>
                </a:cxn>
                <a:cxn ang="0">
                  <a:pos x="79" y="120"/>
                </a:cxn>
                <a:cxn ang="0">
                  <a:pos x="56" y="134"/>
                </a:cxn>
                <a:cxn ang="0">
                  <a:pos x="44" y="138"/>
                </a:cxn>
                <a:cxn ang="0">
                  <a:pos x="27" y="141"/>
                </a:cxn>
                <a:cxn ang="0">
                  <a:pos x="22" y="138"/>
                </a:cxn>
                <a:cxn ang="0">
                  <a:pos x="13" y="128"/>
                </a:cxn>
                <a:cxn ang="0">
                  <a:pos x="15" y="117"/>
                </a:cxn>
                <a:cxn ang="0">
                  <a:pos x="15" y="99"/>
                </a:cxn>
                <a:cxn ang="0">
                  <a:pos x="21" y="94"/>
                </a:cxn>
                <a:cxn ang="0">
                  <a:pos x="29" y="88"/>
                </a:cxn>
                <a:cxn ang="0">
                  <a:pos x="41" y="75"/>
                </a:cxn>
                <a:cxn ang="0">
                  <a:pos x="45" y="70"/>
                </a:cxn>
                <a:cxn ang="0">
                  <a:pos x="36" y="63"/>
                </a:cxn>
                <a:cxn ang="0">
                  <a:pos x="35" y="49"/>
                </a:cxn>
                <a:cxn ang="0">
                  <a:pos x="33" y="39"/>
                </a:cxn>
                <a:cxn ang="0">
                  <a:pos x="30" y="35"/>
                </a:cxn>
                <a:cxn ang="0">
                  <a:pos x="29" y="28"/>
                </a:cxn>
                <a:cxn ang="0">
                  <a:pos x="12" y="19"/>
                </a:cxn>
                <a:cxn ang="0">
                  <a:pos x="12" y="16"/>
                </a:cxn>
                <a:cxn ang="0">
                  <a:pos x="21" y="138"/>
                </a:cxn>
                <a:cxn ang="0">
                  <a:pos x="18" y="136"/>
                </a:cxn>
                <a:cxn ang="0">
                  <a:pos x="18" y="136"/>
                </a:cxn>
                <a:cxn ang="0">
                  <a:pos x="16" y="139"/>
                </a:cxn>
                <a:cxn ang="0">
                  <a:pos x="18" y="139"/>
                </a:cxn>
                <a:cxn ang="0">
                  <a:pos x="18" y="139"/>
                </a:cxn>
                <a:cxn ang="0">
                  <a:pos x="18" y="138"/>
                </a:cxn>
                <a:cxn ang="0">
                  <a:pos x="4" y="141"/>
                </a:cxn>
                <a:cxn ang="0">
                  <a:pos x="4" y="141"/>
                </a:cxn>
                <a:cxn ang="0">
                  <a:pos x="4" y="138"/>
                </a:cxn>
                <a:cxn ang="0">
                  <a:pos x="3" y="136"/>
                </a:cxn>
                <a:cxn ang="0">
                  <a:pos x="1" y="136"/>
                </a:cxn>
                <a:cxn ang="0">
                  <a:pos x="0" y="138"/>
                </a:cxn>
                <a:cxn ang="0">
                  <a:pos x="3" y="139"/>
                </a:cxn>
                <a:cxn ang="0">
                  <a:pos x="41" y="72"/>
                </a:cxn>
                <a:cxn ang="0">
                  <a:pos x="44" y="74"/>
                </a:cxn>
                <a:cxn ang="0">
                  <a:pos x="13" y="97"/>
                </a:cxn>
                <a:cxn ang="0">
                  <a:pos x="15" y="97"/>
                </a:cxn>
              </a:cxnLst>
              <a:rect l="0" t="0" r="r" b="b"/>
              <a:pathLst>
                <a:path w="96" h="144">
                  <a:moveTo>
                    <a:pt x="12" y="16"/>
                  </a:moveTo>
                  <a:cubicBezTo>
                    <a:pt x="12" y="16"/>
                    <a:pt x="10" y="14"/>
                    <a:pt x="12" y="13"/>
                  </a:cubicBezTo>
                  <a:cubicBezTo>
                    <a:pt x="15" y="11"/>
                    <a:pt x="18" y="14"/>
                    <a:pt x="21" y="17"/>
                  </a:cubicBezTo>
                  <a:cubicBezTo>
                    <a:pt x="24" y="21"/>
                    <a:pt x="19" y="21"/>
                    <a:pt x="24" y="21"/>
                  </a:cubicBezTo>
                  <a:cubicBezTo>
                    <a:pt x="30" y="21"/>
                    <a:pt x="27" y="22"/>
                    <a:pt x="30" y="22"/>
                  </a:cubicBezTo>
                  <a:cubicBezTo>
                    <a:pt x="35" y="21"/>
                    <a:pt x="33" y="19"/>
                    <a:pt x="35" y="19"/>
                  </a:cubicBezTo>
                  <a:cubicBezTo>
                    <a:pt x="36" y="21"/>
                    <a:pt x="39" y="21"/>
                    <a:pt x="42" y="24"/>
                  </a:cubicBezTo>
                  <a:cubicBezTo>
                    <a:pt x="42" y="22"/>
                    <a:pt x="44" y="24"/>
                    <a:pt x="44" y="21"/>
                  </a:cubicBezTo>
                  <a:cubicBezTo>
                    <a:pt x="45" y="17"/>
                    <a:pt x="51" y="19"/>
                    <a:pt x="48" y="16"/>
                  </a:cubicBezTo>
                  <a:cubicBezTo>
                    <a:pt x="47" y="13"/>
                    <a:pt x="50" y="13"/>
                    <a:pt x="50" y="10"/>
                  </a:cubicBezTo>
                  <a:cubicBezTo>
                    <a:pt x="50" y="8"/>
                    <a:pt x="51" y="5"/>
                    <a:pt x="54" y="3"/>
                  </a:cubicBezTo>
                  <a:cubicBezTo>
                    <a:pt x="58" y="2"/>
                    <a:pt x="56" y="5"/>
                    <a:pt x="62" y="2"/>
                  </a:cubicBezTo>
                  <a:cubicBezTo>
                    <a:pt x="65" y="0"/>
                    <a:pt x="65" y="0"/>
                    <a:pt x="67" y="3"/>
                  </a:cubicBezTo>
                  <a:cubicBezTo>
                    <a:pt x="68" y="5"/>
                    <a:pt x="76" y="6"/>
                    <a:pt x="77" y="10"/>
                  </a:cubicBezTo>
                  <a:cubicBezTo>
                    <a:pt x="77" y="11"/>
                    <a:pt x="70" y="14"/>
                    <a:pt x="74" y="16"/>
                  </a:cubicBezTo>
                  <a:cubicBezTo>
                    <a:pt x="67" y="21"/>
                    <a:pt x="73" y="17"/>
                    <a:pt x="73" y="19"/>
                  </a:cubicBezTo>
                  <a:cubicBezTo>
                    <a:pt x="74" y="22"/>
                    <a:pt x="70" y="21"/>
                    <a:pt x="71" y="25"/>
                  </a:cubicBezTo>
                  <a:cubicBezTo>
                    <a:pt x="73" y="33"/>
                    <a:pt x="76" y="27"/>
                    <a:pt x="79" y="31"/>
                  </a:cubicBezTo>
                  <a:cubicBezTo>
                    <a:pt x="82" y="36"/>
                    <a:pt x="85" y="35"/>
                    <a:pt x="82" y="38"/>
                  </a:cubicBezTo>
                  <a:cubicBezTo>
                    <a:pt x="79" y="41"/>
                    <a:pt x="73" y="46"/>
                    <a:pt x="76" y="49"/>
                  </a:cubicBezTo>
                  <a:cubicBezTo>
                    <a:pt x="79" y="50"/>
                    <a:pt x="85" y="64"/>
                    <a:pt x="83" y="64"/>
                  </a:cubicBezTo>
                  <a:cubicBezTo>
                    <a:pt x="80" y="64"/>
                    <a:pt x="80" y="64"/>
                    <a:pt x="80" y="66"/>
                  </a:cubicBezTo>
                  <a:cubicBezTo>
                    <a:pt x="82" y="66"/>
                    <a:pt x="80" y="66"/>
                    <a:pt x="80" y="67"/>
                  </a:cubicBezTo>
                  <a:cubicBezTo>
                    <a:pt x="80" y="70"/>
                    <a:pt x="79" y="69"/>
                    <a:pt x="80" y="70"/>
                  </a:cubicBezTo>
                  <a:cubicBezTo>
                    <a:pt x="83" y="72"/>
                    <a:pt x="79" y="72"/>
                    <a:pt x="79" y="74"/>
                  </a:cubicBezTo>
                  <a:cubicBezTo>
                    <a:pt x="80" y="77"/>
                    <a:pt x="86" y="77"/>
                    <a:pt x="83" y="78"/>
                  </a:cubicBezTo>
                  <a:cubicBezTo>
                    <a:pt x="82" y="80"/>
                    <a:pt x="83" y="80"/>
                    <a:pt x="83" y="81"/>
                  </a:cubicBezTo>
                  <a:cubicBezTo>
                    <a:pt x="82" y="83"/>
                    <a:pt x="88" y="83"/>
                    <a:pt x="88" y="86"/>
                  </a:cubicBezTo>
                  <a:cubicBezTo>
                    <a:pt x="86" y="89"/>
                    <a:pt x="80" y="89"/>
                    <a:pt x="83" y="92"/>
                  </a:cubicBezTo>
                  <a:cubicBezTo>
                    <a:pt x="86" y="94"/>
                    <a:pt x="91" y="95"/>
                    <a:pt x="93" y="99"/>
                  </a:cubicBezTo>
                  <a:cubicBezTo>
                    <a:pt x="94" y="102"/>
                    <a:pt x="96" y="100"/>
                    <a:pt x="94" y="103"/>
                  </a:cubicBezTo>
                  <a:cubicBezTo>
                    <a:pt x="93" y="106"/>
                    <a:pt x="88" y="113"/>
                    <a:pt x="79" y="120"/>
                  </a:cubicBezTo>
                  <a:cubicBezTo>
                    <a:pt x="71" y="128"/>
                    <a:pt x="68" y="130"/>
                    <a:pt x="65" y="133"/>
                  </a:cubicBezTo>
                  <a:cubicBezTo>
                    <a:pt x="61" y="136"/>
                    <a:pt x="61" y="133"/>
                    <a:pt x="56" y="134"/>
                  </a:cubicBezTo>
                  <a:cubicBezTo>
                    <a:pt x="51" y="138"/>
                    <a:pt x="53" y="133"/>
                    <a:pt x="51" y="136"/>
                  </a:cubicBezTo>
                  <a:cubicBezTo>
                    <a:pt x="48" y="139"/>
                    <a:pt x="50" y="134"/>
                    <a:pt x="44" y="138"/>
                  </a:cubicBezTo>
                  <a:cubicBezTo>
                    <a:pt x="35" y="142"/>
                    <a:pt x="33" y="141"/>
                    <a:pt x="30" y="142"/>
                  </a:cubicBezTo>
                  <a:cubicBezTo>
                    <a:pt x="25" y="144"/>
                    <a:pt x="25" y="144"/>
                    <a:pt x="27" y="141"/>
                  </a:cubicBezTo>
                  <a:cubicBezTo>
                    <a:pt x="29" y="139"/>
                    <a:pt x="27" y="138"/>
                    <a:pt x="25" y="141"/>
                  </a:cubicBezTo>
                  <a:cubicBezTo>
                    <a:pt x="22" y="142"/>
                    <a:pt x="22" y="139"/>
                    <a:pt x="22" y="138"/>
                  </a:cubicBezTo>
                  <a:cubicBezTo>
                    <a:pt x="24" y="134"/>
                    <a:pt x="21" y="134"/>
                    <a:pt x="16" y="134"/>
                  </a:cubicBezTo>
                  <a:cubicBezTo>
                    <a:pt x="12" y="133"/>
                    <a:pt x="13" y="133"/>
                    <a:pt x="13" y="128"/>
                  </a:cubicBezTo>
                  <a:cubicBezTo>
                    <a:pt x="15" y="125"/>
                    <a:pt x="15" y="124"/>
                    <a:pt x="15" y="122"/>
                  </a:cubicBezTo>
                  <a:cubicBezTo>
                    <a:pt x="13" y="119"/>
                    <a:pt x="18" y="120"/>
                    <a:pt x="15" y="117"/>
                  </a:cubicBezTo>
                  <a:cubicBezTo>
                    <a:pt x="10" y="111"/>
                    <a:pt x="16" y="114"/>
                    <a:pt x="13" y="110"/>
                  </a:cubicBezTo>
                  <a:cubicBezTo>
                    <a:pt x="10" y="103"/>
                    <a:pt x="15" y="102"/>
                    <a:pt x="15" y="99"/>
                  </a:cubicBezTo>
                  <a:cubicBezTo>
                    <a:pt x="15" y="97"/>
                    <a:pt x="18" y="100"/>
                    <a:pt x="19" y="99"/>
                  </a:cubicBezTo>
                  <a:cubicBezTo>
                    <a:pt x="22" y="97"/>
                    <a:pt x="19" y="94"/>
                    <a:pt x="21" y="94"/>
                  </a:cubicBezTo>
                  <a:cubicBezTo>
                    <a:pt x="22" y="94"/>
                    <a:pt x="22" y="91"/>
                    <a:pt x="25" y="92"/>
                  </a:cubicBezTo>
                  <a:cubicBezTo>
                    <a:pt x="27" y="92"/>
                    <a:pt x="25" y="89"/>
                    <a:pt x="29" y="88"/>
                  </a:cubicBezTo>
                  <a:cubicBezTo>
                    <a:pt x="32" y="88"/>
                    <a:pt x="27" y="88"/>
                    <a:pt x="33" y="85"/>
                  </a:cubicBezTo>
                  <a:cubicBezTo>
                    <a:pt x="39" y="80"/>
                    <a:pt x="38" y="77"/>
                    <a:pt x="41" y="75"/>
                  </a:cubicBezTo>
                  <a:cubicBezTo>
                    <a:pt x="45" y="74"/>
                    <a:pt x="45" y="75"/>
                    <a:pt x="45" y="74"/>
                  </a:cubicBezTo>
                  <a:cubicBezTo>
                    <a:pt x="47" y="72"/>
                    <a:pt x="44" y="74"/>
                    <a:pt x="45" y="70"/>
                  </a:cubicBezTo>
                  <a:cubicBezTo>
                    <a:pt x="45" y="67"/>
                    <a:pt x="47" y="66"/>
                    <a:pt x="42" y="64"/>
                  </a:cubicBezTo>
                  <a:cubicBezTo>
                    <a:pt x="38" y="64"/>
                    <a:pt x="41" y="63"/>
                    <a:pt x="36" y="63"/>
                  </a:cubicBezTo>
                  <a:cubicBezTo>
                    <a:pt x="36" y="58"/>
                    <a:pt x="30" y="56"/>
                    <a:pt x="33" y="53"/>
                  </a:cubicBezTo>
                  <a:cubicBezTo>
                    <a:pt x="35" y="50"/>
                    <a:pt x="33" y="50"/>
                    <a:pt x="35" y="49"/>
                  </a:cubicBezTo>
                  <a:cubicBezTo>
                    <a:pt x="36" y="47"/>
                    <a:pt x="32" y="46"/>
                    <a:pt x="32" y="44"/>
                  </a:cubicBezTo>
                  <a:cubicBezTo>
                    <a:pt x="32" y="41"/>
                    <a:pt x="33" y="41"/>
                    <a:pt x="33" y="39"/>
                  </a:cubicBezTo>
                  <a:cubicBezTo>
                    <a:pt x="33" y="38"/>
                    <a:pt x="30" y="41"/>
                    <a:pt x="30" y="39"/>
                  </a:cubicBezTo>
                  <a:cubicBezTo>
                    <a:pt x="30" y="38"/>
                    <a:pt x="32" y="39"/>
                    <a:pt x="30" y="35"/>
                  </a:cubicBezTo>
                  <a:cubicBezTo>
                    <a:pt x="30" y="31"/>
                    <a:pt x="35" y="35"/>
                    <a:pt x="30" y="30"/>
                  </a:cubicBezTo>
                  <a:cubicBezTo>
                    <a:pt x="27" y="28"/>
                    <a:pt x="29" y="30"/>
                    <a:pt x="29" y="28"/>
                  </a:cubicBezTo>
                  <a:cubicBezTo>
                    <a:pt x="29" y="27"/>
                    <a:pt x="25" y="25"/>
                    <a:pt x="22" y="25"/>
                  </a:cubicBezTo>
                  <a:cubicBezTo>
                    <a:pt x="19" y="25"/>
                    <a:pt x="15" y="22"/>
                    <a:pt x="12" y="19"/>
                  </a:cubicBezTo>
                  <a:cubicBezTo>
                    <a:pt x="7" y="17"/>
                    <a:pt x="12" y="17"/>
                    <a:pt x="9" y="16"/>
                  </a:cubicBezTo>
                  <a:cubicBezTo>
                    <a:pt x="9" y="14"/>
                    <a:pt x="12" y="17"/>
                    <a:pt x="12" y="16"/>
                  </a:cubicBezTo>
                  <a:close/>
                  <a:moveTo>
                    <a:pt x="19" y="136"/>
                  </a:moveTo>
                  <a:cubicBezTo>
                    <a:pt x="19" y="136"/>
                    <a:pt x="21" y="136"/>
                    <a:pt x="21" y="138"/>
                  </a:cubicBezTo>
                  <a:cubicBezTo>
                    <a:pt x="21" y="138"/>
                    <a:pt x="19" y="138"/>
                    <a:pt x="19" y="136"/>
                  </a:cubicBezTo>
                  <a:close/>
                  <a:moveTo>
                    <a:pt x="18" y="136"/>
                  </a:moveTo>
                  <a:cubicBezTo>
                    <a:pt x="18" y="136"/>
                    <a:pt x="16" y="134"/>
                    <a:pt x="18" y="134"/>
                  </a:cubicBezTo>
                  <a:cubicBezTo>
                    <a:pt x="18" y="134"/>
                    <a:pt x="19" y="136"/>
                    <a:pt x="18" y="136"/>
                  </a:cubicBezTo>
                  <a:close/>
                  <a:moveTo>
                    <a:pt x="15" y="139"/>
                  </a:moveTo>
                  <a:cubicBezTo>
                    <a:pt x="15" y="138"/>
                    <a:pt x="16" y="138"/>
                    <a:pt x="16" y="139"/>
                  </a:cubicBezTo>
                  <a:cubicBezTo>
                    <a:pt x="15" y="139"/>
                    <a:pt x="15" y="139"/>
                    <a:pt x="15" y="139"/>
                  </a:cubicBezTo>
                  <a:close/>
                  <a:moveTo>
                    <a:pt x="18" y="139"/>
                  </a:moveTo>
                  <a:cubicBezTo>
                    <a:pt x="18" y="138"/>
                    <a:pt x="19" y="138"/>
                    <a:pt x="19" y="138"/>
                  </a:cubicBezTo>
                  <a:cubicBezTo>
                    <a:pt x="19" y="139"/>
                    <a:pt x="19" y="139"/>
                    <a:pt x="18" y="139"/>
                  </a:cubicBezTo>
                  <a:close/>
                  <a:moveTo>
                    <a:pt x="16" y="139"/>
                  </a:moveTo>
                  <a:cubicBezTo>
                    <a:pt x="16" y="138"/>
                    <a:pt x="18" y="138"/>
                    <a:pt x="18" y="138"/>
                  </a:cubicBezTo>
                  <a:cubicBezTo>
                    <a:pt x="18" y="139"/>
                    <a:pt x="16" y="139"/>
                    <a:pt x="16" y="139"/>
                  </a:cubicBezTo>
                  <a:close/>
                  <a:moveTo>
                    <a:pt x="4" y="141"/>
                  </a:moveTo>
                  <a:cubicBezTo>
                    <a:pt x="4" y="141"/>
                    <a:pt x="3" y="139"/>
                    <a:pt x="4" y="139"/>
                  </a:cubicBezTo>
                  <a:cubicBezTo>
                    <a:pt x="4" y="139"/>
                    <a:pt x="6" y="141"/>
                    <a:pt x="4" y="141"/>
                  </a:cubicBezTo>
                  <a:close/>
                  <a:moveTo>
                    <a:pt x="3" y="139"/>
                  </a:moveTo>
                  <a:cubicBezTo>
                    <a:pt x="4" y="139"/>
                    <a:pt x="3" y="138"/>
                    <a:pt x="4" y="138"/>
                  </a:cubicBezTo>
                  <a:cubicBezTo>
                    <a:pt x="4" y="138"/>
                    <a:pt x="4" y="139"/>
                    <a:pt x="6" y="138"/>
                  </a:cubicBezTo>
                  <a:cubicBezTo>
                    <a:pt x="6" y="136"/>
                    <a:pt x="6" y="136"/>
                    <a:pt x="3" y="136"/>
                  </a:cubicBezTo>
                  <a:cubicBezTo>
                    <a:pt x="0" y="134"/>
                    <a:pt x="3" y="136"/>
                    <a:pt x="3" y="138"/>
                  </a:cubicBezTo>
                  <a:cubicBezTo>
                    <a:pt x="1" y="139"/>
                    <a:pt x="1" y="136"/>
                    <a:pt x="1" y="136"/>
                  </a:cubicBezTo>
                  <a:cubicBezTo>
                    <a:pt x="1" y="138"/>
                    <a:pt x="0" y="138"/>
                    <a:pt x="0" y="138"/>
                  </a:cubicBezTo>
                  <a:cubicBezTo>
                    <a:pt x="0" y="139"/>
                    <a:pt x="0" y="138"/>
                    <a:pt x="0" y="138"/>
                  </a:cubicBezTo>
                  <a:cubicBezTo>
                    <a:pt x="1" y="139"/>
                    <a:pt x="1" y="139"/>
                    <a:pt x="1" y="139"/>
                  </a:cubicBezTo>
                  <a:cubicBezTo>
                    <a:pt x="3" y="139"/>
                    <a:pt x="3" y="141"/>
                    <a:pt x="3" y="139"/>
                  </a:cubicBezTo>
                  <a:close/>
                  <a:moveTo>
                    <a:pt x="44" y="74"/>
                  </a:moveTo>
                  <a:cubicBezTo>
                    <a:pt x="45" y="72"/>
                    <a:pt x="44" y="72"/>
                    <a:pt x="41" y="72"/>
                  </a:cubicBezTo>
                  <a:cubicBezTo>
                    <a:pt x="39" y="72"/>
                    <a:pt x="39" y="74"/>
                    <a:pt x="41" y="74"/>
                  </a:cubicBezTo>
                  <a:cubicBezTo>
                    <a:pt x="42" y="74"/>
                    <a:pt x="42" y="74"/>
                    <a:pt x="44" y="74"/>
                  </a:cubicBezTo>
                  <a:close/>
                  <a:moveTo>
                    <a:pt x="15" y="97"/>
                  </a:moveTo>
                  <a:cubicBezTo>
                    <a:pt x="13" y="97"/>
                    <a:pt x="13" y="97"/>
                    <a:pt x="13" y="97"/>
                  </a:cubicBezTo>
                  <a:cubicBezTo>
                    <a:pt x="13" y="97"/>
                    <a:pt x="12" y="97"/>
                    <a:pt x="13" y="99"/>
                  </a:cubicBezTo>
                  <a:cubicBezTo>
                    <a:pt x="13" y="99"/>
                    <a:pt x="15" y="99"/>
                    <a:pt x="15" y="97"/>
                  </a:cubicBezTo>
                  <a:close/>
                </a:path>
              </a:pathLst>
            </a:custGeom>
            <a:grpFill/>
            <a:ln w="6350" cmpd="sng">
              <a:solidFill>
                <a:schemeClr val="bg1"/>
              </a:solidFill>
              <a:round/>
              <a:headEnd/>
              <a:tailEnd/>
            </a:ln>
          </p:spPr>
          <p:txBody>
            <a:bodyPr/>
            <a:lstStyle/>
            <a:p>
              <a:endParaRPr lang="en-GB"/>
            </a:p>
          </p:txBody>
        </p:sp>
        <p:sp>
          <p:nvSpPr>
            <p:cNvPr id="861" name="Freeform 200">
              <a:extLst>
                <a:ext uri="{FF2B5EF4-FFF2-40B4-BE49-F238E27FC236}">
                  <a16:creationId xmlns:a16="http://schemas.microsoft.com/office/drawing/2014/main" id="{5F13F382-BCA4-839E-D856-B1EC3824AA7B}"/>
                </a:ext>
              </a:extLst>
            </p:cNvPr>
            <p:cNvSpPr>
              <a:spLocks/>
            </p:cNvSpPr>
            <p:nvPr/>
          </p:nvSpPr>
          <p:spPr bwMode="auto">
            <a:xfrm>
              <a:off x="5063750" y="2165013"/>
              <a:ext cx="660387" cy="1034748"/>
            </a:xfrm>
            <a:custGeom>
              <a:avLst/>
              <a:gdLst/>
              <a:ahLst/>
              <a:cxnLst>
                <a:cxn ang="0">
                  <a:pos x="58" y="30"/>
                </a:cxn>
                <a:cxn ang="0">
                  <a:pos x="93" y="31"/>
                </a:cxn>
                <a:cxn ang="0">
                  <a:pos x="111" y="45"/>
                </a:cxn>
                <a:cxn ang="0">
                  <a:pos x="56" y="40"/>
                </a:cxn>
                <a:cxn ang="0">
                  <a:pos x="149" y="42"/>
                </a:cxn>
                <a:cxn ang="0">
                  <a:pos x="172" y="9"/>
                </a:cxn>
                <a:cxn ang="0">
                  <a:pos x="108" y="13"/>
                </a:cxn>
                <a:cxn ang="0">
                  <a:pos x="201" y="172"/>
                </a:cxn>
                <a:cxn ang="0">
                  <a:pos x="198" y="159"/>
                </a:cxn>
                <a:cxn ang="0">
                  <a:pos x="184" y="152"/>
                </a:cxn>
                <a:cxn ang="0">
                  <a:pos x="167" y="162"/>
                </a:cxn>
                <a:cxn ang="0">
                  <a:pos x="160" y="154"/>
                </a:cxn>
                <a:cxn ang="0">
                  <a:pos x="146" y="166"/>
                </a:cxn>
                <a:cxn ang="0">
                  <a:pos x="135" y="169"/>
                </a:cxn>
                <a:cxn ang="0">
                  <a:pos x="120" y="172"/>
                </a:cxn>
                <a:cxn ang="0">
                  <a:pos x="106" y="180"/>
                </a:cxn>
                <a:cxn ang="0">
                  <a:pos x="91" y="194"/>
                </a:cxn>
                <a:cxn ang="0">
                  <a:pos x="80" y="200"/>
                </a:cxn>
                <a:cxn ang="0">
                  <a:pos x="87" y="210"/>
                </a:cxn>
                <a:cxn ang="0">
                  <a:pos x="67" y="219"/>
                </a:cxn>
                <a:cxn ang="0">
                  <a:pos x="64" y="233"/>
                </a:cxn>
                <a:cxn ang="0">
                  <a:pos x="56" y="245"/>
                </a:cxn>
                <a:cxn ang="0">
                  <a:pos x="50" y="256"/>
                </a:cxn>
                <a:cxn ang="0">
                  <a:pos x="38" y="258"/>
                </a:cxn>
                <a:cxn ang="0">
                  <a:pos x="15" y="272"/>
                </a:cxn>
                <a:cxn ang="0">
                  <a:pos x="4" y="283"/>
                </a:cxn>
                <a:cxn ang="0">
                  <a:pos x="6" y="292"/>
                </a:cxn>
                <a:cxn ang="0">
                  <a:pos x="12" y="303"/>
                </a:cxn>
                <a:cxn ang="0">
                  <a:pos x="7" y="320"/>
                </a:cxn>
                <a:cxn ang="0">
                  <a:pos x="36" y="323"/>
                </a:cxn>
                <a:cxn ang="0">
                  <a:pos x="50" y="317"/>
                </a:cxn>
                <a:cxn ang="0">
                  <a:pos x="62" y="286"/>
                </a:cxn>
                <a:cxn ang="0">
                  <a:pos x="79" y="233"/>
                </a:cxn>
                <a:cxn ang="0">
                  <a:pos x="106" y="190"/>
                </a:cxn>
                <a:cxn ang="0">
                  <a:pos x="154" y="185"/>
                </a:cxn>
                <a:cxn ang="0">
                  <a:pos x="193" y="182"/>
                </a:cxn>
                <a:cxn ang="0">
                  <a:pos x="149" y="163"/>
                </a:cxn>
                <a:cxn ang="0">
                  <a:pos x="143" y="159"/>
                </a:cxn>
                <a:cxn ang="0">
                  <a:pos x="120" y="165"/>
                </a:cxn>
                <a:cxn ang="0">
                  <a:pos x="129" y="168"/>
                </a:cxn>
                <a:cxn ang="0">
                  <a:pos x="116" y="168"/>
                </a:cxn>
                <a:cxn ang="0">
                  <a:pos x="112" y="168"/>
                </a:cxn>
                <a:cxn ang="0">
                  <a:pos x="112" y="174"/>
                </a:cxn>
                <a:cxn ang="0">
                  <a:pos x="99" y="177"/>
                </a:cxn>
                <a:cxn ang="0">
                  <a:pos x="102" y="183"/>
                </a:cxn>
                <a:cxn ang="0">
                  <a:pos x="82" y="191"/>
                </a:cxn>
                <a:cxn ang="0">
                  <a:pos x="82" y="185"/>
                </a:cxn>
                <a:cxn ang="0">
                  <a:pos x="88" y="183"/>
                </a:cxn>
                <a:cxn ang="0">
                  <a:pos x="90" y="188"/>
                </a:cxn>
                <a:cxn ang="0">
                  <a:pos x="93" y="190"/>
                </a:cxn>
                <a:cxn ang="0">
                  <a:pos x="74" y="193"/>
                </a:cxn>
                <a:cxn ang="0">
                  <a:pos x="70" y="196"/>
                </a:cxn>
                <a:cxn ang="0">
                  <a:pos x="87" y="197"/>
                </a:cxn>
                <a:cxn ang="0">
                  <a:pos x="62" y="227"/>
                </a:cxn>
                <a:cxn ang="0">
                  <a:pos x="59" y="230"/>
                </a:cxn>
                <a:cxn ang="0">
                  <a:pos x="53" y="245"/>
                </a:cxn>
                <a:cxn ang="0">
                  <a:pos x="50" y="244"/>
                </a:cxn>
                <a:cxn ang="0">
                  <a:pos x="29" y="258"/>
                </a:cxn>
                <a:cxn ang="0">
                  <a:pos x="29" y="264"/>
                </a:cxn>
                <a:cxn ang="0">
                  <a:pos x="10" y="273"/>
                </a:cxn>
                <a:cxn ang="0">
                  <a:pos x="1" y="292"/>
                </a:cxn>
                <a:cxn ang="0">
                  <a:pos x="4" y="317"/>
                </a:cxn>
                <a:cxn ang="0">
                  <a:pos x="3" y="300"/>
                </a:cxn>
              </a:cxnLst>
              <a:rect l="0" t="0" r="r" b="b"/>
              <a:pathLst>
                <a:path w="212" h="332">
                  <a:moveTo>
                    <a:pt x="94" y="68"/>
                  </a:moveTo>
                  <a:cubicBezTo>
                    <a:pt x="84" y="65"/>
                    <a:pt x="88" y="62"/>
                    <a:pt x="80" y="59"/>
                  </a:cubicBezTo>
                  <a:cubicBezTo>
                    <a:pt x="71" y="56"/>
                    <a:pt x="73" y="54"/>
                    <a:pt x="80" y="53"/>
                  </a:cubicBezTo>
                  <a:cubicBezTo>
                    <a:pt x="90" y="51"/>
                    <a:pt x="99" y="47"/>
                    <a:pt x="84" y="48"/>
                  </a:cubicBezTo>
                  <a:cubicBezTo>
                    <a:pt x="68" y="50"/>
                    <a:pt x="67" y="48"/>
                    <a:pt x="80" y="44"/>
                  </a:cubicBezTo>
                  <a:cubicBezTo>
                    <a:pt x="93" y="40"/>
                    <a:pt x="102" y="37"/>
                    <a:pt x="91" y="37"/>
                  </a:cubicBezTo>
                  <a:cubicBezTo>
                    <a:pt x="80" y="37"/>
                    <a:pt x="90" y="33"/>
                    <a:pt x="80" y="37"/>
                  </a:cubicBezTo>
                  <a:cubicBezTo>
                    <a:pt x="73" y="42"/>
                    <a:pt x="70" y="47"/>
                    <a:pt x="62" y="39"/>
                  </a:cubicBezTo>
                  <a:cubicBezTo>
                    <a:pt x="55" y="30"/>
                    <a:pt x="52" y="31"/>
                    <a:pt x="58" y="30"/>
                  </a:cubicBezTo>
                  <a:cubicBezTo>
                    <a:pt x="62" y="30"/>
                    <a:pt x="56" y="30"/>
                    <a:pt x="58" y="27"/>
                  </a:cubicBezTo>
                  <a:cubicBezTo>
                    <a:pt x="59" y="22"/>
                    <a:pt x="55" y="31"/>
                    <a:pt x="52" y="27"/>
                  </a:cubicBezTo>
                  <a:cubicBezTo>
                    <a:pt x="49" y="22"/>
                    <a:pt x="45" y="22"/>
                    <a:pt x="52" y="17"/>
                  </a:cubicBezTo>
                  <a:cubicBezTo>
                    <a:pt x="59" y="13"/>
                    <a:pt x="56" y="19"/>
                    <a:pt x="61" y="17"/>
                  </a:cubicBezTo>
                  <a:cubicBezTo>
                    <a:pt x="64" y="14"/>
                    <a:pt x="62" y="19"/>
                    <a:pt x="68" y="16"/>
                  </a:cubicBezTo>
                  <a:cubicBezTo>
                    <a:pt x="76" y="14"/>
                    <a:pt x="76" y="17"/>
                    <a:pt x="70" y="19"/>
                  </a:cubicBezTo>
                  <a:cubicBezTo>
                    <a:pt x="64" y="20"/>
                    <a:pt x="71" y="19"/>
                    <a:pt x="73" y="25"/>
                  </a:cubicBezTo>
                  <a:cubicBezTo>
                    <a:pt x="76" y="30"/>
                    <a:pt x="73" y="19"/>
                    <a:pt x="77" y="17"/>
                  </a:cubicBezTo>
                  <a:cubicBezTo>
                    <a:pt x="84" y="16"/>
                    <a:pt x="90" y="31"/>
                    <a:pt x="93" y="31"/>
                  </a:cubicBezTo>
                  <a:cubicBezTo>
                    <a:pt x="97" y="31"/>
                    <a:pt x="84" y="17"/>
                    <a:pt x="90" y="14"/>
                  </a:cubicBezTo>
                  <a:cubicBezTo>
                    <a:pt x="94" y="9"/>
                    <a:pt x="93" y="14"/>
                    <a:pt x="99" y="14"/>
                  </a:cubicBezTo>
                  <a:cubicBezTo>
                    <a:pt x="103" y="14"/>
                    <a:pt x="103" y="16"/>
                    <a:pt x="106" y="17"/>
                  </a:cubicBezTo>
                  <a:cubicBezTo>
                    <a:pt x="108" y="17"/>
                    <a:pt x="103" y="19"/>
                    <a:pt x="105" y="23"/>
                  </a:cubicBezTo>
                  <a:cubicBezTo>
                    <a:pt x="106" y="27"/>
                    <a:pt x="105" y="17"/>
                    <a:pt x="111" y="20"/>
                  </a:cubicBezTo>
                  <a:cubicBezTo>
                    <a:pt x="116" y="23"/>
                    <a:pt x="109" y="28"/>
                    <a:pt x="117" y="27"/>
                  </a:cubicBezTo>
                  <a:cubicBezTo>
                    <a:pt x="123" y="27"/>
                    <a:pt x="119" y="28"/>
                    <a:pt x="128" y="31"/>
                  </a:cubicBezTo>
                  <a:cubicBezTo>
                    <a:pt x="137" y="33"/>
                    <a:pt x="137" y="34"/>
                    <a:pt x="123" y="36"/>
                  </a:cubicBezTo>
                  <a:cubicBezTo>
                    <a:pt x="109" y="36"/>
                    <a:pt x="120" y="44"/>
                    <a:pt x="111" y="45"/>
                  </a:cubicBezTo>
                  <a:cubicBezTo>
                    <a:pt x="103" y="48"/>
                    <a:pt x="116" y="51"/>
                    <a:pt x="106" y="54"/>
                  </a:cubicBezTo>
                  <a:cubicBezTo>
                    <a:pt x="96" y="58"/>
                    <a:pt x="105" y="72"/>
                    <a:pt x="94" y="68"/>
                  </a:cubicBezTo>
                  <a:close/>
                  <a:moveTo>
                    <a:pt x="131" y="42"/>
                  </a:moveTo>
                  <a:cubicBezTo>
                    <a:pt x="135" y="40"/>
                    <a:pt x="140" y="42"/>
                    <a:pt x="140" y="39"/>
                  </a:cubicBezTo>
                  <a:cubicBezTo>
                    <a:pt x="138" y="36"/>
                    <a:pt x="134" y="36"/>
                    <a:pt x="129" y="37"/>
                  </a:cubicBezTo>
                  <a:cubicBezTo>
                    <a:pt x="125" y="39"/>
                    <a:pt x="122" y="37"/>
                    <a:pt x="126" y="40"/>
                  </a:cubicBezTo>
                  <a:cubicBezTo>
                    <a:pt x="129" y="42"/>
                    <a:pt x="126" y="44"/>
                    <a:pt x="131" y="42"/>
                  </a:cubicBezTo>
                  <a:close/>
                  <a:moveTo>
                    <a:pt x="50" y="37"/>
                  </a:moveTo>
                  <a:cubicBezTo>
                    <a:pt x="52" y="42"/>
                    <a:pt x="50" y="36"/>
                    <a:pt x="56" y="40"/>
                  </a:cubicBezTo>
                  <a:cubicBezTo>
                    <a:pt x="64" y="45"/>
                    <a:pt x="58" y="37"/>
                    <a:pt x="55" y="37"/>
                  </a:cubicBezTo>
                  <a:cubicBezTo>
                    <a:pt x="52" y="37"/>
                    <a:pt x="52" y="30"/>
                    <a:pt x="47" y="31"/>
                  </a:cubicBezTo>
                  <a:cubicBezTo>
                    <a:pt x="45" y="31"/>
                    <a:pt x="47" y="33"/>
                    <a:pt x="50" y="37"/>
                  </a:cubicBezTo>
                  <a:close/>
                  <a:moveTo>
                    <a:pt x="131" y="51"/>
                  </a:moveTo>
                  <a:cubicBezTo>
                    <a:pt x="126" y="56"/>
                    <a:pt x="131" y="54"/>
                    <a:pt x="138" y="54"/>
                  </a:cubicBezTo>
                  <a:cubicBezTo>
                    <a:pt x="146" y="53"/>
                    <a:pt x="135" y="61"/>
                    <a:pt x="146" y="56"/>
                  </a:cubicBezTo>
                  <a:cubicBezTo>
                    <a:pt x="152" y="54"/>
                    <a:pt x="163" y="50"/>
                    <a:pt x="158" y="48"/>
                  </a:cubicBezTo>
                  <a:cubicBezTo>
                    <a:pt x="155" y="47"/>
                    <a:pt x="155" y="50"/>
                    <a:pt x="149" y="47"/>
                  </a:cubicBezTo>
                  <a:cubicBezTo>
                    <a:pt x="143" y="44"/>
                    <a:pt x="154" y="44"/>
                    <a:pt x="149" y="42"/>
                  </a:cubicBezTo>
                  <a:cubicBezTo>
                    <a:pt x="144" y="40"/>
                    <a:pt x="122" y="42"/>
                    <a:pt x="134" y="47"/>
                  </a:cubicBezTo>
                  <a:cubicBezTo>
                    <a:pt x="135" y="48"/>
                    <a:pt x="135" y="48"/>
                    <a:pt x="131" y="51"/>
                  </a:cubicBezTo>
                  <a:close/>
                  <a:moveTo>
                    <a:pt x="131" y="16"/>
                  </a:moveTo>
                  <a:cubicBezTo>
                    <a:pt x="140" y="16"/>
                    <a:pt x="135" y="17"/>
                    <a:pt x="123" y="19"/>
                  </a:cubicBezTo>
                  <a:cubicBezTo>
                    <a:pt x="111" y="22"/>
                    <a:pt x="129" y="23"/>
                    <a:pt x="138" y="23"/>
                  </a:cubicBezTo>
                  <a:cubicBezTo>
                    <a:pt x="146" y="23"/>
                    <a:pt x="151" y="31"/>
                    <a:pt x="157" y="25"/>
                  </a:cubicBezTo>
                  <a:cubicBezTo>
                    <a:pt x="163" y="20"/>
                    <a:pt x="161" y="25"/>
                    <a:pt x="167" y="23"/>
                  </a:cubicBezTo>
                  <a:cubicBezTo>
                    <a:pt x="173" y="22"/>
                    <a:pt x="164" y="20"/>
                    <a:pt x="177" y="16"/>
                  </a:cubicBezTo>
                  <a:cubicBezTo>
                    <a:pt x="184" y="14"/>
                    <a:pt x="177" y="9"/>
                    <a:pt x="172" y="9"/>
                  </a:cubicBezTo>
                  <a:cubicBezTo>
                    <a:pt x="169" y="11"/>
                    <a:pt x="164" y="8"/>
                    <a:pt x="157" y="6"/>
                  </a:cubicBezTo>
                  <a:cubicBezTo>
                    <a:pt x="149" y="6"/>
                    <a:pt x="154" y="11"/>
                    <a:pt x="149" y="9"/>
                  </a:cubicBezTo>
                  <a:cubicBezTo>
                    <a:pt x="144" y="9"/>
                    <a:pt x="151" y="6"/>
                    <a:pt x="148" y="5"/>
                  </a:cubicBezTo>
                  <a:cubicBezTo>
                    <a:pt x="146" y="3"/>
                    <a:pt x="141" y="3"/>
                    <a:pt x="141" y="9"/>
                  </a:cubicBezTo>
                  <a:cubicBezTo>
                    <a:pt x="141" y="14"/>
                    <a:pt x="140" y="14"/>
                    <a:pt x="137" y="9"/>
                  </a:cubicBezTo>
                  <a:cubicBezTo>
                    <a:pt x="134" y="5"/>
                    <a:pt x="135" y="11"/>
                    <a:pt x="123" y="6"/>
                  </a:cubicBezTo>
                  <a:cubicBezTo>
                    <a:pt x="111" y="0"/>
                    <a:pt x="126" y="13"/>
                    <a:pt x="117" y="8"/>
                  </a:cubicBezTo>
                  <a:cubicBezTo>
                    <a:pt x="106" y="3"/>
                    <a:pt x="120" y="13"/>
                    <a:pt x="112" y="9"/>
                  </a:cubicBezTo>
                  <a:cubicBezTo>
                    <a:pt x="105" y="8"/>
                    <a:pt x="103" y="11"/>
                    <a:pt x="108" y="13"/>
                  </a:cubicBezTo>
                  <a:cubicBezTo>
                    <a:pt x="112" y="16"/>
                    <a:pt x="105" y="13"/>
                    <a:pt x="112" y="17"/>
                  </a:cubicBezTo>
                  <a:cubicBezTo>
                    <a:pt x="117" y="20"/>
                    <a:pt x="120" y="16"/>
                    <a:pt x="131" y="16"/>
                  </a:cubicBezTo>
                  <a:close/>
                  <a:moveTo>
                    <a:pt x="196" y="179"/>
                  </a:moveTo>
                  <a:cubicBezTo>
                    <a:pt x="196" y="177"/>
                    <a:pt x="201" y="177"/>
                    <a:pt x="202" y="176"/>
                  </a:cubicBezTo>
                  <a:cubicBezTo>
                    <a:pt x="204" y="174"/>
                    <a:pt x="202" y="174"/>
                    <a:pt x="205" y="174"/>
                  </a:cubicBezTo>
                  <a:cubicBezTo>
                    <a:pt x="207" y="176"/>
                    <a:pt x="210" y="176"/>
                    <a:pt x="209" y="172"/>
                  </a:cubicBezTo>
                  <a:cubicBezTo>
                    <a:pt x="209" y="172"/>
                    <a:pt x="209" y="172"/>
                    <a:pt x="209" y="171"/>
                  </a:cubicBezTo>
                  <a:cubicBezTo>
                    <a:pt x="205" y="171"/>
                    <a:pt x="205" y="172"/>
                    <a:pt x="204" y="171"/>
                  </a:cubicBezTo>
                  <a:cubicBezTo>
                    <a:pt x="202" y="169"/>
                    <a:pt x="202" y="172"/>
                    <a:pt x="201" y="172"/>
                  </a:cubicBezTo>
                  <a:cubicBezTo>
                    <a:pt x="199" y="172"/>
                    <a:pt x="198" y="172"/>
                    <a:pt x="199" y="172"/>
                  </a:cubicBezTo>
                  <a:cubicBezTo>
                    <a:pt x="199" y="171"/>
                    <a:pt x="201" y="169"/>
                    <a:pt x="196" y="168"/>
                  </a:cubicBezTo>
                  <a:cubicBezTo>
                    <a:pt x="193" y="168"/>
                    <a:pt x="193" y="166"/>
                    <a:pt x="192" y="166"/>
                  </a:cubicBezTo>
                  <a:cubicBezTo>
                    <a:pt x="189" y="166"/>
                    <a:pt x="190" y="165"/>
                    <a:pt x="198" y="168"/>
                  </a:cubicBezTo>
                  <a:cubicBezTo>
                    <a:pt x="204" y="169"/>
                    <a:pt x="204" y="165"/>
                    <a:pt x="207" y="165"/>
                  </a:cubicBezTo>
                  <a:cubicBezTo>
                    <a:pt x="210" y="165"/>
                    <a:pt x="212" y="162"/>
                    <a:pt x="209" y="162"/>
                  </a:cubicBezTo>
                  <a:cubicBezTo>
                    <a:pt x="205" y="162"/>
                    <a:pt x="207" y="160"/>
                    <a:pt x="205" y="160"/>
                  </a:cubicBezTo>
                  <a:cubicBezTo>
                    <a:pt x="202" y="160"/>
                    <a:pt x="204" y="157"/>
                    <a:pt x="201" y="159"/>
                  </a:cubicBezTo>
                  <a:cubicBezTo>
                    <a:pt x="199" y="160"/>
                    <a:pt x="201" y="157"/>
                    <a:pt x="198" y="159"/>
                  </a:cubicBezTo>
                  <a:cubicBezTo>
                    <a:pt x="195" y="159"/>
                    <a:pt x="198" y="157"/>
                    <a:pt x="195" y="155"/>
                  </a:cubicBezTo>
                  <a:cubicBezTo>
                    <a:pt x="190" y="155"/>
                    <a:pt x="189" y="159"/>
                    <a:pt x="189" y="162"/>
                  </a:cubicBezTo>
                  <a:cubicBezTo>
                    <a:pt x="190" y="163"/>
                    <a:pt x="189" y="160"/>
                    <a:pt x="187" y="162"/>
                  </a:cubicBezTo>
                  <a:cubicBezTo>
                    <a:pt x="186" y="162"/>
                    <a:pt x="184" y="162"/>
                    <a:pt x="186" y="160"/>
                  </a:cubicBezTo>
                  <a:cubicBezTo>
                    <a:pt x="189" y="159"/>
                    <a:pt x="189" y="157"/>
                    <a:pt x="187" y="159"/>
                  </a:cubicBezTo>
                  <a:cubicBezTo>
                    <a:pt x="186" y="159"/>
                    <a:pt x="186" y="159"/>
                    <a:pt x="186" y="157"/>
                  </a:cubicBezTo>
                  <a:cubicBezTo>
                    <a:pt x="187" y="157"/>
                    <a:pt x="190" y="155"/>
                    <a:pt x="190" y="154"/>
                  </a:cubicBezTo>
                  <a:cubicBezTo>
                    <a:pt x="190" y="152"/>
                    <a:pt x="187" y="155"/>
                    <a:pt x="187" y="154"/>
                  </a:cubicBezTo>
                  <a:cubicBezTo>
                    <a:pt x="187" y="152"/>
                    <a:pt x="186" y="154"/>
                    <a:pt x="184" y="152"/>
                  </a:cubicBezTo>
                  <a:cubicBezTo>
                    <a:pt x="181" y="151"/>
                    <a:pt x="183" y="154"/>
                    <a:pt x="181" y="154"/>
                  </a:cubicBezTo>
                  <a:cubicBezTo>
                    <a:pt x="180" y="152"/>
                    <a:pt x="178" y="155"/>
                    <a:pt x="180" y="155"/>
                  </a:cubicBezTo>
                  <a:cubicBezTo>
                    <a:pt x="183" y="155"/>
                    <a:pt x="180" y="157"/>
                    <a:pt x="180" y="157"/>
                  </a:cubicBezTo>
                  <a:cubicBezTo>
                    <a:pt x="181" y="157"/>
                    <a:pt x="178" y="157"/>
                    <a:pt x="178" y="159"/>
                  </a:cubicBezTo>
                  <a:cubicBezTo>
                    <a:pt x="178" y="160"/>
                    <a:pt x="177" y="159"/>
                    <a:pt x="178" y="160"/>
                  </a:cubicBezTo>
                  <a:cubicBezTo>
                    <a:pt x="178" y="162"/>
                    <a:pt x="178" y="162"/>
                    <a:pt x="175" y="163"/>
                  </a:cubicBezTo>
                  <a:cubicBezTo>
                    <a:pt x="172" y="165"/>
                    <a:pt x="175" y="160"/>
                    <a:pt x="175" y="159"/>
                  </a:cubicBezTo>
                  <a:cubicBezTo>
                    <a:pt x="175" y="159"/>
                    <a:pt x="177" y="155"/>
                    <a:pt x="175" y="155"/>
                  </a:cubicBezTo>
                  <a:cubicBezTo>
                    <a:pt x="173" y="154"/>
                    <a:pt x="169" y="159"/>
                    <a:pt x="167" y="162"/>
                  </a:cubicBezTo>
                  <a:cubicBezTo>
                    <a:pt x="164" y="165"/>
                    <a:pt x="167" y="163"/>
                    <a:pt x="164" y="166"/>
                  </a:cubicBezTo>
                  <a:cubicBezTo>
                    <a:pt x="163" y="168"/>
                    <a:pt x="163" y="166"/>
                    <a:pt x="163" y="166"/>
                  </a:cubicBezTo>
                  <a:cubicBezTo>
                    <a:pt x="161" y="168"/>
                    <a:pt x="160" y="166"/>
                    <a:pt x="161" y="165"/>
                  </a:cubicBezTo>
                  <a:cubicBezTo>
                    <a:pt x="164" y="163"/>
                    <a:pt x="163" y="163"/>
                    <a:pt x="163" y="163"/>
                  </a:cubicBezTo>
                  <a:cubicBezTo>
                    <a:pt x="166" y="160"/>
                    <a:pt x="161" y="162"/>
                    <a:pt x="166" y="159"/>
                  </a:cubicBezTo>
                  <a:cubicBezTo>
                    <a:pt x="169" y="155"/>
                    <a:pt x="170" y="155"/>
                    <a:pt x="167" y="155"/>
                  </a:cubicBezTo>
                  <a:cubicBezTo>
                    <a:pt x="164" y="155"/>
                    <a:pt x="164" y="152"/>
                    <a:pt x="164" y="155"/>
                  </a:cubicBezTo>
                  <a:cubicBezTo>
                    <a:pt x="164" y="159"/>
                    <a:pt x="164" y="155"/>
                    <a:pt x="163" y="155"/>
                  </a:cubicBezTo>
                  <a:cubicBezTo>
                    <a:pt x="161" y="154"/>
                    <a:pt x="161" y="155"/>
                    <a:pt x="160" y="154"/>
                  </a:cubicBezTo>
                  <a:cubicBezTo>
                    <a:pt x="160" y="154"/>
                    <a:pt x="158" y="154"/>
                    <a:pt x="158" y="155"/>
                  </a:cubicBezTo>
                  <a:cubicBezTo>
                    <a:pt x="160" y="155"/>
                    <a:pt x="160" y="157"/>
                    <a:pt x="158" y="157"/>
                  </a:cubicBezTo>
                  <a:cubicBezTo>
                    <a:pt x="155" y="155"/>
                    <a:pt x="155" y="157"/>
                    <a:pt x="158" y="157"/>
                  </a:cubicBezTo>
                  <a:cubicBezTo>
                    <a:pt x="161" y="159"/>
                    <a:pt x="161" y="160"/>
                    <a:pt x="158" y="159"/>
                  </a:cubicBezTo>
                  <a:cubicBezTo>
                    <a:pt x="155" y="157"/>
                    <a:pt x="158" y="159"/>
                    <a:pt x="154" y="162"/>
                  </a:cubicBezTo>
                  <a:cubicBezTo>
                    <a:pt x="148" y="163"/>
                    <a:pt x="152" y="163"/>
                    <a:pt x="149" y="165"/>
                  </a:cubicBezTo>
                  <a:cubicBezTo>
                    <a:pt x="146" y="166"/>
                    <a:pt x="151" y="166"/>
                    <a:pt x="148" y="166"/>
                  </a:cubicBezTo>
                  <a:cubicBezTo>
                    <a:pt x="146" y="168"/>
                    <a:pt x="151" y="168"/>
                    <a:pt x="149" y="169"/>
                  </a:cubicBezTo>
                  <a:cubicBezTo>
                    <a:pt x="149" y="169"/>
                    <a:pt x="144" y="169"/>
                    <a:pt x="146" y="166"/>
                  </a:cubicBezTo>
                  <a:cubicBezTo>
                    <a:pt x="148" y="165"/>
                    <a:pt x="143" y="165"/>
                    <a:pt x="141" y="165"/>
                  </a:cubicBezTo>
                  <a:cubicBezTo>
                    <a:pt x="140" y="165"/>
                    <a:pt x="140" y="163"/>
                    <a:pt x="140" y="165"/>
                  </a:cubicBezTo>
                  <a:cubicBezTo>
                    <a:pt x="138" y="165"/>
                    <a:pt x="137" y="162"/>
                    <a:pt x="137" y="165"/>
                  </a:cubicBezTo>
                  <a:cubicBezTo>
                    <a:pt x="137" y="168"/>
                    <a:pt x="135" y="163"/>
                    <a:pt x="134" y="165"/>
                  </a:cubicBezTo>
                  <a:cubicBezTo>
                    <a:pt x="131" y="166"/>
                    <a:pt x="134" y="166"/>
                    <a:pt x="134" y="166"/>
                  </a:cubicBezTo>
                  <a:cubicBezTo>
                    <a:pt x="134" y="168"/>
                    <a:pt x="135" y="166"/>
                    <a:pt x="137" y="168"/>
                  </a:cubicBezTo>
                  <a:cubicBezTo>
                    <a:pt x="137" y="168"/>
                    <a:pt x="138" y="168"/>
                    <a:pt x="138" y="169"/>
                  </a:cubicBezTo>
                  <a:cubicBezTo>
                    <a:pt x="137" y="169"/>
                    <a:pt x="137" y="169"/>
                    <a:pt x="138" y="171"/>
                  </a:cubicBezTo>
                  <a:cubicBezTo>
                    <a:pt x="140" y="172"/>
                    <a:pt x="138" y="172"/>
                    <a:pt x="135" y="169"/>
                  </a:cubicBezTo>
                  <a:cubicBezTo>
                    <a:pt x="132" y="168"/>
                    <a:pt x="131" y="168"/>
                    <a:pt x="132" y="169"/>
                  </a:cubicBezTo>
                  <a:cubicBezTo>
                    <a:pt x="132" y="169"/>
                    <a:pt x="131" y="171"/>
                    <a:pt x="131" y="169"/>
                  </a:cubicBezTo>
                  <a:cubicBezTo>
                    <a:pt x="131" y="168"/>
                    <a:pt x="128" y="171"/>
                    <a:pt x="126" y="171"/>
                  </a:cubicBezTo>
                  <a:cubicBezTo>
                    <a:pt x="126" y="172"/>
                    <a:pt x="128" y="176"/>
                    <a:pt x="122" y="179"/>
                  </a:cubicBezTo>
                  <a:cubicBezTo>
                    <a:pt x="125" y="176"/>
                    <a:pt x="125" y="172"/>
                    <a:pt x="125" y="169"/>
                  </a:cubicBezTo>
                  <a:cubicBezTo>
                    <a:pt x="125" y="168"/>
                    <a:pt x="125" y="171"/>
                    <a:pt x="123" y="169"/>
                  </a:cubicBezTo>
                  <a:cubicBezTo>
                    <a:pt x="123" y="169"/>
                    <a:pt x="123" y="169"/>
                    <a:pt x="122" y="171"/>
                  </a:cubicBezTo>
                  <a:cubicBezTo>
                    <a:pt x="120" y="174"/>
                    <a:pt x="122" y="172"/>
                    <a:pt x="120" y="174"/>
                  </a:cubicBezTo>
                  <a:cubicBezTo>
                    <a:pt x="119" y="176"/>
                    <a:pt x="119" y="174"/>
                    <a:pt x="120" y="172"/>
                  </a:cubicBezTo>
                  <a:cubicBezTo>
                    <a:pt x="122" y="169"/>
                    <a:pt x="117" y="171"/>
                    <a:pt x="116" y="172"/>
                  </a:cubicBezTo>
                  <a:cubicBezTo>
                    <a:pt x="111" y="176"/>
                    <a:pt x="114" y="174"/>
                    <a:pt x="114" y="176"/>
                  </a:cubicBezTo>
                  <a:cubicBezTo>
                    <a:pt x="114" y="177"/>
                    <a:pt x="119" y="176"/>
                    <a:pt x="119" y="180"/>
                  </a:cubicBezTo>
                  <a:cubicBezTo>
                    <a:pt x="114" y="179"/>
                    <a:pt x="119" y="179"/>
                    <a:pt x="116" y="177"/>
                  </a:cubicBezTo>
                  <a:cubicBezTo>
                    <a:pt x="112" y="177"/>
                    <a:pt x="114" y="174"/>
                    <a:pt x="111" y="176"/>
                  </a:cubicBezTo>
                  <a:cubicBezTo>
                    <a:pt x="108" y="176"/>
                    <a:pt x="109" y="176"/>
                    <a:pt x="111" y="177"/>
                  </a:cubicBezTo>
                  <a:cubicBezTo>
                    <a:pt x="112" y="179"/>
                    <a:pt x="111" y="180"/>
                    <a:pt x="109" y="177"/>
                  </a:cubicBezTo>
                  <a:cubicBezTo>
                    <a:pt x="109" y="176"/>
                    <a:pt x="106" y="174"/>
                    <a:pt x="108" y="177"/>
                  </a:cubicBezTo>
                  <a:cubicBezTo>
                    <a:pt x="108" y="179"/>
                    <a:pt x="105" y="177"/>
                    <a:pt x="106" y="180"/>
                  </a:cubicBezTo>
                  <a:cubicBezTo>
                    <a:pt x="108" y="182"/>
                    <a:pt x="105" y="180"/>
                    <a:pt x="103" y="183"/>
                  </a:cubicBezTo>
                  <a:cubicBezTo>
                    <a:pt x="100" y="185"/>
                    <a:pt x="106" y="183"/>
                    <a:pt x="103" y="185"/>
                  </a:cubicBezTo>
                  <a:cubicBezTo>
                    <a:pt x="100" y="186"/>
                    <a:pt x="102" y="186"/>
                    <a:pt x="100" y="186"/>
                  </a:cubicBezTo>
                  <a:cubicBezTo>
                    <a:pt x="97" y="188"/>
                    <a:pt x="97" y="186"/>
                    <a:pt x="94" y="190"/>
                  </a:cubicBezTo>
                  <a:cubicBezTo>
                    <a:pt x="93" y="193"/>
                    <a:pt x="99" y="190"/>
                    <a:pt x="99" y="190"/>
                  </a:cubicBezTo>
                  <a:cubicBezTo>
                    <a:pt x="99" y="191"/>
                    <a:pt x="99" y="191"/>
                    <a:pt x="102" y="190"/>
                  </a:cubicBezTo>
                  <a:cubicBezTo>
                    <a:pt x="105" y="188"/>
                    <a:pt x="102" y="191"/>
                    <a:pt x="99" y="193"/>
                  </a:cubicBezTo>
                  <a:cubicBezTo>
                    <a:pt x="96" y="193"/>
                    <a:pt x="97" y="191"/>
                    <a:pt x="94" y="191"/>
                  </a:cubicBezTo>
                  <a:cubicBezTo>
                    <a:pt x="91" y="193"/>
                    <a:pt x="90" y="193"/>
                    <a:pt x="91" y="194"/>
                  </a:cubicBezTo>
                  <a:cubicBezTo>
                    <a:pt x="93" y="194"/>
                    <a:pt x="91" y="194"/>
                    <a:pt x="93" y="194"/>
                  </a:cubicBezTo>
                  <a:cubicBezTo>
                    <a:pt x="96" y="194"/>
                    <a:pt x="93" y="196"/>
                    <a:pt x="93" y="197"/>
                  </a:cubicBezTo>
                  <a:cubicBezTo>
                    <a:pt x="93" y="200"/>
                    <a:pt x="91" y="197"/>
                    <a:pt x="91" y="196"/>
                  </a:cubicBezTo>
                  <a:cubicBezTo>
                    <a:pt x="91" y="194"/>
                    <a:pt x="90" y="193"/>
                    <a:pt x="90" y="194"/>
                  </a:cubicBezTo>
                  <a:cubicBezTo>
                    <a:pt x="88" y="196"/>
                    <a:pt x="88" y="196"/>
                    <a:pt x="88" y="196"/>
                  </a:cubicBezTo>
                  <a:cubicBezTo>
                    <a:pt x="88" y="194"/>
                    <a:pt x="85" y="196"/>
                    <a:pt x="85" y="197"/>
                  </a:cubicBezTo>
                  <a:cubicBezTo>
                    <a:pt x="85" y="197"/>
                    <a:pt x="85" y="196"/>
                    <a:pt x="88" y="197"/>
                  </a:cubicBezTo>
                  <a:cubicBezTo>
                    <a:pt x="90" y="197"/>
                    <a:pt x="90" y="197"/>
                    <a:pt x="90" y="197"/>
                  </a:cubicBezTo>
                  <a:cubicBezTo>
                    <a:pt x="88" y="197"/>
                    <a:pt x="79" y="199"/>
                    <a:pt x="80" y="200"/>
                  </a:cubicBezTo>
                  <a:cubicBezTo>
                    <a:pt x="82" y="202"/>
                    <a:pt x="79" y="202"/>
                    <a:pt x="80" y="202"/>
                  </a:cubicBezTo>
                  <a:cubicBezTo>
                    <a:pt x="84" y="203"/>
                    <a:pt x="84" y="199"/>
                    <a:pt x="88" y="200"/>
                  </a:cubicBezTo>
                  <a:cubicBezTo>
                    <a:pt x="91" y="202"/>
                    <a:pt x="88" y="200"/>
                    <a:pt x="85" y="202"/>
                  </a:cubicBezTo>
                  <a:cubicBezTo>
                    <a:pt x="82" y="202"/>
                    <a:pt x="87" y="203"/>
                    <a:pt x="82" y="203"/>
                  </a:cubicBezTo>
                  <a:cubicBezTo>
                    <a:pt x="77" y="203"/>
                    <a:pt x="82" y="205"/>
                    <a:pt x="82" y="207"/>
                  </a:cubicBezTo>
                  <a:cubicBezTo>
                    <a:pt x="80" y="207"/>
                    <a:pt x="80" y="205"/>
                    <a:pt x="79" y="207"/>
                  </a:cubicBezTo>
                  <a:cubicBezTo>
                    <a:pt x="77" y="207"/>
                    <a:pt x="77" y="208"/>
                    <a:pt x="79" y="208"/>
                  </a:cubicBezTo>
                  <a:cubicBezTo>
                    <a:pt x="79" y="208"/>
                    <a:pt x="80" y="207"/>
                    <a:pt x="84" y="208"/>
                  </a:cubicBezTo>
                  <a:cubicBezTo>
                    <a:pt x="90" y="208"/>
                    <a:pt x="85" y="207"/>
                    <a:pt x="87" y="210"/>
                  </a:cubicBezTo>
                  <a:cubicBezTo>
                    <a:pt x="87" y="211"/>
                    <a:pt x="85" y="208"/>
                    <a:pt x="82" y="208"/>
                  </a:cubicBezTo>
                  <a:cubicBezTo>
                    <a:pt x="80" y="208"/>
                    <a:pt x="79" y="210"/>
                    <a:pt x="77" y="210"/>
                  </a:cubicBezTo>
                  <a:cubicBezTo>
                    <a:pt x="76" y="208"/>
                    <a:pt x="77" y="210"/>
                    <a:pt x="74" y="210"/>
                  </a:cubicBezTo>
                  <a:cubicBezTo>
                    <a:pt x="73" y="210"/>
                    <a:pt x="76" y="211"/>
                    <a:pt x="73" y="211"/>
                  </a:cubicBezTo>
                  <a:cubicBezTo>
                    <a:pt x="68" y="211"/>
                    <a:pt x="73" y="213"/>
                    <a:pt x="71" y="214"/>
                  </a:cubicBezTo>
                  <a:cubicBezTo>
                    <a:pt x="70" y="216"/>
                    <a:pt x="70" y="214"/>
                    <a:pt x="68" y="216"/>
                  </a:cubicBezTo>
                  <a:cubicBezTo>
                    <a:pt x="67" y="217"/>
                    <a:pt x="70" y="216"/>
                    <a:pt x="68" y="217"/>
                  </a:cubicBezTo>
                  <a:cubicBezTo>
                    <a:pt x="67" y="217"/>
                    <a:pt x="68" y="219"/>
                    <a:pt x="68" y="217"/>
                  </a:cubicBezTo>
                  <a:cubicBezTo>
                    <a:pt x="67" y="217"/>
                    <a:pt x="65" y="217"/>
                    <a:pt x="67" y="219"/>
                  </a:cubicBezTo>
                  <a:cubicBezTo>
                    <a:pt x="68" y="219"/>
                    <a:pt x="65" y="221"/>
                    <a:pt x="68" y="221"/>
                  </a:cubicBezTo>
                  <a:cubicBezTo>
                    <a:pt x="71" y="221"/>
                    <a:pt x="65" y="222"/>
                    <a:pt x="67" y="222"/>
                  </a:cubicBezTo>
                  <a:cubicBezTo>
                    <a:pt x="67" y="222"/>
                    <a:pt x="73" y="221"/>
                    <a:pt x="74" y="221"/>
                  </a:cubicBezTo>
                  <a:cubicBezTo>
                    <a:pt x="77" y="221"/>
                    <a:pt x="74" y="222"/>
                    <a:pt x="71" y="222"/>
                  </a:cubicBezTo>
                  <a:cubicBezTo>
                    <a:pt x="68" y="224"/>
                    <a:pt x="67" y="222"/>
                    <a:pt x="65" y="224"/>
                  </a:cubicBezTo>
                  <a:cubicBezTo>
                    <a:pt x="62" y="225"/>
                    <a:pt x="67" y="224"/>
                    <a:pt x="67" y="225"/>
                  </a:cubicBezTo>
                  <a:cubicBezTo>
                    <a:pt x="67" y="227"/>
                    <a:pt x="64" y="225"/>
                    <a:pt x="64" y="228"/>
                  </a:cubicBezTo>
                  <a:cubicBezTo>
                    <a:pt x="62" y="230"/>
                    <a:pt x="61" y="228"/>
                    <a:pt x="61" y="230"/>
                  </a:cubicBezTo>
                  <a:cubicBezTo>
                    <a:pt x="62" y="233"/>
                    <a:pt x="62" y="231"/>
                    <a:pt x="64" y="233"/>
                  </a:cubicBezTo>
                  <a:cubicBezTo>
                    <a:pt x="64" y="235"/>
                    <a:pt x="61" y="235"/>
                    <a:pt x="61" y="236"/>
                  </a:cubicBezTo>
                  <a:cubicBezTo>
                    <a:pt x="62" y="236"/>
                    <a:pt x="62" y="238"/>
                    <a:pt x="59" y="238"/>
                  </a:cubicBezTo>
                  <a:cubicBezTo>
                    <a:pt x="58" y="238"/>
                    <a:pt x="58" y="239"/>
                    <a:pt x="56" y="239"/>
                  </a:cubicBezTo>
                  <a:cubicBezTo>
                    <a:pt x="55" y="239"/>
                    <a:pt x="55" y="241"/>
                    <a:pt x="53" y="241"/>
                  </a:cubicBezTo>
                  <a:cubicBezTo>
                    <a:pt x="52" y="241"/>
                    <a:pt x="50" y="241"/>
                    <a:pt x="50" y="241"/>
                  </a:cubicBezTo>
                  <a:cubicBezTo>
                    <a:pt x="50" y="242"/>
                    <a:pt x="50" y="241"/>
                    <a:pt x="53" y="241"/>
                  </a:cubicBezTo>
                  <a:cubicBezTo>
                    <a:pt x="55" y="242"/>
                    <a:pt x="52" y="244"/>
                    <a:pt x="55" y="242"/>
                  </a:cubicBezTo>
                  <a:cubicBezTo>
                    <a:pt x="56" y="241"/>
                    <a:pt x="56" y="242"/>
                    <a:pt x="55" y="242"/>
                  </a:cubicBezTo>
                  <a:cubicBezTo>
                    <a:pt x="53" y="244"/>
                    <a:pt x="56" y="244"/>
                    <a:pt x="56" y="245"/>
                  </a:cubicBezTo>
                  <a:cubicBezTo>
                    <a:pt x="55" y="247"/>
                    <a:pt x="55" y="247"/>
                    <a:pt x="53" y="247"/>
                  </a:cubicBezTo>
                  <a:cubicBezTo>
                    <a:pt x="52" y="247"/>
                    <a:pt x="52" y="244"/>
                    <a:pt x="50" y="244"/>
                  </a:cubicBezTo>
                  <a:cubicBezTo>
                    <a:pt x="49" y="245"/>
                    <a:pt x="50" y="245"/>
                    <a:pt x="50" y="245"/>
                  </a:cubicBezTo>
                  <a:cubicBezTo>
                    <a:pt x="47" y="245"/>
                    <a:pt x="47" y="247"/>
                    <a:pt x="47" y="249"/>
                  </a:cubicBezTo>
                  <a:cubicBezTo>
                    <a:pt x="47" y="250"/>
                    <a:pt x="44" y="249"/>
                    <a:pt x="44" y="250"/>
                  </a:cubicBezTo>
                  <a:cubicBezTo>
                    <a:pt x="42" y="255"/>
                    <a:pt x="39" y="253"/>
                    <a:pt x="39" y="256"/>
                  </a:cubicBezTo>
                  <a:cubicBezTo>
                    <a:pt x="38" y="258"/>
                    <a:pt x="41" y="256"/>
                    <a:pt x="41" y="256"/>
                  </a:cubicBezTo>
                  <a:cubicBezTo>
                    <a:pt x="41" y="258"/>
                    <a:pt x="42" y="258"/>
                    <a:pt x="42" y="258"/>
                  </a:cubicBezTo>
                  <a:cubicBezTo>
                    <a:pt x="42" y="259"/>
                    <a:pt x="45" y="259"/>
                    <a:pt x="50" y="256"/>
                  </a:cubicBezTo>
                  <a:cubicBezTo>
                    <a:pt x="55" y="253"/>
                    <a:pt x="47" y="255"/>
                    <a:pt x="50" y="253"/>
                  </a:cubicBezTo>
                  <a:cubicBezTo>
                    <a:pt x="53" y="252"/>
                    <a:pt x="52" y="252"/>
                    <a:pt x="53" y="252"/>
                  </a:cubicBezTo>
                  <a:cubicBezTo>
                    <a:pt x="56" y="253"/>
                    <a:pt x="49" y="253"/>
                    <a:pt x="53" y="255"/>
                  </a:cubicBezTo>
                  <a:cubicBezTo>
                    <a:pt x="56" y="255"/>
                    <a:pt x="53" y="256"/>
                    <a:pt x="50" y="258"/>
                  </a:cubicBezTo>
                  <a:cubicBezTo>
                    <a:pt x="47" y="259"/>
                    <a:pt x="50" y="258"/>
                    <a:pt x="49" y="259"/>
                  </a:cubicBezTo>
                  <a:cubicBezTo>
                    <a:pt x="49" y="259"/>
                    <a:pt x="52" y="259"/>
                    <a:pt x="50" y="261"/>
                  </a:cubicBezTo>
                  <a:cubicBezTo>
                    <a:pt x="49" y="261"/>
                    <a:pt x="45" y="259"/>
                    <a:pt x="42" y="261"/>
                  </a:cubicBezTo>
                  <a:cubicBezTo>
                    <a:pt x="41" y="262"/>
                    <a:pt x="42" y="261"/>
                    <a:pt x="41" y="259"/>
                  </a:cubicBezTo>
                  <a:cubicBezTo>
                    <a:pt x="39" y="256"/>
                    <a:pt x="39" y="258"/>
                    <a:pt x="38" y="258"/>
                  </a:cubicBezTo>
                  <a:cubicBezTo>
                    <a:pt x="35" y="259"/>
                    <a:pt x="36" y="261"/>
                    <a:pt x="36" y="259"/>
                  </a:cubicBezTo>
                  <a:cubicBezTo>
                    <a:pt x="35" y="259"/>
                    <a:pt x="33" y="261"/>
                    <a:pt x="30" y="261"/>
                  </a:cubicBezTo>
                  <a:cubicBezTo>
                    <a:pt x="27" y="262"/>
                    <a:pt x="35" y="264"/>
                    <a:pt x="30" y="264"/>
                  </a:cubicBezTo>
                  <a:cubicBezTo>
                    <a:pt x="26" y="264"/>
                    <a:pt x="32" y="266"/>
                    <a:pt x="27" y="266"/>
                  </a:cubicBezTo>
                  <a:cubicBezTo>
                    <a:pt x="23" y="264"/>
                    <a:pt x="29" y="266"/>
                    <a:pt x="26" y="267"/>
                  </a:cubicBezTo>
                  <a:cubicBezTo>
                    <a:pt x="23" y="267"/>
                    <a:pt x="20" y="266"/>
                    <a:pt x="18" y="267"/>
                  </a:cubicBezTo>
                  <a:cubicBezTo>
                    <a:pt x="18" y="267"/>
                    <a:pt x="18" y="270"/>
                    <a:pt x="21" y="269"/>
                  </a:cubicBezTo>
                  <a:cubicBezTo>
                    <a:pt x="26" y="269"/>
                    <a:pt x="21" y="269"/>
                    <a:pt x="23" y="272"/>
                  </a:cubicBezTo>
                  <a:cubicBezTo>
                    <a:pt x="24" y="273"/>
                    <a:pt x="21" y="270"/>
                    <a:pt x="15" y="272"/>
                  </a:cubicBezTo>
                  <a:cubicBezTo>
                    <a:pt x="10" y="273"/>
                    <a:pt x="18" y="272"/>
                    <a:pt x="18" y="273"/>
                  </a:cubicBezTo>
                  <a:cubicBezTo>
                    <a:pt x="20" y="276"/>
                    <a:pt x="18" y="272"/>
                    <a:pt x="13" y="275"/>
                  </a:cubicBezTo>
                  <a:cubicBezTo>
                    <a:pt x="9" y="276"/>
                    <a:pt x="12" y="278"/>
                    <a:pt x="10" y="276"/>
                  </a:cubicBezTo>
                  <a:cubicBezTo>
                    <a:pt x="7" y="276"/>
                    <a:pt x="10" y="278"/>
                    <a:pt x="7" y="278"/>
                  </a:cubicBezTo>
                  <a:cubicBezTo>
                    <a:pt x="4" y="276"/>
                    <a:pt x="3" y="276"/>
                    <a:pt x="4" y="278"/>
                  </a:cubicBezTo>
                  <a:cubicBezTo>
                    <a:pt x="6" y="280"/>
                    <a:pt x="1" y="278"/>
                    <a:pt x="3" y="280"/>
                  </a:cubicBezTo>
                  <a:cubicBezTo>
                    <a:pt x="4" y="281"/>
                    <a:pt x="9" y="280"/>
                    <a:pt x="13" y="281"/>
                  </a:cubicBezTo>
                  <a:cubicBezTo>
                    <a:pt x="17" y="283"/>
                    <a:pt x="12" y="281"/>
                    <a:pt x="10" y="283"/>
                  </a:cubicBezTo>
                  <a:cubicBezTo>
                    <a:pt x="10" y="283"/>
                    <a:pt x="9" y="280"/>
                    <a:pt x="4" y="283"/>
                  </a:cubicBezTo>
                  <a:cubicBezTo>
                    <a:pt x="0" y="284"/>
                    <a:pt x="7" y="286"/>
                    <a:pt x="4" y="287"/>
                  </a:cubicBezTo>
                  <a:cubicBezTo>
                    <a:pt x="0" y="287"/>
                    <a:pt x="4" y="287"/>
                    <a:pt x="3" y="289"/>
                  </a:cubicBezTo>
                  <a:cubicBezTo>
                    <a:pt x="3" y="290"/>
                    <a:pt x="4" y="292"/>
                    <a:pt x="7" y="290"/>
                  </a:cubicBezTo>
                  <a:cubicBezTo>
                    <a:pt x="10" y="289"/>
                    <a:pt x="13" y="292"/>
                    <a:pt x="15" y="290"/>
                  </a:cubicBezTo>
                  <a:cubicBezTo>
                    <a:pt x="15" y="287"/>
                    <a:pt x="17" y="290"/>
                    <a:pt x="20" y="290"/>
                  </a:cubicBezTo>
                  <a:cubicBezTo>
                    <a:pt x="23" y="289"/>
                    <a:pt x="24" y="290"/>
                    <a:pt x="21" y="290"/>
                  </a:cubicBezTo>
                  <a:cubicBezTo>
                    <a:pt x="17" y="292"/>
                    <a:pt x="23" y="295"/>
                    <a:pt x="18" y="292"/>
                  </a:cubicBezTo>
                  <a:cubicBezTo>
                    <a:pt x="15" y="289"/>
                    <a:pt x="15" y="294"/>
                    <a:pt x="13" y="292"/>
                  </a:cubicBezTo>
                  <a:cubicBezTo>
                    <a:pt x="10" y="290"/>
                    <a:pt x="7" y="294"/>
                    <a:pt x="6" y="292"/>
                  </a:cubicBezTo>
                  <a:cubicBezTo>
                    <a:pt x="3" y="292"/>
                    <a:pt x="3" y="292"/>
                    <a:pt x="3" y="294"/>
                  </a:cubicBezTo>
                  <a:cubicBezTo>
                    <a:pt x="3" y="297"/>
                    <a:pt x="6" y="294"/>
                    <a:pt x="6" y="297"/>
                  </a:cubicBezTo>
                  <a:cubicBezTo>
                    <a:pt x="6" y="298"/>
                    <a:pt x="3" y="294"/>
                    <a:pt x="3" y="297"/>
                  </a:cubicBezTo>
                  <a:cubicBezTo>
                    <a:pt x="4" y="300"/>
                    <a:pt x="6" y="297"/>
                    <a:pt x="6" y="298"/>
                  </a:cubicBezTo>
                  <a:cubicBezTo>
                    <a:pt x="6" y="301"/>
                    <a:pt x="3" y="301"/>
                    <a:pt x="3" y="301"/>
                  </a:cubicBezTo>
                  <a:cubicBezTo>
                    <a:pt x="6" y="303"/>
                    <a:pt x="6" y="304"/>
                    <a:pt x="7" y="303"/>
                  </a:cubicBezTo>
                  <a:cubicBezTo>
                    <a:pt x="7" y="301"/>
                    <a:pt x="7" y="304"/>
                    <a:pt x="9" y="304"/>
                  </a:cubicBezTo>
                  <a:cubicBezTo>
                    <a:pt x="9" y="303"/>
                    <a:pt x="7" y="306"/>
                    <a:pt x="9" y="306"/>
                  </a:cubicBezTo>
                  <a:cubicBezTo>
                    <a:pt x="10" y="306"/>
                    <a:pt x="9" y="303"/>
                    <a:pt x="12" y="303"/>
                  </a:cubicBezTo>
                  <a:cubicBezTo>
                    <a:pt x="13" y="301"/>
                    <a:pt x="10" y="306"/>
                    <a:pt x="9" y="308"/>
                  </a:cubicBezTo>
                  <a:cubicBezTo>
                    <a:pt x="6" y="308"/>
                    <a:pt x="10" y="308"/>
                    <a:pt x="9" y="309"/>
                  </a:cubicBezTo>
                  <a:cubicBezTo>
                    <a:pt x="7" y="311"/>
                    <a:pt x="9" y="308"/>
                    <a:pt x="6" y="311"/>
                  </a:cubicBezTo>
                  <a:cubicBezTo>
                    <a:pt x="3" y="314"/>
                    <a:pt x="6" y="317"/>
                    <a:pt x="7" y="315"/>
                  </a:cubicBezTo>
                  <a:cubicBezTo>
                    <a:pt x="7" y="314"/>
                    <a:pt x="9" y="315"/>
                    <a:pt x="9" y="314"/>
                  </a:cubicBezTo>
                  <a:cubicBezTo>
                    <a:pt x="10" y="312"/>
                    <a:pt x="12" y="314"/>
                    <a:pt x="10" y="315"/>
                  </a:cubicBezTo>
                  <a:cubicBezTo>
                    <a:pt x="9" y="315"/>
                    <a:pt x="12" y="315"/>
                    <a:pt x="10" y="317"/>
                  </a:cubicBezTo>
                  <a:cubicBezTo>
                    <a:pt x="9" y="318"/>
                    <a:pt x="12" y="318"/>
                    <a:pt x="10" y="320"/>
                  </a:cubicBezTo>
                  <a:cubicBezTo>
                    <a:pt x="7" y="320"/>
                    <a:pt x="7" y="317"/>
                    <a:pt x="7" y="320"/>
                  </a:cubicBezTo>
                  <a:cubicBezTo>
                    <a:pt x="6" y="323"/>
                    <a:pt x="6" y="323"/>
                    <a:pt x="7" y="323"/>
                  </a:cubicBezTo>
                  <a:cubicBezTo>
                    <a:pt x="9" y="326"/>
                    <a:pt x="10" y="325"/>
                    <a:pt x="10" y="326"/>
                  </a:cubicBezTo>
                  <a:cubicBezTo>
                    <a:pt x="12" y="328"/>
                    <a:pt x="13" y="328"/>
                    <a:pt x="15" y="329"/>
                  </a:cubicBezTo>
                  <a:cubicBezTo>
                    <a:pt x="17" y="329"/>
                    <a:pt x="15" y="329"/>
                    <a:pt x="17" y="331"/>
                  </a:cubicBezTo>
                  <a:cubicBezTo>
                    <a:pt x="17" y="332"/>
                    <a:pt x="17" y="329"/>
                    <a:pt x="18" y="331"/>
                  </a:cubicBezTo>
                  <a:cubicBezTo>
                    <a:pt x="20" y="331"/>
                    <a:pt x="18" y="332"/>
                    <a:pt x="20" y="331"/>
                  </a:cubicBezTo>
                  <a:cubicBezTo>
                    <a:pt x="23" y="331"/>
                    <a:pt x="27" y="331"/>
                    <a:pt x="29" y="329"/>
                  </a:cubicBezTo>
                  <a:cubicBezTo>
                    <a:pt x="30" y="329"/>
                    <a:pt x="32" y="328"/>
                    <a:pt x="33" y="325"/>
                  </a:cubicBezTo>
                  <a:cubicBezTo>
                    <a:pt x="35" y="323"/>
                    <a:pt x="36" y="325"/>
                    <a:pt x="36" y="323"/>
                  </a:cubicBezTo>
                  <a:cubicBezTo>
                    <a:pt x="36" y="321"/>
                    <a:pt x="39" y="323"/>
                    <a:pt x="38" y="321"/>
                  </a:cubicBezTo>
                  <a:cubicBezTo>
                    <a:pt x="36" y="320"/>
                    <a:pt x="41" y="321"/>
                    <a:pt x="39" y="318"/>
                  </a:cubicBezTo>
                  <a:cubicBezTo>
                    <a:pt x="39" y="317"/>
                    <a:pt x="41" y="320"/>
                    <a:pt x="42" y="318"/>
                  </a:cubicBezTo>
                  <a:cubicBezTo>
                    <a:pt x="44" y="318"/>
                    <a:pt x="45" y="320"/>
                    <a:pt x="45" y="317"/>
                  </a:cubicBezTo>
                  <a:cubicBezTo>
                    <a:pt x="45" y="314"/>
                    <a:pt x="49" y="315"/>
                    <a:pt x="45" y="314"/>
                  </a:cubicBezTo>
                  <a:cubicBezTo>
                    <a:pt x="45" y="312"/>
                    <a:pt x="44" y="311"/>
                    <a:pt x="47" y="312"/>
                  </a:cubicBezTo>
                  <a:cubicBezTo>
                    <a:pt x="49" y="314"/>
                    <a:pt x="47" y="309"/>
                    <a:pt x="49" y="311"/>
                  </a:cubicBezTo>
                  <a:cubicBezTo>
                    <a:pt x="49" y="314"/>
                    <a:pt x="47" y="312"/>
                    <a:pt x="49" y="314"/>
                  </a:cubicBezTo>
                  <a:cubicBezTo>
                    <a:pt x="49" y="315"/>
                    <a:pt x="47" y="317"/>
                    <a:pt x="50" y="317"/>
                  </a:cubicBezTo>
                  <a:cubicBezTo>
                    <a:pt x="52" y="317"/>
                    <a:pt x="50" y="317"/>
                    <a:pt x="53" y="317"/>
                  </a:cubicBezTo>
                  <a:cubicBezTo>
                    <a:pt x="53" y="317"/>
                    <a:pt x="53" y="318"/>
                    <a:pt x="55" y="320"/>
                  </a:cubicBezTo>
                  <a:cubicBezTo>
                    <a:pt x="55" y="321"/>
                    <a:pt x="58" y="318"/>
                    <a:pt x="56" y="314"/>
                  </a:cubicBezTo>
                  <a:cubicBezTo>
                    <a:pt x="55" y="311"/>
                    <a:pt x="58" y="311"/>
                    <a:pt x="58" y="309"/>
                  </a:cubicBezTo>
                  <a:cubicBezTo>
                    <a:pt x="56" y="306"/>
                    <a:pt x="59" y="309"/>
                    <a:pt x="61" y="306"/>
                  </a:cubicBezTo>
                  <a:cubicBezTo>
                    <a:pt x="64" y="303"/>
                    <a:pt x="61" y="303"/>
                    <a:pt x="62" y="301"/>
                  </a:cubicBezTo>
                  <a:cubicBezTo>
                    <a:pt x="65" y="300"/>
                    <a:pt x="59" y="294"/>
                    <a:pt x="61" y="292"/>
                  </a:cubicBezTo>
                  <a:cubicBezTo>
                    <a:pt x="61" y="290"/>
                    <a:pt x="64" y="294"/>
                    <a:pt x="64" y="290"/>
                  </a:cubicBezTo>
                  <a:cubicBezTo>
                    <a:pt x="65" y="289"/>
                    <a:pt x="67" y="287"/>
                    <a:pt x="62" y="286"/>
                  </a:cubicBezTo>
                  <a:cubicBezTo>
                    <a:pt x="56" y="283"/>
                    <a:pt x="62" y="278"/>
                    <a:pt x="61" y="273"/>
                  </a:cubicBezTo>
                  <a:cubicBezTo>
                    <a:pt x="58" y="270"/>
                    <a:pt x="61" y="270"/>
                    <a:pt x="59" y="269"/>
                  </a:cubicBezTo>
                  <a:cubicBezTo>
                    <a:pt x="58" y="267"/>
                    <a:pt x="61" y="267"/>
                    <a:pt x="59" y="264"/>
                  </a:cubicBezTo>
                  <a:cubicBezTo>
                    <a:pt x="56" y="261"/>
                    <a:pt x="61" y="261"/>
                    <a:pt x="59" y="259"/>
                  </a:cubicBezTo>
                  <a:cubicBezTo>
                    <a:pt x="59" y="256"/>
                    <a:pt x="65" y="253"/>
                    <a:pt x="67" y="252"/>
                  </a:cubicBezTo>
                  <a:cubicBezTo>
                    <a:pt x="70" y="250"/>
                    <a:pt x="74" y="255"/>
                    <a:pt x="76" y="249"/>
                  </a:cubicBezTo>
                  <a:cubicBezTo>
                    <a:pt x="77" y="245"/>
                    <a:pt x="74" y="247"/>
                    <a:pt x="73" y="245"/>
                  </a:cubicBezTo>
                  <a:cubicBezTo>
                    <a:pt x="70" y="244"/>
                    <a:pt x="77" y="239"/>
                    <a:pt x="77" y="238"/>
                  </a:cubicBezTo>
                  <a:cubicBezTo>
                    <a:pt x="77" y="235"/>
                    <a:pt x="79" y="236"/>
                    <a:pt x="79" y="233"/>
                  </a:cubicBezTo>
                  <a:cubicBezTo>
                    <a:pt x="77" y="228"/>
                    <a:pt x="80" y="230"/>
                    <a:pt x="77" y="224"/>
                  </a:cubicBezTo>
                  <a:cubicBezTo>
                    <a:pt x="77" y="222"/>
                    <a:pt x="88" y="224"/>
                    <a:pt x="85" y="221"/>
                  </a:cubicBezTo>
                  <a:cubicBezTo>
                    <a:pt x="84" y="217"/>
                    <a:pt x="87" y="219"/>
                    <a:pt x="88" y="214"/>
                  </a:cubicBezTo>
                  <a:cubicBezTo>
                    <a:pt x="91" y="211"/>
                    <a:pt x="93" y="213"/>
                    <a:pt x="93" y="210"/>
                  </a:cubicBezTo>
                  <a:cubicBezTo>
                    <a:pt x="94" y="208"/>
                    <a:pt x="91" y="207"/>
                    <a:pt x="91" y="205"/>
                  </a:cubicBezTo>
                  <a:cubicBezTo>
                    <a:pt x="91" y="203"/>
                    <a:pt x="93" y="205"/>
                    <a:pt x="96" y="200"/>
                  </a:cubicBezTo>
                  <a:cubicBezTo>
                    <a:pt x="96" y="197"/>
                    <a:pt x="99" y="197"/>
                    <a:pt x="100" y="196"/>
                  </a:cubicBezTo>
                  <a:cubicBezTo>
                    <a:pt x="102" y="196"/>
                    <a:pt x="103" y="199"/>
                    <a:pt x="106" y="197"/>
                  </a:cubicBezTo>
                  <a:cubicBezTo>
                    <a:pt x="109" y="196"/>
                    <a:pt x="105" y="191"/>
                    <a:pt x="106" y="190"/>
                  </a:cubicBezTo>
                  <a:cubicBezTo>
                    <a:pt x="111" y="186"/>
                    <a:pt x="119" y="194"/>
                    <a:pt x="123" y="191"/>
                  </a:cubicBezTo>
                  <a:cubicBezTo>
                    <a:pt x="126" y="190"/>
                    <a:pt x="119" y="191"/>
                    <a:pt x="123" y="188"/>
                  </a:cubicBezTo>
                  <a:cubicBezTo>
                    <a:pt x="128" y="183"/>
                    <a:pt x="119" y="182"/>
                    <a:pt x="128" y="182"/>
                  </a:cubicBezTo>
                  <a:cubicBezTo>
                    <a:pt x="128" y="180"/>
                    <a:pt x="131" y="183"/>
                    <a:pt x="131" y="182"/>
                  </a:cubicBezTo>
                  <a:cubicBezTo>
                    <a:pt x="131" y="182"/>
                    <a:pt x="129" y="180"/>
                    <a:pt x="131" y="179"/>
                  </a:cubicBezTo>
                  <a:cubicBezTo>
                    <a:pt x="134" y="177"/>
                    <a:pt x="137" y="180"/>
                    <a:pt x="140" y="183"/>
                  </a:cubicBezTo>
                  <a:cubicBezTo>
                    <a:pt x="143" y="186"/>
                    <a:pt x="138" y="186"/>
                    <a:pt x="143" y="186"/>
                  </a:cubicBezTo>
                  <a:cubicBezTo>
                    <a:pt x="149" y="186"/>
                    <a:pt x="146" y="188"/>
                    <a:pt x="149" y="188"/>
                  </a:cubicBezTo>
                  <a:cubicBezTo>
                    <a:pt x="154" y="186"/>
                    <a:pt x="152" y="185"/>
                    <a:pt x="154" y="185"/>
                  </a:cubicBezTo>
                  <a:cubicBezTo>
                    <a:pt x="155" y="186"/>
                    <a:pt x="158" y="186"/>
                    <a:pt x="161" y="190"/>
                  </a:cubicBezTo>
                  <a:cubicBezTo>
                    <a:pt x="161" y="188"/>
                    <a:pt x="163" y="190"/>
                    <a:pt x="163" y="186"/>
                  </a:cubicBezTo>
                  <a:cubicBezTo>
                    <a:pt x="164" y="183"/>
                    <a:pt x="170" y="185"/>
                    <a:pt x="167" y="182"/>
                  </a:cubicBezTo>
                  <a:cubicBezTo>
                    <a:pt x="166" y="179"/>
                    <a:pt x="169" y="179"/>
                    <a:pt x="169" y="176"/>
                  </a:cubicBezTo>
                  <a:cubicBezTo>
                    <a:pt x="169" y="174"/>
                    <a:pt x="170" y="171"/>
                    <a:pt x="173" y="169"/>
                  </a:cubicBezTo>
                  <a:cubicBezTo>
                    <a:pt x="177" y="168"/>
                    <a:pt x="175" y="171"/>
                    <a:pt x="181" y="168"/>
                  </a:cubicBezTo>
                  <a:cubicBezTo>
                    <a:pt x="184" y="166"/>
                    <a:pt x="184" y="166"/>
                    <a:pt x="186" y="169"/>
                  </a:cubicBezTo>
                  <a:cubicBezTo>
                    <a:pt x="187" y="171"/>
                    <a:pt x="195" y="172"/>
                    <a:pt x="196" y="176"/>
                  </a:cubicBezTo>
                  <a:cubicBezTo>
                    <a:pt x="196" y="177"/>
                    <a:pt x="189" y="180"/>
                    <a:pt x="193" y="182"/>
                  </a:cubicBezTo>
                  <a:cubicBezTo>
                    <a:pt x="195" y="183"/>
                    <a:pt x="195" y="182"/>
                    <a:pt x="196" y="179"/>
                  </a:cubicBezTo>
                  <a:close/>
                  <a:moveTo>
                    <a:pt x="154" y="157"/>
                  </a:moveTo>
                  <a:cubicBezTo>
                    <a:pt x="157" y="159"/>
                    <a:pt x="155" y="160"/>
                    <a:pt x="154" y="160"/>
                  </a:cubicBezTo>
                  <a:cubicBezTo>
                    <a:pt x="152" y="162"/>
                    <a:pt x="151" y="157"/>
                    <a:pt x="154" y="157"/>
                  </a:cubicBezTo>
                  <a:close/>
                  <a:moveTo>
                    <a:pt x="149" y="163"/>
                  </a:moveTo>
                  <a:cubicBezTo>
                    <a:pt x="151" y="162"/>
                    <a:pt x="154" y="160"/>
                    <a:pt x="151" y="159"/>
                  </a:cubicBezTo>
                  <a:cubicBezTo>
                    <a:pt x="149" y="159"/>
                    <a:pt x="151" y="160"/>
                    <a:pt x="149" y="160"/>
                  </a:cubicBezTo>
                  <a:cubicBezTo>
                    <a:pt x="146" y="162"/>
                    <a:pt x="144" y="162"/>
                    <a:pt x="148" y="163"/>
                  </a:cubicBezTo>
                  <a:cubicBezTo>
                    <a:pt x="148" y="163"/>
                    <a:pt x="149" y="165"/>
                    <a:pt x="149" y="163"/>
                  </a:cubicBezTo>
                  <a:close/>
                  <a:moveTo>
                    <a:pt x="141" y="163"/>
                  </a:moveTo>
                  <a:cubicBezTo>
                    <a:pt x="144" y="162"/>
                    <a:pt x="146" y="163"/>
                    <a:pt x="146" y="163"/>
                  </a:cubicBezTo>
                  <a:cubicBezTo>
                    <a:pt x="148" y="165"/>
                    <a:pt x="140" y="165"/>
                    <a:pt x="141" y="163"/>
                  </a:cubicBezTo>
                  <a:close/>
                  <a:moveTo>
                    <a:pt x="144" y="160"/>
                  </a:moveTo>
                  <a:cubicBezTo>
                    <a:pt x="146" y="160"/>
                    <a:pt x="146" y="160"/>
                    <a:pt x="149" y="159"/>
                  </a:cubicBezTo>
                  <a:cubicBezTo>
                    <a:pt x="152" y="155"/>
                    <a:pt x="151" y="155"/>
                    <a:pt x="148" y="155"/>
                  </a:cubicBezTo>
                  <a:cubicBezTo>
                    <a:pt x="146" y="157"/>
                    <a:pt x="149" y="157"/>
                    <a:pt x="148" y="157"/>
                  </a:cubicBezTo>
                  <a:cubicBezTo>
                    <a:pt x="146" y="159"/>
                    <a:pt x="144" y="157"/>
                    <a:pt x="144" y="159"/>
                  </a:cubicBezTo>
                  <a:cubicBezTo>
                    <a:pt x="144" y="160"/>
                    <a:pt x="144" y="157"/>
                    <a:pt x="143" y="159"/>
                  </a:cubicBezTo>
                  <a:cubicBezTo>
                    <a:pt x="140" y="159"/>
                    <a:pt x="137" y="160"/>
                    <a:pt x="140" y="160"/>
                  </a:cubicBezTo>
                  <a:cubicBezTo>
                    <a:pt x="141" y="160"/>
                    <a:pt x="138" y="162"/>
                    <a:pt x="141" y="162"/>
                  </a:cubicBezTo>
                  <a:cubicBezTo>
                    <a:pt x="143" y="160"/>
                    <a:pt x="143" y="160"/>
                    <a:pt x="144" y="160"/>
                  </a:cubicBezTo>
                  <a:close/>
                  <a:moveTo>
                    <a:pt x="128" y="168"/>
                  </a:moveTo>
                  <a:cubicBezTo>
                    <a:pt x="129" y="168"/>
                    <a:pt x="129" y="168"/>
                    <a:pt x="129" y="166"/>
                  </a:cubicBezTo>
                  <a:cubicBezTo>
                    <a:pt x="129" y="165"/>
                    <a:pt x="129" y="163"/>
                    <a:pt x="126" y="165"/>
                  </a:cubicBezTo>
                  <a:cubicBezTo>
                    <a:pt x="125" y="166"/>
                    <a:pt x="125" y="166"/>
                    <a:pt x="128" y="168"/>
                  </a:cubicBezTo>
                  <a:close/>
                  <a:moveTo>
                    <a:pt x="122" y="165"/>
                  </a:moveTo>
                  <a:cubicBezTo>
                    <a:pt x="120" y="165"/>
                    <a:pt x="120" y="163"/>
                    <a:pt x="120" y="165"/>
                  </a:cubicBezTo>
                  <a:cubicBezTo>
                    <a:pt x="119" y="166"/>
                    <a:pt x="122" y="168"/>
                    <a:pt x="123" y="166"/>
                  </a:cubicBezTo>
                  <a:cubicBezTo>
                    <a:pt x="125" y="166"/>
                    <a:pt x="123" y="166"/>
                    <a:pt x="122" y="165"/>
                  </a:cubicBezTo>
                  <a:close/>
                  <a:moveTo>
                    <a:pt x="154" y="154"/>
                  </a:moveTo>
                  <a:cubicBezTo>
                    <a:pt x="155" y="154"/>
                    <a:pt x="155" y="154"/>
                    <a:pt x="155" y="154"/>
                  </a:cubicBezTo>
                  <a:cubicBezTo>
                    <a:pt x="157" y="155"/>
                    <a:pt x="155" y="155"/>
                    <a:pt x="154" y="154"/>
                  </a:cubicBezTo>
                  <a:close/>
                  <a:moveTo>
                    <a:pt x="128" y="169"/>
                  </a:moveTo>
                  <a:cubicBezTo>
                    <a:pt x="129" y="169"/>
                    <a:pt x="128" y="171"/>
                    <a:pt x="128" y="171"/>
                  </a:cubicBezTo>
                  <a:cubicBezTo>
                    <a:pt x="126" y="171"/>
                    <a:pt x="128" y="168"/>
                    <a:pt x="128" y="169"/>
                  </a:cubicBezTo>
                  <a:close/>
                  <a:moveTo>
                    <a:pt x="129" y="168"/>
                  </a:moveTo>
                  <a:cubicBezTo>
                    <a:pt x="129" y="166"/>
                    <a:pt x="132" y="168"/>
                    <a:pt x="131" y="169"/>
                  </a:cubicBezTo>
                  <a:cubicBezTo>
                    <a:pt x="129" y="169"/>
                    <a:pt x="129" y="169"/>
                    <a:pt x="129" y="168"/>
                  </a:cubicBezTo>
                  <a:close/>
                  <a:moveTo>
                    <a:pt x="119" y="169"/>
                  </a:moveTo>
                  <a:cubicBezTo>
                    <a:pt x="120" y="168"/>
                    <a:pt x="122" y="168"/>
                    <a:pt x="122" y="168"/>
                  </a:cubicBezTo>
                  <a:cubicBezTo>
                    <a:pt x="122" y="169"/>
                    <a:pt x="119" y="171"/>
                    <a:pt x="119" y="169"/>
                  </a:cubicBezTo>
                  <a:close/>
                  <a:moveTo>
                    <a:pt x="119" y="169"/>
                  </a:moveTo>
                  <a:cubicBezTo>
                    <a:pt x="120" y="168"/>
                    <a:pt x="120" y="168"/>
                    <a:pt x="120" y="168"/>
                  </a:cubicBezTo>
                  <a:cubicBezTo>
                    <a:pt x="119" y="168"/>
                    <a:pt x="119" y="168"/>
                    <a:pt x="117" y="168"/>
                  </a:cubicBezTo>
                  <a:cubicBezTo>
                    <a:pt x="116" y="166"/>
                    <a:pt x="116" y="168"/>
                    <a:pt x="116" y="168"/>
                  </a:cubicBezTo>
                  <a:cubicBezTo>
                    <a:pt x="114" y="168"/>
                    <a:pt x="114" y="168"/>
                    <a:pt x="112" y="169"/>
                  </a:cubicBezTo>
                  <a:cubicBezTo>
                    <a:pt x="112" y="169"/>
                    <a:pt x="114" y="169"/>
                    <a:pt x="116" y="171"/>
                  </a:cubicBezTo>
                  <a:cubicBezTo>
                    <a:pt x="117" y="171"/>
                    <a:pt x="117" y="171"/>
                    <a:pt x="119" y="169"/>
                  </a:cubicBezTo>
                  <a:close/>
                  <a:moveTo>
                    <a:pt x="116" y="166"/>
                  </a:moveTo>
                  <a:cubicBezTo>
                    <a:pt x="114" y="166"/>
                    <a:pt x="116" y="165"/>
                    <a:pt x="117" y="165"/>
                  </a:cubicBezTo>
                  <a:cubicBezTo>
                    <a:pt x="117" y="165"/>
                    <a:pt x="117" y="166"/>
                    <a:pt x="116" y="166"/>
                  </a:cubicBezTo>
                  <a:close/>
                  <a:moveTo>
                    <a:pt x="114" y="166"/>
                  </a:moveTo>
                  <a:cubicBezTo>
                    <a:pt x="114" y="166"/>
                    <a:pt x="114" y="166"/>
                    <a:pt x="112" y="166"/>
                  </a:cubicBezTo>
                  <a:cubicBezTo>
                    <a:pt x="112" y="166"/>
                    <a:pt x="112" y="166"/>
                    <a:pt x="112" y="168"/>
                  </a:cubicBezTo>
                  <a:cubicBezTo>
                    <a:pt x="112" y="169"/>
                    <a:pt x="114" y="166"/>
                    <a:pt x="114" y="166"/>
                  </a:cubicBezTo>
                  <a:close/>
                  <a:moveTo>
                    <a:pt x="112" y="174"/>
                  </a:moveTo>
                  <a:cubicBezTo>
                    <a:pt x="112" y="172"/>
                    <a:pt x="117" y="172"/>
                    <a:pt x="114" y="171"/>
                  </a:cubicBezTo>
                  <a:cubicBezTo>
                    <a:pt x="111" y="169"/>
                    <a:pt x="112" y="171"/>
                    <a:pt x="112" y="171"/>
                  </a:cubicBezTo>
                  <a:cubicBezTo>
                    <a:pt x="111" y="171"/>
                    <a:pt x="111" y="172"/>
                    <a:pt x="111" y="171"/>
                  </a:cubicBezTo>
                  <a:cubicBezTo>
                    <a:pt x="109" y="171"/>
                    <a:pt x="109" y="171"/>
                    <a:pt x="109" y="172"/>
                  </a:cubicBezTo>
                  <a:cubicBezTo>
                    <a:pt x="108" y="174"/>
                    <a:pt x="108" y="172"/>
                    <a:pt x="106" y="174"/>
                  </a:cubicBezTo>
                  <a:cubicBezTo>
                    <a:pt x="106" y="174"/>
                    <a:pt x="106" y="174"/>
                    <a:pt x="111" y="174"/>
                  </a:cubicBezTo>
                  <a:cubicBezTo>
                    <a:pt x="112" y="174"/>
                    <a:pt x="112" y="174"/>
                    <a:pt x="112" y="174"/>
                  </a:cubicBezTo>
                  <a:close/>
                  <a:moveTo>
                    <a:pt x="106" y="179"/>
                  </a:moveTo>
                  <a:cubicBezTo>
                    <a:pt x="105" y="177"/>
                    <a:pt x="106" y="177"/>
                    <a:pt x="106" y="177"/>
                  </a:cubicBezTo>
                  <a:cubicBezTo>
                    <a:pt x="106" y="176"/>
                    <a:pt x="108" y="174"/>
                    <a:pt x="106" y="176"/>
                  </a:cubicBezTo>
                  <a:cubicBezTo>
                    <a:pt x="106" y="176"/>
                    <a:pt x="106" y="174"/>
                    <a:pt x="105" y="174"/>
                  </a:cubicBezTo>
                  <a:cubicBezTo>
                    <a:pt x="105" y="176"/>
                    <a:pt x="105" y="172"/>
                    <a:pt x="103" y="174"/>
                  </a:cubicBezTo>
                  <a:cubicBezTo>
                    <a:pt x="103" y="176"/>
                    <a:pt x="102" y="174"/>
                    <a:pt x="102" y="174"/>
                  </a:cubicBezTo>
                  <a:cubicBezTo>
                    <a:pt x="102" y="176"/>
                    <a:pt x="102" y="174"/>
                    <a:pt x="100" y="176"/>
                  </a:cubicBezTo>
                  <a:cubicBezTo>
                    <a:pt x="99" y="176"/>
                    <a:pt x="102" y="176"/>
                    <a:pt x="102" y="177"/>
                  </a:cubicBezTo>
                  <a:cubicBezTo>
                    <a:pt x="102" y="177"/>
                    <a:pt x="97" y="177"/>
                    <a:pt x="99" y="177"/>
                  </a:cubicBezTo>
                  <a:cubicBezTo>
                    <a:pt x="100" y="179"/>
                    <a:pt x="97" y="177"/>
                    <a:pt x="99" y="179"/>
                  </a:cubicBezTo>
                  <a:cubicBezTo>
                    <a:pt x="99" y="179"/>
                    <a:pt x="97" y="179"/>
                    <a:pt x="99" y="180"/>
                  </a:cubicBezTo>
                  <a:cubicBezTo>
                    <a:pt x="99" y="180"/>
                    <a:pt x="96" y="182"/>
                    <a:pt x="99" y="182"/>
                  </a:cubicBezTo>
                  <a:cubicBezTo>
                    <a:pt x="100" y="182"/>
                    <a:pt x="99" y="183"/>
                    <a:pt x="100" y="182"/>
                  </a:cubicBezTo>
                  <a:cubicBezTo>
                    <a:pt x="102" y="182"/>
                    <a:pt x="102" y="180"/>
                    <a:pt x="102" y="180"/>
                  </a:cubicBezTo>
                  <a:cubicBezTo>
                    <a:pt x="103" y="180"/>
                    <a:pt x="102" y="182"/>
                    <a:pt x="105" y="180"/>
                  </a:cubicBezTo>
                  <a:cubicBezTo>
                    <a:pt x="106" y="180"/>
                    <a:pt x="106" y="180"/>
                    <a:pt x="106" y="179"/>
                  </a:cubicBezTo>
                  <a:close/>
                  <a:moveTo>
                    <a:pt x="100" y="185"/>
                  </a:moveTo>
                  <a:cubicBezTo>
                    <a:pt x="99" y="183"/>
                    <a:pt x="100" y="183"/>
                    <a:pt x="102" y="183"/>
                  </a:cubicBezTo>
                  <a:cubicBezTo>
                    <a:pt x="102" y="185"/>
                    <a:pt x="100" y="185"/>
                    <a:pt x="100" y="185"/>
                  </a:cubicBezTo>
                  <a:close/>
                  <a:moveTo>
                    <a:pt x="97" y="186"/>
                  </a:moveTo>
                  <a:cubicBezTo>
                    <a:pt x="97" y="185"/>
                    <a:pt x="100" y="186"/>
                    <a:pt x="99" y="186"/>
                  </a:cubicBezTo>
                  <a:cubicBezTo>
                    <a:pt x="97" y="186"/>
                    <a:pt x="96" y="186"/>
                    <a:pt x="97" y="186"/>
                  </a:cubicBezTo>
                  <a:close/>
                  <a:moveTo>
                    <a:pt x="82" y="199"/>
                  </a:moveTo>
                  <a:cubicBezTo>
                    <a:pt x="82" y="199"/>
                    <a:pt x="82" y="197"/>
                    <a:pt x="84" y="197"/>
                  </a:cubicBezTo>
                  <a:cubicBezTo>
                    <a:pt x="84" y="197"/>
                    <a:pt x="84" y="197"/>
                    <a:pt x="82" y="199"/>
                  </a:cubicBezTo>
                  <a:close/>
                  <a:moveTo>
                    <a:pt x="82" y="193"/>
                  </a:moveTo>
                  <a:cubicBezTo>
                    <a:pt x="84" y="191"/>
                    <a:pt x="82" y="191"/>
                    <a:pt x="82" y="191"/>
                  </a:cubicBezTo>
                  <a:cubicBezTo>
                    <a:pt x="82" y="191"/>
                    <a:pt x="80" y="191"/>
                    <a:pt x="79" y="191"/>
                  </a:cubicBezTo>
                  <a:cubicBezTo>
                    <a:pt x="77" y="191"/>
                    <a:pt x="79" y="193"/>
                    <a:pt x="77" y="193"/>
                  </a:cubicBezTo>
                  <a:cubicBezTo>
                    <a:pt x="76" y="193"/>
                    <a:pt x="77" y="193"/>
                    <a:pt x="76" y="194"/>
                  </a:cubicBezTo>
                  <a:cubicBezTo>
                    <a:pt x="76" y="194"/>
                    <a:pt x="76" y="196"/>
                    <a:pt x="79" y="194"/>
                  </a:cubicBezTo>
                  <a:cubicBezTo>
                    <a:pt x="79" y="194"/>
                    <a:pt x="80" y="194"/>
                    <a:pt x="82" y="193"/>
                  </a:cubicBezTo>
                  <a:close/>
                  <a:moveTo>
                    <a:pt x="85" y="188"/>
                  </a:moveTo>
                  <a:cubicBezTo>
                    <a:pt x="87" y="188"/>
                    <a:pt x="84" y="186"/>
                    <a:pt x="85" y="186"/>
                  </a:cubicBezTo>
                  <a:cubicBezTo>
                    <a:pt x="87" y="185"/>
                    <a:pt x="84" y="182"/>
                    <a:pt x="84" y="183"/>
                  </a:cubicBezTo>
                  <a:cubicBezTo>
                    <a:pt x="82" y="183"/>
                    <a:pt x="84" y="185"/>
                    <a:pt x="82" y="185"/>
                  </a:cubicBezTo>
                  <a:cubicBezTo>
                    <a:pt x="80" y="185"/>
                    <a:pt x="82" y="186"/>
                    <a:pt x="80" y="186"/>
                  </a:cubicBezTo>
                  <a:cubicBezTo>
                    <a:pt x="79" y="186"/>
                    <a:pt x="80" y="185"/>
                    <a:pt x="79" y="185"/>
                  </a:cubicBezTo>
                  <a:cubicBezTo>
                    <a:pt x="79" y="186"/>
                    <a:pt x="77" y="185"/>
                    <a:pt x="77" y="186"/>
                  </a:cubicBezTo>
                  <a:cubicBezTo>
                    <a:pt x="77" y="186"/>
                    <a:pt x="76" y="188"/>
                    <a:pt x="77" y="188"/>
                  </a:cubicBezTo>
                  <a:cubicBezTo>
                    <a:pt x="79" y="190"/>
                    <a:pt x="79" y="188"/>
                    <a:pt x="82" y="186"/>
                  </a:cubicBezTo>
                  <a:cubicBezTo>
                    <a:pt x="85" y="186"/>
                    <a:pt x="79" y="188"/>
                    <a:pt x="80" y="190"/>
                  </a:cubicBezTo>
                  <a:cubicBezTo>
                    <a:pt x="82" y="190"/>
                    <a:pt x="84" y="188"/>
                    <a:pt x="85" y="188"/>
                  </a:cubicBezTo>
                  <a:close/>
                  <a:moveTo>
                    <a:pt x="87" y="185"/>
                  </a:moveTo>
                  <a:cubicBezTo>
                    <a:pt x="87" y="185"/>
                    <a:pt x="87" y="183"/>
                    <a:pt x="88" y="183"/>
                  </a:cubicBezTo>
                  <a:cubicBezTo>
                    <a:pt x="90" y="183"/>
                    <a:pt x="90" y="182"/>
                    <a:pt x="91" y="180"/>
                  </a:cubicBezTo>
                  <a:cubicBezTo>
                    <a:pt x="91" y="179"/>
                    <a:pt x="91" y="177"/>
                    <a:pt x="90" y="179"/>
                  </a:cubicBezTo>
                  <a:cubicBezTo>
                    <a:pt x="88" y="180"/>
                    <a:pt x="87" y="180"/>
                    <a:pt x="87" y="183"/>
                  </a:cubicBezTo>
                  <a:cubicBezTo>
                    <a:pt x="85" y="183"/>
                    <a:pt x="85" y="183"/>
                    <a:pt x="87" y="185"/>
                  </a:cubicBezTo>
                  <a:close/>
                  <a:moveTo>
                    <a:pt x="93" y="183"/>
                  </a:moveTo>
                  <a:cubicBezTo>
                    <a:pt x="96" y="183"/>
                    <a:pt x="96" y="183"/>
                    <a:pt x="96" y="183"/>
                  </a:cubicBezTo>
                  <a:cubicBezTo>
                    <a:pt x="94" y="185"/>
                    <a:pt x="93" y="183"/>
                    <a:pt x="93" y="183"/>
                  </a:cubicBezTo>
                  <a:close/>
                  <a:moveTo>
                    <a:pt x="91" y="185"/>
                  </a:moveTo>
                  <a:cubicBezTo>
                    <a:pt x="91" y="185"/>
                    <a:pt x="93" y="186"/>
                    <a:pt x="90" y="188"/>
                  </a:cubicBezTo>
                  <a:cubicBezTo>
                    <a:pt x="88" y="190"/>
                    <a:pt x="91" y="186"/>
                    <a:pt x="90" y="186"/>
                  </a:cubicBezTo>
                  <a:cubicBezTo>
                    <a:pt x="88" y="186"/>
                    <a:pt x="91" y="185"/>
                    <a:pt x="90" y="183"/>
                  </a:cubicBezTo>
                  <a:cubicBezTo>
                    <a:pt x="88" y="183"/>
                    <a:pt x="87" y="185"/>
                    <a:pt x="87" y="186"/>
                  </a:cubicBezTo>
                  <a:cubicBezTo>
                    <a:pt x="85" y="188"/>
                    <a:pt x="88" y="190"/>
                    <a:pt x="85" y="190"/>
                  </a:cubicBezTo>
                  <a:cubicBezTo>
                    <a:pt x="84" y="190"/>
                    <a:pt x="85" y="190"/>
                    <a:pt x="84" y="193"/>
                  </a:cubicBezTo>
                  <a:cubicBezTo>
                    <a:pt x="82" y="194"/>
                    <a:pt x="85" y="191"/>
                    <a:pt x="87" y="193"/>
                  </a:cubicBezTo>
                  <a:cubicBezTo>
                    <a:pt x="88" y="194"/>
                    <a:pt x="88" y="191"/>
                    <a:pt x="88" y="191"/>
                  </a:cubicBezTo>
                  <a:cubicBezTo>
                    <a:pt x="90" y="193"/>
                    <a:pt x="90" y="193"/>
                    <a:pt x="90" y="191"/>
                  </a:cubicBezTo>
                  <a:cubicBezTo>
                    <a:pt x="91" y="190"/>
                    <a:pt x="91" y="190"/>
                    <a:pt x="93" y="190"/>
                  </a:cubicBezTo>
                  <a:cubicBezTo>
                    <a:pt x="96" y="188"/>
                    <a:pt x="94" y="185"/>
                    <a:pt x="93" y="185"/>
                  </a:cubicBezTo>
                  <a:cubicBezTo>
                    <a:pt x="93" y="183"/>
                    <a:pt x="93" y="183"/>
                    <a:pt x="91" y="185"/>
                  </a:cubicBezTo>
                  <a:close/>
                  <a:moveTo>
                    <a:pt x="91" y="191"/>
                  </a:moveTo>
                  <a:cubicBezTo>
                    <a:pt x="93" y="190"/>
                    <a:pt x="94" y="190"/>
                    <a:pt x="94" y="190"/>
                  </a:cubicBezTo>
                  <a:cubicBezTo>
                    <a:pt x="93" y="191"/>
                    <a:pt x="91" y="193"/>
                    <a:pt x="91" y="191"/>
                  </a:cubicBezTo>
                  <a:close/>
                  <a:moveTo>
                    <a:pt x="117" y="166"/>
                  </a:moveTo>
                  <a:cubicBezTo>
                    <a:pt x="119" y="165"/>
                    <a:pt x="120" y="166"/>
                    <a:pt x="120" y="166"/>
                  </a:cubicBezTo>
                  <a:cubicBezTo>
                    <a:pt x="119" y="166"/>
                    <a:pt x="117" y="166"/>
                    <a:pt x="117" y="166"/>
                  </a:cubicBezTo>
                  <a:close/>
                  <a:moveTo>
                    <a:pt x="74" y="193"/>
                  </a:moveTo>
                  <a:cubicBezTo>
                    <a:pt x="76" y="193"/>
                    <a:pt x="76" y="193"/>
                    <a:pt x="76" y="193"/>
                  </a:cubicBezTo>
                  <a:cubicBezTo>
                    <a:pt x="76" y="194"/>
                    <a:pt x="74" y="193"/>
                    <a:pt x="74" y="193"/>
                  </a:cubicBezTo>
                  <a:close/>
                  <a:moveTo>
                    <a:pt x="70" y="196"/>
                  </a:moveTo>
                  <a:cubicBezTo>
                    <a:pt x="70" y="196"/>
                    <a:pt x="70" y="197"/>
                    <a:pt x="71" y="196"/>
                  </a:cubicBezTo>
                  <a:cubicBezTo>
                    <a:pt x="71" y="196"/>
                    <a:pt x="71" y="196"/>
                    <a:pt x="73" y="196"/>
                  </a:cubicBezTo>
                  <a:cubicBezTo>
                    <a:pt x="73" y="196"/>
                    <a:pt x="73" y="194"/>
                    <a:pt x="74" y="194"/>
                  </a:cubicBezTo>
                  <a:cubicBezTo>
                    <a:pt x="76" y="194"/>
                    <a:pt x="74" y="194"/>
                    <a:pt x="73" y="193"/>
                  </a:cubicBezTo>
                  <a:cubicBezTo>
                    <a:pt x="71" y="193"/>
                    <a:pt x="71" y="193"/>
                    <a:pt x="70" y="194"/>
                  </a:cubicBezTo>
                  <a:cubicBezTo>
                    <a:pt x="70" y="196"/>
                    <a:pt x="71" y="196"/>
                    <a:pt x="70" y="196"/>
                  </a:cubicBezTo>
                  <a:close/>
                  <a:moveTo>
                    <a:pt x="70" y="196"/>
                  </a:moveTo>
                  <a:cubicBezTo>
                    <a:pt x="71" y="196"/>
                    <a:pt x="68" y="194"/>
                    <a:pt x="68" y="196"/>
                  </a:cubicBezTo>
                  <a:cubicBezTo>
                    <a:pt x="68" y="197"/>
                    <a:pt x="68" y="196"/>
                    <a:pt x="68" y="197"/>
                  </a:cubicBezTo>
                  <a:cubicBezTo>
                    <a:pt x="68" y="197"/>
                    <a:pt x="68" y="197"/>
                    <a:pt x="70" y="196"/>
                  </a:cubicBezTo>
                  <a:close/>
                  <a:moveTo>
                    <a:pt x="65" y="197"/>
                  </a:moveTo>
                  <a:cubicBezTo>
                    <a:pt x="65" y="200"/>
                    <a:pt x="65" y="200"/>
                    <a:pt x="67" y="199"/>
                  </a:cubicBezTo>
                  <a:cubicBezTo>
                    <a:pt x="67" y="197"/>
                    <a:pt x="67" y="197"/>
                    <a:pt x="67" y="196"/>
                  </a:cubicBezTo>
                  <a:cubicBezTo>
                    <a:pt x="67" y="196"/>
                    <a:pt x="67" y="196"/>
                    <a:pt x="65" y="197"/>
                  </a:cubicBezTo>
                  <a:close/>
                  <a:moveTo>
                    <a:pt x="87" y="197"/>
                  </a:moveTo>
                  <a:cubicBezTo>
                    <a:pt x="88" y="197"/>
                    <a:pt x="88" y="197"/>
                    <a:pt x="88" y="197"/>
                  </a:cubicBezTo>
                  <a:cubicBezTo>
                    <a:pt x="90" y="197"/>
                    <a:pt x="87" y="197"/>
                    <a:pt x="87" y="197"/>
                  </a:cubicBezTo>
                  <a:close/>
                  <a:moveTo>
                    <a:pt x="64" y="224"/>
                  </a:moveTo>
                  <a:cubicBezTo>
                    <a:pt x="64" y="222"/>
                    <a:pt x="62" y="222"/>
                    <a:pt x="62" y="222"/>
                  </a:cubicBezTo>
                  <a:cubicBezTo>
                    <a:pt x="62" y="224"/>
                    <a:pt x="61" y="225"/>
                    <a:pt x="62" y="225"/>
                  </a:cubicBezTo>
                  <a:cubicBezTo>
                    <a:pt x="62" y="224"/>
                    <a:pt x="64" y="225"/>
                    <a:pt x="64" y="224"/>
                  </a:cubicBezTo>
                  <a:close/>
                  <a:moveTo>
                    <a:pt x="64" y="227"/>
                  </a:moveTo>
                  <a:cubicBezTo>
                    <a:pt x="65" y="225"/>
                    <a:pt x="65" y="225"/>
                    <a:pt x="64" y="225"/>
                  </a:cubicBezTo>
                  <a:cubicBezTo>
                    <a:pt x="64" y="225"/>
                    <a:pt x="62" y="225"/>
                    <a:pt x="62" y="227"/>
                  </a:cubicBezTo>
                  <a:cubicBezTo>
                    <a:pt x="62" y="227"/>
                    <a:pt x="62" y="227"/>
                    <a:pt x="64" y="227"/>
                  </a:cubicBezTo>
                  <a:close/>
                  <a:moveTo>
                    <a:pt x="59" y="235"/>
                  </a:moveTo>
                  <a:cubicBezTo>
                    <a:pt x="59" y="236"/>
                    <a:pt x="58" y="236"/>
                    <a:pt x="59" y="236"/>
                  </a:cubicBezTo>
                  <a:cubicBezTo>
                    <a:pt x="61" y="236"/>
                    <a:pt x="59" y="235"/>
                    <a:pt x="61" y="235"/>
                  </a:cubicBezTo>
                  <a:cubicBezTo>
                    <a:pt x="62" y="235"/>
                    <a:pt x="62" y="235"/>
                    <a:pt x="62" y="233"/>
                  </a:cubicBezTo>
                  <a:cubicBezTo>
                    <a:pt x="61" y="231"/>
                    <a:pt x="61" y="231"/>
                    <a:pt x="61" y="233"/>
                  </a:cubicBezTo>
                  <a:cubicBezTo>
                    <a:pt x="61" y="233"/>
                    <a:pt x="59" y="233"/>
                    <a:pt x="59" y="235"/>
                  </a:cubicBezTo>
                  <a:close/>
                  <a:moveTo>
                    <a:pt x="56" y="230"/>
                  </a:moveTo>
                  <a:cubicBezTo>
                    <a:pt x="56" y="230"/>
                    <a:pt x="58" y="228"/>
                    <a:pt x="59" y="230"/>
                  </a:cubicBezTo>
                  <a:cubicBezTo>
                    <a:pt x="59" y="230"/>
                    <a:pt x="56" y="231"/>
                    <a:pt x="56" y="230"/>
                  </a:cubicBezTo>
                  <a:close/>
                  <a:moveTo>
                    <a:pt x="59" y="238"/>
                  </a:moveTo>
                  <a:cubicBezTo>
                    <a:pt x="58" y="238"/>
                    <a:pt x="59" y="238"/>
                    <a:pt x="61" y="238"/>
                  </a:cubicBezTo>
                  <a:cubicBezTo>
                    <a:pt x="62" y="236"/>
                    <a:pt x="61" y="236"/>
                    <a:pt x="59" y="236"/>
                  </a:cubicBezTo>
                  <a:cubicBezTo>
                    <a:pt x="59" y="238"/>
                    <a:pt x="59" y="236"/>
                    <a:pt x="59" y="238"/>
                  </a:cubicBezTo>
                  <a:close/>
                  <a:moveTo>
                    <a:pt x="55" y="238"/>
                  </a:moveTo>
                  <a:cubicBezTo>
                    <a:pt x="56" y="238"/>
                    <a:pt x="58" y="238"/>
                    <a:pt x="58" y="238"/>
                  </a:cubicBezTo>
                  <a:cubicBezTo>
                    <a:pt x="56" y="238"/>
                    <a:pt x="55" y="238"/>
                    <a:pt x="55" y="238"/>
                  </a:cubicBezTo>
                  <a:close/>
                  <a:moveTo>
                    <a:pt x="53" y="245"/>
                  </a:moveTo>
                  <a:cubicBezTo>
                    <a:pt x="55" y="245"/>
                    <a:pt x="55" y="245"/>
                    <a:pt x="53" y="245"/>
                  </a:cubicBezTo>
                  <a:cubicBezTo>
                    <a:pt x="53" y="245"/>
                    <a:pt x="53" y="244"/>
                    <a:pt x="52" y="244"/>
                  </a:cubicBezTo>
                  <a:cubicBezTo>
                    <a:pt x="52" y="245"/>
                    <a:pt x="52" y="245"/>
                    <a:pt x="53" y="245"/>
                  </a:cubicBezTo>
                  <a:close/>
                  <a:moveTo>
                    <a:pt x="53" y="244"/>
                  </a:moveTo>
                  <a:cubicBezTo>
                    <a:pt x="53" y="244"/>
                    <a:pt x="55" y="244"/>
                    <a:pt x="53" y="244"/>
                  </a:cubicBezTo>
                  <a:cubicBezTo>
                    <a:pt x="53" y="244"/>
                    <a:pt x="52" y="242"/>
                    <a:pt x="53" y="244"/>
                  </a:cubicBezTo>
                  <a:close/>
                  <a:moveTo>
                    <a:pt x="50" y="244"/>
                  </a:moveTo>
                  <a:cubicBezTo>
                    <a:pt x="52" y="242"/>
                    <a:pt x="52" y="244"/>
                    <a:pt x="52" y="244"/>
                  </a:cubicBezTo>
                  <a:cubicBezTo>
                    <a:pt x="50" y="244"/>
                    <a:pt x="50" y="244"/>
                    <a:pt x="50" y="244"/>
                  </a:cubicBezTo>
                  <a:close/>
                  <a:moveTo>
                    <a:pt x="64" y="222"/>
                  </a:moveTo>
                  <a:cubicBezTo>
                    <a:pt x="65" y="221"/>
                    <a:pt x="65" y="221"/>
                    <a:pt x="65" y="221"/>
                  </a:cubicBezTo>
                  <a:cubicBezTo>
                    <a:pt x="67" y="222"/>
                    <a:pt x="65" y="222"/>
                    <a:pt x="64" y="222"/>
                  </a:cubicBezTo>
                  <a:close/>
                  <a:moveTo>
                    <a:pt x="26" y="261"/>
                  </a:moveTo>
                  <a:cubicBezTo>
                    <a:pt x="24" y="261"/>
                    <a:pt x="29" y="259"/>
                    <a:pt x="29" y="261"/>
                  </a:cubicBezTo>
                  <a:cubicBezTo>
                    <a:pt x="29" y="261"/>
                    <a:pt x="27" y="262"/>
                    <a:pt x="26" y="261"/>
                  </a:cubicBezTo>
                  <a:close/>
                  <a:moveTo>
                    <a:pt x="33" y="256"/>
                  </a:moveTo>
                  <a:cubicBezTo>
                    <a:pt x="35" y="256"/>
                    <a:pt x="33" y="255"/>
                    <a:pt x="33" y="255"/>
                  </a:cubicBezTo>
                  <a:cubicBezTo>
                    <a:pt x="32" y="256"/>
                    <a:pt x="29" y="256"/>
                    <a:pt x="29" y="258"/>
                  </a:cubicBezTo>
                  <a:cubicBezTo>
                    <a:pt x="30" y="258"/>
                    <a:pt x="32" y="258"/>
                    <a:pt x="33" y="256"/>
                  </a:cubicBezTo>
                  <a:close/>
                  <a:moveTo>
                    <a:pt x="32" y="259"/>
                  </a:moveTo>
                  <a:cubicBezTo>
                    <a:pt x="35" y="259"/>
                    <a:pt x="36" y="259"/>
                    <a:pt x="36" y="259"/>
                  </a:cubicBezTo>
                  <a:cubicBezTo>
                    <a:pt x="36" y="258"/>
                    <a:pt x="35" y="259"/>
                    <a:pt x="35" y="258"/>
                  </a:cubicBezTo>
                  <a:cubicBezTo>
                    <a:pt x="35" y="256"/>
                    <a:pt x="32" y="258"/>
                    <a:pt x="32" y="258"/>
                  </a:cubicBezTo>
                  <a:cubicBezTo>
                    <a:pt x="30" y="259"/>
                    <a:pt x="29" y="259"/>
                    <a:pt x="29" y="259"/>
                  </a:cubicBezTo>
                  <a:cubicBezTo>
                    <a:pt x="29" y="261"/>
                    <a:pt x="30" y="261"/>
                    <a:pt x="32" y="259"/>
                  </a:cubicBezTo>
                  <a:close/>
                  <a:moveTo>
                    <a:pt x="27" y="264"/>
                  </a:moveTo>
                  <a:cubicBezTo>
                    <a:pt x="26" y="262"/>
                    <a:pt x="27" y="262"/>
                    <a:pt x="29" y="264"/>
                  </a:cubicBezTo>
                  <a:cubicBezTo>
                    <a:pt x="27" y="264"/>
                    <a:pt x="27" y="264"/>
                    <a:pt x="27" y="264"/>
                  </a:cubicBezTo>
                  <a:close/>
                  <a:moveTo>
                    <a:pt x="24" y="266"/>
                  </a:moveTo>
                  <a:cubicBezTo>
                    <a:pt x="26" y="266"/>
                    <a:pt x="24" y="264"/>
                    <a:pt x="24" y="266"/>
                  </a:cubicBezTo>
                  <a:cubicBezTo>
                    <a:pt x="23" y="266"/>
                    <a:pt x="23" y="264"/>
                    <a:pt x="23" y="266"/>
                  </a:cubicBezTo>
                  <a:cubicBezTo>
                    <a:pt x="21" y="267"/>
                    <a:pt x="24" y="267"/>
                    <a:pt x="24" y="266"/>
                  </a:cubicBezTo>
                  <a:close/>
                  <a:moveTo>
                    <a:pt x="17" y="270"/>
                  </a:moveTo>
                  <a:cubicBezTo>
                    <a:pt x="15" y="270"/>
                    <a:pt x="18" y="269"/>
                    <a:pt x="18" y="270"/>
                  </a:cubicBezTo>
                  <a:cubicBezTo>
                    <a:pt x="17" y="270"/>
                    <a:pt x="17" y="270"/>
                    <a:pt x="17" y="270"/>
                  </a:cubicBezTo>
                  <a:close/>
                  <a:moveTo>
                    <a:pt x="10" y="273"/>
                  </a:moveTo>
                  <a:cubicBezTo>
                    <a:pt x="12" y="275"/>
                    <a:pt x="10" y="276"/>
                    <a:pt x="9" y="276"/>
                  </a:cubicBezTo>
                  <a:cubicBezTo>
                    <a:pt x="9" y="275"/>
                    <a:pt x="10" y="273"/>
                    <a:pt x="10" y="273"/>
                  </a:cubicBezTo>
                  <a:close/>
                  <a:moveTo>
                    <a:pt x="7" y="276"/>
                  </a:moveTo>
                  <a:cubicBezTo>
                    <a:pt x="7" y="275"/>
                    <a:pt x="9" y="275"/>
                    <a:pt x="9" y="276"/>
                  </a:cubicBezTo>
                  <a:cubicBezTo>
                    <a:pt x="7" y="276"/>
                    <a:pt x="7" y="276"/>
                    <a:pt x="7" y="276"/>
                  </a:cubicBezTo>
                  <a:close/>
                  <a:moveTo>
                    <a:pt x="1" y="283"/>
                  </a:moveTo>
                  <a:cubicBezTo>
                    <a:pt x="1" y="281"/>
                    <a:pt x="3" y="281"/>
                    <a:pt x="4" y="281"/>
                  </a:cubicBezTo>
                  <a:cubicBezTo>
                    <a:pt x="4" y="281"/>
                    <a:pt x="3" y="283"/>
                    <a:pt x="1" y="283"/>
                  </a:cubicBezTo>
                  <a:close/>
                  <a:moveTo>
                    <a:pt x="1" y="292"/>
                  </a:moveTo>
                  <a:cubicBezTo>
                    <a:pt x="1" y="292"/>
                    <a:pt x="1" y="290"/>
                    <a:pt x="3" y="290"/>
                  </a:cubicBezTo>
                  <a:cubicBezTo>
                    <a:pt x="3" y="290"/>
                    <a:pt x="3" y="292"/>
                    <a:pt x="1" y="292"/>
                  </a:cubicBezTo>
                  <a:close/>
                  <a:moveTo>
                    <a:pt x="6" y="308"/>
                  </a:moveTo>
                  <a:cubicBezTo>
                    <a:pt x="6" y="306"/>
                    <a:pt x="6" y="306"/>
                    <a:pt x="7" y="308"/>
                  </a:cubicBezTo>
                  <a:cubicBezTo>
                    <a:pt x="7" y="308"/>
                    <a:pt x="7" y="306"/>
                    <a:pt x="9" y="306"/>
                  </a:cubicBezTo>
                  <a:cubicBezTo>
                    <a:pt x="9" y="304"/>
                    <a:pt x="6" y="304"/>
                    <a:pt x="6" y="306"/>
                  </a:cubicBezTo>
                  <a:cubicBezTo>
                    <a:pt x="4" y="308"/>
                    <a:pt x="6" y="309"/>
                    <a:pt x="7" y="309"/>
                  </a:cubicBezTo>
                  <a:cubicBezTo>
                    <a:pt x="7" y="309"/>
                    <a:pt x="7" y="308"/>
                    <a:pt x="6" y="308"/>
                  </a:cubicBezTo>
                  <a:close/>
                  <a:moveTo>
                    <a:pt x="4" y="317"/>
                  </a:moveTo>
                  <a:cubicBezTo>
                    <a:pt x="6" y="317"/>
                    <a:pt x="4" y="312"/>
                    <a:pt x="4" y="314"/>
                  </a:cubicBezTo>
                  <a:cubicBezTo>
                    <a:pt x="4" y="315"/>
                    <a:pt x="3" y="317"/>
                    <a:pt x="4" y="317"/>
                  </a:cubicBezTo>
                  <a:close/>
                  <a:moveTo>
                    <a:pt x="4" y="311"/>
                  </a:moveTo>
                  <a:cubicBezTo>
                    <a:pt x="4" y="312"/>
                    <a:pt x="4" y="309"/>
                    <a:pt x="4" y="309"/>
                  </a:cubicBezTo>
                  <a:cubicBezTo>
                    <a:pt x="6" y="309"/>
                    <a:pt x="6" y="311"/>
                    <a:pt x="6" y="309"/>
                  </a:cubicBezTo>
                  <a:cubicBezTo>
                    <a:pt x="6" y="309"/>
                    <a:pt x="6" y="309"/>
                    <a:pt x="4" y="308"/>
                  </a:cubicBezTo>
                  <a:cubicBezTo>
                    <a:pt x="4" y="308"/>
                    <a:pt x="4" y="309"/>
                    <a:pt x="4" y="311"/>
                  </a:cubicBezTo>
                  <a:close/>
                  <a:moveTo>
                    <a:pt x="3" y="303"/>
                  </a:moveTo>
                  <a:cubicBezTo>
                    <a:pt x="3" y="300"/>
                    <a:pt x="3" y="300"/>
                    <a:pt x="3" y="300"/>
                  </a:cubicBezTo>
                  <a:cubicBezTo>
                    <a:pt x="3" y="301"/>
                    <a:pt x="4" y="304"/>
                    <a:pt x="3" y="303"/>
                  </a:cubicBezTo>
                  <a:close/>
                  <a:moveTo>
                    <a:pt x="4" y="300"/>
                  </a:moveTo>
                  <a:cubicBezTo>
                    <a:pt x="4" y="301"/>
                    <a:pt x="3" y="300"/>
                    <a:pt x="3" y="298"/>
                  </a:cubicBezTo>
                  <a:cubicBezTo>
                    <a:pt x="4" y="300"/>
                    <a:pt x="4" y="300"/>
                    <a:pt x="4" y="300"/>
                  </a:cubicBezTo>
                  <a:close/>
                  <a:moveTo>
                    <a:pt x="3" y="298"/>
                  </a:moveTo>
                  <a:cubicBezTo>
                    <a:pt x="4" y="298"/>
                    <a:pt x="3" y="297"/>
                    <a:pt x="3" y="297"/>
                  </a:cubicBezTo>
                  <a:cubicBezTo>
                    <a:pt x="1" y="295"/>
                    <a:pt x="1" y="297"/>
                    <a:pt x="3" y="298"/>
                  </a:cubicBezTo>
                  <a:close/>
                </a:path>
              </a:pathLst>
            </a:custGeom>
            <a:grpFill/>
            <a:ln w="6350" cmpd="sng">
              <a:solidFill>
                <a:schemeClr val="bg1"/>
              </a:solidFill>
              <a:round/>
              <a:headEnd/>
              <a:tailEnd/>
            </a:ln>
          </p:spPr>
          <p:txBody>
            <a:bodyPr/>
            <a:lstStyle/>
            <a:p>
              <a:endParaRPr lang="en-GB"/>
            </a:p>
          </p:txBody>
        </p:sp>
        <p:sp>
          <p:nvSpPr>
            <p:cNvPr id="862" name="Freeform 201">
              <a:extLst>
                <a:ext uri="{FF2B5EF4-FFF2-40B4-BE49-F238E27FC236}">
                  <a16:creationId xmlns:a16="http://schemas.microsoft.com/office/drawing/2014/main" id="{320087EE-B9D0-F427-A56D-6C35FCE1FF83}"/>
                </a:ext>
              </a:extLst>
            </p:cNvPr>
            <p:cNvSpPr>
              <a:spLocks/>
            </p:cNvSpPr>
            <p:nvPr/>
          </p:nvSpPr>
          <p:spPr bwMode="auto">
            <a:xfrm>
              <a:off x="4739181" y="3084074"/>
              <a:ext cx="257085" cy="420969"/>
            </a:xfrm>
            <a:custGeom>
              <a:avLst/>
              <a:gdLst/>
              <a:ahLst/>
              <a:cxnLst>
                <a:cxn ang="0">
                  <a:pos x="32" y="78"/>
                </a:cxn>
                <a:cxn ang="0">
                  <a:pos x="29" y="67"/>
                </a:cxn>
                <a:cxn ang="0">
                  <a:pos x="25" y="62"/>
                </a:cxn>
                <a:cxn ang="0">
                  <a:pos x="23" y="64"/>
                </a:cxn>
                <a:cxn ang="0">
                  <a:pos x="23" y="55"/>
                </a:cxn>
                <a:cxn ang="0">
                  <a:pos x="20" y="52"/>
                </a:cxn>
                <a:cxn ang="0">
                  <a:pos x="22" y="44"/>
                </a:cxn>
                <a:cxn ang="0">
                  <a:pos x="25" y="34"/>
                </a:cxn>
                <a:cxn ang="0">
                  <a:pos x="32" y="30"/>
                </a:cxn>
                <a:cxn ang="0">
                  <a:pos x="35" y="39"/>
                </a:cxn>
                <a:cxn ang="0">
                  <a:pos x="52" y="42"/>
                </a:cxn>
                <a:cxn ang="0">
                  <a:pos x="46" y="59"/>
                </a:cxn>
                <a:cxn ang="0">
                  <a:pos x="53" y="67"/>
                </a:cxn>
                <a:cxn ang="0">
                  <a:pos x="67" y="89"/>
                </a:cxn>
                <a:cxn ang="0">
                  <a:pos x="69" y="101"/>
                </a:cxn>
                <a:cxn ang="0">
                  <a:pos x="75" y="114"/>
                </a:cxn>
                <a:cxn ang="0">
                  <a:pos x="79" y="118"/>
                </a:cxn>
                <a:cxn ang="0">
                  <a:pos x="60" y="126"/>
                </a:cxn>
                <a:cxn ang="0">
                  <a:pos x="46" y="128"/>
                </a:cxn>
                <a:cxn ang="0">
                  <a:pos x="28" y="134"/>
                </a:cxn>
                <a:cxn ang="0">
                  <a:pos x="29" y="128"/>
                </a:cxn>
                <a:cxn ang="0">
                  <a:pos x="43" y="121"/>
                </a:cxn>
                <a:cxn ang="0">
                  <a:pos x="38" y="118"/>
                </a:cxn>
                <a:cxn ang="0">
                  <a:pos x="26" y="112"/>
                </a:cxn>
                <a:cxn ang="0">
                  <a:pos x="31" y="101"/>
                </a:cxn>
                <a:cxn ang="0">
                  <a:pos x="40" y="95"/>
                </a:cxn>
                <a:cxn ang="0">
                  <a:pos x="44" y="90"/>
                </a:cxn>
                <a:cxn ang="0">
                  <a:pos x="40" y="78"/>
                </a:cxn>
                <a:cxn ang="0">
                  <a:pos x="23" y="83"/>
                </a:cxn>
                <a:cxn ang="0">
                  <a:pos x="23" y="78"/>
                </a:cxn>
                <a:cxn ang="0">
                  <a:pos x="14" y="72"/>
                </a:cxn>
                <a:cxn ang="0">
                  <a:pos x="11" y="84"/>
                </a:cxn>
                <a:cxn ang="0">
                  <a:pos x="22" y="84"/>
                </a:cxn>
                <a:cxn ang="0">
                  <a:pos x="31" y="95"/>
                </a:cxn>
                <a:cxn ang="0">
                  <a:pos x="25" y="66"/>
                </a:cxn>
                <a:cxn ang="0">
                  <a:pos x="55" y="128"/>
                </a:cxn>
                <a:cxn ang="0">
                  <a:pos x="13" y="38"/>
                </a:cxn>
                <a:cxn ang="0">
                  <a:pos x="16" y="38"/>
                </a:cxn>
                <a:cxn ang="0">
                  <a:pos x="17" y="33"/>
                </a:cxn>
                <a:cxn ang="0">
                  <a:pos x="11" y="42"/>
                </a:cxn>
                <a:cxn ang="0">
                  <a:pos x="9" y="48"/>
                </a:cxn>
                <a:cxn ang="0">
                  <a:pos x="16" y="45"/>
                </a:cxn>
                <a:cxn ang="0">
                  <a:pos x="22" y="47"/>
                </a:cxn>
                <a:cxn ang="0">
                  <a:pos x="16" y="42"/>
                </a:cxn>
                <a:cxn ang="0">
                  <a:pos x="19" y="58"/>
                </a:cxn>
                <a:cxn ang="0">
                  <a:pos x="17" y="55"/>
                </a:cxn>
                <a:cxn ang="0">
                  <a:pos x="17" y="67"/>
                </a:cxn>
                <a:cxn ang="0">
                  <a:pos x="16" y="66"/>
                </a:cxn>
                <a:cxn ang="0">
                  <a:pos x="20" y="64"/>
                </a:cxn>
                <a:cxn ang="0">
                  <a:pos x="44" y="25"/>
                </a:cxn>
                <a:cxn ang="0">
                  <a:pos x="43" y="22"/>
                </a:cxn>
                <a:cxn ang="0">
                  <a:pos x="44" y="27"/>
                </a:cxn>
                <a:cxn ang="0">
                  <a:pos x="46" y="21"/>
                </a:cxn>
                <a:cxn ang="0">
                  <a:pos x="46" y="22"/>
                </a:cxn>
                <a:cxn ang="0">
                  <a:pos x="58" y="11"/>
                </a:cxn>
                <a:cxn ang="0">
                  <a:pos x="58" y="5"/>
                </a:cxn>
                <a:cxn ang="0">
                  <a:pos x="53" y="8"/>
                </a:cxn>
                <a:cxn ang="0">
                  <a:pos x="58" y="11"/>
                </a:cxn>
                <a:cxn ang="0">
                  <a:pos x="58" y="3"/>
                </a:cxn>
                <a:cxn ang="0">
                  <a:pos x="60" y="2"/>
                </a:cxn>
              </a:cxnLst>
              <a:rect l="0" t="0" r="r" b="b"/>
              <a:pathLst>
                <a:path w="82" h="135">
                  <a:moveTo>
                    <a:pt x="40" y="75"/>
                  </a:moveTo>
                  <a:cubicBezTo>
                    <a:pt x="38" y="78"/>
                    <a:pt x="38" y="75"/>
                    <a:pt x="37" y="76"/>
                  </a:cubicBezTo>
                  <a:cubicBezTo>
                    <a:pt x="35" y="80"/>
                    <a:pt x="32" y="75"/>
                    <a:pt x="32" y="76"/>
                  </a:cubicBezTo>
                  <a:cubicBezTo>
                    <a:pt x="34" y="78"/>
                    <a:pt x="32" y="80"/>
                    <a:pt x="32" y="78"/>
                  </a:cubicBezTo>
                  <a:cubicBezTo>
                    <a:pt x="31" y="76"/>
                    <a:pt x="28" y="75"/>
                    <a:pt x="28" y="78"/>
                  </a:cubicBezTo>
                  <a:cubicBezTo>
                    <a:pt x="29" y="81"/>
                    <a:pt x="26" y="76"/>
                    <a:pt x="26" y="75"/>
                  </a:cubicBezTo>
                  <a:cubicBezTo>
                    <a:pt x="28" y="73"/>
                    <a:pt x="28" y="76"/>
                    <a:pt x="28" y="73"/>
                  </a:cubicBezTo>
                  <a:cubicBezTo>
                    <a:pt x="28" y="70"/>
                    <a:pt x="32" y="70"/>
                    <a:pt x="29" y="67"/>
                  </a:cubicBezTo>
                  <a:cubicBezTo>
                    <a:pt x="28" y="64"/>
                    <a:pt x="29" y="64"/>
                    <a:pt x="31" y="62"/>
                  </a:cubicBezTo>
                  <a:cubicBezTo>
                    <a:pt x="28" y="59"/>
                    <a:pt x="29" y="64"/>
                    <a:pt x="28" y="64"/>
                  </a:cubicBezTo>
                  <a:cubicBezTo>
                    <a:pt x="26" y="62"/>
                    <a:pt x="28" y="64"/>
                    <a:pt x="26" y="64"/>
                  </a:cubicBezTo>
                  <a:cubicBezTo>
                    <a:pt x="25" y="62"/>
                    <a:pt x="26" y="61"/>
                    <a:pt x="25" y="62"/>
                  </a:cubicBezTo>
                  <a:cubicBezTo>
                    <a:pt x="23" y="62"/>
                    <a:pt x="26" y="64"/>
                    <a:pt x="25" y="66"/>
                  </a:cubicBezTo>
                  <a:cubicBezTo>
                    <a:pt x="23" y="67"/>
                    <a:pt x="23" y="72"/>
                    <a:pt x="22" y="72"/>
                  </a:cubicBezTo>
                  <a:cubicBezTo>
                    <a:pt x="20" y="70"/>
                    <a:pt x="25" y="64"/>
                    <a:pt x="23" y="66"/>
                  </a:cubicBezTo>
                  <a:cubicBezTo>
                    <a:pt x="23" y="66"/>
                    <a:pt x="23" y="66"/>
                    <a:pt x="23" y="64"/>
                  </a:cubicBezTo>
                  <a:cubicBezTo>
                    <a:pt x="23" y="62"/>
                    <a:pt x="22" y="62"/>
                    <a:pt x="23" y="61"/>
                  </a:cubicBezTo>
                  <a:cubicBezTo>
                    <a:pt x="23" y="59"/>
                    <a:pt x="22" y="59"/>
                    <a:pt x="23" y="58"/>
                  </a:cubicBezTo>
                  <a:cubicBezTo>
                    <a:pt x="25" y="58"/>
                    <a:pt x="23" y="56"/>
                    <a:pt x="25" y="55"/>
                  </a:cubicBezTo>
                  <a:cubicBezTo>
                    <a:pt x="26" y="53"/>
                    <a:pt x="26" y="53"/>
                    <a:pt x="23" y="55"/>
                  </a:cubicBezTo>
                  <a:cubicBezTo>
                    <a:pt x="22" y="56"/>
                    <a:pt x="23" y="55"/>
                    <a:pt x="22" y="55"/>
                  </a:cubicBezTo>
                  <a:cubicBezTo>
                    <a:pt x="20" y="55"/>
                    <a:pt x="19" y="55"/>
                    <a:pt x="20" y="55"/>
                  </a:cubicBezTo>
                  <a:cubicBezTo>
                    <a:pt x="22" y="53"/>
                    <a:pt x="23" y="53"/>
                    <a:pt x="20" y="53"/>
                  </a:cubicBezTo>
                  <a:cubicBezTo>
                    <a:pt x="17" y="53"/>
                    <a:pt x="19" y="52"/>
                    <a:pt x="20" y="52"/>
                  </a:cubicBezTo>
                  <a:cubicBezTo>
                    <a:pt x="20" y="53"/>
                    <a:pt x="22" y="52"/>
                    <a:pt x="22" y="52"/>
                  </a:cubicBezTo>
                  <a:cubicBezTo>
                    <a:pt x="19" y="50"/>
                    <a:pt x="23" y="50"/>
                    <a:pt x="22" y="48"/>
                  </a:cubicBezTo>
                  <a:cubicBezTo>
                    <a:pt x="22" y="48"/>
                    <a:pt x="22" y="48"/>
                    <a:pt x="23" y="47"/>
                  </a:cubicBezTo>
                  <a:cubicBezTo>
                    <a:pt x="23" y="45"/>
                    <a:pt x="22" y="47"/>
                    <a:pt x="22" y="44"/>
                  </a:cubicBezTo>
                  <a:cubicBezTo>
                    <a:pt x="20" y="41"/>
                    <a:pt x="23" y="42"/>
                    <a:pt x="22" y="39"/>
                  </a:cubicBezTo>
                  <a:cubicBezTo>
                    <a:pt x="20" y="38"/>
                    <a:pt x="23" y="38"/>
                    <a:pt x="25" y="39"/>
                  </a:cubicBezTo>
                  <a:cubicBezTo>
                    <a:pt x="25" y="39"/>
                    <a:pt x="25" y="38"/>
                    <a:pt x="25" y="36"/>
                  </a:cubicBezTo>
                  <a:cubicBezTo>
                    <a:pt x="23" y="34"/>
                    <a:pt x="28" y="36"/>
                    <a:pt x="25" y="34"/>
                  </a:cubicBezTo>
                  <a:cubicBezTo>
                    <a:pt x="23" y="31"/>
                    <a:pt x="29" y="36"/>
                    <a:pt x="26" y="33"/>
                  </a:cubicBezTo>
                  <a:cubicBezTo>
                    <a:pt x="25" y="31"/>
                    <a:pt x="28" y="33"/>
                    <a:pt x="28" y="30"/>
                  </a:cubicBezTo>
                  <a:cubicBezTo>
                    <a:pt x="26" y="28"/>
                    <a:pt x="28" y="28"/>
                    <a:pt x="29" y="30"/>
                  </a:cubicBezTo>
                  <a:cubicBezTo>
                    <a:pt x="31" y="30"/>
                    <a:pt x="31" y="28"/>
                    <a:pt x="32" y="30"/>
                  </a:cubicBezTo>
                  <a:cubicBezTo>
                    <a:pt x="34" y="30"/>
                    <a:pt x="37" y="28"/>
                    <a:pt x="40" y="28"/>
                  </a:cubicBezTo>
                  <a:cubicBezTo>
                    <a:pt x="41" y="30"/>
                    <a:pt x="38" y="28"/>
                    <a:pt x="41" y="28"/>
                  </a:cubicBezTo>
                  <a:cubicBezTo>
                    <a:pt x="44" y="28"/>
                    <a:pt x="43" y="30"/>
                    <a:pt x="43" y="30"/>
                  </a:cubicBezTo>
                  <a:cubicBezTo>
                    <a:pt x="44" y="31"/>
                    <a:pt x="37" y="38"/>
                    <a:pt x="35" y="39"/>
                  </a:cubicBezTo>
                  <a:cubicBezTo>
                    <a:pt x="34" y="39"/>
                    <a:pt x="38" y="38"/>
                    <a:pt x="37" y="39"/>
                  </a:cubicBezTo>
                  <a:cubicBezTo>
                    <a:pt x="35" y="41"/>
                    <a:pt x="34" y="42"/>
                    <a:pt x="35" y="42"/>
                  </a:cubicBezTo>
                  <a:cubicBezTo>
                    <a:pt x="38" y="42"/>
                    <a:pt x="38" y="39"/>
                    <a:pt x="43" y="41"/>
                  </a:cubicBezTo>
                  <a:cubicBezTo>
                    <a:pt x="49" y="41"/>
                    <a:pt x="52" y="39"/>
                    <a:pt x="52" y="42"/>
                  </a:cubicBezTo>
                  <a:cubicBezTo>
                    <a:pt x="53" y="44"/>
                    <a:pt x="52" y="44"/>
                    <a:pt x="50" y="50"/>
                  </a:cubicBezTo>
                  <a:cubicBezTo>
                    <a:pt x="47" y="56"/>
                    <a:pt x="46" y="56"/>
                    <a:pt x="44" y="56"/>
                  </a:cubicBezTo>
                  <a:cubicBezTo>
                    <a:pt x="43" y="56"/>
                    <a:pt x="46" y="56"/>
                    <a:pt x="44" y="58"/>
                  </a:cubicBezTo>
                  <a:cubicBezTo>
                    <a:pt x="44" y="58"/>
                    <a:pt x="49" y="58"/>
                    <a:pt x="46" y="59"/>
                  </a:cubicBezTo>
                  <a:cubicBezTo>
                    <a:pt x="44" y="61"/>
                    <a:pt x="44" y="59"/>
                    <a:pt x="43" y="61"/>
                  </a:cubicBezTo>
                  <a:cubicBezTo>
                    <a:pt x="43" y="62"/>
                    <a:pt x="38" y="62"/>
                    <a:pt x="41" y="62"/>
                  </a:cubicBezTo>
                  <a:cubicBezTo>
                    <a:pt x="46" y="64"/>
                    <a:pt x="43" y="59"/>
                    <a:pt x="47" y="62"/>
                  </a:cubicBezTo>
                  <a:cubicBezTo>
                    <a:pt x="52" y="64"/>
                    <a:pt x="50" y="66"/>
                    <a:pt x="53" y="67"/>
                  </a:cubicBezTo>
                  <a:cubicBezTo>
                    <a:pt x="55" y="69"/>
                    <a:pt x="53" y="70"/>
                    <a:pt x="57" y="75"/>
                  </a:cubicBezTo>
                  <a:cubicBezTo>
                    <a:pt x="58" y="81"/>
                    <a:pt x="58" y="80"/>
                    <a:pt x="61" y="80"/>
                  </a:cubicBezTo>
                  <a:cubicBezTo>
                    <a:pt x="64" y="81"/>
                    <a:pt x="63" y="84"/>
                    <a:pt x="66" y="84"/>
                  </a:cubicBezTo>
                  <a:cubicBezTo>
                    <a:pt x="67" y="86"/>
                    <a:pt x="64" y="86"/>
                    <a:pt x="67" y="89"/>
                  </a:cubicBezTo>
                  <a:cubicBezTo>
                    <a:pt x="70" y="92"/>
                    <a:pt x="69" y="92"/>
                    <a:pt x="66" y="90"/>
                  </a:cubicBezTo>
                  <a:cubicBezTo>
                    <a:pt x="64" y="89"/>
                    <a:pt x="64" y="90"/>
                    <a:pt x="67" y="92"/>
                  </a:cubicBezTo>
                  <a:cubicBezTo>
                    <a:pt x="69" y="94"/>
                    <a:pt x="72" y="98"/>
                    <a:pt x="70" y="98"/>
                  </a:cubicBezTo>
                  <a:cubicBezTo>
                    <a:pt x="69" y="100"/>
                    <a:pt x="67" y="101"/>
                    <a:pt x="69" y="101"/>
                  </a:cubicBezTo>
                  <a:cubicBezTo>
                    <a:pt x="70" y="101"/>
                    <a:pt x="70" y="103"/>
                    <a:pt x="72" y="100"/>
                  </a:cubicBezTo>
                  <a:cubicBezTo>
                    <a:pt x="72" y="98"/>
                    <a:pt x="81" y="100"/>
                    <a:pt x="81" y="104"/>
                  </a:cubicBezTo>
                  <a:cubicBezTo>
                    <a:pt x="82" y="112"/>
                    <a:pt x="76" y="112"/>
                    <a:pt x="78" y="114"/>
                  </a:cubicBezTo>
                  <a:cubicBezTo>
                    <a:pt x="79" y="114"/>
                    <a:pt x="76" y="112"/>
                    <a:pt x="75" y="114"/>
                  </a:cubicBezTo>
                  <a:cubicBezTo>
                    <a:pt x="73" y="115"/>
                    <a:pt x="76" y="114"/>
                    <a:pt x="75" y="117"/>
                  </a:cubicBezTo>
                  <a:cubicBezTo>
                    <a:pt x="75" y="117"/>
                    <a:pt x="70" y="117"/>
                    <a:pt x="72" y="117"/>
                  </a:cubicBezTo>
                  <a:cubicBezTo>
                    <a:pt x="73" y="118"/>
                    <a:pt x="72" y="118"/>
                    <a:pt x="73" y="118"/>
                  </a:cubicBezTo>
                  <a:cubicBezTo>
                    <a:pt x="75" y="120"/>
                    <a:pt x="79" y="117"/>
                    <a:pt x="79" y="118"/>
                  </a:cubicBezTo>
                  <a:cubicBezTo>
                    <a:pt x="78" y="120"/>
                    <a:pt x="79" y="121"/>
                    <a:pt x="76" y="123"/>
                  </a:cubicBezTo>
                  <a:cubicBezTo>
                    <a:pt x="73" y="123"/>
                    <a:pt x="76" y="125"/>
                    <a:pt x="73" y="125"/>
                  </a:cubicBezTo>
                  <a:cubicBezTo>
                    <a:pt x="72" y="125"/>
                    <a:pt x="70" y="128"/>
                    <a:pt x="67" y="126"/>
                  </a:cubicBezTo>
                  <a:cubicBezTo>
                    <a:pt x="64" y="125"/>
                    <a:pt x="61" y="128"/>
                    <a:pt x="60" y="126"/>
                  </a:cubicBezTo>
                  <a:cubicBezTo>
                    <a:pt x="60" y="125"/>
                    <a:pt x="60" y="126"/>
                    <a:pt x="58" y="126"/>
                  </a:cubicBezTo>
                  <a:cubicBezTo>
                    <a:pt x="55" y="125"/>
                    <a:pt x="58" y="126"/>
                    <a:pt x="53" y="126"/>
                  </a:cubicBezTo>
                  <a:cubicBezTo>
                    <a:pt x="50" y="128"/>
                    <a:pt x="53" y="129"/>
                    <a:pt x="50" y="128"/>
                  </a:cubicBezTo>
                  <a:cubicBezTo>
                    <a:pt x="47" y="128"/>
                    <a:pt x="49" y="131"/>
                    <a:pt x="46" y="128"/>
                  </a:cubicBezTo>
                  <a:cubicBezTo>
                    <a:pt x="44" y="125"/>
                    <a:pt x="41" y="129"/>
                    <a:pt x="40" y="128"/>
                  </a:cubicBezTo>
                  <a:cubicBezTo>
                    <a:pt x="40" y="128"/>
                    <a:pt x="40" y="134"/>
                    <a:pt x="37" y="132"/>
                  </a:cubicBezTo>
                  <a:cubicBezTo>
                    <a:pt x="35" y="131"/>
                    <a:pt x="35" y="131"/>
                    <a:pt x="32" y="131"/>
                  </a:cubicBezTo>
                  <a:cubicBezTo>
                    <a:pt x="29" y="131"/>
                    <a:pt x="29" y="132"/>
                    <a:pt x="28" y="134"/>
                  </a:cubicBezTo>
                  <a:cubicBezTo>
                    <a:pt x="26" y="134"/>
                    <a:pt x="28" y="135"/>
                    <a:pt x="26" y="135"/>
                  </a:cubicBezTo>
                  <a:cubicBezTo>
                    <a:pt x="25" y="135"/>
                    <a:pt x="25" y="134"/>
                    <a:pt x="23" y="134"/>
                  </a:cubicBezTo>
                  <a:cubicBezTo>
                    <a:pt x="22" y="135"/>
                    <a:pt x="22" y="132"/>
                    <a:pt x="25" y="132"/>
                  </a:cubicBezTo>
                  <a:cubicBezTo>
                    <a:pt x="26" y="132"/>
                    <a:pt x="26" y="129"/>
                    <a:pt x="29" y="128"/>
                  </a:cubicBezTo>
                  <a:cubicBezTo>
                    <a:pt x="31" y="128"/>
                    <a:pt x="29" y="128"/>
                    <a:pt x="31" y="126"/>
                  </a:cubicBezTo>
                  <a:cubicBezTo>
                    <a:pt x="32" y="125"/>
                    <a:pt x="29" y="123"/>
                    <a:pt x="32" y="123"/>
                  </a:cubicBezTo>
                  <a:cubicBezTo>
                    <a:pt x="35" y="123"/>
                    <a:pt x="32" y="120"/>
                    <a:pt x="35" y="120"/>
                  </a:cubicBezTo>
                  <a:cubicBezTo>
                    <a:pt x="40" y="120"/>
                    <a:pt x="38" y="121"/>
                    <a:pt x="43" y="121"/>
                  </a:cubicBezTo>
                  <a:cubicBezTo>
                    <a:pt x="46" y="120"/>
                    <a:pt x="41" y="120"/>
                    <a:pt x="47" y="117"/>
                  </a:cubicBezTo>
                  <a:cubicBezTo>
                    <a:pt x="47" y="115"/>
                    <a:pt x="47" y="115"/>
                    <a:pt x="49" y="114"/>
                  </a:cubicBezTo>
                  <a:cubicBezTo>
                    <a:pt x="46" y="115"/>
                    <a:pt x="46" y="117"/>
                    <a:pt x="44" y="117"/>
                  </a:cubicBezTo>
                  <a:cubicBezTo>
                    <a:pt x="43" y="117"/>
                    <a:pt x="41" y="121"/>
                    <a:pt x="38" y="118"/>
                  </a:cubicBezTo>
                  <a:cubicBezTo>
                    <a:pt x="35" y="115"/>
                    <a:pt x="32" y="118"/>
                    <a:pt x="34" y="117"/>
                  </a:cubicBezTo>
                  <a:cubicBezTo>
                    <a:pt x="34" y="115"/>
                    <a:pt x="32" y="114"/>
                    <a:pt x="29" y="115"/>
                  </a:cubicBezTo>
                  <a:cubicBezTo>
                    <a:pt x="28" y="117"/>
                    <a:pt x="26" y="115"/>
                    <a:pt x="26" y="114"/>
                  </a:cubicBezTo>
                  <a:cubicBezTo>
                    <a:pt x="28" y="112"/>
                    <a:pt x="25" y="114"/>
                    <a:pt x="26" y="112"/>
                  </a:cubicBezTo>
                  <a:cubicBezTo>
                    <a:pt x="28" y="109"/>
                    <a:pt x="28" y="112"/>
                    <a:pt x="32" y="109"/>
                  </a:cubicBezTo>
                  <a:cubicBezTo>
                    <a:pt x="37" y="106"/>
                    <a:pt x="34" y="104"/>
                    <a:pt x="35" y="103"/>
                  </a:cubicBezTo>
                  <a:cubicBezTo>
                    <a:pt x="37" y="101"/>
                    <a:pt x="34" y="103"/>
                    <a:pt x="35" y="101"/>
                  </a:cubicBezTo>
                  <a:cubicBezTo>
                    <a:pt x="35" y="98"/>
                    <a:pt x="32" y="103"/>
                    <a:pt x="31" y="101"/>
                  </a:cubicBezTo>
                  <a:cubicBezTo>
                    <a:pt x="31" y="101"/>
                    <a:pt x="29" y="103"/>
                    <a:pt x="31" y="101"/>
                  </a:cubicBezTo>
                  <a:cubicBezTo>
                    <a:pt x="31" y="100"/>
                    <a:pt x="32" y="100"/>
                    <a:pt x="34" y="97"/>
                  </a:cubicBezTo>
                  <a:cubicBezTo>
                    <a:pt x="35" y="95"/>
                    <a:pt x="35" y="97"/>
                    <a:pt x="37" y="95"/>
                  </a:cubicBezTo>
                  <a:cubicBezTo>
                    <a:pt x="37" y="95"/>
                    <a:pt x="37" y="97"/>
                    <a:pt x="40" y="95"/>
                  </a:cubicBezTo>
                  <a:cubicBezTo>
                    <a:pt x="41" y="94"/>
                    <a:pt x="43" y="97"/>
                    <a:pt x="43" y="95"/>
                  </a:cubicBezTo>
                  <a:cubicBezTo>
                    <a:pt x="41" y="94"/>
                    <a:pt x="43" y="94"/>
                    <a:pt x="44" y="95"/>
                  </a:cubicBezTo>
                  <a:cubicBezTo>
                    <a:pt x="44" y="97"/>
                    <a:pt x="44" y="95"/>
                    <a:pt x="44" y="94"/>
                  </a:cubicBezTo>
                  <a:cubicBezTo>
                    <a:pt x="41" y="90"/>
                    <a:pt x="44" y="90"/>
                    <a:pt x="44" y="90"/>
                  </a:cubicBezTo>
                  <a:cubicBezTo>
                    <a:pt x="41" y="89"/>
                    <a:pt x="46" y="87"/>
                    <a:pt x="44" y="87"/>
                  </a:cubicBezTo>
                  <a:cubicBezTo>
                    <a:pt x="44" y="86"/>
                    <a:pt x="46" y="84"/>
                    <a:pt x="44" y="84"/>
                  </a:cubicBezTo>
                  <a:cubicBezTo>
                    <a:pt x="43" y="84"/>
                    <a:pt x="43" y="87"/>
                    <a:pt x="41" y="86"/>
                  </a:cubicBezTo>
                  <a:cubicBezTo>
                    <a:pt x="40" y="83"/>
                    <a:pt x="37" y="83"/>
                    <a:pt x="40" y="78"/>
                  </a:cubicBezTo>
                  <a:cubicBezTo>
                    <a:pt x="43" y="73"/>
                    <a:pt x="40" y="78"/>
                    <a:pt x="41" y="75"/>
                  </a:cubicBezTo>
                  <a:cubicBezTo>
                    <a:pt x="43" y="75"/>
                    <a:pt x="40" y="75"/>
                    <a:pt x="40" y="75"/>
                  </a:cubicBezTo>
                  <a:close/>
                  <a:moveTo>
                    <a:pt x="22" y="84"/>
                  </a:moveTo>
                  <a:cubicBezTo>
                    <a:pt x="22" y="83"/>
                    <a:pt x="23" y="84"/>
                    <a:pt x="23" y="83"/>
                  </a:cubicBezTo>
                  <a:cubicBezTo>
                    <a:pt x="22" y="83"/>
                    <a:pt x="22" y="83"/>
                    <a:pt x="22" y="83"/>
                  </a:cubicBezTo>
                  <a:cubicBezTo>
                    <a:pt x="23" y="81"/>
                    <a:pt x="23" y="80"/>
                    <a:pt x="23" y="81"/>
                  </a:cubicBezTo>
                  <a:cubicBezTo>
                    <a:pt x="23" y="83"/>
                    <a:pt x="25" y="83"/>
                    <a:pt x="25" y="81"/>
                  </a:cubicBezTo>
                  <a:cubicBezTo>
                    <a:pt x="23" y="78"/>
                    <a:pt x="23" y="78"/>
                    <a:pt x="23" y="78"/>
                  </a:cubicBezTo>
                  <a:cubicBezTo>
                    <a:pt x="22" y="80"/>
                    <a:pt x="20" y="80"/>
                    <a:pt x="22" y="78"/>
                  </a:cubicBezTo>
                  <a:cubicBezTo>
                    <a:pt x="23" y="78"/>
                    <a:pt x="23" y="76"/>
                    <a:pt x="22" y="76"/>
                  </a:cubicBezTo>
                  <a:cubicBezTo>
                    <a:pt x="20" y="76"/>
                    <a:pt x="20" y="73"/>
                    <a:pt x="19" y="72"/>
                  </a:cubicBezTo>
                  <a:cubicBezTo>
                    <a:pt x="19" y="70"/>
                    <a:pt x="16" y="72"/>
                    <a:pt x="14" y="72"/>
                  </a:cubicBezTo>
                  <a:cubicBezTo>
                    <a:pt x="11" y="72"/>
                    <a:pt x="13" y="73"/>
                    <a:pt x="9" y="73"/>
                  </a:cubicBezTo>
                  <a:cubicBezTo>
                    <a:pt x="6" y="75"/>
                    <a:pt x="9" y="78"/>
                    <a:pt x="6" y="78"/>
                  </a:cubicBezTo>
                  <a:cubicBezTo>
                    <a:pt x="3" y="78"/>
                    <a:pt x="8" y="80"/>
                    <a:pt x="5" y="81"/>
                  </a:cubicBezTo>
                  <a:cubicBezTo>
                    <a:pt x="0" y="83"/>
                    <a:pt x="11" y="87"/>
                    <a:pt x="11" y="84"/>
                  </a:cubicBezTo>
                  <a:cubicBezTo>
                    <a:pt x="11" y="83"/>
                    <a:pt x="13" y="81"/>
                    <a:pt x="13" y="83"/>
                  </a:cubicBezTo>
                  <a:cubicBezTo>
                    <a:pt x="14" y="86"/>
                    <a:pt x="14" y="84"/>
                    <a:pt x="14" y="86"/>
                  </a:cubicBezTo>
                  <a:cubicBezTo>
                    <a:pt x="16" y="87"/>
                    <a:pt x="16" y="86"/>
                    <a:pt x="17" y="86"/>
                  </a:cubicBezTo>
                  <a:cubicBezTo>
                    <a:pt x="20" y="86"/>
                    <a:pt x="19" y="89"/>
                    <a:pt x="22" y="84"/>
                  </a:cubicBezTo>
                  <a:close/>
                  <a:moveTo>
                    <a:pt x="32" y="83"/>
                  </a:moveTo>
                  <a:cubicBezTo>
                    <a:pt x="34" y="83"/>
                    <a:pt x="32" y="87"/>
                    <a:pt x="31" y="86"/>
                  </a:cubicBezTo>
                  <a:cubicBezTo>
                    <a:pt x="28" y="86"/>
                    <a:pt x="32" y="81"/>
                    <a:pt x="32" y="83"/>
                  </a:cubicBezTo>
                  <a:close/>
                  <a:moveTo>
                    <a:pt x="31" y="95"/>
                  </a:moveTo>
                  <a:cubicBezTo>
                    <a:pt x="32" y="92"/>
                    <a:pt x="35" y="95"/>
                    <a:pt x="34" y="97"/>
                  </a:cubicBezTo>
                  <a:cubicBezTo>
                    <a:pt x="32" y="98"/>
                    <a:pt x="31" y="97"/>
                    <a:pt x="31" y="95"/>
                  </a:cubicBezTo>
                  <a:close/>
                  <a:moveTo>
                    <a:pt x="26" y="69"/>
                  </a:moveTo>
                  <a:cubicBezTo>
                    <a:pt x="25" y="69"/>
                    <a:pt x="25" y="67"/>
                    <a:pt x="25" y="66"/>
                  </a:cubicBezTo>
                  <a:cubicBezTo>
                    <a:pt x="26" y="64"/>
                    <a:pt x="28" y="69"/>
                    <a:pt x="26" y="69"/>
                  </a:cubicBezTo>
                  <a:close/>
                  <a:moveTo>
                    <a:pt x="55" y="128"/>
                  </a:moveTo>
                  <a:cubicBezTo>
                    <a:pt x="57" y="126"/>
                    <a:pt x="58" y="126"/>
                    <a:pt x="58" y="128"/>
                  </a:cubicBezTo>
                  <a:cubicBezTo>
                    <a:pt x="60" y="128"/>
                    <a:pt x="58" y="129"/>
                    <a:pt x="55" y="128"/>
                  </a:cubicBezTo>
                  <a:close/>
                  <a:moveTo>
                    <a:pt x="14" y="34"/>
                  </a:moveTo>
                  <a:cubicBezTo>
                    <a:pt x="13" y="36"/>
                    <a:pt x="13" y="33"/>
                    <a:pt x="13" y="34"/>
                  </a:cubicBezTo>
                  <a:cubicBezTo>
                    <a:pt x="11" y="34"/>
                    <a:pt x="11" y="36"/>
                    <a:pt x="11" y="36"/>
                  </a:cubicBezTo>
                  <a:cubicBezTo>
                    <a:pt x="13" y="38"/>
                    <a:pt x="9" y="36"/>
                    <a:pt x="13" y="38"/>
                  </a:cubicBezTo>
                  <a:cubicBezTo>
                    <a:pt x="14" y="38"/>
                    <a:pt x="9" y="38"/>
                    <a:pt x="11" y="39"/>
                  </a:cubicBezTo>
                  <a:cubicBezTo>
                    <a:pt x="13" y="41"/>
                    <a:pt x="13" y="39"/>
                    <a:pt x="14" y="39"/>
                  </a:cubicBezTo>
                  <a:cubicBezTo>
                    <a:pt x="14" y="39"/>
                    <a:pt x="14" y="39"/>
                    <a:pt x="14" y="38"/>
                  </a:cubicBezTo>
                  <a:cubicBezTo>
                    <a:pt x="16" y="38"/>
                    <a:pt x="17" y="38"/>
                    <a:pt x="16" y="38"/>
                  </a:cubicBezTo>
                  <a:cubicBezTo>
                    <a:pt x="16" y="36"/>
                    <a:pt x="17" y="36"/>
                    <a:pt x="17" y="36"/>
                  </a:cubicBezTo>
                  <a:cubicBezTo>
                    <a:pt x="16" y="36"/>
                    <a:pt x="17" y="36"/>
                    <a:pt x="17" y="34"/>
                  </a:cubicBezTo>
                  <a:cubicBezTo>
                    <a:pt x="17" y="33"/>
                    <a:pt x="17" y="34"/>
                    <a:pt x="19" y="34"/>
                  </a:cubicBezTo>
                  <a:cubicBezTo>
                    <a:pt x="20" y="33"/>
                    <a:pt x="17" y="34"/>
                    <a:pt x="17" y="33"/>
                  </a:cubicBezTo>
                  <a:cubicBezTo>
                    <a:pt x="19" y="33"/>
                    <a:pt x="19" y="31"/>
                    <a:pt x="19" y="30"/>
                  </a:cubicBezTo>
                  <a:cubicBezTo>
                    <a:pt x="19" y="30"/>
                    <a:pt x="16" y="31"/>
                    <a:pt x="14" y="33"/>
                  </a:cubicBezTo>
                  <a:cubicBezTo>
                    <a:pt x="13" y="33"/>
                    <a:pt x="14" y="34"/>
                    <a:pt x="14" y="34"/>
                  </a:cubicBezTo>
                  <a:close/>
                  <a:moveTo>
                    <a:pt x="11" y="42"/>
                  </a:moveTo>
                  <a:cubicBezTo>
                    <a:pt x="13" y="41"/>
                    <a:pt x="11" y="41"/>
                    <a:pt x="11" y="41"/>
                  </a:cubicBezTo>
                  <a:cubicBezTo>
                    <a:pt x="9" y="41"/>
                    <a:pt x="9" y="41"/>
                    <a:pt x="8" y="41"/>
                  </a:cubicBezTo>
                  <a:cubicBezTo>
                    <a:pt x="8" y="42"/>
                    <a:pt x="11" y="44"/>
                    <a:pt x="11" y="42"/>
                  </a:cubicBezTo>
                  <a:close/>
                  <a:moveTo>
                    <a:pt x="9" y="48"/>
                  </a:moveTo>
                  <a:cubicBezTo>
                    <a:pt x="11" y="48"/>
                    <a:pt x="9" y="47"/>
                    <a:pt x="9" y="47"/>
                  </a:cubicBezTo>
                  <a:cubicBezTo>
                    <a:pt x="11" y="45"/>
                    <a:pt x="11" y="45"/>
                    <a:pt x="9" y="45"/>
                  </a:cubicBezTo>
                  <a:cubicBezTo>
                    <a:pt x="8" y="44"/>
                    <a:pt x="8" y="48"/>
                    <a:pt x="9" y="48"/>
                  </a:cubicBezTo>
                  <a:close/>
                  <a:moveTo>
                    <a:pt x="16" y="45"/>
                  </a:moveTo>
                  <a:cubicBezTo>
                    <a:pt x="17" y="45"/>
                    <a:pt x="16" y="45"/>
                    <a:pt x="17" y="47"/>
                  </a:cubicBezTo>
                  <a:cubicBezTo>
                    <a:pt x="17" y="48"/>
                    <a:pt x="19" y="47"/>
                    <a:pt x="20" y="47"/>
                  </a:cubicBezTo>
                  <a:cubicBezTo>
                    <a:pt x="22" y="47"/>
                    <a:pt x="19" y="48"/>
                    <a:pt x="20" y="50"/>
                  </a:cubicBezTo>
                  <a:cubicBezTo>
                    <a:pt x="22" y="47"/>
                    <a:pt x="22" y="47"/>
                    <a:pt x="22" y="47"/>
                  </a:cubicBezTo>
                  <a:cubicBezTo>
                    <a:pt x="23" y="45"/>
                    <a:pt x="22" y="47"/>
                    <a:pt x="20" y="45"/>
                  </a:cubicBezTo>
                  <a:cubicBezTo>
                    <a:pt x="19" y="45"/>
                    <a:pt x="19" y="41"/>
                    <a:pt x="17" y="41"/>
                  </a:cubicBezTo>
                  <a:cubicBezTo>
                    <a:pt x="17" y="41"/>
                    <a:pt x="17" y="42"/>
                    <a:pt x="17" y="44"/>
                  </a:cubicBezTo>
                  <a:cubicBezTo>
                    <a:pt x="16" y="42"/>
                    <a:pt x="16" y="42"/>
                    <a:pt x="16" y="42"/>
                  </a:cubicBezTo>
                  <a:cubicBezTo>
                    <a:pt x="14" y="42"/>
                    <a:pt x="16" y="44"/>
                    <a:pt x="16" y="44"/>
                  </a:cubicBezTo>
                  <a:cubicBezTo>
                    <a:pt x="16" y="44"/>
                    <a:pt x="13" y="44"/>
                    <a:pt x="14" y="45"/>
                  </a:cubicBezTo>
                  <a:cubicBezTo>
                    <a:pt x="16" y="45"/>
                    <a:pt x="16" y="44"/>
                    <a:pt x="16" y="45"/>
                  </a:cubicBezTo>
                  <a:close/>
                  <a:moveTo>
                    <a:pt x="19" y="58"/>
                  </a:moveTo>
                  <a:cubicBezTo>
                    <a:pt x="19" y="58"/>
                    <a:pt x="17" y="58"/>
                    <a:pt x="17" y="59"/>
                  </a:cubicBezTo>
                  <a:cubicBezTo>
                    <a:pt x="17" y="59"/>
                    <a:pt x="20" y="58"/>
                    <a:pt x="22" y="58"/>
                  </a:cubicBezTo>
                  <a:cubicBezTo>
                    <a:pt x="23" y="58"/>
                    <a:pt x="22" y="56"/>
                    <a:pt x="20" y="56"/>
                  </a:cubicBezTo>
                  <a:cubicBezTo>
                    <a:pt x="19" y="55"/>
                    <a:pt x="19" y="53"/>
                    <a:pt x="17" y="55"/>
                  </a:cubicBezTo>
                  <a:cubicBezTo>
                    <a:pt x="17" y="56"/>
                    <a:pt x="17" y="56"/>
                    <a:pt x="19" y="56"/>
                  </a:cubicBezTo>
                  <a:cubicBezTo>
                    <a:pt x="20" y="56"/>
                    <a:pt x="19" y="56"/>
                    <a:pt x="19" y="58"/>
                  </a:cubicBezTo>
                  <a:close/>
                  <a:moveTo>
                    <a:pt x="17" y="66"/>
                  </a:moveTo>
                  <a:cubicBezTo>
                    <a:pt x="19" y="67"/>
                    <a:pt x="17" y="67"/>
                    <a:pt x="17" y="67"/>
                  </a:cubicBezTo>
                  <a:cubicBezTo>
                    <a:pt x="17" y="69"/>
                    <a:pt x="19" y="67"/>
                    <a:pt x="19" y="67"/>
                  </a:cubicBezTo>
                  <a:cubicBezTo>
                    <a:pt x="20" y="66"/>
                    <a:pt x="19" y="66"/>
                    <a:pt x="19" y="64"/>
                  </a:cubicBezTo>
                  <a:cubicBezTo>
                    <a:pt x="19" y="62"/>
                    <a:pt x="17" y="64"/>
                    <a:pt x="17" y="64"/>
                  </a:cubicBezTo>
                  <a:cubicBezTo>
                    <a:pt x="17" y="62"/>
                    <a:pt x="14" y="66"/>
                    <a:pt x="16" y="66"/>
                  </a:cubicBezTo>
                  <a:cubicBezTo>
                    <a:pt x="17" y="67"/>
                    <a:pt x="17" y="64"/>
                    <a:pt x="17" y="66"/>
                  </a:cubicBezTo>
                  <a:close/>
                  <a:moveTo>
                    <a:pt x="20" y="64"/>
                  </a:moveTo>
                  <a:cubicBezTo>
                    <a:pt x="19" y="62"/>
                    <a:pt x="20" y="61"/>
                    <a:pt x="22" y="61"/>
                  </a:cubicBezTo>
                  <a:cubicBezTo>
                    <a:pt x="23" y="59"/>
                    <a:pt x="20" y="66"/>
                    <a:pt x="20" y="64"/>
                  </a:cubicBezTo>
                  <a:close/>
                  <a:moveTo>
                    <a:pt x="41" y="27"/>
                  </a:moveTo>
                  <a:cubicBezTo>
                    <a:pt x="41" y="27"/>
                    <a:pt x="40" y="25"/>
                    <a:pt x="41" y="25"/>
                  </a:cubicBezTo>
                  <a:cubicBezTo>
                    <a:pt x="41" y="25"/>
                    <a:pt x="43" y="27"/>
                    <a:pt x="41" y="27"/>
                  </a:cubicBezTo>
                  <a:close/>
                  <a:moveTo>
                    <a:pt x="44" y="25"/>
                  </a:moveTo>
                  <a:cubicBezTo>
                    <a:pt x="44" y="27"/>
                    <a:pt x="46" y="25"/>
                    <a:pt x="46" y="24"/>
                  </a:cubicBezTo>
                  <a:cubicBezTo>
                    <a:pt x="46" y="24"/>
                    <a:pt x="44" y="25"/>
                    <a:pt x="44" y="24"/>
                  </a:cubicBezTo>
                  <a:cubicBezTo>
                    <a:pt x="44" y="24"/>
                    <a:pt x="43" y="25"/>
                    <a:pt x="43" y="24"/>
                  </a:cubicBezTo>
                  <a:cubicBezTo>
                    <a:pt x="44" y="22"/>
                    <a:pt x="43" y="22"/>
                    <a:pt x="43" y="22"/>
                  </a:cubicBezTo>
                  <a:cubicBezTo>
                    <a:pt x="41" y="22"/>
                    <a:pt x="40" y="24"/>
                    <a:pt x="41" y="24"/>
                  </a:cubicBezTo>
                  <a:cubicBezTo>
                    <a:pt x="43" y="25"/>
                    <a:pt x="43" y="24"/>
                    <a:pt x="44" y="25"/>
                  </a:cubicBezTo>
                  <a:close/>
                  <a:moveTo>
                    <a:pt x="44" y="27"/>
                  </a:moveTo>
                  <a:cubicBezTo>
                    <a:pt x="44" y="25"/>
                    <a:pt x="44" y="27"/>
                    <a:pt x="44" y="27"/>
                  </a:cubicBezTo>
                  <a:cubicBezTo>
                    <a:pt x="43" y="27"/>
                    <a:pt x="43" y="27"/>
                    <a:pt x="44" y="27"/>
                  </a:cubicBezTo>
                  <a:close/>
                  <a:moveTo>
                    <a:pt x="46" y="21"/>
                  </a:moveTo>
                  <a:cubicBezTo>
                    <a:pt x="47" y="21"/>
                    <a:pt x="47" y="19"/>
                    <a:pt x="47" y="21"/>
                  </a:cubicBezTo>
                  <a:cubicBezTo>
                    <a:pt x="46" y="21"/>
                    <a:pt x="46" y="19"/>
                    <a:pt x="46" y="21"/>
                  </a:cubicBezTo>
                  <a:cubicBezTo>
                    <a:pt x="46" y="22"/>
                    <a:pt x="46" y="21"/>
                    <a:pt x="46" y="21"/>
                  </a:cubicBezTo>
                  <a:close/>
                  <a:moveTo>
                    <a:pt x="46" y="22"/>
                  </a:moveTo>
                  <a:cubicBezTo>
                    <a:pt x="46" y="21"/>
                    <a:pt x="47" y="22"/>
                    <a:pt x="47" y="22"/>
                  </a:cubicBezTo>
                  <a:cubicBezTo>
                    <a:pt x="46" y="24"/>
                    <a:pt x="46" y="24"/>
                    <a:pt x="46" y="22"/>
                  </a:cubicBezTo>
                  <a:close/>
                  <a:moveTo>
                    <a:pt x="43" y="19"/>
                  </a:moveTo>
                  <a:cubicBezTo>
                    <a:pt x="44" y="19"/>
                    <a:pt x="44" y="21"/>
                    <a:pt x="44" y="21"/>
                  </a:cubicBezTo>
                  <a:cubicBezTo>
                    <a:pt x="44" y="21"/>
                    <a:pt x="43" y="21"/>
                    <a:pt x="43" y="19"/>
                  </a:cubicBezTo>
                  <a:close/>
                  <a:moveTo>
                    <a:pt x="58" y="11"/>
                  </a:moveTo>
                  <a:cubicBezTo>
                    <a:pt x="58" y="10"/>
                    <a:pt x="58" y="10"/>
                    <a:pt x="58" y="8"/>
                  </a:cubicBezTo>
                  <a:cubicBezTo>
                    <a:pt x="58" y="8"/>
                    <a:pt x="58" y="8"/>
                    <a:pt x="60" y="5"/>
                  </a:cubicBezTo>
                  <a:cubicBezTo>
                    <a:pt x="60" y="3"/>
                    <a:pt x="58" y="7"/>
                    <a:pt x="58" y="5"/>
                  </a:cubicBezTo>
                  <a:cubicBezTo>
                    <a:pt x="58" y="5"/>
                    <a:pt x="58" y="3"/>
                    <a:pt x="58" y="5"/>
                  </a:cubicBezTo>
                  <a:cubicBezTo>
                    <a:pt x="57" y="7"/>
                    <a:pt x="57" y="5"/>
                    <a:pt x="57" y="3"/>
                  </a:cubicBezTo>
                  <a:cubicBezTo>
                    <a:pt x="58" y="2"/>
                    <a:pt x="53" y="5"/>
                    <a:pt x="55" y="5"/>
                  </a:cubicBezTo>
                  <a:cubicBezTo>
                    <a:pt x="55" y="5"/>
                    <a:pt x="57" y="5"/>
                    <a:pt x="57" y="7"/>
                  </a:cubicBezTo>
                  <a:cubicBezTo>
                    <a:pt x="57" y="7"/>
                    <a:pt x="53" y="7"/>
                    <a:pt x="53" y="8"/>
                  </a:cubicBezTo>
                  <a:cubicBezTo>
                    <a:pt x="53" y="10"/>
                    <a:pt x="55" y="8"/>
                    <a:pt x="55" y="8"/>
                  </a:cubicBezTo>
                  <a:cubicBezTo>
                    <a:pt x="57" y="10"/>
                    <a:pt x="57" y="8"/>
                    <a:pt x="57" y="8"/>
                  </a:cubicBezTo>
                  <a:cubicBezTo>
                    <a:pt x="58" y="10"/>
                    <a:pt x="55" y="11"/>
                    <a:pt x="57" y="13"/>
                  </a:cubicBezTo>
                  <a:cubicBezTo>
                    <a:pt x="58" y="14"/>
                    <a:pt x="58" y="11"/>
                    <a:pt x="58" y="11"/>
                  </a:cubicBezTo>
                  <a:close/>
                  <a:moveTo>
                    <a:pt x="60" y="3"/>
                  </a:moveTo>
                  <a:cubicBezTo>
                    <a:pt x="60" y="2"/>
                    <a:pt x="60" y="2"/>
                    <a:pt x="60" y="2"/>
                  </a:cubicBezTo>
                  <a:cubicBezTo>
                    <a:pt x="58" y="2"/>
                    <a:pt x="58" y="2"/>
                    <a:pt x="58" y="2"/>
                  </a:cubicBezTo>
                  <a:cubicBezTo>
                    <a:pt x="58" y="3"/>
                    <a:pt x="58" y="3"/>
                    <a:pt x="58" y="3"/>
                  </a:cubicBezTo>
                  <a:cubicBezTo>
                    <a:pt x="60" y="5"/>
                    <a:pt x="58" y="3"/>
                    <a:pt x="60" y="3"/>
                  </a:cubicBezTo>
                  <a:close/>
                  <a:moveTo>
                    <a:pt x="60" y="2"/>
                  </a:moveTo>
                  <a:cubicBezTo>
                    <a:pt x="60" y="0"/>
                    <a:pt x="60" y="0"/>
                    <a:pt x="61" y="0"/>
                  </a:cubicBezTo>
                  <a:cubicBezTo>
                    <a:pt x="61" y="0"/>
                    <a:pt x="61" y="2"/>
                    <a:pt x="60" y="2"/>
                  </a:cubicBezTo>
                  <a:close/>
                </a:path>
              </a:pathLst>
            </a:custGeom>
            <a:grpFill/>
            <a:ln w="6350" cmpd="sng">
              <a:solidFill>
                <a:schemeClr val="bg1"/>
              </a:solidFill>
              <a:round/>
              <a:headEnd/>
              <a:tailEnd/>
            </a:ln>
          </p:spPr>
          <p:txBody>
            <a:bodyPr/>
            <a:lstStyle/>
            <a:p>
              <a:endParaRPr lang="en-GB"/>
            </a:p>
          </p:txBody>
        </p:sp>
        <p:sp>
          <p:nvSpPr>
            <p:cNvPr id="863" name="Freeform 202">
              <a:extLst>
                <a:ext uri="{FF2B5EF4-FFF2-40B4-BE49-F238E27FC236}">
                  <a16:creationId xmlns:a16="http://schemas.microsoft.com/office/drawing/2014/main" id="{34CF083D-20F1-AE7D-1540-405AB21F6A4B}"/>
                </a:ext>
              </a:extLst>
            </p:cNvPr>
            <p:cNvSpPr>
              <a:spLocks/>
            </p:cNvSpPr>
            <p:nvPr/>
          </p:nvSpPr>
          <p:spPr bwMode="auto">
            <a:xfrm>
              <a:off x="4764889" y="3027837"/>
              <a:ext cx="12854" cy="9640"/>
            </a:xfrm>
            <a:custGeom>
              <a:avLst/>
              <a:gdLst/>
              <a:ahLst/>
              <a:cxnLst>
                <a:cxn ang="0">
                  <a:pos x="1" y="3"/>
                </a:cxn>
                <a:cxn ang="0">
                  <a:pos x="1" y="0"/>
                </a:cxn>
                <a:cxn ang="0">
                  <a:pos x="3" y="1"/>
                </a:cxn>
                <a:cxn ang="0">
                  <a:pos x="1" y="3"/>
                </a:cxn>
              </a:cxnLst>
              <a:rect l="0" t="0" r="r" b="b"/>
              <a:pathLst>
                <a:path w="4" h="3">
                  <a:moveTo>
                    <a:pt x="1" y="3"/>
                  </a:moveTo>
                  <a:cubicBezTo>
                    <a:pt x="1" y="1"/>
                    <a:pt x="0" y="0"/>
                    <a:pt x="1" y="0"/>
                  </a:cubicBezTo>
                  <a:cubicBezTo>
                    <a:pt x="1" y="0"/>
                    <a:pt x="1" y="0"/>
                    <a:pt x="3" y="1"/>
                  </a:cubicBezTo>
                  <a:cubicBezTo>
                    <a:pt x="4" y="1"/>
                    <a:pt x="3" y="3"/>
                    <a:pt x="1" y="3"/>
                  </a:cubicBezTo>
                </a:path>
              </a:pathLst>
            </a:custGeom>
            <a:grpFill/>
            <a:ln w="6350" cmpd="sng">
              <a:solidFill>
                <a:schemeClr val="bg1"/>
              </a:solidFill>
              <a:round/>
              <a:headEnd/>
              <a:tailEnd/>
            </a:ln>
          </p:spPr>
          <p:txBody>
            <a:bodyPr/>
            <a:lstStyle/>
            <a:p>
              <a:endParaRPr lang="en-GB"/>
            </a:p>
          </p:txBody>
        </p:sp>
        <p:sp>
          <p:nvSpPr>
            <p:cNvPr id="864" name="Freeform 203">
              <a:extLst>
                <a:ext uri="{FF2B5EF4-FFF2-40B4-BE49-F238E27FC236}">
                  <a16:creationId xmlns:a16="http://schemas.microsoft.com/office/drawing/2014/main" id="{F7979320-A262-C5CD-E9B2-5808EB104440}"/>
                </a:ext>
              </a:extLst>
            </p:cNvPr>
            <p:cNvSpPr>
              <a:spLocks/>
            </p:cNvSpPr>
            <p:nvPr/>
          </p:nvSpPr>
          <p:spPr bwMode="auto">
            <a:xfrm>
              <a:off x="4780957" y="3037478"/>
              <a:ext cx="6427" cy="9640"/>
            </a:xfrm>
            <a:custGeom>
              <a:avLst/>
              <a:gdLst/>
              <a:ahLst/>
              <a:cxnLst>
                <a:cxn ang="0">
                  <a:pos x="0" y="1"/>
                </a:cxn>
                <a:cxn ang="0">
                  <a:pos x="2" y="3"/>
                </a:cxn>
                <a:cxn ang="0">
                  <a:pos x="0" y="3"/>
                </a:cxn>
                <a:cxn ang="0">
                  <a:pos x="0" y="1"/>
                </a:cxn>
              </a:cxnLst>
              <a:rect l="0" t="0" r="r" b="b"/>
              <a:pathLst>
                <a:path w="2" h="3">
                  <a:moveTo>
                    <a:pt x="0" y="1"/>
                  </a:moveTo>
                  <a:cubicBezTo>
                    <a:pt x="0" y="0"/>
                    <a:pt x="2" y="1"/>
                    <a:pt x="2" y="3"/>
                  </a:cubicBezTo>
                  <a:cubicBezTo>
                    <a:pt x="2" y="3"/>
                    <a:pt x="2" y="3"/>
                    <a:pt x="0" y="3"/>
                  </a:cubicBezTo>
                  <a:cubicBezTo>
                    <a:pt x="0" y="1"/>
                    <a:pt x="0" y="1"/>
                    <a:pt x="0" y="1"/>
                  </a:cubicBezTo>
                </a:path>
              </a:pathLst>
            </a:custGeom>
            <a:grpFill/>
            <a:ln w="6350" cmpd="sng">
              <a:solidFill>
                <a:schemeClr val="bg1"/>
              </a:solidFill>
              <a:round/>
              <a:headEnd/>
              <a:tailEnd/>
            </a:ln>
          </p:spPr>
          <p:txBody>
            <a:bodyPr/>
            <a:lstStyle/>
            <a:p>
              <a:endParaRPr lang="en-GB"/>
            </a:p>
          </p:txBody>
        </p:sp>
        <p:sp>
          <p:nvSpPr>
            <p:cNvPr id="865" name="Freeform 204">
              <a:extLst>
                <a:ext uri="{FF2B5EF4-FFF2-40B4-BE49-F238E27FC236}">
                  <a16:creationId xmlns:a16="http://schemas.microsoft.com/office/drawing/2014/main" id="{D876A4D4-AD90-A729-8B73-BCF24DC9D39E}"/>
                </a:ext>
              </a:extLst>
            </p:cNvPr>
            <p:cNvSpPr>
              <a:spLocks/>
            </p:cNvSpPr>
            <p:nvPr/>
          </p:nvSpPr>
          <p:spPr bwMode="auto">
            <a:xfrm>
              <a:off x="4777744" y="3053546"/>
              <a:ext cx="9641" cy="11247"/>
            </a:xfrm>
            <a:custGeom>
              <a:avLst/>
              <a:gdLst/>
              <a:ahLst/>
              <a:cxnLst>
                <a:cxn ang="0">
                  <a:pos x="0" y="0"/>
                </a:cxn>
                <a:cxn ang="0">
                  <a:pos x="1" y="0"/>
                </a:cxn>
                <a:cxn ang="0">
                  <a:pos x="3" y="3"/>
                </a:cxn>
                <a:cxn ang="0">
                  <a:pos x="1" y="3"/>
                </a:cxn>
                <a:cxn ang="0">
                  <a:pos x="0" y="0"/>
                </a:cxn>
              </a:cxnLst>
              <a:rect l="0" t="0" r="r" b="b"/>
              <a:pathLst>
                <a:path w="3" h="4">
                  <a:moveTo>
                    <a:pt x="0" y="0"/>
                  </a:moveTo>
                  <a:cubicBezTo>
                    <a:pt x="1" y="0"/>
                    <a:pt x="0" y="0"/>
                    <a:pt x="1" y="0"/>
                  </a:cubicBezTo>
                  <a:cubicBezTo>
                    <a:pt x="3" y="1"/>
                    <a:pt x="1" y="3"/>
                    <a:pt x="3" y="3"/>
                  </a:cubicBezTo>
                  <a:cubicBezTo>
                    <a:pt x="3" y="3"/>
                    <a:pt x="3" y="4"/>
                    <a:pt x="1" y="3"/>
                  </a:cubicBezTo>
                  <a:cubicBezTo>
                    <a:pt x="1" y="1"/>
                    <a:pt x="0" y="0"/>
                    <a:pt x="0" y="0"/>
                  </a:cubicBezTo>
                </a:path>
              </a:pathLst>
            </a:custGeom>
            <a:grpFill/>
            <a:ln w="6350" cmpd="sng">
              <a:solidFill>
                <a:schemeClr val="bg1"/>
              </a:solidFill>
              <a:round/>
              <a:headEnd/>
              <a:tailEnd/>
            </a:ln>
          </p:spPr>
          <p:txBody>
            <a:bodyPr/>
            <a:lstStyle/>
            <a:p>
              <a:endParaRPr lang="en-GB"/>
            </a:p>
          </p:txBody>
        </p:sp>
        <p:sp>
          <p:nvSpPr>
            <p:cNvPr id="866" name="Freeform 205">
              <a:extLst>
                <a:ext uri="{FF2B5EF4-FFF2-40B4-BE49-F238E27FC236}">
                  <a16:creationId xmlns:a16="http://schemas.microsoft.com/office/drawing/2014/main" id="{34CC22F2-18E3-F806-833F-459668A7E802}"/>
                </a:ext>
              </a:extLst>
            </p:cNvPr>
            <p:cNvSpPr>
              <a:spLocks/>
            </p:cNvSpPr>
            <p:nvPr/>
          </p:nvSpPr>
          <p:spPr bwMode="auto">
            <a:xfrm>
              <a:off x="4774530" y="3021411"/>
              <a:ext cx="12854" cy="19281"/>
            </a:xfrm>
            <a:custGeom>
              <a:avLst/>
              <a:gdLst/>
              <a:ahLst/>
              <a:cxnLst>
                <a:cxn ang="0">
                  <a:pos x="0" y="2"/>
                </a:cxn>
                <a:cxn ang="0">
                  <a:pos x="0" y="0"/>
                </a:cxn>
                <a:cxn ang="0">
                  <a:pos x="1" y="2"/>
                </a:cxn>
                <a:cxn ang="0">
                  <a:pos x="3" y="3"/>
                </a:cxn>
                <a:cxn ang="0">
                  <a:pos x="3" y="5"/>
                </a:cxn>
                <a:cxn ang="0">
                  <a:pos x="0" y="2"/>
                </a:cxn>
              </a:cxnLst>
              <a:rect l="0" t="0" r="r" b="b"/>
              <a:pathLst>
                <a:path w="4" h="6">
                  <a:moveTo>
                    <a:pt x="0" y="2"/>
                  </a:moveTo>
                  <a:cubicBezTo>
                    <a:pt x="0" y="2"/>
                    <a:pt x="0" y="2"/>
                    <a:pt x="0" y="0"/>
                  </a:cubicBezTo>
                  <a:cubicBezTo>
                    <a:pt x="0" y="0"/>
                    <a:pt x="0" y="0"/>
                    <a:pt x="1" y="2"/>
                  </a:cubicBezTo>
                  <a:cubicBezTo>
                    <a:pt x="1" y="3"/>
                    <a:pt x="1" y="2"/>
                    <a:pt x="3" y="3"/>
                  </a:cubicBezTo>
                  <a:cubicBezTo>
                    <a:pt x="4" y="5"/>
                    <a:pt x="4" y="6"/>
                    <a:pt x="3" y="5"/>
                  </a:cubicBezTo>
                  <a:cubicBezTo>
                    <a:pt x="1" y="2"/>
                    <a:pt x="1" y="3"/>
                    <a:pt x="0" y="2"/>
                  </a:cubicBezTo>
                </a:path>
              </a:pathLst>
            </a:custGeom>
            <a:grpFill/>
            <a:ln w="6350" cmpd="sng">
              <a:solidFill>
                <a:schemeClr val="bg1"/>
              </a:solidFill>
              <a:round/>
              <a:headEnd/>
              <a:tailEnd/>
            </a:ln>
          </p:spPr>
          <p:txBody>
            <a:bodyPr/>
            <a:lstStyle/>
            <a:p>
              <a:endParaRPr lang="en-GB"/>
            </a:p>
          </p:txBody>
        </p:sp>
        <p:sp>
          <p:nvSpPr>
            <p:cNvPr id="867" name="Freeform 206">
              <a:extLst>
                <a:ext uri="{FF2B5EF4-FFF2-40B4-BE49-F238E27FC236}">
                  <a16:creationId xmlns:a16="http://schemas.microsoft.com/office/drawing/2014/main" id="{697A0253-3DB5-51EB-72CF-27712117B8B2}"/>
                </a:ext>
              </a:extLst>
            </p:cNvPr>
            <p:cNvSpPr>
              <a:spLocks/>
            </p:cNvSpPr>
            <p:nvPr/>
          </p:nvSpPr>
          <p:spPr bwMode="auto">
            <a:xfrm>
              <a:off x="4777744" y="3021411"/>
              <a:ext cx="12854" cy="9640"/>
            </a:xfrm>
            <a:custGeom>
              <a:avLst/>
              <a:gdLst/>
              <a:ahLst/>
              <a:cxnLst>
                <a:cxn ang="0">
                  <a:pos x="1" y="3"/>
                </a:cxn>
                <a:cxn ang="0">
                  <a:pos x="0" y="0"/>
                </a:cxn>
                <a:cxn ang="0">
                  <a:pos x="0" y="0"/>
                </a:cxn>
                <a:cxn ang="0">
                  <a:pos x="1" y="0"/>
                </a:cxn>
                <a:cxn ang="0">
                  <a:pos x="3" y="2"/>
                </a:cxn>
                <a:cxn ang="0">
                  <a:pos x="3" y="2"/>
                </a:cxn>
                <a:cxn ang="0">
                  <a:pos x="1" y="3"/>
                </a:cxn>
              </a:cxnLst>
              <a:rect l="0" t="0" r="r" b="b"/>
              <a:pathLst>
                <a:path w="4" h="3">
                  <a:moveTo>
                    <a:pt x="1" y="3"/>
                  </a:moveTo>
                  <a:cubicBezTo>
                    <a:pt x="1" y="2"/>
                    <a:pt x="0" y="2"/>
                    <a:pt x="0" y="0"/>
                  </a:cubicBezTo>
                  <a:cubicBezTo>
                    <a:pt x="0" y="0"/>
                    <a:pt x="0" y="0"/>
                    <a:pt x="0" y="0"/>
                  </a:cubicBezTo>
                  <a:cubicBezTo>
                    <a:pt x="1" y="0"/>
                    <a:pt x="0" y="0"/>
                    <a:pt x="1" y="0"/>
                  </a:cubicBezTo>
                  <a:cubicBezTo>
                    <a:pt x="3" y="0"/>
                    <a:pt x="1" y="2"/>
                    <a:pt x="3" y="2"/>
                  </a:cubicBezTo>
                  <a:cubicBezTo>
                    <a:pt x="4" y="2"/>
                    <a:pt x="3" y="2"/>
                    <a:pt x="3" y="2"/>
                  </a:cubicBezTo>
                  <a:cubicBezTo>
                    <a:pt x="4" y="3"/>
                    <a:pt x="3" y="3"/>
                    <a:pt x="1" y="3"/>
                  </a:cubicBezTo>
                </a:path>
              </a:pathLst>
            </a:custGeom>
            <a:grpFill/>
            <a:ln w="6350" cmpd="sng">
              <a:solidFill>
                <a:schemeClr val="bg1"/>
              </a:solidFill>
              <a:round/>
              <a:headEnd/>
              <a:tailEnd/>
            </a:ln>
          </p:spPr>
          <p:txBody>
            <a:bodyPr/>
            <a:lstStyle/>
            <a:p>
              <a:endParaRPr lang="en-GB"/>
            </a:p>
          </p:txBody>
        </p:sp>
        <p:sp>
          <p:nvSpPr>
            <p:cNvPr id="868" name="Freeform 207">
              <a:extLst>
                <a:ext uri="{FF2B5EF4-FFF2-40B4-BE49-F238E27FC236}">
                  <a16:creationId xmlns:a16="http://schemas.microsoft.com/office/drawing/2014/main" id="{E4D1AB3E-2DA6-FC2E-861F-9A255514B7D2}"/>
                </a:ext>
              </a:extLst>
            </p:cNvPr>
            <p:cNvSpPr>
              <a:spLocks/>
            </p:cNvSpPr>
            <p:nvPr/>
          </p:nvSpPr>
          <p:spPr bwMode="auto">
            <a:xfrm>
              <a:off x="4787385" y="3018197"/>
              <a:ext cx="8034" cy="9640"/>
            </a:xfrm>
            <a:custGeom>
              <a:avLst/>
              <a:gdLst/>
              <a:ahLst/>
              <a:cxnLst>
                <a:cxn ang="0">
                  <a:pos x="1" y="3"/>
                </a:cxn>
                <a:cxn ang="0">
                  <a:pos x="1" y="1"/>
                </a:cxn>
                <a:cxn ang="0">
                  <a:pos x="1" y="1"/>
                </a:cxn>
                <a:cxn ang="0">
                  <a:pos x="1" y="3"/>
                </a:cxn>
                <a:cxn ang="0">
                  <a:pos x="1" y="3"/>
                </a:cxn>
              </a:cxnLst>
              <a:rect l="0" t="0" r="r" b="b"/>
              <a:pathLst>
                <a:path w="3" h="3">
                  <a:moveTo>
                    <a:pt x="1" y="3"/>
                  </a:moveTo>
                  <a:cubicBezTo>
                    <a:pt x="0" y="3"/>
                    <a:pt x="1" y="1"/>
                    <a:pt x="1" y="1"/>
                  </a:cubicBezTo>
                  <a:cubicBezTo>
                    <a:pt x="0" y="0"/>
                    <a:pt x="1" y="1"/>
                    <a:pt x="1" y="1"/>
                  </a:cubicBezTo>
                  <a:cubicBezTo>
                    <a:pt x="1" y="3"/>
                    <a:pt x="3" y="3"/>
                    <a:pt x="1" y="3"/>
                  </a:cubicBezTo>
                  <a:cubicBezTo>
                    <a:pt x="1" y="3"/>
                    <a:pt x="1" y="3"/>
                    <a:pt x="1" y="3"/>
                  </a:cubicBezTo>
                </a:path>
              </a:pathLst>
            </a:custGeom>
            <a:grpFill/>
            <a:ln w="6350" cmpd="sng">
              <a:solidFill>
                <a:schemeClr val="bg1"/>
              </a:solidFill>
              <a:round/>
              <a:headEnd/>
              <a:tailEnd/>
            </a:ln>
          </p:spPr>
          <p:txBody>
            <a:bodyPr/>
            <a:lstStyle/>
            <a:p>
              <a:endParaRPr lang="en-GB"/>
            </a:p>
          </p:txBody>
        </p:sp>
        <p:sp>
          <p:nvSpPr>
            <p:cNvPr id="869" name="Freeform 208">
              <a:extLst>
                <a:ext uri="{FF2B5EF4-FFF2-40B4-BE49-F238E27FC236}">
                  <a16:creationId xmlns:a16="http://schemas.microsoft.com/office/drawing/2014/main" id="{B84C2E8E-C025-01BC-A4AD-ECCB073DDDCF}"/>
                </a:ext>
              </a:extLst>
            </p:cNvPr>
            <p:cNvSpPr>
              <a:spLocks/>
            </p:cNvSpPr>
            <p:nvPr/>
          </p:nvSpPr>
          <p:spPr bwMode="auto">
            <a:xfrm>
              <a:off x="4787385" y="3018197"/>
              <a:ext cx="3213" cy="9640"/>
            </a:xfrm>
            <a:custGeom>
              <a:avLst/>
              <a:gdLst/>
              <a:ahLst/>
              <a:cxnLst>
                <a:cxn ang="0">
                  <a:pos x="0" y="1"/>
                </a:cxn>
                <a:cxn ang="0">
                  <a:pos x="0" y="0"/>
                </a:cxn>
                <a:cxn ang="0">
                  <a:pos x="0" y="1"/>
                </a:cxn>
              </a:cxnLst>
              <a:rect l="0" t="0" r="r" b="b"/>
              <a:pathLst>
                <a:path w="1" h="3">
                  <a:moveTo>
                    <a:pt x="0" y="1"/>
                  </a:moveTo>
                  <a:cubicBezTo>
                    <a:pt x="0" y="3"/>
                    <a:pt x="0" y="1"/>
                    <a:pt x="0" y="0"/>
                  </a:cubicBezTo>
                  <a:cubicBezTo>
                    <a:pt x="0" y="0"/>
                    <a:pt x="1" y="1"/>
                    <a:pt x="0" y="1"/>
                  </a:cubicBezTo>
                </a:path>
              </a:pathLst>
            </a:custGeom>
            <a:grpFill/>
            <a:ln w="6350" cmpd="sng">
              <a:solidFill>
                <a:schemeClr val="bg1"/>
              </a:solidFill>
              <a:round/>
              <a:headEnd/>
              <a:tailEnd/>
            </a:ln>
          </p:spPr>
          <p:txBody>
            <a:bodyPr/>
            <a:lstStyle/>
            <a:p>
              <a:endParaRPr lang="en-GB"/>
            </a:p>
          </p:txBody>
        </p:sp>
        <p:sp>
          <p:nvSpPr>
            <p:cNvPr id="870" name="Freeform 209">
              <a:extLst>
                <a:ext uri="{FF2B5EF4-FFF2-40B4-BE49-F238E27FC236}">
                  <a16:creationId xmlns:a16="http://schemas.microsoft.com/office/drawing/2014/main" id="{C40686B5-4203-9459-29B6-5B060D84DC64}"/>
                </a:ext>
              </a:extLst>
            </p:cNvPr>
            <p:cNvSpPr>
              <a:spLocks/>
            </p:cNvSpPr>
            <p:nvPr/>
          </p:nvSpPr>
          <p:spPr bwMode="auto">
            <a:xfrm>
              <a:off x="4715080" y="3729988"/>
              <a:ext cx="342245" cy="273148"/>
            </a:xfrm>
            <a:custGeom>
              <a:avLst/>
              <a:gdLst/>
              <a:ahLst/>
              <a:cxnLst>
                <a:cxn ang="0">
                  <a:pos x="3" y="16"/>
                </a:cxn>
                <a:cxn ang="0">
                  <a:pos x="2" y="11"/>
                </a:cxn>
                <a:cxn ang="0">
                  <a:pos x="8" y="6"/>
                </a:cxn>
                <a:cxn ang="0">
                  <a:pos x="11" y="2"/>
                </a:cxn>
                <a:cxn ang="0">
                  <a:pos x="22" y="3"/>
                </a:cxn>
                <a:cxn ang="0">
                  <a:pos x="32" y="3"/>
                </a:cxn>
                <a:cxn ang="0">
                  <a:pos x="49" y="5"/>
                </a:cxn>
                <a:cxn ang="0">
                  <a:pos x="57" y="5"/>
                </a:cxn>
                <a:cxn ang="0">
                  <a:pos x="61" y="5"/>
                </a:cxn>
                <a:cxn ang="0">
                  <a:pos x="64" y="8"/>
                </a:cxn>
                <a:cxn ang="0">
                  <a:pos x="71" y="11"/>
                </a:cxn>
                <a:cxn ang="0">
                  <a:pos x="75" y="12"/>
                </a:cxn>
                <a:cxn ang="0">
                  <a:pos x="80" y="12"/>
                </a:cxn>
                <a:cxn ang="0">
                  <a:pos x="87" y="14"/>
                </a:cxn>
                <a:cxn ang="0">
                  <a:pos x="89" y="16"/>
                </a:cxn>
                <a:cxn ang="0">
                  <a:pos x="95" y="16"/>
                </a:cxn>
                <a:cxn ang="0">
                  <a:pos x="100" y="16"/>
                </a:cxn>
                <a:cxn ang="0">
                  <a:pos x="101" y="20"/>
                </a:cxn>
                <a:cxn ang="0">
                  <a:pos x="93" y="28"/>
                </a:cxn>
                <a:cxn ang="0">
                  <a:pos x="81" y="33"/>
                </a:cxn>
                <a:cxn ang="0">
                  <a:pos x="81" y="37"/>
                </a:cxn>
                <a:cxn ang="0">
                  <a:pos x="74" y="52"/>
                </a:cxn>
                <a:cxn ang="0">
                  <a:pos x="77" y="58"/>
                </a:cxn>
                <a:cxn ang="0">
                  <a:pos x="69" y="69"/>
                </a:cxn>
                <a:cxn ang="0">
                  <a:pos x="66" y="70"/>
                </a:cxn>
                <a:cxn ang="0">
                  <a:pos x="57" y="78"/>
                </a:cxn>
                <a:cxn ang="0">
                  <a:pos x="46" y="80"/>
                </a:cxn>
                <a:cxn ang="0">
                  <a:pos x="40" y="81"/>
                </a:cxn>
                <a:cxn ang="0">
                  <a:pos x="34" y="83"/>
                </a:cxn>
                <a:cxn ang="0">
                  <a:pos x="31" y="86"/>
                </a:cxn>
                <a:cxn ang="0">
                  <a:pos x="28" y="86"/>
                </a:cxn>
                <a:cxn ang="0">
                  <a:pos x="23" y="78"/>
                </a:cxn>
                <a:cxn ang="0">
                  <a:pos x="16" y="73"/>
                </a:cxn>
                <a:cxn ang="0">
                  <a:pos x="19" y="66"/>
                </a:cxn>
                <a:cxn ang="0">
                  <a:pos x="19" y="62"/>
                </a:cxn>
                <a:cxn ang="0">
                  <a:pos x="19" y="56"/>
                </a:cxn>
                <a:cxn ang="0">
                  <a:pos x="17" y="52"/>
                </a:cxn>
                <a:cxn ang="0">
                  <a:pos x="17" y="47"/>
                </a:cxn>
                <a:cxn ang="0">
                  <a:pos x="20" y="42"/>
                </a:cxn>
                <a:cxn ang="0">
                  <a:pos x="20" y="33"/>
                </a:cxn>
                <a:cxn ang="0">
                  <a:pos x="25" y="25"/>
                </a:cxn>
                <a:cxn ang="0">
                  <a:pos x="20" y="20"/>
                </a:cxn>
                <a:cxn ang="0">
                  <a:pos x="14" y="22"/>
                </a:cxn>
                <a:cxn ang="0">
                  <a:pos x="10" y="22"/>
                </a:cxn>
                <a:cxn ang="0">
                  <a:pos x="11" y="19"/>
                </a:cxn>
                <a:cxn ang="0">
                  <a:pos x="5" y="22"/>
                </a:cxn>
                <a:cxn ang="0">
                  <a:pos x="3" y="16"/>
                </a:cxn>
                <a:cxn ang="0">
                  <a:pos x="97" y="48"/>
                </a:cxn>
                <a:cxn ang="0">
                  <a:pos x="98" y="52"/>
                </a:cxn>
                <a:cxn ang="0">
                  <a:pos x="103" y="47"/>
                </a:cxn>
                <a:cxn ang="0">
                  <a:pos x="101" y="45"/>
                </a:cxn>
                <a:cxn ang="0">
                  <a:pos x="95" y="48"/>
                </a:cxn>
                <a:cxn ang="0">
                  <a:pos x="97" y="48"/>
                </a:cxn>
                <a:cxn ang="0">
                  <a:pos x="109" y="44"/>
                </a:cxn>
                <a:cxn ang="0">
                  <a:pos x="109" y="44"/>
                </a:cxn>
                <a:cxn ang="0">
                  <a:pos x="106" y="44"/>
                </a:cxn>
                <a:cxn ang="0">
                  <a:pos x="109" y="44"/>
                </a:cxn>
                <a:cxn ang="0">
                  <a:pos x="87" y="53"/>
                </a:cxn>
                <a:cxn ang="0">
                  <a:pos x="84" y="56"/>
                </a:cxn>
                <a:cxn ang="0">
                  <a:pos x="87" y="53"/>
                </a:cxn>
              </a:cxnLst>
              <a:rect l="0" t="0" r="r" b="b"/>
              <a:pathLst>
                <a:path w="110" h="88">
                  <a:moveTo>
                    <a:pt x="3" y="16"/>
                  </a:moveTo>
                  <a:cubicBezTo>
                    <a:pt x="2" y="12"/>
                    <a:pt x="3" y="11"/>
                    <a:pt x="2" y="11"/>
                  </a:cubicBezTo>
                  <a:cubicBezTo>
                    <a:pt x="0" y="9"/>
                    <a:pt x="3" y="6"/>
                    <a:pt x="8" y="6"/>
                  </a:cubicBezTo>
                  <a:cubicBezTo>
                    <a:pt x="11" y="6"/>
                    <a:pt x="8" y="3"/>
                    <a:pt x="11" y="2"/>
                  </a:cubicBezTo>
                  <a:cubicBezTo>
                    <a:pt x="16" y="0"/>
                    <a:pt x="16" y="3"/>
                    <a:pt x="22" y="3"/>
                  </a:cubicBezTo>
                  <a:cubicBezTo>
                    <a:pt x="28" y="3"/>
                    <a:pt x="28" y="2"/>
                    <a:pt x="32" y="3"/>
                  </a:cubicBezTo>
                  <a:cubicBezTo>
                    <a:pt x="40" y="6"/>
                    <a:pt x="43" y="3"/>
                    <a:pt x="49" y="5"/>
                  </a:cubicBezTo>
                  <a:cubicBezTo>
                    <a:pt x="54" y="6"/>
                    <a:pt x="52" y="3"/>
                    <a:pt x="57" y="5"/>
                  </a:cubicBezTo>
                  <a:cubicBezTo>
                    <a:pt x="58" y="6"/>
                    <a:pt x="60" y="5"/>
                    <a:pt x="61" y="5"/>
                  </a:cubicBezTo>
                  <a:cubicBezTo>
                    <a:pt x="63" y="6"/>
                    <a:pt x="64" y="5"/>
                    <a:pt x="64" y="8"/>
                  </a:cubicBezTo>
                  <a:cubicBezTo>
                    <a:pt x="64" y="9"/>
                    <a:pt x="69" y="8"/>
                    <a:pt x="71" y="11"/>
                  </a:cubicBezTo>
                  <a:cubicBezTo>
                    <a:pt x="71" y="12"/>
                    <a:pt x="74" y="11"/>
                    <a:pt x="75" y="12"/>
                  </a:cubicBezTo>
                  <a:cubicBezTo>
                    <a:pt x="77" y="14"/>
                    <a:pt x="77" y="11"/>
                    <a:pt x="80" y="12"/>
                  </a:cubicBezTo>
                  <a:cubicBezTo>
                    <a:pt x="83" y="12"/>
                    <a:pt x="78" y="8"/>
                    <a:pt x="87" y="14"/>
                  </a:cubicBezTo>
                  <a:cubicBezTo>
                    <a:pt x="87" y="16"/>
                    <a:pt x="89" y="16"/>
                    <a:pt x="89" y="16"/>
                  </a:cubicBezTo>
                  <a:cubicBezTo>
                    <a:pt x="93" y="17"/>
                    <a:pt x="93" y="16"/>
                    <a:pt x="95" y="16"/>
                  </a:cubicBezTo>
                  <a:cubicBezTo>
                    <a:pt x="98" y="17"/>
                    <a:pt x="97" y="16"/>
                    <a:pt x="100" y="16"/>
                  </a:cubicBezTo>
                  <a:cubicBezTo>
                    <a:pt x="104" y="19"/>
                    <a:pt x="100" y="17"/>
                    <a:pt x="101" y="20"/>
                  </a:cubicBezTo>
                  <a:cubicBezTo>
                    <a:pt x="103" y="23"/>
                    <a:pt x="93" y="25"/>
                    <a:pt x="93" y="28"/>
                  </a:cubicBezTo>
                  <a:cubicBezTo>
                    <a:pt x="92" y="30"/>
                    <a:pt x="83" y="30"/>
                    <a:pt x="81" y="33"/>
                  </a:cubicBezTo>
                  <a:cubicBezTo>
                    <a:pt x="81" y="36"/>
                    <a:pt x="86" y="34"/>
                    <a:pt x="81" y="37"/>
                  </a:cubicBezTo>
                  <a:cubicBezTo>
                    <a:pt x="78" y="37"/>
                    <a:pt x="72" y="47"/>
                    <a:pt x="74" y="52"/>
                  </a:cubicBezTo>
                  <a:cubicBezTo>
                    <a:pt x="74" y="56"/>
                    <a:pt x="77" y="56"/>
                    <a:pt x="77" y="58"/>
                  </a:cubicBezTo>
                  <a:cubicBezTo>
                    <a:pt x="77" y="58"/>
                    <a:pt x="68" y="62"/>
                    <a:pt x="69" y="69"/>
                  </a:cubicBezTo>
                  <a:cubicBezTo>
                    <a:pt x="69" y="70"/>
                    <a:pt x="69" y="70"/>
                    <a:pt x="66" y="70"/>
                  </a:cubicBezTo>
                  <a:cubicBezTo>
                    <a:pt x="60" y="70"/>
                    <a:pt x="60" y="81"/>
                    <a:pt x="57" y="78"/>
                  </a:cubicBezTo>
                  <a:cubicBezTo>
                    <a:pt x="55" y="77"/>
                    <a:pt x="51" y="81"/>
                    <a:pt x="46" y="80"/>
                  </a:cubicBezTo>
                  <a:cubicBezTo>
                    <a:pt x="43" y="78"/>
                    <a:pt x="40" y="80"/>
                    <a:pt x="40" y="81"/>
                  </a:cubicBezTo>
                  <a:cubicBezTo>
                    <a:pt x="38" y="83"/>
                    <a:pt x="35" y="81"/>
                    <a:pt x="34" y="83"/>
                  </a:cubicBezTo>
                  <a:cubicBezTo>
                    <a:pt x="32" y="86"/>
                    <a:pt x="32" y="86"/>
                    <a:pt x="31" y="86"/>
                  </a:cubicBezTo>
                  <a:cubicBezTo>
                    <a:pt x="31" y="88"/>
                    <a:pt x="31" y="88"/>
                    <a:pt x="28" y="86"/>
                  </a:cubicBezTo>
                  <a:cubicBezTo>
                    <a:pt x="25" y="83"/>
                    <a:pt x="23" y="81"/>
                    <a:pt x="23" y="78"/>
                  </a:cubicBezTo>
                  <a:cubicBezTo>
                    <a:pt x="23" y="77"/>
                    <a:pt x="20" y="72"/>
                    <a:pt x="16" y="73"/>
                  </a:cubicBezTo>
                  <a:cubicBezTo>
                    <a:pt x="16" y="72"/>
                    <a:pt x="16" y="67"/>
                    <a:pt x="19" y="66"/>
                  </a:cubicBezTo>
                  <a:cubicBezTo>
                    <a:pt x="22" y="62"/>
                    <a:pt x="20" y="62"/>
                    <a:pt x="19" y="62"/>
                  </a:cubicBezTo>
                  <a:cubicBezTo>
                    <a:pt x="17" y="62"/>
                    <a:pt x="16" y="61"/>
                    <a:pt x="19" y="56"/>
                  </a:cubicBezTo>
                  <a:cubicBezTo>
                    <a:pt x="22" y="52"/>
                    <a:pt x="19" y="55"/>
                    <a:pt x="17" y="52"/>
                  </a:cubicBezTo>
                  <a:cubicBezTo>
                    <a:pt x="17" y="47"/>
                    <a:pt x="14" y="47"/>
                    <a:pt x="17" y="47"/>
                  </a:cubicBezTo>
                  <a:cubicBezTo>
                    <a:pt x="20" y="47"/>
                    <a:pt x="20" y="45"/>
                    <a:pt x="20" y="42"/>
                  </a:cubicBezTo>
                  <a:cubicBezTo>
                    <a:pt x="19" y="41"/>
                    <a:pt x="22" y="41"/>
                    <a:pt x="20" y="33"/>
                  </a:cubicBezTo>
                  <a:cubicBezTo>
                    <a:pt x="20" y="31"/>
                    <a:pt x="29" y="25"/>
                    <a:pt x="25" y="25"/>
                  </a:cubicBezTo>
                  <a:cubicBezTo>
                    <a:pt x="22" y="23"/>
                    <a:pt x="25" y="22"/>
                    <a:pt x="20" y="20"/>
                  </a:cubicBezTo>
                  <a:cubicBezTo>
                    <a:pt x="16" y="20"/>
                    <a:pt x="19" y="23"/>
                    <a:pt x="14" y="22"/>
                  </a:cubicBezTo>
                  <a:cubicBezTo>
                    <a:pt x="11" y="20"/>
                    <a:pt x="11" y="23"/>
                    <a:pt x="10" y="22"/>
                  </a:cubicBezTo>
                  <a:cubicBezTo>
                    <a:pt x="8" y="22"/>
                    <a:pt x="13" y="20"/>
                    <a:pt x="11" y="19"/>
                  </a:cubicBezTo>
                  <a:cubicBezTo>
                    <a:pt x="10" y="19"/>
                    <a:pt x="10" y="19"/>
                    <a:pt x="5" y="22"/>
                  </a:cubicBezTo>
                  <a:cubicBezTo>
                    <a:pt x="3" y="20"/>
                    <a:pt x="5" y="17"/>
                    <a:pt x="3" y="16"/>
                  </a:cubicBezTo>
                  <a:close/>
                  <a:moveTo>
                    <a:pt x="97" y="48"/>
                  </a:moveTo>
                  <a:cubicBezTo>
                    <a:pt x="98" y="48"/>
                    <a:pt x="97" y="50"/>
                    <a:pt x="98" y="52"/>
                  </a:cubicBezTo>
                  <a:cubicBezTo>
                    <a:pt x="101" y="52"/>
                    <a:pt x="101" y="48"/>
                    <a:pt x="103" y="47"/>
                  </a:cubicBezTo>
                  <a:cubicBezTo>
                    <a:pt x="104" y="44"/>
                    <a:pt x="101" y="47"/>
                    <a:pt x="101" y="45"/>
                  </a:cubicBezTo>
                  <a:cubicBezTo>
                    <a:pt x="100" y="42"/>
                    <a:pt x="93" y="47"/>
                    <a:pt x="95" y="48"/>
                  </a:cubicBezTo>
                  <a:cubicBezTo>
                    <a:pt x="95" y="48"/>
                    <a:pt x="93" y="48"/>
                    <a:pt x="97" y="48"/>
                  </a:cubicBezTo>
                  <a:close/>
                  <a:moveTo>
                    <a:pt x="109" y="44"/>
                  </a:moveTo>
                  <a:cubicBezTo>
                    <a:pt x="109" y="45"/>
                    <a:pt x="110" y="45"/>
                    <a:pt x="109" y="44"/>
                  </a:cubicBezTo>
                  <a:cubicBezTo>
                    <a:pt x="109" y="42"/>
                    <a:pt x="106" y="42"/>
                    <a:pt x="106" y="44"/>
                  </a:cubicBezTo>
                  <a:cubicBezTo>
                    <a:pt x="106" y="44"/>
                    <a:pt x="107" y="44"/>
                    <a:pt x="109" y="44"/>
                  </a:cubicBezTo>
                  <a:close/>
                  <a:moveTo>
                    <a:pt x="87" y="53"/>
                  </a:moveTo>
                  <a:cubicBezTo>
                    <a:pt x="89" y="55"/>
                    <a:pt x="86" y="56"/>
                    <a:pt x="84" y="56"/>
                  </a:cubicBezTo>
                  <a:cubicBezTo>
                    <a:pt x="84" y="55"/>
                    <a:pt x="86" y="52"/>
                    <a:pt x="87" y="53"/>
                  </a:cubicBezTo>
                  <a:close/>
                </a:path>
              </a:pathLst>
            </a:custGeom>
            <a:grpFill/>
            <a:ln w="6350" cmpd="sng">
              <a:solidFill>
                <a:schemeClr val="bg1"/>
              </a:solidFill>
              <a:round/>
              <a:headEnd/>
              <a:tailEnd/>
            </a:ln>
          </p:spPr>
          <p:txBody>
            <a:bodyPr/>
            <a:lstStyle/>
            <a:p>
              <a:endParaRPr lang="en-GB"/>
            </a:p>
          </p:txBody>
        </p:sp>
        <p:sp>
          <p:nvSpPr>
            <p:cNvPr id="871" name="Freeform 210">
              <a:extLst>
                <a:ext uri="{FF2B5EF4-FFF2-40B4-BE49-F238E27FC236}">
                  <a16:creationId xmlns:a16="http://schemas.microsoft.com/office/drawing/2014/main" id="{ED402D30-A27E-8D08-7187-468A395D23EB}"/>
                </a:ext>
              </a:extLst>
            </p:cNvPr>
            <p:cNvSpPr>
              <a:spLocks/>
            </p:cNvSpPr>
            <p:nvPr/>
          </p:nvSpPr>
          <p:spPr bwMode="auto">
            <a:xfrm>
              <a:off x="7843484" y="4559073"/>
              <a:ext cx="241017" cy="457924"/>
            </a:xfrm>
            <a:custGeom>
              <a:avLst/>
              <a:gdLst/>
              <a:ahLst/>
              <a:cxnLst>
                <a:cxn ang="0">
                  <a:pos x="38" y="38"/>
                </a:cxn>
                <a:cxn ang="0">
                  <a:pos x="56" y="52"/>
                </a:cxn>
                <a:cxn ang="0">
                  <a:pos x="59" y="78"/>
                </a:cxn>
                <a:cxn ang="0">
                  <a:pos x="62" y="84"/>
                </a:cxn>
                <a:cxn ang="0">
                  <a:pos x="64" y="81"/>
                </a:cxn>
                <a:cxn ang="0">
                  <a:pos x="58" y="72"/>
                </a:cxn>
                <a:cxn ang="0">
                  <a:pos x="48" y="95"/>
                </a:cxn>
                <a:cxn ang="0">
                  <a:pos x="47" y="78"/>
                </a:cxn>
                <a:cxn ang="0">
                  <a:pos x="42" y="91"/>
                </a:cxn>
                <a:cxn ang="0">
                  <a:pos x="45" y="80"/>
                </a:cxn>
                <a:cxn ang="0">
                  <a:pos x="53" y="66"/>
                </a:cxn>
                <a:cxn ang="0">
                  <a:pos x="50" y="66"/>
                </a:cxn>
                <a:cxn ang="0">
                  <a:pos x="68" y="80"/>
                </a:cxn>
                <a:cxn ang="0">
                  <a:pos x="53" y="77"/>
                </a:cxn>
                <a:cxn ang="0">
                  <a:pos x="55" y="81"/>
                </a:cxn>
                <a:cxn ang="0">
                  <a:pos x="50" y="87"/>
                </a:cxn>
                <a:cxn ang="0">
                  <a:pos x="59" y="89"/>
                </a:cxn>
                <a:cxn ang="0">
                  <a:pos x="55" y="87"/>
                </a:cxn>
                <a:cxn ang="0">
                  <a:pos x="41" y="114"/>
                </a:cxn>
                <a:cxn ang="0">
                  <a:pos x="47" y="111"/>
                </a:cxn>
                <a:cxn ang="0">
                  <a:pos x="53" y="109"/>
                </a:cxn>
                <a:cxn ang="0">
                  <a:pos x="56" y="123"/>
                </a:cxn>
                <a:cxn ang="0">
                  <a:pos x="67" y="130"/>
                </a:cxn>
                <a:cxn ang="0">
                  <a:pos x="68" y="114"/>
                </a:cxn>
                <a:cxn ang="0">
                  <a:pos x="71" y="119"/>
                </a:cxn>
                <a:cxn ang="0">
                  <a:pos x="74" y="109"/>
                </a:cxn>
                <a:cxn ang="0">
                  <a:pos x="73" y="97"/>
                </a:cxn>
                <a:cxn ang="0">
                  <a:pos x="67" y="94"/>
                </a:cxn>
                <a:cxn ang="0">
                  <a:pos x="58" y="103"/>
                </a:cxn>
                <a:cxn ang="0">
                  <a:pos x="50" y="100"/>
                </a:cxn>
                <a:cxn ang="0">
                  <a:pos x="42" y="106"/>
                </a:cxn>
                <a:cxn ang="0">
                  <a:pos x="41" y="122"/>
                </a:cxn>
                <a:cxn ang="0">
                  <a:pos x="33" y="126"/>
                </a:cxn>
                <a:cxn ang="0">
                  <a:pos x="52" y="97"/>
                </a:cxn>
                <a:cxn ang="0">
                  <a:pos x="61" y="97"/>
                </a:cxn>
                <a:cxn ang="0">
                  <a:pos x="39" y="61"/>
                </a:cxn>
                <a:cxn ang="0">
                  <a:pos x="38" y="53"/>
                </a:cxn>
                <a:cxn ang="0">
                  <a:pos x="42" y="63"/>
                </a:cxn>
                <a:cxn ang="0">
                  <a:pos x="50" y="61"/>
                </a:cxn>
                <a:cxn ang="0">
                  <a:pos x="52" y="61"/>
                </a:cxn>
                <a:cxn ang="0">
                  <a:pos x="23" y="81"/>
                </a:cxn>
                <a:cxn ang="0">
                  <a:pos x="67" y="73"/>
                </a:cxn>
                <a:cxn ang="0">
                  <a:pos x="59" y="67"/>
                </a:cxn>
                <a:cxn ang="0">
                  <a:pos x="68" y="77"/>
                </a:cxn>
                <a:cxn ang="0">
                  <a:pos x="70" y="87"/>
                </a:cxn>
                <a:cxn ang="0">
                  <a:pos x="47" y="77"/>
                </a:cxn>
                <a:cxn ang="0">
                  <a:pos x="39" y="70"/>
                </a:cxn>
                <a:cxn ang="0">
                  <a:pos x="35" y="63"/>
                </a:cxn>
                <a:cxn ang="0">
                  <a:pos x="27" y="56"/>
                </a:cxn>
                <a:cxn ang="0">
                  <a:pos x="11" y="94"/>
                </a:cxn>
                <a:cxn ang="0">
                  <a:pos x="20" y="73"/>
                </a:cxn>
                <a:cxn ang="0">
                  <a:pos x="7" y="94"/>
                </a:cxn>
                <a:cxn ang="0">
                  <a:pos x="53" y="56"/>
                </a:cxn>
                <a:cxn ang="0">
                  <a:pos x="47" y="50"/>
                </a:cxn>
                <a:cxn ang="0">
                  <a:pos x="36" y="41"/>
                </a:cxn>
                <a:cxn ang="0">
                  <a:pos x="42" y="19"/>
                </a:cxn>
                <a:cxn ang="0">
                  <a:pos x="26" y="8"/>
                </a:cxn>
                <a:cxn ang="0">
                  <a:pos x="21" y="28"/>
                </a:cxn>
                <a:cxn ang="0">
                  <a:pos x="29" y="41"/>
                </a:cxn>
                <a:cxn ang="0">
                  <a:pos x="35" y="49"/>
                </a:cxn>
                <a:cxn ang="0">
                  <a:pos x="45" y="52"/>
                </a:cxn>
                <a:cxn ang="0">
                  <a:pos x="56" y="59"/>
                </a:cxn>
                <a:cxn ang="0">
                  <a:pos x="77" y="142"/>
                </a:cxn>
              </a:cxnLst>
              <a:rect l="0" t="0" r="r" b="b"/>
              <a:pathLst>
                <a:path w="77" h="147">
                  <a:moveTo>
                    <a:pt x="38" y="38"/>
                  </a:moveTo>
                  <a:cubicBezTo>
                    <a:pt x="38" y="36"/>
                    <a:pt x="38" y="38"/>
                    <a:pt x="39" y="39"/>
                  </a:cubicBezTo>
                  <a:cubicBezTo>
                    <a:pt x="39" y="41"/>
                    <a:pt x="38" y="42"/>
                    <a:pt x="38" y="41"/>
                  </a:cubicBezTo>
                  <a:cubicBezTo>
                    <a:pt x="38" y="38"/>
                    <a:pt x="36" y="38"/>
                    <a:pt x="38" y="38"/>
                  </a:cubicBezTo>
                  <a:close/>
                  <a:moveTo>
                    <a:pt x="58" y="50"/>
                  </a:moveTo>
                  <a:cubicBezTo>
                    <a:pt x="58" y="49"/>
                    <a:pt x="58" y="49"/>
                    <a:pt x="58" y="49"/>
                  </a:cubicBezTo>
                  <a:cubicBezTo>
                    <a:pt x="56" y="47"/>
                    <a:pt x="55" y="45"/>
                    <a:pt x="56" y="49"/>
                  </a:cubicBezTo>
                  <a:cubicBezTo>
                    <a:pt x="56" y="52"/>
                    <a:pt x="55" y="50"/>
                    <a:pt x="56" y="52"/>
                  </a:cubicBezTo>
                  <a:cubicBezTo>
                    <a:pt x="56" y="53"/>
                    <a:pt x="58" y="52"/>
                    <a:pt x="58" y="50"/>
                  </a:cubicBezTo>
                  <a:close/>
                  <a:moveTo>
                    <a:pt x="58" y="75"/>
                  </a:moveTo>
                  <a:cubicBezTo>
                    <a:pt x="58" y="77"/>
                    <a:pt x="59" y="77"/>
                    <a:pt x="58" y="78"/>
                  </a:cubicBezTo>
                  <a:cubicBezTo>
                    <a:pt x="56" y="78"/>
                    <a:pt x="59" y="80"/>
                    <a:pt x="59" y="78"/>
                  </a:cubicBezTo>
                  <a:cubicBezTo>
                    <a:pt x="59" y="77"/>
                    <a:pt x="62" y="80"/>
                    <a:pt x="61" y="81"/>
                  </a:cubicBezTo>
                  <a:cubicBezTo>
                    <a:pt x="59" y="83"/>
                    <a:pt x="61" y="83"/>
                    <a:pt x="61" y="84"/>
                  </a:cubicBezTo>
                  <a:cubicBezTo>
                    <a:pt x="61" y="86"/>
                    <a:pt x="61" y="86"/>
                    <a:pt x="62" y="86"/>
                  </a:cubicBezTo>
                  <a:cubicBezTo>
                    <a:pt x="64" y="87"/>
                    <a:pt x="62" y="84"/>
                    <a:pt x="62" y="84"/>
                  </a:cubicBezTo>
                  <a:cubicBezTo>
                    <a:pt x="64" y="84"/>
                    <a:pt x="64" y="86"/>
                    <a:pt x="64" y="87"/>
                  </a:cubicBezTo>
                  <a:cubicBezTo>
                    <a:pt x="65" y="89"/>
                    <a:pt x="65" y="87"/>
                    <a:pt x="64" y="86"/>
                  </a:cubicBezTo>
                  <a:cubicBezTo>
                    <a:pt x="64" y="84"/>
                    <a:pt x="67" y="84"/>
                    <a:pt x="65" y="83"/>
                  </a:cubicBezTo>
                  <a:cubicBezTo>
                    <a:pt x="64" y="83"/>
                    <a:pt x="65" y="81"/>
                    <a:pt x="64" y="81"/>
                  </a:cubicBezTo>
                  <a:cubicBezTo>
                    <a:pt x="62" y="80"/>
                    <a:pt x="64" y="75"/>
                    <a:pt x="62" y="75"/>
                  </a:cubicBezTo>
                  <a:cubicBezTo>
                    <a:pt x="62" y="75"/>
                    <a:pt x="64" y="73"/>
                    <a:pt x="62" y="73"/>
                  </a:cubicBezTo>
                  <a:cubicBezTo>
                    <a:pt x="61" y="73"/>
                    <a:pt x="61" y="75"/>
                    <a:pt x="59" y="73"/>
                  </a:cubicBezTo>
                  <a:cubicBezTo>
                    <a:pt x="58" y="72"/>
                    <a:pt x="58" y="72"/>
                    <a:pt x="58" y="72"/>
                  </a:cubicBezTo>
                  <a:cubicBezTo>
                    <a:pt x="56" y="73"/>
                    <a:pt x="58" y="75"/>
                    <a:pt x="58" y="75"/>
                  </a:cubicBezTo>
                  <a:close/>
                  <a:moveTo>
                    <a:pt x="42" y="91"/>
                  </a:moveTo>
                  <a:cubicBezTo>
                    <a:pt x="44" y="94"/>
                    <a:pt x="45" y="92"/>
                    <a:pt x="45" y="95"/>
                  </a:cubicBezTo>
                  <a:cubicBezTo>
                    <a:pt x="47" y="98"/>
                    <a:pt x="48" y="97"/>
                    <a:pt x="48" y="95"/>
                  </a:cubicBezTo>
                  <a:cubicBezTo>
                    <a:pt x="50" y="94"/>
                    <a:pt x="47" y="91"/>
                    <a:pt x="48" y="87"/>
                  </a:cubicBezTo>
                  <a:cubicBezTo>
                    <a:pt x="50" y="86"/>
                    <a:pt x="48" y="86"/>
                    <a:pt x="50" y="83"/>
                  </a:cubicBezTo>
                  <a:cubicBezTo>
                    <a:pt x="52" y="81"/>
                    <a:pt x="52" y="78"/>
                    <a:pt x="50" y="78"/>
                  </a:cubicBezTo>
                  <a:cubicBezTo>
                    <a:pt x="48" y="78"/>
                    <a:pt x="48" y="77"/>
                    <a:pt x="47" y="78"/>
                  </a:cubicBezTo>
                  <a:cubicBezTo>
                    <a:pt x="45" y="80"/>
                    <a:pt x="47" y="81"/>
                    <a:pt x="45" y="81"/>
                  </a:cubicBezTo>
                  <a:cubicBezTo>
                    <a:pt x="44" y="83"/>
                    <a:pt x="47" y="86"/>
                    <a:pt x="45" y="87"/>
                  </a:cubicBezTo>
                  <a:cubicBezTo>
                    <a:pt x="42" y="89"/>
                    <a:pt x="42" y="86"/>
                    <a:pt x="42" y="89"/>
                  </a:cubicBezTo>
                  <a:cubicBezTo>
                    <a:pt x="42" y="91"/>
                    <a:pt x="42" y="91"/>
                    <a:pt x="42" y="91"/>
                  </a:cubicBezTo>
                  <a:close/>
                  <a:moveTo>
                    <a:pt x="45" y="80"/>
                  </a:moveTo>
                  <a:cubicBezTo>
                    <a:pt x="44" y="80"/>
                    <a:pt x="42" y="81"/>
                    <a:pt x="44" y="81"/>
                  </a:cubicBezTo>
                  <a:cubicBezTo>
                    <a:pt x="44" y="83"/>
                    <a:pt x="42" y="83"/>
                    <a:pt x="44" y="83"/>
                  </a:cubicBezTo>
                  <a:cubicBezTo>
                    <a:pt x="44" y="84"/>
                    <a:pt x="45" y="81"/>
                    <a:pt x="45" y="80"/>
                  </a:cubicBezTo>
                  <a:close/>
                  <a:moveTo>
                    <a:pt x="50" y="66"/>
                  </a:moveTo>
                  <a:cubicBezTo>
                    <a:pt x="52" y="64"/>
                    <a:pt x="52" y="69"/>
                    <a:pt x="53" y="69"/>
                  </a:cubicBezTo>
                  <a:cubicBezTo>
                    <a:pt x="55" y="69"/>
                    <a:pt x="56" y="72"/>
                    <a:pt x="56" y="70"/>
                  </a:cubicBezTo>
                  <a:cubicBezTo>
                    <a:pt x="55" y="67"/>
                    <a:pt x="55" y="66"/>
                    <a:pt x="53" y="66"/>
                  </a:cubicBezTo>
                  <a:cubicBezTo>
                    <a:pt x="52" y="64"/>
                    <a:pt x="52" y="63"/>
                    <a:pt x="50" y="63"/>
                  </a:cubicBezTo>
                  <a:cubicBezTo>
                    <a:pt x="50" y="63"/>
                    <a:pt x="48" y="61"/>
                    <a:pt x="48" y="63"/>
                  </a:cubicBezTo>
                  <a:cubicBezTo>
                    <a:pt x="48" y="64"/>
                    <a:pt x="48" y="66"/>
                    <a:pt x="48" y="69"/>
                  </a:cubicBezTo>
                  <a:cubicBezTo>
                    <a:pt x="47" y="69"/>
                    <a:pt x="50" y="67"/>
                    <a:pt x="50" y="66"/>
                  </a:cubicBezTo>
                  <a:close/>
                  <a:moveTo>
                    <a:pt x="59" y="70"/>
                  </a:moveTo>
                  <a:cubicBezTo>
                    <a:pt x="59" y="70"/>
                    <a:pt x="61" y="73"/>
                    <a:pt x="59" y="72"/>
                  </a:cubicBezTo>
                  <a:cubicBezTo>
                    <a:pt x="58" y="72"/>
                    <a:pt x="58" y="70"/>
                    <a:pt x="59" y="70"/>
                  </a:cubicBezTo>
                  <a:close/>
                  <a:moveTo>
                    <a:pt x="68" y="80"/>
                  </a:moveTo>
                  <a:cubicBezTo>
                    <a:pt x="68" y="80"/>
                    <a:pt x="70" y="80"/>
                    <a:pt x="68" y="80"/>
                  </a:cubicBezTo>
                  <a:cubicBezTo>
                    <a:pt x="68" y="81"/>
                    <a:pt x="68" y="80"/>
                    <a:pt x="68" y="80"/>
                  </a:cubicBezTo>
                  <a:close/>
                  <a:moveTo>
                    <a:pt x="53" y="75"/>
                  </a:moveTo>
                  <a:cubicBezTo>
                    <a:pt x="53" y="73"/>
                    <a:pt x="53" y="77"/>
                    <a:pt x="53" y="77"/>
                  </a:cubicBezTo>
                  <a:cubicBezTo>
                    <a:pt x="53" y="77"/>
                    <a:pt x="52" y="75"/>
                    <a:pt x="53" y="75"/>
                  </a:cubicBezTo>
                  <a:close/>
                  <a:moveTo>
                    <a:pt x="52" y="91"/>
                  </a:moveTo>
                  <a:cubicBezTo>
                    <a:pt x="52" y="87"/>
                    <a:pt x="52" y="89"/>
                    <a:pt x="52" y="87"/>
                  </a:cubicBezTo>
                  <a:cubicBezTo>
                    <a:pt x="52" y="84"/>
                    <a:pt x="56" y="84"/>
                    <a:pt x="55" y="81"/>
                  </a:cubicBezTo>
                  <a:cubicBezTo>
                    <a:pt x="55" y="80"/>
                    <a:pt x="56" y="80"/>
                    <a:pt x="56" y="78"/>
                  </a:cubicBezTo>
                  <a:cubicBezTo>
                    <a:pt x="55" y="77"/>
                    <a:pt x="56" y="72"/>
                    <a:pt x="55" y="77"/>
                  </a:cubicBezTo>
                  <a:cubicBezTo>
                    <a:pt x="53" y="80"/>
                    <a:pt x="53" y="78"/>
                    <a:pt x="53" y="81"/>
                  </a:cubicBezTo>
                  <a:cubicBezTo>
                    <a:pt x="52" y="84"/>
                    <a:pt x="50" y="86"/>
                    <a:pt x="50" y="87"/>
                  </a:cubicBezTo>
                  <a:cubicBezTo>
                    <a:pt x="50" y="89"/>
                    <a:pt x="50" y="89"/>
                    <a:pt x="50" y="92"/>
                  </a:cubicBezTo>
                  <a:cubicBezTo>
                    <a:pt x="50" y="94"/>
                    <a:pt x="50" y="92"/>
                    <a:pt x="52" y="91"/>
                  </a:cubicBezTo>
                  <a:close/>
                  <a:moveTo>
                    <a:pt x="58" y="91"/>
                  </a:moveTo>
                  <a:cubicBezTo>
                    <a:pt x="59" y="89"/>
                    <a:pt x="59" y="91"/>
                    <a:pt x="59" y="89"/>
                  </a:cubicBezTo>
                  <a:cubicBezTo>
                    <a:pt x="59" y="87"/>
                    <a:pt x="61" y="86"/>
                    <a:pt x="59" y="86"/>
                  </a:cubicBezTo>
                  <a:cubicBezTo>
                    <a:pt x="59" y="86"/>
                    <a:pt x="59" y="87"/>
                    <a:pt x="58" y="86"/>
                  </a:cubicBezTo>
                  <a:cubicBezTo>
                    <a:pt x="58" y="86"/>
                    <a:pt x="56" y="84"/>
                    <a:pt x="56" y="86"/>
                  </a:cubicBezTo>
                  <a:cubicBezTo>
                    <a:pt x="55" y="87"/>
                    <a:pt x="55" y="87"/>
                    <a:pt x="55" y="87"/>
                  </a:cubicBezTo>
                  <a:cubicBezTo>
                    <a:pt x="53" y="87"/>
                    <a:pt x="53" y="89"/>
                    <a:pt x="53" y="91"/>
                  </a:cubicBezTo>
                  <a:cubicBezTo>
                    <a:pt x="55" y="92"/>
                    <a:pt x="58" y="91"/>
                    <a:pt x="58" y="91"/>
                  </a:cubicBezTo>
                  <a:close/>
                  <a:moveTo>
                    <a:pt x="39" y="117"/>
                  </a:moveTo>
                  <a:cubicBezTo>
                    <a:pt x="41" y="119"/>
                    <a:pt x="41" y="116"/>
                    <a:pt x="41" y="114"/>
                  </a:cubicBezTo>
                  <a:cubicBezTo>
                    <a:pt x="42" y="112"/>
                    <a:pt x="41" y="112"/>
                    <a:pt x="42" y="112"/>
                  </a:cubicBezTo>
                  <a:cubicBezTo>
                    <a:pt x="44" y="111"/>
                    <a:pt x="42" y="111"/>
                    <a:pt x="44" y="109"/>
                  </a:cubicBezTo>
                  <a:cubicBezTo>
                    <a:pt x="45" y="108"/>
                    <a:pt x="45" y="109"/>
                    <a:pt x="45" y="111"/>
                  </a:cubicBezTo>
                  <a:cubicBezTo>
                    <a:pt x="44" y="112"/>
                    <a:pt x="47" y="112"/>
                    <a:pt x="47" y="111"/>
                  </a:cubicBezTo>
                  <a:cubicBezTo>
                    <a:pt x="48" y="108"/>
                    <a:pt x="47" y="112"/>
                    <a:pt x="48" y="112"/>
                  </a:cubicBezTo>
                  <a:cubicBezTo>
                    <a:pt x="50" y="112"/>
                    <a:pt x="52" y="114"/>
                    <a:pt x="50" y="112"/>
                  </a:cubicBezTo>
                  <a:cubicBezTo>
                    <a:pt x="50" y="111"/>
                    <a:pt x="52" y="109"/>
                    <a:pt x="50" y="109"/>
                  </a:cubicBezTo>
                  <a:cubicBezTo>
                    <a:pt x="50" y="109"/>
                    <a:pt x="52" y="108"/>
                    <a:pt x="53" y="109"/>
                  </a:cubicBezTo>
                  <a:cubicBezTo>
                    <a:pt x="53" y="111"/>
                    <a:pt x="55" y="109"/>
                    <a:pt x="56" y="111"/>
                  </a:cubicBezTo>
                  <a:cubicBezTo>
                    <a:pt x="56" y="114"/>
                    <a:pt x="56" y="112"/>
                    <a:pt x="56" y="114"/>
                  </a:cubicBezTo>
                  <a:cubicBezTo>
                    <a:pt x="56" y="114"/>
                    <a:pt x="53" y="116"/>
                    <a:pt x="55" y="119"/>
                  </a:cubicBezTo>
                  <a:cubicBezTo>
                    <a:pt x="55" y="120"/>
                    <a:pt x="55" y="123"/>
                    <a:pt x="56" y="123"/>
                  </a:cubicBezTo>
                  <a:cubicBezTo>
                    <a:pt x="58" y="125"/>
                    <a:pt x="55" y="125"/>
                    <a:pt x="58" y="126"/>
                  </a:cubicBezTo>
                  <a:cubicBezTo>
                    <a:pt x="61" y="128"/>
                    <a:pt x="62" y="130"/>
                    <a:pt x="64" y="126"/>
                  </a:cubicBezTo>
                  <a:cubicBezTo>
                    <a:pt x="64" y="125"/>
                    <a:pt x="65" y="125"/>
                    <a:pt x="65" y="126"/>
                  </a:cubicBezTo>
                  <a:cubicBezTo>
                    <a:pt x="64" y="128"/>
                    <a:pt x="65" y="133"/>
                    <a:pt x="67" y="130"/>
                  </a:cubicBezTo>
                  <a:cubicBezTo>
                    <a:pt x="68" y="128"/>
                    <a:pt x="68" y="125"/>
                    <a:pt x="68" y="123"/>
                  </a:cubicBezTo>
                  <a:cubicBezTo>
                    <a:pt x="67" y="122"/>
                    <a:pt x="67" y="120"/>
                    <a:pt x="67" y="120"/>
                  </a:cubicBezTo>
                  <a:cubicBezTo>
                    <a:pt x="65" y="120"/>
                    <a:pt x="65" y="117"/>
                    <a:pt x="67" y="117"/>
                  </a:cubicBezTo>
                  <a:cubicBezTo>
                    <a:pt x="68" y="116"/>
                    <a:pt x="67" y="114"/>
                    <a:pt x="68" y="114"/>
                  </a:cubicBezTo>
                  <a:cubicBezTo>
                    <a:pt x="70" y="112"/>
                    <a:pt x="68" y="114"/>
                    <a:pt x="70" y="116"/>
                  </a:cubicBezTo>
                  <a:cubicBezTo>
                    <a:pt x="70" y="117"/>
                    <a:pt x="70" y="117"/>
                    <a:pt x="71" y="119"/>
                  </a:cubicBezTo>
                  <a:cubicBezTo>
                    <a:pt x="71" y="120"/>
                    <a:pt x="70" y="119"/>
                    <a:pt x="71" y="123"/>
                  </a:cubicBezTo>
                  <a:cubicBezTo>
                    <a:pt x="73" y="125"/>
                    <a:pt x="73" y="122"/>
                    <a:pt x="71" y="119"/>
                  </a:cubicBezTo>
                  <a:cubicBezTo>
                    <a:pt x="71" y="116"/>
                    <a:pt x="74" y="120"/>
                    <a:pt x="73" y="117"/>
                  </a:cubicBezTo>
                  <a:cubicBezTo>
                    <a:pt x="73" y="116"/>
                    <a:pt x="74" y="119"/>
                    <a:pt x="74" y="116"/>
                  </a:cubicBezTo>
                  <a:cubicBezTo>
                    <a:pt x="76" y="114"/>
                    <a:pt x="76" y="112"/>
                    <a:pt x="74" y="111"/>
                  </a:cubicBezTo>
                  <a:cubicBezTo>
                    <a:pt x="74" y="109"/>
                    <a:pt x="74" y="109"/>
                    <a:pt x="74" y="109"/>
                  </a:cubicBezTo>
                  <a:cubicBezTo>
                    <a:pt x="73" y="108"/>
                    <a:pt x="74" y="105"/>
                    <a:pt x="74" y="105"/>
                  </a:cubicBezTo>
                  <a:cubicBezTo>
                    <a:pt x="73" y="103"/>
                    <a:pt x="74" y="101"/>
                    <a:pt x="73" y="101"/>
                  </a:cubicBezTo>
                  <a:cubicBezTo>
                    <a:pt x="71" y="101"/>
                    <a:pt x="71" y="101"/>
                    <a:pt x="71" y="100"/>
                  </a:cubicBezTo>
                  <a:cubicBezTo>
                    <a:pt x="73" y="100"/>
                    <a:pt x="74" y="98"/>
                    <a:pt x="73" y="97"/>
                  </a:cubicBezTo>
                  <a:cubicBezTo>
                    <a:pt x="71" y="95"/>
                    <a:pt x="73" y="94"/>
                    <a:pt x="71" y="94"/>
                  </a:cubicBezTo>
                  <a:cubicBezTo>
                    <a:pt x="70" y="95"/>
                    <a:pt x="71" y="92"/>
                    <a:pt x="68" y="92"/>
                  </a:cubicBezTo>
                  <a:cubicBezTo>
                    <a:pt x="67" y="91"/>
                    <a:pt x="68" y="91"/>
                    <a:pt x="67" y="89"/>
                  </a:cubicBezTo>
                  <a:cubicBezTo>
                    <a:pt x="65" y="89"/>
                    <a:pt x="65" y="89"/>
                    <a:pt x="67" y="94"/>
                  </a:cubicBezTo>
                  <a:cubicBezTo>
                    <a:pt x="68" y="98"/>
                    <a:pt x="65" y="97"/>
                    <a:pt x="65" y="97"/>
                  </a:cubicBezTo>
                  <a:cubicBezTo>
                    <a:pt x="64" y="95"/>
                    <a:pt x="65" y="100"/>
                    <a:pt x="62" y="98"/>
                  </a:cubicBezTo>
                  <a:cubicBezTo>
                    <a:pt x="61" y="95"/>
                    <a:pt x="61" y="98"/>
                    <a:pt x="61" y="101"/>
                  </a:cubicBezTo>
                  <a:cubicBezTo>
                    <a:pt x="61" y="105"/>
                    <a:pt x="58" y="98"/>
                    <a:pt x="58" y="103"/>
                  </a:cubicBezTo>
                  <a:cubicBezTo>
                    <a:pt x="56" y="106"/>
                    <a:pt x="56" y="105"/>
                    <a:pt x="55" y="106"/>
                  </a:cubicBezTo>
                  <a:cubicBezTo>
                    <a:pt x="52" y="108"/>
                    <a:pt x="55" y="106"/>
                    <a:pt x="53" y="103"/>
                  </a:cubicBezTo>
                  <a:cubicBezTo>
                    <a:pt x="53" y="101"/>
                    <a:pt x="53" y="100"/>
                    <a:pt x="52" y="101"/>
                  </a:cubicBezTo>
                  <a:cubicBezTo>
                    <a:pt x="50" y="101"/>
                    <a:pt x="52" y="100"/>
                    <a:pt x="50" y="100"/>
                  </a:cubicBezTo>
                  <a:cubicBezTo>
                    <a:pt x="50" y="100"/>
                    <a:pt x="50" y="101"/>
                    <a:pt x="48" y="101"/>
                  </a:cubicBezTo>
                  <a:cubicBezTo>
                    <a:pt x="47" y="101"/>
                    <a:pt x="45" y="103"/>
                    <a:pt x="47" y="105"/>
                  </a:cubicBezTo>
                  <a:cubicBezTo>
                    <a:pt x="45" y="106"/>
                    <a:pt x="45" y="106"/>
                    <a:pt x="45" y="106"/>
                  </a:cubicBezTo>
                  <a:cubicBezTo>
                    <a:pt x="44" y="105"/>
                    <a:pt x="44" y="106"/>
                    <a:pt x="42" y="106"/>
                  </a:cubicBezTo>
                  <a:cubicBezTo>
                    <a:pt x="41" y="106"/>
                    <a:pt x="39" y="108"/>
                    <a:pt x="39" y="109"/>
                  </a:cubicBezTo>
                  <a:cubicBezTo>
                    <a:pt x="39" y="111"/>
                    <a:pt x="39" y="112"/>
                    <a:pt x="38" y="114"/>
                  </a:cubicBezTo>
                  <a:cubicBezTo>
                    <a:pt x="38" y="116"/>
                    <a:pt x="38" y="116"/>
                    <a:pt x="39" y="117"/>
                  </a:cubicBezTo>
                  <a:close/>
                  <a:moveTo>
                    <a:pt x="41" y="122"/>
                  </a:moveTo>
                  <a:cubicBezTo>
                    <a:pt x="41" y="122"/>
                    <a:pt x="38" y="123"/>
                    <a:pt x="38" y="122"/>
                  </a:cubicBezTo>
                  <a:cubicBezTo>
                    <a:pt x="38" y="119"/>
                    <a:pt x="41" y="120"/>
                    <a:pt x="41" y="122"/>
                  </a:cubicBezTo>
                  <a:close/>
                  <a:moveTo>
                    <a:pt x="32" y="128"/>
                  </a:moveTo>
                  <a:cubicBezTo>
                    <a:pt x="33" y="128"/>
                    <a:pt x="35" y="126"/>
                    <a:pt x="33" y="126"/>
                  </a:cubicBezTo>
                  <a:cubicBezTo>
                    <a:pt x="33" y="126"/>
                    <a:pt x="32" y="123"/>
                    <a:pt x="30" y="126"/>
                  </a:cubicBezTo>
                  <a:cubicBezTo>
                    <a:pt x="29" y="128"/>
                    <a:pt x="32" y="126"/>
                    <a:pt x="32" y="128"/>
                  </a:cubicBezTo>
                  <a:close/>
                  <a:moveTo>
                    <a:pt x="50" y="95"/>
                  </a:moveTo>
                  <a:cubicBezTo>
                    <a:pt x="52" y="97"/>
                    <a:pt x="52" y="97"/>
                    <a:pt x="52" y="97"/>
                  </a:cubicBezTo>
                  <a:cubicBezTo>
                    <a:pt x="53" y="95"/>
                    <a:pt x="52" y="94"/>
                    <a:pt x="52" y="95"/>
                  </a:cubicBezTo>
                  <a:cubicBezTo>
                    <a:pt x="52" y="95"/>
                    <a:pt x="52" y="95"/>
                    <a:pt x="50" y="95"/>
                  </a:cubicBezTo>
                  <a:close/>
                  <a:moveTo>
                    <a:pt x="59" y="95"/>
                  </a:moveTo>
                  <a:cubicBezTo>
                    <a:pt x="61" y="95"/>
                    <a:pt x="62" y="95"/>
                    <a:pt x="61" y="97"/>
                  </a:cubicBezTo>
                  <a:cubicBezTo>
                    <a:pt x="59" y="95"/>
                    <a:pt x="59" y="95"/>
                    <a:pt x="59" y="95"/>
                  </a:cubicBezTo>
                  <a:close/>
                  <a:moveTo>
                    <a:pt x="38" y="64"/>
                  </a:moveTo>
                  <a:cubicBezTo>
                    <a:pt x="38" y="66"/>
                    <a:pt x="39" y="66"/>
                    <a:pt x="39" y="64"/>
                  </a:cubicBezTo>
                  <a:cubicBezTo>
                    <a:pt x="39" y="61"/>
                    <a:pt x="41" y="61"/>
                    <a:pt x="39" y="61"/>
                  </a:cubicBezTo>
                  <a:cubicBezTo>
                    <a:pt x="38" y="63"/>
                    <a:pt x="39" y="61"/>
                    <a:pt x="38" y="64"/>
                  </a:cubicBezTo>
                  <a:close/>
                  <a:moveTo>
                    <a:pt x="39" y="55"/>
                  </a:moveTo>
                  <a:cubicBezTo>
                    <a:pt x="39" y="55"/>
                    <a:pt x="41" y="53"/>
                    <a:pt x="38" y="52"/>
                  </a:cubicBezTo>
                  <a:cubicBezTo>
                    <a:pt x="38" y="53"/>
                    <a:pt x="38" y="53"/>
                    <a:pt x="38" y="53"/>
                  </a:cubicBezTo>
                  <a:cubicBezTo>
                    <a:pt x="38" y="55"/>
                    <a:pt x="38" y="56"/>
                    <a:pt x="39" y="55"/>
                  </a:cubicBezTo>
                  <a:close/>
                  <a:moveTo>
                    <a:pt x="42" y="64"/>
                  </a:moveTo>
                  <a:cubicBezTo>
                    <a:pt x="44" y="64"/>
                    <a:pt x="44" y="66"/>
                    <a:pt x="44" y="64"/>
                  </a:cubicBezTo>
                  <a:cubicBezTo>
                    <a:pt x="45" y="63"/>
                    <a:pt x="42" y="63"/>
                    <a:pt x="42" y="63"/>
                  </a:cubicBezTo>
                  <a:cubicBezTo>
                    <a:pt x="42" y="64"/>
                    <a:pt x="42" y="64"/>
                    <a:pt x="42" y="64"/>
                  </a:cubicBezTo>
                  <a:close/>
                  <a:moveTo>
                    <a:pt x="47" y="58"/>
                  </a:moveTo>
                  <a:cubicBezTo>
                    <a:pt x="47" y="59"/>
                    <a:pt x="47" y="59"/>
                    <a:pt x="48" y="59"/>
                  </a:cubicBezTo>
                  <a:cubicBezTo>
                    <a:pt x="48" y="59"/>
                    <a:pt x="48" y="59"/>
                    <a:pt x="50" y="61"/>
                  </a:cubicBezTo>
                  <a:cubicBezTo>
                    <a:pt x="48" y="59"/>
                    <a:pt x="48" y="59"/>
                    <a:pt x="48" y="59"/>
                  </a:cubicBezTo>
                  <a:cubicBezTo>
                    <a:pt x="48" y="58"/>
                    <a:pt x="47" y="56"/>
                    <a:pt x="47" y="56"/>
                  </a:cubicBezTo>
                  <a:cubicBezTo>
                    <a:pt x="45" y="56"/>
                    <a:pt x="45" y="58"/>
                    <a:pt x="47" y="58"/>
                  </a:cubicBezTo>
                  <a:close/>
                  <a:moveTo>
                    <a:pt x="52" y="61"/>
                  </a:moveTo>
                  <a:cubicBezTo>
                    <a:pt x="53" y="64"/>
                    <a:pt x="53" y="64"/>
                    <a:pt x="53" y="64"/>
                  </a:cubicBezTo>
                  <a:cubicBezTo>
                    <a:pt x="52" y="61"/>
                    <a:pt x="52" y="61"/>
                    <a:pt x="52" y="61"/>
                  </a:cubicBezTo>
                  <a:close/>
                  <a:moveTo>
                    <a:pt x="21" y="83"/>
                  </a:moveTo>
                  <a:cubicBezTo>
                    <a:pt x="23" y="80"/>
                    <a:pt x="24" y="81"/>
                    <a:pt x="23" y="81"/>
                  </a:cubicBezTo>
                  <a:cubicBezTo>
                    <a:pt x="23" y="83"/>
                    <a:pt x="21" y="84"/>
                    <a:pt x="21" y="83"/>
                  </a:cubicBezTo>
                  <a:close/>
                  <a:moveTo>
                    <a:pt x="68" y="77"/>
                  </a:moveTo>
                  <a:cubicBezTo>
                    <a:pt x="70" y="78"/>
                    <a:pt x="68" y="77"/>
                    <a:pt x="68" y="75"/>
                  </a:cubicBezTo>
                  <a:cubicBezTo>
                    <a:pt x="67" y="75"/>
                    <a:pt x="68" y="73"/>
                    <a:pt x="67" y="73"/>
                  </a:cubicBezTo>
                  <a:cubicBezTo>
                    <a:pt x="65" y="72"/>
                    <a:pt x="67" y="66"/>
                    <a:pt x="65" y="64"/>
                  </a:cubicBezTo>
                  <a:cubicBezTo>
                    <a:pt x="65" y="64"/>
                    <a:pt x="65" y="63"/>
                    <a:pt x="64" y="63"/>
                  </a:cubicBezTo>
                  <a:cubicBezTo>
                    <a:pt x="62" y="61"/>
                    <a:pt x="61" y="63"/>
                    <a:pt x="58" y="63"/>
                  </a:cubicBezTo>
                  <a:cubicBezTo>
                    <a:pt x="56" y="61"/>
                    <a:pt x="58" y="66"/>
                    <a:pt x="59" y="67"/>
                  </a:cubicBezTo>
                  <a:cubicBezTo>
                    <a:pt x="62" y="69"/>
                    <a:pt x="61" y="69"/>
                    <a:pt x="62" y="70"/>
                  </a:cubicBezTo>
                  <a:cubicBezTo>
                    <a:pt x="64" y="70"/>
                    <a:pt x="62" y="70"/>
                    <a:pt x="62" y="72"/>
                  </a:cubicBezTo>
                  <a:cubicBezTo>
                    <a:pt x="61" y="72"/>
                    <a:pt x="64" y="73"/>
                    <a:pt x="64" y="77"/>
                  </a:cubicBezTo>
                  <a:cubicBezTo>
                    <a:pt x="64" y="78"/>
                    <a:pt x="67" y="75"/>
                    <a:pt x="68" y="77"/>
                  </a:cubicBezTo>
                  <a:close/>
                  <a:moveTo>
                    <a:pt x="67" y="87"/>
                  </a:moveTo>
                  <a:cubicBezTo>
                    <a:pt x="65" y="86"/>
                    <a:pt x="68" y="81"/>
                    <a:pt x="68" y="83"/>
                  </a:cubicBezTo>
                  <a:cubicBezTo>
                    <a:pt x="68" y="86"/>
                    <a:pt x="70" y="91"/>
                    <a:pt x="67" y="87"/>
                  </a:cubicBezTo>
                  <a:close/>
                  <a:moveTo>
                    <a:pt x="70" y="87"/>
                  </a:moveTo>
                  <a:cubicBezTo>
                    <a:pt x="71" y="86"/>
                    <a:pt x="71" y="86"/>
                    <a:pt x="71" y="87"/>
                  </a:cubicBezTo>
                  <a:cubicBezTo>
                    <a:pt x="73" y="91"/>
                    <a:pt x="70" y="91"/>
                    <a:pt x="70" y="87"/>
                  </a:cubicBezTo>
                  <a:close/>
                  <a:moveTo>
                    <a:pt x="42" y="81"/>
                  </a:moveTo>
                  <a:cubicBezTo>
                    <a:pt x="44" y="81"/>
                    <a:pt x="45" y="78"/>
                    <a:pt x="47" y="77"/>
                  </a:cubicBezTo>
                  <a:cubicBezTo>
                    <a:pt x="48" y="75"/>
                    <a:pt x="48" y="72"/>
                    <a:pt x="47" y="72"/>
                  </a:cubicBezTo>
                  <a:cubicBezTo>
                    <a:pt x="45" y="73"/>
                    <a:pt x="45" y="70"/>
                    <a:pt x="44" y="72"/>
                  </a:cubicBezTo>
                  <a:cubicBezTo>
                    <a:pt x="44" y="73"/>
                    <a:pt x="41" y="69"/>
                    <a:pt x="39" y="69"/>
                  </a:cubicBezTo>
                  <a:cubicBezTo>
                    <a:pt x="38" y="67"/>
                    <a:pt x="36" y="69"/>
                    <a:pt x="39" y="70"/>
                  </a:cubicBezTo>
                  <a:cubicBezTo>
                    <a:pt x="41" y="72"/>
                    <a:pt x="39" y="73"/>
                    <a:pt x="39" y="77"/>
                  </a:cubicBezTo>
                  <a:cubicBezTo>
                    <a:pt x="39" y="78"/>
                    <a:pt x="38" y="77"/>
                    <a:pt x="38" y="81"/>
                  </a:cubicBezTo>
                  <a:cubicBezTo>
                    <a:pt x="38" y="86"/>
                    <a:pt x="39" y="81"/>
                    <a:pt x="42" y="81"/>
                  </a:cubicBezTo>
                  <a:close/>
                  <a:moveTo>
                    <a:pt x="35" y="63"/>
                  </a:moveTo>
                  <a:cubicBezTo>
                    <a:pt x="36" y="59"/>
                    <a:pt x="35" y="61"/>
                    <a:pt x="35" y="58"/>
                  </a:cubicBezTo>
                  <a:cubicBezTo>
                    <a:pt x="36" y="55"/>
                    <a:pt x="33" y="53"/>
                    <a:pt x="29" y="53"/>
                  </a:cubicBezTo>
                  <a:cubicBezTo>
                    <a:pt x="26" y="52"/>
                    <a:pt x="24" y="53"/>
                    <a:pt x="26" y="53"/>
                  </a:cubicBezTo>
                  <a:cubicBezTo>
                    <a:pt x="27" y="55"/>
                    <a:pt x="27" y="55"/>
                    <a:pt x="27" y="56"/>
                  </a:cubicBezTo>
                  <a:cubicBezTo>
                    <a:pt x="29" y="56"/>
                    <a:pt x="30" y="61"/>
                    <a:pt x="32" y="64"/>
                  </a:cubicBezTo>
                  <a:cubicBezTo>
                    <a:pt x="32" y="67"/>
                    <a:pt x="33" y="66"/>
                    <a:pt x="35" y="63"/>
                  </a:cubicBezTo>
                  <a:close/>
                  <a:moveTo>
                    <a:pt x="4" y="101"/>
                  </a:moveTo>
                  <a:cubicBezTo>
                    <a:pt x="4" y="100"/>
                    <a:pt x="6" y="98"/>
                    <a:pt x="11" y="94"/>
                  </a:cubicBezTo>
                  <a:cubicBezTo>
                    <a:pt x="17" y="89"/>
                    <a:pt x="12" y="89"/>
                    <a:pt x="15" y="87"/>
                  </a:cubicBezTo>
                  <a:cubicBezTo>
                    <a:pt x="18" y="87"/>
                    <a:pt x="17" y="84"/>
                    <a:pt x="18" y="84"/>
                  </a:cubicBezTo>
                  <a:cubicBezTo>
                    <a:pt x="20" y="84"/>
                    <a:pt x="21" y="83"/>
                    <a:pt x="20" y="80"/>
                  </a:cubicBezTo>
                  <a:cubicBezTo>
                    <a:pt x="20" y="78"/>
                    <a:pt x="21" y="73"/>
                    <a:pt x="20" y="73"/>
                  </a:cubicBezTo>
                  <a:cubicBezTo>
                    <a:pt x="18" y="73"/>
                    <a:pt x="18" y="78"/>
                    <a:pt x="17" y="78"/>
                  </a:cubicBezTo>
                  <a:cubicBezTo>
                    <a:pt x="15" y="78"/>
                    <a:pt x="18" y="80"/>
                    <a:pt x="17" y="83"/>
                  </a:cubicBezTo>
                  <a:cubicBezTo>
                    <a:pt x="17" y="84"/>
                    <a:pt x="17" y="81"/>
                    <a:pt x="15" y="84"/>
                  </a:cubicBezTo>
                  <a:cubicBezTo>
                    <a:pt x="14" y="87"/>
                    <a:pt x="9" y="92"/>
                    <a:pt x="7" y="94"/>
                  </a:cubicBezTo>
                  <a:cubicBezTo>
                    <a:pt x="6" y="95"/>
                    <a:pt x="3" y="98"/>
                    <a:pt x="1" y="103"/>
                  </a:cubicBezTo>
                  <a:cubicBezTo>
                    <a:pt x="0" y="105"/>
                    <a:pt x="3" y="103"/>
                    <a:pt x="4" y="101"/>
                  </a:cubicBezTo>
                  <a:close/>
                  <a:moveTo>
                    <a:pt x="56" y="59"/>
                  </a:moveTo>
                  <a:cubicBezTo>
                    <a:pt x="56" y="58"/>
                    <a:pt x="56" y="56"/>
                    <a:pt x="53" y="56"/>
                  </a:cubicBezTo>
                  <a:cubicBezTo>
                    <a:pt x="50" y="56"/>
                    <a:pt x="55" y="56"/>
                    <a:pt x="52" y="53"/>
                  </a:cubicBezTo>
                  <a:cubicBezTo>
                    <a:pt x="48" y="50"/>
                    <a:pt x="53" y="52"/>
                    <a:pt x="55" y="52"/>
                  </a:cubicBezTo>
                  <a:cubicBezTo>
                    <a:pt x="55" y="50"/>
                    <a:pt x="53" y="50"/>
                    <a:pt x="50" y="49"/>
                  </a:cubicBezTo>
                  <a:cubicBezTo>
                    <a:pt x="47" y="45"/>
                    <a:pt x="48" y="52"/>
                    <a:pt x="47" y="50"/>
                  </a:cubicBezTo>
                  <a:cubicBezTo>
                    <a:pt x="45" y="50"/>
                    <a:pt x="48" y="47"/>
                    <a:pt x="44" y="45"/>
                  </a:cubicBezTo>
                  <a:cubicBezTo>
                    <a:pt x="41" y="44"/>
                    <a:pt x="42" y="47"/>
                    <a:pt x="41" y="45"/>
                  </a:cubicBezTo>
                  <a:cubicBezTo>
                    <a:pt x="38" y="45"/>
                    <a:pt x="41" y="49"/>
                    <a:pt x="39" y="49"/>
                  </a:cubicBezTo>
                  <a:cubicBezTo>
                    <a:pt x="36" y="47"/>
                    <a:pt x="35" y="42"/>
                    <a:pt x="36" y="41"/>
                  </a:cubicBezTo>
                  <a:cubicBezTo>
                    <a:pt x="36" y="39"/>
                    <a:pt x="33" y="36"/>
                    <a:pt x="35" y="33"/>
                  </a:cubicBezTo>
                  <a:cubicBezTo>
                    <a:pt x="36" y="30"/>
                    <a:pt x="35" y="30"/>
                    <a:pt x="36" y="27"/>
                  </a:cubicBezTo>
                  <a:cubicBezTo>
                    <a:pt x="39" y="25"/>
                    <a:pt x="38" y="28"/>
                    <a:pt x="39" y="28"/>
                  </a:cubicBezTo>
                  <a:cubicBezTo>
                    <a:pt x="41" y="27"/>
                    <a:pt x="42" y="20"/>
                    <a:pt x="42" y="19"/>
                  </a:cubicBezTo>
                  <a:cubicBezTo>
                    <a:pt x="42" y="16"/>
                    <a:pt x="38" y="14"/>
                    <a:pt x="41" y="8"/>
                  </a:cubicBezTo>
                  <a:cubicBezTo>
                    <a:pt x="42" y="3"/>
                    <a:pt x="41" y="2"/>
                    <a:pt x="39" y="5"/>
                  </a:cubicBezTo>
                  <a:cubicBezTo>
                    <a:pt x="36" y="8"/>
                    <a:pt x="33" y="0"/>
                    <a:pt x="29" y="2"/>
                  </a:cubicBezTo>
                  <a:cubicBezTo>
                    <a:pt x="26" y="3"/>
                    <a:pt x="27" y="3"/>
                    <a:pt x="26" y="8"/>
                  </a:cubicBezTo>
                  <a:cubicBezTo>
                    <a:pt x="24" y="13"/>
                    <a:pt x="27" y="14"/>
                    <a:pt x="26" y="20"/>
                  </a:cubicBezTo>
                  <a:cubicBezTo>
                    <a:pt x="23" y="25"/>
                    <a:pt x="27" y="24"/>
                    <a:pt x="26" y="27"/>
                  </a:cubicBezTo>
                  <a:cubicBezTo>
                    <a:pt x="24" y="31"/>
                    <a:pt x="23" y="24"/>
                    <a:pt x="21" y="25"/>
                  </a:cubicBezTo>
                  <a:cubicBezTo>
                    <a:pt x="20" y="25"/>
                    <a:pt x="20" y="28"/>
                    <a:pt x="21" y="28"/>
                  </a:cubicBezTo>
                  <a:cubicBezTo>
                    <a:pt x="23" y="30"/>
                    <a:pt x="21" y="28"/>
                    <a:pt x="23" y="36"/>
                  </a:cubicBezTo>
                  <a:cubicBezTo>
                    <a:pt x="23" y="44"/>
                    <a:pt x="24" y="39"/>
                    <a:pt x="26" y="42"/>
                  </a:cubicBezTo>
                  <a:cubicBezTo>
                    <a:pt x="26" y="45"/>
                    <a:pt x="27" y="44"/>
                    <a:pt x="27" y="42"/>
                  </a:cubicBezTo>
                  <a:cubicBezTo>
                    <a:pt x="27" y="39"/>
                    <a:pt x="27" y="39"/>
                    <a:pt x="29" y="41"/>
                  </a:cubicBezTo>
                  <a:cubicBezTo>
                    <a:pt x="30" y="42"/>
                    <a:pt x="30" y="44"/>
                    <a:pt x="29" y="44"/>
                  </a:cubicBezTo>
                  <a:cubicBezTo>
                    <a:pt x="27" y="45"/>
                    <a:pt x="26" y="50"/>
                    <a:pt x="29" y="50"/>
                  </a:cubicBezTo>
                  <a:cubicBezTo>
                    <a:pt x="30" y="49"/>
                    <a:pt x="30" y="52"/>
                    <a:pt x="33" y="52"/>
                  </a:cubicBezTo>
                  <a:cubicBezTo>
                    <a:pt x="35" y="52"/>
                    <a:pt x="33" y="50"/>
                    <a:pt x="35" y="49"/>
                  </a:cubicBezTo>
                  <a:cubicBezTo>
                    <a:pt x="36" y="49"/>
                    <a:pt x="36" y="49"/>
                    <a:pt x="39" y="52"/>
                  </a:cubicBezTo>
                  <a:cubicBezTo>
                    <a:pt x="42" y="53"/>
                    <a:pt x="41" y="56"/>
                    <a:pt x="44" y="56"/>
                  </a:cubicBezTo>
                  <a:cubicBezTo>
                    <a:pt x="45" y="56"/>
                    <a:pt x="42" y="53"/>
                    <a:pt x="42" y="50"/>
                  </a:cubicBezTo>
                  <a:cubicBezTo>
                    <a:pt x="42" y="49"/>
                    <a:pt x="45" y="50"/>
                    <a:pt x="45" y="52"/>
                  </a:cubicBezTo>
                  <a:cubicBezTo>
                    <a:pt x="45" y="53"/>
                    <a:pt x="47" y="53"/>
                    <a:pt x="48" y="55"/>
                  </a:cubicBezTo>
                  <a:cubicBezTo>
                    <a:pt x="48" y="56"/>
                    <a:pt x="47" y="58"/>
                    <a:pt x="50" y="59"/>
                  </a:cubicBezTo>
                  <a:cubicBezTo>
                    <a:pt x="55" y="61"/>
                    <a:pt x="53" y="61"/>
                    <a:pt x="55" y="63"/>
                  </a:cubicBezTo>
                  <a:cubicBezTo>
                    <a:pt x="55" y="64"/>
                    <a:pt x="56" y="63"/>
                    <a:pt x="56" y="59"/>
                  </a:cubicBezTo>
                  <a:close/>
                  <a:moveTo>
                    <a:pt x="76" y="144"/>
                  </a:moveTo>
                  <a:cubicBezTo>
                    <a:pt x="76" y="144"/>
                    <a:pt x="77" y="144"/>
                    <a:pt x="76" y="145"/>
                  </a:cubicBezTo>
                  <a:cubicBezTo>
                    <a:pt x="74" y="147"/>
                    <a:pt x="77" y="147"/>
                    <a:pt x="77" y="145"/>
                  </a:cubicBezTo>
                  <a:cubicBezTo>
                    <a:pt x="77" y="144"/>
                    <a:pt x="77" y="144"/>
                    <a:pt x="77" y="142"/>
                  </a:cubicBezTo>
                  <a:cubicBezTo>
                    <a:pt x="77" y="142"/>
                    <a:pt x="77" y="140"/>
                    <a:pt x="76" y="140"/>
                  </a:cubicBezTo>
                  <a:cubicBezTo>
                    <a:pt x="76" y="140"/>
                    <a:pt x="76" y="142"/>
                    <a:pt x="76" y="144"/>
                  </a:cubicBezTo>
                  <a:close/>
                </a:path>
              </a:pathLst>
            </a:custGeom>
            <a:grpFill/>
            <a:ln w="6350" cmpd="sng">
              <a:solidFill>
                <a:schemeClr val="bg1"/>
              </a:solidFill>
              <a:round/>
              <a:headEnd/>
              <a:tailEnd/>
            </a:ln>
          </p:spPr>
          <p:txBody>
            <a:bodyPr/>
            <a:lstStyle/>
            <a:p>
              <a:endParaRPr lang="en-GB"/>
            </a:p>
          </p:txBody>
        </p:sp>
        <p:sp>
          <p:nvSpPr>
            <p:cNvPr id="872" name="Freeform 211">
              <a:extLst>
                <a:ext uri="{FF2B5EF4-FFF2-40B4-BE49-F238E27FC236}">
                  <a16:creationId xmlns:a16="http://schemas.microsoft.com/office/drawing/2014/main" id="{09234E06-CD93-F758-2C4B-382F958F4BC2}"/>
                </a:ext>
              </a:extLst>
            </p:cNvPr>
            <p:cNvSpPr>
              <a:spLocks/>
            </p:cNvSpPr>
            <p:nvPr/>
          </p:nvSpPr>
          <p:spPr bwMode="auto">
            <a:xfrm>
              <a:off x="9315295" y="5667731"/>
              <a:ext cx="56237" cy="27315"/>
            </a:xfrm>
            <a:custGeom>
              <a:avLst/>
              <a:gdLst/>
              <a:ahLst/>
              <a:cxnLst>
                <a:cxn ang="0">
                  <a:pos x="9" y="8"/>
                </a:cxn>
                <a:cxn ang="0">
                  <a:pos x="10" y="0"/>
                </a:cxn>
                <a:cxn ang="0">
                  <a:pos x="16" y="3"/>
                </a:cxn>
                <a:cxn ang="0">
                  <a:pos x="16" y="8"/>
                </a:cxn>
                <a:cxn ang="0">
                  <a:pos x="13" y="8"/>
                </a:cxn>
                <a:cxn ang="0">
                  <a:pos x="9" y="8"/>
                </a:cxn>
              </a:cxnLst>
              <a:rect l="0" t="0" r="r" b="b"/>
              <a:pathLst>
                <a:path w="18" h="9">
                  <a:moveTo>
                    <a:pt x="9" y="8"/>
                  </a:moveTo>
                  <a:cubicBezTo>
                    <a:pt x="0" y="6"/>
                    <a:pt x="9" y="0"/>
                    <a:pt x="10" y="0"/>
                  </a:cubicBezTo>
                  <a:cubicBezTo>
                    <a:pt x="12" y="0"/>
                    <a:pt x="16" y="0"/>
                    <a:pt x="16" y="3"/>
                  </a:cubicBezTo>
                  <a:cubicBezTo>
                    <a:pt x="15" y="6"/>
                    <a:pt x="18" y="6"/>
                    <a:pt x="16" y="8"/>
                  </a:cubicBezTo>
                  <a:cubicBezTo>
                    <a:pt x="15" y="9"/>
                    <a:pt x="13" y="6"/>
                    <a:pt x="13" y="8"/>
                  </a:cubicBezTo>
                  <a:cubicBezTo>
                    <a:pt x="12" y="9"/>
                    <a:pt x="10" y="8"/>
                    <a:pt x="9" y="8"/>
                  </a:cubicBezTo>
                </a:path>
              </a:pathLst>
            </a:custGeom>
            <a:grpFill/>
            <a:ln w="6350" cmpd="sng">
              <a:solidFill>
                <a:schemeClr val="bg1"/>
              </a:solidFill>
              <a:round/>
              <a:headEnd/>
              <a:tailEnd/>
            </a:ln>
          </p:spPr>
          <p:txBody>
            <a:bodyPr/>
            <a:lstStyle/>
            <a:p>
              <a:endParaRPr lang="en-GB"/>
            </a:p>
          </p:txBody>
        </p:sp>
        <p:sp>
          <p:nvSpPr>
            <p:cNvPr id="873" name="Freeform 212">
              <a:extLst>
                <a:ext uri="{FF2B5EF4-FFF2-40B4-BE49-F238E27FC236}">
                  <a16:creationId xmlns:a16="http://schemas.microsoft.com/office/drawing/2014/main" id="{648B3498-3DFE-AEFE-3C80-FAAD04C0955C}"/>
                </a:ext>
              </a:extLst>
            </p:cNvPr>
            <p:cNvSpPr>
              <a:spLocks/>
            </p:cNvSpPr>
            <p:nvPr/>
          </p:nvSpPr>
          <p:spPr bwMode="auto">
            <a:xfrm>
              <a:off x="9355465" y="5624349"/>
              <a:ext cx="49810" cy="33742"/>
            </a:xfrm>
            <a:custGeom>
              <a:avLst/>
              <a:gdLst/>
              <a:ahLst/>
              <a:cxnLst>
                <a:cxn ang="0">
                  <a:pos x="4" y="10"/>
                </a:cxn>
                <a:cxn ang="0">
                  <a:pos x="5" y="7"/>
                </a:cxn>
                <a:cxn ang="0">
                  <a:pos x="8" y="3"/>
                </a:cxn>
                <a:cxn ang="0">
                  <a:pos x="13" y="3"/>
                </a:cxn>
                <a:cxn ang="0">
                  <a:pos x="13" y="5"/>
                </a:cxn>
                <a:cxn ang="0">
                  <a:pos x="13" y="8"/>
                </a:cxn>
                <a:cxn ang="0">
                  <a:pos x="10" y="8"/>
                </a:cxn>
                <a:cxn ang="0">
                  <a:pos x="7" y="8"/>
                </a:cxn>
                <a:cxn ang="0">
                  <a:pos x="4" y="10"/>
                </a:cxn>
              </a:cxnLst>
              <a:rect l="0" t="0" r="r" b="b"/>
              <a:pathLst>
                <a:path w="16" h="11">
                  <a:moveTo>
                    <a:pt x="4" y="10"/>
                  </a:moveTo>
                  <a:cubicBezTo>
                    <a:pt x="0" y="5"/>
                    <a:pt x="4" y="8"/>
                    <a:pt x="5" y="7"/>
                  </a:cubicBezTo>
                  <a:cubicBezTo>
                    <a:pt x="5" y="3"/>
                    <a:pt x="7" y="7"/>
                    <a:pt x="8" y="3"/>
                  </a:cubicBezTo>
                  <a:cubicBezTo>
                    <a:pt x="11" y="2"/>
                    <a:pt x="16" y="0"/>
                    <a:pt x="13" y="3"/>
                  </a:cubicBezTo>
                  <a:cubicBezTo>
                    <a:pt x="11" y="5"/>
                    <a:pt x="11" y="8"/>
                    <a:pt x="13" y="5"/>
                  </a:cubicBezTo>
                  <a:cubicBezTo>
                    <a:pt x="14" y="3"/>
                    <a:pt x="13" y="8"/>
                    <a:pt x="13" y="8"/>
                  </a:cubicBezTo>
                  <a:cubicBezTo>
                    <a:pt x="14" y="8"/>
                    <a:pt x="11" y="7"/>
                    <a:pt x="10" y="8"/>
                  </a:cubicBezTo>
                  <a:cubicBezTo>
                    <a:pt x="8" y="10"/>
                    <a:pt x="10" y="7"/>
                    <a:pt x="7" y="8"/>
                  </a:cubicBezTo>
                  <a:cubicBezTo>
                    <a:pt x="4" y="11"/>
                    <a:pt x="4" y="11"/>
                    <a:pt x="4" y="10"/>
                  </a:cubicBezTo>
                </a:path>
              </a:pathLst>
            </a:custGeom>
            <a:grpFill/>
            <a:ln w="6350" cmpd="sng">
              <a:solidFill>
                <a:schemeClr val="bg1"/>
              </a:solidFill>
              <a:round/>
              <a:headEnd/>
              <a:tailEnd/>
            </a:ln>
          </p:spPr>
          <p:txBody>
            <a:bodyPr/>
            <a:lstStyle/>
            <a:p>
              <a:endParaRPr lang="en-GB"/>
            </a:p>
          </p:txBody>
        </p:sp>
        <p:sp>
          <p:nvSpPr>
            <p:cNvPr id="874" name="Freeform 213">
              <a:extLst>
                <a:ext uri="{FF2B5EF4-FFF2-40B4-BE49-F238E27FC236}">
                  <a16:creationId xmlns:a16="http://schemas.microsoft.com/office/drawing/2014/main" id="{63828259-32D1-3D30-3665-79563DC30920}"/>
                </a:ext>
              </a:extLst>
            </p:cNvPr>
            <p:cNvSpPr>
              <a:spLocks/>
            </p:cNvSpPr>
            <p:nvPr/>
          </p:nvSpPr>
          <p:spPr bwMode="auto">
            <a:xfrm>
              <a:off x="7653883" y="4922198"/>
              <a:ext cx="245837" cy="194416"/>
            </a:xfrm>
            <a:custGeom>
              <a:avLst/>
              <a:gdLst/>
              <a:ahLst/>
              <a:cxnLst>
                <a:cxn ang="0">
                  <a:pos x="44" y="20"/>
                </a:cxn>
                <a:cxn ang="0">
                  <a:pos x="42" y="22"/>
                </a:cxn>
                <a:cxn ang="0">
                  <a:pos x="42" y="25"/>
                </a:cxn>
                <a:cxn ang="0">
                  <a:pos x="41" y="29"/>
                </a:cxn>
                <a:cxn ang="0">
                  <a:pos x="39" y="26"/>
                </a:cxn>
                <a:cxn ang="0">
                  <a:pos x="36" y="23"/>
                </a:cxn>
                <a:cxn ang="0">
                  <a:pos x="36" y="26"/>
                </a:cxn>
                <a:cxn ang="0">
                  <a:pos x="29" y="37"/>
                </a:cxn>
                <a:cxn ang="0">
                  <a:pos x="17" y="42"/>
                </a:cxn>
                <a:cxn ang="0">
                  <a:pos x="15" y="45"/>
                </a:cxn>
                <a:cxn ang="0">
                  <a:pos x="14" y="48"/>
                </a:cxn>
                <a:cxn ang="0">
                  <a:pos x="14" y="50"/>
                </a:cxn>
                <a:cxn ang="0">
                  <a:pos x="14" y="54"/>
                </a:cxn>
                <a:cxn ang="0">
                  <a:pos x="12" y="54"/>
                </a:cxn>
                <a:cxn ang="0">
                  <a:pos x="9" y="53"/>
                </a:cxn>
                <a:cxn ang="0">
                  <a:pos x="8" y="51"/>
                </a:cxn>
                <a:cxn ang="0">
                  <a:pos x="6" y="51"/>
                </a:cxn>
                <a:cxn ang="0">
                  <a:pos x="1" y="48"/>
                </a:cxn>
                <a:cxn ang="0">
                  <a:pos x="1" y="51"/>
                </a:cxn>
                <a:cxn ang="0">
                  <a:pos x="3" y="54"/>
                </a:cxn>
                <a:cxn ang="0">
                  <a:pos x="8" y="59"/>
                </a:cxn>
                <a:cxn ang="0">
                  <a:pos x="15" y="59"/>
                </a:cxn>
                <a:cxn ang="0">
                  <a:pos x="21" y="58"/>
                </a:cxn>
                <a:cxn ang="0">
                  <a:pos x="26" y="53"/>
                </a:cxn>
                <a:cxn ang="0">
                  <a:pos x="29" y="54"/>
                </a:cxn>
                <a:cxn ang="0">
                  <a:pos x="35" y="56"/>
                </a:cxn>
                <a:cxn ang="0">
                  <a:pos x="41" y="53"/>
                </a:cxn>
                <a:cxn ang="0">
                  <a:pos x="42" y="48"/>
                </a:cxn>
                <a:cxn ang="0">
                  <a:pos x="45" y="44"/>
                </a:cxn>
                <a:cxn ang="0">
                  <a:pos x="45" y="40"/>
                </a:cxn>
                <a:cxn ang="0">
                  <a:pos x="49" y="37"/>
                </a:cxn>
                <a:cxn ang="0">
                  <a:pos x="50" y="28"/>
                </a:cxn>
                <a:cxn ang="0">
                  <a:pos x="59" y="26"/>
                </a:cxn>
                <a:cxn ang="0">
                  <a:pos x="64" y="28"/>
                </a:cxn>
                <a:cxn ang="0">
                  <a:pos x="67" y="26"/>
                </a:cxn>
                <a:cxn ang="0">
                  <a:pos x="70" y="26"/>
                </a:cxn>
                <a:cxn ang="0">
                  <a:pos x="71" y="23"/>
                </a:cxn>
                <a:cxn ang="0">
                  <a:pos x="70" y="20"/>
                </a:cxn>
                <a:cxn ang="0">
                  <a:pos x="73" y="20"/>
                </a:cxn>
                <a:cxn ang="0">
                  <a:pos x="77" y="15"/>
                </a:cxn>
                <a:cxn ang="0">
                  <a:pos x="74" y="15"/>
                </a:cxn>
                <a:cxn ang="0">
                  <a:pos x="73" y="14"/>
                </a:cxn>
                <a:cxn ang="0">
                  <a:pos x="70" y="12"/>
                </a:cxn>
                <a:cxn ang="0">
                  <a:pos x="67" y="12"/>
                </a:cxn>
                <a:cxn ang="0">
                  <a:pos x="68" y="11"/>
                </a:cxn>
                <a:cxn ang="0">
                  <a:pos x="65" y="9"/>
                </a:cxn>
                <a:cxn ang="0">
                  <a:pos x="65" y="4"/>
                </a:cxn>
                <a:cxn ang="0">
                  <a:pos x="64" y="4"/>
                </a:cxn>
                <a:cxn ang="0">
                  <a:pos x="61" y="0"/>
                </a:cxn>
                <a:cxn ang="0">
                  <a:pos x="59" y="4"/>
                </a:cxn>
                <a:cxn ang="0">
                  <a:pos x="58" y="0"/>
                </a:cxn>
                <a:cxn ang="0">
                  <a:pos x="55" y="6"/>
                </a:cxn>
                <a:cxn ang="0">
                  <a:pos x="53" y="9"/>
                </a:cxn>
                <a:cxn ang="0">
                  <a:pos x="52" y="12"/>
                </a:cxn>
                <a:cxn ang="0">
                  <a:pos x="50" y="14"/>
                </a:cxn>
                <a:cxn ang="0">
                  <a:pos x="47" y="15"/>
                </a:cxn>
                <a:cxn ang="0">
                  <a:pos x="49" y="20"/>
                </a:cxn>
                <a:cxn ang="0">
                  <a:pos x="45" y="20"/>
                </a:cxn>
                <a:cxn ang="0">
                  <a:pos x="47" y="25"/>
                </a:cxn>
                <a:cxn ang="0">
                  <a:pos x="45" y="26"/>
                </a:cxn>
                <a:cxn ang="0">
                  <a:pos x="44" y="22"/>
                </a:cxn>
                <a:cxn ang="0">
                  <a:pos x="44" y="20"/>
                </a:cxn>
              </a:cxnLst>
              <a:rect l="0" t="0" r="r" b="b"/>
              <a:pathLst>
                <a:path w="79" h="62">
                  <a:moveTo>
                    <a:pt x="44" y="20"/>
                  </a:moveTo>
                  <a:cubicBezTo>
                    <a:pt x="44" y="22"/>
                    <a:pt x="42" y="22"/>
                    <a:pt x="42" y="22"/>
                  </a:cubicBezTo>
                  <a:cubicBezTo>
                    <a:pt x="42" y="23"/>
                    <a:pt x="42" y="25"/>
                    <a:pt x="42" y="25"/>
                  </a:cubicBezTo>
                  <a:cubicBezTo>
                    <a:pt x="44" y="25"/>
                    <a:pt x="42" y="29"/>
                    <a:pt x="41" y="29"/>
                  </a:cubicBezTo>
                  <a:cubicBezTo>
                    <a:pt x="39" y="29"/>
                    <a:pt x="41" y="26"/>
                    <a:pt x="39" y="26"/>
                  </a:cubicBezTo>
                  <a:cubicBezTo>
                    <a:pt x="38" y="28"/>
                    <a:pt x="39" y="25"/>
                    <a:pt x="36" y="23"/>
                  </a:cubicBezTo>
                  <a:cubicBezTo>
                    <a:pt x="36" y="23"/>
                    <a:pt x="36" y="23"/>
                    <a:pt x="36" y="26"/>
                  </a:cubicBezTo>
                  <a:cubicBezTo>
                    <a:pt x="36" y="29"/>
                    <a:pt x="30" y="31"/>
                    <a:pt x="29" y="37"/>
                  </a:cubicBezTo>
                  <a:cubicBezTo>
                    <a:pt x="29" y="40"/>
                    <a:pt x="18" y="39"/>
                    <a:pt x="17" y="42"/>
                  </a:cubicBezTo>
                  <a:cubicBezTo>
                    <a:pt x="15" y="44"/>
                    <a:pt x="17" y="47"/>
                    <a:pt x="15" y="45"/>
                  </a:cubicBezTo>
                  <a:cubicBezTo>
                    <a:pt x="14" y="44"/>
                    <a:pt x="14" y="47"/>
                    <a:pt x="14" y="48"/>
                  </a:cubicBezTo>
                  <a:cubicBezTo>
                    <a:pt x="15" y="48"/>
                    <a:pt x="14" y="48"/>
                    <a:pt x="14" y="50"/>
                  </a:cubicBezTo>
                  <a:cubicBezTo>
                    <a:pt x="14" y="53"/>
                    <a:pt x="12" y="53"/>
                    <a:pt x="14" y="54"/>
                  </a:cubicBezTo>
                  <a:cubicBezTo>
                    <a:pt x="15" y="56"/>
                    <a:pt x="14" y="54"/>
                    <a:pt x="12" y="54"/>
                  </a:cubicBezTo>
                  <a:cubicBezTo>
                    <a:pt x="11" y="53"/>
                    <a:pt x="8" y="54"/>
                    <a:pt x="9" y="53"/>
                  </a:cubicBezTo>
                  <a:cubicBezTo>
                    <a:pt x="9" y="51"/>
                    <a:pt x="8" y="53"/>
                    <a:pt x="8" y="51"/>
                  </a:cubicBezTo>
                  <a:cubicBezTo>
                    <a:pt x="6" y="50"/>
                    <a:pt x="8" y="51"/>
                    <a:pt x="6" y="51"/>
                  </a:cubicBezTo>
                  <a:cubicBezTo>
                    <a:pt x="5" y="53"/>
                    <a:pt x="1" y="51"/>
                    <a:pt x="1" y="48"/>
                  </a:cubicBezTo>
                  <a:cubicBezTo>
                    <a:pt x="1" y="48"/>
                    <a:pt x="0" y="51"/>
                    <a:pt x="1" y="51"/>
                  </a:cubicBezTo>
                  <a:cubicBezTo>
                    <a:pt x="3" y="53"/>
                    <a:pt x="1" y="54"/>
                    <a:pt x="3" y="54"/>
                  </a:cubicBezTo>
                  <a:cubicBezTo>
                    <a:pt x="5" y="54"/>
                    <a:pt x="6" y="58"/>
                    <a:pt x="8" y="59"/>
                  </a:cubicBezTo>
                  <a:cubicBezTo>
                    <a:pt x="11" y="62"/>
                    <a:pt x="11" y="58"/>
                    <a:pt x="15" y="59"/>
                  </a:cubicBezTo>
                  <a:cubicBezTo>
                    <a:pt x="20" y="61"/>
                    <a:pt x="18" y="58"/>
                    <a:pt x="21" y="58"/>
                  </a:cubicBezTo>
                  <a:cubicBezTo>
                    <a:pt x="23" y="58"/>
                    <a:pt x="20" y="53"/>
                    <a:pt x="26" y="53"/>
                  </a:cubicBezTo>
                  <a:cubicBezTo>
                    <a:pt x="30" y="53"/>
                    <a:pt x="27" y="54"/>
                    <a:pt x="29" y="54"/>
                  </a:cubicBezTo>
                  <a:cubicBezTo>
                    <a:pt x="30" y="56"/>
                    <a:pt x="33" y="58"/>
                    <a:pt x="35" y="56"/>
                  </a:cubicBezTo>
                  <a:cubicBezTo>
                    <a:pt x="36" y="53"/>
                    <a:pt x="41" y="56"/>
                    <a:pt x="41" y="53"/>
                  </a:cubicBezTo>
                  <a:cubicBezTo>
                    <a:pt x="42" y="51"/>
                    <a:pt x="42" y="50"/>
                    <a:pt x="42" y="48"/>
                  </a:cubicBezTo>
                  <a:cubicBezTo>
                    <a:pt x="42" y="45"/>
                    <a:pt x="47" y="45"/>
                    <a:pt x="45" y="44"/>
                  </a:cubicBezTo>
                  <a:cubicBezTo>
                    <a:pt x="44" y="44"/>
                    <a:pt x="44" y="44"/>
                    <a:pt x="45" y="40"/>
                  </a:cubicBezTo>
                  <a:cubicBezTo>
                    <a:pt x="45" y="37"/>
                    <a:pt x="49" y="40"/>
                    <a:pt x="49" y="37"/>
                  </a:cubicBezTo>
                  <a:cubicBezTo>
                    <a:pt x="49" y="34"/>
                    <a:pt x="49" y="31"/>
                    <a:pt x="50" y="28"/>
                  </a:cubicBezTo>
                  <a:cubicBezTo>
                    <a:pt x="52" y="25"/>
                    <a:pt x="55" y="26"/>
                    <a:pt x="59" y="26"/>
                  </a:cubicBezTo>
                  <a:cubicBezTo>
                    <a:pt x="62" y="26"/>
                    <a:pt x="61" y="25"/>
                    <a:pt x="64" y="28"/>
                  </a:cubicBezTo>
                  <a:cubicBezTo>
                    <a:pt x="67" y="28"/>
                    <a:pt x="64" y="23"/>
                    <a:pt x="67" y="26"/>
                  </a:cubicBezTo>
                  <a:cubicBezTo>
                    <a:pt x="68" y="28"/>
                    <a:pt x="68" y="26"/>
                    <a:pt x="70" y="26"/>
                  </a:cubicBezTo>
                  <a:cubicBezTo>
                    <a:pt x="71" y="26"/>
                    <a:pt x="74" y="26"/>
                    <a:pt x="71" y="23"/>
                  </a:cubicBezTo>
                  <a:cubicBezTo>
                    <a:pt x="68" y="22"/>
                    <a:pt x="68" y="20"/>
                    <a:pt x="70" y="20"/>
                  </a:cubicBezTo>
                  <a:cubicBezTo>
                    <a:pt x="71" y="18"/>
                    <a:pt x="70" y="20"/>
                    <a:pt x="73" y="20"/>
                  </a:cubicBezTo>
                  <a:cubicBezTo>
                    <a:pt x="76" y="18"/>
                    <a:pt x="79" y="18"/>
                    <a:pt x="77" y="15"/>
                  </a:cubicBezTo>
                  <a:cubicBezTo>
                    <a:pt x="77" y="14"/>
                    <a:pt x="76" y="17"/>
                    <a:pt x="74" y="15"/>
                  </a:cubicBezTo>
                  <a:cubicBezTo>
                    <a:pt x="74" y="14"/>
                    <a:pt x="73" y="14"/>
                    <a:pt x="73" y="14"/>
                  </a:cubicBezTo>
                  <a:cubicBezTo>
                    <a:pt x="71" y="12"/>
                    <a:pt x="70" y="11"/>
                    <a:pt x="70" y="12"/>
                  </a:cubicBezTo>
                  <a:cubicBezTo>
                    <a:pt x="68" y="12"/>
                    <a:pt x="68" y="14"/>
                    <a:pt x="67" y="12"/>
                  </a:cubicBezTo>
                  <a:cubicBezTo>
                    <a:pt x="67" y="11"/>
                    <a:pt x="68" y="12"/>
                    <a:pt x="68" y="11"/>
                  </a:cubicBezTo>
                  <a:cubicBezTo>
                    <a:pt x="67" y="8"/>
                    <a:pt x="65" y="11"/>
                    <a:pt x="65" y="9"/>
                  </a:cubicBezTo>
                  <a:cubicBezTo>
                    <a:pt x="64" y="8"/>
                    <a:pt x="67" y="6"/>
                    <a:pt x="65" y="4"/>
                  </a:cubicBezTo>
                  <a:cubicBezTo>
                    <a:pt x="64" y="3"/>
                    <a:pt x="64" y="4"/>
                    <a:pt x="64" y="4"/>
                  </a:cubicBezTo>
                  <a:cubicBezTo>
                    <a:pt x="62" y="4"/>
                    <a:pt x="62" y="0"/>
                    <a:pt x="61" y="0"/>
                  </a:cubicBezTo>
                  <a:cubicBezTo>
                    <a:pt x="59" y="0"/>
                    <a:pt x="61" y="3"/>
                    <a:pt x="59" y="4"/>
                  </a:cubicBezTo>
                  <a:cubicBezTo>
                    <a:pt x="58" y="6"/>
                    <a:pt x="59" y="0"/>
                    <a:pt x="58" y="0"/>
                  </a:cubicBezTo>
                  <a:cubicBezTo>
                    <a:pt x="56" y="0"/>
                    <a:pt x="58" y="1"/>
                    <a:pt x="55" y="6"/>
                  </a:cubicBezTo>
                  <a:cubicBezTo>
                    <a:pt x="53" y="9"/>
                    <a:pt x="53" y="8"/>
                    <a:pt x="53" y="9"/>
                  </a:cubicBezTo>
                  <a:cubicBezTo>
                    <a:pt x="52" y="12"/>
                    <a:pt x="52" y="11"/>
                    <a:pt x="52" y="12"/>
                  </a:cubicBezTo>
                  <a:cubicBezTo>
                    <a:pt x="52" y="15"/>
                    <a:pt x="50" y="15"/>
                    <a:pt x="50" y="14"/>
                  </a:cubicBezTo>
                  <a:cubicBezTo>
                    <a:pt x="49" y="14"/>
                    <a:pt x="47" y="15"/>
                    <a:pt x="47" y="15"/>
                  </a:cubicBezTo>
                  <a:cubicBezTo>
                    <a:pt x="47" y="17"/>
                    <a:pt x="50" y="17"/>
                    <a:pt x="49" y="20"/>
                  </a:cubicBezTo>
                  <a:cubicBezTo>
                    <a:pt x="45" y="22"/>
                    <a:pt x="47" y="18"/>
                    <a:pt x="45" y="20"/>
                  </a:cubicBezTo>
                  <a:cubicBezTo>
                    <a:pt x="47" y="23"/>
                    <a:pt x="45" y="22"/>
                    <a:pt x="47" y="25"/>
                  </a:cubicBezTo>
                  <a:cubicBezTo>
                    <a:pt x="47" y="28"/>
                    <a:pt x="47" y="26"/>
                    <a:pt x="45" y="26"/>
                  </a:cubicBezTo>
                  <a:cubicBezTo>
                    <a:pt x="44" y="26"/>
                    <a:pt x="44" y="25"/>
                    <a:pt x="44" y="22"/>
                  </a:cubicBezTo>
                  <a:cubicBezTo>
                    <a:pt x="44" y="20"/>
                    <a:pt x="44" y="20"/>
                    <a:pt x="44" y="20"/>
                  </a:cubicBezTo>
                  <a:close/>
                </a:path>
              </a:pathLst>
            </a:custGeom>
            <a:grpFill/>
            <a:ln w="6350" cmpd="sng">
              <a:solidFill>
                <a:schemeClr val="bg1"/>
              </a:solidFill>
              <a:round/>
              <a:headEnd/>
              <a:tailEnd/>
            </a:ln>
          </p:spPr>
          <p:txBody>
            <a:bodyPr/>
            <a:lstStyle/>
            <a:p>
              <a:endParaRPr lang="en-GB"/>
            </a:p>
          </p:txBody>
        </p:sp>
        <p:sp>
          <p:nvSpPr>
            <p:cNvPr id="875" name="Freeform 214">
              <a:extLst>
                <a:ext uri="{FF2B5EF4-FFF2-40B4-BE49-F238E27FC236}">
                  <a16:creationId xmlns:a16="http://schemas.microsoft.com/office/drawing/2014/main" id="{807473A7-A5E3-9862-6BA0-33AA92A99300}"/>
                </a:ext>
              </a:extLst>
            </p:cNvPr>
            <p:cNvSpPr>
              <a:spLocks/>
            </p:cNvSpPr>
            <p:nvPr/>
          </p:nvSpPr>
          <p:spPr bwMode="auto">
            <a:xfrm>
              <a:off x="7766357" y="4978435"/>
              <a:ext cx="30529" cy="38562"/>
            </a:xfrm>
            <a:custGeom>
              <a:avLst/>
              <a:gdLst/>
              <a:ahLst/>
              <a:cxnLst>
                <a:cxn ang="0">
                  <a:pos x="8" y="2"/>
                </a:cxn>
                <a:cxn ang="0">
                  <a:pos x="8" y="2"/>
                </a:cxn>
                <a:cxn ang="0">
                  <a:pos x="0" y="5"/>
                </a:cxn>
                <a:cxn ang="0">
                  <a:pos x="4" y="8"/>
                </a:cxn>
                <a:cxn ang="0">
                  <a:pos x="5" y="12"/>
                </a:cxn>
                <a:cxn ang="0">
                  <a:pos x="7" y="7"/>
                </a:cxn>
                <a:cxn ang="0">
                  <a:pos x="7" y="4"/>
                </a:cxn>
                <a:cxn ang="0">
                  <a:pos x="8" y="2"/>
                </a:cxn>
              </a:cxnLst>
              <a:rect l="0" t="0" r="r" b="b"/>
              <a:pathLst>
                <a:path w="10" h="12">
                  <a:moveTo>
                    <a:pt x="8" y="2"/>
                  </a:moveTo>
                  <a:cubicBezTo>
                    <a:pt x="10" y="0"/>
                    <a:pt x="8" y="0"/>
                    <a:pt x="8" y="2"/>
                  </a:cubicBezTo>
                  <a:cubicBezTo>
                    <a:pt x="7" y="2"/>
                    <a:pt x="4" y="5"/>
                    <a:pt x="0" y="5"/>
                  </a:cubicBezTo>
                  <a:cubicBezTo>
                    <a:pt x="4" y="7"/>
                    <a:pt x="2" y="10"/>
                    <a:pt x="4" y="8"/>
                  </a:cubicBezTo>
                  <a:cubicBezTo>
                    <a:pt x="5" y="8"/>
                    <a:pt x="4" y="12"/>
                    <a:pt x="5" y="12"/>
                  </a:cubicBezTo>
                  <a:cubicBezTo>
                    <a:pt x="7" y="12"/>
                    <a:pt x="8" y="7"/>
                    <a:pt x="7" y="7"/>
                  </a:cubicBezTo>
                  <a:cubicBezTo>
                    <a:pt x="7" y="7"/>
                    <a:pt x="7" y="5"/>
                    <a:pt x="7" y="4"/>
                  </a:cubicBezTo>
                  <a:cubicBezTo>
                    <a:pt x="7" y="4"/>
                    <a:pt x="8" y="4"/>
                    <a:pt x="8" y="2"/>
                  </a:cubicBezTo>
                </a:path>
              </a:pathLst>
            </a:custGeom>
            <a:grpFill/>
            <a:ln w="6350" cmpd="sng">
              <a:solidFill>
                <a:schemeClr val="bg1"/>
              </a:solidFill>
              <a:round/>
              <a:headEnd/>
              <a:tailEnd/>
            </a:ln>
          </p:spPr>
          <p:txBody>
            <a:bodyPr/>
            <a:lstStyle/>
            <a:p>
              <a:endParaRPr lang="en-GB"/>
            </a:p>
          </p:txBody>
        </p:sp>
        <p:sp>
          <p:nvSpPr>
            <p:cNvPr id="876" name="Freeform 215">
              <a:extLst>
                <a:ext uri="{FF2B5EF4-FFF2-40B4-BE49-F238E27FC236}">
                  <a16:creationId xmlns:a16="http://schemas.microsoft.com/office/drawing/2014/main" id="{1CB9A95E-7786-EC93-E637-B638046B8128}"/>
                </a:ext>
              </a:extLst>
            </p:cNvPr>
            <p:cNvSpPr>
              <a:spLocks/>
            </p:cNvSpPr>
            <p:nvPr/>
          </p:nvSpPr>
          <p:spPr bwMode="auto">
            <a:xfrm>
              <a:off x="7792066" y="4984862"/>
              <a:ext cx="8034" cy="25708"/>
            </a:xfrm>
            <a:custGeom>
              <a:avLst/>
              <a:gdLst/>
              <a:ahLst/>
              <a:cxnLst>
                <a:cxn ang="0">
                  <a:pos x="0" y="1"/>
                </a:cxn>
                <a:cxn ang="0">
                  <a:pos x="2" y="0"/>
                </a:cxn>
                <a:cxn ang="0">
                  <a:pos x="3" y="5"/>
                </a:cxn>
                <a:cxn ang="0">
                  <a:pos x="2" y="6"/>
                </a:cxn>
                <a:cxn ang="0">
                  <a:pos x="0" y="1"/>
                </a:cxn>
              </a:cxnLst>
              <a:rect l="0" t="0" r="r" b="b"/>
              <a:pathLst>
                <a:path w="3" h="8">
                  <a:moveTo>
                    <a:pt x="0" y="1"/>
                  </a:moveTo>
                  <a:cubicBezTo>
                    <a:pt x="2" y="0"/>
                    <a:pt x="2" y="0"/>
                    <a:pt x="2" y="0"/>
                  </a:cubicBezTo>
                  <a:cubicBezTo>
                    <a:pt x="3" y="3"/>
                    <a:pt x="2" y="1"/>
                    <a:pt x="3" y="5"/>
                  </a:cubicBezTo>
                  <a:cubicBezTo>
                    <a:pt x="3" y="8"/>
                    <a:pt x="3" y="6"/>
                    <a:pt x="2" y="6"/>
                  </a:cubicBezTo>
                  <a:cubicBezTo>
                    <a:pt x="0" y="6"/>
                    <a:pt x="0" y="5"/>
                    <a:pt x="0" y="1"/>
                  </a:cubicBezTo>
                </a:path>
              </a:pathLst>
            </a:custGeom>
            <a:grpFill/>
            <a:ln w="6350" cmpd="sng">
              <a:solidFill>
                <a:schemeClr val="bg1"/>
              </a:solidFill>
              <a:round/>
              <a:headEnd/>
              <a:tailEnd/>
            </a:ln>
          </p:spPr>
          <p:txBody>
            <a:bodyPr/>
            <a:lstStyle/>
            <a:p>
              <a:endParaRPr lang="en-GB"/>
            </a:p>
          </p:txBody>
        </p:sp>
        <p:sp>
          <p:nvSpPr>
            <p:cNvPr id="877" name="Freeform 216">
              <a:extLst>
                <a:ext uri="{FF2B5EF4-FFF2-40B4-BE49-F238E27FC236}">
                  <a16:creationId xmlns:a16="http://schemas.microsoft.com/office/drawing/2014/main" id="{DFF4D310-CDDD-7960-5556-30A0B2D10E9C}"/>
                </a:ext>
              </a:extLst>
            </p:cNvPr>
            <p:cNvSpPr>
              <a:spLocks/>
            </p:cNvSpPr>
            <p:nvPr/>
          </p:nvSpPr>
          <p:spPr bwMode="auto">
            <a:xfrm>
              <a:off x="8413891" y="5176065"/>
              <a:ext cx="393661" cy="313317"/>
            </a:xfrm>
            <a:custGeom>
              <a:avLst/>
              <a:gdLst/>
              <a:ahLst/>
              <a:cxnLst>
                <a:cxn ang="0">
                  <a:pos x="22" y="20"/>
                </a:cxn>
                <a:cxn ang="0">
                  <a:pos x="45" y="37"/>
                </a:cxn>
                <a:cxn ang="0">
                  <a:pos x="56" y="45"/>
                </a:cxn>
                <a:cxn ang="0">
                  <a:pos x="53" y="54"/>
                </a:cxn>
                <a:cxn ang="0">
                  <a:pos x="70" y="76"/>
                </a:cxn>
                <a:cxn ang="0">
                  <a:pos x="80" y="87"/>
                </a:cxn>
                <a:cxn ang="0">
                  <a:pos x="68" y="87"/>
                </a:cxn>
                <a:cxn ang="0">
                  <a:pos x="41" y="65"/>
                </a:cxn>
                <a:cxn ang="0">
                  <a:pos x="29" y="60"/>
                </a:cxn>
                <a:cxn ang="0">
                  <a:pos x="24" y="70"/>
                </a:cxn>
                <a:cxn ang="0">
                  <a:pos x="17" y="77"/>
                </a:cxn>
                <a:cxn ang="0">
                  <a:pos x="0" y="68"/>
                </a:cxn>
                <a:cxn ang="0">
                  <a:pos x="68" y="46"/>
                </a:cxn>
                <a:cxn ang="0">
                  <a:pos x="90" y="43"/>
                </a:cxn>
                <a:cxn ang="0">
                  <a:pos x="94" y="36"/>
                </a:cxn>
                <a:cxn ang="0">
                  <a:pos x="91" y="28"/>
                </a:cxn>
                <a:cxn ang="0">
                  <a:pos x="82" y="40"/>
                </a:cxn>
                <a:cxn ang="0">
                  <a:pos x="79" y="37"/>
                </a:cxn>
                <a:cxn ang="0">
                  <a:pos x="65" y="42"/>
                </a:cxn>
                <a:cxn ang="0">
                  <a:pos x="55" y="9"/>
                </a:cxn>
                <a:cxn ang="0">
                  <a:pos x="50" y="8"/>
                </a:cxn>
                <a:cxn ang="0">
                  <a:pos x="79" y="11"/>
                </a:cxn>
                <a:cxn ang="0">
                  <a:pos x="79" y="11"/>
                </a:cxn>
                <a:cxn ang="0">
                  <a:pos x="97" y="26"/>
                </a:cxn>
                <a:cxn ang="0">
                  <a:pos x="100" y="25"/>
                </a:cxn>
                <a:cxn ang="0">
                  <a:pos x="85" y="14"/>
                </a:cxn>
                <a:cxn ang="0">
                  <a:pos x="74" y="1"/>
                </a:cxn>
                <a:cxn ang="0">
                  <a:pos x="74" y="1"/>
                </a:cxn>
                <a:cxn ang="0">
                  <a:pos x="117" y="42"/>
                </a:cxn>
                <a:cxn ang="0">
                  <a:pos x="115" y="43"/>
                </a:cxn>
                <a:cxn ang="0">
                  <a:pos x="125" y="54"/>
                </a:cxn>
                <a:cxn ang="0">
                  <a:pos x="61" y="43"/>
                </a:cxn>
                <a:cxn ang="0">
                  <a:pos x="61" y="43"/>
                </a:cxn>
                <a:cxn ang="0">
                  <a:pos x="56" y="40"/>
                </a:cxn>
                <a:cxn ang="0">
                  <a:pos x="47" y="31"/>
                </a:cxn>
                <a:cxn ang="0">
                  <a:pos x="47" y="31"/>
                </a:cxn>
                <a:cxn ang="0">
                  <a:pos x="99" y="76"/>
                </a:cxn>
                <a:cxn ang="0">
                  <a:pos x="102" y="76"/>
                </a:cxn>
                <a:cxn ang="0">
                  <a:pos x="108" y="101"/>
                </a:cxn>
                <a:cxn ang="0">
                  <a:pos x="79" y="79"/>
                </a:cxn>
                <a:cxn ang="0">
                  <a:pos x="79" y="79"/>
                </a:cxn>
                <a:cxn ang="0">
                  <a:pos x="85" y="81"/>
                </a:cxn>
                <a:cxn ang="0">
                  <a:pos x="82" y="82"/>
                </a:cxn>
                <a:cxn ang="0">
                  <a:pos x="88" y="87"/>
                </a:cxn>
                <a:cxn ang="0">
                  <a:pos x="85" y="84"/>
                </a:cxn>
              </a:cxnLst>
              <a:rect l="0" t="0" r="r" b="b"/>
              <a:pathLst>
                <a:path w="126" h="101">
                  <a:moveTo>
                    <a:pt x="0" y="11"/>
                  </a:moveTo>
                  <a:cubicBezTo>
                    <a:pt x="6" y="9"/>
                    <a:pt x="17" y="18"/>
                    <a:pt x="22" y="20"/>
                  </a:cubicBezTo>
                  <a:cubicBezTo>
                    <a:pt x="29" y="21"/>
                    <a:pt x="29" y="25"/>
                    <a:pt x="32" y="25"/>
                  </a:cubicBezTo>
                  <a:cubicBezTo>
                    <a:pt x="35" y="25"/>
                    <a:pt x="45" y="34"/>
                    <a:pt x="45" y="37"/>
                  </a:cubicBezTo>
                  <a:cubicBezTo>
                    <a:pt x="44" y="40"/>
                    <a:pt x="42" y="40"/>
                    <a:pt x="48" y="42"/>
                  </a:cubicBezTo>
                  <a:cubicBezTo>
                    <a:pt x="53" y="43"/>
                    <a:pt x="52" y="46"/>
                    <a:pt x="56" y="45"/>
                  </a:cubicBezTo>
                  <a:cubicBezTo>
                    <a:pt x="59" y="45"/>
                    <a:pt x="62" y="51"/>
                    <a:pt x="61" y="53"/>
                  </a:cubicBezTo>
                  <a:cubicBezTo>
                    <a:pt x="59" y="54"/>
                    <a:pt x="56" y="53"/>
                    <a:pt x="53" y="54"/>
                  </a:cubicBezTo>
                  <a:cubicBezTo>
                    <a:pt x="52" y="54"/>
                    <a:pt x="59" y="64"/>
                    <a:pt x="62" y="65"/>
                  </a:cubicBezTo>
                  <a:cubicBezTo>
                    <a:pt x="65" y="67"/>
                    <a:pt x="64" y="77"/>
                    <a:pt x="70" y="76"/>
                  </a:cubicBezTo>
                  <a:cubicBezTo>
                    <a:pt x="77" y="73"/>
                    <a:pt x="67" y="81"/>
                    <a:pt x="74" y="81"/>
                  </a:cubicBezTo>
                  <a:cubicBezTo>
                    <a:pt x="82" y="81"/>
                    <a:pt x="70" y="84"/>
                    <a:pt x="80" y="87"/>
                  </a:cubicBezTo>
                  <a:cubicBezTo>
                    <a:pt x="87" y="88"/>
                    <a:pt x="84" y="91"/>
                    <a:pt x="80" y="91"/>
                  </a:cubicBezTo>
                  <a:cubicBezTo>
                    <a:pt x="76" y="91"/>
                    <a:pt x="79" y="90"/>
                    <a:pt x="68" y="87"/>
                  </a:cubicBezTo>
                  <a:cubicBezTo>
                    <a:pt x="58" y="85"/>
                    <a:pt x="59" y="85"/>
                    <a:pt x="53" y="77"/>
                  </a:cubicBezTo>
                  <a:cubicBezTo>
                    <a:pt x="47" y="70"/>
                    <a:pt x="48" y="65"/>
                    <a:pt x="41" y="65"/>
                  </a:cubicBezTo>
                  <a:cubicBezTo>
                    <a:pt x="35" y="64"/>
                    <a:pt x="39" y="60"/>
                    <a:pt x="33" y="64"/>
                  </a:cubicBezTo>
                  <a:cubicBezTo>
                    <a:pt x="30" y="64"/>
                    <a:pt x="30" y="64"/>
                    <a:pt x="29" y="60"/>
                  </a:cubicBezTo>
                  <a:cubicBezTo>
                    <a:pt x="30" y="68"/>
                    <a:pt x="27" y="64"/>
                    <a:pt x="27" y="67"/>
                  </a:cubicBezTo>
                  <a:cubicBezTo>
                    <a:pt x="27" y="70"/>
                    <a:pt x="20" y="68"/>
                    <a:pt x="24" y="70"/>
                  </a:cubicBezTo>
                  <a:cubicBezTo>
                    <a:pt x="26" y="71"/>
                    <a:pt x="27" y="76"/>
                    <a:pt x="24" y="76"/>
                  </a:cubicBezTo>
                  <a:cubicBezTo>
                    <a:pt x="22" y="76"/>
                    <a:pt x="21" y="81"/>
                    <a:pt x="17" y="77"/>
                  </a:cubicBezTo>
                  <a:cubicBezTo>
                    <a:pt x="13" y="76"/>
                    <a:pt x="7" y="79"/>
                    <a:pt x="6" y="77"/>
                  </a:cubicBezTo>
                  <a:cubicBezTo>
                    <a:pt x="4" y="74"/>
                    <a:pt x="4" y="71"/>
                    <a:pt x="0" y="68"/>
                  </a:cubicBezTo>
                  <a:cubicBezTo>
                    <a:pt x="0" y="11"/>
                    <a:pt x="0" y="11"/>
                    <a:pt x="0" y="11"/>
                  </a:cubicBezTo>
                  <a:close/>
                  <a:moveTo>
                    <a:pt x="68" y="46"/>
                  </a:moveTo>
                  <a:cubicBezTo>
                    <a:pt x="73" y="49"/>
                    <a:pt x="71" y="45"/>
                    <a:pt x="74" y="48"/>
                  </a:cubicBezTo>
                  <a:cubicBezTo>
                    <a:pt x="77" y="51"/>
                    <a:pt x="88" y="46"/>
                    <a:pt x="90" y="43"/>
                  </a:cubicBezTo>
                  <a:cubicBezTo>
                    <a:pt x="91" y="40"/>
                    <a:pt x="91" y="43"/>
                    <a:pt x="94" y="42"/>
                  </a:cubicBezTo>
                  <a:cubicBezTo>
                    <a:pt x="97" y="39"/>
                    <a:pt x="93" y="36"/>
                    <a:pt x="94" y="36"/>
                  </a:cubicBezTo>
                  <a:cubicBezTo>
                    <a:pt x="97" y="36"/>
                    <a:pt x="99" y="31"/>
                    <a:pt x="97" y="29"/>
                  </a:cubicBezTo>
                  <a:cubicBezTo>
                    <a:pt x="96" y="28"/>
                    <a:pt x="94" y="28"/>
                    <a:pt x="91" y="28"/>
                  </a:cubicBezTo>
                  <a:cubicBezTo>
                    <a:pt x="88" y="28"/>
                    <a:pt x="94" y="37"/>
                    <a:pt x="90" y="36"/>
                  </a:cubicBezTo>
                  <a:cubicBezTo>
                    <a:pt x="87" y="34"/>
                    <a:pt x="87" y="43"/>
                    <a:pt x="82" y="40"/>
                  </a:cubicBezTo>
                  <a:cubicBezTo>
                    <a:pt x="80" y="39"/>
                    <a:pt x="80" y="43"/>
                    <a:pt x="79" y="40"/>
                  </a:cubicBezTo>
                  <a:cubicBezTo>
                    <a:pt x="77" y="37"/>
                    <a:pt x="80" y="37"/>
                    <a:pt x="79" y="37"/>
                  </a:cubicBezTo>
                  <a:cubicBezTo>
                    <a:pt x="79" y="36"/>
                    <a:pt x="77" y="36"/>
                    <a:pt x="77" y="40"/>
                  </a:cubicBezTo>
                  <a:cubicBezTo>
                    <a:pt x="77" y="43"/>
                    <a:pt x="65" y="39"/>
                    <a:pt x="65" y="42"/>
                  </a:cubicBezTo>
                  <a:cubicBezTo>
                    <a:pt x="65" y="45"/>
                    <a:pt x="67" y="43"/>
                    <a:pt x="68" y="46"/>
                  </a:cubicBezTo>
                  <a:close/>
                  <a:moveTo>
                    <a:pt x="55" y="9"/>
                  </a:moveTo>
                  <a:cubicBezTo>
                    <a:pt x="58" y="9"/>
                    <a:pt x="58" y="8"/>
                    <a:pt x="56" y="6"/>
                  </a:cubicBezTo>
                  <a:cubicBezTo>
                    <a:pt x="55" y="6"/>
                    <a:pt x="50" y="6"/>
                    <a:pt x="50" y="8"/>
                  </a:cubicBezTo>
                  <a:cubicBezTo>
                    <a:pt x="50" y="11"/>
                    <a:pt x="52" y="9"/>
                    <a:pt x="55" y="9"/>
                  </a:cubicBezTo>
                  <a:close/>
                  <a:moveTo>
                    <a:pt x="79" y="11"/>
                  </a:moveTo>
                  <a:cubicBezTo>
                    <a:pt x="79" y="9"/>
                    <a:pt x="84" y="12"/>
                    <a:pt x="82" y="12"/>
                  </a:cubicBezTo>
                  <a:cubicBezTo>
                    <a:pt x="80" y="14"/>
                    <a:pt x="77" y="12"/>
                    <a:pt x="79" y="11"/>
                  </a:cubicBezTo>
                  <a:close/>
                  <a:moveTo>
                    <a:pt x="91" y="18"/>
                  </a:moveTo>
                  <a:cubicBezTo>
                    <a:pt x="91" y="20"/>
                    <a:pt x="96" y="21"/>
                    <a:pt x="97" y="26"/>
                  </a:cubicBezTo>
                  <a:cubicBezTo>
                    <a:pt x="100" y="29"/>
                    <a:pt x="99" y="29"/>
                    <a:pt x="100" y="34"/>
                  </a:cubicBezTo>
                  <a:cubicBezTo>
                    <a:pt x="102" y="37"/>
                    <a:pt x="105" y="28"/>
                    <a:pt x="100" y="25"/>
                  </a:cubicBezTo>
                  <a:cubicBezTo>
                    <a:pt x="96" y="23"/>
                    <a:pt x="96" y="20"/>
                    <a:pt x="93" y="18"/>
                  </a:cubicBezTo>
                  <a:cubicBezTo>
                    <a:pt x="87" y="15"/>
                    <a:pt x="85" y="11"/>
                    <a:pt x="85" y="14"/>
                  </a:cubicBezTo>
                  <a:cubicBezTo>
                    <a:pt x="80" y="15"/>
                    <a:pt x="87" y="14"/>
                    <a:pt x="91" y="18"/>
                  </a:cubicBezTo>
                  <a:close/>
                  <a:moveTo>
                    <a:pt x="74" y="1"/>
                  </a:moveTo>
                  <a:cubicBezTo>
                    <a:pt x="76" y="0"/>
                    <a:pt x="77" y="3"/>
                    <a:pt x="76" y="3"/>
                  </a:cubicBezTo>
                  <a:cubicBezTo>
                    <a:pt x="74" y="3"/>
                    <a:pt x="74" y="3"/>
                    <a:pt x="74" y="1"/>
                  </a:cubicBezTo>
                  <a:close/>
                  <a:moveTo>
                    <a:pt x="123" y="48"/>
                  </a:moveTo>
                  <a:cubicBezTo>
                    <a:pt x="120" y="46"/>
                    <a:pt x="120" y="42"/>
                    <a:pt x="117" y="42"/>
                  </a:cubicBezTo>
                  <a:cubicBezTo>
                    <a:pt x="115" y="40"/>
                    <a:pt x="115" y="34"/>
                    <a:pt x="114" y="37"/>
                  </a:cubicBezTo>
                  <a:cubicBezTo>
                    <a:pt x="112" y="39"/>
                    <a:pt x="115" y="39"/>
                    <a:pt x="115" y="43"/>
                  </a:cubicBezTo>
                  <a:cubicBezTo>
                    <a:pt x="114" y="46"/>
                    <a:pt x="119" y="48"/>
                    <a:pt x="120" y="51"/>
                  </a:cubicBezTo>
                  <a:cubicBezTo>
                    <a:pt x="120" y="54"/>
                    <a:pt x="122" y="54"/>
                    <a:pt x="125" y="54"/>
                  </a:cubicBezTo>
                  <a:cubicBezTo>
                    <a:pt x="126" y="53"/>
                    <a:pt x="125" y="48"/>
                    <a:pt x="123" y="48"/>
                  </a:cubicBezTo>
                  <a:close/>
                  <a:moveTo>
                    <a:pt x="61" y="43"/>
                  </a:moveTo>
                  <a:cubicBezTo>
                    <a:pt x="59" y="42"/>
                    <a:pt x="61" y="39"/>
                    <a:pt x="62" y="42"/>
                  </a:cubicBezTo>
                  <a:cubicBezTo>
                    <a:pt x="64" y="43"/>
                    <a:pt x="62" y="45"/>
                    <a:pt x="61" y="43"/>
                  </a:cubicBezTo>
                  <a:close/>
                  <a:moveTo>
                    <a:pt x="55" y="39"/>
                  </a:moveTo>
                  <a:cubicBezTo>
                    <a:pt x="55" y="37"/>
                    <a:pt x="58" y="40"/>
                    <a:pt x="56" y="40"/>
                  </a:cubicBezTo>
                  <a:cubicBezTo>
                    <a:pt x="56" y="42"/>
                    <a:pt x="53" y="40"/>
                    <a:pt x="55" y="39"/>
                  </a:cubicBezTo>
                  <a:close/>
                  <a:moveTo>
                    <a:pt x="47" y="31"/>
                  </a:moveTo>
                  <a:cubicBezTo>
                    <a:pt x="48" y="32"/>
                    <a:pt x="47" y="36"/>
                    <a:pt x="45" y="34"/>
                  </a:cubicBezTo>
                  <a:cubicBezTo>
                    <a:pt x="44" y="32"/>
                    <a:pt x="45" y="31"/>
                    <a:pt x="47" y="31"/>
                  </a:cubicBezTo>
                  <a:close/>
                  <a:moveTo>
                    <a:pt x="102" y="76"/>
                  </a:moveTo>
                  <a:cubicBezTo>
                    <a:pt x="100" y="74"/>
                    <a:pt x="97" y="74"/>
                    <a:pt x="99" y="76"/>
                  </a:cubicBezTo>
                  <a:cubicBezTo>
                    <a:pt x="100" y="76"/>
                    <a:pt x="99" y="77"/>
                    <a:pt x="100" y="77"/>
                  </a:cubicBezTo>
                  <a:cubicBezTo>
                    <a:pt x="102" y="77"/>
                    <a:pt x="103" y="77"/>
                    <a:pt x="102" y="76"/>
                  </a:cubicBezTo>
                  <a:close/>
                  <a:moveTo>
                    <a:pt x="103" y="99"/>
                  </a:moveTo>
                  <a:cubicBezTo>
                    <a:pt x="102" y="96"/>
                    <a:pt x="106" y="99"/>
                    <a:pt x="108" y="101"/>
                  </a:cubicBezTo>
                  <a:cubicBezTo>
                    <a:pt x="103" y="99"/>
                    <a:pt x="103" y="99"/>
                    <a:pt x="103" y="99"/>
                  </a:cubicBezTo>
                  <a:close/>
                  <a:moveTo>
                    <a:pt x="79" y="79"/>
                  </a:moveTo>
                  <a:cubicBezTo>
                    <a:pt x="77" y="77"/>
                    <a:pt x="79" y="76"/>
                    <a:pt x="80" y="77"/>
                  </a:cubicBezTo>
                  <a:cubicBezTo>
                    <a:pt x="82" y="79"/>
                    <a:pt x="80" y="82"/>
                    <a:pt x="79" y="79"/>
                  </a:cubicBezTo>
                  <a:close/>
                  <a:moveTo>
                    <a:pt x="82" y="82"/>
                  </a:moveTo>
                  <a:cubicBezTo>
                    <a:pt x="84" y="82"/>
                    <a:pt x="85" y="82"/>
                    <a:pt x="85" y="81"/>
                  </a:cubicBezTo>
                  <a:cubicBezTo>
                    <a:pt x="85" y="79"/>
                    <a:pt x="82" y="77"/>
                    <a:pt x="82" y="79"/>
                  </a:cubicBezTo>
                  <a:cubicBezTo>
                    <a:pt x="82" y="81"/>
                    <a:pt x="80" y="82"/>
                    <a:pt x="82" y="82"/>
                  </a:cubicBezTo>
                  <a:close/>
                  <a:moveTo>
                    <a:pt x="85" y="84"/>
                  </a:moveTo>
                  <a:cubicBezTo>
                    <a:pt x="85" y="85"/>
                    <a:pt x="87" y="88"/>
                    <a:pt x="88" y="87"/>
                  </a:cubicBezTo>
                  <a:cubicBezTo>
                    <a:pt x="88" y="84"/>
                    <a:pt x="88" y="84"/>
                    <a:pt x="88" y="84"/>
                  </a:cubicBezTo>
                  <a:cubicBezTo>
                    <a:pt x="87" y="85"/>
                    <a:pt x="85" y="82"/>
                    <a:pt x="85" y="84"/>
                  </a:cubicBezTo>
                  <a:close/>
                </a:path>
              </a:pathLst>
            </a:custGeom>
            <a:grpFill/>
            <a:ln w="6350" cmpd="sng">
              <a:solidFill>
                <a:schemeClr val="bg1"/>
              </a:solidFill>
              <a:round/>
              <a:headEnd/>
              <a:tailEnd/>
            </a:ln>
          </p:spPr>
          <p:txBody>
            <a:bodyPr/>
            <a:lstStyle/>
            <a:p>
              <a:endParaRPr lang="en-GB"/>
            </a:p>
          </p:txBody>
        </p:sp>
        <p:sp>
          <p:nvSpPr>
            <p:cNvPr id="878" name="Freeform 217">
              <a:extLst>
                <a:ext uri="{FF2B5EF4-FFF2-40B4-BE49-F238E27FC236}">
                  <a16:creationId xmlns:a16="http://schemas.microsoft.com/office/drawing/2014/main" id="{B2DE3B5B-D282-1BF1-26C5-93863DB67203}"/>
                </a:ext>
              </a:extLst>
            </p:cNvPr>
            <p:cNvSpPr>
              <a:spLocks/>
            </p:cNvSpPr>
            <p:nvPr/>
          </p:nvSpPr>
          <p:spPr bwMode="auto">
            <a:xfrm>
              <a:off x="8797911" y="5333527"/>
              <a:ext cx="165499" cy="165495"/>
            </a:xfrm>
            <a:custGeom>
              <a:avLst/>
              <a:gdLst/>
              <a:ahLst/>
              <a:cxnLst>
                <a:cxn ang="0">
                  <a:pos x="6" y="0"/>
                </a:cxn>
                <a:cxn ang="0">
                  <a:pos x="12" y="5"/>
                </a:cxn>
                <a:cxn ang="0">
                  <a:pos x="14" y="8"/>
                </a:cxn>
                <a:cxn ang="0">
                  <a:pos x="9" y="5"/>
                </a:cxn>
                <a:cxn ang="0">
                  <a:pos x="6" y="2"/>
                </a:cxn>
                <a:cxn ang="0">
                  <a:pos x="6" y="0"/>
                </a:cxn>
                <a:cxn ang="0">
                  <a:pos x="23" y="13"/>
                </a:cxn>
                <a:cxn ang="0">
                  <a:pos x="32" y="19"/>
                </a:cxn>
                <a:cxn ang="0">
                  <a:pos x="29" y="14"/>
                </a:cxn>
                <a:cxn ang="0">
                  <a:pos x="24" y="11"/>
                </a:cxn>
                <a:cxn ang="0">
                  <a:pos x="23" y="13"/>
                </a:cxn>
                <a:cxn ang="0">
                  <a:pos x="42" y="28"/>
                </a:cxn>
                <a:cxn ang="0">
                  <a:pos x="44" y="28"/>
                </a:cxn>
                <a:cxn ang="0">
                  <a:pos x="42" y="23"/>
                </a:cxn>
                <a:cxn ang="0">
                  <a:pos x="39" y="17"/>
                </a:cxn>
                <a:cxn ang="0">
                  <a:pos x="39" y="25"/>
                </a:cxn>
                <a:cxn ang="0">
                  <a:pos x="42" y="28"/>
                </a:cxn>
                <a:cxn ang="0">
                  <a:pos x="35" y="33"/>
                </a:cxn>
                <a:cxn ang="0">
                  <a:pos x="39" y="33"/>
                </a:cxn>
                <a:cxn ang="0">
                  <a:pos x="38" y="28"/>
                </a:cxn>
                <a:cxn ang="0">
                  <a:pos x="33" y="28"/>
                </a:cxn>
                <a:cxn ang="0">
                  <a:pos x="30" y="30"/>
                </a:cxn>
                <a:cxn ang="0">
                  <a:pos x="35" y="33"/>
                </a:cxn>
                <a:cxn ang="0">
                  <a:pos x="46" y="39"/>
                </a:cxn>
                <a:cxn ang="0">
                  <a:pos x="52" y="42"/>
                </a:cxn>
                <a:cxn ang="0">
                  <a:pos x="50" y="39"/>
                </a:cxn>
                <a:cxn ang="0">
                  <a:pos x="44" y="36"/>
                </a:cxn>
                <a:cxn ang="0">
                  <a:pos x="46" y="39"/>
                </a:cxn>
                <a:cxn ang="0">
                  <a:pos x="33" y="48"/>
                </a:cxn>
                <a:cxn ang="0">
                  <a:pos x="39" y="51"/>
                </a:cxn>
                <a:cxn ang="0">
                  <a:pos x="33" y="48"/>
                </a:cxn>
                <a:cxn ang="0">
                  <a:pos x="17" y="17"/>
                </a:cxn>
                <a:cxn ang="0">
                  <a:pos x="15" y="14"/>
                </a:cxn>
                <a:cxn ang="0">
                  <a:pos x="14" y="17"/>
                </a:cxn>
                <a:cxn ang="0">
                  <a:pos x="17" y="20"/>
                </a:cxn>
                <a:cxn ang="0">
                  <a:pos x="17" y="17"/>
                </a:cxn>
                <a:cxn ang="0">
                  <a:pos x="11" y="13"/>
                </a:cxn>
                <a:cxn ang="0">
                  <a:pos x="12" y="16"/>
                </a:cxn>
                <a:cxn ang="0">
                  <a:pos x="11" y="13"/>
                </a:cxn>
                <a:cxn ang="0">
                  <a:pos x="6" y="11"/>
                </a:cxn>
                <a:cxn ang="0">
                  <a:pos x="9" y="13"/>
                </a:cxn>
                <a:cxn ang="0">
                  <a:pos x="6" y="11"/>
                </a:cxn>
                <a:cxn ang="0">
                  <a:pos x="20" y="22"/>
                </a:cxn>
                <a:cxn ang="0">
                  <a:pos x="18" y="20"/>
                </a:cxn>
                <a:cxn ang="0">
                  <a:pos x="20" y="22"/>
                </a:cxn>
                <a:cxn ang="0">
                  <a:pos x="0" y="5"/>
                </a:cxn>
                <a:cxn ang="0">
                  <a:pos x="2" y="5"/>
                </a:cxn>
                <a:cxn ang="0">
                  <a:pos x="0" y="5"/>
                </a:cxn>
              </a:cxnLst>
              <a:rect l="0" t="0" r="r" b="b"/>
              <a:pathLst>
                <a:path w="53" h="53">
                  <a:moveTo>
                    <a:pt x="6" y="0"/>
                  </a:moveTo>
                  <a:cubicBezTo>
                    <a:pt x="11" y="3"/>
                    <a:pt x="11" y="3"/>
                    <a:pt x="12" y="5"/>
                  </a:cubicBezTo>
                  <a:cubicBezTo>
                    <a:pt x="12" y="8"/>
                    <a:pt x="17" y="8"/>
                    <a:pt x="14" y="8"/>
                  </a:cubicBezTo>
                  <a:cubicBezTo>
                    <a:pt x="12" y="10"/>
                    <a:pt x="9" y="7"/>
                    <a:pt x="9" y="5"/>
                  </a:cubicBezTo>
                  <a:cubicBezTo>
                    <a:pt x="8" y="3"/>
                    <a:pt x="6" y="3"/>
                    <a:pt x="6" y="2"/>
                  </a:cubicBezTo>
                  <a:cubicBezTo>
                    <a:pt x="6" y="0"/>
                    <a:pt x="6" y="0"/>
                    <a:pt x="6" y="0"/>
                  </a:cubicBezTo>
                  <a:close/>
                  <a:moveTo>
                    <a:pt x="23" y="13"/>
                  </a:moveTo>
                  <a:cubicBezTo>
                    <a:pt x="23" y="14"/>
                    <a:pt x="30" y="17"/>
                    <a:pt x="32" y="19"/>
                  </a:cubicBezTo>
                  <a:cubicBezTo>
                    <a:pt x="35" y="22"/>
                    <a:pt x="32" y="16"/>
                    <a:pt x="29" y="14"/>
                  </a:cubicBezTo>
                  <a:cubicBezTo>
                    <a:pt x="26" y="13"/>
                    <a:pt x="27" y="11"/>
                    <a:pt x="24" y="11"/>
                  </a:cubicBezTo>
                  <a:cubicBezTo>
                    <a:pt x="23" y="10"/>
                    <a:pt x="23" y="10"/>
                    <a:pt x="23" y="13"/>
                  </a:cubicBezTo>
                  <a:close/>
                  <a:moveTo>
                    <a:pt x="42" y="28"/>
                  </a:moveTo>
                  <a:cubicBezTo>
                    <a:pt x="44" y="31"/>
                    <a:pt x="47" y="31"/>
                    <a:pt x="44" y="28"/>
                  </a:cubicBezTo>
                  <a:cubicBezTo>
                    <a:pt x="44" y="27"/>
                    <a:pt x="46" y="27"/>
                    <a:pt x="42" y="23"/>
                  </a:cubicBezTo>
                  <a:cubicBezTo>
                    <a:pt x="41" y="22"/>
                    <a:pt x="42" y="19"/>
                    <a:pt x="39" y="17"/>
                  </a:cubicBezTo>
                  <a:cubicBezTo>
                    <a:pt x="36" y="17"/>
                    <a:pt x="39" y="19"/>
                    <a:pt x="39" y="25"/>
                  </a:cubicBezTo>
                  <a:cubicBezTo>
                    <a:pt x="41" y="27"/>
                    <a:pt x="41" y="27"/>
                    <a:pt x="42" y="28"/>
                  </a:cubicBezTo>
                  <a:close/>
                  <a:moveTo>
                    <a:pt x="35" y="33"/>
                  </a:moveTo>
                  <a:cubicBezTo>
                    <a:pt x="38" y="31"/>
                    <a:pt x="36" y="33"/>
                    <a:pt x="39" y="33"/>
                  </a:cubicBezTo>
                  <a:cubicBezTo>
                    <a:pt x="42" y="34"/>
                    <a:pt x="39" y="31"/>
                    <a:pt x="38" y="28"/>
                  </a:cubicBezTo>
                  <a:cubicBezTo>
                    <a:pt x="36" y="27"/>
                    <a:pt x="35" y="30"/>
                    <a:pt x="33" y="28"/>
                  </a:cubicBezTo>
                  <a:cubicBezTo>
                    <a:pt x="32" y="27"/>
                    <a:pt x="30" y="27"/>
                    <a:pt x="30" y="30"/>
                  </a:cubicBezTo>
                  <a:cubicBezTo>
                    <a:pt x="30" y="31"/>
                    <a:pt x="33" y="33"/>
                    <a:pt x="35" y="33"/>
                  </a:cubicBezTo>
                  <a:close/>
                  <a:moveTo>
                    <a:pt x="46" y="39"/>
                  </a:moveTo>
                  <a:cubicBezTo>
                    <a:pt x="46" y="40"/>
                    <a:pt x="50" y="42"/>
                    <a:pt x="52" y="42"/>
                  </a:cubicBezTo>
                  <a:cubicBezTo>
                    <a:pt x="53" y="42"/>
                    <a:pt x="52" y="39"/>
                    <a:pt x="50" y="39"/>
                  </a:cubicBezTo>
                  <a:cubicBezTo>
                    <a:pt x="49" y="39"/>
                    <a:pt x="46" y="36"/>
                    <a:pt x="44" y="36"/>
                  </a:cubicBezTo>
                  <a:cubicBezTo>
                    <a:pt x="42" y="37"/>
                    <a:pt x="46" y="37"/>
                    <a:pt x="46" y="39"/>
                  </a:cubicBezTo>
                  <a:close/>
                  <a:moveTo>
                    <a:pt x="33" y="48"/>
                  </a:moveTo>
                  <a:cubicBezTo>
                    <a:pt x="35" y="47"/>
                    <a:pt x="39" y="51"/>
                    <a:pt x="39" y="51"/>
                  </a:cubicBezTo>
                  <a:cubicBezTo>
                    <a:pt x="38" y="53"/>
                    <a:pt x="33" y="50"/>
                    <a:pt x="33" y="48"/>
                  </a:cubicBezTo>
                  <a:close/>
                  <a:moveTo>
                    <a:pt x="17" y="17"/>
                  </a:moveTo>
                  <a:cubicBezTo>
                    <a:pt x="15" y="16"/>
                    <a:pt x="17" y="14"/>
                    <a:pt x="15" y="14"/>
                  </a:cubicBezTo>
                  <a:cubicBezTo>
                    <a:pt x="14" y="13"/>
                    <a:pt x="12" y="19"/>
                    <a:pt x="14" y="17"/>
                  </a:cubicBezTo>
                  <a:cubicBezTo>
                    <a:pt x="15" y="17"/>
                    <a:pt x="15" y="17"/>
                    <a:pt x="17" y="20"/>
                  </a:cubicBezTo>
                  <a:cubicBezTo>
                    <a:pt x="17" y="20"/>
                    <a:pt x="18" y="19"/>
                    <a:pt x="17" y="17"/>
                  </a:cubicBezTo>
                  <a:close/>
                  <a:moveTo>
                    <a:pt x="11" y="13"/>
                  </a:moveTo>
                  <a:cubicBezTo>
                    <a:pt x="11" y="11"/>
                    <a:pt x="12" y="14"/>
                    <a:pt x="12" y="16"/>
                  </a:cubicBezTo>
                  <a:cubicBezTo>
                    <a:pt x="11" y="17"/>
                    <a:pt x="9" y="14"/>
                    <a:pt x="11" y="13"/>
                  </a:cubicBezTo>
                  <a:close/>
                  <a:moveTo>
                    <a:pt x="6" y="11"/>
                  </a:moveTo>
                  <a:cubicBezTo>
                    <a:pt x="6" y="10"/>
                    <a:pt x="11" y="11"/>
                    <a:pt x="9" y="13"/>
                  </a:cubicBezTo>
                  <a:cubicBezTo>
                    <a:pt x="8" y="14"/>
                    <a:pt x="6" y="11"/>
                    <a:pt x="6" y="11"/>
                  </a:cubicBezTo>
                  <a:close/>
                  <a:moveTo>
                    <a:pt x="20" y="22"/>
                  </a:moveTo>
                  <a:cubicBezTo>
                    <a:pt x="18" y="22"/>
                    <a:pt x="17" y="22"/>
                    <a:pt x="18" y="20"/>
                  </a:cubicBezTo>
                  <a:cubicBezTo>
                    <a:pt x="18" y="19"/>
                    <a:pt x="20" y="20"/>
                    <a:pt x="20" y="22"/>
                  </a:cubicBezTo>
                  <a:close/>
                  <a:moveTo>
                    <a:pt x="0" y="5"/>
                  </a:moveTo>
                  <a:cubicBezTo>
                    <a:pt x="0" y="3"/>
                    <a:pt x="2" y="5"/>
                    <a:pt x="2" y="5"/>
                  </a:cubicBezTo>
                  <a:cubicBezTo>
                    <a:pt x="2" y="7"/>
                    <a:pt x="0" y="7"/>
                    <a:pt x="0" y="5"/>
                  </a:cubicBezTo>
                  <a:close/>
                </a:path>
              </a:pathLst>
            </a:custGeom>
            <a:grpFill/>
            <a:ln w="6350" cmpd="sng">
              <a:solidFill>
                <a:schemeClr val="bg1"/>
              </a:solidFill>
              <a:round/>
              <a:headEnd/>
              <a:tailEnd/>
            </a:ln>
          </p:spPr>
          <p:txBody>
            <a:bodyPr/>
            <a:lstStyle/>
            <a:p>
              <a:endParaRPr lang="en-GB"/>
            </a:p>
          </p:txBody>
        </p:sp>
        <p:sp>
          <p:nvSpPr>
            <p:cNvPr id="879" name="Freeform 218">
              <a:extLst>
                <a:ext uri="{FF2B5EF4-FFF2-40B4-BE49-F238E27FC236}">
                  <a16:creationId xmlns:a16="http://schemas.microsoft.com/office/drawing/2014/main" id="{77A453B4-6DEB-1AEB-5ABC-B6EC4B3D408E}"/>
                </a:ext>
              </a:extLst>
            </p:cNvPr>
            <p:cNvSpPr>
              <a:spLocks/>
            </p:cNvSpPr>
            <p:nvPr/>
          </p:nvSpPr>
          <p:spPr bwMode="auto">
            <a:xfrm>
              <a:off x="9063030" y="5580966"/>
              <a:ext cx="77125" cy="162282"/>
            </a:xfrm>
            <a:custGeom>
              <a:avLst/>
              <a:gdLst/>
              <a:ahLst/>
              <a:cxnLst>
                <a:cxn ang="0">
                  <a:pos x="5" y="11"/>
                </a:cxn>
                <a:cxn ang="0">
                  <a:pos x="2" y="8"/>
                </a:cxn>
                <a:cxn ang="0">
                  <a:pos x="2" y="3"/>
                </a:cxn>
                <a:cxn ang="0">
                  <a:pos x="3" y="3"/>
                </a:cxn>
                <a:cxn ang="0">
                  <a:pos x="5" y="5"/>
                </a:cxn>
                <a:cxn ang="0">
                  <a:pos x="5" y="11"/>
                </a:cxn>
                <a:cxn ang="0">
                  <a:pos x="8" y="16"/>
                </a:cxn>
                <a:cxn ang="0">
                  <a:pos x="11" y="19"/>
                </a:cxn>
                <a:cxn ang="0">
                  <a:pos x="6" y="14"/>
                </a:cxn>
                <a:cxn ang="0">
                  <a:pos x="8" y="16"/>
                </a:cxn>
                <a:cxn ang="0">
                  <a:pos x="14" y="30"/>
                </a:cxn>
                <a:cxn ang="0">
                  <a:pos x="17" y="33"/>
                </a:cxn>
                <a:cxn ang="0">
                  <a:pos x="14" y="30"/>
                </a:cxn>
                <a:cxn ang="0">
                  <a:pos x="15" y="22"/>
                </a:cxn>
                <a:cxn ang="0">
                  <a:pos x="14" y="21"/>
                </a:cxn>
                <a:cxn ang="0">
                  <a:pos x="15" y="22"/>
                </a:cxn>
                <a:cxn ang="0">
                  <a:pos x="12" y="18"/>
                </a:cxn>
                <a:cxn ang="0">
                  <a:pos x="14" y="16"/>
                </a:cxn>
                <a:cxn ang="0">
                  <a:pos x="12" y="18"/>
                </a:cxn>
                <a:cxn ang="0">
                  <a:pos x="11" y="10"/>
                </a:cxn>
                <a:cxn ang="0">
                  <a:pos x="12" y="7"/>
                </a:cxn>
                <a:cxn ang="0">
                  <a:pos x="11" y="10"/>
                </a:cxn>
                <a:cxn ang="0">
                  <a:pos x="20" y="41"/>
                </a:cxn>
                <a:cxn ang="0">
                  <a:pos x="23" y="44"/>
                </a:cxn>
                <a:cxn ang="0">
                  <a:pos x="20" y="41"/>
                </a:cxn>
                <a:cxn ang="0">
                  <a:pos x="23" y="49"/>
                </a:cxn>
                <a:cxn ang="0">
                  <a:pos x="25" y="52"/>
                </a:cxn>
                <a:cxn ang="0">
                  <a:pos x="23" y="49"/>
                </a:cxn>
              </a:cxnLst>
              <a:rect l="0" t="0" r="r" b="b"/>
              <a:pathLst>
                <a:path w="25" h="52">
                  <a:moveTo>
                    <a:pt x="5" y="11"/>
                  </a:moveTo>
                  <a:cubicBezTo>
                    <a:pt x="2" y="11"/>
                    <a:pt x="3" y="11"/>
                    <a:pt x="2" y="8"/>
                  </a:cubicBezTo>
                  <a:cubicBezTo>
                    <a:pt x="0" y="7"/>
                    <a:pt x="2" y="7"/>
                    <a:pt x="2" y="3"/>
                  </a:cubicBezTo>
                  <a:cubicBezTo>
                    <a:pt x="0" y="0"/>
                    <a:pt x="2" y="0"/>
                    <a:pt x="3" y="3"/>
                  </a:cubicBezTo>
                  <a:cubicBezTo>
                    <a:pt x="3" y="8"/>
                    <a:pt x="5" y="2"/>
                    <a:pt x="5" y="5"/>
                  </a:cubicBezTo>
                  <a:cubicBezTo>
                    <a:pt x="6" y="8"/>
                    <a:pt x="8" y="10"/>
                    <a:pt x="5" y="11"/>
                  </a:cubicBezTo>
                  <a:close/>
                  <a:moveTo>
                    <a:pt x="8" y="16"/>
                  </a:moveTo>
                  <a:cubicBezTo>
                    <a:pt x="9" y="18"/>
                    <a:pt x="8" y="21"/>
                    <a:pt x="11" y="19"/>
                  </a:cubicBezTo>
                  <a:cubicBezTo>
                    <a:pt x="12" y="19"/>
                    <a:pt x="6" y="11"/>
                    <a:pt x="6" y="14"/>
                  </a:cubicBezTo>
                  <a:cubicBezTo>
                    <a:pt x="6" y="16"/>
                    <a:pt x="5" y="16"/>
                    <a:pt x="8" y="16"/>
                  </a:cubicBezTo>
                  <a:close/>
                  <a:moveTo>
                    <a:pt x="14" y="30"/>
                  </a:moveTo>
                  <a:cubicBezTo>
                    <a:pt x="15" y="28"/>
                    <a:pt x="18" y="33"/>
                    <a:pt x="17" y="33"/>
                  </a:cubicBezTo>
                  <a:cubicBezTo>
                    <a:pt x="15" y="33"/>
                    <a:pt x="14" y="32"/>
                    <a:pt x="14" y="30"/>
                  </a:cubicBezTo>
                  <a:close/>
                  <a:moveTo>
                    <a:pt x="15" y="22"/>
                  </a:moveTo>
                  <a:cubicBezTo>
                    <a:pt x="12" y="22"/>
                    <a:pt x="14" y="19"/>
                    <a:pt x="14" y="21"/>
                  </a:cubicBezTo>
                  <a:cubicBezTo>
                    <a:pt x="15" y="22"/>
                    <a:pt x="15" y="24"/>
                    <a:pt x="15" y="22"/>
                  </a:cubicBezTo>
                  <a:close/>
                  <a:moveTo>
                    <a:pt x="12" y="18"/>
                  </a:moveTo>
                  <a:cubicBezTo>
                    <a:pt x="11" y="16"/>
                    <a:pt x="14" y="14"/>
                    <a:pt x="14" y="16"/>
                  </a:cubicBezTo>
                  <a:cubicBezTo>
                    <a:pt x="15" y="19"/>
                    <a:pt x="12" y="19"/>
                    <a:pt x="12" y="18"/>
                  </a:cubicBezTo>
                  <a:close/>
                  <a:moveTo>
                    <a:pt x="11" y="10"/>
                  </a:moveTo>
                  <a:cubicBezTo>
                    <a:pt x="9" y="8"/>
                    <a:pt x="12" y="7"/>
                    <a:pt x="12" y="7"/>
                  </a:cubicBezTo>
                  <a:cubicBezTo>
                    <a:pt x="14" y="8"/>
                    <a:pt x="11" y="10"/>
                    <a:pt x="11" y="10"/>
                  </a:cubicBezTo>
                  <a:close/>
                  <a:moveTo>
                    <a:pt x="20" y="41"/>
                  </a:moveTo>
                  <a:cubicBezTo>
                    <a:pt x="21" y="39"/>
                    <a:pt x="25" y="44"/>
                    <a:pt x="23" y="44"/>
                  </a:cubicBezTo>
                  <a:cubicBezTo>
                    <a:pt x="21" y="46"/>
                    <a:pt x="20" y="43"/>
                    <a:pt x="20" y="41"/>
                  </a:cubicBezTo>
                  <a:close/>
                  <a:moveTo>
                    <a:pt x="23" y="49"/>
                  </a:moveTo>
                  <a:cubicBezTo>
                    <a:pt x="23" y="47"/>
                    <a:pt x="25" y="52"/>
                    <a:pt x="25" y="52"/>
                  </a:cubicBezTo>
                  <a:cubicBezTo>
                    <a:pt x="23" y="52"/>
                    <a:pt x="21" y="49"/>
                    <a:pt x="23" y="49"/>
                  </a:cubicBezTo>
                  <a:close/>
                </a:path>
              </a:pathLst>
            </a:custGeom>
            <a:grpFill/>
            <a:ln w="6350" cmpd="sng">
              <a:solidFill>
                <a:schemeClr val="bg1"/>
              </a:solidFill>
              <a:round/>
              <a:headEnd/>
              <a:tailEnd/>
            </a:ln>
          </p:spPr>
          <p:txBody>
            <a:bodyPr/>
            <a:lstStyle/>
            <a:p>
              <a:endParaRPr lang="en-GB"/>
            </a:p>
          </p:txBody>
        </p:sp>
        <p:sp>
          <p:nvSpPr>
            <p:cNvPr id="880" name="Freeform 219">
              <a:extLst>
                <a:ext uri="{FF2B5EF4-FFF2-40B4-BE49-F238E27FC236}">
                  <a16:creationId xmlns:a16="http://schemas.microsoft.com/office/drawing/2014/main" id="{2688098D-2410-80D7-E005-1B8F4C704437}"/>
                </a:ext>
              </a:extLst>
            </p:cNvPr>
            <p:cNvSpPr>
              <a:spLocks/>
            </p:cNvSpPr>
            <p:nvPr/>
          </p:nvSpPr>
          <p:spPr bwMode="auto">
            <a:xfrm>
              <a:off x="8993939" y="5754496"/>
              <a:ext cx="118902" cy="72304"/>
            </a:xfrm>
            <a:custGeom>
              <a:avLst/>
              <a:gdLst/>
              <a:ahLst/>
              <a:cxnLst>
                <a:cxn ang="0">
                  <a:pos x="34" y="14"/>
                </a:cxn>
                <a:cxn ang="0">
                  <a:pos x="36" y="13"/>
                </a:cxn>
                <a:cxn ang="0">
                  <a:pos x="34" y="14"/>
                </a:cxn>
                <a:cxn ang="0">
                  <a:pos x="30" y="6"/>
                </a:cxn>
                <a:cxn ang="0">
                  <a:pos x="27" y="6"/>
                </a:cxn>
                <a:cxn ang="0">
                  <a:pos x="28" y="10"/>
                </a:cxn>
                <a:cxn ang="0">
                  <a:pos x="30" y="6"/>
                </a:cxn>
                <a:cxn ang="0">
                  <a:pos x="16" y="14"/>
                </a:cxn>
                <a:cxn ang="0">
                  <a:pos x="13" y="11"/>
                </a:cxn>
                <a:cxn ang="0">
                  <a:pos x="4" y="2"/>
                </a:cxn>
                <a:cxn ang="0">
                  <a:pos x="4" y="3"/>
                </a:cxn>
                <a:cxn ang="0">
                  <a:pos x="0" y="0"/>
                </a:cxn>
                <a:cxn ang="0">
                  <a:pos x="0" y="2"/>
                </a:cxn>
                <a:cxn ang="0">
                  <a:pos x="4" y="6"/>
                </a:cxn>
                <a:cxn ang="0">
                  <a:pos x="4" y="8"/>
                </a:cxn>
                <a:cxn ang="0">
                  <a:pos x="7" y="10"/>
                </a:cxn>
                <a:cxn ang="0">
                  <a:pos x="7" y="11"/>
                </a:cxn>
                <a:cxn ang="0">
                  <a:pos x="8" y="13"/>
                </a:cxn>
                <a:cxn ang="0">
                  <a:pos x="8" y="13"/>
                </a:cxn>
                <a:cxn ang="0">
                  <a:pos x="10" y="14"/>
                </a:cxn>
                <a:cxn ang="0">
                  <a:pos x="11" y="14"/>
                </a:cxn>
                <a:cxn ang="0">
                  <a:pos x="16" y="19"/>
                </a:cxn>
                <a:cxn ang="0">
                  <a:pos x="21" y="22"/>
                </a:cxn>
                <a:cxn ang="0">
                  <a:pos x="21" y="23"/>
                </a:cxn>
                <a:cxn ang="0">
                  <a:pos x="18" y="16"/>
                </a:cxn>
                <a:cxn ang="0">
                  <a:pos x="16" y="14"/>
                </a:cxn>
              </a:cxnLst>
              <a:rect l="0" t="0" r="r" b="b"/>
              <a:pathLst>
                <a:path w="38" h="23">
                  <a:moveTo>
                    <a:pt x="34" y="14"/>
                  </a:moveTo>
                  <a:cubicBezTo>
                    <a:pt x="33" y="13"/>
                    <a:pt x="34" y="11"/>
                    <a:pt x="36" y="13"/>
                  </a:cubicBezTo>
                  <a:cubicBezTo>
                    <a:pt x="38" y="16"/>
                    <a:pt x="34" y="16"/>
                    <a:pt x="34" y="14"/>
                  </a:cubicBezTo>
                  <a:close/>
                  <a:moveTo>
                    <a:pt x="30" y="6"/>
                  </a:moveTo>
                  <a:cubicBezTo>
                    <a:pt x="28" y="5"/>
                    <a:pt x="27" y="5"/>
                    <a:pt x="27" y="6"/>
                  </a:cubicBezTo>
                  <a:cubicBezTo>
                    <a:pt x="28" y="6"/>
                    <a:pt x="25" y="8"/>
                    <a:pt x="28" y="10"/>
                  </a:cubicBezTo>
                  <a:cubicBezTo>
                    <a:pt x="31" y="11"/>
                    <a:pt x="31" y="8"/>
                    <a:pt x="30" y="6"/>
                  </a:cubicBezTo>
                  <a:close/>
                  <a:moveTo>
                    <a:pt x="16" y="14"/>
                  </a:moveTo>
                  <a:cubicBezTo>
                    <a:pt x="13" y="11"/>
                    <a:pt x="13" y="11"/>
                    <a:pt x="13" y="11"/>
                  </a:cubicBezTo>
                  <a:cubicBezTo>
                    <a:pt x="13" y="8"/>
                    <a:pt x="5" y="3"/>
                    <a:pt x="4" y="2"/>
                  </a:cubicBezTo>
                  <a:cubicBezTo>
                    <a:pt x="4" y="3"/>
                    <a:pt x="4" y="3"/>
                    <a:pt x="4" y="3"/>
                  </a:cubicBezTo>
                  <a:cubicBezTo>
                    <a:pt x="2" y="3"/>
                    <a:pt x="2" y="0"/>
                    <a:pt x="0" y="0"/>
                  </a:cubicBezTo>
                  <a:cubicBezTo>
                    <a:pt x="0" y="2"/>
                    <a:pt x="0" y="2"/>
                    <a:pt x="0" y="2"/>
                  </a:cubicBezTo>
                  <a:cubicBezTo>
                    <a:pt x="4" y="6"/>
                    <a:pt x="4" y="6"/>
                    <a:pt x="4" y="6"/>
                  </a:cubicBezTo>
                  <a:cubicBezTo>
                    <a:pt x="4" y="8"/>
                    <a:pt x="4" y="8"/>
                    <a:pt x="4" y="8"/>
                  </a:cubicBezTo>
                  <a:cubicBezTo>
                    <a:pt x="7" y="10"/>
                    <a:pt x="7" y="10"/>
                    <a:pt x="7" y="10"/>
                  </a:cubicBezTo>
                  <a:cubicBezTo>
                    <a:pt x="7" y="11"/>
                    <a:pt x="7" y="11"/>
                    <a:pt x="7" y="11"/>
                  </a:cubicBezTo>
                  <a:cubicBezTo>
                    <a:pt x="8" y="13"/>
                    <a:pt x="8" y="13"/>
                    <a:pt x="8" y="13"/>
                  </a:cubicBezTo>
                  <a:cubicBezTo>
                    <a:pt x="8" y="13"/>
                    <a:pt x="8" y="13"/>
                    <a:pt x="8" y="13"/>
                  </a:cubicBezTo>
                  <a:cubicBezTo>
                    <a:pt x="10" y="14"/>
                    <a:pt x="10" y="14"/>
                    <a:pt x="10" y="14"/>
                  </a:cubicBezTo>
                  <a:cubicBezTo>
                    <a:pt x="10" y="14"/>
                    <a:pt x="10" y="14"/>
                    <a:pt x="11" y="14"/>
                  </a:cubicBezTo>
                  <a:cubicBezTo>
                    <a:pt x="11" y="16"/>
                    <a:pt x="14" y="17"/>
                    <a:pt x="16" y="19"/>
                  </a:cubicBezTo>
                  <a:cubicBezTo>
                    <a:pt x="21" y="22"/>
                    <a:pt x="21" y="22"/>
                    <a:pt x="21" y="22"/>
                  </a:cubicBezTo>
                  <a:cubicBezTo>
                    <a:pt x="21" y="23"/>
                    <a:pt x="21" y="23"/>
                    <a:pt x="21" y="23"/>
                  </a:cubicBezTo>
                  <a:cubicBezTo>
                    <a:pt x="27" y="20"/>
                    <a:pt x="27" y="23"/>
                    <a:pt x="18" y="16"/>
                  </a:cubicBezTo>
                  <a:cubicBezTo>
                    <a:pt x="18" y="14"/>
                    <a:pt x="16" y="13"/>
                    <a:pt x="16" y="14"/>
                  </a:cubicBezTo>
                  <a:close/>
                </a:path>
              </a:pathLst>
            </a:custGeom>
            <a:grpFill/>
            <a:ln w="6350" cmpd="sng">
              <a:solidFill>
                <a:schemeClr val="bg1"/>
              </a:solidFill>
              <a:round/>
              <a:headEnd/>
              <a:tailEnd/>
            </a:ln>
          </p:spPr>
          <p:txBody>
            <a:bodyPr/>
            <a:lstStyle/>
            <a:p>
              <a:endParaRPr lang="en-GB"/>
            </a:p>
          </p:txBody>
        </p:sp>
        <p:sp>
          <p:nvSpPr>
            <p:cNvPr id="881" name="Freeform 220">
              <a:extLst>
                <a:ext uri="{FF2B5EF4-FFF2-40B4-BE49-F238E27FC236}">
                  <a16:creationId xmlns:a16="http://schemas.microsoft.com/office/drawing/2014/main" id="{B184875B-A65C-3296-213B-91337384AD03}"/>
                </a:ext>
              </a:extLst>
            </p:cNvPr>
            <p:cNvSpPr>
              <a:spLocks/>
            </p:cNvSpPr>
            <p:nvPr/>
          </p:nvSpPr>
          <p:spPr bwMode="auto">
            <a:xfrm>
              <a:off x="7427327" y="4925412"/>
              <a:ext cx="102834" cy="178350"/>
            </a:xfrm>
            <a:custGeom>
              <a:avLst/>
              <a:gdLst/>
              <a:ahLst/>
              <a:cxnLst>
                <a:cxn ang="0">
                  <a:pos x="15" y="7"/>
                </a:cxn>
                <a:cxn ang="0">
                  <a:pos x="18" y="8"/>
                </a:cxn>
                <a:cxn ang="0">
                  <a:pos x="26" y="19"/>
                </a:cxn>
                <a:cxn ang="0">
                  <a:pos x="26" y="27"/>
                </a:cxn>
                <a:cxn ang="0">
                  <a:pos x="26" y="32"/>
                </a:cxn>
                <a:cxn ang="0">
                  <a:pos x="27" y="41"/>
                </a:cxn>
                <a:cxn ang="0">
                  <a:pos x="32" y="49"/>
                </a:cxn>
                <a:cxn ang="0">
                  <a:pos x="32" y="54"/>
                </a:cxn>
                <a:cxn ang="0">
                  <a:pos x="30" y="52"/>
                </a:cxn>
                <a:cxn ang="0">
                  <a:pos x="29" y="54"/>
                </a:cxn>
                <a:cxn ang="0">
                  <a:pos x="26" y="54"/>
                </a:cxn>
                <a:cxn ang="0">
                  <a:pos x="17" y="47"/>
                </a:cxn>
                <a:cxn ang="0">
                  <a:pos x="9" y="38"/>
                </a:cxn>
                <a:cxn ang="0">
                  <a:pos x="5" y="28"/>
                </a:cxn>
                <a:cxn ang="0">
                  <a:pos x="3" y="24"/>
                </a:cxn>
                <a:cxn ang="0">
                  <a:pos x="2" y="16"/>
                </a:cxn>
                <a:cxn ang="0">
                  <a:pos x="0" y="3"/>
                </a:cxn>
                <a:cxn ang="0">
                  <a:pos x="2" y="2"/>
                </a:cxn>
                <a:cxn ang="0">
                  <a:pos x="5" y="5"/>
                </a:cxn>
                <a:cxn ang="0">
                  <a:pos x="8" y="7"/>
                </a:cxn>
                <a:cxn ang="0">
                  <a:pos x="8" y="11"/>
                </a:cxn>
                <a:cxn ang="0">
                  <a:pos x="12" y="10"/>
                </a:cxn>
                <a:cxn ang="0">
                  <a:pos x="15" y="7"/>
                </a:cxn>
              </a:cxnLst>
              <a:rect l="0" t="0" r="r" b="b"/>
              <a:pathLst>
                <a:path w="33" h="57">
                  <a:moveTo>
                    <a:pt x="15" y="7"/>
                  </a:moveTo>
                  <a:cubicBezTo>
                    <a:pt x="17" y="7"/>
                    <a:pt x="17" y="5"/>
                    <a:pt x="18" y="8"/>
                  </a:cubicBezTo>
                  <a:cubicBezTo>
                    <a:pt x="18" y="11"/>
                    <a:pt x="24" y="14"/>
                    <a:pt x="26" y="19"/>
                  </a:cubicBezTo>
                  <a:cubicBezTo>
                    <a:pt x="27" y="24"/>
                    <a:pt x="26" y="27"/>
                    <a:pt x="26" y="27"/>
                  </a:cubicBezTo>
                  <a:cubicBezTo>
                    <a:pt x="26" y="28"/>
                    <a:pt x="24" y="30"/>
                    <a:pt x="26" y="32"/>
                  </a:cubicBezTo>
                  <a:cubicBezTo>
                    <a:pt x="27" y="33"/>
                    <a:pt x="23" y="38"/>
                    <a:pt x="27" y="41"/>
                  </a:cubicBezTo>
                  <a:cubicBezTo>
                    <a:pt x="30" y="44"/>
                    <a:pt x="29" y="47"/>
                    <a:pt x="32" y="49"/>
                  </a:cubicBezTo>
                  <a:cubicBezTo>
                    <a:pt x="32" y="50"/>
                    <a:pt x="33" y="55"/>
                    <a:pt x="32" y="54"/>
                  </a:cubicBezTo>
                  <a:cubicBezTo>
                    <a:pt x="30" y="54"/>
                    <a:pt x="32" y="54"/>
                    <a:pt x="30" y="52"/>
                  </a:cubicBezTo>
                  <a:cubicBezTo>
                    <a:pt x="29" y="52"/>
                    <a:pt x="30" y="54"/>
                    <a:pt x="29" y="54"/>
                  </a:cubicBezTo>
                  <a:cubicBezTo>
                    <a:pt x="26" y="52"/>
                    <a:pt x="27" y="57"/>
                    <a:pt x="26" y="54"/>
                  </a:cubicBezTo>
                  <a:cubicBezTo>
                    <a:pt x="24" y="50"/>
                    <a:pt x="23" y="54"/>
                    <a:pt x="17" y="47"/>
                  </a:cubicBezTo>
                  <a:cubicBezTo>
                    <a:pt x="9" y="39"/>
                    <a:pt x="8" y="41"/>
                    <a:pt x="9" y="38"/>
                  </a:cubicBezTo>
                  <a:cubicBezTo>
                    <a:pt x="11" y="35"/>
                    <a:pt x="3" y="30"/>
                    <a:pt x="5" y="28"/>
                  </a:cubicBezTo>
                  <a:cubicBezTo>
                    <a:pt x="5" y="27"/>
                    <a:pt x="3" y="28"/>
                    <a:pt x="3" y="24"/>
                  </a:cubicBezTo>
                  <a:cubicBezTo>
                    <a:pt x="3" y="17"/>
                    <a:pt x="0" y="19"/>
                    <a:pt x="2" y="16"/>
                  </a:cubicBezTo>
                  <a:cubicBezTo>
                    <a:pt x="2" y="14"/>
                    <a:pt x="3" y="8"/>
                    <a:pt x="0" y="3"/>
                  </a:cubicBezTo>
                  <a:cubicBezTo>
                    <a:pt x="0" y="0"/>
                    <a:pt x="0" y="0"/>
                    <a:pt x="2" y="2"/>
                  </a:cubicBezTo>
                  <a:cubicBezTo>
                    <a:pt x="3" y="3"/>
                    <a:pt x="5" y="2"/>
                    <a:pt x="5" y="5"/>
                  </a:cubicBezTo>
                  <a:cubicBezTo>
                    <a:pt x="6" y="7"/>
                    <a:pt x="8" y="3"/>
                    <a:pt x="8" y="7"/>
                  </a:cubicBezTo>
                  <a:cubicBezTo>
                    <a:pt x="8" y="8"/>
                    <a:pt x="6" y="10"/>
                    <a:pt x="8" y="11"/>
                  </a:cubicBezTo>
                  <a:cubicBezTo>
                    <a:pt x="9" y="13"/>
                    <a:pt x="9" y="7"/>
                    <a:pt x="12" y="10"/>
                  </a:cubicBezTo>
                  <a:cubicBezTo>
                    <a:pt x="14" y="11"/>
                    <a:pt x="14" y="11"/>
                    <a:pt x="15" y="7"/>
                  </a:cubicBezTo>
                </a:path>
              </a:pathLst>
            </a:custGeom>
            <a:grpFill/>
            <a:ln w="6350" cmpd="sng">
              <a:solidFill>
                <a:schemeClr val="bg1"/>
              </a:solidFill>
              <a:round/>
              <a:headEnd/>
              <a:tailEnd/>
            </a:ln>
          </p:spPr>
          <p:txBody>
            <a:bodyPr/>
            <a:lstStyle/>
            <a:p>
              <a:endParaRPr lang="en-GB"/>
            </a:p>
          </p:txBody>
        </p:sp>
        <p:sp>
          <p:nvSpPr>
            <p:cNvPr id="882" name="Freeform 221">
              <a:extLst>
                <a:ext uri="{FF2B5EF4-FFF2-40B4-BE49-F238E27FC236}">
                  <a16:creationId xmlns:a16="http://schemas.microsoft.com/office/drawing/2014/main" id="{750B5C7D-E005-34D8-7C63-8CC8B37E4671}"/>
                </a:ext>
              </a:extLst>
            </p:cNvPr>
            <p:cNvSpPr>
              <a:spLocks/>
            </p:cNvSpPr>
            <p:nvPr/>
          </p:nvSpPr>
          <p:spPr bwMode="auto">
            <a:xfrm>
              <a:off x="7510880" y="5090908"/>
              <a:ext cx="9641" cy="12854"/>
            </a:xfrm>
            <a:custGeom>
              <a:avLst/>
              <a:gdLst/>
              <a:ahLst/>
              <a:cxnLst>
                <a:cxn ang="0">
                  <a:pos x="0" y="2"/>
                </a:cxn>
                <a:cxn ang="0">
                  <a:pos x="3" y="0"/>
                </a:cxn>
                <a:cxn ang="0">
                  <a:pos x="0" y="2"/>
                </a:cxn>
              </a:cxnLst>
              <a:rect l="0" t="0" r="r" b="b"/>
              <a:pathLst>
                <a:path w="3" h="4">
                  <a:moveTo>
                    <a:pt x="0" y="2"/>
                  </a:moveTo>
                  <a:cubicBezTo>
                    <a:pt x="0" y="0"/>
                    <a:pt x="3" y="0"/>
                    <a:pt x="3" y="0"/>
                  </a:cubicBezTo>
                  <a:cubicBezTo>
                    <a:pt x="3" y="2"/>
                    <a:pt x="2" y="4"/>
                    <a:pt x="0" y="2"/>
                  </a:cubicBezTo>
                </a:path>
              </a:pathLst>
            </a:custGeom>
            <a:grpFill/>
            <a:ln w="6350" cmpd="sng">
              <a:solidFill>
                <a:schemeClr val="bg1"/>
              </a:solidFill>
              <a:round/>
              <a:headEnd/>
              <a:tailEnd/>
            </a:ln>
          </p:spPr>
          <p:txBody>
            <a:bodyPr/>
            <a:lstStyle/>
            <a:p>
              <a:endParaRPr lang="en-GB"/>
            </a:p>
          </p:txBody>
        </p:sp>
        <p:sp>
          <p:nvSpPr>
            <p:cNvPr id="883" name="Freeform 222">
              <a:extLst>
                <a:ext uri="{FF2B5EF4-FFF2-40B4-BE49-F238E27FC236}">
                  <a16:creationId xmlns:a16="http://schemas.microsoft.com/office/drawing/2014/main" id="{5861C3D3-28D4-8F35-BB85-A301C418D673}"/>
                </a:ext>
              </a:extLst>
            </p:cNvPr>
            <p:cNvSpPr>
              <a:spLocks/>
            </p:cNvSpPr>
            <p:nvPr/>
          </p:nvSpPr>
          <p:spPr bwMode="auto">
            <a:xfrm>
              <a:off x="7298784" y="4957547"/>
              <a:ext cx="1115107" cy="510947"/>
            </a:xfrm>
            <a:custGeom>
              <a:avLst/>
              <a:gdLst/>
              <a:ahLst/>
              <a:cxnLst>
                <a:cxn ang="0">
                  <a:pos x="306" y="91"/>
                </a:cxn>
                <a:cxn ang="0">
                  <a:pos x="288" y="67"/>
                </a:cxn>
                <a:cxn ang="0">
                  <a:pos x="341" y="73"/>
                </a:cxn>
                <a:cxn ang="0">
                  <a:pos x="157" y="37"/>
                </a:cxn>
                <a:cxn ang="0">
                  <a:pos x="115" y="40"/>
                </a:cxn>
                <a:cxn ang="0">
                  <a:pos x="121" y="87"/>
                </a:cxn>
                <a:cxn ang="0">
                  <a:pos x="167" y="87"/>
                </a:cxn>
                <a:cxn ang="0">
                  <a:pos x="179" y="29"/>
                </a:cxn>
                <a:cxn ang="0">
                  <a:pos x="24" y="35"/>
                </a:cxn>
                <a:cxn ang="0">
                  <a:pos x="71" y="112"/>
                </a:cxn>
                <a:cxn ang="0">
                  <a:pos x="77" y="80"/>
                </a:cxn>
                <a:cxn ang="0">
                  <a:pos x="45" y="37"/>
                </a:cxn>
                <a:cxn ang="0">
                  <a:pos x="4" y="1"/>
                </a:cxn>
                <a:cxn ang="0">
                  <a:pos x="138" y="140"/>
                </a:cxn>
                <a:cxn ang="0">
                  <a:pos x="128" y="122"/>
                </a:cxn>
                <a:cxn ang="0">
                  <a:pos x="85" y="121"/>
                </a:cxn>
                <a:cxn ang="0">
                  <a:pos x="347" y="129"/>
                </a:cxn>
                <a:cxn ang="0">
                  <a:pos x="161" y="124"/>
                </a:cxn>
                <a:cxn ang="0">
                  <a:pos x="166" y="143"/>
                </a:cxn>
                <a:cxn ang="0">
                  <a:pos x="189" y="144"/>
                </a:cxn>
                <a:cxn ang="0">
                  <a:pos x="181" y="141"/>
                </a:cxn>
                <a:cxn ang="0">
                  <a:pos x="195" y="140"/>
                </a:cxn>
                <a:cxn ang="0">
                  <a:pos x="208" y="144"/>
                </a:cxn>
                <a:cxn ang="0">
                  <a:pos x="210" y="141"/>
                </a:cxn>
                <a:cxn ang="0">
                  <a:pos x="222" y="141"/>
                </a:cxn>
                <a:cxn ang="0">
                  <a:pos x="228" y="138"/>
                </a:cxn>
                <a:cxn ang="0">
                  <a:pos x="236" y="136"/>
                </a:cxn>
                <a:cxn ang="0">
                  <a:pos x="195" y="149"/>
                </a:cxn>
                <a:cxn ang="0">
                  <a:pos x="240" y="149"/>
                </a:cxn>
                <a:cxn ang="0">
                  <a:pos x="230" y="149"/>
                </a:cxn>
                <a:cxn ang="0">
                  <a:pos x="205" y="88"/>
                </a:cxn>
                <a:cxn ang="0">
                  <a:pos x="221" y="63"/>
                </a:cxn>
                <a:cxn ang="0">
                  <a:pos x="231" y="48"/>
                </a:cxn>
                <a:cxn ang="0">
                  <a:pos x="193" y="73"/>
                </a:cxn>
                <a:cxn ang="0">
                  <a:pos x="246" y="88"/>
                </a:cxn>
                <a:cxn ang="0">
                  <a:pos x="260" y="90"/>
                </a:cxn>
                <a:cxn ang="0">
                  <a:pos x="262" y="71"/>
                </a:cxn>
                <a:cxn ang="0">
                  <a:pos x="285" y="70"/>
                </a:cxn>
                <a:cxn ang="0">
                  <a:pos x="260" y="54"/>
                </a:cxn>
                <a:cxn ang="0">
                  <a:pos x="257" y="48"/>
                </a:cxn>
                <a:cxn ang="0">
                  <a:pos x="213" y="107"/>
                </a:cxn>
                <a:cxn ang="0">
                  <a:pos x="224" y="101"/>
                </a:cxn>
                <a:cxn ang="0">
                  <a:pos x="225" y="70"/>
                </a:cxn>
                <a:cxn ang="0">
                  <a:pos x="312" y="119"/>
                </a:cxn>
                <a:cxn ang="0">
                  <a:pos x="100" y="88"/>
                </a:cxn>
                <a:cxn ang="0">
                  <a:pos x="90" y="82"/>
                </a:cxn>
                <a:cxn ang="0">
                  <a:pos x="12" y="34"/>
                </a:cxn>
                <a:cxn ang="0">
                  <a:pos x="29" y="67"/>
                </a:cxn>
                <a:cxn ang="0">
                  <a:pos x="74" y="60"/>
                </a:cxn>
                <a:cxn ang="0">
                  <a:pos x="67" y="48"/>
                </a:cxn>
                <a:cxn ang="0">
                  <a:pos x="58" y="43"/>
                </a:cxn>
                <a:cxn ang="0">
                  <a:pos x="62" y="48"/>
                </a:cxn>
                <a:cxn ang="0">
                  <a:pos x="326" y="74"/>
                </a:cxn>
                <a:cxn ang="0">
                  <a:pos x="275" y="135"/>
                </a:cxn>
                <a:cxn ang="0">
                  <a:pos x="260" y="138"/>
                </a:cxn>
                <a:cxn ang="0">
                  <a:pos x="312" y="115"/>
                </a:cxn>
                <a:cxn ang="0">
                  <a:pos x="245" y="76"/>
                </a:cxn>
                <a:cxn ang="0">
                  <a:pos x="265" y="91"/>
                </a:cxn>
                <a:cxn ang="0">
                  <a:pos x="74" y="45"/>
                </a:cxn>
              </a:cxnLst>
              <a:rect l="0" t="0" r="r" b="b"/>
              <a:pathLst>
                <a:path w="358" h="164">
                  <a:moveTo>
                    <a:pt x="358" y="138"/>
                  </a:moveTo>
                  <a:cubicBezTo>
                    <a:pt x="353" y="136"/>
                    <a:pt x="352" y="138"/>
                    <a:pt x="350" y="136"/>
                  </a:cubicBezTo>
                  <a:cubicBezTo>
                    <a:pt x="350" y="135"/>
                    <a:pt x="345" y="140"/>
                    <a:pt x="349" y="133"/>
                  </a:cubicBezTo>
                  <a:cubicBezTo>
                    <a:pt x="352" y="129"/>
                    <a:pt x="345" y="130"/>
                    <a:pt x="345" y="125"/>
                  </a:cubicBezTo>
                  <a:cubicBezTo>
                    <a:pt x="344" y="122"/>
                    <a:pt x="349" y="125"/>
                    <a:pt x="345" y="121"/>
                  </a:cubicBezTo>
                  <a:cubicBezTo>
                    <a:pt x="342" y="118"/>
                    <a:pt x="341" y="110"/>
                    <a:pt x="338" y="107"/>
                  </a:cubicBezTo>
                  <a:cubicBezTo>
                    <a:pt x="333" y="104"/>
                    <a:pt x="330" y="105"/>
                    <a:pt x="327" y="102"/>
                  </a:cubicBezTo>
                  <a:cubicBezTo>
                    <a:pt x="321" y="99"/>
                    <a:pt x="320" y="102"/>
                    <a:pt x="313" y="97"/>
                  </a:cubicBezTo>
                  <a:cubicBezTo>
                    <a:pt x="309" y="93"/>
                    <a:pt x="306" y="94"/>
                    <a:pt x="306" y="91"/>
                  </a:cubicBezTo>
                  <a:cubicBezTo>
                    <a:pt x="307" y="85"/>
                    <a:pt x="306" y="85"/>
                    <a:pt x="304" y="93"/>
                  </a:cubicBezTo>
                  <a:cubicBezTo>
                    <a:pt x="304" y="97"/>
                    <a:pt x="300" y="97"/>
                    <a:pt x="298" y="94"/>
                  </a:cubicBezTo>
                  <a:cubicBezTo>
                    <a:pt x="297" y="91"/>
                    <a:pt x="303" y="93"/>
                    <a:pt x="298" y="88"/>
                  </a:cubicBezTo>
                  <a:cubicBezTo>
                    <a:pt x="294" y="85"/>
                    <a:pt x="294" y="87"/>
                    <a:pt x="292" y="85"/>
                  </a:cubicBezTo>
                  <a:cubicBezTo>
                    <a:pt x="292" y="80"/>
                    <a:pt x="300" y="87"/>
                    <a:pt x="301" y="82"/>
                  </a:cubicBezTo>
                  <a:cubicBezTo>
                    <a:pt x="301" y="79"/>
                    <a:pt x="307" y="84"/>
                    <a:pt x="307" y="80"/>
                  </a:cubicBezTo>
                  <a:cubicBezTo>
                    <a:pt x="307" y="76"/>
                    <a:pt x="295" y="82"/>
                    <a:pt x="294" y="77"/>
                  </a:cubicBezTo>
                  <a:cubicBezTo>
                    <a:pt x="291" y="73"/>
                    <a:pt x="291" y="71"/>
                    <a:pt x="288" y="71"/>
                  </a:cubicBezTo>
                  <a:cubicBezTo>
                    <a:pt x="281" y="71"/>
                    <a:pt x="288" y="68"/>
                    <a:pt x="288" y="67"/>
                  </a:cubicBezTo>
                  <a:cubicBezTo>
                    <a:pt x="286" y="63"/>
                    <a:pt x="289" y="65"/>
                    <a:pt x="292" y="63"/>
                  </a:cubicBezTo>
                  <a:cubicBezTo>
                    <a:pt x="294" y="63"/>
                    <a:pt x="294" y="57"/>
                    <a:pt x="301" y="62"/>
                  </a:cubicBezTo>
                  <a:cubicBezTo>
                    <a:pt x="309" y="67"/>
                    <a:pt x="309" y="62"/>
                    <a:pt x="310" y="67"/>
                  </a:cubicBezTo>
                  <a:cubicBezTo>
                    <a:pt x="312" y="73"/>
                    <a:pt x="309" y="73"/>
                    <a:pt x="310" y="80"/>
                  </a:cubicBezTo>
                  <a:cubicBezTo>
                    <a:pt x="313" y="87"/>
                    <a:pt x="312" y="79"/>
                    <a:pt x="313" y="80"/>
                  </a:cubicBezTo>
                  <a:cubicBezTo>
                    <a:pt x="315" y="84"/>
                    <a:pt x="313" y="88"/>
                    <a:pt x="318" y="90"/>
                  </a:cubicBezTo>
                  <a:cubicBezTo>
                    <a:pt x="321" y="91"/>
                    <a:pt x="327" y="77"/>
                    <a:pt x="329" y="79"/>
                  </a:cubicBezTo>
                  <a:cubicBezTo>
                    <a:pt x="330" y="80"/>
                    <a:pt x="335" y="77"/>
                    <a:pt x="335" y="76"/>
                  </a:cubicBezTo>
                  <a:cubicBezTo>
                    <a:pt x="333" y="74"/>
                    <a:pt x="338" y="71"/>
                    <a:pt x="341" y="73"/>
                  </a:cubicBezTo>
                  <a:cubicBezTo>
                    <a:pt x="344" y="74"/>
                    <a:pt x="353" y="80"/>
                    <a:pt x="358" y="80"/>
                  </a:cubicBezTo>
                  <a:cubicBezTo>
                    <a:pt x="358" y="138"/>
                    <a:pt x="358" y="138"/>
                    <a:pt x="358" y="138"/>
                  </a:cubicBezTo>
                  <a:close/>
                  <a:moveTo>
                    <a:pt x="178" y="17"/>
                  </a:moveTo>
                  <a:cubicBezTo>
                    <a:pt x="175" y="14"/>
                    <a:pt x="176" y="15"/>
                    <a:pt x="173" y="15"/>
                  </a:cubicBezTo>
                  <a:cubicBezTo>
                    <a:pt x="169" y="15"/>
                    <a:pt x="166" y="14"/>
                    <a:pt x="164" y="17"/>
                  </a:cubicBezTo>
                  <a:cubicBezTo>
                    <a:pt x="163" y="20"/>
                    <a:pt x="163" y="23"/>
                    <a:pt x="163" y="26"/>
                  </a:cubicBezTo>
                  <a:cubicBezTo>
                    <a:pt x="163" y="29"/>
                    <a:pt x="160" y="26"/>
                    <a:pt x="160" y="29"/>
                  </a:cubicBezTo>
                  <a:cubicBezTo>
                    <a:pt x="158" y="32"/>
                    <a:pt x="158" y="32"/>
                    <a:pt x="160" y="32"/>
                  </a:cubicBezTo>
                  <a:cubicBezTo>
                    <a:pt x="161" y="34"/>
                    <a:pt x="157" y="34"/>
                    <a:pt x="157" y="37"/>
                  </a:cubicBezTo>
                  <a:cubicBezTo>
                    <a:pt x="157" y="39"/>
                    <a:pt x="157" y="40"/>
                    <a:pt x="155" y="42"/>
                  </a:cubicBezTo>
                  <a:cubicBezTo>
                    <a:pt x="155" y="45"/>
                    <a:pt x="150" y="42"/>
                    <a:pt x="149" y="45"/>
                  </a:cubicBezTo>
                  <a:cubicBezTo>
                    <a:pt x="147" y="46"/>
                    <a:pt x="144" y="45"/>
                    <a:pt x="143" y="43"/>
                  </a:cubicBezTo>
                  <a:cubicBezTo>
                    <a:pt x="141" y="43"/>
                    <a:pt x="144" y="42"/>
                    <a:pt x="140" y="42"/>
                  </a:cubicBezTo>
                  <a:cubicBezTo>
                    <a:pt x="134" y="42"/>
                    <a:pt x="137" y="46"/>
                    <a:pt x="135" y="46"/>
                  </a:cubicBezTo>
                  <a:cubicBezTo>
                    <a:pt x="132" y="46"/>
                    <a:pt x="134" y="49"/>
                    <a:pt x="129" y="48"/>
                  </a:cubicBezTo>
                  <a:cubicBezTo>
                    <a:pt x="125" y="46"/>
                    <a:pt x="125" y="51"/>
                    <a:pt x="121" y="48"/>
                  </a:cubicBezTo>
                  <a:cubicBezTo>
                    <a:pt x="120" y="46"/>
                    <a:pt x="118" y="43"/>
                    <a:pt x="117" y="43"/>
                  </a:cubicBezTo>
                  <a:cubicBezTo>
                    <a:pt x="115" y="43"/>
                    <a:pt x="117" y="42"/>
                    <a:pt x="115" y="40"/>
                  </a:cubicBezTo>
                  <a:cubicBezTo>
                    <a:pt x="114" y="40"/>
                    <a:pt x="115" y="37"/>
                    <a:pt x="115" y="37"/>
                  </a:cubicBezTo>
                  <a:cubicBezTo>
                    <a:pt x="112" y="37"/>
                    <a:pt x="112" y="40"/>
                    <a:pt x="112" y="42"/>
                  </a:cubicBezTo>
                  <a:cubicBezTo>
                    <a:pt x="109" y="45"/>
                    <a:pt x="108" y="54"/>
                    <a:pt x="111" y="56"/>
                  </a:cubicBezTo>
                  <a:cubicBezTo>
                    <a:pt x="114" y="57"/>
                    <a:pt x="109" y="59"/>
                    <a:pt x="112" y="62"/>
                  </a:cubicBezTo>
                  <a:cubicBezTo>
                    <a:pt x="115" y="65"/>
                    <a:pt x="111" y="65"/>
                    <a:pt x="114" y="65"/>
                  </a:cubicBezTo>
                  <a:cubicBezTo>
                    <a:pt x="117" y="67"/>
                    <a:pt x="112" y="68"/>
                    <a:pt x="114" y="70"/>
                  </a:cubicBezTo>
                  <a:cubicBezTo>
                    <a:pt x="115" y="71"/>
                    <a:pt x="117" y="67"/>
                    <a:pt x="118" y="70"/>
                  </a:cubicBezTo>
                  <a:cubicBezTo>
                    <a:pt x="120" y="73"/>
                    <a:pt x="117" y="73"/>
                    <a:pt x="118" y="77"/>
                  </a:cubicBezTo>
                  <a:cubicBezTo>
                    <a:pt x="123" y="88"/>
                    <a:pt x="118" y="87"/>
                    <a:pt x="121" y="87"/>
                  </a:cubicBezTo>
                  <a:cubicBezTo>
                    <a:pt x="125" y="87"/>
                    <a:pt x="126" y="88"/>
                    <a:pt x="128" y="87"/>
                  </a:cubicBezTo>
                  <a:cubicBezTo>
                    <a:pt x="129" y="84"/>
                    <a:pt x="134" y="87"/>
                    <a:pt x="132" y="90"/>
                  </a:cubicBezTo>
                  <a:cubicBezTo>
                    <a:pt x="132" y="93"/>
                    <a:pt x="134" y="91"/>
                    <a:pt x="135" y="90"/>
                  </a:cubicBezTo>
                  <a:cubicBezTo>
                    <a:pt x="137" y="88"/>
                    <a:pt x="140" y="91"/>
                    <a:pt x="141" y="88"/>
                  </a:cubicBezTo>
                  <a:cubicBezTo>
                    <a:pt x="143" y="85"/>
                    <a:pt x="144" y="90"/>
                    <a:pt x="146" y="88"/>
                  </a:cubicBezTo>
                  <a:cubicBezTo>
                    <a:pt x="147" y="88"/>
                    <a:pt x="146" y="91"/>
                    <a:pt x="149" y="90"/>
                  </a:cubicBezTo>
                  <a:cubicBezTo>
                    <a:pt x="153" y="88"/>
                    <a:pt x="155" y="93"/>
                    <a:pt x="155" y="96"/>
                  </a:cubicBezTo>
                  <a:cubicBezTo>
                    <a:pt x="153" y="101"/>
                    <a:pt x="161" y="94"/>
                    <a:pt x="164" y="93"/>
                  </a:cubicBezTo>
                  <a:cubicBezTo>
                    <a:pt x="166" y="93"/>
                    <a:pt x="167" y="88"/>
                    <a:pt x="167" y="87"/>
                  </a:cubicBezTo>
                  <a:cubicBezTo>
                    <a:pt x="167" y="85"/>
                    <a:pt x="169" y="87"/>
                    <a:pt x="169" y="84"/>
                  </a:cubicBezTo>
                  <a:cubicBezTo>
                    <a:pt x="169" y="80"/>
                    <a:pt x="172" y="84"/>
                    <a:pt x="170" y="77"/>
                  </a:cubicBezTo>
                  <a:cubicBezTo>
                    <a:pt x="169" y="71"/>
                    <a:pt x="173" y="71"/>
                    <a:pt x="175" y="68"/>
                  </a:cubicBezTo>
                  <a:cubicBezTo>
                    <a:pt x="176" y="65"/>
                    <a:pt x="179" y="68"/>
                    <a:pt x="179" y="62"/>
                  </a:cubicBezTo>
                  <a:cubicBezTo>
                    <a:pt x="178" y="56"/>
                    <a:pt x="179" y="51"/>
                    <a:pt x="181" y="49"/>
                  </a:cubicBezTo>
                  <a:cubicBezTo>
                    <a:pt x="182" y="48"/>
                    <a:pt x="181" y="46"/>
                    <a:pt x="184" y="48"/>
                  </a:cubicBezTo>
                  <a:cubicBezTo>
                    <a:pt x="185" y="51"/>
                    <a:pt x="190" y="49"/>
                    <a:pt x="190" y="48"/>
                  </a:cubicBezTo>
                  <a:cubicBezTo>
                    <a:pt x="190" y="46"/>
                    <a:pt x="179" y="40"/>
                    <a:pt x="181" y="37"/>
                  </a:cubicBezTo>
                  <a:cubicBezTo>
                    <a:pt x="184" y="34"/>
                    <a:pt x="181" y="34"/>
                    <a:pt x="179" y="29"/>
                  </a:cubicBezTo>
                  <a:cubicBezTo>
                    <a:pt x="179" y="26"/>
                    <a:pt x="176" y="28"/>
                    <a:pt x="176" y="25"/>
                  </a:cubicBezTo>
                  <a:cubicBezTo>
                    <a:pt x="178" y="20"/>
                    <a:pt x="181" y="23"/>
                    <a:pt x="181" y="21"/>
                  </a:cubicBezTo>
                  <a:cubicBezTo>
                    <a:pt x="181" y="21"/>
                    <a:pt x="179" y="20"/>
                    <a:pt x="178" y="18"/>
                  </a:cubicBezTo>
                  <a:cubicBezTo>
                    <a:pt x="178" y="17"/>
                    <a:pt x="178" y="18"/>
                    <a:pt x="178" y="17"/>
                  </a:cubicBezTo>
                  <a:close/>
                  <a:moveTo>
                    <a:pt x="4" y="12"/>
                  </a:moveTo>
                  <a:cubicBezTo>
                    <a:pt x="7" y="17"/>
                    <a:pt x="7" y="15"/>
                    <a:pt x="10" y="18"/>
                  </a:cubicBezTo>
                  <a:cubicBezTo>
                    <a:pt x="12" y="23"/>
                    <a:pt x="12" y="18"/>
                    <a:pt x="16" y="23"/>
                  </a:cubicBezTo>
                  <a:cubicBezTo>
                    <a:pt x="19" y="29"/>
                    <a:pt x="15" y="26"/>
                    <a:pt x="19" y="29"/>
                  </a:cubicBezTo>
                  <a:cubicBezTo>
                    <a:pt x="22" y="31"/>
                    <a:pt x="18" y="32"/>
                    <a:pt x="24" y="35"/>
                  </a:cubicBezTo>
                  <a:cubicBezTo>
                    <a:pt x="27" y="37"/>
                    <a:pt x="30" y="40"/>
                    <a:pt x="30" y="42"/>
                  </a:cubicBezTo>
                  <a:cubicBezTo>
                    <a:pt x="29" y="43"/>
                    <a:pt x="29" y="42"/>
                    <a:pt x="32" y="48"/>
                  </a:cubicBezTo>
                  <a:cubicBezTo>
                    <a:pt x="33" y="54"/>
                    <a:pt x="32" y="54"/>
                    <a:pt x="35" y="56"/>
                  </a:cubicBezTo>
                  <a:cubicBezTo>
                    <a:pt x="38" y="57"/>
                    <a:pt x="35" y="57"/>
                    <a:pt x="41" y="63"/>
                  </a:cubicBezTo>
                  <a:cubicBezTo>
                    <a:pt x="44" y="67"/>
                    <a:pt x="41" y="68"/>
                    <a:pt x="42" y="70"/>
                  </a:cubicBezTo>
                  <a:cubicBezTo>
                    <a:pt x="45" y="71"/>
                    <a:pt x="45" y="74"/>
                    <a:pt x="47" y="79"/>
                  </a:cubicBezTo>
                  <a:cubicBezTo>
                    <a:pt x="47" y="82"/>
                    <a:pt x="50" y="87"/>
                    <a:pt x="54" y="91"/>
                  </a:cubicBezTo>
                  <a:cubicBezTo>
                    <a:pt x="58" y="94"/>
                    <a:pt x="56" y="94"/>
                    <a:pt x="62" y="101"/>
                  </a:cubicBezTo>
                  <a:cubicBezTo>
                    <a:pt x="67" y="105"/>
                    <a:pt x="70" y="107"/>
                    <a:pt x="71" y="112"/>
                  </a:cubicBezTo>
                  <a:cubicBezTo>
                    <a:pt x="74" y="115"/>
                    <a:pt x="77" y="119"/>
                    <a:pt x="76" y="113"/>
                  </a:cubicBezTo>
                  <a:cubicBezTo>
                    <a:pt x="74" y="107"/>
                    <a:pt x="80" y="116"/>
                    <a:pt x="80" y="112"/>
                  </a:cubicBezTo>
                  <a:cubicBezTo>
                    <a:pt x="82" y="108"/>
                    <a:pt x="83" y="116"/>
                    <a:pt x="85" y="115"/>
                  </a:cubicBezTo>
                  <a:cubicBezTo>
                    <a:pt x="86" y="113"/>
                    <a:pt x="86" y="110"/>
                    <a:pt x="86" y="104"/>
                  </a:cubicBezTo>
                  <a:cubicBezTo>
                    <a:pt x="86" y="99"/>
                    <a:pt x="85" y="101"/>
                    <a:pt x="86" y="97"/>
                  </a:cubicBezTo>
                  <a:cubicBezTo>
                    <a:pt x="88" y="93"/>
                    <a:pt x="85" y="94"/>
                    <a:pt x="86" y="90"/>
                  </a:cubicBezTo>
                  <a:cubicBezTo>
                    <a:pt x="90" y="87"/>
                    <a:pt x="86" y="87"/>
                    <a:pt x="85" y="84"/>
                  </a:cubicBezTo>
                  <a:cubicBezTo>
                    <a:pt x="83" y="80"/>
                    <a:pt x="83" y="79"/>
                    <a:pt x="80" y="80"/>
                  </a:cubicBezTo>
                  <a:cubicBezTo>
                    <a:pt x="79" y="82"/>
                    <a:pt x="80" y="79"/>
                    <a:pt x="77" y="80"/>
                  </a:cubicBezTo>
                  <a:cubicBezTo>
                    <a:pt x="74" y="84"/>
                    <a:pt x="80" y="77"/>
                    <a:pt x="77" y="77"/>
                  </a:cubicBezTo>
                  <a:cubicBezTo>
                    <a:pt x="74" y="77"/>
                    <a:pt x="76" y="67"/>
                    <a:pt x="73" y="67"/>
                  </a:cubicBezTo>
                  <a:cubicBezTo>
                    <a:pt x="68" y="68"/>
                    <a:pt x="65" y="65"/>
                    <a:pt x="67" y="62"/>
                  </a:cubicBezTo>
                  <a:cubicBezTo>
                    <a:pt x="68" y="60"/>
                    <a:pt x="65" y="59"/>
                    <a:pt x="68" y="59"/>
                  </a:cubicBezTo>
                  <a:cubicBezTo>
                    <a:pt x="71" y="57"/>
                    <a:pt x="68" y="51"/>
                    <a:pt x="65" y="52"/>
                  </a:cubicBezTo>
                  <a:cubicBezTo>
                    <a:pt x="62" y="54"/>
                    <a:pt x="65" y="51"/>
                    <a:pt x="61" y="49"/>
                  </a:cubicBezTo>
                  <a:cubicBezTo>
                    <a:pt x="54" y="49"/>
                    <a:pt x="59" y="42"/>
                    <a:pt x="51" y="40"/>
                  </a:cubicBezTo>
                  <a:cubicBezTo>
                    <a:pt x="48" y="40"/>
                    <a:pt x="50" y="37"/>
                    <a:pt x="48" y="35"/>
                  </a:cubicBezTo>
                  <a:cubicBezTo>
                    <a:pt x="44" y="32"/>
                    <a:pt x="47" y="39"/>
                    <a:pt x="45" y="37"/>
                  </a:cubicBezTo>
                  <a:cubicBezTo>
                    <a:pt x="44" y="35"/>
                    <a:pt x="42" y="37"/>
                    <a:pt x="42" y="32"/>
                  </a:cubicBezTo>
                  <a:cubicBezTo>
                    <a:pt x="41" y="29"/>
                    <a:pt x="41" y="32"/>
                    <a:pt x="39" y="29"/>
                  </a:cubicBezTo>
                  <a:cubicBezTo>
                    <a:pt x="38" y="28"/>
                    <a:pt x="35" y="23"/>
                    <a:pt x="32" y="21"/>
                  </a:cubicBezTo>
                  <a:cubicBezTo>
                    <a:pt x="29" y="21"/>
                    <a:pt x="29" y="18"/>
                    <a:pt x="27" y="17"/>
                  </a:cubicBezTo>
                  <a:cubicBezTo>
                    <a:pt x="24" y="17"/>
                    <a:pt x="27" y="14"/>
                    <a:pt x="24" y="14"/>
                  </a:cubicBezTo>
                  <a:cubicBezTo>
                    <a:pt x="22" y="12"/>
                    <a:pt x="24" y="11"/>
                    <a:pt x="21" y="7"/>
                  </a:cubicBezTo>
                  <a:cubicBezTo>
                    <a:pt x="18" y="3"/>
                    <a:pt x="19" y="7"/>
                    <a:pt x="16" y="6"/>
                  </a:cubicBezTo>
                  <a:cubicBezTo>
                    <a:pt x="15" y="4"/>
                    <a:pt x="15" y="6"/>
                    <a:pt x="10" y="6"/>
                  </a:cubicBezTo>
                  <a:cubicBezTo>
                    <a:pt x="4" y="4"/>
                    <a:pt x="9" y="4"/>
                    <a:pt x="4" y="1"/>
                  </a:cubicBezTo>
                  <a:cubicBezTo>
                    <a:pt x="0" y="0"/>
                    <a:pt x="1" y="6"/>
                    <a:pt x="4" y="12"/>
                  </a:cubicBezTo>
                  <a:close/>
                  <a:moveTo>
                    <a:pt x="82" y="124"/>
                  </a:moveTo>
                  <a:cubicBezTo>
                    <a:pt x="83" y="124"/>
                    <a:pt x="86" y="122"/>
                    <a:pt x="88" y="125"/>
                  </a:cubicBezTo>
                  <a:cubicBezTo>
                    <a:pt x="90" y="127"/>
                    <a:pt x="93" y="124"/>
                    <a:pt x="91" y="127"/>
                  </a:cubicBezTo>
                  <a:cubicBezTo>
                    <a:pt x="90" y="130"/>
                    <a:pt x="91" y="127"/>
                    <a:pt x="102" y="133"/>
                  </a:cubicBezTo>
                  <a:cubicBezTo>
                    <a:pt x="106" y="135"/>
                    <a:pt x="108" y="130"/>
                    <a:pt x="109" y="132"/>
                  </a:cubicBezTo>
                  <a:cubicBezTo>
                    <a:pt x="111" y="133"/>
                    <a:pt x="112" y="132"/>
                    <a:pt x="117" y="133"/>
                  </a:cubicBezTo>
                  <a:cubicBezTo>
                    <a:pt x="121" y="135"/>
                    <a:pt x="118" y="136"/>
                    <a:pt x="129" y="138"/>
                  </a:cubicBezTo>
                  <a:cubicBezTo>
                    <a:pt x="137" y="140"/>
                    <a:pt x="129" y="136"/>
                    <a:pt x="138" y="140"/>
                  </a:cubicBezTo>
                  <a:cubicBezTo>
                    <a:pt x="146" y="141"/>
                    <a:pt x="138" y="135"/>
                    <a:pt x="146" y="140"/>
                  </a:cubicBezTo>
                  <a:cubicBezTo>
                    <a:pt x="150" y="141"/>
                    <a:pt x="150" y="141"/>
                    <a:pt x="153" y="143"/>
                  </a:cubicBezTo>
                  <a:cubicBezTo>
                    <a:pt x="155" y="144"/>
                    <a:pt x="155" y="141"/>
                    <a:pt x="153" y="141"/>
                  </a:cubicBezTo>
                  <a:cubicBezTo>
                    <a:pt x="150" y="140"/>
                    <a:pt x="158" y="132"/>
                    <a:pt x="152" y="132"/>
                  </a:cubicBezTo>
                  <a:cubicBezTo>
                    <a:pt x="147" y="132"/>
                    <a:pt x="147" y="133"/>
                    <a:pt x="143" y="132"/>
                  </a:cubicBezTo>
                  <a:cubicBezTo>
                    <a:pt x="138" y="130"/>
                    <a:pt x="141" y="130"/>
                    <a:pt x="140" y="125"/>
                  </a:cubicBezTo>
                  <a:cubicBezTo>
                    <a:pt x="137" y="121"/>
                    <a:pt x="137" y="127"/>
                    <a:pt x="135" y="124"/>
                  </a:cubicBezTo>
                  <a:cubicBezTo>
                    <a:pt x="134" y="121"/>
                    <a:pt x="134" y="125"/>
                    <a:pt x="132" y="122"/>
                  </a:cubicBezTo>
                  <a:cubicBezTo>
                    <a:pt x="131" y="121"/>
                    <a:pt x="129" y="124"/>
                    <a:pt x="128" y="122"/>
                  </a:cubicBezTo>
                  <a:cubicBezTo>
                    <a:pt x="126" y="119"/>
                    <a:pt x="125" y="118"/>
                    <a:pt x="123" y="122"/>
                  </a:cubicBezTo>
                  <a:cubicBezTo>
                    <a:pt x="121" y="129"/>
                    <a:pt x="121" y="124"/>
                    <a:pt x="117" y="124"/>
                  </a:cubicBezTo>
                  <a:cubicBezTo>
                    <a:pt x="114" y="124"/>
                    <a:pt x="114" y="125"/>
                    <a:pt x="112" y="124"/>
                  </a:cubicBezTo>
                  <a:cubicBezTo>
                    <a:pt x="109" y="122"/>
                    <a:pt x="108" y="125"/>
                    <a:pt x="106" y="119"/>
                  </a:cubicBezTo>
                  <a:cubicBezTo>
                    <a:pt x="105" y="116"/>
                    <a:pt x="105" y="119"/>
                    <a:pt x="102" y="118"/>
                  </a:cubicBezTo>
                  <a:cubicBezTo>
                    <a:pt x="100" y="116"/>
                    <a:pt x="100" y="119"/>
                    <a:pt x="99" y="116"/>
                  </a:cubicBezTo>
                  <a:cubicBezTo>
                    <a:pt x="97" y="115"/>
                    <a:pt x="94" y="113"/>
                    <a:pt x="94" y="116"/>
                  </a:cubicBezTo>
                  <a:cubicBezTo>
                    <a:pt x="94" y="118"/>
                    <a:pt x="93" y="116"/>
                    <a:pt x="88" y="115"/>
                  </a:cubicBezTo>
                  <a:cubicBezTo>
                    <a:pt x="85" y="115"/>
                    <a:pt x="86" y="119"/>
                    <a:pt x="85" y="121"/>
                  </a:cubicBezTo>
                  <a:cubicBezTo>
                    <a:pt x="82" y="121"/>
                    <a:pt x="85" y="122"/>
                    <a:pt x="82" y="122"/>
                  </a:cubicBezTo>
                  <a:cubicBezTo>
                    <a:pt x="80" y="122"/>
                    <a:pt x="80" y="124"/>
                    <a:pt x="82" y="124"/>
                  </a:cubicBezTo>
                  <a:close/>
                  <a:moveTo>
                    <a:pt x="339" y="133"/>
                  </a:moveTo>
                  <a:cubicBezTo>
                    <a:pt x="339" y="135"/>
                    <a:pt x="338" y="138"/>
                    <a:pt x="338" y="140"/>
                  </a:cubicBezTo>
                  <a:cubicBezTo>
                    <a:pt x="338" y="141"/>
                    <a:pt x="339" y="138"/>
                    <a:pt x="342" y="140"/>
                  </a:cubicBezTo>
                  <a:cubicBezTo>
                    <a:pt x="345" y="141"/>
                    <a:pt x="345" y="136"/>
                    <a:pt x="347" y="136"/>
                  </a:cubicBezTo>
                  <a:cubicBezTo>
                    <a:pt x="349" y="136"/>
                    <a:pt x="347" y="135"/>
                    <a:pt x="349" y="133"/>
                  </a:cubicBezTo>
                  <a:cubicBezTo>
                    <a:pt x="349" y="132"/>
                    <a:pt x="350" y="132"/>
                    <a:pt x="349" y="132"/>
                  </a:cubicBezTo>
                  <a:cubicBezTo>
                    <a:pt x="347" y="130"/>
                    <a:pt x="347" y="130"/>
                    <a:pt x="347" y="129"/>
                  </a:cubicBezTo>
                  <a:cubicBezTo>
                    <a:pt x="344" y="129"/>
                    <a:pt x="339" y="132"/>
                    <a:pt x="339" y="133"/>
                  </a:cubicBezTo>
                  <a:close/>
                  <a:moveTo>
                    <a:pt x="147" y="127"/>
                  </a:moveTo>
                  <a:cubicBezTo>
                    <a:pt x="149" y="125"/>
                    <a:pt x="152" y="125"/>
                    <a:pt x="150" y="124"/>
                  </a:cubicBezTo>
                  <a:cubicBezTo>
                    <a:pt x="150" y="124"/>
                    <a:pt x="150" y="124"/>
                    <a:pt x="146" y="124"/>
                  </a:cubicBezTo>
                  <a:cubicBezTo>
                    <a:pt x="143" y="124"/>
                    <a:pt x="140" y="124"/>
                    <a:pt x="140" y="127"/>
                  </a:cubicBezTo>
                  <a:cubicBezTo>
                    <a:pt x="141" y="127"/>
                    <a:pt x="146" y="129"/>
                    <a:pt x="147" y="127"/>
                  </a:cubicBezTo>
                  <a:close/>
                  <a:moveTo>
                    <a:pt x="161" y="125"/>
                  </a:moveTo>
                  <a:cubicBezTo>
                    <a:pt x="161" y="124"/>
                    <a:pt x="163" y="125"/>
                    <a:pt x="163" y="125"/>
                  </a:cubicBezTo>
                  <a:cubicBezTo>
                    <a:pt x="163" y="124"/>
                    <a:pt x="163" y="124"/>
                    <a:pt x="161" y="124"/>
                  </a:cubicBezTo>
                  <a:cubicBezTo>
                    <a:pt x="160" y="124"/>
                    <a:pt x="161" y="125"/>
                    <a:pt x="161" y="125"/>
                  </a:cubicBezTo>
                  <a:close/>
                  <a:moveTo>
                    <a:pt x="158" y="141"/>
                  </a:moveTo>
                  <a:cubicBezTo>
                    <a:pt x="161" y="143"/>
                    <a:pt x="158" y="143"/>
                    <a:pt x="160" y="144"/>
                  </a:cubicBezTo>
                  <a:cubicBezTo>
                    <a:pt x="161" y="144"/>
                    <a:pt x="161" y="141"/>
                    <a:pt x="163" y="140"/>
                  </a:cubicBezTo>
                  <a:cubicBezTo>
                    <a:pt x="166" y="140"/>
                    <a:pt x="163" y="138"/>
                    <a:pt x="161" y="136"/>
                  </a:cubicBezTo>
                  <a:cubicBezTo>
                    <a:pt x="160" y="135"/>
                    <a:pt x="160" y="138"/>
                    <a:pt x="157" y="136"/>
                  </a:cubicBezTo>
                  <a:cubicBezTo>
                    <a:pt x="153" y="135"/>
                    <a:pt x="153" y="136"/>
                    <a:pt x="155" y="138"/>
                  </a:cubicBezTo>
                  <a:cubicBezTo>
                    <a:pt x="155" y="140"/>
                    <a:pt x="157" y="140"/>
                    <a:pt x="158" y="141"/>
                  </a:cubicBezTo>
                  <a:close/>
                  <a:moveTo>
                    <a:pt x="166" y="143"/>
                  </a:moveTo>
                  <a:cubicBezTo>
                    <a:pt x="164" y="143"/>
                    <a:pt x="164" y="144"/>
                    <a:pt x="169" y="144"/>
                  </a:cubicBezTo>
                  <a:cubicBezTo>
                    <a:pt x="172" y="144"/>
                    <a:pt x="170" y="144"/>
                    <a:pt x="172" y="141"/>
                  </a:cubicBezTo>
                  <a:cubicBezTo>
                    <a:pt x="173" y="138"/>
                    <a:pt x="173" y="138"/>
                    <a:pt x="170" y="138"/>
                  </a:cubicBezTo>
                  <a:cubicBezTo>
                    <a:pt x="169" y="136"/>
                    <a:pt x="167" y="140"/>
                    <a:pt x="167" y="140"/>
                  </a:cubicBezTo>
                  <a:cubicBezTo>
                    <a:pt x="167" y="141"/>
                    <a:pt x="167" y="143"/>
                    <a:pt x="166" y="143"/>
                  </a:cubicBezTo>
                  <a:close/>
                  <a:moveTo>
                    <a:pt x="175" y="146"/>
                  </a:moveTo>
                  <a:cubicBezTo>
                    <a:pt x="176" y="146"/>
                    <a:pt x="181" y="144"/>
                    <a:pt x="182" y="144"/>
                  </a:cubicBezTo>
                  <a:cubicBezTo>
                    <a:pt x="184" y="144"/>
                    <a:pt x="185" y="143"/>
                    <a:pt x="185" y="143"/>
                  </a:cubicBezTo>
                  <a:cubicBezTo>
                    <a:pt x="185" y="144"/>
                    <a:pt x="187" y="143"/>
                    <a:pt x="189" y="144"/>
                  </a:cubicBezTo>
                  <a:cubicBezTo>
                    <a:pt x="189" y="144"/>
                    <a:pt x="192" y="144"/>
                    <a:pt x="190" y="143"/>
                  </a:cubicBezTo>
                  <a:cubicBezTo>
                    <a:pt x="189" y="143"/>
                    <a:pt x="187" y="141"/>
                    <a:pt x="189" y="143"/>
                  </a:cubicBezTo>
                  <a:cubicBezTo>
                    <a:pt x="192" y="143"/>
                    <a:pt x="192" y="143"/>
                    <a:pt x="192" y="143"/>
                  </a:cubicBezTo>
                  <a:cubicBezTo>
                    <a:pt x="192" y="141"/>
                    <a:pt x="190" y="136"/>
                    <a:pt x="189" y="138"/>
                  </a:cubicBezTo>
                  <a:cubicBezTo>
                    <a:pt x="187" y="140"/>
                    <a:pt x="187" y="136"/>
                    <a:pt x="185" y="138"/>
                  </a:cubicBezTo>
                  <a:cubicBezTo>
                    <a:pt x="184" y="140"/>
                    <a:pt x="184" y="136"/>
                    <a:pt x="181" y="136"/>
                  </a:cubicBezTo>
                  <a:cubicBezTo>
                    <a:pt x="178" y="136"/>
                    <a:pt x="181" y="140"/>
                    <a:pt x="182" y="140"/>
                  </a:cubicBezTo>
                  <a:cubicBezTo>
                    <a:pt x="182" y="140"/>
                    <a:pt x="185" y="141"/>
                    <a:pt x="184" y="141"/>
                  </a:cubicBezTo>
                  <a:cubicBezTo>
                    <a:pt x="181" y="141"/>
                    <a:pt x="182" y="143"/>
                    <a:pt x="181" y="141"/>
                  </a:cubicBezTo>
                  <a:cubicBezTo>
                    <a:pt x="179" y="141"/>
                    <a:pt x="179" y="140"/>
                    <a:pt x="178" y="140"/>
                  </a:cubicBezTo>
                  <a:cubicBezTo>
                    <a:pt x="176" y="140"/>
                    <a:pt x="175" y="138"/>
                    <a:pt x="175" y="140"/>
                  </a:cubicBezTo>
                  <a:cubicBezTo>
                    <a:pt x="173" y="141"/>
                    <a:pt x="172" y="140"/>
                    <a:pt x="173" y="143"/>
                  </a:cubicBezTo>
                  <a:cubicBezTo>
                    <a:pt x="173" y="144"/>
                    <a:pt x="172" y="146"/>
                    <a:pt x="175" y="146"/>
                  </a:cubicBezTo>
                  <a:close/>
                  <a:moveTo>
                    <a:pt x="178" y="138"/>
                  </a:moveTo>
                  <a:cubicBezTo>
                    <a:pt x="178" y="136"/>
                    <a:pt x="179" y="136"/>
                    <a:pt x="179" y="138"/>
                  </a:cubicBezTo>
                  <a:cubicBezTo>
                    <a:pt x="179" y="138"/>
                    <a:pt x="178" y="140"/>
                    <a:pt x="178" y="138"/>
                  </a:cubicBezTo>
                  <a:close/>
                  <a:moveTo>
                    <a:pt x="195" y="141"/>
                  </a:moveTo>
                  <a:cubicBezTo>
                    <a:pt x="195" y="140"/>
                    <a:pt x="195" y="140"/>
                    <a:pt x="195" y="140"/>
                  </a:cubicBezTo>
                  <a:cubicBezTo>
                    <a:pt x="193" y="140"/>
                    <a:pt x="193" y="140"/>
                    <a:pt x="193" y="140"/>
                  </a:cubicBezTo>
                  <a:cubicBezTo>
                    <a:pt x="193" y="141"/>
                    <a:pt x="193" y="141"/>
                    <a:pt x="193" y="143"/>
                  </a:cubicBezTo>
                  <a:cubicBezTo>
                    <a:pt x="193" y="144"/>
                    <a:pt x="193" y="141"/>
                    <a:pt x="195" y="141"/>
                  </a:cubicBezTo>
                  <a:close/>
                  <a:moveTo>
                    <a:pt x="195" y="143"/>
                  </a:moveTo>
                  <a:cubicBezTo>
                    <a:pt x="195" y="144"/>
                    <a:pt x="195" y="141"/>
                    <a:pt x="196" y="141"/>
                  </a:cubicBezTo>
                  <a:cubicBezTo>
                    <a:pt x="196" y="141"/>
                    <a:pt x="196" y="143"/>
                    <a:pt x="195" y="143"/>
                  </a:cubicBezTo>
                  <a:close/>
                  <a:moveTo>
                    <a:pt x="199" y="143"/>
                  </a:moveTo>
                  <a:cubicBezTo>
                    <a:pt x="201" y="144"/>
                    <a:pt x="204" y="143"/>
                    <a:pt x="205" y="144"/>
                  </a:cubicBezTo>
                  <a:cubicBezTo>
                    <a:pt x="207" y="146"/>
                    <a:pt x="207" y="144"/>
                    <a:pt x="208" y="144"/>
                  </a:cubicBezTo>
                  <a:cubicBezTo>
                    <a:pt x="208" y="144"/>
                    <a:pt x="208" y="143"/>
                    <a:pt x="210" y="144"/>
                  </a:cubicBezTo>
                  <a:cubicBezTo>
                    <a:pt x="213" y="144"/>
                    <a:pt x="214" y="143"/>
                    <a:pt x="214" y="143"/>
                  </a:cubicBezTo>
                  <a:cubicBezTo>
                    <a:pt x="216" y="143"/>
                    <a:pt x="221" y="141"/>
                    <a:pt x="221" y="141"/>
                  </a:cubicBezTo>
                  <a:cubicBezTo>
                    <a:pt x="221" y="140"/>
                    <a:pt x="222" y="140"/>
                    <a:pt x="222" y="136"/>
                  </a:cubicBezTo>
                  <a:cubicBezTo>
                    <a:pt x="221" y="135"/>
                    <a:pt x="219" y="138"/>
                    <a:pt x="221" y="138"/>
                  </a:cubicBezTo>
                  <a:cubicBezTo>
                    <a:pt x="221" y="138"/>
                    <a:pt x="221" y="138"/>
                    <a:pt x="219" y="140"/>
                  </a:cubicBezTo>
                  <a:cubicBezTo>
                    <a:pt x="216" y="140"/>
                    <a:pt x="219" y="141"/>
                    <a:pt x="217" y="141"/>
                  </a:cubicBezTo>
                  <a:cubicBezTo>
                    <a:pt x="214" y="143"/>
                    <a:pt x="214" y="138"/>
                    <a:pt x="213" y="140"/>
                  </a:cubicBezTo>
                  <a:cubicBezTo>
                    <a:pt x="211" y="141"/>
                    <a:pt x="211" y="140"/>
                    <a:pt x="210" y="141"/>
                  </a:cubicBezTo>
                  <a:cubicBezTo>
                    <a:pt x="208" y="141"/>
                    <a:pt x="207" y="140"/>
                    <a:pt x="205" y="138"/>
                  </a:cubicBezTo>
                  <a:cubicBezTo>
                    <a:pt x="204" y="138"/>
                    <a:pt x="201" y="136"/>
                    <a:pt x="199" y="138"/>
                  </a:cubicBezTo>
                  <a:cubicBezTo>
                    <a:pt x="198" y="140"/>
                    <a:pt x="196" y="140"/>
                    <a:pt x="196" y="143"/>
                  </a:cubicBezTo>
                  <a:cubicBezTo>
                    <a:pt x="196" y="146"/>
                    <a:pt x="198" y="143"/>
                    <a:pt x="199" y="143"/>
                  </a:cubicBezTo>
                  <a:close/>
                  <a:moveTo>
                    <a:pt x="202" y="113"/>
                  </a:moveTo>
                  <a:cubicBezTo>
                    <a:pt x="202" y="115"/>
                    <a:pt x="202" y="122"/>
                    <a:pt x="202" y="119"/>
                  </a:cubicBezTo>
                  <a:cubicBezTo>
                    <a:pt x="201" y="118"/>
                    <a:pt x="202" y="113"/>
                    <a:pt x="202" y="113"/>
                  </a:cubicBezTo>
                  <a:close/>
                  <a:moveTo>
                    <a:pt x="222" y="140"/>
                  </a:moveTo>
                  <a:cubicBezTo>
                    <a:pt x="222" y="140"/>
                    <a:pt x="224" y="140"/>
                    <a:pt x="222" y="141"/>
                  </a:cubicBezTo>
                  <a:cubicBezTo>
                    <a:pt x="221" y="141"/>
                    <a:pt x="221" y="141"/>
                    <a:pt x="222" y="140"/>
                  </a:cubicBezTo>
                  <a:close/>
                  <a:moveTo>
                    <a:pt x="224" y="140"/>
                  </a:moveTo>
                  <a:cubicBezTo>
                    <a:pt x="224" y="140"/>
                    <a:pt x="224" y="140"/>
                    <a:pt x="225" y="138"/>
                  </a:cubicBezTo>
                  <a:cubicBezTo>
                    <a:pt x="225" y="138"/>
                    <a:pt x="224" y="138"/>
                    <a:pt x="222" y="138"/>
                  </a:cubicBezTo>
                  <a:cubicBezTo>
                    <a:pt x="222" y="140"/>
                    <a:pt x="222" y="140"/>
                    <a:pt x="224" y="140"/>
                  </a:cubicBezTo>
                  <a:close/>
                  <a:moveTo>
                    <a:pt x="225" y="141"/>
                  </a:moveTo>
                  <a:cubicBezTo>
                    <a:pt x="228" y="141"/>
                    <a:pt x="225" y="140"/>
                    <a:pt x="227" y="140"/>
                  </a:cubicBezTo>
                  <a:cubicBezTo>
                    <a:pt x="228" y="140"/>
                    <a:pt x="227" y="140"/>
                    <a:pt x="228" y="138"/>
                  </a:cubicBezTo>
                  <a:cubicBezTo>
                    <a:pt x="230" y="138"/>
                    <a:pt x="230" y="138"/>
                    <a:pt x="228" y="138"/>
                  </a:cubicBezTo>
                  <a:cubicBezTo>
                    <a:pt x="227" y="138"/>
                    <a:pt x="225" y="138"/>
                    <a:pt x="225" y="138"/>
                  </a:cubicBezTo>
                  <a:cubicBezTo>
                    <a:pt x="225" y="140"/>
                    <a:pt x="225" y="140"/>
                    <a:pt x="224" y="140"/>
                  </a:cubicBezTo>
                  <a:cubicBezTo>
                    <a:pt x="222" y="141"/>
                    <a:pt x="224" y="141"/>
                    <a:pt x="225" y="141"/>
                  </a:cubicBezTo>
                  <a:close/>
                  <a:moveTo>
                    <a:pt x="231" y="140"/>
                  </a:moveTo>
                  <a:cubicBezTo>
                    <a:pt x="233" y="138"/>
                    <a:pt x="233" y="136"/>
                    <a:pt x="231" y="138"/>
                  </a:cubicBezTo>
                  <a:cubicBezTo>
                    <a:pt x="230" y="140"/>
                    <a:pt x="230" y="136"/>
                    <a:pt x="230" y="140"/>
                  </a:cubicBezTo>
                  <a:cubicBezTo>
                    <a:pt x="230" y="140"/>
                    <a:pt x="230" y="141"/>
                    <a:pt x="231" y="140"/>
                  </a:cubicBezTo>
                  <a:close/>
                  <a:moveTo>
                    <a:pt x="237" y="140"/>
                  </a:moveTo>
                  <a:cubicBezTo>
                    <a:pt x="240" y="140"/>
                    <a:pt x="239" y="136"/>
                    <a:pt x="236" y="136"/>
                  </a:cubicBezTo>
                  <a:cubicBezTo>
                    <a:pt x="233" y="138"/>
                    <a:pt x="234" y="135"/>
                    <a:pt x="233" y="138"/>
                  </a:cubicBezTo>
                  <a:cubicBezTo>
                    <a:pt x="231" y="141"/>
                    <a:pt x="234" y="140"/>
                    <a:pt x="237" y="140"/>
                  </a:cubicBezTo>
                  <a:close/>
                  <a:moveTo>
                    <a:pt x="196" y="153"/>
                  </a:moveTo>
                  <a:cubicBezTo>
                    <a:pt x="199" y="155"/>
                    <a:pt x="199" y="158"/>
                    <a:pt x="199" y="157"/>
                  </a:cubicBezTo>
                  <a:cubicBezTo>
                    <a:pt x="201" y="157"/>
                    <a:pt x="201" y="158"/>
                    <a:pt x="202" y="158"/>
                  </a:cubicBezTo>
                  <a:cubicBezTo>
                    <a:pt x="202" y="157"/>
                    <a:pt x="204" y="157"/>
                    <a:pt x="204" y="157"/>
                  </a:cubicBezTo>
                  <a:cubicBezTo>
                    <a:pt x="205" y="155"/>
                    <a:pt x="202" y="152"/>
                    <a:pt x="201" y="152"/>
                  </a:cubicBezTo>
                  <a:cubicBezTo>
                    <a:pt x="199" y="150"/>
                    <a:pt x="201" y="150"/>
                    <a:pt x="199" y="149"/>
                  </a:cubicBezTo>
                  <a:cubicBezTo>
                    <a:pt x="198" y="147"/>
                    <a:pt x="196" y="149"/>
                    <a:pt x="195" y="149"/>
                  </a:cubicBezTo>
                  <a:cubicBezTo>
                    <a:pt x="195" y="149"/>
                    <a:pt x="190" y="147"/>
                    <a:pt x="190" y="150"/>
                  </a:cubicBezTo>
                  <a:cubicBezTo>
                    <a:pt x="190" y="153"/>
                    <a:pt x="193" y="152"/>
                    <a:pt x="196" y="153"/>
                  </a:cubicBezTo>
                  <a:close/>
                  <a:moveTo>
                    <a:pt x="225" y="161"/>
                  </a:moveTo>
                  <a:cubicBezTo>
                    <a:pt x="225" y="161"/>
                    <a:pt x="225" y="158"/>
                    <a:pt x="224" y="161"/>
                  </a:cubicBezTo>
                  <a:cubicBezTo>
                    <a:pt x="222" y="163"/>
                    <a:pt x="221" y="161"/>
                    <a:pt x="221" y="163"/>
                  </a:cubicBezTo>
                  <a:cubicBezTo>
                    <a:pt x="221" y="164"/>
                    <a:pt x="224" y="163"/>
                    <a:pt x="225" y="161"/>
                  </a:cubicBezTo>
                  <a:close/>
                  <a:moveTo>
                    <a:pt x="231" y="157"/>
                  </a:moveTo>
                  <a:cubicBezTo>
                    <a:pt x="233" y="157"/>
                    <a:pt x="233" y="157"/>
                    <a:pt x="236" y="153"/>
                  </a:cubicBezTo>
                  <a:cubicBezTo>
                    <a:pt x="237" y="150"/>
                    <a:pt x="237" y="150"/>
                    <a:pt x="240" y="149"/>
                  </a:cubicBezTo>
                  <a:cubicBezTo>
                    <a:pt x="243" y="146"/>
                    <a:pt x="245" y="147"/>
                    <a:pt x="246" y="146"/>
                  </a:cubicBezTo>
                  <a:cubicBezTo>
                    <a:pt x="246" y="144"/>
                    <a:pt x="248" y="146"/>
                    <a:pt x="249" y="144"/>
                  </a:cubicBezTo>
                  <a:cubicBezTo>
                    <a:pt x="251" y="141"/>
                    <a:pt x="253" y="143"/>
                    <a:pt x="254" y="141"/>
                  </a:cubicBezTo>
                  <a:cubicBezTo>
                    <a:pt x="256" y="140"/>
                    <a:pt x="257" y="140"/>
                    <a:pt x="256" y="138"/>
                  </a:cubicBezTo>
                  <a:cubicBezTo>
                    <a:pt x="253" y="138"/>
                    <a:pt x="251" y="140"/>
                    <a:pt x="249" y="140"/>
                  </a:cubicBezTo>
                  <a:cubicBezTo>
                    <a:pt x="248" y="140"/>
                    <a:pt x="246" y="141"/>
                    <a:pt x="245" y="140"/>
                  </a:cubicBezTo>
                  <a:cubicBezTo>
                    <a:pt x="245" y="140"/>
                    <a:pt x="243" y="140"/>
                    <a:pt x="240" y="141"/>
                  </a:cubicBezTo>
                  <a:cubicBezTo>
                    <a:pt x="237" y="143"/>
                    <a:pt x="239" y="143"/>
                    <a:pt x="236" y="146"/>
                  </a:cubicBezTo>
                  <a:cubicBezTo>
                    <a:pt x="233" y="147"/>
                    <a:pt x="233" y="146"/>
                    <a:pt x="230" y="149"/>
                  </a:cubicBezTo>
                  <a:cubicBezTo>
                    <a:pt x="227" y="150"/>
                    <a:pt x="227" y="152"/>
                    <a:pt x="227" y="153"/>
                  </a:cubicBezTo>
                  <a:cubicBezTo>
                    <a:pt x="225" y="155"/>
                    <a:pt x="228" y="155"/>
                    <a:pt x="227" y="157"/>
                  </a:cubicBezTo>
                  <a:cubicBezTo>
                    <a:pt x="225" y="157"/>
                    <a:pt x="224" y="158"/>
                    <a:pt x="227" y="158"/>
                  </a:cubicBezTo>
                  <a:cubicBezTo>
                    <a:pt x="230" y="160"/>
                    <a:pt x="230" y="157"/>
                    <a:pt x="231" y="157"/>
                  </a:cubicBezTo>
                  <a:close/>
                  <a:moveTo>
                    <a:pt x="201" y="112"/>
                  </a:moveTo>
                  <a:cubicBezTo>
                    <a:pt x="204" y="112"/>
                    <a:pt x="199" y="107"/>
                    <a:pt x="201" y="104"/>
                  </a:cubicBezTo>
                  <a:cubicBezTo>
                    <a:pt x="202" y="102"/>
                    <a:pt x="201" y="97"/>
                    <a:pt x="201" y="91"/>
                  </a:cubicBezTo>
                  <a:cubicBezTo>
                    <a:pt x="202" y="85"/>
                    <a:pt x="198" y="88"/>
                    <a:pt x="202" y="84"/>
                  </a:cubicBezTo>
                  <a:cubicBezTo>
                    <a:pt x="207" y="80"/>
                    <a:pt x="208" y="85"/>
                    <a:pt x="205" y="88"/>
                  </a:cubicBezTo>
                  <a:cubicBezTo>
                    <a:pt x="204" y="93"/>
                    <a:pt x="207" y="93"/>
                    <a:pt x="208" y="96"/>
                  </a:cubicBezTo>
                  <a:cubicBezTo>
                    <a:pt x="211" y="99"/>
                    <a:pt x="207" y="105"/>
                    <a:pt x="213" y="105"/>
                  </a:cubicBezTo>
                  <a:cubicBezTo>
                    <a:pt x="216" y="105"/>
                    <a:pt x="213" y="102"/>
                    <a:pt x="216" y="101"/>
                  </a:cubicBezTo>
                  <a:cubicBezTo>
                    <a:pt x="219" y="99"/>
                    <a:pt x="219" y="102"/>
                    <a:pt x="221" y="99"/>
                  </a:cubicBezTo>
                  <a:cubicBezTo>
                    <a:pt x="222" y="94"/>
                    <a:pt x="214" y="94"/>
                    <a:pt x="216" y="91"/>
                  </a:cubicBezTo>
                  <a:cubicBezTo>
                    <a:pt x="219" y="88"/>
                    <a:pt x="214" y="82"/>
                    <a:pt x="211" y="79"/>
                  </a:cubicBezTo>
                  <a:cubicBezTo>
                    <a:pt x="207" y="74"/>
                    <a:pt x="216" y="74"/>
                    <a:pt x="219" y="68"/>
                  </a:cubicBezTo>
                  <a:cubicBezTo>
                    <a:pt x="222" y="62"/>
                    <a:pt x="224" y="70"/>
                    <a:pt x="225" y="67"/>
                  </a:cubicBezTo>
                  <a:cubicBezTo>
                    <a:pt x="227" y="65"/>
                    <a:pt x="227" y="63"/>
                    <a:pt x="221" y="63"/>
                  </a:cubicBezTo>
                  <a:cubicBezTo>
                    <a:pt x="214" y="63"/>
                    <a:pt x="216" y="67"/>
                    <a:pt x="211" y="67"/>
                  </a:cubicBezTo>
                  <a:cubicBezTo>
                    <a:pt x="207" y="65"/>
                    <a:pt x="208" y="71"/>
                    <a:pt x="204" y="71"/>
                  </a:cubicBezTo>
                  <a:cubicBezTo>
                    <a:pt x="201" y="70"/>
                    <a:pt x="204" y="68"/>
                    <a:pt x="201" y="65"/>
                  </a:cubicBezTo>
                  <a:cubicBezTo>
                    <a:pt x="196" y="63"/>
                    <a:pt x="199" y="49"/>
                    <a:pt x="204" y="52"/>
                  </a:cubicBezTo>
                  <a:cubicBezTo>
                    <a:pt x="207" y="54"/>
                    <a:pt x="210" y="52"/>
                    <a:pt x="211" y="52"/>
                  </a:cubicBezTo>
                  <a:cubicBezTo>
                    <a:pt x="214" y="54"/>
                    <a:pt x="222" y="51"/>
                    <a:pt x="224" y="52"/>
                  </a:cubicBezTo>
                  <a:cubicBezTo>
                    <a:pt x="224" y="54"/>
                    <a:pt x="231" y="56"/>
                    <a:pt x="234" y="51"/>
                  </a:cubicBezTo>
                  <a:cubicBezTo>
                    <a:pt x="237" y="46"/>
                    <a:pt x="240" y="43"/>
                    <a:pt x="239" y="42"/>
                  </a:cubicBezTo>
                  <a:cubicBezTo>
                    <a:pt x="237" y="39"/>
                    <a:pt x="234" y="43"/>
                    <a:pt x="231" y="48"/>
                  </a:cubicBezTo>
                  <a:cubicBezTo>
                    <a:pt x="230" y="51"/>
                    <a:pt x="222" y="46"/>
                    <a:pt x="221" y="48"/>
                  </a:cubicBezTo>
                  <a:cubicBezTo>
                    <a:pt x="221" y="49"/>
                    <a:pt x="217" y="46"/>
                    <a:pt x="213" y="46"/>
                  </a:cubicBezTo>
                  <a:cubicBezTo>
                    <a:pt x="208" y="48"/>
                    <a:pt x="211" y="45"/>
                    <a:pt x="208" y="45"/>
                  </a:cubicBezTo>
                  <a:cubicBezTo>
                    <a:pt x="207" y="45"/>
                    <a:pt x="205" y="43"/>
                    <a:pt x="204" y="45"/>
                  </a:cubicBezTo>
                  <a:cubicBezTo>
                    <a:pt x="204" y="46"/>
                    <a:pt x="202" y="51"/>
                    <a:pt x="201" y="48"/>
                  </a:cubicBezTo>
                  <a:cubicBezTo>
                    <a:pt x="199" y="46"/>
                    <a:pt x="199" y="51"/>
                    <a:pt x="198" y="52"/>
                  </a:cubicBezTo>
                  <a:cubicBezTo>
                    <a:pt x="195" y="56"/>
                    <a:pt x="198" y="57"/>
                    <a:pt x="196" y="57"/>
                  </a:cubicBezTo>
                  <a:cubicBezTo>
                    <a:pt x="193" y="59"/>
                    <a:pt x="196" y="59"/>
                    <a:pt x="196" y="62"/>
                  </a:cubicBezTo>
                  <a:cubicBezTo>
                    <a:pt x="195" y="65"/>
                    <a:pt x="192" y="67"/>
                    <a:pt x="193" y="73"/>
                  </a:cubicBezTo>
                  <a:cubicBezTo>
                    <a:pt x="193" y="79"/>
                    <a:pt x="192" y="74"/>
                    <a:pt x="192" y="79"/>
                  </a:cubicBezTo>
                  <a:cubicBezTo>
                    <a:pt x="192" y="85"/>
                    <a:pt x="187" y="82"/>
                    <a:pt x="189" y="85"/>
                  </a:cubicBezTo>
                  <a:cubicBezTo>
                    <a:pt x="190" y="88"/>
                    <a:pt x="187" y="85"/>
                    <a:pt x="189" y="90"/>
                  </a:cubicBezTo>
                  <a:cubicBezTo>
                    <a:pt x="190" y="94"/>
                    <a:pt x="192" y="88"/>
                    <a:pt x="195" y="93"/>
                  </a:cubicBezTo>
                  <a:cubicBezTo>
                    <a:pt x="198" y="99"/>
                    <a:pt x="192" y="107"/>
                    <a:pt x="195" y="112"/>
                  </a:cubicBezTo>
                  <a:cubicBezTo>
                    <a:pt x="196" y="115"/>
                    <a:pt x="198" y="112"/>
                    <a:pt x="201" y="112"/>
                  </a:cubicBezTo>
                  <a:close/>
                  <a:moveTo>
                    <a:pt x="251" y="94"/>
                  </a:moveTo>
                  <a:cubicBezTo>
                    <a:pt x="253" y="96"/>
                    <a:pt x="257" y="91"/>
                    <a:pt x="254" y="88"/>
                  </a:cubicBezTo>
                  <a:cubicBezTo>
                    <a:pt x="253" y="85"/>
                    <a:pt x="246" y="85"/>
                    <a:pt x="246" y="88"/>
                  </a:cubicBezTo>
                  <a:cubicBezTo>
                    <a:pt x="245" y="90"/>
                    <a:pt x="248" y="93"/>
                    <a:pt x="251" y="94"/>
                  </a:cubicBezTo>
                  <a:close/>
                  <a:moveTo>
                    <a:pt x="263" y="88"/>
                  </a:moveTo>
                  <a:cubicBezTo>
                    <a:pt x="263" y="87"/>
                    <a:pt x="265" y="91"/>
                    <a:pt x="268" y="90"/>
                  </a:cubicBezTo>
                  <a:cubicBezTo>
                    <a:pt x="271" y="87"/>
                    <a:pt x="274" y="91"/>
                    <a:pt x="274" y="90"/>
                  </a:cubicBezTo>
                  <a:cubicBezTo>
                    <a:pt x="274" y="88"/>
                    <a:pt x="278" y="91"/>
                    <a:pt x="281" y="94"/>
                  </a:cubicBezTo>
                  <a:cubicBezTo>
                    <a:pt x="286" y="96"/>
                    <a:pt x="286" y="93"/>
                    <a:pt x="283" y="88"/>
                  </a:cubicBezTo>
                  <a:cubicBezTo>
                    <a:pt x="280" y="84"/>
                    <a:pt x="280" y="88"/>
                    <a:pt x="275" y="85"/>
                  </a:cubicBezTo>
                  <a:cubicBezTo>
                    <a:pt x="272" y="82"/>
                    <a:pt x="274" y="85"/>
                    <a:pt x="269" y="85"/>
                  </a:cubicBezTo>
                  <a:cubicBezTo>
                    <a:pt x="263" y="84"/>
                    <a:pt x="260" y="87"/>
                    <a:pt x="260" y="90"/>
                  </a:cubicBezTo>
                  <a:cubicBezTo>
                    <a:pt x="262" y="94"/>
                    <a:pt x="262" y="88"/>
                    <a:pt x="263" y="88"/>
                  </a:cubicBezTo>
                  <a:close/>
                  <a:moveTo>
                    <a:pt x="233" y="76"/>
                  </a:moveTo>
                  <a:cubicBezTo>
                    <a:pt x="233" y="71"/>
                    <a:pt x="240" y="74"/>
                    <a:pt x="240" y="74"/>
                  </a:cubicBezTo>
                  <a:cubicBezTo>
                    <a:pt x="240" y="76"/>
                    <a:pt x="233" y="77"/>
                    <a:pt x="233" y="76"/>
                  </a:cubicBezTo>
                  <a:close/>
                  <a:moveTo>
                    <a:pt x="240" y="76"/>
                  </a:moveTo>
                  <a:cubicBezTo>
                    <a:pt x="242" y="73"/>
                    <a:pt x="251" y="74"/>
                    <a:pt x="248" y="74"/>
                  </a:cubicBezTo>
                  <a:cubicBezTo>
                    <a:pt x="246" y="76"/>
                    <a:pt x="240" y="77"/>
                    <a:pt x="240" y="76"/>
                  </a:cubicBezTo>
                  <a:close/>
                  <a:moveTo>
                    <a:pt x="259" y="74"/>
                  </a:moveTo>
                  <a:cubicBezTo>
                    <a:pt x="262" y="73"/>
                    <a:pt x="265" y="74"/>
                    <a:pt x="262" y="71"/>
                  </a:cubicBezTo>
                  <a:cubicBezTo>
                    <a:pt x="259" y="70"/>
                    <a:pt x="257" y="70"/>
                    <a:pt x="257" y="73"/>
                  </a:cubicBezTo>
                  <a:cubicBezTo>
                    <a:pt x="257" y="74"/>
                    <a:pt x="257" y="74"/>
                    <a:pt x="259" y="74"/>
                  </a:cubicBezTo>
                  <a:close/>
                  <a:moveTo>
                    <a:pt x="275" y="76"/>
                  </a:moveTo>
                  <a:cubicBezTo>
                    <a:pt x="277" y="77"/>
                    <a:pt x="280" y="79"/>
                    <a:pt x="280" y="76"/>
                  </a:cubicBezTo>
                  <a:cubicBezTo>
                    <a:pt x="281" y="74"/>
                    <a:pt x="280" y="73"/>
                    <a:pt x="277" y="74"/>
                  </a:cubicBezTo>
                  <a:cubicBezTo>
                    <a:pt x="275" y="74"/>
                    <a:pt x="274" y="76"/>
                    <a:pt x="275" y="76"/>
                  </a:cubicBezTo>
                  <a:close/>
                  <a:moveTo>
                    <a:pt x="285" y="67"/>
                  </a:moveTo>
                  <a:cubicBezTo>
                    <a:pt x="285" y="65"/>
                    <a:pt x="281" y="67"/>
                    <a:pt x="281" y="67"/>
                  </a:cubicBezTo>
                  <a:cubicBezTo>
                    <a:pt x="283" y="68"/>
                    <a:pt x="283" y="68"/>
                    <a:pt x="285" y="70"/>
                  </a:cubicBezTo>
                  <a:cubicBezTo>
                    <a:pt x="285" y="71"/>
                    <a:pt x="286" y="67"/>
                    <a:pt x="285" y="67"/>
                  </a:cubicBezTo>
                  <a:close/>
                  <a:moveTo>
                    <a:pt x="285" y="59"/>
                  </a:moveTo>
                  <a:cubicBezTo>
                    <a:pt x="285" y="59"/>
                    <a:pt x="286" y="62"/>
                    <a:pt x="288" y="60"/>
                  </a:cubicBezTo>
                  <a:cubicBezTo>
                    <a:pt x="289" y="60"/>
                    <a:pt x="286" y="57"/>
                    <a:pt x="283" y="57"/>
                  </a:cubicBezTo>
                  <a:cubicBezTo>
                    <a:pt x="280" y="59"/>
                    <a:pt x="278" y="59"/>
                    <a:pt x="280" y="60"/>
                  </a:cubicBezTo>
                  <a:cubicBezTo>
                    <a:pt x="281" y="60"/>
                    <a:pt x="283" y="62"/>
                    <a:pt x="285" y="62"/>
                  </a:cubicBezTo>
                  <a:cubicBezTo>
                    <a:pt x="286" y="60"/>
                    <a:pt x="283" y="59"/>
                    <a:pt x="285" y="59"/>
                  </a:cubicBezTo>
                  <a:close/>
                  <a:moveTo>
                    <a:pt x="263" y="63"/>
                  </a:moveTo>
                  <a:cubicBezTo>
                    <a:pt x="262" y="60"/>
                    <a:pt x="260" y="57"/>
                    <a:pt x="260" y="54"/>
                  </a:cubicBezTo>
                  <a:cubicBezTo>
                    <a:pt x="262" y="52"/>
                    <a:pt x="263" y="52"/>
                    <a:pt x="266" y="54"/>
                  </a:cubicBezTo>
                  <a:cubicBezTo>
                    <a:pt x="269" y="56"/>
                    <a:pt x="268" y="52"/>
                    <a:pt x="265" y="51"/>
                  </a:cubicBezTo>
                  <a:cubicBezTo>
                    <a:pt x="262" y="49"/>
                    <a:pt x="265" y="48"/>
                    <a:pt x="266" y="48"/>
                  </a:cubicBezTo>
                  <a:cubicBezTo>
                    <a:pt x="268" y="46"/>
                    <a:pt x="268" y="42"/>
                    <a:pt x="265" y="42"/>
                  </a:cubicBezTo>
                  <a:cubicBezTo>
                    <a:pt x="262" y="43"/>
                    <a:pt x="260" y="51"/>
                    <a:pt x="260" y="49"/>
                  </a:cubicBezTo>
                  <a:cubicBezTo>
                    <a:pt x="259" y="46"/>
                    <a:pt x="260" y="48"/>
                    <a:pt x="262" y="43"/>
                  </a:cubicBezTo>
                  <a:cubicBezTo>
                    <a:pt x="263" y="40"/>
                    <a:pt x="260" y="40"/>
                    <a:pt x="260" y="39"/>
                  </a:cubicBezTo>
                  <a:cubicBezTo>
                    <a:pt x="262" y="37"/>
                    <a:pt x="263" y="34"/>
                    <a:pt x="260" y="35"/>
                  </a:cubicBezTo>
                  <a:cubicBezTo>
                    <a:pt x="257" y="39"/>
                    <a:pt x="257" y="45"/>
                    <a:pt x="257" y="48"/>
                  </a:cubicBezTo>
                  <a:cubicBezTo>
                    <a:pt x="259" y="49"/>
                    <a:pt x="257" y="51"/>
                    <a:pt x="259" y="52"/>
                  </a:cubicBezTo>
                  <a:cubicBezTo>
                    <a:pt x="260" y="56"/>
                    <a:pt x="257" y="57"/>
                    <a:pt x="260" y="60"/>
                  </a:cubicBezTo>
                  <a:cubicBezTo>
                    <a:pt x="262" y="63"/>
                    <a:pt x="263" y="67"/>
                    <a:pt x="265" y="67"/>
                  </a:cubicBezTo>
                  <a:cubicBezTo>
                    <a:pt x="265" y="65"/>
                    <a:pt x="265" y="65"/>
                    <a:pt x="263" y="63"/>
                  </a:cubicBezTo>
                  <a:close/>
                  <a:moveTo>
                    <a:pt x="263" y="37"/>
                  </a:moveTo>
                  <a:cubicBezTo>
                    <a:pt x="263" y="34"/>
                    <a:pt x="265" y="29"/>
                    <a:pt x="266" y="32"/>
                  </a:cubicBezTo>
                  <a:cubicBezTo>
                    <a:pt x="268" y="34"/>
                    <a:pt x="263" y="40"/>
                    <a:pt x="263" y="37"/>
                  </a:cubicBezTo>
                  <a:close/>
                  <a:moveTo>
                    <a:pt x="213" y="110"/>
                  </a:moveTo>
                  <a:cubicBezTo>
                    <a:pt x="213" y="108"/>
                    <a:pt x="213" y="105"/>
                    <a:pt x="213" y="107"/>
                  </a:cubicBezTo>
                  <a:cubicBezTo>
                    <a:pt x="214" y="110"/>
                    <a:pt x="214" y="112"/>
                    <a:pt x="213" y="110"/>
                  </a:cubicBezTo>
                  <a:close/>
                  <a:moveTo>
                    <a:pt x="219" y="108"/>
                  </a:moveTo>
                  <a:cubicBezTo>
                    <a:pt x="219" y="107"/>
                    <a:pt x="219" y="105"/>
                    <a:pt x="219" y="104"/>
                  </a:cubicBezTo>
                  <a:cubicBezTo>
                    <a:pt x="221" y="101"/>
                    <a:pt x="216" y="102"/>
                    <a:pt x="216" y="105"/>
                  </a:cubicBezTo>
                  <a:cubicBezTo>
                    <a:pt x="217" y="107"/>
                    <a:pt x="214" y="112"/>
                    <a:pt x="217" y="110"/>
                  </a:cubicBezTo>
                  <a:cubicBezTo>
                    <a:pt x="219" y="108"/>
                    <a:pt x="219" y="108"/>
                    <a:pt x="219" y="108"/>
                  </a:cubicBezTo>
                  <a:close/>
                  <a:moveTo>
                    <a:pt x="221" y="112"/>
                  </a:moveTo>
                  <a:cubicBezTo>
                    <a:pt x="222" y="108"/>
                    <a:pt x="225" y="112"/>
                    <a:pt x="222" y="108"/>
                  </a:cubicBezTo>
                  <a:cubicBezTo>
                    <a:pt x="219" y="104"/>
                    <a:pt x="225" y="105"/>
                    <a:pt x="224" y="101"/>
                  </a:cubicBezTo>
                  <a:cubicBezTo>
                    <a:pt x="222" y="97"/>
                    <a:pt x="221" y="102"/>
                    <a:pt x="221" y="107"/>
                  </a:cubicBezTo>
                  <a:cubicBezTo>
                    <a:pt x="221" y="112"/>
                    <a:pt x="216" y="112"/>
                    <a:pt x="219" y="113"/>
                  </a:cubicBezTo>
                  <a:cubicBezTo>
                    <a:pt x="221" y="113"/>
                    <a:pt x="221" y="113"/>
                    <a:pt x="221" y="112"/>
                  </a:cubicBezTo>
                  <a:close/>
                  <a:moveTo>
                    <a:pt x="221" y="73"/>
                  </a:moveTo>
                  <a:cubicBezTo>
                    <a:pt x="221" y="70"/>
                    <a:pt x="221" y="68"/>
                    <a:pt x="222" y="68"/>
                  </a:cubicBezTo>
                  <a:cubicBezTo>
                    <a:pt x="224" y="68"/>
                    <a:pt x="221" y="73"/>
                    <a:pt x="221" y="73"/>
                  </a:cubicBezTo>
                  <a:close/>
                  <a:moveTo>
                    <a:pt x="225" y="70"/>
                  </a:moveTo>
                  <a:cubicBezTo>
                    <a:pt x="227" y="68"/>
                    <a:pt x="227" y="71"/>
                    <a:pt x="225" y="71"/>
                  </a:cubicBezTo>
                  <a:cubicBezTo>
                    <a:pt x="225" y="73"/>
                    <a:pt x="224" y="70"/>
                    <a:pt x="225" y="70"/>
                  </a:cubicBezTo>
                  <a:close/>
                  <a:moveTo>
                    <a:pt x="257" y="63"/>
                  </a:moveTo>
                  <a:cubicBezTo>
                    <a:pt x="257" y="65"/>
                    <a:pt x="259" y="65"/>
                    <a:pt x="259" y="62"/>
                  </a:cubicBezTo>
                  <a:cubicBezTo>
                    <a:pt x="259" y="60"/>
                    <a:pt x="257" y="59"/>
                    <a:pt x="257" y="60"/>
                  </a:cubicBezTo>
                  <a:cubicBezTo>
                    <a:pt x="256" y="62"/>
                    <a:pt x="256" y="62"/>
                    <a:pt x="257" y="63"/>
                  </a:cubicBezTo>
                  <a:close/>
                  <a:moveTo>
                    <a:pt x="288" y="135"/>
                  </a:moveTo>
                  <a:cubicBezTo>
                    <a:pt x="285" y="136"/>
                    <a:pt x="289" y="125"/>
                    <a:pt x="291" y="129"/>
                  </a:cubicBezTo>
                  <a:cubicBezTo>
                    <a:pt x="291" y="130"/>
                    <a:pt x="291" y="133"/>
                    <a:pt x="288" y="135"/>
                  </a:cubicBezTo>
                  <a:close/>
                  <a:moveTo>
                    <a:pt x="310" y="124"/>
                  </a:moveTo>
                  <a:cubicBezTo>
                    <a:pt x="309" y="125"/>
                    <a:pt x="309" y="115"/>
                    <a:pt x="312" y="119"/>
                  </a:cubicBezTo>
                  <a:cubicBezTo>
                    <a:pt x="313" y="122"/>
                    <a:pt x="313" y="124"/>
                    <a:pt x="310" y="124"/>
                  </a:cubicBezTo>
                  <a:close/>
                  <a:moveTo>
                    <a:pt x="245" y="133"/>
                  </a:moveTo>
                  <a:cubicBezTo>
                    <a:pt x="246" y="132"/>
                    <a:pt x="253" y="130"/>
                    <a:pt x="253" y="132"/>
                  </a:cubicBezTo>
                  <a:cubicBezTo>
                    <a:pt x="253" y="133"/>
                    <a:pt x="242" y="135"/>
                    <a:pt x="245" y="133"/>
                  </a:cubicBezTo>
                  <a:close/>
                  <a:moveTo>
                    <a:pt x="169" y="94"/>
                  </a:moveTo>
                  <a:cubicBezTo>
                    <a:pt x="169" y="91"/>
                    <a:pt x="169" y="88"/>
                    <a:pt x="167" y="90"/>
                  </a:cubicBezTo>
                  <a:cubicBezTo>
                    <a:pt x="166" y="91"/>
                    <a:pt x="167" y="93"/>
                    <a:pt x="167" y="96"/>
                  </a:cubicBezTo>
                  <a:cubicBezTo>
                    <a:pt x="166" y="97"/>
                    <a:pt x="167" y="97"/>
                    <a:pt x="169" y="94"/>
                  </a:cubicBezTo>
                  <a:close/>
                  <a:moveTo>
                    <a:pt x="100" y="88"/>
                  </a:moveTo>
                  <a:cubicBezTo>
                    <a:pt x="102" y="87"/>
                    <a:pt x="103" y="90"/>
                    <a:pt x="105" y="87"/>
                  </a:cubicBezTo>
                  <a:cubicBezTo>
                    <a:pt x="106" y="85"/>
                    <a:pt x="105" y="84"/>
                    <a:pt x="102" y="82"/>
                  </a:cubicBezTo>
                  <a:cubicBezTo>
                    <a:pt x="99" y="80"/>
                    <a:pt x="99" y="85"/>
                    <a:pt x="99" y="88"/>
                  </a:cubicBezTo>
                  <a:cubicBezTo>
                    <a:pt x="100" y="88"/>
                    <a:pt x="100" y="90"/>
                    <a:pt x="100" y="88"/>
                  </a:cubicBezTo>
                  <a:close/>
                  <a:moveTo>
                    <a:pt x="83" y="77"/>
                  </a:moveTo>
                  <a:cubicBezTo>
                    <a:pt x="86" y="77"/>
                    <a:pt x="85" y="84"/>
                    <a:pt x="88" y="85"/>
                  </a:cubicBezTo>
                  <a:cubicBezTo>
                    <a:pt x="90" y="87"/>
                    <a:pt x="90" y="88"/>
                    <a:pt x="93" y="87"/>
                  </a:cubicBezTo>
                  <a:cubicBezTo>
                    <a:pt x="94" y="87"/>
                    <a:pt x="91" y="85"/>
                    <a:pt x="91" y="84"/>
                  </a:cubicBezTo>
                  <a:cubicBezTo>
                    <a:pt x="93" y="82"/>
                    <a:pt x="93" y="82"/>
                    <a:pt x="90" y="82"/>
                  </a:cubicBezTo>
                  <a:cubicBezTo>
                    <a:pt x="86" y="80"/>
                    <a:pt x="90" y="71"/>
                    <a:pt x="83" y="71"/>
                  </a:cubicBezTo>
                  <a:cubicBezTo>
                    <a:pt x="80" y="73"/>
                    <a:pt x="82" y="74"/>
                    <a:pt x="80" y="76"/>
                  </a:cubicBezTo>
                  <a:cubicBezTo>
                    <a:pt x="77" y="77"/>
                    <a:pt x="82" y="77"/>
                    <a:pt x="83" y="77"/>
                  </a:cubicBezTo>
                  <a:close/>
                  <a:moveTo>
                    <a:pt x="105" y="15"/>
                  </a:moveTo>
                  <a:cubicBezTo>
                    <a:pt x="105" y="15"/>
                    <a:pt x="102" y="18"/>
                    <a:pt x="103" y="20"/>
                  </a:cubicBezTo>
                  <a:cubicBezTo>
                    <a:pt x="105" y="20"/>
                    <a:pt x="102" y="21"/>
                    <a:pt x="103" y="21"/>
                  </a:cubicBezTo>
                  <a:cubicBezTo>
                    <a:pt x="106" y="23"/>
                    <a:pt x="105" y="17"/>
                    <a:pt x="105" y="15"/>
                  </a:cubicBezTo>
                  <a:close/>
                  <a:moveTo>
                    <a:pt x="9" y="32"/>
                  </a:moveTo>
                  <a:cubicBezTo>
                    <a:pt x="10" y="34"/>
                    <a:pt x="12" y="35"/>
                    <a:pt x="12" y="34"/>
                  </a:cubicBezTo>
                  <a:cubicBezTo>
                    <a:pt x="10" y="32"/>
                    <a:pt x="7" y="28"/>
                    <a:pt x="6" y="29"/>
                  </a:cubicBezTo>
                  <a:cubicBezTo>
                    <a:pt x="6" y="31"/>
                    <a:pt x="6" y="32"/>
                    <a:pt x="9" y="32"/>
                  </a:cubicBezTo>
                  <a:close/>
                  <a:moveTo>
                    <a:pt x="21" y="51"/>
                  </a:moveTo>
                  <a:cubicBezTo>
                    <a:pt x="22" y="54"/>
                    <a:pt x="24" y="48"/>
                    <a:pt x="22" y="46"/>
                  </a:cubicBezTo>
                  <a:cubicBezTo>
                    <a:pt x="19" y="45"/>
                    <a:pt x="19" y="42"/>
                    <a:pt x="16" y="42"/>
                  </a:cubicBezTo>
                  <a:cubicBezTo>
                    <a:pt x="15" y="43"/>
                    <a:pt x="18" y="46"/>
                    <a:pt x="21" y="51"/>
                  </a:cubicBezTo>
                  <a:close/>
                  <a:moveTo>
                    <a:pt x="29" y="67"/>
                  </a:moveTo>
                  <a:cubicBezTo>
                    <a:pt x="30" y="65"/>
                    <a:pt x="35" y="73"/>
                    <a:pt x="33" y="74"/>
                  </a:cubicBezTo>
                  <a:cubicBezTo>
                    <a:pt x="32" y="74"/>
                    <a:pt x="26" y="68"/>
                    <a:pt x="29" y="67"/>
                  </a:cubicBezTo>
                  <a:close/>
                  <a:moveTo>
                    <a:pt x="36" y="77"/>
                  </a:moveTo>
                  <a:cubicBezTo>
                    <a:pt x="36" y="76"/>
                    <a:pt x="39" y="79"/>
                    <a:pt x="38" y="80"/>
                  </a:cubicBezTo>
                  <a:cubicBezTo>
                    <a:pt x="38" y="80"/>
                    <a:pt x="35" y="79"/>
                    <a:pt x="36" y="77"/>
                  </a:cubicBezTo>
                  <a:close/>
                  <a:moveTo>
                    <a:pt x="39" y="85"/>
                  </a:moveTo>
                  <a:cubicBezTo>
                    <a:pt x="41" y="85"/>
                    <a:pt x="42" y="90"/>
                    <a:pt x="42" y="88"/>
                  </a:cubicBezTo>
                  <a:cubicBezTo>
                    <a:pt x="44" y="87"/>
                    <a:pt x="41" y="80"/>
                    <a:pt x="39" y="82"/>
                  </a:cubicBezTo>
                  <a:cubicBezTo>
                    <a:pt x="38" y="84"/>
                    <a:pt x="39" y="85"/>
                    <a:pt x="39" y="85"/>
                  </a:cubicBezTo>
                  <a:close/>
                  <a:moveTo>
                    <a:pt x="74" y="63"/>
                  </a:moveTo>
                  <a:cubicBezTo>
                    <a:pt x="71" y="65"/>
                    <a:pt x="73" y="60"/>
                    <a:pt x="74" y="60"/>
                  </a:cubicBezTo>
                  <a:cubicBezTo>
                    <a:pt x="76" y="60"/>
                    <a:pt x="76" y="63"/>
                    <a:pt x="74" y="63"/>
                  </a:cubicBezTo>
                  <a:close/>
                  <a:moveTo>
                    <a:pt x="76" y="57"/>
                  </a:moveTo>
                  <a:cubicBezTo>
                    <a:pt x="74" y="56"/>
                    <a:pt x="74" y="57"/>
                    <a:pt x="74" y="59"/>
                  </a:cubicBezTo>
                  <a:cubicBezTo>
                    <a:pt x="74" y="60"/>
                    <a:pt x="79" y="60"/>
                    <a:pt x="79" y="60"/>
                  </a:cubicBezTo>
                  <a:cubicBezTo>
                    <a:pt x="79" y="60"/>
                    <a:pt x="77" y="59"/>
                    <a:pt x="76" y="57"/>
                  </a:cubicBezTo>
                  <a:close/>
                  <a:moveTo>
                    <a:pt x="53" y="35"/>
                  </a:moveTo>
                  <a:cubicBezTo>
                    <a:pt x="54" y="37"/>
                    <a:pt x="53" y="40"/>
                    <a:pt x="51" y="40"/>
                  </a:cubicBezTo>
                  <a:cubicBezTo>
                    <a:pt x="50" y="39"/>
                    <a:pt x="51" y="35"/>
                    <a:pt x="53" y="35"/>
                  </a:cubicBezTo>
                  <a:close/>
                  <a:moveTo>
                    <a:pt x="67" y="48"/>
                  </a:moveTo>
                  <a:cubicBezTo>
                    <a:pt x="67" y="48"/>
                    <a:pt x="68" y="51"/>
                    <a:pt x="67" y="51"/>
                  </a:cubicBezTo>
                  <a:cubicBezTo>
                    <a:pt x="65" y="51"/>
                    <a:pt x="65" y="48"/>
                    <a:pt x="67" y="48"/>
                  </a:cubicBezTo>
                  <a:close/>
                  <a:moveTo>
                    <a:pt x="58" y="43"/>
                  </a:moveTo>
                  <a:cubicBezTo>
                    <a:pt x="59" y="45"/>
                    <a:pt x="59" y="45"/>
                    <a:pt x="59" y="43"/>
                  </a:cubicBezTo>
                  <a:cubicBezTo>
                    <a:pt x="59" y="42"/>
                    <a:pt x="56" y="40"/>
                    <a:pt x="54" y="42"/>
                  </a:cubicBezTo>
                  <a:cubicBezTo>
                    <a:pt x="54" y="42"/>
                    <a:pt x="56" y="42"/>
                    <a:pt x="58" y="43"/>
                  </a:cubicBezTo>
                  <a:close/>
                  <a:moveTo>
                    <a:pt x="58" y="43"/>
                  </a:moveTo>
                  <a:cubicBezTo>
                    <a:pt x="59" y="45"/>
                    <a:pt x="59" y="49"/>
                    <a:pt x="58" y="48"/>
                  </a:cubicBezTo>
                  <a:cubicBezTo>
                    <a:pt x="58" y="46"/>
                    <a:pt x="56" y="42"/>
                    <a:pt x="58" y="43"/>
                  </a:cubicBezTo>
                  <a:close/>
                  <a:moveTo>
                    <a:pt x="64" y="49"/>
                  </a:moveTo>
                  <a:cubicBezTo>
                    <a:pt x="64" y="48"/>
                    <a:pt x="61" y="48"/>
                    <a:pt x="61" y="46"/>
                  </a:cubicBezTo>
                  <a:cubicBezTo>
                    <a:pt x="59" y="45"/>
                    <a:pt x="59" y="46"/>
                    <a:pt x="59" y="48"/>
                  </a:cubicBezTo>
                  <a:cubicBezTo>
                    <a:pt x="59" y="49"/>
                    <a:pt x="59" y="49"/>
                    <a:pt x="61" y="49"/>
                  </a:cubicBezTo>
                  <a:cubicBezTo>
                    <a:pt x="62" y="49"/>
                    <a:pt x="64" y="51"/>
                    <a:pt x="64" y="49"/>
                  </a:cubicBezTo>
                  <a:close/>
                  <a:moveTo>
                    <a:pt x="62" y="48"/>
                  </a:moveTo>
                  <a:cubicBezTo>
                    <a:pt x="64" y="48"/>
                    <a:pt x="64" y="48"/>
                    <a:pt x="64" y="48"/>
                  </a:cubicBezTo>
                  <a:cubicBezTo>
                    <a:pt x="64" y="46"/>
                    <a:pt x="61" y="45"/>
                    <a:pt x="61" y="46"/>
                  </a:cubicBezTo>
                  <a:cubicBezTo>
                    <a:pt x="61" y="46"/>
                    <a:pt x="61" y="46"/>
                    <a:pt x="62" y="48"/>
                  </a:cubicBezTo>
                  <a:close/>
                  <a:moveTo>
                    <a:pt x="65" y="49"/>
                  </a:moveTo>
                  <a:cubicBezTo>
                    <a:pt x="65" y="52"/>
                    <a:pt x="65" y="52"/>
                    <a:pt x="65" y="52"/>
                  </a:cubicBezTo>
                  <a:cubicBezTo>
                    <a:pt x="64" y="52"/>
                    <a:pt x="64" y="49"/>
                    <a:pt x="65" y="49"/>
                  </a:cubicBezTo>
                  <a:close/>
                  <a:moveTo>
                    <a:pt x="26" y="62"/>
                  </a:moveTo>
                  <a:cubicBezTo>
                    <a:pt x="24" y="60"/>
                    <a:pt x="26" y="59"/>
                    <a:pt x="27" y="59"/>
                  </a:cubicBezTo>
                  <a:cubicBezTo>
                    <a:pt x="29" y="60"/>
                    <a:pt x="27" y="63"/>
                    <a:pt x="26" y="62"/>
                  </a:cubicBezTo>
                  <a:close/>
                  <a:moveTo>
                    <a:pt x="330" y="74"/>
                  </a:moveTo>
                  <a:cubicBezTo>
                    <a:pt x="335" y="74"/>
                    <a:pt x="332" y="73"/>
                    <a:pt x="326" y="73"/>
                  </a:cubicBezTo>
                  <a:cubicBezTo>
                    <a:pt x="320" y="73"/>
                    <a:pt x="323" y="73"/>
                    <a:pt x="326" y="74"/>
                  </a:cubicBezTo>
                  <a:cubicBezTo>
                    <a:pt x="326" y="76"/>
                    <a:pt x="326" y="76"/>
                    <a:pt x="330" y="74"/>
                  </a:cubicBezTo>
                  <a:close/>
                  <a:moveTo>
                    <a:pt x="327" y="67"/>
                  </a:moveTo>
                  <a:cubicBezTo>
                    <a:pt x="326" y="65"/>
                    <a:pt x="327" y="63"/>
                    <a:pt x="323" y="63"/>
                  </a:cubicBezTo>
                  <a:cubicBezTo>
                    <a:pt x="318" y="62"/>
                    <a:pt x="321" y="65"/>
                    <a:pt x="323" y="67"/>
                  </a:cubicBezTo>
                  <a:cubicBezTo>
                    <a:pt x="326" y="67"/>
                    <a:pt x="323" y="70"/>
                    <a:pt x="327" y="68"/>
                  </a:cubicBezTo>
                  <a:cubicBezTo>
                    <a:pt x="329" y="68"/>
                    <a:pt x="329" y="68"/>
                    <a:pt x="327" y="67"/>
                  </a:cubicBezTo>
                  <a:close/>
                  <a:moveTo>
                    <a:pt x="275" y="135"/>
                  </a:moveTo>
                  <a:cubicBezTo>
                    <a:pt x="272" y="132"/>
                    <a:pt x="275" y="133"/>
                    <a:pt x="275" y="135"/>
                  </a:cubicBezTo>
                  <a:cubicBezTo>
                    <a:pt x="277" y="135"/>
                    <a:pt x="275" y="136"/>
                    <a:pt x="275" y="135"/>
                  </a:cubicBezTo>
                  <a:close/>
                  <a:moveTo>
                    <a:pt x="298" y="115"/>
                  </a:moveTo>
                  <a:cubicBezTo>
                    <a:pt x="298" y="110"/>
                    <a:pt x="300" y="113"/>
                    <a:pt x="300" y="113"/>
                  </a:cubicBezTo>
                  <a:cubicBezTo>
                    <a:pt x="300" y="115"/>
                    <a:pt x="298" y="116"/>
                    <a:pt x="298" y="115"/>
                  </a:cubicBezTo>
                  <a:close/>
                  <a:moveTo>
                    <a:pt x="300" y="116"/>
                  </a:moveTo>
                  <a:cubicBezTo>
                    <a:pt x="300" y="112"/>
                    <a:pt x="303" y="107"/>
                    <a:pt x="303" y="108"/>
                  </a:cubicBezTo>
                  <a:cubicBezTo>
                    <a:pt x="303" y="110"/>
                    <a:pt x="300" y="116"/>
                    <a:pt x="300" y="116"/>
                  </a:cubicBezTo>
                  <a:close/>
                  <a:moveTo>
                    <a:pt x="260" y="138"/>
                  </a:moveTo>
                  <a:cubicBezTo>
                    <a:pt x="259" y="136"/>
                    <a:pt x="260" y="136"/>
                    <a:pt x="262" y="136"/>
                  </a:cubicBezTo>
                  <a:cubicBezTo>
                    <a:pt x="263" y="138"/>
                    <a:pt x="262" y="138"/>
                    <a:pt x="260" y="138"/>
                  </a:cubicBezTo>
                  <a:close/>
                  <a:moveTo>
                    <a:pt x="312" y="118"/>
                  </a:moveTo>
                  <a:cubicBezTo>
                    <a:pt x="310" y="118"/>
                    <a:pt x="310" y="116"/>
                    <a:pt x="310" y="116"/>
                  </a:cubicBezTo>
                  <a:cubicBezTo>
                    <a:pt x="310" y="118"/>
                    <a:pt x="310" y="118"/>
                    <a:pt x="310" y="118"/>
                  </a:cubicBezTo>
                  <a:cubicBezTo>
                    <a:pt x="312" y="119"/>
                    <a:pt x="312" y="119"/>
                    <a:pt x="313" y="121"/>
                  </a:cubicBezTo>
                  <a:cubicBezTo>
                    <a:pt x="313" y="121"/>
                    <a:pt x="313" y="119"/>
                    <a:pt x="312" y="118"/>
                  </a:cubicBezTo>
                  <a:close/>
                  <a:moveTo>
                    <a:pt x="315" y="115"/>
                  </a:moveTo>
                  <a:cubicBezTo>
                    <a:pt x="315" y="110"/>
                    <a:pt x="313" y="108"/>
                    <a:pt x="312" y="112"/>
                  </a:cubicBezTo>
                  <a:cubicBezTo>
                    <a:pt x="312" y="113"/>
                    <a:pt x="310" y="112"/>
                    <a:pt x="310" y="113"/>
                  </a:cubicBezTo>
                  <a:cubicBezTo>
                    <a:pt x="310" y="113"/>
                    <a:pt x="312" y="113"/>
                    <a:pt x="312" y="115"/>
                  </a:cubicBezTo>
                  <a:cubicBezTo>
                    <a:pt x="310" y="118"/>
                    <a:pt x="312" y="118"/>
                    <a:pt x="313" y="119"/>
                  </a:cubicBezTo>
                  <a:cubicBezTo>
                    <a:pt x="315" y="119"/>
                    <a:pt x="315" y="118"/>
                    <a:pt x="315" y="115"/>
                  </a:cubicBezTo>
                  <a:close/>
                  <a:moveTo>
                    <a:pt x="347" y="140"/>
                  </a:moveTo>
                  <a:cubicBezTo>
                    <a:pt x="349" y="140"/>
                    <a:pt x="347" y="138"/>
                    <a:pt x="347" y="138"/>
                  </a:cubicBezTo>
                  <a:cubicBezTo>
                    <a:pt x="347" y="136"/>
                    <a:pt x="347" y="136"/>
                    <a:pt x="345" y="138"/>
                  </a:cubicBezTo>
                  <a:cubicBezTo>
                    <a:pt x="345" y="140"/>
                    <a:pt x="345" y="140"/>
                    <a:pt x="347" y="140"/>
                  </a:cubicBezTo>
                  <a:close/>
                  <a:moveTo>
                    <a:pt x="245" y="80"/>
                  </a:moveTo>
                  <a:cubicBezTo>
                    <a:pt x="246" y="82"/>
                    <a:pt x="246" y="80"/>
                    <a:pt x="246" y="79"/>
                  </a:cubicBezTo>
                  <a:cubicBezTo>
                    <a:pt x="245" y="77"/>
                    <a:pt x="246" y="76"/>
                    <a:pt x="245" y="76"/>
                  </a:cubicBezTo>
                  <a:cubicBezTo>
                    <a:pt x="245" y="77"/>
                    <a:pt x="245" y="79"/>
                    <a:pt x="245" y="80"/>
                  </a:cubicBezTo>
                  <a:close/>
                  <a:moveTo>
                    <a:pt x="256" y="60"/>
                  </a:moveTo>
                  <a:cubicBezTo>
                    <a:pt x="256" y="59"/>
                    <a:pt x="256" y="62"/>
                    <a:pt x="256" y="62"/>
                  </a:cubicBezTo>
                  <a:cubicBezTo>
                    <a:pt x="254" y="62"/>
                    <a:pt x="254" y="60"/>
                    <a:pt x="256" y="60"/>
                  </a:cubicBezTo>
                  <a:close/>
                  <a:moveTo>
                    <a:pt x="259" y="65"/>
                  </a:moveTo>
                  <a:cubicBezTo>
                    <a:pt x="260" y="63"/>
                    <a:pt x="262" y="63"/>
                    <a:pt x="260" y="65"/>
                  </a:cubicBezTo>
                  <a:cubicBezTo>
                    <a:pt x="260" y="67"/>
                    <a:pt x="259" y="65"/>
                    <a:pt x="259" y="65"/>
                  </a:cubicBezTo>
                  <a:close/>
                  <a:moveTo>
                    <a:pt x="260" y="94"/>
                  </a:moveTo>
                  <a:cubicBezTo>
                    <a:pt x="260" y="93"/>
                    <a:pt x="265" y="90"/>
                    <a:pt x="265" y="91"/>
                  </a:cubicBezTo>
                  <a:cubicBezTo>
                    <a:pt x="263" y="93"/>
                    <a:pt x="262" y="94"/>
                    <a:pt x="260" y="94"/>
                  </a:cubicBezTo>
                  <a:close/>
                  <a:moveTo>
                    <a:pt x="256" y="65"/>
                  </a:moveTo>
                  <a:cubicBezTo>
                    <a:pt x="254" y="65"/>
                    <a:pt x="256" y="63"/>
                    <a:pt x="256" y="63"/>
                  </a:cubicBezTo>
                  <a:cubicBezTo>
                    <a:pt x="257" y="65"/>
                    <a:pt x="257" y="65"/>
                    <a:pt x="256" y="65"/>
                  </a:cubicBezTo>
                  <a:close/>
                  <a:moveTo>
                    <a:pt x="280" y="67"/>
                  </a:moveTo>
                  <a:cubicBezTo>
                    <a:pt x="280" y="65"/>
                    <a:pt x="281" y="65"/>
                    <a:pt x="283" y="65"/>
                  </a:cubicBezTo>
                  <a:cubicBezTo>
                    <a:pt x="285" y="65"/>
                    <a:pt x="280" y="67"/>
                    <a:pt x="280" y="67"/>
                  </a:cubicBezTo>
                  <a:close/>
                  <a:moveTo>
                    <a:pt x="76" y="49"/>
                  </a:moveTo>
                  <a:cubicBezTo>
                    <a:pt x="74" y="48"/>
                    <a:pt x="71" y="46"/>
                    <a:pt x="74" y="45"/>
                  </a:cubicBezTo>
                  <a:cubicBezTo>
                    <a:pt x="77" y="43"/>
                    <a:pt x="76" y="49"/>
                    <a:pt x="76" y="49"/>
                  </a:cubicBezTo>
                  <a:close/>
                  <a:moveTo>
                    <a:pt x="71" y="46"/>
                  </a:moveTo>
                  <a:cubicBezTo>
                    <a:pt x="71" y="45"/>
                    <a:pt x="73" y="46"/>
                    <a:pt x="71" y="48"/>
                  </a:cubicBezTo>
                  <a:cubicBezTo>
                    <a:pt x="71" y="48"/>
                    <a:pt x="70" y="46"/>
                    <a:pt x="71" y="46"/>
                  </a:cubicBezTo>
                  <a:close/>
                  <a:moveTo>
                    <a:pt x="71" y="49"/>
                  </a:moveTo>
                  <a:cubicBezTo>
                    <a:pt x="71" y="48"/>
                    <a:pt x="73" y="48"/>
                    <a:pt x="73" y="49"/>
                  </a:cubicBezTo>
                  <a:cubicBezTo>
                    <a:pt x="73" y="49"/>
                    <a:pt x="73" y="51"/>
                    <a:pt x="71" y="49"/>
                  </a:cubicBezTo>
                  <a:close/>
                </a:path>
              </a:pathLst>
            </a:custGeom>
            <a:grpFill/>
            <a:ln w="6350" cmpd="sng">
              <a:solidFill>
                <a:schemeClr val="bg1"/>
              </a:solidFill>
              <a:round/>
              <a:headEnd/>
              <a:tailEnd/>
            </a:ln>
          </p:spPr>
          <p:txBody>
            <a:bodyPr/>
            <a:lstStyle/>
            <a:p>
              <a:endParaRPr lang="en-GB"/>
            </a:p>
          </p:txBody>
        </p:sp>
        <p:sp>
          <p:nvSpPr>
            <p:cNvPr id="884" name="Freeform 223">
              <a:extLst>
                <a:ext uri="{FF2B5EF4-FFF2-40B4-BE49-F238E27FC236}">
                  <a16:creationId xmlns:a16="http://schemas.microsoft.com/office/drawing/2014/main" id="{2C296E51-623E-68BC-0C6D-316FD838E30D}"/>
                </a:ext>
              </a:extLst>
            </p:cNvPr>
            <p:cNvSpPr>
              <a:spLocks/>
            </p:cNvSpPr>
            <p:nvPr/>
          </p:nvSpPr>
          <p:spPr bwMode="auto">
            <a:xfrm>
              <a:off x="6201352" y="4321274"/>
              <a:ext cx="22495" cy="53023"/>
            </a:xfrm>
            <a:custGeom>
              <a:avLst/>
              <a:gdLst/>
              <a:ahLst/>
              <a:cxnLst>
                <a:cxn ang="0">
                  <a:pos x="4" y="17"/>
                </a:cxn>
                <a:cxn ang="0">
                  <a:pos x="3" y="17"/>
                </a:cxn>
                <a:cxn ang="0">
                  <a:pos x="1" y="16"/>
                </a:cxn>
                <a:cxn ang="0">
                  <a:pos x="1" y="5"/>
                </a:cxn>
                <a:cxn ang="0">
                  <a:pos x="4" y="2"/>
                </a:cxn>
                <a:cxn ang="0">
                  <a:pos x="6" y="6"/>
                </a:cxn>
                <a:cxn ang="0">
                  <a:pos x="7" y="11"/>
                </a:cxn>
                <a:cxn ang="0">
                  <a:pos x="4" y="17"/>
                </a:cxn>
                <a:cxn ang="0">
                  <a:pos x="4" y="17"/>
                </a:cxn>
              </a:cxnLst>
              <a:rect l="0" t="0" r="r" b="b"/>
              <a:pathLst>
                <a:path w="7" h="17">
                  <a:moveTo>
                    <a:pt x="4" y="17"/>
                  </a:moveTo>
                  <a:cubicBezTo>
                    <a:pt x="4" y="17"/>
                    <a:pt x="4" y="17"/>
                    <a:pt x="3" y="17"/>
                  </a:cubicBezTo>
                  <a:cubicBezTo>
                    <a:pt x="3" y="17"/>
                    <a:pt x="1" y="17"/>
                    <a:pt x="1" y="16"/>
                  </a:cubicBezTo>
                  <a:cubicBezTo>
                    <a:pt x="1" y="8"/>
                    <a:pt x="0" y="9"/>
                    <a:pt x="1" y="5"/>
                  </a:cubicBezTo>
                  <a:cubicBezTo>
                    <a:pt x="3" y="3"/>
                    <a:pt x="3" y="0"/>
                    <a:pt x="4" y="2"/>
                  </a:cubicBezTo>
                  <a:cubicBezTo>
                    <a:pt x="6" y="3"/>
                    <a:pt x="7" y="5"/>
                    <a:pt x="6" y="6"/>
                  </a:cubicBezTo>
                  <a:cubicBezTo>
                    <a:pt x="6" y="9"/>
                    <a:pt x="7" y="9"/>
                    <a:pt x="7" y="11"/>
                  </a:cubicBezTo>
                  <a:cubicBezTo>
                    <a:pt x="7" y="14"/>
                    <a:pt x="6" y="17"/>
                    <a:pt x="4" y="17"/>
                  </a:cubicBezTo>
                  <a:cubicBezTo>
                    <a:pt x="4" y="17"/>
                    <a:pt x="4" y="17"/>
                    <a:pt x="4" y="17"/>
                  </a:cubicBezTo>
                </a:path>
              </a:pathLst>
            </a:custGeom>
            <a:grpFill/>
            <a:ln w="6350" cmpd="sng">
              <a:solidFill>
                <a:schemeClr val="bg1"/>
              </a:solidFill>
              <a:round/>
              <a:headEnd/>
              <a:tailEnd/>
            </a:ln>
          </p:spPr>
          <p:txBody>
            <a:bodyPr/>
            <a:lstStyle/>
            <a:p>
              <a:endParaRPr lang="en-GB"/>
            </a:p>
          </p:txBody>
        </p:sp>
        <p:sp>
          <p:nvSpPr>
            <p:cNvPr id="885" name="Freeform 224">
              <a:extLst>
                <a:ext uri="{FF2B5EF4-FFF2-40B4-BE49-F238E27FC236}">
                  <a16:creationId xmlns:a16="http://schemas.microsoft.com/office/drawing/2014/main" id="{5966D4CD-F3E1-73BD-3814-7D8D4255AEF1}"/>
                </a:ext>
              </a:extLst>
            </p:cNvPr>
            <p:cNvSpPr>
              <a:spLocks/>
            </p:cNvSpPr>
            <p:nvPr/>
          </p:nvSpPr>
          <p:spPr bwMode="auto">
            <a:xfrm>
              <a:off x="6336322" y="4318059"/>
              <a:ext cx="11247" cy="22494"/>
            </a:xfrm>
            <a:custGeom>
              <a:avLst/>
              <a:gdLst/>
              <a:ahLst/>
              <a:cxnLst>
                <a:cxn ang="0">
                  <a:pos x="1" y="7"/>
                </a:cxn>
                <a:cxn ang="0">
                  <a:pos x="0" y="3"/>
                </a:cxn>
                <a:cxn ang="0">
                  <a:pos x="1" y="1"/>
                </a:cxn>
                <a:cxn ang="0">
                  <a:pos x="3" y="0"/>
                </a:cxn>
                <a:cxn ang="0">
                  <a:pos x="3" y="4"/>
                </a:cxn>
                <a:cxn ang="0">
                  <a:pos x="1" y="7"/>
                </a:cxn>
              </a:cxnLst>
              <a:rect l="0" t="0" r="r" b="b"/>
              <a:pathLst>
                <a:path w="4" h="7">
                  <a:moveTo>
                    <a:pt x="1" y="7"/>
                  </a:moveTo>
                  <a:cubicBezTo>
                    <a:pt x="0" y="7"/>
                    <a:pt x="1" y="3"/>
                    <a:pt x="0" y="3"/>
                  </a:cubicBezTo>
                  <a:cubicBezTo>
                    <a:pt x="1" y="1"/>
                    <a:pt x="0" y="1"/>
                    <a:pt x="1" y="1"/>
                  </a:cubicBezTo>
                  <a:cubicBezTo>
                    <a:pt x="3" y="3"/>
                    <a:pt x="1" y="0"/>
                    <a:pt x="3" y="0"/>
                  </a:cubicBezTo>
                  <a:cubicBezTo>
                    <a:pt x="4" y="0"/>
                    <a:pt x="3" y="3"/>
                    <a:pt x="3" y="4"/>
                  </a:cubicBezTo>
                  <a:cubicBezTo>
                    <a:pt x="3" y="4"/>
                    <a:pt x="1" y="6"/>
                    <a:pt x="1" y="7"/>
                  </a:cubicBezTo>
                </a:path>
              </a:pathLst>
            </a:custGeom>
            <a:grpFill/>
            <a:ln w="6350" cmpd="sng">
              <a:solidFill>
                <a:schemeClr val="bg1"/>
              </a:solidFill>
              <a:round/>
              <a:headEnd/>
              <a:tailEnd/>
            </a:ln>
          </p:spPr>
          <p:txBody>
            <a:bodyPr/>
            <a:lstStyle/>
            <a:p>
              <a:endParaRPr lang="en-GB"/>
            </a:p>
          </p:txBody>
        </p:sp>
        <p:sp>
          <p:nvSpPr>
            <p:cNvPr id="886" name="Freeform 225">
              <a:extLst>
                <a:ext uri="{FF2B5EF4-FFF2-40B4-BE49-F238E27FC236}">
                  <a16:creationId xmlns:a16="http://schemas.microsoft.com/office/drawing/2014/main" id="{918734EB-BDEA-6CB7-1A9F-A37E1D90A3D8}"/>
                </a:ext>
              </a:extLst>
            </p:cNvPr>
            <p:cNvSpPr>
              <a:spLocks/>
            </p:cNvSpPr>
            <p:nvPr/>
          </p:nvSpPr>
          <p:spPr bwMode="auto">
            <a:xfrm>
              <a:off x="6210993" y="4327700"/>
              <a:ext cx="133363" cy="118900"/>
            </a:xfrm>
            <a:custGeom>
              <a:avLst/>
              <a:gdLst/>
              <a:ahLst/>
              <a:cxnLst>
                <a:cxn ang="0">
                  <a:pos x="41" y="4"/>
                </a:cxn>
                <a:cxn ang="0">
                  <a:pos x="40" y="0"/>
                </a:cxn>
                <a:cxn ang="0">
                  <a:pos x="38" y="4"/>
                </a:cxn>
                <a:cxn ang="0">
                  <a:pos x="34" y="9"/>
                </a:cxn>
                <a:cxn ang="0">
                  <a:pos x="26" y="15"/>
                </a:cxn>
                <a:cxn ang="0">
                  <a:pos x="26" y="18"/>
                </a:cxn>
                <a:cxn ang="0">
                  <a:pos x="11" y="20"/>
                </a:cxn>
                <a:cxn ang="0">
                  <a:pos x="6" y="20"/>
                </a:cxn>
                <a:cxn ang="0">
                  <a:pos x="3" y="18"/>
                </a:cxn>
                <a:cxn ang="0">
                  <a:pos x="3" y="15"/>
                </a:cxn>
                <a:cxn ang="0">
                  <a:pos x="1" y="15"/>
                </a:cxn>
                <a:cxn ang="0">
                  <a:pos x="0" y="15"/>
                </a:cxn>
                <a:cxn ang="0">
                  <a:pos x="3" y="20"/>
                </a:cxn>
                <a:cxn ang="0">
                  <a:pos x="6" y="27"/>
                </a:cxn>
                <a:cxn ang="0">
                  <a:pos x="15" y="32"/>
                </a:cxn>
                <a:cxn ang="0">
                  <a:pos x="34" y="33"/>
                </a:cxn>
                <a:cxn ang="0">
                  <a:pos x="35" y="26"/>
                </a:cxn>
                <a:cxn ang="0">
                  <a:pos x="35" y="21"/>
                </a:cxn>
                <a:cxn ang="0">
                  <a:pos x="38" y="20"/>
                </a:cxn>
                <a:cxn ang="0">
                  <a:pos x="38" y="18"/>
                </a:cxn>
                <a:cxn ang="0">
                  <a:pos x="38" y="15"/>
                </a:cxn>
                <a:cxn ang="0">
                  <a:pos x="40" y="12"/>
                </a:cxn>
                <a:cxn ang="0">
                  <a:pos x="43" y="10"/>
                </a:cxn>
                <a:cxn ang="0">
                  <a:pos x="41" y="4"/>
                </a:cxn>
              </a:cxnLst>
              <a:rect l="0" t="0" r="r" b="b"/>
              <a:pathLst>
                <a:path w="43" h="38">
                  <a:moveTo>
                    <a:pt x="41" y="4"/>
                  </a:moveTo>
                  <a:cubicBezTo>
                    <a:pt x="40" y="4"/>
                    <a:pt x="41" y="0"/>
                    <a:pt x="40" y="0"/>
                  </a:cubicBezTo>
                  <a:cubicBezTo>
                    <a:pt x="38" y="6"/>
                    <a:pt x="40" y="0"/>
                    <a:pt x="38" y="4"/>
                  </a:cubicBezTo>
                  <a:cubicBezTo>
                    <a:pt x="37" y="6"/>
                    <a:pt x="35" y="6"/>
                    <a:pt x="34" y="9"/>
                  </a:cubicBezTo>
                  <a:cubicBezTo>
                    <a:pt x="31" y="12"/>
                    <a:pt x="28" y="15"/>
                    <a:pt x="26" y="15"/>
                  </a:cubicBezTo>
                  <a:cubicBezTo>
                    <a:pt x="26" y="16"/>
                    <a:pt x="29" y="15"/>
                    <a:pt x="26" y="18"/>
                  </a:cubicBezTo>
                  <a:cubicBezTo>
                    <a:pt x="23" y="23"/>
                    <a:pt x="17" y="18"/>
                    <a:pt x="11" y="20"/>
                  </a:cubicBezTo>
                  <a:cubicBezTo>
                    <a:pt x="6" y="21"/>
                    <a:pt x="6" y="21"/>
                    <a:pt x="6" y="20"/>
                  </a:cubicBezTo>
                  <a:cubicBezTo>
                    <a:pt x="6" y="16"/>
                    <a:pt x="5" y="18"/>
                    <a:pt x="3" y="18"/>
                  </a:cubicBezTo>
                  <a:cubicBezTo>
                    <a:pt x="0" y="18"/>
                    <a:pt x="3" y="15"/>
                    <a:pt x="3" y="15"/>
                  </a:cubicBezTo>
                  <a:cubicBezTo>
                    <a:pt x="3" y="13"/>
                    <a:pt x="1" y="15"/>
                    <a:pt x="1" y="15"/>
                  </a:cubicBezTo>
                  <a:cubicBezTo>
                    <a:pt x="1" y="15"/>
                    <a:pt x="1" y="15"/>
                    <a:pt x="0" y="15"/>
                  </a:cubicBezTo>
                  <a:cubicBezTo>
                    <a:pt x="0" y="18"/>
                    <a:pt x="0" y="18"/>
                    <a:pt x="3" y="20"/>
                  </a:cubicBezTo>
                  <a:cubicBezTo>
                    <a:pt x="6" y="23"/>
                    <a:pt x="6" y="23"/>
                    <a:pt x="6" y="27"/>
                  </a:cubicBezTo>
                  <a:cubicBezTo>
                    <a:pt x="8" y="30"/>
                    <a:pt x="6" y="30"/>
                    <a:pt x="15" y="32"/>
                  </a:cubicBezTo>
                  <a:cubicBezTo>
                    <a:pt x="24" y="33"/>
                    <a:pt x="32" y="38"/>
                    <a:pt x="34" y="33"/>
                  </a:cubicBezTo>
                  <a:cubicBezTo>
                    <a:pt x="34" y="32"/>
                    <a:pt x="32" y="30"/>
                    <a:pt x="35" y="26"/>
                  </a:cubicBezTo>
                  <a:cubicBezTo>
                    <a:pt x="37" y="21"/>
                    <a:pt x="37" y="23"/>
                    <a:pt x="35" y="21"/>
                  </a:cubicBezTo>
                  <a:cubicBezTo>
                    <a:pt x="35" y="21"/>
                    <a:pt x="37" y="21"/>
                    <a:pt x="38" y="20"/>
                  </a:cubicBezTo>
                  <a:cubicBezTo>
                    <a:pt x="41" y="20"/>
                    <a:pt x="40" y="18"/>
                    <a:pt x="38" y="18"/>
                  </a:cubicBezTo>
                  <a:cubicBezTo>
                    <a:pt x="37" y="18"/>
                    <a:pt x="38" y="18"/>
                    <a:pt x="38" y="15"/>
                  </a:cubicBezTo>
                  <a:cubicBezTo>
                    <a:pt x="38" y="12"/>
                    <a:pt x="38" y="9"/>
                    <a:pt x="40" y="12"/>
                  </a:cubicBezTo>
                  <a:cubicBezTo>
                    <a:pt x="41" y="15"/>
                    <a:pt x="40" y="12"/>
                    <a:pt x="43" y="10"/>
                  </a:cubicBezTo>
                  <a:cubicBezTo>
                    <a:pt x="43" y="7"/>
                    <a:pt x="43" y="6"/>
                    <a:pt x="41" y="4"/>
                  </a:cubicBezTo>
                </a:path>
              </a:pathLst>
            </a:custGeom>
            <a:grpFill/>
            <a:ln w="6350" cmpd="sng">
              <a:solidFill>
                <a:schemeClr val="bg1"/>
              </a:solidFill>
              <a:round/>
              <a:headEnd/>
              <a:tailEnd/>
            </a:ln>
          </p:spPr>
          <p:txBody>
            <a:bodyPr/>
            <a:lstStyle/>
            <a:p>
              <a:endParaRPr lang="en-GB"/>
            </a:p>
          </p:txBody>
        </p:sp>
        <p:sp>
          <p:nvSpPr>
            <p:cNvPr id="887" name="Freeform 226">
              <a:extLst>
                <a:ext uri="{FF2B5EF4-FFF2-40B4-BE49-F238E27FC236}">
                  <a16:creationId xmlns:a16="http://schemas.microsoft.com/office/drawing/2014/main" id="{49DD8113-CF7E-897B-A115-EF189750D236}"/>
                </a:ext>
              </a:extLst>
            </p:cNvPr>
            <p:cNvSpPr>
              <a:spLocks/>
            </p:cNvSpPr>
            <p:nvPr/>
          </p:nvSpPr>
          <p:spPr bwMode="auto">
            <a:xfrm>
              <a:off x="6313828" y="4293959"/>
              <a:ext cx="30529" cy="17674"/>
            </a:xfrm>
            <a:custGeom>
              <a:avLst/>
              <a:gdLst/>
              <a:ahLst/>
              <a:cxnLst>
                <a:cxn ang="0">
                  <a:pos x="2" y="6"/>
                </a:cxn>
                <a:cxn ang="0">
                  <a:pos x="5" y="3"/>
                </a:cxn>
                <a:cxn ang="0">
                  <a:pos x="8" y="1"/>
                </a:cxn>
                <a:cxn ang="0">
                  <a:pos x="2" y="6"/>
                </a:cxn>
              </a:cxnLst>
              <a:rect l="0" t="0" r="r" b="b"/>
              <a:pathLst>
                <a:path w="10" h="6">
                  <a:moveTo>
                    <a:pt x="2" y="6"/>
                  </a:moveTo>
                  <a:cubicBezTo>
                    <a:pt x="0" y="4"/>
                    <a:pt x="5" y="4"/>
                    <a:pt x="5" y="3"/>
                  </a:cubicBezTo>
                  <a:cubicBezTo>
                    <a:pt x="5" y="1"/>
                    <a:pt x="10" y="0"/>
                    <a:pt x="8" y="1"/>
                  </a:cubicBezTo>
                  <a:cubicBezTo>
                    <a:pt x="7" y="4"/>
                    <a:pt x="2" y="6"/>
                    <a:pt x="2" y="6"/>
                  </a:cubicBezTo>
                </a:path>
              </a:pathLst>
            </a:custGeom>
            <a:grpFill/>
            <a:ln w="6350" cmpd="sng">
              <a:solidFill>
                <a:schemeClr val="bg1"/>
              </a:solidFill>
              <a:round/>
              <a:headEnd/>
              <a:tailEnd/>
            </a:ln>
          </p:spPr>
          <p:txBody>
            <a:bodyPr/>
            <a:lstStyle/>
            <a:p>
              <a:endParaRPr lang="en-GB"/>
            </a:p>
          </p:txBody>
        </p:sp>
        <p:sp>
          <p:nvSpPr>
            <p:cNvPr id="888" name="Freeform 227">
              <a:extLst>
                <a:ext uri="{FF2B5EF4-FFF2-40B4-BE49-F238E27FC236}">
                  <a16:creationId xmlns:a16="http://schemas.microsoft.com/office/drawing/2014/main" id="{C67E04A6-2138-714C-2942-BB8852B5E413}"/>
                </a:ext>
              </a:extLst>
            </p:cNvPr>
            <p:cNvSpPr>
              <a:spLocks/>
            </p:cNvSpPr>
            <p:nvPr/>
          </p:nvSpPr>
          <p:spPr bwMode="auto">
            <a:xfrm>
              <a:off x="6138688" y="4199160"/>
              <a:ext cx="6427" cy="16068"/>
            </a:xfrm>
            <a:custGeom>
              <a:avLst/>
              <a:gdLst/>
              <a:ahLst/>
              <a:cxnLst>
                <a:cxn ang="0">
                  <a:pos x="2" y="5"/>
                </a:cxn>
                <a:cxn ang="0">
                  <a:pos x="0" y="2"/>
                </a:cxn>
                <a:cxn ang="0">
                  <a:pos x="2" y="5"/>
                </a:cxn>
              </a:cxnLst>
              <a:rect l="0" t="0" r="r" b="b"/>
              <a:pathLst>
                <a:path w="2" h="5">
                  <a:moveTo>
                    <a:pt x="2" y="5"/>
                  </a:moveTo>
                  <a:cubicBezTo>
                    <a:pt x="0" y="5"/>
                    <a:pt x="0" y="2"/>
                    <a:pt x="0" y="2"/>
                  </a:cubicBezTo>
                  <a:cubicBezTo>
                    <a:pt x="0" y="0"/>
                    <a:pt x="2" y="3"/>
                    <a:pt x="2" y="5"/>
                  </a:cubicBezTo>
                </a:path>
              </a:pathLst>
            </a:custGeom>
            <a:grpFill/>
            <a:ln w="6350" cmpd="sng">
              <a:solidFill>
                <a:schemeClr val="bg1"/>
              </a:solidFill>
              <a:round/>
              <a:headEnd/>
              <a:tailEnd/>
            </a:ln>
          </p:spPr>
          <p:txBody>
            <a:bodyPr/>
            <a:lstStyle/>
            <a:p>
              <a:endParaRPr lang="en-GB"/>
            </a:p>
          </p:txBody>
        </p:sp>
        <p:sp>
          <p:nvSpPr>
            <p:cNvPr id="889" name="Freeform 228">
              <a:extLst>
                <a:ext uri="{FF2B5EF4-FFF2-40B4-BE49-F238E27FC236}">
                  <a16:creationId xmlns:a16="http://schemas.microsoft.com/office/drawing/2014/main" id="{F56860B6-B231-FB08-AA28-536EFD2E26B0}"/>
                </a:ext>
              </a:extLst>
            </p:cNvPr>
            <p:cNvSpPr>
              <a:spLocks/>
            </p:cNvSpPr>
            <p:nvPr/>
          </p:nvSpPr>
          <p:spPr bwMode="auto">
            <a:xfrm>
              <a:off x="5812512" y="4112396"/>
              <a:ext cx="17675" cy="46596"/>
            </a:xfrm>
            <a:custGeom>
              <a:avLst/>
              <a:gdLst/>
              <a:ahLst/>
              <a:cxnLst>
                <a:cxn ang="0">
                  <a:pos x="4" y="3"/>
                </a:cxn>
                <a:cxn ang="0">
                  <a:pos x="4" y="11"/>
                </a:cxn>
                <a:cxn ang="0">
                  <a:pos x="0" y="15"/>
                </a:cxn>
                <a:cxn ang="0">
                  <a:pos x="0" y="13"/>
                </a:cxn>
                <a:cxn ang="0">
                  <a:pos x="1" y="8"/>
                </a:cxn>
                <a:cxn ang="0">
                  <a:pos x="0" y="8"/>
                </a:cxn>
                <a:cxn ang="0">
                  <a:pos x="1" y="8"/>
                </a:cxn>
                <a:cxn ang="0">
                  <a:pos x="1" y="2"/>
                </a:cxn>
                <a:cxn ang="0">
                  <a:pos x="4" y="3"/>
                </a:cxn>
              </a:cxnLst>
              <a:rect l="0" t="0" r="r" b="b"/>
              <a:pathLst>
                <a:path w="6" h="15">
                  <a:moveTo>
                    <a:pt x="4" y="3"/>
                  </a:moveTo>
                  <a:cubicBezTo>
                    <a:pt x="4" y="5"/>
                    <a:pt x="6" y="10"/>
                    <a:pt x="4" y="11"/>
                  </a:cubicBezTo>
                  <a:cubicBezTo>
                    <a:pt x="3" y="13"/>
                    <a:pt x="3" y="15"/>
                    <a:pt x="0" y="15"/>
                  </a:cubicBezTo>
                  <a:cubicBezTo>
                    <a:pt x="0" y="13"/>
                    <a:pt x="0" y="13"/>
                    <a:pt x="0" y="13"/>
                  </a:cubicBezTo>
                  <a:cubicBezTo>
                    <a:pt x="0" y="11"/>
                    <a:pt x="3" y="10"/>
                    <a:pt x="1" y="8"/>
                  </a:cubicBezTo>
                  <a:cubicBezTo>
                    <a:pt x="1" y="8"/>
                    <a:pt x="0" y="10"/>
                    <a:pt x="0" y="8"/>
                  </a:cubicBezTo>
                  <a:cubicBezTo>
                    <a:pt x="1" y="8"/>
                    <a:pt x="1" y="8"/>
                    <a:pt x="1" y="8"/>
                  </a:cubicBezTo>
                  <a:cubicBezTo>
                    <a:pt x="1" y="6"/>
                    <a:pt x="0" y="3"/>
                    <a:pt x="1" y="2"/>
                  </a:cubicBezTo>
                  <a:cubicBezTo>
                    <a:pt x="3" y="0"/>
                    <a:pt x="4" y="3"/>
                    <a:pt x="4" y="3"/>
                  </a:cubicBezTo>
                </a:path>
              </a:pathLst>
            </a:custGeom>
            <a:grpFill/>
            <a:ln w="6350" cmpd="sng">
              <a:solidFill>
                <a:schemeClr val="bg1"/>
              </a:solidFill>
              <a:round/>
              <a:headEnd/>
              <a:tailEnd/>
            </a:ln>
          </p:spPr>
          <p:txBody>
            <a:bodyPr/>
            <a:lstStyle/>
            <a:p>
              <a:endParaRPr lang="en-GB"/>
            </a:p>
          </p:txBody>
        </p:sp>
        <p:sp>
          <p:nvSpPr>
            <p:cNvPr id="890" name="Freeform 229">
              <a:extLst>
                <a:ext uri="{FF2B5EF4-FFF2-40B4-BE49-F238E27FC236}">
                  <a16:creationId xmlns:a16="http://schemas.microsoft.com/office/drawing/2014/main" id="{5AFF6999-106A-7F11-6C4A-F07D2B4C38B0}"/>
                </a:ext>
              </a:extLst>
            </p:cNvPr>
            <p:cNvSpPr>
              <a:spLocks/>
            </p:cNvSpPr>
            <p:nvPr/>
          </p:nvSpPr>
          <p:spPr bwMode="auto">
            <a:xfrm>
              <a:off x="5799657" y="4088294"/>
              <a:ext cx="30529" cy="126933"/>
            </a:xfrm>
            <a:custGeom>
              <a:avLst/>
              <a:gdLst/>
              <a:ahLst/>
              <a:cxnLst>
                <a:cxn ang="0">
                  <a:pos x="9" y="11"/>
                </a:cxn>
                <a:cxn ang="0">
                  <a:pos x="9" y="10"/>
                </a:cxn>
                <a:cxn ang="0">
                  <a:pos x="10" y="7"/>
                </a:cxn>
                <a:cxn ang="0">
                  <a:pos x="10" y="5"/>
                </a:cxn>
                <a:cxn ang="0">
                  <a:pos x="10" y="2"/>
                </a:cxn>
                <a:cxn ang="0">
                  <a:pos x="10" y="2"/>
                </a:cxn>
                <a:cxn ang="0">
                  <a:pos x="10" y="2"/>
                </a:cxn>
                <a:cxn ang="0">
                  <a:pos x="9" y="2"/>
                </a:cxn>
                <a:cxn ang="0">
                  <a:pos x="9" y="4"/>
                </a:cxn>
                <a:cxn ang="0">
                  <a:pos x="6" y="4"/>
                </a:cxn>
                <a:cxn ang="0">
                  <a:pos x="1" y="19"/>
                </a:cxn>
                <a:cxn ang="0">
                  <a:pos x="0" y="22"/>
                </a:cxn>
                <a:cxn ang="0">
                  <a:pos x="0" y="24"/>
                </a:cxn>
                <a:cxn ang="0">
                  <a:pos x="4" y="41"/>
                </a:cxn>
                <a:cxn ang="0">
                  <a:pos x="4" y="41"/>
                </a:cxn>
                <a:cxn ang="0">
                  <a:pos x="6" y="34"/>
                </a:cxn>
                <a:cxn ang="0">
                  <a:pos x="9" y="24"/>
                </a:cxn>
                <a:cxn ang="0">
                  <a:pos x="9" y="19"/>
                </a:cxn>
                <a:cxn ang="0">
                  <a:pos x="4" y="22"/>
                </a:cxn>
                <a:cxn ang="0">
                  <a:pos x="4" y="21"/>
                </a:cxn>
                <a:cxn ang="0">
                  <a:pos x="6" y="16"/>
                </a:cxn>
                <a:cxn ang="0">
                  <a:pos x="4" y="16"/>
                </a:cxn>
                <a:cxn ang="0">
                  <a:pos x="6" y="16"/>
                </a:cxn>
                <a:cxn ang="0">
                  <a:pos x="6" y="10"/>
                </a:cxn>
                <a:cxn ang="0">
                  <a:pos x="9" y="11"/>
                </a:cxn>
              </a:cxnLst>
              <a:rect l="0" t="0" r="r" b="b"/>
              <a:pathLst>
                <a:path w="10" h="41">
                  <a:moveTo>
                    <a:pt x="9" y="11"/>
                  </a:moveTo>
                  <a:cubicBezTo>
                    <a:pt x="9" y="10"/>
                    <a:pt x="9" y="10"/>
                    <a:pt x="9" y="10"/>
                  </a:cubicBezTo>
                  <a:cubicBezTo>
                    <a:pt x="9" y="8"/>
                    <a:pt x="9" y="7"/>
                    <a:pt x="10" y="7"/>
                  </a:cubicBezTo>
                  <a:cubicBezTo>
                    <a:pt x="10" y="7"/>
                    <a:pt x="10" y="7"/>
                    <a:pt x="10" y="5"/>
                  </a:cubicBezTo>
                  <a:cubicBezTo>
                    <a:pt x="10" y="5"/>
                    <a:pt x="10" y="4"/>
                    <a:pt x="10" y="2"/>
                  </a:cubicBezTo>
                  <a:cubicBezTo>
                    <a:pt x="10" y="2"/>
                    <a:pt x="10" y="2"/>
                    <a:pt x="10" y="2"/>
                  </a:cubicBezTo>
                  <a:cubicBezTo>
                    <a:pt x="10" y="2"/>
                    <a:pt x="10" y="2"/>
                    <a:pt x="10" y="2"/>
                  </a:cubicBezTo>
                  <a:cubicBezTo>
                    <a:pt x="9" y="2"/>
                    <a:pt x="9" y="0"/>
                    <a:pt x="9" y="2"/>
                  </a:cubicBezTo>
                  <a:cubicBezTo>
                    <a:pt x="9" y="4"/>
                    <a:pt x="9" y="4"/>
                    <a:pt x="9" y="4"/>
                  </a:cubicBezTo>
                  <a:cubicBezTo>
                    <a:pt x="9" y="4"/>
                    <a:pt x="7" y="4"/>
                    <a:pt x="6" y="4"/>
                  </a:cubicBezTo>
                  <a:cubicBezTo>
                    <a:pt x="4" y="7"/>
                    <a:pt x="3" y="17"/>
                    <a:pt x="1" y="19"/>
                  </a:cubicBezTo>
                  <a:cubicBezTo>
                    <a:pt x="3" y="19"/>
                    <a:pt x="0" y="22"/>
                    <a:pt x="0" y="22"/>
                  </a:cubicBezTo>
                  <a:cubicBezTo>
                    <a:pt x="0" y="24"/>
                    <a:pt x="0" y="24"/>
                    <a:pt x="0" y="24"/>
                  </a:cubicBezTo>
                  <a:cubicBezTo>
                    <a:pt x="1" y="28"/>
                    <a:pt x="3" y="34"/>
                    <a:pt x="4" y="41"/>
                  </a:cubicBezTo>
                  <a:cubicBezTo>
                    <a:pt x="4" y="41"/>
                    <a:pt x="4" y="41"/>
                    <a:pt x="4" y="41"/>
                  </a:cubicBezTo>
                  <a:cubicBezTo>
                    <a:pt x="4" y="41"/>
                    <a:pt x="6" y="36"/>
                    <a:pt x="6" y="34"/>
                  </a:cubicBezTo>
                  <a:cubicBezTo>
                    <a:pt x="6" y="30"/>
                    <a:pt x="9" y="25"/>
                    <a:pt x="9" y="24"/>
                  </a:cubicBezTo>
                  <a:cubicBezTo>
                    <a:pt x="9" y="22"/>
                    <a:pt x="9" y="21"/>
                    <a:pt x="9" y="19"/>
                  </a:cubicBezTo>
                  <a:cubicBezTo>
                    <a:pt x="7" y="21"/>
                    <a:pt x="7" y="22"/>
                    <a:pt x="4" y="22"/>
                  </a:cubicBezTo>
                  <a:cubicBezTo>
                    <a:pt x="4" y="21"/>
                    <a:pt x="4" y="21"/>
                    <a:pt x="4" y="21"/>
                  </a:cubicBezTo>
                  <a:cubicBezTo>
                    <a:pt x="4" y="19"/>
                    <a:pt x="7" y="17"/>
                    <a:pt x="6" y="16"/>
                  </a:cubicBezTo>
                  <a:cubicBezTo>
                    <a:pt x="6" y="16"/>
                    <a:pt x="4" y="17"/>
                    <a:pt x="4" y="16"/>
                  </a:cubicBezTo>
                  <a:cubicBezTo>
                    <a:pt x="6" y="16"/>
                    <a:pt x="6" y="16"/>
                    <a:pt x="6" y="16"/>
                  </a:cubicBezTo>
                  <a:cubicBezTo>
                    <a:pt x="6" y="14"/>
                    <a:pt x="4" y="11"/>
                    <a:pt x="6" y="10"/>
                  </a:cubicBezTo>
                  <a:cubicBezTo>
                    <a:pt x="7" y="8"/>
                    <a:pt x="9" y="11"/>
                    <a:pt x="9" y="11"/>
                  </a:cubicBezTo>
                </a:path>
              </a:pathLst>
            </a:custGeom>
            <a:grpFill/>
            <a:ln w="6350" cmpd="sng">
              <a:solidFill>
                <a:schemeClr val="bg1"/>
              </a:solidFill>
              <a:round/>
              <a:headEnd/>
              <a:tailEnd/>
            </a:ln>
          </p:spPr>
          <p:txBody>
            <a:bodyPr/>
            <a:lstStyle/>
            <a:p>
              <a:endParaRPr lang="en-GB"/>
            </a:p>
          </p:txBody>
        </p:sp>
        <p:sp>
          <p:nvSpPr>
            <p:cNvPr id="891" name="Freeform 230">
              <a:extLst>
                <a:ext uri="{FF2B5EF4-FFF2-40B4-BE49-F238E27FC236}">
                  <a16:creationId xmlns:a16="http://schemas.microsoft.com/office/drawing/2014/main" id="{5291C6AB-B884-7450-8DF7-04F2DC51C3C1}"/>
                </a:ext>
              </a:extLst>
            </p:cNvPr>
            <p:cNvSpPr>
              <a:spLocks/>
            </p:cNvSpPr>
            <p:nvPr/>
          </p:nvSpPr>
          <p:spPr bwMode="auto">
            <a:xfrm>
              <a:off x="5793230" y="4147744"/>
              <a:ext cx="12854" cy="14460"/>
            </a:xfrm>
            <a:custGeom>
              <a:avLst/>
              <a:gdLst/>
              <a:ahLst/>
              <a:cxnLst>
                <a:cxn ang="0">
                  <a:pos x="3" y="0"/>
                </a:cxn>
                <a:cxn ang="0">
                  <a:pos x="0" y="3"/>
                </a:cxn>
                <a:cxn ang="0">
                  <a:pos x="1" y="5"/>
                </a:cxn>
                <a:cxn ang="0">
                  <a:pos x="1" y="3"/>
                </a:cxn>
                <a:cxn ang="0">
                  <a:pos x="3" y="0"/>
                </a:cxn>
              </a:cxnLst>
              <a:rect l="0" t="0" r="r" b="b"/>
              <a:pathLst>
                <a:path w="4" h="5">
                  <a:moveTo>
                    <a:pt x="3" y="0"/>
                  </a:moveTo>
                  <a:cubicBezTo>
                    <a:pt x="1" y="1"/>
                    <a:pt x="1" y="1"/>
                    <a:pt x="0" y="3"/>
                  </a:cubicBezTo>
                  <a:cubicBezTo>
                    <a:pt x="0" y="3"/>
                    <a:pt x="0" y="5"/>
                    <a:pt x="1" y="5"/>
                  </a:cubicBezTo>
                  <a:cubicBezTo>
                    <a:pt x="1" y="3"/>
                    <a:pt x="1" y="3"/>
                    <a:pt x="1" y="3"/>
                  </a:cubicBezTo>
                  <a:cubicBezTo>
                    <a:pt x="1" y="3"/>
                    <a:pt x="4" y="0"/>
                    <a:pt x="3" y="0"/>
                  </a:cubicBezTo>
                </a:path>
              </a:pathLst>
            </a:custGeom>
            <a:grpFill/>
            <a:ln w="6350" cmpd="sng">
              <a:solidFill>
                <a:schemeClr val="bg1"/>
              </a:solidFill>
              <a:round/>
              <a:headEnd/>
              <a:tailEnd/>
            </a:ln>
          </p:spPr>
          <p:txBody>
            <a:bodyPr/>
            <a:lstStyle/>
            <a:p>
              <a:endParaRPr lang="en-GB"/>
            </a:p>
          </p:txBody>
        </p:sp>
        <p:sp>
          <p:nvSpPr>
            <p:cNvPr id="892" name="Freeform 231">
              <a:extLst>
                <a:ext uri="{FF2B5EF4-FFF2-40B4-BE49-F238E27FC236}">
                  <a16:creationId xmlns:a16="http://schemas.microsoft.com/office/drawing/2014/main" id="{C15F2912-E6F3-4D25-8D04-F1DDE4DCD8AF}"/>
                </a:ext>
              </a:extLst>
            </p:cNvPr>
            <p:cNvSpPr>
              <a:spLocks/>
            </p:cNvSpPr>
            <p:nvPr/>
          </p:nvSpPr>
          <p:spPr bwMode="auto">
            <a:xfrm>
              <a:off x="5434918" y="3797473"/>
              <a:ext cx="212095" cy="244227"/>
            </a:xfrm>
            <a:custGeom>
              <a:avLst/>
              <a:gdLst/>
              <a:ahLst/>
              <a:cxnLst>
                <a:cxn ang="0">
                  <a:pos x="32" y="6"/>
                </a:cxn>
                <a:cxn ang="0">
                  <a:pos x="44" y="6"/>
                </a:cxn>
                <a:cxn ang="0">
                  <a:pos x="54" y="8"/>
                </a:cxn>
                <a:cxn ang="0">
                  <a:pos x="41" y="11"/>
                </a:cxn>
                <a:cxn ang="0">
                  <a:pos x="36" y="19"/>
                </a:cxn>
                <a:cxn ang="0">
                  <a:pos x="32" y="20"/>
                </a:cxn>
                <a:cxn ang="0">
                  <a:pos x="25" y="15"/>
                </a:cxn>
                <a:cxn ang="0">
                  <a:pos x="27" y="28"/>
                </a:cxn>
                <a:cxn ang="0">
                  <a:pos x="32" y="39"/>
                </a:cxn>
                <a:cxn ang="0">
                  <a:pos x="32" y="43"/>
                </a:cxn>
                <a:cxn ang="0">
                  <a:pos x="30" y="50"/>
                </a:cxn>
                <a:cxn ang="0">
                  <a:pos x="29" y="60"/>
                </a:cxn>
                <a:cxn ang="0">
                  <a:pos x="19" y="56"/>
                </a:cxn>
                <a:cxn ang="0">
                  <a:pos x="12" y="45"/>
                </a:cxn>
                <a:cxn ang="0">
                  <a:pos x="21" y="40"/>
                </a:cxn>
                <a:cxn ang="0">
                  <a:pos x="22" y="39"/>
                </a:cxn>
                <a:cxn ang="0">
                  <a:pos x="9" y="36"/>
                </a:cxn>
                <a:cxn ang="0">
                  <a:pos x="4" y="25"/>
                </a:cxn>
                <a:cxn ang="0">
                  <a:pos x="9" y="19"/>
                </a:cxn>
                <a:cxn ang="0">
                  <a:pos x="21" y="8"/>
                </a:cxn>
                <a:cxn ang="0">
                  <a:pos x="7" y="43"/>
                </a:cxn>
                <a:cxn ang="0">
                  <a:pos x="7" y="39"/>
                </a:cxn>
                <a:cxn ang="0">
                  <a:pos x="27" y="60"/>
                </a:cxn>
                <a:cxn ang="0">
                  <a:pos x="41" y="74"/>
                </a:cxn>
                <a:cxn ang="0">
                  <a:pos x="47" y="73"/>
                </a:cxn>
                <a:cxn ang="0">
                  <a:pos x="33" y="68"/>
                </a:cxn>
                <a:cxn ang="0">
                  <a:pos x="68" y="60"/>
                </a:cxn>
                <a:cxn ang="0">
                  <a:pos x="68" y="60"/>
                </a:cxn>
                <a:cxn ang="0">
                  <a:pos x="50" y="39"/>
                </a:cxn>
                <a:cxn ang="0">
                  <a:pos x="53" y="28"/>
                </a:cxn>
                <a:cxn ang="0">
                  <a:pos x="54" y="31"/>
                </a:cxn>
                <a:cxn ang="0">
                  <a:pos x="41" y="12"/>
                </a:cxn>
                <a:cxn ang="0">
                  <a:pos x="38" y="43"/>
                </a:cxn>
                <a:cxn ang="0">
                  <a:pos x="30" y="33"/>
                </a:cxn>
                <a:cxn ang="0">
                  <a:pos x="47" y="53"/>
                </a:cxn>
                <a:cxn ang="0">
                  <a:pos x="60" y="71"/>
                </a:cxn>
                <a:cxn ang="0">
                  <a:pos x="4" y="28"/>
                </a:cxn>
                <a:cxn ang="0">
                  <a:pos x="4" y="28"/>
                </a:cxn>
                <a:cxn ang="0">
                  <a:pos x="45" y="22"/>
                </a:cxn>
                <a:cxn ang="0">
                  <a:pos x="48" y="20"/>
                </a:cxn>
                <a:cxn ang="0">
                  <a:pos x="44" y="54"/>
                </a:cxn>
                <a:cxn ang="0">
                  <a:pos x="38" y="57"/>
                </a:cxn>
                <a:cxn ang="0">
                  <a:pos x="38" y="48"/>
                </a:cxn>
                <a:cxn ang="0">
                  <a:pos x="38" y="51"/>
                </a:cxn>
                <a:cxn ang="0">
                  <a:pos x="50" y="48"/>
                </a:cxn>
                <a:cxn ang="0">
                  <a:pos x="7" y="37"/>
                </a:cxn>
                <a:cxn ang="0">
                  <a:pos x="41" y="34"/>
                </a:cxn>
                <a:cxn ang="0">
                  <a:pos x="42" y="48"/>
                </a:cxn>
                <a:cxn ang="0">
                  <a:pos x="42" y="48"/>
                </a:cxn>
              </a:cxnLst>
              <a:rect l="0" t="0" r="r" b="b"/>
              <a:pathLst>
                <a:path w="68" h="78">
                  <a:moveTo>
                    <a:pt x="21" y="8"/>
                  </a:moveTo>
                  <a:cubicBezTo>
                    <a:pt x="25" y="11"/>
                    <a:pt x="24" y="6"/>
                    <a:pt x="27" y="6"/>
                  </a:cubicBezTo>
                  <a:cubicBezTo>
                    <a:pt x="29" y="8"/>
                    <a:pt x="27" y="5"/>
                    <a:pt x="32" y="6"/>
                  </a:cubicBezTo>
                  <a:cubicBezTo>
                    <a:pt x="35" y="6"/>
                    <a:pt x="36" y="3"/>
                    <a:pt x="38" y="5"/>
                  </a:cubicBezTo>
                  <a:cubicBezTo>
                    <a:pt x="39" y="5"/>
                    <a:pt x="38" y="2"/>
                    <a:pt x="41" y="5"/>
                  </a:cubicBezTo>
                  <a:cubicBezTo>
                    <a:pt x="42" y="8"/>
                    <a:pt x="42" y="3"/>
                    <a:pt x="44" y="6"/>
                  </a:cubicBezTo>
                  <a:cubicBezTo>
                    <a:pt x="45" y="9"/>
                    <a:pt x="47" y="6"/>
                    <a:pt x="50" y="6"/>
                  </a:cubicBezTo>
                  <a:cubicBezTo>
                    <a:pt x="54" y="6"/>
                    <a:pt x="48" y="0"/>
                    <a:pt x="53" y="2"/>
                  </a:cubicBezTo>
                  <a:cubicBezTo>
                    <a:pt x="56" y="5"/>
                    <a:pt x="56" y="6"/>
                    <a:pt x="54" y="8"/>
                  </a:cubicBezTo>
                  <a:cubicBezTo>
                    <a:pt x="53" y="8"/>
                    <a:pt x="54" y="11"/>
                    <a:pt x="51" y="12"/>
                  </a:cubicBezTo>
                  <a:cubicBezTo>
                    <a:pt x="51" y="11"/>
                    <a:pt x="48" y="12"/>
                    <a:pt x="45" y="11"/>
                  </a:cubicBezTo>
                  <a:cubicBezTo>
                    <a:pt x="42" y="9"/>
                    <a:pt x="44" y="12"/>
                    <a:pt x="41" y="11"/>
                  </a:cubicBezTo>
                  <a:cubicBezTo>
                    <a:pt x="38" y="9"/>
                    <a:pt x="38" y="12"/>
                    <a:pt x="35" y="14"/>
                  </a:cubicBezTo>
                  <a:cubicBezTo>
                    <a:pt x="32" y="14"/>
                    <a:pt x="35" y="14"/>
                    <a:pt x="33" y="15"/>
                  </a:cubicBezTo>
                  <a:cubicBezTo>
                    <a:pt x="33" y="17"/>
                    <a:pt x="35" y="15"/>
                    <a:pt x="36" y="19"/>
                  </a:cubicBezTo>
                  <a:cubicBezTo>
                    <a:pt x="39" y="20"/>
                    <a:pt x="38" y="20"/>
                    <a:pt x="36" y="19"/>
                  </a:cubicBezTo>
                  <a:cubicBezTo>
                    <a:pt x="33" y="17"/>
                    <a:pt x="32" y="17"/>
                    <a:pt x="35" y="19"/>
                  </a:cubicBezTo>
                  <a:cubicBezTo>
                    <a:pt x="36" y="22"/>
                    <a:pt x="35" y="22"/>
                    <a:pt x="32" y="20"/>
                  </a:cubicBezTo>
                  <a:cubicBezTo>
                    <a:pt x="30" y="17"/>
                    <a:pt x="30" y="19"/>
                    <a:pt x="32" y="20"/>
                  </a:cubicBezTo>
                  <a:cubicBezTo>
                    <a:pt x="33" y="23"/>
                    <a:pt x="30" y="23"/>
                    <a:pt x="29" y="20"/>
                  </a:cubicBezTo>
                  <a:cubicBezTo>
                    <a:pt x="29" y="15"/>
                    <a:pt x="25" y="19"/>
                    <a:pt x="25" y="15"/>
                  </a:cubicBezTo>
                  <a:cubicBezTo>
                    <a:pt x="27" y="12"/>
                    <a:pt x="24" y="15"/>
                    <a:pt x="24" y="17"/>
                  </a:cubicBezTo>
                  <a:cubicBezTo>
                    <a:pt x="21" y="22"/>
                    <a:pt x="32" y="28"/>
                    <a:pt x="29" y="31"/>
                  </a:cubicBezTo>
                  <a:cubicBezTo>
                    <a:pt x="27" y="33"/>
                    <a:pt x="29" y="28"/>
                    <a:pt x="27" y="28"/>
                  </a:cubicBezTo>
                  <a:cubicBezTo>
                    <a:pt x="24" y="28"/>
                    <a:pt x="30" y="33"/>
                    <a:pt x="24" y="33"/>
                  </a:cubicBezTo>
                  <a:cubicBezTo>
                    <a:pt x="21" y="34"/>
                    <a:pt x="29" y="34"/>
                    <a:pt x="29" y="36"/>
                  </a:cubicBezTo>
                  <a:cubicBezTo>
                    <a:pt x="30" y="39"/>
                    <a:pt x="30" y="37"/>
                    <a:pt x="32" y="39"/>
                  </a:cubicBezTo>
                  <a:cubicBezTo>
                    <a:pt x="32" y="40"/>
                    <a:pt x="36" y="40"/>
                    <a:pt x="35" y="42"/>
                  </a:cubicBezTo>
                  <a:cubicBezTo>
                    <a:pt x="35" y="43"/>
                    <a:pt x="36" y="46"/>
                    <a:pt x="35" y="46"/>
                  </a:cubicBezTo>
                  <a:cubicBezTo>
                    <a:pt x="35" y="46"/>
                    <a:pt x="33" y="45"/>
                    <a:pt x="32" y="43"/>
                  </a:cubicBezTo>
                  <a:cubicBezTo>
                    <a:pt x="30" y="42"/>
                    <a:pt x="27" y="43"/>
                    <a:pt x="27" y="45"/>
                  </a:cubicBezTo>
                  <a:cubicBezTo>
                    <a:pt x="29" y="46"/>
                    <a:pt x="27" y="46"/>
                    <a:pt x="29" y="46"/>
                  </a:cubicBezTo>
                  <a:cubicBezTo>
                    <a:pt x="30" y="48"/>
                    <a:pt x="32" y="50"/>
                    <a:pt x="30" y="50"/>
                  </a:cubicBezTo>
                  <a:cubicBezTo>
                    <a:pt x="29" y="50"/>
                    <a:pt x="29" y="51"/>
                    <a:pt x="27" y="50"/>
                  </a:cubicBezTo>
                  <a:cubicBezTo>
                    <a:pt x="27" y="48"/>
                    <a:pt x="27" y="48"/>
                    <a:pt x="25" y="48"/>
                  </a:cubicBezTo>
                  <a:cubicBezTo>
                    <a:pt x="22" y="48"/>
                    <a:pt x="30" y="59"/>
                    <a:pt x="29" y="60"/>
                  </a:cubicBezTo>
                  <a:cubicBezTo>
                    <a:pt x="25" y="60"/>
                    <a:pt x="24" y="53"/>
                    <a:pt x="24" y="57"/>
                  </a:cubicBezTo>
                  <a:cubicBezTo>
                    <a:pt x="22" y="60"/>
                    <a:pt x="21" y="62"/>
                    <a:pt x="21" y="59"/>
                  </a:cubicBezTo>
                  <a:cubicBezTo>
                    <a:pt x="21" y="56"/>
                    <a:pt x="19" y="51"/>
                    <a:pt x="19" y="56"/>
                  </a:cubicBezTo>
                  <a:cubicBezTo>
                    <a:pt x="18" y="59"/>
                    <a:pt x="15" y="53"/>
                    <a:pt x="15" y="51"/>
                  </a:cubicBezTo>
                  <a:cubicBezTo>
                    <a:pt x="16" y="50"/>
                    <a:pt x="16" y="48"/>
                    <a:pt x="15" y="48"/>
                  </a:cubicBezTo>
                  <a:cubicBezTo>
                    <a:pt x="12" y="48"/>
                    <a:pt x="13" y="46"/>
                    <a:pt x="12" y="45"/>
                  </a:cubicBezTo>
                  <a:cubicBezTo>
                    <a:pt x="10" y="43"/>
                    <a:pt x="13" y="45"/>
                    <a:pt x="13" y="42"/>
                  </a:cubicBezTo>
                  <a:cubicBezTo>
                    <a:pt x="13" y="40"/>
                    <a:pt x="15" y="42"/>
                    <a:pt x="16" y="40"/>
                  </a:cubicBezTo>
                  <a:cubicBezTo>
                    <a:pt x="18" y="39"/>
                    <a:pt x="18" y="39"/>
                    <a:pt x="21" y="40"/>
                  </a:cubicBezTo>
                  <a:cubicBezTo>
                    <a:pt x="24" y="42"/>
                    <a:pt x="24" y="43"/>
                    <a:pt x="27" y="42"/>
                  </a:cubicBezTo>
                  <a:cubicBezTo>
                    <a:pt x="30" y="42"/>
                    <a:pt x="29" y="40"/>
                    <a:pt x="27" y="40"/>
                  </a:cubicBezTo>
                  <a:cubicBezTo>
                    <a:pt x="25" y="40"/>
                    <a:pt x="24" y="39"/>
                    <a:pt x="22" y="39"/>
                  </a:cubicBezTo>
                  <a:cubicBezTo>
                    <a:pt x="19" y="40"/>
                    <a:pt x="21" y="39"/>
                    <a:pt x="18" y="39"/>
                  </a:cubicBezTo>
                  <a:cubicBezTo>
                    <a:pt x="13" y="40"/>
                    <a:pt x="15" y="37"/>
                    <a:pt x="13" y="39"/>
                  </a:cubicBezTo>
                  <a:cubicBezTo>
                    <a:pt x="12" y="42"/>
                    <a:pt x="12" y="37"/>
                    <a:pt x="9" y="36"/>
                  </a:cubicBezTo>
                  <a:cubicBezTo>
                    <a:pt x="7" y="33"/>
                    <a:pt x="13" y="34"/>
                    <a:pt x="12" y="33"/>
                  </a:cubicBezTo>
                  <a:cubicBezTo>
                    <a:pt x="9" y="29"/>
                    <a:pt x="10" y="34"/>
                    <a:pt x="9" y="31"/>
                  </a:cubicBezTo>
                  <a:cubicBezTo>
                    <a:pt x="7" y="29"/>
                    <a:pt x="6" y="31"/>
                    <a:pt x="4" y="25"/>
                  </a:cubicBezTo>
                  <a:cubicBezTo>
                    <a:pt x="4" y="25"/>
                    <a:pt x="6" y="25"/>
                    <a:pt x="6" y="23"/>
                  </a:cubicBezTo>
                  <a:cubicBezTo>
                    <a:pt x="6" y="22"/>
                    <a:pt x="6" y="22"/>
                    <a:pt x="6" y="22"/>
                  </a:cubicBezTo>
                  <a:cubicBezTo>
                    <a:pt x="6" y="20"/>
                    <a:pt x="9" y="22"/>
                    <a:pt x="9" y="19"/>
                  </a:cubicBezTo>
                  <a:cubicBezTo>
                    <a:pt x="9" y="14"/>
                    <a:pt x="10" y="17"/>
                    <a:pt x="12" y="15"/>
                  </a:cubicBezTo>
                  <a:cubicBezTo>
                    <a:pt x="12" y="12"/>
                    <a:pt x="10" y="12"/>
                    <a:pt x="10" y="12"/>
                  </a:cubicBezTo>
                  <a:cubicBezTo>
                    <a:pt x="22" y="11"/>
                    <a:pt x="16" y="6"/>
                    <a:pt x="21" y="8"/>
                  </a:cubicBezTo>
                  <a:close/>
                  <a:moveTo>
                    <a:pt x="7" y="43"/>
                  </a:moveTo>
                  <a:cubicBezTo>
                    <a:pt x="9" y="43"/>
                    <a:pt x="12" y="46"/>
                    <a:pt x="10" y="46"/>
                  </a:cubicBezTo>
                  <a:cubicBezTo>
                    <a:pt x="9" y="46"/>
                    <a:pt x="7" y="45"/>
                    <a:pt x="7" y="43"/>
                  </a:cubicBezTo>
                  <a:close/>
                  <a:moveTo>
                    <a:pt x="9" y="42"/>
                  </a:moveTo>
                  <a:cubicBezTo>
                    <a:pt x="10" y="43"/>
                    <a:pt x="10" y="42"/>
                    <a:pt x="9" y="40"/>
                  </a:cubicBezTo>
                  <a:cubicBezTo>
                    <a:pt x="7" y="40"/>
                    <a:pt x="7" y="37"/>
                    <a:pt x="7" y="39"/>
                  </a:cubicBezTo>
                  <a:cubicBezTo>
                    <a:pt x="7" y="40"/>
                    <a:pt x="6" y="39"/>
                    <a:pt x="6" y="40"/>
                  </a:cubicBezTo>
                  <a:cubicBezTo>
                    <a:pt x="6" y="42"/>
                    <a:pt x="7" y="42"/>
                    <a:pt x="9" y="42"/>
                  </a:cubicBezTo>
                  <a:close/>
                  <a:moveTo>
                    <a:pt x="27" y="60"/>
                  </a:moveTo>
                  <a:cubicBezTo>
                    <a:pt x="29" y="62"/>
                    <a:pt x="27" y="65"/>
                    <a:pt x="27" y="64"/>
                  </a:cubicBezTo>
                  <a:cubicBezTo>
                    <a:pt x="25" y="62"/>
                    <a:pt x="25" y="60"/>
                    <a:pt x="27" y="60"/>
                  </a:cubicBezTo>
                  <a:close/>
                  <a:moveTo>
                    <a:pt x="41" y="74"/>
                  </a:moveTo>
                  <a:cubicBezTo>
                    <a:pt x="42" y="78"/>
                    <a:pt x="45" y="76"/>
                    <a:pt x="50" y="76"/>
                  </a:cubicBezTo>
                  <a:cubicBezTo>
                    <a:pt x="54" y="76"/>
                    <a:pt x="54" y="71"/>
                    <a:pt x="50" y="73"/>
                  </a:cubicBezTo>
                  <a:cubicBezTo>
                    <a:pt x="47" y="76"/>
                    <a:pt x="50" y="71"/>
                    <a:pt x="47" y="73"/>
                  </a:cubicBezTo>
                  <a:cubicBezTo>
                    <a:pt x="44" y="73"/>
                    <a:pt x="44" y="70"/>
                    <a:pt x="39" y="71"/>
                  </a:cubicBezTo>
                  <a:cubicBezTo>
                    <a:pt x="36" y="73"/>
                    <a:pt x="36" y="68"/>
                    <a:pt x="35" y="70"/>
                  </a:cubicBezTo>
                  <a:cubicBezTo>
                    <a:pt x="33" y="70"/>
                    <a:pt x="33" y="68"/>
                    <a:pt x="33" y="68"/>
                  </a:cubicBezTo>
                  <a:cubicBezTo>
                    <a:pt x="32" y="70"/>
                    <a:pt x="32" y="70"/>
                    <a:pt x="32" y="71"/>
                  </a:cubicBezTo>
                  <a:cubicBezTo>
                    <a:pt x="32" y="74"/>
                    <a:pt x="36" y="71"/>
                    <a:pt x="41" y="74"/>
                  </a:cubicBezTo>
                  <a:close/>
                  <a:moveTo>
                    <a:pt x="68" y="60"/>
                  </a:moveTo>
                  <a:cubicBezTo>
                    <a:pt x="68" y="59"/>
                    <a:pt x="63" y="62"/>
                    <a:pt x="63" y="64"/>
                  </a:cubicBezTo>
                  <a:cubicBezTo>
                    <a:pt x="65" y="64"/>
                    <a:pt x="63" y="65"/>
                    <a:pt x="65" y="67"/>
                  </a:cubicBezTo>
                  <a:cubicBezTo>
                    <a:pt x="67" y="67"/>
                    <a:pt x="68" y="60"/>
                    <a:pt x="68" y="60"/>
                  </a:cubicBezTo>
                  <a:close/>
                  <a:moveTo>
                    <a:pt x="50" y="37"/>
                  </a:moveTo>
                  <a:cubicBezTo>
                    <a:pt x="51" y="36"/>
                    <a:pt x="53" y="40"/>
                    <a:pt x="50" y="42"/>
                  </a:cubicBezTo>
                  <a:cubicBezTo>
                    <a:pt x="48" y="42"/>
                    <a:pt x="51" y="39"/>
                    <a:pt x="50" y="39"/>
                  </a:cubicBezTo>
                  <a:cubicBezTo>
                    <a:pt x="50" y="37"/>
                    <a:pt x="48" y="37"/>
                    <a:pt x="50" y="37"/>
                  </a:cubicBezTo>
                  <a:close/>
                  <a:moveTo>
                    <a:pt x="54" y="31"/>
                  </a:moveTo>
                  <a:cubicBezTo>
                    <a:pt x="53" y="28"/>
                    <a:pt x="54" y="29"/>
                    <a:pt x="53" y="28"/>
                  </a:cubicBezTo>
                  <a:cubicBezTo>
                    <a:pt x="53" y="28"/>
                    <a:pt x="51" y="28"/>
                    <a:pt x="50" y="29"/>
                  </a:cubicBezTo>
                  <a:cubicBezTo>
                    <a:pt x="48" y="29"/>
                    <a:pt x="50" y="31"/>
                    <a:pt x="53" y="33"/>
                  </a:cubicBezTo>
                  <a:cubicBezTo>
                    <a:pt x="54" y="33"/>
                    <a:pt x="56" y="33"/>
                    <a:pt x="54" y="31"/>
                  </a:cubicBezTo>
                  <a:close/>
                  <a:moveTo>
                    <a:pt x="41" y="12"/>
                  </a:moveTo>
                  <a:cubicBezTo>
                    <a:pt x="41" y="12"/>
                    <a:pt x="41" y="15"/>
                    <a:pt x="39" y="14"/>
                  </a:cubicBezTo>
                  <a:cubicBezTo>
                    <a:pt x="38" y="14"/>
                    <a:pt x="39" y="12"/>
                    <a:pt x="41" y="12"/>
                  </a:cubicBezTo>
                  <a:close/>
                  <a:moveTo>
                    <a:pt x="30" y="36"/>
                  </a:moveTo>
                  <a:cubicBezTo>
                    <a:pt x="33" y="37"/>
                    <a:pt x="32" y="39"/>
                    <a:pt x="33" y="39"/>
                  </a:cubicBezTo>
                  <a:cubicBezTo>
                    <a:pt x="36" y="39"/>
                    <a:pt x="36" y="43"/>
                    <a:pt x="38" y="43"/>
                  </a:cubicBezTo>
                  <a:cubicBezTo>
                    <a:pt x="39" y="45"/>
                    <a:pt x="39" y="42"/>
                    <a:pt x="38" y="42"/>
                  </a:cubicBezTo>
                  <a:cubicBezTo>
                    <a:pt x="36" y="40"/>
                    <a:pt x="36" y="39"/>
                    <a:pt x="36" y="37"/>
                  </a:cubicBezTo>
                  <a:cubicBezTo>
                    <a:pt x="36" y="34"/>
                    <a:pt x="35" y="37"/>
                    <a:pt x="30" y="33"/>
                  </a:cubicBezTo>
                  <a:cubicBezTo>
                    <a:pt x="29" y="31"/>
                    <a:pt x="25" y="33"/>
                    <a:pt x="25" y="34"/>
                  </a:cubicBezTo>
                  <a:cubicBezTo>
                    <a:pt x="27" y="34"/>
                    <a:pt x="29" y="34"/>
                    <a:pt x="30" y="36"/>
                  </a:cubicBezTo>
                  <a:close/>
                  <a:moveTo>
                    <a:pt x="47" y="53"/>
                  </a:moveTo>
                  <a:cubicBezTo>
                    <a:pt x="48" y="51"/>
                    <a:pt x="48" y="56"/>
                    <a:pt x="47" y="54"/>
                  </a:cubicBezTo>
                  <a:cubicBezTo>
                    <a:pt x="45" y="54"/>
                    <a:pt x="45" y="53"/>
                    <a:pt x="47" y="53"/>
                  </a:cubicBezTo>
                  <a:close/>
                  <a:moveTo>
                    <a:pt x="60" y="71"/>
                  </a:moveTo>
                  <a:cubicBezTo>
                    <a:pt x="59" y="71"/>
                    <a:pt x="59" y="67"/>
                    <a:pt x="60" y="68"/>
                  </a:cubicBezTo>
                  <a:cubicBezTo>
                    <a:pt x="60" y="70"/>
                    <a:pt x="60" y="71"/>
                    <a:pt x="60" y="71"/>
                  </a:cubicBezTo>
                  <a:close/>
                  <a:moveTo>
                    <a:pt x="4" y="28"/>
                  </a:moveTo>
                  <a:cubicBezTo>
                    <a:pt x="1" y="25"/>
                    <a:pt x="1" y="25"/>
                    <a:pt x="1" y="25"/>
                  </a:cubicBezTo>
                  <a:cubicBezTo>
                    <a:pt x="3" y="23"/>
                    <a:pt x="1" y="23"/>
                    <a:pt x="0" y="23"/>
                  </a:cubicBezTo>
                  <a:cubicBezTo>
                    <a:pt x="0" y="25"/>
                    <a:pt x="1" y="28"/>
                    <a:pt x="4" y="28"/>
                  </a:cubicBezTo>
                  <a:close/>
                  <a:moveTo>
                    <a:pt x="44" y="23"/>
                  </a:moveTo>
                  <a:cubicBezTo>
                    <a:pt x="45" y="22"/>
                    <a:pt x="45" y="25"/>
                    <a:pt x="45" y="23"/>
                  </a:cubicBezTo>
                  <a:cubicBezTo>
                    <a:pt x="45" y="22"/>
                    <a:pt x="47" y="20"/>
                    <a:pt x="45" y="22"/>
                  </a:cubicBezTo>
                  <a:cubicBezTo>
                    <a:pt x="45" y="22"/>
                    <a:pt x="42" y="20"/>
                    <a:pt x="42" y="22"/>
                  </a:cubicBezTo>
                  <a:cubicBezTo>
                    <a:pt x="42" y="23"/>
                    <a:pt x="44" y="23"/>
                    <a:pt x="44" y="23"/>
                  </a:cubicBezTo>
                  <a:close/>
                  <a:moveTo>
                    <a:pt x="48" y="20"/>
                  </a:moveTo>
                  <a:cubicBezTo>
                    <a:pt x="48" y="17"/>
                    <a:pt x="51" y="19"/>
                    <a:pt x="50" y="20"/>
                  </a:cubicBezTo>
                  <a:cubicBezTo>
                    <a:pt x="48" y="20"/>
                    <a:pt x="48" y="20"/>
                    <a:pt x="48" y="20"/>
                  </a:cubicBezTo>
                  <a:close/>
                  <a:moveTo>
                    <a:pt x="44" y="54"/>
                  </a:moveTo>
                  <a:cubicBezTo>
                    <a:pt x="42" y="53"/>
                    <a:pt x="44" y="51"/>
                    <a:pt x="45" y="53"/>
                  </a:cubicBezTo>
                  <a:cubicBezTo>
                    <a:pt x="44" y="54"/>
                    <a:pt x="44" y="54"/>
                    <a:pt x="44" y="54"/>
                  </a:cubicBezTo>
                  <a:close/>
                  <a:moveTo>
                    <a:pt x="38" y="57"/>
                  </a:moveTo>
                  <a:cubicBezTo>
                    <a:pt x="36" y="57"/>
                    <a:pt x="38" y="59"/>
                    <a:pt x="39" y="57"/>
                  </a:cubicBezTo>
                  <a:cubicBezTo>
                    <a:pt x="39" y="56"/>
                    <a:pt x="39" y="56"/>
                    <a:pt x="38" y="57"/>
                  </a:cubicBezTo>
                  <a:close/>
                  <a:moveTo>
                    <a:pt x="38" y="48"/>
                  </a:moveTo>
                  <a:cubicBezTo>
                    <a:pt x="36" y="48"/>
                    <a:pt x="38" y="46"/>
                    <a:pt x="38" y="46"/>
                  </a:cubicBezTo>
                  <a:cubicBezTo>
                    <a:pt x="38" y="48"/>
                    <a:pt x="38" y="48"/>
                    <a:pt x="38" y="48"/>
                  </a:cubicBezTo>
                  <a:close/>
                  <a:moveTo>
                    <a:pt x="38" y="51"/>
                  </a:moveTo>
                  <a:cubicBezTo>
                    <a:pt x="36" y="51"/>
                    <a:pt x="38" y="48"/>
                    <a:pt x="38" y="50"/>
                  </a:cubicBezTo>
                  <a:cubicBezTo>
                    <a:pt x="39" y="50"/>
                    <a:pt x="39" y="51"/>
                    <a:pt x="38" y="51"/>
                  </a:cubicBezTo>
                  <a:close/>
                  <a:moveTo>
                    <a:pt x="50" y="48"/>
                  </a:moveTo>
                  <a:cubicBezTo>
                    <a:pt x="50" y="46"/>
                    <a:pt x="53" y="46"/>
                    <a:pt x="53" y="46"/>
                  </a:cubicBezTo>
                  <a:cubicBezTo>
                    <a:pt x="53" y="46"/>
                    <a:pt x="50" y="50"/>
                    <a:pt x="50" y="48"/>
                  </a:cubicBezTo>
                  <a:close/>
                  <a:moveTo>
                    <a:pt x="7" y="37"/>
                  </a:moveTo>
                  <a:cubicBezTo>
                    <a:pt x="6" y="37"/>
                    <a:pt x="7" y="34"/>
                    <a:pt x="9" y="34"/>
                  </a:cubicBezTo>
                  <a:cubicBezTo>
                    <a:pt x="9" y="36"/>
                    <a:pt x="9" y="37"/>
                    <a:pt x="7" y="37"/>
                  </a:cubicBezTo>
                  <a:close/>
                  <a:moveTo>
                    <a:pt x="41" y="34"/>
                  </a:moveTo>
                  <a:cubicBezTo>
                    <a:pt x="39" y="34"/>
                    <a:pt x="39" y="33"/>
                    <a:pt x="39" y="33"/>
                  </a:cubicBezTo>
                  <a:cubicBezTo>
                    <a:pt x="39" y="31"/>
                    <a:pt x="41" y="34"/>
                    <a:pt x="41" y="34"/>
                  </a:cubicBezTo>
                  <a:close/>
                  <a:moveTo>
                    <a:pt x="42" y="48"/>
                  </a:moveTo>
                  <a:cubicBezTo>
                    <a:pt x="44" y="50"/>
                    <a:pt x="45" y="48"/>
                    <a:pt x="44" y="46"/>
                  </a:cubicBezTo>
                  <a:cubicBezTo>
                    <a:pt x="42" y="46"/>
                    <a:pt x="41" y="42"/>
                    <a:pt x="41" y="43"/>
                  </a:cubicBezTo>
                  <a:cubicBezTo>
                    <a:pt x="39" y="45"/>
                    <a:pt x="42" y="45"/>
                    <a:pt x="42" y="48"/>
                  </a:cubicBezTo>
                  <a:close/>
                </a:path>
              </a:pathLst>
            </a:custGeom>
            <a:grpFill/>
            <a:ln w="6350" cmpd="sng">
              <a:solidFill>
                <a:schemeClr val="bg1"/>
              </a:solidFill>
              <a:round/>
              <a:headEnd/>
              <a:tailEnd/>
            </a:ln>
          </p:spPr>
          <p:txBody>
            <a:bodyPr/>
            <a:lstStyle/>
            <a:p>
              <a:endParaRPr lang="en-GB"/>
            </a:p>
          </p:txBody>
        </p:sp>
        <p:sp>
          <p:nvSpPr>
            <p:cNvPr id="893" name="Freeform 235">
              <a:extLst>
                <a:ext uri="{FF2B5EF4-FFF2-40B4-BE49-F238E27FC236}">
                  <a16:creationId xmlns:a16="http://schemas.microsoft.com/office/drawing/2014/main" id="{4AB14FAC-2E1B-BC95-2969-C6C943F8A543}"/>
                </a:ext>
              </a:extLst>
            </p:cNvPr>
            <p:cNvSpPr>
              <a:spLocks/>
            </p:cNvSpPr>
            <p:nvPr/>
          </p:nvSpPr>
          <p:spPr bwMode="auto">
            <a:xfrm>
              <a:off x="6648037" y="6712119"/>
              <a:ext cx="46597" cy="43383"/>
            </a:xfrm>
            <a:custGeom>
              <a:avLst/>
              <a:gdLst/>
              <a:ahLst/>
              <a:cxnLst>
                <a:cxn ang="0">
                  <a:pos x="2" y="14"/>
                </a:cxn>
                <a:cxn ang="0">
                  <a:pos x="2" y="9"/>
                </a:cxn>
                <a:cxn ang="0">
                  <a:pos x="2" y="3"/>
                </a:cxn>
                <a:cxn ang="0">
                  <a:pos x="3" y="1"/>
                </a:cxn>
                <a:cxn ang="0">
                  <a:pos x="3" y="6"/>
                </a:cxn>
                <a:cxn ang="0">
                  <a:pos x="8" y="4"/>
                </a:cxn>
                <a:cxn ang="0">
                  <a:pos x="8" y="7"/>
                </a:cxn>
                <a:cxn ang="0">
                  <a:pos x="14" y="6"/>
                </a:cxn>
                <a:cxn ang="0">
                  <a:pos x="12" y="9"/>
                </a:cxn>
                <a:cxn ang="0">
                  <a:pos x="9" y="10"/>
                </a:cxn>
                <a:cxn ang="0">
                  <a:pos x="12" y="14"/>
                </a:cxn>
                <a:cxn ang="0">
                  <a:pos x="3" y="12"/>
                </a:cxn>
                <a:cxn ang="0">
                  <a:pos x="2" y="14"/>
                </a:cxn>
              </a:cxnLst>
              <a:rect l="0" t="0" r="r" b="b"/>
              <a:pathLst>
                <a:path w="15" h="14">
                  <a:moveTo>
                    <a:pt x="2" y="14"/>
                  </a:moveTo>
                  <a:cubicBezTo>
                    <a:pt x="0" y="12"/>
                    <a:pt x="3" y="10"/>
                    <a:pt x="2" y="9"/>
                  </a:cubicBezTo>
                  <a:cubicBezTo>
                    <a:pt x="0" y="7"/>
                    <a:pt x="0" y="4"/>
                    <a:pt x="2" y="3"/>
                  </a:cubicBezTo>
                  <a:cubicBezTo>
                    <a:pt x="2" y="1"/>
                    <a:pt x="2" y="0"/>
                    <a:pt x="3" y="1"/>
                  </a:cubicBezTo>
                  <a:cubicBezTo>
                    <a:pt x="5" y="3"/>
                    <a:pt x="2" y="4"/>
                    <a:pt x="3" y="6"/>
                  </a:cubicBezTo>
                  <a:cubicBezTo>
                    <a:pt x="6" y="7"/>
                    <a:pt x="8" y="1"/>
                    <a:pt x="8" y="4"/>
                  </a:cubicBezTo>
                  <a:cubicBezTo>
                    <a:pt x="8" y="7"/>
                    <a:pt x="5" y="7"/>
                    <a:pt x="8" y="7"/>
                  </a:cubicBezTo>
                  <a:cubicBezTo>
                    <a:pt x="11" y="7"/>
                    <a:pt x="12" y="4"/>
                    <a:pt x="14" y="6"/>
                  </a:cubicBezTo>
                  <a:cubicBezTo>
                    <a:pt x="15" y="6"/>
                    <a:pt x="15" y="10"/>
                    <a:pt x="12" y="9"/>
                  </a:cubicBezTo>
                  <a:cubicBezTo>
                    <a:pt x="9" y="9"/>
                    <a:pt x="8" y="10"/>
                    <a:pt x="9" y="10"/>
                  </a:cubicBezTo>
                  <a:cubicBezTo>
                    <a:pt x="9" y="10"/>
                    <a:pt x="15" y="12"/>
                    <a:pt x="12" y="14"/>
                  </a:cubicBezTo>
                  <a:cubicBezTo>
                    <a:pt x="8" y="14"/>
                    <a:pt x="5" y="10"/>
                    <a:pt x="3" y="12"/>
                  </a:cubicBezTo>
                  <a:cubicBezTo>
                    <a:pt x="3" y="14"/>
                    <a:pt x="2" y="14"/>
                    <a:pt x="2" y="14"/>
                  </a:cubicBezTo>
                </a:path>
              </a:pathLst>
            </a:custGeom>
            <a:grpFill/>
            <a:ln w="6350" cmpd="sng">
              <a:solidFill>
                <a:schemeClr val="bg1"/>
              </a:solidFill>
              <a:round/>
              <a:headEnd/>
              <a:tailEnd/>
            </a:ln>
          </p:spPr>
          <p:txBody>
            <a:bodyPr/>
            <a:lstStyle/>
            <a:p>
              <a:endParaRPr lang="en-GB"/>
            </a:p>
          </p:txBody>
        </p:sp>
        <p:sp>
          <p:nvSpPr>
            <p:cNvPr id="894" name="Freeform 236">
              <a:extLst>
                <a:ext uri="{FF2B5EF4-FFF2-40B4-BE49-F238E27FC236}">
                  <a16:creationId xmlns:a16="http://schemas.microsoft.com/office/drawing/2014/main" id="{C92990CB-842A-C1F9-8620-D11E7B91D0A9}"/>
                </a:ext>
              </a:extLst>
            </p:cNvPr>
            <p:cNvSpPr>
              <a:spLocks/>
            </p:cNvSpPr>
            <p:nvPr/>
          </p:nvSpPr>
          <p:spPr bwMode="auto">
            <a:xfrm>
              <a:off x="8008981" y="3667325"/>
              <a:ext cx="546306" cy="719825"/>
            </a:xfrm>
            <a:custGeom>
              <a:avLst/>
              <a:gdLst/>
              <a:ahLst/>
              <a:cxnLst>
                <a:cxn ang="0">
                  <a:pos x="53" y="168"/>
                </a:cxn>
                <a:cxn ang="0">
                  <a:pos x="39" y="142"/>
                </a:cxn>
                <a:cxn ang="0">
                  <a:pos x="49" y="146"/>
                </a:cxn>
                <a:cxn ang="0">
                  <a:pos x="102" y="123"/>
                </a:cxn>
                <a:cxn ang="0">
                  <a:pos x="111" y="122"/>
                </a:cxn>
                <a:cxn ang="0">
                  <a:pos x="122" y="118"/>
                </a:cxn>
                <a:cxn ang="0">
                  <a:pos x="128" y="112"/>
                </a:cxn>
                <a:cxn ang="0">
                  <a:pos x="134" y="107"/>
                </a:cxn>
                <a:cxn ang="0">
                  <a:pos x="142" y="75"/>
                </a:cxn>
                <a:cxn ang="0">
                  <a:pos x="137" y="47"/>
                </a:cxn>
                <a:cxn ang="0">
                  <a:pos x="134" y="53"/>
                </a:cxn>
                <a:cxn ang="0">
                  <a:pos x="126" y="64"/>
                </a:cxn>
                <a:cxn ang="0">
                  <a:pos x="107" y="98"/>
                </a:cxn>
                <a:cxn ang="0">
                  <a:pos x="102" y="95"/>
                </a:cxn>
                <a:cxn ang="0">
                  <a:pos x="90" y="109"/>
                </a:cxn>
                <a:cxn ang="0">
                  <a:pos x="61" y="123"/>
                </a:cxn>
                <a:cxn ang="0">
                  <a:pos x="67" y="125"/>
                </a:cxn>
                <a:cxn ang="0">
                  <a:pos x="87" y="122"/>
                </a:cxn>
                <a:cxn ang="0">
                  <a:pos x="90" y="131"/>
                </a:cxn>
                <a:cxn ang="0">
                  <a:pos x="52" y="140"/>
                </a:cxn>
                <a:cxn ang="0">
                  <a:pos x="52" y="154"/>
                </a:cxn>
                <a:cxn ang="0">
                  <a:pos x="58" y="156"/>
                </a:cxn>
                <a:cxn ang="0">
                  <a:pos x="62" y="137"/>
                </a:cxn>
                <a:cxn ang="0">
                  <a:pos x="53" y="131"/>
                </a:cxn>
                <a:cxn ang="0">
                  <a:pos x="46" y="137"/>
                </a:cxn>
                <a:cxn ang="0">
                  <a:pos x="52" y="143"/>
                </a:cxn>
                <a:cxn ang="0">
                  <a:pos x="82" y="136"/>
                </a:cxn>
                <a:cxn ang="0">
                  <a:pos x="79" y="126"/>
                </a:cxn>
                <a:cxn ang="0">
                  <a:pos x="70" y="131"/>
                </a:cxn>
                <a:cxn ang="0">
                  <a:pos x="71" y="142"/>
                </a:cxn>
                <a:cxn ang="0">
                  <a:pos x="117" y="86"/>
                </a:cxn>
                <a:cxn ang="0">
                  <a:pos x="137" y="44"/>
                </a:cxn>
                <a:cxn ang="0">
                  <a:pos x="152" y="40"/>
                </a:cxn>
                <a:cxn ang="0">
                  <a:pos x="175" y="25"/>
                </a:cxn>
                <a:cxn ang="0">
                  <a:pos x="164" y="19"/>
                </a:cxn>
                <a:cxn ang="0">
                  <a:pos x="142" y="6"/>
                </a:cxn>
                <a:cxn ang="0">
                  <a:pos x="135" y="28"/>
                </a:cxn>
                <a:cxn ang="0">
                  <a:pos x="129" y="48"/>
                </a:cxn>
                <a:cxn ang="0">
                  <a:pos x="90" y="123"/>
                </a:cxn>
                <a:cxn ang="0">
                  <a:pos x="76" y="103"/>
                </a:cxn>
                <a:cxn ang="0">
                  <a:pos x="35" y="206"/>
                </a:cxn>
                <a:cxn ang="0">
                  <a:pos x="32" y="210"/>
                </a:cxn>
                <a:cxn ang="0">
                  <a:pos x="41" y="195"/>
                </a:cxn>
                <a:cxn ang="0">
                  <a:pos x="44" y="190"/>
                </a:cxn>
                <a:cxn ang="0">
                  <a:pos x="0" y="229"/>
                </a:cxn>
                <a:cxn ang="0">
                  <a:pos x="3" y="229"/>
                </a:cxn>
                <a:cxn ang="0">
                  <a:pos x="12" y="226"/>
                </a:cxn>
              </a:cxnLst>
              <a:rect l="0" t="0" r="r" b="b"/>
              <a:pathLst>
                <a:path w="175" h="231">
                  <a:moveTo>
                    <a:pt x="53" y="168"/>
                  </a:moveTo>
                  <a:cubicBezTo>
                    <a:pt x="52" y="168"/>
                    <a:pt x="53" y="165"/>
                    <a:pt x="53" y="167"/>
                  </a:cubicBezTo>
                  <a:cubicBezTo>
                    <a:pt x="55" y="167"/>
                    <a:pt x="55" y="168"/>
                    <a:pt x="53" y="168"/>
                  </a:cubicBezTo>
                  <a:close/>
                  <a:moveTo>
                    <a:pt x="39" y="142"/>
                  </a:moveTo>
                  <a:cubicBezTo>
                    <a:pt x="41" y="142"/>
                    <a:pt x="41" y="143"/>
                    <a:pt x="39" y="143"/>
                  </a:cubicBezTo>
                  <a:cubicBezTo>
                    <a:pt x="38" y="143"/>
                    <a:pt x="39" y="142"/>
                    <a:pt x="39" y="142"/>
                  </a:cubicBezTo>
                  <a:close/>
                  <a:moveTo>
                    <a:pt x="49" y="146"/>
                  </a:moveTo>
                  <a:cubicBezTo>
                    <a:pt x="49" y="145"/>
                    <a:pt x="52" y="143"/>
                    <a:pt x="52" y="145"/>
                  </a:cubicBezTo>
                  <a:cubicBezTo>
                    <a:pt x="52" y="146"/>
                    <a:pt x="50" y="148"/>
                    <a:pt x="49" y="146"/>
                  </a:cubicBezTo>
                  <a:close/>
                  <a:moveTo>
                    <a:pt x="93" y="134"/>
                  </a:moveTo>
                  <a:cubicBezTo>
                    <a:pt x="96" y="137"/>
                    <a:pt x="97" y="131"/>
                    <a:pt x="99" y="128"/>
                  </a:cubicBezTo>
                  <a:cubicBezTo>
                    <a:pt x="102" y="125"/>
                    <a:pt x="107" y="126"/>
                    <a:pt x="102" y="123"/>
                  </a:cubicBezTo>
                  <a:cubicBezTo>
                    <a:pt x="99" y="122"/>
                    <a:pt x="103" y="115"/>
                    <a:pt x="103" y="118"/>
                  </a:cubicBezTo>
                  <a:cubicBezTo>
                    <a:pt x="103" y="123"/>
                    <a:pt x="108" y="118"/>
                    <a:pt x="105" y="122"/>
                  </a:cubicBezTo>
                  <a:cubicBezTo>
                    <a:pt x="103" y="125"/>
                    <a:pt x="108" y="122"/>
                    <a:pt x="111" y="122"/>
                  </a:cubicBezTo>
                  <a:cubicBezTo>
                    <a:pt x="114" y="123"/>
                    <a:pt x="113" y="123"/>
                    <a:pt x="116" y="120"/>
                  </a:cubicBezTo>
                  <a:cubicBezTo>
                    <a:pt x="117" y="117"/>
                    <a:pt x="119" y="115"/>
                    <a:pt x="119" y="120"/>
                  </a:cubicBezTo>
                  <a:cubicBezTo>
                    <a:pt x="117" y="125"/>
                    <a:pt x="120" y="123"/>
                    <a:pt x="122" y="118"/>
                  </a:cubicBezTo>
                  <a:cubicBezTo>
                    <a:pt x="122" y="115"/>
                    <a:pt x="122" y="114"/>
                    <a:pt x="125" y="115"/>
                  </a:cubicBezTo>
                  <a:cubicBezTo>
                    <a:pt x="126" y="118"/>
                    <a:pt x="125" y="115"/>
                    <a:pt x="126" y="112"/>
                  </a:cubicBezTo>
                  <a:cubicBezTo>
                    <a:pt x="128" y="111"/>
                    <a:pt x="129" y="111"/>
                    <a:pt x="128" y="112"/>
                  </a:cubicBezTo>
                  <a:cubicBezTo>
                    <a:pt x="128" y="115"/>
                    <a:pt x="126" y="122"/>
                    <a:pt x="128" y="118"/>
                  </a:cubicBezTo>
                  <a:cubicBezTo>
                    <a:pt x="129" y="115"/>
                    <a:pt x="131" y="118"/>
                    <a:pt x="132" y="114"/>
                  </a:cubicBezTo>
                  <a:cubicBezTo>
                    <a:pt x="132" y="107"/>
                    <a:pt x="139" y="115"/>
                    <a:pt x="134" y="107"/>
                  </a:cubicBezTo>
                  <a:cubicBezTo>
                    <a:pt x="129" y="101"/>
                    <a:pt x="139" y="97"/>
                    <a:pt x="135" y="89"/>
                  </a:cubicBezTo>
                  <a:cubicBezTo>
                    <a:pt x="135" y="84"/>
                    <a:pt x="137" y="79"/>
                    <a:pt x="140" y="83"/>
                  </a:cubicBezTo>
                  <a:cubicBezTo>
                    <a:pt x="143" y="84"/>
                    <a:pt x="139" y="79"/>
                    <a:pt x="142" y="75"/>
                  </a:cubicBezTo>
                  <a:cubicBezTo>
                    <a:pt x="145" y="70"/>
                    <a:pt x="146" y="64"/>
                    <a:pt x="142" y="61"/>
                  </a:cubicBezTo>
                  <a:cubicBezTo>
                    <a:pt x="139" y="56"/>
                    <a:pt x="139" y="51"/>
                    <a:pt x="140" y="50"/>
                  </a:cubicBezTo>
                  <a:cubicBezTo>
                    <a:pt x="140" y="47"/>
                    <a:pt x="139" y="48"/>
                    <a:pt x="137" y="47"/>
                  </a:cubicBezTo>
                  <a:cubicBezTo>
                    <a:pt x="135" y="45"/>
                    <a:pt x="134" y="51"/>
                    <a:pt x="137" y="50"/>
                  </a:cubicBezTo>
                  <a:cubicBezTo>
                    <a:pt x="140" y="48"/>
                    <a:pt x="139" y="54"/>
                    <a:pt x="137" y="53"/>
                  </a:cubicBezTo>
                  <a:cubicBezTo>
                    <a:pt x="135" y="51"/>
                    <a:pt x="134" y="56"/>
                    <a:pt x="134" y="53"/>
                  </a:cubicBezTo>
                  <a:cubicBezTo>
                    <a:pt x="134" y="48"/>
                    <a:pt x="131" y="48"/>
                    <a:pt x="131" y="53"/>
                  </a:cubicBezTo>
                  <a:cubicBezTo>
                    <a:pt x="131" y="58"/>
                    <a:pt x="126" y="53"/>
                    <a:pt x="128" y="58"/>
                  </a:cubicBezTo>
                  <a:cubicBezTo>
                    <a:pt x="129" y="64"/>
                    <a:pt x="126" y="62"/>
                    <a:pt x="126" y="64"/>
                  </a:cubicBezTo>
                  <a:cubicBezTo>
                    <a:pt x="126" y="65"/>
                    <a:pt x="131" y="62"/>
                    <a:pt x="126" y="75"/>
                  </a:cubicBezTo>
                  <a:cubicBezTo>
                    <a:pt x="125" y="84"/>
                    <a:pt x="122" y="84"/>
                    <a:pt x="119" y="90"/>
                  </a:cubicBezTo>
                  <a:cubicBezTo>
                    <a:pt x="114" y="97"/>
                    <a:pt x="111" y="95"/>
                    <a:pt x="107" y="98"/>
                  </a:cubicBezTo>
                  <a:cubicBezTo>
                    <a:pt x="103" y="101"/>
                    <a:pt x="107" y="97"/>
                    <a:pt x="105" y="95"/>
                  </a:cubicBezTo>
                  <a:cubicBezTo>
                    <a:pt x="103" y="95"/>
                    <a:pt x="110" y="94"/>
                    <a:pt x="108" y="90"/>
                  </a:cubicBezTo>
                  <a:cubicBezTo>
                    <a:pt x="107" y="89"/>
                    <a:pt x="102" y="92"/>
                    <a:pt x="102" y="95"/>
                  </a:cubicBezTo>
                  <a:cubicBezTo>
                    <a:pt x="103" y="100"/>
                    <a:pt x="96" y="106"/>
                    <a:pt x="96" y="107"/>
                  </a:cubicBezTo>
                  <a:cubicBezTo>
                    <a:pt x="97" y="109"/>
                    <a:pt x="97" y="112"/>
                    <a:pt x="93" y="112"/>
                  </a:cubicBezTo>
                  <a:cubicBezTo>
                    <a:pt x="88" y="114"/>
                    <a:pt x="93" y="111"/>
                    <a:pt x="90" y="109"/>
                  </a:cubicBezTo>
                  <a:cubicBezTo>
                    <a:pt x="88" y="109"/>
                    <a:pt x="76" y="115"/>
                    <a:pt x="75" y="112"/>
                  </a:cubicBezTo>
                  <a:cubicBezTo>
                    <a:pt x="73" y="109"/>
                    <a:pt x="71" y="112"/>
                    <a:pt x="67" y="117"/>
                  </a:cubicBezTo>
                  <a:cubicBezTo>
                    <a:pt x="62" y="123"/>
                    <a:pt x="62" y="118"/>
                    <a:pt x="61" y="123"/>
                  </a:cubicBezTo>
                  <a:cubicBezTo>
                    <a:pt x="59" y="126"/>
                    <a:pt x="56" y="123"/>
                    <a:pt x="56" y="126"/>
                  </a:cubicBezTo>
                  <a:cubicBezTo>
                    <a:pt x="56" y="131"/>
                    <a:pt x="61" y="128"/>
                    <a:pt x="64" y="129"/>
                  </a:cubicBezTo>
                  <a:cubicBezTo>
                    <a:pt x="68" y="131"/>
                    <a:pt x="65" y="126"/>
                    <a:pt x="67" y="125"/>
                  </a:cubicBezTo>
                  <a:cubicBezTo>
                    <a:pt x="70" y="125"/>
                    <a:pt x="68" y="126"/>
                    <a:pt x="71" y="126"/>
                  </a:cubicBezTo>
                  <a:cubicBezTo>
                    <a:pt x="75" y="125"/>
                    <a:pt x="78" y="125"/>
                    <a:pt x="81" y="123"/>
                  </a:cubicBezTo>
                  <a:cubicBezTo>
                    <a:pt x="85" y="122"/>
                    <a:pt x="81" y="120"/>
                    <a:pt x="87" y="122"/>
                  </a:cubicBezTo>
                  <a:cubicBezTo>
                    <a:pt x="91" y="123"/>
                    <a:pt x="91" y="120"/>
                    <a:pt x="93" y="122"/>
                  </a:cubicBezTo>
                  <a:cubicBezTo>
                    <a:pt x="93" y="125"/>
                    <a:pt x="90" y="125"/>
                    <a:pt x="90" y="126"/>
                  </a:cubicBezTo>
                  <a:cubicBezTo>
                    <a:pt x="90" y="128"/>
                    <a:pt x="88" y="129"/>
                    <a:pt x="90" y="131"/>
                  </a:cubicBezTo>
                  <a:cubicBezTo>
                    <a:pt x="93" y="132"/>
                    <a:pt x="90" y="132"/>
                    <a:pt x="94" y="134"/>
                  </a:cubicBezTo>
                  <a:cubicBezTo>
                    <a:pt x="93" y="134"/>
                    <a:pt x="93" y="134"/>
                    <a:pt x="93" y="134"/>
                  </a:cubicBezTo>
                  <a:close/>
                  <a:moveTo>
                    <a:pt x="52" y="140"/>
                  </a:moveTo>
                  <a:cubicBezTo>
                    <a:pt x="50" y="140"/>
                    <a:pt x="50" y="136"/>
                    <a:pt x="52" y="139"/>
                  </a:cubicBezTo>
                  <a:cubicBezTo>
                    <a:pt x="53" y="142"/>
                    <a:pt x="55" y="145"/>
                    <a:pt x="52" y="148"/>
                  </a:cubicBezTo>
                  <a:cubicBezTo>
                    <a:pt x="50" y="151"/>
                    <a:pt x="50" y="150"/>
                    <a:pt x="52" y="154"/>
                  </a:cubicBezTo>
                  <a:cubicBezTo>
                    <a:pt x="52" y="157"/>
                    <a:pt x="49" y="156"/>
                    <a:pt x="53" y="157"/>
                  </a:cubicBezTo>
                  <a:cubicBezTo>
                    <a:pt x="56" y="159"/>
                    <a:pt x="53" y="162"/>
                    <a:pt x="56" y="159"/>
                  </a:cubicBezTo>
                  <a:cubicBezTo>
                    <a:pt x="59" y="157"/>
                    <a:pt x="56" y="157"/>
                    <a:pt x="58" y="156"/>
                  </a:cubicBezTo>
                  <a:cubicBezTo>
                    <a:pt x="59" y="154"/>
                    <a:pt x="58" y="157"/>
                    <a:pt x="59" y="156"/>
                  </a:cubicBezTo>
                  <a:cubicBezTo>
                    <a:pt x="61" y="156"/>
                    <a:pt x="61" y="142"/>
                    <a:pt x="64" y="142"/>
                  </a:cubicBezTo>
                  <a:cubicBezTo>
                    <a:pt x="67" y="140"/>
                    <a:pt x="65" y="137"/>
                    <a:pt x="62" y="137"/>
                  </a:cubicBezTo>
                  <a:cubicBezTo>
                    <a:pt x="59" y="137"/>
                    <a:pt x="64" y="134"/>
                    <a:pt x="62" y="132"/>
                  </a:cubicBezTo>
                  <a:cubicBezTo>
                    <a:pt x="61" y="131"/>
                    <a:pt x="58" y="136"/>
                    <a:pt x="58" y="131"/>
                  </a:cubicBezTo>
                  <a:cubicBezTo>
                    <a:pt x="56" y="129"/>
                    <a:pt x="53" y="128"/>
                    <a:pt x="53" y="131"/>
                  </a:cubicBezTo>
                  <a:cubicBezTo>
                    <a:pt x="52" y="134"/>
                    <a:pt x="52" y="131"/>
                    <a:pt x="50" y="134"/>
                  </a:cubicBezTo>
                  <a:cubicBezTo>
                    <a:pt x="49" y="137"/>
                    <a:pt x="49" y="131"/>
                    <a:pt x="47" y="134"/>
                  </a:cubicBezTo>
                  <a:cubicBezTo>
                    <a:pt x="47" y="137"/>
                    <a:pt x="44" y="134"/>
                    <a:pt x="46" y="137"/>
                  </a:cubicBezTo>
                  <a:cubicBezTo>
                    <a:pt x="47" y="140"/>
                    <a:pt x="46" y="139"/>
                    <a:pt x="47" y="140"/>
                  </a:cubicBezTo>
                  <a:cubicBezTo>
                    <a:pt x="49" y="143"/>
                    <a:pt x="46" y="145"/>
                    <a:pt x="49" y="143"/>
                  </a:cubicBezTo>
                  <a:cubicBezTo>
                    <a:pt x="52" y="140"/>
                    <a:pt x="49" y="145"/>
                    <a:pt x="52" y="143"/>
                  </a:cubicBezTo>
                  <a:cubicBezTo>
                    <a:pt x="53" y="142"/>
                    <a:pt x="53" y="142"/>
                    <a:pt x="52" y="140"/>
                  </a:cubicBezTo>
                  <a:close/>
                  <a:moveTo>
                    <a:pt x="78" y="134"/>
                  </a:moveTo>
                  <a:cubicBezTo>
                    <a:pt x="81" y="132"/>
                    <a:pt x="82" y="139"/>
                    <a:pt x="82" y="136"/>
                  </a:cubicBezTo>
                  <a:cubicBezTo>
                    <a:pt x="84" y="131"/>
                    <a:pt x="87" y="132"/>
                    <a:pt x="87" y="129"/>
                  </a:cubicBezTo>
                  <a:cubicBezTo>
                    <a:pt x="85" y="128"/>
                    <a:pt x="87" y="128"/>
                    <a:pt x="85" y="126"/>
                  </a:cubicBezTo>
                  <a:cubicBezTo>
                    <a:pt x="84" y="125"/>
                    <a:pt x="82" y="125"/>
                    <a:pt x="79" y="126"/>
                  </a:cubicBezTo>
                  <a:cubicBezTo>
                    <a:pt x="76" y="128"/>
                    <a:pt x="78" y="129"/>
                    <a:pt x="76" y="129"/>
                  </a:cubicBezTo>
                  <a:cubicBezTo>
                    <a:pt x="75" y="128"/>
                    <a:pt x="73" y="131"/>
                    <a:pt x="73" y="129"/>
                  </a:cubicBezTo>
                  <a:cubicBezTo>
                    <a:pt x="73" y="126"/>
                    <a:pt x="73" y="126"/>
                    <a:pt x="70" y="131"/>
                  </a:cubicBezTo>
                  <a:cubicBezTo>
                    <a:pt x="68" y="134"/>
                    <a:pt x="64" y="136"/>
                    <a:pt x="67" y="136"/>
                  </a:cubicBezTo>
                  <a:cubicBezTo>
                    <a:pt x="70" y="136"/>
                    <a:pt x="67" y="137"/>
                    <a:pt x="70" y="140"/>
                  </a:cubicBezTo>
                  <a:cubicBezTo>
                    <a:pt x="71" y="142"/>
                    <a:pt x="67" y="142"/>
                    <a:pt x="71" y="142"/>
                  </a:cubicBezTo>
                  <a:cubicBezTo>
                    <a:pt x="75" y="143"/>
                    <a:pt x="73" y="136"/>
                    <a:pt x="78" y="134"/>
                  </a:cubicBezTo>
                  <a:close/>
                  <a:moveTo>
                    <a:pt x="116" y="84"/>
                  </a:moveTo>
                  <a:cubicBezTo>
                    <a:pt x="117" y="81"/>
                    <a:pt x="117" y="84"/>
                    <a:pt x="117" y="86"/>
                  </a:cubicBezTo>
                  <a:cubicBezTo>
                    <a:pt x="116" y="87"/>
                    <a:pt x="114" y="86"/>
                    <a:pt x="116" y="84"/>
                  </a:cubicBezTo>
                  <a:close/>
                  <a:moveTo>
                    <a:pt x="132" y="45"/>
                  </a:moveTo>
                  <a:cubicBezTo>
                    <a:pt x="134" y="40"/>
                    <a:pt x="134" y="45"/>
                    <a:pt x="137" y="44"/>
                  </a:cubicBezTo>
                  <a:cubicBezTo>
                    <a:pt x="142" y="42"/>
                    <a:pt x="129" y="40"/>
                    <a:pt x="131" y="36"/>
                  </a:cubicBezTo>
                  <a:cubicBezTo>
                    <a:pt x="134" y="31"/>
                    <a:pt x="134" y="39"/>
                    <a:pt x="139" y="36"/>
                  </a:cubicBezTo>
                  <a:cubicBezTo>
                    <a:pt x="142" y="33"/>
                    <a:pt x="143" y="34"/>
                    <a:pt x="152" y="40"/>
                  </a:cubicBezTo>
                  <a:cubicBezTo>
                    <a:pt x="157" y="44"/>
                    <a:pt x="155" y="33"/>
                    <a:pt x="160" y="31"/>
                  </a:cubicBezTo>
                  <a:cubicBezTo>
                    <a:pt x="163" y="30"/>
                    <a:pt x="166" y="31"/>
                    <a:pt x="169" y="30"/>
                  </a:cubicBezTo>
                  <a:cubicBezTo>
                    <a:pt x="174" y="26"/>
                    <a:pt x="175" y="26"/>
                    <a:pt x="175" y="25"/>
                  </a:cubicBezTo>
                  <a:cubicBezTo>
                    <a:pt x="174" y="23"/>
                    <a:pt x="172" y="28"/>
                    <a:pt x="169" y="23"/>
                  </a:cubicBezTo>
                  <a:cubicBezTo>
                    <a:pt x="168" y="19"/>
                    <a:pt x="172" y="14"/>
                    <a:pt x="171" y="14"/>
                  </a:cubicBezTo>
                  <a:cubicBezTo>
                    <a:pt x="169" y="16"/>
                    <a:pt x="168" y="20"/>
                    <a:pt x="164" y="19"/>
                  </a:cubicBezTo>
                  <a:cubicBezTo>
                    <a:pt x="161" y="19"/>
                    <a:pt x="164" y="17"/>
                    <a:pt x="160" y="17"/>
                  </a:cubicBezTo>
                  <a:cubicBezTo>
                    <a:pt x="155" y="16"/>
                    <a:pt x="149" y="8"/>
                    <a:pt x="146" y="5"/>
                  </a:cubicBezTo>
                  <a:cubicBezTo>
                    <a:pt x="143" y="0"/>
                    <a:pt x="139" y="2"/>
                    <a:pt x="142" y="6"/>
                  </a:cubicBezTo>
                  <a:cubicBezTo>
                    <a:pt x="145" y="12"/>
                    <a:pt x="140" y="12"/>
                    <a:pt x="142" y="16"/>
                  </a:cubicBezTo>
                  <a:cubicBezTo>
                    <a:pt x="143" y="19"/>
                    <a:pt x="139" y="20"/>
                    <a:pt x="139" y="23"/>
                  </a:cubicBezTo>
                  <a:cubicBezTo>
                    <a:pt x="140" y="25"/>
                    <a:pt x="140" y="30"/>
                    <a:pt x="135" y="28"/>
                  </a:cubicBezTo>
                  <a:cubicBezTo>
                    <a:pt x="132" y="25"/>
                    <a:pt x="129" y="25"/>
                    <a:pt x="132" y="28"/>
                  </a:cubicBezTo>
                  <a:cubicBezTo>
                    <a:pt x="134" y="31"/>
                    <a:pt x="123" y="36"/>
                    <a:pt x="128" y="39"/>
                  </a:cubicBezTo>
                  <a:cubicBezTo>
                    <a:pt x="132" y="42"/>
                    <a:pt x="126" y="45"/>
                    <a:pt x="129" y="48"/>
                  </a:cubicBezTo>
                  <a:cubicBezTo>
                    <a:pt x="129" y="48"/>
                    <a:pt x="129" y="50"/>
                    <a:pt x="132" y="45"/>
                  </a:cubicBezTo>
                  <a:close/>
                  <a:moveTo>
                    <a:pt x="87" y="126"/>
                  </a:moveTo>
                  <a:cubicBezTo>
                    <a:pt x="87" y="125"/>
                    <a:pt x="90" y="122"/>
                    <a:pt x="90" y="123"/>
                  </a:cubicBezTo>
                  <a:cubicBezTo>
                    <a:pt x="90" y="125"/>
                    <a:pt x="88" y="128"/>
                    <a:pt x="87" y="126"/>
                  </a:cubicBezTo>
                  <a:close/>
                  <a:moveTo>
                    <a:pt x="76" y="106"/>
                  </a:moveTo>
                  <a:cubicBezTo>
                    <a:pt x="76" y="103"/>
                    <a:pt x="76" y="103"/>
                    <a:pt x="76" y="103"/>
                  </a:cubicBezTo>
                  <a:cubicBezTo>
                    <a:pt x="75" y="104"/>
                    <a:pt x="75" y="106"/>
                    <a:pt x="76" y="106"/>
                  </a:cubicBezTo>
                  <a:close/>
                  <a:moveTo>
                    <a:pt x="32" y="210"/>
                  </a:moveTo>
                  <a:cubicBezTo>
                    <a:pt x="32" y="209"/>
                    <a:pt x="32" y="209"/>
                    <a:pt x="35" y="206"/>
                  </a:cubicBezTo>
                  <a:cubicBezTo>
                    <a:pt x="38" y="204"/>
                    <a:pt x="36" y="203"/>
                    <a:pt x="35" y="204"/>
                  </a:cubicBezTo>
                  <a:cubicBezTo>
                    <a:pt x="33" y="207"/>
                    <a:pt x="32" y="207"/>
                    <a:pt x="30" y="210"/>
                  </a:cubicBezTo>
                  <a:cubicBezTo>
                    <a:pt x="30" y="212"/>
                    <a:pt x="32" y="212"/>
                    <a:pt x="32" y="210"/>
                  </a:cubicBezTo>
                  <a:close/>
                  <a:moveTo>
                    <a:pt x="41" y="195"/>
                  </a:moveTo>
                  <a:cubicBezTo>
                    <a:pt x="39" y="193"/>
                    <a:pt x="41" y="192"/>
                    <a:pt x="41" y="193"/>
                  </a:cubicBezTo>
                  <a:cubicBezTo>
                    <a:pt x="43" y="195"/>
                    <a:pt x="41" y="196"/>
                    <a:pt x="41" y="195"/>
                  </a:cubicBezTo>
                  <a:close/>
                  <a:moveTo>
                    <a:pt x="44" y="190"/>
                  </a:moveTo>
                  <a:cubicBezTo>
                    <a:pt x="44" y="187"/>
                    <a:pt x="47" y="185"/>
                    <a:pt x="47" y="187"/>
                  </a:cubicBezTo>
                  <a:cubicBezTo>
                    <a:pt x="47" y="187"/>
                    <a:pt x="44" y="192"/>
                    <a:pt x="44" y="190"/>
                  </a:cubicBezTo>
                  <a:close/>
                  <a:moveTo>
                    <a:pt x="0" y="229"/>
                  </a:moveTo>
                  <a:cubicBezTo>
                    <a:pt x="0" y="228"/>
                    <a:pt x="1" y="229"/>
                    <a:pt x="1" y="231"/>
                  </a:cubicBezTo>
                  <a:cubicBezTo>
                    <a:pt x="1" y="231"/>
                    <a:pt x="0" y="231"/>
                    <a:pt x="0" y="229"/>
                  </a:cubicBezTo>
                  <a:close/>
                  <a:moveTo>
                    <a:pt x="3" y="229"/>
                  </a:moveTo>
                  <a:cubicBezTo>
                    <a:pt x="1" y="229"/>
                    <a:pt x="4" y="226"/>
                    <a:pt x="4" y="228"/>
                  </a:cubicBezTo>
                  <a:cubicBezTo>
                    <a:pt x="4" y="229"/>
                    <a:pt x="4" y="231"/>
                    <a:pt x="3" y="229"/>
                  </a:cubicBezTo>
                  <a:close/>
                  <a:moveTo>
                    <a:pt x="12" y="226"/>
                  </a:moveTo>
                  <a:cubicBezTo>
                    <a:pt x="11" y="224"/>
                    <a:pt x="12" y="224"/>
                    <a:pt x="14" y="224"/>
                  </a:cubicBezTo>
                  <a:cubicBezTo>
                    <a:pt x="14" y="226"/>
                    <a:pt x="12" y="226"/>
                    <a:pt x="12" y="226"/>
                  </a:cubicBezTo>
                  <a:close/>
                </a:path>
              </a:pathLst>
            </a:custGeom>
            <a:grpFill/>
            <a:ln w="6350" cmpd="sng">
              <a:solidFill>
                <a:schemeClr val="bg1"/>
              </a:solidFill>
              <a:round/>
              <a:headEnd/>
              <a:tailEnd/>
            </a:ln>
          </p:spPr>
          <p:txBody>
            <a:bodyPr/>
            <a:lstStyle/>
            <a:p>
              <a:endParaRPr lang="en-GB"/>
            </a:p>
          </p:txBody>
        </p:sp>
        <p:sp>
          <p:nvSpPr>
            <p:cNvPr id="895" name="Freeform 237">
              <a:extLst>
                <a:ext uri="{FF2B5EF4-FFF2-40B4-BE49-F238E27FC236}">
                  <a16:creationId xmlns:a16="http://schemas.microsoft.com/office/drawing/2014/main" id="{711ECE8B-C863-3A92-066A-1EE7AA70D6B9}"/>
                </a:ext>
              </a:extLst>
            </p:cNvPr>
            <p:cNvSpPr>
              <a:spLocks/>
            </p:cNvSpPr>
            <p:nvPr/>
          </p:nvSpPr>
          <p:spPr bwMode="auto">
            <a:xfrm>
              <a:off x="5431704" y="2102349"/>
              <a:ext cx="4235476" cy="1724045"/>
            </a:xfrm>
            <a:custGeom>
              <a:avLst/>
              <a:gdLst/>
              <a:ahLst/>
              <a:cxnLst>
                <a:cxn ang="0">
                  <a:pos x="404" y="136"/>
                </a:cxn>
                <a:cxn ang="0">
                  <a:pos x="273" y="177"/>
                </a:cxn>
                <a:cxn ang="0">
                  <a:pos x="361" y="90"/>
                </a:cxn>
                <a:cxn ang="0">
                  <a:pos x="278" y="138"/>
                </a:cxn>
                <a:cxn ang="0">
                  <a:pos x="227" y="31"/>
                </a:cxn>
                <a:cxn ang="0">
                  <a:pos x="217" y="29"/>
                </a:cxn>
                <a:cxn ang="0">
                  <a:pos x="343" y="18"/>
                </a:cxn>
                <a:cxn ang="0">
                  <a:pos x="328" y="25"/>
                </a:cxn>
                <a:cxn ang="0">
                  <a:pos x="297" y="32"/>
                </a:cxn>
                <a:cxn ang="0">
                  <a:pos x="314" y="31"/>
                </a:cxn>
                <a:cxn ang="0">
                  <a:pos x="285" y="12"/>
                </a:cxn>
                <a:cxn ang="0">
                  <a:pos x="291" y="14"/>
                </a:cxn>
                <a:cxn ang="0">
                  <a:pos x="288" y="20"/>
                </a:cxn>
                <a:cxn ang="0">
                  <a:pos x="276" y="23"/>
                </a:cxn>
                <a:cxn ang="0">
                  <a:pos x="1351" y="247"/>
                </a:cxn>
                <a:cxn ang="0">
                  <a:pos x="1184" y="200"/>
                </a:cxn>
                <a:cxn ang="0">
                  <a:pos x="902" y="164"/>
                </a:cxn>
                <a:cxn ang="0">
                  <a:pos x="734" y="116"/>
                </a:cxn>
                <a:cxn ang="0">
                  <a:pos x="570" y="104"/>
                </a:cxn>
                <a:cxn ang="0">
                  <a:pos x="474" y="154"/>
                </a:cxn>
                <a:cxn ang="0">
                  <a:pos x="457" y="217"/>
                </a:cxn>
                <a:cxn ang="0">
                  <a:pos x="381" y="169"/>
                </a:cxn>
                <a:cxn ang="0">
                  <a:pos x="214" y="233"/>
                </a:cxn>
                <a:cxn ang="0">
                  <a:pos x="144" y="275"/>
                </a:cxn>
                <a:cxn ang="0">
                  <a:pos x="90" y="191"/>
                </a:cxn>
                <a:cxn ang="0">
                  <a:pos x="84" y="250"/>
                </a:cxn>
                <a:cxn ang="0">
                  <a:pos x="80" y="306"/>
                </a:cxn>
                <a:cxn ang="0">
                  <a:pos x="67" y="332"/>
                </a:cxn>
                <a:cxn ang="0">
                  <a:pos x="87" y="380"/>
                </a:cxn>
                <a:cxn ang="0">
                  <a:pos x="109" y="422"/>
                </a:cxn>
                <a:cxn ang="0">
                  <a:pos x="163" y="455"/>
                </a:cxn>
                <a:cxn ang="0">
                  <a:pos x="148" y="492"/>
                </a:cxn>
                <a:cxn ang="0">
                  <a:pos x="172" y="528"/>
                </a:cxn>
                <a:cxn ang="0">
                  <a:pos x="220" y="548"/>
                </a:cxn>
                <a:cxn ang="0">
                  <a:pos x="217" y="469"/>
                </a:cxn>
                <a:cxn ang="0">
                  <a:pos x="329" y="432"/>
                </a:cxn>
                <a:cxn ang="0">
                  <a:pos x="472" y="425"/>
                </a:cxn>
                <a:cxn ang="0">
                  <a:pos x="623" y="433"/>
                </a:cxn>
                <a:cxn ang="0">
                  <a:pos x="798" y="419"/>
                </a:cxn>
                <a:cxn ang="0">
                  <a:pos x="899" y="508"/>
                </a:cxn>
                <a:cxn ang="0">
                  <a:pos x="900" y="534"/>
                </a:cxn>
                <a:cxn ang="0">
                  <a:pos x="957" y="401"/>
                </a:cxn>
                <a:cxn ang="0">
                  <a:pos x="1013" y="334"/>
                </a:cxn>
                <a:cxn ang="0">
                  <a:pos x="1121" y="329"/>
                </a:cxn>
                <a:cxn ang="0">
                  <a:pos x="1146" y="326"/>
                </a:cxn>
                <a:cxn ang="0">
                  <a:pos x="1273" y="256"/>
                </a:cxn>
                <a:cxn ang="0">
                  <a:pos x="978" y="489"/>
                </a:cxn>
                <a:cxn ang="0">
                  <a:pos x="984" y="441"/>
                </a:cxn>
                <a:cxn ang="0">
                  <a:pos x="975" y="407"/>
                </a:cxn>
                <a:cxn ang="0">
                  <a:pos x="1025" y="503"/>
                </a:cxn>
                <a:cxn ang="0">
                  <a:pos x="1066" y="464"/>
                </a:cxn>
                <a:cxn ang="0">
                  <a:pos x="1080" y="446"/>
                </a:cxn>
                <a:cxn ang="0">
                  <a:pos x="25" y="390"/>
                </a:cxn>
                <a:cxn ang="0">
                  <a:pos x="937" y="393"/>
                </a:cxn>
                <a:cxn ang="0">
                  <a:pos x="1274" y="175"/>
                </a:cxn>
                <a:cxn ang="0">
                  <a:pos x="1018" y="107"/>
                </a:cxn>
                <a:cxn ang="0">
                  <a:pos x="946" y="118"/>
                </a:cxn>
                <a:cxn ang="0">
                  <a:pos x="870" y="149"/>
                </a:cxn>
                <a:cxn ang="0">
                  <a:pos x="739" y="121"/>
                </a:cxn>
                <a:cxn ang="0">
                  <a:pos x="638" y="35"/>
                </a:cxn>
                <a:cxn ang="0">
                  <a:pos x="600" y="29"/>
                </a:cxn>
                <a:cxn ang="0">
                  <a:pos x="571" y="14"/>
                </a:cxn>
              </a:cxnLst>
              <a:rect l="0" t="0" r="r" b="b"/>
              <a:pathLst>
                <a:path w="1359" h="553">
                  <a:moveTo>
                    <a:pt x="314" y="189"/>
                  </a:moveTo>
                  <a:cubicBezTo>
                    <a:pt x="314" y="189"/>
                    <a:pt x="319" y="189"/>
                    <a:pt x="317" y="192"/>
                  </a:cubicBezTo>
                  <a:cubicBezTo>
                    <a:pt x="317" y="194"/>
                    <a:pt x="325" y="192"/>
                    <a:pt x="325" y="191"/>
                  </a:cubicBezTo>
                  <a:cubicBezTo>
                    <a:pt x="326" y="189"/>
                    <a:pt x="320" y="188"/>
                    <a:pt x="316" y="183"/>
                  </a:cubicBezTo>
                  <a:cubicBezTo>
                    <a:pt x="313" y="180"/>
                    <a:pt x="313" y="182"/>
                    <a:pt x="311" y="183"/>
                  </a:cubicBezTo>
                  <a:cubicBezTo>
                    <a:pt x="308" y="183"/>
                    <a:pt x="313" y="186"/>
                    <a:pt x="309" y="185"/>
                  </a:cubicBezTo>
                  <a:cubicBezTo>
                    <a:pt x="308" y="185"/>
                    <a:pt x="308" y="186"/>
                    <a:pt x="311" y="189"/>
                  </a:cubicBezTo>
                  <a:cubicBezTo>
                    <a:pt x="313" y="191"/>
                    <a:pt x="314" y="191"/>
                    <a:pt x="314" y="189"/>
                  </a:cubicBezTo>
                  <a:close/>
                  <a:moveTo>
                    <a:pt x="404" y="136"/>
                  </a:moveTo>
                  <a:cubicBezTo>
                    <a:pt x="398" y="138"/>
                    <a:pt x="396" y="144"/>
                    <a:pt x="409" y="143"/>
                  </a:cubicBezTo>
                  <a:cubicBezTo>
                    <a:pt x="419" y="141"/>
                    <a:pt x="410" y="133"/>
                    <a:pt x="404" y="136"/>
                  </a:cubicBezTo>
                  <a:close/>
                  <a:moveTo>
                    <a:pt x="290" y="168"/>
                  </a:moveTo>
                  <a:cubicBezTo>
                    <a:pt x="287" y="163"/>
                    <a:pt x="282" y="164"/>
                    <a:pt x="285" y="154"/>
                  </a:cubicBezTo>
                  <a:cubicBezTo>
                    <a:pt x="287" y="144"/>
                    <a:pt x="297" y="144"/>
                    <a:pt x="290" y="139"/>
                  </a:cubicBezTo>
                  <a:cubicBezTo>
                    <a:pt x="282" y="136"/>
                    <a:pt x="288" y="138"/>
                    <a:pt x="274" y="139"/>
                  </a:cubicBezTo>
                  <a:cubicBezTo>
                    <a:pt x="261" y="141"/>
                    <a:pt x="271" y="143"/>
                    <a:pt x="264" y="146"/>
                  </a:cubicBezTo>
                  <a:cubicBezTo>
                    <a:pt x="258" y="149"/>
                    <a:pt x="265" y="147"/>
                    <a:pt x="262" y="154"/>
                  </a:cubicBezTo>
                  <a:cubicBezTo>
                    <a:pt x="259" y="160"/>
                    <a:pt x="256" y="152"/>
                    <a:pt x="255" y="158"/>
                  </a:cubicBezTo>
                  <a:cubicBezTo>
                    <a:pt x="252" y="164"/>
                    <a:pt x="252" y="166"/>
                    <a:pt x="259" y="166"/>
                  </a:cubicBezTo>
                  <a:cubicBezTo>
                    <a:pt x="268" y="166"/>
                    <a:pt x="255" y="168"/>
                    <a:pt x="264" y="172"/>
                  </a:cubicBezTo>
                  <a:cubicBezTo>
                    <a:pt x="271" y="177"/>
                    <a:pt x="265" y="163"/>
                    <a:pt x="270" y="169"/>
                  </a:cubicBezTo>
                  <a:cubicBezTo>
                    <a:pt x="274" y="175"/>
                    <a:pt x="262" y="175"/>
                    <a:pt x="273" y="177"/>
                  </a:cubicBezTo>
                  <a:cubicBezTo>
                    <a:pt x="282" y="178"/>
                    <a:pt x="276" y="180"/>
                    <a:pt x="285" y="180"/>
                  </a:cubicBezTo>
                  <a:cubicBezTo>
                    <a:pt x="293" y="180"/>
                    <a:pt x="294" y="183"/>
                    <a:pt x="302" y="178"/>
                  </a:cubicBezTo>
                  <a:cubicBezTo>
                    <a:pt x="305" y="177"/>
                    <a:pt x="291" y="174"/>
                    <a:pt x="290" y="168"/>
                  </a:cubicBezTo>
                  <a:close/>
                  <a:moveTo>
                    <a:pt x="299" y="136"/>
                  </a:moveTo>
                  <a:cubicBezTo>
                    <a:pt x="299" y="133"/>
                    <a:pt x="303" y="136"/>
                    <a:pt x="305" y="130"/>
                  </a:cubicBezTo>
                  <a:cubicBezTo>
                    <a:pt x="306" y="126"/>
                    <a:pt x="311" y="127"/>
                    <a:pt x="311" y="124"/>
                  </a:cubicBezTo>
                  <a:cubicBezTo>
                    <a:pt x="311" y="121"/>
                    <a:pt x="311" y="121"/>
                    <a:pt x="322" y="118"/>
                  </a:cubicBezTo>
                  <a:cubicBezTo>
                    <a:pt x="331" y="115"/>
                    <a:pt x="320" y="115"/>
                    <a:pt x="335" y="107"/>
                  </a:cubicBezTo>
                  <a:cubicBezTo>
                    <a:pt x="351" y="101"/>
                    <a:pt x="376" y="98"/>
                    <a:pt x="389" y="91"/>
                  </a:cubicBezTo>
                  <a:cubicBezTo>
                    <a:pt x="401" y="85"/>
                    <a:pt x="387" y="79"/>
                    <a:pt x="375" y="84"/>
                  </a:cubicBezTo>
                  <a:cubicBezTo>
                    <a:pt x="363" y="87"/>
                    <a:pt x="370" y="87"/>
                    <a:pt x="361" y="90"/>
                  </a:cubicBezTo>
                  <a:cubicBezTo>
                    <a:pt x="352" y="93"/>
                    <a:pt x="358" y="88"/>
                    <a:pt x="348" y="93"/>
                  </a:cubicBezTo>
                  <a:cubicBezTo>
                    <a:pt x="337" y="98"/>
                    <a:pt x="343" y="91"/>
                    <a:pt x="332" y="93"/>
                  </a:cubicBezTo>
                  <a:cubicBezTo>
                    <a:pt x="323" y="93"/>
                    <a:pt x="332" y="96"/>
                    <a:pt x="326" y="96"/>
                  </a:cubicBezTo>
                  <a:cubicBezTo>
                    <a:pt x="320" y="96"/>
                    <a:pt x="306" y="101"/>
                    <a:pt x="303" y="107"/>
                  </a:cubicBezTo>
                  <a:cubicBezTo>
                    <a:pt x="299" y="112"/>
                    <a:pt x="300" y="105"/>
                    <a:pt x="296" y="109"/>
                  </a:cubicBezTo>
                  <a:cubicBezTo>
                    <a:pt x="291" y="113"/>
                    <a:pt x="293" y="107"/>
                    <a:pt x="290" y="110"/>
                  </a:cubicBezTo>
                  <a:cubicBezTo>
                    <a:pt x="285" y="113"/>
                    <a:pt x="293" y="113"/>
                    <a:pt x="290" y="115"/>
                  </a:cubicBezTo>
                  <a:cubicBezTo>
                    <a:pt x="285" y="116"/>
                    <a:pt x="294" y="118"/>
                    <a:pt x="288" y="118"/>
                  </a:cubicBezTo>
                  <a:cubicBezTo>
                    <a:pt x="282" y="119"/>
                    <a:pt x="285" y="126"/>
                    <a:pt x="278" y="129"/>
                  </a:cubicBezTo>
                  <a:cubicBezTo>
                    <a:pt x="270" y="132"/>
                    <a:pt x="268" y="135"/>
                    <a:pt x="274" y="135"/>
                  </a:cubicBezTo>
                  <a:cubicBezTo>
                    <a:pt x="281" y="133"/>
                    <a:pt x="270" y="139"/>
                    <a:pt x="278" y="138"/>
                  </a:cubicBezTo>
                  <a:cubicBezTo>
                    <a:pt x="285" y="135"/>
                    <a:pt x="285" y="135"/>
                    <a:pt x="291" y="139"/>
                  </a:cubicBezTo>
                  <a:cubicBezTo>
                    <a:pt x="293" y="141"/>
                    <a:pt x="299" y="141"/>
                    <a:pt x="299" y="136"/>
                  </a:cubicBezTo>
                  <a:close/>
                  <a:moveTo>
                    <a:pt x="207" y="23"/>
                  </a:moveTo>
                  <a:cubicBezTo>
                    <a:pt x="211" y="23"/>
                    <a:pt x="211" y="26"/>
                    <a:pt x="215" y="25"/>
                  </a:cubicBezTo>
                  <a:cubicBezTo>
                    <a:pt x="221" y="21"/>
                    <a:pt x="221" y="20"/>
                    <a:pt x="227" y="21"/>
                  </a:cubicBezTo>
                  <a:cubicBezTo>
                    <a:pt x="232" y="23"/>
                    <a:pt x="235" y="21"/>
                    <a:pt x="226" y="18"/>
                  </a:cubicBezTo>
                  <a:cubicBezTo>
                    <a:pt x="215" y="17"/>
                    <a:pt x="223" y="20"/>
                    <a:pt x="215" y="20"/>
                  </a:cubicBezTo>
                  <a:cubicBezTo>
                    <a:pt x="206" y="21"/>
                    <a:pt x="198" y="23"/>
                    <a:pt x="204" y="25"/>
                  </a:cubicBezTo>
                  <a:cubicBezTo>
                    <a:pt x="207" y="25"/>
                    <a:pt x="206" y="25"/>
                    <a:pt x="207" y="23"/>
                  </a:cubicBezTo>
                  <a:close/>
                  <a:moveTo>
                    <a:pt x="223" y="29"/>
                  </a:moveTo>
                  <a:cubicBezTo>
                    <a:pt x="227" y="28"/>
                    <a:pt x="221" y="32"/>
                    <a:pt x="227" y="31"/>
                  </a:cubicBezTo>
                  <a:cubicBezTo>
                    <a:pt x="233" y="29"/>
                    <a:pt x="232" y="32"/>
                    <a:pt x="235" y="29"/>
                  </a:cubicBezTo>
                  <a:cubicBezTo>
                    <a:pt x="236" y="28"/>
                    <a:pt x="230" y="29"/>
                    <a:pt x="232" y="28"/>
                  </a:cubicBezTo>
                  <a:cubicBezTo>
                    <a:pt x="235" y="26"/>
                    <a:pt x="238" y="28"/>
                    <a:pt x="239" y="25"/>
                  </a:cubicBezTo>
                  <a:cubicBezTo>
                    <a:pt x="242" y="23"/>
                    <a:pt x="244" y="25"/>
                    <a:pt x="252" y="23"/>
                  </a:cubicBezTo>
                  <a:cubicBezTo>
                    <a:pt x="259" y="21"/>
                    <a:pt x="255" y="18"/>
                    <a:pt x="249" y="20"/>
                  </a:cubicBezTo>
                  <a:cubicBezTo>
                    <a:pt x="242" y="21"/>
                    <a:pt x="252" y="18"/>
                    <a:pt x="246" y="18"/>
                  </a:cubicBezTo>
                  <a:cubicBezTo>
                    <a:pt x="239" y="17"/>
                    <a:pt x="233" y="20"/>
                    <a:pt x="235" y="20"/>
                  </a:cubicBezTo>
                  <a:cubicBezTo>
                    <a:pt x="238" y="21"/>
                    <a:pt x="239" y="25"/>
                    <a:pt x="230" y="25"/>
                  </a:cubicBezTo>
                  <a:cubicBezTo>
                    <a:pt x="223" y="25"/>
                    <a:pt x="220" y="25"/>
                    <a:pt x="223" y="26"/>
                  </a:cubicBezTo>
                  <a:cubicBezTo>
                    <a:pt x="227" y="28"/>
                    <a:pt x="223" y="28"/>
                    <a:pt x="220" y="28"/>
                  </a:cubicBezTo>
                  <a:cubicBezTo>
                    <a:pt x="217" y="26"/>
                    <a:pt x="212" y="26"/>
                    <a:pt x="217" y="29"/>
                  </a:cubicBezTo>
                  <a:cubicBezTo>
                    <a:pt x="220" y="31"/>
                    <a:pt x="220" y="29"/>
                    <a:pt x="223" y="29"/>
                  </a:cubicBezTo>
                  <a:close/>
                  <a:moveTo>
                    <a:pt x="271" y="28"/>
                  </a:moveTo>
                  <a:cubicBezTo>
                    <a:pt x="268" y="25"/>
                    <a:pt x="267" y="25"/>
                    <a:pt x="261" y="28"/>
                  </a:cubicBezTo>
                  <a:cubicBezTo>
                    <a:pt x="256" y="29"/>
                    <a:pt x="276" y="32"/>
                    <a:pt x="271" y="28"/>
                  </a:cubicBezTo>
                  <a:close/>
                  <a:moveTo>
                    <a:pt x="246" y="14"/>
                  </a:moveTo>
                  <a:cubicBezTo>
                    <a:pt x="249" y="11"/>
                    <a:pt x="253" y="12"/>
                    <a:pt x="249" y="14"/>
                  </a:cubicBezTo>
                  <a:cubicBezTo>
                    <a:pt x="246" y="15"/>
                    <a:pt x="241" y="17"/>
                    <a:pt x="246" y="14"/>
                  </a:cubicBezTo>
                  <a:close/>
                  <a:moveTo>
                    <a:pt x="352" y="20"/>
                  </a:moveTo>
                  <a:cubicBezTo>
                    <a:pt x="360" y="18"/>
                    <a:pt x="364" y="20"/>
                    <a:pt x="364" y="15"/>
                  </a:cubicBezTo>
                  <a:cubicBezTo>
                    <a:pt x="364" y="12"/>
                    <a:pt x="357" y="11"/>
                    <a:pt x="354" y="14"/>
                  </a:cubicBezTo>
                  <a:cubicBezTo>
                    <a:pt x="352" y="17"/>
                    <a:pt x="349" y="14"/>
                    <a:pt x="343" y="18"/>
                  </a:cubicBezTo>
                  <a:cubicBezTo>
                    <a:pt x="338" y="20"/>
                    <a:pt x="344" y="21"/>
                    <a:pt x="352" y="20"/>
                  </a:cubicBezTo>
                  <a:close/>
                  <a:moveTo>
                    <a:pt x="338" y="4"/>
                  </a:moveTo>
                  <a:cubicBezTo>
                    <a:pt x="343" y="3"/>
                    <a:pt x="354" y="3"/>
                    <a:pt x="352" y="4"/>
                  </a:cubicBezTo>
                  <a:cubicBezTo>
                    <a:pt x="349" y="7"/>
                    <a:pt x="337" y="4"/>
                    <a:pt x="338" y="4"/>
                  </a:cubicBezTo>
                  <a:close/>
                  <a:moveTo>
                    <a:pt x="305" y="3"/>
                  </a:moveTo>
                  <a:cubicBezTo>
                    <a:pt x="306" y="0"/>
                    <a:pt x="317" y="0"/>
                    <a:pt x="317" y="3"/>
                  </a:cubicBezTo>
                  <a:cubicBezTo>
                    <a:pt x="316" y="4"/>
                    <a:pt x="303" y="6"/>
                    <a:pt x="305" y="3"/>
                  </a:cubicBezTo>
                  <a:close/>
                  <a:moveTo>
                    <a:pt x="329" y="17"/>
                  </a:moveTo>
                  <a:cubicBezTo>
                    <a:pt x="334" y="17"/>
                    <a:pt x="341" y="11"/>
                    <a:pt x="328" y="14"/>
                  </a:cubicBezTo>
                  <a:cubicBezTo>
                    <a:pt x="317" y="17"/>
                    <a:pt x="325" y="18"/>
                    <a:pt x="329" y="17"/>
                  </a:cubicBezTo>
                  <a:close/>
                  <a:moveTo>
                    <a:pt x="328" y="25"/>
                  </a:moveTo>
                  <a:cubicBezTo>
                    <a:pt x="334" y="26"/>
                    <a:pt x="332" y="23"/>
                    <a:pt x="337" y="23"/>
                  </a:cubicBezTo>
                  <a:cubicBezTo>
                    <a:pt x="341" y="23"/>
                    <a:pt x="340" y="14"/>
                    <a:pt x="331" y="18"/>
                  </a:cubicBezTo>
                  <a:cubicBezTo>
                    <a:pt x="322" y="21"/>
                    <a:pt x="319" y="14"/>
                    <a:pt x="316" y="21"/>
                  </a:cubicBezTo>
                  <a:cubicBezTo>
                    <a:pt x="313" y="29"/>
                    <a:pt x="322" y="23"/>
                    <a:pt x="328" y="25"/>
                  </a:cubicBezTo>
                  <a:close/>
                  <a:moveTo>
                    <a:pt x="241" y="29"/>
                  </a:moveTo>
                  <a:cubicBezTo>
                    <a:pt x="246" y="28"/>
                    <a:pt x="246" y="29"/>
                    <a:pt x="242" y="31"/>
                  </a:cubicBezTo>
                  <a:cubicBezTo>
                    <a:pt x="239" y="34"/>
                    <a:pt x="236" y="29"/>
                    <a:pt x="241" y="29"/>
                  </a:cubicBezTo>
                  <a:close/>
                  <a:moveTo>
                    <a:pt x="246" y="32"/>
                  </a:moveTo>
                  <a:cubicBezTo>
                    <a:pt x="250" y="29"/>
                    <a:pt x="258" y="34"/>
                    <a:pt x="252" y="34"/>
                  </a:cubicBezTo>
                  <a:cubicBezTo>
                    <a:pt x="246" y="34"/>
                    <a:pt x="239" y="34"/>
                    <a:pt x="246" y="32"/>
                  </a:cubicBezTo>
                  <a:close/>
                  <a:moveTo>
                    <a:pt x="297" y="32"/>
                  </a:moveTo>
                  <a:cubicBezTo>
                    <a:pt x="302" y="32"/>
                    <a:pt x="299" y="26"/>
                    <a:pt x="296" y="28"/>
                  </a:cubicBezTo>
                  <a:cubicBezTo>
                    <a:pt x="293" y="28"/>
                    <a:pt x="288" y="26"/>
                    <a:pt x="288" y="29"/>
                  </a:cubicBezTo>
                  <a:cubicBezTo>
                    <a:pt x="287" y="34"/>
                    <a:pt x="291" y="31"/>
                    <a:pt x="297" y="32"/>
                  </a:cubicBezTo>
                  <a:close/>
                  <a:moveTo>
                    <a:pt x="305" y="31"/>
                  </a:moveTo>
                  <a:cubicBezTo>
                    <a:pt x="309" y="32"/>
                    <a:pt x="303" y="28"/>
                    <a:pt x="311" y="28"/>
                  </a:cubicBezTo>
                  <a:cubicBezTo>
                    <a:pt x="317" y="28"/>
                    <a:pt x="317" y="26"/>
                    <a:pt x="309" y="25"/>
                  </a:cubicBezTo>
                  <a:cubicBezTo>
                    <a:pt x="303" y="25"/>
                    <a:pt x="296" y="25"/>
                    <a:pt x="299" y="28"/>
                  </a:cubicBezTo>
                  <a:cubicBezTo>
                    <a:pt x="300" y="29"/>
                    <a:pt x="300" y="29"/>
                    <a:pt x="305" y="31"/>
                  </a:cubicBezTo>
                  <a:close/>
                  <a:moveTo>
                    <a:pt x="313" y="31"/>
                  </a:moveTo>
                  <a:cubicBezTo>
                    <a:pt x="308" y="34"/>
                    <a:pt x="314" y="34"/>
                    <a:pt x="319" y="34"/>
                  </a:cubicBezTo>
                  <a:cubicBezTo>
                    <a:pt x="325" y="32"/>
                    <a:pt x="319" y="31"/>
                    <a:pt x="314" y="31"/>
                  </a:cubicBezTo>
                  <a:cubicBezTo>
                    <a:pt x="313" y="31"/>
                    <a:pt x="313" y="31"/>
                    <a:pt x="313" y="31"/>
                  </a:cubicBezTo>
                  <a:close/>
                  <a:moveTo>
                    <a:pt x="299" y="9"/>
                  </a:moveTo>
                  <a:cubicBezTo>
                    <a:pt x="302" y="9"/>
                    <a:pt x="303" y="9"/>
                    <a:pt x="308" y="9"/>
                  </a:cubicBezTo>
                  <a:cubicBezTo>
                    <a:pt x="313" y="9"/>
                    <a:pt x="309" y="9"/>
                    <a:pt x="305" y="7"/>
                  </a:cubicBezTo>
                  <a:cubicBezTo>
                    <a:pt x="300" y="6"/>
                    <a:pt x="302" y="6"/>
                    <a:pt x="297" y="7"/>
                  </a:cubicBezTo>
                  <a:cubicBezTo>
                    <a:pt x="294" y="9"/>
                    <a:pt x="294" y="9"/>
                    <a:pt x="299" y="9"/>
                  </a:cubicBezTo>
                  <a:close/>
                  <a:moveTo>
                    <a:pt x="293" y="12"/>
                  </a:moveTo>
                  <a:cubicBezTo>
                    <a:pt x="294" y="14"/>
                    <a:pt x="296" y="12"/>
                    <a:pt x="303" y="11"/>
                  </a:cubicBezTo>
                  <a:cubicBezTo>
                    <a:pt x="306" y="11"/>
                    <a:pt x="299" y="9"/>
                    <a:pt x="294" y="9"/>
                  </a:cubicBezTo>
                  <a:cubicBezTo>
                    <a:pt x="288" y="9"/>
                    <a:pt x="296" y="12"/>
                    <a:pt x="291" y="11"/>
                  </a:cubicBezTo>
                  <a:cubicBezTo>
                    <a:pt x="288" y="11"/>
                    <a:pt x="284" y="11"/>
                    <a:pt x="285" y="12"/>
                  </a:cubicBezTo>
                  <a:cubicBezTo>
                    <a:pt x="288" y="14"/>
                    <a:pt x="288" y="11"/>
                    <a:pt x="293" y="12"/>
                  </a:cubicBezTo>
                  <a:close/>
                  <a:moveTo>
                    <a:pt x="305" y="14"/>
                  </a:moveTo>
                  <a:cubicBezTo>
                    <a:pt x="306" y="14"/>
                    <a:pt x="313" y="15"/>
                    <a:pt x="311" y="17"/>
                  </a:cubicBezTo>
                  <a:cubicBezTo>
                    <a:pt x="308" y="17"/>
                    <a:pt x="303" y="15"/>
                    <a:pt x="305" y="14"/>
                  </a:cubicBezTo>
                  <a:close/>
                  <a:moveTo>
                    <a:pt x="313" y="20"/>
                  </a:moveTo>
                  <a:cubicBezTo>
                    <a:pt x="314" y="20"/>
                    <a:pt x="316" y="17"/>
                    <a:pt x="308" y="18"/>
                  </a:cubicBezTo>
                  <a:cubicBezTo>
                    <a:pt x="300" y="20"/>
                    <a:pt x="309" y="20"/>
                    <a:pt x="313" y="20"/>
                  </a:cubicBezTo>
                  <a:close/>
                  <a:moveTo>
                    <a:pt x="296" y="17"/>
                  </a:moveTo>
                  <a:cubicBezTo>
                    <a:pt x="299" y="17"/>
                    <a:pt x="299" y="18"/>
                    <a:pt x="305" y="18"/>
                  </a:cubicBezTo>
                  <a:cubicBezTo>
                    <a:pt x="311" y="17"/>
                    <a:pt x="306" y="17"/>
                    <a:pt x="303" y="15"/>
                  </a:cubicBezTo>
                  <a:cubicBezTo>
                    <a:pt x="299" y="15"/>
                    <a:pt x="293" y="14"/>
                    <a:pt x="291" y="14"/>
                  </a:cubicBezTo>
                  <a:cubicBezTo>
                    <a:pt x="290" y="15"/>
                    <a:pt x="294" y="15"/>
                    <a:pt x="296" y="17"/>
                  </a:cubicBezTo>
                  <a:close/>
                  <a:moveTo>
                    <a:pt x="284" y="17"/>
                  </a:moveTo>
                  <a:cubicBezTo>
                    <a:pt x="287" y="17"/>
                    <a:pt x="282" y="17"/>
                    <a:pt x="290" y="18"/>
                  </a:cubicBezTo>
                  <a:cubicBezTo>
                    <a:pt x="299" y="20"/>
                    <a:pt x="297" y="21"/>
                    <a:pt x="302" y="20"/>
                  </a:cubicBezTo>
                  <a:cubicBezTo>
                    <a:pt x="305" y="18"/>
                    <a:pt x="302" y="20"/>
                    <a:pt x="299" y="18"/>
                  </a:cubicBezTo>
                  <a:cubicBezTo>
                    <a:pt x="294" y="17"/>
                    <a:pt x="291" y="15"/>
                    <a:pt x="287" y="15"/>
                  </a:cubicBezTo>
                  <a:cubicBezTo>
                    <a:pt x="284" y="17"/>
                    <a:pt x="281" y="12"/>
                    <a:pt x="278" y="15"/>
                  </a:cubicBezTo>
                  <a:cubicBezTo>
                    <a:pt x="276" y="17"/>
                    <a:pt x="281" y="15"/>
                    <a:pt x="284" y="17"/>
                  </a:cubicBezTo>
                  <a:close/>
                  <a:moveTo>
                    <a:pt x="278" y="20"/>
                  </a:moveTo>
                  <a:cubicBezTo>
                    <a:pt x="281" y="20"/>
                    <a:pt x="279" y="21"/>
                    <a:pt x="282" y="20"/>
                  </a:cubicBezTo>
                  <a:cubicBezTo>
                    <a:pt x="285" y="20"/>
                    <a:pt x="290" y="20"/>
                    <a:pt x="288" y="20"/>
                  </a:cubicBezTo>
                  <a:cubicBezTo>
                    <a:pt x="287" y="20"/>
                    <a:pt x="282" y="17"/>
                    <a:pt x="281" y="18"/>
                  </a:cubicBezTo>
                  <a:cubicBezTo>
                    <a:pt x="279" y="20"/>
                    <a:pt x="276" y="17"/>
                    <a:pt x="273" y="18"/>
                  </a:cubicBezTo>
                  <a:cubicBezTo>
                    <a:pt x="273" y="20"/>
                    <a:pt x="274" y="20"/>
                    <a:pt x="278" y="20"/>
                  </a:cubicBezTo>
                  <a:close/>
                  <a:moveTo>
                    <a:pt x="296" y="21"/>
                  </a:moveTo>
                  <a:cubicBezTo>
                    <a:pt x="299" y="21"/>
                    <a:pt x="294" y="20"/>
                    <a:pt x="291" y="20"/>
                  </a:cubicBezTo>
                  <a:cubicBezTo>
                    <a:pt x="287" y="20"/>
                    <a:pt x="285" y="21"/>
                    <a:pt x="287" y="21"/>
                  </a:cubicBezTo>
                  <a:cubicBezTo>
                    <a:pt x="288" y="23"/>
                    <a:pt x="293" y="21"/>
                    <a:pt x="296" y="21"/>
                  </a:cubicBezTo>
                  <a:close/>
                  <a:moveTo>
                    <a:pt x="302" y="23"/>
                  </a:moveTo>
                  <a:cubicBezTo>
                    <a:pt x="297" y="23"/>
                    <a:pt x="302" y="21"/>
                    <a:pt x="305" y="21"/>
                  </a:cubicBezTo>
                  <a:cubicBezTo>
                    <a:pt x="306" y="21"/>
                    <a:pt x="306" y="25"/>
                    <a:pt x="302" y="23"/>
                  </a:cubicBezTo>
                  <a:close/>
                  <a:moveTo>
                    <a:pt x="276" y="23"/>
                  </a:moveTo>
                  <a:cubicBezTo>
                    <a:pt x="274" y="21"/>
                    <a:pt x="271" y="23"/>
                    <a:pt x="273" y="23"/>
                  </a:cubicBezTo>
                  <a:cubicBezTo>
                    <a:pt x="274" y="25"/>
                    <a:pt x="270" y="26"/>
                    <a:pt x="276" y="25"/>
                  </a:cubicBezTo>
                  <a:cubicBezTo>
                    <a:pt x="279" y="25"/>
                    <a:pt x="278" y="25"/>
                    <a:pt x="276" y="23"/>
                  </a:cubicBezTo>
                  <a:close/>
                  <a:moveTo>
                    <a:pt x="1273" y="256"/>
                  </a:moveTo>
                  <a:cubicBezTo>
                    <a:pt x="1273" y="256"/>
                    <a:pt x="1273" y="256"/>
                    <a:pt x="1273" y="256"/>
                  </a:cubicBezTo>
                  <a:cubicBezTo>
                    <a:pt x="1278" y="252"/>
                    <a:pt x="1278" y="252"/>
                    <a:pt x="1275" y="247"/>
                  </a:cubicBezTo>
                  <a:cubicBezTo>
                    <a:pt x="1270" y="242"/>
                    <a:pt x="1280" y="241"/>
                    <a:pt x="1283" y="250"/>
                  </a:cubicBezTo>
                  <a:cubicBezTo>
                    <a:pt x="1287" y="259"/>
                    <a:pt x="1301" y="244"/>
                    <a:pt x="1305" y="256"/>
                  </a:cubicBezTo>
                  <a:cubicBezTo>
                    <a:pt x="1311" y="269"/>
                    <a:pt x="1316" y="261"/>
                    <a:pt x="1321" y="267"/>
                  </a:cubicBezTo>
                  <a:cubicBezTo>
                    <a:pt x="1324" y="273"/>
                    <a:pt x="1334" y="267"/>
                    <a:pt x="1334" y="258"/>
                  </a:cubicBezTo>
                  <a:cubicBezTo>
                    <a:pt x="1334" y="247"/>
                    <a:pt x="1343" y="255"/>
                    <a:pt x="1351" y="247"/>
                  </a:cubicBezTo>
                  <a:cubicBezTo>
                    <a:pt x="1359" y="237"/>
                    <a:pt x="1348" y="245"/>
                    <a:pt x="1342" y="236"/>
                  </a:cubicBezTo>
                  <a:cubicBezTo>
                    <a:pt x="1337" y="230"/>
                    <a:pt x="1330" y="230"/>
                    <a:pt x="1321" y="230"/>
                  </a:cubicBezTo>
                  <a:cubicBezTo>
                    <a:pt x="1310" y="230"/>
                    <a:pt x="1330" y="247"/>
                    <a:pt x="1318" y="239"/>
                  </a:cubicBezTo>
                  <a:cubicBezTo>
                    <a:pt x="1305" y="233"/>
                    <a:pt x="1324" y="228"/>
                    <a:pt x="1304" y="219"/>
                  </a:cubicBezTo>
                  <a:cubicBezTo>
                    <a:pt x="1293" y="213"/>
                    <a:pt x="1283" y="208"/>
                    <a:pt x="1273" y="203"/>
                  </a:cubicBezTo>
                  <a:cubicBezTo>
                    <a:pt x="1273" y="203"/>
                    <a:pt x="1273" y="203"/>
                    <a:pt x="1273" y="203"/>
                  </a:cubicBezTo>
                  <a:cubicBezTo>
                    <a:pt x="1266" y="199"/>
                    <a:pt x="1258" y="196"/>
                    <a:pt x="1249" y="194"/>
                  </a:cubicBezTo>
                  <a:cubicBezTo>
                    <a:pt x="1232" y="189"/>
                    <a:pt x="1244" y="191"/>
                    <a:pt x="1222" y="189"/>
                  </a:cubicBezTo>
                  <a:cubicBezTo>
                    <a:pt x="1197" y="188"/>
                    <a:pt x="1203" y="178"/>
                    <a:pt x="1197" y="189"/>
                  </a:cubicBezTo>
                  <a:cubicBezTo>
                    <a:pt x="1190" y="200"/>
                    <a:pt x="1209" y="194"/>
                    <a:pt x="1199" y="203"/>
                  </a:cubicBezTo>
                  <a:cubicBezTo>
                    <a:pt x="1188" y="213"/>
                    <a:pt x="1193" y="200"/>
                    <a:pt x="1184" y="200"/>
                  </a:cubicBezTo>
                  <a:cubicBezTo>
                    <a:pt x="1174" y="200"/>
                    <a:pt x="1187" y="189"/>
                    <a:pt x="1171" y="194"/>
                  </a:cubicBezTo>
                  <a:cubicBezTo>
                    <a:pt x="1156" y="200"/>
                    <a:pt x="1153" y="188"/>
                    <a:pt x="1133" y="192"/>
                  </a:cubicBezTo>
                  <a:cubicBezTo>
                    <a:pt x="1114" y="197"/>
                    <a:pt x="1112" y="191"/>
                    <a:pt x="1115" y="186"/>
                  </a:cubicBezTo>
                  <a:cubicBezTo>
                    <a:pt x="1118" y="180"/>
                    <a:pt x="1103" y="168"/>
                    <a:pt x="1071" y="174"/>
                  </a:cubicBezTo>
                  <a:cubicBezTo>
                    <a:pt x="1040" y="180"/>
                    <a:pt x="1042" y="161"/>
                    <a:pt x="1031" y="157"/>
                  </a:cubicBezTo>
                  <a:cubicBezTo>
                    <a:pt x="1021" y="152"/>
                    <a:pt x="1021" y="157"/>
                    <a:pt x="1002" y="152"/>
                  </a:cubicBezTo>
                  <a:cubicBezTo>
                    <a:pt x="984" y="147"/>
                    <a:pt x="981" y="150"/>
                    <a:pt x="967" y="147"/>
                  </a:cubicBezTo>
                  <a:cubicBezTo>
                    <a:pt x="954" y="143"/>
                    <a:pt x="969" y="152"/>
                    <a:pt x="954" y="152"/>
                  </a:cubicBezTo>
                  <a:cubicBezTo>
                    <a:pt x="938" y="152"/>
                    <a:pt x="966" y="171"/>
                    <a:pt x="951" y="166"/>
                  </a:cubicBezTo>
                  <a:cubicBezTo>
                    <a:pt x="934" y="161"/>
                    <a:pt x="940" y="169"/>
                    <a:pt x="928" y="164"/>
                  </a:cubicBezTo>
                  <a:cubicBezTo>
                    <a:pt x="914" y="161"/>
                    <a:pt x="914" y="174"/>
                    <a:pt x="902" y="164"/>
                  </a:cubicBezTo>
                  <a:cubicBezTo>
                    <a:pt x="890" y="155"/>
                    <a:pt x="893" y="186"/>
                    <a:pt x="879" y="174"/>
                  </a:cubicBezTo>
                  <a:cubicBezTo>
                    <a:pt x="865" y="161"/>
                    <a:pt x="864" y="157"/>
                    <a:pt x="856" y="154"/>
                  </a:cubicBezTo>
                  <a:cubicBezTo>
                    <a:pt x="847" y="150"/>
                    <a:pt x="861" y="166"/>
                    <a:pt x="852" y="158"/>
                  </a:cubicBezTo>
                  <a:cubicBezTo>
                    <a:pt x="844" y="152"/>
                    <a:pt x="827" y="146"/>
                    <a:pt x="803" y="144"/>
                  </a:cubicBezTo>
                  <a:cubicBezTo>
                    <a:pt x="766" y="141"/>
                    <a:pt x="797" y="136"/>
                    <a:pt x="785" y="135"/>
                  </a:cubicBezTo>
                  <a:cubicBezTo>
                    <a:pt x="772" y="133"/>
                    <a:pt x="762" y="133"/>
                    <a:pt x="751" y="135"/>
                  </a:cubicBezTo>
                  <a:cubicBezTo>
                    <a:pt x="740" y="136"/>
                    <a:pt x="747" y="126"/>
                    <a:pt x="739" y="130"/>
                  </a:cubicBezTo>
                  <a:cubicBezTo>
                    <a:pt x="731" y="135"/>
                    <a:pt x="733" y="127"/>
                    <a:pt x="722" y="129"/>
                  </a:cubicBezTo>
                  <a:cubicBezTo>
                    <a:pt x="712" y="132"/>
                    <a:pt x="724" y="136"/>
                    <a:pt x="704" y="139"/>
                  </a:cubicBezTo>
                  <a:cubicBezTo>
                    <a:pt x="686" y="143"/>
                    <a:pt x="686" y="139"/>
                    <a:pt x="704" y="132"/>
                  </a:cubicBezTo>
                  <a:cubicBezTo>
                    <a:pt x="722" y="124"/>
                    <a:pt x="718" y="121"/>
                    <a:pt x="734" y="116"/>
                  </a:cubicBezTo>
                  <a:cubicBezTo>
                    <a:pt x="750" y="112"/>
                    <a:pt x="750" y="102"/>
                    <a:pt x="747" y="96"/>
                  </a:cubicBezTo>
                  <a:cubicBezTo>
                    <a:pt x="743" y="91"/>
                    <a:pt x="739" y="94"/>
                    <a:pt x="731" y="88"/>
                  </a:cubicBezTo>
                  <a:cubicBezTo>
                    <a:pt x="725" y="82"/>
                    <a:pt x="719" y="88"/>
                    <a:pt x="710" y="85"/>
                  </a:cubicBezTo>
                  <a:cubicBezTo>
                    <a:pt x="701" y="84"/>
                    <a:pt x="705" y="88"/>
                    <a:pt x="695" y="90"/>
                  </a:cubicBezTo>
                  <a:cubicBezTo>
                    <a:pt x="678" y="91"/>
                    <a:pt x="708" y="82"/>
                    <a:pt x="689" y="82"/>
                  </a:cubicBezTo>
                  <a:cubicBezTo>
                    <a:pt x="670" y="81"/>
                    <a:pt x="676" y="79"/>
                    <a:pt x="686" y="76"/>
                  </a:cubicBezTo>
                  <a:cubicBezTo>
                    <a:pt x="693" y="74"/>
                    <a:pt x="676" y="66"/>
                    <a:pt x="661" y="73"/>
                  </a:cubicBezTo>
                  <a:cubicBezTo>
                    <a:pt x="637" y="84"/>
                    <a:pt x="651" y="88"/>
                    <a:pt x="640" y="88"/>
                  </a:cubicBezTo>
                  <a:cubicBezTo>
                    <a:pt x="617" y="90"/>
                    <a:pt x="643" y="90"/>
                    <a:pt x="622" y="94"/>
                  </a:cubicBezTo>
                  <a:cubicBezTo>
                    <a:pt x="600" y="99"/>
                    <a:pt x="625" y="90"/>
                    <a:pt x="596" y="94"/>
                  </a:cubicBezTo>
                  <a:cubicBezTo>
                    <a:pt x="568" y="98"/>
                    <a:pt x="599" y="101"/>
                    <a:pt x="570" y="104"/>
                  </a:cubicBezTo>
                  <a:cubicBezTo>
                    <a:pt x="539" y="105"/>
                    <a:pt x="553" y="110"/>
                    <a:pt x="538" y="110"/>
                  </a:cubicBezTo>
                  <a:cubicBezTo>
                    <a:pt x="524" y="112"/>
                    <a:pt x="523" y="124"/>
                    <a:pt x="532" y="126"/>
                  </a:cubicBezTo>
                  <a:cubicBezTo>
                    <a:pt x="539" y="126"/>
                    <a:pt x="535" y="129"/>
                    <a:pt x="524" y="132"/>
                  </a:cubicBezTo>
                  <a:cubicBezTo>
                    <a:pt x="508" y="135"/>
                    <a:pt x="488" y="130"/>
                    <a:pt x="483" y="138"/>
                  </a:cubicBezTo>
                  <a:cubicBezTo>
                    <a:pt x="477" y="144"/>
                    <a:pt x="491" y="138"/>
                    <a:pt x="486" y="147"/>
                  </a:cubicBezTo>
                  <a:cubicBezTo>
                    <a:pt x="480" y="155"/>
                    <a:pt x="497" y="150"/>
                    <a:pt x="497" y="157"/>
                  </a:cubicBezTo>
                  <a:cubicBezTo>
                    <a:pt x="498" y="164"/>
                    <a:pt x="512" y="157"/>
                    <a:pt x="508" y="166"/>
                  </a:cubicBezTo>
                  <a:cubicBezTo>
                    <a:pt x="501" y="177"/>
                    <a:pt x="517" y="175"/>
                    <a:pt x="508" y="183"/>
                  </a:cubicBezTo>
                  <a:cubicBezTo>
                    <a:pt x="497" y="192"/>
                    <a:pt x="512" y="171"/>
                    <a:pt x="501" y="174"/>
                  </a:cubicBezTo>
                  <a:cubicBezTo>
                    <a:pt x="491" y="178"/>
                    <a:pt x="512" y="163"/>
                    <a:pt x="498" y="163"/>
                  </a:cubicBezTo>
                  <a:cubicBezTo>
                    <a:pt x="486" y="163"/>
                    <a:pt x="491" y="155"/>
                    <a:pt x="474" y="154"/>
                  </a:cubicBezTo>
                  <a:cubicBezTo>
                    <a:pt x="456" y="150"/>
                    <a:pt x="462" y="161"/>
                    <a:pt x="457" y="160"/>
                  </a:cubicBezTo>
                  <a:cubicBezTo>
                    <a:pt x="450" y="157"/>
                    <a:pt x="442" y="163"/>
                    <a:pt x="454" y="166"/>
                  </a:cubicBezTo>
                  <a:cubicBezTo>
                    <a:pt x="466" y="171"/>
                    <a:pt x="459" y="172"/>
                    <a:pt x="448" y="171"/>
                  </a:cubicBezTo>
                  <a:cubicBezTo>
                    <a:pt x="436" y="169"/>
                    <a:pt x="448" y="157"/>
                    <a:pt x="445" y="150"/>
                  </a:cubicBezTo>
                  <a:cubicBezTo>
                    <a:pt x="441" y="144"/>
                    <a:pt x="437" y="143"/>
                    <a:pt x="439" y="152"/>
                  </a:cubicBezTo>
                  <a:cubicBezTo>
                    <a:pt x="444" y="164"/>
                    <a:pt x="419" y="158"/>
                    <a:pt x="428" y="169"/>
                  </a:cubicBezTo>
                  <a:cubicBezTo>
                    <a:pt x="434" y="178"/>
                    <a:pt x="437" y="178"/>
                    <a:pt x="431" y="186"/>
                  </a:cubicBezTo>
                  <a:cubicBezTo>
                    <a:pt x="424" y="194"/>
                    <a:pt x="431" y="194"/>
                    <a:pt x="431" y="200"/>
                  </a:cubicBezTo>
                  <a:cubicBezTo>
                    <a:pt x="430" y="206"/>
                    <a:pt x="445" y="196"/>
                    <a:pt x="456" y="202"/>
                  </a:cubicBezTo>
                  <a:cubicBezTo>
                    <a:pt x="468" y="209"/>
                    <a:pt x="463" y="211"/>
                    <a:pt x="462" y="214"/>
                  </a:cubicBezTo>
                  <a:cubicBezTo>
                    <a:pt x="460" y="217"/>
                    <a:pt x="456" y="225"/>
                    <a:pt x="457" y="217"/>
                  </a:cubicBezTo>
                  <a:cubicBezTo>
                    <a:pt x="460" y="209"/>
                    <a:pt x="457" y="200"/>
                    <a:pt x="442" y="205"/>
                  </a:cubicBezTo>
                  <a:cubicBezTo>
                    <a:pt x="428" y="209"/>
                    <a:pt x="444" y="219"/>
                    <a:pt x="436" y="222"/>
                  </a:cubicBezTo>
                  <a:cubicBezTo>
                    <a:pt x="428" y="227"/>
                    <a:pt x="434" y="231"/>
                    <a:pt x="425" y="234"/>
                  </a:cubicBezTo>
                  <a:cubicBezTo>
                    <a:pt x="416" y="239"/>
                    <a:pt x="425" y="244"/>
                    <a:pt x="407" y="241"/>
                  </a:cubicBezTo>
                  <a:cubicBezTo>
                    <a:pt x="387" y="237"/>
                    <a:pt x="413" y="241"/>
                    <a:pt x="418" y="230"/>
                  </a:cubicBezTo>
                  <a:cubicBezTo>
                    <a:pt x="424" y="219"/>
                    <a:pt x="427" y="225"/>
                    <a:pt x="427" y="216"/>
                  </a:cubicBezTo>
                  <a:cubicBezTo>
                    <a:pt x="428" y="206"/>
                    <a:pt x="419" y="206"/>
                    <a:pt x="421" y="196"/>
                  </a:cubicBezTo>
                  <a:cubicBezTo>
                    <a:pt x="422" y="183"/>
                    <a:pt x="425" y="177"/>
                    <a:pt x="418" y="169"/>
                  </a:cubicBezTo>
                  <a:cubicBezTo>
                    <a:pt x="409" y="163"/>
                    <a:pt x="424" y="164"/>
                    <a:pt x="424" y="154"/>
                  </a:cubicBezTo>
                  <a:cubicBezTo>
                    <a:pt x="424" y="141"/>
                    <a:pt x="406" y="147"/>
                    <a:pt x="398" y="146"/>
                  </a:cubicBezTo>
                  <a:cubicBezTo>
                    <a:pt x="389" y="143"/>
                    <a:pt x="392" y="164"/>
                    <a:pt x="381" y="169"/>
                  </a:cubicBezTo>
                  <a:cubicBezTo>
                    <a:pt x="364" y="175"/>
                    <a:pt x="384" y="175"/>
                    <a:pt x="376" y="186"/>
                  </a:cubicBezTo>
                  <a:cubicBezTo>
                    <a:pt x="369" y="199"/>
                    <a:pt x="398" y="199"/>
                    <a:pt x="392" y="209"/>
                  </a:cubicBezTo>
                  <a:cubicBezTo>
                    <a:pt x="384" y="219"/>
                    <a:pt x="389" y="209"/>
                    <a:pt x="361" y="199"/>
                  </a:cubicBezTo>
                  <a:cubicBezTo>
                    <a:pt x="332" y="186"/>
                    <a:pt x="319" y="192"/>
                    <a:pt x="326" y="200"/>
                  </a:cubicBezTo>
                  <a:cubicBezTo>
                    <a:pt x="331" y="205"/>
                    <a:pt x="316" y="216"/>
                    <a:pt x="316" y="208"/>
                  </a:cubicBezTo>
                  <a:cubicBezTo>
                    <a:pt x="316" y="199"/>
                    <a:pt x="311" y="202"/>
                    <a:pt x="302" y="208"/>
                  </a:cubicBezTo>
                  <a:cubicBezTo>
                    <a:pt x="293" y="214"/>
                    <a:pt x="294" y="202"/>
                    <a:pt x="282" y="211"/>
                  </a:cubicBezTo>
                  <a:cubicBezTo>
                    <a:pt x="270" y="219"/>
                    <a:pt x="270" y="208"/>
                    <a:pt x="276" y="203"/>
                  </a:cubicBezTo>
                  <a:cubicBezTo>
                    <a:pt x="281" y="200"/>
                    <a:pt x="270" y="202"/>
                    <a:pt x="250" y="213"/>
                  </a:cubicBezTo>
                  <a:cubicBezTo>
                    <a:pt x="230" y="222"/>
                    <a:pt x="227" y="214"/>
                    <a:pt x="224" y="227"/>
                  </a:cubicBezTo>
                  <a:cubicBezTo>
                    <a:pt x="221" y="239"/>
                    <a:pt x="220" y="230"/>
                    <a:pt x="214" y="233"/>
                  </a:cubicBezTo>
                  <a:cubicBezTo>
                    <a:pt x="206" y="237"/>
                    <a:pt x="211" y="231"/>
                    <a:pt x="204" y="228"/>
                  </a:cubicBezTo>
                  <a:cubicBezTo>
                    <a:pt x="197" y="225"/>
                    <a:pt x="206" y="220"/>
                    <a:pt x="212" y="220"/>
                  </a:cubicBezTo>
                  <a:cubicBezTo>
                    <a:pt x="218" y="220"/>
                    <a:pt x="212" y="208"/>
                    <a:pt x="203" y="209"/>
                  </a:cubicBezTo>
                  <a:cubicBezTo>
                    <a:pt x="194" y="209"/>
                    <a:pt x="185" y="203"/>
                    <a:pt x="192" y="211"/>
                  </a:cubicBezTo>
                  <a:cubicBezTo>
                    <a:pt x="200" y="217"/>
                    <a:pt x="186" y="224"/>
                    <a:pt x="195" y="230"/>
                  </a:cubicBezTo>
                  <a:cubicBezTo>
                    <a:pt x="203" y="234"/>
                    <a:pt x="194" y="236"/>
                    <a:pt x="195" y="245"/>
                  </a:cubicBezTo>
                  <a:cubicBezTo>
                    <a:pt x="197" y="253"/>
                    <a:pt x="189" y="231"/>
                    <a:pt x="176" y="241"/>
                  </a:cubicBezTo>
                  <a:cubicBezTo>
                    <a:pt x="162" y="250"/>
                    <a:pt x="156" y="248"/>
                    <a:pt x="163" y="258"/>
                  </a:cubicBezTo>
                  <a:cubicBezTo>
                    <a:pt x="172" y="267"/>
                    <a:pt x="162" y="269"/>
                    <a:pt x="148" y="261"/>
                  </a:cubicBezTo>
                  <a:cubicBezTo>
                    <a:pt x="133" y="255"/>
                    <a:pt x="130" y="259"/>
                    <a:pt x="136" y="264"/>
                  </a:cubicBezTo>
                  <a:cubicBezTo>
                    <a:pt x="142" y="270"/>
                    <a:pt x="153" y="269"/>
                    <a:pt x="144" y="275"/>
                  </a:cubicBezTo>
                  <a:cubicBezTo>
                    <a:pt x="136" y="279"/>
                    <a:pt x="137" y="269"/>
                    <a:pt x="128" y="267"/>
                  </a:cubicBezTo>
                  <a:cubicBezTo>
                    <a:pt x="118" y="265"/>
                    <a:pt x="125" y="261"/>
                    <a:pt x="121" y="256"/>
                  </a:cubicBezTo>
                  <a:cubicBezTo>
                    <a:pt x="115" y="252"/>
                    <a:pt x="127" y="250"/>
                    <a:pt x="119" y="244"/>
                  </a:cubicBezTo>
                  <a:cubicBezTo>
                    <a:pt x="112" y="237"/>
                    <a:pt x="104" y="236"/>
                    <a:pt x="102" y="230"/>
                  </a:cubicBezTo>
                  <a:cubicBezTo>
                    <a:pt x="101" y="224"/>
                    <a:pt x="102" y="234"/>
                    <a:pt x="118" y="237"/>
                  </a:cubicBezTo>
                  <a:cubicBezTo>
                    <a:pt x="133" y="239"/>
                    <a:pt x="148" y="250"/>
                    <a:pt x="162" y="242"/>
                  </a:cubicBezTo>
                  <a:cubicBezTo>
                    <a:pt x="176" y="234"/>
                    <a:pt x="180" y="228"/>
                    <a:pt x="165" y="219"/>
                  </a:cubicBezTo>
                  <a:cubicBezTo>
                    <a:pt x="151" y="209"/>
                    <a:pt x="153" y="214"/>
                    <a:pt x="137" y="203"/>
                  </a:cubicBezTo>
                  <a:cubicBezTo>
                    <a:pt x="122" y="194"/>
                    <a:pt x="127" y="202"/>
                    <a:pt x="113" y="199"/>
                  </a:cubicBezTo>
                  <a:cubicBezTo>
                    <a:pt x="101" y="194"/>
                    <a:pt x="113" y="194"/>
                    <a:pt x="104" y="191"/>
                  </a:cubicBezTo>
                  <a:cubicBezTo>
                    <a:pt x="95" y="186"/>
                    <a:pt x="102" y="196"/>
                    <a:pt x="90" y="191"/>
                  </a:cubicBezTo>
                  <a:cubicBezTo>
                    <a:pt x="90" y="192"/>
                    <a:pt x="90" y="192"/>
                    <a:pt x="90" y="192"/>
                  </a:cubicBezTo>
                  <a:cubicBezTo>
                    <a:pt x="92" y="196"/>
                    <a:pt x="89" y="196"/>
                    <a:pt x="87" y="194"/>
                  </a:cubicBezTo>
                  <a:cubicBezTo>
                    <a:pt x="84" y="194"/>
                    <a:pt x="86" y="194"/>
                    <a:pt x="84" y="196"/>
                  </a:cubicBezTo>
                  <a:cubicBezTo>
                    <a:pt x="83" y="197"/>
                    <a:pt x="78" y="197"/>
                    <a:pt x="78" y="199"/>
                  </a:cubicBezTo>
                  <a:cubicBezTo>
                    <a:pt x="77" y="202"/>
                    <a:pt x="77" y="203"/>
                    <a:pt x="75" y="202"/>
                  </a:cubicBezTo>
                  <a:cubicBezTo>
                    <a:pt x="67" y="206"/>
                    <a:pt x="74" y="203"/>
                    <a:pt x="74" y="205"/>
                  </a:cubicBezTo>
                  <a:cubicBezTo>
                    <a:pt x="75" y="208"/>
                    <a:pt x="70" y="206"/>
                    <a:pt x="72" y="211"/>
                  </a:cubicBezTo>
                  <a:cubicBezTo>
                    <a:pt x="74" y="219"/>
                    <a:pt x="77" y="213"/>
                    <a:pt x="80" y="217"/>
                  </a:cubicBezTo>
                  <a:cubicBezTo>
                    <a:pt x="83" y="222"/>
                    <a:pt x="86" y="220"/>
                    <a:pt x="83" y="224"/>
                  </a:cubicBezTo>
                  <a:cubicBezTo>
                    <a:pt x="80" y="227"/>
                    <a:pt x="74" y="231"/>
                    <a:pt x="77" y="234"/>
                  </a:cubicBezTo>
                  <a:cubicBezTo>
                    <a:pt x="80" y="236"/>
                    <a:pt x="86" y="250"/>
                    <a:pt x="84" y="250"/>
                  </a:cubicBezTo>
                  <a:cubicBezTo>
                    <a:pt x="81" y="250"/>
                    <a:pt x="81" y="250"/>
                    <a:pt x="81" y="252"/>
                  </a:cubicBezTo>
                  <a:cubicBezTo>
                    <a:pt x="83" y="252"/>
                    <a:pt x="81" y="252"/>
                    <a:pt x="81" y="253"/>
                  </a:cubicBezTo>
                  <a:cubicBezTo>
                    <a:pt x="81" y="256"/>
                    <a:pt x="80" y="255"/>
                    <a:pt x="81" y="256"/>
                  </a:cubicBezTo>
                  <a:cubicBezTo>
                    <a:pt x="84" y="258"/>
                    <a:pt x="80" y="258"/>
                    <a:pt x="80" y="259"/>
                  </a:cubicBezTo>
                  <a:cubicBezTo>
                    <a:pt x="81" y="262"/>
                    <a:pt x="87" y="262"/>
                    <a:pt x="84" y="264"/>
                  </a:cubicBezTo>
                  <a:cubicBezTo>
                    <a:pt x="83" y="265"/>
                    <a:pt x="84" y="265"/>
                    <a:pt x="84" y="267"/>
                  </a:cubicBezTo>
                  <a:cubicBezTo>
                    <a:pt x="83" y="269"/>
                    <a:pt x="89" y="269"/>
                    <a:pt x="89" y="272"/>
                  </a:cubicBezTo>
                  <a:cubicBezTo>
                    <a:pt x="87" y="275"/>
                    <a:pt x="81" y="275"/>
                    <a:pt x="84" y="278"/>
                  </a:cubicBezTo>
                  <a:cubicBezTo>
                    <a:pt x="87" y="279"/>
                    <a:pt x="92" y="281"/>
                    <a:pt x="93" y="284"/>
                  </a:cubicBezTo>
                  <a:cubicBezTo>
                    <a:pt x="95" y="287"/>
                    <a:pt x="96" y="286"/>
                    <a:pt x="95" y="289"/>
                  </a:cubicBezTo>
                  <a:cubicBezTo>
                    <a:pt x="93" y="292"/>
                    <a:pt x="89" y="298"/>
                    <a:pt x="80" y="306"/>
                  </a:cubicBezTo>
                  <a:cubicBezTo>
                    <a:pt x="72" y="314"/>
                    <a:pt x="69" y="315"/>
                    <a:pt x="66" y="318"/>
                  </a:cubicBezTo>
                  <a:cubicBezTo>
                    <a:pt x="69" y="320"/>
                    <a:pt x="72" y="315"/>
                    <a:pt x="74" y="317"/>
                  </a:cubicBezTo>
                  <a:cubicBezTo>
                    <a:pt x="74" y="317"/>
                    <a:pt x="72" y="317"/>
                    <a:pt x="72" y="318"/>
                  </a:cubicBezTo>
                  <a:cubicBezTo>
                    <a:pt x="74" y="321"/>
                    <a:pt x="69" y="317"/>
                    <a:pt x="72" y="320"/>
                  </a:cubicBezTo>
                  <a:cubicBezTo>
                    <a:pt x="74" y="323"/>
                    <a:pt x="74" y="320"/>
                    <a:pt x="75" y="323"/>
                  </a:cubicBezTo>
                  <a:cubicBezTo>
                    <a:pt x="77" y="325"/>
                    <a:pt x="81" y="321"/>
                    <a:pt x="83" y="325"/>
                  </a:cubicBezTo>
                  <a:cubicBezTo>
                    <a:pt x="83" y="326"/>
                    <a:pt x="86" y="325"/>
                    <a:pt x="86" y="326"/>
                  </a:cubicBezTo>
                  <a:cubicBezTo>
                    <a:pt x="84" y="328"/>
                    <a:pt x="84" y="328"/>
                    <a:pt x="80" y="326"/>
                  </a:cubicBezTo>
                  <a:cubicBezTo>
                    <a:pt x="74" y="325"/>
                    <a:pt x="77" y="331"/>
                    <a:pt x="74" y="328"/>
                  </a:cubicBezTo>
                  <a:cubicBezTo>
                    <a:pt x="69" y="326"/>
                    <a:pt x="72" y="332"/>
                    <a:pt x="69" y="329"/>
                  </a:cubicBezTo>
                  <a:cubicBezTo>
                    <a:pt x="66" y="328"/>
                    <a:pt x="69" y="331"/>
                    <a:pt x="67" y="332"/>
                  </a:cubicBezTo>
                  <a:cubicBezTo>
                    <a:pt x="70" y="335"/>
                    <a:pt x="66" y="334"/>
                    <a:pt x="66" y="337"/>
                  </a:cubicBezTo>
                  <a:cubicBezTo>
                    <a:pt x="66" y="342"/>
                    <a:pt x="61" y="338"/>
                    <a:pt x="63" y="345"/>
                  </a:cubicBezTo>
                  <a:cubicBezTo>
                    <a:pt x="66" y="349"/>
                    <a:pt x="61" y="346"/>
                    <a:pt x="64" y="351"/>
                  </a:cubicBezTo>
                  <a:cubicBezTo>
                    <a:pt x="67" y="356"/>
                    <a:pt x="64" y="352"/>
                    <a:pt x="63" y="357"/>
                  </a:cubicBezTo>
                  <a:cubicBezTo>
                    <a:pt x="64" y="360"/>
                    <a:pt x="67" y="360"/>
                    <a:pt x="66" y="362"/>
                  </a:cubicBezTo>
                  <a:cubicBezTo>
                    <a:pt x="66" y="363"/>
                    <a:pt x="64" y="366"/>
                    <a:pt x="66" y="366"/>
                  </a:cubicBezTo>
                  <a:cubicBezTo>
                    <a:pt x="67" y="366"/>
                    <a:pt x="66" y="366"/>
                    <a:pt x="67" y="370"/>
                  </a:cubicBezTo>
                  <a:cubicBezTo>
                    <a:pt x="70" y="373"/>
                    <a:pt x="69" y="376"/>
                    <a:pt x="69" y="376"/>
                  </a:cubicBezTo>
                  <a:cubicBezTo>
                    <a:pt x="74" y="374"/>
                    <a:pt x="70" y="377"/>
                    <a:pt x="75" y="377"/>
                  </a:cubicBezTo>
                  <a:cubicBezTo>
                    <a:pt x="81" y="376"/>
                    <a:pt x="77" y="382"/>
                    <a:pt x="81" y="380"/>
                  </a:cubicBezTo>
                  <a:cubicBezTo>
                    <a:pt x="84" y="377"/>
                    <a:pt x="87" y="379"/>
                    <a:pt x="87" y="380"/>
                  </a:cubicBezTo>
                  <a:cubicBezTo>
                    <a:pt x="89" y="382"/>
                    <a:pt x="92" y="380"/>
                    <a:pt x="90" y="384"/>
                  </a:cubicBezTo>
                  <a:cubicBezTo>
                    <a:pt x="89" y="388"/>
                    <a:pt x="93" y="388"/>
                    <a:pt x="90" y="390"/>
                  </a:cubicBezTo>
                  <a:cubicBezTo>
                    <a:pt x="87" y="393"/>
                    <a:pt x="92" y="391"/>
                    <a:pt x="92" y="396"/>
                  </a:cubicBezTo>
                  <a:cubicBezTo>
                    <a:pt x="93" y="402"/>
                    <a:pt x="99" y="401"/>
                    <a:pt x="98" y="402"/>
                  </a:cubicBezTo>
                  <a:cubicBezTo>
                    <a:pt x="95" y="407"/>
                    <a:pt x="102" y="402"/>
                    <a:pt x="102" y="407"/>
                  </a:cubicBezTo>
                  <a:cubicBezTo>
                    <a:pt x="102" y="408"/>
                    <a:pt x="107" y="408"/>
                    <a:pt x="104" y="410"/>
                  </a:cubicBezTo>
                  <a:cubicBezTo>
                    <a:pt x="101" y="412"/>
                    <a:pt x="101" y="415"/>
                    <a:pt x="96" y="412"/>
                  </a:cubicBezTo>
                  <a:cubicBezTo>
                    <a:pt x="95" y="410"/>
                    <a:pt x="93" y="413"/>
                    <a:pt x="95" y="415"/>
                  </a:cubicBezTo>
                  <a:cubicBezTo>
                    <a:pt x="98" y="419"/>
                    <a:pt x="93" y="419"/>
                    <a:pt x="96" y="424"/>
                  </a:cubicBezTo>
                  <a:cubicBezTo>
                    <a:pt x="98" y="425"/>
                    <a:pt x="101" y="427"/>
                    <a:pt x="102" y="424"/>
                  </a:cubicBezTo>
                  <a:cubicBezTo>
                    <a:pt x="102" y="421"/>
                    <a:pt x="105" y="424"/>
                    <a:pt x="109" y="422"/>
                  </a:cubicBezTo>
                  <a:cubicBezTo>
                    <a:pt x="112" y="419"/>
                    <a:pt x="110" y="424"/>
                    <a:pt x="113" y="422"/>
                  </a:cubicBezTo>
                  <a:cubicBezTo>
                    <a:pt x="116" y="419"/>
                    <a:pt x="113" y="425"/>
                    <a:pt x="118" y="427"/>
                  </a:cubicBezTo>
                  <a:cubicBezTo>
                    <a:pt x="121" y="429"/>
                    <a:pt x="115" y="430"/>
                    <a:pt x="116" y="432"/>
                  </a:cubicBezTo>
                  <a:cubicBezTo>
                    <a:pt x="119" y="435"/>
                    <a:pt x="116" y="435"/>
                    <a:pt x="119" y="435"/>
                  </a:cubicBezTo>
                  <a:cubicBezTo>
                    <a:pt x="122" y="436"/>
                    <a:pt x="122" y="433"/>
                    <a:pt x="125" y="438"/>
                  </a:cubicBezTo>
                  <a:cubicBezTo>
                    <a:pt x="128" y="441"/>
                    <a:pt x="125" y="447"/>
                    <a:pt x="128" y="446"/>
                  </a:cubicBezTo>
                  <a:cubicBezTo>
                    <a:pt x="133" y="444"/>
                    <a:pt x="133" y="449"/>
                    <a:pt x="139" y="446"/>
                  </a:cubicBezTo>
                  <a:cubicBezTo>
                    <a:pt x="144" y="443"/>
                    <a:pt x="142" y="447"/>
                    <a:pt x="145" y="449"/>
                  </a:cubicBezTo>
                  <a:cubicBezTo>
                    <a:pt x="148" y="452"/>
                    <a:pt x="150" y="447"/>
                    <a:pt x="153" y="452"/>
                  </a:cubicBezTo>
                  <a:cubicBezTo>
                    <a:pt x="154" y="453"/>
                    <a:pt x="157" y="450"/>
                    <a:pt x="159" y="453"/>
                  </a:cubicBezTo>
                  <a:cubicBezTo>
                    <a:pt x="160" y="457"/>
                    <a:pt x="163" y="453"/>
                    <a:pt x="163" y="455"/>
                  </a:cubicBezTo>
                  <a:cubicBezTo>
                    <a:pt x="163" y="458"/>
                    <a:pt x="165" y="458"/>
                    <a:pt x="163" y="460"/>
                  </a:cubicBezTo>
                  <a:cubicBezTo>
                    <a:pt x="160" y="461"/>
                    <a:pt x="160" y="463"/>
                    <a:pt x="162" y="463"/>
                  </a:cubicBezTo>
                  <a:cubicBezTo>
                    <a:pt x="163" y="463"/>
                    <a:pt x="165" y="464"/>
                    <a:pt x="162" y="464"/>
                  </a:cubicBezTo>
                  <a:cubicBezTo>
                    <a:pt x="160" y="464"/>
                    <a:pt x="159" y="466"/>
                    <a:pt x="160" y="468"/>
                  </a:cubicBezTo>
                  <a:cubicBezTo>
                    <a:pt x="162" y="469"/>
                    <a:pt x="163" y="472"/>
                    <a:pt x="162" y="474"/>
                  </a:cubicBezTo>
                  <a:cubicBezTo>
                    <a:pt x="160" y="477"/>
                    <a:pt x="154" y="474"/>
                    <a:pt x="153" y="477"/>
                  </a:cubicBezTo>
                  <a:cubicBezTo>
                    <a:pt x="153" y="480"/>
                    <a:pt x="147" y="475"/>
                    <a:pt x="148" y="485"/>
                  </a:cubicBezTo>
                  <a:cubicBezTo>
                    <a:pt x="153" y="481"/>
                    <a:pt x="150" y="486"/>
                    <a:pt x="154" y="483"/>
                  </a:cubicBezTo>
                  <a:cubicBezTo>
                    <a:pt x="157" y="481"/>
                    <a:pt x="157" y="485"/>
                    <a:pt x="154" y="486"/>
                  </a:cubicBezTo>
                  <a:cubicBezTo>
                    <a:pt x="148" y="488"/>
                    <a:pt x="151" y="489"/>
                    <a:pt x="145" y="489"/>
                  </a:cubicBezTo>
                  <a:cubicBezTo>
                    <a:pt x="144" y="489"/>
                    <a:pt x="145" y="494"/>
                    <a:pt x="148" y="492"/>
                  </a:cubicBezTo>
                  <a:cubicBezTo>
                    <a:pt x="150" y="492"/>
                    <a:pt x="153" y="497"/>
                    <a:pt x="150" y="497"/>
                  </a:cubicBezTo>
                  <a:cubicBezTo>
                    <a:pt x="148" y="496"/>
                    <a:pt x="147" y="496"/>
                    <a:pt x="145" y="499"/>
                  </a:cubicBezTo>
                  <a:cubicBezTo>
                    <a:pt x="145" y="502"/>
                    <a:pt x="144" y="502"/>
                    <a:pt x="144" y="503"/>
                  </a:cubicBezTo>
                  <a:cubicBezTo>
                    <a:pt x="145" y="508"/>
                    <a:pt x="144" y="505"/>
                    <a:pt x="140" y="505"/>
                  </a:cubicBezTo>
                  <a:cubicBezTo>
                    <a:pt x="139" y="505"/>
                    <a:pt x="136" y="502"/>
                    <a:pt x="137" y="505"/>
                  </a:cubicBezTo>
                  <a:cubicBezTo>
                    <a:pt x="137" y="506"/>
                    <a:pt x="133" y="506"/>
                    <a:pt x="139" y="508"/>
                  </a:cubicBezTo>
                  <a:cubicBezTo>
                    <a:pt x="144" y="511"/>
                    <a:pt x="140" y="513"/>
                    <a:pt x="145" y="513"/>
                  </a:cubicBezTo>
                  <a:cubicBezTo>
                    <a:pt x="150" y="514"/>
                    <a:pt x="145" y="514"/>
                    <a:pt x="151" y="517"/>
                  </a:cubicBezTo>
                  <a:cubicBezTo>
                    <a:pt x="157" y="519"/>
                    <a:pt x="151" y="516"/>
                    <a:pt x="162" y="527"/>
                  </a:cubicBezTo>
                  <a:cubicBezTo>
                    <a:pt x="163" y="525"/>
                    <a:pt x="166" y="525"/>
                    <a:pt x="168" y="525"/>
                  </a:cubicBezTo>
                  <a:cubicBezTo>
                    <a:pt x="169" y="525"/>
                    <a:pt x="169" y="528"/>
                    <a:pt x="172" y="528"/>
                  </a:cubicBezTo>
                  <a:cubicBezTo>
                    <a:pt x="176" y="528"/>
                    <a:pt x="174" y="531"/>
                    <a:pt x="179" y="528"/>
                  </a:cubicBezTo>
                  <a:cubicBezTo>
                    <a:pt x="182" y="527"/>
                    <a:pt x="183" y="530"/>
                    <a:pt x="185" y="530"/>
                  </a:cubicBezTo>
                  <a:cubicBezTo>
                    <a:pt x="186" y="530"/>
                    <a:pt x="186" y="531"/>
                    <a:pt x="191" y="533"/>
                  </a:cubicBezTo>
                  <a:cubicBezTo>
                    <a:pt x="195" y="534"/>
                    <a:pt x="191" y="534"/>
                    <a:pt x="192" y="536"/>
                  </a:cubicBezTo>
                  <a:cubicBezTo>
                    <a:pt x="195" y="537"/>
                    <a:pt x="197" y="533"/>
                    <a:pt x="198" y="534"/>
                  </a:cubicBezTo>
                  <a:cubicBezTo>
                    <a:pt x="201" y="536"/>
                    <a:pt x="201" y="533"/>
                    <a:pt x="203" y="534"/>
                  </a:cubicBezTo>
                  <a:cubicBezTo>
                    <a:pt x="204" y="534"/>
                    <a:pt x="204" y="536"/>
                    <a:pt x="207" y="536"/>
                  </a:cubicBezTo>
                  <a:cubicBezTo>
                    <a:pt x="211" y="536"/>
                    <a:pt x="206" y="539"/>
                    <a:pt x="207" y="541"/>
                  </a:cubicBezTo>
                  <a:cubicBezTo>
                    <a:pt x="209" y="542"/>
                    <a:pt x="209" y="542"/>
                    <a:pt x="214" y="544"/>
                  </a:cubicBezTo>
                  <a:cubicBezTo>
                    <a:pt x="215" y="547"/>
                    <a:pt x="217" y="542"/>
                    <a:pt x="217" y="545"/>
                  </a:cubicBezTo>
                  <a:cubicBezTo>
                    <a:pt x="218" y="548"/>
                    <a:pt x="220" y="545"/>
                    <a:pt x="220" y="548"/>
                  </a:cubicBezTo>
                  <a:cubicBezTo>
                    <a:pt x="221" y="553"/>
                    <a:pt x="226" y="551"/>
                    <a:pt x="226" y="550"/>
                  </a:cubicBezTo>
                  <a:cubicBezTo>
                    <a:pt x="227" y="548"/>
                    <a:pt x="229" y="547"/>
                    <a:pt x="230" y="545"/>
                  </a:cubicBezTo>
                  <a:cubicBezTo>
                    <a:pt x="226" y="534"/>
                    <a:pt x="221" y="536"/>
                    <a:pt x="223" y="527"/>
                  </a:cubicBezTo>
                  <a:cubicBezTo>
                    <a:pt x="224" y="516"/>
                    <a:pt x="221" y="527"/>
                    <a:pt x="221" y="520"/>
                  </a:cubicBezTo>
                  <a:cubicBezTo>
                    <a:pt x="221" y="514"/>
                    <a:pt x="212" y="516"/>
                    <a:pt x="217" y="513"/>
                  </a:cubicBezTo>
                  <a:cubicBezTo>
                    <a:pt x="220" y="509"/>
                    <a:pt x="221" y="505"/>
                    <a:pt x="226" y="500"/>
                  </a:cubicBezTo>
                  <a:cubicBezTo>
                    <a:pt x="230" y="496"/>
                    <a:pt x="232" y="500"/>
                    <a:pt x="232" y="497"/>
                  </a:cubicBezTo>
                  <a:cubicBezTo>
                    <a:pt x="232" y="496"/>
                    <a:pt x="232" y="497"/>
                    <a:pt x="233" y="492"/>
                  </a:cubicBezTo>
                  <a:cubicBezTo>
                    <a:pt x="226" y="488"/>
                    <a:pt x="238" y="491"/>
                    <a:pt x="230" y="483"/>
                  </a:cubicBezTo>
                  <a:cubicBezTo>
                    <a:pt x="224" y="475"/>
                    <a:pt x="224" y="475"/>
                    <a:pt x="221" y="477"/>
                  </a:cubicBezTo>
                  <a:cubicBezTo>
                    <a:pt x="218" y="477"/>
                    <a:pt x="221" y="472"/>
                    <a:pt x="217" y="469"/>
                  </a:cubicBezTo>
                  <a:cubicBezTo>
                    <a:pt x="211" y="468"/>
                    <a:pt x="220" y="461"/>
                    <a:pt x="217" y="457"/>
                  </a:cubicBezTo>
                  <a:cubicBezTo>
                    <a:pt x="214" y="453"/>
                    <a:pt x="221" y="443"/>
                    <a:pt x="224" y="446"/>
                  </a:cubicBezTo>
                  <a:cubicBezTo>
                    <a:pt x="230" y="455"/>
                    <a:pt x="232" y="452"/>
                    <a:pt x="232" y="446"/>
                  </a:cubicBezTo>
                  <a:cubicBezTo>
                    <a:pt x="232" y="440"/>
                    <a:pt x="242" y="436"/>
                    <a:pt x="247" y="432"/>
                  </a:cubicBezTo>
                  <a:cubicBezTo>
                    <a:pt x="250" y="425"/>
                    <a:pt x="252" y="435"/>
                    <a:pt x="256" y="430"/>
                  </a:cubicBezTo>
                  <a:cubicBezTo>
                    <a:pt x="262" y="427"/>
                    <a:pt x="261" y="432"/>
                    <a:pt x="268" y="433"/>
                  </a:cubicBezTo>
                  <a:cubicBezTo>
                    <a:pt x="276" y="433"/>
                    <a:pt x="284" y="447"/>
                    <a:pt x="290" y="443"/>
                  </a:cubicBezTo>
                  <a:cubicBezTo>
                    <a:pt x="293" y="438"/>
                    <a:pt x="294" y="435"/>
                    <a:pt x="299" y="438"/>
                  </a:cubicBezTo>
                  <a:cubicBezTo>
                    <a:pt x="303" y="441"/>
                    <a:pt x="303" y="433"/>
                    <a:pt x="313" y="441"/>
                  </a:cubicBezTo>
                  <a:cubicBezTo>
                    <a:pt x="322" y="447"/>
                    <a:pt x="317" y="436"/>
                    <a:pt x="323" y="441"/>
                  </a:cubicBezTo>
                  <a:cubicBezTo>
                    <a:pt x="331" y="446"/>
                    <a:pt x="338" y="435"/>
                    <a:pt x="329" y="432"/>
                  </a:cubicBezTo>
                  <a:cubicBezTo>
                    <a:pt x="313" y="424"/>
                    <a:pt x="334" y="425"/>
                    <a:pt x="328" y="419"/>
                  </a:cubicBezTo>
                  <a:cubicBezTo>
                    <a:pt x="322" y="415"/>
                    <a:pt x="343" y="415"/>
                    <a:pt x="335" y="412"/>
                  </a:cubicBezTo>
                  <a:cubicBezTo>
                    <a:pt x="328" y="408"/>
                    <a:pt x="325" y="401"/>
                    <a:pt x="334" y="401"/>
                  </a:cubicBezTo>
                  <a:cubicBezTo>
                    <a:pt x="343" y="401"/>
                    <a:pt x="373" y="394"/>
                    <a:pt x="381" y="390"/>
                  </a:cubicBezTo>
                  <a:cubicBezTo>
                    <a:pt x="390" y="387"/>
                    <a:pt x="392" y="380"/>
                    <a:pt x="398" y="385"/>
                  </a:cubicBezTo>
                  <a:cubicBezTo>
                    <a:pt x="402" y="388"/>
                    <a:pt x="406" y="380"/>
                    <a:pt x="409" y="391"/>
                  </a:cubicBezTo>
                  <a:cubicBezTo>
                    <a:pt x="411" y="404"/>
                    <a:pt x="416" y="396"/>
                    <a:pt x="422" y="399"/>
                  </a:cubicBezTo>
                  <a:cubicBezTo>
                    <a:pt x="428" y="402"/>
                    <a:pt x="433" y="399"/>
                    <a:pt x="428" y="404"/>
                  </a:cubicBezTo>
                  <a:cubicBezTo>
                    <a:pt x="424" y="408"/>
                    <a:pt x="433" y="408"/>
                    <a:pt x="445" y="401"/>
                  </a:cubicBezTo>
                  <a:cubicBezTo>
                    <a:pt x="457" y="391"/>
                    <a:pt x="456" y="398"/>
                    <a:pt x="453" y="401"/>
                  </a:cubicBezTo>
                  <a:cubicBezTo>
                    <a:pt x="450" y="404"/>
                    <a:pt x="462" y="405"/>
                    <a:pt x="472" y="425"/>
                  </a:cubicBezTo>
                  <a:cubicBezTo>
                    <a:pt x="486" y="455"/>
                    <a:pt x="480" y="429"/>
                    <a:pt x="489" y="436"/>
                  </a:cubicBezTo>
                  <a:cubicBezTo>
                    <a:pt x="500" y="446"/>
                    <a:pt x="504" y="433"/>
                    <a:pt x="514" y="443"/>
                  </a:cubicBezTo>
                  <a:cubicBezTo>
                    <a:pt x="521" y="453"/>
                    <a:pt x="524" y="460"/>
                    <a:pt x="530" y="453"/>
                  </a:cubicBezTo>
                  <a:cubicBezTo>
                    <a:pt x="538" y="449"/>
                    <a:pt x="530" y="455"/>
                    <a:pt x="538" y="461"/>
                  </a:cubicBezTo>
                  <a:cubicBezTo>
                    <a:pt x="538" y="461"/>
                    <a:pt x="538" y="461"/>
                    <a:pt x="543" y="460"/>
                  </a:cubicBezTo>
                  <a:cubicBezTo>
                    <a:pt x="547" y="453"/>
                    <a:pt x="546" y="458"/>
                    <a:pt x="553" y="455"/>
                  </a:cubicBezTo>
                  <a:cubicBezTo>
                    <a:pt x="559" y="453"/>
                    <a:pt x="553" y="452"/>
                    <a:pt x="562" y="447"/>
                  </a:cubicBezTo>
                  <a:cubicBezTo>
                    <a:pt x="571" y="443"/>
                    <a:pt x="578" y="440"/>
                    <a:pt x="582" y="443"/>
                  </a:cubicBezTo>
                  <a:cubicBezTo>
                    <a:pt x="587" y="446"/>
                    <a:pt x="593" y="440"/>
                    <a:pt x="594" y="446"/>
                  </a:cubicBezTo>
                  <a:cubicBezTo>
                    <a:pt x="596" y="450"/>
                    <a:pt x="622" y="455"/>
                    <a:pt x="625" y="447"/>
                  </a:cubicBezTo>
                  <a:cubicBezTo>
                    <a:pt x="626" y="441"/>
                    <a:pt x="617" y="441"/>
                    <a:pt x="623" y="433"/>
                  </a:cubicBezTo>
                  <a:cubicBezTo>
                    <a:pt x="629" y="424"/>
                    <a:pt x="626" y="424"/>
                    <a:pt x="640" y="429"/>
                  </a:cubicBezTo>
                  <a:cubicBezTo>
                    <a:pt x="652" y="435"/>
                    <a:pt x="657" y="429"/>
                    <a:pt x="657" y="436"/>
                  </a:cubicBezTo>
                  <a:cubicBezTo>
                    <a:pt x="657" y="444"/>
                    <a:pt x="664" y="450"/>
                    <a:pt x="672" y="447"/>
                  </a:cubicBezTo>
                  <a:cubicBezTo>
                    <a:pt x="681" y="444"/>
                    <a:pt x="683" y="444"/>
                    <a:pt x="693" y="449"/>
                  </a:cubicBezTo>
                  <a:cubicBezTo>
                    <a:pt x="704" y="452"/>
                    <a:pt x="698" y="455"/>
                    <a:pt x="712" y="458"/>
                  </a:cubicBezTo>
                  <a:cubicBezTo>
                    <a:pt x="731" y="463"/>
                    <a:pt x="724" y="455"/>
                    <a:pt x="736" y="457"/>
                  </a:cubicBezTo>
                  <a:cubicBezTo>
                    <a:pt x="748" y="457"/>
                    <a:pt x="745" y="441"/>
                    <a:pt x="756" y="447"/>
                  </a:cubicBezTo>
                  <a:cubicBezTo>
                    <a:pt x="765" y="453"/>
                    <a:pt x="765" y="447"/>
                    <a:pt x="771" y="452"/>
                  </a:cubicBezTo>
                  <a:cubicBezTo>
                    <a:pt x="779" y="457"/>
                    <a:pt x="782" y="457"/>
                    <a:pt x="788" y="450"/>
                  </a:cubicBezTo>
                  <a:cubicBezTo>
                    <a:pt x="794" y="444"/>
                    <a:pt x="792" y="440"/>
                    <a:pt x="800" y="430"/>
                  </a:cubicBezTo>
                  <a:cubicBezTo>
                    <a:pt x="806" y="422"/>
                    <a:pt x="803" y="419"/>
                    <a:pt x="798" y="419"/>
                  </a:cubicBezTo>
                  <a:cubicBezTo>
                    <a:pt x="794" y="419"/>
                    <a:pt x="800" y="410"/>
                    <a:pt x="815" y="408"/>
                  </a:cubicBezTo>
                  <a:cubicBezTo>
                    <a:pt x="829" y="407"/>
                    <a:pt x="833" y="412"/>
                    <a:pt x="838" y="412"/>
                  </a:cubicBezTo>
                  <a:cubicBezTo>
                    <a:pt x="842" y="412"/>
                    <a:pt x="852" y="424"/>
                    <a:pt x="855" y="440"/>
                  </a:cubicBezTo>
                  <a:cubicBezTo>
                    <a:pt x="856" y="457"/>
                    <a:pt x="859" y="455"/>
                    <a:pt x="868" y="457"/>
                  </a:cubicBezTo>
                  <a:cubicBezTo>
                    <a:pt x="877" y="458"/>
                    <a:pt x="874" y="463"/>
                    <a:pt x="879" y="463"/>
                  </a:cubicBezTo>
                  <a:cubicBezTo>
                    <a:pt x="884" y="464"/>
                    <a:pt x="879" y="468"/>
                    <a:pt x="882" y="469"/>
                  </a:cubicBezTo>
                  <a:cubicBezTo>
                    <a:pt x="885" y="471"/>
                    <a:pt x="879" y="472"/>
                    <a:pt x="884" y="475"/>
                  </a:cubicBezTo>
                  <a:cubicBezTo>
                    <a:pt x="888" y="480"/>
                    <a:pt x="894" y="478"/>
                    <a:pt x="899" y="474"/>
                  </a:cubicBezTo>
                  <a:cubicBezTo>
                    <a:pt x="903" y="471"/>
                    <a:pt x="903" y="475"/>
                    <a:pt x="908" y="471"/>
                  </a:cubicBezTo>
                  <a:cubicBezTo>
                    <a:pt x="912" y="466"/>
                    <a:pt x="917" y="474"/>
                    <a:pt x="912" y="480"/>
                  </a:cubicBezTo>
                  <a:cubicBezTo>
                    <a:pt x="908" y="488"/>
                    <a:pt x="905" y="511"/>
                    <a:pt x="899" y="508"/>
                  </a:cubicBezTo>
                  <a:cubicBezTo>
                    <a:pt x="893" y="505"/>
                    <a:pt x="891" y="503"/>
                    <a:pt x="890" y="506"/>
                  </a:cubicBezTo>
                  <a:cubicBezTo>
                    <a:pt x="888" y="511"/>
                    <a:pt x="882" y="506"/>
                    <a:pt x="885" y="513"/>
                  </a:cubicBezTo>
                  <a:cubicBezTo>
                    <a:pt x="887" y="519"/>
                    <a:pt x="888" y="525"/>
                    <a:pt x="885" y="530"/>
                  </a:cubicBezTo>
                  <a:cubicBezTo>
                    <a:pt x="884" y="536"/>
                    <a:pt x="882" y="530"/>
                    <a:pt x="881" y="536"/>
                  </a:cubicBezTo>
                  <a:cubicBezTo>
                    <a:pt x="881" y="536"/>
                    <a:pt x="881" y="536"/>
                    <a:pt x="882" y="539"/>
                  </a:cubicBezTo>
                  <a:cubicBezTo>
                    <a:pt x="885" y="536"/>
                    <a:pt x="882" y="534"/>
                    <a:pt x="884" y="536"/>
                  </a:cubicBezTo>
                  <a:cubicBezTo>
                    <a:pt x="887" y="536"/>
                    <a:pt x="887" y="536"/>
                    <a:pt x="888" y="533"/>
                  </a:cubicBezTo>
                  <a:cubicBezTo>
                    <a:pt x="890" y="530"/>
                    <a:pt x="888" y="528"/>
                    <a:pt x="891" y="528"/>
                  </a:cubicBezTo>
                  <a:cubicBezTo>
                    <a:pt x="893" y="528"/>
                    <a:pt x="890" y="533"/>
                    <a:pt x="893" y="530"/>
                  </a:cubicBezTo>
                  <a:cubicBezTo>
                    <a:pt x="896" y="528"/>
                    <a:pt x="893" y="533"/>
                    <a:pt x="896" y="533"/>
                  </a:cubicBezTo>
                  <a:cubicBezTo>
                    <a:pt x="897" y="533"/>
                    <a:pt x="899" y="534"/>
                    <a:pt x="900" y="534"/>
                  </a:cubicBezTo>
                  <a:cubicBezTo>
                    <a:pt x="902" y="536"/>
                    <a:pt x="902" y="534"/>
                    <a:pt x="906" y="533"/>
                  </a:cubicBezTo>
                  <a:cubicBezTo>
                    <a:pt x="909" y="533"/>
                    <a:pt x="908" y="531"/>
                    <a:pt x="914" y="528"/>
                  </a:cubicBezTo>
                  <a:cubicBezTo>
                    <a:pt x="919" y="525"/>
                    <a:pt x="922" y="516"/>
                    <a:pt x="934" y="505"/>
                  </a:cubicBezTo>
                  <a:cubicBezTo>
                    <a:pt x="944" y="492"/>
                    <a:pt x="941" y="486"/>
                    <a:pt x="946" y="483"/>
                  </a:cubicBezTo>
                  <a:cubicBezTo>
                    <a:pt x="952" y="478"/>
                    <a:pt x="947" y="478"/>
                    <a:pt x="954" y="472"/>
                  </a:cubicBezTo>
                  <a:cubicBezTo>
                    <a:pt x="961" y="466"/>
                    <a:pt x="961" y="449"/>
                    <a:pt x="960" y="444"/>
                  </a:cubicBezTo>
                  <a:cubicBezTo>
                    <a:pt x="958" y="440"/>
                    <a:pt x="961" y="440"/>
                    <a:pt x="963" y="435"/>
                  </a:cubicBezTo>
                  <a:cubicBezTo>
                    <a:pt x="964" y="429"/>
                    <a:pt x="970" y="427"/>
                    <a:pt x="966" y="422"/>
                  </a:cubicBezTo>
                  <a:cubicBezTo>
                    <a:pt x="963" y="419"/>
                    <a:pt x="967" y="419"/>
                    <a:pt x="964" y="416"/>
                  </a:cubicBezTo>
                  <a:cubicBezTo>
                    <a:pt x="963" y="412"/>
                    <a:pt x="970" y="413"/>
                    <a:pt x="966" y="408"/>
                  </a:cubicBezTo>
                  <a:cubicBezTo>
                    <a:pt x="960" y="405"/>
                    <a:pt x="958" y="402"/>
                    <a:pt x="957" y="401"/>
                  </a:cubicBezTo>
                  <a:cubicBezTo>
                    <a:pt x="954" y="398"/>
                    <a:pt x="951" y="401"/>
                    <a:pt x="947" y="399"/>
                  </a:cubicBezTo>
                  <a:cubicBezTo>
                    <a:pt x="944" y="398"/>
                    <a:pt x="947" y="405"/>
                    <a:pt x="940" y="407"/>
                  </a:cubicBezTo>
                  <a:cubicBezTo>
                    <a:pt x="929" y="410"/>
                    <a:pt x="943" y="396"/>
                    <a:pt x="935" y="399"/>
                  </a:cubicBezTo>
                  <a:cubicBezTo>
                    <a:pt x="929" y="401"/>
                    <a:pt x="937" y="404"/>
                    <a:pt x="931" y="404"/>
                  </a:cubicBezTo>
                  <a:cubicBezTo>
                    <a:pt x="925" y="404"/>
                    <a:pt x="937" y="394"/>
                    <a:pt x="926" y="394"/>
                  </a:cubicBezTo>
                  <a:cubicBezTo>
                    <a:pt x="917" y="394"/>
                    <a:pt x="912" y="393"/>
                    <a:pt x="925" y="385"/>
                  </a:cubicBezTo>
                  <a:cubicBezTo>
                    <a:pt x="938" y="376"/>
                    <a:pt x="940" y="376"/>
                    <a:pt x="943" y="368"/>
                  </a:cubicBezTo>
                  <a:cubicBezTo>
                    <a:pt x="946" y="360"/>
                    <a:pt x="957" y="360"/>
                    <a:pt x="960" y="351"/>
                  </a:cubicBezTo>
                  <a:cubicBezTo>
                    <a:pt x="964" y="342"/>
                    <a:pt x="979" y="332"/>
                    <a:pt x="987" y="334"/>
                  </a:cubicBezTo>
                  <a:cubicBezTo>
                    <a:pt x="995" y="337"/>
                    <a:pt x="998" y="332"/>
                    <a:pt x="1002" y="335"/>
                  </a:cubicBezTo>
                  <a:cubicBezTo>
                    <a:pt x="1007" y="338"/>
                    <a:pt x="1002" y="332"/>
                    <a:pt x="1013" y="334"/>
                  </a:cubicBezTo>
                  <a:cubicBezTo>
                    <a:pt x="1025" y="335"/>
                    <a:pt x="1025" y="338"/>
                    <a:pt x="1028" y="331"/>
                  </a:cubicBezTo>
                  <a:cubicBezTo>
                    <a:pt x="1028" y="329"/>
                    <a:pt x="1056" y="329"/>
                    <a:pt x="1047" y="337"/>
                  </a:cubicBezTo>
                  <a:cubicBezTo>
                    <a:pt x="1039" y="343"/>
                    <a:pt x="1059" y="338"/>
                    <a:pt x="1060" y="337"/>
                  </a:cubicBezTo>
                  <a:cubicBezTo>
                    <a:pt x="1063" y="332"/>
                    <a:pt x="1066" y="343"/>
                    <a:pt x="1074" y="337"/>
                  </a:cubicBezTo>
                  <a:cubicBezTo>
                    <a:pt x="1082" y="332"/>
                    <a:pt x="1059" y="332"/>
                    <a:pt x="1075" y="320"/>
                  </a:cubicBezTo>
                  <a:cubicBezTo>
                    <a:pt x="1092" y="309"/>
                    <a:pt x="1085" y="304"/>
                    <a:pt x="1104" y="303"/>
                  </a:cubicBezTo>
                  <a:cubicBezTo>
                    <a:pt x="1121" y="300"/>
                    <a:pt x="1107" y="323"/>
                    <a:pt x="1120" y="317"/>
                  </a:cubicBezTo>
                  <a:cubicBezTo>
                    <a:pt x="1132" y="310"/>
                    <a:pt x="1129" y="303"/>
                    <a:pt x="1136" y="306"/>
                  </a:cubicBezTo>
                  <a:cubicBezTo>
                    <a:pt x="1144" y="307"/>
                    <a:pt x="1132" y="290"/>
                    <a:pt x="1146" y="290"/>
                  </a:cubicBezTo>
                  <a:cubicBezTo>
                    <a:pt x="1159" y="292"/>
                    <a:pt x="1147" y="290"/>
                    <a:pt x="1146" y="304"/>
                  </a:cubicBezTo>
                  <a:cubicBezTo>
                    <a:pt x="1142" y="318"/>
                    <a:pt x="1133" y="314"/>
                    <a:pt x="1121" y="329"/>
                  </a:cubicBezTo>
                  <a:cubicBezTo>
                    <a:pt x="1109" y="345"/>
                    <a:pt x="1103" y="351"/>
                    <a:pt x="1095" y="352"/>
                  </a:cubicBezTo>
                  <a:cubicBezTo>
                    <a:pt x="1086" y="356"/>
                    <a:pt x="1094" y="359"/>
                    <a:pt x="1086" y="365"/>
                  </a:cubicBezTo>
                  <a:cubicBezTo>
                    <a:pt x="1077" y="371"/>
                    <a:pt x="1080" y="398"/>
                    <a:pt x="1085" y="421"/>
                  </a:cubicBezTo>
                  <a:cubicBezTo>
                    <a:pt x="1086" y="430"/>
                    <a:pt x="1085" y="449"/>
                    <a:pt x="1098" y="429"/>
                  </a:cubicBezTo>
                  <a:cubicBezTo>
                    <a:pt x="1107" y="416"/>
                    <a:pt x="1098" y="412"/>
                    <a:pt x="1111" y="412"/>
                  </a:cubicBezTo>
                  <a:cubicBezTo>
                    <a:pt x="1120" y="412"/>
                    <a:pt x="1109" y="396"/>
                    <a:pt x="1121" y="396"/>
                  </a:cubicBezTo>
                  <a:cubicBezTo>
                    <a:pt x="1139" y="394"/>
                    <a:pt x="1124" y="387"/>
                    <a:pt x="1129" y="379"/>
                  </a:cubicBezTo>
                  <a:cubicBezTo>
                    <a:pt x="1133" y="370"/>
                    <a:pt x="1139" y="382"/>
                    <a:pt x="1141" y="374"/>
                  </a:cubicBezTo>
                  <a:cubicBezTo>
                    <a:pt x="1142" y="365"/>
                    <a:pt x="1130" y="368"/>
                    <a:pt x="1136" y="360"/>
                  </a:cubicBezTo>
                  <a:cubicBezTo>
                    <a:pt x="1147" y="348"/>
                    <a:pt x="1121" y="354"/>
                    <a:pt x="1133" y="345"/>
                  </a:cubicBezTo>
                  <a:cubicBezTo>
                    <a:pt x="1146" y="334"/>
                    <a:pt x="1138" y="329"/>
                    <a:pt x="1146" y="326"/>
                  </a:cubicBezTo>
                  <a:cubicBezTo>
                    <a:pt x="1155" y="323"/>
                    <a:pt x="1147" y="331"/>
                    <a:pt x="1158" y="323"/>
                  </a:cubicBezTo>
                  <a:cubicBezTo>
                    <a:pt x="1171" y="312"/>
                    <a:pt x="1155" y="337"/>
                    <a:pt x="1167" y="326"/>
                  </a:cubicBezTo>
                  <a:cubicBezTo>
                    <a:pt x="1181" y="314"/>
                    <a:pt x="1188" y="318"/>
                    <a:pt x="1194" y="326"/>
                  </a:cubicBezTo>
                  <a:cubicBezTo>
                    <a:pt x="1200" y="332"/>
                    <a:pt x="1190" y="325"/>
                    <a:pt x="1213" y="312"/>
                  </a:cubicBezTo>
                  <a:cubicBezTo>
                    <a:pt x="1222" y="307"/>
                    <a:pt x="1229" y="298"/>
                    <a:pt x="1241" y="295"/>
                  </a:cubicBezTo>
                  <a:cubicBezTo>
                    <a:pt x="1263" y="287"/>
                    <a:pt x="1263" y="298"/>
                    <a:pt x="1267" y="293"/>
                  </a:cubicBezTo>
                  <a:cubicBezTo>
                    <a:pt x="1273" y="287"/>
                    <a:pt x="1266" y="286"/>
                    <a:pt x="1263" y="275"/>
                  </a:cubicBezTo>
                  <a:cubicBezTo>
                    <a:pt x="1258" y="262"/>
                    <a:pt x="1255" y="275"/>
                    <a:pt x="1252" y="265"/>
                  </a:cubicBezTo>
                  <a:cubicBezTo>
                    <a:pt x="1251" y="259"/>
                    <a:pt x="1264" y="269"/>
                    <a:pt x="1270" y="259"/>
                  </a:cubicBezTo>
                  <a:cubicBezTo>
                    <a:pt x="1272" y="258"/>
                    <a:pt x="1273" y="258"/>
                    <a:pt x="1273" y="256"/>
                  </a:cubicBezTo>
                  <a:cubicBezTo>
                    <a:pt x="1273" y="256"/>
                    <a:pt x="1273" y="256"/>
                    <a:pt x="1273" y="256"/>
                  </a:cubicBezTo>
                  <a:close/>
                  <a:moveTo>
                    <a:pt x="969" y="421"/>
                  </a:moveTo>
                  <a:cubicBezTo>
                    <a:pt x="967" y="424"/>
                    <a:pt x="970" y="422"/>
                    <a:pt x="969" y="425"/>
                  </a:cubicBezTo>
                  <a:cubicBezTo>
                    <a:pt x="967" y="429"/>
                    <a:pt x="970" y="429"/>
                    <a:pt x="970" y="430"/>
                  </a:cubicBezTo>
                  <a:cubicBezTo>
                    <a:pt x="969" y="430"/>
                    <a:pt x="972" y="430"/>
                    <a:pt x="973" y="435"/>
                  </a:cubicBezTo>
                  <a:cubicBezTo>
                    <a:pt x="975" y="438"/>
                    <a:pt x="970" y="441"/>
                    <a:pt x="972" y="444"/>
                  </a:cubicBezTo>
                  <a:cubicBezTo>
                    <a:pt x="973" y="449"/>
                    <a:pt x="972" y="461"/>
                    <a:pt x="970" y="464"/>
                  </a:cubicBezTo>
                  <a:cubicBezTo>
                    <a:pt x="969" y="468"/>
                    <a:pt x="975" y="468"/>
                    <a:pt x="972" y="477"/>
                  </a:cubicBezTo>
                  <a:cubicBezTo>
                    <a:pt x="969" y="481"/>
                    <a:pt x="973" y="485"/>
                    <a:pt x="972" y="488"/>
                  </a:cubicBezTo>
                  <a:cubicBezTo>
                    <a:pt x="969" y="491"/>
                    <a:pt x="970" y="492"/>
                    <a:pt x="970" y="496"/>
                  </a:cubicBezTo>
                  <a:cubicBezTo>
                    <a:pt x="972" y="500"/>
                    <a:pt x="973" y="499"/>
                    <a:pt x="973" y="494"/>
                  </a:cubicBezTo>
                  <a:cubicBezTo>
                    <a:pt x="975" y="489"/>
                    <a:pt x="977" y="488"/>
                    <a:pt x="978" y="489"/>
                  </a:cubicBezTo>
                  <a:cubicBezTo>
                    <a:pt x="978" y="491"/>
                    <a:pt x="979" y="489"/>
                    <a:pt x="981" y="491"/>
                  </a:cubicBezTo>
                  <a:cubicBezTo>
                    <a:pt x="983" y="491"/>
                    <a:pt x="983" y="497"/>
                    <a:pt x="983" y="496"/>
                  </a:cubicBezTo>
                  <a:cubicBezTo>
                    <a:pt x="986" y="491"/>
                    <a:pt x="984" y="492"/>
                    <a:pt x="984" y="489"/>
                  </a:cubicBezTo>
                  <a:cubicBezTo>
                    <a:pt x="984" y="486"/>
                    <a:pt x="984" y="488"/>
                    <a:pt x="981" y="488"/>
                  </a:cubicBezTo>
                  <a:cubicBezTo>
                    <a:pt x="979" y="486"/>
                    <a:pt x="979" y="483"/>
                    <a:pt x="978" y="480"/>
                  </a:cubicBezTo>
                  <a:cubicBezTo>
                    <a:pt x="973" y="477"/>
                    <a:pt x="977" y="468"/>
                    <a:pt x="978" y="464"/>
                  </a:cubicBezTo>
                  <a:cubicBezTo>
                    <a:pt x="981" y="463"/>
                    <a:pt x="978" y="460"/>
                    <a:pt x="981" y="458"/>
                  </a:cubicBezTo>
                  <a:cubicBezTo>
                    <a:pt x="984" y="458"/>
                    <a:pt x="987" y="458"/>
                    <a:pt x="990" y="461"/>
                  </a:cubicBezTo>
                  <a:cubicBezTo>
                    <a:pt x="992" y="464"/>
                    <a:pt x="993" y="468"/>
                    <a:pt x="993" y="464"/>
                  </a:cubicBezTo>
                  <a:cubicBezTo>
                    <a:pt x="993" y="463"/>
                    <a:pt x="990" y="460"/>
                    <a:pt x="989" y="457"/>
                  </a:cubicBezTo>
                  <a:cubicBezTo>
                    <a:pt x="989" y="452"/>
                    <a:pt x="986" y="446"/>
                    <a:pt x="984" y="441"/>
                  </a:cubicBezTo>
                  <a:cubicBezTo>
                    <a:pt x="984" y="436"/>
                    <a:pt x="983" y="435"/>
                    <a:pt x="983" y="432"/>
                  </a:cubicBezTo>
                  <a:cubicBezTo>
                    <a:pt x="983" y="429"/>
                    <a:pt x="981" y="433"/>
                    <a:pt x="981" y="430"/>
                  </a:cubicBezTo>
                  <a:cubicBezTo>
                    <a:pt x="983" y="425"/>
                    <a:pt x="981" y="430"/>
                    <a:pt x="981" y="427"/>
                  </a:cubicBezTo>
                  <a:cubicBezTo>
                    <a:pt x="979" y="422"/>
                    <a:pt x="984" y="422"/>
                    <a:pt x="983" y="413"/>
                  </a:cubicBezTo>
                  <a:cubicBezTo>
                    <a:pt x="981" y="407"/>
                    <a:pt x="979" y="410"/>
                    <a:pt x="981" y="408"/>
                  </a:cubicBezTo>
                  <a:cubicBezTo>
                    <a:pt x="981" y="407"/>
                    <a:pt x="979" y="408"/>
                    <a:pt x="979" y="407"/>
                  </a:cubicBezTo>
                  <a:cubicBezTo>
                    <a:pt x="979" y="404"/>
                    <a:pt x="978" y="404"/>
                    <a:pt x="979" y="402"/>
                  </a:cubicBezTo>
                  <a:cubicBezTo>
                    <a:pt x="981" y="401"/>
                    <a:pt x="979" y="399"/>
                    <a:pt x="978" y="398"/>
                  </a:cubicBezTo>
                  <a:cubicBezTo>
                    <a:pt x="977" y="394"/>
                    <a:pt x="978" y="398"/>
                    <a:pt x="975" y="398"/>
                  </a:cubicBezTo>
                  <a:cubicBezTo>
                    <a:pt x="972" y="399"/>
                    <a:pt x="978" y="401"/>
                    <a:pt x="977" y="404"/>
                  </a:cubicBezTo>
                  <a:cubicBezTo>
                    <a:pt x="977" y="407"/>
                    <a:pt x="975" y="405"/>
                    <a:pt x="975" y="407"/>
                  </a:cubicBezTo>
                  <a:cubicBezTo>
                    <a:pt x="975" y="408"/>
                    <a:pt x="978" y="407"/>
                    <a:pt x="975" y="408"/>
                  </a:cubicBezTo>
                  <a:cubicBezTo>
                    <a:pt x="973" y="412"/>
                    <a:pt x="975" y="407"/>
                    <a:pt x="972" y="408"/>
                  </a:cubicBezTo>
                  <a:cubicBezTo>
                    <a:pt x="970" y="408"/>
                    <a:pt x="969" y="408"/>
                    <a:pt x="970" y="412"/>
                  </a:cubicBezTo>
                  <a:cubicBezTo>
                    <a:pt x="970" y="413"/>
                    <a:pt x="970" y="416"/>
                    <a:pt x="969" y="421"/>
                  </a:cubicBezTo>
                  <a:close/>
                  <a:moveTo>
                    <a:pt x="1007" y="517"/>
                  </a:moveTo>
                  <a:cubicBezTo>
                    <a:pt x="1010" y="516"/>
                    <a:pt x="1004" y="514"/>
                    <a:pt x="1004" y="516"/>
                  </a:cubicBezTo>
                  <a:cubicBezTo>
                    <a:pt x="1002" y="519"/>
                    <a:pt x="998" y="520"/>
                    <a:pt x="999" y="523"/>
                  </a:cubicBezTo>
                  <a:cubicBezTo>
                    <a:pt x="1001" y="525"/>
                    <a:pt x="1001" y="519"/>
                    <a:pt x="1007" y="517"/>
                  </a:cubicBezTo>
                  <a:close/>
                  <a:moveTo>
                    <a:pt x="1015" y="511"/>
                  </a:moveTo>
                  <a:cubicBezTo>
                    <a:pt x="1018" y="508"/>
                    <a:pt x="1018" y="509"/>
                    <a:pt x="1021" y="506"/>
                  </a:cubicBezTo>
                  <a:cubicBezTo>
                    <a:pt x="1024" y="505"/>
                    <a:pt x="1028" y="506"/>
                    <a:pt x="1025" y="503"/>
                  </a:cubicBezTo>
                  <a:cubicBezTo>
                    <a:pt x="1024" y="502"/>
                    <a:pt x="1022" y="506"/>
                    <a:pt x="1019" y="505"/>
                  </a:cubicBezTo>
                  <a:cubicBezTo>
                    <a:pt x="1018" y="503"/>
                    <a:pt x="1021" y="506"/>
                    <a:pt x="1018" y="506"/>
                  </a:cubicBezTo>
                  <a:cubicBezTo>
                    <a:pt x="1015" y="508"/>
                    <a:pt x="1012" y="509"/>
                    <a:pt x="1010" y="514"/>
                  </a:cubicBezTo>
                  <a:cubicBezTo>
                    <a:pt x="1010" y="516"/>
                    <a:pt x="1013" y="516"/>
                    <a:pt x="1015" y="511"/>
                  </a:cubicBezTo>
                  <a:close/>
                  <a:moveTo>
                    <a:pt x="1031" y="500"/>
                  </a:moveTo>
                  <a:cubicBezTo>
                    <a:pt x="1033" y="497"/>
                    <a:pt x="1037" y="494"/>
                    <a:pt x="1039" y="494"/>
                  </a:cubicBezTo>
                  <a:cubicBezTo>
                    <a:pt x="1040" y="496"/>
                    <a:pt x="1030" y="505"/>
                    <a:pt x="1031" y="500"/>
                  </a:cubicBezTo>
                  <a:close/>
                  <a:moveTo>
                    <a:pt x="1071" y="461"/>
                  </a:moveTo>
                  <a:cubicBezTo>
                    <a:pt x="1071" y="460"/>
                    <a:pt x="1072" y="453"/>
                    <a:pt x="1074" y="455"/>
                  </a:cubicBezTo>
                  <a:cubicBezTo>
                    <a:pt x="1075" y="457"/>
                    <a:pt x="1071" y="461"/>
                    <a:pt x="1071" y="461"/>
                  </a:cubicBezTo>
                  <a:close/>
                  <a:moveTo>
                    <a:pt x="1066" y="464"/>
                  </a:moveTo>
                  <a:cubicBezTo>
                    <a:pt x="1068" y="464"/>
                    <a:pt x="1069" y="463"/>
                    <a:pt x="1069" y="463"/>
                  </a:cubicBezTo>
                  <a:cubicBezTo>
                    <a:pt x="1069" y="464"/>
                    <a:pt x="1066" y="466"/>
                    <a:pt x="1066" y="464"/>
                  </a:cubicBezTo>
                  <a:close/>
                  <a:moveTo>
                    <a:pt x="1060" y="477"/>
                  </a:moveTo>
                  <a:cubicBezTo>
                    <a:pt x="1059" y="477"/>
                    <a:pt x="1059" y="475"/>
                    <a:pt x="1060" y="475"/>
                  </a:cubicBezTo>
                  <a:cubicBezTo>
                    <a:pt x="1060" y="477"/>
                    <a:pt x="1060" y="478"/>
                    <a:pt x="1060" y="477"/>
                  </a:cubicBezTo>
                  <a:close/>
                  <a:moveTo>
                    <a:pt x="1054" y="481"/>
                  </a:moveTo>
                  <a:cubicBezTo>
                    <a:pt x="1054" y="481"/>
                    <a:pt x="1056" y="480"/>
                    <a:pt x="1056" y="481"/>
                  </a:cubicBezTo>
                  <a:cubicBezTo>
                    <a:pt x="1056" y="481"/>
                    <a:pt x="1056" y="483"/>
                    <a:pt x="1054" y="481"/>
                  </a:cubicBezTo>
                  <a:close/>
                  <a:moveTo>
                    <a:pt x="1082" y="447"/>
                  </a:moveTo>
                  <a:cubicBezTo>
                    <a:pt x="1085" y="447"/>
                    <a:pt x="1085" y="441"/>
                    <a:pt x="1083" y="441"/>
                  </a:cubicBezTo>
                  <a:cubicBezTo>
                    <a:pt x="1082" y="441"/>
                    <a:pt x="1082" y="444"/>
                    <a:pt x="1080" y="446"/>
                  </a:cubicBezTo>
                  <a:cubicBezTo>
                    <a:pt x="1077" y="446"/>
                    <a:pt x="1075" y="447"/>
                    <a:pt x="1077" y="449"/>
                  </a:cubicBezTo>
                  <a:cubicBezTo>
                    <a:pt x="1079" y="452"/>
                    <a:pt x="1079" y="449"/>
                    <a:pt x="1082" y="447"/>
                  </a:cubicBezTo>
                  <a:close/>
                  <a:moveTo>
                    <a:pt x="1085" y="443"/>
                  </a:moveTo>
                  <a:cubicBezTo>
                    <a:pt x="1083" y="441"/>
                    <a:pt x="1086" y="440"/>
                    <a:pt x="1088" y="440"/>
                  </a:cubicBezTo>
                  <a:cubicBezTo>
                    <a:pt x="1088" y="441"/>
                    <a:pt x="1086" y="443"/>
                    <a:pt x="1085" y="443"/>
                  </a:cubicBezTo>
                  <a:close/>
                  <a:moveTo>
                    <a:pt x="1162" y="385"/>
                  </a:moveTo>
                  <a:cubicBezTo>
                    <a:pt x="1165" y="384"/>
                    <a:pt x="1170" y="396"/>
                    <a:pt x="1167" y="393"/>
                  </a:cubicBezTo>
                  <a:cubicBezTo>
                    <a:pt x="1164" y="390"/>
                    <a:pt x="1161" y="387"/>
                    <a:pt x="1162" y="385"/>
                  </a:cubicBezTo>
                  <a:close/>
                  <a:moveTo>
                    <a:pt x="0" y="396"/>
                  </a:moveTo>
                  <a:cubicBezTo>
                    <a:pt x="11" y="398"/>
                    <a:pt x="20" y="399"/>
                    <a:pt x="26" y="398"/>
                  </a:cubicBezTo>
                  <a:cubicBezTo>
                    <a:pt x="25" y="393"/>
                    <a:pt x="28" y="391"/>
                    <a:pt x="25" y="390"/>
                  </a:cubicBezTo>
                  <a:cubicBezTo>
                    <a:pt x="22" y="387"/>
                    <a:pt x="25" y="391"/>
                    <a:pt x="14" y="387"/>
                  </a:cubicBezTo>
                  <a:cubicBezTo>
                    <a:pt x="14" y="388"/>
                    <a:pt x="13" y="387"/>
                    <a:pt x="14" y="388"/>
                  </a:cubicBezTo>
                  <a:cubicBezTo>
                    <a:pt x="14" y="391"/>
                    <a:pt x="11" y="391"/>
                    <a:pt x="10" y="391"/>
                  </a:cubicBezTo>
                  <a:cubicBezTo>
                    <a:pt x="8" y="390"/>
                    <a:pt x="11" y="388"/>
                    <a:pt x="11" y="387"/>
                  </a:cubicBezTo>
                  <a:cubicBezTo>
                    <a:pt x="13" y="385"/>
                    <a:pt x="11" y="385"/>
                    <a:pt x="10" y="388"/>
                  </a:cubicBezTo>
                  <a:cubicBezTo>
                    <a:pt x="7" y="391"/>
                    <a:pt x="8" y="390"/>
                    <a:pt x="5" y="390"/>
                  </a:cubicBezTo>
                  <a:cubicBezTo>
                    <a:pt x="2" y="390"/>
                    <a:pt x="5" y="393"/>
                    <a:pt x="0" y="396"/>
                  </a:cubicBezTo>
                  <a:close/>
                  <a:moveTo>
                    <a:pt x="1142" y="342"/>
                  </a:moveTo>
                  <a:cubicBezTo>
                    <a:pt x="1147" y="337"/>
                    <a:pt x="1152" y="334"/>
                    <a:pt x="1152" y="337"/>
                  </a:cubicBezTo>
                  <a:cubicBezTo>
                    <a:pt x="1152" y="340"/>
                    <a:pt x="1141" y="345"/>
                    <a:pt x="1142" y="342"/>
                  </a:cubicBezTo>
                  <a:close/>
                  <a:moveTo>
                    <a:pt x="937" y="393"/>
                  </a:moveTo>
                  <a:cubicBezTo>
                    <a:pt x="934" y="390"/>
                    <a:pt x="935" y="387"/>
                    <a:pt x="938" y="388"/>
                  </a:cubicBezTo>
                  <a:cubicBezTo>
                    <a:pt x="943" y="388"/>
                    <a:pt x="940" y="394"/>
                    <a:pt x="937" y="393"/>
                  </a:cubicBezTo>
                  <a:close/>
                  <a:moveTo>
                    <a:pt x="1274" y="175"/>
                  </a:moveTo>
                  <a:cubicBezTo>
                    <a:pt x="1274" y="175"/>
                    <a:pt x="1274" y="175"/>
                    <a:pt x="1274" y="175"/>
                  </a:cubicBezTo>
                  <a:cubicBezTo>
                    <a:pt x="1278" y="175"/>
                    <a:pt x="1284" y="174"/>
                    <a:pt x="1289" y="172"/>
                  </a:cubicBezTo>
                  <a:cubicBezTo>
                    <a:pt x="1301" y="171"/>
                    <a:pt x="1287" y="163"/>
                    <a:pt x="1278" y="164"/>
                  </a:cubicBezTo>
                  <a:cubicBezTo>
                    <a:pt x="1277" y="164"/>
                    <a:pt x="1275" y="164"/>
                    <a:pt x="1274" y="164"/>
                  </a:cubicBezTo>
                  <a:cubicBezTo>
                    <a:pt x="1273" y="164"/>
                    <a:pt x="1273" y="164"/>
                    <a:pt x="1273" y="164"/>
                  </a:cubicBezTo>
                  <a:cubicBezTo>
                    <a:pt x="1267" y="166"/>
                    <a:pt x="1263" y="171"/>
                    <a:pt x="1261" y="174"/>
                  </a:cubicBezTo>
                  <a:cubicBezTo>
                    <a:pt x="1261" y="177"/>
                    <a:pt x="1267" y="177"/>
                    <a:pt x="1273" y="175"/>
                  </a:cubicBezTo>
                  <a:lnTo>
                    <a:pt x="1274" y="175"/>
                  </a:lnTo>
                  <a:close/>
                  <a:moveTo>
                    <a:pt x="1188" y="192"/>
                  </a:moveTo>
                  <a:cubicBezTo>
                    <a:pt x="1185" y="196"/>
                    <a:pt x="1174" y="191"/>
                    <a:pt x="1176" y="189"/>
                  </a:cubicBezTo>
                  <a:cubicBezTo>
                    <a:pt x="1179" y="188"/>
                    <a:pt x="1191" y="189"/>
                    <a:pt x="1188" y="192"/>
                  </a:cubicBezTo>
                  <a:close/>
                  <a:moveTo>
                    <a:pt x="978" y="132"/>
                  </a:moveTo>
                  <a:cubicBezTo>
                    <a:pt x="969" y="127"/>
                    <a:pt x="964" y="132"/>
                    <a:pt x="957" y="136"/>
                  </a:cubicBezTo>
                  <a:cubicBezTo>
                    <a:pt x="951" y="141"/>
                    <a:pt x="958" y="136"/>
                    <a:pt x="970" y="139"/>
                  </a:cubicBezTo>
                  <a:cubicBezTo>
                    <a:pt x="990" y="143"/>
                    <a:pt x="987" y="136"/>
                    <a:pt x="978" y="132"/>
                  </a:cubicBezTo>
                  <a:close/>
                  <a:moveTo>
                    <a:pt x="1034" y="116"/>
                  </a:moveTo>
                  <a:cubicBezTo>
                    <a:pt x="1042" y="116"/>
                    <a:pt x="1044" y="110"/>
                    <a:pt x="1039" y="112"/>
                  </a:cubicBezTo>
                  <a:cubicBezTo>
                    <a:pt x="1036" y="112"/>
                    <a:pt x="1036" y="105"/>
                    <a:pt x="1028" y="109"/>
                  </a:cubicBezTo>
                  <a:cubicBezTo>
                    <a:pt x="1021" y="112"/>
                    <a:pt x="1030" y="105"/>
                    <a:pt x="1018" y="107"/>
                  </a:cubicBezTo>
                  <a:cubicBezTo>
                    <a:pt x="1005" y="109"/>
                    <a:pt x="1009" y="102"/>
                    <a:pt x="1007" y="105"/>
                  </a:cubicBezTo>
                  <a:cubicBezTo>
                    <a:pt x="1004" y="107"/>
                    <a:pt x="999" y="112"/>
                    <a:pt x="1016" y="115"/>
                  </a:cubicBezTo>
                  <a:cubicBezTo>
                    <a:pt x="1025" y="118"/>
                    <a:pt x="1027" y="116"/>
                    <a:pt x="1034" y="116"/>
                  </a:cubicBezTo>
                  <a:close/>
                  <a:moveTo>
                    <a:pt x="996" y="105"/>
                  </a:moveTo>
                  <a:cubicBezTo>
                    <a:pt x="1002" y="105"/>
                    <a:pt x="989" y="99"/>
                    <a:pt x="981" y="101"/>
                  </a:cubicBezTo>
                  <a:cubicBezTo>
                    <a:pt x="975" y="102"/>
                    <a:pt x="970" y="93"/>
                    <a:pt x="964" y="96"/>
                  </a:cubicBezTo>
                  <a:cubicBezTo>
                    <a:pt x="958" y="99"/>
                    <a:pt x="966" y="102"/>
                    <a:pt x="963" y="104"/>
                  </a:cubicBezTo>
                  <a:cubicBezTo>
                    <a:pt x="960" y="104"/>
                    <a:pt x="952" y="98"/>
                    <a:pt x="947" y="94"/>
                  </a:cubicBezTo>
                  <a:cubicBezTo>
                    <a:pt x="943" y="93"/>
                    <a:pt x="941" y="94"/>
                    <a:pt x="935" y="99"/>
                  </a:cubicBezTo>
                  <a:cubicBezTo>
                    <a:pt x="929" y="102"/>
                    <a:pt x="937" y="105"/>
                    <a:pt x="934" y="107"/>
                  </a:cubicBezTo>
                  <a:cubicBezTo>
                    <a:pt x="929" y="109"/>
                    <a:pt x="935" y="113"/>
                    <a:pt x="946" y="118"/>
                  </a:cubicBezTo>
                  <a:cubicBezTo>
                    <a:pt x="955" y="121"/>
                    <a:pt x="949" y="113"/>
                    <a:pt x="957" y="115"/>
                  </a:cubicBezTo>
                  <a:cubicBezTo>
                    <a:pt x="964" y="118"/>
                    <a:pt x="967" y="110"/>
                    <a:pt x="972" y="115"/>
                  </a:cubicBezTo>
                  <a:cubicBezTo>
                    <a:pt x="977" y="118"/>
                    <a:pt x="983" y="113"/>
                    <a:pt x="992" y="112"/>
                  </a:cubicBezTo>
                  <a:cubicBezTo>
                    <a:pt x="999" y="109"/>
                    <a:pt x="989" y="105"/>
                    <a:pt x="996" y="105"/>
                  </a:cubicBezTo>
                  <a:close/>
                  <a:moveTo>
                    <a:pt x="923" y="107"/>
                  </a:moveTo>
                  <a:cubicBezTo>
                    <a:pt x="917" y="110"/>
                    <a:pt x="920" y="98"/>
                    <a:pt x="923" y="101"/>
                  </a:cubicBezTo>
                  <a:cubicBezTo>
                    <a:pt x="926" y="104"/>
                    <a:pt x="926" y="105"/>
                    <a:pt x="923" y="107"/>
                  </a:cubicBezTo>
                  <a:close/>
                  <a:moveTo>
                    <a:pt x="850" y="150"/>
                  </a:moveTo>
                  <a:cubicBezTo>
                    <a:pt x="853" y="150"/>
                    <a:pt x="852" y="150"/>
                    <a:pt x="858" y="152"/>
                  </a:cubicBezTo>
                  <a:cubicBezTo>
                    <a:pt x="865" y="155"/>
                    <a:pt x="870" y="160"/>
                    <a:pt x="873" y="155"/>
                  </a:cubicBezTo>
                  <a:cubicBezTo>
                    <a:pt x="874" y="150"/>
                    <a:pt x="862" y="150"/>
                    <a:pt x="870" y="149"/>
                  </a:cubicBezTo>
                  <a:cubicBezTo>
                    <a:pt x="876" y="147"/>
                    <a:pt x="861" y="146"/>
                    <a:pt x="868" y="144"/>
                  </a:cubicBezTo>
                  <a:cubicBezTo>
                    <a:pt x="876" y="143"/>
                    <a:pt x="864" y="138"/>
                    <a:pt x="858" y="136"/>
                  </a:cubicBezTo>
                  <a:cubicBezTo>
                    <a:pt x="852" y="133"/>
                    <a:pt x="850" y="143"/>
                    <a:pt x="849" y="138"/>
                  </a:cubicBezTo>
                  <a:cubicBezTo>
                    <a:pt x="847" y="133"/>
                    <a:pt x="842" y="136"/>
                    <a:pt x="836" y="133"/>
                  </a:cubicBezTo>
                  <a:cubicBezTo>
                    <a:pt x="830" y="130"/>
                    <a:pt x="820" y="135"/>
                    <a:pt x="824" y="138"/>
                  </a:cubicBezTo>
                  <a:cubicBezTo>
                    <a:pt x="829" y="143"/>
                    <a:pt x="815" y="144"/>
                    <a:pt x="824" y="146"/>
                  </a:cubicBezTo>
                  <a:cubicBezTo>
                    <a:pt x="832" y="147"/>
                    <a:pt x="835" y="147"/>
                    <a:pt x="845" y="154"/>
                  </a:cubicBezTo>
                  <a:cubicBezTo>
                    <a:pt x="852" y="155"/>
                    <a:pt x="845" y="150"/>
                    <a:pt x="850" y="150"/>
                  </a:cubicBezTo>
                  <a:close/>
                  <a:moveTo>
                    <a:pt x="739" y="121"/>
                  </a:moveTo>
                  <a:cubicBezTo>
                    <a:pt x="731" y="119"/>
                    <a:pt x="727" y="122"/>
                    <a:pt x="734" y="126"/>
                  </a:cubicBezTo>
                  <a:cubicBezTo>
                    <a:pt x="743" y="130"/>
                    <a:pt x="748" y="121"/>
                    <a:pt x="739" y="121"/>
                  </a:cubicBezTo>
                  <a:close/>
                  <a:moveTo>
                    <a:pt x="640" y="65"/>
                  </a:moveTo>
                  <a:cubicBezTo>
                    <a:pt x="648" y="63"/>
                    <a:pt x="654" y="62"/>
                    <a:pt x="667" y="62"/>
                  </a:cubicBezTo>
                  <a:cubicBezTo>
                    <a:pt x="683" y="60"/>
                    <a:pt x="684" y="57"/>
                    <a:pt x="676" y="53"/>
                  </a:cubicBezTo>
                  <a:cubicBezTo>
                    <a:pt x="669" y="46"/>
                    <a:pt x="670" y="45"/>
                    <a:pt x="660" y="51"/>
                  </a:cubicBezTo>
                  <a:cubicBezTo>
                    <a:pt x="651" y="59"/>
                    <a:pt x="667" y="45"/>
                    <a:pt x="663" y="43"/>
                  </a:cubicBezTo>
                  <a:cubicBezTo>
                    <a:pt x="658" y="42"/>
                    <a:pt x="652" y="39"/>
                    <a:pt x="648" y="48"/>
                  </a:cubicBezTo>
                  <a:cubicBezTo>
                    <a:pt x="641" y="57"/>
                    <a:pt x="641" y="49"/>
                    <a:pt x="635" y="63"/>
                  </a:cubicBezTo>
                  <a:cubicBezTo>
                    <a:pt x="632" y="66"/>
                    <a:pt x="634" y="68"/>
                    <a:pt x="640" y="65"/>
                  </a:cubicBezTo>
                  <a:close/>
                  <a:moveTo>
                    <a:pt x="617" y="51"/>
                  </a:moveTo>
                  <a:cubicBezTo>
                    <a:pt x="628" y="56"/>
                    <a:pt x="641" y="51"/>
                    <a:pt x="637" y="48"/>
                  </a:cubicBezTo>
                  <a:cubicBezTo>
                    <a:pt x="632" y="45"/>
                    <a:pt x="643" y="37"/>
                    <a:pt x="638" y="35"/>
                  </a:cubicBezTo>
                  <a:cubicBezTo>
                    <a:pt x="632" y="32"/>
                    <a:pt x="635" y="29"/>
                    <a:pt x="626" y="34"/>
                  </a:cubicBezTo>
                  <a:cubicBezTo>
                    <a:pt x="616" y="37"/>
                    <a:pt x="625" y="31"/>
                    <a:pt x="620" y="31"/>
                  </a:cubicBezTo>
                  <a:cubicBezTo>
                    <a:pt x="616" y="31"/>
                    <a:pt x="603" y="29"/>
                    <a:pt x="597" y="32"/>
                  </a:cubicBezTo>
                  <a:cubicBezTo>
                    <a:pt x="591" y="37"/>
                    <a:pt x="579" y="42"/>
                    <a:pt x="588" y="42"/>
                  </a:cubicBezTo>
                  <a:cubicBezTo>
                    <a:pt x="599" y="42"/>
                    <a:pt x="591" y="45"/>
                    <a:pt x="597" y="48"/>
                  </a:cubicBezTo>
                  <a:cubicBezTo>
                    <a:pt x="600" y="49"/>
                    <a:pt x="605" y="48"/>
                    <a:pt x="617" y="51"/>
                  </a:cubicBezTo>
                  <a:close/>
                  <a:moveTo>
                    <a:pt x="576" y="31"/>
                  </a:moveTo>
                  <a:cubicBezTo>
                    <a:pt x="567" y="31"/>
                    <a:pt x="565" y="34"/>
                    <a:pt x="571" y="35"/>
                  </a:cubicBezTo>
                  <a:cubicBezTo>
                    <a:pt x="578" y="37"/>
                    <a:pt x="574" y="40"/>
                    <a:pt x="581" y="39"/>
                  </a:cubicBezTo>
                  <a:cubicBezTo>
                    <a:pt x="599" y="34"/>
                    <a:pt x="584" y="32"/>
                    <a:pt x="576" y="31"/>
                  </a:cubicBezTo>
                  <a:close/>
                  <a:moveTo>
                    <a:pt x="600" y="29"/>
                  </a:moveTo>
                  <a:cubicBezTo>
                    <a:pt x="614" y="28"/>
                    <a:pt x="620" y="31"/>
                    <a:pt x="616" y="25"/>
                  </a:cubicBezTo>
                  <a:cubicBezTo>
                    <a:pt x="613" y="20"/>
                    <a:pt x="623" y="23"/>
                    <a:pt x="622" y="20"/>
                  </a:cubicBezTo>
                  <a:cubicBezTo>
                    <a:pt x="620" y="17"/>
                    <a:pt x="616" y="20"/>
                    <a:pt x="611" y="15"/>
                  </a:cubicBezTo>
                  <a:cubicBezTo>
                    <a:pt x="605" y="11"/>
                    <a:pt x="603" y="9"/>
                    <a:pt x="597" y="12"/>
                  </a:cubicBezTo>
                  <a:cubicBezTo>
                    <a:pt x="593" y="15"/>
                    <a:pt x="590" y="12"/>
                    <a:pt x="582" y="17"/>
                  </a:cubicBezTo>
                  <a:cubicBezTo>
                    <a:pt x="574" y="21"/>
                    <a:pt x="587" y="18"/>
                    <a:pt x="582" y="21"/>
                  </a:cubicBezTo>
                  <a:cubicBezTo>
                    <a:pt x="576" y="26"/>
                    <a:pt x="567" y="28"/>
                    <a:pt x="573" y="28"/>
                  </a:cubicBezTo>
                  <a:cubicBezTo>
                    <a:pt x="581" y="29"/>
                    <a:pt x="579" y="31"/>
                    <a:pt x="588" y="32"/>
                  </a:cubicBezTo>
                  <a:cubicBezTo>
                    <a:pt x="599" y="32"/>
                    <a:pt x="588" y="29"/>
                    <a:pt x="600" y="29"/>
                  </a:cubicBezTo>
                  <a:close/>
                  <a:moveTo>
                    <a:pt x="561" y="12"/>
                  </a:moveTo>
                  <a:cubicBezTo>
                    <a:pt x="561" y="11"/>
                    <a:pt x="571" y="12"/>
                    <a:pt x="571" y="14"/>
                  </a:cubicBezTo>
                  <a:cubicBezTo>
                    <a:pt x="571" y="15"/>
                    <a:pt x="559" y="15"/>
                    <a:pt x="561" y="12"/>
                  </a:cubicBezTo>
                  <a:close/>
                  <a:moveTo>
                    <a:pt x="600" y="82"/>
                  </a:moveTo>
                  <a:cubicBezTo>
                    <a:pt x="599" y="81"/>
                    <a:pt x="610" y="77"/>
                    <a:pt x="611" y="79"/>
                  </a:cubicBezTo>
                  <a:cubicBezTo>
                    <a:pt x="613" y="81"/>
                    <a:pt x="605" y="84"/>
                    <a:pt x="600" y="82"/>
                  </a:cubicBezTo>
                  <a:close/>
                </a:path>
              </a:pathLst>
            </a:custGeom>
            <a:grpFill/>
            <a:ln w="6350" cmpd="sng">
              <a:solidFill>
                <a:schemeClr val="bg1"/>
              </a:solidFill>
              <a:round/>
              <a:headEnd/>
              <a:tailEnd/>
            </a:ln>
          </p:spPr>
          <p:txBody>
            <a:bodyPr/>
            <a:lstStyle/>
            <a:p>
              <a:endParaRPr lang="en-GB"/>
            </a:p>
          </p:txBody>
        </p:sp>
        <p:sp>
          <p:nvSpPr>
            <p:cNvPr id="896" name="Freeform 238">
              <a:extLst>
                <a:ext uri="{FF2B5EF4-FFF2-40B4-BE49-F238E27FC236}">
                  <a16:creationId xmlns:a16="http://schemas.microsoft.com/office/drawing/2014/main" id="{6F9FA61F-EBF0-AEBF-F8D8-A05FEB073ADD}"/>
                </a:ext>
              </a:extLst>
            </p:cNvPr>
            <p:cNvSpPr>
              <a:spLocks/>
            </p:cNvSpPr>
            <p:nvPr/>
          </p:nvSpPr>
          <p:spPr bwMode="auto">
            <a:xfrm>
              <a:off x="7739042" y="5455640"/>
              <a:ext cx="1015486" cy="1078131"/>
            </a:xfrm>
            <a:custGeom>
              <a:avLst/>
              <a:gdLst/>
              <a:ahLst/>
              <a:cxnLst>
                <a:cxn ang="0">
                  <a:pos x="86" y="62"/>
                </a:cxn>
                <a:cxn ang="0">
                  <a:pos x="105" y="36"/>
                </a:cxn>
                <a:cxn ang="0">
                  <a:pos x="133" y="43"/>
                </a:cxn>
                <a:cxn ang="0">
                  <a:pos x="151" y="17"/>
                </a:cxn>
                <a:cxn ang="0">
                  <a:pos x="154" y="6"/>
                </a:cxn>
                <a:cxn ang="0">
                  <a:pos x="172" y="14"/>
                </a:cxn>
                <a:cxn ang="0">
                  <a:pos x="185" y="18"/>
                </a:cxn>
                <a:cxn ang="0">
                  <a:pos x="188" y="25"/>
                </a:cxn>
                <a:cxn ang="0">
                  <a:pos x="188" y="51"/>
                </a:cxn>
                <a:cxn ang="0">
                  <a:pos x="220" y="70"/>
                </a:cxn>
                <a:cxn ang="0">
                  <a:pos x="227" y="29"/>
                </a:cxn>
                <a:cxn ang="0">
                  <a:pos x="232" y="6"/>
                </a:cxn>
                <a:cxn ang="0">
                  <a:pos x="241" y="18"/>
                </a:cxn>
                <a:cxn ang="0">
                  <a:pos x="256" y="42"/>
                </a:cxn>
                <a:cxn ang="0">
                  <a:pos x="271" y="87"/>
                </a:cxn>
                <a:cxn ang="0">
                  <a:pos x="291" y="109"/>
                </a:cxn>
                <a:cxn ang="0">
                  <a:pos x="300" y="118"/>
                </a:cxn>
                <a:cxn ang="0">
                  <a:pos x="317" y="149"/>
                </a:cxn>
                <a:cxn ang="0">
                  <a:pos x="323" y="186"/>
                </a:cxn>
                <a:cxn ang="0">
                  <a:pos x="311" y="228"/>
                </a:cxn>
                <a:cxn ang="0">
                  <a:pos x="294" y="273"/>
                </a:cxn>
                <a:cxn ang="0">
                  <a:pos x="265" y="295"/>
                </a:cxn>
                <a:cxn ang="0">
                  <a:pos x="256" y="283"/>
                </a:cxn>
                <a:cxn ang="0">
                  <a:pos x="229" y="287"/>
                </a:cxn>
                <a:cxn ang="0">
                  <a:pos x="207" y="258"/>
                </a:cxn>
                <a:cxn ang="0">
                  <a:pos x="195" y="253"/>
                </a:cxn>
                <a:cxn ang="0">
                  <a:pos x="200" y="228"/>
                </a:cxn>
                <a:cxn ang="0">
                  <a:pos x="186" y="242"/>
                </a:cxn>
                <a:cxn ang="0">
                  <a:pos x="168" y="222"/>
                </a:cxn>
                <a:cxn ang="0">
                  <a:pos x="107" y="222"/>
                </a:cxn>
                <a:cxn ang="0">
                  <a:pos x="70" y="238"/>
                </a:cxn>
                <a:cxn ang="0">
                  <a:pos x="34" y="252"/>
                </a:cxn>
                <a:cxn ang="0">
                  <a:pos x="22" y="228"/>
                </a:cxn>
                <a:cxn ang="0">
                  <a:pos x="10" y="174"/>
                </a:cxn>
                <a:cxn ang="0">
                  <a:pos x="5" y="151"/>
                </a:cxn>
                <a:cxn ang="0">
                  <a:pos x="8" y="116"/>
                </a:cxn>
                <a:cxn ang="0">
                  <a:pos x="38" y="101"/>
                </a:cxn>
                <a:cxn ang="0">
                  <a:pos x="72" y="78"/>
                </a:cxn>
                <a:cxn ang="0">
                  <a:pos x="259" y="339"/>
                </a:cxn>
                <a:cxn ang="0">
                  <a:pos x="273" y="342"/>
                </a:cxn>
                <a:cxn ang="0">
                  <a:pos x="277" y="339"/>
                </a:cxn>
                <a:cxn ang="0">
                  <a:pos x="279" y="328"/>
                </a:cxn>
                <a:cxn ang="0">
                  <a:pos x="279" y="314"/>
                </a:cxn>
                <a:cxn ang="0">
                  <a:pos x="258" y="314"/>
                </a:cxn>
                <a:cxn ang="0">
                  <a:pos x="247" y="300"/>
                </a:cxn>
                <a:cxn ang="0">
                  <a:pos x="277" y="305"/>
                </a:cxn>
                <a:cxn ang="0">
                  <a:pos x="280" y="305"/>
                </a:cxn>
                <a:cxn ang="0">
                  <a:pos x="279" y="309"/>
                </a:cxn>
                <a:cxn ang="0">
                  <a:pos x="197" y="261"/>
                </a:cxn>
                <a:cxn ang="0">
                  <a:pos x="188" y="261"/>
                </a:cxn>
                <a:cxn ang="0">
                  <a:pos x="140" y="8"/>
                </a:cxn>
                <a:cxn ang="0">
                  <a:pos x="139" y="11"/>
                </a:cxn>
                <a:cxn ang="0">
                  <a:pos x="139" y="11"/>
                </a:cxn>
                <a:cxn ang="0">
                  <a:pos x="188" y="36"/>
                </a:cxn>
                <a:cxn ang="0">
                  <a:pos x="321" y="143"/>
                </a:cxn>
                <a:cxn ang="0">
                  <a:pos x="319" y="154"/>
                </a:cxn>
                <a:cxn ang="0">
                  <a:pos x="213" y="59"/>
                </a:cxn>
              </a:cxnLst>
              <a:rect l="0" t="0" r="r" b="b"/>
              <a:pathLst>
                <a:path w="326" h="346">
                  <a:moveTo>
                    <a:pt x="72" y="78"/>
                  </a:moveTo>
                  <a:cubicBezTo>
                    <a:pt x="78" y="73"/>
                    <a:pt x="70" y="73"/>
                    <a:pt x="77" y="62"/>
                  </a:cubicBezTo>
                  <a:cubicBezTo>
                    <a:pt x="84" y="53"/>
                    <a:pt x="84" y="74"/>
                    <a:pt x="86" y="62"/>
                  </a:cubicBezTo>
                  <a:cubicBezTo>
                    <a:pt x="86" y="48"/>
                    <a:pt x="92" y="65"/>
                    <a:pt x="92" y="54"/>
                  </a:cubicBezTo>
                  <a:cubicBezTo>
                    <a:pt x="92" y="46"/>
                    <a:pt x="93" y="51"/>
                    <a:pt x="98" y="42"/>
                  </a:cubicBezTo>
                  <a:cubicBezTo>
                    <a:pt x="102" y="32"/>
                    <a:pt x="104" y="42"/>
                    <a:pt x="105" y="36"/>
                  </a:cubicBezTo>
                  <a:cubicBezTo>
                    <a:pt x="105" y="29"/>
                    <a:pt x="110" y="39"/>
                    <a:pt x="110" y="32"/>
                  </a:cubicBezTo>
                  <a:cubicBezTo>
                    <a:pt x="110" y="26"/>
                    <a:pt x="121" y="43"/>
                    <a:pt x="125" y="42"/>
                  </a:cubicBezTo>
                  <a:cubicBezTo>
                    <a:pt x="130" y="42"/>
                    <a:pt x="130" y="46"/>
                    <a:pt x="133" y="43"/>
                  </a:cubicBezTo>
                  <a:cubicBezTo>
                    <a:pt x="136" y="40"/>
                    <a:pt x="127" y="42"/>
                    <a:pt x="133" y="32"/>
                  </a:cubicBezTo>
                  <a:cubicBezTo>
                    <a:pt x="139" y="25"/>
                    <a:pt x="133" y="26"/>
                    <a:pt x="140" y="20"/>
                  </a:cubicBezTo>
                  <a:cubicBezTo>
                    <a:pt x="150" y="12"/>
                    <a:pt x="145" y="18"/>
                    <a:pt x="151" y="17"/>
                  </a:cubicBezTo>
                  <a:cubicBezTo>
                    <a:pt x="157" y="15"/>
                    <a:pt x="156" y="20"/>
                    <a:pt x="157" y="14"/>
                  </a:cubicBezTo>
                  <a:cubicBezTo>
                    <a:pt x="159" y="8"/>
                    <a:pt x="153" y="11"/>
                    <a:pt x="151" y="9"/>
                  </a:cubicBezTo>
                  <a:cubicBezTo>
                    <a:pt x="150" y="6"/>
                    <a:pt x="151" y="6"/>
                    <a:pt x="154" y="6"/>
                  </a:cubicBezTo>
                  <a:cubicBezTo>
                    <a:pt x="157" y="6"/>
                    <a:pt x="156" y="9"/>
                    <a:pt x="159" y="8"/>
                  </a:cubicBezTo>
                  <a:cubicBezTo>
                    <a:pt x="162" y="8"/>
                    <a:pt x="159" y="12"/>
                    <a:pt x="165" y="12"/>
                  </a:cubicBezTo>
                  <a:cubicBezTo>
                    <a:pt x="169" y="11"/>
                    <a:pt x="168" y="17"/>
                    <a:pt x="172" y="14"/>
                  </a:cubicBezTo>
                  <a:cubicBezTo>
                    <a:pt x="175" y="14"/>
                    <a:pt x="174" y="20"/>
                    <a:pt x="180" y="14"/>
                  </a:cubicBezTo>
                  <a:cubicBezTo>
                    <a:pt x="186" y="9"/>
                    <a:pt x="181" y="15"/>
                    <a:pt x="183" y="15"/>
                  </a:cubicBezTo>
                  <a:cubicBezTo>
                    <a:pt x="185" y="15"/>
                    <a:pt x="183" y="20"/>
                    <a:pt x="185" y="18"/>
                  </a:cubicBezTo>
                  <a:cubicBezTo>
                    <a:pt x="188" y="17"/>
                    <a:pt x="185" y="17"/>
                    <a:pt x="186" y="14"/>
                  </a:cubicBezTo>
                  <a:cubicBezTo>
                    <a:pt x="189" y="12"/>
                    <a:pt x="188" y="14"/>
                    <a:pt x="191" y="17"/>
                  </a:cubicBezTo>
                  <a:cubicBezTo>
                    <a:pt x="195" y="18"/>
                    <a:pt x="189" y="18"/>
                    <a:pt x="188" y="25"/>
                  </a:cubicBezTo>
                  <a:cubicBezTo>
                    <a:pt x="188" y="32"/>
                    <a:pt x="188" y="22"/>
                    <a:pt x="183" y="28"/>
                  </a:cubicBezTo>
                  <a:cubicBezTo>
                    <a:pt x="180" y="36"/>
                    <a:pt x="188" y="28"/>
                    <a:pt x="181" y="37"/>
                  </a:cubicBezTo>
                  <a:cubicBezTo>
                    <a:pt x="177" y="46"/>
                    <a:pt x="180" y="43"/>
                    <a:pt x="188" y="51"/>
                  </a:cubicBezTo>
                  <a:cubicBezTo>
                    <a:pt x="191" y="56"/>
                    <a:pt x="191" y="51"/>
                    <a:pt x="198" y="57"/>
                  </a:cubicBezTo>
                  <a:cubicBezTo>
                    <a:pt x="206" y="65"/>
                    <a:pt x="207" y="60"/>
                    <a:pt x="209" y="65"/>
                  </a:cubicBezTo>
                  <a:cubicBezTo>
                    <a:pt x="209" y="68"/>
                    <a:pt x="216" y="73"/>
                    <a:pt x="220" y="70"/>
                  </a:cubicBezTo>
                  <a:cubicBezTo>
                    <a:pt x="224" y="67"/>
                    <a:pt x="221" y="65"/>
                    <a:pt x="226" y="59"/>
                  </a:cubicBezTo>
                  <a:cubicBezTo>
                    <a:pt x="229" y="54"/>
                    <a:pt x="226" y="54"/>
                    <a:pt x="227" y="48"/>
                  </a:cubicBezTo>
                  <a:cubicBezTo>
                    <a:pt x="230" y="40"/>
                    <a:pt x="226" y="34"/>
                    <a:pt x="227" y="29"/>
                  </a:cubicBezTo>
                  <a:cubicBezTo>
                    <a:pt x="229" y="25"/>
                    <a:pt x="227" y="25"/>
                    <a:pt x="229" y="22"/>
                  </a:cubicBezTo>
                  <a:cubicBezTo>
                    <a:pt x="232" y="20"/>
                    <a:pt x="227" y="22"/>
                    <a:pt x="229" y="17"/>
                  </a:cubicBezTo>
                  <a:cubicBezTo>
                    <a:pt x="232" y="11"/>
                    <a:pt x="232" y="9"/>
                    <a:pt x="232" y="6"/>
                  </a:cubicBezTo>
                  <a:cubicBezTo>
                    <a:pt x="233" y="1"/>
                    <a:pt x="236" y="0"/>
                    <a:pt x="238" y="5"/>
                  </a:cubicBezTo>
                  <a:cubicBezTo>
                    <a:pt x="238" y="9"/>
                    <a:pt x="238" y="12"/>
                    <a:pt x="239" y="14"/>
                  </a:cubicBezTo>
                  <a:cubicBezTo>
                    <a:pt x="242" y="15"/>
                    <a:pt x="239" y="15"/>
                    <a:pt x="241" y="18"/>
                  </a:cubicBezTo>
                  <a:cubicBezTo>
                    <a:pt x="244" y="23"/>
                    <a:pt x="244" y="26"/>
                    <a:pt x="244" y="31"/>
                  </a:cubicBezTo>
                  <a:cubicBezTo>
                    <a:pt x="244" y="36"/>
                    <a:pt x="247" y="42"/>
                    <a:pt x="248" y="37"/>
                  </a:cubicBezTo>
                  <a:cubicBezTo>
                    <a:pt x="251" y="32"/>
                    <a:pt x="250" y="39"/>
                    <a:pt x="256" y="42"/>
                  </a:cubicBezTo>
                  <a:cubicBezTo>
                    <a:pt x="261" y="45"/>
                    <a:pt x="256" y="56"/>
                    <a:pt x="261" y="62"/>
                  </a:cubicBezTo>
                  <a:cubicBezTo>
                    <a:pt x="265" y="67"/>
                    <a:pt x="262" y="74"/>
                    <a:pt x="264" y="79"/>
                  </a:cubicBezTo>
                  <a:cubicBezTo>
                    <a:pt x="267" y="82"/>
                    <a:pt x="265" y="85"/>
                    <a:pt x="271" y="87"/>
                  </a:cubicBezTo>
                  <a:cubicBezTo>
                    <a:pt x="277" y="88"/>
                    <a:pt x="273" y="92"/>
                    <a:pt x="280" y="93"/>
                  </a:cubicBezTo>
                  <a:cubicBezTo>
                    <a:pt x="288" y="96"/>
                    <a:pt x="288" y="99"/>
                    <a:pt x="285" y="99"/>
                  </a:cubicBezTo>
                  <a:cubicBezTo>
                    <a:pt x="282" y="99"/>
                    <a:pt x="290" y="105"/>
                    <a:pt x="291" y="109"/>
                  </a:cubicBezTo>
                  <a:cubicBezTo>
                    <a:pt x="293" y="112"/>
                    <a:pt x="290" y="113"/>
                    <a:pt x="293" y="118"/>
                  </a:cubicBezTo>
                  <a:cubicBezTo>
                    <a:pt x="296" y="123"/>
                    <a:pt x="293" y="113"/>
                    <a:pt x="296" y="118"/>
                  </a:cubicBezTo>
                  <a:cubicBezTo>
                    <a:pt x="300" y="121"/>
                    <a:pt x="299" y="115"/>
                    <a:pt x="300" y="118"/>
                  </a:cubicBezTo>
                  <a:cubicBezTo>
                    <a:pt x="303" y="121"/>
                    <a:pt x="299" y="126"/>
                    <a:pt x="303" y="132"/>
                  </a:cubicBezTo>
                  <a:cubicBezTo>
                    <a:pt x="308" y="137"/>
                    <a:pt x="306" y="132"/>
                    <a:pt x="309" y="138"/>
                  </a:cubicBezTo>
                  <a:cubicBezTo>
                    <a:pt x="312" y="143"/>
                    <a:pt x="316" y="143"/>
                    <a:pt x="317" y="149"/>
                  </a:cubicBezTo>
                  <a:cubicBezTo>
                    <a:pt x="319" y="155"/>
                    <a:pt x="320" y="151"/>
                    <a:pt x="320" y="157"/>
                  </a:cubicBezTo>
                  <a:cubicBezTo>
                    <a:pt x="319" y="163"/>
                    <a:pt x="321" y="163"/>
                    <a:pt x="320" y="168"/>
                  </a:cubicBezTo>
                  <a:cubicBezTo>
                    <a:pt x="319" y="169"/>
                    <a:pt x="326" y="180"/>
                    <a:pt x="323" y="186"/>
                  </a:cubicBezTo>
                  <a:cubicBezTo>
                    <a:pt x="320" y="191"/>
                    <a:pt x="323" y="196"/>
                    <a:pt x="319" y="202"/>
                  </a:cubicBezTo>
                  <a:cubicBezTo>
                    <a:pt x="317" y="207"/>
                    <a:pt x="320" y="210"/>
                    <a:pt x="317" y="216"/>
                  </a:cubicBezTo>
                  <a:cubicBezTo>
                    <a:pt x="314" y="222"/>
                    <a:pt x="319" y="221"/>
                    <a:pt x="311" y="228"/>
                  </a:cubicBezTo>
                  <a:cubicBezTo>
                    <a:pt x="302" y="236"/>
                    <a:pt x="303" y="250"/>
                    <a:pt x="300" y="252"/>
                  </a:cubicBezTo>
                  <a:cubicBezTo>
                    <a:pt x="297" y="253"/>
                    <a:pt x="296" y="261"/>
                    <a:pt x="296" y="264"/>
                  </a:cubicBezTo>
                  <a:cubicBezTo>
                    <a:pt x="296" y="269"/>
                    <a:pt x="293" y="272"/>
                    <a:pt x="294" y="273"/>
                  </a:cubicBezTo>
                  <a:cubicBezTo>
                    <a:pt x="296" y="275"/>
                    <a:pt x="294" y="281"/>
                    <a:pt x="286" y="281"/>
                  </a:cubicBezTo>
                  <a:cubicBezTo>
                    <a:pt x="279" y="280"/>
                    <a:pt x="271" y="291"/>
                    <a:pt x="268" y="291"/>
                  </a:cubicBezTo>
                  <a:cubicBezTo>
                    <a:pt x="265" y="292"/>
                    <a:pt x="268" y="300"/>
                    <a:pt x="265" y="295"/>
                  </a:cubicBezTo>
                  <a:cubicBezTo>
                    <a:pt x="261" y="289"/>
                    <a:pt x="259" y="291"/>
                    <a:pt x="258" y="287"/>
                  </a:cubicBezTo>
                  <a:cubicBezTo>
                    <a:pt x="258" y="284"/>
                    <a:pt x="258" y="291"/>
                    <a:pt x="255" y="289"/>
                  </a:cubicBezTo>
                  <a:cubicBezTo>
                    <a:pt x="251" y="286"/>
                    <a:pt x="259" y="286"/>
                    <a:pt x="256" y="283"/>
                  </a:cubicBezTo>
                  <a:cubicBezTo>
                    <a:pt x="251" y="280"/>
                    <a:pt x="255" y="284"/>
                    <a:pt x="250" y="287"/>
                  </a:cubicBezTo>
                  <a:cubicBezTo>
                    <a:pt x="244" y="289"/>
                    <a:pt x="247" y="294"/>
                    <a:pt x="239" y="291"/>
                  </a:cubicBezTo>
                  <a:cubicBezTo>
                    <a:pt x="232" y="286"/>
                    <a:pt x="230" y="286"/>
                    <a:pt x="229" y="287"/>
                  </a:cubicBezTo>
                  <a:cubicBezTo>
                    <a:pt x="227" y="289"/>
                    <a:pt x="226" y="284"/>
                    <a:pt x="223" y="283"/>
                  </a:cubicBezTo>
                  <a:cubicBezTo>
                    <a:pt x="218" y="283"/>
                    <a:pt x="212" y="273"/>
                    <a:pt x="213" y="270"/>
                  </a:cubicBezTo>
                  <a:cubicBezTo>
                    <a:pt x="215" y="267"/>
                    <a:pt x="212" y="259"/>
                    <a:pt x="207" y="258"/>
                  </a:cubicBezTo>
                  <a:cubicBezTo>
                    <a:pt x="204" y="256"/>
                    <a:pt x="203" y="259"/>
                    <a:pt x="201" y="258"/>
                  </a:cubicBezTo>
                  <a:cubicBezTo>
                    <a:pt x="200" y="255"/>
                    <a:pt x="206" y="252"/>
                    <a:pt x="203" y="245"/>
                  </a:cubicBezTo>
                  <a:cubicBezTo>
                    <a:pt x="198" y="239"/>
                    <a:pt x="201" y="252"/>
                    <a:pt x="195" y="253"/>
                  </a:cubicBezTo>
                  <a:cubicBezTo>
                    <a:pt x="189" y="253"/>
                    <a:pt x="191" y="249"/>
                    <a:pt x="194" y="249"/>
                  </a:cubicBezTo>
                  <a:cubicBezTo>
                    <a:pt x="197" y="250"/>
                    <a:pt x="197" y="247"/>
                    <a:pt x="195" y="244"/>
                  </a:cubicBezTo>
                  <a:cubicBezTo>
                    <a:pt x="195" y="241"/>
                    <a:pt x="201" y="231"/>
                    <a:pt x="200" y="228"/>
                  </a:cubicBezTo>
                  <a:cubicBezTo>
                    <a:pt x="198" y="225"/>
                    <a:pt x="198" y="224"/>
                    <a:pt x="198" y="227"/>
                  </a:cubicBezTo>
                  <a:cubicBezTo>
                    <a:pt x="198" y="230"/>
                    <a:pt x="194" y="230"/>
                    <a:pt x="194" y="235"/>
                  </a:cubicBezTo>
                  <a:cubicBezTo>
                    <a:pt x="192" y="239"/>
                    <a:pt x="194" y="233"/>
                    <a:pt x="186" y="242"/>
                  </a:cubicBezTo>
                  <a:cubicBezTo>
                    <a:pt x="178" y="252"/>
                    <a:pt x="188" y="252"/>
                    <a:pt x="180" y="249"/>
                  </a:cubicBezTo>
                  <a:cubicBezTo>
                    <a:pt x="175" y="245"/>
                    <a:pt x="178" y="235"/>
                    <a:pt x="172" y="231"/>
                  </a:cubicBezTo>
                  <a:cubicBezTo>
                    <a:pt x="165" y="227"/>
                    <a:pt x="174" y="227"/>
                    <a:pt x="168" y="222"/>
                  </a:cubicBezTo>
                  <a:cubicBezTo>
                    <a:pt x="163" y="218"/>
                    <a:pt x="163" y="222"/>
                    <a:pt x="151" y="216"/>
                  </a:cubicBezTo>
                  <a:cubicBezTo>
                    <a:pt x="139" y="210"/>
                    <a:pt x="150" y="216"/>
                    <a:pt x="136" y="213"/>
                  </a:cubicBezTo>
                  <a:cubicBezTo>
                    <a:pt x="128" y="213"/>
                    <a:pt x="122" y="222"/>
                    <a:pt x="107" y="222"/>
                  </a:cubicBezTo>
                  <a:cubicBezTo>
                    <a:pt x="98" y="221"/>
                    <a:pt x="99" y="228"/>
                    <a:pt x="93" y="228"/>
                  </a:cubicBezTo>
                  <a:cubicBezTo>
                    <a:pt x="87" y="228"/>
                    <a:pt x="90" y="242"/>
                    <a:pt x="81" y="239"/>
                  </a:cubicBezTo>
                  <a:cubicBezTo>
                    <a:pt x="73" y="236"/>
                    <a:pt x="78" y="242"/>
                    <a:pt x="70" y="238"/>
                  </a:cubicBezTo>
                  <a:cubicBezTo>
                    <a:pt x="66" y="236"/>
                    <a:pt x="66" y="239"/>
                    <a:pt x="58" y="239"/>
                  </a:cubicBezTo>
                  <a:cubicBezTo>
                    <a:pt x="52" y="239"/>
                    <a:pt x="55" y="244"/>
                    <a:pt x="51" y="245"/>
                  </a:cubicBezTo>
                  <a:cubicBezTo>
                    <a:pt x="45" y="245"/>
                    <a:pt x="45" y="253"/>
                    <a:pt x="34" y="252"/>
                  </a:cubicBezTo>
                  <a:cubicBezTo>
                    <a:pt x="23" y="250"/>
                    <a:pt x="23" y="242"/>
                    <a:pt x="19" y="244"/>
                  </a:cubicBezTo>
                  <a:cubicBezTo>
                    <a:pt x="16" y="244"/>
                    <a:pt x="16" y="235"/>
                    <a:pt x="17" y="235"/>
                  </a:cubicBezTo>
                  <a:cubicBezTo>
                    <a:pt x="20" y="236"/>
                    <a:pt x="23" y="233"/>
                    <a:pt x="22" y="228"/>
                  </a:cubicBezTo>
                  <a:cubicBezTo>
                    <a:pt x="22" y="222"/>
                    <a:pt x="26" y="225"/>
                    <a:pt x="20" y="210"/>
                  </a:cubicBezTo>
                  <a:cubicBezTo>
                    <a:pt x="14" y="194"/>
                    <a:pt x="19" y="194"/>
                    <a:pt x="16" y="186"/>
                  </a:cubicBezTo>
                  <a:cubicBezTo>
                    <a:pt x="11" y="179"/>
                    <a:pt x="10" y="179"/>
                    <a:pt x="10" y="174"/>
                  </a:cubicBezTo>
                  <a:cubicBezTo>
                    <a:pt x="11" y="168"/>
                    <a:pt x="3" y="163"/>
                    <a:pt x="3" y="158"/>
                  </a:cubicBezTo>
                  <a:cubicBezTo>
                    <a:pt x="3" y="152"/>
                    <a:pt x="7" y="163"/>
                    <a:pt x="8" y="162"/>
                  </a:cubicBezTo>
                  <a:cubicBezTo>
                    <a:pt x="8" y="158"/>
                    <a:pt x="3" y="154"/>
                    <a:pt x="5" y="151"/>
                  </a:cubicBezTo>
                  <a:cubicBezTo>
                    <a:pt x="7" y="149"/>
                    <a:pt x="11" y="165"/>
                    <a:pt x="11" y="157"/>
                  </a:cubicBezTo>
                  <a:cubicBezTo>
                    <a:pt x="11" y="149"/>
                    <a:pt x="0" y="141"/>
                    <a:pt x="5" y="132"/>
                  </a:cubicBezTo>
                  <a:cubicBezTo>
                    <a:pt x="11" y="123"/>
                    <a:pt x="3" y="124"/>
                    <a:pt x="8" y="116"/>
                  </a:cubicBezTo>
                  <a:cubicBezTo>
                    <a:pt x="13" y="109"/>
                    <a:pt x="10" y="126"/>
                    <a:pt x="13" y="116"/>
                  </a:cubicBezTo>
                  <a:cubicBezTo>
                    <a:pt x="16" y="109"/>
                    <a:pt x="17" y="115"/>
                    <a:pt x="25" y="105"/>
                  </a:cubicBezTo>
                  <a:cubicBezTo>
                    <a:pt x="32" y="96"/>
                    <a:pt x="32" y="104"/>
                    <a:pt x="38" y="101"/>
                  </a:cubicBezTo>
                  <a:cubicBezTo>
                    <a:pt x="45" y="98"/>
                    <a:pt x="48" y="98"/>
                    <a:pt x="49" y="95"/>
                  </a:cubicBezTo>
                  <a:cubicBezTo>
                    <a:pt x="51" y="92"/>
                    <a:pt x="55" y="98"/>
                    <a:pt x="63" y="92"/>
                  </a:cubicBezTo>
                  <a:cubicBezTo>
                    <a:pt x="70" y="87"/>
                    <a:pt x="67" y="82"/>
                    <a:pt x="72" y="78"/>
                  </a:cubicBezTo>
                  <a:close/>
                  <a:moveTo>
                    <a:pt x="255" y="323"/>
                  </a:moveTo>
                  <a:cubicBezTo>
                    <a:pt x="256" y="326"/>
                    <a:pt x="256" y="325"/>
                    <a:pt x="256" y="328"/>
                  </a:cubicBezTo>
                  <a:cubicBezTo>
                    <a:pt x="256" y="331"/>
                    <a:pt x="258" y="337"/>
                    <a:pt x="259" y="339"/>
                  </a:cubicBezTo>
                  <a:cubicBezTo>
                    <a:pt x="262" y="340"/>
                    <a:pt x="262" y="345"/>
                    <a:pt x="264" y="345"/>
                  </a:cubicBezTo>
                  <a:cubicBezTo>
                    <a:pt x="265" y="343"/>
                    <a:pt x="267" y="345"/>
                    <a:pt x="270" y="345"/>
                  </a:cubicBezTo>
                  <a:cubicBezTo>
                    <a:pt x="271" y="346"/>
                    <a:pt x="270" y="343"/>
                    <a:pt x="273" y="342"/>
                  </a:cubicBezTo>
                  <a:cubicBezTo>
                    <a:pt x="274" y="340"/>
                    <a:pt x="274" y="337"/>
                    <a:pt x="274" y="339"/>
                  </a:cubicBezTo>
                  <a:cubicBezTo>
                    <a:pt x="276" y="340"/>
                    <a:pt x="274" y="336"/>
                    <a:pt x="276" y="337"/>
                  </a:cubicBezTo>
                  <a:cubicBezTo>
                    <a:pt x="277" y="337"/>
                    <a:pt x="277" y="339"/>
                    <a:pt x="277" y="339"/>
                  </a:cubicBezTo>
                  <a:cubicBezTo>
                    <a:pt x="276" y="339"/>
                    <a:pt x="276" y="340"/>
                    <a:pt x="279" y="340"/>
                  </a:cubicBezTo>
                  <a:cubicBezTo>
                    <a:pt x="280" y="342"/>
                    <a:pt x="277" y="334"/>
                    <a:pt x="279" y="333"/>
                  </a:cubicBezTo>
                  <a:cubicBezTo>
                    <a:pt x="280" y="333"/>
                    <a:pt x="277" y="329"/>
                    <a:pt x="279" y="328"/>
                  </a:cubicBezTo>
                  <a:cubicBezTo>
                    <a:pt x="282" y="326"/>
                    <a:pt x="280" y="331"/>
                    <a:pt x="282" y="329"/>
                  </a:cubicBezTo>
                  <a:cubicBezTo>
                    <a:pt x="283" y="328"/>
                    <a:pt x="280" y="328"/>
                    <a:pt x="282" y="322"/>
                  </a:cubicBezTo>
                  <a:cubicBezTo>
                    <a:pt x="282" y="317"/>
                    <a:pt x="280" y="312"/>
                    <a:pt x="279" y="314"/>
                  </a:cubicBezTo>
                  <a:cubicBezTo>
                    <a:pt x="277" y="315"/>
                    <a:pt x="277" y="312"/>
                    <a:pt x="276" y="315"/>
                  </a:cubicBezTo>
                  <a:cubicBezTo>
                    <a:pt x="274" y="317"/>
                    <a:pt x="276" y="314"/>
                    <a:pt x="270" y="317"/>
                  </a:cubicBezTo>
                  <a:cubicBezTo>
                    <a:pt x="262" y="320"/>
                    <a:pt x="264" y="314"/>
                    <a:pt x="258" y="314"/>
                  </a:cubicBezTo>
                  <a:cubicBezTo>
                    <a:pt x="253" y="314"/>
                    <a:pt x="253" y="309"/>
                    <a:pt x="251" y="315"/>
                  </a:cubicBezTo>
                  <a:cubicBezTo>
                    <a:pt x="251" y="317"/>
                    <a:pt x="253" y="318"/>
                    <a:pt x="255" y="323"/>
                  </a:cubicBezTo>
                  <a:close/>
                  <a:moveTo>
                    <a:pt x="247" y="300"/>
                  </a:moveTo>
                  <a:cubicBezTo>
                    <a:pt x="248" y="298"/>
                    <a:pt x="250" y="305"/>
                    <a:pt x="247" y="306"/>
                  </a:cubicBezTo>
                  <a:cubicBezTo>
                    <a:pt x="245" y="306"/>
                    <a:pt x="245" y="301"/>
                    <a:pt x="247" y="300"/>
                  </a:cubicBezTo>
                  <a:close/>
                  <a:moveTo>
                    <a:pt x="277" y="305"/>
                  </a:moveTo>
                  <a:cubicBezTo>
                    <a:pt x="279" y="305"/>
                    <a:pt x="279" y="305"/>
                    <a:pt x="279" y="306"/>
                  </a:cubicBezTo>
                  <a:cubicBezTo>
                    <a:pt x="279" y="308"/>
                    <a:pt x="282" y="308"/>
                    <a:pt x="282" y="306"/>
                  </a:cubicBezTo>
                  <a:cubicBezTo>
                    <a:pt x="280" y="305"/>
                    <a:pt x="283" y="305"/>
                    <a:pt x="280" y="305"/>
                  </a:cubicBezTo>
                  <a:cubicBezTo>
                    <a:pt x="279" y="303"/>
                    <a:pt x="279" y="300"/>
                    <a:pt x="277" y="303"/>
                  </a:cubicBezTo>
                  <a:cubicBezTo>
                    <a:pt x="277" y="303"/>
                    <a:pt x="276" y="303"/>
                    <a:pt x="277" y="305"/>
                  </a:cubicBezTo>
                  <a:close/>
                  <a:moveTo>
                    <a:pt x="279" y="309"/>
                  </a:moveTo>
                  <a:cubicBezTo>
                    <a:pt x="279" y="308"/>
                    <a:pt x="283" y="308"/>
                    <a:pt x="282" y="309"/>
                  </a:cubicBezTo>
                  <a:cubicBezTo>
                    <a:pt x="282" y="311"/>
                    <a:pt x="279" y="309"/>
                    <a:pt x="279" y="309"/>
                  </a:cubicBezTo>
                  <a:close/>
                  <a:moveTo>
                    <a:pt x="197" y="261"/>
                  </a:moveTo>
                  <a:cubicBezTo>
                    <a:pt x="198" y="259"/>
                    <a:pt x="201" y="261"/>
                    <a:pt x="200" y="259"/>
                  </a:cubicBezTo>
                  <a:cubicBezTo>
                    <a:pt x="200" y="258"/>
                    <a:pt x="198" y="259"/>
                    <a:pt x="197" y="256"/>
                  </a:cubicBezTo>
                  <a:cubicBezTo>
                    <a:pt x="195" y="255"/>
                    <a:pt x="188" y="258"/>
                    <a:pt x="188" y="261"/>
                  </a:cubicBezTo>
                  <a:cubicBezTo>
                    <a:pt x="189" y="263"/>
                    <a:pt x="195" y="261"/>
                    <a:pt x="197" y="261"/>
                  </a:cubicBezTo>
                  <a:close/>
                  <a:moveTo>
                    <a:pt x="148" y="8"/>
                  </a:moveTo>
                  <a:cubicBezTo>
                    <a:pt x="145" y="3"/>
                    <a:pt x="145" y="11"/>
                    <a:pt x="140" y="8"/>
                  </a:cubicBezTo>
                  <a:cubicBezTo>
                    <a:pt x="137" y="6"/>
                    <a:pt x="140" y="11"/>
                    <a:pt x="143" y="14"/>
                  </a:cubicBezTo>
                  <a:cubicBezTo>
                    <a:pt x="145" y="14"/>
                    <a:pt x="150" y="11"/>
                    <a:pt x="148" y="8"/>
                  </a:cubicBezTo>
                  <a:close/>
                  <a:moveTo>
                    <a:pt x="139" y="11"/>
                  </a:moveTo>
                  <a:cubicBezTo>
                    <a:pt x="137" y="8"/>
                    <a:pt x="137" y="8"/>
                    <a:pt x="137" y="11"/>
                  </a:cubicBezTo>
                  <a:cubicBezTo>
                    <a:pt x="137" y="12"/>
                    <a:pt x="136" y="12"/>
                    <a:pt x="139" y="14"/>
                  </a:cubicBezTo>
                  <a:cubicBezTo>
                    <a:pt x="140" y="14"/>
                    <a:pt x="140" y="12"/>
                    <a:pt x="139" y="11"/>
                  </a:cubicBezTo>
                  <a:close/>
                  <a:moveTo>
                    <a:pt x="188" y="36"/>
                  </a:moveTo>
                  <a:cubicBezTo>
                    <a:pt x="186" y="32"/>
                    <a:pt x="191" y="32"/>
                    <a:pt x="191" y="34"/>
                  </a:cubicBezTo>
                  <a:cubicBezTo>
                    <a:pt x="189" y="37"/>
                    <a:pt x="188" y="39"/>
                    <a:pt x="188" y="36"/>
                  </a:cubicBezTo>
                  <a:close/>
                  <a:moveTo>
                    <a:pt x="320" y="151"/>
                  </a:moveTo>
                  <a:cubicBezTo>
                    <a:pt x="320" y="149"/>
                    <a:pt x="321" y="148"/>
                    <a:pt x="321" y="146"/>
                  </a:cubicBezTo>
                  <a:cubicBezTo>
                    <a:pt x="321" y="144"/>
                    <a:pt x="321" y="144"/>
                    <a:pt x="321" y="143"/>
                  </a:cubicBezTo>
                  <a:cubicBezTo>
                    <a:pt x="321" y="141"/>
                    <a:pt x="320" y="143"/>
                    <a:pt x="320" y="144"/>
                  </a:cubicBezTo>
                  <a:cubicBezTo>
                    <a:pt x="321" y="146"/>
                    <a:pt x="319" y="148"/>
                    <a:pt x="319" y="148"/>
                  </a:cubicBezTo>
                  <a:cubicBezTo>
                    <a:pt x="320" y="149"/>
                    <a:pt x="317" y="152"/>
                    <a:pt x="319" y="154"/>
                  </a:cubicBezTo>
                  <a:cubicBezTo>
                    <a:pt x="320" y="154"/>
                    <a:pt x="320" y="152"/>
                    <a:pt x="320" y="151"/>
                  </a:cubicBezTo>
                  <a:close/>
                  <a:moveTo>
                    <a:pt x="210" y="60"/>
                  </a:moveTo>
                  <a:cubicBezTo>
                    <a:pt x="212" y="60"/>
                    <a:pt x="215" y="60"/>
                    <a:pt x="213" y="59"/>
                  </a:cubicBezTo>
                  <a:cubicBezTo>
                    <a:pt x="212" y="57"/>
                    <a:pt x="207" y="60"/>
                    <a:pt x="209" y="62"/>
                  </a:cubicBezTo>
                  <a:cubicBezTo>
                    <a:pt x="209" y="62"/>
                    <a:pt x="210" y="62"/>
                    <a:pt x="210" y="60"/>
                  </a:cubicBezTo>
                  <a:close/>
                </a:path>
              </a:pathLst>
            </a:custGeom>
            <a:grpFill/>
            <a:ln w="6350" cmpd="sng">
              <a:solidFill>
                <a:schemeClr val="bg1"/>
              </a:solidFill>
              <a:round/>
              <a:headEnd/>
              <a:tailEnd/>
            </a:ln>
          </p:spPr>
          <p:txBody>
            <a:bodyPr/>
            <a:lstStyle/>
            <a:p>
              <a:endParaRPr lang="en-GB"/>
            </a:p>
          </p:txBody>
        </p:sp>
        <p:sp>
          <p:nvSpPr>
            <p:cNvPr id="897" name="Freeform 273">
              <a:extLst>
                <a:ext uri="{FF2B5EF4-FFF2-40B4-BE49-F238E27FC236}">
                  <a16:creationId xmlns:a16="http://schemas.microsoft.com/office/drawing/2014/main" id="{96B790A5-BDE6-FAED-09AD-238DC1F3C4BC}"/>
                </a:ext>
              </a:extLst>
            </p:cNvPr>
            <p:cNvSpPr>
              <a:spLocks/>
            </p:cNvSpPr>
            <p:nvPr/>
          </p:nvSpPr>
          <p:spPr bwMode="auto">
            <a:xfrm>
              <a:off x="4522266" y="4102755"/>
              <a:ext cx="17675" cy="9640"/>
            </a:xfrm>
            <a:custGeom>
              <a:avLst/>
              <a:gdLst/>
              <a:ahLst/>
              <a:cxnLst>
                <a:cxn ang="0">
                  <a:pos x="3" y="3"/>
                </a:cxn>
                <a:cxn ang="0">
                  <a:pos x="0" y="0"/>
                </a:cxn>
                <a:cxn ang="0">
                  <a:pos x="3" y="1"/>
                </a:cxn>
                <a:cxn ang="0">
                  <a:pos x="4" y="1"/>
                </a:cxn>
                <a:cxn ang="0">
                  <a:pos x="3" y="3"/>
                </a:cxn>
              </a:cxnLst>
              <a:rect l="0" t="0" r="r" b="b"/>
              <a:pathLst>
                <a:path w="6" h="3">
                  <a:moveTo>
                    <a:pt x="3" y="3"/>
                  </a:moveTo>
                  <a:cubicBezTo>
                    <a:pt x="0" y="1"/>
                    <a:pt x="0" y="1"/>
                    <a:pt x="0" y="0"/>
                  </a:cubicBezTo>
                  <a:cubicBezTo>
                    <a:pt x="1" y="0"/>
                    <a:pt x="1" y="1"/>
                    <a:pt x="3" y="1"/>
                  </a:cubicBezTo>
                  <a:cubicBezTo>
                    <a:pt x="3" y="1"/>
                    <a:pt x="6" y="1"/>
                    <a:pt x="4" y="1"/>
                  </a:cubicBezTo>
                  <a:cubicBezTo>
                    <a:pt x="3" y="3"/>
                    <a:pt x="3" y="3"/>
                    <a:pt x="3" y="3"/>
                  </a:cubicBezTo>
                </a:path>
              </a:pathLst>
            </a:custGeom>
            <a:grpFill/>
            <a:ln w="6350" cmpd="sng">
              <a:solidFill>
                <a:schemeClr val="bg1"/>
              </a:solidFill>
              <a:round/>
              <a:headEnd/>
              <a:tailEnd/>
            </a:ln>
          </p:spPr>
          <p:txBody>
            <a:bodyPr/>
            <a:lstStyle/>
            <a:p>
              <a:endParaRPr lang="en-GB"/>
            </a:p>
          </p:txBody>
        </p:sp>
        <p:sp>
          <p:nvSpPr>
            <p:cNvPr id="898" name="Freeform 274">
              <a:extLst>
                <a:ext uri="{FF2B5EF4-FFF2-40B4-BE49-F238E27FC236}">
                  <a16:creationId xmlns:a16="http://schemas.microsoft.com/office/drawing/2014/main" id="{7502FD2A-F048-FFEB-044B-8045D50BB618}"/>
                </a:ext>
              </a:extLst>
            </p:cNvPr>
            <p:cNvSpPr>
              <a:spLocks/>
            </p:cNvSpPr>
            <p:nvPr/>
          </p:nvSpPr>
          <p:spPr bwMode="auto">
            <a:xfrm>
              <a:off x="6014965" y="5478134"/>
              <a:ext cx="12854" cy="20888"/>
            </a:xfrm>
            <a:custGeom>
              <a:avLst/>
              <a:gdLst/>
              <a:ahLst/>
              <a:cxnLst>
                <a:cxn ang="0">
                  <a:pos x="2" y="2"/>
                </a:cxn>
                <a:cxn ang="0">
                  <a:pos x="2" y="7"/>
                </a:cxn>
                <a:cxn ang="0">
                  <a:pos x="2" y="2"/>
                </a:cxn>
              </a:cxnLst>
              <a:rect l="0" t="0" r="r" b="b"/>
              <a:pathLst>
                <a:path w="4" h="7">
                  <a:moveTo>
                    <a:pt x="2" y="2"/>
                  </a:moveTo>
                  <a:cubicBezTo>
                    <a:pt x="2" y="0"/>
                    <a:pt x="4" y="7"/>
                    <a:pt x="2" y="7"/>
                  </a:cubicBezTo>
                  <a:cubicBezTo>
                    <a:pt x="0" y="7"/>
                    <a:pt x="0" y="2"/>
                    <a:pt x="2" y="2"/>
                  </a:cubicBezTo>
                </a:path>
              </a:pathLst>
            </a:custGeom>
            <a:grpFill/>
            <a:ln w="6350" cmpd="sng">
              <a:solidFill>
                <a:schemeClr val="bg1"/>
              </a:solidFill>
              <a:round/>
              <a:headEnd/>
              <a:tailEnd/>
            </a:ln>
          </p:spPr>
          <p:txBody>
            <a:bodyPr/>
            <a:lstStyle/>
            <a:p>
              <a:endParaRPr lang="en-GB"/>
            </a:p>
          </p:txBody>
        </p:sp>
        <p:sp>
          <p:nvSpPr>
            <p:cNvPr id="899" name="Freeform 275">
              <a:extLst>
                <a:ext uri="{FF2B5EF4-FFF2-40B4-BE49-F238E27FC236}">
                  <a16:creationId xmlns:a16="http://schemas.microsoft.com/office/drawing/2014/main" id="{37851546-8147-5E6F-7313-AF037264AF75}"/>
                </a:ext>
              </a:extLst>
            </p:cNvPr>
            <p:cNvSpPr>
              <a:spLocks/>
            </p:cNvSpPr>
            <p:nvPr/>
          </p:nvSpPr>
          <p:spPr bwMode="auto">
            <a:xfrm>
              <a:off x="6058349" y="5518304"/>
              <a:ext cx="9641" cy="16068"/>
            </a:xfrm>
            <a:custGeom>
              <a:avLst/>
              <a:gdLst/>
              <a:ahLst/>
              <a:cxnLst>
                <a:cxn ang="0">
                  <a:pos x="2" y="3"/>
                </a:cxn>
                <a:cxn ang="0">
                  <a:pos x="2" y="2"/>
                </a:cxn>
                <a:cxn ang="0">
                  <a:pos x="2" y="3"/>
                </a:cxn>
              </a:cxnLst>
              <a:rect l="0" t="0" r="r" b="b"/>
              <a:pathLst>
                <a:path w="3" h="5">
                  <a:moveTo>
                    <a:pt x="2" y="3"/>
                  </a:moveTo>
                  <a:cubicBezTo>
                    <a:pt x="0" y="2"/>
                    <a:pt x="0" y="0"/>
                    <a:pt x="2" y="2"/>
                  </a:cubicBezTo>
                  <a:cubicBezTo>
                    <a:pt x="3" y="2"/>
                    <a:pt x="3" y="5"/>
                    <a:pt x="2" y="3"/>
                  </a:cubicBezTo>
                </a:path>
              </a:pathLst>
            </a:custGeom>
            <a:grpFill/>
            <a:ln w="6350" cmpd="sng">
              <a:solidFill>
                <a:schemeClr val="bg1"/>
              </a:solidFill>
              <a:round/>
              <a:headEnd/>
              <a:tailEnd/>
            </a:ln>
          </p:spPr>
          <p:txBody>
            <a:bodyPr/>
            <a:lstStyle/>
            <a:p>
              <a:endParaRPr lang="en-GB"/>
            </a:p>
          </p:txBody>
        </p:sp>
        <p:sp>
          <p:nvSpPr>
            <p:cNvPr id="900" name="Freeform 276">
              <a:extLst>
                <a:ext uri="{FF2B5EF4-FFF2-40B4-BE49-F238E27FC236}">
                  <a16:creationId xmlns:a16="http://schemas.microsoft.com/office/drawing/2014/main" id="{85163682-3B7F-BF40-E6C1-34AA155D3344}"/>
                </a:ext>
              </a:extLst>
            </p:cNvPr>
            <p:cNvSpPr>
              <a:spLocks/>
            </p:cNvSpPr>
            <p:nvPr/>
          </p:nvSpPr>
          <p:spPr bwMode="auto">
            <a:xfrm>
              <a:off x="6039068" y="5502236"/>
              <a:ext cx="9641" cy="9640"/>
            </a:xfrm>
            <a:custGeom>
              <a:avLst/>
              <a:gdLst/>
              <a:ahLst/>
              <a:cxnLst>
                <a:cxn ang="0">
                  <a:pos x="2" y="0"/>
                </a:cxn>
                <a:cxn ang="0">
                  <a:pos x="3" y="3"/>
                </a:cxn>
                <a:cxn ang="0">
                  <a:pos x="2" y="0"/>
                </a:cxn>
              </a:cxnLst>
              <a:rect l="0" t="0" r="r" b="b"/>
              <a:pathLst>
                <a:path w="3" h="3">
                  <a:moveTo>
                    <a:pt x="2" y="0"/>
                  </a:moveTo>
                  <a:cubicBezTo>
                    <a:pt x="0" y="2"/>
                    <a:pt x="3" y="3"/>
                    <a:pt x="3" y="3"/>
                  </a:cubicBezTo>
                  <a:cubicBezTo>
                    <a:pt x="3" y="2"/>
                    <a:pt x="3" y="0"/>
                    <a:pt x="2" y="0"/>
                  </a:cubicBezTo>
                </a:path>
              </a:pathLst>
            </a:custGeom>
            <a:grpFill/>
            <a:ln w="6350" cmpd="sng">
              <a:solidFill>
                <a:schemeClr val="bg1"/>
              </a:solidFill>
              <a:round/>
              <a:headEnd/>
              <a:tailEnd/>
            </a:ln>
          </p:spPr>
          <p:txBody>
            <a:bodyPr/>
            <a:lstStyle/>
            <a:p>
              <a:endParaRPr lang="en-GB"/>
            </a:p>
          </p:txBody>
        </p:sp>
        <p:sp>
          <p:nvSpPr>
            <p:cNvPr id="901" name="Freeform 277">
              <a:extLst>
                <a:ext uri="{FF2B5EF4-FFF2-40B4-BE49-F238E27FC236}">
                  <a16:creationId xmlns:a16="http://schemas.microsoft.com/office/drawing/2014/main" id="{3BA5FD46-DCF4-5542-6A3A-3491FF8B26E3}"/>
                </a:ext>
              </a:extLst>
            </p:cNvPr>
            <p:cNvSpPr>
              <a:spLocks/>
            </p:cNvSpPr>
            <p:nvPr/>
          </p:nvSpPr>
          <p:spPr bwMode="auto">
            <a:xfrm>
              <a:off x="5674328" y="5163211"/>
              <a:ext cx="274759" cy="335811"/>
            </a:xfrm>
            <a:custGeom>
              <a:avLst/>
              <a:gdLst/>
              <a:ahLst/>
              <a:cxnLst>
                <a:cxn ang="0">
                  <a:pos x="2" y="35"/>
                </a:cxn>
                <a:cxn ang="0">
                  <a:pos x="11" y="24"/>
                </a:cxn>
                <a:cxn ang="0">
                  <a:pos x="9" y="17"/>
                </a:cxn>
                <a:cxn ang="0">
                  <a:pos x="11" y="14"/>
                </a:cxn>
                <a:cxn ang="0">
                  <a:pos x="12" y="8"/>
                </a:cxn>
                <a:cxn ang="0">
                  <a:pos x="9" y="0"/>
                </a:cxn>
                <a:cxn ang="0">
                  <a:pos x="37" y="0"/>
                </a:cxn>
                <a:cxn ang="0">
                  <a:pos x="64" y="19"/>
                </a:cxn>
                <a:cxn ang="0">
                  <a:pos x="67" y="27"/>
                </a:cxn>
                <a:cxn ang="0">
                  <a:pos x="79" y="36"/>
                </a:cxn>
                <a:cxn ang="0">
                  <a:pos x="76" y="44"/>
                </a:cxn>
                <a:cxn ang="0">
                  <a:pos x="81" y="58"/>
                </a:cxn>
                <a:cxn ang="0">
                  <a:pos x="81" y="66"/>
                </a:cxn>
                <a:cxn ang="0">
                  <a:pos x="81" y="77"/>
                </a:cxn>
                <a:cxn ang="0">
                  <a:pos x="82" y="89"/>
                </a:cxn>
                <a:cxn ang="0">
                  <a:pos x="88" y="94"/>
                </a:cxn>
                <a:cxn ang="0">
                  <a:pos x="76" y="102"/>
                </a:cxn>
                <a:cxn ang="0">
                  <a:pos x="69" y="102"/>
                </a:cxn>
                <a:cxn ang="0">
                  <a:pos x="61" y="105"/>
                </a:cxn>
                <a:cxn ang="0">
                  <a:pos x="53" y="105"/>
                </a:cxn>
                <a:cxn ang="0">
                  <a:pos x="43" y="103"/>
                </a:cxn>
                <a:cxn ang="0">
                  <a:pos x="41" y="94"/>
                </a:cxn>
                <a:cxn ang="0">
                  <a:pos x="37" y="84"/>
                </a:cxn>
                <a:cxn ang="0">
                  <a:pos x="29" y="83"/>
                </a:cxn>
                <a:cxn ang="0">
                  <a:pos x="21" y="78"/>
                </a:cxn>
                <a:cxn ang="0">
                  <a:pos x="18" y="77"/>
                </a:cxn>
                <a:cxn ang="0">
                  <a:pos x="12" y="70"/>
                </a:cxn>
                <a:cxn ang="0">
                  <a:pos x="9" y="63"/>
                </a:cxn>
                <a:cxn ang="0">
                  <a:pos x="2" y="49"/>
                </a:cxn>
                <a:cxn ang="0">
                  <a:pos x="2" y="35"/>
                </a:cxn>
              </a:cxnLst>
              <a:rect l="0" t="0" r="r" b="b"/>
              <a:pathLst>
                <a:path w="88" h="108">
                  <a:moveTo>
                    <a:pt x="2" y="35"/>
                  </a:moveTo>
                  <a:cubicBezTo>
                    <a:pt x="8" y="33"/>
                    <a:pt x="6" y="28"/>
                    <a:pt x="11" y="24"/>
                  </a:cubicBezTo>
                  <a:cubicBezTo>
                    <a:pt x="15" y="19"/>
                    <a:pt x="9" y="19"/>
                    <a:pt x="9" y="17"/>
                  </a:cubicBezTo>
                  <a:cubicBezTo>
                    <a:pt x="9" y="16"/>
                    <a:pt x="11" y="16"/>
                    <a:pt x="11" y="14"/>
                  </a:cubicBezTo>
                  <a:cubicBezTo>
                    <a:pt x="12" y="14"/>
                    <a:pt x="12" y="13"/>
                    <a:pt x="12" y="8"/>
                  </a:cubicBezTo>
                  <a:cubicBezTo>
                    <a:pt x="11" y="2"/>
                    <a:pt x="9" y="3"/>
                    <a:pt x="9" y="0"/>
                  </a:cubicBezTo>
                  <a:cubicBezTo>
                    <a:pt x="12" y="0"/>
                    <a:pt x="32" y="0"/>
                    <a:pt x="37" y="0"/>
                  </a:cubicBezTo>
                  <a:cubicBezTo>
                    <a:pt x="53" y="11"/>
                    <a:pt x="60" y="16"/>
                    <a:pt x="64" y="19"/>
                  </a:cubicBezTo>
                  <a:cubicBezTo>
                    <a:pt x="70" y="22"/>
                    <a:pt x="64" y="22"/>
                    <a:pt x="67" y="27"/>
                  </a:cubicBezTo>
                  <a:cubicBezTo>
                    <a:pt x="72" y="30"/>
                    <a:pt x="78" y="36"/>
                    <a:pt x="79" y="36"/>
                  </a:cubicBezTo>
                  <a:cubicBezTo>
                    <a:pt x="76" y="41"/>
                    <a:pt x="78" y="41"/>
                    <a:pt x="76" y="44"/>
                  </a:cubicBezTo>
                  <a:cubicBezTo>
                    <a:pt x="73" y="52"/>
                    <a:pt x="78" y="55"/>
                    <a:pt x="81" y="58"/>
                  </a:cubicBezTo>
                  <a:cubicBezTo>
                    <a:pt x="82" y="63"/>
                    <a:pt x="78" y="59"/>
                    <a:pt x="81" y="66"/>
                  </a:cubicBezTo>
                  <a:cubicBezTo>
                    <a:pt x="82" y="72"/>
                    <a:pt x="78" y="69"/>
                    <a:pt x="81" y="77"/>
                  </a:cubicBezTo>
                  <a:cubicBezTo>
                    <a:pt x="84" y="84"/>
                    <a:pt x="81" y="84"/>
                    <a:pt x="82" y="89"/>
                  </a:cubicBezTo>
                  <a:cubicBezTo>
                    <a:pt x="85" y="92"/>
                    <a:pt x="85" y="89"/>
                    <a:pt x="88" y="94"/>
                  </a:cubicBezTo>
                  <a:cubicBezTo>
                    <a:pt x="85" y="97"/>
                    <a:pt x="82" y="98"/>
                    <a:pt x="76" y="102"/>
                  </a:cubicBezTo>
                  <a:cubicBezTo>
                    <a:pt x="70" y="105"/>
                    <a:pt x="69" y="97"/>
                    <a:pt x="69" y="102"/>
                  </a:cubicBezTo>
                  <a:cubicBezTo>
                    <a:pt x="67" y="106"/>
                    <a:pt x="63" y="106"/>
                    <a:pt x="61" y="105"/>
                  </a:cubicBezTo>
                  <a:cubicBezTo>
                    <a:pt x="60" y="103"/>
                    <a:pt x="56" y="108"/>
                    <a:pt x="53" y="105"/>
                  </a:cubicBezTo>
                  <a:cubicBezTo>
                    <a:pt x="50" y="100"/>
                    <a:pt x="50" y="106"/>
                    <a:pt x="43" y="103"/>
                  </a:cubicBezTo>
                  <a:cubicBezTo>
                    <a:pt x="40" y="98"/>
                    <a:pt x="43" y="98"/>
                    <a:pt x="41" y="94"/>
                  </a:cubicBezTo>
                  <a:cubicBezTo>
                    <a:pt x="40" y="89"/>
                    <a:pt x="38" y="86"/>
                    <a:pt x="37" y="84"/>
                  </a:cubicBezTo>
                  <a:cubicBezTo>
                    <a:pt x="34" y="84"/>
                    <a:pt x="31" y="84"/>
                    <a:pt x="29" y="83"/>
                  </a:cubicBezTo>
                  <a:cubicBezTo>
                    <a:pt x="21" y="78"/>
                    <a:pt x="23" y="81"/>
                    <a:pt x="21" y="78"/>
                  </a:cubicBezTo>
                  <a:cubicBezTo>
                    <a:pt x="20" y="75"/>
                    <a:pt x="20" y="80"/>
                    <a:pt x="18" y="77"/>
                  </a:cubicBezTo>
                  <a:cubicBezTo>
                    <a:pt x="17" y="74"/>
                    <a:pt x="14" y="75"/>
                    <a:pt x="12" y="70"/>
                  </a:cubicBezTo>
                  <a:cubicBezTo>
                    <a:pt x="11" y="69"/>
                    <a:pt x="9" y="67"/>
                    <a:pt x="9" y="63"/>
                  </a:cubicBezTo>
                  <a:cubicBezTo>
                    <a:pt x="8" y="59"/>
                    <a:pt x="0" y="53"/>
                    <a:pt x="2" y="49"/>
                  </a:cubicBezTo>
                  <a:cubicBezTo>
                    <a:pt x="3" y="44"/>
                    <a:pt x="0" y="41"/>
                    <a:pt x="2" y="35"/>
                  </a:cubicBezTo>
                </a:path>
              </a:pathLst>
            </a:custGeom>
            <a:grpFill/>
            <a:ln w="6350" cmpd="sng">
              <a:solidFill>
                <a:schemeClr val="bg1"/>
              </a:solidFill>
              <a:round/>
              <a:headEnd/>
              <a:tailEnd/>
            </a:ln>
          </p:spPr>
          <p:txBody>
            <a:bodyPr/>
            <a:lstStyle/>
            <a:p>
              <a:endParaRPr lang="en-GB"/>
            </a:p>
          </p:txBody>
        </p:sp>
        <p:sp>
          <p:nvSpPr>
            <p:cNvPr id="902" name="Freeform 278">
              <a:extLst>
                <a:ext uri="{FF2B5EF4-FFF2-40B4-BE49-F238E27FC236}">
                  <a16:creationId xmlns:a16="http://schemas.microsoft.com/office/drawing/2014/main" id="{B6229D5D-DF59-AB66-B990-4230FCA35959}"/>
                </a:ext>
              </a:extLst>
            </p:cNvPr>
            <p:cNvSpPr>
              <a:spLocks/>
            </p:cNvSpPr>
            <p:nvPr/>
          </p:nvSpPr>
          <p:spPr bwMode="auto">
            <a:xfrm>
              <a:off x="5915346" y="5302998"/>
              <a:ext cx="14460" cy="30528"/>
            </a:xfrm>
            <a:custGeom>
              <a:avLst/>
              <a:gdLst/>
              <a:ahLst/>
              <a:cxnLst>
                <a:cxn ang="0">
                  <a:pos x="2" y="9"/>
                </a:cxn>
                <a:cxn ang="0">
                  <a:pos x="2" y="4"/>
                </a:cxn>
                <a:cxn ang="0">
                  <a:pos x="3" y="4"/>
                </a:cxn>
                <a:cxn ang="0">
                  <a:pos x="3" y="7"/>
                </a:cxn>
                <a:cxn ang="0">
                  <a:pos x="2" y="9"/>
                </a:cxn>
              </a:cxnLst>
              <a:rect l="0" t="0" r="r" b="b"/>
              <a:pathLst>
                <a:path w="5" h="10">
                  <a:moveTo>
                    <a:pt x="2" y="9"/>
                  </a:moveTo>
                  <a:cubicBezTo>
                    <a:pt x="2" y="7"/>
                    <a:pt x="0" y="4"/>
                    <a:pt x="2" y="4"/>
                  </a:cubicBezTo>
                  <a:cubicBezTo>
                    <a:pt x="2" y="2"/>
                    <a:pt x="2" y="0"/>
                    <a:pt x="3" y="4"/>
                  </a:cubicBezTo>
                  <a:cubicBezTo>
                    <a:pt x="3" y="7"/>
                    <a:pt x="3" y="5"/>
                    <a:pt x="3" y="7"/>
                  </a:cubicBezTo>
                  <a:cubicBezTo>
                    <a:pt x="5" y="9"/>
                    <a:pt x="5" y="10"/>
                    <a:pt x="2" y="9"/>
                  </a:cubicBezTo>
                </a:path>
              </a:pathLst>
            </a:custGeom>
            <a:grpFill/>
            <a:ln w="6350" cmpd="sng">
              <a:solidFill>
                <a:schemeClr val="bg1"/>
              </a:solidFill>
              <a:round/>
              <a:headEnd/>
              <a:tailEnd/>
            </a:ln>
          </p:spPr>
          <p:txBody>
            <a:bodyPr/>
            <a:lstStyle/>
            <a:p>
              <a:endParaRPr lang="en-GB"/>
            </a:p>
          </p:txBody>
        </p:sp>
        <p:sp>
          <p:nvSpPr>
            <p:cNvPr id="903" name="Freeform 279">
              <a:extLst>
                <a:ext uri="{FF2B5EF4-FFF2-40B4-BE49-F238E27FC236}">
                  <a16:creationId xmlns:a16="http://schemas.microsoft.com/office/drawing/2014/main" id="{1BD745EF-58E2-5D96-9757-3817478E33D8}"/>
                </a:ext>
              </a:extLst>
            </p:cNvPr>
            <p:cNvSpPr>
              <a:spLocks/>
            </p:cNvSpPr>
            <p:nvPr/>
          </p:nvSpPr>
          <p:spPr bwMode="auto">
            <a:xfrm>
              <a:off x="5924986" y="5282111"/>
              <a:ext cx="8034" cy="17674"/>
            </a:xfrm>
            <a:custGeom>
              <a:avLst/>
              <a:gdLst/>
              <a:ahLst/>
              <a:cxnLst>
                <a:cxn ang="0">
                  <a:pos x="2" y="6"/>
                </a:cxn>
                <a:cxn ang="0">
                  <a:pos x="2" y="3"/>
                </a:cxn>
                <a:cxn ang="0">
                  <a:pos x="3" y="1"/>
                </a:cxn>
                <a:cxn ang="0">
                  <a:pos x="3" y="4"/>
                </a:cxn>
                <a:cxn ang="0">
                  <a:pos x="2" y="6"/>
                </a:cxn>
              </a:cxnLst>
              <a:rect l="0" t="0" r="r" b="b"/>
              <a:pathLst>
                <a:path w="3" h="6">
                  <a:moveTo>
                    <a:pt x="2" y="6"/>
                  </a:moveTo>
                  <a:cubicBezTo>
                    <a:pt x="0" y="4"/>
                    <a:pt x="2" y="4"/>
                    <a:pt x="2" y="3"/>
                  </a:cubicBezTo>
                  <a:cubicBezTo>
                    <a:pt x="2" y="1"/>
                    <a:pt x="2" y="0"/>
                    <a:pt x="3" y="1"/>
                  </a:cubicBezTo>
                  <a:cubicBezTo>
                    <a:pt x="3" y="1"/>
                    <a:pt x="3" y="1"/>
                    <a:pt x="3" y="4"/>
                  </a:cubicBezTo>
                  <a:cubicBezTo>
                    <a:pt x="3" y="6"/>
                    <a:pt x="3" y="6"/>
                    <a:pt x="2" y="6"/>
                  </a:cubicBezTo>
                </a:path>
              </a:pathLst>
            </a:custGeom>
            <a:grpFill/>
            <a:ln w="6350" cmpd="sng">
              <a:solidFill>
                <a:schemeClr val="bg1"/>
              </a:solidFill>
              <a:round/>
              <a:headEnd/>
              <a:tailEnd/>
            </a:ln>
          </p:spPr>
          <p:txBody>
            <a:bodyPr/>
            <a:lstStyle/>
            <a:p>
              <a:endParaRPr lang="en-GB"/>
            </a:p>
          </p:txBody>
        </p:sp>
        <p:sp>
          <p:nvSpPr>
            <p:cNvPr id="904" name="Freeform 280">
              <a:extLst>
                <a:ext uri="{FF2B5EF4-FFF2-40B4-BE49-F238E27FC236}">
                  <a16:creationId xmlns:a16="http://schemas.microsoft.com/office/drawing/2014/main" id="{D7E49E0D-59E6-4303-8BA0-3E803C61FC93}"/>
                </a:ext>
              </a:extLst>
            </p:cNvPr>
            <p:cNvSpPr>
              <a:spLocks/>
            </p:cNvSpPr>
            <p:nvPr/>
          </p:nvSpPr>
          <p:spPr bwMode="auto">
            <a:xfrm>
              <a:off x="5924986" y="5362448"/>
              <a:ext cx="14460" cy="16068"/>
            </a:xfrm>
            <a:custGeom>
              <a:avLst/>
              <a:gdLst/>
              <a:ahLst/>
              <a:cxnLst>
                <a:cxn ang="0">
                  <a:pos x="2" y="5"/>
                </a:cxn>
                <a:cxn ang="0">
                  <a:pos x="3" y="2"/>
                </a:cxn>
                <a:cxn ang="0">
                  <a:pos x="2" y="5"/>
                </a:cxn>
              </a:cxnLst>
              <a:rect l="0" t="0" r="r" b="b"/>
              <a:pathLst>
                <a:path w="5" h="5">
                  <a:moveTo>
                    <a:pt x="2" y="5"/>
                  </a:moveTo>
                  <a:cubicBezTo>
                    <a:pt x="0" y="5"/>
                    <a:pt x="5" y="0"/>
                    <a:pt x="3" y="2"/>
                  </a:cubicBezTo>
                  <a:cubicBezTo>
                    <a:pt x="3" y="3"/>
                    <a:pt x="3" y="5"/>
                    <a:pt x="2" y="5"/>
                  </a:cubicBezTo>
                </a:path>
              </a:pathLst>
            </a:custGeom>
            <a:grpFill/>
            <a:ln w="6350" cmpd="sng">
              <a:solidFill>
                <a:schemeClr val="bg1"/>
              </a:solidFill>
              <a:round/>
              <a:headEnd/>
              <a:tailEnd/>
            </a:ln>
          </p:spPr>
          <p:txBody>
            <a:bodyPr/>
            <a:lstStyle/>
            <a:p>
              <a:endParaRPr lang="en-GB"/>
            </a:p>
          </p:txBody>
        </p:sp>
        <p:sp>
          <p:nvSpPr>
            <p:cNvPr id="905" name="Freeform 281">
              <a:extLst>
                <a:ext uri="{FF2B5EF4-FFF2-40B4-BE49-F238E27FC236}">
                  <a16:creationId xmlns:a16="http://schemas.microsoft.com/office/drawing/2014/main" id="{CA497898-DBC2-E7A7-8C68-A50E45762C3F}"/>
                </a:ext>
              </a:extLst>
            </p:cNvPr>
            <p:cNvSpPr>
              <a:spLocks/>
            </p:cNvSpPr>
            <p:nvPr/>
          </p:nvSpPr>
          <p:spPr bwMode="auto">
            <a:xfrm>
              <a:off x="6310614" y="5773777"/>
              <a:ext cx="25709" cy="24102"/>
            </a:xfrm>
            <a:custGeom>
              <a:avLst/>
              <a:gdLst/>
              <a:ahLst/>
              <a:cxnLst>
                <a:cxn ang="0">
                  <a:pos x="1" y="2"/>
                </a:cxn>
                <a:cxn ang="0">
                  <a:pos x="6" y="5"/>
                </a:cxn>
                <a:cxn ang="0">
                  <a:pos x="1" y="2"/>
                </a:cxn>
              </a:cxnLst>
              <a:rect l="0" t="0" r="r" b="b"/>
              <a:pathLst>
                <a:path w="8" h="8">
                  <a:moveTo>
                    <a:pt x="1" y="2"/>
                  </a:moveTo>
                  <a:cubicBezTo>
                    <a:pt x="3" y="0"/>
                    <a:pt x="8" y="4"/>
                    <a:pt x="6" y="5"/>
                  </a:cubicBezTo>
                  <a:cubicBezTo>
                    <a:pt x="5" y="8"/>
                    <a:pt x="0" y="5"/>
                    <a:pt x="1" y="2"/>
                  </a:cubicBezTo>
                </a:path>
              </a:pathLst>
            </a:custGeom>
            <a:grpFill/>
            <a:ln w="6350" cmpd="sng">
              <a:solidFill>
                <a:schemeClr val="bg1"/>
              </a:solidFill>
              <a:round/>
              <a:headEnd/>
              <a:tailEnd/>
            </a:ln>
          </p:spPr>
          <p:txBody>
            <a:bodyPr/>
            <a:lstStyle/>
            <a:p>
              <a:endParaRPr lang="en-GB"/>
            </a:p>
          </p:txBody>
        </p:sp>
        <p:sp>
          <p:nvSpPr>
            <p:cNvPr id="906" name="Freeform 282">
              <a:extLst>
                <a:ext uri="{FF2B5EF4-FFF2-40B4-BE49-F238E27FC236}">
                  <a16:creationId xmlns:a16="http://schemas.microsoft.com/office/drawing/2014/main" id="{C345521E-470C-7348-3A6F-C7227AA43032}"/>
                </a:ext>
              </a:extLst>
            </p:cNvPr>
            <p:cNvSpPr>
              <a:spLocks/>
            </p:cNvSpPr>
            <p:nvPr/>
          </p:nvSpPr>
          <p:spPr bwMode="auto">
            <a:xfrm>
              <a:off x="6357210" y="5743248"/>
              <a:ext cx="25709" cy="27315"/>
            </a:xfrm>
            <a:custGeom>
              <a:avLst/>
              <a:gdLst/>
              <a:ahLst/>
              <a:cxnLst>
                <a:cxn ang="0">
                  <a:pos x="5" y="7"/>
                </a:cxn>
                <a:cxn ang="0">
                  <a:pos x="6" y="3"/>
                </a:cxn>
                <a:cxn ang="0">
                  <a:pos x="5" y="7"/>
                </a:cxn>
              </a:cxnLst>
              <a:rect l="0" t="0" r="r" b="b"/>
              <a:pathLst>
                <a:path w="8" h="9">
                  <a:moveTo>
                    <a:pt x="5" y="7"/>
                  </a:moveTo>
                  <a:cubicBezTo>
                    <a:pt x="0" y="9"/>
                    <a:pt x="5" y="0"/>
                    <a:pt x="6" y="3"/>
                  </a:cubicBezTo>
                  <a:cubicBezTo>
                    <a:pt x="6" y="6"/>
                    <a:pt x="8" y="7"/>
                    <a:pt x="5" y="7"/>
                  </a:cubicBezTo>
                </a:path>
              </a:pathLst>
            </a:custGeom>
            <a:grpFill/>
            <a:ln w="6350" cmpd="sng">
              <a:solidFill>
                <a:schemeClr val="bg1"/>
              </a:solidFill>
              <a:round/>
              <a:headEnd/>
              <a:tailEnd/>
            </a:ln>
          </p:spPr>
          <p:txBody>
            <a:bodyPr/>
            <a:lstStyle/>
            <a:p>
              <a:endParaRPr lang="en-GB"/>
            </a:p>
          </p:txBody>
        </p:sp>
        <p:sp>
          <p:nvSpPr>
            <p:cNvPr id="907" name="Freeform 283">
              <a:extLst>
                <a:ext uri="{FF2B5EF4-FFF2-40B4-BE49-F238E27FC236}">
                  <a16:creationId xmlns:a16="http://schemas.microsoft.com/office/drawing/2014/main" id="{D707C47D-252E-0C98-8F4E-F56E267708F8}"/>
                </a:ext>
              </a:extLst>
            </p:cNvPr>
            <p:cNvSpPr>
              <a:spLocks/>
            </p:cNvSpPr>
            <p:nvPr/>
          </p:nvSpPr>
          <p:spPr bwMode="auto">
            <a:xfrm>
              <a:off x="5354579" y="3747663"/>
              <a:ext cx="20888" cy="6427"/>
            </a:xfrm>
            <a:custGeom>
              <a:avLst/>
              <a:gdLst/>
              <a:ahLst/>
              <a:cxnLst>
                <a:cxn ang="0">
                  <a:pos x="6" y="2"/>
                </a:cxn>
                <a:cxn ang="0">
                  <a:pos x="3" y="2"/>
                </a:cxn>
                <a:cxn ang="0">
                  <a:pos x="1" y="2"/>
                </a:cxn>
                <a:cxn ang="0">
                  <a:pos x="6" y="2"/>
                </a:cxn>
              </a:cxnLst>
              <a:rect l="0" t="0" r="r" b="b"/>
              <a:pathLst>
                <a:path w="7" h="2">
                  <a:moveTo>
                    <a:pt x="6" y="2"/>
                  </a:moveTo>
                  <a:cubicBezTo>
                    <a:pt x="7" y="2"/>
                    <a:pt x="4" y="2"/>
                    <a:pt x="3" y="2"/>
                  </a:cubicBezTo>
                  <a:cubicBezTo>
                    <a:pt x="0" y="2"/>
                    <a:pt x="0" y="2"/>
                    <a:pt x="1" y="2"/>
                  </a:cubicBezTo>
                  <a:cubicBezTo>
                    <a:pt x="3" y="0"/>
                    <a:pt x="4" y="2"/>
                    <a:pt x="6" y="2"/>
                  </a:cubicBezTo>
                </a:path>
              </a:pathLst>
            </a:custGeom>
            <a:grpFill/>
            <a:ln w="6350" cmpd="sng">
              <a:solidFill>
                <a:schemeClr val="bg1"/>
              </a:solidFill>
              <a:round/>
              <a:headEnd/>
              <a:tailEnd/>
            </a:ln>
          </p:spPr>
          <p:txBody>
            <a:bodyPr/>
            <a:lstStyle/>
            <a:p>
              <a:endParaRPr lang="en-GB"/>
            </a:p>
          </p:txBody>
        </p:sp>
        <p:sp>
          <p:nvSpPr>
            <p:cNvPr id="908" name="Freeform 284">
              <a:extLst>
                <a:ext uri="{FF2B5EF4-FFF2-40B4-BE49-F238E27FC236}">
                  <a16:creationId xmlns:a16="http://schemas.microsoft.com/office/drawing/2014/main" id="{EB279A44-656F-5920-6DCC-23290AA29767}"/>
                </a:ext>
              </a:extLst>
            </p:cNvPr>
            <p:cNvSpPr>
              <a:spLocks/>
            </p:cNvSpPr>
            <p:nvPr/>
          </p:nvSpPr>
          <p:spPr bwMode="auto">
            <a:xfrm>
              <a:off x="5354579" y="3744449"/>
              <a:ext cx="17675" cy="3213"/>
            </a:xfrm>
            <a:custGeom>
              <a:avLst/>
              <a:gdLst/>
              <a:ahLst/>
              <a:cxnLst>
                <a:cxn ang="0">
                  <a:pos x="1" y="1"/>
                </a:cxn>
                <a:cxn ang="0">
                  <a:pos x="4" y="1"/>
                </a:cxn>
                <a:cxn ang="0">
                  <a:pos x="1" y="1"/>
                </a:cxn>
              </a:cxnLst>
              <a:rect l="0" t="0" r="r" b="b"/>
              <a:pathLst>
                <a:path w="6" h="1">
                  <a:moveTo>
                    <a:pt x="1" y="1"/>
                  </a:moveTo>
                  <a:cubicBezTo>
                    <a:pt x="0" y="0"/>
                    <a:pt x="6" y="1"/>
                    <a:pt x="4" y="1"/>
                  </a:cubicBezTo>
                  <a:cubicBezTo>
                    <a:pt x="3" y="1"/>
                    <a:pt x="1" y="1"/>
                    <a:pt x="1" y="1"/>
                  </a:cubicBezTo>
                </a:path>
              </a:pathLst>
            </a:custGeom>
            <a:grpFill/>
            <a:ln w="6350" cmpd="sng">
              <a:solidFill>
                <a:schemeClr val="bg1"/>
              </a:solidFill>
              <a:round/>
              <a:headEnd/>
              <a:tailEnd/>
            </a:ln>
          </p:spPr>
          <p:txBody>
            <a:bodyPr/>
            <a:lstStyle/>
            <a:p>
              <a:endParaRPr lang="en-GB"/>
            </a:p>
          </p:txBody>
        </p:sp>
        <p:sp>
          <p:nvSpPr>
            <p:cNvPr id="909" name="Freeform 285">
              <a:extLst>
                <a:ext uri="{FF2B5EF4-FFF2-40B4-BE49-F238E27FC236}">
                  <a16:creationId xmlns:a16="http://schemas.microsoft.com/office/drawing/2014/main" id="{B95D58FB-0F7C-4F03-5C18-1C94CDA47A20}"/>
                </a:ext>
              </a:extLst>
            </p:cNvPr>
            <p:cNvSpPr>
              <a:spLocks/>
            </p:cNvSpPr>
            <p:nvPr/>
          </p:nvSpPr>
          <p:spPr bwMode="auto">
            <a:xfrm>
              <a:off x="5357792" y="3760517"/>
              <a:ext cx="14460" cy="3213"/>
            </a:xfrm>
            <a:custGeom>
              <a:avLst/>
              <a:gdLst/>
              <a:ahLst/>
              <a:cxnLst>
                <a:cxn ang="0">
                  <a:pos x="2" y="1"/>
                </a:cxn>
                <a:cxn ang="0">
                  <a:pos x="5" y="1"/>
                </a:cxn>
                <a:cxn ang="0">
                  <a:pos x="3" y="1"/>
                </a:cxn>
                <a:cxn ang="0">
                  <a:pos x="2" y="1"/>
                </a:cxn>
              </a:cxnLst>
              <a:rect l="0" t="0" r="r" b="b"/>
              <a:pathLst>
                <a:path w="5" h="1">
                  <a:moveTo>
                    <a:pt x="2" y="1"/>
                  </a:moveTo>
                  <a:cubicBezTo>
                    <a:pt x="0" y="0"/>
                    <a:pt x="5" y="0"/>
                    <a:pt x="5" y="1"/>
                  </a:cubicBezTo>
                  <a:cubicBezTo>
                    <a:pt x="5" y="1"/>
                    <a:pt x="5" y="1"/>
                    <a:pt x="3" y="1"/>
                  </a:cubicBezTo>
                  <a:cubicBezTo>
                    <a:pt x="2" y="1"/>
                    <a:pt x="2" y="1"/>
                    <a:pt x="2" y="1"/>
                  </a:cubicBezTo>
                </a:path>
              </a:pathLst>
            </a:custGeom>
            <a:grpFill/>
            <a:ln w="6350" cmpd="sng">
              <a:solidFill>
                <a:schemeClr val="bg1"/>
              </a:solidFill>
              <a:round/>
              <a:headEnd/>
              <a:tailEnd/>
            </a:ln>
          </p:spPr>
          <p:txBody>
            <a:bodyPr/>
            <a:lstStyle/>
            <a:p>
              <a:endParaRPr lang="en-GB"/>
            </a:p>
          </p:txBody>
        </p:sp>
        <p:sp>
          <p:nvSpPr>
            <p:cNvPr id="910" name="Freeform 286">
              <a:extLst>
                <a:ext uri="{FF2B5EF4-FFF2-40B4-BE49-F238E27FC236}">
                  <a16:creationId xmlns:a16="http://schemas.microsoft.com/office/drawing/2014/main" id="{3224C1E7-3161-04D4-0DA4-6B60D5CAA3B8}"/>
                </a:ext>
              </a:extLst>
            </p:cNvPr>
            <p:cNvSpPr>
              <a:spLocks/>
            </p:cNvSpPr>
            <p:nvPr/>
          </p:nvSpPr>
          <p:spPr bwMode="auto">
            <a:xfrm>
              <a:off x="5304768" y="3681786"/>
              <a:ext cx="8034" cy="9640"/>
            </a:xfrm>
            <a:custGeom>
              <a:avLst/>
              <a:gdLst/>
              <a:ahLst/>
              <a:cxnLst>
                <a:cxn ang="0">
                  <a:pos x="3" y="3"/>
                </a:cxn>
                <a:cxn ang="0">
                  <a:pos x="0" y="1"/>
                </a:cxn>
                <a:cxn ang="0">
                  <a:pos x="2" y="0"/>
                </a:cxn>
                <a:cxn ang="0">
                  <a:pos x="3" y="1"/>
                </a:cxn>
                <a:cxn ang="0">
                  <a:pos x="3" y="3"/>
                </a:cxn>
              </a:cxnLst>
              <a:rect l="0" t="0" r="r" b="b"/>
              <a:pathLst>
                <a:path w="3" h="3">
                  <a:moveTo>
                    <a:pt x="3" y="3"/>
                  </a:moveTo>
                  <a:cubicBezTo>
                    <a:pt x="2" y="3"/>
                    <a:pt x="0" y="1"/>
                    <a:pt x="0" y="1"/>
                  </a:cubicBezTo>
                  <a:cubicBezTo>
                    <a:pt x="2" y="0"/>
                    <a:pt x="0" y="0"/>
                    <a:pt x="2" y="0"/>
                  </a:cubicBezTo>
                  <a:cubicBezTo>
                    <a:pt x="2" y="0"/>
                    <a:pt x="2" y="0"/>
                    <a:pt x="3" y="1"/>
                  </a:cubicBezTo>
                  <a:cubicBezTo>
                    <a:pt x="3" y="3"/>
                    <a:pt x="3" y="3"/>
                    <a:pt x="3" y="3"/>
                  </a:cubicBezTo>
                </a:path>
              </a:pathLst>
            </a:custGeom>
            <a:grpFill/>
            <a:ln w="6350" cmpd="sng">
              <a:solidFill>
                <a:schemeClr val="bg1"/>
              </a:solidFill>
              <a:round/>
              <a:headEnd/>
              <a:tailEnd/>
            </a:ln>
          </p:spPr>
          <p:txBody>
            <a:bodyPr/>
            <a:lstStyle/>
            <a:p>
              <a:endParaRPr lang="en-GB"/>
            </a:p>
          </p:txBody>
        </p:sp>
        <p:sp>
          <p:nvSpPr>
            <p:cNvPr id="911" name="Freeform 287">
              <a:extLst>
                <a:ext uri="{FF2B5EF4-FFF2-40B4-BE49-F238E27FC236}">
                  <a16:creationId xmlns:a16="http://schemas.microsoft.com/office/drawing/2014/main" id="{FBF33C5E-A30B-191E-9532-53A8D1D64884}"/>
                </a:ext>
              </a:extLst>
            </p:cNvPr>
            <p:cNvSpPr>
              <a:spLocks/>
            </p:cNvSpPr>
            <p:nvPr/>
          </p:nvSpPr>
          <p:spPr bwMode="auto">
            <a:xfrm>
              <a:off x="5301555" y="3681786"/>
              <a:ext cx="8034" cy="22494"/>
            </a:xfrm>
            <a:custGeom>
              <a:avLst/>
              <a:gdLst/>
              <a:ahLst/>
              <a:cxnLst>
                <a:cxn ang="0">
                  <a:pos x="3" y="6"/>
                </a:cxn>
                <a:cxn ang="0">
                  <a:pos x="1" y="3"/>
                </a:cxn>
                <a:cxn ang="0">
                  <a:pos x="1" y="1"/>
                </a:cxn>
                <a:cxn ang="0">
                  <a:pos x="1" y="0"/>
                </a:cxn>
                <a:cxn ang="0">
                  <a:pos x="3" y="6"/>
                </a:cxn>
              </a:cxnLst>
              <a:rect l="0" t="0" r="r" b="b"/>
              <a:pathLst>
                <a:path w="3" h="7">
                  <a:moveTo>
                    <a:pt x="3" y="6"/>
                  </a:moveTo>
                  <a:cubicBezTo>
                    <a:pt x="1" y="4"/>
                    <a:pt x="0" y="3"/>
                    <a:pt x="1" y="3"/>
                  </a:cubicBezTo>
                  <a:cubicBezTo>
                    <a:pt x="1" y="3"/>
                    <a:pt x="1" y="4"/>
                    <a:pt x="1" y="1"/>
                  </a:cubicBezTo>
                  <a:cubicBezTo>
                    <a:pt x="0" y="0"/>
                    <a:pt x="1" y="0"/>
                    <a:pt x="1" y="0"/>
                  </a:cubicBezTo>
                  <a:cubicBezTo>
                    <a:pt x="1" y="1"/>
                    <a:pt x="3" y="7"/>
                    <a:pt x="3" y="6"/>
                  </a:cubicBezTo>
                </a:path>
              </a:pathLst>
            </a:custGeom>
            <a:grpFill/>
            <a:ln w="6350" cmpd="sng">
              <a:solidFill>
                <a:schemeClr val="bg1"/>
              </a:solidFill>
              <a:round/>
              <a:headEnd/>
              <a:tailEnd/>
            </a:ln>
          </p:spPr>
          <p:txBody>
            <a:bodyPr/>
            <a:lstStyle/>
            <a:p>
              <a:endParaRPr lang="en-GB"/>
            </a:p>
          </p:txBody>
        </p:sp>
        <p:sp>
          <p:nvSpPr>
            <p:cNvPr id="912" name="Freeform 288">
              <a:extLst>
                <a:ext uri="{FF2B5EF4-FFF2-40B4-BE49-F238E27FC236}">
                  <a16:creationId xmlns:a16="http://schemas.microsoft.com/office/drawing/2014/main" id="{9C5245BC-2438-8342-ADF2-0B03270061EF}"/>
                </a:ext>
              </a:extLst>
            </p:cNvPr>
            <p:cNvSpPr>
              <a:spLocks/>
            </p:cNvSpPr>
            <p:nvPr/>
          </p:nvSpPr>
          <p:spPr bwMode="auto">
            <a:xfrm>
              <a:off x="5309589" y="3694640"/>
              <a:ext cx="12854" cy="19281"/>
            </a:xfrm>
            <a:custGeom>
              <a:avLst/>
              <a:gdLst/>
              <a:ahLst/>
              <a:cxnLst>
                <a:cxn ang="0">
                  <a:pos x="4" y="5"/>
                </a:cxn>
                <a:cxn ang="0">
                  <a:pos x="1" y="2"/>
                </a:cxn>
                <a:cxn ang="0">
                  <a:pos x="1" y="3"/>
                </a:cxn>
                <a:cxn ang="0">
                  <a:pos x="4" y="5"/>
                </a:cxn>
              </a:cxnLst>
              <a:rect l="0" t="0" r="r" b="b"/>
              <a:pathLst>
                <a:path w="4" h="6">
                  <a:moveTo>
                    <a:pt x="4" y="5"/>
                  </a:moveTo>
                  <a:cubicBezTo>
                    <a:pt x="1" y="3"/>
                    <a:pt x="1" y="3"/>
                    <a:pt x="1" y="2"/>
                  </a:cubicBezTo>
                  <a:cubicBezTo>
                    <a:pt x="0" y="0"/>
                    <a:pt x="1" y="2"/>
                    <a:pt x="1" y="3"/>
                  </a:cubicBezTo>
                  <a:cubicBezTo>
                    <a:pt x="3" y="3"/>
                    <a:pt x="4" y="6"/>
                    <a:pt x="4" y="5"/>
                  </a:cubicBezTo>
                </a:path>
              </a:pathLst>
            </a:custGeom>
            <a:grpFill/>
            <a:ln w="6350" cmpd="sng">
              <a:solidFill>
                <a:schemeClr val="bg1"/>
              </a:solidFill>
              <a:round/>
              <a:headEnd/>
              <a:tailEnd/>
            </a:ln>
          </p:spPr>
          <p:txBody>
            <a:bodyPr/>
            <a:lstStyle/>
            <a:p>
              <a:endParaRPr lang="en-GB"/>
            </a:p>
          </p:txBody>
        </p:sp>
        <p:sp>
          <p:nvSpPr>
            <p:cNvPr id="913" name="Freeform 301">
              <a:extLst>
                <a:ext uri="{FF2B5EF4-FFF2-40B4-BE49-F238E27FC236}">
                  <a16:creationId xmlns:a16="http://schemas.microsoft.com/office/drawing/2014/main" id="{B10CDC78-0391-579A-185B-917F7A5C08FE}"/>
                </a:ext>
              </a:extLst>
            </p:cNvPr>
            <p:cNvSpPr>
              <a:spLocks/>
            </p:cNvSpPr>
            <p:nvPr/>
          </p:nvSpPr>
          <p:spPr bwMode="auto">
            <a:xfrm>
              <a:off x="4986626" y="3770158"/>
              <a:ext cx="6427" cy="9640"/>
            </a:xfrm>
            <a:custGeom>
              <a:avLst/>
              <a:gdLst/>
              <a:ahLst/>
              <a:cxnLst>
                <a:cxn ang="0">
                  <a:pos x="0" y="1"/>
                </a:cxn>
                <a:cxn ang="0">
                  <a:pos x="2" y="3"/>
                </a:cxn>
                <a:cxn ang="0">
                  <a:pos x="0" y="1"/>
                </a:cxn>
              </a:cxnLst>
              <a:rect l="0" t="0" r="r" b="b"/>
              <a:pathLst>
                <a:path w="2" h="3">
                  <a:moveTo>
                    <a:pt x="0" y="1"/>
                  </a:moveTo>
                  <a:cubicBezTo>
                    <a:pt x="0" y="3"/>
                    <a:pt x="2" y="3"/>
                    <a:pt x="2" y="3"/>
                  </a:cubicBezTo>
                  <a:cubicBezTo>
                    <a:pt x="2" y="1"/>
                    <a:pt x="2" y="0"/>
                    <a:pt x="0" y="1"/>
                  </a:cubicBezTo>
                </a:path>
              </a:pathLst>
            </a:custGeom>
            <a:grpFill/>
            <a:ln w="6350" cmpd="sng">
              <a:solidFill>
                <a:schemeClr val="bg1"/>
              </a:solidFill>
              <a:round/>
              <a:headEnd/>
              <a:tailEnd/>
            </a:ln>
          </p:spPr>
          <p:txBody>
            <a:bodyPr/>
            <a:lstStyle/>
            <a:p>
              <a:endParaRPr lang="en-GB"/>
            </a:p>
          </p:txBody>
        </p:sp>
        <p:sp>
          <p:nvSpPr>
            <p:cNvPr id="914" name="Freeform 310">
              <a:extLst>
                <a:ext uri="{FF2B5EF4-FFF2-40B4-BE49-F238E27FC236}">
                  <a16:creationId xmlns:a16="http://schemas.microsoft.com/office/drawing/2014/main" id="{1CD2A263-1170-5DF9-DAF4-5E97771D2F34}"/>
                </a:ext>
              </a:extLst>
            </p:cNvPr>
            <p:cNvSpPr>
              <a:spLocks/>
            </p:cNvSpPr>
            <p:nvPr/>
          </p:nvSpPr>
          <p:spPr bwMode="ltGray">
            <a:xfrm>
              <a:off x="5536508" y="4766482"/>
              <a:ext cx="263119" cy="74736"/>
            </a:xfrm>
            <a:custGeom>
              <a:avLst/>
              <a:gdLst>
                <a:gd name="connsiteX0" fmla="*/ 0 w 235744"/>
                <a:gd name="connsiteY0" fmla="*/ 64294 h 66960"/>
                <a:gd name="connsiteX1" fmla="*/ 16669 w 235744"/>
                <a:gd name="connsiteY1" fmla="*/ 54769 h 66960"/>
                <a:gd name="connsiteX2" fmla="*/ 14288 w 235744"/>
                <a:gd name="connsiteY2" fmla="*/ 47625 h 66960"/>
                <a:gd name="connsiteX3" fmla="*/ 16669 w 235744"/>
                <a:gd name="connsiteY3" fmla="*/ 35719 h 66960"/>
                <a:gd name="connsiteX4" fmla="*/ 30956 w 235744"/>
                <a:gd name="connsiteY4" fmla="*/ 30956 h 66960"/>
                <a:gd name="connsiteX5" fmla="*/ 38100 w 235744"/>
                <a:gd name="connsiteY5" fmla="*/ 35719 h 66960"/>
                <a:gd name="connsiteX6" fmla="*/ 42863 w 235744"/>
                <a:gd name="connsiteY6" fmla="*/ 42863 h 66960"/>
                <a:gd name="connsiteX7" fmla="*/ 50006 w 235744"/>
                <a:gd name="connsiteY7" fmla="*/ 50006 h 66960"/>
                <a:gd name="connsiteX8" fmla="*/ 52388 w 235744"/>
                <a:gd name="connsiteY8" fmla="*/ 57150 h 66960"/>
                <a:gd name="connsiteX9" fmla="*/ 71438 w 235744"/>
                <a:gd name="connsiteY9" fmla="*/ 57150 h 66960"/>
                <a:gd name="connsiteX10" fmla="*/ 95250 w 235744"/>
                <a:gd name="connsiteY10" fmla="*/ 59531 h 66960"/>
                <a:gd name="connsiteX11" fmla="*/ 100013 w 235744"/>
                <a:gd name="connsiteY11" fmla="*/ 66675 h 66960"/>
                <a:gd name="connsiteX12" fmla="*/ 114300 w 235744"/>
                <a:gd name="connsiteY12" fmla="*/ 64294 h 66960"/>
                <a:gd name="connsiteX13" fmla="*/ 116681 w 235744"/>
                <a:gd name="connsiteY13" fmla="*/ 52388 h 66960"/>
                <a:gd name="connsiteX14" fmla="*/ 140494 w 235744"/>
                <a:gd name="connsiteY14" fmla="*/ 50006 h 66960"/>
                <a:gd name="connsiteX15" fmla="*/ 147638 w 235744"/>
                <a:gd name="connsiteY15" fmla="*/ 47625 h 66960"/>
                <a:gd name="connsiteX16" fmla="*/ 152400 w 235744"/>
                <a:gd name="connsiteY16" fmla="*/ 40481 h 66960"/>
                <a:gd name="connsiteX17" fmla="*/ 169069 w 235744"/>
                <a:gd name="connsiteY17" fmla="*/ 38100 h 66960"/>
                <a:gd name="connsiteX18" fmla="*/ 176213 w 235744"/>
                <a:gd name="connsiteY18" fmla="*/ 35719 h 66960"/>
                <a:gd name="connsiteX19" fmla="*/ 178594 w 235744"/>
                <a:gd name="connsiteY19" fmla="*/ 23813 h 66960"/>
                <a:gd name="connsiteX20" fmla="*/ 180975 w 235744"/>
                <a:gd name="connsiteY20" fmla="*/ 16669 h 66960"/>
                <a:gd name="connsiteX21" fmla="*/ 183356 w 235744"/>
                <a:gd name="connsiteY21" fmla="*/ 2381 h 66960"/>
                <a:gd name="connsiteX22" fmla="*/ 190500 w 235744"/>
                <a:gd name="connsiteY22" fmla="*/ 0 h 66960"/>
                <a:gd name="connsiteX23" fmla="*/ 195263 w 235744"/>
                <a:gd name="connsiteY23" fmla="*/ 16669 h 66960"/>
                <a:gd name="connsiteX24" fmla="*/ 200025 w 235744"/>
                <a:gd name="connsiteY24" fmla="*/ 30956 h 66960"/>
                <a:gd name="connsiteX25" fmla="*/ 216694 w 235744"/>
                <a:gd name="connsiteY25" fmla="*/ 47625 h 66960"/>
                <a:gd name="connsiteX26" fmla="*/ 228600 w 235744"/>
                <a:gd name="connsiteY26" fmla="*/ 50006 h 66960"/>
                <a:gd name="connsiteX27" fmla="*/ 235744 w 235744"/>
                <a:gd name="connsiteY27" fmla="*/ 54769 h 6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5744" h="66960">
                  <a:moveTo>
                    <a:pt x="0" y="64294"/>
                  </a:moveTo>
                  <a:cubicBezTo>
                    <a:pt x="7024" y="62889"/>
                    <a:pt x="15098" y="64193"/>
                    <a:pt x="16669" y="54769"/>
                  </a:cubicBezTo>
                  <a:cubicBezTo>
                    <a:pt x="17082" y="52293"/>
                    <a:pt x="15082" y="50006"/>
                    <a:pt x="14288" y="47625"/>
                  </a:cubicBezTo>
                  <a:cubicBezTo>
                    <a:pt x="15082" y="43656"/>
                    <a:pt x="13807" y="38581"/>
                    <a:pt x="16669" y="35719"/>
                  </a:cubicBezTo>
                  <a:cubicBezTo>
                    <a:pt x="20219" y="32169"/>
                    <a:pt x="30956" y="30956"/>
                    <a:pt x="30956" y="30956"/>
                  </a:cubicBezTo>
                  <a:cubicBezTo>
                    <a:pt x="33337" y="32544"/>
                    <a:pt x="36076" y="33695"/>
                    <a:pt x="38100" y="35719"/>
                  </a:cubicBezTo>
                  <a:cubicBezTo>
                    <a:pt x="40124" y="37743"/>
                    <a:pt x="41031" y="40664"/>
                    <a:pt x="42863" y="42863"/>
                  </a:cubicBezTo>
                  <a:cubicBezTo>
                    <a:pt x="45019" y="45450"/>
                    <a:pt x="47625" y="47625"/>
                    <a:pt x="50006" y="50006"/>
                  </a:cubicBezTo>
                  <a:cubicBezTo>
                    <a:pt x="50800" y="52387"/>
                    <a:pt x="50613" y="55375"/>
                    <a:pt x="52388" y="57150"/>
                  </a:cubicBezTo>
                  <a:cubicBezTo>
                    <a:pt x="57269" y="62031"/>
                    <a:pt x="66910" y="58055"/>
                    <a:pt x="71438" y="57150"/>
                  </a:cubicBezTo>
                  <a:cubicBezTo>
                    <a:pt x="79375" y="57944"/>
                    <a:pt x="87682" y="57008"/>
                    <a:pt x="95250" y="59531"/>
                  </a:cubicBezTo>
                  <a:cubicBezTo>
                    <a:pt x="97965" y="60436"/>
                    <a:pt x="97236" y="65981"/>
                    <a:pt x="100013" y="66675"/>
                  </a:cubicBezTo>
                  <a:cubicBezTo>
                    <a:pt x="104697" y="67846"/>
                    <a:pt x="109538" y="65088"/>
                    <a:pt x="114300" y="64294"/>
                  </a:cubicBezTo>
                  <a:cubicBezTo>
                    <a:pt x="115094" y="60325"/>
                    <a:pt x="114673" y="55902"/>
                    <a:pt x="116681" y="52388"/>
                  </a:cubicBezTo>
                  <a:cubicBezTo>
                    <a:pt x="121734" y="43546"/>
                    <a:pt x="134251" y="49114"/>
                    <a:pt x="140494" y="50006"/>
                  </a:cubicBezTo>
                  <a:cubicBezTo>
                    <a:pt x="142875" y="49212"/>
                    <a:pt x="145678" y="49193"/>
                    <a:pt x="147638" y="47625"/>
                  </a:cubicBezTo>
                  <a:cubicBezTo>
                    <a:pt x="149873" y="45837"/>
                    <a:pt x="149785" y="41643"/>
                    <a:pt x="152400" y="40481"/>
                  </a:cubicBezTo>
                  <a:cubicBezTo>
                    <a:pt x="157529" y="38201"/>
                    <a:pt x="163513" y="38894"/>
                    <a:pt x="169069" y="38100"/>
                  </a:cubicBezTo>
                  <a:cubicBezTo>
                    <a:pt x="171450" y="37306"/>
                    <a:pt x="174821" y="37808"/>
                    <a:pt x="176213" y="35719"/>
                  </a:cubicBezTo>
                  <a:cubicBezTo>
                    <a:pt x="178458" y="32352"/>
                    <a:pt x="177612" y="27739"/>
                    <a:pt x="178594" y="23813"/>
                  </a:cubicBezTo>
                  <a:cubicBezTo>
                    <a:pt x="179203" y="21378"/>
                    <a:pt x="180431" y="19119"/>
                    <a:pt x="180975" y="16669"/>
                  </a:cubicBezTo>
                  <a:cubicBezTo>
                    <a:pt x="182022" y="11956"/>
                    <a:pt x="180960" y="6573"/>
                    <a:pt x="183356" y="2381"/>
                  </a:cubicBezTo>
                  <a:cubicBezTo>
                    <a:pt x="184601" y="202"/>
                    <a:pt x="188119" y="794"/>
                    <a:pt x="190500" y="0"/>
                  </a:cubicBezTo>
                  <a:cubicBezTo>
                    <a:pt x="198505" y="24018"/>
                    <a:pt x="186289" y="-13243"/>
                    <a:pt x="195263" y="16669"/>
                  </a:cubicBezTo>
                  <a:cubicBezTo>
                    <a:pt x="196706" y="21477"/>
                    <a:pt x="198438" y="26194"/>
                    <a:pt x="200025" y="30956"/>
                  </a:cubicBezTo>
                  <a:cubicBezTo>
                    <a:pt x="203019" y="39940"/>
                    <a:pt x="203046" y="44896"/>
                    <a:pt x="216694" y="47625"/>
                  </a:cubicBezTo>
                  <a:lnTo>
                    <a:pt x="228600" y="50006"/>
                  </a:lnTo>
                  <a:lnTo>
                    <a:pt x="235744" y="54769"/>
                  </a:lnTo>
                </a:path>
              </a:pathLst>
            </a:cu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5" name="Freeform 311">
              <a:extLst>
                <a:ext uri="{FF2B5EF4-FFF2-40B4-BE49-F238E27FC236}">
                  <a16:creationId xmlns:a16="http://schemas.microsoft.com/office/drawing/2014/main" id="{6C36E13C-F578-DB7F-81EC-14388775E07B}"/>
                </a:ext>
              </a:extLst>
            </p:cNvPr>
            <p:cNvSpPr>
              <a:spLocks/>
            </p:cNvSpPr>
            <p:nvPr/>
          </p:nvSpPr>
          <p:spPr bwMode="ltGray">
            <a:xfrm>
              <a:off x="5533647" y="4763953"/>
              <a:ext cx="305902" cy="262440"/>
            </a:xfrm>
            <a:custGeom>
              <a:avLst/>
              <a:gdLst>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29061 w 1920955"/>
                <a:gd name="connsiteY34" fmla="*/ 688763 h 1660322"/>
                <a:gd name="connsiteX35" fmla="*/ 114774 w 1920955"/>
                <a:gd name="connsiteY35" fmla="*/ 741151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07095 w 1920955"/>
                <a:gd name="connsiteY34" fmla="*/ 670892 h 1660322"/>
                <a:gd name="connsiteX35" fmla="*/ 114774 w 1920955"/>
                <a:gd name="connsiteY35" fmla="*/ 741151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68110 w 1920955"/>
                <a:gd name="connsiteY34" fmla="*/ 637701 h 1660322"/>
                <a:gd name="connsiteX35" fmla="*/ 114774 w 1920955"/>
                <a:gd name="connsiteY35" fmla="*/ 741151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4774 w 1920955"/>
                <a:gd name="connsiteY35" fmla="*/ 741151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07453 w 1920955"/>
                <a:gd name="connsiteY35" fmla="*/ 746256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314799 w 1920955"/>
                <a:gd name="connsiteY39" fmla="*/ 864976 h 1660322"/>
                <a:gd name="connsiteX40" fmla="*/ 295393 w 1920955"/>
                <a:gd name="connsiteY40" fmla="*/ 919768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19768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19768 h 1660322"/>
                <a:gd name="connsiteX41" fmla="*/ 341051 w 1920955"/>
                <a:gd name="connsiteY41" fmla="*/ 968573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19768 h 1660322"/>
                <a:gd name="connsiteX41" fmla="*/ 341051 w 1920955"/>
                <a:gd name="connsiteY41" fmla="*/ 968573 h 1660322"/>
                <a:gd name="connsiteX42" fmla="*/ 426184 w 1920955"/>
                <a:gd name="connsiteY42" fmla="*/ 1022825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19768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38624 w 1920955"/>
                <a:gd name="connsiteY44" fmla="*/ 1150726 h 1660322"/>
                <a:gd name="connsiteX45" fmla="*/ 519111 w 1920955"/>
                <a:gd name="connsiteY45" fmla="*/ 1219954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41064 w 1920955"/>
                <a:gd name="connsiteY44" fmla="*/ 1163491 h 1660322"/>
                <a:gd name="connsiteX45" fmla="*/ 519111 w 1920955"/>
                <a:gd name="connsiteY45" fmla="*/ 1219954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41064 w 1920955"/>
                <a:gd name="connsiteY44" fmla="*/ 1163491 h 1660322"/>
                <a:gd name="connsiteX45" fmla="*/ 519111 w 1920955"/>
                <a:gd name="connsiteY45" fmla="*/ 1219954 h 1660322"/>
                <a:gd name="connsiteX46" fmla="*/ 591143 w 1920955"/>
                <a:gd name="connsiteY46" fmla="*/ 1224864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41064 w 1920955"/>
                <a:gd name="connsiteY44" fmla="*/ 1163491 h 1660322"/>
                <a:gd name="connsiteX45" fmla="*/ 519111 w 1920955"/>
                <a:gd name="connsiteY45" fmla="*/ 1219954 h 1660322"/>
                <a:gd name="connsiteX46" fmla="*/ 591143 w 1920955"/>
                <a:gd name="connsiteY46" fmla="*/ 1252948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41064 w 1920955"/>
                <a:gd name="connsiteY44" fmla="*/ 1163491 h 1660322"/>
                <a:gd name="connsiteX45" fmla="*/ 519111 w 1920955"/>
                <a:gd name="connsiteY45" fmla="*/ 1219954 h 1660322"/>
                <a:gd name="connsiteX46" fmla="*/ 591143 w 1920955"/>
                <a:gd name="connsiteY46" fmla="*/ 1252948 h 1660322"/>
                <a:gd name="connsiteX47" fmla="*/ 571974 w 1920955"/>
                <a:gd name="connsiteY47" fmla="*/ 1312651 h 1660322"/>
                <a:gd name="connsiteX48" fmla="*/ 662461 w 1920955"/>
                <a:gd name="connsiteY48" fmla="*/ 1465051 h 1660322"/>
                <a:gd name="connsiteX49" fmla="*/ 755271 w 1920955"/>
                <a:gd name="connsiteY49" fmla="*/ 1538205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41064 w 1920955"/>
                <a:gd name="connsiteY44" fmla="*/ 1163491 h 1660322"/>
                <a:gd name="connsiteX45" fmla="*/ 519111 w 1920955"/>
                <a:gd name="connsiteY45" fmla="*/ 1219954 h 1660322"/>
                <a:gd name="connsiteX46" fmla="*/ 591143 w 1920955"/>
                <a:gd name="connsiteY46" fmla="*/ 1252948 h 1660322"/>
                <a:gd name="connsiteX47" fmla="*/ 571974 w 1920955"/>
                <a:gd name="connsiteY47" fmla="*/ 1312651 h 1660322"/>
                <a:gd name="connsiteX48" fmla="*/ 662461 w 1920955"/>
                <a:gd name="connsiteY48" fmla="*/ 1465051 h 1660322"/>
                <a:gd name="connsiteX49" fmla="*/ 755271 w 1920955"/>
                <a:gd name="connsiteY49" fmla="*/ 1538205 h 1660322"/>
                <a:gd name="connsiteX50" fmla="*/ 805336 w 1920955"/>
                <a:gd name="connsiteY50" fmla="*/ 1488863 h 1660322"/>
                <a:gd name="connsiteX51" fmla="*/ 869926 w 1920955"/>
                <a:gd name="connsiteY51" fmla="*/ 1516260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1"/>
                <a:gd name="connsiteX1" fmla="*/ 1567336 w 1920955"/>
                <a:gd name="connsiteY1" fmla="*/ 369676 h 1660321"/>
                <a:gd name="connsiteX2" fmla="*/ 1467324 w 1920955"/>
                <a:gd name="connsiteY2" fmla="*/ 345863 h 1660321"/>
                <a:gd name="connsiteX3" fmla="*/ 1419699 w 1920955"/>
                <a:gd name="connsiteY3" fmla="*/ 317288 h 1660321"/>
                <a:gd name="connsiteX4" fmla="*/ 1367311 w 1920955"/>
                <a:gd name="connsiteY4" fmla="*/ 160126 h 1660321"/>
                <a:gd name="connsiteX5" fmla="*/ 1338736 w 1920955"/>
                <a:gd name="connsiteY5" fmla="*/ 12488 h 1660321"/>
                <a:gd name="connsiteX6" fmla="*/ 1267299 w 1920955"/>
                <a:gd name="connsiteY6" fmla="*/ 12488 h 1660321"/>
                <a:gd name="connsiteX7" fmla="*/ 1214911 w 1920955"/>
                <a:gd name="connsiteY7" fmla="*/ 50588 h 1660321"/>
                <a:gd name="connsiteX8" fmla="*/ 1214911 w 1920955"/>
                <a:gd name="connsiteY8" fmla="*/ 155363 h 1660321"/>
                <a:gd name="connsiteX9" fmla="*/ 1186336 w 1920955"/>
                <a:gd name="connsiteY9" fmla="*/ 183938 h 1660321"/>
                <a:gd name="connsiteX10" fmla="*/ 1176811 w 1920955"/>
                <a:gd name="connsiteY10" fmla="*/ 255376 h 1660321"/>
                <a:gd name="connsiteX11" fmla="*/ 1114899 w 1920955"/>
                <a:gd name="connsiteY11" fmla="*/ 298238 h 1660321"/>
                <a:gd name="connsiteX12" fmla="*/ 1005361 w 1920955"/>
                <a:gd name="connsiteY12" fmla="*/ 312526 h 1660321"/>
                <a:gd name="connsiteX13" fmla="*/ 962499 w 1920955"/>
                <a:gd name="connsiteY13" fmla="*/ 355388 h 1660321"/>
                <a:gd name="connsiteX14" fmla="*/ 838674 w 1920955"/>
                <a:gd name="connsiteY14" fmla="*/ 355388 h 1660321"/>
                <a:gd name="connsiteX15" fmla="*/ 781524 w 1920955"/>
                <a:gd name="connsiteY15" fmla="*/ 426826 h 1660321"/>
                <a:gd name="connsiteX16" fmla="*/ 781524 w 1920955"/>
                <a:gd name="connsiteY16" fmla="*/ 460163 h 1660321"/>
                <a:gd name="connsiteX17" fmla="*/ 743424 w 1920955"/>
                <a:gd name="connsiteY17" fmla="*/ 483976 h 1660321"/>
                <a:gd name="connsiteX18" fmla="*/ 671986 w 1920955"/>
                <a:gd name="connsiteY18" fmla="*/ 417301 h 1660321"/>
                <a:gd name="connsiteX19" fmla="*/ 519586 w 1920955"/>
                <a:gd name="connsiteY19" fmla="*/ 412538 h 1660321"/>
                <a:gd name="connsiteX20" fmla="*/ 457674 w 1920955"/>
                <a:gd name="connsiteY20" fmla="*/ 431588 h 1660321"/>
                <a:gd name="connsiteX21" fmla="*/ 419574 w 1920955"/>
                <a:gd name="connsiteY21" fmla="*/ 417301 h 1660321"/>
                <a:gd name="connsiteX22" fmla="*/ 400524 w 1920955"/>
                <a:gd name="connsiteY22" fmla="*/ 355388 h 1660321"/>
                <a:gd name="connsiteX23" fmla="*/ 333849 w 1920955"/>
                <a:gd name="connsiteY23" fmla="*/ 303001 h 1660321"/>
                <a:gd name="connsiteX24" fmla="*/ 286224 w 1920955"/>
                <a:gd name="connsiteY24" fmla="*/ 236326 h 1660321"/>
                <a:gd name="connsiteX25" fmla="*/ 143349 w 1920955"/>
                <a:gd name="connsiteY25" fmla="*/ 255376 h 1660321"/>
                <a:gd name="connsiteX26" fmla="*/ 124299 w 1920955"/>
                <a:gd name="connsiteY26" fmla="*/ 331576 h 1660321"/>
                <a:gd name="connsiteX27" fmla="*/ 110011 w 1920955"/>
                <a:gd name="connsiteY27" fmla="*/ 364913 h 1660321"/>
                <a:gd name="connsiteX28" fmla="*/ 133824 w 1920955"/>
                <a:gd name="connsiteY28" fmla="*/ 412538 h 1660321"/>
                <a:gd name="connsiteX29" fmla="*/ 81436 w 1920955"/>
                <a:gd name="connsiteY29" fmla="*/ 450638 h 1660321"/>
                <a:gd name="connsiteX30" fmla="*/ 33811 w 1920955"/>
                <a:gd name="connsiteY30" fmla="*/ 445876 h 1660321"/>
                <a:gd name="connsiteX31" fmla="*/ 33811 w 1920955"/>
                <a:gd name="connsiteY31" fmla="*/ 517313 h 1660321"/>
                <a:gd name="connsiteX32" fmla="*/ 474 w 1920955"/>
                <a:gd name="connsiteY32" fmla="*/ 622088 h 1660321"/>
                <a:gd name="connsiteX33" fmla="*/ 62386 w 1920955"/>
                <a:gd name="connsiteY33" fmla="*/ 698288 h 1660321"/>
                <a:gd name="connsiteX34" fmla="*/ 111977 w 1920955"/>
                <a:gd name="connsiteY34" fmla="*/ 678550 h 1660321"/>
                <a:gd name="connsiteX35" fmla="*/ 112334 w 1920955"/>
                <a:gd name="connsiteY35" fmla="*/ 748809 h 1660321"/>
                <a:gd name="connsiteX36" fmla="*/ 167161 w 1920955"/>
                <a:gd name="connsiteY36" fmla="*/ 779251 h 1660321"/>
                <a:gd name="connsiteX37" fmla="*/ 236159 w 1920955"/>
                <a:gd name="connsiteY37" fmla="*/ 789463 h 1660321"/>
                <a:gd name="connsiteX38" fmla="*/ 271462 w 1920955"/>
                <a:gd name="connsiteY38" fmla="*/ 845434 h 1660321"/>
                <a:gd name="connsiteX39" fmla="*/ 270869 w 1920955"/>
                <a:gd name="connsiteY39" fmla="*/ 890506 h 1660321"/>
                <a:gd name="connsiteX40" fmla="*/ 295393 w 1920955"/>
                <a:gd name="connsiteY40" fmla="*/ 929981 h 1660321"/>
                <a:gd name="connsiteX41" fmla="*/ 341051 w 1920955"/>
                <a:gd name="connsiteY41" fmla="*/ 968573 h 1660321"/>
                <a:gd name="connsiteX42" fmla="*/ 426184 w 1920955"/>
                <a:gd name="connsiteY42" fmla="*/ 1022825 h 1660321"/>
                <a:gd name="connsiteX43" fmla="*/ 461961 w 1920955"/>
                <a:gd name="connsiteY43" fmla="*/ 1093918 h 1660321"/>
                <a:gd name="connsiteX44" fmla="*/ 441064 w 1920955"/>
                <a:gd name="connsiteY44" fmla="*/ 1163491 h 1660321"/>
                <a:gd name="connsiteX45" fmla="*/ 519111 w 1920955"/>
                <a:gd name="connsiteY45" fmla="*/ 1219954 h 1660321"/>
                <a:gd name="connsiteX46" fmla="*/ 591143 w 1920955"/>
                <a:gd name="connsiteY46" fmla="*/ 1252948 h 1660321"/>
                <a:gd name="connsiteX47" fmla="*/ 571974 w 1920955"/>
                <a:gd name="connsiteY47" fmla="*/ 1312651 h 1660321"/>
                <a:gd name="connsiteX48" fmla="*/ 662461 w 1920955"/>
                <a:gd name="connsiteY48" fmla="*/ 1465051 h 1660321"/>
                <a:gd name="connsiteX49" fmla="*/ 755271 w 1920955"/>
                <a:gd name="connsiteY49" fmla="*/ 1538205 h 1660321"/>
                <a:gd name="connsiteX50" fmla="*/ 805336 w 1920955"/>
                <a:gd name="connsiteY50" fmla="*/ 1488863 h 1660321"/>
                <a:gd name="connsiteX51" fmla="*/ 869926 w 1920955"/>
                <a:gd name="connsiteY51" fmla="*/ 1516260 h 1660321"/>
                <a:gd name="connsiteX52" fmla="*/ 924399 w 1920955"/>
                <a:gd name="connsiteY52" fmla="*/ 1484101 h 1660321"/>
                <a:gd name="connsiteX53" fmla="*/ 933924 w 1920955"/>
                <a:gd name="connsiteY53" fmla="*/ 1431713 h 1660321"/>
                <a:gd name="connsiteX54" fmla="*/ 1005123 w 1920955"/>
                <a:gd name="connsiteY54" fmla="*/ 1528337 h 1660321"/>
                <a:gd name="connsiteX55" fmla="*/ 1067274 w 1920955"/>
                <a:gd name="connsiteY55" fmla="*/ 1584113 h 1660321"/>
                <a:gd name="connsiteX56" fmla="*/ 1100611 w 1920955"/>
                <a:gd name="connsiteY56" fmla="*/ 1660313 h 1660321"/>
                <a:gd name="connsiteX57" fmla="*/ 1133949 w 1920955"/>
                <a:gd name="connsiteY57" fmla="*/ 1579351 h 1660321"/>
                <a:gd name="connsiteX58" fmla="*/ 1176811 w 1920955"/>
                <a:gd name="connsiteY58" fmla="*/ 1598401 h 1660321"/>
                <a:gd name="connsiteX59" fmla="*/ 1210149 w 1920955"/>
                <a:gd name="connsiteY59" fmla="*/ 1617451 h 1660321"/>
                <a:gd name="connsiteX60" fmla="*/ 1233961 w 1920955"/>
                <a:gd name="connsiteY60" fmla="*/ 1579351 h 1660321"/>
                <a:gd name="connsiteX61" fmla="*/ 1267299 w 1920955"/>
                <a:gd name="connsiteY61" fmla="*/ 1655551 h 1660321"/>
                <a:gd name="connsiteX62" fmla="*/ 1348261 w 1920955"/>
                <a:gd name="connsiteY62" fmla="*/ 1626976 h 1660321"/>
                <a:gd name="connsiteX63" fmla="*/ 1414936 w 1920955"/>
                <a:gd name="connsiteY63" fmla="*/ 1555538 h 1660321"/>
                <a:gd name="connsiteX64" fmla="*/ 1433986 w 1920955"/>
                <a:gd name="connsiteY64" fmla="*/ 1607926 h 1660321"/>
                <a:gd name="connsiteX65" fmla="*/ 1410174 w 1920955"/>
                <a:gd name="connsiteY65" fmla="*/ 1612688 h 1660321"/>
                <a:gd name="connsiteX66" fmla="*/ 1543524 w 1920955"/>
                <a:gd name="connsiteY66" fmla="*/ 1579351 h 1660321"/>
                <a:gd name="connsiteX67" fmla="*/ 1581624 w 1920955"/>
                <a:gd name="connsiteY67" fmla="*/ 1507913 h 1660321"/>
                <a:gd name="connsiteX68" fmla="*/ 1643536 w 1920955"/>
                <a:gd name="connsiteY68" fmla="*/ 1412663 h 1660321"/>
                <a:gd name="connsiteX69" fmla="*/ 1714974 w 1920955"/>
                <a:gd name="connsiteY69" fmla="*/ 1384088 h 1660321"/>
                <a:gd name="connsiteX70" fmla="*/ 1772124 w 1920955"/>
                <a:gd name="connsiteY70" fmla="*/ 1379326 h 1660321"/>
                <a:gd name="connsiteX71" fmla="*/ 1772124 w 1920955"/>
                <a:gd name="connsiteY71" fmla="*/ 1450763 h 1660321"/>
                <a:gd name="connsiteX72" fmla="*/ 1886424 w 1920955"/>
                <a:gd name="connsiteY72" fmla="*/ 1446001 h 1660321"/>
                <a:gd name="connsiteX73" fmla="*/ 1919761 w 1920955"/>
                <a:gd name="connsiteY73" fmla="*/ 1441238 h 1660321"/>
                <a:gd name="connsiteX74" fmla="*/ 1853086 w 1920955"/>
                <a:gd name="connsiteY74" fmla="*/ 1398376 h 1660321"/>
                <a:gd name="connsiteX75" fmla="*/ 1853086 w 1920955"/>
                <a:gd name="connsiteY75" fmla="*/ 1303126 h 1660321"/>
                <a:gd name="connsiteX76" fmla="*/ 1853086 w 1920955"/>
                <a:gd name="connsiteY76" fmla="*/ 1245976 h 1660321"/>
                <a:gd name="connsiteX77" fmla="*/ 1810224 w 1920955"/>
                <a:gd name="connsiteY77" fmla="*/ 1236451 h 1660321"/>
                <a:gd name="connsiteX78" fmla="*/ 1734024 w 1920955"/>
                <a:gd name="connsiteY78" fmla="*/ 1155488 h 1660321"/>
                <a:gd name="connsiteX79" fmla="*/ 1695924 w 1920955"/>
                <a:gd name="connsiteY79" fmla="*/ 974513 h 1660321"/>
                <a:gd name="connsiteX80" fmla="*/ 1643536 w 1920955"/>
                <a:gd name="connsiteY80" fmla="*/ 941176 h 1660321"/>
                <a:gd name="connsiteX81" fmla="*/ 1605436 w 1920955"/>
                <a:gd name="connsiteY81" fmla="*/ 884026 h 1660321"/>
                <a:gd name="connsiteX82" fmla="*/ 1557811 w 1920955"/>
                <a:gd name="connsiteY82" fmla="*/ 836401 h 1660321"/>
                <a:gd name="connsiteX83" fmla="*/ 1505424 w 1920955"/>
                <a:gd name="connsiteY83" fmla="*/ 817351 h 1660321"/>
                <a:gd name="connsiteX84" fmla="*/ 1453036 w 1920955"/>
                <a:gd name="connsiteY84" fmla="*/ 812588 h 1660321"/>
                <a:gd name="connsiteX85" fmla="*/ 1510186 w 1920955"/>
                <a:gd name="connsiteY85" fmla="*/ 779251 h 1660321"/>
                <a:gd name="connsiteX86" fmla="*/ 1476849 w 1920955"/>
                <a:gd name="connsiteY86" fmla="*/ 745913 h 1660321"/>
                <a:gd name="connsiteX87" fmla="*/ 1481611 w 1920955"/>
                <a:gd name="connsiteY87" fmla="*/ 722101 h 1660321"/>
                <a:gd name="connsiteX88" fmla="*/ 1572099 w 1920955"/>
                <a:gd name="connsiteY88" fmla="*/ 760201 h 1660321"/>
                <a:gd name="connsiteX89" fmla="*/ 1624486 w 1920955"/>
                <a:gd name="connsiteY89" fmla="*/ 693526 h 1660321"/>
                <a:gd name="connsiteX90" fmla="*/ 1614961 w 1920955"/>
                <a:gd name="connsiteY90" fmla="*/ 550651 h 1660321"/>
                <a:gd name="connsiteX91" fmla="*/ 1610199 w 1920955"/>
                <a:gd name="connsiteY91" fmla="*/ 412538 h 1660321"/>
                <a:gd name="connsiteX0" fmla="*/ 1610199 w 1920955"/>
                <a:gd name="connsiteY0" fmla="*/ 412538 h 1660321"/>
                <a:gd name="connsiteX1" fmla="*/ 1567336 w 1920955"/>
                <a:gd name="connsiteY1" fmla="*/ 369676 h 1660321"/>
                <a:gd name="connsiteX2" fmla="*/ 1467324 w 1920955"/>
                <a:gd name="connsiteY2" fmla="*/ 345863 h 1660321"/>
                <a:gd name="connsiteX3" fmla="*/ 1419699 w 1920955"/>
                <a:gd name="connsiteY3" fmla="*/ 317288 h 1660321"/>
                <a:gd name="connsiteX4" fmla="*/ 1367311 w 1920955"/>
                <a:gd name="connsiteY4" fmla="*/ 160126 h 1660321"/>
                <a:gd name="connsiteX5" fmla="*/ 1338736 w 1920955"/>
                <a:gd name="connsiteY5" fmla="*/ 12488 h 1660321"/>
                <a:gd name="connsiteX6" fmla="*/ 1267299 w 1920955"/>
                <a:gd name="connsiteY6" fmla="*/ 12488 h 1660321"/>
                <a:gd name="connsiteX7" fmla="*/ 1214911 w 1920955"/>
                <a:gd name="connsiteY7" fmla="*/ 50588 h 1660321"/>
                <a:gd name="connsiteX8" fmla="*/ 1214911 w 1920955"/>
                <a:gd name="connsiteY8" fmla="*/ 155363 h 1660321"/>
                <a:gd name="connsiteX9" fmla="*/ 1186336 w 1920955"/>
                <a:gd name="connsiteY9" fmla="*/ 183938 h 1660321"/>
                <a:gd name="connsiteX10" fmla="*/ 1176811 w 1920955"/>
                <a:gd name="connsiteY10" fmla="*/ 255376 h 1660321"/>
                <a:gd name="connsiteX11" fmla="*/ 1114899 w 1920955"/>
                <a:gd name="connsiteY11" fmla="*/ 298238 h 1660321"/>
                <a:gd name="connsiteX12" fmla="*/ 1005361 w 1920955"/>
                <a:gd name="connsiteY12" fmla="*/ 312526 h 1660321"/>
                <a:gd name="connsiteX13" fmla="*/ 962499 w 1920955"/>
                <a:gd name="connsiteY13" fmla="*/ 355388 h 1660321"/>
                <a:gd name="connsiteX14" fmla="*/ 838674 w 1920955"/>
                <a:gd name="connsiteY14" fmla="*/ 355388 h 1660321"/>
                <a:gd name="connsiteX15" fmla="*/ 781524 w 1920955"/>
                <a:gd name="connsiteY15" fmla="*/ 426826 h 1660321"/>
                <a:gd name="connsiteX16" fmla="*/ 781524 w 1920955"/>
                <a:gd name="connsiteY16" fmla="*/ 460163 h 1660321"/>
                <a:gd name="connsiteX17" fmla="*/ 743424 w 1920955"/>
                <a:gd name="connsiteY17" fmla="*/ 483976 h 1660321"/>
                <a:gd name="connsiteX18" fmla="*/ 671986 w 1920955"/>
                <a:gd name="connsiteY18" fmla="*/ 417301 h 1660321"/>
                <a:gd name="connsiteX19" fmla="*/ 519586 w 1920955"/>
                <a:gd name="connsiteY19" fmla="*/ 412538 h 1660321"/>
                <a:gd name="connsiteX20" fmla="*/ 457674 w 1920955"/>
                <a:gd name="connsiteY20" fmla="*/ 431588 h 1660321"/>
                <a:gd name="connsiteX21" fmla="*/ 419574 w 1920955"/>
                <a:gd name="connsiteY21" fmla="*/ 417301 h 1660321"/>
                <a:gd name="connsiteX22" fmla="*/ 400524 w 1920955"/>
                <a:gd name="connsiteY22" fmla="*/ 355388 h 1660321"/>
                <a:gd name="connsiteX23" fmla="*/ 333849 w 1920955"/>
                <a:gd name="connsiteY23" fmla="*/ 303001 h 1660321"/>
                <a:gd name="connsiteX24" fmla="*/ 286224 w 1920955"/>
                <a:gd name="connsiteY24" fmla="*/ 236326 h 1660321"/>
                <a:gd name="connsiteX25" fmla="*/ 143349 w 1920955"/>
                <a:gd name="connsiteY25" fmla="*/ 255376 h 1660321"/>
                <a:gd name="connsiteX26" fmla="*/ 124299 w 1920955"/>
                <a:gd name="connsiteY26" fmla="*/ 331576 h 1660321"/>
                <a:gd name="connsiteX27" fmla="*/ 110011 w 1920955"/>
                <a:gd name="connsiteY27" fmla="*/ 364913 h 1660321"/>
                <a:gd name="connsiteX28" fmla="*/ 133824 w 1920955"/>
                <a:gd name="connsiteY28" fmla="*/ 412538 h 1660321"/>
                <a:gd name="connsiteX29" fmla="*/ 81436 w 1920955"/>
                <a:gd name="connsiteY29" fmla="*/ 450638 h 1660321"/>
                <a:gd name="connsiteX30" fmla="*/ 33811 w 1920955"/>
                <a:gd name="connsiteY30" fmla="*/ 445876 h 1660321"/>
                <a:gd name="connsiteX31" fmla="*/ 33811 w 1920955"/>
                <a:gd name="connsiteY31" fmla="*/ 517313 h 1660321"/>
                <a:gd name="connsiteX32" fmla="*/ 474 w 1920955"/>
                <a:gd name="connsiteY32" fmla="*/ 622088 h 1660321"/>
                <a:gd name="connsiteX33" fmla="*/ 62386 w 1920955"/>
                <a:gd name="connsiteY33" fmla="*/ 698288 h 1660321"/>
                <a:gd name="connsiteX34" fmla="*/ 111977 w 1920955"/>
                <a:gd name="connsiteY34" fmla="*/ 678550 h 1660321"/>
                <a:gd name="connsiteX35" fmla="*/ 112334 w 1920955"/>
                <a:gd name="connsiteY35" fmla="*/ 748809 h 1660321"/>
                <a:gd name="connsiteX36" fmla="*/ 167161 w 1920955"/>
                <a:gd name="connsiteY36" fmla="*/ 779251 h 1660321"/>
                <a:gd name="connsiteX37" fmla="*/ 236159 w 1920955"/>
                <a:gd name="connsiteY37" fmla="*/ 789463 h 1660321"/>
                <a:gd name="connsiteX38" fmla="*/ 271462 w 1920955"/>
                <a:gd name="connsiteY38" fmla="*/ 845434 h 1660321"/>
                <a:gd name="connsiteX39" fmla="*/ 270869 w 1920955"/>
                <a:gd name="connsiteY39" fmla="*/ 890506 h 1660321"/>
                <a:gd name="connsiteX40" fmla="*/ 295393 w 1920955"/>
                <a:gd name="connsiteY40" fmla="*/ 929981 h 1660321"/>
                <a:gd name="connsiteX41" fmla="*/ 341051 w 1920955"/>
                <a:gd name="connsiteY41" fmla="*/ 968573 h 1660321"/>
                <a:gd name="connsiteX42" fmla="*/ 426184 w 1920955"/>
                <a:gd name="connsiteY42" fmla="*/ 1022825 h 1660321"/>
                <a:gd name="connsiteX43" fmla="*/ 461961 w 1920955"/>
                <a:gd name="connsiteY43" fmla="*/ 1093918 h 1660321"/>
                <a:gd name="connsiteX44" fmla="*/ 441064 w 1920955"/>
                <a:gd name="connsiteY44" fmla="*/ 1163491 h 1660321"/>
                <a:gd name="connsiteX45" fmla="*/ 519111 w 1920955"/>
                <a:gd name="connsiteY45" fmla="*/ 1219954 h 1660321"/>
                <a:gd name="connsiteX46" fmla="*/ 591143 w 1920955"/>
                <a:gd name="connsiteY46" fmla="*/ 1252948 h 1660321"/>
                <a:gd name="connsiteX47" fmla="*/ 571974 w 1920955"/>
                <a:gd name="connsiteY47" fmla="*/ 1312651 h 1660321"/>
                <a:gd name="connsiteX48" fmla="*/ 662461 w 1920955"/>
                <a:gd name="connsiteY48" fmla="*/ 1465051 h 1660321"/>
                <a:gd name="connsiteX49" fmla="*/ 755271 w 1920955"/>
                <a:gd name="connsiteY49" fmla="*/ 1538205 h 1660321"/>
                <a:gd name="connsiteX50" fmla="*/ 805336 w 1920955"/>
                <a:gd name="connsiteY50" fmla="*/ 1488863 h 1660321"/>
                <a:gd name="connsiteX51" fmla="*/ 869926 w 1920955"/>
                <a:gd name="connsiteY51" fmla="*/ 1516260 h 1660321"/>
                <a:gd name="connsiteX52" fmla="*/ 924399 w 1920955"/>
                <a:gd name="connsiteY52" fmla="*/ 1484101 h 1660321"/>
                <a:gd name="connsiteX53" fmla="*/ 929042 w 1920955"/>
                <a:gd name="connsiteY53" fmla="*/ 1367886 h 1660321"/>
                <a:gd name="connsiteX54" fmla="*/ 1005123 w 1920955"/>
                <a:gd name="connsiteY54" fmla="*/ 1528337 h 1660321"/>
                <a:gd name="connsiteX55" fmla="*/ 1067274 w 1920955"/>
                <a:gd name="connsiteY55" fmla="*/ 1584113 h 1660321"/>
                <a:gd name="connsiteX56" fmla="*/ 1100611 w 1920955"/>
                <a:gd name="connsiteY56" fmla="*/ 1660313 h 1660321"/>
                <a:gd name="connsiteX57" fmla="*/ 1133949 w 1920955"/>
                <a:gd name="connsiteY57" fmla="*/ 1579351 h 1660321"/>
                <a:gd name="connsiteX58" fmla="*/ 1176811 w 1920955"/>
                <a:gd name="connsiteY58" fmla="*/ 1598401 h 1660321"/>
                <a:gd name="connsiteX59" fmla="*/ 1210149 w 1920955"/>
                <a:gd name="connsiteY59" fmla="*/ 1617451 h 1660321"/>
                <a:gd name="connsiteX60" fmla="*/ 1233961 w 1920955"/>
                <a:gd name="connsiteY60" fmla="*/ 1579351 h 1660321"/>
                <a:gd name="connsiteX61" fmla="*/ 1267299 w 1920955"/>
                <a:gd name="connsiteY61" fmla="*/ 1655551 h 1660321"/>
                <a:gd name="connsiteX62" fmla="*/ 1348261 w 1920955"/>
                <a:gd name="connsiteY62" fmla="*/ 1626976 h 1660321"/>
                <a:gd name="connsiteX63" fmla="*/ 1414936 w 1920955"/>
                <a:gd name="connsiteY63" fmla="*/ 1555538 h 1660321"/>
                <a:gd name="connsiteX64" fmla="*/ 1433986 w 1920955"/>
                <a:gd name="connsiteY64" fmla="*/ 1607926 h 1660321"/>
                <a:gd name="connsiteX65" fmla="*/ 1410174 w 1920955"/>
                <a:gd name="connsiteY65" fmla="*/ 1612688 h 1660321"/>
                <a:gd name="connsiteX66" fmla="*/ 1543524 w 1920955"/>
                <a:gd name="connsiteY66" fmla="*/ 1579351 h 1660321"/>
                <a:gd name="connsiteX67" fmla="*/ 1581624 w 1920955"/>
                <a:gd name="connsiteY67" fmla="*/ 1507913 h 1660321"/>
                <a:gd name="connsiteX68" fmla="*/ 1643536 w 1920955"/>
                <a:gd name="connsiteY68" fmla="*/ 1412663 h 1660321"/>
                <a:gd name="connsiteX69" fmla="*/ 1714974 w 1920955"/>
                <a:gd name="connsiteY69" fmla="*/ 1384088 h 1660321"/>
                <a:gd name="connsiteX70" fmla="*/ 1772124 w 1920955"/>
                <a:gd name="connsiteY70" fmla="*/ 1379326 h 1660321"/>
                <a:gd name="connsiteX71" fmla="*/ 1772124 w 1920955"/>
                <a:gd name="connsiteY71" fmla="*/ 1450763 h 1660321"/>
                <a:gd name="connsiteX72" fmla="*/ 1886424 w 1920955"/>
                <a:gd name="connsiteY72" fmla="*/ 1446001 h 1660321"/>
                <a:gd name="connsiteX73" fmla="*/ 1919761 w 1920955"/>
                <a:gd name="connsiteY73" fmla="*/ 1441238 h 1660321"/>
                <a:gd name="connsiteX74" fmla="*/ 1853086 w 1920955"/>
                <a:gd name="connsiteY74" fmla="*/ 1398376 h 1660321"/>
                <a:gd name="connsiteX75" fmla="*/ 1853086 w 1920955"/>
                <a:gd name="connsiteY75" fmla="*/ 1303126 h 1660321"/>
                <a:gd name="connsiteX76" fmla="*/ 1853086 w 1920955"/>
                <a:gd name="connsiteY76" fmla="*/ 1245976 h 1660321"/>
                <a:gd name="connsiteX77" fmla="*/ 1810224 w 1920955"/>
                <a:gd name="connsiteY77" fmla="*/ 1236451 h 1660321"/>
                <a:gd name="connsiteX78" fmla="*/ 1734024 w 1920955"/>
                <a:gd name="connsiteY78" fmla="*/ 1155488 h 1660321"/>
                <a:gd name="connsiteX79" fmla="*/ 1695924 w 1920955"/>
                <a:gd name="connsiteY79" fmla="*/ 974513 h 1660321"/>
                <a:gd name="connsiteX80" fmla="*/ 1643536 w 1920955"/>
                <a:gd name="connsiteY80" fmla="*/ 941176 h 1660321"/>
                <a:gd name="connsiteX81" fmla="*/ 1605436 w 1920955"/>
                <a:gd name="connsiteY81" fmla="*/ 884026 h 1660321"/>
                <a:gd name="connsiteX82" fmla="*/ 1557811 w 1920955"/>
                <a:gd name="connsiteY82" fmla="*/ 836401 h 1660321"/>
                <a:gd name="connsiteX83" fmla="*/ 1505424 w 1920955"/>
                <a:gd name="connsiteY83" fmla="*/ 817351 h 1660321"/>
                <a:gd name="connsiteX84" fmla="*/ 1453036 w 1920955"/>
                <a:gd name="connsiteY84" fmla="*/ 812588 h 1660321"/>
                <a:gd name="connsiteX85" fmla="*/ 1510186 w 1920955"/>
                <a:gd name="connsiteY85" fmla="*/ 779251 h 1660321"/>
                <a:gd name="connsiteX86" fmla="*/ 1476849 w 1920955"/>
                <a:gd name="connsiteY86" fmla="*/ 745913 h 1660321"/>
                <a:gd name="connsiteX87" fmla="*/ 1481611 w 1920955"/>
                <a:gd name="connsiteY87" fmla="*/ 722101 h 1660321"/>
                <a:gd name="connsiteX88" fmla="*/ 1572099 w 1920955"/>
                <a:gd name="connsiteY88" fmla="*/ 760201 h 1660321"/>
                <a:gd name="connsiteX89" fmla="*/ 1624486 w 1920955"/>
                <a:gd name="connsiteY89" fmla="*/ 693526 h 1660321"/>
                <a:gd name="connsiteX90" fmla="*/ 1614961 w 1920955"/>
                <a:gd name="connsiteY90" fmla="*/ 550651 h 1660321"/>
                <a:gd name="connsiteX91" fmla="*/ 1610199 w 1920955"/>
                <a:gd name="connsiteY91" fmla="*/ 412538 h 1660321"/>
                <a:gd name="connsiteX0" fmla="*/ 1610199 w 1920955"/>
                <a:gd name="connsiteY0" fmla="*/ 412538 h 1660321"/>
                <a:gd name="connsiteX1" fmla="*/ 1567336 w 1920955"/>
                <a:gd name="connsiteY1" fmla="*/ 369676 h 1660321"/>
                <a:gd name="connsiteX2" fmla="*/ 1467324 w 1920955"/>
                <a:gd name="connsiteY2" fmla="*/ 345863 h 1660321"/>
                <a:gd name="connsiteX3" fmla="*/ 1419699 w 1920955"/>
                <a:gd name="connsiteY3" fmla="*/ 317288 h 1660321"/>
                <a:gd name="connsiteX4" fmla="*/ 1367311 w 1920955"/>
                <a:gd name="connsiteY4" fmla="*/ 160126 h 1660321"/>
                <a:gd name="connsiteX5" fmla="*/ 1338736 w 1920955"/>
                <a:gd name="connsiteY5" fmla="*/ 12488 h 1660321"/>
                <a:gd name="connsiteX6" fmla="*/ 1267299 w 1920955"/>
                <a:gd name="connsiteY6" fmla="*/ 12488 h 1660321"/>
                <a:gd name="connsiteX7" fmla="*/ 1214911 w 1920955"/>
                <a:gd name="connsiteY7" fmla="*/ 50588 h 1660321"/>
                <a:gd name="connsiteX8" fmla="*/ 1214911 w 1920955"/>
                <a:gd name="connsiteY8" fmla="*/ 155363 h 1660321"/>
                <a:gd name="connsiteX9" fmla="*/ 1186336 w 1920955"/>
                <a:gd name="connsiteY9" fmla="*/ 183938 h 1660321"/>
                <a:gd name="connsiteX10" fmla="*/ 1176811 w 1920955"/>
                <a:gd name="connsiteY10" fmla="*/ 255376 h 1660321"/>
                <a:gd name="connsiteX11" fmla="*/ 1114899 w 1920955"/>
                <a:gd name="connsiteY11" fmla="*/ 298238 h 1660321"/>
                <a:gd name="connsiteX12" fmla="*/ 1005361 w 1920955"/>
                <a:gd name="connsiteY12" fmla="*/ 312526 h 1660321"/>
                <a:gd name="connsiteX13" fmla="*/ 962499 w 1920955"/>
                <a:gd name="connsiteY13" fmla="*/ 355388 h 1660321"/>
                <a:gd name="connsiteX14" fmla="*/ 838674 w 1920955"/>
                <a:gd name="connsiteY14" fmla="*/ 355388 h 1660321"/>
                <a:gd name="connsiteX15" fmla="*/ 781524 w 1920955"/>
                <a:gd name="connsiteY15" fmla="*/ 426826 h 1660321"/>
                <a:gd name="connsiteX16" fmla="*/ 781524 w 1920955"/>
                <a:gd name="connsiteY16" fmla="*/ 460163 h 1660321"/>
                <a:gd name="connsiteX17" fmla="*/ 743424 w 1920955"/>
                <a:gd name="connsiteY17" fmla="*/ 483976 h 1660321"/>
                <a:gd name="connsiteX18" fmla="*/ 671986 w 1920955"/>
                <a:gd name="connsiteY18" fmla="*/ 417301 h 1660321"/>
                <a:gd name="connsiteX19" fmla="*/ 519586 w 1920955"/>
                <a:gd name="connsiteY19" fmla="*/ 412538 h 1660321"/>
                <a:gd name="connsiteX20" fmla="*/ 457674 w 1920955"/>
                <a:gd name="connsiteY20" fmla="*/ 431588 h 1660321"/>
                <a:gd name="connsiteX21" fmla="*/ 419574 w 1920955"/>
                <a:gd name="connsiteY21" fmla="*/ 417301 h 1660321"/>
                <a:gd name="connsiteX22" fmla="*/ 400524 w 1920955"/>
                <a:gd name="connsiteY22" fmla="*/ 355388 h 1660321"/>
                <a:gd name="connsiteX23" fmla="*/ 333849 w 1920955"/>
                <a:gd name="connsiteY23" fmla="*/ 303001 h 1660321"/>
                <a:gd name="connsiteX24" fmla="*/ 286224 w 1920955"/>
                <a:gd name="connsiteY24" fmla="*/ 236326 h 1660321"/>
                <a:gd name="connsiteX25" fmla="*/ 143349 w 1920955"/>
                <a:gd name="connsiteY25" fmla="*/ 255376 h 1660321"/>
                <a:gd name="connsiteX26" fmla="*/ 124299 w 1920955"/>
                <a:gd name="connsiteY26" fmla="*/ 331576 h 1660321"/>
                <a:gd name="connsiteX27" fmla="*/ 110011 w 1920955"/>
                <a:gd name="connsiteY27" fmla="*/ 364913 h 1660321"/>
                <a:gd name="connsiteX28" fmla="*/ 133824 w 1920955"/>
                <a:gd name="connsiteY28" fmla="*/ 412538 h 1660321"/>
                <a:gd name="connsiteX29" fmla="*/ 81436 w 1920955"/>
                <a:gd name="connsiteY29" fmla="*/ 450638 h 1660321"/>
                <a:gd name="connsiteX30" fmla="*/ 33811 w 1920955"/>
                <a:gd name="connsiteY30" fmla="*/ 445876 h 1660321"/>
                <a:gd name="connsiteX31" fmla="*/ 33811 w 1920955"/>
                <a:gd name="connsiteY31" fmla="*/ 517313 h 1660321"/>
                <a:gd name="connsiteX32" fmla="*/ 474 w 1920955"/>
                <a:gd name="connsiteY32" fmla="*/ 622088 h 1660321"/>
                <a:gd name="connsiteX33" fmla="*/ 62386 w 1920955"/>
                <a:gd name="connsiteY33" fmla="*/ 698288 h 1660321"/>
                <a:gd name="connsiteX34" fmla="*/ 111977 w 1920955"/>
                <a:gd name="connsiteY34" fmla="*/ 678550 h 1660321"/>
                <a:gd name="connsiteX35" fmla="*/ 112334 w 1920955"/>
                <a:gd name="connsiteY35" fmla="*/ 748809 h 1660321"/>
                <a:gd name="connsiteX36" fmla="*/ 167161 w 1920955"/>
                <a:gd name="connsiteY36" fmla="*/ 779251 h 1660321"/>
                <a:gd name="connsiteX37" fmla="*/ 236159 w 1920955"/>
                <a:gd name="connsiteY37" fmla="*/ 789463 h 1660321"/>
                <a:gd name="connsiteX38" fmla="*/ 271462 w 1920955"/>
                <a:gd name="connsiteY38" fmla="*/ 845434 h 1660321"/>
                <a:gd name="connsiteX39" fmla="*/ 270869 w 1920955"/>
                <a:gd name="connsiteY39" fmla="*/ 890506 h 1660321"/>
                <a:gd name="connsiteX40" fmla="*/ 295393 w 1920955"/>
                <a:gd name="connsiteY40" fmla="*/ 929981 h 1660321"/>
                <a:gd name="connsiteX41" fmla="*/ 341051 w 1920955"/>
                <a:gd name="connsiteY41" fmla="*/ 968573 h 1660321"/>
                <a:gd name="connsiteX42" fmla="*/ 426184 w 1920955"/>
                <a:gd name="connsiteY42" fmla="*/ 1022825 h 1660321"/>
                <a:gd name="connsiteX43" fmla="*/ 461961 w 1920955"/>
                <a:gd name="connsiteY43" fmla="*/ 1093918 h 1660321"/>
                <a:gd name="connsiteX44" fmla="*/ 441064 w 1920955"/>
                <a:gd name="connsiteY44" fmla="*/ 1163491 h 1660321"/>
                <a:gd name="connsiteX45" fmla="*/ 519111 w 1920955"/>
                <a:gd name="connsiteY45" fmla="*/ 1219954 h 1660321"/>
                <a:gd name="connsiteX46" fmla="*/ 591143 w 1920955"/>
                <a:gd name="connsiteY46" fmla="*/ 1252948 h 1660321"/>
                <a:gd name="connsiteX47" fmla="*/ 571974 w 1920955"/>
                <a:gd name="connsiteY47" fmla="*/ 1312651 h 1660321"/>
                <a:gd name="connsiteX48" fmla="*/ 662461 w 1920955"/>
                <a:gd name="connsiteY48" fmla="*/ 1465051 h 1660321"/>
                <a:gd name="connsiteX49" fmla="*/ 755271 w 1920955"/>
                <a:gd name="connsiteY49" fmla="*/ 1538205 h 1660321"/>
                <a:gd name="connsiteX50" fmla="*/ 805336 w 1920955"/>
                <a:gd name="connsiteY50" fmla="*/ 1488863 h 1660321"/>
                <a:gd name="connsiteX51" fmla="*/ 869926 w 1920955"/>
                <a:gd name="connsiteY51" fmla="*/ 1516260 h 1660321"/>
                <a:gd name="connsiteX52" fmla="*/ 924399 w 1920955"/>
                <a:gd name="connsiteY52" fmla="*/ 1484101 h 1660321"/>
                <a:gd name="connsiteX53" fmla="*/ 941246 w 1920955"/>
                <a:gd name="connsiteY53" fmla="*/ 1441925 h 1660321"/>
                <a:gd name="connsiteX54" fmla="*/ 1005123 w 1920955"/>
                <a:gd name="connsiteY54" fmla="*/ 1528337 h 1660321"/>
                <a:gd name="connsiteX55" fmla="*/ 1067274 w 1920955"/>
                <a:gd name="connsiteY55" fmla="*/ 1584113 h 1660321"/>
                <a:gd name="connsiteX56" fmla="*/ 1100611 w 1920955"/>
                <a:gd name="connsiteY56" fmla="*/ 1660313 h 1660321"/>
                <a:gd name="connsiteX57" fmla="*/ 1133949 w 1920955"/>
                <a:gd name="connsiteY57" fmla="*/ 1579351 h 1660321"/>
                <a:gd name="connsiteX58" fmla="*/ 1176811 w 1920955"/>
                <a:gd name="connsiteY58" fmla="*/ 1598401 h 1660321"/>
                <a:gd name="connsiteX59" fmla="*/ 1210149 w 1920955"/>
                <a:gd name="connsiteY59" fmla="*/ 1617451 h 1660321"/>
                <a:gd name="connsiteX60" fmla="*/ 1233961 w 1920955"/>
                <a:gd name="connsiteY60" fmla="*/ 1579351 h 1660321"/>
                <a:gd name="connsiteX61" fmla="*/ 1267299 w 1920955"/>
                <a:gd name="connsiteY61" fmla="*/ 1655551 h 1660321"/>
                <a:gd name="connsiteX62" fmla="*/ 1348261 w 1920955"/>
                <a:gd name="connsiteY62" fmla="*/ 1626976 h 1660321"/>
                <a:gd name="connsiteX63" fmla="*/ 1414936 w 1920955"/>
                <a:gd name="connsiteY63" fmla="*/ 1555538 h 1660321"/>
                <a:gd name="connsiteX64" fmla="*/ 1433986 w 1920955"/>
                <a:gd name="connsiteY64" fmla="*/ 1607926 h 1660321"/>
                <a:gd name="connsiteX65" fmla="*/ 1410174 w 1920955"/>
                <a:gd name="connsiteY65" fmla="*/ 1612688 h 1660321"/>
                <a:gd name="connsiteX66" fmla="*/ 1543524 w 1920955"/>
                <a:gd name="connsiteY66" fmla="*/ 1579351 h 1660321"/>
                <a:gd name="connsiteX67" fmla="*/ 1581624 w 1920955"/>
                <a:gd name="connsiteY67" fmla="*/ 1507913 h 1660321"/>
                <a:gd name="connsiteX68" fmla="*/ 1643536 w 1920955"/>
                <a:gd name="connsiteY68" fmla="*/ 1412663 h 1660321"/>
                <a:gd name="connsiteX69" fmla="*/ 1714974 w 1920955"/>
                <a:gd name="connsiteY69" fmla="*/ 1384088 h 1660321"/>
                <a:gd name="connsiteX70" fmla="*/ 1772124 w 1920955"/>
                <a:gd name="connsiteY70" fmla="*/ 1379326 h 1660321"/>
                <a:gd name="connsiteX71" fmla="*/ 1772124 w 1920955"/>
                <a:gd name="connsiteY71" fmla="*/ 1450763 h 1660321"/>
                <a:gd name="connsiteX72" fmla="*/ 1886424 w 1920955"/>
                <a:gd name="connsiteY72" fmla="*/ 1446001 h 1660321"/>
                <a:gd name="connsiteX73" fmla="*/ 1919761 w 1920955"/>
                <a:gd name="connsiteY73" fmla="*/ 1441238 h 1660321"/>
                <a:gd name="connsiteX74" fmla="*/ 1853086 w 1920955"/>
                <a:gd name="connsiteY74" fmla="*/ 1398376 h 1660321"/>
                <a:gd name="connsiteX75" fmla="*/ 1853086 w 1920955"/>
                <a:gd name="connsiteY75" fmla="*/ 1303126 h 1660321"/>
                <a:gd name="connsiteX76" fmla="*/ 1853086 w 1920955"/>
                <a:gd name="connsiteY76" fmla="*/ 1245976 h 1660321"/>
                <a:gd name="connsiteX77" fmla="*/ 1810224 w 1920955"/>
                <a:gd name="connsiteY77" fmla="*/ 1236451 h 1660321"/>
                <a:gd name="connsiteX78" fmla="*/ 1734024 w 1920955"/>
                <a:gd name="connsiteY78" fmla="*/ 1155488 h 1660321"/>
                <a:gd name="connsiteX79" fmla="*/ 1695924 w 1920955"/>
                <a:gd name="connsiteY79" fmla="*/ 974513 h 1660321"/>
                <a:gd name="connsiteX80" fmla="*/ 1643536 w 1920955"/>
                <a:gd name="connsiteY80" fmla="*/ 941176 h 1660321"/>
                <a:gd name="connsiteX81" fmla="*/ 1605436 w 1920955"/>
                <a:gd name="connsiteY81" fmla="*/ 884026 h 1660321"/>
                <a:gd name="connsiteX82" fmla="*/ 1557811 w 1920955"/>
                <a:gd name="connsiteY82" fmla="*/ 836401 h 1660321"/>
                <a:gd name="connsiteX83" fmla="*/ 1505424 w 1920955"/>
                <a:gd name="connsiteY83" fmla="*/ 817351 h 1660321"/>
                <a:gd name="connsiteX84" fmla="*/ 1453036 w 1920955"/>
                <a:gd name="connsiteY84" fmla="*/ 812588 h 1660321"/>
                <a:gd name="connsiteX85" fmla="*/ 1510186 w 1920955"/>
                <a:gd name="connsiteY85" fmla="*/ 779251 h 1660321"/>
                <a:gd name="connsiteX86" fmla="*/ 1476849 w 1920955"/>
                <a:gd name="connsiteY86" fmla="*/ 745913 h 1660321"/>
                <a:gd name="connsiteX87" fmla="*/ 1481611 w 1920955"/>
                <a:gd name="connsiteY87" fmla="*/ 722101 h 1660321"/>
                <a:gd name="connsiteX88" fmla="*/ 1572099 w 1920955"/>
                <a:gd name="connsiteY88" fmla="*/ 760201 h 1660321"/>
                <a:gd name="connsiteX89" fmla="*/ 1624486 w 1920955"/>
                <a:gd name="connsiteY89" fmla="*/ 693526 h 1660321"/>
                <a:gd name="connsiteX90" fmla="*/ 1614961 w 1920955"/>
                <a:gd name="connsiteY90" fmla="*/ 550651 h 1660321"/>
                <a:gd name="connsiteX91" fmla="*/ 1610199 w 1920955"/>
                <a:gd name="connsiteY91" fmla="*/ 412538 h 1660321"/>
                <a:gd name="connsiteX0" fmla="*/ 1610199 w 1920955"/>
                <a:gd name="connsiteY0" fmla="*/ 412538 h 1660321"/>
                <a:gd name="connsiteX1" fmla="*/ 1567336 w 1920955"/>
                <a:gd name="connsiteY1" fmla="*/ 369676 h 1660321"/>
                <a:gd name="connsiteX2" fmla="*/ 1467324 w 1920955"/>
                <a:gd name="connsiteY2" fmla="*/ 345863 h 1660321"/>
                <a:gd name="connsiteX3" fmla="*/ 1419699 w 1920955"/>
                <a:gd name="connsiteY3" fmla="*/ 317288 h 1660321"/>
                <a:gd name="connsiteX4" fmla="*/ 1367311 w 1920955"/>
                <a:gd name="connsiteY4" fmla="*/ 160126 h 1660321"/>
                <a:gd name="connsiteX5" fmla="*/ 1338736 w 1920955"/>
                <a:gd name="connsiteY5" fmla="*/ 12488 h 1660321"/>
                <a:gd name="connsiteX6" fmla="*/ 1267299 w 1920955"/>
                <a:gd name="connsiteY6" fmla="*/ 12488 h 1660321"/>
                <a:gd name="connsiteX7" fmla="*/ 1214911 w 1920955"/>
                <a:gd name="connsiteY7" fmla="*/ 50588 h 1660321"/>
                <a:gd name="connsiteX8" fmla="*/ 1214911 w 1920955"/>
                <a:gd name="connsiteY8" fmla="*/ 155363 h 1660321"/>
                <a:gd name="connsiteX9" fmla="*/ 1186336 w 1920955"/>
                <a:gd name="connsiteY9" fmla="*/ 183938 h 1660321"/>
                <a:gd name="connsiteX10" fmla="*/ 1176811 w 1920955"/>
                <a:gd name="connsiteY10" fmla="*/ 255376 h 1660321"/>
                <a:gd name="connsiteX11" fmla="*/ 1114899 w 1920955"/>
                <a:gd name="connsiteY11" fmla="*/ 298238 h 1660321"/>
                <a:gd name="connsiteX12" fmla="*/ 1005361 w 1920955"/>
                <a:gd name="connsiteY12" fmla="*/ 312526 h 1660321"/>
                <a:gd name="connsiteX13" fmla="*/ 962499 w 1920955"/>
                <a:gd name="connsiteY13" fmla="*/ 355388 h 1660321"/>
                <a:gd name="connsiteX14" fmla="*/ 838674 w 1920955"/>
                <a:gd name="connsiteY14" fmla="*/ 355388 h 1660321"/>
                <a:gd name="connsiteX15" fmla="*/ 781524 w 1920955"/>
                <a:gd name="connsiteY15" fmla="*/ 426826 h 1660321"/>
                <a:gd name="connsiteX16" fmla="*/ 781524 w 1920955"/>
                <a:gd name="connsiteY16" fmla="*/ 460163 h 1660321"/>
                <a:gd name="connsiteX17" fmla="*/ 743424 w 1920955"/>
                <a:gd name="connsiteY17" fmla="*/ 483976 h 1660321"/>
                <a:gd name="connsiteX18" fmla="*/ 671986 w 1920955"/>
                <a:gd name="connsiteY18" fmla="*/ 417301 h 1660321"/>
                <a:gd name="connsiteX19" fmla="*/ 519586 w 1920955"/>
                <a:gd name="connsiteY19" fmla="*/ 412538 h 1660321"/>
                <a:gd name="connsiteX20" fmla="*/ 457674 w 1920955"/>
                <a:gd name="connsiteY20" fmla="*/ 431588 h 1660321"/>
                <a:gd name="connsiteX21" fmla="*/ 419574 w 1920955"/>
                <a:gd name="connsiteY21" fmla="*/ 417301 h 1660321"/>
                <a:gd name="connsiteX22" fmla="*/ 400524 w 1920955"/>
                <a:gd name="connsiteY22" fmla="*/ 355388 h 1660321"/>
                <a:gd name="connsiteX23" fmla="*/ 333849 w 1920955"/>
                <a:gd name="connsiteY23" fmla="*/ 303001 h 1660321"/>
                <a:gd name="connsiteX24" fmla="*/ 286224 w 1920955"/>
                <a:gd name="connsiteY24" fmla="*/ 236326 h 1660321"/>
                <a:gd name="connsiteX25" fmla="*/ 143349 w 1920955"/>
                <a:gd name="connsiteY25" fmla="*/ 255376 h 1660321"/>
                <a:gd name="connsiteX26" fmla="*/ 124299 w 1920955"/>
                <a:gd name="connsiteY26" fmla="*/ 331576 h 1660321"/>
                <a:gd name="connsiteX27" fmla="*/ 110011 w 1920955"/>
                <a:gd name="connsiteY27" fmla="*/ 364913 h 1660321"/>
                <a:gd name="connsiteX28" fmla="*/ 133824 w 1920955"/>
                <a:gd name="connsiteY28" fmla="*/ 412538 h 1660321"/>
                <a:gd name="connsiteX29" fmla="*/ 81436 w 1920955"/>
                <a:gd name="connsiteY29" fmla="*/ 450638 h 1660321"/>
                <a:gd name="connsiteX30" fmla="*/ 33811 w 1920955"/>
                <a:gd name="connsiteY30" fmla="*/ 445876 h 1660321"/>
                <a:gd name="connsiteX31" fmla="*/ 33811 w 1920955"/>
                <a:gd name="connsiteY31" fmla="*/ 517313 h 1660321"/>
                <a:gd name="connsiteX32" fmla="*/ 474 w 1920955"/>
                <a:gd name="connsiteY32" fmla="*/ 622088 h 1660321"/>
                <a:gd name="connsiteX33" fmla="*/ 62386 w 1920955"/>
                <a:gd name="connsiteY33" fmla="*/ 698288 h 1660321"/>
                <a:gd name="connsiteX34" fmla="*/ 111977 w 1920955"/>
                <a:gd name="connsiteY34" fmla="*/ 678550 h 1660321"/>
                <a:gd name="connsiteX35" fmla="*/ 112334 w 1920955"/>
                <a:gd name="connsiteY35" fmla="*/ 748809 h 1660321"/>
                <a:gd name="connsiteX36" fmla="*/ 167161 w 1920955"/>
                <a:gd name="connsiteY36" fmla="*/ 779251 h 1660321"/>
                <a:gd name="connsiteX37" fmla="*/ 236159 w 1920955"/>
                <a:gd name="connsiteY37" fmla="*/ 789463 h 1660321"/>
                <a:gd name="connsiteX38" fmla="*/ 271462 w 1920955"/>
                <a:gd name="connsiteY38" fmla="*/ 845434 h 1660321"/>
                <a:gd name="connsiteX39" fmla="*/ 270869 w 1920955"/>
                <a:gd name="connsiteY39" fmla="*/ 890506 h 1660321"/>
                <a:gd name="connsiteX40" fmla="*/ 295393 w 1920955"/>
                <a:gd name="connsiteY40" fmla="*/ 929981 h 1660321"/>
                <a:gd name="connsiteX41" fmla="*/ 341051 w 1920955"/>
                <a:gd name="connsiteY41" fmla="*/ 968573 h 1660321"/>
                <a:gd name="connsiteX42" fmla="*/ 426184 w 1920955"/>
                <a:gd name="connsiteY42" fmla="*/ 1022825 h 1660321"/>
                <a:gd name="connsiteX43" fmla="*/ 461961 w 1920955"/>
                <a:gd name="connsiteY43" fmla="*/ 1093918 h 1660321"/>
                <a:gd name="connsiteX44" fmla="*/ 441064 w 1920955"/>
                <a:gd name="connsiteY44" fmla="*/ 1163491 h 1660321"/>
                <a:gd name="connsiteX45" fmla="*/ 519111 w 1920955"/>
                <a:gd name="connsiteY45" fmla="*/ 1219954 h 1660321"/>
                <a:gd name="connsiteX46" fmla="*/ 591143 w 1920955"/>
                <a:gd name="connsiteY46" fmla="*/ 1252948 h 1660321"/>
                <a:gd name="connsiteX47" fmla="*/ 571974 w 1920955"/>
                <a:gd name="connsiteY47" fmla="*/ 1312651 h 1660321"/>
                <a:gd name="connsiteX48" fmla="*/ 662461 w 1920955"/>
                <a:gd name="connsiteY48" fmla="*/ 1465051 h 1660321"/>
                <a:gd name="connsiteX49" fmla="*/ 755271 w 1920955"/>
                <a:gd name="connsiteY49" fmla="*/ 1538205 h 1660321"/>
                <a:gd name="connsiteX50" fmla="*/ 805336 w 1920955"/>
                <a:gd name="connsiteY50" fmla="*/ 1488863 h 1660321"/>
                <a:gd name="connsiteX51" fmla="*/ 869926 w 1920955"/>
                <a:gd name="connsiteY51" fmla="*/ 1516260 h 1660321"/>
                <a:gd name="connsiteX52" fmla="*/ 924399 w 1920955"/>
                <a:gd name="connsiteY52" fmla="*/ 1484101 h 1660321"/>
                <a:gd name="connsiteX53" fmla="*/ 941246 w 1920955"/>
                <a:gd name="connsiteY53" fmla="*/ 1441925 h 1660321"/>
                <a:gd name="connsiteX54" fmla="*/ 1005123 w 1920955"/>
                <a:gd name="connsiteY54" fmla="*/ 1528337 h 1660321"/>
                <a:gd name="connsiteX55" fmla="*/ 1067274 w 1920955"/>
                <a:gd name="connsiteY55" fmla="*/ 1584113 h 1660321"/>
                <a:gd name="connsiteX56" fmla="*/ 1100611 w 1920955"/>
                <a:gd name="connsiteY56" fmla="*/ 1660313 h 1660321"/>
                <a:gd name="connsiteX57" fmla="*/ 1133949 w 1920955"/>
                <a:gd name="connsiteY57" fmla="*/ 1579351 h 1660321"/>
                <a:gd name="connsiteX58" fmla="*/ 1176811 w 1920955"/>
                <a:gd name="connsiteY58" fmla="*/ 1598401 h 1660321"/>
                <a:gd name="connsiteX59" fmla="*/ 1210149 w 1920955"/>
                <a:gd name="connsiteY59" fmla="*/ 1617451 h 1660321"/>
                <a:gd name="connsiteX60" fmla="*/ 1233961 w 1920955"/>
                <a:gd name="connsiteY60" fmla="*/ 1579351 h 1660321"/>
                <a:gd name="connsiteX61" fmla="*/ 1267299 w 1920955"/>
                <a:gd name="connsiteY61" fmla="*/ 1655551 h 1660321"/>
                <a:gd name="connsiteX62" fmla="*/ 1348261 w 1920955"/>
                <a:gd name="connsiteY62" fmla="*/ 1626976 h 1660321"/>
                <a:gd name="connsiteX63" fmla="*/ 1414936 w 1920955"/>
                <a:gd name="connsiteY63" fmla="*/ 1555538 h 1660321"/>
                <a:gd name="connsiteX64" fmla="*/ 1433986 w 1920955"/>
                <a:gd name="connsiteY64" fmla="*/ 1607926 h 1660321"/>
                <a:gd name="connsiteX65" fmla="*/ 1410174 w 1920955"/>
                <a:gd name="connsiteY65" fmla="*/ 1612688 h 1660321"/>
                <a:gd name="connsiteX66" fmla="*/ 1543524 w 1920955"/>
                <a:gd name="connsiteY66" fmla="*/ 1579351 h 1660321"/>
                <a:gd name="connsiteX67" fmla="*/ 1581624 w 1920955"/>
                <a:gd name="connsiteY67" fmla="*/ 1507913 h 1660321"/>
                <a:gd name="connsiteX68" fmla="*/ 1643536 w 1920955"/>
                <a:gd name="connsiteY68" fmla="*/ 1412663 h 1660321"/>
                <a:gd name="connsiteX69" fmla="*/ 1714974 w 1920955"/>
                <a:gd name="connsiteY69" fmla="*/ 1384088 h 1660321"/>
                <a:gd name="connsiteX70" fmla="*/ 1772124 w 1920955"/>
                <a:gd name="connsiteY70" fmla="*/ 1379326 h 1660321"/>
                <a:gd name="connsiteX71" fmla="*/ 1772124 w 1920955"/>
                <a:gd name="connsiteY71" fmla="*/ 1450763 h 1660321"/>
                <a:gd name="connsiteX72" fmla="*/ 1886424 w 1920955"/>
                <a:gd name="connsiteY72" fmla="*/ 1446001 h 1660321"/>
                <a:gd name="connsiteX73" fmla="*/ 1919761 w 1920955"/>
                <a:gd name="connsiteY73" fmla="*/ 1441238 h 1660321"/>
                <a:gd name="connsiteX74" fmla="*/ 1853086 w 1920955"/>
                <a:gd name="connsiteY74" fmla="*/ 1398376 h 1660321"/>
                <a:gd name="connsiteX75" fmla="*/ 1853086 w 1920955"/>
                <a:gd name="connsiteY75" fmla="*/ 1303126 h 1660321"/>
                <a:gd name="connsiteX76" fmla="*/ 1853086 w 1920955"/>
                <a:gd name="connsiteY76" fmla="*/ 1245976 h 1660321"/>
                <a:gd name="connsiteX77" fmla="*/ 1810224 w 1920955"/>
                <a:gd name="connsiteY77" fmla="*/ 1236451 h 1660321"/>
                <a:gd name="connsiteX78" fmla="*/ 1734024 w 1920955"/>
                <a:gd name="connsiteY78" fmla="*/ 1155488 h 1660321"/>
                <a:gd name="connsiteX79" fmla="*/ 1695924 w 1920955"/>
                <a:gd name="connsiteY79" fmla="*/ 974513 h 1660321"/>
                <a:gd name="connsiteX80" fmla="*/ 1643536 w 1920955"/>
                <a:gd name="connsiteY80" fmla="*/ 941176 h 1660321"/>
                <a:gd name="connsiteX81" fmla="*/ 1605436 w 1920955"/>
                <a:gd name="connsiteY81" fmla="*/ 884026 h 1660321"/>
                <a:gd name="connsiteX82" fmla="*/ 1557811 w 1920955"/>
                <a:gd name="connsiteY82" fmla="*/ 836401 h 1660321"/>
                <a:gd name="connsiteX83" fmla="*/ 1505424 w 1920955"/>
                <a:gd name="connsiteY83" fmla="*/ 817351 h 1660321"/>
                <a:gd name="connsiteX84" fmla="*/ 1453036 w 1920955"/>
                <a:gd name="connsiteY84" fmla="*/ 812588 h 1660321"/>
                <a:gd name="connsiteX85" fmla="*/ 1510186 w 1920955"/>
                <a:gd name="connsiteY85" fmla="*/ 779251 h 1660321"/>
                <a:gd name="connsiteX86" fmla="*/ 1476849 w 1920955"/>
                <a:gd name="connsiteY86" fmla="*/ 745913 h 1660321"/>
                <a:gd name="connsiteX87" fmla="*/ 1481611 w 1920955"/>
                <a:gd name="connsiteY87" fmla="*/ 722101 h 1660321"/>
                <a:gd name="connsiteX88" fmla="*/ 1572099 w 1920955"/>
                <a:gd name="connsiteY88" fmla="*/ 760201 h 1660321"/>
                <a:gd name="connsiteX89" fmla="*/ 1624486 w 1920955"/>
                <a:gd name="connsiteY89" fmla="*/ 693526 h 1660321"/>
                <a:gd name="connsiteX90" fmla="*/ 1614961 w 1920955"/>
                <a:gd name="connsiteY90" fmla="*/ 550651 h 1660321"/>
                <a:gd name="connsiteX91" fmla="*/ 1610199 w 1920955"/>
                <a:gd name="connsiteY91" fmla="*/ 412538 h 1660321"/>
                <a:gd name="connsiteX0" fmla="*/ 1610199 w 1920955"/>
                <a:gd name="connsiteY0" fmla="*/ 412538 h 1660500"/>
                <a:gd name="connsiteX1" fmla="*/ 1567336 w 1920955"/>
                <a:gd name="connsiteY1" fmla="*/ 369676 h 1660500"/>
                <a:gd name="connsiteX2" fmla="*/ 1467324 w 1920955"/>
                <a:gd name="connsiteY2" fmla="*/ 345863 h 1660500"/>
                <a:gd name="connsiteX3" fmla="*/ 1419699 w 1920955"/>
                <a:gd name="connsiteY3" fmla="*/ 317288 h 1660500"/>
                <a:gd name="connsiteX4" fmla="*/ 1367311 w 1920955"/>
                <a:gd name="connsiteY4" fmla="*/ 160126 h 1660500"/>
                <a:gd name="connsiteX5" fmla="*/ 1338736 w 1920955"/>
                <a:gd name="connsiteY5" fmla="*/ 12488 h 1660500"/>
                <a:gd name="connsiteX6" fmla="*/ 1267299 w 1920955"/>
                <a:gd name="connsiteY6" fmla="*/ 12488 h 1660500"/>
                <a:gd name="connsiteX7" fmla="*/ 1214911 w 1920955"/>
                <a:gd name="connsiteY7" fmla="*/ 50588 h 1660500"/>
                <a:gd name="connsiteX8" fmla="*/ 1214911 w 1920955"/>
                <a:gd name="connsiteY8" fmla="*/ 155363 h 1660500"/>
                <a:gd name="connsiteX9" fmla="*/ 1186336 w 1920955"/>
                <a:gd name="connsiteY9" fmla="*/ 183938 h 1660500"/>
                <a:gd name="connsiteX10" fmla="*/ 1176811 w 1920955"/>
                <a:gd name="connsiteY10" fmla="*/ 255376 h 1660500"/>
                <a:gd name="connsiteX11" fmla="*/ 1114899 w 1920955"/>
                <a:gd name="connsiteY11" fmla="*/ 298238 h 1660500"/>
                <a:gd name="connsiteX12" fmla="*/ 1005361 w 1920955"/>
                <a:gd name="connsiteY12" fmla="*/ 312526 h 1660500"/>
                <a:gd name="connsiteX13" fmla="*/ 962499 w 1920955"/>
                <a:gd name="connsiteY13" fmla="*/ 355388 h 1660500"/>
                <a:gd name="connsiteX14" fmla="*/ 838674 w 1920955"/>
                <a:gd name="connsiteY14" fmla="*/ 355388 h 1660500"/>
                <a:gd name="connsiteX15" fmla="*/ 781524 w 1920955"/>
                <a:gd name="connsiteY15" fmla="*/ 426826 h 1660500"/>
                <a:gd name="connsiteX16" fmla="*/ 781524 w 1920955"/>
                <a:gd name="connsiteY16" fmla="*/ 460163 h 1660500"/>
                <a:gd name="connsiteX17" fmla="*/ 743424 w 1920955"/>
                <a:gd name="connsiteY17" fmla="*/ 483976 h 1660500"/>
                <a:gd name="connsiteX18" fmla="*/ 671986 w 1920955"/>
                <a:gd name="connsiteY18" fmla="*/ 417301 h 1660500"/>
                <a:gd name="connsiteX19" fmla="*/ 519586 w 1920955"/>
                <a:gd name="connsiteY19" fmla="*/ 412538 h 1660500"/>
                <a:gd name="connsiteX20" fmla="*/ 457674 w 1920955"/>
                <a:gd name="connsiteY20" fmla="*/ 431588 h 1660500"/>
                <a:gd name="connsiteX21" fmla="*/ 419574 w 1920955"/>
                <a:gd name="connsiteY21" fmla="*/ 417301 h 1660500"/>
                <a:gd name="connsiteX22" fmla="*/ 400524 w 1920955"/>
                <a:gd name="connsiteY22" fmla="*/ 355388 h 1660500"/>
                <a:gd name="connsiteX23" fmla="*/ 333849 w 1920955"/>
                <a:gd name="connsiteY23" fmla="*/ 303001 h 1660500"/>
                <a:gd name="connsiteX24" fmla="*/ 286224 w 1920955"/>
                <a:gd name="connsiteY24" fmla="*/ 236326 h 1660500"/>
                <a:gd name="connsiteX25" fmla="*/ 143349 w 1920955"/>
                <a:gd name="connsiteY25" fmla="*/ 255376 h 1660500"/>
                <a:gd name="connsiteX26" fmla="*/ 124299 w 1920955"/>
                <a:gd name="connsiteY26" fmla="*/ 331576 h 1660500"/>
                <a:gd name="connsiteX27" fmla="*/ 110011 w 1920955"/>
                <a:gd name="connsiteY27" fmla="*/ 364913 h 1660500"/>
                <a:gd name="connsiteX28" fmla="*/ 133824 w 1920955"/>
                <a:gd name="connsiteY28" fmla="*/ 412538 h 1660500"/>
                <a:gd name="connsiteX29" fmla="*/ 81436 w 1920955"/>
                <a:gd name="connsiteY29" fmla="*/ 450638 h 1660500"/>
                <a:gd name="connsiteX30" fmla="*/ 33811 w 1920955"/>
                <a:gd name="connsiteY30" fmla="*/ 445876 h 1660500"/>
                <a:gd name="connsiteX31" fmla="*/ 33811 w 1920955"/>
                <a:gd name="connsiteY31" fmla="*/ 517313 h 1660500"/>
                <a:gd name="connsiteX32" fmla="*/ 474 w 1920955"/>
                <a:gd name="connsiteY32" fmla="*/ 622088 h 1660500"/>
                <a:gd name="connsiteX33" fmla="*/ 62386 w 1920955"/>
                <a:gd name="connsiteY33" fmla="*/ 698288 h 1660500"/>
                <a:gd name="connsiteX34" fmla="*/ 111977 w 1920955"/>
                <a:gd name="connsiteY34" fmla="*/ 678550 h 1660500"/>
                <a:gd name="connsiteX35" fmla="*/ 112334 w 1920955"/>
                <a:gd name="connsiteY35" fmla="*/ 748809 h 1660500"/>
                <a:gd name="connsiteX36" fmla="*/ 167161 w 1920955"/>
                <a:gd name="connsiteY36" fmla="*/ 779251 h 1660500"/>
                <a:gd name="connsiteX37" fmla="*/ 236159 w 1920955"/>
                <a:gd name="connsiteY37" fmla="*/ 789463 h 1660500"/>
                <a:gd name="connsiteX38" fmla="*/ 271462 w 1920955"/>
                <a:gd name="connsiteY38" fmla="*/ 845434 h 1660500"/>
                <a:gd name="connsiteX39" fmla="*/ 270869 w 1920955"/>
                <a:gd name="connsiteY39" fmla="*/ 890506 h 1660500"/>
                <a:gd name="connsiteX40" fmla="*/ 295393 w 1920955"/>
                <a:gd name="connsiteY40" fmla="*/ 929981 h 1660500"/>
                <a:gd name="connsiteX41" fmla="*/ 341051 w 1920955"/>
                <a:gd name="connsiteY41" fmla="*/ 968573 h 1660500"/>
                <a:gd name="connsiteX42" fmla="*/ 426184 w 1920955"/>
                <a:gd name="connsiteY42" fmla="*/ 1022825 h 1660500"/>
                <a:gd name="connsiteX43" fmla="*/ 461961 w 1920955"/>
                <a:gd name="connsiteY43" fmla="*/ 1093918 h 1660500"/>
                <a:gd name="connsiteX44" fmla="*/ 441064 w 1920955"/>
                <a:gd name="connsiteY44" fmla="*/ 1163491 h 1660500"/>
                <a:gd name="connsiteX45" fmla="*/ 519111 w 1920955"/>
                <a:gd name="connsiteY45" fmla="*/ 1219954 h 1660500"/>
                <a:gd name="connsiteX46" fmla="*/ 591143 w 1920955"/>
                <a:gd name="connsiteY46" fmla="*/ 1252948 h 1660500"/>
                <a:gd name="connsiteX47" fmla="*/ 571974 w 1920955"/>
                <a:gd name="connsiteY47" fmla="*/ 1312651 h 1660500"/>
                <a:gd name="connsiteX48" fmla="*/ 662461 w 1920955"/>
                <a:gd name="connsiteY48" fmla="*/ 1465051 h 1660500"/>
                <a:gd name="connsiteX49" fmla="*/ 755271 w 1920955"/>
                <a:gd name="connsiteY49" fmla="*/ 1538205 h 1660500"/>
                <a:gd name="connsiteX50" fmla="*/ 805336 w 1920955"/>
                <a:gd name="connsiteY50" fmla="*/ 1488863 h 1660500"/>
                <a:gd name="connsiteX51" fmla="*/ 869926 w 1920955"/>
                <a:gd name="connsiteY51" fmla="*/ 1516260 h 1660500"/>
                <a:gd name="connsiteX52" fmla="*/ 924399 w 1920955"/>
                <a:gd name="connsiteY52" fmla="*/ 1484101 h 1660500"/>
                <a:gd name="connsiteX53" fmla="*/ 941246 w 1920955"/>
                <a:gd name="connsiteY53" fmla="*/ 1441925 h 1660500"/>
                <a:gd name="connsiteX54" fmla="*/ 1005123 w 1920955"/>
                <a:gd name="connsiteY54" fmla="*/ 1528337 h 1660500"/>
                <a:gd name="connsiteX55" fmla="*/ 1050190 w 1920955"/>
                <a:gd name="connsiteY55" fmla="*/ 1599431 h 1660500"/>
                <a:gd name="connsiteX56" fmla="*/ 1100611 w 1920955"/>
                <a:gd name="connsiteY56" fmla="*/ 1660313 h 1660500"/>
                <a:gd name="connsiteX57" fmla="*/ 1133949 w 1920955"/>
                <a:gd name="connsiteY57" fmla="*/ 1579351 h 1660500"/>
                <a:gd name="connsiteX58" fmla="*/ 1176811 w 1920955"/>
                <a:gd name="connsiteY58" fmla="*/ 1598401 h 1660500"/>
                <a:gd name="connsiteX59" fmla="*/ 1210149 w 1920955"/>
                <a:gd name="connsiteY59" fmla="*/ 1617451 h 1660500"/>
                <a:gd name="connsiteX60" fmla="*/ 1233961 w 1920955"/>
                <a:gd name="connsiteY60" fmla="*/ 1579351 h 1660500"/>
                <a:gd name="connsiteX61" fmla="*/ 1267299 w 1920955"/>
                <a:gd name="connsiteY61" fmla="*/ 1655551 h 1660500"/>
                <a:gd name="connsiteX62" fmla="*/ 1348261 w 1920955"/>
                <a:gd name="connsiteY62" fmla="*/ 1626976 h 1660500"/>
                <a:gd name="connsiteX63" fmla="*/ 1414936 w 1920955"/>
                <a:gd name="connsiteY63" fmla="*/ 1555538 h 1660500"/>
                <a:gd name="connsiteX64" fmla="*/ 1433986 w 1920955"/>
                <a:gd name="connsiteY64" fmla="*/ 1607926 h 1660500"/>
                <a:gd name="connsiteX65" fmla="*/ 1410174 w 1920955"/>
                <a:gd name="connsiteY65" fmla="*/ 1612688 h 1660500"/>
                <a:gd name="connsiteX66" fmla="*/ 1543524 w 1920955"/>
                <a:gd name="connsiteY66" fmla="*/ 1579351 h 1660500"/>
                <a:gd name="connsiteX67" fmla="*/ 1581624 w 1920955"/>
                <a:gd name="connsiteY67" fmla="*/ 1507913 h 1660500"/>
                <a:gd name="connsiteX68" fmla="*/ 1643536 w 1920955"/>
                <a:gd name="connsiteY68" fmla="*/ 1412663 h 1660500"/>
                <a:gd name="connsiteX69" fmla="*/ 1714974 w 1920955"/>
                <a:gd name="connsiteY69" fmla="*/ 1384088 h 1660500"/>
                <a:gd name="connsiteX70" fmla="*/ 1772124 w 1920955"/>
                <a:gd name="connsiteY70" fmla="*/ 1379326 h 1660500"/>
                <a:gd name="connsiteX71" fmla="*/ 1772124 w 1920955"/>
                <a:gd name="connsiteY71" fmla="*/ 1450763 h 1660500"/>
                <a:gd name="connsiteX72" fmla="*/ 1886424 w 1920955"/>
                <a:gd name="connsiteY72" fmla="*/ 1446001 h 1660500"/>
                <a:gd name="connsiteX73" fmla="*/ 1919761 w 1920955"/>
                <a:gd name="connsiteY73" fmla="*/ 1441238 h 1660500"/>
                <a:gd name="connsiteX74" fmla="*/ 1853086 w 1920955"/>
                <a:gd name="connsiteY74" fmla="*/ 1398376 h 1660500"/>
                <a:gd name="connsiteX75" fmla="*/ 1853086 w 1920955"/>
                <a:gd name="connsiteY75" fmla="*/ 1303126 h 1660500"/>
                <a:gd name="connsiteX76" fmla="*/ 1853086 w 1920955"/>
                <a:gd name="connsiteY76" fmla="*/ 1245976 h 1660500"/>
                <a:gd name="connsiteX77" fmla="*/ 1810224 w 1920955"/>
                <a:gd name="connsiteY77" fmla="*/ 1236451 h 1660500"/>
                <a:gd name="connsiteX78" fmla="*/ 1734024 w 1920955"/>
                <a:gd name="connsiteY78" fmla="*/ 1155488 h 1660500"/>
                <a:gd name="connsiteX79" fmla="*/ 1695924 w 1920955"/>
                <a:gd name="connsiteY79" fmla="*/ 974513 h 1660500"/>
                <a:gd name="connsiteX80" fmla="*/ 1643536 w 1920955"/>
                <a:gd name="connsiteY80" fmla="*/ 941176 h 1660500"/>
                <a:gd name="connsiteX81" fmla="*/ 1605436 w 1920955"/>
                <a:gd name="connsiteY81" fmla="*/ 884026 h 1660500"/>
                <a:gd name="connsiteX82" fmla="*/ 1557811 w 1920955"/>
                <a:gd name="connsiteY82" fmla="*/ 836401 h 1660500"/>
                <a:gd name="connsiteX83" fmla="*/ 1505424 w 1920955"/>
                <a:gd name="connsiteY83" fmla="*/ 817351 h 1660500"/>
                <a:gd name="connsiteX84" fmla="*/ 1453036 w 1920955"/>
                <a:gd name="connsiteY84" fmla="*/ 812588 h 1660500"/>
                <a:gd name="connsiteX85" fmla="*/ 1510186 w 1920955"/>
                <a:gd name="connsiteY85" fmla="*/ 779251 h 1660500"/>
                <a:gd name="connsiteX86" fmla="*/ 1476849 w 1920955"/>
                <a:gd name="connsiteY86" fmla="*/ 745913 h 1660500"/>
                <a:gd name="connsiteX87" fmla="*/ 1481611 w 1920955"/>
                <a:gd name="connsiteY87" fmla="*/ 722101 h 1660500"/>
                <a:gd name="connsiteX88" fmla="*/ 1572099 w 1920955"/>
                <a:gd name="connsiteY88" fmla="*/ 760201 h 1660500"/>
                <a:gd name="connsiteX89" fmla="*/ 1624486 w 1920955"/>
                <a:gd name="connsiteY89" fmla="*/ 693526 h 1660500"/>
                <a:gd name="connsiteX90" fmla="*/ 1614961 w 1920955"/>
                <a:gd name="connsiteY90" fmla="*/ 550651 h 1660500"/>
                <a:gd name="connsiteX91" fmla="*/ 1610199 w 1920955"/>
                <a:gd name="connsiteY91" fmla="*/ 412538 h 1660500"/>
                <a:gd name="connsiteX0" fmla="*/ 1610199 w 1920955"/>
                <a:gd name="connsiteY0" fmla="*/ 412538 h 1660500"/>
                <a:gd name="connsiteX1" fmla="*/ 1567336 w 1920955"/>
                <a:gd name="connsiteY1" fmla="*/ 369676 h 1660500"/>
                <a:gd name="connsiteX2" fmla="*/ 1467324 w 1920955"/>
                <a:gd name="connsiteY2" fmla="*/ 345863 h 1660500"/>
                <a:gd name="connsiteX3" fmla="*/ 1419699 w 1920955"/>
                <a:gd name="connsiteY3" fmla="*/ 317288 h 1660500"/>
                <a:gd name="connsiteX4" fmla="*/ 1367311 w 1920955"/>
                <a:gd name="connsiteY4" fmla="*/ 160126 h 1660500"/>
                <a:gd name="connsiteX5" fmla="*/ 1338736 w 1920955"/>
                <a:gd name="connsiteY5" fmla="*/ 12488 h 1660500"/>
                <a:gd name="connsiteX6" fmla="*/ 1267299 w 1920955"/>
                <a:gd name="connsiteY6" fmla="*/ 12488 h 1660500"/>
                <a:gd name="connsiteX7" fmla="*/ 1214911 w 1920955"/>
                <a:gd name="connsiteY7" fmla="*/ 50588 h 1660500"/>
                <a:gd name="connsiteX8" fmla="*/ 1214911 w 1920955"/>
                <a:gd name="connsiteY8" fmla="*/ 155363 h 1660500"/>
                <a:gd name="connsiteX9" fmla="*/ 1186336 w 1920955"/>
                <a:gd name="connsiteY9" fmla="*/ 183938 h 1660500"/>
                <a:gd name="connsiteX10" fmla="*/ 1176811 w 1920955"/>
                <a:gd name="connsiteY10" fmla="*/ 255376 h 1660500"/>
                <a:gd name="connsiteX11" fmla="*/ 1114899 w 1920955"/>
                <a:gd name="connsiteY11" fmla="*/ 298238 h 1660500"/>
                <a:gd name="connsiteX12" fmla="*/ 1005361 w 1920955"/>
                <a:gd name="connsiteY12" fmla="*/ 312526 h 1660500"/>
                <a:gd name="connsiteX13" fmla="*/ 962499 w 1920955"/>
                <a:gd name="connsiteY13" fmla="*/ 355388 h 1660500"/>
                <a:gd name="connsiteX14" fmla="*/ 838674 w 1920955"/>
                <a:gd name="connsiteY14" fmla="*/ 355388 h 1660500"/>
                <a:gd name="connsiteX15" fmla="*/ 781524 w 1920955"/>
                <a:gd name="connsiteY15" fmla="*/ 426826 h 1660500"/>
                <a:gd name="connsiteX16" fmla="*/ 781524 w 1920955"/>
                <a:gd name="connsiteY16" fmla="*/ 460163 h 1660500"/>
                <a:gd name="connsiteX17" fmla="*/ 743424 w 1920955"/>
                <a:gd name="connsiteY17" fmla="*/ 483976 h 1660500"/>
                <a:gd name="connsiteX18" fmla="*/ 671986 w 1920955"/>
                <a:gd name="connsiteY18" fmla="*/ 417301 h 1660500"/>
                <a:gd name="connsiteX19" fmla="*/ 519586 w 1920955"/>
                <a:gd name="connsiteY19" fmla="*/ 412538 h 1660500"/>
                <a:gd name="connsiteX20" fmla="*/ 457674 w 1920955"/>
                <a:gd name="connsiteY20" fmla="*/ 431588 h 1660500"/>
                <a:gd name="connsiteX21" fmla="*/ 419574 w 1920955"/>
                <a:gd name="connsiteY21" fmla="*/ 417301 h 1660500"/>
                <a:gd name="connsiteX22" fmla="*/ 400524 w 1920955"/>
                <a:gd name="connsiteY22" fmla="*/ 355388 h 1660500"/>
                <a:gd name="connsiteX23" fmla="*/ 333849 w 1920955"/>
                <a:gd name="connsiteY23" fmla="*/ 303001 h 1660500"/>
                <a:gd name="connsiteX24" fmla="*/ 286224 w 1920955"/>
                <a:gd name="connsiteY24" fmla="*/ 236326 h 1660500"/>
                <a:gd name="connsiteX25" fmla="*/ 143349 w 1920955"/>
                <a:gd name="connsiteY25" fmla="*/ 255376 h 1660500"/>
                <a:gd name="connsiteX26" fmla="*/ 124299 w 1920955"/>
                <a:gd name="connsiteY26" fmla="*/ 331576 h 1660500"/>
                <a:gd name="connsiteX27" fmla="*/ 110011 w 1920955"/>
                <a:gd name="connsiteY27" fmla="*/ 364913 h 1660500"/>
                <a:gd name="connsiteX28" fmla="*/ 133824 w 1920955"/>
                <a:gd name="connsiteY28" fmla="*/ 412538 h 1660500"/>
                <a:gd name="connsiteX29" fmla="*/ 81436 w 1920955"/>
                <a:gd name="connsiteY29" fmla="*/ 450638 h 1660500"/>
                <a:gd name="connsiteX30" fmla="*/ 33811 w 1920955"/>
                <a:gd name="connsiteY30" fmla="*/ 445876 h 1660500"/>
                <a:gd name="connsiteX31" fmla="*/ 33811 w 1920955"/>
                <a:gd name="connsiteY31" fmla="*/ 517313 h 1660500"/>
                <a:gd name="connsiteX32" fmla="*/ 474 w 1920955"/>
                <a:gd name="connsiteY32" fmla="*/ 622088 h 1660500"/>
                <a:gd name="connsiteX33" fmla="*/ 62386 w 1920955"/>
                <a:gd name="connsiteY33" fmla="*/ 698288 h 1660500"/>
                <a:gd name="connsiteX34" fmla="*/ 111977 w 1920955"/>
                <a:gd name="connsiteY34" fmla="*/ 678550 h 1660500"/>
                <a:gd name="connsiteX35" fmla="*/ 112334 w 1920955"/>
                <a:gd name="connsiteY35" fmla="*/ 748809 h 1660500"/>
                <a:gd name="connsiteX36" fmla="*/ 167161 w 1920955"/>
                <a:gd name="connsiteY36" fmla="*/ 779251 h 1660500"/>
                <a:gd name="connsiteX37" fmla="*/ 236159 w 1920955"/>
                <a:gd name="connsiteY37" fmla="*/ 789463 h 1660500"/>
                <a:gd name="connsiteX38" fmla="*/ 271462 w 1920955"/>
                <a:gd name="connsiteY38" fmla="*/ 845434 h 1660500"/>
                <a:gd name="connsiteX39" fmla="*/ 270869 w 1920955"/>
                <a:gd name="connsiteY39" fmla="*/ 890506 h 1660500"/>
                <a:gd name="connsiteX40" fmla="*/ 295393 w 1920955"/>
                <a:gd name="connsiteY40" fmla="*/ 929981 h 1660500"/>
                <a:gd name="connsiteX41" fmla="*/ 341051 w 1920955"/>
                <a:gd name="connsiteY41" fmla="*/ 968573 h 1660500"/>
                <a:gd name="connsiteX42" fmla="*/ 426184 w 1920955"/>
                <a:gd name="connsiteY42" fmla="*/ 1022825 h 1660500"/>
                <a:gd name="connsiteX43" fmla="*/ 461961 w 1920955"/>
                <a:gd name="connsiteY43" fmla="*/ 1093918 h 1660500"/>
                <a:gd name="connsiteX44" fmla="*/ 441064 w 1920955"/>
                <a:gd name="connsiteY44" fmla="*/ 1163491 h 1660500"/>
                <a:gd name="connsiteX45" fmla="*/ 519111 w 1920955"/>
                <a:gd name="connsiteY45" fmla="*/ 1219954 h 1660500"/>
                <a:gd name="connsiteX46" fmla="*/ 591143 w 1920955"/>
                <a:gd name="connsiteY46" fmla="*/ 1252948 h 1660500"/>
                <a:gd name="connsiteX47" fmla="*/ 571974 w 1920955"/>
                <a:gd name="connsiteY47" fmla="*/ 1312651 h 1660500"/>
                <a:gd name="connsiteX48" fmla="*/ 662461 w 1920955"/>
                <a:gd name="connsiteY48" fmla="*/ 1465051 h 1660500"/>
                <a:gd name="connsiteX49" fmla="*/ 755271 w 1920955"/>
                <a:gd name="connsiteY49" fmla="*/ 1538205 h 1660500"/>
                <a:gd name="connsiteX50" fmla="*/ 805336 w 1920955"/>
                <a:gd name="connsiteY50" fmla="*/ 1488863 h 1660500"/>
                <a:gd name="connsiteX51" fmla="*/ 869926 w 1920955"/>
                <a:gd name="connsiteY51" fmla="*/ 1516260 h 1660500"/>
                <a:gd name="connsiteX52" fmla="*/ 924399 w 1920955"/>
                <a:gd name="connsiteY52" fmla="*/ 1484101 h 1660500"/>
                <a:gd name="connsiteX53" fmla="*/ 941246 w 1920955"/>
                <a:gd name="connsiteY53" fmla="*/ 1441925 h 1660500"/>
                <a:gd name="connsiteX54" fmla="*/ 1005123 w 1920955"/>
                <a:gd name="connsiteY54" fmla="*/ 1528337 h 1660500"/>
                <a:gd name="connsiteX55" fmla="*/ 1050190 w 1920955"/>
                <a:gd name="connsiteY55" fmla="*/ 1599431 h 1660500"/>
                <a:gd name="connsiteX56" fmla="*/ 1100611 w 1920955"/>
                <a:gd name="connsiteY56" fmla="*/ 1660313 h 1660500"/>
                <a:gd name="connsiteX57" fmla="*/ 1133949 w 1920955"/>
                <a:gd name="connsiteY57" fmla="*/ 1579351 h 1660500"/>
                <a:gd name="connsiteX58" fmla="*/ 1176811 w 1920955"/>
                <a:gd name="connsiteY58" fmla="*/ 1598401 h 1660500"/>
                <a:gd name="connsiteX59" fmla="*/ 1210149 w 1920955"/>
                <a:gd name="connsiteY59" fmla="*/ 1617451 h 1660500"/>
                <a:gd name="connsiteX60" fmla="*/ 1233961 w 1920955"/>
                <a:gd name="connsiteY60" fmla="*/ 1579351 h 1660500"/>
                <a:gd name="connsiteX61" fmla="*/ 1267299 w 1920955"/>
                <a:gd name="connsiteY61" fmla="*/ 1655551 h 1660500"/>
                <a:gd name="connsiteX62" fmla="*/ 1348261 w 1920955"/>
                <a:gd name="connsiteY62" fmla="*/ 1626976 h 1660500"/>
                <a:gd name="connsiteX63" fmla="*/ 1414936 w 1920955"/>
                <a:gd name="connsiteY63" fmla="*/ 1555538 h 1660500"/>
                <a:gd name="connsiteX64" fmla="*/ 1433986 w 1920955"/>
                <a:gd name="connsiteY64" fmla="*/ 1607926 h 1660500"/>
                <a:gd name="connsiteX65" fmla="*/ 1410174 w 1920955"/>
                <a:gd name="connsiteY65" fmla="*/ 1612688 h 1660500"/>
                <a:gd name="connsiteX66" fmla="*/ 1543524 w 1920955"/>
                <a:gd name="connsiteY66" fmla="*/ 1579351 h 1660500"/>
                <a:gd name="connsiteX67" fmla="*/ 1581624 w 1920955"/>
                <a:gd name="connsiteY67" fmla="*/ 1507913 h 1660500"/>
                <a:gd name="connsiteX68" fmla="*/ 1643536 w 1920955"/>
                <a:gd name="connsiteY68" fmla="*/ 1412663 h 1660500"/>
                <a:gd name="connsiteX69" fmla="*/ 1714974 w 1920955"/>
                <a:gd name="connsiteY69" fmla="*/ 1384088 h 1660500"/>
                <a:gd name="connsiteX70" fmla="*/ 1772124 w 1920955"/>
                <a:gd name="connsiteY70" fmla="*/ 1379326 h 1660500"/>
                <a:gd name="connsiteX71" fmla="*/ 1772124 w 1920955"/>
                <a:gd name="connsiteY71" fmla="*/ 1450763 h 1660500"/>
                <a:gd name="connsiteX72" fmla="*/ 1886424 w 1920955"/>
                <a:gd name="connsiteY72" fmla="*/ 1446001 h 1660500"/>
                <a:gd name="connsiteX73" fmla="*/ 1919761 w 1920955"/>
                <a:gd name="connsiteY73" fmla="*/ 1441238 h 1660500"/>
                <a:gd name="connsiteX74" fmla="*/ 1853086 w 1920955"/>
                <a:gd name="connsiteY74" fmla="*/ 1398376 h 1660500"/>
                <a:gd name="connsiteX75" fmla="*/ 1853086 w 1920955"/>
                <a:gd name="connsiteY75" fmla="*/ 1303126 h 1660500"/>
                <a:gd name="connsiteX76" fmla="*/ 1853086 w 1920955"/>
                <a:gd name="connsiteY76" fmla="*/ 1245976 h 1660500"/>
                <a:gd name="connsiteX77" fmla="*/ 1810224 w 1920955"/>
                <a:gd name="connsiteY77" fmla="*/ 1236451 h 1660500"/>
                <a:gd name="connsiteX78" fmla="*/ 1734024 w 1920955"/>
                <a:gd name="connsiteY78" fmla="*/ 1155488 h 1660500"/>
                <a:gd name="connsiteX79" fmla="*/ 1695924 w 1920955"/>
                <a:gd name="connsiteY79" fmla="*/ 974513 h 1660500"/>
                <a:gd name="connsiteX80" fmla="*/ 1643536 w 1920955"/>
                <a:gd name="connsiteY80" fmla="*/ 941176 h 1660500"/>
                <a:gd name="connsiteX81" fmla="*/ 1605436 w 1920955"/>
                <a:gd name="connsiteY81" fmla="*/ 884026 h 1660500"/>
                <a:gd name="connsiteX82" fmla="*/ 1557811 w 1920955"/>
                <a:gd name="connsiteY82" fmla="*/ 836401 h 1660500"/>
                <a:gd name="connsiteX83" fmla="*/ 1505424 w 1920955"/>
                <a:gd name="connsiteY83" fmla="*/ 817351 h 1660500"/>
                <a:gd name="connsiteX84" fmla="*/ 1453036 w 1920955"/>
                <a:gd name="connsiteY84" fmla="*/ 812588 h 1660500"/>
                <a:gd name="connsiteX85" fmla="*/ 1510186 w 1920955"/>
                <a:gd name="connsiteY85" fmla="*/ 779251 h 1660500"/>
                <a:gd name="connsiteX86" fmla="*/ 1476849 w 1920955"/>
                <a:gd name="connsiteY86" fmla="*/ 745913 h 1660500"/>
                <a:gd name="connsiteX87" fmla="*/ 1481611 w 1920955"/>
                <a:gd name="connsiteY87" fmla="*/ 722101 h 1660500"/>
                <a:gd name="connsiteX88" fmla="*/ 1572099 w 1920955"/>
                <a:gd name="connsiteY88" fmla="*/ 760201 h 1660500"/>
                <a:gd name="connsiteX89" fmla="*/ 1624486 w 1920955"/>
                <a:gd name="connsiteY89" fmla="*/ 693526 h 1660500"/>
                <a:gd name="connsiteX90" fmla="*/ 1614961 w 1920955"/>
                <a:gd name="connsiteY90" fmla="*/ 550651 h 1660500"/>
                <a:gd name="connsiteX91" fmla="*/ 1610199 w 1920955"/>
                <a:gd name="connsiteY91" fmla="*/ 412538 h 1660500"/>
                <a:gd name="connsiteX0" fmla="*/ 1610199 w 1920955"/>
                <a:gd name="connsiteY0" fmla="*/ 412538 h 1657354"/>
                <a:gd name="connsiteX1" fmla="*/ 1567336 w 1920955"/>
                <a:gd name="connsiteY1" fmla="*/ 369676 h 1657354"/>
                <a:gd name="connsiteX2" fmla="*/ 1467324 w 1920955"/>
                <a:gd name="connsiteY2" fmla="*/ 345863 h 1657354"/>
                <a:gd name="connsiteX3" fmla="*/ 1419699 w 1920955"/>
                <a:gd name="connsiteY3" fmla="*/ 317288 h 1657354"/>
                <a:gd name="connsiteX4" fmla="*/ 1367311 w 1920955"/>
                <a:gd name="connsiteY4" fmla="*/ 160126 h 1657354"/>
                <a:gd name="connsiteX5" fmla="*/ 1338736 w 1920955"/>
                <a:gd name="connsiteY5" fmla="*/ 12488 h 1657354"/>
                <a:gd name="connsiteX6" fmla="*/ 1267299 w 1920955"/>
                <a:gd name="connsiteY6" fmla="*/ 12488 h 1657354"/>
                <a:gd name="connsiteX7" fmla="*/ 1214911 w 1920955"/>
                <a:gd name="connsiteY7" fmla="*/ 50588 h 1657354"/>
                <a:gd name="connsiteX8" fmla="*/ 1214911 w 1920955"/>
                <a:gd name="connsiteY8" fmla="*/ 155363 h 1657354"/>
                <a:gd name="connsiteX9" fmla="*/ 1186336 w 1920955"/>
                <a:gd name="connsiteY9" fmla="*/ 183938 h 1657354"/>
                <a:gd name="connsiteX10" fmla="*/ 1176811 w 1920955"/>
                <a:gd name="connsiteY10" fmla="*/ 255376 h 1657354"/>
                <a:gd name="connsiteX11" fmla="*/ 1114899 w 1920955"/>
                <a:gd name="connsiteY11" fmla="*/ 298238 h 1657354"/>
                <a:gd name="connsiteX12" fmla="*/ 1005361 w 1920955"/>
                <a:gd name="connsiteY12" fmla="*/ 312526 h 1657354"/>
                <a:gd name="connsiteX13" fmla="*/ 962499 w 1920955"/>
                <a:gd name="connsiteY13" fmla="*/ 355388 h 1657354"/>
                <a:gd name="connsiteX14" fmla="*/ 838674 w 1920955"/>
                <a:gd name="connsiteY14" fmla="*/ 355388 h 1657354"/>
                <a:gd name="connsiteX15" fmla="*/ 781524 w 1920955"/>
                <a:gd name="connsiteY15" fmla="*/ 426826 h 1657354"/>
                <a:gd name="connsiteX16" fmla="*/ 781524 w 1920955"/>
                <a:gd name="connsiteY16" fmla="*/ 460163 h 1657354"/>
                <a:gd name="connsiteX17" fmla="*/ 743424 w 1920955"/>
                <a:gd name="connsiteY17" fmla="*/ 483976 h 1657354"/>
                <a:gd name="connsiteX18" fmla="*/ 671986 w 1920955"/>
                <a:gd name="connsiteY18" fmla="*/ 417301 h 1657354"/>
                <a:gd name="connsiteX19" fmla="*/ 519586 w 1920955"/>
                <a:gd name="connsiteY19" fmla="*/ 412538 h 1657354"/>
                <a:gd name="connsiteX20" fmla="*/ 457674 w 1920955"/>
                <a:gd name="connsiteY20" fmla="*/ 431588 h 1657354"/>
                <a:gd name="connsiteX21" fmla="*/ 419574 w 1920955"/>
                <a:gd name="connsiteY21" fmla="*/ 417301 h 1657354"/>
                <a:gd name="connsiteX22" fmla="*/ 400524 w 1920955"/>
                <a:gd name="connsiteY22" fmla="*/ 355388 h 1657354"/>
                <a:gd name="connsiteX23" fmla="*/ 333849 w 1920955"/>
                <a:gd name="connsiteY23" fmla="*/ 303001 h 1657354"/>
                <a:gd name="connsiteX24" fmla="*/ 286224 w 1920955"/>
                <a:gd name="connsiteY24" fmla="*/ 236326 h 1657354"/>
                <a:gd name="connsiteX25" fmla="*/ 143349 w 1920955"/>
                <a:gd name="connsiteY25" fmla="*/ 255376 h 1657354"/>
                <a:gd name="connsiteX26" fmla="*/ 124299 w 1920955"/>
                <a:gd name="connsiteY26" fmla="*/ 331576 h 1657354"/>
                <a:gd name="connsiteX27" fmla="*/ 110011 w 1920955"/>
                <a:gd name="connsiteY27" fmla="*/ 364913 h 1657354"/>
                <a:gd name="connsiteX28" fmla="*/ 133824 w 1920955"/>
                <a:gd name="connsiteY28" fmla="*/ 412538 h 1657354"/>
                <a:gd name="connsiteX29" fmla="*/ 81436 w 1920955"/>
                <a:gd name="connsiteY29" fmla="*/ 450638 h 1657354"/>
                <a:gd name="connsiteX30" fmla="*/ 33811 w 1920955"/>
                <a:gd name="connsiteY30" fmla="*/ 445876 h 1657354"/>
                <a:gd name="connsiteX31" fmla="*/ 33811 w 1920955"/>
                <a:gd name="connsiteY31" fmla="*/ 517313 h 1657354"/>
                <a:gd name="connsiteX32" fmla="*/ 474 w 1920955"/>
                <a:gd name="connsiteY32" fmla="*/ 622088 h 1657354"/>
                <a:gd name="connsiteX33" fmla="*/ 62386 w 1920955"/>
                <a:gd name="connsiteY33" fmla="*/ 698288 h 1657354"/>
                <a:gd name="connsiteX34" fmla="*/ 111977 w 1920955"/>
                <a:gd name="connsiteY34" fmla="*/ 678550 h 1657354"/>
                <a:gd name="connsiteX35" fmla="*/ 112334 w 1920955"/>
                <a:gd name="connsiteY35" fmla="*/ 748809 h 1657354"/>
                <a:gd name="connsiteX36" fmla="*/ 167161 w 1920955"/>
                <a:gd name="connsiteY36" fmla="*/ 779251 h 1657354"/>
                <a:gd name="connsiteX37" fmla="*/ 236159 w 1920955"/>
                <a:gd name="connsiteY37" fmla="*/ 789463 h 1657354"/>
                <a:gd name="connsiteX38" fmla="*/ 271462 w 1920955"/>
                <a:gd name="connsiteY38" fmla="*/ 845434 h 1657354"/>
                <a:gd name="connsiteX39" fmla="*/ 270869 w 1920955"/>
                <a:gd name="connsiteY39" fmla="*/ 890506 h 1657354"/>
                <a:gd name="connsiteX40" fmla="*/ 295393 w 1920955"/>
                <a:gd name="connsiteY40" fmla="*/ 929981 h 1657354"/>
                <a:gd name="connsiteX41" fmla="*/ 341051 w 1920955"/>
                <a:gd name="connsiteY41" fmla="*/ 968573 h 1657354"/>
                <a:gd name="connsiteX42" fmla="*/ 426184 w 1920955"/>
                <a:gd name="connsiteY42" fmla="*/ 1022825 h 1657354"/>
                <a:gd name="connsiteX43" fmla="*/ 461961 w 1920955"/>
                <a:gd name="connsiteY43" fmla="*/ 1093918 h 1657354"/>
                <a:gd name="connsiteX44" fmla="*/ 441064 w 1920955"/>
                <a:gd name="connsiteY44" fmla="*/ 1163491 h 1657354"/>
                <a:gd name="connsiteX45" fmla="*/ 519111 w 1920955"/>
                <a:gd name="connsiteY45" fmla="*/ 1219954 h 1657354"/>
                <a:gd name="connsiteX46" fmla="*/ 591143 w 1920955"/>
                <a:gd name="connsiteY46" fmla="*/ 1252948 h 1657354"/>
                <a:gd name="connsiteX47" fmla="*/ 571974 w 1920955"/>
                <a:gd name="connsiteY47" fmla="*/ 1312651 h 1657354"/>
                <a:gd name="connsiteX48" fmla="*/ 662461 w 1920955"/>
                <a:gd name="connsiteY48" fmla="*/ 1465051 h 1657354"/>
                <a:gd name="connsiteX49" fmla="*/ 755271 w 1920955"/>
                <a:gd name="connsiteY49" fmla="*/ 1538205 h 1657354"/>
                <a:gd name="connsiteX50" fmla="*/ 805336 w 1920955"/>
                <a:gd name="connsiteY50" fmla="*/ 1488863 h 1657354"/>
                <a:gd name="connsiteX51" fmla="*/ 869926 w 1920955"/>
                <a:gd name="connsiteY51" fmla="*/ 1516260 h 1657354"/>
                <a:gd name="connsiteX52" fmla="*/ 924399 w 1920955"/>
                <a:gd name="connsiteY52" fmla="*/ 1484101 h 1657354"/>
                <a:gd name="connsiteX53" fmla="*/ 941246 w 1920955"/>
                <a:gd name="connsiteY53" fmla="*/ 1441925 h 1657354"/>
                <a:gd name="connsiteX54" fmla="*/ 1005123 w 1920955"/>
                <a:gd name="connsiteY54" fmla="*/ 1528337 h 1657354"/>
                <a:gd name="connsiteX55" fmla="*/ 1050190 w 1920955"/>
                <a:gd name="connsiteY55" fmla="*/ 1599431 h 1657354"/>
                <a:gd name="connsiteX56" fmla="*/ 1103052 w 1920955"/>
                <a:gd name="connsiteY56" fmla="*/ 1611805 h 1657354"/>
                <a:gd name="connsiteX57" fmla="*/ 1133949 w 1920955"/>
                <a:gd name="connsiteY57" fmla="*/ 1579351 h 1657354"/>
                <a:gd name="connsiteX58" fmla="*/ 1176811 w 1920955"/>
                <a:gd name="connsiteY58" fmla="*/ 1598401 h 1657354"/>
                <a:gd name="connsiteX59" fmla="*/ 1210149 w 1920955"/>
                <a:gd name="connsiteY59" fmla="*/ 1617451 h 1657354"/>
                <a:gd name="connsiteX60" fmla="*/ 1233961 w 1920955"/>
                <a:gd name="connsiteY60" fmla="*/ 1579351 h 1657354"/>
                <a:gd name="connsiteX61" fmla="*/ 1267299 w 1920955"/>
                <a:gd name="connsiteY61" fmla="*/ 1655551 h 1657354"/>
                <a:gd name="connsiteX62" fmla="*/ 1348261 w 1920955"/>
                <a:gd name="connsiteY62" fmla="*/ 1626976 h 1657354"/>
                <a:gd name="connsiteX63" fmla="*/ 1414936 w 1920955"/>
                <a:gd name="connsiteY63" fmla="*/ 1555538 h 1657354"/>
                <a:gd name="connsiteX64" fmla="*/ 1433986 w 1920955"/>
                <a:gd name="connsiteY64" fmla="*/ 1607926 h 1657354"/>
                <a:gd name="connsiteX65" fmla="*/ 1410174 w 1920955"/>
                <a:gd name="connsiteY65" fmla="*/ 1612688 h 1657354"/>
                <a:gd name="connsiteX66" fmla="*/ 1543524 w 1920955"/>
                <a:gd name="connsiteY66" fmla="*/ 1579351 h 1657354"/>
                <a:gd name="connsiteX67" fmla="*/ 1581624 w 1920955"/>
                <a:gd name="connsiteY67" fmla="*/ 1507913 h 1657354"/>
                <a:gd name="connsiteX68" fmla="*/ 1643536 w 1920955"/>
                <a:gd name="connsiteY68" fmla="*/ 1412663 h 1657354"/>
                <a:gd name="connsiteX69" fmla="*/ 1714974 w 1920955"/>
                <a:gd name="connsiteY69" fmla="*/ 1384088 h 1657354"/>
                <a:gd name="connsiteX70" fmla="*/ 1772124 w 1920955"/>
                <a:gd name="connsiteY70" fmla="*/ 1379326 h 1657354"/>
                <a:gd name="connsiteX71" fmla="*/ 1772124 w 1920955"/>
                <a:gd name="connsiteY71" fmla="*/ 1450763 h 1657354"/>
                <a:gd name="connsiteX72" fmla="*/ 1886424 w 1920955"/>
                <a:gd name="connsiteY72" fmla="*/ 1446001 h 1657354"/>
                <a:gd name="connsiteX73" fmla="*/ 1919761 w 1920955"/>
                <a:gd name="connsiteY73" fmla="*/ 1441238 h 1657354"/>
                <a:gd name="connsiteX74" fmla="*/ 1853086 w 1920955"/>
                <a:gd name="connsiteY74" fmla="*/ 1398376 h 1657354"/>
                <a:gd name="connsiteX75" fmla="*/ 1853086 w 1920955"/>
                <a:gd name="connsiteY75" fmla="*/ 1303126 h 1657354"/>
                <a:gd name="connsiteX76" fmla="*/ 1853086 w 1920955"/>
                <a:gd name="connsiteY76" fmla="*/ 1245976 h 1657354"/>
                <a:gd name="connsiteX77" fmla="*/ 1810224 w 1920955"/>
                <a:gd name="connsiteY77" fmla="*/ 1236451 h 1657354"/>
                <a:gd name="connsiteX78" fmla="*/ 1734024 w 1920955"/>
                <a:gd name="connsiteY78" fmla="*/ 1155488 h 1657354"/>
                <a:gd name="connsiteX79" fmla="*/ 1695924 w 1920955"/>
                <a:gd name="connsiteY79" fmla="*/ 974513 h 1657354"/>
                <a:gd name="connsiteX80" fmla="*/ 1643536 w 1920955"/>
                <a:gd name="connsiteY80" fmla="*/ 941176 h 1657354"/>
                <a:gd name="connsiteX81" fmla="*/ 1605436 w 1920955"/>
                <a:gd name="connsiteY81" fmla="*/ 884026 h 1657354"/>
                <a:gd name="connsiteX82" fmla="*/ 1557811 w 1920955"/>
                <a:gd name="connsiteY82" fmla="*/ 836401 h 1657354"/>
                <a:gd name="connsiteX83" fmla="*/ 1505424 w 1920955"/>
                <a:gd name="connsiteY83" fmla="*/ 817351 h 1657354"/>
                <a:gd name="connsiteX84" fmla="*/ 1453036 w 1920955"/>
                <a:gd name="connsiteY84" fmla="*/ 812588 h 1657354"/>
                <a:gd name="connsiteX85" fmla="*/ 1510186 w 1920955"/>
                <a:gd name="connsiteY85" fmla="*/ 779251 h 1657354"/>
                <a:gd name="connsiteX86" fmla="*/ 1476849 w 1920955"/>
                <a:gd name="connsiteY86" fmla="*/ 745913 h 1657354"/>
                <a:gd name="connsiteX87" fmla="*/ 1481611 w 1920955"/>
                <a:gd name="connsiteY87" fmla="*/ 722101 h 1657354"/>
                <a:gd name="connsiteX88" fmla="*/ 1572099 w 1920955"/>
                <a:gd name="connsiteY88" fmla="*/ 760201 h 1657354"/>
                <a:gd name="connsiteX89" fmla="*/ 1624486 w 1920955"/>
                <a:gd name="connsiteY89" fmla="*/ 693526 h 1657354"/>
                <a:gd name="connsiteX90" fmla="*/ 1614961 w 1920955"/>
                <a:gd name="connsiteY90" fmla="*/ 550651 h 1657354"/>
                <a:gd name="connsiteX91" fmla="*/ 1610199 w 1920955"/>
                <a:gd name="connsiteY91" fmla="*/ 412538 h 1657354"/>
                <a:gd name="connsiteX0" fmla="*/ 1610199 w 1920955"/>
                <a:gd name="connsiteY0" fmla="*/ 412538 h 1696167"/>
                <a:gd name="connsiteX1" fmla="*/ 1567336 w 1920955"/>
                <a:gd name="connsiteY1" fmla="*/ 369676 h 1696167"/>
                <a:gd name="connsiteX2" fmla="*/ 1467324 w 1920955"/>
                <a:gd name="connsiteY2" fmla="*/ 345863 h 1696167"/>
                <a:gd name="connsiteX3" fmla="*/ 1419699 w 1920955"/>
                <a:gd name="connsiteY3" fmla="*/ 317288 h 1696167"/>
                <a:gd name="connsiteX4" fmla="*/ 1367311 w 1920955"/>
                <a:gd name="connsiteY4" fmla="*/ 160126 h 1696167"/>
                <a:gd name="connsiteX5" fmla="*/ 1338736 w 1920955"/>
                <a:gd name="connsiteY5" fmla="*/ 12488 h 1696167"/>
                <a:gd name="connsiteX6" fmla="*/ 1267299 w 1920955"/>
                <a:gd name="connsiteY6" fmla="*/ 12488 h 1696167"/>
                <a:gd name="connsiteX7" fmla="*/ 1214911 w 1920955"/>
                <a:gd name="connsiteY7" fmla="*/ 50588 h 1696167"/>
                <a:gd name="connsiteX8" fmla="*/ 1214911 w 1920955"/>
                <a:gd name="connsiteY8" fmla="*/ 155363 h 1696167"/>
                <a:gd name="connsiteX9" fmla="*/ 1186336 w 1920955"/>
                <a:gd name="connsiteY9" fmla="*/ 183938 h 1696167"/>
                <a:gd name="connsiteX10" fmla="*/ 1176811 w 1920955"/>
                <a:gd name="connsiteY10" fmla="*/ 255376 h 1696167"/>
                <a:gd name="connsiteX11" fmla="*/ 1114899 w 1920955"/>
                <a:gd name="connsiteY11" fmla="*/ 298238 h 1696167"/>
                <a:gd name="connsiteX12" fmla="*/ 1005361 w 1920955"/>
                <a:gd name="connsiteY12" fmla="*/ 312526 h 1696167"/>
                <a:gd name="connsiteX13" fmla="*/ 962499 w 1920955"/>
                <a:gd name="connsiteY13" fmla="*/ 355388 h 1696167"/>
                <a:gd name="connsiteX14" fmla="*/ 838674 w 1920955"/>
                <a:gd name="connsiteY14" fmla="*/ 355388 h 1696167"/>
                <a:gd name="connsiteX15" fmla="*/ 781524 w 1920955"/>
                <a:gd name="connsiteY15" fmla="*/ 426826 h 1696167"/>
                <a:gd name="connsiteX16" fmla="*/ 781524 w 1920955"/>
                <a:gd name="connsiteY16" fmla="*/ 460163 h 1696167"/>
                <a:gd name="connsiteX17" fmla="*/ 743424 w 1920955"/>
                <a:gd name="connsiteY17" fmla="*/ 483976 h 1696167"/>
                <a:gd name="connsiteX18" fmla="*/ 671986 w 1920955"/>
                <a:gd name="connsiteY18" fmla="*/ 417301 h 1696167"/>
                <a:gd name="connsiteX19" fmla="*/ 519586 w 1920955"/>
                <a:gd name="connsiteY19" fmla="*/ 412538 h 1696167"/>
                <a:gd name="connsiteX20" fmla="*/ 457674 w 1920955"/>
                <a:gd name="connsiteY20" fmla="*/ 431588 h 1696167"/>
                <a:gd name="connsiteX21" fmla="*/ 419574 w 1920955"/>
                <a:gd name="connsiteY21" fmla="*/ 417301 h 1696167"/>
                <a:gd name="connsiteX22" fmla="*/ 400524 w 1920955"/>
                <a:gd name="connsiteY22" fmla="*/ 355388 h 1696167"/>
                <a:gd name="connsiteX23" fmla="*/ 333849 w 1920955"/>
                <a:gd name="connsiteY23" fmla="*/ 303001 h 1696167"/>
                <a:gd name="connsiteX24" fmla="*/ 286224 w 1920955"/>
                <a:gd name="connsiteY24" fmla="*/ 236326 h 1696167"/>
                <a:gd name="connsiteX25" fmla="*/ 143349 w 1920955"/>
                <a:gd name="connsiteY25" fmla="*/ 255376 h 1696167"/>
                <a:gd name="connsiteX26" fmla="*/ 124299 w 1920955"/>
                <a:gd name="connsiteY26" fmla="*/ 331576 h 1696167"/>
                <a:gd name="connsiteX27" fmla="*/ 110011 w 1920955"/>
                <a:gd name="connsiteY27" fmla="*/ 364913 h 1696167"/>
                <a:gd name="connsiteX28" fmla="*/ 133824 w 1920955"/>
                <a:gd name="connsiteY28" fmla="*/ 412538 h 1696167"/>
                <a:gd name="connsiteX29" fmla="*/ 81436 w 1920955"/>
                <a:gd name="connsiteY29" fmla="*/ 450638 h 1696167"/>
                <a:gd name="connsiteX30" fmla="*/ 33811 w 1920955"/>
                <a:gd name="connsiteY30" fmla="*/ 445876 h 1696167"/>
                <a:gd name="connsiteX31" fmla="*/ 33811 w 1920955"/>
                <a:gd name="connsiteY31" fmla="*/ 517313 h 1696167"/>
                <a:gd name="connsiteX32" fmla="*/ 474 w 1920955"/>
                <a:gd name="connsiteY32" fmla="*/ 622088 h 1696167"/>
                <a:gd name="connsiteX33" fmla="*/ 62386 w 1920955"/>
                <a:gd name="connsiteY33" fmla="*/ 698288 h 1696167"/>
                <a:gd name="connsiteX34" fmla="*/ 111977 w 1920955"/>
                <a:gd name="connsiteY34" fmla="*/ 678550 h 1696167"/>
                <a:gd name="connsiteX35" fmla="*/ 112334 w 1920955"/>
                <a:gd name="connsiteY35" fmla="*/ 748809 h 1696167"/>
                <a:gd name="connsiteX36" fmla="*/ 167161 w 1920955"/>
                <a:gd name="connsiteY36" fmla="*/ 779251 h 1696167"/>
                <a:gd name="connsiteX37" fmla="*/ 236159 w 1920955"/>
                <a:gd name="connsiteY37" fmla="*/ 789463 h 1696167"/>
                <a:gd name="connsiteX38" fmla="*/ 271462 w 1920955"/>
                <a:gd name="connsiteY38" fmla="*/ 845434 h 1696167"/>
                <a:gd name="connsiteX39" fmla="*/ 270869 w 1920955"/>
                <a:gd name="connsiteY39" fmla="*/ 890506 h 1696167"/>
                <a:gd name="connsiteX40" fmla="*/ 295393 w 1920955"/>
                <a:gd name="connsiteY40" fmla="*/ 929981 h 1696167"/>
                <a:gd name="connsiteX41" fmla="*/ 341051 w 1920955"/>
                <a:gd name="connsiteY41" fmla="*/ 968573 h 1696167"/>
                <a:gd name="connsiteX42" fmla="*/ 426184 w 1920955"/>
                <a:gd name="connsiteY42" fmla="*/ 1022825 h 1696167"/>
                <a:gd name="connsiteX43" fmla="*/ 461961 w 1920955"/>
                <a:gd name="connsiteY43" fmla="*/ 1093918 h 1696167"/>
                <a:gd name="connsiteX44" fmla="*/ 441064 w 1920955"/>
                <a:gd name="connsiteY44" fmla="*/ 1163491 h 1696167"/>
                <a:gd name="connsiteX45" fmla="*/ 519111 w 1920955"/>
                <a:gd name="connsiteY45" fmla="*/ 1219954 h 1696167"/>
                <a:gd name="connsiteX46" fmla="*/ 591143 w 1920955"/>
                <a:gd name="connsiteY46" fmla="*/ 1252948 h 1696167"/>
                <a:gd name="connsiteX47" fmla="*/ 571974 w 1920955"/>
                <a:gd name="connsiteY47" fmla="*/ 1312651 h 1696167"/>
                <a:gd name="connsiteX48" fmla="*/ 662461 w 1920955"/>
                <a:gd name="connsiteY48" fmla="*/ 1465051 h 1696167"/>
                <a:gd name="connsiteX49" fmla="*/ 755271 w 1920955"/>
                <a:gd name="connsiteY49" fmla="*/ 1538205 h 1696167"/>
                <a:gd name="connsiteX50" fmla="*/ 805336 w 1920955"/>
                <a:gd name="connsiteY50" fmla="*/ 1488863 h 1696167"/>
                <a:gd name="connsiteX51" fmla="*/ 869926 w 1920955"/>
                <a:gd name="connsiteY51" fmla="*/ 1516260 h 1696167"/>
                <a:gd name="connsiteX52" fmla="*/ 924399 w 1920955"/>
                <a:gd name="connsiteY52" fmla="*/ 1484101 h 1696167"/>
                <a:gd name="connsiteX53" fmla="*/ 941246 w 1920955"/>
                <a:gd name="connsiteY53" fmla="*/ 1441925 h 1696167"/>
                <a:gd name="connsiteX54" fmla="*/ 1005123 w 1920955"/>
                <a:gd name="connsiteY54" fmla="*/ 1528337 h 1696167"/>
                <a:gd name="connsiteX55" fmla="*/ 1050190 w 1920955"/>
                <a:gd name="connsiteY55" fmla="*/ 1599431 h 1696167"/>
                <a:gd name="connsiteX56" fmla="*/ 1132339 w 1920955"/>
                <a:gd name="connsiteY56" fmla="*/ 1696055 h 1696167"/>
                <a:gd name="connsiteX57" fmla="*/ 1133949 w 1920955"/>
                <a:gd name="connsiteY57" fmla="*/ 1579351 h 1696167"/>
                <a:gd name="connsiteX58" fmla="*/ 1176811 w 1920955"/>
                <a:gd name="connsiteY58" fmla="*/ 1598401 h 1696167"/>
                <a:gd name="connsiteX59" fmla="*/ 1210149 w 1920955"/>
                <a:gd name="connsiteY59" fmla="*/ 1617451 h 1696167"/>
                <a:gd name="connsiteX60" fmla="*/ 1233961 w 1920955"/>
                <a:gd name="connsiteY60" fmla="*/ 1579351 h 1696167"/>
                <a:gd name="connsiteX61" fmla="*/ 1267299 w 1920955"/>
                <a:gd name="connsiteY61" fmla="*/ 1655551 h 1696167"/>
                <a:gd name="connsiteX62" fmla="*/ 1348261 w 1920955"/>
                <a:gd name="connsiteY62" fmla="*/ 1626976 h 1696167"/>
                <a:gd name="connsiteX63" fmla="*/ 1414936 w 1920955"/>
                <a:gd name="connsiteY63" fmla="*/ 1555538 h 1696167"/>
                <a:gd name="connsiteX64" fmla="*/ 1433986 w 1920955"/>
                <a:gd name="connsiteY64" fmla="*/ 1607926 h 1696167"/>
                <a:gd name="connsiteX65" fmla="*/ 1410174 w 1920955"/>
                <a:gd name="connsiteY65" fmla="*/ 1612688 h 1696167"/>
                <a:gd name="connsiteX66" fmla="*/ 1543524 w 1920955"/>
                <a:gd name="connsiteY66" fmla="*/ 1579351 h 1696167"/>
                <a:gd name="connsiteX67" fmla="*/ 1581624 w 1920955"/>
                <a:gd name="connsiteY67" fmla="*/ 1507913 h 1696167"/>
                <a:gd name="connsiteX68" fmla="*/ 1643536 w 1920955"/>
                <a:gd name="connsiteY68" fmla="*/ 1412663 h 1696167"/>
                <a:gd name="connsiteX69" fmla="*/ 1714974 w 1920955"/>
                <a:gd name="connsiteY69" fmla="*/ 1384088 h 1696167"/>
                <a:gd name="connsiteX70" fmla="*/ 1772124 w 1920955"/>
                <a:gd name="connsiteY70" fmla="*/ 1379326 h 1696167"/>
                <a:gd name="connsiteX71" fmla="*/ 1772124 w 1920955"/>
                <a:gd name="connsiteY71" fmla="*/ 1450763 h 1696167"/>
                <a:gd name="connsiteX72" fmla="*/ 1886424 w 1920955"/>
                <a:gd name="connsiteY72" fmla="*/ 1446001 h 1696167"/>
                <a:gd name="connsiteX73" fmla="*/ 1919761 w 1920955"/>
                <a:gd name="connsiteY73" fmla="*/ 1441238 h 1696167"/>
                <a:gd name="connsiteX74" fmla="*/ 1853086 w 1920955"/>
                <a:gd name="connsiteY74" fmla="*/ 1398376 h 1696167"/>
                <a:gd name="connsiteX75" fmla="*/ 1853086 w 1920955"/>
                <a:gd name="connsiteY75" fmla="*/ 1303126 h 1696167"/>
                <a:gd name="connsiteX76" fmla="*/ 1853086 w 1920955"/>
                <a:gd name="connsiteY76" fmla="*/ 1245976 h 1696167"/>
                <a:gd name="connsiteX77" fmla="*/ 1810224 w 1920955"/>
                <a:gd name="connsiteY77" fmla="*/ 1236451 h 1696167"/>
                <a:gd name="connsiteX78" fmla="*/ 1734024 w 1920955"/>
                <a:gd name="connsiteY78" fmla="*/ 1155488 h 1696167"/>
                <a:gd name="connsiteX79" fmla="*/ 1695924 w 1920955"/>
                <a:gd name="connsiteY79" fmla="*/ 974513 h 1696167"/>
                <a:gd name="connsiteX80" fmla="*/ 1643536 w 1920955"/>
                <a:gd name="connsiteY80" fmla="*/ 941176 h 1696167"/>
                <a:gd name="connsiteX81" fmla="*/ 1605436 w 1920955"/>
                <a:gd name="connsiteY81" fmla="*/ 884026 h 1696167"/>
                <a:gd name="connsiteX82" fmla="*/ 1557811 w 1920955"/>
                <a:gd name="connsiteY82" fmla="*/ 836401 h 1696167"/>
                <a:gd name="connsiteX83" fmla="*/ 1505424 w 1920955"/>
                <a:gd name="connsiteY83" fmla="*/ 817351 h 1696167"/>
                <a:gd name="connsiteX84" fmla="*/ 1453036 w 1920955"/>
                <a:gd name="connsiteY84" fmla="*/ 812588 h 1696167"/>
                <a:gd name="connsiteX85" fmla="*/ 1510186 w 1920955"/>
                <a:gd name="connsiteY85" fmla="*/ 779251 h 1696167"/>
                <a:gd name="connsiteX86" fmla="*/ 1476849 w 1920955"/>
                <a:gd name="connsiteY86" fmla="*/ 745913 h 1696167"/>
                <a:gd name="connsiteX87" fmla="*/ 1481611 w 1920955"/>
                <a:gd name="connsiteY87" fmla="*/ 722101 h 1696167"/>
                <a:gd name="connsiteX88" fmla="*/ 1572099 w 1920955"/>
                <a:gd name="connsiteY88" fmla="*/ 760201 h 1696167"/>
                <a:gd name="connsiteX89" fmla="*/ 1624486 w 1920955"/>
                <a:gd name="connsiteY89" fmla="*/ 693526 h 1696167"/>
                <a:gd name="connsiteX90" fmla="*/ 1614961 w 1920955"/>
                <a:gd name="connsiteY90" fmla="*/ 550651 h 1696167"/>
                <a:gd name="connsiteX91" fmla="*/ 1610199 w 1920955"/>
                <a:gd name="connsiteY91" fmla="*/ 412538 h 1696167"/>
                <a:gd name="connsiteX0" fmla="*/ 1610199 w 1920955"/>
                <a:gd name="connsiteY0" fmla="*/ 412538 h 1696335"/>
                <a:gd name="connsiteX1" fmla="*/ 1567336 w 1920955"/>
                <a:gd name="connsiteY1" fmla="*/ 369676 h 1696335"/>
                <a:gd name="connsiteX2" fmla="*/ 1467324 w 1920955"/>
                <a:gd name="connsiteY2" fmla="*/ 345863 h 1696335"/>
                <a:gd name="connsiteX3" fmla="*/ 1419699 w 1920955"/>
                <a:gd name="connsiteY3" fmla="*/ 317288 h 1696335"/>
                <a:gd name="connsiteX4" fmla="*/ 1367311 w 1920955"/>
                <a:gd name="connsiteY4" fmla="*/ 160126 h 1696335"/>
                <a:gd name="connsiteX5" fmla="*/ 1338736 w 1920955"/>
                <a:gd name="connsiteY5" fmla="*/ 12488 h 1696335"/>
                <a:gd name="connsiteX6" fmla="*/ 1267299 w 1920955"/>
                <a:gd name="connsiteY6" fmla="*/ 12488 h 1696335"/>
                <a:gd name="connsiteX7" fmla="*/ 1214911 w 1920955"/>
                <a:gd name="connsiteY7" fmla="*/ 50588 h 1696335"/>
                <a:gd name="connsiteX8" fmla="*/ 1214911 w 1920955"/>
                <a:gd name="connsiteY8" fmla="*/ 155363 h 1696335"/>
                <a:gd name="connsiteX9" fmla="*/ 1186336 w 1920955"/>
                <a:gd name="connsiteY9" fmla="*/ 183938 h 1696335"/>
                <a:gd name="connsiteX10" fmla="*/ 1176811 w 1920955"/>
                <a:gd name="connsiteY10" fmla="*/ 255376 h 1696335"/>
                <a:gd name="connsiteX11" fmla="*/ 1114899 w 1920955"/>
                <a:gd name="connsiteY11" fmla="*/ 298238 h 1696335"/>
                <a:gd name="connsiteX12" fmla="*/ 1005361 w 1920955"/>
                <a:gd name="connsiteY12" fmla="*/ 312526 h 1696335"/>
                <a:gd name="connsiteX13" fmla="*/ 962499 w 1920955"/>
                <a:gd name="connsiteY13" fmla="*/ 355388 h 1696335"/>
                <a:gd name="connsiteX14" fmla="*/ 838674 w 1920955"/>
                <a:gd name="connsiteY14" fmla="*/ 355388 h 1696335"/>
                <a:gd name="connsiteX15" fmla="*/ 781524 w 1920955"/>
                <a:gd name="connsiteY15" fmla="*/ 426826 h 1696335"/>
                <a:gd name="connsiteX16" fmla="*/ 781524 w 1920955"/>
                <a:gd name="connsiteY16" fmla="*/ 460163 h 1696335"/>
                <a:gd name="connsiteX17" fmla="*/ 743424 w 1920955"/>
                <a:gd name="connsiteY17" fmla="*/ 483976 h 1696335"/>
                <a:gd name="connsiteX18" fmla="*/ 671986 w 1920955"/>
                <a:gd name="connsiteY18" fmla="*/ 417301 h 1696335"/>
                <a:gd name="connsiteX19" fmla="*/ 519586 w 1920955"/>
                <a:gd name="connsiteY19" fmla="*/ 412538 h 1696335"/>
                <a:gd name="connsiteX20" fmla="*/ 457674 w 1920955"/>
                <a:gd name="connsiteY20" fmla="*/ 431588 h 1696335"/>
                <a:gd name="connsiteX21" fmla="*/ 419574 w 1920955"/>
                <a:gd name="connsiteY21" fmla="*/ 417301 h 1696335"/>
                <a:gd name="connsiteX22" fmla="*/ 400524 w 1920955"/>
                <a:gd name="connsiteY22" fmla="*/ 355388 h 1696335"/>
                <a:gd name="connsiteX23" fmla="*/ 333849 w 1920955"/>
                <a:gd name="connsiteY23" fmla="*/ 303001 h 1696335"/>
                <a:gd name="connsiteX24" fmla="*/ 286224 w 1920955"/>
                <a:gd name="connsiteY24" fmla="*/ 236326 h 1696335"/>
                <a:gd name="connsiteX25" fmla="*/ 143349 w 1920955"/>
                <a:gd name="connsiteY25" fmla="*/ 255376 h 1696335"/>
                <a:gd name="connsiteX26" fmla="*/ 124299 w 1920955"/>
                <a:gd name="connsiteY26" fmla="*/ 331576 h 1696335"/>
                <a:gd name="connsiteX27" fmla="*/ 110011 w 1920955"/>
                <a:gd name="connsiteY27" fmla="*/ 364913 h 1696335"/>
                <a:gd name="connsiteX28" fmla="*/ 133824 w 1920955"/>
                <a:gd name="connsiteY28" fmla="*/ 412538 h 1696335"/>
                <a:gd name="connsiteX29" fmla="*/ 81436 w 1920955"/>
                <a:gd name="connsiteY29" fmla="*/ 450638 h 1696335"/>
                <a:gd name="connsiteX30" fmla="*/ 33811 w 1920955"/>
                <a:gd name="connsiteY30" fmla="*/ 445876 h 1696335"/>
                <a:gd name="connsiteX31" fmla="*/ 33811 w 1920955"/>
                <a:gd name="connsiteY31" fmla="*/ 517313 h 1696335"/>
                <a:gd name="connsiteX32" fmla="*/ 474 w 1920955"/>
                <a:gd name="connsiteY32" fmla="*/ 622088 h 1696335"/>
                <a:gd name="connsiteX33" fmla="*/ 62386 w 1920955"/>
                <a:gd name="connsiteY33" fmla="*/ 698288 h 1696335"/>
                <a:gd name="connsiteX34" fmla="*/ 111977 w 1920955"/>
                <a:gd name="connsiteY34" fmla="*/ 678550 h 1696335"/>
                <a:gd name="connsiteX35" fmla="*/ 112334 w 1920955"/>
                <a:gd name="connsiteY35" fmla="*/ 748809 h 1696335"/>
                <a:gd name="connsiteX36" fmla="*/ 167161 w 1920955"/>
                <a:gd name="connsiteY36" fmla="*/ 779251 h 1696335"/>
                <a:gd name="connsiteX37" fmla="*/ 236159 w 1920955"/>
                <a:gd name="connsiteY37" fmla="*/ 789463 h 1696335"/>
                <a:gd name="connsiteX38" fmla="*/ 271462 w 1920955"/>
                <a:gd name="connsiteY38" fmla="*/ 845434 h 1696335"/>
                <a:gd name="connsiteX39" fmla="*/ 270869 w 1920955"/>
                <a:gd name="connsiteY39" fmla="*/ 890506 h 1696335"/>
                <a:gd name="connsiteX40" fmla="*/ 295393 w 1920955"/>
                <a:gd name="connsiteY40" fmla="*/ 929981 h 1696335"/>
                <a:gd name="connsiteX41" fmla="*/ 341051 w 1920955"/>
                <a:gd name="connsiteY41" fmla="*/ 968573 h 1696335"/>
                <a:gd name="connsiteX42" fmla="*/ 426184 w 1920955"/>
                <a:gd name="connsiteY42" fmla="*/ 1022825 h 1696335"/>
                <a:gd name="connsiteX43" fmla="*/ 461961 w 1920955"/>
                <a:gd name="connsiteY43" fmla="*/ 1093918 h 1696335"/>
                <a:gd name="connsiteX44" fmla="*/ 441064 w 1920955"/>
                <a:gd name="connsiteY44" fmla="*/ 1163491 h 1696335"/>
                <a:gd name="connsiteX45" fmla="*/ 519111 w 1920955"/>
                <a:gd name="connsiteY45" fmla="*/ 1219954 h 1696335"/>
                <a:gd name="connsiteX46" fmla="*/ 591143 w 1920955"/>
                <a:gd name="connsiteY46" fmla="*/ 1252948 h 1696335"/>
                <a:gd name="connsiteX47" fmla="*/ 571974 w 1920955"/>
                <a:gd name="connsiteY47" fmla="*/ 1312651 h 1696335"/>
                <a:gd name="connsiteX48" fmla="*/ 662461 w 1920955"/>
                <a:gd name="connsiteY48" fmla="*/ 1465051 h 1696335"/>
                <a:gd name="connsiteX49" fmla="*/ 755271 w 1920955"/>
                <a:gd name="connsiteY49" fmla="*/ 1538205 h 1696335"/>
                <a:gd name="connsiteX50" fmla="*/ 805336 w 1920955"/>
                <a:gd name="connsiteY50" fmla="*/ 1488863 h 1696335"/>
                <a:gd name="connsiteX51" fmla="*/ 869926 w 1920955"/>
                <a:gd name="connsiteY51" fmla="*/ 1516260 h 1696335"/>
                <a:gd name="connsiteX52" fmla="*/ 924399 w 1920955"/>
                <a:gd name="connsiteY52" fmla="*/ 1484101 h 1696335"/>
                <a:gd name="connsiteX53" fmla="*/ 941246 w 1920955"/>
                <a:gd name="connsiteY53" fmla="*/ 1441925 h 1696335"/>
                <a:gd name="connsiteX54" fmla="*/ 1005123 w 1920955"/>
                <a:gd name="connsiteY54" fmla="*/ 1528337 h 1696335"/>
                <a:gd name="connsiteX55" fmla="*/ 1050190 w 1920955"/>
                <a:gd name="connsiteY55" fmla="*/ 1599431 h 1696335"/>
                <a:gd name="connsiteX56" fmla="*/ 1132339 w 1920955"/>
                <a:gd name="connsiteY56" fmla="*/ 1696055 h 1696335"/>
                <a:gd name="connsiteX57" fmla="*/ 1151034 w 1920955"/>
                <a:gd name="connsiteY57" fmla="*/ 1627859 h 1696335"/>
                <a:gd name="connsiteX58" fmla="*/ 1176811 w 1920955"/>
                <a:gd name="connsiteY58" fmla="*/ 1598401 h 1696335"/>
                <a:gd name="connsiteX59" fmla="*/ 1210149 w 1920955"/>
                <a:gd name="connsiteY59" fmla="*/ 1617451 h 1696335"/>
                <a:gd name="connsiteX60" fmla="*/ 1233961 w 1920955"/>
                <a:gd name="connsiteY60" fmla="*/ 1579351 h 1696335"/>
                <a:gd name="connsiteX61" fmla="*/ 1267299 w 1920955"/>
                <a:gd name="connsiteY61" fmla="*/ 1655551 h 1696335"/>
                <a:gd name="connsiteX62" fmla="*/ 1348261 w 1920955"/>
                <a:gd name="connsiteY62" fmla="*/ 1626976 h 1696335"/>
                <a:gd name="connsiteX63" fmla="*/ 1414936 w 1920955"/>
                <a:gd name="connsiteY63" fmla="*/ 1555538 h 1696335"/>
                <a:gd name="connsiteX64" fmla="*/ 1433986 w 1920955"/>
                <a:gd name="connsiteY64" fmla="*/ 1607926 h 1696335"/>
                <a:gd name="connsiteX65" fmla="*/ 1410174 w 1920955"/>
                <a:gd name="connsiteY65" fmla="*/ 1612688 h 1696335"/>
                <a:gd name="connsiteX66" fmla="*/ 1543524 w 1920955"/>
                <a:gd name="connsiteY66" fmla="*/ 1579351 h 1696335"/>
                <a:gd name="connsiteX67" fmla="*/ 1581624 w 1920955"/>
                <a:gd name="connsiteY67" fmla="*/ 1507913 h 1696335"/>
                <a:gd name="connsiteX68" fmla="*/ 1643536 w 1920955"/>
                <a:gd name="connsiteY68" fmla="*/ 1412663 h 1696335"/>
                <a:gd name="connsiteX69" fmla="*/ 1714974 w 1920955"/>
                <a:gd name="connsiteY69" fmla="*/ 1384088 h 1696335"/>
                <a:gd name="connsiteX70" fmla="*/ 1772124 w 1920955"/>
                <a:gd name="connsiteY70" fmla="*/ 1379326 h 1696335"/>
                <a:gd name="connsiteX71" fmla="*/ 1772124 w 1920955"/>
                <a:gd name="connsiteY71" fmla="*/ 1450763 h 1696335"/>
                <a:gd name="connsiteX72" fmla="*/ 1886424 w 1920955"/>
                <a:gd name="connsiteY72" fmla="*/ 1446001 h 1696335"/>
                <a:gd name="connsiteX73" fmla="*/ 1919761 w 1920955"/>
                <a:gd name="connsiteY73" fmla="*/ 1441238 h 1696335"/>
                <a:gd name="connsiteX74" fmla="*/ 1853086 w 1920955"/>
                <a:gd name="connsiteY74" fmla="*/ 1398376 h 1696335"/>
                <a:gd name="connsiteX75" fmla="*/ 1853086 w 1920955"/>
                <a:gd name="connsiteY75" fmla="*/ 1303126 h 1696335"/>
                <a:gd name="connsiteX76" fmla="*/ 1853086 w 1920955"/>
                <a:gd name="connsiteY76" fmla="*/ 1245976 h 1696335"/>
                <a:gd name="connsiteX77" fmla="*/ 1810224 w 1920955"/>
                <a:gd name="connsiteY77" fmla="*/ 1236451 h 1696335"/>
                <a:gd name="connsiteX78" fmla="*/ 1734024 w 1920955"/>
                <a:gd name="connsiteY78" fmla="*/ 1155488 h 1696335"/>
                <a:gd name="connsiteX79" fmla="*/ 1695924 w 1920955"/>
                <a:gd name="connsiteY79" fmla="*/ 974513 h 1696335"/>
                <a:gd name="connsiteX80" fmla="*/ 1643536 w 1920955"/>
                <a:gd name="connsiteY80" fmla="*/ 941176 h 1696335"/>
                <a:gd name="connsiteX81" fmla="*/ 1605436 w 1920955"/>
                <a:gd name="connsiteY81" fmla="*/ 884026 h 1696335"/>
                <a:gd name="connsiteX82" fmla="*/ 1557811 w 1920955"/>
                <a:gd name="connsiteY82" fmla="*/ 836401 h 1696335"/>
                <a:gd name="connsiteX83" fmla="*/ 1505424 w 1920955"/>
                <a:gd name="connsiteY83" fmla="*/ 817351 h 1696335"/>
                <a:gd name="connsiteX84" fmla="*/ 1453036 w 1920955"/>
                <a:gd name="connsiteY84" fmla="*/ 812588 h 1696335"/>
                <a:gd name="connsiteX85" fmla="*/ 1510186 w 1920955"/>
                <a:gd name="connsiteY85" fmla="*/ 779251 h 1696335"/>
                <a:gd name="connsiteX86" fmla="*/ 1476849 w 1920955"/>
                <a:gd name="connsiteY86" fmla="*/ 745913 h 1696335"/>
                <a:gd name="connsiteX87" fmla="*/ 1481611 w 1920955"/>
                <a:gd name="connsiteY87" fmla="*/ 722101 h 1696335"/>
                <a:gd name="connsiteX88" fmla="*/ 1572099 w 1920955"/>
                <a:gd name="connsiteY88" fmla="*/ 760201 h 1696335"/>
                <a:gd name="connsiteX89" fmla="*/ 1624486 w 1920955"/>
                <a:gd name="connsiteY89" fmla="*/ 693526 h 1696335"/>
                <a:gd name="connsiteX90" fmla="*/ 1614961 w 1920955"/>
                <a:gd name="connsiteY90" fmla="*/ 550651 h 1696335"/>
                <a:gd name="connsiteX91" fmla="*/ 1610199 w 1920955"/>
                <a:gd name="connsiteY91" fmla="*/ 412538 h 1696335"/>
                <a:gd name="connsiteX0" fmla="*/ 1610199 w 1920955"/>
                <a:gd name="connsiteY0" fmla="*/ 412538 h 1691251"/>
                <a:gd name="connsiteX1" fmla="*/ 1567336 w 1920955"/>
                <a:gd name="connsiteY1" fmla="*/ 369676 h 1691251"/>
                <a:gd name="connsiteX2" fmla="*/ 1467324 w 1920955"/>
                <a:gd name="connsiteY2" fmla="*/ 345863 h 1691251"/>
                <a:gd name="connsiteX3" fmla="*/ 1419699 w 1920955"/>
                <a:gd name="connsiteY3" fmla="*/ 317288 h 1691251"/>
                <a:gd name="connsiteX4" fmla="*/ 1367311 w 1920955"/>
                <a:gd name="connsiteY4" fmla="*/ 160126 h 1691251"/>
                <a:gd name="connsiteX5" fmla="*/ 1338736 w 1920955"/>
                <a:gd name="connsiteY5" fmla="*/ 12488 h 1691251"/>
                <a:gd name="connsiteX6" fmla="*/ 1267299 w 1920955"/>
                <a:gd name="connsiteY6" fmla="*/ 12488 h 1691251"/>
                <a:gd name="connsiteX7" fmla="*/ 1214911 w 1920955"/>
                <a:gd name="connsiteY7" fmla="*/ 50588 h 1691251"/>
                <a:gd name="connsiteX8" fmla="*/ 1214911 w 1920955"/>
                <a:gd name="connsiteY8" fmla="*/ 155363 h 1691251"/>
                <a:gd name="connsiteX9" fmla="*/ 1186336 w 1920955"/>
                <a:gd name="connsiteY9" fmla="*/ 183938 h 1691251"/>
                <a:gd name="connsiteX10" fmla="*/ 1176811 w 1920955"/>
                <a:gd name="connsiteY10" fmla="*/ 255376 h 1691251"/>
                <a:gd name="connsiteX11" fmla="*/ 1114899 w 1920955"/>
                <a:gd name="connsiteY11" fmla="*/ 298238 h 1691251"/>
                <a:gd name="connsiteX12" fmla="*/ 1005361 w 1920955"/>
                <a:gd name="connsiteY12" fmla="*/ 312526 h 1691251"/>
                <a:gd name="connsiteX13" fmla="*/ 962499 w 1920955"/>
                <a:gd name="connsiteY13" fmla="*/ 355388 h 1691251"/>
                <a:gd name="connsiteX14" fmla="*/ 838674 w 1920955"/>
                <a:gd name="connsiteY14" fmla="*/ 355388 h 1691251"/>
                <a:gd name="connsiteX15" fmla="*/ 781524 w 1920955"/>
                <a:gd name="connsiteY15" fmla="*/ 426826 h 1691251"/>
                <a:gd name="connsiteX16" fmla="*/ 781524 w 1920955"/>
                <a:gd name="connsiteY16" fmla="*/ 460163 h 1691251"/>
                <a:gd name="connsiteX17" fmla="*/ 743424 w 1920955"/>
                <a:gd name="connsiteY17" fmla="*/ 483976 h 1691251"/>
                <a:gd name="connsiteX18" fmla="*/ 671986 w 1920955"/>
                <a:gd name="connsiteY18" fmla="*/ 417301 h 1691251"/>
                <a:gd name="connsiteX19" fmla="*/ 519586 w 1920955"/>
                <a:gd name="connsiteY19" fmla="*/ 412538 h 1691251"/>
                <a:gd name="connsiteX20" fmla="*/ 457674 w 1920955"/>
                <a:gd name="connsiteY20" fmla="*/ 431588 h 1691251"/>
                <a:gd name="connsiteX21" fmla="*/ 419574 w 1920955"/>
                <a:gd name="connsiteY21" fmla="*/ 417301 h 1691251"/>
                <a:gd name="connsiteX22" fmla="*/ 400524 w 1920955"/>
                <a:gd name="connsiteY22" fmla="*/ 355388 h 1691251"/>
                <a:gd name="connsiteX23" fmla="*/ 333849 w 1920955"/>
                <a:gd name="connsiteY23" fmla="*/ 303001 h 1691251"/>
                <a:gd name="connsiteX24" fmla="*/ 286224 w 1920955"/>
                <a:gd name="connsiteY24" fmla="*/ 236326 h 1691251"/>
                <a:gd name="connsiteX25" fmla="*/ 143349 w 1920955"/>
                <a:gd name="connsiteY25" fmla="*/ 255376 h 1691251"/>
                <a:gd name="connsiteX26" fmla="*/ 124299 w 1920955"/>
                <a:gd name="connsiteY26" fmla="*/ 331576 h 1691251"/>
                <a:gd name="connsiteX27" fmla="*/ 110011 w 1920955"/>
                <a:gd name="connsiteY27" fmla="*/ 364913 h 1691251"/>
                <a:gd name="connsiteX28" fmla="*/ 133824 w 1920955"/>
                <a:gd name="connsiteY28" fmla="*/ 412538 h 1691251"/>
                <a:gd name="connsiteX29" fmla="*/ 81436 w 1920955"/>
                <a:gd name="connsiteY29" fmla="*/ 450638 h 1691251"/>
                <a:gd name="connsiteX30" fmla="*/ 33811 w 1920955"/>
                <a:gd name="connsiteY30" fmla="*/ 445876 h 1691251"/>
                <a:gd name="connsiteX31" fmla="*/ 33811 w 1920955"/>
                <a:gd name="connsiteY31" fmla="*/ 517313 h 1691251"/>
                <a:gd name="connsiteX32" fmla="*/ 474 w 1920955"/>
                <a:gd name="connsiteY32" fmla="*/ 622088 h 1691251"/>
                <a:gd name="connsiteX33" fmla="*/ 62386 w 1920955"/>
                <a:gd name="connsiteY33" fmla="*/ 698288 h 1691251"/>
                <a:gd name="connsiteX34" fmla="*/ 111977 w 1920955"/>
                <a:gd name="connsiteY34" fmla="*/ 678550 h 1691251"/>
                <a:gd name="connsiteX35" fmla="*/ 112334 w 1920955"/>
                <a:gd name="connsiteY35" fmla="*/ 748809 h 1691251"/>
                <a:gd name="connsiteX36" fmla="*/ 167161 w 1920955"/>
                <a:gd name="connsiteY36" fmla="*/ 779251 h 1691251"/>
                <a:gd name="connsiteX37" fmla="*/ 236159 w 1920955"/>
                <a:gd name="connsiteY37" fmla="*/ 789463 h 1691251"/>
                <a:gd name="connsiteX38" fmla="*/ 271462 w 1920955"/>
                <a:gd name="connsiteY38" fmla="*/ 845434 h 1691251"/>
                <a:gd name="connsiteX39" fmla="*/ 270869 w 1920955"/>
                <a:gd name="connsiteY39" fmla="*/ 890506 h 1691251"/>
                <a:gd name="connsiteX40" fmla="*/ 295393 w 1920955"/>
                <a:gd name="connsiteY40" fmla="*/ 929981 h 1691251"/>
                <a:gd name="connsiteX41" fmla="*/ 341051 w 1920955"/>
                <a:gd name="connsiteY41" fmla="*/ 968573 h 1691251"/>
                <a:gd name="connsiteX42" fmla="*/ 426184 w 1920955"/>
                <a:gd name="connsiteY42" fmla="*/ 1022825 h 1691251"/>
                <a:gd name="connsiteX43" fmla="*/ 461961 w 1920955"/>
                <a:gd name="connsiteY43" fmla="*/ 1093918 h 1691251"/>
                <a:gd name="connsiteX44" fmla="*/ 441064 w 1920955"/>
                <a:gd name="connsiteY44" fmla="*/ 1163491 h 1691251"/>
                <a:gd name="connsiteX45" fmla="*/ 519111 w 1920955"/>
                <a:gd name="connsiteY45" fmla="*/ 1219954 h 1691251"/>
                <a:gd name="connsiteX46" fmla="*/ 591143 w 1920955"/>
                <a:gd name="connsiteY46" fmla="*/ 1252948 h 1691251"/>
                <a:gd name="connsiteX47" fmla="*/ 571974 w 1920955"/>
                <a:gd name="connsiteY47" fmla="*/ 1312651 h 1691251"/>
                <a:gd name="connsiteX48" fmla="*/ 662461 w 1920955"/>
                <a:gd name="connsiteY48" fmla="*/ 1465051 h 1691251"/>
                <a:gd name="connsiteX49" fmla="*/ 755271 w 1920955"/>
                <a:gd name="connsiteY49" fmla="*/ 1538205 h 1691251"/>
                <a:gd name="connsiteX50" fmla="*/ 805336 w 1920955"/>
                <a:gd name="connsiteY50" fmla="*/ 1488863 h 1691251"/>
                <a:gd name="connsiteX51" fmla="*/ 869926 w 1920955"/>
                <a:gd name="connsiteY51" fmla="*/ 1516260 h 1691251"/>
                <a:gd name="connsiteX52" fmla="*/ 924399 w 1920955"/>
                <a:gd name="connsiteY52" fmla="*/ 1484101 h 1691251"/>
                <a:gd name="connsiteX53" fmla="*/ 941246 w 1920955"/>
                <a:gd name="connsiteY53" fmla="*/ 1441925 h 1691251"/>
                <a:gd name="connsiteX54" fmla="*/ 1005123 w 1920955"/>
                <a:gd name="connsiteY54" fmla="*/ 1528337 h 1691251"/>
                <a:gd name="connsiteX55" fmla="*/ 1050190 w 1920955"/>
                <a:gd name="connsiteY55" fmla="*/ 1599431 h 1691251"/>
                <a:gd name="connsiteX56" fmla="*/ 1120136 w 1920955"/>
                <a:gd name="connsiteY56" fmla="*/ 1690950 h 1691251"/>
                <a:gd name="connsiteX57" fmla="*/ 1151034 w 1920955"/>
                <a:gd name="connsiteY57" fmla="*/ 1627859 h 1691251"/>
                <a:gd name="connsiteX58" fmla="*/ 1176811 w 1920955"/>
                <a:gd name="connsiteY58" fmla="*/ 1598401 h 1691251"/>
                <a:gd name="connsiteX59" fmla="*/ 1210149 w 1920955"/>
                <a:gd name="connsiteY59" fmla="*/ 1617451 h 1691251"/>
                <a:gd name="connsiteX60" fmla="*/ 1233961 w 1920955"/>
                <a:gd name="connsiteY60" fmla="*/ 1579351 h 1691251"/>
                <a:gd name="connsiteX61" fmla="*/ 1267299 w 1920955"/>
                <a:gd name="connsiteY61" fmla="*/ 1655551 h 1691251"/>
                <a:gd name="connsiteX62" fmla="*/ 1348261 w 1920955"/>
                <a:gd name="connsiteY62" fmla="*/ 1626976 h 1691251"/>
                <a:gd name="connsiteX63" fmla="*/ 1414936 w 1920955"/>
                <a:gd name="connsiteY63" fmla="*/ 1555538 h 1691251"/>
                <a:gd name="connsiteX64" fmla="*/ 1433986 w 1920955"/>
                <a:gd name="connsiteY64" fmla="*/ 1607926 h 1691251"/>
                <a:gd name="connsiteX65" fmla="*/ 1410174 w 1920955"/>
                <a:gd name="connsiteY65" fmla="*/ 1612688 h 1691251"/>
                <a:gd name="connsiteX66" fmla="*/ 1543524 w 1920955"/>
                <a:gd name="connsiteY66" fmla="*/ 1579351 h 1691251"/>
                <a:gd name="connsiteX67" fmla="*/ 1581624 w 1920955"/>
                <a:gd name="connsiteY67" fmla="*/ 1507913 h 1691251"/>
                <a:gd name="connsiteX68" fmla="*/ 1643536 w 1920955"/>
                <a:gd name="connsiteY68" fmla="*/ 1412663 h 1691251"/>
                <a:gd name="connsiteX69" fmla="*/ 1714974 w 1920955"/>
                <a:gd name="connsiteY69" fmla="*/ 1384088 h 1691251"/>
                <a:gd name="connsiteX70" fmla="*/ 1772124 w 1920955"/>
                <a:gd name="connsiteY70" fmla="*/ 1379326 h 1691251"/>
                <a:gd name="connsiteX71" fmla="*/ 1772124 w 1920955"/>
                <a:gd name="connsiteY71" fmla="*/ 1450763 h 1691251"/>
                <a:gd name="connsiteX72" fmla="*/ 1886424 w 1920955"/>
                <a:gd name="connsiteY72" fmla="*/ 1446001 h 1691251"/>
                <a:gd name="connsiteX73" fmla="*/ 1919761 w 1920955"/>
                <a:gd name="connsiteY73" fmla="*/ 1441238 h 1691251"/>
                <a:gd name="connsiteX74" fmla="*/ 1853086 w 1920955"/>
                <a:gd name="connsiteY74" fmla="*/ 1398376 h 1691251"/>
                <a:gd name="connsiteX75" fmla="*/ 1853086 w 1920955"/>
                <a:gd name="connsiteY75" fmla="*/ 1303126 h 1691251"/>
                <a:gd name="connsiteX76" fmla="*/ 1853086 w 1920955"/>
                <a:gd name="connsiteY76" fmla="*/ 1245976 h 1691251"/>
                <a:gd name="connsiteX77" fmla="*/ 1810224 w 1920955"/>
                <a:gd name="connsiteY77" fmla="*/ 1236451 h 1691251"/>
                <a:gd name="connsiteX78" fmla="*/ 1734024 w 1920955"/>
                <a:gd name="connsiteY78" fmla="*/ 1155488 h 1691251"/>
                <a:gd name="connsiteX79" fmla="*/ 1695924 w 1920955"/>
                <a:gd name="connsiteY79" fmla="*/ 974513 h 1691251"/>
                <a:gd name="connsiteX80" fmla="*/ 1643536 w 1920955"/>
                <a:gd name="connsiteY80" fmla="*/ 941176 h 1691251"/>
                <a:gd name="connsiteX81" fmla="*/ 1605436 w 1920955"/>
                <a:gd name="connsiteY81" fmla="*/ 884026 h 1691251"/>
                <a:gd name="connsiteX82" fmla="*/ 1557811 w 1920955"/>
                <a:gd name="connsiteY82" fmla="*/ 836401 h 1691251"/>
                <a:gd name="connsiteX83" fmla="*/ 1505424 w 1920955"/>
                <a:gd name="connsiteY83" fmla="*/ 817351 h 1691251"/>
                <a:gd name="connsiteX84" fmla="*/ 1453036 w 1920955"/>
                <a:gd name="connsiteY84" fmla="*/ 812588 h 1691251"/>
                <a:gd name="connsiteX85" fmla="*/ 1510186 w 1920955"/>
                <a:gd name="connsiteY85" fmla="*/ 779251 h 1691251"/>
                <a:gd name="connsiteX86" fmla="*/ 1476849 w 1920955"/>
                <a:gd name="connsiteY86" fmla="*/ 745913 h 1691251"/>
                <a:gd name="connsiteX87" fmla="*/ 1481611 w 1920955"/>
                <a:gd name="connsiteY87" fmla="*/ 722101 h 1691251"/>
                <a:gd name="connsiteX88" fmla="*/ 1572099 w 1920955"/>
                <a:gd name="connsiteY88" fmla="*/ 760201 h 1691251"/>
                <a:gd name="connsiteX89" fmla="*/ 1624486 w 1920955"/>
                <a:gd name="connsiteY89" fmla="*/ 693526 h 1691251"/>
                <a:gd name="connsiteX90" fmla="*/ 1614961 w 1920955"/>
                <a:gd name="connsiteY90" fmla="*/ 550651 h 1691251"/>
                <a:gd name="connsiteX91" fmla="*/ 1610199 w 1920955"/>
                <a:gd name="connsiteY91" fmla="*/ 412538 h 1691251"/>
                <a:gd name="connsiteX0" fmla="*/ 1610199 w 1920955"/>
                <a:gd name="connsiteY0" fmla="*/ 412538 h 1691251"/>
                <a:gd name="connsiteX1" fmla="*/ 1567336 w 1920955"/>
                <a:gd name="connsiteY1" fmla="*/ 369676 h 1691251"/>
                <a:gd name="connsiteX2" fmla="*/ 1467324 w 1920955"/>
                <a:gd name="connsiteY2" fmla="*/ 345863 h 1691251"/>
                <a:gd name="connsiteX3" fmla="*/ 1419699 w 1920955"/>
                <a:gd name="connsiteY3" fmla="*/ 317288 h 1691251"/>
                <a:gd name="connsiteX4" fmla="*/ 1367311 w 1920955"/>
                <a:gd name="connsiteY4" fmla="*/ 160126 h 1691251"/>
                <a:gd name="connsiteX5" fmla="*/ 1338736 w 1920955"/>
                <a:gd name="connsiteY5" fmla="*/ 12488 h 1691251"/>
                <a:gd name="connsiteX6" fmla="*/ 1267299 w 1920955"/>
                <a:gd name="connsiteY6" fmla="*/ 12488 h 1691251"/>
                <a:gd name="connsiteX7" fmla="*/ 1214911 w 1920955"/>
                <a:gd name="connsiteY7" fmla="*/ 50588 h 1691251"/>
                <a:gd name="connsiteX8" fmla="*/ 1214911 w 1920955"/>
                <a:gd name="connsiteY8" fmla="*/ 155363 h 1691251"/>
                <a:gd name="connsiteX9" fmla="*/ 1186336 w 1920955"/>
                <a:gd name="connsiteY9" fmla="*/ 183938 h 1691251"/>
                <a:gd name="connsiteX10" fmla="*/ 1176811 w 1920955"/>
                <a:gd name="connsiteY10" fmla="*/ 255376 h 1691251"/>
                <a:gd name="connsiteX11" fmla="*/ 1114899 w 1920955"/>
                <a:gd name="connsiteY11" fmla="*/ 298238 h 1691251"/>
                <a:gd name="connsiteX12" fmla="*/ 1005361 w 1920955"/>
                <a:gd name="connsiteY12" fmla="*/ 312526 h 1691251"/>
                <a:gd name="connsiteX13" fmla="*/ 962499 w 1920955"/>
                <a:gd name="connsiteY13" fmla="*/ 355388 h 1691251"/>
                <a:gd name="connsiteX14" fmla="*/ 838674 w 1920955"/>
                <a:gd name="connsiteY14" fmla="*/ 355388 h 1691251"/>
                <a:gd name="connsiteX15" fmla="*/ 781524 w 1920955"/>
                <a:gd name="connsiteY15" fmla="*/ 426826 h 1691251"/>
                <a:gd name="connsiteX16" fmla="*/ 781524 w 1920955"/>
                <a:gd name="connsiteY16" fmla="*/ 460163 h 1691251"/>
                <a:gd name="connsiteX17" fmla="*/ 743424 w 1920955"/>
                <a:gd name="connsiteY17" fmla="*/ 483976 h 1691251"/>
                <a:gd name="connsiteX18" fmla="*/ 671986 w 1920955"/>
                <a:gd name="connsiteY18" fmla="*/ 417301 h 1691251"/>
                <a:gd name="connsiteX19" fmla="*/ 519586 w 1920955"/>
                <a:gd name="connsiteY19" fmla="*/ 412538 h 1691251"/>
                <a:gd name="connsiteX20" fmla="*/ 457674 w 1920955"/>
                <a:gd name="connsiteY20" fmla="*/ 431588 h 1691251"/>
                <a:gd name="connsiteX21" fmla="*/ 419574 w 1920955"/>
                <a:gd name="connsiteY21" fmla="*/ 417301 h 1691251"/>
                <a:gd name="connsiteX22" fmla="*/ 400524 w 1920955"/>
                <a:gd name="connsiteY22" fmla="*/ 355388 h 1691251"/>
                <a:gd name="connsiteX23" fmla="*/ 333849 w 1920955"/>
                <a:gd name="connsiteY23" fmla="*/ 303001 h 1691251"/>
                <a:gd name="connsiteX24" fmla="*/ 286224 w 1920955"/>
                <a:gd name="connsiteY24" fmla="*/ 236326 h 1691251"/>
                <a:gd name="connsiteX25" fmla="*/ 143349 w 1920955"/>
                <a:gd name="connsiteY25" fmla="*/ 255376 h 1691251"/>
                <a:gd name="connsiteX26" fmla="*/ 124299 w 1920955"/>
                <a:gd name="connsiteY26" fmla="*/ 331576 h 1691251"/>
                <a:gd name="connsiteX27" fmla="*/ 110011 w 1920955"/>
                <a:gd name="connsiteY27" fmla="*/ 364913 h 1691251"/>
                <a:gd name="connsiteX28" fmla="*/ 133824 w 1920955"/>
                <a:gd name="connsiteY28" fmla="*/ 412538 h 1691251"/>
                <a:gd name="connsiteX29" fmla="*/ 81436 w 1920955"/>
                <a:gd name="connsiteY29" fmla="*/ 450638 h 1691251"/>
                <a:gd name="connsiteX30" fmla="*/ 33811 w 1920955"/>
                <a:gd name="connsiteY30" fmla="*/ 445876 h 1691251"/>
                <a:gd name="connsiteX31" fmla="*/ 33811 w 1920955"/>
                <a:gd name="connsiteY31" fmla="*/ 517313 h 1691251"/>
                <a:gd name="connsiteX32" fmla="*/ 474 w 1920955"/>
                <a:gd name="connsiteY32" fmla="*/ 622088 h 1691251"/>
                <a:gd name="connsiteX33" fmla="*/ 62386 w 1920955"/>
                <a:gd name="connsiteY33" fmla="*/ 698288 h 1691251"/>
                <a:gd name="connsiteX34" fmla="*/ 111977 w 1920955"/>
                <a:gd name="connsiteY34" fmla="*/ 678550 h 1691251"/>
                <a:gd name="connsiteX35" fmla="*/ 112334 w 1920955"/>
                <a:gd name="connsiteY35" fmla="*/ 748809 h 1691251"/>
                <a:gd name="connsiteX36" fmla="*/ 167161 w 1920955"/>
                <a:gd name="connsiteY36" fmla="*/ 779251 h 1691251"/>
                <a:gd name="connsiteX37" fmla="*/ 236159 w 1920955"/>
                <a:gd name="connsiteY37" fmla="*/ 789463 h 1691251"/>
                <a:gd name="connsiteX38" fmla="*/ 271462 w 1920955"/>
                <a:gd name="connsiteY38" fmla="*/ 845434 h 1691251"/>
                <a:gd name="connsiteX39" fmla="*/ 270869 w 1920955"/>
                <a:gd name="connsiteY39" fmla="*/ 890506 h 1691251"/>
                <a:gd name="connsiteX40" fmla="*/ 295393 w 1920955"/>
                <a:gd name="connsiteY40" fmla="*/ 929981 h 1691251"/>
                <a:gd name="connsiteX41" fmla="*/ 341051 w 1920955"/>
                <a:gd name="connsiteY41" fmla="*/ 968573 h 1691251"/>
                <a:gd name="connsiteX42" fmla="*/ 426184 w 1920955"/>
                <a:gd name="connsiteY42" fmla="*/ 1022825 h 1691251"/>
                <a:gd name="connsiteX43" fmla="*/ 461961 w 1920955"/>
                <a:gd name="connsiteY43" fmla="*/ 1093918 h 1691251"/>
                <a:gd name="connsiteX44" fmla="*/ 441064 w 1920955"/>
                <a:gd name="connsiteY44" fmla="*/ 1163491 h 1691251"/>
                <a:gd name="connsiteX45" fmla="*/ 519111 w 1920955"/>
                <a:gd name="connsiteY45" fmla="*/ 1219954 h 1691251"/>
                <a:gd name="connsiteX46" fmla="*/ 591143 w 1920955"/>
                <a:gd name="connsiteY46" fmla="*/ 1252948 h 1691251"/>
                <a:gd name="connsiteX47" fmla="*/ 571974 w 1920955"/>
                <a:gd name="connsiteY47" fmla="*/ 1312651 h 1691251"/>
                <a:gd name="connsiteX48" fmla="*/ 662461 w 1920955"/>
                <a:gd name="connsiteY48" fmla="*/ 1465051 h 1691251"/>
                <a:gd name="connsiteX49" fmla="*/ 755271 w 1920955"/>
                <a:gd name="connsiteY49" fmla="*/ 1538205 h 1691251"/>
                <a:gd name="connsiteX50" fmla="*/ 805336 w 1920955"/>
                <a:gd name="connsiteY50" fmla="*/ 1488863 h 1691251"/>
                <a:gd name="connsiteX51" fmla="*/ 869926 w 1920955"/>
                <a:gd name="connsiteY51" fmla="*/ 1516260 h 1691251"/>
                <a:gd name="connsiteX52" fmla="*/ 924399 w 1920955"/>
                <a:gd name="connsiteY52" fmla="*/ 1484101 h 1691251"/>
                <a:gd name="connsiteX53" fmla="*/ 941246 w 1920955"/>
                <a:gd name="connsiteY53" fmla="*/ 1441925 h 1691251"/>
                <a:gd name="connsiteX54" fmla="*/ 1005123 w 1920955"/>
                <a:gd name="connsiteY54" fmla="*/ 1528337 h 1691251"/>
                <a:gd name="connsiteX55" fmla="*/ 1050190 w 1920955"/>
                <a:gd name="connsiteY55" fmla="*/ 1599431 h 1691251"/>
                <a:gd name="connsiteX56" fmla="*/ 1120136 w 1920955"/>
                <a:gd name="connsiteY56" fmla="*/ 1690950 h 1691251"/>
                <a:gd name="connsiteX57" fmla="*/ 1151034 w 1920955"/>
                <a:gd name="connsiteY57" fmla="*/ 1627859 h 1691251"/>
                <a:gd name="connsiteX58" fmla="*/ 1176811 w 1920955"/>
                <a:gd name="connsiteY58" fmla="*/ 1598401 h 1691251"/>
                <a:gd name="connsiteX59" fmla="*/ 1210149 w 1920955"/>
                <a:gd name="connsiteY59" fmla="*/ 1617451 h 1691251"/>
                <a:gd name="connsiteX60" fmla="*/ 1233961 w 1920955"/>
                <a:gd name="connsiteY60" fmla="*/ 1579351 h 1691251"/>
                <a:gd name="connsiteX61" fmla="*/ 1267299 w 1920955"/>
                <a:gd name="connsiteY61" fmla="*/ 1655551 h 1691251"/>
                <a:gd name="connsiteX62" fmla="*/ 1348261 w 1920955"/>
                <a:gd name="connsiteY62" fmla="*/ 1626976 h 1691251"/>
                <a:gd name="connsiteX63" fmla="*/ 1414936 w 1920955"/>
                <a:gd name="connsiteY63" fmla="*/ 1555538 h 1691251"/>
                <a:gd name="connsiteX64" fmla="*/ 1433986 w 1920955"/>
                <a:gd name="connsiteY64" fmla="*/ 1607926 h 1691251"/>
                <a:gd name="connsiteX65" fmla="*/ 1410174 w 1920955"/>
                <a:gd name="connsiteY65" fmla="*/ 1612688 h 1691251"/>
                <a:gd name="connsiteX66" fmla="*/ 1543524 w 1920955"/>
                <a:gd name="connsiteY66" fmla="*/ 1579351 h 1691251"/>
                <a:gd name="connsiteX67" fmla="*/ 1581624 w 1920955"/>
                <a:gd name="connsiteY67" fmla="*/ 1507913 h 1691251"/>
                <a:gd name="connsiteX68" fmla="*/ 1643536 w 1920955"/>
                <a:gd name="connsiteY68" fmla="*/ 1412663 h 1691251"/>
                <a:gd name="connsiteX69" fmla="*/ 1714974 w 1920955"/>
                <a:gd name="connsiteY69" fmla="*/ 1384088 h 1691251"/>
                <a:gd name="connsiteX70" fmla="*/ 1772124 w 1920955"/>
                <a:gd name="connsiteY70" fmla="*/ 1379326 h 1691251"/>
                <a:gd name="connsiteX71" fmla="*/ 1772124 w 1920955"/>
                <a:gd name="connsiteY71" fmla="*/ 1450763 h 1691251"/>
                <a:gd name="connsiteX72" fmla="*/ 1886424 w 1920955"/>
                <a:gd name="connsiteY72" fmla="*/ 1446001 h 1691251"/>
                <a:gd name="connsiteX73" fmla="*/ 1919761 w 1920955"/>
                <a:gd name="connsiteY73" fmla="*/ 1441238 h 1691251"/>
                <a:gd name="connsiteX74" fmla="*/ 1853086 w 1920955"/>
                <a:gd name="connsiteY74" fmla="*/ 1398376 h 1691251"/>
                <a:gd name="connsiteX75" fmla="*/ 1853086 w 1920955"/>
                <a:gd name="connsiteY75" fmla="*/ 1303126 h 1691251"/>
                <a:gd name="connsiteX76" fmla="*/ 1853086 w 1920955"/>
                <a:gd name="connsiteY76" fmla="*/ 1245976 h 1691251"/>
                <a:gd name="connsiteX77" fmla="*/ 1810224 w 1920955"/>
                <a:gd name="connsiteY77" fmla="*/ 1236451 h 1691251"/>
                <a:gd name="connsiteX78" fmla="*/ 1734024 w 1920955"/>
                <a:gd name="connsiteY78" fmla="*/ 1155488 h 1691251"/>
                <a:gd name="connsiteX79" fmla="*/ 1695924 w 1920955"/>
                <a:gd name="connsiteY79" fmla="*/ 974513 h 1691251"/>
                <a:gd name="connsiteX80" fmla="*/ 1643536 w 1920955"/>
                <a:gd name="connsiteY80" fmla="*/ 941176 h 1691251"/>
                <a:gd name="connsiteX81" fmla="*/ 1605436 w 1920955"/>
                <a:gd name="connsiteY81" fmla="*/ 884026 h 1691251"/>
                <a:gd name="connsiteX82" fmla="*/ 1557811 w 1920955"/>
                <a:gd name="connsiteY82" fmla="*/ 836401 h 1691251"/>
                <a:gd name="connsiteX83" fmla="*/ 1505424 w 1920955"/>
                <a:gd name="connsiteY83" fmla="*/ 817351 h 1691251"/>
                <a:gd name="connsiteX84" fmla="*/ 1453036 w 1920955"/>
                <a:gd name="connsiteY84" fmla="*/ 812588 h 1691251"/>
                <a:gd name="connsiteX85" fmla="*/ 1510186 w 1920955"/>
                <a:gd name="connsiteY85" fmla="*/ 779251 h 1691251"/>
                <a:gd name="connsiteX86" fmla="*/ 1476849 w 1920955"/>
                <a:gd name="connsiteY86" fmla="*/ 745913 h 1691251"/>
                <a:gd name="connsiteX87" fmla="*/ 1481611 w 1920955"/>
                <a:gd name="connsiteY87" fmla="*/ 722101 h 1691251"/>
                <a:gd name="connsiteX88" fmla="*/ 1572099 w 1920955"/>
                <a:gd name="connsiteY88" fmla="*/ 760201 h 1691251"/>
                <a:gd name="connsiteX89" fmla="*/ 1624486 w 1920955"/>
                <a:gd name="connsiteY89" fmla="*/ 693526 h 1691251"/>
                <a:gd name="connsiteX90" fmla="*/ 1614961 w 1920955"/>
                <a:gd name="connsiteY90" fmla="*/ 550651 h 1691251"/>
                <a:gd name="connsiteX91" fmla="*/ 1610199 w 1920955"/>
                <a:gd name="connsiteY91" fmla="*/ 412538 h 1691251"/>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10149 w 1920955"/>
                <a:gd name="connsiteY59" fmla="*/ 1617451 h 1691232"/>
                <a:gd name="connsiteX60" fmla="*/ 1233961 w 1920955"/>
                <a:gd name="connsiteY60" fmla="*/ 1579351 h 1691232"/>
                <a:gd name="connsiteX61" fmla="*/ 1267299 w 1920955"/>
                <a:gd name="connsiteY61" fmla="*/ 1655551 h 1691232"/>
                <a:gd name="connsiteX62" fmla="*/ 1348261 w 1920955"/>
                <a:gd name="connsiteY62" fmla="*/ 1626976 h 1691232"/>
                <a:gd name="connsiteX63" fmla="*/ 1414936 w 1920955"/>
                <a:gd name="connsiteY63" fmla="*/ 1555538 h 1691232"/>
                <a:gd name="connsiteX64" fmla="*/ 1433986 w 1920955"/>
                <a:gd name="connsiteY64" fmla="*/ 1607926 h 1691232"/>
                <a:gd name="connsiteX65" fmla="*/ 1410174 w 1920955"/>
                <a:gd name="connsiteY65" fmla="*/ 1612688 h 1691232"/>
                <a:gd name="connsiteX66" fmla="*/ 1543524 w 1920955"/>
                <a:gd name="connsiteY66" fmla="*/ 1579351 h 1691232"/>
                <a:gd name="connsiteX67" fmla="*/ 1581624 w 1920955"/>
                <a:gd name="connsiteY67" fmla="*/ 1507913 h 1691232"/>
                <a:gd name="connsiteX68" fmla="*/ 1643536 w 1920955"/>
                <a:gd name="connsiteY68" fmla="*/ 1412663 h 1691232"/>
                <a:gd name="connsiteX69" fmla="*/ 1714974 w 1920955"/>
                <a:gd name="connsiteY69" fmla="*/ 1384088 h 1691232"/>
                <a:gd name="connsiteX70" fmla="*/ 1772124 w 1920955"/>
                <a:gd name="connsiteY70" fmla="*/ 1379326 h 1691232"/>
                <a:gd name="connsiteX71" fmla="*/ 1772124 w 1920955"/>
                <a:gd name="connsiteY71" fmla="*/ 1450763 h 1691232"/>
                <a:gd name="connsiteX72" fmla="*/ 1886424 w 1920955"/>
                <a:gd name="connsiteY72" fmla="*/ 1446001 h 1691232"/>
                <a:gd name="connsiteX73" fmla="*/ 1919761 w 1920955"/>
                <a:gd name="connsiteY73" fmla="*/ 1441238 h 1691232"/>
                <a:gd name="connsiteX74" fmla="*/ 1853086 w 1920955"/>
                <a:gd name="connsiteY74" fmla="*/ 1398376 h 1691232"/>
                <a:gd name="connsiteX75" fmla="*/ 1853086 w 1920955"/>
                <a:gd name="connsiteY75" fmla="*/ 1303126 h 1691232"/>
                <a:gd name="connsiteX76" fmla="*/ 1853086 w 1920955"/>
                <a:gd name="connsiteY76" fmla="*/ 1245976 h 1691232"/>
                <a:gd name="connsiteX77" fmla="*/ 1810224 w 1920955"/>
                <a:gd name="connsiteY77" fmla="*/ 1236451 h 1691232"/>
                <a:gd name="connsiteX78" fmla="*/ 1734024 w 1920955"/>
                <a:gd name="connsiteY78" fmla="*/ 1155488 h 1691232"/>
                <a:gd name="connsiteX79" fmla="*/ 1695924 w 1920955"/>
                <a:gd name="connsiteY79" fmla="*/ 974513 h 1691232"/>
                <a:gd name="connsiteX80" fmla="*/ 1643536 w 1920955"/>
                <a:gd name="connsiteY80" fmla="*/ 941176 h 1691232"/>
                <a:gd name="connsiteX81" fmla="*/ 1605436 w 1920955"/>
                <a:gd name="connsiteY81" fmla="*/ 884026 h 1691232"/>
                <a:gd name="connsiteX82" fmla="*/ 1557811 w 1920955"/>
                <a:gd name="connsiteY82" fmla="*/ 836401 h 1691232"/>
                <a:gd name="connsiteX83" fmla="*/ 1505424 w 1920955"/>
                <a:gd name="connsiteY83" fmla="*/ 817351 h 1691232"/>
                <a:gd name="connsiteX84" fmla="*/ 1453036 w 1920955"/>
                <a:gd name="connsiteY84" fmla="*/ 812588 h 1691232"/>
                <a:gd name="connsiteX85" fmla="*/ 1510186 w 1920955"/>
                <a:gd name="connsiteY85" fmla="*/ 779251 h 1691232"/>
                <a:gd name="connsiteX86" fmla="*/ 1476849 w 1920955"/>
                <a:gd name="connsiteY86" fmla="*/ 745913 h 1691232"/>
                <a:gd name="connsiteX87" fmla="*/ 1481611 w 1920955"/>
                <a:gd name="connsiteY87" fmla="*/ 722101 h 1691232"/>
                <a:gd name="connsiteX88" fmla="*/ 1572099 w 1920955"/>
                <a:gd name="connsiteY88" fmla="*/ 760201 h 1691232"/>
                <a:gd name="connsiteX89" fmla="*/ 1624486 w 1920955"/>
                <a:gd name="connsiteY89" fmla="*/ 693526 h 1691232"/>
                <a:gd name="connsiteX90" fmla="*/ 1614961 w 1920955"/>
                <a:gd name="connsiteY90" fmla="*/ 550651 h 1691232"/>
                <a:gd name="connsiteX91" fmla="*/ 1610199 w 1920955"/>
                <a:gd name="connsiteY91"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33961 w 1920955"/>
                <a:gd name="connsiteY60" fmla="*/ 1579351 h 1691232"/>
                <a:gd name="connsiteX61" fmla="*/ 1267299 w 1920955"/>
                <a:gd name="connsiteY61" fmla="*/ 1655551 h 1691232"/>
                <a:gd name="connsiteX62" fmla="*/ 1348261 w 1920955"/>
                <a:gd name="connsiteY62" fmla="*/ 1626976 h 1691232"/>
                <a:gd name="connsiteX63" fmla="*/ 1414936 w 1920955"/>
                <a:gd name="connsiteY63" fmla="*/ 1555538 h 1691232"/>
                <a:gd name="connsiteX64" fmla="*/ 1433986 w 1920955"/>
                <a:gd name="connsiteY64" fmla="*/ 1607926 h 1691232"/>
                <a:gd name="connsiteX65" fmla="*/ 1410174 w 1920955"/>
                <a:gd name="connsiteY65" fmla="*/ 1612688 h 1691232"/>
                <a:gd name="connsiteX66" fmla="*/ 1543524 w 1920955"/>
                <a:gd name="connsiteY66" fmla="*/ 1579351 h 1691232"/>
                <a:gd name="connsiteX67" fmla="*/ 1581624 w 1920955"/>
                <a:gd name="connsiteY67" fmla="*/ 1507913 h 1691232"/>
                <a:gd name="connsiteX68" fmla="*/ 1643536 w 1920955"/>
                <a:gd name="connsiteY68" fmla="*/ 1412663 h 1691232"/>
                <a:gd name="connsiteX69" fmla="*/ 1714974 w 1920955"/>
                <a:gd name="connsiteY69" fmla="*/ 1384088 h 1691232"/>
                <a:gd name="connsiteX70" fmla="*/ 1772124 w 1920955"/>
                <a:gd name="connsiteY70" fmla="*/ 1379326 h 1691232"/>
                <a:gd name="connsiteX71" fmla="*/ 1772124 w 1920955"/>
                <a:gd name="connsiteY71" fmla="*/ 1450763 h 1691232"/>
                <a:gd name="connsiteX72" fmla="*/ 1886424 w 1920955"/>
                <a:gd name="connsiteY72" fmla="*/ 1446001 h 1691232"/>
                <a:gd name="connsiteX73" fmla="*/ 1919761 w 1920955"/>
                <a:gd name="connsiteY73" fmla="*/ 1441238 h 1691232"/>
                <a:gd name="connsiteX74" fmla="*/ 1853086 w 1920955"/>
                <a:gd name="connsiteY74" fmla="*/ 1398376 h 1691232"/>
                <a:gd name="connsiteX75" fmla="*/ 1853086 w 1920955"/>
                <a:gd name="connsiteY75" fmla="*/ 1303126 h 1691232"/>
                <a:gd name="connsiteX76" fmla="*/ 1853086 w 1920955"/>
                <a:gd name="connsiteY76" fmla="*/ 1245976 h 1691232"/>
                <a:gd name="connsiteX77" fmla="*/ 1810224 w 1920955"/>
                <a:gd name="connsiteY77" fmla="*/ 1236451 h 1691232"/>
                <a:gd name="connsiteX78" fmla="*/ 1734024 w 1920955"/>
                <a:gd name="connsiteY78" fmla="*/ 1155488 h 1691232"/>
                <a:gd name="connsiteX79" fmla="*/ 1695924 w 1920955"/>
                <a:gd name="connsiteY79" fmla="*/ 974513 h 1691232"/>
                <a:gd name="connsiteX80" fmla="*/ 1643536 w 1920955"/>
                <a:gd name="connsiteY80" fmla="*/ 941176 h 1691232"/>
                <a:gd name="connsiteX81" fmla="*/ 1605436 w 1920955"/>
                <a:gd name="connsiteY81" fmla="*/ 884026 h 1691232"/>
                <a:gd name="connsiteX82" fmla="*/ 1557811 w 1920955"/>
                <a:gd name="connsiteY82" fmla="*/ 836401 h 1691232"/>
                <a:gd name="connsiteX83" fmla="*/ 1505424 w 1920955"/>
                <a:gd name="connsiteY83" fmla="*/ 817351 h 1691232"/>
                <a:gd name="connsiteX84" fmla="*/ 1453036 w 1920955"/>
                <a:gd name="connsiteY84" fmla="*/ 812588 h 1691232"/>
                <a:gd name="connsiteX85" fmla="*/ 1510186 w 1920955"/>
                <a:gd name="connsiteY85" fmla="*/ 779251 h 1691232"/>
                <a:gd name="connsiteX86" fmla="*/ 1476849 w 1920955"/>
                <a:gd name="connsiteY86" fmla="*/ 745913 h 1691232"/>
                <a:gd name="connsiteX87" fmla="*/ 1481611 w 1920955"/>
                <a:gd name="connsiteY87" fmla="*/ 722101 h 1691232"/>
                <a:gd name="connsiteX88" fmla="*/ 1572099 w 1920955"/>
                <a:gd name="connsiteY88" fmla="*/ 760201 h 1691232"/>
                <a:gd name="connsiteX89" fmla="*/ 1624486 w 1920955"/>
                <a:gd name="connsiteY89" fmla="*/ 693526 h 1691232"/>
                <a:gd name="connsiteX90" fmla="*/ 1614961 w 1920955"/>
                <a:gd name="connsiteY90" fmla="*/ 550651 h 1691232"/>
                <a:gd name="connsiteX91" fmla="*/ 1610199 w 1920955"/>
                <a:gd name="connsiteY91"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67299 w 1920955"/>
                <a:gd name="connsiteY61" fmla="*/ 1655551 h 1691232"/>
                <a:gd name="connsiteX62" fmla="*/ 1348261 w 1920955"/>
                <a:gd name="connsiteY62" fmla="*/ 1626976 h 1691232"/>
                <a:gd name="connsiteX63" fmla="*/ 1414936 w 1920955"/>
                <a:gd name="connsiteY63" fmla="*/ 1555538 h 1691232"/>
                <a:gd name="connsiteX64" fmla="*/ 1433986 w 1920955"/>
                <a:gd name="connsiteY64" fmla="*/ 1607926 h 1691232"/>
                <a:gd name="connsiteX65" fmla="*/ 1410174 w 1920955"/>
                <a:gd name="connsiteY65" fmla="*/ 1612688 h 1691232"/>
                <a:gd name="connsiteX66" fmla="*/ 1543524 w 1920955"/>
                <a:gd name="connsiteY66" fmla="*/ 1579351 h 1691232"/>
                <a:gd name="connsiteX67" fmla="*/ 1581624 w 1920955"/>
                <a:gd name="connsiteY67" fmla="*/ 1507913 h 1691232"/>
                <a:gd name="connsiteX68" fmla="*/ 1643536 w 1920955"/>
                <a:gd name="connsiteY68" fmla="*/ 1412663 h 1691232"/>
                <a:gd name="connsiteX69" fmla="*/ 1714974 w 1920955"/>
                <a:gd name="connsiteY69" fmla="*/ 1384088 h 1691232"/>
                <a:gd name="connsiteX70" fmla="*/ 1772124 w 1920955"/>
                <a:gd name="connsiteY70" fmla="*/ 1379326 h 1691232"/>
                <a:gd name="connsiteX71" fmla="*/ 1772124 w 1920955"/>
                <a:gd name="connsiteY71" fmla="*/ 1450763 h 1691232"/>
                <a:gd name="connsiteX72" fmla="*/ 1886424 w 1920955"/>
                <a:gd name="connsiteY72" fmla="*/ 1446001 h 1691232"/>
                <a:gd name="connsiteX73" fmla="*/ 1919761 w 1920955"/>
                <a:gd name="connsiteY73" fmla="*/ 1441238 h 1691232"/>
                <a:gd name="connsiteX74" fmla="*/ 1853086 w 1920955"/>
                <a:gd name="connsiteY74" fmla="*/ 1398376 h 1691232"/>
                <a:gd name="connsiteX75" fmla="*/ 1853086 w 1920955"/>
                <a:gd name="connsiteY75" fmla="*/ 1303126 h 1691232"/>
                <a:gd name="connsiteX76" fmla="*/ 1853086 w 1920955"/>
                <a:gd name="connsiteY76" fmla="*/ 1245976 h 1691232"/>
                <a:gd name="connsiteX77" fmla="*/ 1810224 w 1920955"/>
                <a:gd name="connsiteY77" fmla="*/ 1236451 h 1691232"/>
                <a:gd name="connsiteX78" fmla="*/ 1734024 w 1920955"/>
                <a:gd name="connsiteY78" fmla="*/ 1155488 h 1691232"/>
                <a:gd name="connsiteX79" fmla="*/ 1695924 w 1920955"/>
                <a:gd name="connsiteY79" fmla="*/ 974513 h 1691232"/>
                <a:gd name="connsiteX80" fmla="*/ 1643536 w 1920955"/>
                <a:gd name="connsiteY80" fmla="*/ 941176 h 1691232"/>
                <a:gd name="connsiteX81" fmla="*/ 1605436 w 1920955"/>
                <a:gd name="connsiteY81" fmla="*/ 884026 h 1691232"/>
                <a:gd name="connsiteX82" fmla="*/ 1557811 w 1920955"/>
                <a:gd name="connsiteY82" fmla="*/ 836401 h 1691232"/>
                <a:gd name="connsiteX83" fmla="*/ 1505424 w 1920955"/>
                <a:gd name="connsiteY83" fmla="*/ 817351 h 1691232"/>
                <a:gd name="connsiteX84" fmla="*/ 1453036 w 1920955"/>
                <a:gd name="connsiteY84" fmla="*/ 812588 h 1691232"/>
                <a:gd name="connsiteX85" fmla="*/ 1510186 w 1920955"/>
                <a:gd name="connsiteY85" fmla="*/ 779251 h 1691232"/>
                <a:gd name="connsiteX86" fmla="*/ 1476849 w 1920955"/>
                <a:gd name="connsiteY86" fmla="*/ 745913 h 1691232"/>
                <a:gd name="connsiteX87" fmla="*/ 1481611 w 1920955"/>
                <a:gd name="connsiteY87" fmla="*/ 722101 h 1691232"/>
                <a:gd name="connsiteX88" fmla="*/ 1572099 w 1920955"/>
                <a:gd name="connsiteY88" fmla="*/ 760201 h 1691232"/>
                <a:gd name="connsiteX89" fmla="*/ 1624486 w 1920955"/>
                <a:gd name="connsiteY89" fmla="*/ 693526 h 1691232"/>
                <a:gd name="connsiteX90" fmla="*/ 1614961 w 1920955"/>
                <a:gd name="connsiteY90" fmla="*/ 550651 h 1691232"/>
                <a:gd name="connsiteX91" fmla="*/ 1610199 w 1920955"/>
                <a:gd name="connsiteY91"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308789 w 1920955"/>
                <a:gd name="connsiteY61" fmla="*/ 1594278 h 1691232"/>
                <a:gd name="connsiteX62" fmla="*/ 1348261 w 1920955"/>
                <a:gd name="connsiteY62" fmla="*/ 1626976 h 1691232"/>
                <a:gd name="connsiteX63" fmla="*/ 1414936 w 1920955"/>
                <a:gd name="connsiteY63" fmla="*/ 1555538 h 1691232"/>
                <a:gd name="connsiteX64" fmla="*/ 1433986 w 1920955"/>
                <a:gd name="connsiteY64" fmla="*/ 1607926 h 1691232"/>
                <a:gd name="connsiteX65" fmla="*/ 1410174 w 1920955"/>
                <a:gd name="connsiteY65" fmla="*/ 1612688 h 1691232"/>
                <a:gd name="connsiteX66" fmla="*/ 1543524 w 1920955"/>
                <a:gd name="connsiteY66" fmla="*/ 1579351 h 1691232"/>
                <a:gd name="connsiteX67" fmla="*/ 1581624 w 1920955"/>
                <a:gd name="connsiteY67" fmla="*/ 1507913 h 1691232"/>
                <a:gd name="connsiteX68" fmla="*/ 1643536 w 1920955"/>
                <a:gd name="connsiteY68" fmla="*/ 1412663 h 1691232"/>
                <a:gd name="connsiteX69" fmla="*/ 1714974 w 1920955"/>
                <a:gd name="connsiteY69" fmla="*/ 1384088 h 1691232"/>
                <a:gd name="connsiteX70" fmla="*/ 1772124 w 1920955"/>
                <a:gd name="connsiteY70" fmla="*/ 1379326 h 1691232"/>
                <a:gd name="connsiteX71" fmla="*/ 1772124 w 1920955"/>
                <a:gd name="connsiteY71" fmla="*/ 1450763 h 1691232"/>
                <a:gd name="connsiteX72" fmla="*/ 1886424 w 1920955"/>
                <a:gd name="connsiteY72" fmla="*/ 1446001 h 1691232"/>
                <a:gd name="connsiteX73" fmla="*/ 1919761 w 1920955"/>
                <a:gd name="connsiteY73" fmla="*/ 1441238 h 1691232"/>
                <a:gd name="connsiteX74" fmla="*/ 1853086 w 1920955"/>
                <a:gd name="connsiteY74" fmla="*/ 1398376 h 1691232"/>
                <a:gd name="connsiteX75" fmla="*/ 1853086 w 1920955"/>
                <a:gd name="connsiteY75" fmla="*/ 1303126 h 1691232"/>
                <a:gd name="connsiteX76" fmla="*/ 1853086 w 1920955"/>
                <a:gd name="connsiteY76" fmla="*/ 1245976 h 1691232"/>
                <a:gd name="connsiteX77" fmla="*/ 1810224 w 1920955"/>
                <a:gd name="connsiteY77" fmla="*/ 1236451 h 1691232"/>
                <a:gd name="connsiteX78" fmla="*/ 1734024 w 1920955"/>
                <a:gd name="connsiteY78" fmla="*/ 1155488 h 1691232"/>
                <a:gd name="connsiteX79" fmla="*/ 1695924 w 1920955"/>
                <a:gd name="connsiteY79" fmla="*/ 974513 h 1691232"/>
                <a:gd name="connsiteX80" fmla="*/ 1643536 w 1920955"/>
                <a:gd name="connsiteY80" fmla="*/ 941176 h 1691232"/>
                <a:gd name="connsiteX81" fmla="*/ 1605436 w 1920955"/>
                <a:gd name="connsiteY81" fmla="*/ 884026 h 1691232"/>
                <a:gd name="connsiteX82" fmla="*/ 1557811 w 1920955"/>
                <a:gd name="connsiteY82" fmla="*/ 836401 h 1691232"/>
                <a:gd name="connsiteX83" fmla="*/ 1505424 w 1920955"/>
                <a:gd name="connsiteY83" fmla="*/ 817351 h 1691232"/>
                <a:gd name="connsiteX84" fmla="*/ 1453036 w 1920955"/>
                <a:gd name="connsiteY84" fmla="*/ 812588 h 1691232"/>
                <a:gd name="connsiteX85" fmla="*/ 1510186 w 1920955"/>
                <a:gd name="connsiteY85" fmla="*/ 779251 h 1691232"/>
                <a:gd name="connsiteX86" fmla="*/ 1476849 w 1920955"/>
                <a:gd name="connsiteY86" fmla="*/ 745913 h 1691232"/>
                <a:gd name="connsiteX87" fmla="*/ 1481611 w 1920955"/>
                <a:gd name="connsiteY87" fmla="*/ 722101 h 1691232"/>
                <a:gd name="connsiteX88" fmla="*/ 1572099 w 1920955"/>
                <a:gd name="connsiteY88" fmla="*/ 760201 h 1691232"/>
                <a:gd name="connsiteX89" fmla="*/ 1624486 w 1920955"/>
                <a:gd name="connsiteY89" fmla="*/ 693526 h 1691232"/>
                <a:gd name="connsiteX90" fmla="*/ 1614961 w 1920955"/>
                <a:gd name="connsiteY90" fmla="*/ 550651 h 1691232"/>
                <a:gd name="connsiteX91" fmla="*/ 1610199 w 1920955"/>
                <a:gd name="connsiteY91"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311230 w 1920955"/>
                <a:gd name="connsiteY61" fmla="*/ 1681082 h 1691232"/>
                <a:gd name="connsiteX62" fmla="*/ 1348261 w 1920955"/>
                <a:gd name="connsiteY62" fmla="*/ 1626976 h 1691232"/>
                <a:gd name="connsiteX63" fmla="*/ 1414936 w 1920955"/>
                <a:gd name="connsiteY63" fmla="*/ 1555538 h 1691232"/>
                <a:gd name="connsiteX64" fmla="*/ 1433986 w 1920955"/>
                <a:gd name="connsiteY64" fmla="*/ 1607926 h 1691232"/>
                <a:gd name="connsiteX65" fmla="*/ 1410174 w 1920955"/>
                <a:gd name="connsiteY65" fmla="*/ 1612688 h 1691232"/>
                <a:gd name="connsiteX66" fmla="*/ 1543524 w 1920955"/>
                <a:gd name="connsiteY66" fmla="*/ 1579351 h 1691232"/>
                <a:gd name="connsiteX67" fmla="*/ 1581624 w 1920955"/>
                <a:gd name="connsiteY67" fmla="*/ 1507913 h 1691232"/>
                <a:gd name="connsiteX68" fmla="*/ 1643536 w 1920955"/>
                <a:gd name="connsiteY68" fmla="*/ 1412663 h 1691232"/>
                <a:gd name="connsiteX69" fmla="*/ 1714974 w 1920955"/>
                <a:gd name="connsiteY69" fmla="*/ 1384088 h 1691232"/>
                <a:gd name="connsiteX70" fmla="*/ 1772124 w 1920955"/>
                <a:gd name="connsiteY70" fmla="*/ 1379326 h 1691232"/>
                <a:gd name="connsiteX71" fmla="*/ 1772124 w 1920955"/>
                <a:gd name="connsiteY71" fmla="*/ 1450763 h 1691232"/>
                <a:gd name="connsiteX72" fmla="*/ 1886424 w 1920955"/>
                <a:gd name="connsiteY72" fmla="*/ 1446001 h 1691232"/>
                <a:gd name="connsiteX73" fmla="*/ 1919761 w 1920955"/>
                <a:gd name="connsiteY73" fmla="*/ 1441238 h 1691232"/>
                <a:gd name="connsiteX74" fmla="*/ 1853086 w 1920955"/>
                <a:gd name="connsiteY74" fmla="*/ 1398376 h 1691232"/>
                <a:gd name="connsiteX75" fmla="*/ 1853086 w 1920955"/>
                <a:gd name="connsiteY75" fmla="*/ 1303126 h 1691232"/>
                <a:gd name="connsiteX76" fmla="*/ 1853086 w 1920955"/>
                <a:gd name="connsiteY76" fmla="*/ 1245976 h 1691232"/>
                <a:gd name="connsiteX77" fmla="*/ 1810224 w 1920955"/>
                <a:gd name="connsiteY77" fmla="*/ 1236451 h 1691232"/>
                <a:gd name="connsiteX78" fmla="*/ 1734024 w 1920955"/>
                <a:gd name="connsiteY78" fmla="*/ 1155488 h 1691232"/>
                <a:gd name="connsiteX79" fmla="*/ 1695924 w 1920955"/>
                <a:gd name="connsiteY79" fmla="*/ 974513 h 1691232"/>
                <a:gd name="connsiteX80" fmla="*/ 1643536 w 1920955"/>
                <a:gd name="connsiteY80" fmla="*/ 941176 h 1691232"/>
                <a:gd name="connsiteX81" fmla="*/ 1605436 w 1920955"/>
                <a:gd name="connsiteY81" fmla="*/ 884026 h 1691232"/>
                <a:gd name="connsiteX82" fmla="*/ 1557811 w 1920955"/>
                <a:gd name="connsiteY82" fmla="*/ 836401 h 1691232"/>
                <a:gd name="connsiteX83" fmla="*/ 1505424 w 1920955"/>
                <a:gd name="connsiteY83" fmla="*/ 817351 h 1691232"/>
                <a:gd name="connsiteX84" fmla="*/ 1453036 w 1920955"/>
                <a:gd name="connsiteY84" fmla="*/ 812588 h 1691232"/>
                <a:gd name="connsiteX85" fmla="*/ 1510186 w 1920955"/>
                <a:gd name="connsiteY85" fmla="*/ 779251 h 1691232"/>
                <a:gd name="connsiteX86" fmla="*/ 1476849 w 1920955"/>
                <a:gd name="connsiteY86" fmla="*/ 745913 h 1691232"/>
                <a:gd name="connsiteX87" fmla="*/ 1481611 w 1920955"/>
                <a:gd name="connsiteY87" fmla="*/ 722101 h 1691232"/>
                <a:gd name="connsiteX88" fmla="*/ 1572099 w 1920955"/>
                <a:gd name="connsiteY88" fmla="*/ 760201 h 1691232"/>
                <a:gd name="connsiteX89" fmla="*/ 1624486 w 1920955"/>
                <a:gd name="connsiteY89" fmla="*/ 693526 h 1691232"/>
                <a:gd name="connsiteX90" fmla="*/ 1614961 w 1920955"/>
                <a:gd name="connsiteY90" fmla="*/ 550651 h 1691232"/>
                <a:gd name="connsiteX91" fmla="*/ 1610199 w 1920955"/>
                <a:gd name="connsiteY91"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48261 w 1920955"/>
                <a:gd name="connsiteY63" fmla="*/ 1626976 h 1691232"/>
                <a:gd name="connsiteX64" fmla="*/ 1414936 w 1920955"/>
                <a:gd name="connsiteY64" fmla="*/ 1555538 h 1691232"/>
                <a:gd name="connsiteX65" fmla="*/ 1433986 w 1920955"/>
                <a:gd name="connsiteY65" fmla="*/ 1607926 h 1691232"/>
                <a:gd name="connsiteX66" fmla="*/ 1410174 w 1920955"/>
                <a:gd name="connsiteY66" fmla="*/ 1612688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4936 w 1920955"/>
                <a:gd name="connsiteY64" fmla="*/ 1555538 h 1691232"/>
                <a:gd name="connsiteX65" fmla="*/ 1433986 w 1920955"/>
                <a:gd name="connsiteY65" fmla="*/ 1607926 h 1691232"/>
                <a:gd name="connsiteX66" fmla="*/ 1410174 w 1920955"/>
                <a:gd name="connsiteY66" fmla="*/ 1612688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4936 w 1920955"/>
                <a:gd name="connsiteY64" fmla="*/ 1555538 h 1691232"/>
                <a:gd name="connsiteX65" fmla="*/ 1468155 w 1920955"/>
                <a:gd name="connsiteY65" fmla="*/ 1595161 h 1691232"/>
                <a:gd name="connsiteX66" fmla="*/ 1410174 w 1920955"/>
                <a:gd name="connsiteY66" fmla="*/ 1612688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4936 w 1920955"/>
                <a:gd name="connsiteY64" fmla="*/ 1555538 h 1691232"/>
                <a:gd name="connsiteX65" fmla="*/ 1438868 w 1920955"/>
                <a:gd name="connsiteY65" fmla="*/ 1595161 h 1691232"/>
                <a:gd name="connsiteX66" fmla="*/ 1410174 w 1920955"/>
                <a:gd name="connsiteY66" fmla="*/ 1612688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4936 w 1920955"/>
                <a:gd name="connsiteY64" fmla="*/ 1555538 h 1691232"/>
                <a:gd name="connsiteX65" fmla="*/ 1475477 w 1920955"/>
                <a:gd name="connsiteY65" fmla="*/ 1541547 h 1691232"/>
                <a:gd name="connsiteX66" fmla="*/ 1410174 w 1920955"/>
                <a:gd name="connsiteY66" fmla="*/ 1612688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4936 w 1920955"/>
                <a:gd name="connsiteY64" fmla="*/ 1555538 h 1691232"/>
                <a:gd name="connsiteX65" fmla="*/ 1475477 w 1920955"/>
                <a:gd name="connsiteY65" fmla="*/ 1541547 h 1691232"/>
                <a:gd name="connsiteX66" fmla="*/ 1476071 w 1920955"/>
                <a:gd name="connsiteY66" fmla="*/ 1622900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5477 w 1920955"/>
                <a:gd name="connsiteY65" fmla="*/ 1541547 h 1691232"/>
                <a:gd name="connsiteX66" fmla="*/ 1476071 w 1920955"/>
                <a:gd name="connsiteY66" fmla="*/ 1622900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5477 w 1920955"/>
                <a:gd name="connsiteY65" fmla="*/ 1541547 h 1691232"/>
                <a:gd name="connsiteX66" fmla="*/ 1505358 w 1920955"/>
                <a:gd name="connsiteY66" fmla="*/ 1648431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5477 w 1920955"/>
                <a:gd name="connsiteY65" fmla="*/ 1541547 h 1691232"/>
                <a:gd name="connsiteX66" fmla="*/ 1488274 w 1920955"/>
                <a:gd name="connsiteY66" fmla="*/ 1640771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4065 w 1920955"/>
                <a:gd name="connsiteY68" fmla="*/ 1525784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4065 w 1920955"/>
                <a:gd name="connsiteY68" fmla="*/ 1525784 h 1691232"/>
                <a:gd name="connsiteX69" fmla="*/ 1670383 w 1920955"/>
                <a:gd name="connsiteY69" fmla="*/ 1438195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384088 h 1691232"/>
                <a:gd name="connsiteX71" fmla="*/ 1721378 w 1920955"/>
                <a:gd name="connsiteY71" fmla="*/ 1402701 h 1691232"/>
                <a:gd name="connsiteX72" fmla="*/ 1772124 w 1920955"/>
                <a:gd name="connsiteY72" fmla="*/ 1379326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384088 h 1691232"/>
                <a:gd name="connsiteX71" fmla="*/ 1736021 w 1920955"/>
                <a:gd name="connsiteY71" fmla="*/ 1379724 h 1691232"/>
                <a:gd name="connsiteX72" fmla="*/ 1772124 w 1920955"/>
                <a:gd name="connsiteY72" fmla="*/ 1379326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407065 h 1691232"/>
                <a:gd name="connsiteX71" fmla="*/ 1736021 w 1920955"/>
                <a:gd name="connsiteY71" fmla="*/ 1379724 h 1691232"/>
                <a:gd name="connsiteX72" fmla="*/ 1772124 w 1920955"/>
                <a:gd name="connsiteY72" fmla="*/ 1379326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407065 h 1691232"/>
                <a:gd name="connsiteX71" fmla="*/ 1743343 w 1920955"/>
                <a:gd name="connsiteY71" fmla="*/ 1410360 h 1691232"/>
                <a:gd name="connsiteX72" fmla="*/ 1772124 w 1920955"/>
                <a:gd name="connsiteY72" fmla="*/ 1379326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407065 h 1691232"/>
                <a:gd name="connsiteX71" fmla="*/ 1743343 w 1920955"/>
                <a:gd name="connsiteY71" fmla="*/ 1410360 h 1691232"/>
                <a:gd name="connsiteX72" fmla="*/ 1803851 w 1920955"/>
                <a:gd name="connsiteY72" fmla="*/ 1369114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407065 h 1691232"/>
                <a:gd name="connsiteX71" fmla="*/ 1743343 w 1920955"/>
                <a:gd name="connsiteY71" fmla="*/ 1410360 h 1691232"/>
                <a:gd name="connsiteX72" fmla="*/ 1828257 w 1920955"/>
                <a:gd name="connsiteY72" fmla="*/ 1328265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409"/>
                <a:gd name="connsiteY0" fmla="*/ 412538 h 1691232"/>
                <a:gd name="connsiteX1" fmla="*/ 1567336 w 1920409"/>
                <a:gd name="connsiteY1" fmla="*/ 369676 h 1691232"/>
                <a:gd name="connsiteX2" fmla="*/ 1467324 w 1920409"/>
                <a:gd name="connsiteY2" fmla="*/ 345863 h 1691232"/>
                <a:gd name="connsiteX3" fmla="*/ 1419699 w 1920409"/>
                <a:gd name="connsiteY3" fmla="*/ 317288 h 1691232"/>
                <a:gd name="connsiteX4" fmla="*/ 1367311 w 1920409"/>
                <a:gd name="connsiteY4" fmla="*/ 160126 h 1691232"/>
                <a:gd name="connsiteX5" fmla="*/ 1338736 w 1920409"/>
                <a:gd name="connsiteY5" fmla="*/ 12488 h 1691232"/>
                <a:gd name="connsiteX6" fmla="*/ 1267299 w 1920409"/>
                <a:gd name="connsiteY6" fmla="*/ 12488 h 1691232"/>
                <a:gd name="connsiteX7" fmla="*/ 1214911 w 1920409"/>
                <a:gd name="connsiteY7" fmla="*/ 50588 h 1691232"/>
                <a:gd name="connsiteX8" fmla="*/ 1214911 w 1920409"/>
                <a:gd name="connsiteY8" fmla="*/ 155363 h 1691232"/>
                <a:gd name="connsiteX9" fmla="*/ 1186336 w 1920409"/>
                <a:gd name="connsiteY9" fmla="*/ 183938 h 1691232"/>
                <a:gd name="connsiteX10" fmla="*/ 1176811 w 1920409"/>
                <a:gd name="connsiteY10" fmla="*/ 255376 h 1691232"/>
                <a:gd name="connsiteX11" fmla="*/ 1114899 w 1920409"/>
                <a:gd name="connsiteY11" fmla="*/ 298238 h 1691232"/>
                <a:gd name="connsiteX12" fmla="*/ 1005361 w 1920409"/>
                <a:gd name="connsiteY12" fmla="*/ 312526 h 1691232"/>
                <a:gd name="connsiteX13" fmla="*/ 962499 w 1920409"/>
                <a:gd name="connsiteY13" fmla="*/ 355388 h 1691232"/>
                <a:gd name="connsiteX14" fmla="*/ 838674 w 1920409"/>
                <a:gd name="connsiteY14" fmla="*/ 355388 h 1691232"/>
                <a:gd name="connsiteX15" fmla="*/ 781524 w 1920409"/>
                <a:gd name="connsiteY15" fmla="*/ 426826 h 1691232"/>
                <a:gd name="connsiteX16" fmla="*/ 781524 w 1920409"/>
                <a:gd name="connsiteY16" fmla="*/ 460163 h 1691232"/>
                <a:gd name="connsiteX17" fmla="*/ 743424 w 1920409"/>
                <a:gd name="connsiteY17" fmla="*/ 483976 h 1691232"/>
                <a:gd name="connsiteX18" fmla="*/ 671986 w 1920409"/>
                <a:gd name="connsiteY18" fmla="*/ 417301 h 1691232"/>
                <a:gd name="connsiteX19" fmla="*/ 519586 w 1920409"/>
                <a:gd name="connsiteY19" fmla="*/ 412538 h 1691232"/>
                <a:gd name="connsiteX20" fmla="*/ 457674 w 1920409"/>
                <a:gd name="connsiteY20" fmla="*/ 431588 h 1691232"/>
                <a:gd name="connsiteX21" fmla="*/ 419574 w 1920409"/>
                <a:gd name="connsiteY21" fmla="*/ 417301 h 1691232"/>
                <a:gd name="connsiteX22" fmla="*/ 400524 w 1920409"/>
                <a:gd name="connsiteY22" fmla="*/ 355388 h 1691232"/>
                <a:gd name="connsiteX23" fmla="*/ 333849 w 1920409"/>
                <a:gd name="connsiteY23" fmla="*/ 303001 h 1691232"/>
                <a:gd name="connsiteX24" fmla="*/ 286224 w 1920409"/>
                <a:gd name="connsiteY24" fmla="*/ 236326 h 1691232"/>
                <a:gd name="connsiteX25" fmla="*/ 143349 w 1920409"/>
                <a:gd name="connsiteY25" fmla="*/ 255376 h 1691232"/>
                <a:gd name="connsiteX26" fmla="*/ 124299 w 1920409"/>
                <a:gd name="connsiteY26" fmla="*/ 331576 h 1691232"/>
                <a:gd name="connsiteX27" fmla="*/ 110011 w 1920409"/>
                <a:gd name="connsiteY27" fmla="*/ 364913 h 1691232"/>
                <a:gd name="connsiteX28" fmla="*/ 133824 w 1920409"/>
                <a:gd name="connsiteY28" fmla="*/ 412538 h 1691232"/>
                <a:gd name="connsiteX29" fmla="*/ 81436 w 1920409"/>
                <a:gd name="connsiteY29" fmla="*/ 450638 h 1691232"/>
                <a:gd name="connsiteX30" fmla="*/ 33811 w 1920409"/>
                <a:gd name="connsiteY30" fmla="*/ 445876 h 1691232"/>
                <a:gd name="connsiteX31" fmla="*/ 33811 w 1920409"/>
                <a:gd name="connsiteY31" fmla="*/ 517313 h 1691232"/>
                <a:gd name="connsiteX32" fmla="*/ 474 w 1920409"/>
                <a:gd name="connsiteY32" fmla="*/ 622088 h 1691232"/>
                <a:gd name="connsiteX33" fmla="*/ 62386 w 1920409"/>
                <a:gd name="connsiteY33" fmla="*/ 698288 h 1691232"/>
                <a:gd name="connsiteX34" fmla="*/ 111977 w 1920409"/>
                <a:gd name="connsiteY34" fmla="*/ 678550 h 1691232"/>
                <a:gd name="connsiteX35" fmla="*/ 112334 w 1920409"/>
                <a:gd name="connsiteY35" fmla="*/ 748809 h 1691232"/>
                <a:gd name="connsiteX36" fmla="*/ 167161 w 1920409"/>
                <a:gd name="connsiteY36" fmla="*/ 779251 h 1691232"/>
                <a:gd name="connsiteX37" fmla="*/ 236159 w 1920409"/>
                <a:gd name="connsiteY37" fmla="*/ 789463 h 1691232"/>
                <a:gd name="connsiteX38" fmla="*/ 271462 w 1920409"/>
                <a:gd name="connsiteY38" fmla="*/ 845434 h 1691232"/>
                <a:gd name="connsiteX39" fmla="*/ 270869 w 1920409"/>
                <a:gd name="connsiteY39" fmla="*/ 890506 h 1691232"/>
                <a:gd name="connsiteX40" fmla="*/ 295393 w 1920409"/>
                <a:gd name="connsiteY40" fmla="*/ 929981 h 1691232"/>
                <a:gd name="connsiteX41" fmla="*/ 341051 w 1920409"/>
                <a:gd name="connsiteY41" fmla="*/ 968573 h 1691232"/>
                <a:gd name="connsiteX42" fmla="*/ 426184 w 1920409"/>
                <a:gd name="connsiteY42" fmla="*/ 1022825 h 1691232"/>
                <a:gd name="connsiteX43" fmla="*/ 461961 w 1920409"/>
                <a:gd name="connsiteY43" fmla="*/ 1093918 h 1691232"/>
                <a:gd name="connsiteX44" fmla="*/ 441064 w 1920409"/>
                <a:gd name="connsiteY44" fmla="*/ 1163491 h 1691232"/>
                <a:gd name="connsiteX45" fmla="*/ 519111 w 1920409"/>
                <a:gd name="connsiteY45" fmla="*/ 1219954 h 1691232"/>
                <a:gd name="connsiteX46" fmla="*/ 591143 w 1920409"/>
                <a:gd name="connsiteY46" fmla="*/ 1252948 h 1691232"/>
                <a:gd name="connsiteX47" fmla="*/ 571974 w 1920409"/>
                <a:gd name="connsiteY47" fmla="*/ 1312651 h 1691232"/>
                <a:gd name="connsiteX48" fmla="*/ 662461 w 1920409"/>
                <a:gd name="connsiteY48" fmla="*/ 1465051 h 1691232"/>
                <a:gd name="connsiteX49" fmla="*/ 755271 w 1920409"/>
                <a:gd name="connsiteY49" fmla="*/ 1538205 h 1691232"/>
                <a:gd name="connsiteX50" fmla="*/ 805336 w 1920409"/>
                <a:gd name="connsiteY50" fmla="*/ 1488863 h 1691232"/>
                <a:gd name="connsiteX51" fmla="*/ 869926 w 1920409"/>
                <a:gd name="connsiteY51" fmla="*/ 1516260 h 1691232"/>
                <a:gd name="connsiteX52" fmla="*/ 924399 w 1920409"/>
                <a:gd name="connsiteY52" fmla="*/ 1484101 h 1691232"/>
                <a:gd name="connsiteX53" fmla="*/ 941246 w 1920409"/>
                <a:gd name="connsiteY53" fmla="*/ 1441925 h 1691232"/>
                <a:gd name="connsiteX54" fmla="*/ 1005123 w 1920409"/>
                <a:gd name="connsiteY54" fmla="*/ 1528337 h 1691232"/>
                <a:gd name="connsiteX55" fmla="*/ 1050190 w 1920409"/>
                <a:gd name="connsiteY55" fmla="*/ 1599431 h 1691232"/>
                <a:gd name="connsiteX56" fmla="*/ 1120136 w 1920409"/>
                <a:gd name="connsiteY56" fmla="*/ 1690950 h 1691232"/>
                <a:gd name="connsiteX57" fmla="*/ 1151034 w 1920409"/>
                <a:gd name="connsiteY57" fmla="*/ 1627859 h 1691232"/>
                <a:gd name="connsiteX58" fmla="*/ 1181693 w 1920409"/>
                <a:gd name="connsiteY58" fmla="*/ 1621379 h 1691232"/>
                <a:gd name="connsiteX59" fmla="*/ 1224792 w 1920409"/>
                <a:gd name="connsiteY59" fmla="*/ 1650642 h 1691232"/>
                <a:gd name="connsiteX60" fmla="*/ 1258367 w 1920409"/>
                <a:gd name="connsiteY60" fmla="*/ 1609988 h 1691232"/>
                <a:gd name="connsiteX61" fmla="*/ 1277188 w 1920409"/>
                <a:gd name="connsiteY61" fmla="*/ 1614605 h 1691232"/>
                <a:gd name="connsiteX62" fmla="*/ 1311230 w 1920409"/>
                <a:gd name="connsiteY62" fmla="*/ 1681082 h 1691232"/>
                <a:gd name="connsiteX63" fmla="*/ 1367786 w 1920409"/>
                <a:gd name="connsiteY63" fmla="*/ 1657613 h 1691232"/>
                <a:gd name="connsiteX64" fmla="*/ 1419818 w 1920409"/>
                <a:gd name="connsiteY64" fmla="*/ 1601492 h 1691232"/>
                <a:gd name="connsiteX65" fmla="*/ 1470595 w 1920409"/>
                <a:gd name="connsiteY65" fmla="*/ 1584949 h 1691232"/>
                <a:gd name="connsiteX66" fmla="*/ 1488274 w 1920409"/>
                <a:gd name="connsiteY66" fmla="*/ 1640771 h 1691232"/>
                <a:gd name="connsiteX67" fmla="*/ 1558169 w 1920409"/>
                <a:gd name="connsiteY67" fmla="*/ 1615093 h 1691232"/>
                <a:gd name="connsiteX68" fmla="*/ 1588947 w 1920409"/>
                <a:gd name="connsiteY68" fmla="*/ 1528337 h 1691232"/>
                <a:gd name="connsiteX69" fmla="*/ 1670383 w 1920409"/>
                <a:gd name="connsiteY69" fmla="*/ 1438195 h 1691232"/>
                <a:gd name="connsiteX70" fmla="*/ 1714974 w 1920409"/>
                <a:gd name="connsiteY70" fmla="*/ 1407065 h 1691232"/>
                <a:gd name="connsiteX71" fmla="*/ 1743343 w 1920409"/>
                <a:gd name="connsiteY71" fmla="*/ 1410360 h 1691232"/>
                <a:gd name="connsiteX72" fmla="*/ 1828257 w 1920409"/>
                <a:gd name="connsiteY72" fmla="*/ 1328265 h 1691232"/>
                <a:gd name="connsiteX73" fmla="*/ 1877070 w 1920409"/>
                <a:gd name="connsiteY73" fmla="*/ 1542673 h 1691232"/>
                <a:gd name="connsiteX74" fmla="*/ 1886424 w 1920409"/>
                <a:gd name="connsiteY74" fmla="*/ 1446001 h 1691232"/>
                <a:gd name="connsiteX75" fmla="*/ 1919761 w 1920409"/>
                <a:gd name="connsiteY75" fmla="*/ 1441238 h 1691232"/>
                <a:gd name="connsiteX76" fmla="*/ 1853086 w 1920409"/>
                <a:gd name="connsiteY76" fmla="*/ 1398376 h 1691232"/>
                <a:gd name="connsiteX77" fmla="*/ 1853086 w 1920409"/>
                <a:gd name="connsiteY77" fmla="*/ 1303126 h 1691232"/>
                <a:gd name="connsiteX78" fmla="*/ 1853086 w 1920409"/>
                <a:gd name="connsiteY78" fmla="*/ 1245976 h 1691232"/>
                <a:gd name="connsiteX79" fmla="*/ 1810224 w 1920409"/>
                <a:gd name="connsiteY79" fmla="*/ 1236451 h 1691232"/>
                <a:gd name="connsiteX80" fmla="*/ 1734024 w 1920409"/>
                <a:gd name="connsiteY80" fmla="*/ 1155488 h 1691232"/>
                <a:gd name="connsiteX81" fmla="*/ 1695924 w 1920409"/>
                <a:gd name="connsiteY81" fmla="*/ 974513 h 1691232"/>
                <a:gd name="connsiteX82" fmla="*/ 1643536 w 1920409"/>
                <a:gd name="connsiteY82" fmla="*/ 941176 h 1691232"/>
                <a:gd name="connsiteX83" fmla="*/ 1605436 w 1920409"/>
                <a:gd name="connsiteY83" fmla="*/ 884026 h 1691232"/>
                <a:gd name="connsiteX84" fmla="*/ 1557811 w 1920409"/>
                <a:gd name="connsiteY84" fmla="*/ 836401 h 1691232"/>
                <a:gd name="connsiteX85" fmla="*/ 1505424 w 1920409"/>
                <a:gd name="connsiteY85" fmla="*/ 817351 h 1691232"/>
                <a:gd name="connsiteX86" fmla="*/ 1453036 w 1920409"/>
                <a:gd name="connsiteY86" fmla="*/ 812588 h 1691232"/>
                <a:gd name="connsiteX87" fmla="*/ 1510186 w 1920409"/>
                <a:gd name="connsiteY87" fmla="*/ 779251 h 1691232"/>
                <a:gd name="connsiteX88" fmla="*/ 1476849 w 1920409"/>
                <a:gd name="connsiteY88" fmla="*/ 745913 h 1691232"/>
                <a:gd name="connsiteX89" fmla="*/ 1481611 w 1920409"/>
                <a:gd name="connsiteY89" fmla="*/ 722101 h 1691232"/>
                <a:gd name="connsiteX90" fmla="*/ 1572099 w 1920409"/>
                <a:gd name="connsiteY90" fmla="*/ 760201 h 1691232"/>
                <a:gd name="connsiteX91" fmla="*/ 1624486 w 1920409"/>
                <a:gd name="connsiteY91" fmla="*/ 693526 h 1691232"/>
                <a:gd name="connsiteX92" fmla="*/ 1614961 w 1920409"/>
                <a:gd name="connsiteY92" fmla="*/ 550651 h 1691232"/>
                <a:gd name="connsiteX93" fmla="*/ 1610199 w 1920409"/>
                <a:gd name="connsiteY93" fmla="*/ 412538 h 1691232"/>
                <a:gd name="connsiteX0" fmla="*/ 1610199 w 1920409"/>
                <a:gd name="connsiteY0" fmla="*/ 412538 h 1691232"/>
                <a:gd name="connsiteX1" fmla="*/ 1567336 w 1920409"/>
                <a:gd name="connsiteY1" fmla="*/ 369676 h 1691232"/>
                <a:gd name="connsiteX2" fmla="*/ 1467324 w 1920409"/>
                <a:gd name="connsiteY2" fmla="*/ 345863 h 1691232"/>
                <a:gd name="connsiteX3" fmla="*/ 1419699 w 1920409"/>
                <a:gd name="connsiteY3" fmla="*/ 317288 h 1691232"/>
                <a:gd name="connsiteX4" fmla="*/ 1367311 w 1920409"/>
                <a:gd name="connsiteY4" fmla="*/ 160126 h 1691232"/>
                <a:gd name="connsiteX5" fmla="*/ 1338736 w 1920409"/>
                <a:gd name="connsiteY5" fmla="*/ 12488 h 1691232"/>
                <a:gd name="connsiteX6" fmla="*/ 1267299 w 1920409"/>
                <a:gd name="connsiteY6" fmla="*/ 12488 h 1691232"/>
                <a:gd name="connsiteX7" fmla="*/ 1214911 w 1920409"/>
                <a:gd name="connsiteY7" fmla="*/ 50588 h 1691232"/>
                <a:gd name="connsiteX8" fmla="*/ 1214911 w 1920409"/>
                <a:gd name="connsiteY8" fmla="*/ 155363 h 1691232"/>
                <a:gd name="connsiteX9" fmla="*/ 1186336 w 1920409"/>
                <a:gd name="connsiteY9" fmla="*/ 183938 h 1691232"/>
                <a:gd name="connsiteX10" fmla="*/ 1176811 w 1920409"/>
                <a:gd name="connsiteY10" fmla="*/ 255376 h 1691232"/>
                <a:gd name="connsiteX11" fmla="*/ 1114899 w 1920409"/>
                <a:gd name="connsiteY11" fmla="*/ 298238 h 1691232"/>
                <a:gd name="connsiteX12" fmla="*/ 1005361 w 1920409"/>
                <a:gd name="connsiteY12" fmla="*/ 312526 h 1691232"/>
                <a:gd name="connsiteX13" fmla="*/ 962499 w 1920409"/>
                <a:gd name="connsiteY13" fmla="*/ 355388 h 1691232"/>
                <a:gd name="connsiteX14" fmla="*/ 838674 w 1920409"/>
                <a:gd name="connsiteY14" fmla="*/ 355388 h 1691232"/>
                <a:gd name="connsiteX15" fmla="*/ 781524 w 1920409"/>
                <a:gd name="connsiteY15" fmla="*/ 426826 h 1691232"/>
                <a:gd name="connsiteX16" fmla="*/ 781524 w 1920409"/>
                <a:gd name="connsiteY16" fmla="*/ 460163 h 1691232"/>
                <a:gd name="connsiteX17" fmla="*/ 743424 w 1920409"/>
                <a:gd name="connsiteY17" fmla="*/ 483976 h 1691232"/>
                <a:gd name="connsiteX18" fmla="*/ 671986 w 1920409"/>
                <a:gd name="connsiteY18" fmla="*/ 417301 h 1691232"/>
                <a:gd name="connsiteX19" fmla="*/ 519586 w 1920409"/>
                <a:gd name="connsiteY19" fmla="*/ 412538 h 1691232"/>
                <a:gd name="connsiteX20" fmla="*/ 457674 w 1920409"/>
                <a:gd name="connsiteY20" fmla="*/ 431588 h 1691232"/>
                <a:gd name="connsiteX21" fmla="*/ 419574 w 1920409"/>
                <a:gd name="connsiteY21" fmla="*/ 417301 h 1691232"/>
                <a:gd name="connsiteX22" fmla="*/ 400524 w 1920409"/>
                <a:gd name="connsiteY22" fmla="*/ 355388 h 1691232"/>
                <a:gd name="connsiteX23" fmla="*/ 333849 w 1920409"/>
                <a:gd name="connsiteY23" fmla="*/ 303001 h 1691232"/>
                <a:gd name="connsiteX24" fmla="*/ 286224 w 1920409"/>
                <a:gd name="connsiteY24" fmla="*/ 236326 h 1691232"/>
                <a:gd name="connsiteX25" fmla="*/ 143349 w 1920409"/>
                <a:gd name="connsiteY25" fmla="*/ 255376 h 1691232"/>
                <a:gd name="connsiteX26" fmla="*/ 124299 w 1920409"/>
                <a:gd name="connsiteY26" fmla="*/ 331576 h 1691232"/>
                <a:gd name="connsiteX27" fmla="*/ 110011 w 1920409"/>
                <a:gd name="connsiteY27" fmla="*/ 364913 h 1691232"/>
                <a:gd name="connsiteX28" fmla="*/ 133824 w 1920409"/>
                <a:gd name="connsiteY28" fmla="*/ 412538 h 1691232"/>
                <a:gd name="connsiteX29" fmla="*/ 81436 w 1920409"/>
                <a:gd name="connsiteY29" fmla="*/ 450638 h 1691232"/>
                <a:gd name="connsiteX30" fmla="*/ 33811 w 1920409"/>
                <a:gd name="connsiteY30" fmla="*/ 445876 h 1691232"/>
                <a:gd name="connsiteX31" fmla="*/ 33811 w 1920409"/>
                <a:gd name="connsiteY31" fmla="*/ 517313 h 1691232"/>
                <a:gd name="connsiteX32" fmla="*/ 474 w 1920409"/>
                <a:gd name="connsiteY32" fmla="*/ 622088 h 1691232"/>
                <a:gd name="connsiteX33" fmla="*/ 62386 w 1920409"/>
                <a:gd name="connsiteY33" fmla="*/ 698288 h 1691232"/>
                <a:gd name="connsiteX34" fmla="*/ 111977 w 1920409"/>
                <a:gd name="connsiteY34" fmla="*/ 678550 h 1691232"/>
                <a:gd name="connsiteX35" fmla="*/ 112334 w 1920409"/>
                <a:gd name="connsiteY35" fmla="*/ 748809 h 1691232"/>
                <a:gd name="connsiteX36" fmla="*/ 167161 w 1920409"/>
                <a:gd name="connsiteY36" fmla="*/ 779251 h 1691232"/>
                <a:gd name="connsiteX37" fmla="*/ 236159 w 1920409"/>
                <a:gd name="connsiteY37" fmla="*/ 789463 h 1691232"/>
                <a:gd name="connsiteX38" fmla="*/ 271462 w 1920409"/>
                <a:gd name="connsiteY38" fmla="*/ 845434 h 1691232"/>
                <a:gd name="connsiteX39" fmla="*/ 270869 w 1920409"/>
                <a:gd name="connsiteY39" fmla="*/ 890506 h 1691232"/>
                <a:gd name="connsiteX40" fmla="*/ 295393 w 1920409"/>
                <a:gd name="connsiteY40" fmla="*/ 929981 h 1691232"/>
                <a:gd name="connsiteX41" fmla="*/ 341051 w 1920409"/>
                <a:gd name="connsiteY41" fmla="*/ 968573 h 1691232"/>
                <a:gd name="connsiteX42" fmla="*/ 426184 w 1920409"/>
                <a:gd name="connsiteY42" fmla="*/ 1022825 h 1691232"/>
                <a:gd name="connsiteX43" fmla="*/ 461961 w 1920409"/>
                <a:gd name="connsiteY43" fmla="*/ 1093918 h 1691232"/>
                <a:gd name="connsiteX44" fmla="*/ 441064 w 1920409"/>
                <a:gd name="connsiteY44" fmla="*/ 1163491 h 1691232"/>
                <a:gd name="connsiteX45" fmla="*/ 519111 w 1920409"/>
                <a:gd name="connsiteY45" fmla="*/ 1219954 h 1691232"/>
                <a:gd name="connsiteX46" fmla="*/ 591143 w 1920409"/>
                <a:gd name="connsiteY46" fmla="*/ 1252948 h 1691232"/>
                <a:gd name="connsiteX47" fmla="*/ 571974 w 1920409"/>
                <a:gd name="connsiteY47" fmla="*/ 1312651 h 1691232"/>
                <a:gd name="connsiteX48" fmla="*/ 662461 w 1920409"/>
                <a:gd name="connsiteY48" fmla="*/ 1465051 h 1691232"/>
                <a:gd name="connsiteX49" fmla="*/ 755271 w 1920409"/>
                <a:gd name="connsiteY49" fmla="*/ 1538205 h 1691232"/>
                <a:gd name="connsiteX50" fmla="*/ 805336 w 1920409"/>
                <a:gd name="connsiteY50" fmla="*/ 1488863 h 1691232"/>
                <a:gd name="connsiteX51" fmla="*/ 869926 w 1920409"/>
                <a:gd name="connsiteY51" fmla="*/ 1516260 h 1691232"/>
                <a:gd name="connsiteX52" fmla="*/ 924399 w 1920409"/>
                <a:gd name="connsiteY52" fmla="*/ 1484101 h 1691232"/>
                <a:gd name="connsiteX53" fmla="*/ 941246 w 1920409"/>
                <a:gd name="connsiteY53" fmla="*/ 1441925 h 1691232"/>
                <a:gd name="connsiteX54" fmla="*/ 1005123 w 1920409"/>
                <a:gd name="connsiteY54" fmla="*/ 1528337 h 1691232"/>
                <a:gd name="connsiteX55" fmla="*/ 1050190 w 1920409"/>
                <a:gd name="connsiteY55" fmla="*/ 1599431 h 1691232"/>
                <a:gd name="connsiteX56" fmla="*/ 1120136 w 1920409"/>
                <a:gd name="connsiteY56" fmla="*/ 1690950 h 1691232"/>
                <a:gd name="connsiteX57" fmla="*/ 1151034 w 1920409"/>
                <a:gd name="connsiteY57" fmla="*/ 1627859 h 1691232"/>
                <a:gd name="connsiteX58" fmla="*/ 1181693 w 1920409"/>
                <a:gd name="connsiteY58" fmla="*/ 1621379 h 1691232"/>
                <a:gd name="connsiteX59" fmla="*/ 1224792 w 1920409"/>
                <a:gd name="connsiteY59" fmla="*/ 1650642 h 1691232"/>
                <a:gd name="connsiteX60" fmla="*/ 1258367 w 1920409"/>
                <a:gd name="connsiteY60" fmla="*/ 1609988 h 1691232"/>
                <a:gd name="connsiteX61" fmla="*/ 1277188 w 1920409"/>
                <a:gd name="connsiteY61" fmla="*/ 1614605 h 1691232"/>
                <a:gd name="connsiteX62" fmla="*/ 1311230 w 1920409"/>
                <a:gd name="connsiteY62" fmla="*/ 1681082 h 1691232"/>
                <a:gd name="connsiteX63" fmla="*/ 1367786 w 1920409"/>
                <a:gd name="connsiteY63" fmla="*/ 1657613 h 1691232"/>
                <a:gd name="connsiteX64" fmla="*/ 1419818 w 1920409"/>
                <a:gd name="connsiteY64" fmla="*/ 1601492 h 1691232"/>
                <a:gd name="connsiteX65" fmla="*/ 1470595 w 1920409"/>
                <a:gd name="connsiteY65" fmla="*/ 1584949 h 1691232"/>
                <a:gd name="connsiteX66" fmla="*/ 1488274 w 1920409"/>
                <a:gd name="connsiteY66" fmla="*/ 1640771 h 1691232"/>
                <a:gd name="connsiteX67" fmla="*/ 1558169 w 1920409"/>
                <a:gd name="connsiteY67" fmla="*/ 1615093 h 1691232"/>
                <a:gd name="connsiteX68" fmla="*/ 1588947 w 1920409"/>
                <a:gd name="connsiteY68" fmla="*/ 1528337 h 1691232"/>
                <a:gd name="connsiteX69" fmla="*/ 1670383 w 1920409"/>
                <a:gd name="connsiteY69" fmla="*/ 1438195 h 1691232"/>
                <a:gd name="connsiteX70" fmla="*/ 1714974 w 1920409"/>
                <a:gd name="connsiteY70" fmla="*/ 1407065 h 1691232"/>
                <a:gd name="connsiteX71" fmla="*/ 1743343 w 1920409"/>
                <a:gd name="connsiteY71" fmla="*/ 1410360 h 1691232"/>
                <a:gd name="connsiteX72" fmla="*/ 1833138 w 1920409"/>
                <a:gd name="connsiteY72" fmla="*/ 1402304 h 1691232"/>
                <a:gd name="connsiteX73" fmla="*/ 1877070 w 1920409"/>
                <a:gd name="connsiteY73" fmla="*/ 1542673 h 1691232"/>
                <a:gd name="connsiteX74" fmla="*/ 1886424 w 1920409"/>
                <a:gd name="connsiteY74" fmla="*/ 1446001 h 1691232"/>
                <a:gd name="connsiteX75" fmla="*/ 1919761 w 1920409"/>
                <a:gd name="connsiteY75" fmla="*/ 1441238 h 1691232"/>
                <a:gd name="connsiteX76" fmla="*/ 1853086 w 1920409"/>
                <a:gd name="connsiteY76" fmla="*/ 1398376 h 1691232"/>
                <a:gd name="connsiteX77" fmla="*/ 1853086 w 1920409"/>
                <a:gd name="connsiteY77" fmla="*/ 1303126 h 1691232"/>
                <a:gd name="connsiteX78" fmla="*/ 1853086 w 1920409"/>
                <a:gd name="connsiteY78" fmla="*/ 1245976 h 1691232"/>
                <a:gd name="connsiteX79" fmla="*/ 1810224 w 1920409"/>
                <a:gd name="connsiteY79" fmla="*/ 1236451 h 1691232"/>
                <a:gd name="connsiteX80" fmla="*/ 1734024 w 1920409"/>
                <a:gd name="connsiteY80" fmla="*/ 1155488 h 1691232"/>
                <a:gd name="connsiteX81" fmla="*/ 1695924 w 1920409"/>
                <a:gd name="connsiteY81" fmla="*/ 974513 h 1691232"/>
                <a:gd name="connsiteX82" fmla="*/ 1643536 w 1920409"/>
                <a:gd name="connsiteY82" fmla="*/ 941176 h 1691232"/>
                <a:gd name="connsiteX83" fmla="*/ 1605436 w 1920409"/>
                <a:gd name="connsiteY83" fmla="*/ 884026 h 1691232"/>
                <a:gd name="connsiteX84" fmla="*/ 1557811 w 1920409"/>
                <a:gd name="connsiteY84" fmla="*/ 836401 h 1691232"/>
                <a:gd name="connsiteX85" fmla="*/ 1505424 w 1920409"/>
                <a:gd name="connsiteY85" fmla="*/ 817351 h 1691232"/>
                <a:gd name="connsiteX86" fmla="*/ 1453036 w 1920409"/>
                <a:gd name="connsiteY86" fmla="*/ 812588 h 1691232"/>
                <a:gd name="connsiteX87" fmla="*/ 1510186 w 1920409"/>
                <a:gd name="connsiteY87" fmla="*/ 779251 h 1691232"/>
                <a:gd name="connsiteX88" fmla="*/ 1476849 w 1920409"/>
                <a:gd name="connsiteY88" fmla="*/ 745913 h 1691232"/>
                <a:gd name="connsiteX89" fmla="*/ 1481611 w 1920409"/>
                <a:gd name="connsiteY89" fmla="*/ 722101 h 1691232"/>
                <a:gd name="connsiteX90" fmla="*/ 1572099 w 1920409"/>
                <a:gd name="connsiteY90" fmla="*/ 760201 h 1691232"/>
                <a:gd name="connsiteX91" fmla="*/ 1624486 w 1920409"/>
                <a:gd name="connsiteY91" fmla="*/ 693526 h 1691232"/>
                <a:gd name="connsiteX92" fmla="*/ 1614961 w 1920409"/>
                <a:gd name="connsiteY92" fmla="*/ 550651 h 1691232"/>
                <a:gd name="connsiteX93" fmla="*/ 1610199 w 1920409"/>
                <a:gd name="connsiteY93" fmla="*/ 412538 h 1691232"/>
                <a:gd name="connsiteX0" fmla="*/ 1610199 w 1920409"/>
                <a:gd name="connsiteY0" fmla="*/ 412538 h 1691232"/>
                <a:gd name="connsiteX1" fmla="*/ 1567336 w 1920409"/>
                <a:gd name="connsiteY1" fmla="*/ 369676 h 1691232"/>
                <a:gd name="connsiteX2" fmla="*/ 1467324 w 1920409"/>
                <a:gd name="connsiteY2" fmla="*/ 345863 h 1691232"/>
                <a:gd name="connsiteX3" fmla="*/ 1419699 w 1920409"/>
                <a:gd name="connsiteY3" fmla="*/ 317288 h 1691232"/>
                <a:gd name="connsiteX4" fmla="*/ 1367311 w 1920409"/>
                <a:gd name="connsiteY4" fmla="*/ 160126 h 1691232"/>
                <a:gd name="connsiteX5" fmla="*/ 1338736 w 1920409"/>
                <a:gd name="connsiteY5" fmla="*/ 12488 h 1691232"/>
                <a:gd name="connsiteX6" fmla="*/ 1267299 w 1920409"/>
                <a:gd name="connsiteY6" fmla="*/ 12488 h 1691232"/>
                <a:gd name="connsiteX7" fmla="*/ 1214911 w 1920409"/>
                <a:gd name="connsiteY7" fmla="*/ 50588 h 1691232"/>
                <a:gd name="connsiteX8" fmla="*/ 1214911 w 1920409"/>
                <a:gd name="connsiteY8" fmla="*/ 155363 h 1691232"/>
                <a:gd name="connsiteX9" fmla="*/ 1186336 w 1920409"/>
                <a:gd name="connsiteY9" fmla="*/ 183938 h 1691232"/>
                <a:gd name="connsiteX10" fmla="*/ 1176811 w 1920409"/>
                <a:gd name="connsiteY10" fmla="*/ 255376 h 1691232"/>
                <a:gd name="connsiteX11" fmla="*/ 1114899 w 1920409"/>
                <a:gd name="connsiteY11" fmla="*/ 298238 h 1691232"/>
                <a:gd name="connsiteX12" fmla="*/ 1005361 w 1920409"/>
                <a:gd name="connsiteY12" fmla="*/ 312526 h 1691232"/>
                <a:gd name="connsiteX13" fmla="*/ 962499 w 1920409"/>
                <a:gd name="connsiteY13" fmla="*/ 355388 h 1691232"/>
                <a:gd name="connsiteX14" fmla="*/ 838674 w 1920409"/>
                <a:gd name="connsiteY14" fmla="*/ 355388 h 1691232"/>
                <a:gd name="connsiteX15" fmla="*/ 781524 w 1920409"/>
                <a:gd name="connsiteY15" fmla="*/ 426826 h 1691232"/>
                <a:gd name="connsiteX16" fmla="*/ 781524 w 1920409"/>
                <a:gd name="connsiteY16" fmla="*/ 460163 h 1691232"/>
                <a:gd name="connsiteX17" fmla="*/ 743424 w 1920409"/>
                <a:gd name="connsiteY17" fmla="*/ 483976 h 1691232"/>
                <a:gd name="connsiteX18" fmla="*/ 671986 w 1920409"/>
                <a:gd name="connsiteY18" fmla="*/ 417301 h 1691232"/>
                <a:gd name="connsiteX19" fmla="*/ 519586 w 1920409"/>
                <a:gd name="connsiteY19" fmla="*/ 412538 h 1691232"/>
                <a:gd name="connsiteX20" fmla="*/ 457674 w 1920409"/>
                <a:gd name="connsiteY20" fmla="*/ 431588 h 1691232"/>
                <a:gd name="connsiteX21" fmla="*/ 419574 w 1920409"/>
                <a:gd name="connsiteY21" fmla="*/ 417301 h 1691232"/>
                <a:gd name="connsiteX22" fmla="*/ 400524 w 1920409"/>
                <a:gd name="connsiteY22" fmla="*/ 355388 h 1691232"/>
                <a:gd name="connsiteX23" fmla="*/ 333849 w 1920409"/>
                <a:gd name="connsiteY23" fmla="*/ 303001 h 1691232"/>
                <a:gd name="connsiteX24" fmla="*/ 286224 w 1920409"/>
                <a:gd name="connsiteY24" fmla="*/ 236326 h 1691232"/>
                <a:gd name="connsiteX25" fmla="*/ 143349 w 1920409"/>
                <a:gd name="connsiteY25" fmla="*/ 255376 h 1691232"/>
                <a:gd name="connsiteX26" fmla="*/ 124299 w 1920409"/>
                <a:gd name="connsiteY26" fmla="*/ 331576 h 1691232"/>
                <a:gd name="connsiteX27" fmla="*/ 110011 w 1920409"/>
                <a:gd name="connsiteY27" fmla="*/ 364913 h 1691232"/>
                <a:gd name="connsiteX28" fmla="*/ 133824 w 1920409"/>
                <a:gd name="connsiteY28" fmla="*/ 412538 h 1691232"/>
                <a:gd name="connsiteX29" fmla="*/ 81436 w 1920409"/>
                <a:gd name="connsiteY29" fmla="*/ 450638 h 1691232"/>
                <a:gd name="connsiteX30" fmla="*/ 33811 w 1920409"/>
                <a:gd name="connsiteY30" fmla="*/ 445876 h 1691232"/>
                <a:gd name="connsiteX31" fmla="*/ 33811 w 1920409"/>
                <a:gd name="connsiteY31" fmla="*/ 517313 h 1691232"/>
                <a:gd name="connsiteX32" fmla="*/ 474 w 1920409"/>
                <a:gd name="connsiteY32" fmla="*/ 622088 h 1691232"/>
                <a:gd name="connsiteX33" fmla="*/ 62386 w 1920409"/>
                <a:gd name="connsiteY33" fmla="*/ 698288 h 1691232"/>
                <a:gd name="connsiteX34" fmla="*/ 111977 w 1920409"/>
                <a:gd name="connsiteY34" fmla="*/ 678550 h 1691232"/>
                <a:gd name="connsiteX35" fmla="*/ 112334 w 1920409"/>
                <a:gd name="connsiteY35" fmla="*/ 748809 h 1691232"/>
                <a:gd name="connsiteX36" fmla="*/ 167161 w 1920409"/>
                <a:gd name="connsiteY36" fmla="*/ 779251 h 1691232"/>
                <a:gd name="connsiteX37" fmla="*/ 236159 w 1920409"/>
                <a:gd name="connsiteY37" fmla="*/ 789463 h 1691232"/>
                <a:gd name="connsiteX38" fmla="*/ 271462 w 1920409"/>
                <a:gd name="connsiteY38" fmla="*/ 845434 h 1691232"/>
                <a:gd name="connsiteX39" fmla="*/ 270869 w 1920409"/>
                <a:gd name="connsiteY39" fmla="*/ 890506 h 1691232"/>
                <a:gd name="connsiteX40" fmla="*/ 295393 w 1920409"/>
                <a:gd name="connsiteY40" fmla="*/ 929981 h 1691232"/>
                <a:gd name="connsiteX41" fmla="*/ 341051 w 1920409"/>
                <a:gd name="connsiteY41" fmla="*/ 968573 h 1691232"/>
                <a:gd name="connsiteX42" fmla="*/ 426184 w 1920409"/>
                <a:gd name="connsiteY42" fmla="*/ 1022825 h 1691232"/>
                <a:gd name="connsiteX43" fmla="*/ 461961 w 1920409"/>
                <a:gd name="connsiteY43" fmla="*/ 1093918 h 1691232"/>
                <a:gd name="connsiteX44" fmla="*/ 441064 w 1920409"/>
                <a:gd name="connsiteY44" fmla="*/ 1163491 h 1691232"/>
                <a:gd name="connsiteX45" fmla="*/ 519111 w 1920409"/>
                <a:gd name="connsiteY45" fmla="*/ 1219954 h 1691232"/>
                <a:gd name="connsiteX46" fmla="*/ 591143 w 1920409"/>
                <a:gd name="connsiteY46" fmla="*/ 1252948 h 1691232"/>
                <a:gd name="connsiteX47" fmla="*/ 571974 w 1920409"/>
                <a:gd name="connsiteY47" fmla="*/ 1312651 h 1691232"/>
                <a:gd name="connsiteX48" fmla="*/ 662461 w 1920409"/>
                <a:gd name="connsiteY48" fmla="*/ 1465051 h 1691232"/>
                <a:gd name="connsiteX49" fmla="*/ 755271 w 1920409"/>
                <a:gd name="connsiteY49" fmla="*/ 1538205 h 1691232"/>
                <a:gd name="connsiteX50" fmla="*/ 805336 w 1920409"/>
                <a:gd name="connsiteY50" fmla="*/ 1488863 h 1691232"/>
                <a:gd name="connsiteX51" fmla="*/ 869926 w 1920409"/>
                <a:gd name="connsiteY51" fmla="*/ 1516260 h 1691232"/>
                <a:gd name="connsiteX52" fmla="*/ 924399 w 1920409"/>
                <a:gd name="connsiteY52" fmla="*/ 1484101 h 1691232"/>
                <a:gd name="connsiteX53" fmla="*/ 941246 w 1920409"/>
                <a:gd name="connsiteY53" fmla="*/ 1441925 h 1691232"/>
                <a:gd name="connsiteX54" fmla="*/ 1005123 w 1920409"/>
                <a:gd name="connsiteY54" fmla="*/ 1528337 h 1691232"/>
                <a:gd name="connsiteX55" fmla="*/ 1050190 w 1920409"/>
                <a:gd name="connsiteY55" fmla="*/ 1599431 h 1691232"/>
                <a:gd name="connsiteX56" fmla="*/ 1120136 w 1920409"/>
                <a:gd name="connsiteY56" fmla="*/ 1690950 h 1691232"/>
                <a:gd name="connsiteX57" fmla="*/ 1151034 w 1920409"/>
                <a:gd name="connsiteY57" fmla="*/ 1627859 h 1691232"/>
                <a:gd name="connsiteX58" fmla="*/ 1181693 w 1920409"/>
                <a:gd name="connsiteY58" fmla="*/ 1621379 h 1691232"/>
                <a:gd name="connsiteX59" fmla="*/ 1224792 w 1920409"/>
                <a:gd name="connsiteY59" fmla="*/ 1650642 h 1691232"/>
                <a:gd name="connsiteX60" fmla="*/ 1258367 w 1920409"/>
                <a:gd name="connsiteY60" fmla="*/ 1609988 h 1691232"/>
                <a:gd name="connsiteX61" fmla="*/ 1277188 w 1920409"/>
                <a:gd name="connsiteY61" fmla="*/ 1614605 h 1691232"/>
                <a:gd name="connsiteX62" fmla="*/ 1311230 w 1920409"/>
                <a:gd name="connsiteY62" fmla="*/ 1681082 h 1691232"/>
                <a:gd name="connsiteX63" fmla="*/ 1367786 w 1920409"/>
                <a:gd name="connsiteY63" fmla="*/ 1657613 h 1691232"/>
                <a:gd name="connsiteX64" fmla="*/ 1419818 w 1920409"/>
                <a:gd name="connsiteY64" fmla="*/ 1601492 h 1691232"/>
                <a:gd name="connsiteX65" fmla="*/ 1470595 w 1920409"/>
                <a:gd name="connsiteY65" fmla="*/ 1584949 h 1691232"/>
                <a:gd name="connsiteX66" fmla="*/ 1488274 w 1920409"/>
                <a:gd name="connsiteY66" fmla="*/ 1640771 h 1691232"/>
                <a:gd name="connsiteX67" fmla="*/ 1558169 w 1920409"/>
                <a:gd name="connsiteY67" fmla="*/ 1615093 h 1691232"/>
                <a:gd name="connsiteX68" fmla="*/ 1588947 w 1920409"/>
                <a:gd name="connsiteY68" fmla="*/ 1528337 h 1691232"/>
                <a:gd name="connsiteX69" fmla="*/ 1670383 w 1920409"/>
                <a:gd name="connsiteY69" fmla="*/ 1438195 h 1691232"/>
                <a:gd name="connsiteX70" fmla="*/ 1714974 w 1920409"/>
                <a:gd name="connsiteY70" fmla="*/ 1407065 h 1691232"/>
                <a:gd name="connsiteX71" fmla="*/ 1743343 w 1920409"/>
                <a:gd name="connsiteY71" fmla="*/ 1410360 h 1691232"/>
                <a:gd name="connsiteX72" fmla="*/ 1833138 w 1920409"/>
                <a:gd name="connsiteY72" fmla="*/ 1402304 h 1691232"/>
                <a:gd name="connsiteX73" fmla="*/ 1877070 w 1920409"/>
                <a:gd name="connsiteY73" fmla="*/ 1542673 h 1691232"/>
                <a:gd name="connsiteX74" fmla="*/ 1886424 w 1920409"/>
                <a:gd name="connsiteY74" fmla="*/ 1446001 h 1691232"/>
                <a:gd name="connsiteX75" fmla="*/ 1919761 w 1920409"/>
                <a:gd name="connsiteY75" fmla="*/ 1441238 h 1691232"/>
                <a:gd name="connsiteX76" fmla="*/ 1853086 w 1920409"/>
                <a:gd name="connsiteY76" fmla="*/ 1398376 h 1691232"/>
                <a:gd name="connsiteX77" fmla="*/ 1853086 w 1920409"/>
                <a:gd name="connsiteY77" fmla="*/ 1303126 h 1691232"/>
                <a:gd name="connsiteX78" fmla="*/ 1853086 w 1920409"/>
                <a:gd name="connsiteY78" fmla="*/ 1245976 h 1691232"/>
                <a:gd name="connsiteX79" fmla="*/ 1810224 w 1920409"/>
                <a:gd name="connsiteY79" fmla="*/ 1236451 h 1691232"/>
                <a:gd name="connsiteX80" fmla="*/ 1734024 w 1920409"/>
                <a:gd name="connsiteY80" fmla="*/ 1155488 h 1691232"/>
                <a:gd name="connsiteX81" fmla="*/ 1695924 w 1920409"/>
                <a:gd name="connsiteY81" fmla="*/ 974513 h 1691232"/>
                <a:gd name="connsiteX82" fmla="*/ 1643536 w 1920409"/>
                <a:gd name="connsiteY82" fmla="*/ 941176 h 1691232"/>
                <a:gd name="connsiteX83" fmla="*/ 1605436 w 1920409"/>
                <a:gd name="connsiteY83" fmla="*/ 884026 h 1691232"/>
                <a:gd name="connsiteX84" fmla="*/ 1557811 w 1920409"/>
                <a:gd name="connsiteY84" fmla="*/ 836401 h 1691232"/>
                <a:gd name="connsiteX85" fmla="*/ 1505424 w 1920409"/>
                <a:gd name="connsiteY85" fmla="*/ 817351 h 1691232"/>
                <a:gd name="connsiteX86" fmla="*/ 1453036 w 1920409"/>
                <a:gd name="connsiteY86" fmla="*/ 812588 h 1691232"/>
                <a:gd name="connsiteX87" fmla="*/ 1510186 w 1920409"/>
                <a:gd name="connsiteY87" fmla="*/ 779251 h 1691232"/>
                <a:gd name="connsiteX88" fmla="*/ 1476849 w 1920409"/>
                <a:gd name="connsiteY88" fmla="*/ 745913 h 1691232"/>
                <a:gd name="connsiteX89" fmla="*/ 1481611 w 1920409"/>
                <a:gd name="connsiteY89" fmla="*/ 722101 h 1691232"/>
                <a:gd name="connsiteX90" fmla="*/ 1572099 w 1920409"/>
                <a:gd name="connsiteY90" fmla="*/ 760201 h 1691232"/>
                <a:gd name="connsiteX91" fmla="*/ 1624486 w 1920409"/>
                <a:gd name="connsiteY91" fmla="*/ 693526 h 1691232"/>
                <a:gd name="connsiteX92" fmla="*/ 1614961 w 1920409"/>
                <a:gd name="connsiteY92" fmla="*/ 550651 h 1691232"/>
                <a:gd name="connsiteX93" fmla="*/ 1610199 w 1920409"/>
                <a:gd name="connsiteY93" fmla="*/ 412538 h 1691232"/>
                <a:gd name="connsiteX0" fmla="*/ 1610199 w 1920650"/>
                <a:gd name="connsiteY0" fmla="*/ 412538 h 1691232"/>
                <a:gd name="connsiteX1" fmla="*/ 1567336 w 1920650"/>
                <a:gd name="connsiteY1" fmla="*/ 369676 h 1691232"/>
                <a:gd name="connsiteX2" fmla="*/ 1467324 w 1920650"/>
                <a:gd name="connsiteY2" fmla="*/ 345863 h 1691232"/>
                <a:gd name="connsiteX3" fmla="*/ 1419699 w 1920650"/>
                <a:gd name="connsiteY3" fmla="*/ 317288 h 1691232"/>
                <a:gd name="connsiteX4" fmla="*/ 1367311 w 1920650"/>
                <a:gd name="connsiteY4" fmla="*/ 160126 h 1691232"/>
                <a:gd name="connsiteX5" fmla="*/ 1338736 w 1920650"/>
                <a:gd name="connsiteY5" fmla="*/ 12488 h 1691232"/>
                <a:gd name="connsiteX6" fmla="*/ 1267299 w 1920650"/>
                <a:gd name="connsiteY6" fmla="*/ 12488 h 1691232"/>
                <a:gd name="connsiteX7" fmla="*/ 1214911 w 1920650"/>
                <a:gd name="connsiteY7" fmla="*/ 50588 h 1691232"/>
                <a:gd name="connsiteX8" fmla="*/ 1214911 w 1920650"/>
                <a:gd name="connsiteY8" fmla="*/ 155363 h 1691232"/>
                <a:gd name="connsiteX9" fmla="*/ 1186336 w 1920650"/>
                <a:gd name="connsiteY9" fmla="*/ 183938 h 1691232"/>
                <a:gd name="connsiteX10" fmla="*/ 1176811 w 1920650"/>
                <a:gd name="connsiteY10" fmla="*/ 255376 h 1691232"/>
                <a:gd name="connsiteX11" fmla="*/ 1114899 w 1920650"/>
                <a:gd name="connsiteY11" fmla="*/ 298238 h 1691232"/>
                <a:gd name="connsiteX12" fmla="*/ 1005361 w 1920650"/>
                <a:gd name="connsiteY12" fmla="*/ 312526 h 1691232"/>
                <a:gd name="connsiteX13" fmla="*/ 962499 w 1920650"/>
                <a:gd name="connsiteY13" fmla="*/ 355388 h 1691232"/>
                <a:gd name="connsiteX14" fmla="*/ 838674 w 1920650"/>
                <a:gd name="connsiteY14" fmla="*/ 355388 h 1691232"/>
                <a:gd name="connsiteX15" fmla="*/ 781524 w 1920650"/>
                <a:gd name="connsiteY15" fmla="*/ 426826 h 1691232"/>
                <a:gd name="connsiteX16" fmla="*/ 781524 w 1920650"/>
                <a:gd name="connsiteY16" fmla="*/ 460163 h 1691232"/>
                <a:gd name="connsiteX17" fmla="*/ 743424 w 1920650"/>
                <a:gd name="connsiteY17" fmla="*/ 483976 h 1691232"/>
                <a:gd name="connsiteX18" fmla="*/ 671986 w 1920650"/>
                <a:gd name="connsiteY18" fmla="*/ 417301 h 1691232"/>
                <a:gd name="connsiteX19" fmla="*/ 519586 w 1920650"/>
                <a:gd name="connsiteY19" fmla="*/ 412538 h 1691232"/>
                <a:gd name="connsiteX20" fmla="*/ 457674 w 1920650"/>
                <a:gd name="connsiteY20" fmla="*/ 431588 h 1691232"/>
                <a:gd name="connsiteX21" fmla="*/ 419574 w 1920650"/>
                <a:gd name="connsiteY21" fmla="*/ 417301 h 1691232"/>
                <a:gd name="connsiteX22" fmla="*/ 400524 w 1920650"/>
                <a:gd name="connsiteY22" fmla="*/ 355388 h 1691232"/>
                <a:gd name="connsiteX23" fmla="*/ 333849 w 1920650"/>
                <a:gd name="connsiteY23" fmla="*/ 303001 h 1691232"/>
                <a:gd name="connsiteX24" fmla="*/ 286224 w 1920650"/>
                <a:gd name="connsiteY24" fmla="*/ 236326 h 1691232"/>
                <a:gd name="connsiteX25" fmla="*/ 143349 w 1920650"/>
                <a:gd name="connsiteY25" fmla="*/ 255376 h 1691232"/>
                <a:gd name="connsiteX26" fmla="*/ 124299 w 1920650"/>
                <a:gd name="connsiteY26" fmla="*/ 331576 h 1691232"/>
                <a:gd name="connsiteX27" fmla="*/ 110011 w 1920650"/>
                <a:gd name="connsiteY27" fmla="*/ 364913 h 1691232"/>
                <a:gd name="connsiteX28" fmla="*/ 133824 w 1920650"/>
                <a:gd name="connsiteY28" fmla="*/ 412538 h 1691232"/>
                <a:gd name="connsiteX29" fmla="*/ 81436 w 1920650"/>
                <a:gd name="connsiteY29" fmla="*/ 450638 h 1691232"/>
                <a:gd name="connsiteX30" fmla="*/ 33811 w 1920650"/>
                <a:gd name="connsiteY30" fmla="*/ 445876 h 1691232"/>
                <a:gd name="connsiteX31" fmla="*/ 33811 w 1920650"/>
                <a:gd name="connsiteY31" fmla="*/ 517313 h 1691232"/>
                <a:gd name="connsiteX32" fmla="*/ 474 w 1920650"/>
                <a:gd name="connsiteY32" fmla="*/ 622088 h 1691232"/>
                <a:gd name="connsiteX33" fmla="*/ 62386 w 1920650"/>
                <a:gd name="connsiteY33" fmla="*/ 698288 h 1691232"/>
                <a:gd name="connsiteX34" fmla="*/ 111977 w 1920650"/>
                <a:gd name="connsiteY34" fmla="*/ 678550 h 1691232"/>
                <a:gd name="connsiteX35" fmla="*/ 112334 w 1920650"/>
                <a:gd name="connsiteY35" fmla="*/ 748809 h 1691232"/>
                <a:gd name="connsiteX36" fmla="*/ 167161 w 1920650"/>
                <a:gd name="connsiteY36" fmla="*/ 779251 h 1691232"/>
                <a:gd name="connsiteX37" fmla="*/ 236159 w 1920650"/>
                <a:gd name="connsiteY37" fmla="*/ 789463 h 1691232"/>
                <a:gd name="connsiteX38" fmla="*/ 271462 w 1920650"/>
                <a:gd name="connsiteY38" fmla="*/ 845434 h 1691232"/>
                <a:gd name="connsiteX39" fmla="*/ 270869 w 1920650"/>
                <a:gd name="connsiteY39" fmla="*/ 890506 h 1691232"/>
                <a:gd name="connsiteX40" fmla="*/ 295393 w 1920650"/>
                <a:gd name="connsiteY40" fmla="*/ 929981 h 1691232"/>
                <a:gd name="connsiteX41" fmla="*/ 341051 w 1920650"/>
                <a:gd name="connsiteY41" fmla="*/ 968573 h 1691232"/>
                <a:gd name="connsiteX42" fmla="*/ 426184 w 1920650"/>
                <a:gd name="connsiteY42" fmla="*/ 1022825 h 1691232"/>
                <a:gd name="connsiteX43" fmla="*/ 461961 w 1920650"/>
                <a:gd name="connsiteY43" fmla="*/ 1093918 h 1691232"/>
                <a:gd name="connsiteX44" fmla="*/ 441064 w 1920650"/>
                <a:gd name="connsiteY44" fmla="*/ 1163491 h 1691232"/>
                <a:gd name="connsiteX45" fmla="*/ 519111 w 1920650"/>
                <a:gd name="connsiteY45" fmla="*/ 1219954 h 1691232"/>
                <a:gd name="connsiteX46" fmla="*/ 591143 w 1920650"/>
                <a:gd name="connsiteY46" fmla="*/ 1252948 h 1691232"/>
                <a:gd name="connsiteX47" fmla="*/ 571974 w 1920650"/>
                <a:gd name="connsiteY47" fmla="*/ 1312651 h 1691232"/>
                <a:gd name="connsiteX48" fmla="*/ 662461 w 1920650"/>
                <a:gd name="connsiteY48" fmla="*/ 1465051 h 1691232"/>
                <a:gd name="connsiteX49" fmla="*/ 755271 w 1920650"/>
                <a:gd name="connsiteY49" fmla="*/ 1538205 h 1691232"/>
                <a:gd name="connsiteX50" fmla="*/ 805336 w 1920650"/>
                <a:gd name="connsiteY50" fmla="*/ 1488863 h 1691232"/>
                <a:gd name="connsiteX51" fmla="*/ 869926 w 1920650"/>
                <a:gd name="connsiteY51" fmla="*/ 1516260 h 1691232"/>
                <a:gd name="connsiteX52" fmla="*/ 924399 w 1920650"/>
                <a:gd name="connsiteY52" fmla="*/ 1484101 h 1691232"/>
                <a:gd name="connsiteX53" fmla="*/ 941246 w 1920650"/>
                <a:gd name="connsiteY53" fmla="*/ 1441925 h 1691232"/>
                <a:gd name="connsiteX54" fmla="*/ 1005123 w 1920650"/>
                <a:gd name="connsiteY54" fmla="*/ 1528337 h 1691232"/>
                <a:gd name="connsiteX55" fmla="*/ 1050190 w 1920650"/>
                <a:gd name="connsiteY55" fmla="*/ 1599431 h 1691232"/>
                <a:gd name="connsiteX56" fmla="*/ 1120136 w 1920650"/>
                <a:gd name="connsiteY56" fmla="*/ 1690950 h 1691232"/>
                <a:gd name="connsiteX57" fmla="*/ 1151034 w 1920650"/>
                <a:gd name="connsiteY57" fmla="*/ 1627859 h 1691232"/>
                <a:gd name="connsiteX58" fmla="*/ 1181693 w 1920650"/>
                <a:gd name="connsiteY58" fmla="*/ 1621379 h 1691232"/>
                <a:gd name="connsiteX59" fmla="*/ 1224792 w 1920650"/>
                <a:gd name="connsiteY59" fmla="*/ 1650642 h 1691232"/>
                <a:gd name="connsiteX60" fmla="*/ 1258367 w 1920650"/>
                <a:gd name="connsiteY60" fmla="*/ 1609988 h 1691232"/>
                <a:gd name="connsiteX61" fmla="*/ 1277188 w 1920650"/>
                <a:gd name="connsiteY61" fmla="*/ 1614605 h 1691232"/>
                <a:gd name="connsiteX62" fmla="*/ 1311230 w 1920650"/>
                <a:gd name="connsiteY62" fmla="*/ 1681082 h 1691232"/>
                <a:gd name="connsiteX63" fmla="*/ 1367786 w 1920650"/>
                <a:gd name="connsiteY63" fmla="*/ 1657613 h 1691232"/>
                <a:gd name="connsiteX64" fmla="*/ 1419818 w 1920650"/>
                <a:gd name="connsiteY64" fmla="*/ 1601492 h 1691232"/>
                <a:gd name="connsiteX65" fmla="*/ 1470595 w 1920650"/>
                <a:gd name="connsiteY65" fmla="*/ 1584949 h 1691232"/>
                <a:gd name="connsiteX66" fmla="*/ 1488274 w 1920650"/>
                <a:gd name="connsiteY66" fmla="*/ 1640771 h 1691232"/>
                <a:gd name="connsiteX67" fmla="*/ 1558169 w 1920650"/>
                <a:gd name="connsiteY67" fmla="*/ 1615093 h 1691232"/>
                <a:gd name="connsiteX68" fmla="*/ 1588947 w 1920650"/>
                <a:gd name="connsiteY68" fmla="*/ 1528337 h 1691232"/>
                <a:gd name="connsiteX69" fmla="*/ 1670383 w 1920650"/>
                <a:gd name="connsiteY69" fmla="*/ 1438195 h 1691232"/>
                <a:gd name="connsiteX70" fmla="*/ 1714974 w 1920650"/>
                <a:gd name="connsiteY70" fmla="*/ 1407065 h 1691232"/>
                <a:gd name="connsiteX71" fmla="*/ 1743343 w 1920650"/>
                <a:gd name="connsiteY71" fmla="*/ 1410360 h 1691232"/>
                <a:gd name="connsiteX72" fmla="*/ 1833138 w 1920650"/>
                <a:gd name="connsiteY72" fmla="*/ 1402304 h 1691232"/>
                <a:gd name="connsiteX73" fmla="*/ 1816054 w 1920650"/>
                <a:gd name="connsiteY73" fmla="*/ 1453316 h 1691232"/>
                <a:gd name="connsiteX74" fmla="*/ 1886424 w 1920650"/>
                <a:gd name="connsiteY74" fmla="*/ 1446001 h 1691232"/>
                <a:gd name="connsiteX75" fmla="*/ 1919761 w 1920650"/>
                <a:gd name="connsiteY75" fmla="*/ 1441238 h 1691232"/>
                <a:gd name="connsiteX76" fmla="*/ 1853086 w 1920650"/>
                <a:gd name="connsiteY76" fmla="*/ 1398376 h 1691232"/>
                <a:gd name="connsiteX77" fmla="*/ 1853086 w 1920650"/>
                <a:gd name="connsiteY77" fmla="*/ 1303126 h 1691232"/>
                <a:gd name="connsiteX78" fmla="*/ 1853086 w 1920650"/>
                <a:gd name="connsiteY78" fmla="*/ 1245976 h 1691232"/>
                <a:gd name="connsiteX79" fmla="*/ 1810224 w 1920650"/>
                <a:gd name="connsiteY79" fmla="*/ 1236451 h 1691232"/>
                <a:gd name="connsiteX80" fmla="*/ 1734024 w 1920650"/>
                <a:gd name="connsiteY80" fmla="*/ 1155488 h 1691232"/>
                <a:gd name="connsiteX81" fmla="*/ 1695924 w 1920650"/>
                <a:gd name="connsiteY81" fmla="*/ 974513 h 1691232"/>
                <a:gd name="connsiteX82" fmla="*/ 1643536 w 1920650"/>
                <a:gd name="connsiteY82" fmla="*/ 941176 h 1691232"/>
                <a:gd name="connsiteX83" fmla="*/ 1605436 w 1920650"/>
                <a:gd name="connsiteY83" fmla="*/ 884026 h 1691232"/>
                <a:gd name="connsiteX84" fmla="*/ 1557811 w 1920650"/>
                <a:gd name="connsiteY84" fmla="*/ 836401 h 1691232"/>
                <a:gd name="connsiteX85" fmla="*/ 1505424 w 1920650"/>
                <a:gd name="connsiteY85" fmla="*/ 817351 h 1691232"/>
                <a:gd name="connsiteX86" fmla="*/ 1453036 w 1920650"/>
                <a:gd name="connsiteY86" fmla="*/ 812588 h 1691232"/>
                <a:gd name="connsiteX87" fmla="*/ 1510186 w 1920650"/>
                <a:gd name="connsiteY87" fmla="*/ 779251 h 1691232"/>
                <a:gd name="connsiteX88" fmla="*/ 1476849 w 1920650"/>
                <a:gd name="connsiteY88" fmla="*/ 745913 h 1691232"/>
                <a:gd name="connsiteX89" fmla="*/ 1481611 w 1920650"/>
                <a:gd name="connsiteY89" fmla="*/ 722101 h 1691232"/>
                <a:gd name="connsiteX90" fmla="*/ 1572099 w 1920650"/>
                <a:gd name="connsiteY90" fmla="*/ 760201 h 1691232"/>
                <a:gd name="connsiteX91" fmla="*/ 1624486 w 1920650"/>
                <a:gd name="connsiteY91" fmla="*/ 693526 h 1691232"/>
                <a:gd name="connsiteX92" fmla="*/ 1614961 w 1920650"/>
                <a:gd name="connsiteY92" fmla="*/ 550651 h 1691232"/>
                <a:gd name="connsiteX93" fmla="*/ 1610199 w 1920650"/>
                <a:gd name="connsiteY93" fmla="*/ 412538 h 1691232"/>
                <a:gd name="connsiteX0" fmla="*/ 1610199 w 1920031"/>
                <a:gd name="connsiteY0" fmla="*/ 412538 h 1691232"/>
                <a:gd name="connsiteX1" fmla="*/ 1567336 w 1920031"/>
                <a:gd name="connsiteY1" fmla="*/ 369676 h 1691232"/>
                <a:gd name="connsiteX2" fmla="*/ 1467324 w 1920031"/>
                <a:gd name="connsiteY2" fmla="*/ 345863 h 1691232"/>
                <a:gd name="connsiteX3" fmla="*/ 1419699 w 1920031"/>
                <a:gd name="connsiteY3" fmla="*/ 317288 h 1691232"/>
                <a:gd name="connsiteX4" fmla="*/ 1367311 w 1920031"/>
                <a:gd name="connsiteY4" fmla="*/ 160126 h 1691232"/>
                <a:gd name="connsiteX5" fmla="*/ 1338736 w 1920031"/>
                <a:gd name="connsiteY5" fmla="*/ 12488 h 1691232"/>
                <a:gd name="connsiteX6" fmla="*/ 1267299 w 1920031"/>
                <a:gd name="connsiteY6" fmla="*/ 12488 h 1691232"/>
                <a:gd name="connsiteX7" fmla="*/ 1214911 w 1920031"/>
                <a:gd name="connsiteY7" fmla="*/ 50588 h 1691232"/>
                <a:gd name="connsiteX8" fmla="*/ 1214911 w 1920031"/>
                <a:gd name="connsiteY8" fmla="*/ 155363 h 1691232"/>
                <a:gd name="connsiteX9" fmla="*/ 1186336 w 1920031"/>
                <a:gd name="connsiteY9" fmla="*/ 183938 h 1691232"/>
                <a:gd name="connsiteX10" fmla="*/ 1176811 w 1920031"/>
                <a:gd name="connsiteY10" fmla="*/ 255376 h 1691232"/>
                <a:gd name="connsiteX11" fmla="*/ 1114899 w 1920031"/>
                <a:gd name="connsiteY11" fmla="*/ 298238 h 1691232"/>
                <a:gd name="connsiteX12" fmla="*/ 1005361 w 1920031"/>
                <a:gd name="connsiteY12" fmla="*/ 312526 h 1691232"/>
                <a:gd name="connsiteX13" fmla="*/ 962499 w 1920031"/>
                <a:gd name="connsiteY13" fmla="*/ 355388 h 1691232"/>
                <a:gd name="connsiteX14" fmla="*/ 838674 w 1920031"/>
                <a:gd name="connsiteY14" fmla="*/ 355388 h 1691232"/>
                <a:gd name="connsiteX15" fmla="*/ 781524 w 1920031"/>
                <a:gd name="connsiteY15" fmla="*/ 426826 h 1691232"/>
                <a:gd name="connsiteX16" fmla="*/ 781524 w 1920031"/>
                <a:gd name="connsiteY16" fmla="*/ 460163 h 1691232"/>
                <a:gd name="connsiteX17" fmla="*/ 743424 w 1920031"/>
                <a:gd name="connsiteY17" fmla="*/ 483976 h 1691232"/>
                <a:gd name="connsiteX18" fmla="*/ 671986 w 1920031"/>
                <a:gd name="connsiteY18" fmla="*/ 417301 h 1691232"/>
                <a:gd name="connsiteX19" fmla="*/ 519586 w 1920031"/>
                <a:gd name="connsiteY19" fmla="*/ 412538 h 1691232"/>
                <a:gd name="connsiteX20" fmla="*/ 457674 w 1920031"/>
                <a:gd name="connsiteY20" fmla="*/ 431588 h 1691232"/>
                <a:gd name="connsiteX21" fmla="*/ 419574 w 1920031"/>
                <a:gd name="connsiteY21" fmla="*/ 417301 h 1691232"/>
                <a:gd name="connsiteX22" fmla="*/ 400524 w 1920031"/>
                <a:gd name="connsiteY22" fmla="*/ 355388 h 1691232"/>
                <a:gd name="connsiteX23" fmla="*/ 333849 w 1920031"/>
                <a:gd name="connsiteY23" fmla="*/ 303001 h 1691232"/>
                <a:gd name="connsiteX24" fmla="*/ 286224 w 1920031"/>
                <a:gd name="connsiteY24" fmla="*/ 236326 h 1691232"/>
                <a:gd name="connsiteX25" fmla="*/ 143349 w 1920031"/>
                <a:gd name="connsiteY25" fmla="*/ 255376 h 1691232"/>
                <a:gd name="connsiteX26" fmla="*/ 124299 w 1920031"/>
                <a:gd name="connsiteY26" fmla="*/ 331576 h 1691232"/>
                <a:gd name="connsiteX27" fmla="*/ 110011 w 1920031"/>
                <a:gd name="connsiteY27" fmla="*/ 364913 h 1691232"/>
                <a:gd name="connsiteX28" fmla="*/ 133824 w 1920031"/>
                <a:gd name="connsiteY28" fmla="*/ 412538 h 1691232"/>
                <a:gd name="connsiteX29" fmla="*/ 81436 w 1920031"/>
                <a:gd name="connsiteY29" fmla="*/ 450638 h 1691232"/>
                <a:gd name="connsiteX30" fmla="*/ 33811 w 1920031"/>
                <a:gd name="connsiteY30" fmla="*/ 445876 h 1691232"/>
                <a:gd name="connsiteX31" fmla="*/ 33811 w 1920031"/>
                <a:gd name="connsiteY31" fmla="*/ 517313 h 1691232"/>
                <a:gd name="connsiteX32" fmla="*/ 474 w 1920031"/>
                <a:gd name="connsiteY32" fmla="*/ 622088 h 1691232"/>
                <a:gd name="connsiteX33" fmla="*/ 62386 w 1920031"/>
                <a:gd name="connsiteY33" fmla="*/ 698288 h 1691232"/>
                <a:gd name="connsiteX34" fmla="*/ 111977 w 1920031"/>
                <a:gd name="connsiteY34" fmla="*/ 678550 h 1691232"/>
                <a:gd name="connsiteX35" fmla="*/ 112334 w 1920031"/>
                <a:gd name="connsiteY35" fmla="*/ 748809 h 1691232"/>
                <a:gd name="connsiteX36" fmla="*/ 167161 w 1920031"/>
                <a:gd name="connsiteY36" fmla="*/ 779251 h 1691232"/>
                <a:gd name="connsiteX37" fmla="*/ 236159 w 1920031"/>
                <a:gd name="connsiteY37" fmla="*/ 789463 h 1691232"/>
                <a:gd name="connsiteX38" fmla="*/ 271462 w 1920031"/>
                <a:gd name="connsiteY38" fmla="*/ 845434 h 1691232"/>
                <a:gd name="connsiteX39" fmla="*/ 270869 w 1920031"/>
                <a:gd name="connsiteY39" fmla="*/ 890506 h 1691232"/>
                <a:gd name="connsiteX40" fmla="*/ 295393 w 1920031"/>
                <a:gd name="connsiteY40" fmla="*/ 929981 h 1691232"/>
                <a:gd name="connsiteX41" fmla="*/ 341051 w 1920031"/>
                <a:gd name="connsiteY41" fmla="*/ 968573 h 1691232"/>
                <a:gd name="connsiteX42" fmla="*/ 426184 w 1920031"/>
                <a:gd name="connsiteY42" fmla="*/ 1022825 h 1691232"/>
                <a:gd name="connsiteX43" fmla="*/ 461961 w 1920031"/>
                <a:gd name="connsiteY43" fmla="*/ 1093918 h 1691232"/>
                <a:gd name="connsiteX44" fmla="*/ 441064 w 1920031"/>
                <a:gd name="connsiteY44" fmla="*/ 1163491 h 1691232"/>
                <a:gd name="connsiteX45" fmla="*/ 519111 w 1920031"/>
                <a:gd name="connsiteY45" fmla="*/ 1219954 h 1691232"/>
                <a:gd name="connsiteX46" fmla="*/ 591143 w 1920031"/>
                <a:gd name="connsiteY46" fmla="*/ 1252948 h 1691232"/>
                <a:gd name="connsiteX47" fmla="*/ 571974 w 1920031"/>
                <a:gd name="connsiteY47" fmla="*/ 1312651 h 1691232"/>
                <a:gd name="connsiteX48" fmla="*/ 662461 w 1920031"/>
                <a:gd name="connsiteY48" fmla="*/ 1465051 h 1691232"/>
                <a:gd name="connsiteX49" fmla="*/ 755271 w 1920031"/>
                <a:gd name="connsiteY49" fmla="*/ 1538205 h 1691232"/>
                <a:gd name="connsiteX50" fmla="*/ 805336 w 1920031"/>
                <a:gd name="connsiteY50" fmla="*/ 1488863 h 1691232"/>
                <a:gd name="connsiteX51" fmla="*/ 869926 w 1920031"/>
                <a:gd name="connsiteY51" fmla="*/ 1516260 h 1691232"/>
                <a:gd name="connsiteX52" fmla="*/ 924399 w 1920031"/>
                <a:gd name="connsiteY52" fmla="*/ 1484101 h 1691232"/>
                <a:gd name="connsiteX53" fmla="*/ 941246 w 1920031"/>
                <a:gd name="connsiteY53" fmla="*/ 1441925 h 1691232"/>
                <a:gd name="connsiteX54" fmla="*/ 1005123 w 1920031"/>
                <a:gd name="connsiteY54" fmla="*/ 1528337 h 1691232"/>
                <a:gd name="connsiteX55" fmla="*/ 1050190 w 1920031"/>
                <a:gd name="connsiteY55" fmla="*/ 1599431 h 1691232"/>
                <a:gd name="connsiteX56" fmla="*/ 1120136 w 1920031"/>
                <a:gd name="connsiteY56" fmla="*/ 1690950 h 1691232"/>
                <a:gd name="connsiteX57" fmla="*/ 1151034 w 1920031"/>
                <a:gd name="connsiteY57" fmla="*/ 1627859 h 1691232"/>
                <a:gd name="connsiteX58" fmla="*/ 1181693 w 1920031"/>
                <a:gd name="connsiteY58" fmla="*/ 1621379 h 1691232"/>
                <a:gd name="connsiteX59" fmla="*/ 1224792 w 1920031"/>
                <a:gd name="connsiteY59" fmla="*/ 1650642 h 1691232"/>
                <a:gd name="connsiteX60" fmla="*/ 1258367 w 1920031"/>
                <a:gd name="connsiteY60" fmla="*/ 1609988 h 1691232"/>
                <a:gd name="connsiteX61" fmla="*/ 1277188 w 1920031"/>
                <a:gd name="connsiteY61" fmla="*/ 1614605 h 1691232"/>
                <a:gd name="connsiteX62" fmla="*/ 1311230 w 1920031"/>
                <a:gd name="connsiteY62" fmla="*/ 1681082 h 1691232"/>
                <a:gd name="connsiteX63" fmla="*/ 1367786 w 1920031"/>
                <a:gd name="connsiteY63" fmla="*/ 1657613 h 1691232"/>
                <a:gd name="connsiteX64" fmla="*/ 1419818 w 1920031"/>
                <a:gd name="connsiteY64" fmla="*/ 1601492 h 1691232"/>
                <a:gd name="connsiteX65" fmla="*/ 1470595 w 1920031"/>
                <a:gd name="connsiteY65" fmla="*/ 1584949 h 1691232"/>
                <a:gd name="connsiteX66" fmla="*/ 1488274 w 1920031"/>
                <a:gd name="connsiteY66" fmla="*/ 1640771 h 1691232"/>
                <a:gd name="connsiteX67" fmla="*/ 1558169 w 1920031"/>
                <a:gd name="connsiteY67" fmla="*/ 1615093 h 1691232"/>
                <a:gd name="connsiteX68" fmla="*/ 1588947 w 1920031"/>
                <a:gd name="connsiteY68" fmla="*/ 1528337 h 1691232"/>
                <a:gd name="connsiteX69" fmla="*/ 1670383 w 1920031"/>
                <a:gd name="connsiteY69" fmla="*/ 1438195 h 1691232"/>
                <a:gd name="connsiteX70" fmla="*/ 1714974 w 1920031"/>
                <a:gd name="connsiteY70" fmla="*/ 1407065 h 1691232"/>
                <a:gd name="connsiteX71" fmla="*/ 1743343 w 1920031"/>
                <a:gd name="connsiteY71" fmla="*/ 1410360 h 1691232"/>
                <a:gd name="connsiteX72" fmla="*/ 1833138 w 1920031"/>
                <a:gd name="connsiteY72" fmla="*/ 1402304 h 1691232"/>
                <a:gd name="connsiteX73" fmla="*/ 1816054 w 1920031"/>
                <a:gd name="connsiteY73" fmla="*/ 1453316 h 1691232"/>
                <a:gd name="connsiteX74" fmla="*/ 1874221 w 1920031"/>
                <a:gd name="connsiteY74" fmla="*/ 1476637 h 1691232"/>
                <a:gd name="connsiteX75" fmla="*/ 1919761 w 1920031"/>
                <a:gd name="connsiteY75" fmla="*/ 1441238 h 1691232"/>
                <a:gd name="connsiteX76" fmla="*/ 1853086 w 1920031"/>
                <a:gd name="connsiteY76" fmla="*/ 1398376 h 1691232"/>
                <a:gd name="connsiteX77" fmla="*/ 1853086 w 1920031"/>
                <a:gd name="connsiteY77" fmla="*/ 1303126 h 1691232"/>
                <a:gd name="connsiteX78" fmla="*/ 1853086 w 1920031"/>
                <a:gd name="connsiteY78" fmla="*/ 1245976 h 1691232"/>
                <a:gd name="connsiteX79" fmla="*/ 1810224 w 1920031"/>
                <a:gd name="connsiteY79" fmla="*/ 1236451 h 1691232"/>
                <a:gd name="connsiteX80" fmla="*/ 1734024 w 1920031"/>
                <a:gd name="connsiteY80" fmla="*/ 1155488 h 1691232"/>
                <a:gd name="connsiteX81" fmla="*/ 1695924 w 1920031"/>
                <a:gd name="connsiteY81" fmla="*/ 974513 h 1691232"/>
                <a:gd name="connsiteX82" fmla="*/ 1643536 w 1920031"/>
                <a:gd name="connsiteY82" fmla="*/ 941176 h 1691232"/>
                <a:gd name="connsiteX83" fmla="*/ 1605436 w 1920031"/>
                <a:gd name="connsiteY83" fmla="*/ 884026 h 1691232"/>
                <a:gd name="connsiteX84" fmla="*/ 1557811 w 1920031"/>
                <a:gd name="connsiteY84" fmla="*/ 836401 h 1691232"/>
                <a:gd name="connsiteX85" fmla="*/ 1505424 w 1920031"/>
                <a:gd name="connsiteY85" fmla="*/ 817351 h 1691232"/>
                <a:gd name="connsiteX86" fmla="*/ 1453036 w 1920031"/>
                <a:gd name="connsiteY86" fmla="*/ 812588 h 1691232"/>
                <a:gd name="connsiteX87" fmla="*/ 1510186 w 1920031"/>
                <a:gd name="connsiteY87" fmla="*/ 779251 h 1691232"/>
                <a:gd name="connsiteX88" fmla="*/ 1476849 w 1920031"/>
                <a:gd name="connsiteY88" fmla="*/ 745913 h 1691232"/>
                <a:gd name="connsiteX89" fmla="*/ 1481611 w 1920031"/>
                <a:gd name="connsiteY89" fmla="*/ 722101 h 1691232"/>
                <a:gd name="connsiteX90" fmla="*/ 1572099 w 1920031"/>
                <a:gd name="connsiteY90" fmla="*/ 760201 h 1691232"/>
                <a:gd name="connsiteX91" fmla="*/ 1624486 w 1920031"/>
                <a:gd name="connsiteY91" fmla="*/ 693526 h 1691232"/>
                <a:gd name="connsiteX92" fmla="*/ 1614961 w 1920031"/>
                <a:gd name="connsiteY92" fmla="*/ 550651 h 1691232"/>
                <a:gd name="connsiteX93" fmla="*/ 1610199 w 1920031"/>
                <a:gd name="connsiteY93" fmla="*/ 412538 h 1691232"/>
                <a:gd name="connsiteX0" fmla="*/ 1610199 w 1920031"/>
                <a:gd name="connsiteY0" fmla="*/ 412538 h 1691232"/>
                <a:gd name="connsiteX1" fmla="*/ 1567336 w 1920031"/>
                <a:gd name="connsiteY1" fmla="*/ 369676 h 1691232"/>
                <a:gd name="connsiteX2" fmla="*/ 1467324 w 1920031"/>
                <a:gd name="connsiteY2" fmla="*/ 345863 h 1691232"/>
                <a:gd name="connsiteX3" fmla="*/ 1419699 w 1920031"/>
                <a:gd name="connsiteY3" fmla="*/ 317288 h 1691232"/>
                <a:gd name="connsiteX4" fmla="*/ 1367311 w 1920031"/>
                <a:gd name="connsiteY4" fmla="*/ 160126 h 1691232"/>
                <a:gd name="connsiteX5" fmla="*/ 1338736 w 1920031"/>
                <a:gd name="connsiteY5" fmla="*/ 12488 h 1691232"/>
                <a:gd name="connsiteX6" fmla="*/ 1267299 w 1920031"/>
                <a:gd name="connsiteY6" fmla="*/ 12488 h 1691232"/>
                <a:gd name="connsiteX7" fmla="*/ 1214911 w 1920031"/>
                <a:gd name="connsiteY7" fmla="*/ 50588 h 1691232"/>
                <a:gd name="connsiteX8" fmla="*/ 1214911 w 1920031"/>
                <a:gd name="connsiteY8" fmla="*/ 155363 h 1691232"/>
                <a:gd name="connsiteX9" fmla="*/ 1186336 w 1920031"/>
                <a:gd name="connsiteY9" fmla="*/ 183938 h 1691232"/>
                <a:gd name="connsiteX10" fmla="*/ 1176811 w 1920031"/>
                <a:gd name="connsiteY10" fmla="*/ 255376 h 1691232"/>
                <a:gd name="connsiteX11" fmla="*/ 1114899 w 1920031"/>
                <a:gd name="connsiteY11" fmla="*/ 298238 h 1691232"/>
                <a:gd name="connsiteX12" fmla="*/ 1005361 w 1920031"/>
                <a:gd name="connsiteY12" fmla="*/ 312526 h 1691232"/>
                <a:gd name="connsiteX13" fmla="*/ 962499 w 1920031"/>
                <a:gd name="connsiteY13" fmla="*/ 355388 h 1691232"/>
                <a:gd name="connsiteX14" fmla="*/ 838674 w 1920031"/>
                <a:gd name="connsiteY14" fmla="*/ 355388 h 1691232"/>
                <a:gd name="connsiteX15" fmla="*/ 781524 w 1920031"/>
                <a:gd name="connsiteY15" fmla="*/ 426826 h 1691232"/>
                <a:gd name="connsiteX16" fmla="*/ 781524 w 1920031"/>
                <a:gd name="connsiteY16" fmla="*/ 460163 h 1691232"/>
                <a:gd name="connsiteX17" fmla="*/ 743424 w 1920031"/>
                <a:gd name="connsiteY17" fmla="*/ 483976 h 1691232"/>
                <a:gd name="connsiteX18" fmla="*/ 671986 w 1920031"/>
                <a:gd name="connsiteY18" fmla="*/ 417301 h 1691232"/>
                <a:gd name="connsiteX19" fmla="*/ 519586 w 1920031"/>
                <a:gd name="connsiteY19" fmla="*/ 412538 h 1691232"/>
                <a:gd name="connsiteX20" fmla="*/ 457674 w 1920031"/>
                <a:gd name="connsiteY20" fmla="*/ 431588 h 1691232"/>
                <a:gd name="connsiteX21" fmla="*/ 419574 w 1920031"/>
                <a:gd name="connsiteY21" fmla="*/ 417301 h 1691232"/>
                <a:gd name="connsiteX22" fmla="*/ 400524 w 1920031"/>
                <a:gd name="connsiteY22" fmla="*/ 355388 h 1691232"/>
                <a:gd name="connsiteX23" fmla="*/ 333849 w 1920031"/>
                <a:gd name="connsiteY23" fmla="*/ 303001 h 1691232"/>
                <a:gd name="connsiteX24" fmla="*/ 286224 w 1920031"/>
                <a:gd name="connsiteY24" fmla="*/ 236326 h 1691232"/>
                <a:gd name="connsiteX25" fmla="*/ 143349 w 1920031"/>
                <a:gd name="connsiteY25" fmla="*/ 255376 h 1691232"/>
                <a:gd name="connsiteX26" fmla="*/ 124299 w 1920031"/>
                <a:gd name="connsiteY26" fmla="*/ 331576 h 1691232"/>
                <a:gd name="connsiteX27" fmla="*/ 110011 w 1920031"/>
                <a:gd name="connsiteY27" fmla="*/ 364913 h 1691232"/>
                <a:gd name="connsiteX28" fmla="*/ 133824 w 1920031"/>
                <a:gd name="connsiteY28" fmla="*/ 412538 h 1691232"/>
                <a:gd name="connsiteX29" fmla="*/ 81436 w 1920031"/>
                <a:gd name="connsiteY29" fmla="*/ 450638 h 1691232"/>
                <a:gd name="connsiteX30" fmla="*/ 33811 w 1920031"/>
                <a:gd name="connsiteY30" fmla="*/ 445876 h 1691232"/>
                <a:gd name="connsiteX31" fmla="*/ 33811 w 1920031"/>
                <a:gd name="connsiteY31" fmla="*/ 517313 h 1691232"/>
                <a:gd name="connsiteX32" fmla="*/ 474 w 1920031"/>
                <a:gd name="connsiteY32" fmla="*/ 622088 h 1691232"/>
                <a:gd name="connsiteX33" fmla="*/ 62386 w 1920031"/>
                <a:gd name="connsiteY33" fmla="*/ 698288 h 1691232"/>
                <a:gd name="connsiteX34" fmla="*/ 111977 w 1920031"/>
                <a:gd name="connsiteY34" fmla="*/ 678550 h 1691232"/>
                <a:gd name="connsiteX35" fmla="*/ 112334 w 1920031"/>
                <a:gd name="connsiteY35" fmla="*/ 748809 h 1691232"/>
                <a:gd name="connsiteX36" fmla="*/ 167161 w 1920031"/>
                <a:gd name="connsiteY36" fmla="*/ 779251 h 1691232"/>
                <a:gd name="connsiteX37" fmla="*/ 236159 w 1920031"/>
                <a:gd name="connsiteY37" fmla="*/ 789463 h 1691232"/>
                <a:gd name="connsiteX38" fmla="*/ 271462 w 1920031"/>
                <a:gd name="connsiteY38" fmla="*/ 845434 h 1691232"/>
                <a:gd name="connsiteX39" fmla="*/ 270869 w 1920031"/>
                <a:gd name="connsiteY39" fmla="*/ 890506 h 1691232"/>
                <a:gd name="connsiteX40" fmla="*/ 295393 w 1920031"/>
                <a:gd name="connsiteY40" fmla="*/ 929981 h 1691232"/>
                <a:gd name="connsiteX41" fmla="*/ 341051 w 1920031"/>
                <a:gd name="connsiteY41" fmla="*/ 968573 h 1691232"/>
                <a:gd name="connsiteX42" fmla="*/ 426184 w 1920031"/>
                <a:gd name="connsiteY42" fmla="*/ 1022825 h 1691232"/>
                <a:gd name="connsiteX43" fmla="*/ 461961 w 1920031"/>
                <a:gd name="connsiteY43" fmla="*/ 1093918 h 1691232"/>
                <a:gd name="connsiteX44" fmla="*/ 441064 w 1920031"/>
                <a:gd name="connsiteY44" fmla="*/ 1163491 h 1691232"/>
                <a:gd name="connsiteX45" fmla="*/ 519111 w 1920031"/>
                <a:gd name="connsiteY45" fmla="*/ 1219954 h 1691232"/>
                <a:gd name="connsiteX46" fmla="*/ 591143 w 1920031"/>
                <a:gd name="connsiteY46" fmla="*/ 1252948 h 1691232"/>
                <a:gd name="connsiteX47" fmla="*/ 571974 w 1920031"/>
                <a:gd name="connsiteY47" fmla="*/ 1312651 h 1691232"/>
                <a:gd name="connsiteX48" fmla="*/ 662461 w 1920031"/>
                <a:gd name="connsiteY48" fmla="*/ 1465051 h 1691232"/>
                <a:gd name="connsiteX49" fmla="*/ 755271 w 1920031"/>
                <a:gd name="connsiteY49" fmla="*/ 1538205 h 1691232"/>
                <a:gd name="connsiteX50" fmla="*/ 805336 w 1920031"/>
                <a:gd name="connsiteY50" fmla="*/ 1488863 h 1691232"/>
                <a:gd name="connsiteX51" fmla="*/ 869926 w 1920031"/>
                <a:gd name="connsiteY51" fmla="*/ 1516260 h 1691232"/>
                <a:gd name="connsiteX52" fmla="*/ 924399 w 1920031"/>
                <a:gd name="connsiteY52" fmla="*/ 1484101 h 1691232"/>
                <a:gd name="connsiteX53" fmla="*/ 941246 w 1920031"/>
                <a:gd name="connsiteY53" fmla="*/ 1441925 h 1691232"/>
                <a:gd name="connsiteX54" fmla="*/ 1005123 w 1920031"/>
                <a:gd name="connsiteY54" fmla="*/ 1528337 h 1691232"/>
                <a:gd name="connsiteX55" fmla="*/ 1050190 w 1920031"/>
                <a:gd name="connsiteY55" fmla="*/ 1599431 h 1691232"/>
                <a:gd name="connsiteX56" fmla="*/ 1120136 w 1920031"/>
                <a:gd name="connsiteY56" fmla="*/ 1690950 h 1691232"/>
                <a:gd name="connsiteX57" fmla="*/ 1151034 w 1920031"/>
                <a:gd name="connsiteY57" fmla="*/ 1627859 h 1691232"/>
                <a:gd name="connsiteX58" fmla="*/ 1181693 w 1920031"/>
                <a:gd name="connsiteY58" fmla="*/ 1621379 h 1691232"/>
                <a:gd name="connsiteX59" fmla="*/ 1224792 w 1920031"/>
                <a:gd name="connsiteY59" fmla="*/ 1650642 h 1691232"/>
                <a:gd name="connsiteX60" fmla="*/ 1258367 w 1920031"/>
                <a:gd name="connsiteY60" fmla="*/ 1609988 h 1691232"/>
                <a:gd name="connsiteX61" fmla="*/ 1277188 w 1920031"/>
                <a:gd name="connsiteY61" fmla="*/ 1614605 h 1691232"/>
                <a:gd name="connsiteX62" fmla="*/ 1311230 w 1920031"/>
                <a:gd name="connsiteY62" fmla="*/ 1681082 h 1691232"/>
                <a:gd name="connsiteX63" fmla="*/ 1367786 w 1920031"/>
                <a:gd name="connsiteY63" fmla="*/ 1657613 h 1691232"/>
                <a:gd name="connsiteX64" fmla="*/ 1419818 w 1920031"/>
                <a:gd name="connsiteY64" fmla="*/ 1601492 h 1691232"/>
                <a:gd name="connsiteX65" fmla="*/ 1470595 w 1920031"/>
                <a:gd name="connsiteY65" fmla="*/ 1584949 h 1691232"/>
                <a:gd name="connsiteX66" fmla="*/ 1488274 w 1920031"/>
                <a:gd name="connsiteY66" fmla="*/ 1640771 h 1691232"/>
                <a:gd name="connsiteX67" fmla="*/ 1558169 w 1920031"/>
                <a:gd name="connsiteY67" fmla="*/ 1615093 h 1691232"/>
                <a:gd name="connsiteX68" fmla="*/ 1588947 w 1920031"/>
                <a:gd name="connsiteY68" fmla="*/ 1528337 h 1691232"/>
                <a:gd name="connsiteX69" fmla="*/ 1670383 w 1920031"/>
                <a:gd name="connsiteY69" fmla="*/ 1438195 h 1691232"/>
                <a:gd name="connsiteX70" fmla="*/ 1714974 w 1920031"/>
                <a:gd name="connsiteY70" fmla="*/ 1407065 h 1691232"/>
                <a:gd name="connsiteX71" fmla="*/ 1743343 w 1920031"/>
                <a:gd name="connsiteY71" fmla="*/ 1410360 h 1691232"/>
                <a:gd name="connsiteX72" fmla="*/ 1820935 w 1920031"/>
                <a:gd name="connsiteY72" fmla="*/ 1399752 h 1691232"/>
                <a:gd name="connsiteX73" fmla="*/ 1816054 w 1920031"/>
                <a:gd name="connsiteY73" fmla="*/ 1453316 h 1691232"/>
                <a:gd name="connsiteX74" fmla="*/ 1874221 w 1920031"/>
                <a:gd name="connsiteY74" fmla="*/ 1476637 h 1691232"/>
                <a:gd name="connsiteX75" fmla="*/ 1919761 w 1920031"/>
                <a:gd name="connsiteY75" fmla="*/ 1441238 h 1691232"/>
                <a:gd name="connsiteX76" fmla="*/ 1853086 w 1920031"/>
                <a:gd name="connsiteY76" fmla="*/ 1398376 h 1691232"/>
                <a:gd name="connsiteX77" fmla="*/ 1853086 w 1920031"/>
                <a:gd name="connsiteY77" fmla="*/ 1303126 h 1691232"/>
                <a:gd name="connsiteX78" fmla="*/ 1853086 w 1920031"/>
                <a:gd name="connsiteY78" fmla="*/ 1245976 h 1691232"/>
                <a:gd name="connsiteX79" fmla="*/ 1810224 w 1920031"/>
                <a:gd name="connsiteY79" fmla="*/ 1236451 h 1691232"/>
                <a:gd name="connsiteX80" fmla="*/ 1734024 w 1920031"/>
                <a:gd name="connsiteY80" fmla="*/ 1155488 h 1691232"/>
                <a:gd name="connsiteX81" fmla="*/ 1695924 w 1920031"/>
                <a:gd name="connsiteY81" fmla="*/ 974513 h 1691232"/>
                <a:gd name="connsiteX82" fmla="*/ 1643536 w 1920031"/>
                <a:gd name="connsiteY82" fmla="*/ 941176 h 1691232"/>
                <a:gd name="connsiteX83" fmla="*/ 1605436 w 1920031"/>
                <a:gd name="connsiteY83" fmla="*/ 884026 h 1691232"/>
                <a:gd name="connsiteX84" fmla="*/ 1557811 w 1920031"/>
                <a:gd name="connsiteY84" fmla="*/ 836401 h 1691232"/>
                <a:gd name="connsiteX85" fmla="*/ 1505424 w 1920031"/>
                <a:gd name="connsiteY85" fmla="*/ 817351 h 1691232"/>
                <a:gd name="connsiteX86" fmla="*/ 1453036 w 1920031"/>
                <a:gd name="connsiteY86" fmla="*/ 812588 h 1691232"/>
                <a:gd name="connsiteX87" fmla="*/ 1510186 w 1920031"/>
                <a:gd name="connsiteY87" fmla="*/ 779251 h 1691232"/>
                <a:gd name="connsiteX88" fmla="*/ 1476849 w 1920031"/>
                <a:gd name="connsiteY88" fmla="*/ 745913 h 1691232"/>
                <a:gd name="connsiteX89" fmla="*/ 1481611 w 1920031"/>
                <a:gd name="connsiteY89" fmla="*/ 722101 h 1691232"/>
                <a:gd name="connsiteX90" fmla="*/ 1572099 w 1920031"/>
                <a:gd name="connsiteY90" fmla="*/ 760201 h 1691232"/>
                <a:gd name="connsiteX91" fmla="*/ 1624486 w 1920031"/>
                <a:gd name="connsiteY91" fmla="*/ 693526 h 1691232"/>
                <a:gd name="connsiteX92" fmla="*/ 1614961 w 1920031"/>
                <a:gd name="connsiteY92" fmla="*/ 550651 h 1691232"/>
                <a:gd name="connsiteX93" fmla="*/ 1610199 w 1920031"/>
                <a:gd name="connsiteY93" fmla="*/ 412538 h 1691232"/>
                <a:gd name="connsiteX0" fmla="*/ 1610199 w 1880151"/>
                <a:gd name="connsiteY0" fmla="*/ 412538 h 1691232"/>
                <a:gd name="connsiteX1" fmla="*/ 1567336 w 1880151"/>
                <a:gd name="connsiteY1" fmla="*/ 369676 h 1691232"/>
                <a:gd name="connsiteX2" fmla="*/ 1467324 w 1880151"/>
                <a:gd name="connsiteY2" fmla="*/ 345863 h 1691232"/>
                <a:gd name="connsiteX3" fmla="*/ 1419699 w 1880151"/>
                <a:gd name="connsiteY3" fmla="*/ 317288 h 1691232"/>
                <a:gd name="connsiteX4" fmla="*/ 1367311 w 1880151"/>
                <a:gd name="connsiteY4" fmla="*/ 160126 h 1691232"/>
                <a:gd name="connsiteX5" fmla="*/ 1338736 w 1880151"/>
                <a:gd name="connsiteY5" fmla="*/ 12488 h 1691232"/>
                <a:gd name="connsiteX6" fmla="*/ 1267299 w 1880151"/>
                <a:gd name="connsiteY6" fmla="*/ 12488 h 1691232"/>
                <a:gd name="connsiteX7" fmla="*/ 1214911 w 1880151"/>
                <a:gd name="connsiteY7" fmla="*/ 50588 h 1691232"/>
                <a:gd name="connsiteX8" fmla="*/ 1214911 w 1880151"/>
                <a:gd name="connsiteY8" fmla="*/ 155363 h 1691232"/>
                <a:gd name="connsiteX9" fmla="*/ 1186336 w 1880151"/>
                <a:gd name="connsiteY9" fmla="*/ 183938 h 1691232"/>
                <a:gd name="connsiteX10" fmla="*/ 1176811 w 1880151"/>
                <a:gd name="connsiteY10" fmla="*/ 255376 h 1691232"/>
                <a:gd name="connsiteX11" fmla="*/ 1114899 w 1880151"/>
                <a:gd name="connsiteY11" fmla="*/ 298238 h 1691232"/>
                <a:gd name="connsiteX12" fmla="*/ 1005361 w 1880151"/>
                <a:gd name="connsiteY12" fmla="*/ 312526 h 1691232"/>
                <a:gd name="connsiteX13" fmla="*/ 962499 w 1880151"/>
                <a:gd name="connsiteY13" fmla="*/ 355388 h 1691232"/>
                <a:gd name="connsiteX14" fmla="*/ 838674 w 1880151"/>
                <a:gd name="connsiteY14" fmla="*/ 355388 h 1691232"/>
                <a:gd name="connsiteX15" fmla="*/ 781524 w 1880151"/>
                <a:gd name="connsiteY15" fmla="*/ 426826 h 1691232"/>
                <a:gd name="connsiteX16" fmla="*/ 781524 w 1880151"/>
                <a:gd name="connsiteY16" fmla="*/ 460163 h 1691232"/>
                <a:gd name="connsiteX17" fmla="*/ 743424 w 1880151"/>
                <a:gd name="connsiteY17" fmla="*/ 483976 h 1691232"/>
                <a:gd name="connsiteX18" fmla="*/ 671986 w 1880151"/>
                <a:gd name="connsiteY18" fmla="*/ 417301 h 1691232"/>
                <a:gd name="connsiteX19" fmla="*/ 519586 w 1880151"/>
                <a:gd name="connsiteY19" fmla="*/ 412538 h 1691232"/>
                <a:gd name="connsiteX20" fmla="*/ 457674 w 1880151"/>
                <a:gd name="connsiteY20" fmla="*/ 431588 h 1691232"/>
                <a:gd name="connsiteX21" fmla="*/ 419574 w 1880151"/>
                <a:gd name="connsiteY21" fmla="*/ 417301 h 1691232"/>
                <a:gd name="connsiteX22" fmla="*/ 400524 w 1880151"/>
                <a:gd name="connsiteY22" fmla="*/ 355388 h 1691232"/>
                <a:gd name="connsiteX23" fmla="*/ 333849 w 1880151"/>
                <a:gd name="connsiteY23" fmla="*/ 303001 h 1691232"/>
                <a:gd name="connsiteX24" fmla="*/ 286224 w 1880151"/>
                <a:gd name="connsiteY24" fmla="*/ 236326 h 1691232"/>
                <a:gd name="connsiteX25" fmla="*/ 143349 w 1880151"/>
                <a:gd name="connsiteY25" fmla="*/ 255376 h 1691232"/>
                <a:gd name="connsiteX26" fmla="*/ 124299 w 1880151"/>
                <a:gd name="connsiteY26" fmla="*/ 331576 h 1691232"/>
                <a:gd name="connsiteX27" fmla="*/ 110011 w 1880151"/>
                <a:gd name="connsiteY27" fmla="*/ 364913 h 1691232"/>
                <a:gd name="connsiteX28" fmla="*/ 133824 w 1880151"/>
                <a:gd name="connsiteY28" fmla="*/ 412538 h 1691232"/>
                <a:gd name="connsiteX29" fmla="*/ 81436 w 1880151"/>
                <a:gd name="connsiteY29" fmla="*/ 450638 h 1691232"/>
                <a:gd name="connsiteX30" fmla="*/ 33811 w 1880151"/>
                <a:gd name="connsiteY30" fmla="*/ 445876 h 1691232"/>
                <a:gd name="connsiteX31" fmla="*/ 33811 w 1880151"/>
                <a:gd name="connsiteY31" fmla="*/ 517313 h 1691232"/>
                <a:gd name="connsiteX32" fmla="*/ 474 w 1880151"/>
                <a:gd name="connsiteY32" fmla="*/ 622088 h 1691232"/>
                <a:gd name="connsiteX33" fmla="*/ 62386 w 1880151"/>
                <a:gd name="connsiteY33" fmla="*/ 698288 h 1691232"/>
                <a:gd name="connsiteX34" fmla="*/ 111977 w 1880151"/>
                <a:gd name="connsiteY34" fmla="*/ 678550 h 1691232"/>
                <a:gd name="connsiteX35" fmla="*/ 112334 w 1880151"/>
                <a:gd name="connsiteY35" fmla="*/ 748809 h 1691232"/>
                <a:gd name="connsiteX36" fmla="*/ 167161 w 1880151"/>
                <a:gd name="connsiteY36" fmla="*/ 779251 h 1691232"/>
                <a:gd name="connsiteX37" fmla="*/ 236159 w 1880151"/>
                <a:gd name="connsiteY37" fmla="*/ 789463 h 1691232"/>
                <a:gd name="connsiteX38" fmla="*/ 271462 w 1880151"/>
                <a:gd name="connsiteY38" fmla="*/ 845434 h 1691232"/>
                <a:gd name="connsiteX39" fmla="*/ 270869 w 1880151"/>
                <a:gd name="connsiteY39" fmla="*/ 890506 h 1691232"/>
                <a:gd name="connsiteX40" fmla="*/ 295393 w 1880151"/>
                <a:gd name="connsiteY40" fmla="*/ 929981 h 1691232"/>
                <a:gd name="connsiteX41" fmla="*/ 341051 w 1880151"/>
                <a:gd name="connsiteY41" fmla="*/ 968573 h 1691232"/>
                <a:gd name="connsiteX42" fmla="*/ 426184 w 1880151"/>
                <a:gd name="connsiteY42" fmla="*/ 1022825 h 1691232"/>
                <a:gd name="connsiteX43" fmla="*/ 461961 w 1880151"/>
                <a:gd name="connsiteY43" fmla="*/ 1093918 h 1691232"/>
                <a:gd name="connsiteX44" fmla="*/ 441064 w 1880151"/>
                <a:gd name="connsiteY44" fmla="*/ 1163491 h 1691232"/>
                <a:gd name="connsiteX45" fmla="*/ 519111 w 1880151"/>
                <a:gd name="connsiteY45" fmla="*/ 1219954 h 1691232"/>
                <a:gd name="connsiteX46" fmla="*/ 591143 w 1880151"/>
                <a:gd name="connsiteY46" fmla="*/ 1252948 h 1691232"/>
                <a:gd name="connsiteX47" fmla="*/ 571974 w 1880151"/>
                <a:gd name="connsiteY47" fmla="*/ 1312651 h 1691232"/>
                <a:gd name="connsiteX48" fmla="*/ 662461 w 1880151"/>
                <a:gd name="connsiteY48" fmla="*/ 1465051 h 1691232"/>
                <a:gd name="connsiteX49" fmla="*/ 755271 w 1880151"/>
                <a:gd name="connsiteY49" fmla="*/ 1538205 h 1691232"/>
                <a:gd name="connsiteX50" fmla="*/ 805336 w 1880151"/>
                <a:gd name="connsiteY50" fmla="*/ 1488863 h 1691232"/>
                <a:gd name="connsiteX51" fmla="*/ 869926 w 1880151"/>
                <a:gd name="connsiteY51" fmla="*/ 1516260 h 1691232"/>
                <a:gd name="connsiteX52" fmla="*/ 924399 w 1880151"/>
                <a:gd name="connsiteY52" fmla="*/ 1484101 h 1691232"/>
                <a:gd name="connsiteX53" fmla="*/ 941246 w 1880151"/>
                <a:gd name="connsiteY53" fmla="*/ 1441925 h 1691232"/>
                <a:gd name="connsiteX54" fmla="*/ 1005123 w 1880151"/>
                <a:gd name="connsiteY54" fmla="*/ 1528337 h 1691232"/>
                <a:gd name="connsiteX55" fmla="*/ 1050190 w 1880151"/>
                <a:gd name="connsiteY55" fmla="*/ 1599431 h 1691232"/>
                <a:gd name="connsiteX56" fmla="*/ 1120136 w 1880151"/>
                <a:gd name="connsiteY56" fmla="*/ 1690950 h 1691232"/>
                <a:gd name="connsiteX57" fmla="*/ 1151034 w 1880151"/>
                <a:gd name="connsiteY57" fmla="*/ 1627859 h 1691232"/>
                <a:gd name="connsiteX58" fmla="*/ 1181693 w 1880151"/>
                <a:gd name="connsiteY58" fmla="*/ 1621379 h 1691232"/>
                <a:gd name="connsiteX59" fmla="*/ 1224792 w 1880151"/>
                <a:gd name="connsiteY59" fmla="*/ 1650642 h 1691232"/>
                <a:gd name="connsiteX60" fmla="*/ 1258367 w 1880151"/>
                <a:gd name="connsiteY60" fmla="*/ 1609988 h 1691232"/>
                <a:gd name="connsiteX61" fmla="*/ 1277188 w 1880151"/>
                <a:gd name="connsiteY61" fmla="*/ 1614605 h 1691232"/>
                <a:gd name="connsiteX62" fmla="*/ 1311230 w 1880151"/>
                <a:gd name="connsiteY62" fmla="*/ 1681082 h 1691232"/>
                <a:gd name="connsiteX63" fmla="*/ 1367786 w 1880151"/>
                <a:gd name="connsiteY63" fmla="*/ 1657613 h 1691232"/>
                <a:gd name="connsiteX64" fmla="*/ 1419818 w 1880151"/>
                <a:gd name="connsiteY64" fmla="*/ 1601492 h 1691232"/>
                <a:gd name="connsiteX65" fmla="*/ 1470595 w 1880151"/>
                <a:gd name="connsiteY65" fmla="*/ 1584949 h 1691232"/>
                <a:gd name="connsiteX66" fmla="*/ 1488274 w 1880151"/>
                <a:gd name="connsiteY66" fmla="*/ 1640771 h 1691232"/>
                <a:gd name="connsiteX67" fmla="*/ 1558169 w 1880151"/>
                <a:gd name="connsiteY67" fmla="*/ 1615093 h 1691232"/>
                <a:gd name="connsiteX68" fmla="*/ 1588947 w 1880151"/>
                <a:gd name="connsiteY68" fmla="*/ 1528337 h 1691232"/>
                <a:gd name="connsiteX69" fmla="*/ 1670383 w 1880151"/>
                <a:gd name="connsiteY69" fmla="*/ 1438195 h 1691232"/>
                <a:gd name="connsiteX70" fmla="*/ 1714974 w 1880151"/>
                <a:gd name="connsiteY70" fmla="*/ 1407065 h 1691232"/>
                <a:gd name="connsiteX71" fmla="*/ 1743343 w 1880151"/>
                <a:gd name="connsiteY71" fmla="*/ 1410360 h 1691232"/>
                <a:gd name="connsiteX72" fmla="*/ 1820935 w 1880151"/>
                <a:gd name="connsiteY72" fmla="*/ 1399752 h 1691232"/>
                <a:gd name="connsiteX73" fmla="*/ 1816054 w 1880151"/>
                <a:gd name="connsiteY73" fmla="*/ 1453316 h 1691232"/>
                <a:gd name="connsiteX74" fmla="*/ 1874221 w 1880151"/>
                <a:gd name="connsiteY74" fmla="*/ 1476637 h 1691232"/>
                <a:gd name="connsiteX75" fmla="*/ 1875830 w 1880151"/>
                <a:gd name="connsiteY75" fmla="*/ 1451451 h 1691232"/>
                <a:gd name="connsiteX76" fmla="*/ 1853086 w 1880151"/>
                <a:gd name="connsiteY76" fmla="*/ 1398376 h 1691232"/>
                <a:gd name="connsiteX77" fmla="*/ 1853086 w 1880151"/>
                <a:gd name="connsiteY77" fmla="*/ 1303126 h 1691232"/>
                <a:gd name="connsiteX78" fmla="*/ 1853086 w 1880151"/>
                <a:gd name="connsiteY78" fmla="*/ 1245976 h 1691232"/>
                <a:gd name="connsiteX79" fmla="*/ 1810224 w 1880151"/>
                <a:gd name="connsiteY79" fmla="*/ 1236451 h 1691232"/>
                <a:gd name="connsiteX80" fmla="*/ 1734024 w 1880151"/>
                <a:gd name="connsiteY80" fmla="*/ 1155488 h 1691232"/>
                <a:gd name="connsiteX81" fmla="*/ 1695924 w 1880151"/>
                <a:gd name="connsiteY81" fmla="*/ 974513 h 1691232"/>
                <a:gd name="connsiteX82" fmla="*/ 1643536 w 1880151"/>
                <a:gd name="connsiteY82" fmla="*/ 941176 h 1691232"/>
                <a:gd name="connsiteX83" fmla="*/ 1605436 w 1880151"/>
                <a:gd name="connsiteY83" fmla="*/ 884026 h 1691232"/>
                <a:gd name="connsiteX84" fmla="*/ 1557811 w 1880151"/>
                <a:gd name="connsiteY84" fmla="*/ 836401 h 1691232"/>
                <a:gd name="connsiteX85" fmla="*/ 1505424 w 1880151"/>
                <a:gd name="connsiteY85" fmla="*/ 817351 h 1691232"/>
                <a:gd name="connsiteX86" fmla="*/ 1453036 w 1880151"/>
                <a:gd name="connsiteY86" fmla="*/ 812588 h 1691232"/>
                <a:gd name="connsiteX87" fmla="*/ 1510186 w 1880151"/>
                <a:gd name="connsiteY87" fmla="*/ 779251 h 1691232"/>
                <a:gd name="connsiteX88" fmla="*/ 1476849 w 1880151"/>
                <a:gd name="connsiteY88" fmla="*/ 745913 h 1691232"/>
                <a:gd name="connsiteX89" fmla="*/ 1481611 w 1880151"/>
                <a:gd name="connsiteY89" fmla="*/ 722101 h 1691232"/>
                <a:gd name="connsiteX90" fmla="*/ 1572099 w 1880151"/>
                <a:gd name="connsiteY90" fmla="*/ 760201 h 1691232"/>
                <a:gd name="connsiteX91" fmla="*/ 1624486 w 1880151"/>
                <a:gd name="connsiteY91" fmla="*/ 693526 h 1691232"/>
                <a:gd name="connsiteX92" fmla="*/ 1614961 w 1880151"/>
                <a:gd name="connsiteY92" fmla="*/ 550651 h 1691232"/>
                <a:gd name="connsiteX93" fmla="*/ 1610199 w 1880151"/>
                <a:gd name="connsiteY93" fmla="*/ 412538 h 1691232"/>
                <a:gd name="connsiteX0" fmla="*/ 1610199 w 1874950"/>
                <a:gd name="connsiteY0" fmla="*/ 412538 h 1691232"/>
                <a:gd name="connsiteX1" fmla="*/ 1567336 w 1874950"/>
                <a:gd name="connsiteY1" fmla="*/ 369676 h 1691232"/>
                <a:gd name="connsiteX2" fmla="*/ 1467324 w 1874950"/>
                <a:gd name="connsiteY2" fmla="*/ 345863 h 1691232"/>
                <a:gd name="connsiteX3" fmla="*/ 1419699 w 1874950"/>
                <a:gd name="connsiteY3" fmla="*/ 317288 h 1691232"/>
                <a:gd name="connsiteX4" fmla="*/ 1367311 w 1874950"/>
                <a:gd name="connsiteY4" fmla="*/ 160126 h 1691232"/>
                <a:gd name="connsiteX5" fmla="*/ 1338736 w 1874950"/>
                <a:gd name="connsiteY5" fmla="*/ 12488 h 1691232"/>
                <a:gd name="connsiteX6" fmla="*/ 1267299 w 1874950"/>
                <a:gd name="connsiteY6" fmla="*/ 12488 h 1691232"/>
                <a:gd name="connsiteX7" fmla="*/ 1214911 w 1874950"/>
                <a:gd name="connsiteY7" fmla="*/ 50588 h 1691232"/>
                <a:gd name="connsiteX8" fmla="*/ 1214911 w 1874950"/>
                <a:gd name="connsiteY8" fmla="*/ 155363 h 1691232"/>
                <a:gd name="connsiteX9" fmla="*/ 1186336 w 1874950"/>
                <a:gd name="connsiteY9" fmla="*/ 183938 h 1691232"/>
                <a:gd name="connsiteX10" fmla="*/ 1176811 w 1874950"/>
                <a:gd name="connsiteY10" fmla="*/ 255376 h 1691232"/>
                <a:gd name="connsiteX11" fmla="*/ 1114899 w 1874950"/>
                <a:gd name="connsiteY11" fmla="*/ 298238 h 1691232"/>
                <a:gd name="connsiteX12" fmla="*/ 1005361 w 1874950"/>
                <a:gd name="connsiteY12" fmla="*/ 312526 h 1691232"/>
                <a:gd name="connsiteX13" fmla="*/ 962499 w 1874950"/>
                <a:gd name="connsiteY13" fmla="*/ 355388 h 1691232"/>
                <a:gd name="connsiteX14" fmla="*/ 838674 w 1874950"/>
                <a:gd name="connsiteY14" fmla="*/ 355388 h 1691232"/>
                <a:gd name="connsiteX15" fmla="*/ 781524 w 1874950"/>
                <a:gd name="connsiteY15" fmla="*/ 426826 h 1691232"/>
                <a:gd name="connsiteX16" fmla="*/ 781524 w 1874950"/>
                <a:gd name="connsiteY16" fmla="*/ 460163 h 1691232"/>
                <a:gd name="connsiteX17" fmla="*/ 743424 w 1874950"/>
                <a:gd name="connsiteY17" fmla="*/ 483976 h 1691232"/>
                <a:gd name="connsiteX18" fmla="*/ 671986 w 1874950"/>
                <a:gd name="connsiteY18" fmla="*/ 417301 h 1691232"/>
                <a:gd name="connsiteX19" fmla="*/ 519586 w 1874950"/>
                <a:gd name="connsiteY19" fmla="*/ 412538 h 1691232"/>
                <a:gd name="connsiteX20" fmla="*/ 457674 w 1874950"/>
                <a:gd name="connsiteY20" fmla="*/ 431588 h 1691232"/>
                <a:gd name="connsiteX21" fmla="*/ 419574 w 1874950"/>
                <a:gd name="connsiteY21" fmla="*/ 417301 h 1691232"/>
                <a:gd name="connsiteX22" fmla="*/ 400524 w 1874950"/>
                <a:gd name="connsiteY22" fmla="*/ 355388 h 1691232"/>
                <a:gd name="connsiteX23" fmla="*/ 333849 w 1874950"/>
                <a:gd name="connsiteY23" fmla="*/ 303001 h 1691232"/>
                <a:gd name="connsiteX24" fmla="*/ 286224 w 1874950"/>
                <a:gd name="connsiteY24" fmla="*/ 236326 h 1691232"/>
                <a:gd name="connsiteX25" fmla="*/ 143349 w 1874950"/>
                <a:gd name="connsiteY25" fmla="*/ 255376 h 1691232"/>
                <a:gd name="connsiteX26" fmla="*/ 124299 w 1874950"/>
                <a:gd name="connsiteY26" fmla="*/ 331576 h 1691232"/>
                <a:gd name="connsiteX27" fmla="*/ 110011 w 1874950"/>
                <a:gd name="connsiteY27" fmla="*/ 364913 h 1691232"/>
                <a:gd name="connsiteX28" fmla="*/ 133824 w 1874950"/>
                <a:gd name="connsiteY28" fmla="*/ 412538 h 1691232"/>
                <a:gd name="connsiteX29" fmla="*/ 81436 w 1874950"/>
                <a:gd name="connsiteY29" fmla="*/ 450638 h 1691232"/>
                <a:gd name="connsiteX30" fmla="*/ 33811 w 1874950"/>
                <a:gd name="connsiteY30" fmla="*/ 445876 h 1691232"/>
                <a:gd name="connsiteX31" fmla="*/ 33811 w 1874950"/>
                <a:gd name="connsiteY31" fmla="*/ 517313 h 1691232"/>
                <a:gd name="connsiteX32" fmla="*/ 474 w 1874950"/>
                <a:gd name="connsiteY32" fmla="*/ 622088 h 1691232"/>
                <a:gd name="connsiteX33" fmla="*/ 62386 w 1874950"/>
                <a:gd name="connsiteY33" fmla="*/ 698288 h 1691232"/>
                <a:gd name="connsiteX34" fmla="*/ 111977 w 1874950"/>
                <a:gd name="connsiteY34" fmla="*/ 678550 h 1691232"/>
                <a:gd name="connsiteX35" fmla="*/ 112334 w 1874950"/>
                <a:gd name="connsiteY35" fmla="*/ 748809 h 1691232"/>
                <a:gd name="connsiteX36" fmla="*/ 167161 w 1874950"/>
                <a:gd name="connsiteY36" fmla="*/ 779251 h 1691232"/>
                <a:gd name="connsiteX37" fmla="*/ 236159 w 1874950"/>
                <a:gd name="connsiteY37" fmla="*/ 789463 h 1691232"/>
                <a:gd name="connsiteX38" fmla="*/ 271462 w 1874950"/>
                <a:gd name="connsiteY38" fmla="*/ 845434 h 1691232"/>
                <a:gd name="connsiteX39" fmla="*/ 270869 w 1874950"/>
                <a:gd name="connsiteY39" fmla="*/ 890506 h 1691232"/>
                <a:gd name="connsiteX40" fmla="*/ 295393 w 1874950"/>
                <a:gd name="connsiteY40" fmla="*/ 929981 h 1691232"/>
                <a:gd name="connsiteX41" fmla="*/ 341051 w 1874950"/>
                <a:gd name="connsiteY41" fmla="*/ 968573 h 1691232"/>
                <a:gd name="connsiteX42" fmla="*/ 426184 w 1874950"/>
                <a:gd name="connsiteY42" fmla="*/ 1022825 h 1691232"/>
                <a:gd name="connsiteX43" fmla="*/ 461961 w 1874950"/>
                <a:gd name="connsiteY43" fmla="*/ 1093918 h 1691232"/>
                <a:gd name="connsiteX44" fmla="*/ 441064 w 1874950"/>
                <a:gd name="connsiteY44" fmla="*/ 1163491 h 1691232"/>
                <a:gd name="connsiteX45" fmla="*/ 519111 w 1874950"/>
                <a:gd name="connsiteY45" fmla="*/ 1219954 h 1691232"/>
                <a:gd name="connsiteX46" fmla="*/ 591143 w 1874950"/>
                <a:gd name="connsiteY46" fmla="*/ 1252948 h 1691232"/>
                <a:gd name="connsiteX47" fmla="*/ 571974 w 1874950"/>
                <a:gd name="connsiteY47" fmla="*/ 1312651 h 1691232"/>
                <a:gd name="connsiteX48" fmla="*/ 662461 w 1874950"/>
                <a:gd name="connsiteY48" fmla="*/ 1465051 h 1691232"/>
                <a:gd name="connsiteX49" fmla="*/ 755271 w 1874950"/>
                <a:gd name="connsiteY49" fmla="*/ 1538205 h 1691232"/>
                <a:gd name="connsiteX50" fmla="*/ 805336 w 1874950"/>
                <a:gd name="connsiteY50" fmla="*/ 1488863 h 1691232"/>
                <a:gd name="connsiteX51" fmla="*/ 869926 w 1874950"/>
                <a:gd name="connsiteY51" fmla="*/ 1516260 h 1691232"/>
                <a:gd name="connsiteX52" fmla="*/ 924399 w 1874950"/>
                <a:gd name="connsiteY52" fmla="*/ 1484101 h 1691232"/>
                <a:gd name="connsiteX53" fmla="*/ 941246 w 1874950"/>
                <a:gd name="connsiteY53" fmla="*/ 1441925 h 1691232"/>
                <a:gd name="connsiteX54" fmla="*/ 1005123 w 1874950"/>
                <a:gd name="connsiteY54" fmla="*/ 1528337 h 1691232"/>
                <a:gd name="connsiteX55" fmla="*/ 1050190 w 1874950"/>
                <a:gd name="connsiteY55" fmla="*/ 1599431 h 1691232"/>
                <a:gd name="connsiteX56" fmla="*/ 1120136 w 1874950"/>
                <a:gd name="connsiteY56" fmla="*/ 1690950 h 1691232"/>
                <a:gd name="connsiteX57" fmla="*/ 1151034 w 1874950"/>
                <a:gd name="connsiteY57" fmla="*/ 1627859 h 1691232"/>
                <a:gd name="connsiteX58" fmla="*/ 1181693 w 1874950"/>
                <a:gd name="connsiteY58" fmla="*/ 1621379 h 1691232"/>
                <a:gd name="connsiteX59" fmla="*/ 1224792 w 1874950"/>
                <a:gd name="connsiteY59" fmla="*/ 1650642 h 1691232"/>
                <a:gd name="connsiteX60" fmla="*/ 1258367 w 1874950"/>
                <a:gd name="connsiteY60" fmla="*/ 1609988 h 1691232"/>
                <a:gd name="connsiteX61" fmla="*/ 1277188 w 1874950"/>
                <a:gd name="connsiteY61" fmla="*/ 1614605 h 1691232"/>
                <a:gd name="connsiteX62" fmla="*/ 1311230 w 1874950"/>
                <a:gd name="connsiteY62" fmla="*/ 1681082 h 1691232"/>
                <a:gd name="connsiteX63" fmla="*/ 1367786 w 1874950"/>
                <a:gd name="connsiteY63" fmla="*/ 1657613 h 1691232"/>
                <a:gd name="connsiteX64" fmla="*/ 1419818 w 1874950"/>
                <a:gd name="connsiteY64" fmla="*/ 1601492 h 1691232"/>
                <a:gd name="connsiteX65" fmla="*/ 1470595 w 1874950"/>
                <a:gd name="connsiteY65" fmla="*/ 1584949 h 1691232"/>
                <a:gd name="connsiteX66" fmla="*/ 1488274 w 1874950"/>
                <a:gd name="connsiteY66" fmla="*/ 1640771 h 1691232"/>
                <a:gd name="connsiteX67" fmla="*/ 1558169 w 1874950"/>
                <a:gd name="connsiteY67" fmla="*/ 1615093 h 1691232"/>
                <a:gd name="connsiteX68" fmla="*/ 1588947 w 1874950"/>
                <a:gd name="connsiteY68" fmla="*/ 1528337 h 1691232"/>
                <a:gd name="connsiteX69" fmla="*/ 1670383 w 1874950"/>
                <a:gd name="connsiteY69" fmla="*/ 1438195 h 1691232"/>
                <a:gd name="connsiteX70" fmla="*/ 1714974 w 1874950"/>
                <a:gd name="connsiteY70" fmla="*/ 1407065 h 1691232"/>
                <a:gd name="connsiteX71" fmla="*/ 1743343 w 1874950"/>
                <a:gd name="connsiteY71" fmla="*/ 1410360 h 1691232"/>
                <a:gd name="connsiteX72" fmla="*/ 1820935 w 1874950"/>
                <a:gd name="connsiteY72" fmla="*/ 1399752 h 1691232"/>
                <a:gd name="connsiteX73" fmla="*/ 1816054 w 1874950"/>
                <a:gd name="connsiteY73" fmla="*/ 1453316 h 1691232"/>
                <a:gd name="connsiteX74" fmla="*/ 1874221 w 1874950"/>
                <a:gd name="connsiteY74" fmla="*/ 1476637 h 1691232"/>
                <a:gd name="connsiteX75" fmla="*/ 1848983 w 1874950"/>
                <a:gd name="connsiteY75" fmla="*/ 1443791 h 1691232"/>
                <a:gd name="connsiteX76" fmla="*/ 1853086 w 1874950"/>
                <a:gd name="connsiteY76" fmla="*/ 1398376 h 1691232"/>
                <a:gd name="connsiteX77" fmla="*/ 1853086 w 1874950"/>
                <a:gd name="connsiteY77" fmla="*/ 1303126 h 1691232"/>
                <a:gd name="connsiteX78" fmla="*/ 1853086 w 1874950"/>
                <a:gd name="connsiteY78" fmla="*/ 1245976 h 1691232"/>
                <a:gd name="connsiteX79" fmla="*/ 1810224 w 1874950"/>
                <a:gd name="connsiteY79" fmla="*/ 1236451 h 1691232"/>
                <a:gd name="connsiteX80" fmla="*/ 1734024 w 1874950"/>
                <a:gd name="connsiteY80" fmla="*/ 1155488 h 1691232"/>
                <a:gd name="connsiteX81" fmla="*/ 1695924 w 1874950"/>
                <a:gd name="connsiteY81" fmla="*/ 974513 h 1691232"/>
                <a:gd name="connsiteX82" fmla="*/ 1643536 w 1874950"/>
                <a:gd name="connsiteY82" fmla="*/ 941176 h 1691232"/>
                <a:gd name="connsiteX83" fmla="*/ 1605436 w 1874950"/>
                <a:gd name="connsiteY83" fmla="*/ 884026 h 1691232"/>
                <a:gd name="connsiteX84" fmla="*/ 1557811 w 1874950"/>
                <a:gd name="connsiteY84" fmla="*/ 836401 h 1691232"/>
                <a:gd name="connsiteX85" fmla="*/ 1505424 w 1874950"/>
                <a:gd name="connsiteY85" fmla="*/ 817351 h 1691232"/>
                <a:gd name="connsiteX86" fmla="*/ 1453036 w 1874950"/>
                <a:gd name="connsiteY86" fmla="*/ 812588 h 1691232"/>
                <a:gd name="connsiteX87" fmla="*/ 1510186 w 1874950"/>
                <a:gd name="connsiteY87" fmla="*/ 779251 h 1691232"/>
                <a:gd name="connsiteX88" fmla="*/ 1476849 w 1874950"/>
                <a:gd name="connsiteY88" fmla="*/ 745913 h 1691232"/>
                <a:gd name="connsiteX89" fmla="*/ 1481611 w 1874950"/>
                <a:gd name="connsiteY89" fmla="*/ 722101 h 1691232"/>
                <a:gd name="connsiteX90" fmla="*/ 1572099 w 1874950"/>
                <a:gd name="connsiteY90" fmla="*/ 760201 h 1691232"/>
                <a:gd name="connsiteX91" fmla="*/ 1624486 w 1874950"/>
                <a:gd name="connsiteY91" fmla="*/ 693526 h 1691232"/>
                <a:gd name="connsiteX92" fmla="*/ 1614961 w 1874950"/>
                <a:gd name="connsiteY92" fmla="*/ 550651 h 1691232"/>
                <a:gd name="connsiteX93" fmla="*/ 1610199 w 1874950"/>
                <a:gd name="connsiteY93" fmla="*/ 412538 h 1691232"/>
                <a:gd name="connsiteX0" fmla="*/ 1610199 w 1880150"/>
                <a:gd name="connsiteY0" fmla="*/ 412538 h 1691232"/>
                <a:gd name="connsiteX1" fmla="*/ 1567336 w 1880150"/>
                <a:gd name="connsiteY1" fmla="*/ 369676 h 1691232"/>
                <a:gd name="connsiteX2" fmla="*/ 1467324 w 1880150"/>
                <a:gd name="connsiteY2" fmla="*/ 345863 h 1691232"/>
                <a:gd name="connsiteX3" fmla="*/ 1419699 w 1880150"/>
                <a:gd name="connsiteY3" fmla="*/ 317288 h 1691232"/>
                <a:gd name="connsiteX4" fmla="*/ 1367311 w 1880150"/>
                <a:gd name="connsiteY4" fmla="*/ 160126 h 1691232"/>
                <a:gd name="connsiteX5" fmla="*/ 1338736 w 1880150"/>
                <a:gd name="connsiteY5" fmla="*/ 12488 h 1691232"/>
                <a:gd name="connsiteX6" fmla="*/ 1267299 w 1880150"/>
                <a:gd name="connsiteY6" fmla="*/ 12488 h 1691232"/>
                <a:gd name="connsiteX7" fmla="*/ 1214911 w 1880150"/>
                <a:gd name="connsiteY7" fmla="*/ 50588 h 1691232"/>
                <a:gd name="connsiteX8" fmla="*/ 1214911 w 1880150"/>
                <a:gd name="connsiteY8" fmla="*/ 155363 h 1691232"/>
                <a:gd name="connsiteX9" fmla="*/ 1186336 w 1880150"/>
                <a:gd name="connsiteY9" fmla="*/ 183938 h 1691232"/>
                <a:gd name="connsiteX10" fmla="*/ 1176811 w 1880150"/>
                <a:gd name="connsiteY10" fmla="*/ 255376 h 1691232"/>
                <a:gd name="connsiteX11" fmla="*/ 1114899 w 1880150"/>
                <a:gd name="connsiteY11" fmla="*/ 298238 h 1691232"/>
                <a:gd name="connsiteX12" fmla="*/ 1005361 w 1880150"/>
                <a:gd name="connsiteY12" fmla="*/ 312526 h 1691232"/>
                <a:gd name="connsiteX13" fmla="*/ 962499 w 1880150"/>
                <a:gd name="connsiteY13" fmla="*/ 355388 h 1691232"/>
                <a:gd name="connsiteX14" fmla="*/ 838674 w 1880150"/>
                <a:gd name="connsiteY14" fmla="*/ 355388 h 1691232"/>
                <a:gd name="connsiteX15" fmla="*/ 781524 w 1880150"/>
                <a:gd name="connsiteY15" fmla="*/ 426826 h 1691232"/>
                <a:gd name="connsiteX16" fmla="*/ 781524 w 1880150"/>
                <a:gd name="connsiteY16" fmla="*/ 460163 h 1691232"/>
                <a:gd name="connsiteX17" fmla="*/ 743424 w 1880150"/>
                <a:gd name="connsiteY17" fmla="*/ 483976 h 1691232"/>
                <a:gd name="connsiteX18" fmla="*/ 671986 w 1880150"/>
                <a:gd name="connsiteY18" fmla="*/ 417301 h 1691232"/>
                <a:gd name="connsiteX19" fmla="*/ 519586 w 1880150"/>
                <a:gd name="connsiteY19" fmla="*/ 412538 h 1691232"/>
                <a:gd name="connsiteX20" fmla="*/ 457674 w 1880150"/>
                <a:gd name="connsiteY20" fmla="*/ 431588 h 1691232"/>
                <a:gd name="connsiteX21" fmla="*/ 419574 w 1880150"/>
                <a:gd name="connsiteY21" fmla="*/ 417301 h 1691232"/>
                <a:gd name="connsiteX22" fmla="*/ 400524 w 1880150"/>
                <a:gd name="connsiteY22" fmla="*/ 355388 h 1691232"/>
                <a:gd name="connsiteX23" fmla="*/ 333849 w 1880150"/>
                <a:gd name="connsiteY23" fmla="*/ 303001 h 1691232"/>
                <a:gd name="connsiteX24" fmla="*/ 286224 w 1880150"/>
                <a:gd name="connsiteY24" fmla="*/ 236326 h 1691232"/>
                <a:gd name="connsiteX25" fmla="*/ 143349 w 1880150"/>
                <a:gd name="connsiteY25" fmla="*/ 255376 h 1691232"/>
                <a:gd name="connsiteX26" fmla="*/ 124299 w 1880150"/>
                <a:gd name="connsiteY26" fmla="*/ 331576 h 1691232"/>
                <a:gd name="connsiteX27" fmla="*/ 110011 w 1880150"/>
                <a:gd name="connsiteY27" fmla="*/ 364913 h 1691232"/>
                <a:gd name="connsiteX28" fmla="*/ 133824 w 1880150"/>
                <a:gd name="connsiteY28" fmla="*/ 412538 h 1691232"/>
                <a:gd name="connsiteX29" fmla="*/ 81436 w 1880150"/>
                <a:gd name="connsiteY29" fmla="*/ 450638 h 1691232"/>
                <a:gd name="connsiteX30" fmla="*/ 33811 w 1880150"/>
                <a:gd name="connsiteY30" fmla="*/ 445876 h 1691232"/>
                <a:gd name="connsiteX31" fmla="*/ 33811 w 1880150"/>
                <a:gd name="connsiteY31" fmla="*/ 517313 h 1691232"/>
                <a:gd name="connsiteX32" fmla="*/ 474 w 1880150"/>
                <a:gd name="connsiteY32" fmla="*/ 622088 h 1691232"/>
                <a:gd name="connsiteX33" fmla="*/ 62386 w 1880150"/>
                <a:gd name="connsiteY33" fmla="*/ 698288 h 1691232"/>
                <a:gd name="connsiteX34" fmla="*/ 111977 w 1880150"/>
                <a:gd name="connsiteY34" fmla="*/ 678550 h 1691232"/>
                <a:gd name="connsiteX35" fmla="*/ 112334 w 1880150"/>
                <a:gd name="connsiteY35" fmla="*/ 748809 h 1691232"/>
                <a:gd name="connsiteX36" fmla="*/ 167161 w 1880150"/>
                <a:gd name="connsiteY36" fmla="*/ 779251 h 1691232"/>
                <a:gd name="connsiteX37" fmla="*/ 236159 w 1880150"/>
                <a:gd name="connsiteY37" fmla="*/ 789463 h 1691232"/>
                <a:gd name="connsiteX38" fmla="*/ 271462 w 1880150"/>
                <a:gd name="connsiteY38" fmla="*/ 845434 h 1691232"/>
                <a:gd name="connsiteX39" fmla="*/ 270869 w 1880150"/>
                <a:gd name="connsiteY39" fmla="*/ 890506 h 1691232"/>
                <a:gd name="connsiteX40" fmla="*/ 295393 w 1880150"/>
                <a:gd name="connsiteY40" fmla="*/ 929981 h 1691232"/>
                <a:gd name="connsiteX41" fmla="*/ 341051 w 1880150"/>
                <a:gd name="connsiteY41" fmla="*/ 968573 h 1691232"/>
                <a:gd name="connsiteX42" fmla="*/ 426184 w 1880150"/>
                <a:gd name="connsiteY42" fmla="*/ 1022825 h 1691232"/>
                <a:gd name="connsiteX43" fmla="*/ 461961 w 1880150"/>
                <a:gd name="connsiteY43" fmla="*/ 1093918 h 1691232"/>
                <a:gd name="connsiteX44" fmla="*/ 441064 w 1880150"/>
                <a:gd name="connsiteY44" fmla="*/ 1163491 h 1691232"/>
                <a:gd name="connsiteX45" fmla="*/ 519111 w 1880150"/>
                <a:gd name="connsiteY45" fmla="*/ 1219954 h 1691232"/>
                <a:gd name="connsiteX46" fmla="*/ 591143 w 1880150"/>
                <a:gd name="connsiteY46" fmla="*/ 1252948 h 1691232"/>
                <a:gd name="connsiteX47" fmla="*/ 571974 w 1880150"/>
                <a:gd name="connsiteY47" fmla="*/ 1312651 h 1691232"/>
                <a:gd name="connsiteX48" fmla="*/ 662461 w 1880150"/>
                <a:gd name="connsiteY48" fmla="*/ 1465051 h 1691232"/>
                <a:gd name="connsiteX49" fmla="*/ 755271 w 1880150"/>
                <a:gd name="connsiteY49" fmla="*/ 1538205 h 1691232"/>
                <a:gd name="connsiteX50" fmla="*/ 805336 w 1880150"/>
                <a:gd name="connsiteY50" fmla="*/ 1488863 h 1691232"/>
                <a:gd name="connsiteX51" fmla="*/ 869926 w 1880150"/>
                <a:gd name="connsiteY51" fmla="*/ 1516260 h 1691232"/>
                <a:gd name="connsiteX52" fmla="*/ 924399 w 1880150"/>
                <a:gd name="connsiteY52" fmla="*/ 1484101 h 1691232"/>
                <a:gd name="connsiteX53" fmla="*/ 941246 w 1880150"/>
                <a:gd name="connsiteY53" fmla="*/ 1441925 h 1691232"/>
                <a:gd name="connsiteX54" fmla="*/ 1005123 w 1880150"/>
                <a:gd name="connsiteY54" fmla="*/ 1528337 h 1691232"/>
                <a:gd name="connsiteX55" fmla="*/ 1050190 w 1880150"/>
                <a:gd name="connsiteY55" fmla="*/ 1599431 h 1691232"/>
                <a:gd name="connsiteX56" fmla="*/ 1120136 w 1880150"/>
                <a:gd name="connsiteY56" fmla="*/ 1690950 h 1691232"/>
                <a:gd name="connsiteX57" fmla="*/ 1151034 w 1880150"/>
                <a:gd name="connsiteY57" fmla="*/ 1627859 h 1691232"/>
                <a:gd name="connsiteX58" fmla="*/ 1181693 w 1880150"/>
                <a:gd name="connsiteY58" fmla="*/ 1621379 h 1691232"/>
                <a:gd name="connsiteX59" fmla="*/ 1224792 w 1880150"/>
                <a:gd name="connsiteY59" fmla="*/ 1650642 h 1691232"/>
                <a:gd name="connsiteX60" fmla="*/ 1258367 w 1880150"/>
                <a:gd name="connsiteY60" fmla="*/ 1609988 h 1691232"/>
                <a:gd name="connsiteX61" fmla="*/ 1277188 w 1880150"/>
                <a:gd name="connsiteY61" fmla="*/ 1614605 h 1691232"/>
                <a:gd name="connsiteX62" fmla="*/ 1311230 w 1880150"/>
                <a:gd name="connsiteY62" fmla="*/ 1681082 h 1691232"/>
                <a:gd name="connsiteX63" fmla="*/ 1367786 w 1880150"/>
                <a:gd name="connsiteY63" fmla="*/ 1657613 h 1691232"/>
                <a:gd name="connsiteX64" fmla="*/ 1419818 w 1880150"/>
                <a:gd name="connsiteY64" fmla="*/ 1601492 h 1691232"/>
                <a:gd name="connsiteX65" fmla="*/ 1470595 w 1880150"/>
                <a:gd name="connsiteY65" fmla="*/ 1584949 h 1691232"/>
                <a:gd name="connsiteX66" fmla="*/ 1488274 w 1880150"/>
                <a:gd name="connsiteY66" fmla="*/ 1640771 h 1691232"/>
                <a:gd name="connsiteX67" fmla="*/ 1558169 w 1880150"/>
                <a:gd name="connsiteY67" fmla="*/ 1615093 h 1691232"/>
                <a:gd name="connsiteX68" fmla="*/ 1588947 w 1880150"/>
                <a:gd name="connsiteY68" fmla="*/ 1528337 h 1691232"/>
                <a:gd name="connsiteX69" fmla="*/ 1670383 w 1880150"/>
                <a:gd name="connsiteY69" fmla="*/ 1438195 h 1691232"/>
                <a:gd name="connsiteX70" fmla="*/ 1714974 w 1880150"/>
                <a:gd name="connsiteY70" fmla="*/ 1407065 h 1691232"/>
                <a:gd name="connsiteX71" fmla="*/ 1743343 w 1880150"/>
                <a:gd name="connsiteY71" fmla="*/ 1410360 h 1691232"/>
                <a:gd name="connsiteX72" fmla="*/ 1820935 w 1880150"/>
                <a:gd name="connsiteY72" fmla="*/ 1399752 h 1691232"/>
                <a:gd name="connsiteX73" fmla="*/ 1816054 w 1880150"/>
                <a:gd name="connsiteY73" fmla="*/ 1453316 h 1691232"/>
                <a:gd name="connsiteX74" fmla="*/ 1874221 w 1880150"/>
                <a:gd name="connsiteY74" fmla="*/ 1476637 h 1691232"/>
                <a:gd name="connsiteX75" fmla="*/ 1875829 w 1880150"/>
                <a:gd name="connsiteY75" fmla="*/ 1454003 h 1691232"/>
                <a:gd name="connsiteX76" fmla="*/ 1853086 w 1880150"/>
                <a:gd name="connsiteY76" fmla="*/ 1398376 h 1691232"/>
                <a:gd name="connsiteX77" fmla="*/ 1853086 w 1880150"/>
                <a:gd name="connsiteY77" fmla="*/ 1303126 h 1691232"/>
                <a:gd name="connsiteX78" fmla="*/ 1853086 w 1880150"/>
                <a:gd name="connsiteY78" fmla="*/ 1245976 h 1691232"/>
                <a:gd name="connsiteX79" fmla="*/ 1810224 w 1880150"/>
                <a:gd name="connsiteY79" fmla="*/ 1236451 h 1691232"/>
                <a:gd name="connsiteX80" fmla="*/ 1734024 w 1880150"/>
                <a:gd name="connsiteY80" fmla="*/ 1155488 h 1691232"/>
                <a:gd name="connsiteX81" fmla="*/ 1695924 w 1880150"/>
                <a:gd name="connsiteY81" fmla="*/ 974513 h 1691232"/>
                <a:gd name="connsiteX82" fmla="*/ 1643536 w 1880150"/>
                <a:gd name="connsiteY82" fmla="*/ 941176 h 1691232"/>
                <a:gd name="connsiteX83" fmla="*/ 1605436 w 1880150"/>
                <a:gd name="connsiteY83" fmla="*/ 884026 h 1691232"/>
                <a:gd name="connsiteX84" fmla="*/ 1557811 w 1880150"/>
                <a:gd name="connsiteY84" fmla="*/ 836401 h 1691232"/>
                <a:gd name="connsiteX85" fmla="*/ 1505424 w 1880150"/>
                <a:gd name="connsiteY85" fmla="*/ 817351 h 1691232"/>
                <a:gd name="connsiteX86" fmla="*/ 1453036 w 1880150"/>
                <a:gd name="connsiteY86" fmla="*/ 812588 h 1691232"/>
                <a:gd name="connsiteX87" fmla="*/ 1510186 w 1880150"/>
                <a:gd name="connsiteY87" fmla="*/ 779251 h 1691232"/>
                <a:gd name="connsiteX88" fmla="*/ 1476849 w 1880150"/>
                <a:gd name="connsiteY88" fmla="*/ 745913 h 1691232"/>
                <a:gd name="connsiteX89" fmla="*/ 1481611 w 1880150"/>
                <a:gd name="connsiteY89" fmla="*/ 722101 h 1691232"/>
                <a:gd name="connsiteX90" fmla="*/ 1572099 w 1880150"/>
                <a:gd name="connsiteY90" fmla="*/ 760201 h 1691232"/>
                <a:gd name="connsiteX91" fmla="*/ 1624486 w 1880150"/>
                <a:gd name="connsiteY91" fmla="*/ 693526 h 1691232"/>
                <a:gd name="connsiteX92" fmla="*/ 1614961 w 1880150"/>
                <a:gd name="connsiteY92" fmla="*/ 550651 h 1691232"/>
                <a:gd name="connsiteX93" fmla="*/ 1610199 w 1880150"/>
                <a:gd name="connsiteY93" fmla="*/ 412538 h 1691232"/>
                <a:gd name="connsiteX0" fmla="*/ 1610199 w 1879071"/>
                <a:gd name="connsiteY0" fmla="*/ 412538 h 1691232"/>
                <a:gd name="connsiteX1" fmla="*/ 1567336 w 1879071"/>
                <a:gd name="connsiteY1" fmla="*/ 369676 h 1691232"/>
                <a:gd name="connsiteX2" fmla="*/ 1467324 w 1879071"/>
                <a:gd name="connsiteY2" fmla="*/ 345863 h 1691232"/>
                <a:gd name="connsiteX3" fmla="*/ 1419699 w 1879071"/>
                <a:gd name="connsiteY3" fmla="*/ 317288 h 1691232"/>
                <a:gd name="connsiteX4" fmla="*/ 1367311 w 1879071"/>
                <a:gd name="connsiteY4" fmla="*/ 160126 h 1691232"/>
                <a:gd name="connsiteX5" fmla="*/ 1338736 w 1879071"/>
                <a:gd name="connsiteY5" fmla="*/ 12488 h 1691232"/>
                <a:gd name="connsiteX6" fmla="*/ 1267299 w 1879071"/>
                <a:gd name="connsiteY6" fmla="*/ 12488 h 1691232"/>
                <a:gd name="connsiteX7" fmla="*/ 1214911 w 1879071"/>
                <a:gd name="connsiteY7" fmla="*/ 50588 h 1691232"/>
                <a:gd name="connsiteX8" fmla="*/ 1214911 w 1879071"/>
                <a:gd name="connsiteY8" fmla="*/ 155363 h 1691232"/>
                <a:gd name="connsiteX9" fmla="*/ 1186336 w 1879071"/>
                <a:gd name="connsiteY9" fmla="*/ 183938 h 1691232"/>
                <a:gd name="connsiteX10" fmla="*/ 1176811 w 1879071"/>
                <a:gd name="connsiteY10" fmla="*/ 255376 h 1691232"/>
                <a:gd name="connsiteX11" fmla="*/ 1114899 w 1879071"/>
                <a:gd name="connsiteY11" fmla="*/ 298238 h 1691232"/>
                <a:gd name="connsiteX12" fmla="*/ 1005361 w 1879071"/>
                <a:gd name="connsiteY12" fmla="*/ 312526 h 1691232"/>
                <a:gd name="connsiteX13" fmla="*/ 962499 w 1879071"/>
                <a:gd name="connsiteY13" fmla="*/ 355388 h 1691232"/>
                <a:gd name="connsiteX14" fmla="*/ 838674 w 1879071"/>
                <a:gd name="connsiteY14" fmla="*/ 355388 h 1691232"/>
                <a:gd name="connsiteX15" fmla="*/ 781524 w 1879071"/>
                <a:gd name="connsiteY15" fmla="*/ 426826 h 1691232"/>
                <a:gd name="connsiteX16" fmla="*/ 781524 w 1879071"/>
                <a:gd name="connsiteY16" fmla="*/ 460163 h 1691232"/>
                <a:gd name="connsiteX17" fmla="*/ 743424 w 1879071"/>
                <a:gd name="connsiteY17" fmla="*/ 483976 h 1691232"/>
                <a:gd name="connsiteX18" fmla="*/ 671986 w 1879071"/>
                <a:gd name="connsiteY18" fmla="*/ 417301 h 1691232"/>
                <a:gd name="connsiteX19" fmla="*/ 519586 w 1879071"/>
                <a:gd name="connsiteY19" fmla="*/ 412538 h 1691232"/>
                <a:gd name="connsiteX20" fmla="*/ 457674 w 1879071"/>
                <a:gd name="connsiteY20" fmla="*/ 431588 h 1691232"/>
                <a:gd name="connsiteX21" fmla="*/ 419574 w 1879071"/>
                <a:gd name="connsiteY21" fmla="*/ 417301 h 1691232"/>
                <a:gd name="connsiteX22" fmla="*/ 400524 w 1879071"/>
                <a:gd name="connsiteY22" fmla="*/ 355388 h 1691232"/>
                <a:gd name="connsiteX23" fmla="*/ 333849 w 1879071"/>
                <a:gd name="connsiteY23" fmla="*/ 303001 h 1691232"/>
                <a:gd name="connsiteX24" fmla="*/ 286224 w 1879071"/>
                <a:gd name="connsiteY24" fmla="*/ 236326 h 1691232"/>
                <a:gd name="connsiteX25" fmla="*/ 143349 w 1879071"/>
                <a:gd name="connsiteY25" fmla="*/ 255376 h 1691232"/>
                <a:gd name="connsiteX26" fmla="*/ 124299 w 1879071"/>
                <a:gd name="connsiteY26" fmla="*/ 331576 h 1691232"/>
                <a:gd name="connsiteX27" fmla="*/ 110011 w 1879071"/>
                <a:gd name="connsiteY27" fmla="*/ 364913 h 1691232"/>
                <a:gd name="connsiteX28" fmla="*/ 133824 w 1879071"/>
                <a:gd name="connsiteY28" fmla="*/ 412538 h 1691232"/>
                <a:gd name="connsiteX29" fmla="*/ 81436 w 1879071"/>
                <a:gd name="connsiteY29" fmla="*/ 450638 h 1691232"/>
                <a:gd name="connsiteX30" fmla="*/ 33811 w 1879071"/>
                <a:gd name="connsiteY30" fmla="*/ 445876 h 1691232"/>
                <a:gd name="connsiteX31" fmla="*/ 33811 w 1879071"/>
                <a:gd name="connsiteY31" fmla="*/ 517313 h 1691232"/>
                <a:gd name="connsiteX32" fmla="*/ 474 w 1879071"/>
                <a:gd name="connsiteY32" fmla="*/ 622088 h 1691232"/>
                <a:gd name="connsiteX33" fmla="*/ 62386 w 1879071"/>
                <a:gd name="connsiteY33" fmla="*/ 698288 h 1691232"/>
                <a:gd name="connsiteX34" fmla="*/ 111977 w 1879071"/>
                <a:gd name="connsiteY34" fmla="*/ 678550 h 1691232"/>
                <a:gd name="connsiteX35" fmla="*/ 112334 w 1879071"/>
                <a:gd name="connsiteY35" fmla="*/ 748809 h 1691232"/>
                <a:gd name="connsiteX36" fmla="*/ 167161 w 1879071"/>
                <a:gd name="connsiteY36" fmla="*/ 779251 h 1691232"/>
                <a:gd name="connsiteX37" fmla="*/ 236159 w 1879071"/>
                <a:gd name="connsiteY37" fmla="*/ 789463 h 1691232"/>
                <a:gd name="connsiteX38" fmla="*/ 271462 w 1879071"/>
                <a:gd name="connsiteY38" fmla="*/ 845434 h 1691232"/>
                <a:gd name="connsiteX39" fmla="*/ 270869 w 1879071"/>
                <a:gd name="connsiteY39" fmla="*/ 890506 h 1691232"/>
                <a:gd name="connsiteX40" fmla="*/ 295393 w 1879071"/>
                <a:gd name="connsiteY40" fmla="*/ 929981 h 1691232"/>
                <a:gd name="connsiteX41" fmla="*/ 341051 w 1879071"/>
                <a:gd name="connsiteY41" fmla="*/ 968573 h 1691232"/>
                <a:gd name="connsiteX42" fmla="*/ 426184 w 1879071"/>
                <a:gd name="connsiteY42" fmla="*/ 1022825 h 1691232"/>
                <a:gd name="connsiteX43" fmla="*/ 461961 w 1879071"/>
                <a:gd name="connsiteY43" fmla="*/ 1093918 h 1691232"/>
                <a:gd name="connsiteX44" fmla="*/ 441064 w 1879071"/>
                <a:gd name="connsiteY44" fmla="*/ 1163491 h 1691232"/>
                <a:gd name="connsiteX45" fmla="*/ 519111 w 1879071"/>
                <a:gd name="connsiteY45" fmla="*/ 1219954 h 1691232"/>
                <a:gd name="connsiteX46" fmla="*/ 591143 w 1879071"/>
                <a:gd name="connsiteY46" fmla="*/ 1252948 h 1691232"/>
                <a:gd name="connsiteX47" fmla="*/ 571974 w 1879071"/>
                <a:gd name="connsiteY47" fmla="*/ 1312651 h 1691232"/>
                <a:gd name="connsiteX48" fmla="*/ 662461 w 1879071"/>
                <a:gd name="connsiteY48" fmla="*/ 1465051 h 1691232"/>
                <a:gd name="connsiteX49" fmla="*/ 755271 w 1879071"/>
                <a:gd name="connsiteY49" fmla="*/ 1538205 h 1691232"/>
                <a:gd name="connsiteX50" fmla="*/ 805336 w 1879071"/>
                <a:gd name="connsiteY50" fmla="*/ 1488863 h 1691232"/>
                <a:gd name="connsiteX51" fmla="*/ 869926 w 1879071"/>
                <a:gd name="connsiteY51" fmla="*/ 1516260 h 1691232"/>
                <a:gd name="connsiteX52" fmla="*/ 924399 w 1879071"/>
                <a:gd name="connsiteY52" fmla="*/ 1484101 h 1691232"/>
                <a:gd name="connsiteX53" fmla="*/ 941246 w 1879071"/>
                <a:gd name="connsiteY53" fmla="*/ 1441925 h 1691232"/>
                <a:gd name="connsiteX54" fmla="*/ 1005123 w 1879071"/>
                <a:gd name="connsiteY54" fmla="*/ 1528337 h 1691232"/>
                <a:gd name="connsiteX55" fmla="*/ 1050190 w 1879071"/>
                <a:gd name="connsiteY55" fmla="*/ 1599431 h 1691232"/>
                <a:gd name="connsiteX56" fmla="*/ 1120136 w 1879071"/>
                <a:gd name="connsiteY56" fmla="*/ 1690950 h 1691232"/>
                <a:gd name="connsiteX57" fmla="*/ 1151034 w 1879071"/>
                <a:gd name="connsiteY57" fmla="*/ 1627859 h 1691232"/>
                <a:gd name="connsiteX58" fmla="*/ 1181693 w 1879071"/>
                <a:gd name="connsiteY58" fmla="*/ 1621379 h 1691232"/>
                <a:gd name="connsiteX59" fmla="*/ 1224792 w 1879071"/>
                <a:gd name="connsiteY59" fmla="*/ 1650642 h 1691232"/>
                <a:gd name="connsiteX60" fmla="*/ 1258367 w 1879071"/>
                <a:gd name="connsiteY60" fmla="*/ 1609988 h 1691232"/>
                <a:gd name="connsiteX61" fmla="*/ 1277188 w 1879071"/>
                <a:gd name="connsiteY61" fmla="*/ 1614605 h 1691232"/>
                <a:gd name="connsiteX62" fmla="*/ 1311230 w 1879071"/>
                <a:gd name="connsiteY62" fmla="*/ 1681082 h 1691232"/>
                <a:gd name="connsiteX63" fmla="*/ 1367786 w 1879071"/>
                <a:gd name="connsiteY63" fmla="*/ 1657613 h 1691232"/>
                <a:gd name="connsiteX64" fmla="*/ 1419818 w 1879071"/>
                <a:gd name="connsiteY64" fmla="*/ 1601492 h 1691232"/>
                <a:gd name="connsiteX65" fmla="*/ 1470595 w 1879071"/>
                <a:gd name="connsiteY65" fmla="*/ 1584949 h 1691232"/>
                <a:gd name="connsiteX66" fmla="*/ 1488274 w 1879071"/>
                <a:gd name="connsiteY66" fmla="*/ 1640771 h 1691232"/>
                <a:gd name="connsiteX67" fmla="*/ 1558169 w 1879071"/>
                <a:gd name="connsiteY67" fmla="*/ 1615093 h 1691232"/>
                <a:gd name="connsiteX68" fmla="*/ 1588947 w 1879071"/>
                <a:gd name="connsiteY68" fmla="*/ 1528337 h 1691232"/>
                <a:gd name="connsiteX69" fmla="*/ 1670383 w 1879071"/>
                <a:gd name="connsiteY69" fmla="*/ 1438195 h 1691232"/>
                <a:gd name="connsiteX70" fmla="*/ 1714974 w 1879071"/>
                <a:gd name="connsiteY70" fmla="*/ 1407065 h 1691232"/>
                <a:gd name="connsiteX71" fmla="*/ 1743343 w 1879071"/>
                <a:gd name="connsiteY71" fmla="*/ 1410360 h 1691232"/>
                <a:gd name="connsiteX72" fmla="*/ 1820935 w 1879071"/>
                <a:gd name="connsiteY72" fmla="*/ 1399752 h 1691232"/>
                <a:gd name="connsiteX73" fmla="*/ 1816054 w 1879071"/>
                <a:gd name="connsiteY73" fmla="*/ 1453316 h 1691232"/>
                <a:gd name="connsiteX74" fmla="*/ 1874221 w 1879071"/>
                <a:gd name="connsiteY74" fmla="*/ 1476637 h 1691232"/>
                <a:gd name="connsiteX75" fmla="*/ 1875829 w 1879071"/>
                <a:gd name="connsiteY75" fmla="*/ 1454003 h 1691232"/>
                <a:gd name="connsiteX76" fmla="*/ 1875051 w 1879071"/>
                <a:gd name="connsiteY76" fmla="*/ 1393269 h 1691232"/>
                <a:gd name="connsiteX77" fmla="*/ 1853086 w 1879071"/>
                <a:gd name="connsiteY77" fmla="*/ 1303126 h 1691232"/>
                <a:gd name="connsiteX78" fmla="*/ 1853086 w 1879071"/>
                <a:gd name="connsiteY78" fmla="*/ 1245976 h 1691232"/>
                <a:gd name="connsiteX79" fmla="*/ 1810224 w 1879071"/>
                <a:gd name="connsiteY79" fmla="*/ 1236451 h 1691232"/>
                <a:gd name="connsiteX80" fmla="*/ 1734024 w 1879071"/>
                <a:gd name="connsiteY80" fmla="*/ 1155488 h 1691232"/>
                <a:gd name="connsiteX81" fmla="*/ 1695924 w 1879071"/>
                <a:gd name="connsiteY81" fmla="*/ 974513 h 1691232"/>
                <a:gd name="connsiteX82" fmla="*/ 1643536 w 1879071"/>
                <a:gd name="connsiteY82" fmla="*/ 941176 h 1691232"/>
                <a:gd name="connsiteX83" fmla="*/ 1605436 w 1879071"/>
                <a:gd name="connsiteY83" fmla="*/ 884026 h 1691232"/>
                <a:gd name="connsiteX84" fmla="*/ 1557811 w 1879071"/>
                <a:gd name="connsiteY84" fmla="*/ 836401 h 1691232"/>
                <a:gd name="connsiteX85" fmla="*/ 1505424 w 1879071"/>
                <a:gd name="connsiteY85" fmla="*/ 817351 h 1691232"/>
                <a:gd name="connsiteX86" fmla="*/ 1453036 w 1879071"/>
                <a:gd name="connsiteY86" fmla="*/ 812588 h 1691232"/>
                <a:gd name="connsiteX87" fmla="*/ 1510186 w 1879071"/>
                <a:gd name="connsiteY87" fmla="*/ 779251 h 1691232"/>
                <a:gd name="connsiteX88" fmla="*/ 1476849 w 1879071"/>
                <a:gd name="connsiteY88" fmla="*/ 745913 h 1691232"/>
                <a:gd name="connsiteX89" fmla="*/ 1481611 w 1879071"/>
                <a:gd name="connsiteY89" fmla="*/ 722101 h 1691232"/>
                <a:gd name="connsiteX90" fmla="*/ 1572099 w 1879071"/>
                <a:gd name="connsiteY90" fmla="*/ 760201 h 1691232"/>
                <a:gd name="connsiteX91" fmla="*/ 1624486 w 1879071"/>
                <a:gd name="connsiteY91" fmla="*/ 693526 h 1691232"/>
                <a:gd name="connsiteX92" fmla="*/ 1614961 w 1879071"/>
                <a:gd name="connsiteY92" fmla="*/ 550651 h 1691232"/>
                <a:gd name="connsiteX93" fmla="*/ 1610199 w 1879071"/>
                <a:gd name="connsiteY93" fmla="*/ 412538 h 1691232"/>
                <a:gd name="connsiteX0" fmla="*/ 1610199 w 1879071"/>
                <a:gd name="connsiteY0" fmla="*/ 412538 h 1691232"/>
                <a:gd name="connsiteX1" fmla="*/ 1567336 w 1879071"/>
                <a:gd name="connsiteY1" fmla="*/ 369676 h 1691232"/>
                <a:gd name="connsiteX2" fmla="*/ 1467324 w 1879071"/>
                <a:gd name="connsiteY2" fmla="*/ 345863 h 1691232"/>
                <a:gd name="connsiteX3" fmla="*/ 1419699 w 1879071"/>
                <a:gd name="connsiteY3" fmla="*/ 317288 h 1691232"/>
                <a:gd name="connsiteX4" fmla="*/ 1367311 w 1879071"/>
                <a:gd name="connsiteY4" fmla="*/ 160126 h 1691232"/>
                <a:gd name="connsiteX5" fmla="*/ 1338736 w 1879071"/>
                <a:gd name="connsiteY5" fmla="*/ 12488 h 1691232"/>
                <a:gd name="connsiteX6" fmla="*/ 1267299 w 1879071"/>
                <a:gd name="connsiteY6" fmla="*/ 12488 h 1691232"/>
                <a:gd name="connsiteX7" fmla="*/ 1214911 w 1879071"/>
                <a:gd name="connsiteY7" fmla="*/ 50588 h 1691232"/>
                <a:gd name="connsiteX8" fmla="*/ 1214911 w 1879071"/>
                <a:gd name="connsiteY8" fmla="*/ 155363 h 1691232"/>
                <a:gd name="connsiteX9" fmla="*/ 1186336 w 1879071"/>
                <a:gd name="connsiteY9" fmla="*/ 183938 h 1691232"/>
                <a:gd name="connsiteX10" fmla="*/ 1176811 w 1879071"/>
                <a:gd name="connsiteY10" fmla="*/ 255376 h 1691232"/>
                <a:gd name="connsiteX11" fmla="*/ 1114899 w 1879071"/>
                <a:gd name="connsiteY11" fmla="*/ 298238 h 1691232"/>
                <a:gd name="connsiteX12" fmla="*/ 1005361 w 1879071"/>
                <a:gd name="connsiteY12" fmla="*/ 312526 h 1691232"/>
                <a:gd name="connsiteX13" fmla="*/ 962499 w 1879071"/>
                <a:gd name="connsiteY13" fmla="*/ 355388 h 1691232"/>
                <a:gd name="connsiteX14" fmla="*/ 838674 w 1879071"/>
                <a:gd name="connsiteY14" fmla="*/ 355388 h 1691232"/>
                <a:gd name="connsiteX15" fmla="*/ 781524 w 1879071"/>
                <a:gd name="connsiteY15" fmla="*/ 426826 h 1691232"/>
                <a:gd name="connsiteX16" fmla="*/ 781524 w 1879071"/>
                <a:gd name="connsiteY16" fmla="*/ 460163 h 1691232"/>
                <a:gd name="connsiteX17" fmla="*/ 743424 w 1879071"/>
                <a:gd name="connsiteY17" fmla="*/ 483976 h 1691232"/>
                <a:gd name="connsiteX18" fmla="*/ 671986 w 1879071"/>
                <a:gd name="connsiteY18" fmla="*/ 417301 h 1691232"/>
                <a:gd name="connsiteX19" fmla="*/ 519586 w 1879071"/>
                <a:gd name="connsiteY19" fmla="*/ 412538 h 1691232"/>
                <a:gd name="connsiteX20" fmla="*/ 457674 w 1879071"/>
                <a:gd name="connsiteY20" fmla="*/ 431588 h 1691232"/>
                <a:gd name="connsiteX21" fmla="*/ 419574 w 1879071"/>
                <a:gd name="connsiteY21" fmla="*/ 417301 h 1691232"/>
                <a:gd name="connsiteX22" fmla="*/ 400524 w 1879071"/>
                <a:gd name="connsiteY22" fmla="*/ 355388 h 1691232"/>
                <a:gd name="connsiteX23" fmla="*/ 333849 w 1879071"/>
                <a:gd name="connsiteY23" fmla="*/ 303001 h 1691232"/>
                <a:gd name="connsiteX24" fmla="*/ 286224 w 1879071"/>
                <a:gd name="connsiteY24" fmla="*/ 236326 h 1691232"/>
                <a:gd name="connsiteX25" fmla="*/ 143349 w 1879071"/>
                <a:gd name="connsiteY25" fmla="*/ 255376 h 1691232"/>
                <a:gd name="connsiteX26" fmla="*/ 124299 w 1879071"/>
                <a:gd name="connsiteY26" fmla="*/ 331576 h 1691232"/>
                <a:gd name="connsiteX27" fmla="*/ 110011 w 1879071"/>
                <a:gd name="connsiteY27" fmla="*/ 364913 h 1691232"/>
                <a:gd name="connsiteX28" fmla="*/ 133824 w 1879071"/>
                <a:gd name="connsiteY28" fmla="*/ 412538 h 1691232"/>
                <a:gd name="connsiteX29" fmla="*/ 81436 w 1879071"/>
                <a:gd name="connsiteY29" fmla="*/ 450638 h 1691232"/>
                <a:gd name="connsiteX30" fmla="*/ 33811 w 1879071"/>
                <a:gd name="connsiteY30" fmla="*/ 445876 h 1691232"/>
                <a:gd name="connsiteX31" fmla="*/ 33811 w 1879071"/>
                <a:gd name="connsiteY31" fmla="*/ 517313 h 1691232"/>
                <a:gd name="connsiteX32" fmla="*/ 474 w 1879071"/>
                <a:gd name="connsiteY32" fmla="*/ 622088 h 1691232"/>
                <a:gd name="connsiteX33" fmla="*/ 62386 w 1879071"/>
                <a:gd name="connsiteY33" fmla="*/ 698288 h 1691232"/>
                <a:gd name="connsiteX34" fmla="*/ 111977 w 1879071"/>
                <a:gd name="connsiteY34" fmla="*/ 678550 h 1691232"/>
                <a:gd name="connsiteX35" fmla="*/ 112334 w 1879071"/>
                <a:gd name="connsiteY35" fmla="*/ 748809 h 1691232"/>
                <a:gd name="connsiteX36" fmla="*/ 167161 w 1879071"/>
                <a:gd name="connsiteY36" fmla="*/ 779251 h 1691232"/>
                <a:gd name="connsiteX37" fmla="*/ 236159 w 1879071"/>
                <a:gd name="connsiteY37" fmla="*/ 789463 h 1691232"/>
                <a:gd name="connsiteX38" fmla="*/ 271462 w 1879071"/>
                <a:gd name="connsiteY38" fmla="*/ 845434 h 1691232"/>
                <a:gd name="connsiteX39" fmla="*/ 270869 w 1879071"/>
                <a:gd name="connsiteY39" fmla="*/ 890506 h 1691232"/>
                <a:gd name="connsiteX40" fmla="*/ 295393 w 1879071"/>
                <a:gd name="connsiteY40" fmla="*/ 929981 h 1691232"/>
                <a:gd name="connsiteX41" fmla="*/ 341051 w 1879071"/>
                <a:gd name="connsiteY41" fmla="*/ 968573 h 1691232"/>
                <a:gd name="connsiteX42" fmla="*/ 426184 w 1879071"/>
                <a:gd name="connsiteY42" fmla="*/ 1022825 h 1691232"/>
                <a:gd name="connsiteX43" fmla="*/ 461961 w 1879071"/>
                <a:gd name="connsiteY43" fmla="*/ 1093918 h 1691232"/>
                <a:gd name="connsiteX44" fmla="*/ 441064 w 1879071"/>
                <a:gd name="connsiteY44" fmla="*/ 1163491 h 1691232"/>
                <a:gd name="connsiteX45" fmla="*/ 519111 w 1879071"/>
                <a:gd name="connsiteY45" fmla="*/ 1219954 h 1691232"/>
                <a:gd name="connsiteX46" fmla="*/ 591143 w 1879071"/>
                <a:gd name="connsiteY46" fmla="*/ 1252948 h 1691232"/>
                <a:gd name="connsiteX47" fmla="*/ 571974 w 1879071"/>
                <a:gd name="connsiteY47" fmla="*/ 1312651 h 1691232"/>
                <a:gd name="connsiteX48" fmla="*/ 662461 w 1879071"/>
                <a:gd name="connsiteY48" fmla="*/ 1465051 h 1691232"/>
                <a:gd name="connsiteX49" fmla="*/ 755271 w 1879071"/>
                <a:gd name="connsiteY49" fmla="*/ 1538205 h 1691232"/>
                <a:gd name="connsiteX50" fmla="*/ 805336 w 1879071"/>
                <a:gd name="connsiteY50" fmla="*/ 1488863 h 1691232"/>
                <a:gd name="connsiteX51" fmla="*/ 869926 w 1879071"/>
                <a:gd name="connsiteY51" fmla="*/ 1516260 h 1691232"/>
                <a:gd name="connsiteX52" fmla="*/ 924399 w 1879071"/>
                <a:gd name="connsiteY52" fmla="*/ 1484101 h 1691232"/>
                <a:gd name="connsiteX53" fmla="*/ 941246 w 1879071"/>
                <a:gd name="connsiteY53" fmla="*/ 1441925 h 1691232"/>
                <a:gd name="connsiteX54" fmla="*/ 1005123 w 1879071"/>
                <a:gd name="connsiteY54" fmla="*/ 1528337 h 1691232"/>
                <a:gd name="connsiteX55" fmla="*/ 1050190 w 1879071"/>
                <a:gd name="connsiteY55" fmla="*/ 1599431 h 1691232"/>
                <a:gd name="connsiteX56" fmla="*/ 1120136 w 1879071"/>
                <a:gd name="connsiteY56" fmla="*/ 1690950 h 1691232"/>
                <a:gd name="connsiteX57" fmla="*/ 1151034 w 1879071"/>
                <a:gd name="connsiteY57" fmla="*/ 1627859 h 1691232"/>
                <a:gd name="connsiteX58" fmla="*/ 1181693 w 1879071"/>
                <a:gd name="connsiteY58" fmla="*/ 1621379 h 1691232"/>
                <a:gd name="connsiteX59" fmla="*/ 1224792 w 1879071"/>
                <a:gd name="connsiteY59" fmla="*/ 1650642 h 1691232"/>
                <a:gd name="connsiteX60" fmla="*/ 1258367 w 1879071"/>
                <a:gd name="connsiteY60" fmla="*/ 1609988 h 1691232"/>
                <a:gd name="connsiteX61" fmla="*/ 1277188 w 1879071"/>
                <a:gd name="connsiteY61" fmla="*/ 1614605 h 1691232"/>
                <a:gd name="connsiteX62" fmla="*/ 1311230 w 1879071"/>
                <a:gd name="connsiteY62" fmla="*/ 1681082 h 1691232"/>
                <a:gd name="connsiteX63" fmla="*/ 1367786 w 1879071"/>
                <a:gd name="connsiteY63" fmla="*/ 1657613 h 1691232"/>
                <a:gd name="connsiteX64" fmla="*/ 1419818 w 1879071"/>
                <a:gd name="connsiteY64" fmla="*/ 1601492 h 1691232"/>
                <a:gd name="connsiteX65" fmla="*/ 1470595 w 1879071"/>
                <a:gd name="connsiteY65" fmla="*/ 1584949 h 1691232"/>
                <a:gd name="connsiteX66" fmla="*/ 1488274 w 1879071"/>
                <a:gd name="connsiteY66" fmla="*/ 1640771 h 1691232"/>
                <a:gd name="connsiteX67" fmla="*/ 1558169 w 1879071"/>
                <a:gd name="connsiteY67" fmla="*/ 1615093 h 1691232"/>
                <a:gd name="connsiteX68" fmla="*/ 1588947 w 1879071"/>
                <a:gd name="connsiteY68" fmla="*/ 1528337 h 1691232"/>
                <a:gd name="connsiteX69" fmla="*/ 1670383 w 1879071"/>
                <a:gd name="connsiteY69" fmla="*/ 1438195 h 1691232"/>
                <a:gd name="connsiteX70" fmla="*/ 1714974 w 1879071"/>
                <a:gd name="connsiteY70" fmla="*/ 1407065 h 1691232"/>
                <a:gd name="connsiteX71" fmla="*/ 1743343 w 1879071"/>
                <a:gd name="connsiteY71" fmla="*/ 1410360 h 1691232"/>
                <a:gd name="connsiteX72" fmla="*/ 1820935 w 1879071"/>
                <a:gd name="connsiteY72" fmla="*/ 1399752 h 1691232"/>
                <a:gd name="connsiteX73" fmla="*/ 1816054 w 1879071"/>
                <a:gd name="connsiteY73" fmla="*/ 1453316 h 1691232"/>
                <a:gd name="connsiteX74" fmla="*/ 1874221 w 1879071"/>
                <a:gd name="connsiteY74" fmla="*/ 1476637 h 1691232"/>
                <a:gd name="connsiteX75" fmla="*/ 1875829 w 1879071"/>
                <a:gd name="connsiteY75" fmla="*/ 1454003 h 1691232"/>
                <a:gd name="connsiteX76" fmla="*/ 1875051 w 1879071"/>
                <a:gd name="connsiteY76" fmla="*/ 1393269 h 1691232"/>
                <a:gd name="connsiteX77" fmla="*/ 1853086 w 1879071"/>
                <a:gd name="connsiteY77" fmla="*/ 1303126 h 1691232"/>
                <a:gd name="connsiteX78" fmla="*/ 1853086 w 1879071"/>
                <a:gd name="connsiteY78" fmla="*/ 1245976 h 1691232"/>
                <a:gd name="connsiteX79" fmla="*/ 1810224 w 1879071"/>
                <a:gd name="connsiteY79" fmla="*/ 1236451 h 1691232"/>
                <a:gd name="connsiteX80" fmla="*/ 1734024 w 1879071"/>
                <a:gd name="connsiteY80" fmla="*/ 1155488 h 1691232"/>
                <a:gd name="connsiteX81" fmla="*/ 1695924 w 1879071"/>
                <a:gd name="connsiteY81" fmla="*/ 974513 h 1691232"/>
                <a:gd name="connsiteX82" fmla="*/ 1643536 w 1879071"/>
                <a:gd name="connsiteY82" fmla="*/ 941176 h 1691232"/>
                <a:gd name="connsiteX83" fmla="*/ 1605436 w 1879071"/>
                <a:gd name="connsiteY83" fmla="*/ 884026 h 1691232"/>
                <a:gd name="connsiteX84" fmla="*/ 1557811 w 1879071"/>
                <a:gd name="connsiteY84" fmla="*/ 836401 h 1691232"/>
                <a:gd name="connsiteX85" fmla="*/ 1505424 w 1879071"/>
                <a:gd name="connsiteY85" fmla="*/ 817351 h 1691232"/>
                <a:gd name="connsiteX86" fmla="*/ 1453036 w 1879071"/>
                <a:gd name="connsiteY86" fmla="*/ 812588 h 1691232"/>
                <a:gd name="connsiteX87" fmla="*/ 1510186 w 1879071"/>
                <a:gd name="connsiteY87" fmla="*/ 779251 h 1691232"/>
                <a:gd name="connsiteX88" fmla="*/ 1476849 w 1879071"/>
                <a:gd name="connsiteY88" fmla="*/ 745913 h 1691232"/>
                <a:gd name="connsiteX89" fmla="*/ 1481611 w 1879071"/>
                <a:gd name="connsiteY89" fmla="*/ 722101 h 1691232"/>
                <a:gd name="connsiteX90" fmla="*/ 1572099 w 1879071"/>
                <a:gd name="connsiteY90" fmla="*/ 760201 h 1691232"/>
                <a:gd name="connsiteX91" fmla="*/ 1624486 w 1879071"/>
                <a:gd name="connsiteY91" fmla="*/ 693526 h 1691232"/>
                <a:gd name="connsiteX92" fmla="*/ 1614961 w 1879071"/>
                <a:gd name="connsiteY92" fmla="*/ 550651 h 1691232"/>
                <a:gd name="connsiteX93" fmla="*/ 1610199 w 1879071"/>
                <a:gd name="connsiteY93" fmla="*/ 412538 h 1691232"/>
                <a:gd name="connsiteX0" fmla="*/ 1610199 w 1881147"/>
                <a:gd name="connsiteY0" fmla="*/ 412538 h 1691232"/>
                <a:gd name="connsiteX1" fmla="*/ 1567336 w 1881147"/>
                <a:gd name="connsiteY1" fmla="*/ 369676 h 1691232"/>
                <a:gd name="connsiteX2" fmla="*/ 1467324 w 1881147"/>
                <a:gd name="connsiteY2" fmla="*/ 345863 h 1691232"/>
                <a:gd name="connsiteX3" fmla="*/ 1419699 w 1881147"/>
                <a:gd name="connsiteY3" fmla="*/ 317288 h 1691232"/>
                <a:gd name="connsiteX4" fmla="*/ 1367311 w 1881147"/>
                <a:gd name="connsiteY4" fmla="*/ 160126 h 1691232"/>
                <a:gd name="connsiteX5" fmla="*/ 1338736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14961 w 1881147"/>
                <a:gd name="connsiteY92" fmla="*/ 550651 h 1691232"/>
                <a:gd name="connsiteX93" fmla="*/ 1610199 w 1881147"/>
                <a:gd name="connsiteY93" fmla="*/ 412538 h 1691232"/>
                <a:gd name="connsiteX0" fmla="*/ 1639486 w 1881147"/>
                <a:gd name="connsiteY0" fmla="*/ 402325 h 1691232"/>
                <a:gd name="connsiteX1" fmla="*/ 1567336 w 1881147"/>
                <a:gd name="connsiteY1" fmla="*/ 369676 h 1691232"/>
                <a:gd name="connsiteX2" fmla="*/ 1467324 w 1881147"/>
                <a:gd name="connsiteY2" fmla="*/ 345863 h 1691232"/>
                <a:gd name="connsiteX3" fmla="*/ 1419699 w 1881147"/>
                <a:gd name="connsiteY3" fmla="*/ 317288 h 1691232"/>
                <a:gd name="connsiteX4" fmla="*/ 1367311 w 1881147"/>
                <a:gd name="connsiteY4" fmla="*/ 160126 h 1691232"/>
                <a:gd name="connsiteX5" fmla="*/ 1338736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14961 w 1881147"/>
                <a:gd name="connsiteY92" fmla="*/ 550651 h 1691232"/>
                <a:gd name="connsiteX93" fmla="*/ 1639486 w 1881147"/>
                <a:gd name="connsiteY93" fmla="*/ 402325 h 1691232"/>
                <a:gd name="connsiteX0" fmla="*/ 1639486 w 1881147"/>
                <a:gd name="connsiteY0" fmla="*/ 402325 h 1691232"/>
                <a:gd name="connsiteX1" fmla="*/ 1567336 w 1881147"/>
                <a:gd name="connsiteY1" fmla="*/ 369676 h 1691232"/>
                <a:gd name="connsiteX2" fmla="*/ 1467324 w 1881147"/>
                <a:gd name="connsiteY2" fmla="*/ 345863 h 1691232"/>
                <a:gd name="connsiteX3" fmla="*/ 1419699 w 1881147"/>
                <a:gd name="connsiteY3" fmla="*/ 317288 h 1691232"/>
                <a:gd name="connsiteX4" fmla="*/ 1367311 w 1881147"/>
                <a:gd name="connsiteY4" fmla="*/ 160126 h 1691232"/>
                <a:gd name="connsiteX5" fmla="*/ 1338736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22283 w 1881147"/>
                <a:gd name="connsiteY92" fmla="*/ 550651 h 1691232"/>
                <a:gd name="connsiteX93" fmla="*/ 1639486 w 1881147"/>
                <a:gd name="connsiteY93" fmla="*/ 402325 h 1691232"/>
                <a:gd name="connsiteX0" fmla="*/ 1639486 w 1881147"/>
                <a:gd name="connsiteY0" fmla="*/ 402325 h 1691232"/>
                <a:gd name="connsiteX1" fmla="*/ 1567336 w 1881147"/>
                <a:gd name="connsiteY1" fmla="*/ 369676 h 1691232"/>
                <a:gd name="connsiteX2" fmla="*/ 1467324 w 1881147"/>
                <a:gd name="connsiteY2" fmla="*/ 345863 h 1691232"/>
                <a:gd name="connsiteX3" fmla="*/ 1427021 w 1881147"/>
                <a:gd name="connsiteY3" fmla="*/ 289204 h 1691232"/>
                <a:gd name="connsiteX4" fmla="*/ 1367311 w 1881147"/>
                <a:gd name="connsiteY4" fmla="*/ 160126 h 1691232"/>
                <a:gd name="connsiteX5" fmla="*/ 1338736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22283 w 1881147"/>
                <a:gd name="connsiteY92" fmla="*/ 550651 h 1691232"/>
                <a:gd name="connsiteX93" fmla="*/ 1639486 w 1881147"/>
                <a:gd name="connsiteY93" fmla="*/ 402325 h 1691232"/>
                <a:gd name="connsiteX0" fmla="*/ 1639486 w 1881147"/>
                <a:gd name="connsiteY0" fmla="*/ 402325 h 1691232"/>
                <a:gd name="connsiteX1" fmla="*/ 1567336 w 1881147"/>
                <a:gd name="connsiteY1" fmla="*/ 369676 h 1691232"/>
                <a:gd name="connsiteX2" fmla="*/ 1467324 w 1881147"/>
                <a:gd name="connsiteY2" fmla="*/ 345863 h 1691232"/>
                <a:gd name="connsiteX3" fmla="*/ 1427021 w 1881147"/>
                <a:gd name="connsiteY3" fmla="*/ 289204 h 1691232"/>
                <a:gd name="connsiteX4" fmla="*/ 1379514 w 1881147"/>
                <a:gd name="connsiteY4" fmla="*/ 160126 h 1691232"/>
                <a:gd name="connsiteX5" fmla="*/ 1338736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22283 w 1881147"/>
                <a:gd name="connsiteY92" fmla="*/ 550651 h 1691232"/>
                <a:gd name="connsiteX93" fmla="*/ 1639486 w 1881147"/>
                <a:gd name="connsiteY93" fmla="*/ 402325 h 1691232"/>
                <a:gd name="connsiteX0" fmla="*/ 1639486 w 1881147"/>
                <a:gd name="connsiteY0" fmla="*/ 402325 h 1691232"/>
                <a:gd name="connsiteX1" fmla="*/ 1567336 w 1881147"/>
                <a:gd name="connsiteY1" fmla="*/ 369676 h 1691232"/>
                <a:gd name="connsiteX2" fmla="*/ 1467324 w 1881147"/>
                <a:gd name="connsiteY2" fmla="*/ 345863 h 1691232"/>
                <a:gd name="connsiteX3" fmla="*/ 1427021 w 1881147"/>
                <a:gd name="connsiteY3" fmla="*/ 289204 h 1691232"/>
                <a:gd name="connsiteX4" fmla="*/ 1379514 w 1881147"/>
                <a:gd name="connsiteY4" fmla="*/ 160126 h 1691232"/>
                <a:gd name="connsiteX5" fmla="*/ 1351753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22283 w 1881147"/>
                <a:gd name="connsiteY92" fmla="*/ 550651 h 1691232"/>
                <a:gd name="connsiteX93" fmla="*/ 1639486 w 1881147"/>
                <a:gd name="connsiteY93" fmla="*/ 402325 h 1691232"/>
                <a:gd name="connsiteX0" fmla="*/ 1639486 w 1881147"/>
                <a:gd name="connsiteY0" fmla="*/ 402822 h 1691729"/>
                <a:gd name="connsiteX1" fmla="*/ 1567336 w 1881147"/>
                <a:gd name="connsiteY1" fmla="*/ 370173 h 1691729"/>
                <a:gd name="connsiteX2" fmla="*/ 1467324 w 1881147"/>
                <a:gd name="connsiteY2" fmla="*/ 346360 h 1691729"/>
                <a:gd name="connsiteX3" fmla="*/ 1427021 w 1881147"/>
                <a:gd name="connsiteY3" fmla="*/ 289701 h 1691729"/>
                <a:gd name="connsiteX4" fmla="*/ 1395785 w 1881147"/>
                <a:gd name="connsiteY4" fmla="*/ 167431 h 1691729"/>
                <a:gd name="connsiteX5" fmla="*/ 1351753 w 1881147"/>
                <a:gd name="connsiteY5" fmla="*/ 12985 h 1691729"/>
                <a:gd name="connsiteX6" fmla="*/ 1267299 w 1881147"/>
                <a:gd name="connsiteY6" fmla="*/ 12985 h 1691729"/>
                <a:gd name="connsiteX7" fmla="*/ 1214911 w 1881147"/>
                <a:gd name="connsiteY7" fmla="*/ 51085 h 1691729"/>
                <a:gd name="connsiteX8" fmla="*/ 1214911 w 1881147"/>
                <a:gd name="connsiteY8" fmla="*/ 155860 h 1691729"/>
                <a:gd name="connsiteX9" fmla="*/ 1186336 w 1881147"/>
                <a:gd name="connsiteY9" fmla="*/ 184435 h 1691729"/>
                <a:gd name="connsiteX10" fmla="*/ 1176811 w 1881147"/>
                <a:gd name="connsiteY10" fmla="*/ 255873 h 1691729"/>
                <a:gd name="connsiteX11" fmla="*/ 1114899 w 1881147"/>
                <a:gd name="connsiteY11" fmla="*/ 298735 h 1691729"/>
                <a:gd name="connsiteX12" fmla="*/ 1005361 w 1881147"/>
                <a:gd name="connsiteY12" fmla="*/ 313023 h 1691729"/>
                <a:gd name="connsiteX13" fmla="*/ 962499 w 1881147"/>
                <a:gd name="connsiteY13" fmla="*/ 355885 h 1691729"/>
                <a:gd name="connsiteX14" fmla="*/ 838674 w 1881147"/>
                <a:gd name="connsiteY14" fmla="*/ 355885 h 1691729"/>
                <a:gd name="connsiteX15" fmla="*/ 781524 w 1881147"/>
                <a:gd name="connsiteY15" fmla="*/ 427323 h 1691729"/>
                <a:gd name="connsiteX16" fmla="*/ 781524 w 1881147"/>
                <a:gd name="connsiteY16" fmla="*/ 460660 h 1691729"/>
                <a:gd name="connsiteX17" fmla="*/ 743424 w 1881147"/>
                <a:gd name="connsiteY17" fmla="*/ 484473 h 1691729"/>
                <a:gd name="connsiteX18" fmla="*/ 671986 w 1881147"/>
                <a:gd name="connsiteY18" fmla="*/ 417798 h 1691729"/>
                <a:gd name="connsiteX19" fmla="*/ 519586 w 1881147"/>
                <a:gd name="connsiteY19" fmla="*/ 413035 h 1691729"/>
                <a:gd name="connsiteX20" fmla="*/ 457674 w 1881147"/>
                <a:gd name="connsiteY20" fmla="*/ 432085 h 1691729"/>
                <a:gd name="connsiteX21" fmla="*/ 419574 w 1881147"/>
                <a:gd name="connsiteY21" fmla="*/ 417798 h 1691729"/>
                <a:gd name="connsiteX22" fmla="*/ 400524 w 1881147"/>
                <a:gd name="connsiteY22" fmla="*/ 355885 h 1691729"/>
                <a:gd name="connsiteX23" fmla="*/ 333849 w 1881147"/>
                <a:gd name="connsiteY23" fmla="*/ 303498 h 1691729"/>
                <a:gd name="connsiteX24" fmla="*/ 286224 w 1881147"/>
                <a:gd name="connsiteY24" fmla="*/ 236823 h 1691729"/>
                <a:gd name="connsiteX25" fmla="*/ 143349 w 1881147"/>
                <a:gd name="connsiteY25" fmla="*/ 255873 h 1691729"/>
                <a:gd name="connsiteX26" fmla="*/ 124299 w 1881147"/>
                <a:gd name="connsiteY26" fmla="*/ 332073 h 1691729"/>
                <a:gd name="connsiteX27" fmla="*/ 110011 w 1881147"/>
                <a:gd name="connsiteY27" fmla="*/ 365410 h 1691729"/>
                <a:gd name="connsiteX28" fmla="*/ 133824 w 1881147"/>
                <a:gd name="connsiteY28" fmla="*/ 413035 h 1691729"/>
                <a:gd name="connsiteX29" fmla="*/ 81436 w 1881147"/>
                <a:gd name="connsiteY29" fmla="*/ 451135 h 1691729"/>
                <a:gd name="connsiteX30" fmla="*/ 33811 w 1881147"/>
                <a:gd name="connsiteY30" fmla="*/ 446373 h 1691729"/>
                <a:gd name="connsiteX31" fmla="*/ 33811 w 1881147"/>
                <a:gd name="connsiteY31" fmla="*/ 517810 h 1691729"/>
                <a:gd name="connsiteX32" fmla="*/ 474 w 1881147"/>
                <a:gd name="connsiteY32" fmla="*/ 622585 h 1691729"/>
                <a:gd name="connsiteX33" fmla="*/ 62386 w 1881147"/>
                <a:gd name="connsiteY33" fmla="*/ 698785 h 1691729"/>
                <a:gd name="connsiteX34" fmla="*/ 111977 w 1881147"/>
                <a:gd name="connsiteY34" fmla="*/ 679047 h 1691729"/>
                <a:gd name="connsiteX35" fmla="*/ 112334 w 1881147"/>
                <a:gd name="connsiteY35" fmla="*/ 749306 h 1691729"/>
                <a:gd name="connsiteX36" fmla="*/ 167161 w 1881147"/>
                <a:gd name="connsiteY36" fmla="*/ 779748 h 1691729"/>
                <a:gd name="connsiteX37" fmla="*/ 236159 w 1881147"/>
                <a:gd name="connsiteY37" fmla="*/ 789960 h 1691729"/>
                <a:gd name="connsiteX38" fmla="*/ 271462 w 1881147"/>
                <a:gd name="connsiteY38" fmla="*/ 845931 h 1691729"/>
                <a:gd name="connsiteX39" fmla="*/ 270869 w 1881147"/>
                <a:gd name="connsiteY39" fmla="*/ 891003 h 1691729"/>
                <a:gd name="connsiteX40" fmla="*/ 295393 w 1881147"/>
                <a:gd name="connsiteY40" fmla="*/ 930478 h 1691729"/>
                <a:gd name="connsiteX41" fmla="*/ 341051 w 1881147"/>
                <a:gd name="connsiteY41" fmla="*/ 969070 h 1691729"/>
                <a:gd name="connsiteX42" fmla="*/ 426184 w 1881147"/>
                <a:gd name="connsiteY42" fmla="*/ 1023322 h 1691729"/>
                <a:gd name="connsiteX43" fmla="*/ 461961 w 1881147"/>
                <a:gd name="connsiteY43" fmla="*/ 1094415 h 1691729"/>
                <a:gd name="connsiteX44" fmla="*/ 441064 w 1881147"/>
                <a:gd name="connsiteY44" fmla="*/ 1163988 h 1691729"/>
                <a:gd name="connsiteX45" fmla="*/ 519111 w 1881147"/>
                <a:gd name="connsiteY45" fmla="*/ 1220451 h 1691729"/>
                <a:gd name="connsiteX46" fmla="*/ 591143 w 1881147"/>
                <a:gd name="connsiteY46" fmla="*/ 1253445 h 1691729"/>
                <a:gd name="connsiteX47" fmla="*/ 571974 w 1881147"/>
                <a:gd name="connsiteY47" fmla="*/ 1313148 h 1691729"/>
                <a:gd name="connsiteX48" fmla="*/ 662461 w 1881147"/>
                <a:gd name="connsiteY48" fmla="*/ 1465548 h 1691729"/>
                <a:gd name="connsiteX49" fmla="*/ 755271 w 1881147"/>
                <a:gd name="connsiteY49" fmla="*/ 1538702 h 1691729"/>
                <a:gd name="connsiteX50" fmla="*/ 805336 w 1881147"/>
                <a:gd name="connsiteY50" fmla="*/ 1489360 h 1691729"/>
                <a:gd name="connsiteX51" fmla="*/ 869926 w 1881147"/>
                <a:gd name="connsiteY51" fmla="*/ 1516757 h 1691729"/>
                <a:gd name="connsiteX52" fmla="*/ 924399 w 1881147"/>
                <a:gd name="connsiteY52" fmla="*/ 1484598 h 1691729"/>
                <a:gd name="connsiteX53" fmla="*/ 941246 w 1881147"/>
                <a:gd name="connsiteY53" fmla="*/ 1442422 h 1691729"/>
                <a:gd name="connsiteX54" fmla="*/ 1005123 w 1881147"/>
                <a:gd name="connsiteY54" fmla="*/ 1528834 h 1691729"/>
                <a:gd name="connsiteX55" fmla="*/ 1050190 w 1881147"/>
                <a:gd name="connsiteY55" fmla="*/ 1599928 h 1691729"/>
                <a:gd name="connsiteX56" fmla="*/ 1120136 w 1881147"/>
                <a:gd name="connsiteY56" fmla="*/ 1691447 h 1691729"/>
                <a:gd name="connsiteX57" fmla="*/ 1151034 w 1881147"/>
                <a:gd name="connsiteY57" fmla="*/ 1628356 h 1691729"/>
                <a:gd name="connsiteX58" fmla="*/ 1181693 w 1881147"/>
                <a:gd name="connsiteY58" fmla="*/ 1621876 h 1691729"/>
                <a:gd name="connsiteX59" fmla="*/ 1224792 w 1881147"/>
                <a:gd name="connsiteY59" fmla="*/ 1651139 h 1691729"/>
                <a:gd name="connsiteX60" fmla="*/ 1258367 w 1881147"/>
                <a:gd name="connsiteY60" fmla="*/ 1610485 h 1691729"/>
                <a:gd name="connsiteX61" fmla="*/ 1277188 w 1881147"/>
                <a:gd name="connsiteY61" fmla="*/ 1615102 h 1691729"/>
                <a:gd name="connsiteX62" fmla="*/ 1311230 w 1881147"/>
                <a:gd name="connsiteY62" fmla="*/ 1681579 h 1691729"/>
                <a:gd name="connsiteX63" fmla="*/ 1367786 w 1881147"/>
                <a:gd name="connsiteY63" fmla="*/ 1658110 h 1691729"/>
                <a:gd name="connsiteX64" fmla="*/ 1419818 w 1881147"/>
                <a:gd name="connsiteY64" fmla="*/ 1601989 h 1691729"/>
                <a:gd name="connsiteX65" fmla="*/ 1470595 w 1881147"/>
                <a:gd name="connsiteY65" fmla="*/ 1585446 h 1691729"/>
                <a:gd name="connsiteX66" fmla="*/ 1488274 w 1881147"/>
                <a:gd name="connsiteY66" fmla="*/ 1641268 h 1691729"/>
                <a:gd name="connsiteX67" fmla="*/ 1558169 w 1881147"/>
                <a:gd name="connsiteY67" fmla="*/ 1615590 h 1691729"/>
                <a:gd name="connsiteX68" fmla="*/ 1588947 w 1881147"/>
                <a:gd name="connsiteY68" fmla="*/ 1528834 h 1691729"/>
                <a:gd name="connsiteX69" fmla="*/ 1670383 w 1881147"/>
                <a:gd name="connsiteY69" fmla="*/ 1438692 h 1691729"/>
                <a:gd name="connsiteX70" fmla="*/ 1714974 w 1881147"/>
                <a:gd name="connsiteY70" fmla="*/ 1407562 h 1691729"/>
                <a:gd name="connsiteX71" fmla="*/ 1743343 w 1881147"/>
                <a:gd name="connsiteY71" fmla="*/ 1410857 h 1691729"/>
                <a:gd name="connsiteX72" fmla="*/ 1820935 w 1881147"/>
                <a:gd name="connsiteY72" fmla="*/ 1400249 h 1691729"/>
                <a:gd name="connsiteX73" fmla="*/ 1816054 w 1881147"/>
                <a:gd name="connsiteY73" fmla="*/ 1453813 h 1691729"/>
                <a:gd name="connsiteX74" fmla="*/ 1874221 w 1881147"/>
                <a:gd name="connsiteY74" fmla="*/ 1477134 h 1691729"/>
                <a:gd name="connsiteX75" fmla="*/ 1875829 w 1881147"/>
                <a:gd name="connsiteY75" fmla="*/ 1454500 h 1691729"/>
                <a:gd name="connsiteX76" fmla="*/ 1875051 w 1881147"/>
                <a:gd name="connsiteY76" fmla="*/ 1393766 h 1691729"/>
                <a:gd name="connsiteX77" fmla="*/ 1853086 w 1881147"/>
                <a:gd name="connsiteY77" fmla="*/ 1303623 h 1691729"/>
                <a:gd name="connsiteX78" fmla="*/ 1853086 w 1881147"/>
                <a:gd name="connsiteY78" fmla="*/ 1246473 h 1691729"/>
                <a:gd name="connsiteX79" fmla="*/ 1810224 w 1881147"/>
                <a:gd name="connsiteY79" fmla="*/ 1236948 h 1691729"/>
                <a:gd name="connsiteX80" fmla="*/ 1734024 w 1881147"/>
                <a:gd name="connsiteY80" fmla="*/ 1155985 h 1691729"/>
                <a:gd name="connsiteX81" fmla="*/ 1695924 w 1881147"/>
                <a:gd name="connsiteY81" fmla="*/ 975010 h 1691729"/>
                <a:gd name="connsiteX82" fmla="*/ 1643536 w 1881147"/>
                <a:gd name="connsiteY82" fmla="*/ 941673 h 1691729"/>
                <a:gd name="connsiteX83" fmla="*/ 1605436 w 1881147"/>
                <a:gd name="connsiteY83" fmla="*/ 884523 h 1691729"/>
                <a:gd name="connsiteX84" fmla="*/ 1557811 w 1881147"/>
                <a:gd name="connsiteY84" fmla="*/ 836898 h 1691729"/>
                <a:gd name="connsiteX85" fmla="*/ 1505424 w 1881147"/>
                <a:gd name="connsiteY85" fmla="*/ 817848 h 1691729"/>
                <a:gd name="connsiteX86" fmla="*/ 1453036 w 1881147"/>
                <a:gd name="connsiteY86" fmla="*/ 813085 h 1691729"/>
                <a:gd name="connsiteX87" fmla="*/ 1510186 w 1881147"/>
                <a:gd name="connsiteY87" fmla="*/ 779748 h 1691729"/>
                <a:gd name="connsiteX88" fmla="*/ 1476849 w 1881147"/>
                <a:gd name="connsiteY88" fmla="*/ 746410 h 1691729"/>
                <a:gd name="connsiteX89" fmla="*/ 1481611 w 1881147"/>
                <a:gd name="connsiteY89" fmla="*/ 722598 h 1691729"/>
                <a:gd name="connsiteX90" fmla="*/ 1572099 w 1881147"/>
                <a:gd name="connsiteY90" fmla="*/ 760698 h 1691729"/>
                <a:gd name="connsiteX91" fmla="*/ 1624486 w 1881147"/>
                <a:gd name="connsiteY91" fmla="*/ 694023 h 1691729"/>
                <a:gd name="connsiteX92" fmla="*/ 1622283 w 1881147"/>
                <a:gd name="connsiteY92" fmla="*/ 551148 h 1691729"/>
                <a:gd name="connsiteX93" fmla="*/ 1639486 w 1881147"/>
                <a:gd name="connsiteY93" fmla="*/ 402822 h 1691729"/>
                <a:gd name="connsiteX0" fmla="*/ 1639486 w 1881147"/>
                <a:gd name="connsiteY0" fmla="*/ 402823 h 1691730"/>
                <a:gd name="connsiteX1" fmla="*/ 1567336 w 1881147"/>
                <a:gd name="connsiteY1" fmla="*/ 370174 h 1691730"/>
                <a:gd name="connsiteX2" fmla="*/ 1467324 w 1881147"/>
                <a:gd name="connsiteY2" fmla="*/ 346361 h 1691730"/>
                <a:gd name="connsiteX3" fmla="*/ 1436784 w 1881147"/>
                <a:gd name="connsiteY3" fmla="*/ 279489 h 1691730"/>
                <a:gd name="connsiteX4" fmla="*/ 1395785 w 1881147"/>
                <a:gd name="connsiteY4" fmla="*/ 167432 h 1691730"/>
                <a:gd name="connsiteX5" fmla="*/ 1351753 w 1881147"/>
                <a:gd name="connsiteY5" fmla="*/ 12986 h 1691730"/>
                <a:gd name="connsiteX6" fmla="*/ 1267299 w 1881147"/>
                <a:gd name="connsiteY6" fmla="*/ 12986 h 1691730"/>
                <a:gd name="connsiteX7" fmla="*/ 1214911 w 1881147"/>
                <a:gd name="connsiteY7" fmla="*/ 51086 h 1691730"/>
                <a:gd name="connsiteX8" fmla="*/ 1214911 w 1881147"/>
                <a:gd name="connsiteY8" fmla="*/ 155861 h 1691730"/>
                <a:gd name="connsiteX9" fmla="*/ 1186336 w 1881147"/>
                <a:gd name="connsiteY9" fmla="*/ 184436 h 1691730"/>
                <a:gd name="connsiteX10" fmla="*/ 1176811 w 1881147"/>
                <a:gd name="connsiteY10" fmla="*/ 255874 h 1691730"/>
                <a:gd name="connsiteX11" fmla="*/ 1114899 w 1881147"/>
                <a:gd name="connsiteY11" fmla="*/ 298736 h 1691730"/>
                <a:gd name="connsiteX12" fmla="*/ 1005361 w 1881147"/>
                <a:gd name="connsiteY12" fmla="*/ 313024 h 1691730"/>
                <a:gd name="connsiteX13" fmla="*/ 962499 w 1881147"/>
                <a:gd name="connsiteY13" fmla="*/ 355886 h 1691730"/>
                <a:gd name="connsiteX14" fmla="*/ 838674 w 1881147"/>
                <a:gd name="connsiteY14" fmla="*/ 355886 h 1691730"/>
                <a:gd name="connsiteX15" fmla="*/ 781524 w 1881147"/>
                <a:gd name="connsiteY15" fmla="*/ 427324 h 1691730"/>
                <a:gd name="connsiteX16" fmla="*/ 781524 w 1881147"/>
                <a:gd name="connsiteY16" fmla="*/ 460661 h 1691730"/>
                <a:gd name="connsiteX17" fmla="*/ 743424 w 1881147"/>
                <a:gd name="connsiteY17" fmla="*/ 484474 h 1691730"/>
                <a:gd name="connsiteX18" fmla="*/ 671986 w 1881147"/>
                <a:gd name="connsiteY18" fmla="*/ 417799 h 1691730"/>
                <a:gd name="connsiteX19" fmla="*/ 519586 w 1881147"/>
                <a:gd name="connsiteY19" fmla="*/ 413036 h 1691730"/>
                <a:gd name="connsiteX20" fmla="*/ 457674 w 1881147"/>
                <a:gd name="connsiteY20" fmla="*/ 432086 h 1691730"/>
                <a:gd name="connsiteX21" fmla="*/ 419574 w 1881147"/>
                <a:gd name="connsiteY21" fmla="*/ 417799 h 1691730"/>
                <a:gd name="connsiteX22" fmla="*/ 400524 w 1881147"/>
                <a:gd name="connsiteY22" fmla="*/ 355886 h 1691730"/>
                <a:gd name="connsiteX23" fmla="*/ 333849 w 1881147"/>
                <a:gd name="connsiteY23" fmla="*/ 303499 h 1691730"/>
                <a:gd name="connsiteX24" fmla="*/ 286224 w 1881147"/>
                <a:gd name="connsiteY24" fmla="*/ 236824 h 1691730"/>
                <a:gd name="connsiteX25" fmla="*/ 143349 w 1881147"/>
                <a:gd name="connsiteY25" fmla="*/ 255874 h 1691730"/>
                <a:gd name="connsiteX26" fmla="*/ 124299 w 1881147"/>
                <a:gd name="connsiteY26" fmla="*/ 332074 h 1691730"/>
                <a:gd name="connsiteX27" fmla="*/ 110011 w 1881147"/>
                <a:gd name="connsiteY27" fmla="*/ 365411 h 1691730"/>
                <a:gd name="connsiteX28" fmla="*/ 133824 w 1881147"/>
                <a:gd name="connsiteY28" fmla="*/ 413036 h 1691730"/>
                <a:gd name="connsiteX29" fmla="*/ 81436 w 1881147"/>
                <a:gd name="connsiteY29" fmla="*/ 451136 h 1691730"/>
                <a:gd name="connsiteX30" fmla="*/ 33811 w 1881147"/>
                <a:gd name="connsiteY30" fmla="*/ 446374 h 1691730"/>
                <a:gd name="connsiteX31" fmla="*/ 33811 w 1881147"/>
                <a:gd name="connsiteY31" fmla="*/ 517811 h 1691730"/>
                <a:gd name="connsiteX32" fmla="*/ 474 w 1881147"/>
                <a:gd name="connsiteY32" fmla="*/ 622586 h 1691730"/>
                <a:gd name="connsiteX33" fmla="*/ 62386 w 1881147"/>
                <a:gd name="connsiteY33" fmla="*/ 698786 h 1691730"/>
                <a:gd name="connsiteX34" fmla="*/ 111977 w 1881147"/>
                <a:gd name="connsiteY34" fmla="*/ 679048 h 1691730"/>
                <a:gd name="connsiteX35" fmla="*/ 112334 w 1881147"/>
                <a:gd name="connsiteY35" fmla="*/ 749307 h 1691730"/>
                <a:gd name="connsiteX36" fmla="*/ 167161 w 1881147"/>
                <a:gd name="connsiteY36" fmla="*/ 779749 h 1691730"/>
                <a:gd name="connsiteX37" fmla="*/ 236159 w 1881147"/>
                <a:gd name="connsiteY37" fmla="*/ 789961 h 1691730"/>
                <a:gd name="connsiteX38" fmla="*/ 271462 w 1881147"/>
                <a:gd name="connsiteY38" fmla="*/ 845932 h 1691730"/>
                <a:gd name="connsiteX39" fmla="*/ 270869 w 1881147"/>
                <a:gd name="connsiteY39" fmla="*/ 891004 h 1691730"/>
                <a:gd name="connsiteX40" fmla="*/ 295393 w 1881147"/>
                <a:gd name="connsiteY40" fmla="*/ 930479 h 1691730"/>
                <a:gd name="connsiteX41" fmla="*/ 341051 w 1881147"/>
                <a:gd name="connsiteY41" fmla="*/ 969071 h 1691730"/>
                <a:gd name="connsiteX42" fmla="*/ 426184 w 1881147"/>
                <a:gd name="connsiteY42" fmla="*/ 1023323 h 1691730"/>
                <a:gd name="connsiteX43" fmla="*/ 461961 w 1881147"/>
                <a:gd name="connsiteY43" fmla="*/ 1094416 h 1691730"/>
                <a:gd name="connsiteX44" fmla="*/ 441064 w 1881147"/>
                <a:gd name="connsiteY44" fmla="*/ 1163989 h 1691730"/>
                <a:gd name="connsiteX45" fmla="*/ 519111 w 1881147"/>
                <a:gd name="connsiteY45" fmla="*/ 1220452 h 1691730"/>
                <a:gd name="connsiteX46" fmla="*/ 591143 w 1881147"/>
                <a:gd name="connsiteY46" fmla="*/ 1253446 h 1691730"/>
                <a:gd name="connsiteX47" fmla="*/ 571974 w 1881147"/>
                <a:gd name="connsiteY47" fmla="*/ 1313149 h 1691730"/>
                <a:gd name="connsiteX48" fmla="*/ 662461 w 1881147"/>
                <a:gd name="connsiteY48" fmla="*/ 1465549 h 1691730"/>
                <a:gd name="connsiteX49" fmla="*/ 755271 w 1881147"/>
                <a:gd name="connsiteY49" fmla="*/ 1538703 h 1691730"/>
                <a:gd name="connsiteX50" fmla="*/ 805336 w 1881147"/>
                <a:gd name="connsiteY50" fmla="*/ 1489361 h 1691730"/>
                <a:gd name="connsiteX51" fmla="*/ 869926 w 1881147"/>
                <a:gd name="connsiteY51" fmla="*/ 1516758 h 1691730"/>
                <a:gd name="connsiteX52" fmla="*/ 924399 w 1881147"/>
                <a:gd name="connsiteY52" fmla="*/ 1484599 h 1691730"/>
                <a:gd name="connsiteX53" fmla="*/ 941246 w 1881147"/>
                <a:gd name="connsiteY53" fmla="*/ 1442423 h 1691730"/>
                <a:gd name="connsiteX54" fmla="*/ 1005123 w 1881147"/>
                <a:gd name="connsiteY54" fmla="*/ 1528835 h 1691730"/>
                <a:gd name="connsiteX55" fmla="*/ 1050190 w 1881147"/>
                <a:gd name="connsiteY55" fmla="*/ 1599929 h 1691730"/>
                <a:gd name="connsiteX56" fmla="*/ 1120136 w 1881147"/>
                <a:gd name="connsiteY56" fmla="*/ 1691448 h 1691730"/>
                <a:gd name="connsiteX57" fmla="*/ 1151034 w 1881147"/>
                <a:gd name="connsiteY57" fmla="*/ 1628357 h 1691730"/>
                <a:gd name="connsiteX58" fmla="*/ 1181693 w 1881147"/>
                <a:gd name="connsiteY58" fmla="*/ 1621877 h 1691730"/>
                <a:gd name="connsiteX59" fmla="*/ 1224792 w 1881147"/>
                <a:gd name="connsiteY59" fmla="*/ 1651140 h 1691730"/>
                <a:gd name="connsiteX60" fmla="*/ 1258367 w 1881147"/>
                <a:gd name="connsiteY60" fmla="*/ 1610486 h 1691730"/>
                <a:gd name="connsiteX61" fmla="*/ 1277188 w 1881147"/>
                <a:gd name="connsiteY61" fmla="*/ 1615103 h 1691730"/>
                <a:gd name="connsiteX62" fmla="*/ 1311230 w 1881147"/>
                <a:gd name="connsiteY62" fmla="*/ 1681580 h 1691730"/>
                <a:gd name="connsiteX63" fmla="*/ 1367786 w 1881147"/>
                <a:gd name="connsiteY63" fmla="*/ 1658111 h 1691730"/>
                <a:gd name="connsiteX64" fmla="*/ 1419818 w 1881147"/>
                <a:gd name="connsiteY64" fmla="*/ 1601990 h 1691730"/>
                <a:gd name="connsiteX65" fmla="*/ 1470595 w 1881147"/>
                <a:gd name="connsiteY65" fmla="*/ 1585447 h 1691730"/>
                <a:gd name="connsiteX66" fmla="*/ 1488274 w 1881147"/>
                <a:gd name="connsiteY66" fmla="*/ 1641269 h 1691730"/>
                <a:gd name="connsiteX67" fmla="*/ 1558169 w 1881147"/>
                <a:gd name="connsiteY67" fmla="*/ 1615591 h 1691730"/>
                <a:gd name="connsiteX68" fmla="*/ 1588947 w 1881147"/>
                <a:gd name="connsiteY68" fmla="*/ 1528835 h 1691730"/>
                <a:gd name="connsiteX69" fmla="*/ 1670383 w 1881147"/>
                <a:gd name="connsiteY69" fmla="*/ 1438693 h 1691730"/>
                <a:gd name="connsiteX70" fmla="*/ 1714974 w 1881147"/>
                <a:gd name="connsiteY70" fmla="*/ 1407563 h 1691730"/>
                <a:gd name="connsiteX71" fmla="*/ 1743343 w 1881147"/>
                <a:gd name="connsiteY71" fmla="*/ 1410858 h 1691730"/>
                <a:gd name="connsiteX72" fmla="*/ 1820935 w 1881147"/>
                <a:gd name="connsiteY72" fmla="*/ 1400250 h 1691730"/>
                <a:gd name="connsiteX73" fmla="*/ 1816054 w 1881147"/>
                <a:gd name="connsiteY73" fmla="*/ 1453814 h 1691730"/>
                <a:gd name="connsiteX74" fmla="*/ 1874221 w 1881147"/>
                <a:gd name="connsiteY74" fmla="*/ 1477135 h 1691730"/>
                <a:gd name="connsiteX75" fmla="*/ 1875829 w 1881147"/>
                <a:gd name="connsiteY75" fmla="*/ 1454501 h 1691730"/>
                <a:gd name="connsiteX76" fmla="*/ 1875051 w 1881147"/>
                <a:gd name="connsiteY76" fmla="*/ 1393767 h 1691730"/>
                <a:gd name="connsiteX77" fmla="*/ 1853086 w 1881147"/>
                <a:gd name="connsiteY77" fmla="*/ 1303624 h 1691730"/>
                <a:gd name="connsiteX78" fmla="*/ 1853086 w 1881147"/>
                <a:gd name="connsiteY78" fmla="*/ 1246474 h 1691730"/>
                <a:gd name="connsiteX79" fmla="*/ 1810224 w 1881147"/>
                <a:gd name="connsiteY79" fmla="*/ 1236949 h 1691730"/>
                <a:gd name="connsiteX80" fmla="*/ 1734024 w 1881147"/>
                <a:gd name="connsiteY80" fmla="*/ 1155986 h 1691730"/>
                <a:gd name="connsiteX81" fmla="*/ 1695924 w 1881147"/>
                <a:gd name="connsiteY81" fmla="*/ 975011 h 1691730"/>
                <a:gd name="connsiteX82" fmla="*/ 1643536 w 1881147"/>
                <a:gd name="connsiteY82" fmla="*/ 941674 h 1691730"/>
                <a:gd name="connsiteX83" fmla="*/ 1605436 w 1881147"/>
                <a:gd name="connsiteY83" fmla="*/ 884524 h 1691730"/>
                <a:gd name="connsiteX84" fmla="*/ 1557811 w 1881147"/>
                <a:gd name="connsiteY84" fmla="*/ 836899 h 1691730"/>
                <a:gd name="connsiteX85" fmla="*/ 1505424 w 1881147"/>
                <a:gd name="connsiteY85" fmla="*/ 817849 h 1691730"/>
                <a:gd name="connsiteX86" fmla="*/ 1453036 w 1881147"/>
                <a:gd name="connsiteY86" fmla="*/ 813086 h 1691730"/>
                <a:gd name="connsiteX87" fmla="*/ 1510186 w 1881147"/>
                <a:gd name="connsiteY87" fmla="*/ 779749 h 1691730"/>
                <a:gd name="connsiteX88" fmla="*/ 1476849 w 1881147"/>
                <a:gd name="connsiteY88" fmla="*/ 746411 h 1691730"/>
                <a:gd name="connsiteX89" fmla="*/ 1481611 w 1881147"/>
                <a:gd name="connsiteY89" fmla="*/ 722599 h 1691730"/>
                <a:gd name="connsiteX90" fmla="*/ 1572099 w 1881147"/>
                <a:gd name="connsiteY90" fmla="*/ 760699 h 1691730"/>
                <a:gd name="connsiteX91" fmla="*/ 1624486 w 1881147"/>
                <a:gd name="connsiteY91" fmla="*/ 694024 h 1691730"/>
                <a:gd name="connsiteX92" fmla="*/ 1622283 w 1881147"/>
                <a:gd name="connsiteY92" fmla="*/ 551149 h 1691730"/>
                <a:gd name="connsiteX93" fmla="*/ 1639486 w 1881147"/>
                <a:gd name="connsiteY93" fmla="*/ 402823 h 1691730"/>
                <a:gd name="connsiteX0" fmla="*/ 1639486 w 1881147"/>
                <a:gd name="connsiteY0" fmla="*/ 402823 h 1691730"/>
                <a:gd name="connsiteX1" fmla="*/ 1567336 w 1881147"/>
                <a:gd name="connsiteY1" fmla="*/ 370174 h 1691730"/>
                <a:gd name="connsiteX2" fmla="*/ 1477087 w 1881147"/>
                <a:gd name="connsiteY2" fmla="*/ 346361 h 1691730"/>
                <a:gd name="connsiteX3" fmla="*/ 1436784 w 1881147"/>
                <a:gd name="connsiteY3" fmla="*/ 279489 h 1691730"/>
                <a:gd name="connsiteX4" fmla="*/ 1395785 w 1881147"/>
                <a:gd name="connsiteY4" fmla="*/ 167432 h 1691730"/>
                <a:gd name="connsiteX5" fmla="*/ 1351753 w 1881147"/>
                <a:gd name="connsiteY5" fmla="*/ 12986 h 1691730"/>
                <a:gd name="connsiteX6" fmla="*/ 1267299 w 1881147"/>
                <a:gd name="connsiteY6" fmla="*/ 12986 h 1691730"/>
                <a:gd name="connsiteX7" fmla="*/ 1214911 w 1881147"/>
                <a:gd name="connsiteY7" fmla="*/ 51086 h 1691730"/>
                <a:gd name="connsiteX8" fmla="*/ 1214911 w 1881147"/>
                <a:gd name="connsiteY8" fmla="*/ 155861 h 1691730"/>
                <a:gd name="connsiteX9" fmla="*/ 1186336 w 1881147"/>
                <a:gd name="connsiteY9" fmla="*/ 184436 h 1691730"/>
                <a:gd name="connsiteX10" fmla="*/ 1176811 w 1881147"/>
                <a:gd name="connsiteY10" fmla="*/ 255874 h 1691730"/>
                <a:gd name="connsiteX11" fmla="*/ 1114899 w 1881147"/>
                <a:gd name="connsiteY11" fmla="*/ 298736 h 1691730"/>
                <a:gd name="connsiteX12" fmla="*/ 1005361 w 1881147"/>
                <a:gd name="connsiteY12" fmla="*/ 313024 h 1691730"/>
                <a:gd name="connsiteX13" fmla="*/ 962499 w 1881147"/>
                <a:gd name="connsiteY13" fmla="*/ 355886 h 1691730"/>
                <a:gd name="connsiteX14" fmla="*/ 838674 w 1881147"/>
                <a:gd name="connsiteY14" fmla="*/ 355886 h 1691730"/>
                <a:gd name="connsiteX15" fmla="*/ 781524 w 1881147"/>
                <a:gd name="connsiteY15" fmla="*/ 427324 h 1691730"/>
                <a:gd name="connsiteX16" fmla="*/ 781524 w 1881147"/>
                <a:gd name="connsiteY16" fmla="*/ 460661 h 1691730"/>
                <a:gd name="connsiteX17" fmla="*/ 743424 w 1881147"/>
                <a:gd name="connsiteY17" fmla="*/ 484474 h 1691730"/>
                <a:gd name="connsiteX18" fmla="*/ 671986 w 1881147"/>
                <a:gd name="connsiteY18" fmla="*/ 417799 h 1691730"/>
                <a:gd name="connsiteX19" fmla="*/ 519586 w 1881147"/>
                <a:gd name="connsiteY19" fmla="*/ 413036 h 1691730"/>
                <a:gd name="connsiteX20" fmla="*/ 457674 w 1881147"/>
                <a:gd name="connsiteY20" fmla="*/ 432086 h 1691730"/>
                <a:gd name="connsiteX21" fmla="*/ 419574 w 1881147"/>
                <a:gd name="connsiteY21" fmla="*/ 417799 h 1691730"/>
                <a:gd name="connsiteX22" fmla="*/ 400524 w 1881147"/>
                <a:gd name="connsiteY22" fmla="*/ 355886 h 1691730"/>
                <a:gd name="connsiteX23" fmla="*/ 333849 w 1881147"/>
                <a:gd name="connsiteY23" fmla="*/ 303499 h 1691730"/>
                <a:gd name="connsiteX24" fmla="*/ 286224 w 1881147"/>
                <a:gd name="connsiteY24" fmla="*/ 236824 h 1691730"/>
                <a:gd name="connsiteX25" fmla="*/ 143349 w 1881147"/>
                <a:gd name="connsiteY25" fmla="*/ 255874 h 1691730"/>
                <a:gd name="connsiteX26" fmla="*/ 124299 w 1881147"/>
                <a:gd name="connsiteY26" fmla="*/ 332074 h 1691730"/>
                <a:gd name="connsiteX27" fmla="*/ 110011 w 1881147"/>
                <a:gd name="connsiteY27" fmla="*/ 365411 h 1691730"/>
                <a:gd name="connsiteX28" fmla="*/ 133824 w 1881147"/>
                <a:gd name="connsiteY28" fmla="*/ 413036 h 1691730"/>
                <a:gd name="connsiteX29" fmla="*/ 81436 w 1881147"/>
                <a:gd name="connsiteY29" fmla="*/ 451136 h 1691730"/>
                <a:gd name="connsiteX30" fmla="*/ 33811 w 1881147"/>
                <a:gd name="connsiteY30" fmla="*/ 446374 h 1691730"/>
                <a:gd name="connsiteX31" fmla="*/ 33811 w 1881147"/>
                <a:gd name="connsiteY31" fmla="*/ 517811 h 1691730"/>
                <a:gd name="connsiteX32" fmla="*/ 474 w 1881147"/>
                <a:gd name="connsiteY32" fmla="*/ 622586 h 1691730"/>
                <a:gd name="connsiteX33" fmla="*/ 62386 w 1881147"/>
                <a:gd name="connsiteY33" fmla="*/ 698786 h 1691730"/>
                <a:gd name="connsiteX34" fmla="*/ 111977 w 1881147"/>
                <a:gd name="connsiteY34" fmla="*/ 679048 h 1691730"/>
                <a:gd name="connsiteX35" fmla="*/ 112334 w 1881147"/>
                <a:gd name="connsiteY35" fmla="*/ 749307 h 1691730"/>
                <a:gd name="connsiteX36" fmla="*/ 167161 w 1881147"/>
                <a:gd name="connsiteY36" fmla="*/ 779749 h 1691730"/>
                <a:gd name="connsiteX37" fmla="*/ 236159 w 1881147"/>
                <a:gd name="connsiteY37" fmla="*/ 789961 h 1691730"/>
                <a:gd name="connsiteX38" fmla="*/ 271462 w 1881147"/>
                <a:gd name="connsiteY38" fmla="*/ 845932 h 1691730"/>
                <a:gd name="connsiteX39" fmla="*/ 270869 w 1881147"/>
                <a:gd name="connsiteY39" fmla="*/ 891004 h 1691730"/>
                <a:gd name="connsiteX40" fmla="*/ 295393 w 1881147"/>
                <a:gd name="connsiteY40" fmla="*/ 930479 h 1691730"/>
                <a:gd name="connsiteX41" fmla="*/ 341051 w 1881147"/>
                <a:gd name="connsiteY41" fmla="*/ 969071 h 1691730"/>
                <a:gd name="connsiteX42" fmla="*/ 426184 w 1881147"/>
                <a:gd name="connsiteY42" fmla="*/ 1023323 h 1691730"/>
                <a:gd name="connsiteX43" fmla="*/ 461961 w 1881147"/>
                <a:gd name="connsiteY43" fmla="*/ 1094416 h 1691730"/>
                <a:gd name="connsiteX44" fmla="*/ 441064 w 1881147"/>
                <a:gd name="connsiteY44" fmla="*/ 1163989 h 1691730"/>
                <a:gd name="connsiteX45" fmla="*/ 519111 w 1881147"/>
                <a:gd name="connsiteY45" fmla="*/ 1220452 h 1691730"/>
                <a:gd name="connsiteX46" fmla="*/ 591143 w 1881147"/>
                <a:gd name="connsiteY46" fmla="*/ 1253446 h 1691730"/>
                <a:gd name="connsiteX47" fmla="*/ 571974 w 1881147"/>
                <a:gd name="connsiteY47" fmla="*/ 1313149 h 1691730"/>
                <a:gd name="connsiteX48" fmla="*/ 662461 w 1881147"/>
                <a:gd name="connsiteY48" fmla="*/ 1465549 h 1691730"/>
                <a:gd name="connsiteX49" fmla="*/ 755271 w 1881147"/>
                <a:gd name="connsiteY49" fmla="*/ 1538703 h 1691730"/>
                <a:gd name="connsiteX50" fmla="*/ 805336 w 1881147"/>
                <a:gd name="connsiteY50" fmla="*/ 1489361 h 1691730"/>
                <a:gd name="connsiteX51" fmla="*/ 869926 w 1881147"/>
                <a:gd name="connsiteY51" fmla="*/ 1516758 h 1691730"/>
                <a:gd name="connsiteX52" fmla="*/ 924399 w 1881147"/>
                <a:gd name="connsiteY52" fmla="*/ 1484599 h 1691730"/>
                <a:gd name="connsiteX53" fmla="*/ 941246 w 1881147"/>
                <a:gd name="connsiteY53" fmla="*/ 1442423 h 1691730"/>
                <a:gd name="connsiteX54" fmla="*/ 1005123 w 1881147"/>
                <a:gd name="connsiteY54" fmla="*/ 1528835 h 1691730"/>
                <a:gd name="connsiteX55" fmla="*/ 1050190 w 1881147"/>
                <a:gd name="connsiteY55" fmla="*/ 1599929 h 1691730"/>
                <a:gd name="connsiteX56" fmla="*/ 1120136 w 1881147"/>
                <a:gd name="connsiteY56" fmla="*/ 1691448 h 1691730"/>
                <a:gd name="connsiteX57" fmla="*/ 1151034 w 1881147"/>
                <a:gd name="connsiteY57" fmla="*/ 1628357 h 1691730"/>
                <a:gd name="connsiteX58" fmla="*/ 1181693 w 1881147"/>
                <a:gd name="connsiteY58" fmla="*/ 1621877 h 1691730"/>
                <a:gd name="connsiteX59" fmla="*/ 1224792 w 1881147"/>
                <a:gd name="connsiteY59" fmla="*/ 1651140 h 1691730"/>
                <a:gd name="connsiteX60" fmla="*/ 1258367 w 1881147"/>
                <a:gd name="connsiteY60" fmla="*/ 1610486 h 1691730"/>
                <a:gd name="connsiteX61" fmla="*/ 1277188 w 1881147"/>
                <a:gd name="connsiteY61" fmla="*/ 1615103 h 1691730"/>
                <a:gd name="connsiteX62" fmla="*/ 1311230 w 1881147"/>
                <a:gd name="connsiteY62" fmla="*/ 1681580 h 1691730"/>
                <a:gd name="connsiteX63" fmla="*/ 1367786 w 1881147"/>
                <a:gd name="connsiteY63" fmla="*/ 1658111 h 1691730"/>
                <a:gd name="connsiteX64" fmla="*/ 1419818 w 1881147"/>
                <a:gd name="connsiteY64" fmla="*/ 1601990 h 1691730"/>
                <a:gd name="connsiteX65" fmla="*/ 1470595 w 1881147"/>
                <a:gd name="connsiteY65" fmla="*/ 1585447 h 1691730"/>
                <a:gd name="connsiteX66" fmla="*/ 1488274 w 1881147"/>
                <a:gd name="connsiteY66" fmla="*/ 1641269 h 1691730"/>
                <a:gd name="connsiteX67" fmla="*/ 1558169 w 1881147"/>
                <a:gd name="connsiteY67" fmla="*/ 1615591 h 1691730"/>
                <a:gd name="connsiteX68" fmla="*/ 1588947 w 1881147"/>
                <a:gd name="connsiteY68" fmla="*/ 1528835 h 1691730"/>
                <a:gd name="connsiteX69" fmla="*/ 1670383 w 1881147"/>
                <a:gd name="connsiteY69" fmla="*/ 1438693 h 1691730"/>
                <a:gd name="connsiteX70" fmla="*/ 1714974 w 1881147"/>
                <a:gd name="connsiteY70" fmla="*/ 1407563 h 1691730"/>
                <a:gd name="connsiteX71" fmla="*/ 1743343 w 1881147"/>
                <a:gd name="connsiteY71" fmla="*/ 1410858 h 1691730"/>
                <a:gd name="connsiteX72" fmla="*/ 1820935 w 1881147"/>
                <a:gd name="connsiteY72" fmla="*/ 1400250 h 1691730"/>
                <a:gd name="connsiteX73" fmla="*/ 1816054 w 1881147"/>
                <a:gd name="connsiteY73" fmla="*/ 1453814 h 1691730"/>
                <a:gd name="connsiteX74" fmla="*/ 1874221 w 1881147"/>
                <a:gd name="connsiteY74" fmla="*/ 1477135 h 1691730"/>
                <a:gd name="connsiteX75" fmla="*/ 1875829 w 1881147"/>
                <a:gd name="connsiteY75" fmla="*/ 1454501 h 1691730"/>
                <a:gd name="connsiteX76" fmla="*/ 1875051 w 1881147"/>
                <a:gd name="connsiteY76" fmla="*/ 1393767 h 1691730"/>
                <a:gd name="connsiteX77" fmla="*/ 1853086 w 1881147"/>
                <a:gd name="connsiteY77" fmla="*/ 1303624 h 1691730"/>
                <a:gd name="connsiteX78" fmla="*/ 1853086 w 1881147"/>
                <a:gd name="connsiteY78" fmla="*/ 1246474 h 1691730"/>
                <a:gd name="connsiteX79" fmla="*/ 1810224 w 1881147"/>
                <a:gd name="connsiteY79" fmla="*/ 1236949 h 1691730"/>
                <a:gd name="connsiteX80" fmla="*/ 1734024 w 1881147"/>
                <a:gd name="connsiteY80" fmla="*/ 1155986 h 1691730"/>
                <a:gd name="connsiteX81" fmla="*/ 1695924 w 1881147"/>
                <a:gd name="connsiteY81" fmla="*/ 975011 h 1691730"/>
                <a:gd name="connsiteX82" fmla="*/ 1643536 w 1881147"/>
                <a:gd name="connsiteY82" fmla="*/ 941674 h 1691730"/>
                <a:gd name="connsiteX83" fmla="*/ 1605436 w 1881147"/>
                <a:gd name="connsiteY83" fmla="*/ 884524 h 1691730"/>
                <a:gd name="connsiteX84" fmla="*/ 1557811 w 1881147"/>
                <a:gd name="connsiteY84" fmla="*/ 836899 h 1691730"/>
                <a:gd name="connsiteX85" fmla="*/ 1505424 w 1881147"/>
                <a:gd name="connsiteY85" fmla="*/ 817849 h 1691730"/>
                <a:gd name="connsiteX86" fmla="*/ 1453036 w 1881147"/>
                <a:gd name="connsiteY86" fmla="*/ 813086 h 1691730"/>
                <a:gd name="connsiteX87" fmla="*/ 1510186 w 1881147"/>
                <a:gd name="connsiteY87" fmla="*/ 779749 h 1691730"/>
                <a:gd name="connsiteX88" fmla="*/ 1476849 w 1881147"/>
                <a:gd name="connsiteY88" fmla="*/ 746411 h 1691730"/>
                <a:gd name="connsiteX89" fmla="*/ 1481611 w 1881147"/>
                <a:gd name="connsiteY89" fmla="*/ 722599 h 1691730"/>
                <a:gd name="connsiteX90" fmla="*/ 1572099 w 1881147"/>
                <a:gd name="connsiteY90" fmla="*/ 760699 h 1691730"/>
                <a:gd name="connsiteX91" fmla="*/ 1624486 w 1881147"/>
                <a:gd name="connsiteY91" fmla="*/ 694024 h 1691730"/>
                <a:gd name="connsiteX92" fmla="*/ 1622283 w 1881147"/>
                <a:gd name="connsiteY92" fmla="*/ 551149 h 1691730"/>
                <a:gd name="connsiteX93" fmla="*/ 1639486 w 1881147"/>
                <a:gd name="connsiteY93" fmla="*/ 402823 h 1691730"/>
                <a:gd name="connsiteX0" fmla="*/ 1639486 w 1881147"/>
                <a:gd name="connsiteY0" fmla="*/ 402823 h 1691730"/>
                <a:gd name="connsiteX1" fmla="*/ 1567336 w 1881147"/>
                <a:gd name="connsiteY1" fmla="*/ 370174 h 1691730"/>
                <a:gd name="connsiteX2" fmla="*/ 1477087 w 1881147"/>
                <a:gd name="connsiteY2" fmla="*/ 346361 h 1691730"/>
                <a:gd name="connsiteX3" fmla="*/ 1423767 w 1881147"/>
                <a:gd name="connsiteY3" fmla="*/ 269277 h 1691730"/>
                <a:gd name="connsiteX4" fmla="*/ 1395785 w 1881147"/>
                <a:gd name="connsiteY4" fmla="*/ 167432 h 1691730"/>
                <a:gd name="connsiteX5" fmla="*/ 1351753 w 1881147"/>
                <a:gd name="connsiteY5" fmla="*/ 12986 h 1691730"/>
                <a:gd name="connsiteX6" fmla="*/ 1267299 w 1881147"/>
                <a:gd name="connsiteY6" fmla="*/ 12986 h 1691730"/>
                <a:gd name="connsiteX7" fmla="*/ 1214911 w 1881147"/>
                <a:gd name="connsiteY7" fmla="*/ 51086 h 1691730"/>
                <a:gd name="connsiteX8" fmla="*/ 1214911 w 1881147"/>
                <a:gd name="connsiteY8" fmla="*/ 155861 h 1691730"/>
                <a:gd name="connsiteX9" fmla="*/ 1186336 w 1881147"/>
                <a:gd name="connsiteY9" fmla="*/ 184436 h 1691730"/>
                <a:gd name="connsiteX10" fmla="*/ 1176811 w 1881147"/>
                <a:gd name="connsiteY10" fmla="*/ 255874 h 1691730"/>
                <a:gd name="connsiteX11" fmla="*/ 1114899 w 1881147"/>
                <a:gd name="connsiteY11" fmla="*/ 298736 h 1691730"/>
                <a:gd name="connsiteX12" fmla="*/ 1005361 w 1881147"/>
                <a:gd name="connsiteY12" fmla="*/ 313024 h 1691730"/>
                <a:gd name="connsiteX13" fmla="*/ 962499 w 1881147"/>
                <a:gd name="connsiteY13" fmla="*/ 355886 h 1691730"/>
                <a:gd name="connsiteX14" fmla="*/ 838674 w 1881147"/>
                <a:gd name="connsiteY14" fmla="*/ 355886 h 1691730"/>
                <a:gd name="connsiteX15" fmla="*/ 781524 w 1881147"/>
                <a:gd name="connsiteY15" fmla="*/ 427324 h 1691730"/>
                <a:gd name="connsiteX16" fmla="*/ 781524 w 1881147"/>
                <a:gd name="connsiteY16" fmla="*/ 460661 h 1691730"/>
                <a:gd name="connsiteX17" fmla="*/ 743424 w 1881147"/>
                <a:gd name="connsiteY17" fmla="*/ 484474 h 1691730"/>
                <a:gd name="connsiteX18" fmla="*/ 671986 w 1881147"/>
                <a:gd name="connsiteY18" fmla="*/ 417799 h 1691730"/>
                <a:gd name="connsiteX19" fmla="*/ 519586 w 1881147"/>
                <a:gd name="connsiteY19" fmla="*/ 413036 h 1691730"/>
                <a:gd name="connsiteX20" fmla="*/ 457674 w 1881147"/>
                <a:gd name="connsiteY20" fmla="*/ 432086 h 1691730"/>
                <a:gd name="connsiteX21" fmla="*/ 419574 w 1881147"/>
                <a:gd name="connsiteY21" fmla="*/ 417799 h 1691730"/>
                <a:gd name="connsiteX22" fmla="*/ 400524 w 1881147"/>
                <a:gd name="connsiteY22" fmla="*/ 355886 h 1691730"/>
                <a:gd name="connsiteX23" fmla="*/ 333849 w 1881147"/>
                <a:gd name="connsiteY23" fmla="*/ 303499 h 1691730"/>
                <a:gd name="connsiteX24" fmla="*/ 286224 w 1881147"/>
                <a:gd name="connsiteY24" fmla="*/ 236824 h 1691730"/>
                <a:gd name="connsiteX25" fmla="*/ 143349 w 1881147"/>
                <a:gd name="connsiteY25" fmla="*/ 255874 h 1691730"/>
                <a:gd name="connsiteX26" fmla="*/ 124299 w 1881147"/>
                <a:gd name="connsiteY26" fmla="*/ 332074 h 1691730"/>
                <a:gd name="connsiteX27" fmla="*/ 110011 w 1881147"/>
                <a:gd name="connsiteY27" fmla="*/ 365411 h 1691730"/>
                <a:gd name="connsiteX28" fmla="*/ 133824 w 1881147"/>
                <a:gd name="connsiteY28" fmla="*/ 413036 h 1691730"/>
                <a:gd name="connsiteX29" fmla="*/ 81436 w 1881147"/>
                <a:gd name="connsiteY29" fmla="*/ 451136 h 1691730"/>
                <a:gd name="connsiteX30" fmla="*/ 33811 w 1881147"/>
                <a:gd name="connsiteY30" fmla="*/ 446374 h 1691730"/>
                <a:gd name="connsiteX31" fmla="*/ 33811 w 1881147"/>
                <a:gd name="connsiteY31" fmla="*/ 517811 h 1691730"/>
                <a:gd name="connsiteX32" fmla="*/ 474 w 1881147"/>
                <a:gd name="connsiteY32" fmla="*/ 622586 h 1691730"/>
                <a:gd name="connsiteX33" fmla="*/ 62386 w 1881147"/>
                <a:gd name="connsiteY33" fmla="*/ 698786 h 1691730"/>
                <a:gd name="connsiteX34" fmla="*/ 111977 w 1881147"/>
                <a:gd name="connsiteY34" fmla="*/ 679048 h 1691730"/>
                <a:gd name="connsiteX35" fmla="*/ 112334 w 1881147"/>
                <a:gd name="connsiteY35" fmla="*/ 749307 h 1691730"/>
                <a:gd name="connsiteX36" fmla="*/ 167161 w 1881147"/>
                <a:gd name="connsiteY36" fmla="*/ 779749 h 1691730"/>
                <a:gd name="connsiteX37" fmla="*/ 236159 w 1881147"/>
                <a:gd name="connsiteY37" fmla="*/ 789961 h 1691730"/>
                <a:gd name="connsiteX38" fmla="*/ 271462 w 1881147"/>
                <a:gd name="connsiteY38" fmla="*/ 845932 h 1691730"/>
                <a:gd name="connsiteX39" fmla="*/ 270869 w 1881147"/>
                <a:gd name="connsiteY39" fmla="*/ 891004 h 1691730"/>
                <a:gd name="connsiteX40" fmla="*/ 295393 w 1881147"/>
                <a:gd name="connsiteY40" fmla="*/ 930479 h 1691730"/>
                <a:gd name="connsiteX41" fmla="*/ 341051 w 1881147"/>
                <a:gd name="connsiteY41" fmla="*/ 969071 h 1691730"/>
                <a:gd name="connsiteX42" fmla="*/ 426184 w 1881147"/>
                <a:gd name="connsiteY42" fmla="*/ 1023323 h 1691730"/>
                <a:gd name="connsiteX43" fmla="*/ 461961 w 1881147"/>
                <a:gd name="connsiteY43" fmla="*/ 1094416 h 1691730"/>
                <a:gd name="connsiteX44" fmla="*/ 441064 w 1881147"/>
                <a:gd name="connsiteY44" fmla="*/ 1163989 h 1691730"/>
                <a:gd name="connsiteX45" fmla="*/ 519111 w 1881147"/>
                <a:gd name="connsiteY45" fmla="*/ 1220452 h 1691730"/>
                <a:gd name="connsiteX46" fmla="*/ 591143 w 1881147"/>
                <a:gd name="connsiteY46" fmla="*/ 1253446 h 1691730"/>
                <a:gd name="connsiteX47" fmla="*/ 571974 w 1881147"/>
                <a:gd name="connsiteY47" fmla="*/ 1313149 h 1691730"/>
                <a:gd name="connsiteX48" fmla="*/ 662461 w 1881147"/>
                <a:gd name="connsiteY48" fmla="*/ 1465549 h 1691730"/>
                <a:gd name="connsiteX49" fmla="*/ 755271 w 1881147"/>
                <a:gd name="connsiteY49" fmla="*/ 1538703 h 1691730"/>
                <a:gd name="connsiteX50" fmla="*/ 805336 w 1881147"/>
                <a:gd name="connsiteY50" fmla="*/ 1489361 h 1691730"/>
                <a:gd name="connsiteX51" fmla="*/ 869926 w 1881147"/>
                <a:gd name="connsiteY51" fmla="*/ 1516758 h 1691730"/>
                <a:gd name="connsiteX52" fmla="*/ 924399 w 1881147"/>
                <a:gd name="connsiteY52" fmla="*/ 1484599 h 1691730"/>
                <a:gd name="connsiteX53" fmla="*/ 941246 w 1881147"/>
                <a:gd name="connsiteY53" fmla="*/ 1442423 h 1691730"/>
                <a:gd name="connsiteX54" fmla="*/ 1005123 w 1881147"/>
                <a:gd name="connsiteY54" fmla="*/ 1528835 h 1691730"/>
                <a:gd name="connsiteX55" fmla="*/ 1050190 w 1881147"/>
                <a:gd name="connsiteY55" fmla="*/ 1599929 h 1691730"/>
                <a:gd name="connsiteX56" fmla="*/ 1120136 w 1881147"/>
                <a:gd name="connsiteY56" fmla="*/ 1691448 h 1691730"/>
                <a:gd name="connsiteX57" fmla="*/ 1151034 w 1881147"/>
                <a:gd name="connsiteY57" fmla="*/ 1628357 h 1691730"/>
                <a:gd name="connsiteX58" fmla="*/ 1181693 w 1881147"/>
                <a:gd name="connsiteY58" fmla="*/ 1621877 h 1691730"/>
                <a:gd name="connsiteX59" fmla="*/ 1224792 w 1881147"/>
                <a:gd name="connsiteY59" fmla="*/ 1651140 h 1691730"/>
                <a:gd name="connsiteX60" fmla="*/ 1258367 w 1881147"/>
                <a:gd name="connsiteY60" fmla="*/ 1610486 h 1691730"/>
                <a:gd name="connsiteX61" fmla="*/ 1277188 w 1881147"/>
                <a:gd name="connsiteY61" fmla="*/ 1615103 h 1691730"/>
                <a:gd name="connsiteX62" fmla="*/ 1311230 w 1881147"/>
                <a:gd name="connsiteY62" fmla="*/ 1681580 h 1691730"/>
                <a:gd name="connsiteX63" fmla="*/ 1367786 w 1881147"/>
                <a:gd name="connsiteY63" fmla="*/ 1658111 h 1691730"/>
                <a:gd name="connsiteX64" fmla="*/ 1419818 w 1881147"/>
                <a:gd name="connsiteY64" fmla="*/ 1601990 h 1691730"/>
                <a:gd name="connsiteX65" fmla="*/ 1470595 w 1881147"/>
                <a:gd name="connsiteY65" fmla="*/ 1585447 h 1691730"/>
                <a:gd name="connsiteX66" fmla="*/ 1488274 w 1881147"/>
                <a:gd name="connsiteY66" fmla="*/ 1641269 h 1691730"/>
                <a:gd name="connsiteX67" fmla="*/ 1558169 w 1881147"/>
                <a:gd name="connsiteY67" fmla="*/ 1615591 h 1691730"/>
                <a:gd name="connsiteX68" fmla="*/ 1588947 w 1881147"/>
                <a:gd name="connsiteY68" fmla="*/ 1528835 h 1691730"/>
                <a:gd name="connsiteX69" fmla="*/ 1670383 w 1881147"/>
                <a:gd name="connsiteY69" fmla="*/ 1438693 h 1691730"/>
                <a:gd name="connsiteX70" fmla="*/ 1714974 w 1881147"/>
                <a:gd name="connsiteY70" fmla="*/ 1407563 h 1691730"/>
                <a:gd name="connsiteX71" fmla="*/ 1743343 w 1881147"/>
                <a:gd name="connsiteY71" fmla="*/ 1410858 h 1691730"/>
                <a:gd name="connsiteX72" fmla="*/ 1820935 w 1881147"/>
                <a:gd name="connsiteY72" fmla="*/ 1400250 h 1691730"/>
                <a:gd name="connsiteX73" fmla="*/ 1816054 w 1881147"/>
                <a:gd name="connsiteY73" fmla="*/ 1453814 h 1691730"/>
                <a:gd name="connsiteX74" fmla="*/ 1874221 w 1881147"/>
                <a:gd name="connsiteY74" fmla="*/ 1477135 h 1691730"/>
                <a:gd name="connsiteX75" fmla="*/ 1875829 w 1881147"/>
                <a:gd name="connsiteY75" fmla="*/ 1454501 h 1691730"/>
                <a:gd name="connsiteX76" fmla="*/ 1875051 w 1881147"/>
                <a:gd name="connsiteY76" fmla="*/ 1393767 h 1691730"/>
                <a:gd name="connsiteX77" fmla="*/ 1853086 w 1881147"/>
                <a:gd name="connsiteY77" fmla="*/ 1303624 h 1691730"/>
                <a:gd name="connsiteX78" fmla="*/ 1853086 w 1881147"/>
                <a:gd name="connsiteY78" fmla="*/ 1246474 h 1691730"/>
                <a:gd name="connsiteX79" fmla="*/ 1810224 w 1881147"/>
                <a:gd name="connsiteY79" fmla="*/ 1236949 h 1691730"/>
                <a:gd name="connsiteX80" fmla="*/ 1734024 w 1881147"/>
                <a:gd name="connsiteY80" fmla="*/ 1155986 h 1691730"/>
                <a:gd name="connsiteX81" fmla="*/ 1695924 w 1881147"/>
                <a:gd name="connsiteY81" fmla="*/ 975011 h 1691730"/>
                <a:gd name="connsiteX82" fmla="*/ 1643536 w 1881147"/>
                <a:gd name="connsiteY82" fmla="*/ 941674 h 1691730"/>
                <a:gd name="connsiteX83" fmla="*/ 1605436 w 1881147"/>
                <a:gd name="connsiteY83" fmla="*/ 884524 h 1691730"/>
                <a:gd name="connsiteX84" fmla="*/ 1557811 w 1881147"/>
                <a:gd name="connsiteY84" fmla="*/ 836899 h 1691730"/>
                <a:gd name="connsiteX85" fmla="*/ 1505424 w 1881147"/>
                <a:gd name="connsiteY85" fmla="*/ 817849 h 1691730"/>
                <a:gd name="connsiteX86" fmla="*/ 1453036 w 1881147"/>
                <a:gd name="connsiteY86" fmla="*/ 813086 h 1691730"/>
                <a:gd name="connsiteX87" fmla="*/ 1510186 w 1881147"/>
                <a:gd name="connsiteY87" fmla="*/ 779749 h 1691730"/>
                <a:gd name="connsiteX88" fmla="*/ 1476849 w 1881147"/>
                <a:gd name="connsiteY88" fmla="*/ 746411 h 1691730"/>
                <a:gd name="connsiteX89" fmla="*/ 1481611 w 1881147"/>
                <a:gd name="connsiteY89" fmla="*/ 722599 h 1691730"/>
                <a:gd name="connsiteX90" fmla="*/ 1572099 w 1881147"/>
                <a:gd name="connsiteY90" fmla="*/ 760699 h 1691730"/>
                <a:gd name="connsiteX91" fmla="*/ 1624486 w 1881147"/>
                <a:gd name="connsiteY91" fmla="*/ 694024 h 1691730"/>
                <a:gd name="connsiteX92" fmla="*/ 1622283 w 1881147"/>
                <a:gd name="connsiteY92" fmla="*/ 551149 h 1691730"/>
                <a:gd name="connsiteX93" fmla="*/ 1639486 w 1881147"/>
                <a:gd name="connsiteY93" fmla="*/ 402823 h 1691730"/>
                <a:gd name="connsiteX0" fmla="*/ 1639486 w 1881147"/>
                <a:gd name="connsiteY0" fmla="*/ 405145 h 1694052"/>
                <a:gd name="connsiteX1" fmla="*/ 1567336 w 1881147"/>
                <a:gd name="connsiteY1" fmla="*/ 372496 h 1694052"/>
                <a:gd name="connsiteX2" fmla="*/ 1477087 w 1881147"/>
                <a:gd name="connsiteY2" fmla="*/ 348683 h 1694052"/>
                <a:gd name="connsiteX3" fmla="*/ 1423767 w 1881147"/>
                <a:gd name="connsiteY3" fmla="*/ 271599 h 1694052"/>
                <a:gd name="connsiteX4" fmla="*/ 1395785 w 1881147"/>
                <a:gd name="connsiteY4" fmla="*/ 169754 h 1694052"/>
                <a:gd name="connsiteX5" fmla="*/ 1351753 w 1881147"/>
                <a:gd name="connsiteY5" fmla="*/ 15308 h 1694052"/>
                <a:gd name="connsiteX6" fmla="*/ 1267299 w 1881147"/>
                <a:gd name="connsiteY6" fmla="*/ 15308 h 1694052"/>
                <a:gd name="connsiteX7" fmla="*/ 1247452 w 1881147"/>
                <a:gd name="connsiteY7" fmla="*/ 101065 h 1694052"/>
                <a:gd name="connsiteX8" fmla="*/ 1214911 w 1881147"/>
                <a:gd name="connsiteY8" fmla="*/ 158183 h 1694052"/>
                <a:gd name="connsiteX9" fmla="*/ 1186336 w 1881147"/>
                <a:gd name="connsiteY9" fmla="*/ 186758 h 1694052"/>
                <a:gd name="connsiteX10" fmla="*/ 1176811 w 1881147"/>
                <a:gd name="connsiteY10" fmla="*/ 258196 h 1694052"/>
                <a:gd name="connsiteX11" fmla="*/ 1114899 w 1881147"/>
                <a:gd name="connsiteY11" fmla="*/ 301058 h 1694052"/>
                <a:gd name="connsiteX12" fmla="*/ 1005361 w 1881147"/>
                <a:gd name="connsiteY12" fmla="*/ 315346 h 1694052"/>
                <a:gd name="connsiteX13" fmla="*/ 962499 w 1881147"/>
                <a:gd name="connsiteY13" fmla="*/ 358208 h 1694052"/>
                <a:gd name="connsiteX14" fmla="*/ 838674 w 1881147"/>
                <a:gd name="connsiteY14" fmla="*/ 358208 h 1694052"/>
                <a:gd name="connsiteX15" fmla="*/ 781524 w 1881147"/>
                <a:gd name="connsiteY15" fmla="*/ 429646 h 1694052"/>
                <a:gd name="connsiteX16" fmla="*/ 781524 w 1881147"/>
                <a:gd name="connsiteY16" fmla="*/ 462983 h 1694052"/>
                <a:gd name="connsiteX17" fmla="*/ 743424 w 1881147"/>
                <a:gd name="connsiteY17" fmla="*/ 486796 h 1694052"/>
                <a:gd name="connsiteX18" fmla="*/ 671986 w 1881147"/>
                <a:gd name="connsiteY18" fmla="*/ 420121 h 1694052"/>
                <a:gd name="connsiteX19" fmla="*/ 519586 w 1881147"/>
                <a:gd name="connsiteY19" fmla="*/ 415358 h 1694052"/>
                <a:gd name="connsiteX20" fmla="*/ 457674 w 1881147"/>
                <a:gd name="connsiteY20" fmla="*/ 434408 h 1694052"/>
                <a:gd name="connsiteX21" fmla="*/ 419574 w 1881147"/>
                <a:gd name="connsiteY21" fmla="*/ 420121 h 1694052"/>
                <a:gd name="connsiteX22" fmla="*/ 400524 w 1881147"/>
                <a:gd name="connsiteY22" fmla="*/ 358208 h 1694052"/>
                <a:gd name="connsiteX23" fmla="*/ 333849 w 1881147"/>
                <a:gd name="connsiteY23" fmla="*/ 305821 h 1694052"/>
                <a:gd name="connsiteX24" fmla="*/ 286224 w 1881147"/>
                <a:gd name="connsiteY24" fmla="*/ 239146 h 1694052"/>
                <a:gd name="connsiteX25" fmla="*/ 143349 w 1881147"/>
                <a:gd name="connsiteY25" fmla="*/ 258196 h 1694052"/>
                <a:gd name="connsiteX26" fmla="*/ 124299 w 1881147"/>
                <a:gd name="connsiteY26" fmla="*/ 334396 h 1694052"/>
                <a:gd name="connsiteX27" fmla="*/ 110011 w 1881147"/>
                <a:gd name="connsiteY27" fmla="*/ 367733 h 1694052"/>
                <a:gd name="connsiteX28" fmla="*/ 133824 w 1881147"/>
                <a:gd name="connsiteY28" fmla="*/ 415358 h 1694052"/>
                <a:gd name="connsiteX29" fmla="*/ 81436 w 1881147"/>
                <a:gd name="connsiteY29" fmla="*/ 453458 h 1694052"/>
                <a:gd name="connsiteX30" fmla="*/ 33811 w 1881147"/>
                <a:gd name="connsiteY30" fmla="*/ 448696 h 1694052"/>
                <a:gd name="connsiteX31" fmla="*/ 33811 w 1881147"/>
                <a:gd name="connsiteY31" fmla="*/ 520133 h 1694052"/>
                <a:gd name="connsiteX32" fmla="*/ 474 w 1881147"/>
                <a:gd name="connsiteY32" fmla="*/ 624908 h 1694052"/>
                <a:gd name="connsiteX33" fmla="*/ 62386 w 1881147"/>
                <a:gd name="connsiteY33" fmla="*/ 701108 h 1694052"/>
                <a:gd name="connsiteX34" fmla="*/ 111977 w 1881147"/>
                <a:gd name="connsiteY34" fmla="*/ 681370 h 1694052"/>
                <a:gd name="connsiteX35" fmla="*/ 112334 w 1881147"/>
                <a:gd name="connsiteY35" fmla="*/ 751629 h 1694052"/>
                <a:gd name="connsiteX36" fmla="*/ 167161 w 1881147"/>
                <a:gd name="connsiteY36" fmla="*/ 782071 h 1694052"/>
                <a:gd name="connsiteX37" fmla="*/ 236159 w 1881147"/>
                <a:gd name="connsiteY37" fmla="*/ 792283 h 1694052"/>
                <a:gd name="connsiteX38" fmla="*/ 271462 w 1881147"/>
                <a:gd name="connsiteY38" fmla="*/ 848254 h 1694052"/>
                <a:gd name="connsiteX39" fmla="*/ 270869 w 1881147"/>
                <a:gd name="connsiteY39" fmla="*/ 893326 h 1694052"/>
                <a:gd name="connsiteX40" fmla="*/ 295393 w 1881147"/>
                <a:gd name="connsiteY40" fmla="*/ 932801 h 1694052"/>
                <a:gd name="connsiteX41" fmla="*/ 341051 w 1881147"/>
                <a:gd name="connsiteY41" fmla="*/ 971393 h 1694052"/>
                <a:gd name="connsiteX42" fmla="*/ 426184 w 1881147"/>
                <a:gd name="connsiteY42" fmla="*/ 1025645 h 1694052"/>
                <a:gd name="connsiteX43" fmla="*/ 461961 w 1881147"/>
                <a:gd name="connsiteY43" fmla="*/ 1096738 h 1694052"/>
                <a:gd name="connsiteX44" fmla="*/ 441064 w 1881147"/>
                <a:gd name="connsiteY44" fmla="*/ 1166311 h 1694052"/>
                <a:gd name="connsiteX45" fmla="*/ 519111 w 1881147"/>
                <a:gd name="connsiteY45" fmla="*/ 1222774 h 1694052"/>
                <a:gd name="connsiteX46" fmla="*/ 591143 w 1881147"/>
                <a:gd name="connsiteY46" fmla="*/ 1255768 h 1694052"/>
                <a:gd name="connsiteX47" fmla="*/ 571974 w 1881147"/>
                <a:gd name="connsiteY47" fmla="*/ 1315471 h 1694052"/>
                <a:gd name="connsiteX48" fmla="*/ 662461 w 1881147"/>
                <a:gd name="connsiteY48" fmla="*/ 1467871 h 1694052"/>
                <a:gd name="connsiteX49" fmla="*/ 755271 w 1881147"/>
                <a:gd name="connsiteY49" fmla="*/ 1541025 h 1694052"/>
                <a:gd name="connsiteX50" fmla="*/ 805336 w 1881147"/>
                <a:gd name="connsiteY50" fmla="*/ 1491683 h 1694052"/>
                <a:gd name="connsiteX51" fmla="*/ 869926 w 1881147"/>
                <a:gd name="connsiteY51" fmla="*/ 1519080 h 1694052"/>
                <a:gd name="connsiteX52" fmla="*/ 924399 w 1881147"/>
                <a:gd name="connsiteY52" fmla="*/ 1486921 h 1694052"/>
                <a:gd name="connsiteX53" fmla="*/ 941246 w 1881147"/>
                <a:gd name="connsiteY53" fmla="*/ 1444745 h 1694052"/>
                <a:gd name="connsiteX54" fmla="*/ 1005123 w 1881147"/>
                <a:gd name="connsiteY54" fmla="*/ 1531157 h 1694052"/>
                <a:gd name="connsiteX55" fmla="*/ 1050190 w 1881147"/>
                <a:gd name="connsiteY55" fmla="*/ 1602251 h 1694052"/>
                <a:gd name="connsiteX56" fmla="*/ 1120136 w 1881147"/>
                <a:gd name="connsiteY56" fmla="*/ 1693770 h 1694052"/>
                <a:gd name="connsiteX57" fmla="*/ 1151034 w 1881147"/>
                <a:gd name="connsiteY57" fmla="*/ 1630679 h 1694052"/>
                <a:gd name="connsiteX58" fmla="*/ 1181693 w 1881147"/>
                <a:gd name="connsiteY58" fmla="*/ 1624199 h 1694052"/>
                <a:gd name="connsiteX59" fmla="*/ 1224792 w 1881147"/>
                <a:gd name="connsiteY59" fmla="*/ 1653462 h 1694052"/>
                <a:gd name="connsiteX60" fmla="*/ 1258367 w 1881147"/>
                <a:gd name="connsiteY60" fmla="*/ 1612808 h 1694052"/>
                <a:gd name="connsiteX61" fmla="*/ 1277188 w 1881147"/>
                <a:gd name="connsiteY61" fmla="*/ 1617425 h 1694052"/>
                <a:gd name="connsiteX62" fmla="*/ 1311230 w 1881147"/>
                <a:gd name="connsiteY62" fmla="*/ 1683902 h 1694052"/>
                <a:gd name="connsiteX63" fmla="*/ 1367786 w 1881147"/>
                <a:gd name="connsiteY63" fmla="*/ 1660433 h 1694052"/>
                <a:gd name="connsiteX64" fmla="*/ 1419818 w 1881147"/>
                <a:gd name="connsiteY64" fmla="*/ 1604312 h 1694052"/>
                <a:gd name="connsiteX65" fmla="*/ 1470595 w 1881147"/>
                <a:gd name="connsiteY65" fmla="*/ 1587769 h 1694052"/>
                <a:gd name="connsiteX66" fmla="*/ 1488274 w 1881147"/>
                <a:gd name="connsiteY66" fmla="*/ 1643591 h 1694052"/>
                <a:gd name="connsiteX67" fmla="*/ 1558169 w 1881147"/>
                <a:gd name="connsiteY67" fmla="*/ 1617913 h 1694052"/>
                <a:gd name="connsiteX68" fmla="*/ 1588947 w 1881147"/>
                <a:gd name="connsiteY68" fmla="*/ 1531157 h 1694052"/>
                <a:gd name="connsiteX69" fmla="*/ 1670383 w 1881147"/>
                <a:gd name="connsiteY69" fmla="*/ 1441015 h 1694052"/>
                <a:gd name="connsiteX70" fmla="*/ 1714974 w 1881147"/>
                <a:gd name="connsiteY70" fmla="*/ 1409885 h 1694052"/>
                <a:gd name="connsiteX71" fmla="*/ 1743343 w 1881147"/>
                <a:gd name="connsiteY71" fmla="*/ 1413180 h 1694052"/>
                <a:gd name="connsiteX72" fmla="*/ 1820935 w 1881147"/>
                <a:gd name="connsiteY72" fmla="*/ 1402572 h 1694052"/>
                <a:gd name="connsiteX73" fmla="*/ 1816054 w 1881147"/>
                <a:gd name="connsiteY73" fmla="*/ 1456136 h 1694052"/>
                <a:gd name="connsiteX74" fmla="*/ 1874221 w 1881147"/>
                <a:gd name="connsiteY74" fmla="*/ 1479457 h 1694052"/>
                <a:gd name="connsiteX75" fmla="*/ 1875829 w 1881147"/>
                <a:gd name="connsiteY75" fmla="*/ 1456823 h 1694052"/>
                <a:gd name="connsiteX76" fmla="*/ 1875051 w 1881147"/>
                <a:gd name="connsiteY76" fmla="*/ 1396089 h 1694052"/>
                <a:gd name="connsiteX77" fmla="*/ 1853086 w 1881147"/>
                <a:gd name="connsiteY77" fmla="*/ 1305946 h 1694052"/>
                <a:gd name="connsiteX78" fmla="*/ 1853086 w 1881147"/>
                <a:gd name="connsiteY78" fmla="*/ 1248796 h 1694052"/>
                <a:gd name="connsiteX79" fmla="*/ 1810224 w 1881147"/>
                <a:gd name="connsiteY79" fmla="*/ 1239271 h 1694052"/>
                <a:gd name="connsiteX80" fmla="*/ 1734024 w 1881147"/>
                <a:gd name="connsiteY80" fmla="*/ 1158308 h 1694052"/>
                <a:gd name="connsiteX81" fmla="*/ 1695924 w 1881147"/>
                <a:gd name="connsiteY81" fmla="*/ 977333 h 1694052"/>
                <a:gd name="connsiteX82" fmla="*/ 1643536 w 1881147"/>
                <a:gd name="connsiteY82" fmla="*/ 943996 h 1694052"/>
                <a:gd name="connsiteX83" fmla="*/ 1605436 w 1881147"/>
                <a:gd name="connsiteY83" fmla="*/ 886846 h 1694052"/>
                <a:gd name="connsiteX84" fmla="*/ 1557811 w 1881147"/>
                <a:gd name="connsiteY84" fmla="*/ 839221 h 1694052"/>
                <a:gd name="connsiteX85" fmla="*/ 1505424 w 1881147"/>
                <a:gd name="connsiteY85" fmla="*/ 820171 h 1694052"/>
                <a:gd name="connsiteX86" fmla="*/ 1453036 w 1881147"/>
                <a:gd name="connsiteY86" fmla="*/ 815408 h 1694052"/>
                <a:gd name="connsiteX87" fmla="*/ 1510186 w 1881147"/>
                <a:gd name="connsiteY87" fmla="*/ 782071 h 1694052"/>
                <a:gd name="connsiteX88" fmla="*/ 1476849 w 1881147"/>
                <a:gd name="connsiteY88" fmla="*/ 748733 h 1694052"/>
                <a:gd name="connsiteX89" fmla="*/ 1481611 w 1881147"/>
                <a:gd name="connsiteY89" fmla="*/ 724921 h 1694052"/>
                <a:gd name="connsiteX90" fmla="*/ 1572099 w 1881147"/>
                <a:gd name="connsiteY90" fmla="*/ 763021 h 1694052"/>
                <a:gd name="connsiteX91" fmla="*/ 1624486 w 1881147"/>
                <a:gd name="connsiteY91" fmla="*/ 696346 h 1694052"/>
                <a:gd name="connsiteX92" fmla="*/ 1622283 w 1881147"/>
                <a:gd name="connsiteY92" fmla="*/ 553471 h 1694052"/>
                <a:gd name="connsiteX93" fmla="*/ 1639486 w 1881147"/>
                <a:gd name="connsiteY93" fmla="*/ 405145 h 1694052"/>
                <a:gd name="connsiteX0" fmla="*/ 1639486 w 1881147"/>
                <a:gd name="connsiteY0" fmla="*/ 415049 h 1703956"/>
                <a:gd name="connsiteX1" fmla="*/ 1567336 w 1881147"/>
                <a:gd name="connsiteY1" fmla="*/ 382400 h 1703956"/>
                <a:gd name="connsiteX2" fmla="*/ 1477087 w 1881147"/>
                <a:gd name="connsiteY2" fmla="*/ 358587 h 1703956"/>
                <a:gd name="connsiteX3" fmla="*/ 1423767 w 1881147"/>
                <a:gd name="connsiteY3" fmla="*/ 281503 h 1703956"/>
                <a:gd name="connsiteX4" fmla="*/ 1395785 w 1881147"/>
                <a:gd name="connsiteY4" fmla="*/ 179658 h 1703956"/>
                <a:gd name="connsiteX5" fmla="*/ 1364769 w 1881147"/>
                <a:gd name="connsiteY5" fmla="*/ 11596 h 1703956"/>
                <a:gd name="connsiteX6" fmla="*/ 1267299 w 1881147"/>
                <a:gd name="connsiteY6" fmla="*/ 25212 h 1703956"/>
                <a:gd name="connsiteX7" fmla="*/ 1247452 w 1881147"/>
                <a:gd name="connsiteY7" fmla="*/ 110969 h 1703956"/>
                <a:gd name="connsiteX8" fmla="*/ 1214911 w 1881147"/>
                <a:gd name="connsiteY8" fmla="*/ 168087 h 1703956"/>
                <a:gd name="connsiteX9" fmla="*/ 1186336 w 1881147"/>
                <a:gd name="connsiteY9" fmla="*/ 196662 h 1703956"/>
                <a:gd name="connsiteX10" fmla="*/ 1176811 w 1881147"/>
                <a:gd name="connsiteY10" fmla="*/ 268100 h 1703956"/>
                <a:gd name="connsiteX11" fmla="*/ 1114899 w 1881147"/>
                <a:gd name="connsiteY11" fmla="*/ 310962 h 1703956"/>
                <a:gd name="connsiteX12" fmla="*/ 1005361 w 1881147"/>
                <a:gd name="connsiteY12" fmla="*/ 325250 h 1703956"/>
                <a:gd name="connsiteX13" fmla="*/ 962499 w 1881147"/>
                <a:gd name="connsiteY13" fmla="*/ 368112 h 1703956"/>
                <a:gd name="connsiteX14" fmla="*/ 838674 w 1881147"/>
                <a:gd name="connsiteY14" fmla="*/ 368112 h 1703956"/>
                <a:gd name="connsiteX15" fmla="*/ 781524 w 1881147"/>
                <a:gd name="connsiteY15" fmla="*/ 439550 h 1703956"/>
                <a:gd name="connsiteX16" fmla="*/ 781524 w 1881147"/>
                <a:gd name="connsiteY16" fmla="*/ 472887 h 1703956"/>
                <a:gd name="connsiteX17" fmla="*/ 743424 w 1881147"/>
                <a:gd name="connsiteY17" fmla="*/ 496700 h 1703956"/>
                <a:gd name="connsiteX18" fmla="*/ 671986 w 1881147"/>
                <a:gd name="connsiteY18" fmla="*/ 430025 h 1703956"/>
                <a:gd name="connsiteX19" fmla="*/ 519586 w 1881147"/>
                <a:gd name="connsiteY19" fmla="*/ 425262 h 1703956"/>
                <a:gd name="connsiteX20" fmla="*/ 457674 w 1881147"/>
                <a:gd name="connsiteY20" fmla="*/ 444312 h 1703956"/>
                <a:gd name="connsiteX21" fmla="*/ 419574 w 1881147"/>
                <a:gd name="connsiteY21" fmla="*/ 430025 h 1703956"/>
                <a:gd name="connsiteX22" fmla="*/ 400524 w 1881147"/>
                <a:gd name="connsiteY22" fmla="*/ 368112 h 1703956"/>
                <a:gd name="connsiteX23" fmla="*/ 333849 w 1881147"/>
                <a:gd name="connsiteY23" fmla="*/ 315725 h 1703956"/>
                <a:gd name="connsiteX24" fmla="*/ 286224 w 1881147"/>
                <a:gd name="connsiteY24" fmla="*/ 249050 h 1703956"/>
                <a:gd name="connsiteX25" fmla="*/ 143349 w 1881147"/>
                <a:gd name="connsiteY25" fmla="*/ 268100 h 1703956"/>
                <a:gd name="connsiteX26" fmla="*/ 124299 w 1881147"/>
                <a:gd name="connsiteY26" fmla="*/ 344300 h 1703956"/>
                <a:gd name="connsiteX27" fmla="*/ 110011 w 1881147"/>
                <a:gd name="connsiteY27" fmla="*/ 377637 h 1703956"/>
                <a:gd name="connsiteX28" fmla="*/ 133824 w 1881147"/>
                <a:gd name="connsiteY28" fmla="*/ 425262 h 1703956"/>
                <a:gd name="connsiteX29" fmla="*/ 81436 w 1881147"/>
                <a:gd name="connsiteY29" fmla="*/ 463362 h 1703956"/>
                <a:gd name="connsiteX30" fmla="*/ 33811 w 1881147"/>
                <a:gd name="connsiteY30" fmla="*/ 458600 h 1703956"/>
                <a:gd name="connsiteX31" fmla="*/ 33811 w 1881147"/>
                <a:gd name="connsiteY31" fmla="*/ 530037 h 1703956"/>
                <a:gd name="connsiteX32" fmla="*/ 474 w 1881147"/>
                <a:gd name="connsiteY32" fmla="*/ 634812 h 1703956"/>
                <a:gd name="connsiteX33" fmla="*/ 62386 w 1881147"/>
                <a:gd name="connsiteY33" fmla="*/ 711012 h 1703956"/>
                <a:gd name="connsiteX34" fmla="*/ 111977 w 1881147"/>
                <a:gd name="connsiteY34" fmla="*/ 691274 h 1703956"/>
                <a:gd name="connsiteX35" fmla="*/ 112334 w 1881147"/>
                <a:gd name="connsiteY35" fmla="*/ 761533 h 1703956"/>
                <a:gd name="connsiteX36" fmla="*/ 167161 w 1881147"/>
                <a:gd name="connsiteY36" fmla="*/ 791975 h 1703956"/>
                <a:gd name="connsiteX37" fmla="*/ 236159 w 1881147"/>
                <a:gd name="connsiteY37" fmla="*/ 802187 h 1703956"/>
                <a:gd name="connsiteX38" fmla="*/ 271462 w 1881147"/>
                <a:gd name="connsiteY38" fmla="*/ 858158 h 1703956"/>
                <a:gd name="connsiteX39" fmla="*/ 270869 w 1881147"/>
                <a:gd name="connsiteY39" fmla="*/ 903230 h 1703956"/>
                <a:gd name="connsiteX40" fmla="*/ 295393 w 1881147"/>
                <a:gd name="connsiteY40" fmla="*/ 942705 h 1703956"/>
                <a:gd name="connsiteX41" fmla="*/ 341051 w 1881147"/>
                <a:gd name="connsiteY41" fmla="*/ 981297 h 1703956"/>
                <a:gd name="connsiteX42" fmla="*/ 426184 w 1881147"/>
                <a:gd name="connsiteY42" fmla="*/ 1035549 h 1703956"/>
                <a:gd name="connsiteX43" fmla="*/ 461961 w 1881147"/>
                <a:gd name="connsiteY43" fmla="*/ 1106642 h 1703956"/>
                <a:gd name="connsiteX44" fmla="*/ 441064 w 1881147"/>
                <a:gd name="connsiteY44" fmla="*/ 1176215 h 1703956"/>
                <a:gd name="connsiteX45" fmla="*/ 519111 w 1881147"/>
                <a:gd name="connsiteY45" fmla="*/ 1232678 h 1703956"/>
                <a:gd name="connsiteX46" fmla="*/ 591143 w 1881147"/>
                <a:gd name="connsiteY46" fmla="*/ 1265672 h 1703956"/>
                <a:gd name="connsiteX47" fmla="*/ 571974 w 1881147"/>
                <a:gd name="connsiteY47" fmla="*/ 1325375 h 1703956"/>
                <a:gd name="connsiteX48" fmla="*/ 662461 w 1881147"/>
                <a:gd name="connsiteY48" fmla="*/ 1477775 h 1703956"/>
                <a:gd name="connsiteX49" fmla="*/ 755271 w 1881147"/>
                <a:gd name="connsiteY49" fmla="*/ 1550929 h 1703956"/>
                <a:gd name="connsiteX50" fmla="*/ 805336 w 1881147"/>
                <a:gd name="connsiteY50" fmla="*/ 1501587 h 1703956"/>
                <a:gd name="connsiteX51" fmla="*/ 869926 w 1881147"/>
                <a:gd name="connsiteY51" fmla="*/ 1528984 h 1703956"/>
                <a:gd name="connsiteX52" fmla="*/ 924399 w 1881147"/>
                <a:gd name="connsiteY52" fmla="*/ 1496825 h 1703956"/>
                <a:gd name="connsiteX53" fmla="*/ 941246 w 1881147"/>
                <a:gd name="connsiteY53" fmla="*/ 1454649 h 1703956"/>
                <a:gd name="connsiteX54" fmla="*/ 1005123 w 1881147"/>
                <a:gd name="connsiteY54" fmla="*/ 1541061 h 1703956"/>
                <a:gd name="connsiteX55" fmla="*/ 1050190 w 1881147"/>
                <a:gd name="connsiteY55" fmla="*/ 1612155 h 1703956"/>
                <a:gd name="connsiteX56" fmla="*/ 1120136 w 1881147"/>
                <a:gd name="connsiteY56" fmla="*/ 1703674 h 1703956"/>
                <a:gd name="connsiteX57" fmla="*/ 1151034 w 1881147"/>
                <a:gd name="connsiteY57" fmla="*/ 1640583 h 1703956"/>
                <a:gd name="connsiteX58" fmla="*/ 1181693 w 1881147"/>
                <a:gd name="connsiteY58" fmla="*/ 1634103 h 1703956"/>
                <a:gd name="connsiteX59" fmla="*/ 1224792 w 1881147"/>
                <a:gd name="connsiteY59" fmla="*/ 1663366 h 1703956"/>
                <a:gd name="connsiteX60" fmla="*/ 1258367 w 1881147"/>
                <a:gd name="connsiteY60" fmla="*/ 1622712 h 1703956"/>
                <a:gd name="connsiteX61" fmla="*/ 1277188 w 1881147"/>
                <a:gd name="connsiteY61" fmla="*/ 1627329 h 1703956"/>
                <a:gd name="connsiteX62" fmla="*/ 1311230 w 1881147"/>
                <a:gd name="connsiteY62" fmla="*/ 1693806 h 1703956"/>
                <a:gd name="connsiteX63" fmla="*/ 1367786 w 1881147"/>
                <a:gd name="connsiteY63" fmla="*/ 1670337 h 1703956"/>
                <a:gd name="connsiteX64" fmla="*/ 1419818 w 1881147"/>
                <a:gd name="connsiteY64" fmla="*/ 1614216 h 1703956"/>
                <a:gd name="connsiteX65" fmla="*/ 1470595 w 1881147"/>
                <a:gd name="connsiteY65" fmla="*/ 1597673 h 1703956"/>
                <a:gd name="connsiteX66" fmla="*/ 1488274 w 1881147"/>
                <a:gd name="connsiteY66" fmla="*/ 1653495 h 1703956"/>
                <a:gd name="connsiteX67" fmla="*/ 1558169 w 1881147"/>
                <a:gd name="connsiteY67" fmla="*/ 1627817 h 1703956"/>
                <a:gd name="connsiteX68" fmla="*/ 1588947 w 1881147"/>
                <a:gd name="connsiteY68" fmla="*/ 1541061 h 1703956"/>
                <a:gd name="connsiteX69" fmla="*/ 1670383 w 1881147"/>
                <a:gd name="connsiteY69" fmla="*/ 1450919 h 1703956"/>
                <a:gd name="connsiteX70" fmla="*/ 1714974 w 1881147"/>
                <a:gd name="connsiteY70" fmla="*/ 1419789 h 1703956"/>
                <a:gd name="connsiteX71" fmla="*/ 1743343 w 1881147"/>
                <a:gd name="connsiteY71" fmla="*/ 1423084 h 1703956"/>
                <a:gd name="connsiteX72" fmla="*/ 1820935 w 1881147"/>
                <a:gd name="connsiteY72" fmla="*/ 1412476 h 1703956"/>
                <a:gd name="connsiteX73" fmla="*/ 1816054 w 1881147"/>
                <a:gd name="connsiteY73" fmla="*/ 1466040 h 1703956"/>
                <a:gd name="connsiteX74" fmla="*/ 1874221 w 1881147"/>
                <a:gd name="connsiteY74" fmla="*/ 1489361 h 1703956"/>
                <a:gd name="connsiteX75" fmla="*/ 1875829 w 1881147"/>
                <a:gd name="connsiteY75" fmla="*/ 1466727 h 1703956"/>
                <a:gd name="connsiteX76" fmla="*/ 1875051 w 1881147"/>
                <a:gd name="connsiteY76" fmla="*/ 1405993 h 1703956"/>
                <a:gd name="connsiteX77" fmla="*/ 1853086 w 1881147"/>
                <a:gd name="connsiteY77" fmla="*/ 1315850 h 1703956"/>
                <a:gd name="connsiteX78" fmla="*/ 1853086 w 1881147"/>
                <a:gd name="connsiteY78" fmla="*/ 1258700 h 1703956"/>
                <a:gd name="connsiteX79" fmla="*/ 1810224 w 1881147"/>
                <a:gd name="connsiteY79" fmla="*/ 1249175 h 1703956"/>
                <a:gd name="connsiteX80" fmla="*/ 1734024 w 1881147"/>
                <a:gd name="connsiteY80" fmla="*/ 1168212 h 1703956"/>
                <a:gd name="connsiteX81" fmla="*/ 1695924 w 1881147"/>
                <a:gd name="connsiteY81" fmla="*/ 987237 h 1703956"/>
                <a:gd name="connsiteX82" fmla="*/ 1643536 w 1881147"/>
                <a:gd name="connsiteY82" fmla="*/ 953900 h 1703956"/>
                <a:gd name="connsiteX83" fmla="*/ 1605436 w 1881147"/>
                <a:gd name="connsiteY83" fmla="*/ 896750 h 1703956"/>
                <a:gd name="connsiteX84" fmla="*/ 1557811 w 1881147"/>
                <a:gd name="connsiteY84" fmla="*/ 849125 h 1703956"/>
                <a:gd name="connsiteX85" fmla="*/ 1505424 w 1881147"/>
                <a:gd name="connsiteY85" fmla="*/ 830075 h 1703956"/>
                <a:gd name="connsiteX86" fmla="*/ 1453036 w 1881147"/>
                <a:gd name="connsiteY86" fmla="*/ 825312 h 1703956"/>
                <a:gd name="connsiteX87" fmla="*/ 1510186 w 1881147"/>
                <a:gd name="connsiteY87" fmla="*/ 791975 h 1703956"/>
                <a:gd name="connsiteX88" fmla="*/ 1476849 w 1881147"/>
                <a:gd name="connsiteY88" fmla="*/ 758637 h 1703956"/>
                <a:gd name="connsiteX89" fmla="*/ 1481611 w 1881147"/>
                <a:gd name="connsiteY89" fmla="*/ 734825 h 1703956"/>
                <a:gd name="connsiteX90" fmla="*/ 1572099 w 1881147"/>
                <a:gd name="connsiteY90" fmla="*/ 772925 h 1703956"/>
                <a:gd name="connsiteX91" fmla="*/ 1624486 w 1881147"/>
                <a:gd name="connsiteY91" fmla="*/ 706250 h 1703956"/>
                <a:gd name="connsiteX92" fmla="*/ 1622283 w 1881147"/>
                <a:gd name="connsiteY92" fmla="*/ 563375 h 1703956"/>
                <a:gd name="connsiteX93" fmla="*/ 1639486 w 1881147"/>
                <a:gd name="connsiteY93" fmla="*/ 415049 h 1703956"/>
                <a:gd name="connsiteX0" fmla="*/ 1639486 w 1881147"/>
                <a:gd name="connsiteY0" fmla="*/ 410094 h 1699001"/>
                <a:gd name="connsiteX1" fmla="*/ 1567336 w 1881147"/>
                <a:gd name="connsiteY1" fmla="*/ 377445 h 1699001"/>
                <a:gd name="connsiteX2" fmla="*/ 1477087 w 1881147"/>
                <a:gd name="connsiteY2" fmla="*/ 353632 h 1699001"/>
                <a:gd name="connsiteX3" fmla="*/ 1423767 w 1881147"/>
                <a:gd name="connsiteY3" fmla="*/ 276548 h 1699001"/>
                <a:gd name="connsiteX4" fmla="*/ 1395785 w 1881147"/>
                <a:gd name="connsiteY4" fmla="*/ 174703 h 1699001"/>
                <a:gd name="connsiteX5" fmla="*/ 1364769 w 1881147"/>
                <a:gd name="connsiteY5" fmla="*/ 6641 h 1699001"/>
                <a:gd name="connsiteX6" fmla="*/ 1270553 w 1881147"/>
                <a:gd name="connsiteY6" fmla="*/ 40681 h 1699001"/>
                <a:gd name="connsiteX7" fmla="*/ 1247452 w 1881147"/>
                <a:gd name="connsiteY7" fmla="*/ 106014 h 1699001"/>
                <a:gd name="connsiteX8" fmla="*/ 1214911 w 1881147"/>
                <a:gd name="connsiteY8" fmla="*/ 163132 h 1699001"/>
                <a:gd name="connsiteX9" fmla="*/ 1186336 w 1881147"/>
                <a:gd name="connsiteY9" fmla="*/ 191707 h 1699001"/>
                <a:gd name="connsiteX10" fmla="*/ 1176811 w 1881147"/>
                <a:gd name="connsiteY10" fmla="*/ 263145 h 1699001"/>
                <a:gd name="connsiteX11" fmla="*/ 1114899 w 1881147"/>
                <a:gd name="connsiteY11" fmla="*/ 306007 h 1699001"/>
                <a:gd name="connsiteX12" fmla="*/ 1005361 w 1881147"/>
                <a:gd name="connsiteY12" fmla="*/ 320295 h 1699001"/>
                <a:gd name="connsiteX13" fmla="*/ 962499 w 1881147"/>
                <a:gd name="connsiteY13" fmla="*/ 363157 h 1699001"/>
                <a:gd name="connsiteX14" fmla="*/ 838674 w 1881147"/>
                <a:gd name="connsiteY14" fmla="*/ 363157 h 1699001"/>
                <a:gd name="connsiteX15" fmla="*/ 781524 w 1881147"/>
                <a:gd name="connsiteY15" fmla="*/ 434595 h 1699001"/>
                <a:gd name="connsiteX16" fmla="*/ 781524 w 1881147"/>
                <a:gd name="connsiteY16" fmla="*/ 467932 h 1699001"/>
                <a:gd name="connsiteX17" fmla="*/ 743424 w 1881147"/>
                <a:gd name="connsiteY17" fmla="*/ 491745 h 1699001"/>
                <a:gd name="connsiteX18" fmla="*/ 671986 w 1881147"/>
                <a:gd name="connsiteY18" fmla="*/ 425070 h 1699001"/>
                <a:gd name="connsiteX19" fmla="*/ 519586 w 1881147"/>
                <a:gd name="connsiteY19" fmla="*/ 420307 h 1699001"/>
                <a:gd name="connsiteX20" fmla="*/ 457674 w 1881147"/>
                <a:gd name="connsiteY20" fmla="*/ 439357 h 1699001"/>
                <a:gd name="connsiteX21" fmla="*/ 419574 w 1881147"/>
                <a:gd name="connsiteY21" fmla="*/ 425070 h 1699001"/>
                <a:gd name="connsiteX22" fmla="*/ 400524 w 1881147"/>
                <a:gd name="connsiteY22" fmla="*/ 363157 h 1699001"/>
                <a:gd name="connsiteX23" fmla="*/ 333849 w 1881147"/>
                <a:gd name="connsiteY23" fmla="*/ 310770 h 1699001"/>
                <a:gd name="connsiteX24" fmla="*/ 286224 w 1881147"/>
                <a:gd name="connsiteY24" fmla="*/ 244095 h 1699001"/>
                <a:gd name="connsiteX25" fmla="*/ 143349 w 1881147"/>
                <a:gd name="connsiteY25" fmla="*/ 263145 h 1699001"/>
                <a:gd name="connsiteX26" fmla="*/ 124299 w 1881147"/>
                <a:gd name="connsiteY26" fmla="*/ 339345 h 1699001"/>
                <a:gd name="connsiteX27" fmla="*/ 110011 w 1881147"/>
                <a:gd name="connsiteY27" fmla="*/ 372682 h 1699001"/>
                <a:gd name="connsiteX28" fmla="*/ 133824 w 1881147"/>
                <a:gd name="connsiteY28" fmla="*/ 420307 h 1699001"/>
                <a:gd name="connsiteX29" fmla="*/ 81436 w 1881147"/>
                <a:gd name="connsiteY29" fmla="*/ 458407 h 1699001"/>
                <a:gd name="connsiteX30" fmla="*/ 33811 w 1881147"/>
                <a:gd name="connsiteY30" fmla="*/ 453645 h 1699001"/>
                <a:gd name="connsiteX31" fmla="*/ 33811 w 1881147"/>
                <a:gd name="connsiteY31" fmla="*/ 525082 h 1699001"/>
                <a:gd name="connsiteX32" fmla="*/ 474 w 1881147"/>
                <a:gd name="connsiteY32" fmla="*/ 629857 h 1699001"/>
                <a:gd name="connsiteX33" fmla="*/ 62386 w 1881147"/>
                <a:gd name="connsiteY33" fmla="*/ 706057 h 1699001"/>
                <a:gd name="connsiteX34" fmla="*/ 111977 w 1881147"/>
                <a:gd name="connsiteY34" fmla="*/ 686319 h 1699001"/>
                <a:gd name="connsiteX35" fmla="*/ 112334 w 1881147"/>
                <a:gd name="connsiteY35" fmla="*/ 756578 h 1699001"/>
                <a:gd name="connsiteX36" fmla="*/ 167161 w 1881147"/>
                <a:gd name="connsiteY36" fmla="*/ 787020 h 1699001"/>
                <a:gd name="connsiteX37" fmla="*/ 236159 w 1881147"/>
                <a:gd name="connsiteY37" fmla="*/ 797232 h 1699001"/>
                <a:gd name="connsiteX38" fmla="*/ 271462 w 1881147"/>
                <a:gd name="connsiteY38" fmla="*/ 853203 h 1699001"/>
                <a:gd name="connsiteX39" fmla="*/ 270869 w 1881147"/>
                <a:gd name="connsiteY39" fmla="*/ 898275 h 1699001"/>
                <a:gd name="connsiteX40" fmla="*/ 295393 w 1881147"/>
                <a:gd name="connsiteY40" fmla="*/ 937750 h 1699001"/>
                <a:gd name="connsiteX41" fmla="*/ 341051 w 1881147"/>
                <a:gd name="connsiteY41" fmla="*/ 976342 h 1699001"/>
                <a:gd name="connsiteX42" fmla="*/ 426184 w 1881147"/>
                <a:gd name="connsiteY42" fmla="*/ 1030594 h 1699001"/>
                <a:gd name="connsiteX43" fmla="*/ 461961 w 1881147"/>
                <a:gd name="connsiteY43" fmla="*/ 1101687 h 1699001"/>
                <a:gd name="connsiteX44" fmla="*/ 441064 w 1881147"/>
                <a:gd name="connsiteY44" fmla="*/ 1171260 h 1699001"/>
                <a:gd name="connsiteX45" fmla="*/ 519111 w 1881147"/>
                <a:gd name="connsiteY45" fmla="*/ 1227723 h 1699001"/>
                <a:gd name="connsiteX46" fmla="*/ 591143 w 1881147"/>
                <a:gd name="connsiteY46" fmla="*/ 1260717 h 1699001"/>
                <a:gd name="connsiteX47" fmla="*/ 571974 w 1881147"/>
                <a:gd name="connsiteY47" fmla="*/ 1320420 h 1699001"/>
                <a:gd name="connsiteX48" fmla="*/ 662461 w 1881147"/>
                <a:gd name="connsiteY48" fmla="*/ 1472820 h 1699001"/>
                <a:gd name="connsiteX49" fmla="*/ 755271 w 1881147"/>
                <a:gd name="connsiteY49" fmla="*/ 1545974 h 1699001"/>
                <a:gd name="connsiteX50" fmla="*/ 805336 w 1881147"/>
                <a:gd name="connsiteY50" fmla="*/ 1496632 h 1699001"/>
                <a:gd name="connsiteX51" fmla="*/ 869926 w 1881147"/>
                <a:gd name="connsiteY51" fmla="*/ 1524029 h 1699001"/>
                <a:gd name="connsiteX52" fmla="*/ 924399 w 1881147"/>
                <a:gd name="connsiteY52" fmla="*/ 1491870 h 1699001"/>
                <a:gd name="connsiteX53" fmla="*/ 941246 w 1881147"/>
                <a:gd name="connsiteY53" fmla="*/ 1449694 h 1699001"/>
                <a:gd name="connsiteX54" fmla="*/ 1005123 w 1881147"/>
                <a:gd name="connsiteY54" fmla="*/ 1536106 h 1699001"/>
                <a:gd name="connsiteX55" fmla="*/ 1050190 w 1881147"/>
                <a:gd name="connsiteY55" fmla="*/ 1607200 h 1699001"/>
                <a:gd name="connsiteX56" fmla="*/ 1120136 w 1881147"/>
                <a:gd name="connsiteY56" fmla="*/ 1698719 h 1699001"/>
                <a:gd name="connsiteX57" fmla="*/ 1151034 w 1881147"/>
                <a:gd name="connsiteY57" fmla="*/ 1635628 h 1699001"/>
                <a:gd name="connsiteX58" fmla="*/ 1181693 w 1881147"/>
                <a:gd name="connsiteY58" fmla="*/ 1629148 h 1699001"/>
                <a:gd name="connsiteX59" fmla="*/ 1224792 w 1881147"/>
                <a:gd name="connsiteY59" fmla="*/ 1658411 h 1699001"/>
                <a:gd name="connsiteX60" fmla="*/ 1258367 w 1881147"/>
                <a:gd name="connsiteY60" fmla="*/ 1617757 h 1699001"/>
                <a:gd name="connsiteX61" fmla="*/ 1277188 w 1881147"/>
                <a:gd name="connsiteY61" fmla="*/ 1622374 h 1699001"/>
                <a:gd name="connsiteX62" fmla="*/ 1311230 w 1881147"/>
                <a:gd name="connsiteY62" fmla="*/ 1688851 h 1699001"/>
                <a:gd name="connsiteX63" fmla="*/ 1367786 w 1881147"/>
                <a:gd name="connsiteY63" fmla="*/ 1665382 h 1699001"/>
                <a:gd name="connsiteX64" fmla="*/ 1419818 w 1881147"/>
                <a:gd name="connsiteY64" fmla="*/ 1609261 h 1699001"/>
                <a:gd name="connsiteX65" fmla="*/ 1470595 w 1881147"/>
                <a:gd name="connsiteY65" fmla="*/ 1592718 h 1699001"/>
                <a:gd name="connsiteX66" fmla="*/ 1488274 w 1881147"/>
                <a:gd name="connsiteY66" fmla="*/ 1648540 h 1699001"/>
                <a:gd name="connsiteX67" fmla="*/ 1558169 w 1881147"/>
                <a:gd name="connsiteY67" fmla="*/ 1622862 h 1699001"/>
                <a:gd name="connsiteX68" fmla="*/ 1588947 w 1881147"/>
                <a:gd name="connsiteY68" fmla="*/ 1536106 h 1699001"/>
                <a:gd name="connsiteX69" fmla="*/ 1670383 w 1881147"/>
                <a:gd name="connsiteY69" fmla="*/ 1445964 h 1699001"/>
                <a:gd name="connsiteX70" fmla="*/ 1714974 w 1881147"/>
                <a:gd name="connsiteY70" fmla="*/ 1414834 h 1699001"/>
                <a:gd name="connsiteX71" fmla="*/ 1743343 w 1881147"/>
                <a:gd name="connsiteY71" fmla="*/ 1418129 h 1699001"/>
                <a:gd name="connsiteX72" fmla="*/ 1820935 w 1881147"/>
                <a:gd name="connsiteY72" fmla="*/ 1407521 h 1699001"/>
                <a:gd name="connsiteX73" fmla="*/ 1816054 w 1881147"/>
                <a:gd name="connsiteY73" fmla="*/ 1461085 h 1699001"/>
                <a:gd name="connsiteX74" fmla="*/ 1874221 w 1881147"/>
                <a:gd name="connsiteY74" fmla="*/ 1484406 h 1699001"/>
                <a:gd name="connsiteX75" fmla="*/ 1875829 w 1881147"/>
                <a:gd name="connsiteY75" fmla="*/ 1461772 h 1699001"/>
                <a:gd name="connsiteX76" fmla="*/ 1875051 w 1881147"/>
                <a:gd name="connsiteY76" fmla="*/ 1401038 h 1699001"/>
                <a:gd name="connsiteX77" fmla="*/ 1853086 w 1881147"/>
                <a:gd name="connsiteY77" fmla="*/ 1310895 h 1699001"/>
                <a:gd name="connsiteX78" fmla="*/ 1853086 w 1881147"/>
                <a:gd name="connsiteY78" fmla="*/ 1253745 h 1699001"/>
                <a:gd name="connsiteX79" fmla="*/ 1810224 w 1881147"/>
                <a:gd name="connsiteY79" fmla="*/ 1244220 h 1699001"/>
                <a:gd name="connsiteX80" fmla="*/ 1734024 w 1881147"/>
                <a:gd name="connsiteY80" fmla="*/ 1163257 h 1699001"/>
                <a:gd name="connsiteX81" fmla="*/ 1695924 w 1881147"/>
                <a:gd name="connsiteY81" fmla="*/ 982282 h 1699001"/>
                <a:gd name="connsiteX82" fmla="*/ 1643536 w 1881147"/>
                <a:gd name="connsiteY82" fmla="*/ 948945 h 1699001"/>
                <a:gd name="connsiteX83" fmla="*/ 1605436 w 1881147"/>
                <a:gd name="connsiteY83" fmla="*/ 891795 h 1699001"/>
                <a:gd name="connsiteX84" fmla="*/ 1557811 w 1881147"/>
                <a:gd name="connsiteY84" fmla="*/ 844170 h 1699001"/>
                <a:gd name="connsiteX85" fmla="*/ 1505424 w 1881147"/>
                <a:gd name="connsiteY85" fmla="*/ 825120 h 1699001"/>
                <a:gd name="connsiteX86" fmla="*/ 1453036 w 1881147"/>
                <a:gd name="connsiteY86" fmla="*/ 820357 h 1699001"/>
                <a:gd name="connsiteX87" fmla="*/ 1510186 w 1881147"/>
                <a:gd name="connsiteY87" fmla="*/ 787020 h 1699001"/>
                <a:gd name="connsiteX88" fmla="*/ 1476849 w 1881147"/>
                <a:gd name="connsiteY88" fmla="*/ 753682 h 1699001"/>
                <a:gd name="connsiteX89" fmla="*/ 1481611 w 1881147"/>
                <a:gd name="connsiteY89" fmla="*/ 729870 h 1699001"/>
                <a:gd name="connsiteX90" fmla="*/ 1572099 w 1881147"/>
                <a:gd name="connsiteY90" fmla="*/ 767970 h 1699001"/>
                <a:gd name="connsiteX91" fmla="*/ 1624486 w 1881147"/>
                <a:gd name="connsiteY91" fmla="*/ 701295 h 1699001"/>
                <a:gd name="connsiteX92" fmla="*/ 1622283 w 1881147"/>
                <a:gd name="connsiteY92" fmla="*/ 558420 h 1699001"/>
                <a:gd name="connsiteX93" fmla="*/ 1639486 w 1881147"/>
                <a:gd name="connsiteY93" fmla="*/ 410094 h 1699001"/>
                <a:gd name="connsiteX0" fmla="*/ 1639486 w 1881147"/>
                <a:gd name="connsiteY0" fmla="*/ 410466 h 1699373"/>
                <a:gd name="connsiteX1" fmla="*/ 1567336 w 1881147"/>
                <a:gd name="connsiteY1" fmla="*/ 377817 h 1699373"/>
                <a:gd name="connsiteX2" fmla="*/ 1477087 w 1881147"/>
                <a:gd name="connsiteY2" fmla="*/ 354004 h 1699373"/>
                <a:gd name="connsiteX3" fmla="*/ 1423767 w 1881147"/>
                <a:gd name="connsiteY3" fmla="*/ 276920 h 1699373"/>
                <a:gd name="connsiteX4" fmla="*/ 1395785 w 1881147"/>
                <a:gd name="connsiteY4" fmla="*/ 175075 h 1699373"/>
                <a:gd name="connsiteX5" fmla="*/ 1364769 w 1881147"/>
                <a:gd name="connsiteY5" fmla="*/ 7013 h 1699373"/>
                <a:gd name="connsiteX6" fmla="*/ 1270553 w 1881147"/>
                <a:gd name="connsiteY6" fmla="*/ 41053 h 1699373"/>
                <a:gd name="connsiteX7" fmla="*/ 1244198 w 1881147"/>
                <a:gd name="connsiteY7" fmla="*/ 126810 h 1699373"/>
                <a:gd name="connsiteX8" fmla="*/ 1214911 w 1881147"/>
                <a:gd name="connsiteY8" fmla="*/ 163504 h 1699373"/>
                <a:gd name="connsiteX9" fmla="*/ 1186336 w 1881147"/>
                <a:gd name="connsiteY9" fmla="*/ 192079 h 1699373"/>
                <a:gd name="connsiteX10" fmla="*/ 1176811 w 1881147"/>
                <a:gd name="connsiteY10" fmla="*/ 263517 h 1699373"/>
                <a:gd name="connsiteX11" fmla="*/ 1114899 w 1881147"/>
                <a:gd name="connsiteY11" fmla="*/ 306379 h 1699373"/>
                <a:gd name="connsiteX12" fmla="*/ 1005361 w 1881147"/>
                <a:gd name="connsiteY12" fmla="*/ 320667 h 1699373"/>
                <a:gd name="connsiteX13" fmla="*/ 962499 w 1881147"/>
                <a:gd name="connsiteY13" fmla="*/ 363529 h 1699373"/>
                <a:gd name="connsiteX14" fmla="*/ 838674 w 1881147"/>
                <a:gd name="connsiteY14" fmla="*/ 363529 h 1699373"/>
                <a:gd name="connsiteX15" fmla="*/ 781524 w 1881147"/>
                <a:gd name="connsiteY15" fmla="*/ 434967 h 1699373"/>
                <a:gd name="connsiteX16" fmla="*/ 781524 w 1881147"/>
                <a:gd name="connsiteY16" fmla="*/ 468304 h 1699373"/>
                <a:gd name="connsiteX17" fmla="*/ 743424 w 1881147"/>
                <a:gd name="connsiteY17" fmla="*/ 492117 h 1699373"/>
                <a:gd name="connsiteX18" fmla="*/ 671986 w 1881147"/>
                <a:gd name="connsiteY18" fmla="*/ 425442 h 1699373"/>
                <a:gd name="connsiteX19" fmla="*/ 519586 w 1881147"/>
                <a:gd name="connsiteY19" fmla="*/ 420679 h 1699373"/>
                <a:gd name="connsiteX20" fmla="*/ 457674 w 1881147"/>
                <a:gd name="connsiteY20" fmla="*/ 439729 h 1699373"/>
                <a:gd name="connsiteX21" fmla="*/ 419574 w 1881147"/>
                <a:gd name="connsiteY21" fmla="*/ 425442 h 1699373"/>
                <a:gd name="connsiteX22" fmla="*/ 400524 w 1881147"/>
                <a:gd name="connsiteY22" fmla="*/ 363529 h 1699373"/>
                <a:gd name="connsiteX23" fmla="*/ 333849 w 1881147"/>
                <a:gd name="connsiteY23" fmla="*/ 311142 h 1699373"/>
                <a:gd name="connsiteX24" fmla="*/ 286224 w 1881147"/>
                <a:gd name="connsiteY24" fmla="*/ 244467 h 1699373"/>
                <a:gd name="connsiteX25" fmla="*/ 143349 w 1881147"/>
                <a:gd name="connsiteY25" fmla="*/ 263517 h 1699373"/>
                <a:gd name="connsiteX26" fmla="*/ 124299 w 1881147"/>
                <a:gd name="connsiteY26" fmla="*/ 339717 h 1699373"/>
                <a:gd name="connsiteX27" fmla="*/ 110011 w 1881147"/>
                <a:gd name="connsiteY27" fmla="*/ 373054 h 1699373"/>
                <a:gd name="connsiteX28" fmla="*/ 133824 w 1881147"/>
                <a:gd name="connsiteY28" fmla="*/ 420679 h 1699373"/>
                <a:gd name="connsiteX29" fmla="*/ 81436 w 1881147"/>
                <a:gd name="connsiteY29" fmla="*/ 458779 h 1699373"/>
                <a:gd name="connsiteX30" fmla="*/ 33811 w 1881147"/>
                <a:gd name="connsiteY30" fmla="*/ 454017 h 1699373"/>
                <a:gd name="connsiteX31" fmla="*/ 33811 w 1881147"/>
                <a:gd name="connsiteY31" fmla="*/ 525454 h 1699373"/>
                <a:gd name="connsiteX32" fmla="*/ 474 w 1881147"/>
                <a:gd name="connsiteY32" fmla="*/ 630229 h 1699373"/>
                <a:gd name="connsiteX33" fmla="*/ 62386 w 1881147"/>
                <a:gd name="connsiteY33" fmla="*/ 706429 h 1699373"/>
                <a:gd name="connsiteX34" fmla="*/ 111977 w 1881147"/>
                <a:gd name="connsiteY34" fmla="*/ 686691 h 1699373"/>
                <a:gd name="connsiteX35" fmla="*/ 112334 w 1881147"/>
                <a:gd name="connsiteY35" fmla="*/ 756950 h 1699373"/>
                <a:gd name="connsiteX36" fmla="*/ 167161 w 1881147"/>
                <a:gd name="connsiteY36" fmla="*/ 787392 h 1699373"/>
                <a:gd name="connsiteX37" fmla="*/ 236159 w 1881147"/>
                <a:gd name="connsiteY37" fmla="*/ 797604 h 1699373"/>
                <a:gd name="connsiteX38" fmla="*/ 271462 w 1881147"/>
                <a:gd name="connsiteY38" fmla="*/ 853575 h 1699373"/>
                <a:gd name="connsiteX39" fmla="*/ 270869 w 1881147"/>
                <a:gd name="connsiteY39" fmla="*/ 898647 h 1699373"/>
                <a:gd name="connsiteX40" fmla="*/ 295393 w 1881147"/>
                <a:gd name="connsiteY40" fmla="*/ 938122 h 1699373"/>
                <a:gd name="connsiteX41" fmla="*/ 341051 w 1881147"/>
                <a:gd name="connsiteY41" fmla="*/ 976714 h 1699373"/>
                <a:gd name="connsiteX42" fmla="*/ 426184 w 1881147"/>
                <a:gd name="connsiteY42" fmla="*/ 1030966 h 1699373"/>
                <a:gd name="connsiteX43" fmla="*/ 461961 w 1881147"/>
                <a:gd name="connsiteY43" fmla="*/ 1102059 h 1699373"/>
                <a:gd name="connsiteX44" fmla="*/ 441064 w 1881147"/>
                <a:gd name="connsiteY44" fmla="*/ 1171632 h 1699373"/>
                <a:gd name="connsiteX45" fmla="*/ 519111 w 1881147"/>
                <a:gd name="connsiteY45" fmla="*/ 1228095 h 1699373"/>
                <a:gd name="connsiteX46" fmla="*/ 591143 w 1881147"/>
                <a:gd name="connsiteY46" fmla="*/ 1261089 h 1699373"/>
                <a:gd name="connsiteX47" fmla="*/ 571974 w 1881147"/>
                <a:gd name="connsiteY47" fmla="*/ 1320792 h 1699373"/>
                <a:gd name="connsiteX48" fmla="*/ 662461 w 1881147"/>
                <a:gd name="connsiteY48" fmla="*/ 1473192 h 1699373"/>
                <a:gd name="connsiteX49" fmla="*/ 755271 w 1881147"/>
                <a:gd name="connsiteY49" fmla="*/ 1546346 h 1699373"/>
                <a:gd name="connsiteX50" fmla="*/ 805336 w 1881147"/>
                <a:gd name="connsiteY50" fmla="*/ 1497004 h 1699373"/>
                <a:gd name="connsiteX51" fmla="*/ 869926 w 1881147"/>
                <a:gd name="connsiteY51" fmla="*/ 1524401 h 1699373"/>
                <a:gd name="connsiteX52" fmla="*/ 924399 w 1881147"/>
                <a:gd name="connsiteY52" fmla="*/ 1492242 h 1699373"/>
                <a:gd name="connsiteX53" fmla="*/ 941246 w 1881147"/>
                <a:gd name="connsiteY53" fmla="*/ 1450066 h 1699373"/>
                <a:gd name="connsiteX54" fmla="*/ 1005123 w 1881147"/>
                <a:gd name="connsiteY54" fmla="*/ 1536478 h 1699373"/>
                <a:gd name="connsiteX55" fmla="*/ 1050190 w 1881147"/>
                <a:gd name="connsiteY55" fmla="*/ 1607572 h 1699373"/>
                <a:gd name="connsiteX56" fmla="*/ 1120136 w 1881147"/>
                <a:gd name="connsiteY56" fmla="*/ 1699091 h 1699373"/>
                <a:gd name="connsiteX57" fmla="*/ 1151034 w 1881147"/>
                <a:gd name="connsiteY57" fmla="*/ 1636000 h 1699373"/>
                <a:gd name="connsiteX58" fmla="*/ 1181693 w 1881147"/>
                <a:gd name="connsiteY58" fmla="*/ 1629520 h 1699373"/>
                <a:gd name="connsiteX59" fmla="*/ 1224792 w 1881147"/>
                <a:gd name="connsiteY59" fmla="*/ 1658783 h 1699373"/>
                <a:gd name="connsiteX60" fmla="*/ 1258367 w 1881147"/>
                <a:gd name="connsiteY60" fmla="*/ 1618129 h 1699373"/>
                <a:gd name="connsiteX61" fmla="*/ 1277188 w 1881147"/>
                <a:gd name="connsiteY61" fmla="*/ 1622746 h 1699373"/>
                <a:gd name="connsiteX62" fmla="*/ 1311230 w 1881147"/>
                <a:gd name="connsiteY62" fmla="*/ 1689223 h 1699373"/>
                <a:gd name="connsiteX63" fmla="*/ 1367786 w 1881147"/>
                <a:gd name="connsiteY63" fmla="*/ 1665754 h 1699373"/>
                <a:gd name="connsiteX64" fmla="*/ 1419818 w 1881147"/>
                <a:gd name="connsiteY64" fmla="*/ 1609633 h 1699373"/>
                <a:gd name="connsiteX65" fmla="*/ 1470595 w 1881147"/>
                <a:gd name="connsiteY65" fmla="*/ 1593090 h 1699373"/>
                <a:gd name="connsiteX66" fmla="*/ 1488274 w 1881147"/>
                <a:gd name="connsiteY66" fmla="*/ 1648912 h 1699373"/>
                <a:gd name="connsiteX67" fmla="*/ 1558169 w 1881147"/>
                <a:gd name="connsiteY67" fmla="*/ 1623234 h 1699373"/>
                <a:gd name="connsiteX68" fmla="*/ 1588947 w 1881147"/>
                <a:gd name="connsiteY68" fmla="*/ 1536478 h 1699373"/>
                <a:gd name="connsiteX69" fmla="*/ 1670383 w 1881147"/>
                <a:gd name="connsiteY69" fmla="*/ 1446336 h 1699373"/>
                <a:gd name="connsiteX70" fmla="*/ 1714974 w 1881147"/>
                <a:gd name="connsiteY70" fmla="*/ 1415206 h 1699373"/>
                <a:gd name="connsiteX71" fmla="*/ 1743343 w 1881147"/>
                <a:gd name="connsiteY71" fmla="*/ 1418501 h 1699373"/>
                <a:gd name="connsiteX72" fmla="*/ 1820935 w 1881147"/>
                <a:gd name="connsiteY72" fmla="*/ 1407893 h 1699373"/>
                <a:gd name="connsiteX73" fmla="*/ 1816054 w 1881147"/>
                <a:gd name="connsiteY73" fmla="*/ 1461457 h 1699373"/>
                <a:gd name="connsiteX74" fmla="*/ 1874221 w 1881147"/>
                <a:gd name="connsiteY74" fmla="*/ 1484778 h 1699373"/>
                <a:gd name="connsiteX75" fmla="*/ 1875829 w 1881147"/>
                <a:gd name="connsiteY75" fmla="*/ 1462144 h 1699373"/>
                <a:gd name="connsiteX76" fmla="*/ 1875051 w 1881147"/>
                <a:gd name="connsiteY76" fmla="*/ 1401410 h 1699373"/>
                <a:gd name="connsiteX77" fmla="*/ 1853086 w 1881147"/>
                <a:gd name="connsiteY77" fmla="*/ 1311267 h 1699373"/>
                <a:gd name="connsiteX78" fmla="*/ 1853086 w 1881147"/>
                <a:gd name="connsiteY78" fmla="*/ 1254117 h 1699373"/>
                <a:gd name="connsiteX79" fmla="*/ 1810224 w 1881147"/>
                <a:gd name="connsiteY79" fmla="*/ 1244592 h 1699373"/>
                <a:gd name="connsiteX80" fmla="*/ 1734024 w 1881147"/>
                <a:gd name="connsiteY80" fmla="*/ 1163629 h 1699373"/>
                <a:gd name="connsiteX81" fmla="*/ 1695924 w 1881147"/>
                <a:gd name="connsiteY81" fmla="*/ 982654 h 1699373"/>
                <a:gd name="connsiteX82" fmla="*/ 1643536 w 1881147"/>
                <a:gd name="connsiteY82" fmla="*/ 949317 h 1699373"/>
                <a:gd name="connsiteX83" fmla="*/ 1605436 w 1881147"/>
                <a:gd name="connsiteY83" fmla="*/ 892167 h 1699373"/>
                <a:gd name="connsiteX84" fmla="*/ 1557811 w 1881147"/>
                <a:gd name="connsiteY84" fmla="*/ 844542 h 1699373"/>
                <a:gd name="connsiteX85" fmla="*/ 1505424 w 1881147"/>
                <a:gd name="connsiteY85" fmla="*/ 825492 h 1699373"/>
                <a:gd name="connsiteX86" fmla="*/ 1453036 w 1881147"/>
                <a:gd name="connsiteY86" fmla="*/ 820729 h 1699373"/>
                <a:gd name="connsiteX87" fmla="*/ 1510186 w 1881147"/>
                <a:gd name="connsiteY87" fmla="*/ 787392 h 1699373"/>
                <a:gd name="connsiteX88" fmla="*/ 1476849 w 1881147"/>
                <a:gd name="connsiteY88" fmla="*/ 754054 h 1699373"/>
                <a:gd name="connsiteX89" fmla="*/ 1481611 w 1881147"/>
                <a:gd name="connsiteY89" fmla="*/ 730242 h 1699373"/>
                <a:gd name="connsiteX90" fmla="*/ 1572099 w 1881147"/>
                <a:gd name="connsiteY90" fmla="*/ 768342 h 1699373"/>
                <a:gd name="connsiteX91" fmla="*/ 1624486 w 1881147"/>
                <a:gd name="connsiteY91" fmla="*/ 701667 h 1699373"/>
                <a:gd name="connsiteX92" fmla="*/ 1622283 w 1881147"/>
                <a:gd name="connsiteY92" fmla="*/ 558792 h 1699373"/>
                <a:gd name="connsiteX93" fmla="*/ 1639486 w 1881147"/>
                <a:gd name="connsiteY93" fmla="*/ 410466 h 1699373"/>
                <a:gd name="connsiteX0" fmla="*/ 1639486 w 1881147"/>
                <a:gd name="connsiteY0" fmla="*/ 409992 h 1698899"/>
                <a:gd name="connsiteX1" fmla="*/ 1567336 w 1881147"/>
                <a:gd name="connsiteY1" fmla="*/ 377343 h 1698899"/>
                <a:gd name="connsiteX2" fmla="*/ 1477087 w 1881147"/>
                <a:gd name="connsiteY2" fmla="*/ 353530 h 1698899"/>
                <a:gd name="connsiteX3" fmla="*/ 1423767 w 1881147"/>
                <a:gd name="connsiteY3" fmla="*/ 276446 h 1698899"/>
                <a:gd name="connsiteX4" fmla="*/ 1395785 w 1881147"/>
                <a:gd name="connsiteY4" fmla="*/ 174601 h 1698899"/>
                <a:gd name="connsiteX5" fmla="*/ 1364769 w 1881147"/>
                <a:gd name="connsiteY5" fmla="*/ 6539 h 1698899"/>
                <a:gd name="connsiteX6" fmla="*/ 1282757 w 1881147"/>
                <a:gd name="connsiteY6" fmla="*/ 43131 h 1698899"/>
                <a:gd name="connsiteX7" fmla="*/ 1244198 w 1881147"/>
                <a:gd name="connsiteY7" fmla="*/ 126336 h 1698899"/>
                <a:gd name="connsiteX8" fmla="*/ 1214911 w 1881147"/>
                <a:gd name="connsiteY8" fmla="*/ 163030 h 1698899"/>
                <a:gd name="connsiteX9" fmla="*/ 1186336 w 1881147"/>
                <a:gd name="connsiteY9" fmla="*/ 191605 h 1698899"/>
                <a:gd name="connsiteX10" fmla="*/ 1176811 w 1881147"/>
                <a:gd name="connsiteY10" fmla="*/ 263043 h 1698899"/>
                <a:gd name="connsiteX11" fmla="*/ 1114899 w 1881147"/>
                <a:gd name="connsiteY11" fmla="*/ 305905 h 1698899"/>
                <a:gd name="connsiteX12" fmla="*/ 1005361 w 1881147"/>
                <a:gd name="connsiteY12" fmla="*/ 320193 h 1698899"/>
                <a:gd name="connsiteX13" fmla="*/ 962499 w 1881147"/>
                <a:gd name="connsiteY13" fmla="*/ 363055 h 1698899"/>
                <a:gd name="connsiteX14" fmla="*/ 838674 w 1881147"/>
                <a:gd name="connsiteY14" fmla="*/ 363055 h 1698899"/>
                <a:gd name="connsiteX15" fmla="*/ 781524 w 1881147"/>
                <a:gd name="connsiteY15" fmla="*/ 434493 h 1698899"/>
                <a:gd name="connsiteX16" fmla="*/ 781524 w 1881147"/>
                <a:gd name="connsiteY16" fmla="*/ 467830 h 1698899"/>
                <a:gd name="connsiteX17" fmla="*/ 743424 w 1881147"/>
                <a:gd name="connsiteY17" fmla="*/ 491643 h 1698899"/>
                <a:gd name="connsiteX18" fmla="*/ 671986 w 1881147"/>
                <a:gd name="connsiteY18" fmla="*/ 424968 h 1698899"/>
                <a:gd name="connsiteX19" fmla="*/ 519586 w 1881147"/>
                <a:gd name="connsiteY19" fmla="*/ 420205 h 1698899"/>
                <a:gd name="connsiteX20" fmla="*/ 457674 w 1881147"/>
                <a:gd name="connsiteY20" fmla="*/ 439255 h 1698899"/>
                <a:gd name="connsiteX21" fmla="*/ 419574 w 1881147"/>
                <a:gd name="connsiteY21" fmla="*/ 424968 h 1698899"/>
                <a:gd name="connsiteX22" fmla="*/ 400524 w 1881147"/>
                <a:gd name="connsiteY22" fmla="*/ 363055 h 1698899"/>
                <a:gd name="connsiteX23" fmla="*/ 333849 w 1881147"/>
                <a:gd name="connsiteY23" fmla="*/ 310668 h 1698899"/>
                <a:gd name="connsiteX24" fmla="*/ 286224 w 1881147"/>
                <a:gd name="connsiteY24" fmla="*/ 243993 h 1698899"/>
                <a:gd name="connsiteX25" fmla="*/ 143349 w 1881147"/>
                <a:gd name="connsiteY25" fmla="*/ 263043 h 1698899"/>
                <a:gd name="connsiteX26" fmla="*/ 124299 w 1881147"/>
                <a:gd name="connsiteY26" fmla="*/ 339243 h 1698899"/>
                <a:gd name="connsiteX27" fmla="*/ 110011 w 1881147"/>
                <a:gd name="connsiteY27" fmla="*/ 372580 h 1698899"/>
                <a:gd name="connsiteX28" fmla="*/ 133824 w 1881147"/>
                <a:gd name="connsiteY28" fmla="*/ 420205 h 1698899"/>
                <a:gd name="connsiteX29" fmla="*/ 81436 w 1881147"/>
                <a:gd name="connsiteY29" fmla="*/ 458305 h 1698899"/>
                <a:gd name="connsiteX30" fmla="*/ 33811 w 1881147"/>
                <a:gd name="connsiteY30" fmla="*/ 453543 h 1698899"/>
                <a:gd name="connsiteX31" fmla="*/ 33811 w 1881147"/>
                <a:gd name="connsiteY31" fmla="*/ 524980 h 1698899"/>
                <a:gd name="connsiteX32" fmla="*/ 474 w 1881147"/>
                <a:gd name="connsiteY32" fmla="*/ 629755 h 1698899"/>
                <a:gd name="connsiteX33" fmla="*/ 62386 w 1881147"/>
                <a:gd name="connsiteY33" fmla="*/ 705955 h 1698899"/>
                <a:gd name="connsiteX34" fmla="*/ 111977 w 1881147"/>
                <a:gd name="connsiteY34" fmla="*/ 686217 h 1698899"/>
                <a:gd name="connsiteX35" fmla="*/ 112334 w 1881147"/>
                <a:gd name="connsiteY35" fmla="*/ 756476 h 1698899"/>
                <a:gd name="connsiteX36" fmla="*/ 167161 w 1881147"/>
                <a:gd name="connsiteY36" fmla="*/ 786918 h 1698899"/>
                <a:gd name="connsiteX37" fmla="*/ 236159 w 1881147"/>
                <a:gd name="connsiteY37" fmla="*/ 797130 h 1698899"/>
                <a:gd name="connsiteX38" fmla="*/ 271462 w 1881147"/>
                <a:gd name="connsiteY38" fmla="*/ 853101 h 1698899"/>
                <a:gd name="connsiteX39" fmla="*/ 270869 w 1881147"/>
                <a:gd name="connsiteY39" fmla="*/ 898173 h 1698899"/>
                <a:gd name="connsiteX40" fmla="*/ 295393 w 1881147"/>
                <a:gd name="connsiteY40" fmla="*/ 937648 h 1698899"/>
                <a:gd name="connsiteX41" fmla="*/ 341051 w 1881147"/>
                <a:gd name="connsiteY41" fmla="*/ 976240 h 1698899"/>
                <a:gd name="connsiteX42" fmla="*/ 426184 w 1881147"/>
                <a:gd name="connsiteY42" fmla="*/ 1030492 h 1698899"/>
                <a:gd name="connsiteX43" fmla="*/ 461961 w 1881147"/>
                <a:gd name="connsiteY43" fmla="*/ 1101585 h 1698899"/>
                <a:gd name="connsiteX44" fmla="*/ 441064 w 1881147"/>
                <a:gd name="connsiteY44" fmla="*/ 1171158 h 1698899"/>
                <a:gd name="connsiteX45" fmla="*/ 519111 w 1881147"/>
                <a:gd name="connsiteY45" fmla="*/ 1227621 h 1698899"/>
                <a:gd name="connsiteX46" fmla="*/ 591143 w 1881147"/>
                <a:gd name="connsiteY46" fmla="*/ 1260615 h 1698899"/>
                <a:gd name="connsiteX47" fmla="*/ 571974 w 1881147"/>
                <a:gd name="connsiteY47" fmla="*/ 1320318 h 1698899"/>
                <a:gd name="connsiteX48" fmla="*/ 662461 w 1881147"/>
                <a:gd name="connsiteY48" fmla="*/ 1472718 h 1698899"/>
                <a:gd name="connsiteX49" fmla="*/ 755271 w 1881147"/>
                <a:gd name="connsiteY49" fmla="*/ 1545872 h 1698899"/>
                <a:gd name="connsiteX50" fmla="*/ 805336 w 1881147"/>
                <a:gd name="connsiteY50" fmla="*/ 1496530 h 1698899"/>
                <a:gd name="connsiteX51" fmla="*/ 869926 w 1881147"/>
                <a:gd name="connsiteY51" fmla="*/ 1523927 h 1698899"/>
                <a:gd name="connsiteX52" fmla="*/ 924399 w 1881147"/>
                <a:gd name="connsiteY52" fmla="*/ 1491768 h 1698899"/>
                <a:gd name="connsiteX53" fmla="*/ 941246 w 1881147"/>
                <a:gd name="connsiteY53" fmla="*/ 1449592 h 1698899"/>
                <a:gd name="connsiteX54" fmla="*/ 1005123 w 1881147"/>
                <a:gd name="connsiteY54" fmla="*/ 1536004 h 1698899"/>
                <a:gd name="connsiteX55" fmla="*/ 1050190 w 1881147"/>
                <a:gd name="connsiteY55" fmla="*/ 1607098 h 1698899"/>
                <a:gd name="connsiteX56" fmla="*/ 1120136 w 1881147"/>
                <a:gd name="connsiteY56" fmla="*/ 1698617 h 1698899"/>
                <a:gd name="connsiteX57" fmla="*/ 1151034 w 1881147"/>
                <a:gd name="connsiteY57" fmla="*/ 1635526 h 1698899"/>
                <a:gd name="connsiteX58" fmla="*/ 1181693 w 1881147"/>
                <a:gd name="connsiteY58" fmla="*/ 1629046 h 1698899"/>
                <a:gd name="connsiteX59" fmla="*/ 1224792 w 1881147"/>
                <a:gd name="connsiteY59" fmla="*/ 1658309 h 1698899"/>
                <a:gd name="connsiteX60" fmla="*/ 1258367 w 1881147"/>
                <a:gd name="connsiteY60" fmla="*/ 1617655 h 1698899"/>
                <a:gd name="connsiteX61" fmla="*/ 1277188 w 1881147"/>
                <a:gd name="connsiteY61" fmla="*/ 1622272 h 1698899"/>
                <a:gd name="connsiteX62" fmla="*/ 1311230 w 1881147"/>
                <a:gd name="connsiteY62" fmla="*/ 1688749 h 1698899"/>
                <a:gd name="connsiteX63" fmla="*/ 1367786 w 1881147"/>
                <a:gd name="connsiteY63" fmla="*/ 1665280 h 1698899"/>
                <a:gd name="connsiteX64" fmla="*/ 1419818 w 1881147"/>
                <a:gd name="connsiteY64" fmla="*/ 1609159 h 1698899"/>
                <a:gd name="connsiteX65" fmla="*/ 1470595 w 1881147"/>
                <a:gd name="connsiteY65" fmla="*/ 1592616 h 1698899"/>
                <a:gd name="connsiteX66" fmla="*/ 1488274 w 1881147"/>
                <a:gd name="connsiteY66" fmla="*/ 1648438 h 1698899"/>
                <a:gd name="connsiteX67" fmla="*/ 1558169 w 1881147"/>
                <a:gd name="connsiteY67" fmla="*/ 1622760 h 1698899"/>
                <a:gd name="connsiteX68" fmla="*/ 1588947 w 1881147"/>
                <a:gd name="connsiteY68" fmla="*/ 1536004 h 1698899"/>
                <a:gd name="connsiteX69" fmla="*/ 1670383 w 1881147"/>
                <a:gd name="connsiteY69" fmla="*/ 1445862 h 1698899"/>
                <a:gd name="connsiteX70" fmla="*/ 1714974 w 1881147"/>
                <a:gd name="connsiteY70" fmla="*/ 1414732 h 1698899"/>
                <a:gd name="connsiteX71" fmla="*/ 1743343 w 1881147"/>
                <a:gd name="connsiteY71" fmla="*/ 1418027 h 1698899"/>
                <a:gd name="connsiteX72" fmla="*/ 1820935 w 1881147"/>
                <a:gd name="connsiteY72" fmla="*/ 1407419 h 1698899"/>
                <a:gd name="connsiteX73" fmla="*/ 1816054 w 1881147"/>
                <a:gd name="connsiteY73" fmla="*/ 1460983 h 1698899"/>
                <a:gd name="connsiteX74" fmla="*/ 1874221 w 1881147"/>
                <a:gd name="connsiteY74" fmla="*/ 1484304 h 1698899"/>
                <a:gd name="connsiteX75" fmla="*/ 1875829 w 1881147"/>
                <a:gd name="connsiteY75" fmla="*/ 1461670 h 1698899"/>
                <a:gd name="connsiteX76" fmla="*/ 1875051 w 1881147"/>
                <a:gd name="connsiteY76" fmla="*/ 1400936 h 1698899"/>
                <a:gd name="connsiteX77" fmla="*/ 1853086 w 1881147"/>
                <a:gd name="connsiteY77" fmla="*/ 1310793 h 1698899"/>
                <a:gd name="connsiteX78" fmla="*/ 1853086 w 1881147"/>
                <a:gd name="connsiteY78" fmla="*/ 1253643 h 1698899"/>
                <a:gd name="connsiteX79" fmla="*/ 1810224 w 1881147"/>
                <a:gd name="connsiteY79" fmla="*/ 1244118 h 1698899"/>
                <a:gd name="connsiteX80" fmla="*/ 1734024 w 1881147"/>
                <a:gd name="connsiteY80" fmla="*/ 1163155 h 1698899"/>
                <a:gd name="connsiteX81" fmla="*/ 1695924 w 1881147"/>
                <a:gd name="connsiteY81" fmla="*/ 982180 h 1698899"/>
                <a:gd name="connsiteX82" fmla="*/ 1643536 w 1881147"/>
                <a:gd name="connsiteY82" fmla="*/ 948843 h 1698899"/>
                <a:gd name="connsiteX83" fmla="*/ 1605436 w 1881147"/>
                <a:gd name="connsiteY83" fmla="*/ 891693 h 1698899"/>
                <a:gd name="connsiteX84" fmla="*/ 1557811 w 1881147"/>
                <a:gd name="connsiteY84" fmla="*/ 844068 h 1698899"/>
                <a:gd name="connsiteX85" fmla="*/ 1505424 w 1881147"/>
                <a:gd name="connsiteY85" fmla="*/ 825018 h 1698899"/>
                <a:gd name="connsiteX86" fmla="*/ 1453036 w 1881147"/>
                <a:gd name="connsiteY86" fmla="*/ 820255 h 1698899"/>
                <a:gd name="connsiteX87" fmla="*/ 1510186 w 1881147"/>
                <a:gd name="connsiteY87" fmla="*/ 786918 h 1698899"/>
                <a:gd name="connsiteX88" fmla="*/ 1476849 w 1881147"/>
                <a:gd name="connsiteY88" fmla="*/ 753580 h 1698899"/>
                <a:gd name="connsiteX89" fmla="*/ 1481611 w 1881147"/>
                <a:gd name="connsiteY89" fmla="*/ 729768 h 1698899"/>
                <a:gd name="connsiteX90" fmla="*/ 1572099 w 1881147"/>
                <a:gd name="connsiteY90" fmla="*/ 767868 h 1698899"/>
                <a:gd name="connsiteX91" fmla="*/ 1624486 w 1881147"/>
                <a:gd name="connsiteY91" fmla="*/ 701193 h 1698899"/>
                <a:gd name="connsiteX92" fmla="*/ 1622283 w 1881147"/>
                <a:gd name="connsiteY92" fmla="*/ 558318 h 1698899"/>
                <a:gd name="connsiteX93" fmla="*/ 1639486 w 1881147"/>
                <a:gd name="connsiteY93" fmla="*/ 409992 h 1698899"/>
                <a:gd name="connsiteX0" fmla="*/ 1639486 w 1881147"/>
                <a:gd name="connsiteY0" fmla="*/ 410565 h 1699472"/>
                <a:gd name="connsiteX1" fmla="*/ 1567336 w 1881147"/>
                <a:gd name="connsiteY1" fmla="*/ 377916 h 1699472"/>
                <a:gd name="connsiteX2" fmla="*/ 1477087 w 1881147"/>
                <a:gd name="connsiteY2" fmla="*/ 354103 h 1699472"/>
                <a:gd name="connsiteX3" fmla="*/ 1423767 w 1881147"/>
                <a:gd name="connsiteY3" fmla="*/ 277019 h 1699472"/>
                <a:gd name="connsiteX4" fmla="*/ 1395785 w 1881147"/>
                <a:gd name="connsiteY4" fmla="*/ 175174 h 1699472"/>
                <a:gd name="connsiteX5" fmla="*/ 1364769 w 1881147"/>
                <a:gd name="connsiteY5" fmla="*/ 7112 h 1699472"/>
                <a:gd name="connsiteX6" fmla="*/ 1282757 w 1881147"/>
                <a:gd name="connsiteY6" fmla="*/ 43704 h 1699472"/>
                <a:gd name="connsiteX7" fmla="*/ 1275927 w 1881147"/>
                <a:gd name="connsiteY7" fmla="*/ 157546 h 1699472"/>
                <a:gd name="connsiteX8" fmla="*/ 1214911 w 1881147"/>
                <a:gd name="connsiteY8" fmla="*/ 163603 h 1699472"/>
                <a:gd name="connsiteX9" fmla="*/ 1186336 w 1881147"/>
                <a:gd name="connsiteY9" fmla="*/ 192178 h 1699472"/>
                <a:gd name="connsiteX10" fmla="*/ 1176811 w 1881147"/>
                <a:gd name="connsiteY10" fmla="*/ 263616 h 1699472"/>
                <a:gd name="connsiteX11" fmla="*/ 1114899 w 1881147"/>
                <a:gd name="connsiteY11" fmla="*/ 306478 h 1699472"/>
                <a:gd name="connsiteX12" fmla="*/ 1005361 w 1881147"/>
                <a:gd name="connsiteY12" fmla="*/ 320766 h 1699472"/>
                <a:gd name="connsiteX13" fmla="*/ 962499 w 1881147"/>
                <a:gd name="connsiteY13" fmla="*/ 363628 h 1699472"/>
                <a:gd name="connsiteX14" fmla="*/ 838674 w 1881147"/>
                <a:gd name="connsiteY14" fmla="*/ 363628 h 1699472"/>
                <a:gd name="connsiteX15" fmla="*/ 781524 w 1881147"/>
                <a:gd name="connsiteY15" fmla="*/ 435066 h 1699472"/>
                <a:gd name="connsiteX16" fmla="*/ 781524 w 1881147"/>
                <a:gd name="connsiteY16" fmla="*/ 468403 h 1699472"/>
                <a:gd name="connsiteX17" fmla="*/ 743424 w 1881147"/>
                <a:gd name="connsiteY17" fmla="*/ 492216 h 1699472"/>
                <a:gd name="connsiteX18" fmla="*/ 671986 w 1881147"/>
                <a:gd name="connsiteY18" fmla="*/ 425541 h 1699472"/>
                <a:gd name="connsiteX19" fmla="*/ 519586 w 1881147"/>
                <a:gd name="connsiteY19" fmla="*/ 420778 h 1699472"/>
                <a:gd name="connsiteX20" fmla="*/ 457674 w 1881147"/>
                <a:gd name="connsiteY20" fmla="*/ 439828 h 1699472"/>
                <a:gd name="connsiteX21" fmla="*/ 419574 w 1881147"/>
                <a:gd name="connsiteY21" fmla="*/ 425541 h 1699472"/>
                <a:gd name="connsiteX22" fmla="*/ 400524 w 1881147"/>
                <a:gd name="connsiteY22" fmla="*/ 363628 h 1699472"/>
                <a:gd name="connsiteX23" fmla="*/ 333849 w 1881147"/>
                <a:gd name="connsiteY23" fmla="*/ 311241 h 1699472"/>
                <a:gd name="connsiteX24" fmla="*/ 286224 w 1881147"/>
                <a:gd name="connsiteY24" fmla="*/ 244566 h 1699472"/>
                <a:gd name="connsiteX25" fmla="*/ 143349 w 1881147"/>
                <a:gd name="connsiteY25" fmla="*/ 263616 h 1699472"/>
                <a:gd name="connsiteX26" fmla="*/ 124299 w 1881147"/>
                <a:gd name="connsiteY26" fmla="*/ 339816 h 1699472"/>
                <a:gd name="connsiteX27" fmla="*/ 110011 w 1881147"/>
                <a:gd name="connsiteY27" fmla="*/ 373153 h 1699472"/>
                <a:gd name="connsiteX28" fmla="*/ 133824 w 1881147"/>
                <a:gd name="connsiteY28" fmla="*/ 420778 h 1699472"/>
                <a:gd name="connsiteX29" fmla="*/ 81436 w 1881147"/>
                <a:gd name="connsiteY29" fmla="*/ 458878 h 1699472"/>
                <a:gd name="connsiteX30" fmla="*/ 33811 w 1881147"/>
                <a:gd name="connsiteY30" fmla="*/ 454116 h 1699472"/>
                <a:gd name="connsiteX31" fmla="*/ 33811 w 1881147"/>
                <a:gd name="connsiteY31" fmla="*/ 525553 h 1699472"/>
                <a:gd name="connsiteX32" fmla="*/ 474 w 1881147"/>
                <a:gd name="connsiteY32" fmla="*/ 630328 h 1699472"/>
                <a:gd name="connsiteX33" fmla="*/ 62386 w 1881147"/>
                <a:gd name="connsiteY33" fmla="*/ 706528 h 1699472"/>
                <a:gd name="connsiteX34" fmla="*/ 111977 w 1881147"/>
                <a:gd name="connsiteY34" fmla="*/ 686790 h 1699472"/>
                <a:gd name="connsiteX35" fmla="*/ 112334 w 1881147"/>
                <a:gd name="connsiteY35" fmla="*/ 757049 h 1699472"/>
                <a:gd name="connsiteX36" fmla="*/ 167161 w 1881147"/>
                <a:gd name="connsiteY36" fmla="*/ 787491 h 1699472"/>
                <a:gd name="connsiteX37" fmla="*/ 236159 w 1881147"/>
                <a:gd name="connsiteY37" fmla="*/ 797703 h 1699472"/>
                <a:gd name="connsiteX38" fmla="*/ 271462 w 1881147"/>
                <a:gd name="connsiteY38" fmla="*/ 853674 h 1699472"/>
                <a:gd name="connsiteX39" fmla="*/ 270869 w 1881147"/>
                <a:gd name="connsiteY39" fmla="*/ 898746 h 1699472"/>
                <a:gd name="connsiteX40" fmla="*/ 295393 w 1881147"/>
                <a:gd name="connsiteY40" fmla="*/ 938221 h 1699472"/>
                <a:gd name="connsiteX41" fmla="*/ 341051 w 1881147"/>
                <a:gd name="connsiteY41" fmla="*/ 976813 h 1699472"/>
                <a:gd name="connsiteX42" fmla="*/ 426184 w 1881147"/>
                <a:gd name="connsiteY42" fmla="*/ 1031065 h 1699472"/>
                <a:gd name="connsiteX43" fmla="*/ 461961 w 1881147"/>
                <a:gd name="connsiteY43" fmla="*/ 1102158 h 1699472"/>
                <a:gd name="connsiteX44" fmla="*/ 441064 w 1881147"/>
                <a:gd name="connsiteY44" fmla="*/ 1171731 h 1699472"/>
                <a:gd name="connsiteX45" fmla="*/ 519111 w 1881147"/>
                <a:gd name="connsiteY45" fmla="*/ 1228194 h 1699472"/>
                <a:gd name="connsiteX46" fmla="*/ 591143 w 1881147"/>
                <a:gd name="connsiteY46" fmla="*/ 1261188 h 1699472"/>
                <a:gd name="connsiteX47" fmla="*/ 571974 w 1881147"/>
                <a:gd name="connsiteY47" fmla="*/ 1320891 h 1699472"/>
                <a:gd name="connsiteX48" fmla="*/ 662461 w 1881147"/>
                <a:gd name="connsiteY48" fmla="*/ 1473291 h 1699472"/>
                <a:gd name="connsiteX49" fmla="*/ 755271 w 1881147"/>
                <a:gd name="connsiteY49" fmla="*/ 1546445 h 1699472"/>
                <a:gd name="connsiteX50" fmla="*/ 805336 w 1881147"/>
                <a:gd name="connsiteY50" fmla="*/ 1497103 h 1699472"/>
                <a:gd name="connsiteX51" fmla="*/ 869926 w 1881147"/>
                <a:gd name="connsiteY51" fmla="*/ 1524500 h 1699472"/>
                <a:gd name="connsiteX52" fmla="*/ 924399 w 1881147"/>
                <a:gd name="connsiteY52" fmla="*/ 1492341 h 1699472"/>
                <a:gd name="connsiteX53" fmla="*/ 941246 w 1881147"/>
                <a:gd name="connsiteY53" fmla="*/ 1450165 h 1699472"/>
                <a:gd name="connsiteX54" fmla="*/ 1005123 w 1881147"/>
                <a:gd name="connsiteY54" fmla="*/ 1536577 h 1699472"/>
                <a:gd name="connsiteX55" fmla="*/ 1050190 w 1881147"/>
                <a:gd name="connsiteY55" fmla="*/ 1607671 h 1699472"/>
                <a:gd name="connsiteX56" fmla="*/ 1120136 w 1881147"/>
                <a:gd name="connsiteY56" fmla="*/ 1699190 h 1699472"/>
                <a:gd name="connsiteX57" fmla="*/ 1151034 w 1881147"/>
                <a:gd name="connsiteY57" fmla="*/ 1636099 h 1699472"/>
                <a:gd name="connsiteX58" fmla="*/ 1181693 w 1881147"/>
                <a:gd name="connsiteY58" fmla="*/ 1629619 h 1699472"/>
                <a:gd name="connsiteX59" fmla="*/ 1224792 w 1881147"/>
                <a:gd name="connsiteY59" fmla="*/ 1658882 h 1699472"/>
                <a:gd name="connsiteX60" fmla="*/ 1258367 w 1881147"/>
                <a:gd name="connsiteY60" fmla="*/ 1618228 h 1699472"/>
                <a:gd name="connsiteX61" fmla="*/ 1277188 w 1881147"/>
                <a:gd name="connsiteY61" fmla="*/ 1622845 h 1699472"/>
                <a:gd name="connsiteX62" fmla="*/ 1311230 w 1881147"/>
                <a:gd name="connsiteY62" fmla="*/ 1689322 h 1699472"/>
                <a:gd name="connsiteX63" fmla="*/ 1367786 w 1881147"/>
                <a:gd name="connsiteY63" fmla="*/ 1665853 h 1699472"/>
                <a:gd name="connsiteX64" fmla="*/ 1419818 w 1881147"/>
                <a:gd name="connsiteY64" fmla="*/ 1609732 h 1699472"/>
                <a:gd name="connsiteX65" fmla="*/ 1470595 w 1881147"/>
                <a:gd name="connsiteY65" fmla="*/ 1593189 h 1699472"/>
                <a:gd name="connsiteX66" fmla="*/ 1488274 w 1881147"/>
                <a:gd name="connsiteY66" fmla="*/ 1649011 h 1699472"/>
                <a:gd name="connsiteX67" fmla="*/ 1558169 w 1881147"/>
                <a:gd name="connsiteY67" fmla="*/ 1623333 h 1699472"/>
                <a:gd name="connsiteX68" fmla="*/ 1588947 w 1881147"/>
                <a:gd name="connsiteY68" fmla="*/ 1536577 h 1699472"/>
                <a:gd name="connsiteX69" fmla="*/ 1670383 w 1881147"/>
                <a:gd name="connsiteY69" fmla="*/ 1446435 h 1699472"/>
                <a:gd name="connsiteX70" fmla="*/ 1714974 w 1881147"/>
                <a:gd name="connsiteY70" fmla="*/ 1415305 h 1699472"/>
                <a:gd name="connsiteX71" fmla="*/ 1743343 w 1881147"/>
                <a:gd name="connsiteY71" fmla="*/ 1418600 h 1699472"/>
                <a:gd name="connsiteX72" fmla="*/ 1820935 w 1881147"/>
                <a:gd name="connsiteY72" fmla="*/ 1407992 h 1699472"/>
                <a:gd name="connsiteX73" fmla="*/ 1816054 w 1881147"/>
                <a:gd name="connsiteY73" fmla="*/ 1461556 h 1699472"/>
                <a:gd name="connsiteX74" fmla="*/ 1874221 w 1881147"/>
                <a:gd name="connsiteY74" fmla="*/ 1484877 h 1699472"/>
                <a:gd name="connsiteX75" fmla="*/ 1875829 w 1881147"/>
                <a:gd name="connsiteY75" fmla="*/ 1462243 h 1699472"/>
                <a:gd name="connsiteX76" fmla="*/ 1875051 w 1881147"/>
                <a:gd name="connsiteY76" fmla="*/ 1401509 h 1699472"/>
                <a:gd name="connsiteX77" fmla="*/ 1853086 w 1881147"/>
                <a:gd name="connsiteY77" fmla="*/ 1311366 h 1699472"/>
                <a:gd name="connsiteX78" fmla="*/ 1853086 w 1881147"/>
                <a:gd name="connsiteY78" fmla="*/ 1254216 h 1699472"/>
                <a:gd name="connsiteX79" fmla="*/ 1810224 w 1881147"/>
                <a:gd name="connsiteY79" fmla="*/ 1244691 h 1699472"/>
                <a:gd name="connsiteX80" fmla="*/ 1734024 w 1881147"/>
                <a:gd name="connsiteY80" fmla="*/ 1163728 h 1699472"/>
                <a:gd name="connsiteX81" fmla="*/ 1695924 w 1881147"/>
                <a:gd name="connsiteY81" fmla="*/ 982753 h 1699472"/>
                <a:gd name="connsiteX82" fmla="*/ 1643536 w 1881147"/>
                <a:gd name="connsiteY82" fmla="*/ 949416 h 1699472"/>
                <a:gd name="connsiteX83" fmla="*/ 1605436 w 1881147"/>
                <a:gd name="connsiteY83" fmla="*/ 892266 h 1699472"/>
                <a:gd name="connsiteX84" fmla="*/ 1557811 w 1881147"/>
                <a:gd name="connsiteY84" fmla="*/ 844641 h 1699472"/>
                <a:gd name="connsiteX85" fmla="*/ 1505424 w 1881147"/>
                <a:gd name="connsiteY85" fmla="*/ 825591 h 1699472"/>
                <a:gd name="connsiteX86" fmla="*/ 1453036 w 1881147"/>
                <a:gd name="connsiteY86" fmla="*/ 820828 h 1699472"/>
                <a:gd name="connsiteX87" fmla="*/ 1510186 w 1881147"/>
                <a:gd name="connsiteY87" fmla="*/ 787491 h 1699472"/>
                <a:gd name="connsiteX88" fmla="*/ 1476849 w 1881147"/>
                <a:gd name="connsiteY88" fmla="*/ 754153 h 1699472"/>
                <a:gd name="connsiteX89" fmla="*/ 1481611 w 1881147"/>
                <a:gd name="connsiteY89" fmla="*/ 730341 h 1699472"/>
                <a:gd name="connsiteX90" fmla="*/ 1572099 w 1881147"/>
                <a:gd name="connsiteY90" fmla="*/ 768441 h 1699472"/>
                <a:gd name="connsiteX91" fmla="*/ 1624486 w 1881147"/>
                <a:gd name="connsiteY91" fmla="*/ 701766 h 1699472"/>
                <a:gd name="connsiteX92" fmla="*/ 1622283 w 1881147"/>
                <a:gd name="connsiteY92" fmla="*/ 558891 h 1699472"/>
                <a:gd name="connsiteX93" fmla="*/ 1639486 w 1881147"/>
                <a:gd name="connsiteY93" fmla="*/ 410565 h 1699472"/>
                <a:gd name="connsiteX0" fmla="*/ 1639486 w 1881147"/>
                <a:gd name="connsiteY0" fmla="*/ 408922 h 1697829"/>
                <a:gd name="connsiteX1" fmla="*/ 1567336 w 1881147"/>
                <a:gd name="connsiteY1" fmla="*/ 376273 h 1697829"/>
                <a:gd name="connsiteX2" fmla="*/ 1477087 w 1881147"/>
                <a:gd name="connsiteY2" fmla="*/ 352460 h 1697829"/>
                <a:gd name="connsiteX3" fmla="*/ 1423767 w 1881147"/>
                <a:gd name="connsiteY3" fmla="*/ 275376 h 1697829"/>
                <a:gd name="connsiteX4" fmla="*/ 1395785 w 1881147"/>
                <a:gd name="connsiteY4" fmla="*/ 173531 h 1697829"/>
                <a:gd name="connsiteX5" fmla="*/ 1364769 w 1881147"/>
                <a:gd name="connsiteY5" fmla="*/ 5469 h 1697829"/>
                <a:gd name="connsiteX6" fmla="*/ 1282757 w 1881147"/>
                <a:gd name="connsiteY6" fmla="*/ 42061 h 1697829"/>
                <a:gd name="connsiteX7" fmla="*/ 1294272 w 1881147"/>
                <a:gd name="connsiteY7" fmla="*/ 53629 h 1697829"/>
                <a:gd name="connsiteX8" fmla="*/ 1275927 w 1881147"/>
                <a:gd name="connsiteY8" fmla="*/ 155903 h 1697829"/>
                <a:gd name="connsiteX9" fmla="*/ 1214911 w 1881147"/>
                <a:gd name="connsiteY9" fmla="*/ 161960 h 1697829"/>
                <a:gd name="connsiteX10" fmla="*/ 1186336 w 1881147"/>
                <a:gd name="connsiteY10" fmla="*/ 190535 h 1697829"/>
                <a:gd name="connsiteX11" fmla="*/ 1176811 w 1881147"/>
                <a:gd name="connsiteY11" fmla="*/ 261973 h 1697829"/>
                <a:gd name="connsiteX12" fmla="*/ 1114899 w 1881147"/>
                <a:gd name="connsiteY12" fmla="*/ 304835 h 1697829"/>
                <a:gd name="connsiteX13" fmla="*/ 1005361 w 1881147"/>
                <a:gd name="connsiteY13" fmla="*/ 319123 h 1697829"/>
                <a:gd name="connsiteX14" fmla="*/ 962499 w 1881147"/>
                <a:gd name="connsiteY14" fmla="*/ 361985 h 1697829"/>
                <a:gd name="connsiteX15" fmla="*/ 838674 w 1881147"/>
                <a:gd name="connsiteY15" fmla="*/ 361985 h 1697829"/>
                <a:gd name="connsiteX16" fmla="*/ 781524 w 1881147"/>
                <a:gd name="connsiteY16" fmla="*/ 433423 h 1697829"/>
                <a:gd name="connsiteX17" fmla="*/ 781524 w 1881147"/>
                <a:gd name="connsiteY17" fmla="*/ 466760 h 1697829"/>
                <a:gd name="connsiteX18" fmla="*/ 743424 w 1881147"/>
                <a:gd name="connsiteY18" fmla="*/ 490573 h 1697829"/>
                <a:gd name="connsiteX19" fmla="*/ 671986 w 1881147"/>
                <a:gd name="connsiteY19" fmla="*/ 423898 h 1697829"/>
                <a:gd name="connsiteX20" fmla="*/ 519586 w 1881147"/>
                <a:gd name="connsiteY20" fmla="*/ 419135 h 1697829"/>
                <a:gd name="connsiteX21" fmla="*/ 457674 w 1881147"/>
                <a:gd name="connsiteY21" fmla="*/ 438185 h 1697829"/>
                <a:gd name="connsiteX22" fmla="*/ 419574 w 1881147"/>
                <a:gd name="connsiteY22" fmla="*/ 423898 h 1697829"/>
                <a:gd name="connsiteX23" fmla="*/ 400524 w 1881147"/>
                <a:gd name="connsiteY23" fmla="*/ 361985 h 1697829"/>
                <a:gd name="connsiteX24" fmla="*/ 333849 w 1881147"/>
                <a:gd name="connsiteY24" fmla="*/ 309598 h 1697829"/>
                <a:gd name="connsiteX25" fmla="*/ 286224 w 1881147"/>
                <a:gd name="connsiteY25" fmla="*/ 242923 h 1697829"/>
                <a:gd name="connsiteX26" fmla="*/ 143349 w 1881147"/>
                <a:gd name="connsiteY26" fmla="*/ 261973 h 1697829"/>
                <a:gd name="connsiteX27" fmla="*/ 124299 w 1881147"/>
                <a:gd name="connsiteY27" fmla="*/ 338173 h 1697829"/>
                <a:gd name="connsiteX28" fmla="*/ 110011 w 1881147"/>
                <a:gd name="connsiteY28" fmla="*/ 371510 h 1697829"/>
                <a:gd name="connsiteX29" fmla="*/ 133824 w 1881147"/>
                <a:gd name="connsiteY29" fmla="*/ 419135 h 1697829"/>
                <a:gd name="connsiteX30" fmla="*/ 81436 w 1881147"/>
                <a:gd name="connsiteY30" fmla="*/ 457235 h 1697829"/>
                <a:gd name="connsiteX31" fmla="*/ 33811 w 1881147"/>
                <a:gd name="connsiteY31" fmla="*/ 452473 h 1697829"/>
                <a:gd name="connsiteX32" fmla="*/ 33811 w 1881147"/>
                <a:gd name="connsiteY32" fmla="*/ 523910 h 1697829"/>
                <a:gd name="connsiteX33" fmla="*/ 474 w 1881147"/>
                <a:gd name="connsiteY33" fmla="*/ 628685 h 1697829"/>
                <a:gd name="connsiteX34" fmla="*/ 62386 w 1881147"/>
                <a:gd name="connsiteY34" fmla="*/ 704885 h 1697829"/>
                <a:gd name="connsiteX35" fmla="*/ 111977 w 1881147"/>
                <a:gd name="connsiteY35" fmla="*/ 685147 h 1697829"/>
                <a:gd name="connsiteX36" fmla="*/ 112334 w 1881147"/>
                <a:gd name="connsiteY36" fmla="*/ 755406 h 1697829"/>
                <a:gd name="connsiteX37" fmla="*/ 167161 w 1881147"/>
                <a:gd name="connsiteY37" fmla="*/ 785848 h 1697829"/>
                <a:gd name="connsiteX38" fmla="*/ 236159 w 1881147"/>
                <a:gd name="connsiteY38" fmla="*/ 796060 h 1697829"/>
                <a:gd name="connsiteX39" fmla="*/ 271462 w 1881147"/>
                <a:gd name="connsiteY39" fmla="*/ 852031 h 1697829"/>
                <a:gd name="connsiteX40" fmla="*/ 270869 w 1881147"/>
                <a:gd name="connsiteY40" fmla="*/ 897103 h 1697829"/>
                <a:gd name="connsiteX41" fmla="*/ 295393 w 1881147"/>
                <a:gd name="connsiteY41" fmla="*/ 936578 h 1697829"/>
                <a:gd name="connsiteX42" fmla="*/ 341051 w 1881147"/>
                <a:gd name="connsiteY42" fmla="*/ 975170 h 1697829"/>
                <a:gd name="connsiteX43" fmla="*/ 426184 w 1881147"/>
                <a:gd name="connsiteY43" fmla="*/ 1029422 h 1697829"/>
                <a:gd name="connsiteX44" fmla="*/ 461961 w 1881147"/>
                <a:gd name="connsiteY44" fmla="*/ 1100515 h 1697829"/>
                <a:gd name="connsiteX45" fmla="*/ 441064 w 1881147"/>
                <a:gd name="connsiteY45" fmla="*/ 1170088 h 1697829"/>
                <a:gd name="connsiteX46" fmla="*/ 519111 w 1881147"/>
                <a:gd name="connsiteY46" fmla="*/ 1226551 h 1697829"/>
                <a:gd name="connsiteX47" fmla="*/ 591143 w 1881147"/>
                <a:gd name="connsiteY47" fmla="*/ 1259545 h 1697829"/>
                <a:gd name="connsiteX48" fmla="*/ 571974 w 1881147"/>
                <a:gd name="connsiteY48" fmla="*/ 1319248 h 1697829"/>
                <a:gd name="connsiteX49" fmla="*/ 662461 w 1881147"/>
                <a:gd name="connsiteY49" fmla="*/ 1471648 h 1697829"/>
                <a:gd name="connsiteX50" fmla="*/ 755271 w 1881147"/>
                <a:gd name="connsiteY50" fmla="*/ 1544802 h 1697829"/>
                <a:gd name="connsiteX51" fmla="*/ 805336 w 1881147"/>
                <a:gd name="connsiteY51" fmla="*/ 1495460 h 1697829"/>
                <a:gd name="connsiteX52" fmla="*/ 869926 w 1881147"/>
                <a:gd name="connsiteY52" fmla="*/ 1522857 h 1697829"/>
                <a:gd name="connsiteX53" fmla="*/ 924399 w 1881147"/>
                <a:gd name="connsiteY53" fmla="*/ 1490698 h 1697829"/>
                <a:gd name="connsiteX54" fmla="*/ 941246 w 1881147"/>
                <a:gd name="connsiteY54" fmla="*/ 1448522 h 1697829"/>
                <a:gd name="connsiteX55" fmla="*/ 1005123 w 1881147"/>
                <a:gd name="connsiteY55" fmla="*/ 1534934 h 1697829"/>
                <a:gd name="connsiteX56" fmla="*/ 1050190 w 1881147"/>
                <a:gd name="connsiteY56" fmla="*/ 1606028 h 1697829"/>
                <a:gd name="connsiteX57" fmla="*/ 1120136 w 1881147"/>
                <a:gd name="connsiteY57" fmla="*/ 1697547 h 1697829"/>
                <a:gd name="connsiteX58" fmla="*/ 1151034 w 1881147"/>
                <a:gd name="connsiteY58" fmla="*/ 1634456 h 1697829"/>
                <a:gd name="connsiteX59" fmla="*/ 1181693 w 1881147"/>
                <a:gd name="connsiteY59" fmla="*/ 1627976 h 1697829"/>
                <a:gd name="connsiteX60" fmla="*/ 1224792 w 1881147"/>
                <a:gd name="connsiteY60" fmla="*/ 1657239 h 1697829"/>
                <a:gd name="connsiteX61" fmla="*/ 1258367 w 1881147"/>
                <a:gd name="connsiteY61" fmla="*/ 1616585 h 1697829"/>
                <a:gd name="connsiteX62" fmla="*/ 1277188 w 1881147"/>
                <a:gd name="connsiteY62" fmla="*/ 1621202 h 1697829"/>
                <a:gd name="connsiteX63" fmla="*/ 1311230 w 1881147"/>
                <a:gd name="connsiteY63" fmla="*/ 1687679 h 1697829"/>
                <a:gd name="connsiteX64" fmla="*/ 1367786 w 1881147"/>
                <a:gd name="connsiteY64" fmla="*/ 1664210 h 1697829"/>
                <a:gd name="connsiteX65" fmla="*/ 1419818 w 1881147"/>
                <a:gd name="connsiteY65" fmla="*/ 1608089 h 1697829"/>
                <a:gd name="connsiteX66" fmla="*/ 1470595 w 1881147"/>
                <a:gd name="connsiteY66" fmla="*/ 1591546 h 1697829"/>
                <a:gd name="connsiteX67" fmla="*/ 1488274 w 1881147"/>
                <a:gd name="connsiteY67" fmla="*/ 1647368 h 1697829"/>
                <a:gd name="connsiteX68" fmla="*/ 1558169 w 1881147"/>
                <a:gd name="connsiteY68" fmla="*/ 1621690 h 1697829"/>
                <a:gd name="connsiteX69" fmla="*/ 1588947 w 1881147"/>
                <a:gd name="connsiteY69" fmla="*/ 1534934 h 1697829"/>
                <a:gd name="connsiteX70" fmla="*/ 1670383 w 1881147"/>
                <a:gd name="connsiteY70" fmla="*/ 1444792 h 1697829"/>
                <a:gd name="connsiteX71" fmla="*/ 1714974 w 1881147"/>
                <a:gd name="connsiteY71" fmla="*/ 1413662 h 1697829"/>
                <a:gd name="connsiteX72" fmla="*/ 1743343 w 1881147"/>
                <a:gd name="connsiteY72" fmla="*/ 1416957 h 1697829"/>
                <a:gd name="connsiteX73" fmla="*/ 1820935 w 1881147"/>
                <a:gd name="connsiteY73" fmla="*/ 1406349 h 1697829"/>
                <a:gd name="connsiteX74" fmla="*/ 1816054 w 1881147"/>
                <a:gd name="connsiteY74" fmla="*/ 1459913 h 1697829"/>
                <a:gd name="connsiteX75" fmla="*/ 1874221 w 1881147"/>
                <a:gd name="connsiteY75" fmla="*/ 1483234 h 1697829"/>
                <a:gd name="connsiteX76" fmla="*/ 1875829 w 1881147"/>
                <a:gd name="connsiteY76" fmla="*/ 1460600 h 1697829"/>
                <a:gd name="connsiteX77" fmla="*/ 1875051 w 1881147"/>
                <a:gd name="connsiteY77" fmla="*/ 1399866 h 1697829"/>
                <a:gd name="connsiteX78" fmla="*/ 1853086 w 1881147"/>
                <a:gd name="connsiteY78" fmla="*/ 1309723 h 1697829"/>
                <a:gd name="connsiteX79" fmla="*/ 1853086 w 1881147"/>
                <a:gd name="connsiteY79" fmla="*/ 1252573 h 1697829"/>
                <a:gd name="connsiteX80" fmla="*/ 1810224 w 1881147"/>
                <a:gd name="connsiteY80" fmla="*/ 1243048 h 1697829"/>
                <a:gd name="connsiteX81" fmla="*/ 1734024 w 1881147"/>
                <a:gd name="connsiteY81" fmla="*/ 1162085 h 1697829"/>
                <a:gd name="connsiteX82" fmla="*/ 1695924 w 1881147"/>
                <a:gd name="connsiteY82" fmla="*/ 981110 h 1697829"/>
                <a:gd name="connsiteX83" fmla="*/ 1643536 w 1881147"/>
                <a:gd name="connsiteY83" fmla="*/ 947773 h 1697829"/>
                <a:gd name="connsiteX84" fmla="*/ 1605436 w 1881147"/>
                <a:gd name="connsiteY84" fmla="*/ 890623 h 1697829"/>
                <a:gd name="connsiteX85" fmla="*/ 1557811 w 1881147"/>
                <a:gd name="connsiteY85" fmla="*/ 842998 h 1697829"/>
                <a:gd name="connsiteX86" fmla="*/ 1505424 w 1881147"/>
                <a:gd name="connsiteY86" fmla="*/ 823948 h 1697829"/>
                <a:gd name="connsiteX87" fmla="*/ 1453036 w 1881147"/>
                <a:gd name="connsiteY87" fmla="*/ 819185 h 1697829"/>
                <a:gd name="connsiteX88" fmla="*/ 1510186 w 1881147"/>
                <a:gd name="connsiteY88" fmla="*/ 785848 h 1697829"/>
                <a:gd name="connsiteX89" fmla="*/ 1476849 w 1881147"/>
                <a:gd name="connsiteY89" fmla="*/ 752510 h 1697829"/>
                <a:gd name="connsiteX90" fmla="*/ 1481611 w 1881147"/>
                <a:gd name="connsiteY90" fmla="*/ 728698 h 1697829"/>
                <a:gd name="connsiteX91" fmla="*/ 1572099 w 1881147"/>
                <a:gd name="connsiteY91" fmla="*/ 766798 h 1697829"/>
                <a:gd name="connsiteX92" fmla="*/ 1624486 w 1881147"/>
                <a:gd name="connsiteY92" fmla="*/ 700123 h 1697829"/>
                <a:gd name="connsiteX93" fmla="*/ 1622283 w 1881147"/>
                <a:gd name="connsiteY93" fmla="*/ 557248 h 1697829"/>
                <a:gd name="connsiteX94" fmla="*/ 1639486 w 1881147"/>
                <a:gd name="connsiteY94" fmla="*/ 408922 h 1697829"/>
                <a:gd name="connsiteX0" fmla="*/ 1639486 w 1881147"/>
                <a:gd name="connsiteY0" fmla="*/ 408922 h 1697829"/>
                <a:gd name="connsiteX1" fmla="*/ 1567336 w 1881147"/>
                <a:gd name="connsiteY1" fmla="*/ 376273 h 1697829"/>
                <a:gd name="connsiteX2" fmla="*/ 1477087 w 1881147"/>
                <a:gd name="connsiteY2" fmla="*/ 352460 h 1697829"/>
                <a:gd name="connsiteX3" fmla="*/ 1423767 w 1881147"/>
                <a:gd name="connsiteY3" fmla="*/ 275376 h 1697829"/>
                <a:gd name="connsiteX4" fmla="*/ 1395785 w 1881147"/>
                <a:gd name="connsiteY4" fmla="*/ 173531 h 1697829"/>
                <a:gd name="connsiteX5" fmla="*/ 1364769 w 1881147"/>
                <a:gd name="connsiteY5" fmla="*/ 5469 h 1697829"/>
                <a:gd name="connsiteX6" fmla="*/ 1282757 w 1881147"/>
                <a:gd name="connsiteY6" fmla="*/ 42061 h 1697829"/>
                <a:gd name="connsiteX7" fmla="*/ 1294272 w 1881147"/>
                <a:gd name="connsiteY7" fmla="*/ 53629 h 1697829"/>
                <a:gd name="connsiteX8" fmla="*/ 1275927 w 1881147"/>
                <a:gd name="connsiteY8" fmla="*/ 155903 h 1697829"/>
                <a:gd name="connsiteX9" fmla="*/ 1214911 w 1881147"/>
                <a:gd name="connsiteY9" fmla="*/ 161960 h 1697829"/>
                <a:gd name="connsiteX10" fmla="*/ 1186336 w 1881147"/>
                <a:gd name="connsiteY10" fmla="*/ 190535 h 1697829"/>
                <a:gd name="connsiteX11" fmla="*/ 1176811 w 1881147"/>
                <a:gd name="connsiteY11" fmla="*/ 261973 h 1697829"/>
                <a:gd name="connsiteX12" fmla="*/ 1114899 w 1881147"/>
                <a:gd name="connsiteY12" fmla="*/ 304835 h 1697829"/>
                <a:gd name="connsiteX13" fmla="*/ 1005361 w 1881147"/>
                <a:gd name="connsiteY13" fmla="*/ 319123 h 1697829"/>
                <a:gd name="connsiteX14" fmla="*/ 962499 w 1881147"/>
                <a:gd name="connsiteY14" fmla="*/ 361985 h 1697829"/>
                <a:gd name="connsiteX15" fmla="*/ 838674 w 1881147"/>
                <a:gd name="connsiteY15" fmla="*/ 361985 h 1697829"/>
                <a:gd name="connsiteX16" fmla="*/ 781524 w 1881147"/>
                <a:gd name="connsiteY16" fmla="*/ 433423 h 1697829"/>
                <a:gd name="connsiteX17" fmla="*/ 781524 w 1881147"/>
                <a:gd name="connsiteY17" fmla="*/ 466760 h 1697829"/>
                <a:gd name="connsiteX18" fmla="*/ 743424 w 1881147"/>
                <a:gd name="connsiteY18" fmla="*/ 490573 h 1697829"/>
                <a:gd name="connsiteX19" fmla="*/ 671986 w 1881147"/>
                <a:gd name="connsiteY19" fmla="*/ 423898 h 1697829"/>
                <a:gd name="connsiteX20" fmla="*/ 519586 w 1881147"/>
                <a:gd name="connsiteY20" fmla="*/ 419135 h 1697829"/>
                <a:gd name="connsiteX21" fmla="*/ 457674 w 1881147"/>
                <a:gd name="connsiteY21" fmla="*/ 438185 h 1697829"/>
                <a:gd name="connsiteX22" fmla="*/ 419574 w 1881147"/>
                <a:gd name="connsiteY22" fmla="*/ 423898 h 1697829"/>
                <a:gd name="connsiteX23" fmla="*/ 400524 w 1881147"/>
                <a:gd name="connsiteY23" fmla="*/ 361985 h 1697829"/>
                <a:gd name="connsiteX24" fmla="*/ 333849 w 1881147"/>
                <a:gd name="connsiteY24" fmla="*/ 309598 h 1697829"/>
                <a:gd name="connsiteX25" fmla="*/ 286224 w 1881147"/>
                <a:gd name="connsiteY25" fmla="*/ 242923 h 1697829"/>
                <a:gd name="connsiteX26" fmla="*/ 143349 w 1881147"/>
                <a:gd name="connsiteY26" fmla="*/ 261973 h 1697829"/>
                <a:gd name="connsiteX27" fmla="*/ 124299 w 1881147"/>
                <a:gd name="connsiteY27" fmla="*/ 338173 h 1697829"/>
                <a:gd name="connsiteX28" fmla="*/ 110011 w 1881147"/>
                <a:gd name="connsiteY28" fmla="*/ 371510 h 1697829"/>
                <a:gd name="connsiteX29" fmla="*/ 133824 w 1881147"/>
                <a:gd name="connsiteY29" fmla="*/ 419135 h 1697829"/>
                <a:gd name="connsiteX30" fmla="*/ 81436 w 1881147"/>
                <a:gd name="connsiteY30" fmla="*/ 457235 h 1697829"/>
                <a:gd name="connsiteX31" fmla="*/ 33811 w 1881147"/>
                <a:gd name="connsiteY31" fmla="*/ 452473 h 1697829"/>
                <a:gd name="connsiteX32" fmla="*/ 33811 w 1881147"/>
                <a:gd name="connsiteY32" fmla="*/ 523910 h 1697829"/>
                <a:gd name="connsiteX33" fmla="*/ 474 w 1881147"/>
                <a:gd name="connsiteY33" fmla="*/ 628685 h 1697829"/>
                <a:gd name="connsiteX34" fmla="*/ 62386 w 1881147"/>
                <a:gd name="connsiteY34" fmla="*/ 704885 h 1697829"/>
                <a:gd name="connsiteX35" fmla="*/ 111977 w 1881147"/>
                <a:gd name="connsiteY35" fmla="*/ 685147 h 1697829"/>
                <a:gd name="connsiteX36" fmla="*/ 112334 w 1881147"/>
                <a:gd name="connsiteY36" fmla="*/ 755406 h 1697829"/>
                <a:gd name="connsiteX37" fmla="*/ 167161 w 1881147"/>
                <a:gd name="connsiteY37" fmla="*/ 785848 h 1697829"/>
                <a:gd name="connsiteX38" fmla="*/ 236159 w 1881147"/>
                <a:gd name="connsiteY38" fmla="*/ 796060 h 1697829"/>
                <a:gd name="connsiteX39" fmla="*/ 271462 w 1881147"/>
                <a:gd name="connsiteY39" fmla="*/ 852031 h 1697829"/>
                <a:gd name="connsiteX40" fmla="*/ 270869 w 1881147"/>
                <a:gd name="connsiteY40" fmla="*/ 897103 h 1697829"/>
                <a:gd name="connsiteX41" fmla="*/ 295393 w 1881147"/>
                <a:gd name="connsiteY41" fmla="*/ 936578 h 1697829"/>
                <a:gd name="connsiteX42" fmla="*/ 341051 w 1881147"/>
                <a:gd name="connsiteY42" fmla="*/ 975170 h 1697829"/>
                <a:gd name="connsiteX43" fmla="*/ 426184 w 1881147"/>
                <a:gd name="connsiteY43" fmla="*/ 1029422 h 1697829"/>
                <a:gd name="connsiteX44" fmla="*/ 461961 w 1881147"/>
                <a:gd name="connsiteY44" fmla="*/ 1100515 h 1697829"/>
                <a:gd name="connsiteX45" fmla="*/ 441064 w 1881147"/>
                <a:gd name="connsiteY45" fmla="*/ 1170088 h 1697829"/>
                <a:gd name="connsiteX46" fmla="*/ 519111 w 1881147"/>
                <a:gd name="connsiteY46" fmla="*/ 1226551 h 1697829"/>
                <a:gd name="connsiteX47" fmla="*/ 591143 w 1881147"/>
                <a:gd name="connsiteY47" fmla="*/ 1259545 h 1697829"/>
                <a:gd name="connsiteX48" fmla="*/ 571974 w 1881147"/>
                <a:gd name="connsiteY48" fmla="*/ 1319248 h 1697829"/>
                <a:gd name="connsiteX49" fmla="*/ 662461 w 1881147"/>
                <a:gd name="connsiteY49" fmla="*/ 1471648 h 1697829"/>
                <a:gd name="connsiteX50" fmla="*/ 755271 w 1881147"/>
                <a:gd name="connsiteY50" fmla="*/ 1544802 h 1697829"/>
                <a:gd name="connsiteX51" fmla="*/ 805336 w 1881147"/>
                <a:gd name="connsiteY51" fmla="*/ 1495460 h 1697829"/>
                <a:gd name="connsiteX52" fmla="*/ 869926 w 1881147"/>
                <a:gd name="connsiteY52" fmla="*/ 1522857 h 1697829"/>
                <a:gd name="connsiteX53" fmla="*/ 924399 w 1881147"/>
                <a:gd name="connsiteY53" fmla="*/ 1490698 h 1697829"/>
                <a:gd name="connsiteX54" fmla="*/ 941246 w 1881147"/>
                <a:gd name="connsiteY54" fmla="*/ 1448522 h 1697829"/>
                <a:gd name="connsiteX55" fmla="*/ 1005123 w 1881147"/>
                <a:gd name="connsiteY55" fmla="*/ 1534934 h 1697829"/>
                <a:gd name="connsiteX56" fmla="*/ 1050190 w 1881147"/>
                <a:gd name="connsiteY56" fmla="*/ 1606028 h 1697829"/>
                <a:gd name="connsiteX57" fmla="*/ 1120136 w 1881147"/>
                <a:gd name="connsiteY57" fmla="*/ 1697547 h 1697829"/>
                <a:gd name="connsiteX58" fmla="*/ 1151034 w 1881147"/>
                <a:gd name="connsiteY58" fmla="*/ 1634456 h 1697829"/>
                <a:gd name="connsiteX59" fmla="*/ 1181693 w 1881147"/>
                <a:gd name="connsiteY59" fmla="*/ 1627976 h 1697829"/>
                <a:gd name="connsiteX60" fmla="*/ 1224792 w 1881147"/>
                <a:gd name="connsiteY60" fmla="*/ 1657239 h 1697829"/>
                <a:gd name="connsiteX61" fmla="*/ 1258367 w 1881147"/>
                <a:gd name="connsiteY61" fmla="*/ 1616585 h 1697829"/>
                <a:gd name="connsiteX62" fmla="*/ 1277188 w 1881147"/>
                <a:gd name="connsiteY62" fmla="*/ 1621202 h 1697829"/>
                <a:gd name="connsiteX63" fmla="*/ 1311230 w 1881147"/>
                <a:gd name="connsiteY63" fmla="*/ 1687679 h 1697829"/>
                <a:gd name="connsiteX64" fmla="*/ 1367786 w 1881147"/>
                <a:gd name="connsiteY64" fmla="*/ 1664210 h 1697829"/>
                <a:gd name="connsiteX65" fmla="*/ 1419818 w 1881147"/>
                <a:gd name="connsiteY65" fmla="*/ 1608089 h 1697829"/>
                <a:gd name="connsiteX66" fmla="*/ 1470595 w 1881147"/>
                <a:gd name="connsiteY66" fmla="*/ 1591546 h 1697829"/>
                <a:gd name="connsiteX67" fmla="*/ 1488274 w 1881147"/>
                <a:gd name="connsiteY67" fmla="*/ 1647368 h 1697829"/>
                <a:gd name="connsiteX68" fmla="*/ 1558169 w 1881147"/>
                <a:gd name="connsiteY68" fmla="*/ 1621690 h 1697829"/>
                <a:gd name="connsiteX69" fmla="*/ 1588947 w 1881147"/>
                <a:gd name="connsiteY69" fmla="*/ 1534934 h 1697829"/>
                <a:gd name="connsiteX70" fmla="*/ 1670383 w 1881147"/>
                <a:gd name="connsiteY70" fmla="*/ 1444792 h 1697829"/>
                <a:gd name="connsiteX71" fmla="*/ 1714974 w 1881147"/>
                <a:gd name="connsiteY71" fmla="*/ 1413662 h 1697829"/>
                <a:gd name="connsiteX72" fmla="*/ 1743343 w 1881147"/>
                <a:gd name="connsiteY72" fmla="*/ 1416957 h 1697829"/>
                <a:gd name="connsiteX73" fmla="*/ 1820935 w 1881147"/>
                <a:gd name="connsiteY73" fmla="*/ 1406349 h 1697829"/>
                <a:gd name="connsiteX74" fmla="*/ 1816054 w 1881147"/>
                <a:gd name="connsiteY74" fmla="*/ 1459913 h 1697829"/>
                <a:gd name="connsiteX75" fmla="*/ 1874221 w 1881147"/>
                <a:gd name="connsiteY75" fmla="*/ 1483234 h 1697829"/>
                <a:gd name="connsiteX76" fmla="*/ 1875829 w 1881147"/>
                <a:gd name="connsiteY76" fmla="*/ 1460600 h 1697829"/>
                <a:gd name="connsiteX77" fmla="*/ 1875051 w 1881147"/>
                <a:gd name="connsiteY77" fmla="*/ 1399866 h 1697829"/>
                <a:gd name="connsiteX78" fmla="*/ 1853086 w 1881147"/>
                <a:gd name="connsiteY78" fmla="*/ 1309723 h 1697829"/>
                <a:gd name="connsiteX79" fmla="*/ 1853086 w 1881147"/>
                <a:gd name="connsiteY79" fmla="*/ 1252573 h 1697829"/>
                <a:gd name="connsiteX80" fmla="*/ 1810224 w 1881147"/>
                <a:gd name="connsiteY80" fmla="*/ 1243048 h 1697829"/>
                <a:gd name="connsiteX81" fmla="*/ 1734024 w 1881147"/>
                <a:gd name="connsiteY81" fmla="*/ 1162085 h 1697829"/>
                <a:gd name="connsiteX82" fmla="*/ 1695924 w 1881147"/>
                <a:gd name="connsiteY82" fmla="*/ 981110 h 1697829"/>
                <a:gd name="connsiteX83" fmla="*/ 1643536 w 1881147"/>
                <a:gd name="connsiteY83" fmla="*/ 947773 h 1697829"/>
                <a:gd name="connsiteX84" fmla="*/ 1605436 w 1881147"/>
                <a:gd name="connsiteY84" fmla="*/ 890623 h 1697829"/>
                <a:gd name="connsiteX85" fmla="*/ 1557811 w 1881147"/>
                <a:gd name="connsiteY85" fmla="*/ 842998 h 1697829"/>
                <a:gd name="connsiteX86" fmla="*/ 1505424 w 1881147"/>
                <a:gd name="connsiteY86" fmla="*/ 823948 h 1697829"/>
                <a:gd name="connsiteX87" fmla="*/ 1453036 w 1881147"/>
                <a:gd name="connsiteY87" fmla="*/ 819185 h 1697829"/>
                <a:gd name="connsiteX88" fmla="*/ 1510186 w 1881147"/>
                <a:gd name="connsiteY88" fmla="*/ 785848 h 1697829"/>
                <a:gd name="connsiteX89" fmla="*/ 1476849 w 1881147"/>
                <a:gd name="connsiteY89" fmla="*/ 752510 h 1697829"/>
                <a:gd name="connsiteX90" fmla="*/ 1481611 w 1881147"/>
                <a:gd name="connsiteY90" fmla="*/ 728698 h 1697829"/>
                <a:gd name="connsiteX91" fmla="*/ 1572099 w 1881147"/>
                <a:gd name="connsiteY91" fmla="*/ 766798 h 1697829"/>
                <a:gd name="connsiteX92" fmla="*/ 1624486 w 1881147"/>
                <a:gd name="connsiteY92" fmla="*/ 700123 h 1697829"/>
                <a:gd name="connsiteX93" fmla="*/ 1622283 w 1881147"/>
                <a:gd name="connsiteY93" fmla="*/ 557248 h 1697829"/>
                <a:gd name="connsiteX94" fmla="*/ 1639486 w 1881147"/>
                <a:gd name="connsiteY94" fmla="*/ 408922 h 1697829"/>
                <a:gd name="connsiteX0" fmla="*/ 1639486 w 1881147"/>
                <a:gd name="connsiteY0" fmla="*/ 409649 h 1698556"/>
                <a:gd name="connsiteX1" fmla="*/ 1567336 w 1881147"/>
                <a:gd name="connsiteY1" fmla="*/ 377000 h 1698556"/>
                <a:gd name="connsiteX2" fmla="*/ 1477087 w 1881147"/>
                <a:gd name="connsiteY2" fmla="*/ 353187 h 1698556"/>
                <a:gd name="connsiteX3" fmla="*/ 1423767 w 1881147"/>
                <a:gd name="connsiteY3" fmla="*/ 276103 h 1698556"/>
                <a:gd name="connsiteX4" fmla="*/ 1395785 w 1881147"/>
                <a:gd name="connsiteY4" fmla="*/ 174258 h 1698556"/>
                <a:gd name="connsiteX5" fmla="*/ 1364769 w 1881147"/>
                <a:gd name="connsiteY5" fmla="*/ 6196 h 1698556"/>
                <a:gd name="connsiteX6" fmla="*/ 1282757 w 1881147"/>
                <a:gd name="connsiteY6" fmla="*/ 42788 h 1698556"/>
                <a:gd name="connsiteX7" fmla="*/ 1291832 w 1881147"/>
                <a:gd name="connsiteY7" fmla="*/ 105417 h 1698556"/>
                <a:gd name="connsiteX8" fmla="*/ 1275927 w 1881147"/>
                <a:gd name="connsiteY8" fmla="*/ 156630 h 1698556"/>
                <a:gd name="connsiteX9" fmla="*/ 1214911 w 1881147"/>
                <a:gd name="connsiteY9" fmla="*/ 162687 h 1698556"/>
                <a:gd name="connsiteX10" fmla="*/ 1186336 w 1881147"/>
                <a:gd name="connsiteY10" fmla="*/ 191262 h 1698556"/>
                <a:gd name="connsiteX11" fmla="*/ 1176811 w 1881147"/>
                <a:gd name="connsiteY11" fmla="*/ 262700 h 1698556"/>
                <a:gd name="connsiteX12" fmla="*/ 1114899 w 1881147"/>
                <a:gd name="connsiteY12" fmla="*/ 305562 h 1698556"/>
                <a:gd name="connsiteX13" fmla="*/ 1005361 w 1881147"/>
                <a:gd name="connsiteY13" fmla="*/ 319850 h 1698556"/>
                <a:gd name="connsiteX14" fmla="*/ 962499 w 1881147"/>
                <a:gd name="connsiteY14" fmla="*/ 362712 h 1698556"/>
                <a:gd name="connsiteX15" fmla="*/ 838674 w 1881147"/>
                <a:gd name="connsiteY15" fmla="*/ 362712 h 1698556"/>
                <a:gd name="connsiteX16" fmla="*/ 781524 w 1881147"/>
                <a:gd name="connsiteY16" fmla="*/ 434150 h 1698556"/>
                <a:gd name="connsiteX17" fmla="*/ 781524 w 1881147"/>
                <a:gd name="connsiteY17" fmla="*/ 467487 h 1698556"/>
                <a:gd name="connsiteX18" fmla="*/ 743424 w 1881147"/>
                <a:gd name="connsiteY18" fmla="*/ 491300 h 1698556"/>
                <a:gd name="connsiteX19" fmla="*/ 671986 w 1881147"/>
                <a:gd name="connsiteY19" fmla="*/ 424625 h 1698556"/>
                <a:gd name="connsiteX20" fmla="*/ 519586 w 1881147"/>
                <a:gd name="connsiteY20" fmla="*/ 419862 h 1698556"/>
                <a:gd name="connsiteX21" fmla="*/ 457674 w 1881147"/>
                <a:gd name="connsiteY21" fmla="*/ 438912 h 1698556"/>
                <a:gd name="connsiteX22" fmla="*/ 419574 w 1881147"/>
                <a:gd name="connsiteY22" fmla="*/ 424625 h 1698556"/>
                <a:gd name="connsiteX23" fmla="*/ 400524 w 1881147"/>
                <a:gd name="connsiteY23" fmla="*/ 362712 h 1698556"/>
                <a:gd name="connsiteX24" fmla="*/ 333849 w 1881147"/>
                <a:gd name="connsiteY24" fmla="*/ 310325 h 1698556"/>
                <a:gd name="connsiteX25" fmla="*/ 286224 w 1881147"/>
                <a:gd name="connsiteY25" fmla="*/ 243650 h 1698556"/>
                <a:gd name="connsiteX26" fmla="*/ 143349 w 1881147"/>
                <a:gd name="connsiteY26" fmla="*/ 262700 h 1698556"/>
                <a:gd name="connsiteX27" fmla="*/ 124299 w 1881147"/>
                <a:gd name="connsiteY27" fmla="*/ 338900 h 1698556"/>
                <a:gd name="connsiteX28" fmla="*/ 110011 w 1881147"/>
                <a:gd name="connsiteY28" fmla="*/ 372237 h 1698556"/>
                <a:gd name="connsiteX29" fmla="*/ 133824 w 1881147"/>
                <a:gd name="connsiteY29" fmla="*/ 419862 h 1698556"/>
                <a:gd name="connsiteX30" fmla="*/ 81436 w 1881147"/>
                <a:gd name="connsiteY30" fmla="*/ 457962 h 1698556"/>
                <a:gd name="connsiteX31" fmla="*/ 33811 w 1881147"/>
                <a:gd name="connsiteY31" fmla="*/ 453200 h 1698556"/>
                <a:gd name="connsiteX32" fmla="*/ 33811 w 1881147"/>
                <a:gd name="connsiteY32" fmla="*/ 524637 h 1698556"/>
                <a:gd name="connsiteX33" fmla="*/ 474 w 1881147"/>
                <a:gd name="connsiteY33" fmla="*/ 629412 h 1698556"/>
                <a:gd name="connsiteX34" fmla="*/ 62386 w 1881147"/>
                <a:gd name="connsiteY34" fmla="*/ 705612 h 1698556"/>
                <a:gd name="connsiteX35" fmla="*/ 111977 w 1881147"/>
                <a:gd name="connsiteY35" fmla="*/ 685874 h 1698556"/>
                <a:gd name="connsiteX36" fmla="*/ 112334 w 1881147"/>
                <a:gd name="connsiteY36" fmla="*/ 756133 h 1698556"/>
                <a:gd name="connsiteX37" fmla="*/ 167161 w 1881147"/>
                <a:gd name="connsiteY37" fmla="*/ 786575 h 1698556"/>
                <a:gd name="connsiteX38" fmla="*/ 236159 w 1881147"/>
                <a:gd name="connsiteY38" fmla="*/ 796787 h 1698556"/>
                <a:gd name="connsiteX39" fmla="*/ 271462 w 1881147"/>
                <a:gd name="connsiteY39" fmla="*/ 852758 h 1698556"/>
                <a:gd name="connsiteX40" fmla="*/ 270869 w 1881147"/>
                <a:gd name="connsiteY40" fmla="*/ 897830 h 1698556"/>
                <a:gd name="connsiteX41" fmla="*/ 295393 w 1881147"/>
                <a:gd name="connsiteY41" fmla="*/ 937305 h 1698556"/>
                <a:gd name="connsiteX42" fmla="*/ 341051 w 1881147"/>
                <a:gd name="connsiteY42" fmla="*/ 975897 h 1698556"/>
                <a:gd name="connsiteX43" fmla="*/ 426184 w 1881147"/>
                <a:gd name="connsiteY43" fmla="*/ 1030149 h 1698556"/>
                <a:gd name="connsiteX44" fmla="*/ 461961 w 1881147"/>
                <a:gd name="connsiteY44" fmla="*/ 1101242 h 1698556"/>
                <a:gd name="connsiteX45" fmla="*/ 441064 w 1881147"/>
                <a:gd name="connsiteY45" fmla="*/ 1170815 h 1698556"/>
                <a:gd name="connsiteX46" fmla="*/ 519111 w 1881147"/>
                <a:gd name="connsiteY46" fmla="*/ 1227278 h 1698556"/>
                <a:gd name="connsiteX47" fmla="*/ 591143 w 1881147"/>
                <a:gd name="connsiteY47" fmla="*/ 1260272 h 1698556"/>
                <a:gd name="connsiteX48" fmla="*/ 571974 w 1881147"/>
                <a:gd name="connsiteY48" fmla="*/ 1319975 h 1698556"/>
                <a:gd name="connsiteX49" fmla="*/ 662461 w 1881147"/>
                <a:gd name="connsiteY49" fmla="*/ 1472375 h 1698556"/>
                <a:gd name="connsiteX50" fmla="*/ 755271 w 1881147"/>
                <a:gd name="connsiteY50" fmla="*/ 1545529 h 1698556"/>
                <a:gd name="connsiteX51" fmla="*/ 805336 w 1881147"/>
                <a:gd name="connsiteY51" fmla="*/ 1496187 h 1698556"/>
                <a:gd name="connsiteX52" fmla="*/ 869926 w 1881147"/>
                <a:gd name="connsiteY52" fmla="*/ 1523584 h 1698556"/>
                <a:gd name="connsiteX53" fmla="*/ 924399 w 1881147"/>
                <a:gd name="connsiteY53" fmla="*/ 1491425 h 1698556"/>
                <a:gd name="connsiteX54" fmla="*/ 941246 w 1881147"/>
                <a:gd name="connsiteY54" fmla="*/ 1449249 h 1698556"/>
                <a:gd name="connsiteX55" fmla="*/ 1005123 w 1881147"/>
                <a:gd name="connsiteY55" fmla="*/ 1535661 h 1698556"/>
                <a:gd name="connsiteX56" fmla="*/ 1050190 w 1881147"/>
                <a:gd name="connsiteY56" fmla="*/ 1606755 h 1698556"/>
                <a:gd name="connsiteX57" fmla="*/ 1120136 w 1881147"/>
                <a:gd name="connsiteY57" fmla="*/ 1698274 h 1698556"/>
                <a:gd name="connsiteX58" fmla="*/ 1151034 w 1881147"/>
                <a:gd name="connsiteY58" fmla="*/ 1635183 h 1698556"/>
                <a:gd name="connsiteX59" fmla="*/ 1181693 w 1881147"/>
                <a:gd name="connsiteY59" fmla="*/ 1628703 h 1698556"/>
                <a:gd name="connsiteX60" fmla="*/ 1224792 w 1881147"/>
                <a:gd name="connsiteY60" fmla="*/ 1657966 h 1698556"/>
                <a:gd name="connsiteX61" fmla="*/ 1258367 w 1881147"/>
                <a:gd name="connsiteY61" fmla="*/ 1617312 h 1698556"/>
                <a:gd name="connsiteX62" fmla="*/ 1277188 w 1881147"/>
                <a:gd name="connsiteY62" fmla="*/ 1621929 h 1698556"/>
                <a:gd name="connsiteX63" fmla="*/ 1311230 w 1881147"/>
                <a:gd name="connsiteY63" fmla="*/ 1688406 h 1698556"/>
                <a:gd name="connsiteX64" fmla="*/ 1367786 w 1881147"/>
                <a:gd name="connsiteY64" fmla="*/ 1664937 h 1698556"/>
                <a:gd name="connsiteX65" fmla="*/ 1419818 w 1881147"/>
                <a:gd name="connsiteY65" fmla="*/ 1608816 h 1698556"/>
                <a:gd name="connsiteX66" fmla="*/ 1470595 w 1881147"/>
                <a:gd name="connsiteY66" fmla="*/ 1592273 h 1698556"/>
                <a:gd name="connsiteX67" fmla="*/ 1488274 w 1881147"/>
                <a:gd name="connsiteY67" fmla="*/ 1648095 h 1698556"/>
                <a:gd name="connsiteX68" fmla="*/ 1558169 w 1881147"/>
                <a:gd name="connsiteY68" fmla="*/ 1622417 h 1698556"/>
                <a:gd name="connsiteX69" fmla="*/ 1588947 w 1881147"/>
                <a:gd name="connsiteY69" fmla="*/ 1535661 h 1698556"/>
                <a:gd name="connsiteX70" fmla="*/ 1670383 w 1881147"/>
                <a:gd name="connsiteY70" fmla="*/ 1445519 h 1698556"/>
                <a:gd name="connsiteX71" fmla="*/ 1714974 w 1881147"/>
                <a:gd name="connsiteY71" fmla="*/ 1414389 h 1698556"/>
                <a:gd name="connsiteX72" fmla="*/ 1743343 w 1881147"/>
                <a:gd name="connsiteY72" fmla="*/ 1417684 h 1698556"/>
                <a:gd name="connsiteX73" fmla="*/ 1820935 w 1881147"/>
                <a:gd name="connsiteY73" fmla="*/ 1407076 h 1698556"/>
                <a:gd name="connsiteX74" fmla="*/ 1816054 w 1881147"/>
                <a:gd name="connsiteY74" fmla="*/ 1460640 h 1698556"/>
                <a:gd name="connsiteX75" fmla="*/ 1874221 w 1881147"/>
                <a:gd name="connsiteY75" fmla="*/ 1483961 h 1698556"/>
                <a:gd name="connsiteX76" fmla="*/ 1875829 w 1881147"/>
                <a:gd name="connsiteY76" fmla="*/ 1461327 h 1698556"/>
                <a:gd name="connsiteX77" fmla="*/ 1875051 w 1881147"/>
                <a:gd name="connsiteY77" fmla="*/ 1400593 h 1698556"/>
                <a:gd name="connsiteX78" fmla="*/ 1853086 w 1881147"/>
                <a:gd name="connsiteY78" fmla="*/ 1310450 h 1698556"/>
                <a:gd name="connsiteX79" fmla="*/ 1853086 w 1881147"/>
                <a:gd name="connsiteY79" fmla="*/ 1253300 h 1698556"/>
                <a:gd name="connsiteX80" fmla="*/ 1810224 w 1881147"/>
                <a:gd name="connsiteY80" fmla="*/ 1243775 h 1698556"/>
                <a:gd name="connsiteX81" fmla="*/ 1734024 w 1881147"/>
                <a:gd name="connsiteY81" fmla="*/ 1162812 h 1698556"/>
                <a:gd name="connsiteX82" fmla="*/ 1695924 w 1881147"/>
                <a:gd name="connsiteY82" fmla="*/ 981837 h 1698556"/>
                <a:gd name="connsiteX83" fmla="*/ 1643536 w 1881147"/>
                <a:gd name="connsiteY83" fmla="*/ 948500 h 1698556"/>
                <a:gd name="connsiteX84" fmla="*/ 1605436 w 1881147"/>
                <a:gd name="connsiteY84" fmla="*/ 891350 h 1698556"/>
                <a:gd name="connsiteX85" fmla="*/ 1557811 w 1881147"/>
                <a:gd name="connsiteY85" fmla="*/ 843725 h 1698556"/>
                <a:gd name="connsiteX86" fmla="*/ 1505424 w 1881147"/>
                <a:gd name="connsiteY86" fmla="*/ 824675 h 1698556"/>
                <a:gd name="connsiteX87" fmla="*/ 1453036 w 1881147"/>
                <a:gd name="connsiteY87" fmla="*/ 819912 h 1698556"/>
                <a:gd name="connsiteX88" fmla="*/ 1510186 w 1881147"/>
                <a:gd name="connsiteY88" fmla="*/ 786575 h 1698556"/>
                <a:gd name="connsiteX89" fmla="*/ 1476849 w 1881147"/>
                <a:gd name="connsiteY89" fmla="*/ 753237 h 1698556"/>
                <a:gd name="connsiteX90" fmla="*/ 1481611 w 1881147"/>
                <a:gd name="connsiteY90" fmla="*/ 729425 h 1698556"/>
                <a:gd name="connsiteX91" fmla="*/ 1572099 w 1881147"/>
                <a:gd name="connsiteY91" fmla="*/ 767525 h 1698556"/>
                <a:gd name="connsiteX92" fmla="*/ 1624486 w 1881147"/>
                <a:gd name="connsiteY92" fmla="*/ 700850 h 1698556"/>
                <a:gd name="connsiteX93" fmla="*/ 1622283 w 1881147"/>
                <a:gd name="connsiteY93" fmla="*/ 557975 h 1698556"/>
                <a:gd name="connsiteX94" fmla="*/ 1639486 w 1881147"/>
                <a:gd name="connsiteY94" fmla="*/ 409649 h 1698556"/>
                <a:gd name="connsiteX0" fmla="*/ 1639486 w 1881147"/>
                <a:gd name="connsiteY0" fmla="*/ 411844 h 1700751"/>
                <a:gd name="connsiteX1" fmla="*/ 1567336 w 1881147"/>
                <a:gd name="connsiteY1" fmla="*/ 379195 h 1700751"/>
                <a:gd name="connsiteX2" fmla="*/ 1477087 w 1881147"/>
                <a:gd name="connsiteY2" fmla="*/ 355382 h 1700751"/>
                <a:gd name="connsiteX3" fmla="*/ 1423767 w 1881147"/>
                <a:gd name="connsiteY3" fmla="*/ 278298 h 1700751"/>
                <a:gd name="connsiteX4" fmla="*/ 1395785 w 1881147"/>
                <a:gd name="connsiteY4" fmla="*/ 176453 h 1700751"/>
                <a:gd name="connsiteX5" fmla="*/ 1364769 w 1881147"/>
                <a:gd name="connsiteY5" fmla="*/ 8391 h 1700751"/>
                <a:gd name="connsiteX6" fmla="*/ 1282757 w 1881147"/>
                <a:gd name="connsiteY6" fmla="*/ 44983 h 1700751"/>
                <a:gd name="connsiteX7" fmla="*/ 1291832 w 1881147"/>
                <a:gd name="connsiteY7" fmla="*/ 107612 h 1700751"/>
                <a:gd name="connsiteX8" fmla="*/ 1275927 w 1881147"/>
                <a:gd name="connsiteY8" fmla="*/ 158825 h 1700751"/>
                <a:gd name="connsiteX9" fmla="*/ 1214911 w 1881147"/>
                <a:gd name="connsiteY9" fmla="*/ 164882 h 1700751"/>
                <a:gd name="connsiteX10" fmla="*/ 1186336 w 1881147"/>
                <a:gd name="connsiteY10" fmla="*/ 193457 h 1700751"/>
                <a:gd name="connsiteX11" fmla="*/ 1176811 w 1881147"/>
                <a:gd name="connsiteY11" fmla="*/ 264895 h 1700751"/>
                <a:gd name="connsiteX12" fmla="*/ 1114899 w 1881147"/>
                <a:gd name="connsiteY12" fmla="*/ 307757 h 1700751"/>
                <a:gd name="connsiteX13" fmla="*/ 1005361 w 1881147"/>
                <a:gd name="connsiteY13" fmla="*/ 322045 h 1700751"/>
                <a:gd name="connsiteX14" fmla="*/ 962499 w 1881147"/>
                <a:gd name="connsiteY14" fmla="*/ 364907 h 1700751"/>
                <a:gd name="connsiteX15" fmla="*/ 838674 w 1881147"/>
                <a:gd name="connsiteY15" fmla="*/ 364907 h 1700751"/>
                <a:gd name="connsiteX16" fmla="*/ 781524 w 1881147"/>
                <a:gd name="connsiteY16" fmla="*/ 436345 h 1700751"/>
                <a:gd name="connsiteX17" fmla="*/ 781524 w 1881147"/>
                <a:gd name="connsiteY17" fmla="*/ 469682 h 1700751"/>
                <a:gd name="connsiteX18" fmla="*/ 743424 w 1881147"/>
                <a:gd name="connsiteY18" fmla="*/ 493495 h 1700751"/>
                <a:gd name="connsiteX19" fmla="*/ 671986 w 1881147"/>
                <a:gd name="connsiteY19" fmla="*/ 426820 h 1700751"/>
                <a:gd name="connsiteX20" fmla="*/ 519586 w 1881147"/>
                <a:gd name="connsiteY20" fmla="*/ 422057 h 1700751"/>
                <a:gd name="connsiteX21" fmla="*/ 457674 w 1881147"/>
                <a:gd name="connsiteY21" fmla="*/ 441107 h 1700751"/>
                <a:gd name="connsiteX22" fmla="*/ 419574 w 1881147"/>
                <a:gd name="connsiteY22" fmla="*/ 426820 h 1700751"/>
                <a:gd name="connsiteX23" fmla="*/ 400524 w 1881147"/>
                <a:gd name="connsiteY23" fmla="*/ 364907 h 1700751"/>
                <a:gd name="connsiteX24" fmla="*/ 333849 w 1881147"/>
                <a:gd name="connsiteY24" fmla="*/ 312520 h 1700751"/>
                <a:gd name="connsiteX25" fmla="*/ 286224 w 1881147"/>
                <a:gd name="connsiteY25" fmla="*/ 245845 h 1700751"/>
                <a:gd name="connsiteX26" fmla="*/ 143349 w 1881147"/>
                <a:gd name="connsiteY26" fmla="*/ 264895 h 1700751"/>
                <a:gd name="connsiteX27" fmla="*/ 124299 w 1881147"/>
                <a:gd name="connsiteY27" fmla="*/ 341095 h 1700751"/>
                <a:gd name="connsiteX28" fmla="*/ 110011 w 1881147"/>
                <a:gd name="connsiteY28" fmla="*/ 374432 h 1700751"/>
                <a:gd name="connsiteX29" fmla="*/ 133824 w 1881147"/>
                <a:gd name="connsiteY29" fmla="*/ 422057 h 1700751"/>
                <a:gd name="connsiteX30" fmla="*/ 81436 w 1881147"/>
                <a:gd name="connsiteY30" fmla="*/ 460157 h 1700751"/>
                <a:gd name="connsiteX31" fmla="*/ 33811 w 1881147"/>
                <a:gd name="connsiteY31" fmla="*/ 455395 h 1700751"/>
                <a:gd name="connsiteX32" fmla="*/ 33811 w 1881147"/>
                <a:gd name="connsiteY32" fmla="*/ 526832 h 1700751"/>
                <a:gd name="connsiteX33" fmla="*/ 474 w 1881147"/>
                <a:gd name="connsiteY33" fmla="*/ 631607 h 1700751"/>
                <a:gd name="connsiteX34" fmla="*/ 62386 w 1881147"/>
                <a:gd name="connsiteY34" fmla="*/ 707807 h 1700751"/>
                <a:gd name="connsiteX35" fmla="*/ 111977 w 1881147"/>
                <a:gd name="connsiteY35" fmla="*/ 688069 h 1700751"/>
                <a:gd name="connsiteX36" fmla="*/ 112334 w 1881147"/>
                <a:gd name="connsiteY36" fmla="*/ 758328 h 1700751"/>
                <a:gd name="connsiteX37" fmla="*/ 167161 w 1881147"/>
                <a:gd name="connsiteY37" fmla="*/ 788770 h 1700751"/>
                <a:gd name="connsiteX38" fmla="*/ 236159 w 1881147"/>
                <a:gd name="connsiteY38" fmla="*/ 798982 h 1700751"/>
                <a:gd name="connsiteX39" fmla="*/ 271462 w 1881147"/>
                <a:gd name="connsiteY39" fmla="*/ 854953 h 1700751"/>
                <a:gd name="connsiteX40" fmla="*/ 270869 w 1881147"/>
                <a:gd name="connsiteY40" fmla="*/ 900025 h 1700751"/>
                <a:gd name="connsiteX41" fmla="*/ 295393 w 1881147"/>
                <a:gd name="connsiteY41" fmla="*/ 939500 h 1700751"/>
                <a:gd name="connsiteX42" fmla="*/ 341051 w 1881147"/>
                <a:gd name="connsiteY42" fmla="*/ 978092 h 1700751"/>
                <a:gd name="connsiteX43" fmla="*/ 426184 w 1881147"/>
                <a:gd name="connsiteY43" fmla="*/ 1032344 h 1700751"/>
                <a:gd name="connsiteX44" fmla="*/ 461961 w 1881147"/>
                <a:gd name="connsiteY44" fmla="*/ 1103437 h 1700751"/>
                <a:gd name="connsiteX45" fmla="*/ 441064 w 1881147"/>
                <a:gd name="connsiteY45" fmla="*/ 1173010 h 1700751"/>
                <a:gd name="connsiteX46" fmla="*/ 519111 w 1881147"/>
                <a:gd name="connsiteY46" fmla="*/ 1229473 h 1700751"/>
                <a:gd name="connsiteX47" fmla="*/ 591143 w 1881147"/>
                <a:gd name="connsiteY47" fmla="*/ 1262467 h 1700751"/>
                <a:gd name="connsiteX48" fmla="*/ 571974 w 1881147"/>
                <a:gd name="connsiteY48" fmla="*/ 1322170 h 1700751"/>
                <a:gd name="connsiteX49" fmla="*/ 662461 w 1881147"/>
                <a:gd name="connsiteY49" fmla="*/ 1474570 h 1700751"/>
                <a:gd name="connsiteX50" fmla="*/ 755271 w 1881147"/>
                <a:gd name="connsiteY50" fmla="*/ 1547724 h 1700751"/>
                <a:gd name="connsiteX51" fmla="*/ 805336 w 1881147"/>
                <a:gd name="connsiteY51" fmla="*/ 1498382 h 1700751"/>
                <a:gd name="connsiteX52" fmla="*/ 869926 w 1881147"/>
                <a:gd name="connsiteY52" fmla="*/ 1525779 h 1700751"/>
                <a:gd name="connsiteX53" fmla="*/ 924399 w 1881147"/>
                <a:gd name="connsiteY53" fmla="*/ 1493620 h 1700751"/>
                <a:gd name="connsiteX54" fmla="*/ 941246 w 1881147"/>
                <a:gd name="connsiteY54" fmla="*/ 1451444 h 1700751"/>
                <a:gd name="connsiteX55" fmla="*/ 1005123 w 1881147"/>
                <a:gd name="connsiteY55" fmla="*/ 1537856 h 1700751"/>
                <a:gd name="connsiteX56" fmla="*/ 1050190 w 1881147"/>
                <a:gd name="connsiteY56" fmla="*/ 1608950 h 1700751"/>
                <a:gd name="connsiteX57" fmla="*/ 1120136 w 1881147"/>
                <a:gd name="connsiteY57" fmla="*/ 1700469 h 1700751"/>
                <a:gd name="connsiteX58" fmla="*/ 1151034 w 1881147"/>
                <a:gd name="connsiteY58" fmla="*/ 1637378 h 1700751"/>
                <a:gd name="connsiteX59" fmla="*/ 1181693 w 1881147"/>
                <a:gd name="connsiteY59" fmla="*/ 1630898 h 1700751"/>
                <a:gd name="connsiteX60" fmla="*/ 1224792 w 1881147"/>
                <a:gd name="connsiteY60" fmla="*/ 1660161 h 1700751"/>
                <a:gd name="connsiteX61" fmla="*/ 1258367 w 1881147"/>
                <a:gd name="connsiteY61" fmla="*/ 1619507 h 1700751"/>
                <a:gd name="connsiteX62" fmla="*/ 1277188 w 1881147"/>
                <a:gd name="connsiteY62" fmla="*/ 1624124 h 1700751"/>
                <a:gd name="connsiteX63" fmla="*/ 1311230 w 1881147"/>
                <a:gd name="connsiteY63" fmla="*/ 1690601 h 1700751"/>
                <a:gd name="connsiteX64" fmla="*/ 1367786 w 1881147"/>
                <a:gd name="connsiteY64" fmla="*/ 1667132 h 1700751"/>
                <a:gd name="connsiteX65" fmla="*/ 1419818 w 1881147"/>
                <a:gd name="connsiteY65" fmla="*/ 1611011 h 1700751"/>
                <a:gd name="connsiteX66" fmla="*/ 1470595 w 1881147"/>
                <a:gd name="connsiteY66" fmla="*/ 1594468 h 1700751"/>
                <a:gd name="connsiteX67" fmla="*/ 1488274 w 1881147"/>
                <a:gd name="connsiteY67" fmla="*/ 1650290 h 1700751"/>
                <a:gd name="connsiteX68" fmla="*/ 1558169 w 1881147"/>
                <a:gd name="connsiteY68" fmla="*/ 1624612 h 1700751"/>
                <a:gd name="connsiteX69" fmla="*/ 1588947 w 1881147"/>
                <a:gd name="connsiteY69" fmla="*/ 1537856 h 1700751"/>
                <a:gd name="connsiteX70" fmla="*/ 1670383 w 1881147"/>
                <a:gd name="connsiteY70" fmla="*/ 1447714 h 1700751"/>
                <a:gd name="connsiteX71" fmla="*/ 1714974 w 1881147"/>
                <a:gd name="connsiteY71" fmla="*/ 1416584 h 1700751"/>
                <a:gd name="connsiteX72" fmla="*/ 1743343 w 1881147"/>
                <a:gd name="connsiteY72" fmla="*/ 1419879 h 1700751"/>
                <a:gd name="connsiteX73" fmla="*/ 1820935 w 1881147"/>
                <a:gd name="connsiteY73" fmla="*/ 1409271 h 1700751"/>
                <a:gd name="connsiteX74" fmla="*/ 1816054 w 1881147"/>
                <a:gd name="connsiteY74" fmla="*/ 1462835 h 1700751"/>
                <a:gd name="connsiteX75" fmla="*/ 1874221 w 1881147"/>
                <a:gd name="connsiteY75" fmla="*/ 1486156 h 1700751"/>
                <a:gd name="connsiteX76" fmla="*/ 1875829 w 1881147"/>
                <a:gd name="connsiteY76" fmla="*/ 1463522 h 1700751"/>
                <a:gd name="connsiteX77" fmla="*/ 1875051 w 1881147"/>
                <a:gd name="connsiteY77" fmla="*/ 1402788 h 1700751"/>
                <a:gd name="connsiteX78" fmla="*/ 1853086 w 1881147"/>
                <a:gd name="connsiteY78" fmla="*/ 1312645 h 1700751"/>
                <a:gd name="connsiteX79" fmla="*/ 1853086 w 1881147"/>
                <a:gd name="connsiteY79" fmla="*/ 1255495 h 1700751"/>
                <a:gd name="connsiteX80" fmla="*/ 1810224 w 1881147"/>
                <a:gd name="connsiteY80" fmla="*/ 1245970 h 1700751"/>
                <a:gd name="connsiteX81" fmla="*/ 1734024 w 1881147"/>
                <a:gd name="connsiteY81" fmla="*/ 1165007 h 1700751"/>
                <a:gd name="connsiteX82" fmla="*/ 1695924 w 1881147"/>
                <a:gd name="connsiteY82" fmla="*/ 984032 h 1700751"/>
                <a:gd name="connsiteX83" fmla="*/ 1643536 w 1881147"/>
                <a:gd name="connsiteY83" fmla="*/ 950695 h 1700751"/>
                <a:gd name="connsiteX84" fmla="*/ 1605436 w 1881147"/>
                <a:gd name="connsiteY84" fmla="*/ 893545 h 1700751"/>
                <a:gd name="connsiteX85" fmla="*/ 1557811 w 1881147"/>
                <a:gd name="connsiteY85" fmla="*/ 845920 h 1700751"/>
                <a:gd name="connsiteX86" fmla="*/ 1505424 w 1881147"/>
                <a:gd name="connsiteY86" fmla="*/ 826870 h 1700751"/>
                <a:gd name="connsiteX87" fmla="*/ 1453036 w 1881147"/>
                <a:gd name="connsiteY87" fmla="*/ 822107 h 1700751"/>
                <a:gd name="connsiteX88" fmla="*/ 1510186 w 1881147"/>
                <a:gd name="connsiteY88" fmla="*/ 788770 h 1700751"/>
                <a:gd name="connsiteX89" fmla="*/ 1476849 w 1881147"/>
                <a:gd name="connsiteY89" fmla="*/ 755432 h 1700751"/>
                <a:gd name="connsiteX90" fmla="*/ 1481611 w 1881147"/>
                <a:gd name="connsiteY90" fmla="*/ 731620 h 1700751"/>
                <a:gd name="connsiteX91" fmla="*/ 1572099 w 1881147"/>
                <a:gd name="connsiteY91" fmla="*/ 769720 h 1700751"/>
                <a:gd name="connsiteX92" fmla="*/ 1624486 w 1881147"/>
                <a:gd name="connsiteY92" fmla="*/ 703045 h 1700751"/>
                <a:gd name="connsiteX93" fmla="*/ 1622283 w 1881147"/>
                <a:gd name="connsiteY93" fmla="*/ 560170 h 1700751"/>
                <a:gd name="connsiteX94" fmla="*/ 1639486 w 1881147"/>
                <a:gd name="connsiteY94" fmla="*/ 411844 h 1700751"/>
                <a:gd name="connsiteX0" fmla="*/ 1639486 w 1881147"/>
                <a:gd name="connsiteY0" fmla="*/ 410679 h 1699586"/>
                <a:gd name="connsiteX1" fmla="*/ 1567336 w 1881147"/>
                <a:gd name="connsiteY1" fmla="*/ 378030 h 1699586"/>
                <a:gd name="connsiteX2" fmla="*/ 1477087 w 1881147"/>
                <a:gd name="connsiteY2" fmla="*/ 354217 h 1699586"/>
                <a:gd name="connsiteX3" fmla="*/ 1423767 w 1881147"/>
                <a:gd name="connsiteY3" fmla="*/ 277133 h 1699586"/>
                <a:gd name="connsiteX4" fmla="*/ 1395785 w 1881147"/>
                <a:gd name="connsiteY4" fmla="*/ 175288 h 1699586"/>
                <a:gd name="connsiteX5" fmla="*/ 1364769 w 1881147"/>
                <a:gd name="connsiteY5" fmla="*/ 7226 h 1699586"/>
                <a:gd name="connsiteX6" fmla="*/ 1297400 w 1881147"/>
                <a:gd name="connsiteY6" fmla="*/ 48924 h 1699586"/>
                <a:gd name="connsiteX7" fmla="*/ 1291832 w 1881147"/>
                <a:gd name="connsiteY7" fmla="*/ 106447 h 1699586"/>
                <a:gd name="connsiteX8" fmla="*/ 1275927 w 1881147"/>
                <a:gd name="connsiteY8" fmla="*/ 157660 h 1699586"/>
                <a:gd name="connsiteX9" fmla="*/ 1214911 w 1881147"/>
                <a:gd name="connsiteY9" fmla="*/ 163717 h 1699586"/>
                <a:gd name="connsiteX10" fmla="*/ 1186336 w 1881147"/>
                <a:gd name="connsiteY10" fmla="*/ 192292 h 1699586"/>
                <a:gd name="connsiteX11" fmla="*/ 1176811 w 1881147"/>
                <a:gd name="connsiteY11" fmla="*/ 263730 h 1699586"/>
                <a:gd name="connsiteX12" fmla="*/ 1114899 w 1881147"/>
                <a:gd name="connsiteY12" fmla="*/ 306592 h 1699586"/>
                <a:gd name="connsiteX13" fmla="*/ 1005361 w 1881147"/>
                <a:gd name="connsiteY13" fmla="*/ 320880 h 1699586"/>
                <a:gd name="connsiteX14" fmla="*/ 962499 w 1881147"/>
                <a:gd name="connsiteY14" fmla="*/ 363742 h 1699586"/>
                <a:gd name="connsiteX15" fmla="*/ 838674 w 1881147"/>
                <a:gd name="connsiteY15" fmla="*/ 363742 h 1699586"/>
                <a:gd name="connsiteX16" fmla="*/ 781524 w 1881147"/>
                <a:gd name="connsiteY16" fmla="*/ 435180 h 1699586"/>
                <a:gd name="connsiteX17" fmla="*/ 781524 w 1881147"/>
                <a:gd name="connsiteY17" fmla="*/ 468517 h 1699586"/>
                <a:gd name="connsiteX18" fmla="*/ 743424 w 1881147"/>
                <a:gd name="connsiteY18" fmla="*/ 492330 h 1699586"/>
                <a:gd name="connsiteX19" fmla="*/ 671986 w 1881147"/>
                <a:gd name="connsiteY19" fmla="*/ 425655 h 1699586"/>
                <a:gd name="connsiteX20" fmla="*/ 519586 w 1881147"/>
                <a:gd name="connsiteY20" fmla="*/ 420892 h 1699586"/>
                <a:gd name="connsiteX21" fmla="*/ 457674 w 1881147"/>
                <a:gd name="connsiteY21" fmla="*/ 439942 h 1699586"/>
                <a:gd name="connsiteX22" fmla="*/ 419574 w 1881147"/>
                <a:gd name="connsiteY22" fmla="*/ 425655 h 1699586"/>
                <a:gd name="connsiteX23" fmla="*/ 400524 w 1881147"/>
                <a:gd name="connsiteY23" fmla="*/ 363742 h 1699586"/>
                <a:gd name="connsiteX24" fmla="*/ 333849 w 1881147"/>
                <a:gd name="connsiteY24" fmla="*/ 311355 h 1699586"/>
                <a:gd name="connsiteX25" fmla="*/ 286224 w 1881147"/>
                <a:gd name="connsiteY25" fmla="*/ 244680 h 1699586"/>
                <a:gd name="connsiteX26" fmla="*/ 143349 w 1881147"/>
                <a:gd name="connsiteY26" fmla="*/ 263730 h 1699586"/>
                <a:gd name="connsiteX27" fmla="*/ 124299 w 1881147"/>
                <a:gd name="connsiteY27" fmla="*/ 339930 h 1699586"/>
                <a:gd name="connsiteX28" fmla="*/ 110011 w 1881147"/>
                <a:gd name="connsiteY28" fmla="*/ 373267 h 1699586"/>
                <a:gd name="connsiteX29" fmla="*/ 133824 w 1881147"/>
                <a:gd name="connsiteY29" fmla="*/ 420892 h 1699586"/>
                <a:gd name="connsiteX30" fmla="*/ 81436 w 1881147"/>
                <a:gd name="connsiteY30" fmla="*/ 458992 h 1699586"/>
                <a:gd name="connsiteX31" fmla="*/ 33811 w 1881147"/>
                <a:gd name="connsiteY31" fmla="*/ 454230 h 1699586"/>
                <a:gd name="connsiteX32" fmla="*/ 33811 w 1881147"/>
                <a:gd name="connsiteY32" fmla="*/ 525667 h 1699586"/>
                <a:gd name="connsiteX33" fmla="*/ 474 w 1881147"/>
                <a:gd name="connsiteY33" fmla="*/ 630442 h 1699586"/>
                <a:gd name="connsiteX34" fmla="*/ 62386 w 1881147"/>
                <a:gd name="connsiteY34" fmla="*/ 706642 h 1699586"/>
                <a:gd name="connsiteX35" fmla="*/ 111977 w 1881147"/>
                <a:gd name="connsiteY35" fmla="*/ 686904 h 1699586"/>
                <a:gd name="connsiteX36" fmla="*/ 112334 w 1881147"/>
                <a:gd name="connsiteY36" fmla="*/ 757163 h 1699586"/>
                <a:gd name="connsiteX37" fmla="*/ 167161 w 1881147"/>
                <a:gd name="connsiteY37" fmla="*/ 787605 h 1699586"/>
                <a:gd name="connsiteX38" fmla="*/ 236159 w 1881147"/>
                <a:gd name="connsiteY38" fmla="*/ 797817 h 1699586"/>
                <a:gd name="connsiteX39" fmla="*/ 271462 w 1881147"/>
                <a:gd name="connsiteY39" fmla="*/ 853788 h 1699586"/>
                <a:gd name="connsiteX40" fmla="*/ 270869 w 1881147"/>
                <a:gd name="connsiteY40" fmla="*/ 898860 h 1699586"/>
                <a:gd name="connsiteX41" fmla="*/ 295393 w 1881147"/>
                <a:gd name="connsiteY41" fmla="*/ 938335 h 1699586"/>
                <a:gd name="connsiteX42" fmla="*/ 341051 w 1881147"/>
                <a:gd name="connsiteY42" fmla="*/ 976927 h 1699586"/>
                <a:gd name="connsiteX43" fmla="*/ 426184 w 1881147"/>
                <a:gd name="connsiteY43" fmla="*/ 1031179 h 1699586"/>
                <a:gd name="connsiteX44" fmla="*/ 461961 w 1881147"/>
                <a:gd name="connsiteY44" fmla="*/ 1102272 h 1699586"/>
                <a:gd name="connsiteX45" fmla="*/ 441064 w 1881147"/>
                <a:gd name="connsiteY45" fmla="*/ 1171845 h 1699586"/>
                <a:gd name="connsiteX46" fmla="*/ 519111 w 1881147"/>
                <a:gd name="connsiteY46" fmla="*/ 1228308 h 1699586"/>
                <a:gd name="connsiteX47" fmla="*/ 591143 w 1881147"/>
                <a:gd name="connsiteY47" fmla="*/ 1261302 h 1699586"/>
                <a:gd name="connsiteX48" fmla="*/ 571974 w 1881147"/>
                <a:gd name="connsiteY48" fmla="*/ 1321005 h 1699586"/>
                <a:gd name="connsiteX49" fmla="*/ 662461 w 1881147"/>
                <a:gd name="connsiteY49" fmla="*/ 1473405 h 1699586"/>
                <a:gd name="connsiteX50" fmla="*/ 755271 w 1881147"/>
                <a:gd name="connsiteY50" fmla="*/ 1546559 h 1699586"/>
                <a:gd name="connsiteX51" fmla="*/ 805336 w 1881147"/>
                <a:gd name="connsiteY51" fmla="*/ 1497217 h 1699586"/>
                <a:gd name="connsiteX52" fmla="*/ 869926 w 1881147"/>
                <a:gd name="connsiteY52" fmla="*/ 1524614 h 1699586"/>
                <a:gd name="connsiteX53" fmla="*/ 924399 w 1881147"/>
                <a:gd name="connsiteY53" fmla="*/ 1492455 h 1699586"/>
                <a:gd name="connsiteX54" fmla="*/ 941246 w 1881147"/>
                <a:gd name="connsiteY54" fmla="*/ 1450279 h 1699586"/>
                <a:gd name="connsiteX55" fmla="*/ 1005123 w 1881147"/>
                <a:gd name="connsiteY55" fmla="*/ 1536691 h 1699586"/>
                <a:gd name="connsiteX56" fmla="*/ 1050190 w 1881147"/>
                <a:gd name="connsiteY56" fmla="*/ 1607785 h 1699586"/>
                <a:gd name="connsiteX57" fmla="*/ 1120136 w 1881147"/>
                <a:gd name="connsiteY57" fmla="*/ 1699304 h 1699586"/>
                <a:gd name="connsiteX58" fmla="*/ 1151034 w 1881147"/>
                <a:gd name="connsiteY58" fmla="*/ 1636213 h 1699586"/>
                <a:gd name="connsiteX59" fmla="*/ 1181693 w 1881147"/>
                <a:gd name="connsiteY59" fmla="*/ 1629733 h 1699586"/>
                <a:gd name="connsiteX60" fmla="*/ 1224792 w 1881147"/>
                <a:gd name="connsiteY60" fmla="*/ 1658996 h 1699586"/>
                <a:gd name="connsiteX61" fmla="*/ 1258367 w 1881147"/>
                <a:gd name="connsiteY61" fmla="*/ 1618342 h 1699586"/>
                <a:gd name="connsiteX62" fmla="*/ 1277188 w 1881147"/>
                <a:gd name="connsiteY62" fmla="*/ 1622959 h 1699586"/>
                <a:gd name="connsiteX63" fmla="*/ 1311230 w 1881147"/>
                <a:gd name="connsiteY63" fmla="*/ 1689436 h 1699586"/>
                <a:gd name="connsiteX64" fmla="*/ 1367786 w 1881147"/>
                <a:gd name="connsiteY64" fmla="*/ 1665967 h 1699586"/>
                <a:gd name="connsiteX65" fmla="*/ 1419818 w 1881147"/>
                <a:gd name="connsiteY65" fmla="*/ 1609846 h 1699586"/>
                <a:gd name="connsiteX66" fmla="*/ 1470595 w 1881147"/>
                <a:gd name="connsiteY66" fmla="*/ 1593303 h 1699586"/>
                <a:gd name="connsiteX67" fmla="*/ 1488274 w 1881147"/>
                <a:gd name="connsiteY67" fmla="*/ 1649125 h 1699586"/>
                <a:gd name="connsiteX68" fmla="*/ 1558169 w 1881147"/>
                <a:gd name="connsiteY68" fmla="*/ 1623447 h 1699586"/>
                <a:gd name="connsiteX69" fmla="*/ 1588947 w 1881147"/>
                <a:gd name="connsiteY69" fmla="*/ 1536691 h 1699586"/>
                <a:gd name="connsiteX70" fmla="*/ 1670383 w 1881147"/>
                <a:gd name="connsiteY70" fmla="*/ 1446549 h 1699586"/>
                <a:gd name="connsiteX71" fmla="*/ 1714974 w 1881147"/>
                <a:gd name="connsiteY71" fmla="*/ 1415419 h 1699586"/>
                <a:gd name="connsiteX72" fmla="*/ 1743343 w 1881147"/>
                <a:gd name="connsiteY72" fmla="*/ 1418714 h 1699586"/>
                <a:gd name="connsiteX73" fmla="*/ 1820935 w 1881147"/>
                <a:gd name="connsiteY73" fmla="*/ 1408106 h 1699586"/>
                <a:gd name="connsiteX74" fmla="*/ 1816054 w 1881147"/>
                <a:gd name="connsiteY74" fmla="*/ 1461670 h 1699586"/>
                <a:gd name="connsiteX75" fmla="*/ 1874221 w 1881147"/>
                <a:gd name="connsiteY75" fmla="*/ 1484991 h 1699586"/>
                <a:gd name="connsiteX76" fmla="*/ 1875829 w 1881147"/>
                <a:gd name="connsiteY76" fmla="*/ 1462357 h 1699586"/>
                <a:gd name="connsiteX77" fmla="*/ 1875051 w 1881147"/>
                <a:gd name="connsiteY77" fmla="*/ 1401623 h 1699586"/>
                <a:gd name="connsiteX78" fmla="*/ 1853086 w 1881147"/>
                <a:gd name="connsiteY78" fmla="*/ 1311480 h 1699586"/>
                <a:gd name="connsiteX79" fmla="*/ 1853086 w 1881147"/>
                <a:gd name="connsiteY79" fmla="*/ 1254330 h 1699586"/>
                <a:gd name="connsiteX80" fmla="*/ 1810224 w 1881147"/>
                <a:gd name="connsiteY80" fmla="*/ 1244805 h 1699586"/>
                <a:gd name="connsiteX81" fmla="*/ 1734024 w 1881147"/>
                <a:gd name="connsiteY81" fmla="*/ 1163842 h 1699586"/>
                <a:gd name="connsiteX82" fmla="*/ 1695924 w 1881147"/>
                <a:gd name="connsiteY82" fmla="*/ 982867 h 1699586"/>
                <a:gd name="connsiteX83" fmla="*/ 1643536 w 1881147"/>
                <a:gd name="connsiteY83" fmla="*/ 949530 h 1699586"/>
                <a:gd name="connsiteX84" fmla="*/ 1605436 w 1881147"/>
                <a:gd name="connsiteY84" fmla="*/ 892380 h 1699586"/>
                <a:gd name="connsiteX85" fmla="*/ 1557811 w 1881147"/>
                <a:gd name="connsiteY85" fmla="*/ 844755 h 1699586"/>
                <a:gd name="connsiteX86" fmla="*/ 1505424 w 1881147"/>
                <a:gd name="connsiteY86" fmla="*/ 825705 h 1699586"/>
                <a:gd name="connsiteX87" fmla="*/ 1453036 w 1881147"/>
                <a:gd name="connsiteY87" fmla="*/ 820942 h 1699586"/>
                <a:gd name="connsiteX88" fmla="*/ 1510186 w 1881147"/>
                <a:gd name="connsiteY88" fmla="*/ 787605 h 1699586"/>
                <a:gd name="connsiteX89" fmla="*/ 1476849 w 1881147"/>
                <a:gd name="connsiteY89" fmla="*/ 754267 h 1699586"/>
                <a:gd name="connsiteX90" fmla="*/ 1481611 w 1881147"/>
                <a:gd name="connsiteY90" fmla="*/ 730455 h 1699586"/>
                <a:gd name="connsiteX91" fmla="*/ 1572099 w 1881147"/>
                <a:gd name="connsiteY91" fmla="*/ 768555 h 1699586"/>
                <a:gd name="connsiteX92" fmla="*/ 1624486 w 1881147"/>
                <a:gd name="connsiteY92" fmla="*/ 701880 h 1699586"/>
                <a:gd name="connsiteX93" fmla="*/ 1622283 w 1881147"/>
                <a:gd name="connsiteY93" fmla="*/ 559005 h 1699586"/>
                <a:gd name="connsiteX94" fmla="*/ 1639486 w 1881147"/>
                <a:gd name="connsiteY94" fmla="*/ 410679 h 1699586"/>
                <a:gd name="connsiteX0" fmla="*/ 1639486 w 1881147"/>
                <a:gd name="connsiteY0" fmla="*/ 403727 h 1692634"/>
                <a:gd name="connsiteX1" fmla="*/ 1567336 w 1881147"/>
                <a:gd name="connsiteY1" fmla="*/ 371078 h 1692634"/>
                <a:gd name="connsiteX2" fmla="*/ 1477087 w 1881147"/>
                <a:gd name="connsiteY2" fmla="*/ 347265 h 1692634"/>
                <a:gd name="connsiteX3" fmla="*/ 1423767 w 1881147"/>
                <a:gd name="connsiteY3" fmla="*/ 270181 h 1692634"/>
                <a:gd name="connsiteX4" fmla="*/ 1395785 w 1881147"/>
                <a:gd name="connsiteY4" fmla="*/ 168336 h 1692634"/>
                <a:gd name="connsiteX5" fmla="*/ 1364769 w 1881147"/>
                <a:gd name="connsiteY5" fmla="*/ 274 h 1692634"/>
                <a:gd name="connsiteX6" fmla="*/ 1297400 w 1881147"/>
                <a:gd name="connsiteY6" fmla="*/ 41972 h 1692634"/>
                <a:gd name="connsiteX7" fmla="*/ 1291832 w 1881147"/>
                <a:gd name="connsiteY7" fmla="*/ 99495 h 1692634"/>
                <a:gd name="connsiteX8" fmla="*/ 1275927 w 1881147"/>
                <a:gd name="connsiteY8" fmla="*/ 150708 h 1692634"/>
                <a:gd name="connsiteX9" fmla="*/ 1214911 w 1881147"/>
                <a:gd name="connsiteY9" fmla="*/ 156765 h 1692634"/>
                <a:gd name="connsiteX10" fmla="*/ 1186336 w 1881147"/>
                <a:gd name="connsiteY10" fmla="*/ 185340 h 1692634"/>
                <a:gd name="connsiteX11" fmla="*/ 1176811 w 1881147"/>
                <a:gd name="connsiteY11" fmla="*/ 256778 h 1692634"/>
                <a:gd name="connsiteX12" fmla="*/ 1114899 w 1881147"/>
                <a:gd name="connsiteY12" fmla="*/ 299640 h 1692634"/>
                <a:gd name="connsiteX13" fmla="*/ 1005361 w 1881147"/>
                <a:gd name="connsiteY13" fmla="*/ 313928 h 1692634"/>
                <a:gd name="connsiteX14" fmla="*/ 962499 w 1881147"/>
                <a:gd name="connsiteY14" fmla="*/ 356790 h 1692634"/>
                <a:gd name="connsiteX15" fmla="*/ 838674 w 1881147"/>
                <a:gd name="connsiteY15" fmla="*/ 356790 h 1692634"/>
                <a:gd name="connsiteX16" fmla="*/ 781524 w 1881147"/>
                <a:gd name="connsiteY16" fmla="*/ 428228 h 1692634"/>
                <a:gd name="connsiteX17" fmla="*/ 781524 w 1881147"/>
                <a:gd name="connsiteY17" fmla="*/ 461565 h 1692634"/>
                <a:gd name="connsiteX18" fmla="*/ 743424 w 1881147"/>
                <a:gd name="connsiteY18" fmla="*/ 485378 h 1692634"/>
                <a:gd name="connsiteX19" fmla="*/ 671986 w 1881147"/>
                <a:gd name="connsiteY19" fmla="*/ 418703 h 1692634"/>
                <a:gd name="connsiteX20" fmla="*/ 519586 w 1881147"/>
                <a:gd name="connsiteY20" fmla="*/ 413940 h 1692634"/>
                <a:gd name="connsiteX21" fmla="*/ 457674 w 1881147"/>
                <a:gd name="connsiteY21" fmla="*/ 432990 h 1692634"/>
                <a:gd name="connsiteX22" fmla="*/ 419574 w 1881147"/>
                <a:gd name="connsiteY22" fmla="*/ 418703 h 1692634"/>
                <a:gd name="connsiteX23" fmla="*/ 400524 w 1881147"/>
                <a:gd name="connsiteY23" fmla="*/ 356790 h 1692634"/>
                <a:gd name="connsiteX24" fmla="*/ 333849 w 1881147"/>
                <a:gd name="connsiteY24" fmla="*/ 304403 h 1692634"/>
                <a:gd name="connsiteX25" fmla="*/ 286224 w 1881147"/>
                <a:gd name="connsiteY25" fmla="*/ 237728 h 1692634"/>
                <a:gd name="connsiteX26" fmla="*/ 143349 w 1881147"/>
                <a:gd name="connsiteY26" fmla="*/ 256778 h 1692634"/>
                <a:gd name="connsiteX27" fmla="*/ 124299 w 1881147"/>
                <a:gd name="connsiteY27" fmla="*/ 332978 h 1692634"/>
                <a:gd name="connsiteX28" fmla="*/ 110011 w 1881147"/>
                <a:gd name="connsiteY28" fmla="*/ 366315 h 1692634"/>
                <a:gd name="connsiteX29" fmla="*/ 133824 w 1881147"/>
                <a:gd name="connsiteY29" fmla="*/ 413940 h 1692634"/>
                <a:gd name="connsiteX30" fmla="*/ 81436 w 1881147"/>
                <a:gd name="connsiteY30" fmla="*/ 452040 h 1692634"/>
                <a:gd name="connsiteX31" fmla="*/ 33811 w 1881147"/>
                <a:gd name="connsiteY31" fmla="*/ 447278 h 1692634"/>
                <a:gd name="connsiteX32" fmla="*/ 33811 w 1881147"/>
                <a:gd name="connsiteY32" fmla="*/ 518715 h 1692634"/>
                <a:gd name="connsiteX33" fmla="*/ 474 w 1881147"/>
                <a:gd name="connsiteY33" fmla="*/ 623490 h 1692634"/>
                <a:gd name="connsiteX34" fmla="*/ 62386 w 1881147"/>
                <a:gd name="connsiteY34" fmla="*/ 699690 h 1692634"/>
                <a:gd name="connsiteX35" fmla="*/ 111977 w 1881147"/>
                <a:gd name="connsiteY35" fmla="*/ 679952 h 1692634"/>
                <a:gd name="connsiteX36" fmla="*/ 112334 w 1881147"/>
                <a:gd name="connsiteY36" fmla="*/ 750211 h 1692634"/>
                <a:gd name="connsiteX37" fmla="*/ 167161 w 1881147"/>
                <a:gd name="connsiteY37" fmla="*/ 780653 h 1692634"/>
                <a:gd name="connsiteX38" fmla="*/ 236159 w 1881147"/>
                <a:gd name="connsiteY38" fmla="*/ 790865 h 1692634"/>
                <a:gd name="connsiteX39" fmla="*/ 271462 w 1881147"/>
                <a:gd name="connsiteY39" fmla="*/ 846836 h 1692634"/>
                <a:gd name="connsiteX40" fmla="*/ 270869 w 1881147"/>
                <a:gd name="connsiteY40" fmla="*/ 891908 h 1692634"/>
                <a:gd name="connsiteX41" fmla="*/ 295393 w 1881147"/>
                <a:gd name="connsiteY41" fmla="*/ 931383 h 1692634"/>
                <a:gd name="connsiteX42" fmla="*/ 341051 w 1881147"/>
                <a:gd name="connsiteY42" fmla="*/ 969975 h 1692634"/>
                <a:gd name="connsiteX43" fmla="*/ 426184 w 1881147"/>
                <a:gd name="connsiteY43" fmla="*/ 1024227 h 1692634"/>
                <a:gd name="connsiteX44" fmla="*/ 461961 w 1881147"/>
                <a:gd name="connsiteY44" fmla="*/ 1095320 h 1692634"/>
                <a:gd name="connsiteX45" fmla="*/ 441064 w 1881147"/>
                <a:gd name="connsiteY45" fmla="*/ 1164893 h 1692634"/>
                <a:gd name="connsiteX46" fmla="*/ 519111 w 1881147"/>
                <a:gd name="connsiteY46" fmla="*/ 1221356 h 1692634"/>
                <a:gd name="connsiteX47" fmla="*/ 591143 w 1881147"/>
                <a:gd name="connsiteY47" fmla="*/ 1254350 h 1692634"/>
                <a:gd name="connsiteX48" fmla="*/ 571974 w 1881147"/>
                <a:gd name="connsiteY48" fmla="*/ 1314053 h 1692634"/>
                <a:gd name="connsiteX49" fmla="*/ 662461 w 1881147"/>
                <a:gd name="connsiteY49" fmla="*/ 1466453 h 1692634"/>
                <a:gd name="connsiteX50" fmla="*/ 755271 w 1881147"/>
                <a:gd name="connsiteY50" fmla="*/ 1539607 h 1692634"/>
                <a:gd name="connsiteX51" fmla="*/ 805336 w 1881147"/>
                <a:gd name="connsiteY51" fmla="*/ 1490265 h 1692634"/>
                <a:gd name="connsiteX52" fmla="*/ 869926 w 1881147"/>
                <a:gd name="connsiteY52" fmla="*/ 1517662 h 1692634"/>
                <a:gd name="connsiteX53" fmla="*/ 924399 w 1881147"/>
                <a:gd name="connsiteY53" fmla="*/ 1485503 h 1692634"/>
                <a:gd name="connsiteX54" fmla="*/ 941246 w 1881147"/>
                <a:gd name="connsiteY54" fmla="*/ 1443327 h 1692634"/>
                <a:gd name="connsiteX55" fmla="*/ 1005123 w 1881147"/>
                <a:gd name="connsiteY55" fmla="*/ 1529739 h 1692634"/>
                <a:gd name="connsiteX56" fmla="*/ 1050190 w 1881147"/>
                <a:gd name="connsiteY56" fmla="*/ 1600833 h 1692634"/>
                <a:gd name="connsiteX57" fmla="*/ 1120136 w 1881147"/>
                <a:gd name="connsiteY57" fmla="*/ 1692352 h 1692634"/>
                <a:gd name="connsiteX58" fmla="*/ 1151034 w 1881147"/>
                <a:gd name="connsiteY58" fmla="*/ 1629261 h 1692634"/>
                <a:gd name="connsiteX59" fmla="*/ 1181693 w 1881147"/>
                <a:gd name="connsiteY59" fmla="*/ 1622781 h 1692634"/>
                <a:gd name="connsiteX60" fmla="*/ 1224792 w 1881147"/>
                <a:gd name="connsiteY60" fmla="*/ 1652044 h 1692634"/>
                <a:gd name="connsiteX61" fmla="*/ 1258367 w 1881147"/>
                <a:gd name="connsiteY61" fmla="*/ 1611390 h 1692634"/>
                <a:gd name="connsiteX62" fmla="*/ 1277188 w 1881147"/>
                <a:gd name="connsiteY62" fmla="*/ 1616007 h 1692634"/>
                <a:gd name="connsiteX63" fmla="*/ 1311230 w 1881147"/>
                <a:gd name="connsiteY63" fmla="*/ 1682484 h 1692634"/>
                <a:gd name="connsiteX64" fmla="*/ 1367786 w 1881147"/>
                <a:gd name="connsiteY64" fmla="*/ 1659015 h 1692634"/>
                <a:gd name="connsiteX65" fmla="*/ 1419818 w 1881147"/>
                <a:gd name="connsiteY65" fmla="*/ 1602894 h 1692634"/>
                <a:gd name="connsiteX66" fmla="*/ 1470595 w 1881147"/>
                <a:gd name="connsiteY66" fmla="*/ 1586351 h 1692634"/>
                <a:gd name="connsiteX67" fmla="*/ 1488274 w 1881147"/>
                <a:gd name="connsiteY67" fmla="*/ 1642173 h 1692634"/>
                <a:gd name="connsiteX68" fmla="*/ 1558169 w 1881147"/>
                <a:gd name="connsiteY68" fmla="*/ 1616495 h 1692634"/>
                <a:gd name="connsiteX69" fmla="*/ 1588947 w 1881147"/>
                <a:gd name="connsiteY69" fmla="*/ 1529739 h 1692634"/>
                <a:gd name="connsiteX70" fmla="*/ 1670383 w 1881147"/>
                <a:gd name="connsiteY70" fmla="*/ 1439597 h 1692634"/>
                <a:gd name="connsiteX71" fmla="*/ 1714974 w 1881147"/>
                <a:gd name="connsiteY71" fmla="*/ 1408467 h 1692634"/>
                <a:gd name="connsiteX72" fmla="*/ 1743343 w 1881147"/>
                <a:gd name="connsiteY72" fmla="*/ 1411762 h 1692634"/>
                <a:gd name="connsiteX73" fmla="*/ 1820935 w 1881147"/>
                <a:gd name="connsiteY73" fmla="*/ 1401154 h 1692634"/>
                <a:gd name="connsiteX74" fmla="*/ 1816054 w 1881147"/>
                <a:gd name="connsiteY74" fmla="*/ 1454718 h 1692634"/>
                <a:gd name="connsiteX75" fmla="*/ 1874221 w 1881147"/>
                <a:gd name="connsiteY75" fmla="*/ 1478039 h 1692634"/>
                <a:gd name="connsiteX76" fmla="*/ 1875829 w 1881147"/>
                <a:gd name="connsiteY76" fmla="*/ 1455405 h 1692634"/>
                <a:gd name="connsiteX77" fmla="*/ 1875051 w 1881147"/>
                <a:gd name="connsiteY77" fmla="*/ 1394671 h 1692634"/>
                <a:gd name="connsiteX78" fmla="*/ 1853086 w 1881147"/>
                <a:gd name="connsiteY78" fmla="*/ 1304528 h 1692634"/>
                <a:gd name="connsiteX79" fmla="*/ 1853086 w 1881147"/>
                <a:gd name="connsiteY79" fmla="*/ 1247378 h 1692634"/>
                <a:gd name="connsiteX80" fmla="*/ 1810224 w 1881147"/>
                <a:gd name="connsiteY80" fmla="*/ 1237853 h 1692634"/>
                <a:gd name="connsiteX81" fmla="*/ 1734024 w 1881147"/>
                <a:gd name="connsiteY81" fmla="*/ 1156890 h 1692634"/>
                <a:gd name="connsiteX82" fmla="*/ 1695924 w 1881147"/>
                <a:gd name="connsiteY82" fmla="*/ 975915 h 1692634"/>
                <a:gd name="connsiteX83" fmla="*/ 1643536 w 1881147"/>
                <a:gd name="connsiteY83" fmla="*/ 942578 h 1692634"/>
                <a:gd name="connsiteX84" fmla="*/ 1605436 w 1881147"/>
                <a:gd name="connsiteY84" fmla="*/ 885428 h 1692634"/>
                <a:gd name="connsiteX85" fmla="*/ 1557811 w 1881147"/>
                <a:gd name="connsiteY85" fmla="*/ 837803 h 1692634"/>
                <a:gd name="connsiteX86" fmla="*/ 1505424 w 1881147"/>
                <a:gd name="connsiteY86" fmla="*/ 818753 h 1692634"/>
                <a:gd name="connsiteX87" fmla="*/ 1453036 w 1881147"/>
                <a:gd name="connsiteY87" fmla="*/ 813990 h 1692634"/>
                <a:gd name="connsiteX88" fmla="*/ 1510186 w 1881147"/>
                <a:gd name="connsiteY88" fmla="*/ 780653 h 1692634"/>
                <a:gd name="connsiteX89" fmla="*/ 1476849 w 1881147"/>
                <a:gd name="connsiteY89" fmla="*/ 747315 h 1692634"/>
                <a:gd name="connsiteX90" fmla="*/ 1481611 w 1881147"/>
                <a:gd name="connsiteY90" fmla="*/ 723503 h 1692634"/>
                <a:gd name="connsiteX91" fmla="*/ 1572099 w 1881147"/>
                <a:gd name="connsiteY91" fmla="*/ 761603 h 1692634"/>
                <a:gd name="connsiteX92" fmla="*/ 1624486 w 1881147"/>
                <a:gd name="connsiteY92" fmla="*/ 694928 h 1692634"/>
                <a:gd name="connsiteX93" fmla="*/ 1622283 w 1881147"/>
                <a:gd name="connsiteY93" fmla="*/ 552053 h 1692634"/>
                <a:gd name="connsiteX94" fmla="*/ 1639486 w 1881147"/>
                <a:gd name="connsiteY94" fmla="*/ 403727 h 1692634"/>
                <a:gd name="connsiteX0" fmla="*/ 1639486 w 1881147"/>
                <a:gd name="connsiteY0" fmla="*/ 403995 h 1692902"/>
                <a:gd name="connsiteX1" fmla="*/ 1567336 w 1881147"/>
                <a:gd name="connsiteY1" fmla="*/ 371346 h 1692902"/>
                <a:gd name="connsiteX2" fmla="*/ 1477087 w 1881147"/>
                <a:gd name="connsiteY2" fmla="*/ 347533 h 1692902"/>
                <a:gd name="connsiteX3" fmla="*/ 1423767 w 1881147"/>
                <a:gd name="connsiteY3" fmla="*/ 270449 h 1692902"/>
                <a:gd name="connsiteX4" fmla="*/ 1395785 w 1881147"/>
                <a:gd name="connsiteY4" fmla="*/ 168604 h 1692902"/>
                <a:gd name="connsiteX5" fmla="*/ 1364769 w 1881147"/>
                <a:gd name="connsiteY5" fmla="*/ 542 h 1692902"/>
                <a:gd name="connsiteX6" fmla="*/ 1297400 w 1881147"/>
                <a:gd name="connsiteY6" fmla="*/ 42240 h 1692902"/>
                <a:gd name="connsiteX7" fmla="*/ 1291832 w 1881147"/>
                <a:gd name="connsiteY7" fmla="*/ 99763 h 1692902"/>
                <a:gd name="connsiteX8" fmla="*/ 1275927 w 1881147"/>
                <a:gd name="connsiteY8" fmla="*/ 150976 h 1692902"/>
                <a:gd name="connsiteX9" fmla="*/ 1214911 w 1881147"/>
                <a:gd name="connsiteY9" fmla="*/ 157033 h 1692902"/>
                <a:gd name="connsiteX10" fmla="*/ 1186336 w 1881147"/>
                <a:gd name="connsiteY10" fmla="*/ 185608 h 1692902"/>
                <a:gd name="connsiteX11" fmla="*/ 1176811 w 1881147"/>
                <a:gd name="connsiteY11" fmla="*/ 257046 h 1692902"/>
                <a:gd name="connsiteX12" fmla="*/ 1114899 w 1881147"/>
                <a:gd name="connsiteY12" fmla="*/ 299908 h 1692902"/>
                <a:gd name="connsiteX13" fmla="*/ 1005361 w 1881147"/>
                <a:gd name="connsiteY13" fmla="*/ 314196 h 1692902"/>
                <a:gd name="connsiteX14" fmla="*/ 962499 w 1881147"/>
                <a:gd name="connsiteY14" fmla="*/ 357058 h 1692902"/>
                <a:gd name="connsiteX15" fmla="*/ 838674 w 1881147"/>
                <a:gd name="connsiteY15" fmla="*/ 357058 h 1692902"/>
                <a:gd name="connsiteX16" fmla="*/ 781524 w 1881147"/>
                <a:gd name="connsiteY16" fmla="*/ 428496 h 1692902"/>
                <a:gd name="connsiteX17" fmla="*/ 781524 w 1881147"/>
                <a:gd name="connsiteY17" fmla="*/ 461833 h 1692902"/>
                <a:gd name="connsiteX18" fmla="*/ 743424 w 1881147"/>
                <a:gd name="connsiteY18" fmla="*/ 485646 h 1692902"/>
                <a:gd name="connsiteX19" fmla="*/ 671986 w 1881147"/>
                <a:gd name="connsiteY19" fmla="*/ 418971 h 1692902"/>
                <a:gd name="connsiteX20" fmla="*/ 519586 w 1881147"/>
                <a:gd name="connsiteY20" fmla="*/ 414208 h 1692902"/>
                <a:gd name="connsiteX21" fmla="*/ 457674 w 1881147"/>
                <a:gd name="connsiteY21" fmla="*/ 433258 h 1692902"/>
                <a:gd name="connsiteX22" fmla="*/ 419574 w 1881147"/>
                <a:gd name="connsiteY22" fmla="*/ 418971 h 1692902"/>
                <a:gd name="connsiteX23" fmla="*/ 400524 w 1881147"/>
                <a:gd name="connsiteY23" fmla="*/ 357058 h 1692902"/>
                <a:gd name="connsiteX24" fmla="*/ 333849 w 1881147"/>
                <a:gd name="connsiteY24" fmla="*/ 304671 h 1692902"/>
                <a:gd name="connsiteX25" fmla="*/ 286224 w 1881147"/>
                <a:gd name="connsiteY25" fmla="*/ 237996 h 1692902"/>
                <a:gd name="connsiteX26" fmla="*/ 143349 w 1881147"/>
                <a:gd name="connsiteY26" fmla="*/ 257046 h 1692902"/>
                <a:gd name="connsiteX27" fmla="*/ 124299 w 1881147"/>
                <a:gd name="connsiteY27" fmla="*/ 333246 h 1692902"/>
                <a:gd name="connsiteX28" fmla="*/ 110011 w 1881147"/>
                <a:gd name="connsiteY28" fmla="*/ 366583 h 1692902"/>
                <a:gd name="connsiteX29" fmla="*/ 133824 w 1881147"/>
                <a:gd name="connsiteY29" fmla="*/ 414208 h 1692902"/>
                <a:gd name="connsiteX30" fmla="*/ 81436 w 1881147"/>
                <a:gd name="connsiteY30" fmla="*/ 452308 h 1692902"/>
                <a:gd name="connsiteX31" fmla="*/ 33811 w 1881147"/>
                <a:gd name="connsiteY31" fmla="*/ 447546 h 1692902"/>
                <a:gd name="connsiteX32" fmla="*/ 33811 w 1881147"/>
                <a:gd name="connsiteY32" fmla="*/ 518983 h 1692902"/>
                <a:gd name="connsiteX33" fmla="*/ 474 w 1881147"/>
                <a:gd name="connsiteY33" fmla="*/ 623758 h 1692902"/>
                <a:gd name="connsiteX34" fmla="*/ 62386 w 1881147"/>
                <a:gd name="connsiteY34" fmla="*/ 699958 h 1692902"/>
                <a:gd name="connsiteX35" fmla="*/ 111977 w 1881147"/>
                <a:gd name="connsiteY35" fmla="*/ 680220 h 1692902"/>
                <a:gd name="connsiteX36" fmla="*/ 112334 w 1881147"/>
                <a:gd name="connsiteY36" fmla="*/ 750479 h 1692902"/>
                <a:gd name="connsiteX37" fmla="*/ 167161 w 1881147"/>
                <a:gd name="connsiteY37" fmla="*/ 780921 h 1692902"/>
                <a:gd name="connsiteX38" fmla="*/ 236159 w 1881147"/>
                <a:gd name="connsiteY38" fmla="*/ 791133 h 1692902"/>
                <a:gd name="connsiteX39" fmla="*/ 271462 w 1881147"/>
                <a:gd name="connsiteY39" fmla="*/ 847104 h 1692902"/>
                <a:gd name="connsiteX40" fmla="*/ 270869 w 1881147"/>
                <a:gd name="connsiteY40" fmla="*/ 892176 h 1692902"/>
                <a:gd name="connsiteX41" fmla="*/ 295393 w 1881147"/>
                <a:gd name="connsiteY41" fmla="*/ 931651 h 1692902"/>
                <a:gd name="connsiteX42" fmla="*/ 341051 w 1881147"/>
                <a:gd name="connsiteY42" fmla="*/ 970243 h 1692902"/>
                <a:gd name="connsiteX43" fmla="*/ 426184 w 1881147"/>
                <a:gd name="connsiteY43" fmla="*/ 1024495 h 1692902"/>
                <a:gd name="connsiteX44" fmla="*/ 461961 w 1881147"/>
                <a:gd name="connsiteY44" fmla="*/ 1095588 h 1692902"/>
                <a:gd name="connsiteX45" fmla="*/ 441064 w 1881147"/>
                <a:gd name="connsiteY45" fmla="*/ 1165161 h 1692902"/>
                <a:gd name="connsiteX46" fmla="*/ 519111 w 1881147"/>
                <a:gd name="connsiteY46" fmla="*/ 1221624 h 1692902"/>
                <a:gd name="connsiteX47" fmla="*/ 591143 w 1881147"/>
                <a:gd name="connsiteY47" fmla="*/ 1254618 h 1692902"/>
                <a:gd name="connsiteX48" fmla="*/ 571974 w 1881147"/>
                <a:gd name="connsiteY48" fmla="*/ 1314321 h 1692902"/>
                <a:gd name="connsiteX49" fmla="*/ 662461 w 1881147"/>
                <a:gd name="connsiteY49" fmla="*/ 1466721 h 1692902"/>
                <a:gd name="connsiteX50" fmla="*/ 755271 w 1881147"/>
                <a:gd name="connsiteY50" fmla="*/ 1539875 h 1692902"/>
                <a:gd name="connsiteX51" fmla="*/ 805336 w 1881147"/>
                <a:gd name="connsiteY51" fmla="*/ 1490533 h 1692902"/>
                <a:gd name="connsiteX52" fmla="*/ 869926 w 1881147"/>
                <a:gd name="connsiteY52" fmla="*/ 1517930 h 1692902"/>
                <a:gd name="connsiteX53" fmla="*/ 924399 w 1881147"/>
                <a:gd name="connsiteY53" fmla="*/ 1485771 h 1692902"/>
                <a:gd name="connsiteX54" fmla="*/ 941246 w 1881147"/>
                <a:gd name="connsiteY54" fmla="*/ 1443595 h 1692902"/>
                <a:gd name="connsiteX55" fmla="*/ 1005123 w 1881147"/>
                <a:gd name="connsiteY55" fmla="*/ 1530007 h 1692902"/>
                <a:gd name="connsiteX56" fmla="*/ 1050190 w 1881147"/>
                <a:gd name="connsiteY56" fmla="*/ 1601101 h 1692902"/>
                <a:gd name="connsiteX57" fmla="*/ 1120136 w 1881147"/>
                <a:gd name="connsiteY57" fmla="*/ 1692620 h 1692902"/>
                <a:gd name="connsiteX58" fmla="*/ 1151034 w 1881147"/>
                <a:gd name="connsiteY58" fmla="*/ 1629529 h 1692902"/>
                <a:gd name="connsiteX59" fmla="*/ 1181693 w 1881147"/>
                <a:gd name="connsiteY59" fmla="*/ 1623049 h 1692902"/>
                <a:gd name="connsiteX60" fmla="*/ 1224792 w 1881147"/>
                <a:gd name="connsiteY60" fmla="*/ 1652312 h 1692902"/>
                <a:gd name="connsiteX61" fmla="*/ 1258367 w 1881147"/>
                <a:gd name="connsiteY61" fmla="*/ 1611658 h 1692902"/>
                <a:gd name="connsiteX62" fmla="*/ 1277188 w 1881147"/>
                <a:gd name="connsiteY62" fmla="*/ 1616275 h 1692902"/>
                <a:gd name="connsiteX63" fmla="*/ 1311230 w 1881147"/>
                <a:gd name="connsiteY63" fmla="*/ 1682752 h 1692902"/>
                <a:gd name="connsiteX64" fmla="*/ 1367786 w 1881147"/>
                <a:gd name="connsiteY64" fmla="*/ 1659283 h 1692902"/>
                <a:gd name="connsiteX65" fmla="*/ 1419818 w 1881147"/>
                <a:gd name="connsiteY65" fmla="*/ 1603162 h 1692902"/>
                <a:gd name="connsiteX66" fmla="*/ 1470595 w 1881147"/>
                <a:gd name="connsiteY66" fmla="*/ 1586619 h 1692902"/>
                <a:gd name="connsiteX67" fmla="*/ 1488274 w 1881147"/>
                <a:gd name="connsiteY67" fmla="*/ 1642441 h 1692902"/>
                <a:gd name="connsiteX68" fmla="*/ 1558169 w 1881147"/>
                <a:gd name="connsiteY68" fmla="*/ 1616763 h 1692902"/>
                <a:gd name="connsiteX69" fmla="*/ 1588947 w 1881147"/>
                <a:gd name="connsiteY69" fmla="*/ 1530007 h 1692902"/>
                <a:gd name="connsiteX70" fmla="*/ 1670383 w 1881147"/>
                <a:gd name="connsiteY70" fmla="*/ 1439865 h 1692902"/>
                <a:gd name="connsiteX71" fmla="*/ 1714974 w 1881147"/>
                <a:gd name="connsiteY71" fmla="*/ 1408735 h 1692902"/>
                <a:gd name="connsiteX72" fmla="*/ 1743343 w 1881147"/>
                <a:gd name="connsiteY72" fmla="*/ 1412030 h 1692902"/>
                <a:gd name="connsiteX73" fmla="*/ 1820935 w 1881147"/>
                <a:gd name="connsiteY73" fmla="*/ 1401422 h 1692902"/>
                <a:gd name="connsiteX74" fmla="*/ 1816054 w 1881147"/>
                <a:gd name="connsiteY74" fmla="*/ 1454986 h 1692902"/>
                <a:gd name="connsiteX75" fmla="*/ 1874221 w 1881147"/>
                <a:gd name="connsiteY75" fmla="*/ 1478307 h 1692902"/>
                <a:gd name="connsiteX76" fmla="*/ 1875829 w 1881147"/>
                <a:gd name="connsiteY76" fmla="*/ 1455673 h 1692902"/>
                <a:gd name="connsiteX77" fmla="*/ 1875051 w 1881147"/>
                <a:gd name="connsiteY77" fmla="*/ 1394939 h 1692902"/>
                <a:gd name="connsiteX78" fmla="*/ 1853086 w 1881147"/>
                <a:gd name="connsiteY78" fmla="*/ 1304796 h 1692902"/>
                <a:gd name="connsiteX79" fmla="*/ 1853086 w 1881147"/>
                <a:gd name="connsiteY79" fmla="*/ 1247646 h 1692902"/>
                <a:gd name="connsiteX80" fmla="*/ 1810224 w 1881147"/>
                <a:gd name="connsiteY80" fmla="*/ 1238121 h 1692902"/>
                <a:gd name="connsiteX81" fmla="*/ 1734024 w 1881147"/>
                <a:gd name="connsiteY81" fmla="*/ 1157158 h 1692902"/>
                <a:gd name="connsiteX82" fmla="*/ 1695924 w 1881147"/>
                <a:gd name="connsiteY82" fmla="*/ 976183 h 1692902"/>
                <a:gd name="connsiteX83" fmla="*/ 1643536 w 1881147"/>
                <a:gd name="connsiteY83" fmla="*/ 942846 h 1692902"/>
                <a:gd name="connsiteX84" fmla="*/ 1605436 w 1881147"/>
                <a:gd name="connsiteY84" fmla="*/ 885696 h 1692902"/>
                <a:gd name="connsiteX85" fmla="*/ 1557811 w 1881147"/>
                <a:gd name="connsiteY85" fmla="*/ 838071 h 1692902"/>
                <a:gd name="connsiteX86" fmla="*/ 1505424 w 1881147"/>
                <a:gd name="connsiteY86" fmla="*/ 819021 h 1692902"/>
                <a:gd name="connsiteX87" fmla="*/ 1453036 w 1881147"/>
                <a:gd name="connsiteY87" fmla="*/ 814258 h 1692902"/>
                <a:gd name="connsiteX88" fmla="*/ 1510186 w 1881147"/>
                <a:gd name="connsiteY88" fmla="*/ 780921 h 1692902"/>
                <a:gd name="connsiteX89" fmla="*/ 1476849 w 1881147"/>
                <a:gd name="connsiteY89" fmla="*/ 747583 h 1692902"/>
                <a:gd name="connsiteX90" fmla="*/ 1481611 w 1881147"/>
                <a:gd name="connsiteY90" fmla="*/ 723771 h 1692902"/>
                <a:gd name="connsiteX91" fmla="*/ 1572099 w 1881147"/>
                <a:gd name="connsiteY91" fmla="*/ 761871 h 1692902"/>
                <a:gd name="connsiteX92" fmla="*/ 1624486 w 1881147"/>
                <a:gd name="connsiteY92" fmla="*/ 695196 h 1692902"/>
                <a:gd name="connsiteX93" fmla="*/ 1622283 w 1881147"/>
                <a:gd name="connsiteY93" fmla="*/ 552321 h 1692902"/>
                <a:gd name="connsiteX94" fmla="*/ 1639486 w 1881147"/>
                <a:gd name="connsiteY94" fmla="*/ 403995 h 1692902"/>
                <a:gd name="connsiteX0" fmla="*/ 1639486 w 1881147"/>
                <a:gd name="connsiteY0" fmla="*/ 410678 h 1699585"/>
                <a:gd name="connsiteX1" fmla="*/ 1567336 w 1881147"/>
                <a:gd name="connsiteY1" fmla="*/ 378029 h 1699585"/>
                <a:gd name="connsiteX2" fmla="*/ 1477087 w 1881147"/>
                <a:gd name="connsiteY2" fmla="*/ 354216 h 1699585"/>
                <a:gd name="connsiteX3" fmla="*/ 1423767 w 1881147"/>
                <a:gd name="connsiteY3" fmla="*/ 277132 h 1699585"/>
                <a:gd name="connsiteX4" fmla="*/ 1400666 w 1881147"/>
                <a:gd name="connsiteY4" fmla="*/ 175287 h 1699585"/>
                <a:gd name="connsiteX5" fmla="*/ 1364769 w 1881147"/>
                <a:gd name="connsiteY5" fmla="*/ 7225 h 1699585"/>
                <a:gd name="connsiteX6" fmla="*/ 1297400 w 1881147"/>
                <a:gd name="connsiteY6" fmla="*/ 48923 h 1699585"/>
                <a:gd name="connsiteX7" fmla="*/ 1291832 w 1881147"/>
                <a:gd name="connsiteY7" fmla="*/ 106446 h 1699585"/>
                <a:gd name="connsiteX8" fmla="*/ 1275927 w 1881147"/>
                <a:gd name="connsiteY8" fmla="*/ 157659 h 1699585"/>
                <a:gd name="connsiteX9" fmla="*/ 1214911 w 1881147"/>
                <a:gd name="connsiteY9" fmla="*/ 163716 h 1699585"/>
                <a:gd name="connsiteX10" fmla="*/ 1186336 w 1881147"/>
                <a:gd name="connsiteY10" fmla="*/ 192291 h 1699585"/>
                <a:gd name="connsiteX11" fmla="*/ 1176811 w 1881147"/>
                <a:gd name="connsiteY11" fmla="*/ 263729 h 1699585"/>
                <a:gd name="connsiteX12" fmla="*/ 1114899 w 1881147"/>
                <a:gd name="connsiteY12" fmla="*/ 306591 h 1699585"/>
                <a:gd name="connsiteX13" fmla="*/ 1005361 w 1881147"/>
                <a:gd name="connsiteY13" fmla="*/ 320879 h 1699585"/>
                <a:gd name="connsiteX14" fmla="*/ 962499 w 1881147"/>
                <a:gd name="connsiteY14" fmla="*/ 363741 h 1699585"/>
                <a:gd name="connsiteX15" fmla="*/ 838674 w 1881147"/>
                <a:gd name="connsiteY15" fmla="*/ 363741 h 1699585"/>
                <a:gd name="connsiteX16" fmla="*/ 781524 w 1881147"/>
                <a:gd name="connsiteY16" fmla="*/ 435179 h 1699585"/>
                <a:gd name="connsiteX17" fmla="*/ 781524 w 1881147"/>
                <a:gd name="connsiteY17" fmla="*/ 468516 h 1699585"/>
                <a:gd name="connsiteX18" fmla="*/ 743424 w 1881147"/>
                <a:gd name="connsiteY18" fmla="*/ 492329 h 1699585"/>
                <a:gd name="connsiteX19" fmla="*/ 671986 w 1881147"/>
                <a:gd name="connsiteY19" fmla="*/ 425654 h 1699585"/>
                <a:gd name="connsiteX20" fmla="*/ 519586 w 1881147"/>
                <a:gd name="connsiteY20" fmla="*/ 420891 h 1699585"/>
                <a:gd name="connsiteX21" fmla="*/ 457674 w 1881147"/>
                <a:gd name="connsiteY21" fmla="*/ 439941 h 1699585"/>
                <a:gd name="connsiteX22" fmla="*/ 419574 w 1881147"/>
                <a:gd name="connsiteY22" fmla="*/ 425654 h 1699585"/>
                <a:gd name="connsiteX23" fmla="*/ 400524 w 1881147"/>
                <a:gd name="connsiteY23" fmla="*/ 363741 h 1699585"/>
                <a:gd name="connsiteX24" fmla="*/ 333849 w 1881147"/>
                <a:gd name="connsiteY24" fmla="*/ 311354 h 1699585"/>
                <a:gd name="connsiteX25" fmla="*/ 286224 w 1881147"/>
                <a:gd name="connsiteY25" fmla="*/ 244679 h 1699585"/>
                <a:gd name="connsiteX26" fmla="*/ 143349 w 1881147"/>
                <a:gd name="connsiteY26" fmla="*/ 263729 h 1699585"/>
                <a:gd name="connsiteX27" fmla="*/ 124299 w 1881147"/>
                <a:gd name="connsiteY27" fmla="*/ 339929 h 1699585"/>
                <a:gd name="connsiteX28" fmla="*/ 110011 w 1881147"/>
                <a:gd name="connsiteY28" fmla="*/ 373266 h 1699585"/>
                <a:gd name="connsiteX29" fmla="*/ 133824 w 1881147"/>
                <a:gd name="connsiteY29" fmla="*/ 420891 h 1699585"/>
                <a:gd name="connsiteX30" fmla="*/ 81436 w 1881147"/>
                <a:gd name="connsiteY30" fmla="*/ 458991 h 1699585"/>
                <a:gd name="connsiteX31" fmla="*/ 33811 w 1881147"/>
                <a:gd name="connsiteY31" fmla="*/ 454229 h 1699585"/>
                <a:gd name="connsiteX32" fmla="*/ 33811 w 1881147"/>
                <a:gd name="connsiteY32" fmla="*/ 525666 h 1699585"/>
                <a:gd name="connsiteX33" fmla="*/ 474 w 1881147"/>
                <a:gd name="connsiteY33" fmla="*/ 630441 h 1699585"/>
                <a:gd name="connsiteX34" fmla="*/ 62386 w 1881147"/>
                <a:gd name="connsiteY34" fmla="*/ 706641 h 1699585"/>
                <a:gd name="connsiteX35" fmla="*/ 111977 w 1881147"/>
                <a:gd name="connsiteY35" fmla="*/ 686903 h 1699585"/>
                <a:gd name="connsiteX36" fmla="*/ 112334 w 1881147"/>
                <a:gd name="connsiteY36" fmla="*/ 757162 h 1699585"/>
                <a:gd name="connsiteX37" fmla="*/ 167161 w 1881147"/>
                <a:gd name="connsiteY37" fmla="*/ 787604 h 1699585"/>
                <a:gd name="connsiteX38" fmla="*/ 236159 w 1881147"/>
                <a:gd name="connsiteY38" fmla="*/ 797816 h 1699585"/>
                <a:gd name="connsiteX39" fmla="*/ 271462 w 1881147"/>
                <a:gd name="connsiteY39" fmla="*/ 853787 h 1699585"/>
                <a:gd name="connsiteX40" fmla="*/ 270869 w 1881147"/>
                <a:gd name="connsiteY40" fmla="*/ 898859 h 1699585"/>
                <a:gd name="connsiteX41" fmla="*/ 295393 w 1881147"/>
                <a:gd name="connsiteY41" fmla="*/ 938334 h 1699585"/>
                <a:gd name="connsiteX42" fmla="*/ 341051 w 1881147"/>
                <a:gd name="connsiteY42" fmla="*/ 976926 h 1699585"/>
                <a:gd name="connsiteX43" fmla="*/ 426184 w 1881147"/>
                <a:gd name="connsiteY43" fmla="*/ 1031178 h 1699585"/>
                <a:gd name="connsiteX44" fmla="*/ 461961 w 1881147"/>
                <a:gd name="connsiteY44" fmla="*/ 1102271 h 1699585"/>
                <a:gd name="connsiteX45" fmla="*/ 441064 w 1881147"/>
                <a:gd name="connsiteY45" fmla="*/ 1171844 h 1699585"/>
                <a:gd name="connsiteX46" fmla="*/ 519111 w 1881147"/>
                <a:gd name="connsiteY46" fmla="*/ 1228307 h 1699585"/>
                <a:gd name="connsiteX47" fmla="*/ 591143 w 1881147"/>
                <a:gd name="connsiteY47" fmla="*/ 1261301 h 1699585"/>
                <a:gd name="connsiteX48" fmla="*/ 571974 w 1881147"/>
                <a:gd name="connsiteY48" fmla="*/ 1321004 h 1699585"/>
                <a:gd name="connsiteX49" fmla="*/ 662461 w 1881147"/>
                <a:gd name="connsiteY49" fmla="*/ 1473404 h 1699585"/>
                <a:gd name="connsiteX50" fmla="*/ 755271 w 1881147"/>
                <a:gd name="connsiteY50" fmla="*/ 1546558 h 1699585"/>
                <a:gd name="connsiteX51" fmla="*/ 805336 w 1881147"/>
                <a:gd name="connsiteY51" fmla="*/ 1497216 h 1699585"/>
                <a:gd name="connsiteX52" fmla="*/ 869926 w 1881147"/>
                <a:gd name="connsiteY52" fmla="*/ 1524613 h 1699585"/>
                <a:gd name="connsiteX53" fmla="*/ 924399 w 1881147"/>
                <a:gd name="connsiteY53" fmla="*/ 1492454 h 1699585"/>
                <a:gd name="connsiteX54" fmla="*/ 941246 w 1881147"/>
                <a:gd name="connsiteY54" fmla="*/ 1450278 h 1699585"/>
                <a:gd name="connsiteX55" fmla="*/ 1005123 w 1881147"/>
                <a:gd name="connsiteY55" fmla="*/ 1536690 h 1699585"/>
                <a:gd name="connsiteX56" fmla="*/ 1050190 w 1881147"/>
                <a:gd name="connsiteY56" fmla="*/ 1607784 h 1699585"/>
                <a:gd name="connsiteX57" fmla="*/ 1120136 w 1881147"/>
                <a:gd name="connsiteY57" fmla="*/ 1699303 h 1699585"/>
                <a:gd name="connsiteX58" fmla="*/ 1151034 w 1881147"/>
                <a:gd name="connsiteY58" fmla="*/ 1636212 h 1699585"/>
                <a:gd name="connsiteX59" fmla="*/ 1181693 w 1881147"/>
                <a:gd name="connsiteY59" fmla="*/ 1629732 h 1699585"/>
                <a:gd name="connsiteX60" fmla="*/ 1224792 w 1881147"/>
                <a:gd name="connsiteY60" fmla="*/ 1658995 h 1699585"/>
                <a:gd name="connsiteX61" fmla="*/ 1258367 w 1881147"/>
                <a:gd name="connsiteY61" fmla="*/ 1618341 h 1699585"/>
                <a:gd name="connsiteX62" fmla="*/ 1277188 w 1881147"/>
                <a:gd name="connsiteY62" fmla="*/ 1622958 h 1699585"/>
                <a:gd name="connsiteX63" fmla="*/ 1311230 w 1881147"/>
                <a:gd name="connsiteY63" fmla="*/ 1689435 h 1699585"/>
                <a:gd name="connsiteX64" fmla="*/ 1367786 w 1881147"/>
                <a:gd name="connsiteY64" fmla="*/ 1665966 h 1699585"/>
                <a:gd name="connsiteX65" fmla="*/ 1419818 w 1881147"/>
                <a:gd name="connsiteY65" fmla="*/ 1609845 h 1699585"/>
                <a:gd name="connsiteX66" fmla="*/ 1470595 w 1881147"/>
                <a:gd name="connsiteY66" fmla="*/ 1593302 h 1699585"/>
                <a:gd name="connsiteX67" fmla="*/ 1488274 w 1881147"/>
                <a:gd name="connsiteY67" fmla="*/ 1649124 h 1699585"/>
                <a:gd name="connsiteX68" fmla="*/ 1558169 w 1881147"/>
                <a:gd name="connsiteY68" fmla="*/ 1623446 h 1699585"/>
                <a:gd name="connsiteX69" fmla="*/ 1588947 w 1881147"/>
                <a:gd name="connsiteY69" fmla="*/ 1536690 h 1699585"/>
                <a:gd name="connsiteX70" fmla="*/ 1670383 w 1881147"/>
                <a:gd name="connsiteY70" fmla="*/ 1446548 h 1699585"/>
                <a:gd name="connsiteX71" fmla="*/ 1714974 w 1881147"/>
                <a:gd name="connsiteY71" fmla="*/ 1415418 h 1699585"/>
                <a:gd name="connsiteX72" fmla="*/ 1743343 w 1881147"/>
                <a:gd name="connsiteY72" fmla="*/ 1418713 h 1699585"/>
                <a:gd name="connsiteX73" fmla="*/ 1820935 w 1881147"/>
                <a:gd name="connsiteY73" fmla="*/ 1408105 h 1699585"/>
                <a:gd name="connsiteX74" fmla="*/ 1816054 w 1881147"/>
                <a:gd name="connsiteY74" fmla="*/ 1461669 h 1699585"/>
                <a:gd name="connsiteX75" fmla="*/ 1874221 w 1881147"/>
                <a:gd name="connsiteY75" fmla="*/ 1484990 h 1699585"/>
                <a:gd name="connsiteX76" fmla="*/ 1875829 w 1881147"/>
                <a:gd name="connsiteY76" fmla="*/ 1462356 h 1699585"/>
                <a:gd name="connsiteX77" fmla="*/ 1875051 w 1881147"/>
                <a:gd name="connsiteY77" fmla="*/ 1401622 h 1699585"/>
                <a:gd name="connsiteX78" fmla="*/ 1853086 w 1881147"/>
                <a:gd name="connsiteY78" fmla="*/ 1311479 h 1699585"/>
                <a:gd name="connsiteX79" fmla="*/ 1853086 w 1881147"/>
                <a:gd name="connsiteY79" fmla="*/ 1254329 h 1699585"/>
                <a:gd name="connsiteX80" fmla="*/ 1810224 w 1881147"/>
                <a:gd name="connsiteY80" fmla="*/ 1244804 h 1699585"/>
                <a:gd name="connsiteX81" fmla="*/ 1734024 w 1881147"/>
                <a:gd name="connsiteY81" fmla="*/ 1163841 h 1699585"/>
                <a:gd name="connsiteX82" fmla="*/ 1695924 w 1881147"/>
                <a:gd name="connsiteY82" fmla="*/ 982866 h 1699585"/>
                <a:gd name="connsiteX83" fmla="*/ 1643536 w 1881147"/>
                <a:gd name="connsiteY83" fmla="*/ 949529 h 1699585"/>
                <a:gd name="connsiteX84" fmla="*/ 1605436 w 1881147"/>
                <a:gd name="connsiteY84" fmla="*/ 892379 h 1699585"/>
                <a:gd name="connsiteX85" fmla="*/ 1557811 w 1881147"/>
                <a:gd name="connsiteY85" fmla="*/ 844754 h 1699585"/>
                <a:gd name="connsiteX86" fmla="*/ 1505424 w 1881147"/>
                <a:gd name="connsiteY86" fmla="*/ 825704 h 1699585"/>
                <a:gd name="connsiteX87" fmla="*/ 1453036 w 1881147"/>
                <a:gd name="connsiteY87" fmla="*/ 820941 h 1699585"/>
                <a:gd name="connsiteX88" fmla="*/ 1510186 w 1881147"/>
                <a:gd name="connsiteY88" fmla="*/ 787604 h 1699585"/>
                <a:gd name="connsiteX89" fmla="*/ 1476849 w 1881147"/>
                <a:gd name="connsiteY89" fmla="*/ 754266 h 1699585"/>
                <a:gd name="connsiteX90" fmla="*/ 1481611 w 1881147"/>
                <a:gd name="connsiteY90" fmla="*/ 730454 h 1699585"/>
                <a:gd name="connsiteX91" fmla="*/ 1572099 w 1881147"/>
                <a:gd name="connsiteY91" fmla="*/ 768554 h 1699585"/>
                <a:gd name="connsiteX92" fmla="*/ 1624486 w 1881147"/>
                <a:gd name="connsiteY92" fmla="*/ 701879 h 1699585"/>
                <a:gd name="connsiteX93" fmla="*/ 1622283 w 1881147"/>
                <a:gd name="connsiteY93" fmla="*/ 559004 h 1699585"/>
                <a:gd name="connsiteX94" fmla="*/ 1639486 w 1881147"/>
                <a:gd name="connsiteY94" fmla="*/ 410678 h 1699585"/>
                <a:gd name="connsiteX0" fmla="*/ 1639486 w 1881147"/>
                <a:gd name="connsiteY0" fmla="*/ 419377 h 1708284"/>
                <a:gd name="connsiteX1" fmla="*/ 1567336 w 1881147"/>
                <a:gd name="connsiteY1" fmla="*/ 386728 h 1708284"/>
                <a:gd name="connsiteX2" fmla="*/ 1477087 w 1881147"/>
                <a:gd name="connsiteY2" fmla="*/ 362915 h 1708284"/>
                <a:gd name="connsiteX3" fmla="*/ 1423767 w 1881147"/>
                <a:gd name="connsiteY3" fmla="*/ 285831 h 1708284"/>
                <a:gd name="connsiteX4" fmla="*/ 1400666 w 1881147"/>
                <a:gd name="connsiteY4" fmla="*/ 183986 h 1708284"/>
                <a:gd name="connsiteX5" fmla="*/ 1364769 w 1881147"/>
                <a:gd name="connsiteY5" fmla="*/ 15924 h 1708284"/>
                <a:gd name="connsiteX6" fmla="*/ 1297400 w 1881147"/>
                <a:gd name="connsiteY6" fmla="*/ 57622 h 1708284"/>
                <a:gd name="connsiteX7" fmla="*/ 1291832 w 1881147"/>
                <a:gd name="connsiteY7" fmla="*/ 115145 h 1708284"/>
                <a:gd name="connsiteX8" fmla="*/ 1275927 w 1881147"/>
                <a:gd name="connsiteY8" fmla="*/ 166358 h 1708284"/>
                <a:gd name="connsiteX9" fmla="*/ 1214911 w 1881147"/>
                <a:gd name="connsiteY9" fmla="*/ 172415 h 1708284"/>
                <a:gd name="connsiteX10" fmla="*/ 1186336 w 1881147"/>
                <a:gd name="connsiteY10" fmla="*/ 200990 h 1708284"/>
                <a:gd name="connsiteX11" fmla="*/ 1176811 w 1881147"/>
                <a:gd name="connsiteY11" fmla="*/ 272428 h 1708284"/>
                <a:gd name="connsiteX12" fmla="*/ 1114899 w 1881147"/>
                <a:gd name="connsiteY12" fmla="*/ 315290 h 1708284"/>
                <a:gd name="connsiteX13" fmla="*/ 1005361 w 1881147"/>
                <a:gd name="connsiteY13" fmla="*/ 329578 h 1708284"/>
                <a:gd name="connsiteX14" fmla="*/ 962499 w 1881147"/>
                <a:gd name="connsiteY14" fmla="*/ 372440 h 1708284"/>
                <a:gd name="connsiteX15" fmla="*/ 838674 w 1881147"/>
                <a:gd name="connsiteY15" fmla="*/ 372440 h 1708284"/>
                <a:gd name="connsiteX16" fmla="*/ 781524 w 1881147"/>
                <a:gd name="connsiteY16" fmla="*/ 443878 h 1708284"/>
                <a:gd name="connsiteX17" fmla="*/ 781524 w 1881147"/>
                <a:gd name="connsiteY17" fmla="*/ 477215 h 1708284"/>
                <a:gd name="connsiteX18" fmla="*/ 743424 w 1881147"/>
                <a:gd name="connsiteY18" fmla="*/ 501028 h 1708284"/>
                <a:gd name="connsiteX19" fmla="*/ 671986 w 1881147"/>
                <a:gd name="connsiteY19" fmla="*/ 434353 h 1708284"/>
                <a:gd name="connsiteX20" fmla="*/ 519586 w 1881147"/>
                <a:gd name="connsiteY20" fmla="*/ 429590 h 1708284"/>
                <a:gd name="connsiteX21" fmla="*/ 457674 w 1881147"/>
                <a:gd name="connsiteY21" fmla="*/ 448640 h 1708284"/>
                <a:gd name="connsiteX22" fmla="*/ 419574 w 1881147"/>
                <a:gd name="connsiteY22" fmla="*/ 434353 h 1708284"/>
                <a:gd name="connsiteX23" fmla="*/ 400524 w 1881147"/>
                <a:gd name="connsiteY23" fmla="*/ 372440 h 1708284"/>
                <a:gd name="connsiteX24" fmla="*/ 333849 w 1881147"/>
                <a:gd name="connsiteY24" fmla="*/ 320053 h 1708284"/>
                <a:gd name="connsiteX25" fmla="*/ 286224 w 1881147"/>
                <a:gd name="connsiteY25" fmla="*/ 253378 h 1708284"/>
                <a:gd name="connsiteX26" fmla="*/ 143349 w 1881147"/>
                <a:gd name="connsiteY26" fmla="*/ 272428 h 1708284"/>
                <a:gd name="connsiteX27" fmla="*/ 124299 w 1881147"/>
                <a:gd name="connsiteY27" fmla="*/ 348628 h 1708284"/>
                <a:gd name="connsiteX28" fmla="*/ 110011 w 1881147"/>
                <a:gd name="connsiteY28" fmla="*/ 381965 h 1708284"/>
                <a:gd name="connsiteX29" fmla="*/ 133824 w 1881147"/>
                <a:gd name="connsiteY29" fmla="*/ 429590 h 1708284"/>
                <a:gd name="connsiteX30" fmla="*/ 81436 w 1881147"/>
                <a:gd name="connsiteY30" fmla="*/ 467690 h 1708284"/>
                <a:gd name="connsiteX31" fmla="*/ 33811 w 1881147"/>
                <a:gd name="connsiteY31" fmla="*/ 462928 h 1708284"/>
                <a:gd name="connsiteX32" fmla="*/ 33811 w 1881147"/>
                <a:gd name="connsiteY32" fmla="*/ 534365 h 1708284"/>
                <a:gd name="connsiteX33" fmla="*/ 474 w 1881147"/>
                <a:gd name="connsiteY33" fmla="*/ 639140 h 1708284"/>
                <a:gd name="connsiteX34" fmla="*/ 62386 w 1881147"/>
                <a:gd name="connsiteY34" fmla="*/ 715340 h 1708284"/>
                <a:gd name="connsiteX35" fmla="*/ 111977 w 1881147"/>
                <a:gd name="connsiteY35" fmla="*/ 695602 h 1708284"/>
                <a:gd name="connsiteX36" fmla="*/ 112334 w 1881147"/>
                <a:gd name="connsiteY36" fmla="*/ 765861 h 1708284"/>
                <a:gd name="connsiteX37" fmla="*/ 167161 w 1881147"/>
                <a:gd name="connsiteY37" fmla="*/ 796303 h 1708284"/>
                <a:gd name="connsiteX38" fmla="*/ 236159 w 1881147"/>
                <a:gd name="connsiteY38" fmla="*/ 806515 h 1708284"/>
                <a:gd name="connsiteX39" fmla="*/ 271462 w 1881147"/>
                <a:gd name="connsiteY39" fmla="*/ 862486 h 1708284"/>
                <a:gd name="connsiteX40" fmla="*/ 270869 w 1881147"/>
                <a:gd name="connsiteY40" fmla="*/ 907558 h 1708284"/>
                <a:gd name="connsiteX41" fmla="*/ 295393 w 1881147"/>
                <a:gd name="connsiteY41" fmla="*/ 947033 h 1708284"/>
                <a:gd name="connsiteX42" fmla="*/ 341051 w 1881147"/>
                <a:gd name="connsiteY42" fmla="*/ 985625 h 1708284"/>
                <a:gd name="connsiteX43" fmla="*/ 426184 w 1881147"/>
                <a:gd name="connsiteY43" fmla="*/ 1039877 h 1708284"/>
                <a:gd name="connsiteX44" fmla="*/ 461961 w 1881147"/>
                <a:gd name="connsiteY44" fmla="*/ 1110970 h 1708284"/>
                <a:gd name="connsiteX45" fmla="*/ 441064 w 1881147"/>
                <a:gd name="connsiteY45" fmla="*/ 1180543 h 1708284"/>
                <a:gd name="connsiteX46" fmla="*/ 519111 w 1881147"/>
                <a:gd name="connsiteY46" fmla="*/ 1237006 h 1708284"/>
                <a:gd name="connsiteX47" fmla="*/ 591143 w 1881147"/>
                <a:gd name="connsiteY47" fmla="*/ 1270000 h 1708284"/>
                <a:gd name="connsiteX48" fmla="*/ 571974 w 1881147"/>
                <a:gd name="connsiteY48" fmla="*/ 1329703 h 1708284"/>
                <a:gd name="connsiteX49" fmla="*/ 662461 w 1881147"/>
                <a:gd name="connsiteY49" fmla="*/ 1482103 h 1708284"/>
                <a:gd name="connsiteX50" fmla="*/ 755271 w 1881147"/>
                <a:gd name="connsiteY50" fmla="*/ 1555257 h 1708284"/>
                <a:gd name="connsiteX51" fmla="*/ 805336 w 1881147"/>
                <a:gd name="connsiteY51" fmla="*/ 1505915 h 1708284"/>
                <a:gd name="connsiteX52" fmla="*/ 869926 w 1881147"/>
                <a:gd name="connsiteY52" fmla="*/ 1533312 h 1708284"/>
                <a:gd name="connsiteX53" fmla="*/ 924399 w 1881147"/>
                <a:gd name="connsiteY53" fmla="*/ 1501153 h 1708284"/>
                <a:gd name="connsiteX54" fmla="*/ 941246 w 1881147"/>
                <a:gd name="connsiteY54" fmla="*/ 1458977 h 1708284"/>
                <a:gd name="connsiteX55" fmla="*/ 1005123 w 1881147"/>
                <a:gd name="connsiteY55" fmla="*/ 1545389 h 1708284"/>
                <a:gd name="connsiteX56" fmla="*/ 1050190 w 1881147"/>
                <a:gd name="connsiteY56" fmla="*/ 1616483 h 1708284"/>
                <a:gd name="connsiteX57" fmla="*/ 1120136 w 1881147"/>
                <a:gd name="connsiteY57" fmla="*/ 1708002 h 1708284"/>
                <a:gd name="connsiteX58" fmla="*/ 1151034 w 1881147"/>
                <a:gd name="connsiteY58" fmla="*/ 1644911 h 1708284"/>
                <a:gd name="connsiteX59" fmla="*/ 1181693 w 1881147"/>
                <a:gd name="connsiteY59" fmla="*/ 1638431 h 1708284"/>
                <a:gd name="connsiteX60" fmla="*/ 1224792 w 1881147"/>
                <a:gd name="connsiteY60" fmla="*/ 1667694 h 1708284"/>
                <a:gd name="connsiteX61" fmla="*/ 1258367 w 1881147"/>
                <a:gd name="connsiteY61" fmla="*/ 1627040 h 1708284"/>
                <a:gd name="connsiteX62" fmla="*/ 1277188 w 1881147"/>
                <a:gd name="connsiteY62" fmla="*/ 1631657 h 1708284"/>
                <a:gd name="connsiteX63" fmla="*/ 1311230 w 1881147"/>
                <a:gd name="connsiteY63" fmla="*/ 1698134 h 1708284"/>
                <a:gd name="connsiteX64" fmla="*/ 1367786 w 1881147"/>
                <a:gd name="connsiteY64" fmla="*/ 1674665 h 1708284"/>
                <a:gd name="connsiteX65" fmla="*/ 1419818 w 1881147"/>
                <a:gd name="connsiteY65" fmla="*/ 1618544 h 1708284"/>
                <a:gd name="connsiteX66" fmla="*/ 1470595 w 1881147"/>
                <a:gd name="connsiteY66" fmla="*/ 1602001 h 1708284"/>
                <a:gd name="connsiteX67" fmla="*/ 1488274 w 1881147"/>
                <a:gd name="connsiteY67" fmla="*/ 1657823 h 1708284"/>
                <a:gd name="connsiteX68" fmla="*/ 1558169 w 1881147"/>
                <a:gd name="connsiteY68" fmla="*/ 1632145 h 1708284"/>
                <a:gd name="connsiteX69" fmla="*/ 1588947 w 1881147"/>
                <a:gd name="connsiteY69" fmla="*/ 1545389 h 1708284"/>
                <a:gd name="connsiteX70" fmla="*/ 1670383 w 1881147"/>
                <a:gd name="connsiteY70" fmla="*/ 1455247 h 1708284"/>
                <a:gd name="connsiteX71" fmla="*/ 1714974 w 1881147"/>
                <a:gd name="connsiteY71" fmla="*/ 1424117 h 1708284"/>
                <a:gd name="connsiteX72" fmla="*/ 1743343 w 1881147"/>
                <a:gd name="connsiteY72" fmla="*/ 1427412 h 1708284"/>
                <a:gd name="connsiteX73" fmla="*/ 1820935 w 1881147"/>
                <a:gd name="connsiteY73" fmla="*/ 1416804 h 1708284"/>
                <a:gd name="connsiteX74" fmla="*/ 1816054 w 1881147"/>
                <a:gd name="connsiteY74" fmla="*/ 1470368 h 1708284"/>
                <a:gd name="connsiteX75" fmla="*/ 1874221 w 1881147"/>
                <a:gd name="connsiteY75" fmla="*/ 1493689 h 1708284"/>
                <a:gd name="connsiteX76" fmla="*/ 1875829 w 1881147"/>
                <a:gd name="connsiteY76" fmla="*/ 1471055 h 1708284"/>
                <a:gd name="connsiteX77" fmla="*/ 1875051 w 1881147"/>
                <a:gd name="connsiteY77" fmla="*/ 1410321 h 1708284"/>
                <a:gd name="connsiteX78" fmla="*/ 1853086 w 1881147"/>
                <a:gd name="connsiteY78" fmla="*/ 1320178 h 1708284"/>
                <a:gd name="connsiteX79" fmla="*/ 1853086 w 1881147"/>
                <a:gd name="connsiteY79" fmla="*/ 1263028 h 1708284"/>
                <a:gd name="connsiteX80" fmla="*/ 1810224 w 1881147"/>
                <a:gd name="connsiteY80" fmla="*/ 1253503 h 1708284"/>
                <a:gd name="connsiteX81" fmla="*/ 1734024 w 1881147"/>
                <a:gd name="connsiteY81" fmla="*/ 1172540 h 1708284"/>
                <a:gd name="connsiteX82" fmla="*/ 1695924 w 1881147"/>
                <a:gd name="connsiteY82" fmla="*/ 991565 h 1708284"/>
                <a:gd name="connsiteX83" fmla="*/ 1643536 w 1881147"/>
                <a:gd name="connsiteY83" fmla="*/ 958228 h 1708284"/>
                <a:gd name="connsiteX84" fmla="*/ 1605436 w 1881147"/>
                <a:gd name="connsiteY84" fmla="*/ 901078 h 1708284"/>
                <a:gd name="connsiteX85" fmla="*/ 1557811 w 1881147"/>
                <a:gd name="connsiteY85" fmla="*/ 853453 h 1708284"/>
                <a:gd name="connsiteX86" fmla="*/ 1505424 w 1881147"/>
                <a:gd name="connsiteY86" fmla="*/ 834403 h 1708284"/>
                <a:gd name="connsiteX87" fmla="*/ 1453036 w 1881147"/>
                <a:gd name="connsiteY87" fmla="*/ 829640 h 1708284"/>
                <a:gd name="connsiteX88" fmla="*/ 1510186 w 1881147"/>
                <a:gd name="connsiteY88" fmla="*/ 796303 h 1708284"/>
                <a:gd name="connsiteX89" fmla="*/ 1476849 w 1881147"/>
                <a:gd name="connsiteY89" fmla="*/ 762965 h 1708284"/>
                <a:gd name="connsiteX90" fmla="*/ 1481611 w 1881147"/>
                <a:gd name="connsiteY90" fmla="*/ 739153 h 1708284"/>
                <a:gd name="connsiteX91" fmla="*/ 1572099 w 1881147"/>
                <a:gd name="connsiteY91" fmla="*/ 777253 h 1708284"/>
                <a:gd name="connsiteX92" fmla="*/ 1624486 w 1881147"/>
                <a:gd name="connsiteY92" fmla="*/ 710578 h 1708284"/>
                <a:gd name="connsiteX93" fmla="*/ 1622283 w 1881147"/>
                <a:gd name="connsiteY93" fmla="*/ 567703 h 1708284"/>
                <a:gd name="connsiteX94" fmla="*/ 1639486 w 1881147"/>
                <a:gd name="connsiteY94" fmla="*/ 419377 h 1708284"/>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14911 w 1881147"/>
                <a:gd name="connsiteY9" fmla="*/ 158360 h 1694229"/>
                <a:gd name="connsiteX10" fmla="*/ 1186336 w 1881147"/>
                <a:gd name="connsiteY10" fmla="*/ 186935 h 1694229"/>
                <a:gd name="connsiteX11" fmla="*/ 1176811 w 1881147"/>
                <a:gd name="connsiteY11" fmla="*/ 258373 h 1694229"/>
                <a:gd name="connsiteX12" fmla="*/ 1114899 w 1881147"/>
                <a:gd name="connsiteY12" fmla="*/ 301235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1520 w 1881147"/>
                <a:gd name="connsiteY9" fmla="*/ 206869 h 1694229"/>
                <a:gd name="connsiteX10" fmla="*/ 1186336 w 1881147"/>
                <a:gd name="connsiteY10" fmla="*/ 186935 h 1694229"/>
                <a:gd name="connsiteX11" fmla="*/ 1176811 w 1881147"/>
                <a:gd name="connsiteY11" fmla="*/ 258373 h 1694229"/>
                <a:gd name="connsiteX12" fmla="*/ 1114899 w 1881147"/>
                <a:gd name="connsiteY12" fmla="*/ 301235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1520 w 1881147"/>
                <a:gd name="connsiteY9" fmla="*/ 206869 h 1694229"/>
                <a:gd name="connsiteX10" fmla="*/ 1254673 w 1881147"/>
                <a:gd name="connsiteY10" fmla="*/ 273739 h 1694229"/>
                <a:gd name="connsiteX11" fmla="*/ 1176811 w 1881147"/>
                <a:gd name="connsiteY11" fmla="*/ 258373 h 1694229"/>
                <a:gd name="connsiteX12" fmla="*/ 1114899 w 1881147"/>
                <a:gd name="connsiteY12" fmla="*/ 301235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76811 w 1881147"/>
                <a:gd name="connsiteY11" fmla="*/ 258373 h 1694229"/>
                <a:gd name="connsiteX12" fmla="*/ 1114899 w 1881147"/>
                <a:gd name="connsiteY12" fmla="*/ 301235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74371 w 1881147"/>
                <a:gd name="connsiteY11" fmla="*/ 291563 h 1694229"/>
                <a:gd name="connsiteX12" fmla="*/ 1114899 w 1881147"/>
                <a:gd name="connsiteY12" fmla="*/ 301235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74371 w 1881147"/>
                <a:gd name="connsiteY11" fmla="*/ 291563 h 1694229"/>
                <a:gd name="connsiteX12" fmla="*/ 1117339 w 1881147"/>
                <a:gd name="connsiteY12" fmla="*/ 285917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4856 w 1881147"/>
                <a:gd name="connsiteY13" fmla="*/ 323206 h 1694229"/>
                <a:gd name="connsiteX14" fmla="*/ 1005361 w 1881147"/>
                <a:gd name="connsiteY14" fmla="*/ 315523 h 1694229"/>
                <a:gd name="connsiteX15" fmla="*/ 962499 w 1881147"/>
                <a:gd name="connsiteY15" fmla="*/ 358385 h 1694229"/>
                <a:gd name="connsiteX16" fmla="*/ 838674 w 1881147"/>
                <a:gd name="connsiteY16" fmla="*/ 358385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4856 w 1881147"/>
                <a:gd name="connsiteY13" fmla="*/ 323206 h 1694229"/>
                <a:gd name="connsiteX14" fmla="*/ 1005361 w 1881147"/>
                <a:gd name="connsiteY14" fmla="*/ 315523 h 1694229"/>
                <a:gd name="connsiteX15" fmla="*/ 962499 w 1881147"/>
                <a:gd name="connsiteY15" fmla="*/ 358385 h 1694229"/>
                <a:gd name="connsiteX16" fmla="*/ 838674 w 1881147"/>
                <a:gd name="connsiteY16" fmla="*/ 358385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4856 w 1881147"/>
                <a:gd name="connsiteY13" fmla="*/ 323206 h 1694229"/>
                <a:gd name="connsiteX14" fmla="*/ 1015123 w 1881147"/>
                <a:gd name="connsiteY14" fmla="*/ 371690 h 1694229"/>
                <a:gd name="connsiteX15" fmla="*/ 962499 w 1881147"/>
                <a:gd name="connsiteY15" fmla="*/ 358385 h 1694229"/>
                <a:gd name="connsiteX16" fmla="*/ 838674 w 1881147"/>
                <a:gd name="connsiteY16" fmla="*/ 358385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38674 w 1881147"/>
                <a:gd name="connsiteY16" fmla="*/ 358385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19586 w 1881147"/>
                <a:gd name="connsiteY22" fmla="*/ 415535 h 1694229"/>
                <a:gd name="connsiteX23" fmla="*/ 457674 w 1881147"/>
                <a:gd name="connsiteY23" fmla="*/ 434585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6224 w 1881147"/>
                <a:gd name="connsiteY27" fmla="*/ 239323 h 1694229"/>
                <a:gd name="connsiteX28" fmla="*/ 143349 w 1881147"/>
                <a:gd name="connsiteY28" fmla="*/ 258373 h 1694229"/>
                <a:gd name="connsiteX29" fmla="*/ 124299 w 1881147"/>
                <a:gd name="connsiteY29" fmla="*/ 334573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7674 w 1881147"/>
                <a:gd name="connsiteY23" fmla="*/ 434585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6224 w 1881147"/>
                <a:gd name="connsiteY27" fmla="*/ 239323 h 1694229"/>
                <a:gd name="connsiteX28" fmla="*/ 143349 w 1881147"/>
                <a:gd name="connsiteY28" fmla="*/ 258373 h 1694229"/>
                <a:gd name="connsiteX29" fmla="*/ 124299 w 1881147"/>
                <a:gd name="connsiteY29" fmla="*/ 334573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6224 w 1881147"/>
                <a:gd name="connsiteY27" fmla="*/ 239323 h 1694229"/>
                <a:gd name="connsiteX28" fmla="*/ 143349 w 1881147"/>
                <a:gd name="connsiteY28" fmla="*/ 258373 h 1694229"/>
                <a:gd name="connsiteX29" fmla="*/ 124299 w 1881147"/>
                <a:gd name="connsiteY29" fmla="*/ 334573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6224 w 1881147"/>
                <a:gd name="connsiteY27" fmla="*/ 239323 h 1694229"/>
                <a:gd name="connsiteX28" fmla="*/ 165314 w 1881147"/>
                <a:gd name="connsiteY28" fmla="*/ 258373 h 1694229"/>
                <a:gd name="connsiteX29" fmla="*/ 124299 w 1881147"/>
                <a:gd name="connsiteY29" fmla="*/ 334573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24299 w 1881147"/>
                <a:gd name="connsiteY29" fmla="*/ 334573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46264 w 1881147"/>
                <a:gd name="connsiteY29" fmla="*/ 344785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46264 w 1881147"/>
                <a:gd name="connsiteY29" fmla="*/ 344785 h 1694229"/>
                <a:gd name="connsiteX30" fmla="*/ 146620 w 1881147"/>
                <a:gd name="connsiteY30" fmla="*/ 390888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46264 w 1881147"/>
                <a:gd name="connsiteY29" fmla="*/ 344785 h 1694229"/>
                <a:gd name="connsiteX30" fmla="*/ 163704 w 1881147"/>
                <a:gd name="connsiteY30" fmla="*/ 411312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46264 w 1881147"/>
                <a:gd name="connsiteY29" fmla="*/ 344785 h 1694229"/>
                <a:gd name="connsiteX30" fmla="*/ 163704 w 1881147"/>
                <a:gd name="connsiteY30" fmla="*/ 411312 h 1694229"/>
                <a:gd name="connsiteX31" fmla="*/ 136265 w 1881147"/>
                <a:gd name="connsiteY31" fmla="*/ 446172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46264 w 1881147"/>
                <a:gd name="connsiteY29" fmla="*/ 344785 h 1694229"/>
                <a:gd name="connsiteX30" fmla="*/ 163704 w 1881147"/>
                <a:gd name="connsiteY30" fmla="*/ 411312 h 1694229"/>
                <a:gd name="connsiteX31" fmla="*/ 136265 w 1881147"/>
                <a:gd name="connsiteY31" fmla="*/ 446172 h 1694229"/>
                <a:gd name="connsiteX32" fmla="*/ 83877 w 1881147"/>
                <a:gd name="connsiteY32" fmla="*/ 474059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538 w 1881199"/>
                <a:gd name="connsiteY0" fmla="*/ 405322 h 1694229"/>
                <a:gd name="connsiteX1" fmla="*/ 1567388 w 1881199"/>
                <a:gd name="connsiteY1" fmla="*/ 372673 h 1694229"/>
                <a:gd name="connsiteX2" fmla="*/ 1477139 w 1881199"/>
                <a:gd name="connsiteY2" fmla="*/ 348860 h 1694229"/>
                <a:gd name="connsiteX3" fmla="*/ 1423819 w 1881199"/>
                <a:gd name="connsiteY3" fmla="*/ 271776 h 1694229"/>
                <a:gd name="connsiteX4" fmla="*/ 1400718 w 1881199"/>
                <a:gd name="connsiteY4" fmla="*/ 169931 h 1694229"/>
                <a:gd name="connsiteX5" fmla="*/ 1364821 w 1881199"/>
                <a:gd name="connsiteY5" fmla="*/ 1869 h 1694229"/>
                <a:gd name="connsiteX6" fmla="*/ 1297452 w 1881199"/>
                <a:gd name="connsiteY6" fmla="*/ 43567 h 1694229"/>
                <a:gd name="connsiteX7" fmla="*/ 1291884 w 1881199"/>
                <a:gd name="connsiteY7" fmla="*/ 101090 h 1694229"/>
                <a:gd name="connsiteX8" fmla="*/ 1275979 w 1881199"/>
                <a:gd name="connsiteY8" fmla="*/ 152303 h 1694229"/>
                <a:gd name="connsiteX9" fmla="*/ 1256454 w 1881199"/>
                <a:gd name="connsiteY9" fmla="*/ 204316 h 1694229"/>
                <a:gd name="connsiteX10" fmla="*/ 1254725 w 1881199"/>
                <a:gd name="connsiteY10" fmla="*/ 273739 h 1694229"/>
                <a:gd name="connsiteX11" fmla="*/ 1181744 w 1881199"/>
                <a:gd name="connsiteY11" fmla="*/ 283903 h 1694229"/>
                <a:gd name="connsiteX12" fmla="*/ 1117391 w 1881199"/>
                <a:gd name="connsiteY12" fmla="*/ 285917 h 1694229"/>
                <a:gd name="connsiteX13" fmla="*/ 1069790 w 1881199"/>
                <a:gd name="connsiteY13" fmla="*/ 346183 h 1694229"/>
                <a:gd name="connsiteX14" fmla="*/ 1015175 w 1881199"/>
                <a:gd name="connsiteY14" fmla="*/ 371690 h 1694229"/>
                <a:gd name="connsiteX15" fmla="*/ 962551 w 1881199"/>
                <a:gd name="connsiteY15" fmla="*/ 358385 h 1694229"/>
                <a:gd name="connsiteX16" fmla="*/ 855811 w 1881199"/>
                <a:gd name="connsiteY16" fmla="*/ 376257 h 1694229"/>
                <a:gd name="connsiteX17" fmla="*/ 832828 w 1881199"/>
                <a:gd name="connsiteY17" fmla="*/ 440035 h 1694229"/>
                <a:gd name="connsiteX18" fmla="*/ 815745 w 1881199"/>
                <a:gd name="connsiteY18" fmla="*/ 475926 h 1694229"/>
                <a:gd name="connsiteX19" fmla="*/ 733714 w 1881199"/>
                <a:gd name="connsiteY19" fmla="*/ 494632 h 1694229"/>
                <a:gd name="connsiteX20" fmla="*/ 715902 w 1881199"/>
                <a:gd name="connsiteY20" fmla="*/ 440647 h 1694229"/>
                <a:gd name="connsiteX21" fmla="*/ 672038 w 1881199"/>
                <a:gd name="connsiteY21" fmla="*/ 420298 h 1694229"/>
                <a:gd name="connsiteX22" fmla="*/ 536722 w 1881199"/>
                <a:gd name="connsiteY22" fmla="*/ 420641 h 1694229"/>
                <a:gd name="connsiteX23" fmla="*/ 452845 w 1881199"/>
                <a:gd name="connsiteY23" fmla="*/ 447350 h 1694229"/>
                <a:gd name="connsiteX24" fmla="*/ 419626 w 1881199"/>
                <a:gd name="connsiteY24" fmla="*/ 420298 h 1694229"/>
                <a:gd name="connsiteX25" fmla="*/ 400576 w 1881199"/>
                <a:gd name="connsiteY25" fmla="*/ 358385 h 1694229"/>
                <a:gd name="connsiteX26" fmla="*/ 333901 w 1881199"/>
                <a:gd name="connsiteY26" fmla="*/ 305998 h 1694229"/>
                <a:gd name="connsiteX27" fmla="*/ 288716 w 1881199"/>
                <a:gd name="connsiteY27" fmla="*/ 229110 h 1694229"/>
                <a:gd name="connsiteX28" fmla="*/ 165366 w 1881199"/>
                <a:gd name="connsiteY28" fmla="*/ 258373 h 1694229"/>
                <a:gd name="connsiteX29" fmla="*/ 146316 w 1881199"/>
                <a:gd name="connsiteY29" fmla="*/ 344785 h 1694229"/>
                <a:gd name="connsiteX30" fmla="*/ 163756 w 1881199"/>
                <a:gd name="connsiteY30" fmla="*/ 411312 h 1694229"/>
                <a:gd name="connsiteX31" fmla="*/ 136317 w 1881199"/>
                <a:gd name="connsiteY31" fmla="*/ 446172 h 1694229"/>
                <a:gd name="connsiteX32" fmla="*/ 83929 w 1881199"/>
                <a:gd name="connsiteY32" fmla="*/ 474059 h 1694229"/>
                <a:gd name="connsiteX33" fmla="*/ 55828 w 1881199"/>
                <a:gd name="connsiteY33" fmla="*/ 482063 h 1694229"/>
                <a:gd name="connsiteX34" fmla="*/ 33863 w 1881199"/>
                <a:gd name="connsiteY34" fmla="*/ 520310 h 1694229"/>
                <a:gd name="connsiteX35" fmla="*/ 526 w 1881199"/>
                <a:gd name="connsiteY35" fmla="*/ 625085 h 1694229"/>
                <a:gd name="connsiteX36" fmla="*/ 62438 w 1881199"/>
                <a:gd name="connsiteY36" fmla="*/ 701285 h 1694229"/>
                <a:gd name="connsiteX37" fmla="*/ 112029 w 1881199"/>
                <a:gd name="connsiteY37" fmla="*/ 681547 h 1694229"/>
                <a:gd name="connsiteX38" fmla="*/ 112386 w 1881199"/>
                <a:gd name="connsiteY38" fmla="*/ 751806 h 1694229"/>
                <a:gd name="connsiteX39" fmla="*/ 167213 w 1881199"/>
                <a:gd name="connsiteY39" fmla="*/ 782248 h 1694229"/>
                <a:gd name="connsiteX40" fmla="*/ 236211 w 1881199"/>
                <a:gd name="connsiteY40" fmla="*/ 792460 h 1694229"/>
                <a:gd name="connsiteX41" fmla="*/ 271514 w 1881199"/>
                <a:gd name="connsiteY41" fmla="*/ 848431 h 1694229"/>
                <a:gd name="connsiteX42" fmla="*/ 270921 w 1881199"/>
                <a:gd name="connsiteY42" fmla="*/ 893503 h 1694229"/>
                <a:gd name="connsiteX43" fmla="*/ 295445 w 1881199"/>
                <a:gd name="connsiteY43" fmla="*/ 932978 h 1694229"/>
                <a:gd name="connsiteX44" fmla="*/ 341103 w 1881199"/>
                <a:gd name="connsiteY44" fmla="*/ 971570 h 1694229"/>
                <a:gd name="connsiteX45" fmla="*/ 426236 w 1881199"/>
                <a:gd name="connsiteY45" fmla="*/ 1025822 h 1694229"/>
                <a:gd name="connsiteX46" fmla="*/ 462013 w 1881199"/>
                <a:gd name="connsiteY46" fmla="*/ 1096915 h 1694229"/>
                <a:gd name="connsiteX47" fmla="*/ 441116 w 1881199"/>
                <a:gd name="connsiteY47" fmla="*/ 1166488 h 1694229"/>
                <a:gd name="connsiteX48" fmla="*/ 519163 w 1881199"/>
                <a:gd name="connsiteY48" fmla="*/ 1222951 h 1694229"/>
                <a:gd name="connsiteX49" fmla="*/ 591195 w 1881199"/>
                <a:gd name="connsiteY49" fmla="*/ 1255945 h 1694229"/>
                <a:gd name="connsiteX50" fmla="*/ 572026 w 1881199"/>
                <a:gd name="connsiteY50" fmla="*/ 1315648 h 1694229"/>
                <a:gd name="connsiteX51" fmla="*/ 662513 w 1881199"/>
                <a:gd name="connsiteY51" fmla="*/ 1468048 h 1694229"/>
                <a:gd name="connsiteX52" fmla="*/ 755323 w 1881199"/>
                <a:gd name="connsiteY52" fmla="*/ 1541202 h 1694229"/>
                <a:gd name="connsiteX53" fmla="*/ 805388 w 1881199"/>
                <a:gd name="connsiteY53" fmla="*/ 1491860 h 1694229"/>
                <a:gd name="connsiteX54" fmla="*/ 869978 w 1881199"/>
                <a:gd name="connsiteY54" fmla="*/ 1519257 h 1694229"/>
                <a:gd name="connsiteX55" fmla="*/ 924451 w 1881199"/>
                <a:gd name="connsiteY55" fmla="*/ 1487098 h 1694229"/>
                <a:gd name="connsiteX56" fmla="*/ 941298 w 1881199"/>
                <a:gd name="connsiteY56" fmla="*/ 1444922 h 1694229"/>
                <a:gd name="connsiteX57" fmla="*/ 1005175 w 1881199"/>
                <a:gd name="connsiteY57" fmla="*/ 1531334 h 1694229"/>
                <a:gd name="connsiteX58" fmla="*/ 1050242 w 1881199"/>
                <a:gd name="connsiteY58" fmla="*/ 1602428 h 1694229"/>
                <a:gd name="connsiteX59" fmla="*/ 1120188 w 1881199"/>
                <a:gd name="connsiteY59" fmla="*/ 1693947 h 1694229"/>
                <a:gd name="connsiteX60" fmla="*/ 1151086 w 1881199"/>
                <a:gd name="connsiteY60" fmla="*/ 1630856 h 1694229"/>
                <a:gd name="connsiteX61" fmla="*/ 1181745 w 1881199"/>
                <a:gd name="connsiteY61" fmla="*/ 1624376 h 1694229"/>
                <a:gd name="connsiteX62" fmla="*/ 1224844 w 1881199"/>
                <a:gd name="connsiteY62" fmla="*/ 1653639 h 1694229"/>
                <a:gd name="connsiteX63" fmla="*/ 1258419 w 1881199"/>
                <a:gd name="connsiteY63" fmla="*/ 1612985 h 1694229"/>
                <a:gd name="connsiteX64" fmla="*/ 1277240 w 1881199"/>
                <a:gd name="connsiteY64" fmla="*/ 1617602 h 1694229"/>
                <a:gd name="connsiteX65" fmla="*/ 1311282 w 1881199"/>
                <a:gd name="connsiteY65" fmla="*/ 1684079 h 1694229"/>
                <a:gd name="connsiteX66" fmla="*/ 1367838 w 1881199"/>
                <a:gd name="connsiteY66" fmla="*/ 1660610 h 1694229"/>
                <a:gd name="connsiteX67" fmla="*/ 1419870 w 1881199"/>
                <a:gd name="connsiteY67" fmla="*/ 1604489 h 1694229"/>
                <a:gd name="connsiteX68" fmla="*/ 1470647 w 1881199"/>
                <a:gd name="connsiteY68" fmla="*/ 1587946 h 1694229"/>
                <a:gd name="connsiteX69" fmla="*/ 1488326 w 1881199"/>
                <a:gd name="connsiteY69" fmla="*/ 1643768 h 1694229"/>
                <a:gd name="connsiteX70" fmla="*/ 1558221 w 1881199"/>
                <a:gd name="connsiteY70" fmla="*/ 1618090 h 1694229"/>
                <a:gd name="connsiteX71" fmla="*/ 1588999 w 1881199"/>
                <a:gd name="connsiteY71" fmla="*/ 1531334 h 1694229"/>
                <a:gd name="connsiteX72" fmla="*/ 1670435 w 1881199"/>
                <a:gd name="connsiteY72" fmla="*/ 1441192 h 1694229"/>
                <a:gd name="connsiteX73" fmla="*/ 1715026 w 1881199"/>
                <a:gd name="connsiteY73" fmla="*/ 1410062 h 1694229"/>
                <a:gd name="connsiteX74" fmla="*/ 1743395 w 1881199"/>
                <a:gd name="connsiteY74" fmla="*/ 1413357 h 1694229"/>
                <a:gd name="connsiteX75" fmla="*/ 1820987 w 1881199"/>
                <a:gd name="connsiteY75" fmla="*/ 1402749 h 1694229"/>
                <a:gd name="connsiteX76" fmla="*/ 1816106 w 1881199"/>
                <a:gd name="connsiteY76" fmla="*/ 1456313 h 1694229"/>
                <a:gd name="connsiteX77" fmla="*/ 1874273 w 1881199"/>
                <a:gd name="connsiteY77" fmla="*/ 1479634 h 1694229"/>
                <a:gd name="connsiteX78" fmla="*/ 1875881 w 1881199"/>
                <a:gd name="connsiteY78" fmla="*/ 1457000 h 1694229"/>
                <a:gd name="connsiteX79" fmla="*/ 1875103 w 1881199"/>
                <a:gd name="connsiteY79" fmla="*/ 1396266 h 1694229"/>
                <a:gd name="connsiteX80" fmla="*/ 1853138 w 1881199"/>
                <a:gd name="connsiteY80" fmla="*/ 1306123 h 1694229"/>
                <a:gd name="connsiteX81" fmla="*/ 1853138 w 1881199"/>
                <a:gd name="connsiteY81" fmla="*/ 1248973 h 1694229"/>
                <a:gd name="connsiteX82" fmla="*/ 1810276 w 1881199"/>
                <a:gd name="connsiteY82" fmla="*/ 1239448 h 1694229"/>
                <a:gd name="connsiteX83" fmla="*/ 1734076 w 1881199"/>
                <a:gd name="connsiteY83" fmla="*/ 1158485 h 1694229"/>
                <a:gd name="connsiteX84" fmla="*/ 1695976 w 1881199"/>
                <a:gd name="connsiteY84" fmla="*/ 977510 h 1694229"/>
                <a:gd name="connsiteX85" fmla="*/ 1643588 w 1881199"/>
                <a:gd name="connsiteY85" fmla="*/ 944173 h 1694229"/>
                <a:gd name="connsiteX86" fmla="*/ 1605488 w 1881199"/>
                <a:gd name="connsiteY86" fmla="*/ 887023 h 1694229"/>
                <a:gd name="connsiteX87" fmla="*/ 1557863 w 1881199"/>
                <a:gd name="connsiteY87" fmla="*/ 839398 h 1694229"/>
                <a:gd name="connsiteX88" fmla="*/ 1505476 w 1881199"/>
                <a:gd name="connsiteY88" fmla="*/ 820348 h 1694229"/>
                <a:gd name="connsiteX89" fmla="*/ 1453088 w 1881199"/>
                <a:gd name="connsiteY89" fmla="*/ 815585 h 1694229"/>
                <a:gd name="connsiteX90" fmla="*/ 1510238 w 1881199"/>
                <a:gd name="connsiteY90" fmla="*/ 782248 h 1694229"/>
                <a:gd name="connsiteX91" fmla="*/ 1476901 w 1881199"/>
                <a:gd name="connsiteY91" fmla="*/ 748910 h 1694229"/>
                <a:gd name="connsiteX92" fmla="*/ 1481663 w 1881199"/>
                <a:gd name="connsiteY92" fmla="*/ 725098 h 1694229"/>
                <a:gd name="connsiteX93" fmla="*/ 1572151 w 1881199"/>
                <a:gd name="connsiteY93" fmla="*/ 763198 h 1694229"/>
                <a:gd name="connsiteX94" fmla="*/ 1624538 w 1881199"/>
                <a:gd name="connsiteY94" fmla="*/ 696523 h 1694229"/>
                <a:gd name="connsiteX95" fmla="*/ 1622335 w 1881199"/>
                <a:gd name="connsiteY95" fmla="*/ 553648 h 1694229"/>
                <a:gd name="connsiteX96" fmla="*/ 1639538 w 1881199"/>
                <a:gd name="connsiteY96" fmla="*/ 405322 h 1694229"/>
                <a:gd name="connsiteX0" fmla="*/ 1620540 w 1862201"/>
                <a:gd name="connsiteY0" fmla="*/ 405322 h 1694229"/>
                <a:gd name="connsiteX1" fmla="*/ 1548390 w 1862201"/>
                <a:gd name="connsiteY1" fmla="*/ 372673 h 1694229"/>
                <a:gd name="connsiteX2" fmla="*/ 1458141 w 1862201"/>
                <a:gd name="connsiteY2" fmla="*/ 348860 h 1694229"/>
                <a:gd name="connsiteX3" fmla="*/ 1404821 w 1862201"/>
                <a:gd name="connsiteY3" fmla="*/ 271776 h 1694229"/>
                <a:gd name="connsiteX4" fmla="*/ 1381720 w 1862201"/>
                <a:gd name="connsiteY4" fmla="*/ 169931 h 1694229"/>
                <a:gd name="connsiteX5" fmla="*/ 1345823 w 1862201"/>
                <a:gd name="connsiteY5" fmla="*/ 1869 h 1694229"/>
                <a:gd name="connsiteX6" fmla="*/ 1278454 w 1862201"/>
                <a:gd name="connsiteY6" fmla="*/ 43567 h 1694229"/>
                <a:gd name="connsiteX7" fmla="*/ 1272886 w 1862201"/>
                <a:gd name="connsiteY7" fmla="*/ 101090 h 1694229"/>
                <a:gd name="connsiteX8" fmla="*/ 1256981 w 1862201"/>
                <a:gd name="connsiteY8" fmla="*/ 152303 h 1694229"/>
                <a:gd name="connsiteX9" fmla="*/ 1237456 w 1862201"/>
                <a:gd name="connsiteY9" fmla="*/ 204316 h 1694229"/>
                <a:gd name="connsiteX10" fmla="*/ 1235727 w 1862201"/>
                <a:gd name="connsiteY10" fmla="*/ 273739 h 1694229"/>
                <a:gd name="connsiteX11" fmla="*/ 1162746 w 1862201"/>
                <a:gd name="connsiteY11" fmla="*/ 283903 h 1694229"/>
                <a:gd name="connsiteX12" fmla="*/ 1098393 w 1862201"/>
                <a:gd name="connsiteY12" fmla="*/ 285917 h 1694229"/>
                <a:gd name="connsiteX13" fmla="*/ 1050792 w 1862201"/>
                <a:gd name="connsiteY13" fmla="*/ 346183 h 1694229"/>
                <a:gd name="connsiteX14" fmla="*/ 996177 w 1862201"/>
                <a:gd name="connsiteY14" fmla="*/ 371690 h 1694229"/>
                <a:gd name="connsiteX15" fmla="*/ 943553 w 1862201"/>
                <a:gd name="connsiteY15" fmla="*/ 358385 h 1694229"/>
                <a:gd name="connsiteX16" fmla="*/ 836813 w 1862201"/>
                <a:gd name="connsiteY16" fmla="*/ 376257 h 1694229"/>
                <a:gd name="connsiteX17" fmla="*/ 813830 w 1862201"/>
                <a:gd name="connsiteY17" fmla="*/ 440035 h 1694229"/>
                <a:gd name="connsiteX18" fmla="*/ 796747 w 1862201"/>
                <a:gd name="connsiteY18" fmla="*/ 475926 h 1694229"/>
                <a:gd name="connsiteX19" fmla="*/ 714716 w 1862201"/>
                <a:gd name="connsiteY19" fmla="*/ 494632 h 1694229"/>
                <a:gd name="connsiteX20" fmla="*/ 696904 w 1862201"/>
                <a:gd name="connsiteY20" fmla="*/ 440647 h 1694229"/>
                <a:gd name="connsiteX21" fmla="*/ 653040 w 1862201"/>
                <a:gd name="connsiteY21" fmla="*/ 420298 h 1694229"/>
                <a:gd name="connsiteX22" fmla="*/ 517724 w 1862201"/>
                <a:gd name="connsiteY22" fmla="*/ 420641 h 1694229"/>
                <a:gd name="connsiteX23" fmla="*/ 433847 w 1862201"/>
                <a:gd name="connsiteY23" fmla="*/ 447350 h 1694229"/>
                <a:gd name="connsiteX24" fmla="*/ 400628 w 1862201"/>
                <a:gd name="connsiteY24" fmla="*/ 420298 h 1694229"/>
                <a:gd name="connsiteX25" fmla="*/ 381578 w 1862201"/>
                <a:gd name="connsiteY25" fmla="*/ 358385 h 1694229"/>
                <a:gd name="connsiteX26" fmla="*/ 314903 w 1862201"/>
                <a:gd name="connsiteY26" fmla="*/ 305998 h 1694229"/>
                <a:gd name="connsiteX27" fmla="*/ 269718 w 1862201"/>
                <a:gd name="connsiteY27" fmla="*/ 229110 h 1694229"/>
                <a:gd name="connsiteX28" fmla="*/ 146368 w 1862201"/>
                <a:gd name="connsiteY28" fmla="*/ 258373 h 1694229"/>
                <a:gd name="connsiteX29" fmla="*/ 127318 w 1862201"/>
                <a:gd name="connsiteY29" fmla="*/ 344785 h 1694229"/>
                <a:gd name="connsiteX30" fmla="*/ 144758 w 1862201"/>
                <a:gd name="connsiteY30" fmla="*/ 411312 h 1694229"/>
                <a:gd name="connsiteX31" fmla="*/ 117319 w 1862201"/>
                <a:gd name="connsiteY31" fmla="*/ 446172 h 1694229"/>
                <a:gd name="connsiteX32" fmla="*/ 64931 w 1862201"/>
                <a:gd name="connsiteY32" fmla="*/ 474059 h 1694229"/>
                <a:gd name="connsiteX33" fmla="*/ 36830 w 1862201"/>
                <a:gd name="connsiteY33" fmla="*/ 482063 h 1694229"/>
                <a:gd name="connsiteX34" fmla="*/ 14865 w 1862201"/>
                <a:gd name="connsiteY34" fmla="*/ 520310 h 1694229"/>
                <a:gd name="connsiteX35" fmla="*/ 1053 w 1862201"/>
                <a:gd name="connsiteY35" fmla="*/ 632745 h 1694229"/>
                <a:gd name="connsiteX36" fmla="*/ 43440 w 1862201"/>
                <a:gd name="connsiteY36" fmla="*/ 701285 h 1694229"/>
                <a:gd name="connsiteX37" fmla="*/ 93031 w 1862201"/>
                <a:gd name="connsiteY37" fmla="*/ 681547 h 1694229"/>
                <a:gd name="connsiteX38" fmla="*/ 93388 w 1862201"/>
                <a:gd name="connsiteY38" fmla="*/ 751806 h 1694229"/>
                <a:gd name="connsiteX39" fmla="*/ 148215 w 1862201"/>
                <a:gd name="connsiteY39" fmla="*/ 782248 h 1694229"/>
                <a:gd name="connsiteX40" fmla="*/ 217213 w 1862201"/>
                <a:gd name="connsiteY40" fmla="*/ 792460 h 1694229"/>
                <a:gd name="connsiteX41" fmla="*/ 252516 w 1862201"/>
                <a:gd name="connsiteY41" fmla="*/ 848431 h 1694229"/>
                <a:gd name="connsiteX42" fmla="*/ 251923 w 1862201"/>
                <a:gd name="connsiteY42" fmla="*/ 893503 h 1694229"/>
                <a:gd name="connsiteX43" fmla="*/ 276447 w 1862201"/>
                <a:gd name="connsiteY43" fmla="*/ 932978 h 1694229"/>
                <a:gd name="connsiteX44" fmla="*/ 322105 w 1862201"/>
                <a:gd name="connsiteY44" fmla="*/ 971570 h 1694229"/>
                <a:gd name="connsiteX45" fmla="*/ 407238 w 1862201"/>
                <a:gd name="connsiteY45" fmla="*/ 1025822 h 1694229"/>
                <a:gd name="connsiteX46" fmla="*/ 443015 w 1862201"/>
                <a:gd name="connsiteY46" fmla="*/ 1096915 h 1694229"/>
                <a:gd name="connsiteX47" fmla="*/ 422118 w 1862201"/>
                <a:gd name="connsiteY47" fmla="*/ 1166488 h 1694229"/>
                <a:gd name="connsiteX48" fmla="*/ 500165 w 1862201"/>
                <a:gd name="connsiteY48" fmla="*/ 1222951 h 1694229"/>
                <a:gd name="connsiteX49" fmla="*/ 572197 w 1862201"/>
                <a:gd name="connsiteY49" fmla="*/ 1255945 h 1694229"/>
                <a:gd name="connsiteX50" fmla="*/ 553028 w 1862201"/>
                <a:gd name="connsiteY50" fmla="*/ 1315648 h 1694229"/>
                <a:gd name="connsiteX51" fmla="*/ 643515 w 1862201"/>
                <a:gd name="connsiteY51" fmla="*/ 1468048 h 1694229"/>
                <a:gd name="connsiteX52" fmla="*/ 736325 w 1862201"/>
                <a:gd name="connsiteY52" fmla="*/ 1541202 h 1694229"/>
                <a:gd name="connsiteX53" fmla="*/ 786390 w 1862201"/>
                <a:gd name="connsiteY53" fmla="*/ 1491860 h 1694229"/>
                <a:gd name="connsiteX54" fmla="*/ 850980 w 1862201"/>
                <a:gd name="connsiteY54" fmla="*/ 1519257 h 1694229"/>
                <a:gd name="connsiteX55" fmla="*/ 905453 w 1862201"/>
                <a:gd name="connsiteY55" fmla="*/ 1487098 h 1694229"/>
                <a:gd name="connsiteX56" fmla="*/ 922300 w 1862201"/>
                <a:gd name="connsiteY56" fmla="*/ 1444922 h 1694229"/>
                <a:gd name="connsiteX57" fmla="*/ 986177 w 1862201"/>
                <a:gd name="connsiteY57" fmla="*/ 1531334 h 1694229"/>
                <a:gd name="connsiteX58" fmla="*/ 1031244 w 1862201"/>
                <a:gd name="connsiteY58" fmla="*/ 1602428 h 1694229"/>
                <a:gd name="connsiteX59" fmla="*/ 1101190 w 1862201"/>
                <a:gd name="connsiteY59" fmla="*/ 1693947 h 1694229"/>
                <a:gd name="connsiteX60" fmla="*/ 1132088 w 1862201"/>
                <a:gd name="connsiteY60" fmla="*/ 1630856 h 1694229"/>
                <a:gd name="connsiteX61" fmla="*/ 1162747 w 1862201"/>
                <a:gd name="connsiteY61" fmla="*/ 1624376 h 1694229"/>
                <a:gd name="connsiteX62" fmla="*/ 1205846 w 1862201"/>
                <a:gd name="connsiteY62" fmla="*/ 1653639 h 1694229"/>
                <a:gd name="connsiteX63" fmla="*/ 1239421 w 1862201"/>
                <a:gd name="connsiteY63" fmla="*/ 1612985 h 1694229"/>
                <a:gd name="connsiteX64" fmla="*/ 1258242 w 1862201"/>
                <a:gd name="connsiteY64" fmla="*/ 1617602 h 1694229"/>
                <a:gd name="connsiteX65" fmla="*/ 1292284 w 1862201"/>
                <a:gd name="connsiteY65" fmla="*/ 1684079 h 1694229"/>
                <a:gd name="connsiteX66" fmla="*/ 1348840 w 1862201"/>
                <a:gd name="connsiteY66" fmla="*/ 1660610 h 1694229"/>
                <a:gd name="connsiteX67" fmla="*/ 1400872 w 1862201"/>
                <a:gd name="connsiteY67" fmla="*/ 1604489 h 1694229"/>
                <a:gd name="connsiteX68" fmla="*/ 1451649 w 1862201"/>
                <a:gd name="connsiteY68" fmla="*/ 1587946 h 1694229"/>
                <a:gd name="connsiteX69" fmla="*/ 1469328 w 1862201"/>
                <a:gd name="connsiteY69" fmla="*/ 1643768 h 1694229"/>
                <a:gd name="connsiteX70" fmla="*/ 1539223 w 1862201"/>
                <a:gd name="connsiteY70" fmla="*/ 1618090 h 1694229"/>
                <a:gd name="connsiteX71" fmla="*/ 1570001 w 1862201"/>
                <a:gd name="connsiteY71" fmla="*/ 1531334 h 1694229"/>
                <a:gd name="connsiteX72" fmla="*/ 1651437 w 1862201"/>
                <a:gd name="connsiteY72" fmla="*/ 1441192 h 1694229"/>
                <a:gd name="connsiteX73" fmla="*/ 1696028 w 1862201"/>
                <a:gd name="connsiteY73" fmla="*/ 1410062 h 1694229"/>
                <a:gd name="connsiteX74" fmla="*/ 1724397 w 1862201"/>
                <a:gd name="connsiteY74" fmla="*/ 1413357 h 1694229"/>
                <a:gd name="connsiteX75" fmla="*/ 1801989 w 1862201"/>
                <a:gd name="connsiteY75" fmla="*/ 1402749 h 1694229"/>
                <a:gd name="connsiteX76" fmla="*/ 1797108 w 1862201"/>
                <a:gd name="connsiteY76" fmla="*/ 1456313 h 1694229"/>
                <a:gd name="connsiteX77" fmla="*/ 1855275 w 1862201"/>
                <a:gd name="connsiteY77" fmla="*/ 1479634 h 1694229"/>
                <a:gd name="connsiteX78" fmla="*/ 1856883 w 1862201"/>
                <a:gd name="connsiteY78" fmla="*/ 1457000 h 1694229"/>
                <a:gd name="connsiteX79" fmla="*/ 1856105 w 1862201"/>
                <a:gd name="connsiteY79" fmla="*/ 1396266 h 1694229"/>
                <a:gd name="connsiteX80" fmla="*/ 1834140 w 1862201"/>
                <a:gd name="connsiteY80" fmla="*/ 1306123 h 1694229"/>
                <a:gd name="connsiteX81" fmla="*/ 1834140 w 1862201"/>
                <a:gd name="connsiteY81" fmla="*/ 1248973 h 1694229"/>
                <a:gd name="connsiteX82" fmla="*/ 1791278 w 1862201"/>
                <a:gd name="connsiteY82" fmla="*/ 1239448 h 1694229"/>
                <a:gd name="connsiteX83" fmla="*/ 1715078 w 1862201"/>
                <a:gd name="connsiteY83" fmla="*/ 1158485 h 1694229"/>
                <a:gd name="connsiteX84" fmla="*/ 1676978 w 1862201"/>
                <a:gd name="connsiteY84" fmla="*/ 977510 h 1694229"/>
                <a:gd name="connsiteX85" fmla="*/ 1624590 w 1862201"/>
                <a:gd name="connsiteY85" fmla="*/ 944173 h 1694229"/>
                <a:gd name="connsiteX86" fmla="*/ 1586490 w 1862201"/>
                <a:gd name="connsiteY86" fmla="*/ 887023 h 1694229"/>
                <a:gd name="connsiteX87" fmla="*/ 1538865 w 1862201"/>
                <a:gd name="connsiteY87" fmla="*/ 839398 h 1694229"/>
                <a:gd name="connsiteX88" fmla="*/ 1486478 w 1862201"/>
                <a:gd name="connsiteY88" fmla="*/ 820348 h 1694229"/>
                <a:gd name="connsiteX89" fmla="*/ 1434090 w 1862201"/>
                <a:gd name="connsiteY89" fmla="*/ 815585 h 1694229"/>
                <a:gd name="connsiteX90" fmla="*/ 1491240 w 1862201"/>
                <a:gd name="connsiteY90" fmla="*/ 782248 h 1694229"/>
                <a:gd name="connsiteX91" fmla="*/ 1457903 w 1862201"/>
                <a:gd name="connsiteY91" fmla="*/ 748910 h 1694229"/>
                <a:gd name="connsiteX92" fmla="*/ 1462665 w 1862201"/>
                <a:gd name="connsiteY92" fmla="*/ 725098 h 1694229"/>
                <a:gd name="connsiteX93" fmla="*/ 1553153 w 1862201"/>
                <a:gd name="connsiteY93" fmla="*/ 763198 h 1694229"/>
                <a:gd name="connsiteX94" fmla="*/ 1605540 w 1862201"/>
                <a:gd name="connsiteY94" fmla="*/ 696523 h 1694229"/>
                <a:gd name="connsiteX95" fmla="*/ 1603337 w 1862201"/>
                <a:gd name="connsiteY95" fmla="*/ 553648 h 1694229"/>
                <a:gd name="connsiteX96" fmla="*/ 1620540 w 1862201"/>
                <a:gd name="connsiteY96"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93447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86894 w 1862617"/>
                <a:gd name="connsiteY88" fmla="*/ 82034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553569 w 1862617"/>
                <a:gd name="connsiteY93" fmla="*/ 763198 h 1694229"/>
                <a:gd name="connsiteX94" fmla="*/ 1605956 w 1862617"/>
                <a:gd name="connsiteY94" fmla="*/ 696523 h 1694229"/>
                <a:gd name="connsiteX95" fmla="*/ 1603753 w 1862617"/>
                <a:gd name="connsiteY95" fmla="*/ 553648 h 1694229"/>
                <a:gd name="connsiteX96" fmla="*/ 1620956 w 1862617"/>
                <a:gd name="connsiteY96"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86894 w 1862617"/>
                <a:gd name="connsiteY88" fmla="*/ 82034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553569 w 1862617"/>
                <a:gd name="connsiteY93" fmla="*/ 763198 h 1694229"/>
                <a:gd name="connsiteX94" fmla="*/ 1605956 w 1862617"/>
                <a:gd name="connsiteY94" fmla="*/ 696523 h 1694229"/>
                <a:gd name="connsiteX95" fmla="*/ 1603753 w 1862617"/>
                <a:gd name="connsiteY95" fmla="*/ 553648 h 1694229"/>
                <a:gd name="connsiteX96" fmla="*/ 1620956 w 1862617"/>
                <a:gd name="connsiteY96"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553569 w 1862617"/>
                <a:gd name="connsiteY93" fmla="*/ 763198 h 1694229"/>
                <a:gd name="connsiteX94" fmla="*/ 1605956 w 1862617"/>
                <a:gd name="connsiteY94" fmla="*/ 696523 h 1694229"/>
                <a:gd name="connsiteX95" fmla="*/ 1603753 w 1862617"/>
                <a:gd name="connsiteY95" fmla="*/ 553648 h 1694229"/>
                <a:gd name="connsiteX96" fmla="*/ 1620956 w 1862617"/>
                <a:gd name="connsiteY96"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53569 w 1862617"/>
                <a:gd name="connsiteY94" fmla="*/ 763198 h 1694229"/>
                <a:gd name="connsiteX95" fmla="*/ 1605956 w 1862617"/>
                <a:gd name="connsiteY95" fmla="*/ 696523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05956 w 1862617"/>
                <a:gd name="connsiteY95" fmla="*/ 696523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34506 w 1862617"/>
                <a:gd name="connsiteY89" fmla="*/ 81558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94228 w 1862617"/>
                <a:gd name="connsiteY86" fmla="*/ 917660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7446 w 1862617"/>
                <a:gd name="connsiteY85" fmla="*/ 972257 h 1694229"/>
                <a:gd name="connsiteX86" fmla="*/ 1594228 w 1862617"/>
                <a:gd name="connsiteY86" fmla="*/ 917660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704241 w 1862617"/>
                <a:gd name="connsiteY84" fmla="*/ 1038783 h 1694229"/>
                <a:gd name="connsiteX85" fmla="*/ 1627446 w 1862617"/>
                <a:gd name="connsiteY85" fmla="*/ 972257 h 1694229"/>
                <a:gd name="connsiteX86" fmla="*/ 1594228 w 1862617"/>
                <a:gd name="connsiteY86" fmla="*/ 917660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37459 w 1862617"/>
                <a:gd name="connsiteY83" fmla="*/ 1176356 h 1694229"/>
                <a:gd name="connsiteX84" fmla="*/ 1704241 w 1862617"/>
                <a:gd name="connsiteY84" fmla="*/ 1038783 h 1694229"/>
                <a:gd name="connsiteX85" fmla="*/ 1627446 w 1862617"/>
                <a:gd name="connsiteY85" fmla="*/ 972257 h 1694229"/>
                <a:gd name="connsiteX86" fmla="*/ 1594228 w 1862617"/>
                <a:gd name="connsiteY86" fmla="*/ 917660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47763 w 1862617"/>
                <a:gd name="connsiteY82" fmla="*/ 1264979 h 1694229"/>
                <a:gd name="connsiteX83" fmla="*/ 1737459 w 1862617"/>
                <a:gd name="connsiteY83" fmla="*/ 1176356 h 1694229"/>
                <a:gd name="connsiteX84" fmla="*/ 1704241 w 1862617"/>
                <a:gd name="connsiteY84" fmla="*/ 1038783 h 1694229"/>
                <a:gd name="connsiteX85" fmla="*/ 1627446 w 1862617"/>
                <a:gd name="connsiteY85" fmla="*/ 972257 h 1694229"/>
                <a:gd name="connsiteX86" fmla="*/ 1594228 w 1862617"/>
                <a:gd name="connsiteY86" fmla="*/ 917660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78075"/>
                <a:gd name="connsiteY0" fmla="*/ 405322 h 1694229"/>
                <a:gd name="connsiteX1" fmla="*/ 1548806 w 1878075"/>
                <a:gd name="connsiteY1" fmla="*/ 372673 h 1694229"/>
                <a:gd name="connsiteX2" fmla="*/ 1458557 w 1878075"/>
                <a:gd name="connsiteY2" fmla="*/ 348860 h 1694229"/>
                <a:gd name="connsiteX3" fmla="*/ 1405237 w 1878075"/>
                <a:gd name="connsiteY3" fmla="*/ 271776 h 1694229"/>
                <a:gd name="connsiteX4" fmla="*/ 1382136 w 1878075"/>
                <a:gd name="connsiteY4" fmla="*/ 169931 h 1694229"/>
                <a:gd name="connsiteX5" fmla="*/ 1346239 w 1878075"/>
                <a:gd name="connsiteY5" fmla="*/ 1869 h 1694229"/>
                <a:gd name="connsiteX6" fmla="*/ 1278870 w 1878075"/>
                <a:gd name="connsiteY6" fmla="*/ 43567 h 1694229"/>
                <a:gd name="connsiteX7" fmla="*/ 1273302 w 1878075"/>
                <a:gd name="connsiteY7" fmla="*/ 101090 h 1694229"/>
                <a:gd name="connsiteX8" fmla="*/ 1257397 w 1878075"/>
                <a:gd name="connsiteY8" fmla="*/ 152303 h 1694229"/>
                <a:gd name="connsiteX9" fmla="*/ 1237872 w 1878075"/>
                <a:gd name="connsiteY9" fmla="*/ 204316 h 1694229"/>
                <a:gd name="connsiteX10" fmla="*/ 1236143 w 1878075"/>
                <a:gd name="connsiteY10" fmla="*/ 273739 h 1694229"/>
                <a:gd name="connsiteX11" fmla="*/ 1163162 w 1878075"/>
                <a:gd name="connsiteY11" fmla="*/ 283903 h 1694229"/>
                <a:gd name="connsiteX12" fmla="*/ 1098809 w 1878075"/>
                <a:gd name="connsiteY12" fmla="*/ 285917 h 1694229"/>
                <a:gd name="connsiteX13" fmla="*/ 1051208 w 1878075"/>
                <a:gd name="connsiteY13" fmla="*/ 346183 h 1694229"/>
                <a:gd name="connsiteX14" fmla="*/ 996593 w 1878075"/>
                <a:gd name="connsiteY14" fmla="*/ 371690 h 1694229"/>
                <a:gd name="connsiteX15" fmla="*/ 943969 w 1878075"/>
                <a:gd name="connsiteY15" fmla="*/ 358385 h 1694229"/>
                <a:gd name="connsiteX16" fmla="*/ 837229 w 1878075"/>
                <a:gd name="connsiteY16" fmla="*/ 376257 h 1694229"/>
                <a:gd name="connsiteX17" fmla="*/ 814246 w 1878075"/>
                <a:gd name="connsiteY17" fmla="*/ 440035 h 1694229"/>
                <a:gd name="connsiteX18" fmla="*/ 797163 w 1878075"/>
                <a:gd name="connsiteY18" fmla="*/ 475926 h 1694229"/>
                <a:gd name="connsiteX19" fmla="*/ 715132 w 1878075"/>
                <a:gd name="connsiteY19" fmla="*/ 494632 h 1694229"/>
                <a:gd name="connsiteX20" fmla="*/ 697320 w 1878075"/>
                <a:gd name="connsiteY20" fmla="*/ 440647 h 1694229"/>
                <a:gd name="connsiteX21" fmla="*/ 653456 w 1878075"/>
                <a:gd name="connsiteY21" fmla="*/ 420298 h 1694229"/>
                <a:gd name="connsiteX22" fmla="*/ 518140 w 1878075"/>
                <a:gd name="connsiteY22" fmla="*/ 420641 h 1694229"/>
                <a:gd name="connsiteX23" fmla="*/ 434263 w 1878075"/>
                <a:gd name="connsiteY23" fmla="*/ 447350 h 1694229"/>
                <a:gd name="connsiteX24" fmla="*/ 401044 w 1878075"/>
                <a:gd name="connsiteY24" fmla="*/ 420298 h 1694229"/>
                <a:gd name="connsiteX25" fmla="*/ 381994 w 1878075"/>
                <a:gd name="connsiteY25" fmla="*/ 358385 h 1694229"/>
                <a:gd name="connsiteX26" fmla="*/ 315319 w 1878075"/>
                <a:gd name="connsiteY26" fmla="*/ 305998 h 1694229"/>
                <a:gd name="connsiteX27" fmla="*/ 270134 w 1878075"/>
                <a:gd name="connsiteY27" fmla="*/ 229110 h 1694229"/>
                <a:gd name="connsiteX28" fmla="*/ 146784 w 1878075"/>
                <a:gd name="connsiteY28" fmla="*/ 258373 h 1694229"/>
                <a:gd name="connsiteX29" fmla="*/ 127734 w 1878075"/>
                <a:gd name="connsiteY29" fmla="*/ 344785 h 1694229"/>
                <a:gd name="connsiteX30" fmla="*/ 145174 w 1878075"/>
                <a:gd name="connsiteY30" fmla="*/ 411312 h 1694229"/>
                <a:gd name="connsiteX31" fmla="*/ 117735 w 1878075"/>
                <a:gd name="connsiteY31" fmla="*/ 446172 h 1694229"/>
                <a:gd name="connsiteX32" fmla="*/ 65347 w 1878075"/>
                <a:gd name="connsiteY32" fmla="*/ 474059 h 1694229"/>
                <a:gd name="connsiteX33" fmla="*/ 37246 w 1878075"/>
                <a:gd name="connsiteY33" fmla="*/ 482063 h 1694229"/>
                <a:gd name="connsiteX34" fmla="*/ 15281 w 1878075"/>
                <a:gd name="connsiteY34" fmla="*/ 520310 h 1694229"/>
                <a:gd name="connsiteX35" fmla="*/ 1469 w 1878075"/>
                <a:gd name="connsiteY35" fmla="*/ 632745 h 1694229"/>
                <a:gd name="connsiteX36" fmla="*/ 51178 w 1878075"/>
                <a:gd name="connsiteY36" fmla="*/ 685967 h 1694229"/>
                <a:gd name="connsiteX37" fmla="*/ 108092 w 1878075"/>
                <a:gd name="connsiteY37" fmla="*/ 681547 h 1694229"/>
                <a:gd name="connsiteX38" fmla="*/ 93804 w 1878075"/>
                <a:gd name="connsiteY38" fmla="*/ 751806 h 1694229"/>
                <a:gd name="connsiteX39" fmla="*/ 148631 w 1878075"/>
                <a:gd name="connsiteY39" fmla="*/ 782248 h 1694229"/>
                <a:gd name="connsiteX40" fmla="*/ 217629 w 1878075"/>
                <a:gd name="connsiteY40" fmla="*/ 792460 h 1694229"/>
                <a:gd name="connsiteX41" fmla="*/ 252932 w 1878075"/>
                <a:gd name="connsiteY41" fmla="*/ 848431 h 1694229"/>
                <a:gd name="connsiteX42" fmla="*/ 252339 w 1878075"/>
                <a:gd name="connsiteY42" fmla="*/ 893503 h 1694229"/>
                <a:gd name="connsiteX43" fmla="*/ 276863 w 1878075"/>
                <a:gd name="connsiteY43" fmla="*/ 932978 h 1694229"/>
                <a:gd name="connsiteX44" fmla="*/ 322521 w 1878075"/>
                <a:gd name="connsiteY44" fmla="*/ 971570 h 1694229"/>
                <a:gd name="connsiteX45" fmla="*/ 407654 w 1878075"/>
                <a:gd name="connsiteY45" fmla="*/ 1025822 h 1694229"/>
                <a:gd name="connsiteX46" fmla="*/ 443431 w 1878075"/>
                <a:gd name="connsiteY46" fmla="*/ 1096915 h 1694229"/>
                <a:gd name="connsiteX47" fmla="*/ 422534 w 1878075"/>
                <a:gd name="connsiteY47" fmla="*/ 1166488 h 1694229"/>
                <a:gd name="connsiteX48" fmla="*/ 500581 w 1878075"/>
                <a:gd name="connsiteY48" fmla="*/ 1222951 h 1694229"/>
                <a:gd name="connsiteX49" fmla="*/ 572613 w 1878075"/>
                <a:gd name="connsiteY49" fmla="*/ 1255945 h 1694229"/>
                <a:gd name="connsiteX50" fmla="*/ 553444 w 1878075"/>
                <a:gd name="connsiteY50" fmla="*/ 1315648 h 1694229"/>
                <a:gd name="connsiteX51" fmla="*/ 643931 w 1878075"/>
                <a:gd name="connsiteY51" fmla="*/ 1468048 h 1694229"/>
                <a:gd name="connsiteX52" fmla="*/ 736741 w 1878075"/>
                <a:gd name="connsiteY52" fmla="*/ 1541202 h 1694229"/>
                <a:gd name="connsiteX53" fmla="*/ 786806 w 1878075"/>
                <a:gd name="connsiteY53" fmla="*/ 1491860 h 1694229"/>
                <a:gd name="connsiteX54" fmla="*/ 851396 w 1878075"/>
                <a:gd name="connsiteY54" fmla="*/ 1519257 h 1694229"/>
                <a:gd name="connsiteX55" fmla="*/ 905869 w 1878075"/>
                <a:gd name="connsiteY55" fmla="*/ 1487098 h 1694229"/>
                <a:gd name="connsiteX56" fmla="*/ 922716 w 1878075"/>
                <a:gd name="connsiteY56" fmla="*/ 1444922 h 1694229"/>
                <a:gd name="connsiteX57" fmla="*/ 986593 w 1878075"/>
                <a:gd name="connsiteY57" fmla="*/ 1531334 h 1694229"/>
                <a:gd name="connsiteX58" fmla="*/ 1031660 w 1878075"/>
                <a:gd name="connsiteY58" fmla="*/ 1602428 h 1694229"/>
                <a:gd name="connsiteX59" fmla="*/ 1101606 w 1878075"/>
                <a:gd name="connsiteY59" fmla="*/ 1693947 h 1694229"/>
                <a:gd name="connsiteX60" fmla="*/ 1132504 w 1878075"/>
                <a:gd name="connsiteY60" fmla="*/ 1630856 h 1694229"/>
                <a:gd name="connsiteX61" fmla="*/ 1163163 w 1878075"/>
                <a:gd name="connsiteY61" fmla="*/ 1624376 h 1694229"/>
                <a:gd name="connsiteX62" fmla="*/ 1206262 w 1878075"/>
                <a:gd name="connsiteY62" fmla="*/ 1653639 h 1694229"/>
                <a:gd name="connsiteX63" fmla="*/ 1239837 w 1878075"/>
                <a:gd name="connsiteY63" fmla="*/ 1612985 h 1694229"/>
                <a:gd name="connsiteX64" fmla="*/ 1258658 w 1878075"/>
                <a:gd name="connsiteY64" fmla="*/ 1617602 h 1694229"/>
                <a:gd name="connsiteX65" fmla="*/ 1292700 w 1878075"/>
                <a:gd name="connsiteY65" fmla="*/ 1684079 h 1694229"/>
                <a:gd name="connsiteX66" fmla="*/ 1349256 w 1878075"/>
                <a:gd name="connsiteY66" fmla="*/ 1660610 h 1694229"/>
                <a:gd name="connsiteX67" fmla="*/ 1401288 w 1878075"/>
                <a:gd name="connsiteY67" fmla="*/ 1604489 h 1694229"/>
                <a:gd name="connsiteX68" fmla="*/ 1452065 w 1878075"/>
                <a:gd name="connsiteY68" fmla="*/ 1587946 h 1694229"/>
                <a:gd name="connsiteX69" fmla="*/ 1469744 w 1878075"/>
                <a:gd name="connsiteY69" fmla="*/ 1643768 h 1694229"/>
                <a:gd name="connsiteX70" fmla="*/ 1539639 w 1878075"/>
                <a:gd name="connsiteY70" fmla="*/ 1618090 h 1694229"/>
                <a:gd name="connsiteX71" fmla="*/ 1570417 w 1878075"/>
                <a:gd name="connsiteY71" fmla="*/ 1531334 h 1694229"/>
                <a:gd name="connsiteX72" fmla="*/ 1651853 w 1878075"/>
                <a:gd name="connsiteY72" fmla="*/ 1441192 h 1694229"/>
                <a:gd name="connsiteX73" fmla="*/ 1696444 w 1878075"/>
                <a:gd name="connsiteY73" fmla="*/ 1410062 h 1694229"/>
                <a:gd name="connsiteX74" fmla="*/ 1724813 w 1878075"/>
                <a:gd name="connsiteY74" fmla="*/ 1413357 h 1694229"/>
                <a:gd name="connsiteX75" fmla="*/ 1802405 w 1878075"/>
                <a:gd name="connsiteY75" fmla="*/ 1402749 h 1694229"/>
                <a:gd name="connsiteX76" fmla="*/ 1797524 w 1878075"/>
                <a:gd name="connsiteY76" fmla="*/ 1456313 h 1694229"/>
                <a:gd name="connsiteX77" fmla="*/ 1855691 w 1878075"/>
                <a:gd name="connsiteY77" fmla="*/ 1479634 h 1694229"/>
                <a:gd name="connsiteX78" fmla="*/ 1857299 w 1878075"/>
                <a:gd name="connsiteY78" fmla="*/ 1457000 h 1694229"/>
                <a:gd name="connsiteX79" fmla="*/ 1856521 w 1878075"/>
                <a:gd name="connsiteY79" fmla="*/ 1396266 h 1694229"/>
                <a:gd name="connsiteX80" fmla="*/ 1863843 w 1878075"/>
                <a:gd name="connsiteY80" fmla="*/ 1323993 h 1694229"/>
                <a:gd name="connsiteX81" fmla="*/ 1834556 w 1878075"/>
                <a:gd name="connsiteY81" fmla="*/ 1248973 h 1694229"/>
                <a:gd name="connsiteX82" fmla="*/ 1747763 w 1878075"/>
                <a:gd name="connsiteY82" fmla="*/ 1264979 h 1694229"/>
                <a:gd name="connsiteX83" fmla="*/ 1737459 w 1878075"/>
                <a:gd name="connsiteY83" fmla="*/ 1176356 h 1694229"/>
                <a:gd name="connsiteX84" fmla="*/ 1704241 w 1878075"/>
                <a:gd name="connsiteY84" fmla="*/ 1038783 h 1694229"/>
                <a:gd name="connsiteX85" fmla="*/ 1627446 w 1878075"/>
                <a:gd name="connsiteY85" fmla="*/ 972257 h 1694229"/>
                <a:gd name="connsiteX86" fmla="*/ 1594228 w 1878075"/>
                <a:gd name="connsiteY86" fmla="*/ 917660 h 1694229"/>
                <a:gd name="connsiteX87" fmla="*/ 1544162 w 1878075"/>
                <a:gd name="connsiteY87" fmla="*/ 872587 h 1694229"/>
                <a:gd name="connsiteX88" fmla="*/ 1472251 w 1878075"/>
                <a:gd name="connsiteY88" fmla="*/ 845878 h 1694229"/>
                <a:gd name="connsiteX89" fmla="*/ 1449150 w 1878075"/>
                <a:gd name="connsiteY89" fmla="*/ 823245 h 1694229"/>
                <a:gd name="connsiteX90" fmla="*/ 1477013 w 1878075"/>
                <a:gd name="connsiteY90" fmla="*/ 784801 h 1694229"/>
                <a:gd name="connsiteX91" fmla="*/ 1458319 w 1878075"/>
                <a:gd name="connsiteY91" fmla="*/ 748910 h 1694229"/>
                <a:gd name="connsiteX92" fmla="*/ 1463081 w 1878075"/>
                <a:gd name="connsiteY92" fmla="*/ 725098 h 1694229"/>
                <a:gd name="connsiteX93" fmla="*/ 1488076 w 1878075"/>
                <a:gd name="connsiteY93" fmla="*/ 724035 h 1694229"/>
                <a:gd name="connsiteX94" fmla="*/ 1580416 w 1878075"/>
                <a:gd name="connsiteY94" fmla="*/ 740220 h 1694229"/>
                <a:gd name="connsiteX95" fmla="*/ 1615719 w 1878075"/>
                <a:gd name="connsiteY95" fmla="*/ 683758 h 1694229"/>
                <a:gd name="connsiteX96" fmla="*/ 1603753 w 1878075"/>
                <a:gd name="connsiteY96" fmla="*/ 553648 h 1694229"/>
                <a:gd name="connsiteX97" fmla="*/ 1620956 w 1878075"/>
                <a:gd name="connsiteY97" fmla="*/ 405322 h 1694229"/>
                <a:gd name="connsiteX0" fmla="*/ 1620956 w 1866986"/>
                <a:gd name="connsiteY0" fmla="*/ 405322 h 1694229"/>
                <a:gd name="connsiteX1" fmla="*/ 1548806 w 1866986"/>
                <a:gd name="connsiteY1" fmla="*/ 372673 h 1694229"/>
                <a:gd name="connsiteX2" fmla="*/ 1458557 w 1866986"/>
                <a:gd name="connsiteY2" fmla="*/ 348860 h 1694229"/>
                <a:gd name="connsiteX3" fmla="*/ 1405237 w 1866986"/>
                <a:gd name="connsiteY3" fmla="*/ 271776 h 1694229"/>
                <a:gd name="connsiteX4" fmla="*/ 1382136 w 1866986"/>
                <a:gd name="connsiteY4" fmla="*/ 169931 h 1694229"/>
                <a:gd name="connsiteX5" fmla="*/ 1346239 w 1866986"/>
                <a:gd name="connsiteY5" fmla="*/ 1869 h 1694229"/>
                <a:gd name="connsiteX6" fmla="*/ 1278870 w 1866986"/>
                <a:gd name="connsiteY6" fmla="*/ 43567 h 1694229"/>
                <a:gd name="connsiteX7" fmla="*/ 1273302 w 1866986"/>
                <a:gd name="connsiteY7" fmla="*/ 101090 h 1694229"/>
                <a:gd name="connsiteX8" fmla="*/ 1257397 w 1866986"/>
                <a:gd name="connsiteY8" fmla="*/ 152303 h 1694229"/>
                <a:gd name="connsiteX9" fmla="*/ 1237872 w 1866986"/>
                <a:gd name="connsiteY9" fmla="*/ 204316 h 1694229"/>
                <a:gd name="connsiteX10" fmla="*/ 1236143 w 1866986"/>
                <a:gd name="connsiteY10" fmla="*/ 273739 h 1694229"/>
                <a:gd name="connsiteX11" fmla="*/ 1163162 w 1866986"/>
                <a:gd name="connsiteY11" fmla="*/ 283903 h 1694229"/>
                <a:gd name="connsiteX12" fmla="*/ 1098809 w 1866986"/>
                <a:gd name="connsiteY12" fmla="*/ 285917 h 1694229"/>
                <a:gd name="connsiteX13" fmla="*/ 1051208 w 1866986"/>
                <a:gd name="connsiteY13" fmla="*/ 346183 h 1694229"/>
                <a:gd name="connsiteX14" fmla="*/ 996593 w 1866986"/>
                <a:gd name="connsiteY14" fmla="*/ 371690 h 1694229"/>
                <a:gd name="connsiteX15" fmla="*/ 943969 w 1866986"/>
                <a:gd name="connsiteY15" fmla="*/ 358385 h 1694229"/>
                <a:gd name="connsiteX16" fmla="*/ 837229 w 1866986"/>
                <a:gd name="connsiteY16" fmla="*/ 376257 h 1694229"/>
                <a:gd name="connsiteX17" fmla="*/ 814246 w 1866986"/>
                <a:gd name="connsiteY17" fmla="*/ 440035 h 1694229"/>
                <a:gd name="connsiteX18" fmla="*/ 797163 w 1866986"/>
                <a:gd name="connsiteY18" fmla="*/ 475926 h 1694229"/>
                <a:gd name="connsiteX19" fmla="*/ 715132 w 1866986"/>
                <a:gd name="connsiteY19" fmla="*/ 494632 h 1694229"/>
                <a:gd name="connsiteX20" fmla="*/ 697320 w 1866986"/>
                <a:gd name="connsiteY20" fmla="*/ 440647 h 1694229"/>
                <a:gd name="connsiteX21" fmla="*/ 653456 w 1866986"/>
                <a:gd name="connsiteY21" fmla="*/ 420298 h 1694229"/>
                <a:gd name="connsiteX22" fmla="*/ 518140 w 1866986"/>
                <a:gd name="connsiteY22" fmla="*/ 420641 h 1694229"/>
                <a:gd name="connsiteX23" fmla="*/ 434263 w 1866986"/>
                <a:gd name="connsiteY23" fmla="*/ 447350 h 1694229"/>
                <a:gd name="connsiteX24" fmla="*/ 401044 w 1866986"/>
                <a:gd name="connsiteY24" fmla="*/ 420298 h 1694229"/>
                <a:gd name="connsiteX25" fmla="*/ 381994 w 1866986"/>
                <a:gd name="connsiteY25" fmla="*/ 358385 h 1694229"/>
                <a:gd name="connsiteX26" fmla="*/ 315319 w 1866986"/>
                <a:gd name="connsiteY26" fmla="*/ 305998 h 1694229"/>
                <a:gd name="connsiteX27" fmla="*/ 270134 w 1866986"/>
                <a:gd name="connsiteY27" fmla="*/ 229110 h 1694229"/>
                <a:gd name="connsiteX28" fmla="*/ 146784 w 1866986"/>
                <a:gd name="connsiteY28" fmla="*/ 258373 h 1694229"/>
                <a:gd name="connsiteX29" fmla="*/ 127734 w 1866986"/>
                <a:gd name="connsiteY29" fmla="*/ 344785 h 1694229"/>
                <a:gd name="connsiteX30" fmla="*/ 145174 w 1866986"/>
                <a:gd name="connsiteY30" fmla="*/ 411312 h 1694229"/>
                <a:gd name="connsiteX31" fmla="*/ 117735 w 1866986"/>
                <a:gd name="connsiteY31" fmla="*/ 446172 h 1694229"/>
                <a:gd name="connsiteX32" fmla="*/ 65347 w 1866986"/>
                <a:gd name="connsiteY32" fmla="*/ 474059 h 1694229"/>
                <a:gd name="connsiteX33" fmla="*/ 37246 w 1866986"/>
                <a:gd name="connsiteY33" fmla="*/ 482063 h 1694229"/>
                <a:gd name="connsiteX34" fmla="*/ 15281 w 1866986"/>
                <a:gd name="connsiteY34" fmla="*/ 520310 h 1694229"/>
                <a:gd name="connsiteX35" fmla="*/ 1469 w 1866986"/>
                <a:gd name="connsiteY35" fmla="*/ 632745 h 1694229"/>
                <a:gd name="connsiteX36" fmla="*/ 51178 w 1866986"/>
                <a:gd name="connsiteY36" fmla="*/ 685967 h 1694229"/>
                <a:gd name="connsiteX37" fmla="*/ 108092 w 1866986"/>
                <a:gd name="connsiteY37" fmla="*/ 681547 h 1694229"/>
                <a:gd name="connsiteX38" fmla="*/ 93804 w 1866986"/>
                <a:gd name="connsiteY38" fmla="*/ 751806 h 1694229"/>
                <a:gd name="connsiteX39" fmla="*/ 148631 w 1866986"/>
                <a:gd name="connsiteY39" fmla="*/ 782248 h 1694229"/>
                <a:gd name="connsiteX40" fmla="*/ 217629 w 1866986"/>
                <a:gd name="connsiteY40" fmla="*/ 792460 h 1694229"/>
                <a:gd name="connsiteX41" fmla="*/ 252932 w 1866986"/>
                <a:gd name="connsiteY41" fmla="*/ 848431 h 1694229"/>
                <a:gd name="connsiteX42" fmla="*/ 252339 w 1866986"/>
                <a:gd name="connsiteY42" fmla="*/ 893503 h 1694229"/>
                <a:gd name="connsiteX43" fmla="*/ 276863 w 1866986"/>
                <a:gd name="connsiteY43" fmla="*/ 932978 h 1694229"/>
                <a:gd name="connsiteX44" fmla="*/ 322521 w 1866986"/>
                <a:gd name="connsiteY44" fmla="*/ 971570 h 1694229"/>
                <a:gd name="connsiteX45" fmla="*/ 407654 w 1866986"/>
                <a:gd name="connsiteY45" fmla="*/ 1025822 h 1694229"/>
                <a:gd name="connsiteX46" fmla="*/ 443431 w 1866986"/>
                <a:gd name="connsiteY46" fmla="*/ 1096915 h 1694229"/>
                <a:gd name="connsiteX47" fmla="*/ 422534 w 1866986"/>
                <a:gd name="connsiteY47" fmla="*/ 1166488 h 1694229"/>
                <a:gd name="connsiteX48" fmla="*/ 500581 w 1866986"/>
                <a:gd name="connsiteY48" fmla="*/ 1222951 h 1694229"/>
                <a:gd name="connsiteX49" fmla="*/ 572613 w 1866986"/>
                <a:gd name="connsiteY49" fmla="*/ 1255945 h 1694229"/>
                <a:gd name="connsiteX50" fmla="*/ 553444 w 1866986"/>
                <a:gd name="connsiteY50" fmla="*/ 1315648 h 1694229"/>
                <a:gd name="connsiteX51" fmla="*/ 643931 w 1866986"/>
                <a:gd name="connsiteY51" fmla="*/ 1468048 h 1694229"/>
                <a:gd name="connsiteX52" fmla="*/ 736741 w 1866986"/>
                <a:gd name="connsiteY52" fmla="*/ 1541202 h 1694229"/>
                <a:gd name="connsiteX53" fmla="*/ 786806 w 1866986"/>
                <a:gd name="connsiteY53" fmla="*/ 1491860 h 1694229"/>
                <a:gd name="connsiteX54" fmla="*/ 851396 w 1866986"/>
                <a:gd name="connsiteY54" fmla="*/ 1519257 h 1694229"/>
                <a:gd name="connsiteX55" fmla="*/ 905869 w 1866986"/>
                <a:gd name="connsiteY55" fmla="*/ 1487098 h 1694229"/>
                <a:gd name="connsiteX56" fmla="*/ 922716 w 1866986"/>
                <a:gd name="connsiteY56" fmla="*/ 1444922 h 1694229"/>
                <a:gd name="connsiteX57" fmla="*/ 986593 w 1866986"/>
                <a:gd name="connsiteY57" fmla="*/ 1531334 h 1694229"/>
                <a:gd name="connsiteX58" fmla="*/ 1031660 w 1866986"/>
                <a:gd name="connsiteY58" fmla="*/ 1602428 h 1694229"/>
                <a:gd name="connsiteX59" fmla="*/ 1101606 w 1866986"/>
                <a:gd name="connsiteY59" fmla="*/ 1693947 h 1694229"/>
                <a:gd name="connsiteX60" fmla="*/ 1132504 w 1866986"/>
                <a:gd name="connsiteY60" fmla="*/ 1630856 h 1694229"/>
                <a:gd name="connsiteX61" fmla="*/ 1163163 w 1866986"/>
                <a:gd name="connsiteY61" fmla="*/ 1624376 h 1694229"/>
                <a:gd name="connsiteX62" fmla="*/ 1206262 w 1866986"/>
                <a:gd name="connsiteY62" fmla="*/ 1653639 h 1694229"/>
                <a:gd name="connsiteX63" fmla="*/ 1239837 w 1866986"/>
                <a:gd name="connsiteY63" fmla="*/ 1612985 h 1694229"/>
                <a:gd name="connsiteX64" fmla="*/ 1258658 w 1866986"/>
                <a:gd name="connsiteY64" fmla="*/ 1617602 h 1694229"/>
                <a:gd name="connsiteX65" fmla="*/ 1292700 w 1866986"/>
                <a:gd name="connsiteY65" fmla="*/ 1684079 h 1694229"/>
                <a:gd name="connsiteX66" fmla="*/ 1349256 w 1866986"/>
                <a:gd name="connsiteY66" fmla="*/ 1660610 h 1694229"/>
                <a:gd name="connsiteX67" fmla="*/ 1401288 w 1866986"/>
                <a:gd name="connsiteY67" fmla="*/ 1604489 h 1694229"/>
                <a:gd name="connsiteX68" fmla="*/ 1452065 w 1866986"/>
                <a:gd name="connsiteY68" fmla="*/ 1587946 h 1694229"/>
                <a:gd name="connsiteX69" fmla="*/ 1469744 w 1866986"/>
                <a:gd name="connsiteY69" fmla="*/ 1643768 h 1694229"/>
                <a:gd name="connsiteX70" fmla="*/ 1539639 w 1866986"/>
                <a:gd name="connsiteY70" fmla="*/ 1618090 h 1694229"/>
                <a:gd name="connsiteX71" fmla="*/ 1570417 w 1866986"/>
                <a:gd name="connsiteY71" fmla="*/ 1531334 h 1694229"/>
                <a:gd name="connsiteX72" fmla="*/ 1651853 w 1866986"/>
                <a:gd name="connsiteY72" fmla="*/ 1441192 h 1694229"/>
                <a:gd name="connsiteX73" fmla="*/ 1696444 w 1866986"/>
                <a:gd name="connsiteY73" fmla="*/ 1410062 h 1694229"/>
                <a:gd name="connsiteX74" fmla="*/ 1724813 w 1866986"/>
                <a:gd name="connsiteY74" fmla="*/ 1413357 h 1694229"/>
                <a:gd name="connsiteX75" fmla="*/ 1802405 w 1866986"/>
                <a:gd name="connsiteY75" fmla="*/ 1402749 h 1694229"/>
                <a:gd name="connsiteX76" fmla="*/ 1797524 w 1866986"/>
                <a:gd name="connsiteY76" fmla="*/ 1456313 h 1694229"/>
                <a:gd name="connsiteX77" fmla="*/ 1855691 w 1866986"/>
                <a:gd name="connsiteY77" fmla="*/ 1479634 h 1694229"/>
                <a:gd name="connsiteX78" fmla="*/ 1857299 w 1866986"/>
                <a:gd name="connsiteY78" fmla="*/ 1457000 h 1694229"/>
                <a:gd name="connsiteX79" fmla="*/ 1856521 w 1866986"/>
                <a:gd name="connsiteY79" fmla="*/ 1396266 h 1694229"/>
                <a:gd name="connsiteX80" fmla="*/ 1863843 w 1866986"/>
                <a:gd name="connsiteY80" fmla="*/ 1323993 h 1694229"/>
                <a:gd name="connsiteX81" fmla="*/ 1797946 w 1866986"/>
                <a:gd name="connsiteY81" fmla="*/ 1305140 h 1694229"/>
                <a:gd name="connsiteX82" fmla="*/ 1747763 w 1866986"/>
                <a:gd name="connsiteY82" fmla="*/ 1264979 h 1694229"/>
                <a:gd name="connsiteX83" fmla="*/ 1737459 w 1866986"/>
                <a:gd name="connsiteY83" fmla="*/ 1176356 h 1694229"/>
                <a:gd name="connsiteX84" fmla="*/ 1704241 w 1866986"/>
                <a:gd name="connsiteY84" fmla="*/ 1038783 h 1694229"/>
                <a:gd name="connsiteX85" fmla="*/ 1627446 w 1866986"/>
                <a:gd name="connsiteY85" fmla="*/ 972257 h 1694229"/>
                <a:gd name="connsiteX86" fmla="*/ 1594228 w 1866986"/>
                <a:gd name="connsiteY86" fmla="*/ 917660 h 1694229"/>
                <a:gd name="connsiteX87" fmla="*/ 1544162 w 1866986"/>
                <a:gd name="connsiteY87" fmla="*/ 872587 h 1694229"/>
                <a:gd name="connsiteX88" fmla="*/ 1472251 w 1866986"/>
                <a:gd name="connsiteY88" fmla="*/ 845878 h 1694229"/>
                <a:gd name="connsiteX89" fmla="*/ 1449150 w 1866986"/>
                <a:gd name="connsiteY89" fmla="*/ 823245 h 1694229"/>
                <a:gd name="connsiteX90" fmla="*/ 1477013 w 1866986"/>
                <a:gd name="connsiteY90" fmla="*/ 784801 h 1694229"/>
                <a:gd name="connsiteX91" fmla="*/ 1458319 w 1866986"/>
                <a:gd name="connsiteY91" fmla="*/ 748910 h 1694229"/>
                <a:gd name="connsiteX92" fmla="*/ 1463081 w 1866986"/>
                <a:gd name="connsiteY92" fmla="*/ 725098 h 1694229"/>
                <a:gd name="connsiteX93" fmla="*/ 1488076 w 1866986"/>
                <a:gd name="connsiteY93" fmla="*/ 724035 h 1694229"/>
                <a:gd name="connsiteX94" fmla="*/ 1580416 w 1866986"/>
                <a:gd name="connsiteY94" fmla="*/ 740220 h 1694229"/>
                <a:gd name="connsiteX95" fmla="*/ 1615719 w 1866986"/>
                <a:gd name="connsiteY95" fmla="*/ 683758 h 1694229"/>
                <a:gd name="connsiteX96" fmla="*/ 1603753 w 1866986"/>
                <a:gd name="connsiteY96" fmla="*/ 553648 h 1694229"/>
                <a:gd name="connsiteX97" fmla="*/ 1620956 w 1866986"/>
                <a:gd name="connsiteY97" fmla="*/ 405322 h 1694229"/>
                <a:gd name="connsiteX0" fmla="*/ 1620956 w 1880530"/>
                <a:gd name="connsiteY0" fmla="*/ 405322 h 1694229"/>
                <a:gd name="connsiteX1" fmla="*/ 1548806 w 1880530"/>
                <a:gd name="connsiteY1" fmla="*/ 372673 h 1694229"/>
                <a:gd name="connsiteX2" fmla="*/ 1458557 w 1880530"/>
                <a:gd name="connsiteY2" fmla="*/ 348860 h 1694229"/>
                <a:gd name="connsiteX3" fmla="*/ 1405237 w 1880530"/>
                <a:gd name="connsiteY3" fmla="*/ 271776 h 1694229"/>
                <a:gd name="connsiteX4" fmla="*/ 1382136 w 1880530"/>
                <a:gd name="connsiteY4" fmla="*/ 169931 h 1694229"/>
                <a:gd name="connsiteX5" fmla="*/ 1346239 w 1880530"/>
                <a:gd name="connsiteY5" fmla="*/ 1869 h 1694229"/>
                <a:gd name="connsiteX6" fmla="*/ 1278870 w 1880530"/>
                <a:gd name="connsiteY6" fmla="*/ 43567 h 1694229"/>
                <a:gd name="connsiteX7" fmla="*/ 1273302 w 1880530"/>
                <a:gd name="connsiteY7" fmla="*/ 101090 h 1694229"/>
                <a:gd name="connsiteX8" fmla="*/ 1257397 w 1880530"/>
                <a:gd name="connsiteY8" fmla="*/ 152303 h 1694229"/>
                <a:gd name="connsiteX9" fmla="*/ 1237872 w 1880530"/>
                <a:gd name="connsiteY9" fmla="*/ 204316 h 1694229"/>
                <a:gd name="connsiteX10" fmla="*/ 1236143 w 1880530"/>
                <a:gd name="connsiteY10" fmla="*/ 273739 h 1694229"/>
                <a:gd name="connsiteX11" fmla="*/ 1163162 w 1880530"/>
                <a:gd name="connsiteY11" fmla="*/ 283903 h 1694229"/>
                <a:gd name="connsiteX12" fmla="*/ 1098809 w 1880530"/>
                <a:gd name="connsiteY12" fmla="*/ 285917 h 1694229"/>
                <a:gd name="connsiteX13" fmla="*/ 1051208 w 1880530"/>
                <a:gd name="connsiteY13" fmla="*/ 346183 h 1694229"/>
                <a:gd name="connsiteX14" fmla="*/ 996593 w 1880530"/>
                <a:gd name="connsiteY14" fmla="*/ 371690 h 1694229"/>
                <a:gd name="connsiteX15" fmla="*/ 943969 w 1880530"/>
                <a:gd name="connsiteY15" fmla="*/ 358385 h 1694229"/>
                <a:gd name="connsiteX16" fmla="*/ 837229 w 1880530"/>
                <a:gd name="connsiteY16" fmla="*/ 376257 h 1694229"/>
                <a:gd name="connsiteX17" fmla="*/ 814246 w 1880530"/>
                <a:gd name="connsiteY17" fmla="*/ 440035 h 1694229"/>
                <a:gd name="connsiteX18" fmla="*/ 797163 w 1880530"/>
                <a:gd name="connsiteY18" fmla="*/ 475926 h 1694229"/>
                <a:gd name="connsiteX19" fmla="*/ 715132 w 1880530"/>
                <a:gd name="connsiteY19" fmla="*/ 494632 h 1694229"/>
                <a:gd name="connsiteX20" fmla="*/ 697320 w 1880530"/>
                <a:gd name="connsiteY20" fmla="*/ 440647 h 1694229"/>
                <a:gd name="connsiteX21" fmla="*/ 653456 w 1880530"/>
                <a:gd name="connsiteY21" fmla="*/ 420298 h 1694229"/>
                <a:gd name="connsiteX22" fmla="*/ 518140 w 1880530"/>
                <a:gd name="connsiteY22" fmla="*/ 420641 h 1694229"/>
                <a:gd name="connsiteX23" fmla="*/ 434263 w 1880530"/>
                <a:gd name="connsiteY23" fmla="*/ 447350 h 1694229"/>
                <a:gd name="connsiteX24" fmla="*/ 401044 w 1880530"/>
                <a:gd name="connsiteY24" fmla="*/ 420298 h 1694229"/>
                <a:gd name="connsiteX25" fmla="*/ 381994 w 1880530"/>
                <a:gd name="connsiteY25" fmla="*/ 358385 h 1694229"/>
                <a:gd name="connsiteX26" fmla="*/ 315319 w 1880530"/>
                <a:gd name="connsiteY26" fmla="*/ 305998 h 1694229"/>
                <a:gd name="connsiteX27" fmla="*/ 270134 w 1880530"/>
                <a:gd name="connsiteY27" fmla="*/ 229110 h 1694229"/>
                <a:gd name="connsiteX28" fmla="*/ 146784 w 1880530"/>
                <a:gd name="connsiteY28" fmla="*/ 258373 h 1694229"/>
                <a:gd name="connsiteX29" fmla="*/ 127734 w 1880530"/>
                <a:gd name="connsiteY29" fmla="*/ 344785 h 1694229"/>
                <a:gd name="connsiteX30" fmla="*/ 145174 w 1880530"/>
                <a:gd name="connsiteY30" fmla="*/ 411312 h 1694229"/>
                <a:gd name="connsiteX31" fmla="*/ 117735 w 1880530"/>
                <a:gd name="connsiteY31" fmla="*/ 446172 h 1694229"/>
                <a:gd name="connsiteX32" fmla="*/ 65347 w 1880530"/>
                <a:gd name="connsiteY32" fmla="*/ 474059 h 1694229"/>
                <a:gd name="connsiteX33" fmla="*/ 37246 w 1880530"/>
                <a:gd name="connsiteY33" fmla="*/ 482063 h 1694229"/>
                <a:gd name="connsiteX34" fmla="*/ 15281 w 1880530"/>
                <a:gd name="connsiteY34" fmla="*/ 520310 h 1694229"/>
                <a:gd name="connsiteX35" fmla="*/ 1469 w 1880530"/>
                <a:gd name="connsiteY35" fmla="*/ 632745 h 1694229"/>
                <a:gd name="connsiteX36" fmla="*/ 51178 w 1880530"/>
                <a:gd name="connsiteY36" fmla="*/ 685967 h 1694229"/>
                <a:gd name="connsiteX37" fmla="*/ 108092 w 1880530"/>
                <a:gd name="connsiteY37" fmla="*/ 681547 h 1694229"/>
                <a:gd name="connsiteX38" fmla="*/ 93804 w 1880530"/>
                <a:gd name="connsiteY38" fmla="*/ 751806 h 1694229"/>
                <a:gd name="connsiteX39" fmla="*/ 148631 w 1880530"/>
                <a:gd name="connsiteY39" fmla="*/ 782248 h 1694229"/>
                <a:gd name="connsiteX40" fmla="*/ 217629 w 1880530"/>
                <a:gd name="connsiteY40" fmla="*/ 792460 h 1694229"/>
                <a:gd name="connsiteX41" fmla="*/ 252932 w 1880530"/>
                <a:gd name="connsiteY41" fmla="*/ 848431 h 1694229"/>
                <a:gd name="connsiteX42" fmla="*/ 252339 w 1880530"/>
                <a:gd name="connsiteY42" fmla="*/ 893503 h 1694229"/>
                <a:gd name="connsiteX43" fmla="*/ 276863 w 1880530"/>
                <a:gd name="connsiteY43" fmla="*/ 932978 h 1694229"/>
                <a:gd name="connsiteX44" fmla="*/ 322521 w 1880530"/>
                <a:gd name="connsiteY44" fmla="*/ 971570 h 1694229"/>
                <a:gd name="connsiteX45" fmla="*/ 407654 w 1880530"/>
                <a:gd name="connsiteY45" fmla="*/ 1025822 h 1694229"/>
                <a:gd name="connsiteX46" fmla="*/ 443431 w 1880530"/>
                <a:gd name="connsiteY46" fmla="*/ 1096915 h 1694229"/>
                <a:gd name="connsiteX47" fmla="*/ 422534 w 1880530"/>
                <a:gd name="connsiteY47" fmla="*/ 1166488 h 1694229"/>
                <a:gd name="connsiteX48" fmla="*/ 500581 w 1880530"/>
                <a:gd name="connsiteY48" fmla="*/ 1222951 h 1694229"/>
                <a:gd name="connsiteX49" fmla="*/ 572613 w 1880530"/>
                <a:gd name="connsiteY49" fmla="*/ 1255945 h 1694229"/>
                <a:gd name="connsiteX50" fmla="*/ 553444 w 1880530"/>
                <a:gd name="connsiteY50" fmla="*/ 1315648 h 1694229"/>
                <a:gd name="connsiteX51" fmla="*/ 643931 w 1880530"/>
                <a:gd name="connsiteY51" fmla="*/ 1468048 h 1694229"/>
                <a:gd name="connsiteX52" fmla="*/ 736741 w 1880530"/>
                <a:gd name="connsiteY52" fmla="*/ 1541202 h 1694229"/>
                <a:gd name="connsiteX53" fmla="*/ 786806 w 1880530"/>
                <a:gd name="connsiteY53" fmla="*/ 1491860 h 1694229"/>
                <a:gd name="connsiteX54" fmla="*/ 851396 w 1880530"/>
                <a:gd name="connsiteY54" fmla="*/ 1519257 h 1694229"/>
                <a:gd name="connsiteX55" fmla="*/ 905869 w 1880530"/>
                <a:gd name="connsiteY55" fmla="*/ 1487098 h 1694229"/>
                <a:gd name="connsiteX56" fmla="*/ 922716 w 1880530"/>
                <a:gd name="connsiteY56" fmla="*/ 1444922 h 1694229"/>
                <a:gd name="connsiteX57" fmla="*/ 986593 w 1880530"/>
                <a:gd name="connsiteY57" fmla="*/ 1531334 h 1694229"/>
                <a:gd name="connsiteX58" fmla="*/ 1031660 w 1880530"/>
                <a:gd name="connsiteY58" fmla="*/ 1602428 h 1694229"/>
                <a:gd name="connsiteX59" fmla="*/ 1101606 w 1880530"/>
                <a:gd name="connsiteY59" fmla="*/ 1693947 h 1694229"/>
                <a:gd name="connsiteX60" fmla="*/ 1132504 w 1880530"/>
                <a:gd name="connsiteY60" fmla="*/ 1630856 h 1694229"/>
                <a:gd name="connsiteX61" fmla="*/ 1163163 w 1880530"/>
                <a:gd name="connsiteY61" fmla="*/ 1624376 h 1694229"/>
                <a:gd name="connsiteX62" fmla="*/ 1206262 w 1880530"/>
                <a:gd name="connsiteY62" fmla="*/ 1653639 h 1694229"/>
                <a:gd name="connsiteX63" fmla="*/ 1239837 w 1880530"/>
                <a:gd name="connsiteY63" fmla="*/ 1612985 h 1694229"/>
                <a:gd name="connsiteX64" fmla="*/ 1258658 w 1880530"/>
                <a:gd name="connsiteY64" fmla="*/ 1617602 h 1694229"/>
                <a:gd name="connsiteX65" fmla="*/ 1292700 w 1880530"/>
                <a:gd name="connsiteY65" fmla="*/ 1684079 h 1694229"/>
                <a:gd name="connsiteX66" fmla="*/ 1349256 w 1880530"/>
                <a:gd name="connsiteY66" fmla="*/ 1660610 h 1694229"/>
                <a:gd name="connsiteX67" fmla="*/ 1401288 w 1880530"/>
                <a:gd name="connsiteY67" fmla="*/ 1604489 h 1694229"/>
                <a:gd name="connsiteX68" fmla="*/ 1452065 w 1880530"/>
                <a:gd name="connsiteY68" fmla="*/ 1587946 h 1694229"/>
                <a:gd name="connsiteX69" fmla="*/ 1469744 w 1880530"/>
                <a:gd name="connsiteY69" fmla="*/ 1643768 h 1694229"/>
                <a:gd name="connsiteX70" fmla="*/ 1539639 w 1880530"/>
                <a:gd name="connsiteY70" fmla="*/ 1618090 h 1694229"/>
                <a:gd name="connsiteX71" fmla="*/ 1570417 w 1880530"/>
                <a:gd name="connsiteY71" fmla="*/ 1531334 h 1694229"/>
                <a:gd name="connsiteX72" fmla="*/ 1651853 w 1880530"/>
                <a:gd name="connsiteY72" fmla="*/ 1441192 h 1694229"/>
                <a:gd name="connsiteX73" fmla="*/ 1696444 w 1880530"/>
                <a:gd name="connsiteY73" fmla="*/ 1410062 h 1694229"/>
                <a:gd name="connsiteX74" fmla="*/ 1724813 w 1880530"/>
                <a:gd name="connsiteY74" fmla="*/ 1413357 h 1694229"/>
                <a:gd name="connsiteX75" fmla="*/ 1802405 w 1880530"/>
                <a:gd name="connsiteY75" fmla="*/ 1402749 h 1694229"/>
                <a:gd name="connsiteX76" fmla="*/ 1797524 w 1880530"/>
                <a:gd name="connsiteY76" fmla="*/ 1456313 h 1694229"/>
                <a:gd name="connsiteX77" fmla="*/ 1855691 w 1880530"/>
                <a:gd name="connsiteY77" fmla="*/ 1479634 h 1694229"/>
                <a:gd name="connsiteX78" fmla="*/ 1857299 w 1880530"/>
                <a:gd name="connsiteY78" fmla="*/ 1457000 h 1694229"/>
                <a:gd name="connsiteX79" fmla="*/ 1856521 w 1880530"/>
                <a:gd name="connsiteY79" fmla="*/ 1396266 h 1694229"/>
                <a:gd name="connsiteX80" fmla="*/ 1878487 w 1880530"/>
                <a:gd name="connsiteY80" fmla="*/ 1326546 h 1694229"/>
                <a:gd name="connsiteX81" fmla="*/ 1797946 w 1880530"/>
                <a:gd name="connsiteY81" fmla="*/ 1305140 h 1694229"/>
                <a:gd name="connsiteX82" fmla="*/ 1747763 w 1880530"/>
                <a:gd name="connsiteY82" fmla="*/ 1264979 h 1694229"/>
                <a:gd name="connsiteX83" fmla="*/ 1737459 w 1880530"/>
                <a:gd name="connsiteY83" fmla="*/ 1176356 h 1694229"/>
                <a:gd name="connsiteX84" fmla="*/ 1704241 w 1880530"/>
                <a:gd name="connsiteY84" fmla="*/ 1038783 h 1694229"/>
                <a:gd name="connsiteX85" fmla="*/ 1627446 w 1880530"/>
                <a:gd name="connsiteY85" fmla="*/ 972257 h 1694229"/>
                <a:gd name="connsiteX86" fmla="*/ 1594228 w 1880530"/>
                <a:gd name="connsiteY86" fmla="*/ 917660 h 1694229"/>
                <a:gd name="connsiteX87" fmla="*/ 1544162 w 1880530"/>
                <a:gd name="connsiteY87" fmla="*/ 872587 h 1694229"/>
                <a:gd name="connsiteX88" fmla="*/ 1472251 w 1880530"/>
                <a:gd name="connsiteY88" fmla="*/ 845878 h 1694229"/>
                <a:gd name="connsiteX89" fmla="*/ 1449150 w 1880530"/>
                <a:gd name="connsiteY89" fmla="*/ 823245 h 1694229"/>
                <a:gd name="connsiteX90" fmla="*/ 1477013 w 1880530"/>
                <a:gd name="connsiteY90" fmla="*/ 784801 h 1694229"/>
                <a:gd name="connsiteX91" fmla="*/ 1458319 w 1880530"/>
                <a:gd name="connsiteY91" fmla="*/ 748910 h 1694229"/>
                <a:gd name="connsiteX92" fmla="*/ 1463081 w 1880530"/>
                <a:gd name="connsiteY92" fmla="*/ 725098 h 1694229"/>
                <a:gd name="connsiteX93" fmla="*/ 1488076 w 1880530"/>
                <a:gd name="connsiteY93" fmla="*/ 724035 h 1694229"/>
                <a:gd name="connsiteX94" fmla="*/ 1580416 w 1880530"/>
                <a:gd name="connsiteY94" fmla="*/ 740220 h 1694229"/>
                <a:gd name="connsiteX95" fmla="*/ 1615719 w 1880530"/>
                <a:gd name="connsiteY95" fmla="*/ 683758 h 1694229"/>
                <a:gd name="connsiteX96" fmla="*/ 1603753 w 1880530"/>
                <a:gd name="connsiteY96" fmla="*/ 553648 h 1694229"/>
                <a:gd name="connsiteX97" fmla="*/ 1620956 w 1880530"/>
                <a:gd name="connsiteY97" fmla="*/ 405322 h 1694229"/>
                <a:gd name="connsiteX0" fmla="*/ 1620956 w 1881147"/>
                <a:gd name="connsiteY0" fmla="*/ 405322 h 1694229"/>
                <a:gd name="connsiteX1" fmla="*/ 1548806 w 1881147"/>
                <a:gd name="connsiteY1" fmla="*/ 372673 h 1694229"/>
                <a:gd name="connsiteX2" fmla="*/ 1458557 w 1881147"/>
                <a:gd name="connsiteY2" fmla="*/ 348860 h 1694229"/>
                <a:gd name="connsiteX3" fmla="*/ 1405237 w 1881147"/>
                <a:gd name="connsiteY3" fmla="*/ 271776 h 1694229"/>
                <a:gd name="connsiteX4" fmla="*/ 1382136 w 1881147"/>
                <a:gd name="connsiteY4" fmla="*/ 169931 h 1694229"/>
                <a:gd name="connsiteX5" fmla="*/ 1346239 w 1881147"/>
                <a:gd name="connsiteY5" fmla="*/ 1869 h 1694229"/>
                <a:gd name="connsiteX6" fmla="*/ 1278870 w 1881147"/>
                <a:gd name="connsiteY6" fmla="*/ 43567 h 1694229"/>
                <a:gd name="connsiteX7" fmla="*/ 1273302 w 1881147"/>
                <a:gd name="connsiteY7" fmla="*/ 101090 h 1694229"/>
                <a:gd name="connsiteX8" fmla="*/ 1257397 w 1881147"/>
                <a:gd name="connsiteY8" fmla="*/ 152303 h 1694229"/>
                <a:gd name="connsiteX9" fmla="*/ 1237872 w 1881147"/>
                <a:gd name="connsiteY9" fmla="*/ 204316 h 1694229"/>
                <a:gd name="connsiteX10" fmla="*/ 1236143 w 1881147"/>
                <a:gd name="connsiteY10" fmla="*/ 273739 h 1694229"/>
                <a:gd name="connsiteX11" fmla="*/ 1163162 w 1881147"/>
                <a:gd name="connsiteY11" fmla="*/ 283903 h 1694229"/>
                <a:gd name="connsiteX12" fmla="*/ 1098809 w 1881147"/>
                <a:gd name="connsiteY12" fmla="*/ 285917 h 1694229"/>
                <a:gd name="connsiteX13" fmla="*/ 1051208 w 1881147"/>
                <a:gd name="connsiteY13" fmla="*/ 346183 h 1694229"/>
                <a:gd name="connsiteX14" fmla="*/ 996593 w 1881147"/>
                <a:gd name="connsiteY14" fmla="*/ 371690 h 1694229"/>
                <a:gd name="connsiteX15" fmla="*/ 943969 w 1881147"/>
                <a:gd name="connsiteY15" fmla="*/ 358385 h 1694229"/>
                <a:gd name="connsiteX16" fmla="*/ 837229 w 1881147"/>
                <a:gd name="connsiteY16" fmla="*/ 376257 h 1694229"/>
                <a:gd name="connsiteX17" fmla="*/ 814246 w 1881147"/>
                <a:gd name="connsiteY17" fmla="*/ 440035 h 1694229"/>
                <a:gd name="connsiteX18" fmla="*/ 797163 w 1881147"/>
                <a:gd name="connsiteY18" fmla="*/ 475926 h 1694229"/>
                <a:gd name="connsiteX19" fmla="*/ 715132 w 1881147"/>
                <a:gd name="connsiteY19" fmla="*/ 494632 h 1694229"/>
                <a:gd name="connsiteX20" fmla="*/ 697320 w 1881147"/>
                <a:gd name="connsiteY20" fmla="*/ 440647 h 1694229"/>
                <a:gd name="connsiteX21" fmla="*/ 653456 w 1881147"/>
                <a:gd name="connsiteY21" fmla="*/ 420298 h 1694229"/>
                <a:gd name="connsiteX22" fmla="*/ 518140 w 1881147"/>
                <a:gd name="connsiteY22" fmla="*/ 420641 h 1694229"/>
                <a:gd name="connsiteX23" fmla="*/ 434263 w 1881147"/>
                <a:gd name="connsiteY23" fmla="*/ 447350 h 1694229"/>
                <a:gd name="connsiteX24" fmla="*/ 401044 w 1881147"/>
                <a:gd name="connsiteY24" fmla="*/ 420298 h 1694229"/>
                <a:gd name="connsiteX25" fmla="*/ 381994 w 1881147"/>
                <a:gd name="connsiteY25" fmla="*/ 358385 h 1694229"/>
                <a:gd name="connsiteX26" fmla="*/ 315319 w 1881147"/>
                <a:gd name="connsiteY26" fmla="*/ 305998 h 1694229"/>
                <a:gd name="connsiteX27" fmla="*/ 270134 w 1881147"/>
                <a:gd name="connsiteY27" fmla="*/ 229110 h 1694229"/>
                <a:gd name="connsiteX28" fmla="*/ 146784 w 1881147"/>
                <a:gd name="connsiteY28" fmla="*/ 258373 h 1694229"/>
                <a:gd name="connsiteX29" fmla="*/ 127734 w 1881147"/>
                <a:gd name="connsiteY29" fmla="*/ 344785 h 1694229"/>
                <a:gd name="connsiteX30" fmla="*/ 145174 w 1881147"/>
                <a:gd name="connsiteY30" fmla="*/ 411312 h 1694229"/>
                <a:gd name="connsiteX31" fmla="*/ 117735 w 1881147"/>
                <a:gd name="connsiteY31" fmla="*/ 446172 h 1694229"/>
                <a:gd name="connsiteX32" fmla="*/ 65347 w 1881147"/>
                <a:gd name="connsiteY32" fmla="*/ 474059 h 1694229"/>
                <a:gd name="connsiteX33" fmla="*/ 37246 w 1881147"/>
                <a:gd name="connsiteY33" fmla="*/ 482063 h 1694229"/>
                <a:gd name="connsiteX34" fmla="*/ 15281 w 1881147"/>
                <a:gd name="connsiteY34" fmla="*/ 520310 h 1694229"/>
                <a:gd name="connsiteX35" fmla="*/ 1469 w 1881147"/>
                <a:gd name="connsiteY35" fmla="*/ 632745 h 1694229"/>
                <a:gd name="connsiteX36" fmla="*/ 51178 w 1881147"/>
                <a:gd name="connsiteY36" fmla="*/ 685967 h 1694229"/>
                <a:gd name="connsiteX37" fmla="*/ 108092 w 1881147"/>
                <a:gd name="connsiteY37" fmla="*/ 681547 h 1694229"/>
                <a:gd name="connsiteX38" fmla="*/ 93804 w 1881147"/>
                <a:gd name="connsiteY38" fmla="*/ 751806 h 1694229"/>
                <a:gd name="connsiteX39" fmla="*/ 148631 w 1881147"/>
                <a:gd name="connsiteY39" fmla="*/ 782248 h 1694229"/>
                <a:gd name="connsiteX40" fmla="*/ 217629 w 1881147"/>
                <a:gd name="connsiteY40" fmla="*/ 792460 h 1694229"/>
                <a:gd name="connsiteX41" fmla="*/ 252932 w 1881147"/>
                <a:gd name="connsiteY41" fmla="*/ 848431 h 1694229"/>
                <a:gd name="connsiteX42" fmla="*/ 252339 w 1881147"/>
                <a:gd name="connsiteY42" fmla="*/ 893503 h 1694229"/>
                <a:gd name="connsiteX43" fmla="*/ 276863 w 1881147"/>
                <a:gd name="connsiteY43" fmla="*/ 932978 h 1694229"/>
                <a:gd name="connsiteX44" fmla="*/ 322521 w 1881147"/>
                <a:gd name="connsiteY44" fmla="*/ 971570 h 1694229"/>
                <a:gd name="connsiteX45" fmla="*/ 407654 w 1881147"/>
                <a:gd name="connsiteY45" fmla="*/ 1025822 h 1694229"/>
                <a:gd name="connsiteX46" fmla="*/ 443431 w 1881147"/>
                <a:gd name="connsiteY46" fmla="*/ 1096915 h 1694229"/>
                <a:gd name="connsiteX47" fmla="*/ 422534 w 1881147"/>
                <a:gd name="connsiteY47" fmla="*/ 1166488 h 1694229"/>
                <a:gd name="connsiteX48" fmla="*/ 500581 w 1881147"/>
                <a:gd name="connsiteY48" fmla="*/ 1222951 h 1694229"/>
                <a:gd name="connsiteX49" fmla="*/ 572613 w 1881147"/>
                <a:gd name="connsiteY49" fmla="*/ 1255945 h 1694229"/>
                <a:gd name="connsiteX50" fmla="*/ 553444 w 1881147"/>
                <a:gd name="connsiteY50" fmla="*/ 1315648 h 1694229"/>
                <a:gd name="connsiteX51" fmla="*/ 643931 w 1881147"/>
                <a:gd name="connsiteY51" fmla="*/ 1468048 h 1694229"/>
                <a:gd name="connsiteX52" fmla="*/ 736741 w 1881147"/>
                <a:gd name="connsiteY52" fmla="*/ 1541202 h 1694229"/>
                <a:gd name="connsiteX53" fmla="*/ 786806 w 1881147"/>
                <a:gd name="connsiteY53" fmla="*/ 1491860 h 1694229"/>
                <a:gd name="connsiteX54" fmla="*/ 851396 w 1881147"/>
                <a:gd name="connsiteY54" fmla="*/ 1519257 h 1694229"/>
                <a:gd name="connsiteX55" fmla="*/ 905869 w 1881147"/>
                <a:gd name="connsiteY55" fmla="*/ 1487098 h 1694229"/>
                <a:gd name="connsiteX56" fmla="*/ 922716 w 1881147"/>
                <a:gd name="connsiteY56" fmla="*/ 1444922 h 1694229"/>
                <a:gd name="connsiteX57" fmla="*/ 986593 w 1881147"/>
                <a:gd name="connsiteY57" fmla="*/ 1531334 h 1694229"/>
                <a:gd name="connsiteX58" fmla="*/ 1031660 w 1881147"/>
                <a:gd name="connsiteY58" fmla="*/ 1602428 h 1694229"/>
                <a:gd name="connsiteX59" fmla="*/ 1101606 w 1881147"/>
                <a:gd name="connsiteY59" fmla="*/ 1693947 h 1694229"/>
                <a:gd name="connsiteX60" fmla="*/ 1132504 w 1881147"/>
                <a:gd name="connsiteY60" fmla="*/ 1630856 h 1694229"/>
                <a:gd name="connsiteX61" fmla="*/ 1163163 w 1881147"/>
                <a:gd name="connsiteY61" fmla="*/ 1624376 h 1694229"/>
                <a:gd name="connsiteX62" fmla="*/ 1206262 w 1881147"/>
                <a:gd name="connsiteY62" fmla="*/ 1653639 h 1694229"/>
                <a:gd name="connsiteX63" fmla="*/ 1239837 w 1881147"/>
                <a:gd name="connsiteY63" fmla="*/ 1612985 h 1694229"/>
                <a:gd name="connsiteX64" fmla="*/ 1258658 w 1881147"/>
                <a:gd name="connsiteY64" fmla="*/ 1617602 h 1694229"/>
                <a:gd name="connsiteX65" fmla="*/ 1292700 w 1881147"/>
                <a:gd name="connsiteY65" fmla="*/ 1684079 h 1694229"/>
                <a:gd name="connsiteX66" fmla="*/ 1349256 w 1881147"/>
                <a:gd name="connsiteY66" fmla="*/ 1660610 h 1694229"/>
                <a:gd name="connsiteX67" fmla="*/ 1401288 w 1881147"/>
                <a:gd name="connsiteY67" fmla="*/ 1604489 h 1694229"/>
                <a:gd name="connsiteX68" fmla="*/ 1452065 w 1881147"/>
                <a:gd name="connsiteY68" fmla="*/ 1587946 h 1694229"/>
                <a:gd name="connsiteX69" fmla="*/ 1469744 w 1881147"/>
                <a:gd name="connsiteY69" fmla="*/ 1643768 h 1694229"/>
                <a:gd name="connsiteX70" fmla="*/ 1539639 w 1881147"/>
                <a:gd name="connsiteY70" fmla="*/ 1618090 h 1694229"/>
                <a:gd name="connsiteX71" fmla="*/ 1570417 w 1881147"/>
                <a:gd name="connsiteY71" fmla="*/ 1531334 h 1694229"/>
                <a:gd name="connsiteX72" fmla="*/ 1651853 w 1881147"/>
                <a:gd name="connsiteY72" fmla="*/ 1441192 h 1694229"/>
                <a:gd name="connsiteX73" fmla="*/ 1696444 w 1881147"/>
                <a:gd name="connsiteY73" fmla="*/ 1410062 h 1694229"/>
                <a:gd name="connsiteX74" fmla="*/ 1724813 w 1881147"/>
                <a:gd name="connsiteY74" fmla="*/ 1413357 h 1694229"/>
                <a:gd name="connsiteX75" fmla="*/ 1802405 w 1881147"/>
                <a:gd name="connsiteY75" fmla="*/ 1402749 h 1694229"/>
                <a:gd name="connsiteX76" fmla="*/ 1797524 w 1881147"/>
                <a:gd name="connsiteY76" fmla="*/ 1456313 h 1694229"/>
                <a:gd name="connsiteX77" fmla="*/ 1855691 w 1881147"/>
                <a:gd name="connsiteY77" fmla="*/ 1479634 h 1694229"/>
                <a:gd name="connsiteX78" fmla="*/ 1857299 w 1881147"/>
                <a:gd name="connsiteY78" fmla="*/ 1457000 h 1694229"/>
                <a:gd name="connsiteX79" fmla="*/ 1861403 w 1881147"/>
                <a:gd name="connsiteY79" fmla="*/ 1401373 h 1694229"/>
                <a:gd name="connsiteX80" fmla="*/ 1878487 w 1881147"/>
                <a:gd name="connsiteY80" fmla="*/ 1326546 h 1694229"/>
                <a:gd name="connsiteX81" fmla="*/ 1797946 w 1881147"/>
                <a:gd name="connsiteY81" fmla="*/ 1305140 h 1694229"/>
                <a:gd name="connsiteX82" fmla="*/ 1747763 w 1881147"/>
                <a:gd name="connsiteY82" fmla="*/ 1264979 h 1694229"/>
                <a:gd name="connsiteX83" fmla="*/ 1737459 w 1881147"/>
                <a:gd name="connsiteY83" fmla="*/ 1176356 h 1694229"/>
                <a:gd name="connsiteX84" fmla="*/ 1704241 w 1881147"/>
                <a:gd name="connsiteY84" fmla="*/ 1038783 h 1694229"/>
                <a:gd name="connsiteX85" fmla="*/ 1627446 w 1881147"/>
                <a:gd name="connsiteY85" fmla="*/ 972257 h 1694229"/>
                <a:gd name="connsiteX86" fmla="*/ 1594228 w 1881147"/>
                <a:gd name="connsiteY86" fmla="*/ 917660 h 1694229"/>
                <a:gd name="connsiteX87" fmla="*/ 1544162 w 1881147"/>
                <a:gd name="connsiteY87" fmla="*/ 872587 h 1694229"/>
                <a:gd name="connsiteX88" fmla="*/ 1472251 w 1881147"/>
                <a:gd name="connsiteY88" fmla="*/ 845878 h 1694229"/>
                <a:gd name="connsiteX89" fmla="*/ 1449150 w 1881147"/>
                <a:gd name="connsiteY89" fmla="*/ 823245 h 1694229"/>
                <a:gd name="connsiteX90" fmla="*/ 1477013 w 1881147"/>
                <a:gd name="connsiteY90" fmla="*/ 784801 h 1694229"/>
                <a:gd name="connsiteX91" fmla="*/ 1458319 w 1881147"/>
                <a:gd name="connsiteY91" fmla="*/ 748910 h 1694229"/>
                <a:gd name="connsiteX92" fmla="*/ 1463081 w 1881147"/>
                <a:gd name="connsiteY92" fmla="*/ 725098 h 1694229"/>
                <a:gd name="connsiteX93" fmla="*/ 1488076 w 1881147"/>
                <a:gd name="connsiteY93" fmla="*/ 724035 h 1694229"/>
                <a:gd name="connsiteX94" fmla="*/ 1580416 w 1881147"/>
                <a:gd name="connsiteY94" fmla="*/ 740220 h 1694229"/>
                <a:gd name="connsiteX95" fmla="*/ 1615719 w 1881147"/>
                <a:gd name="connsiteY95" fmla="*/ 683758 h 1694229"/>
                <a:gd name="connsiteX96" fmla="*/ 1603753 w 1881147"/>
                <a:gd name="connsiteY96" fmla="*/ 553648 h 1694229"/>
                <a:gd name="connsiteX97" fmla="*/ 1620956 w 1881147"/>
                <a:gd name="connsiteY97" fmla="*/ 405322 h 1694229"/>
                <a:gd name="connsiteX0" fmla="*/ 1620956 w 1868187"/>
                <a:gd name="connsiteY0" fmla="*/ 405322 h 1694229"/>
                <a:gd name="connsiteX1" fmla="*/ 1548806 w 1868187"/>
                <a:gd name="connsiteY1" fmla="*/ 372673 h 1694229"/>
                <a:gd name="connsiteX2" fmla="*/ 1458557 w 1868187"/>
                <a:gd name="connsiteY2" fmla="*/ 348860 h 1694229"/>
                <a:gd name="connsiteX3" fmla="*/ 1405237 w 1868187"/>
                <a:gd name="connsiteY3" fmla="*/ 271776 h 1694229"/>
                <a:gd name="connsiteX4" fmla="*/ 1382136 w 1868187"/>
                <a:gd name="connsiteY4" fmla="*/ 169931 h 1694229"/>
                <a:gd name="connsiteX5" fmla="*/ 1346239 w 1868187"/>
                <a:gd name="connsiteY5" fmla="*/ 1869 h 1694229"/>
                <a:gd name="connsiteX6" fmla="*/ 1278870 w 1868187"/>
                <a:gd name="connsiteY6" fmla="*/ 43567 h 1694229"/>
                <a:gd name="connsiteX7" fmla="*/ 1273302 w 1868187"/>
                <a:gd name="connsiteY7" fmla="*/ 101090 h 1694229"/>
                <a:gd name="connsiteX8" fmla="*/ 1257397 w 1868187"/>
                <a:gd name="connsiteY8" fmla="*/ 152303 h 1694229"/>
                <a:gd name="connsiteX9" fmla="*/ 1237872 w 1868187"/>
                <a:gd name="connsiteY9" fmla="*/ 204316 h 1694229"/>
                <a:gd name="connsiteX10" fmla="*/ 1236143 w 1868187"/>
                <a:gd name="connsiteY10" fmla="*/ 273739 h 1694229"/>
                <a:gd name="connsiteX11" fmla="*/ 1163162 w 1868187"/>
                <a:gd name="connsiteY11" fmla="*/ 283903 h 1694229"/>
                <a:gd name="connsiteX12" fmla="*/ 1098809 w 1868187"/>
                <a:gd name="connsiteY12" fmla="*/ 285917 h 1694229"/>
                <a:gd name="connsiteX13" fmla="*/ 1051208 w 1868187"/>
                <a:gd name="connsiteY13" fmla="*/ 346183 h 1694229"/>
                <a:gd name="connsiteX14" fmla="*/ 996593 w 1868187"/>
                <a:gd name="connsiteY14" fmla="*/ 371690 h 1694229"/>
                <a:gd name="connsiteX15" fmla="*/ 943969 w 1868187"/>
                <a:gd name="connsiteY15" fmla="*/ 358385 h 1694229"/>
                <a:gd name="connsiteX16" fmla="*/ 837229 w 1868187"/>
                <a:gd name="connsiteY16" fmla="*/ 376257 h 1694229"/>
                <a:gd name="connsiteX17" fmla="*/ 814246 w 1868187"/>
                <a:gd name="connsiteY17" fmla="*/ 440035 h 1694229"/>
                <a:gd name="connsiteX18" fmla="*/ 797163 w 1868187"/>
                <a:gd name="connsiteY18" fmla="*/ 475926 h 1694229"/>
                <a:gd name="connsiteX19" fmla="*/ 715132 w 1868187"/>
                <a:gd name="connsiteY19" fmla="*/ 494632 h 1694229"/>
                <a:gd name="connsiteX20" fmla="*/ 697320 w 1868187"/>
                <a:gd name="connsiteY20" fmla="*/ 440647 h 1694229"/>
                <a:gd name="connsiteX21" fmla="*/ 653456 w 1868187"/>
                <a:gd name="connsiteY21" fmla="*/ 420298 h 1694229"/>
                <a:gd name="connsiteX22" fmla="*/ 518140 w 1868187"/>
                <a:gd name="connsiteY22" fmla="*/ 420641 h 1694229"/>
                <a:gd name="connsiteX23" fmla="*/ 434263 w 1868187"/>
                <a:gd name="connsiteY23" fmla="*/ 447350 h 1694229"/>
                <a:gd name="connsiteX24" fmla="*/ 401044 w 1868187"/>
                <a:gd name="connsiteY24" fmla="*/ 420298 h 1694229"/>
                <a:gd name="connsiteX25" fmla="*/ 381994 w 1868187"/>
                <a:gd name="connsiteY25" fmla="*/ 358385 h 1694229"/>
                <a:gd name="connsiteX26" fmla="*/ 315319 w 1868187"/>
                <a:gd name="connsiteY26" fmla="*/ 305998 h 1694229"/>
                <a:gd name="connsiteX27" fmla="*/ 270134 w 1868187"/>
                <a:gd name="connsiteY27" fmla="*/ 229110 h 1694229"/>
                <a:gd name="connsiteX28" fmla="*/ 146784 w 1868187"/>
                <a:gd name="connsiteY28" fmla="*/ 258373 h 1694229"/>
                <a:gd name="connsiteX29" fmla="*/ 127734 w 1868187"/>
                <a:gd name="connsiteY29" fmla="*/ 344785 h 1694229"/>
                <a:gd name="connsiteX30" fmla="*/ 145174 w 1868187"/>
                <a:gd name="connsiteY30" fmla="*/ 411312 h 1694229"/>
                <a:gd name="connsiteX31" fmla="*/ 117735 w 1868187"/>
                <a:gd name="connsiteY31" fmla="*/ 446172 h 1694229"/>
                <a:gd name="connsiteX32" fmla="*/ 65347 w 1868187"/>
                <a:gd name="connsiteY32" fmla="*/ 474059 h 1694229"/>
                <a:gd name="connsiteX33" fmla="*/ 37246 w 1868187"/>
                <a:gd name="connsiteY33" fmla="*/ 482063 h 1694229"/>
                <a:gd name="connsiteX34" fmla="*/ 15281 w 1868187"/>
                <a:gd name="connsiteY34" fmla="*/ 520310 h 1694229"/>
                <a:gd name="connsiteX35" fmla="*/ 1469 w 1868187"/>
                <a:gd name="connsiteY35" fmla="*/ 632745 h 1694229"/>
                <a:gd name="connsiteX36" fmla="*/ 51178 w 1868187"/>
                <a:gd name="connsiteY36" fmla="*/ 685967 h 1694229"/>
                <a:gd name="connsiteX37" fmla="*/ 108092 w 1868187"/>
                <a:gd name="connsiteY37" fmla="*/ 681547 h 1694229"/>
                <a:gd name="connsiteX38" fmla="*/ 93804 w 1868187"/>
                <a:gd name="connsiteY38" fmla="*/ 751806 h 1694229"/>
                <a:gd name="connsiteX39" fmla="*/ 148631 w 1868187"/>
                <a:gd name="connsiteY39" fmla="*/ 782248 h 1694229"/>
                <a:gd name="connsiteX40" fmla="*/ 217629 w 1868187"/>
                <a:gd name="connsiteY40" fmla="*/ 792460 h 1694229"/>
                <a:gd name="connsiteX41" fmla="*/ 252932 w 1868187"/>
                <a:gd name="connsiteY41" fmla="*/ 848431 h 1694229"/>
                <a:gd name="connsiteX42" fmla="*/ 252339 w 1868187"/>
                <a:gd name="connsiteY42" fmla="*/ 893503 h 1694229"/>
                <a:gd name="connsiteX43" fmla="*/ 276863 w 1868187"/>
                <a:gd name="connsiteY43" fmla="*/ 932978 h 1694229"/>
                <a:gd name="connsiteX44" fmla="*/ 322521 w 1868187"/>
                <a:gd name="connsiteY44" fmla="*/ 971570 h 1694229"/>
                <a:gd name="connsiteX45" fmla="*/ 407654 w 1868187"/>
                <a:gd name="connsiteY45" fmla="*/ 1025822 h 1694229"/>
                <a:gd name="connsiteX46" fmla="*/ 443431 w 1868187"/>
                <a:gd name="connsiteY46" fmla="*/ 1096915 h 1694229"/>
                <a:gd name="connsiteX47" fmla="*/ 422534 w 1868187"/>
                <a:gd name="connsiteY47" fmla="*/ 1166488 h 1694229"/>
                <a:gd name="connsiteX48" fmla="*/ 500581 w 1868187"/>
                <a:gd name="connsiteY48" fmla="*/ 1222951 h 1694229"/>
                <a:gd name="connsiteX49" fmla="*/ 572613 w 1868187"/>
                <a:gd name="connsiteY49" fmla="*/ 1255945 h 1694229"/>
                <a:gd name="connsiteX50" fmla="*/ 553444 w 1868187"/>
                <a:gd name="connsiteY50" fmla="*/ 1315648 h 1694229"/>
                <a:gd name="connsiteX51" fmla="*/ 643931 w 1868187"/>
                <a:gd name="connsiteY51" fmla="*/ 1468048 h 1694229"/>
                <a:gd name="connsiteX52" fmla="*/ 736741 w 1868187"/>
                <a:gd name="connsiteY52" fmla="*/ 1541202 h 1694229"/>
                <a:gd name="connsiteX53" fmla="*/ 786806 w 1868187"/>
                <a:gd name="connsiteY53" fmla="*/ 1491860 h 1694229"/>
                <a:gd name="connsiteX54" fmla="*/ 851396 w 1868187"/>
                <a:gd name="connsiteY54" fmla="*/ 1519257 h 1694229"/>
                <a:gd name="connsiteX55" fmla="*/ 905869 w 1868187"/>
                <a:gd name="connsiteY55" fmla="*/ 1487098 h 1694229"/>
                <a:gd name="connsiteX56" fmla="*/ 922716 w 1868187"/>
                <a:gd name="connsiteY56" fmla="*/ 1444922 h 1694229"/>
                <a:gd name="connsiteX57" fmla="*/ 986593 w 1868187"/>
                <a:gd name="connsiteY57" fmla="*/ 1531334 h 1694229"/>
                <a:gd name="connsiteX58" fmla="*/ 1031660 w 1868187"/>
                <a:gd name="connsiteY58" fmla="*/ 1602428 h 1694229"/>
                <a:gd name="connsiteX59" fmla="*/ 1101606 w 1868187"/>
                <a:gd name="connsiteY59" fmla="*/ 1693947 h 1694229"/>
                <a:gd name="connsiteX60" fmla="*/ 1132504 w 1868187"/>
                <a:gd name="connsiteY60" fmla="*/ 1630856 h 1694229"/>
                <a:gd name="connsiteX61" fmla="*/ 1163163 w 1868187"/>
                <a:gd name="connsiteY61" fmla="*/ 1624376 h 1694229"/>
                <a:gd name="connsiteX62" fmla="*/ 1206262 w 1868187"/>
                <a:gd name="connsiteY62" fmla="*/ 1653639 h 1694229"/>
                <a:gd name="connsiteX63" fmla="*/ 1239837 w 1868187"/>
                <a:gd name="connsiteY63" fmla="*/ 1612985 h 1694229"/>
                <a:gd name="connsiteX64" fmla="*/ 1258658 w 1868187"/>
                <a:gd name="connsiteY64" fmla="*/ 1617602 h 1694229"/>
                <a:gd name="connsiteX65" fmla="*/ 1292700 w 1868187"/>
                <a:gd name="connsiteY65" fmla="*/ 1684079 h 1694229"/>
                <a:gd name="connsiteX66" fmla="*/ 1349256 w 1868187"/>
                <a:gd name="connsiteY66" fmla="*/ 1660610 h 1694229"/>
                <a:gd name="connsiteX67" fmla="*/ 1401288 w 1868187"/>
                <a:gd name="connsiteY67" fmla="*/ 1604489 h 1694229"/>
                <a:gd name="connsiteX68" fmla="*/ 1452065 w 1868187"/>
                <a:gd name="connsiteY68" fmla="*/ 1587946 h 1694229"/>
                <a:gd name="connsiteX69" fmla="*/ 1469744 w 1868187"/>
                <a:gd name="connsiteY69" fmla="*/ 1643768 h 1694229"/>
                <a:gd name="connsiteX70" fmla="*/ 1539639 w 1868187"/>
                <a:gd name="connsiteY70" fmla="*/ 1618090 h 1694229"/>
                <a:gd name="connsiteX71" fmla="*/ 1570417 w 1868187"/>
                <a:gd name="connsiteY71" fmla="*/ 1531334 h 1694229"/>
                <a:gd name="connsiteX72" fmla="*/ 1651853 w 1868187"/>
                <a:gd name="connsiteY72" fmla="*/ 1441192 h 1694229"/>
                <a:gd name="connsiteX73" fmla="*/ 1696444 w 1868187"/>
                <a:gd name="connsiteY73" fmla="*/ 1410062 h 1694229"/>
                <a:gd name="connsiteX74" fmla="*/ 1724813 w 1868187"/>
                <a:gd name="connsiteY74" fmla="*/ 1413357 h 1694229"/>
                <a:gd name="connsiteX75" fmla="*/ 1802405 w 1868187"/>
                <a:gd name="connsiteY75" fmla="*/ 1402749 h 1694229"/>
                <a:gd name="connsiteX76" fmla="*/ 1797524 w 1868187"/>
                <a:gd name="connsiteY76" fmla="*/ 1456313 h 1694229"/>
                <a:gd name="connsiteX77" fmla="*/ 1855691 w 1868187"/>
                <a:gd name="connsiteY77" fmla="*/ 1479634 h 1694229"/>
                <a:gd name="connsiteX78" fmla="*/ 1857299 w 1868187"/>
                <a:gd name="connsiteY78" fmla="*/ 1457000 h 1694229"/>
                <a:gd name="connsiteX79" fmla="*/ 1861403 w 1868187"/>
                <a:gd name="connsiteY79" fmla="*/ 1401373 h 1694229"/>
                <a:gd name="connsiteX80" fmla="*/ 1863844 w 1868187"/>
                <a:gd name="connsiteY80" fmla="*/ 1326546 h 1694229"/>
                <a:gd name="connsiteX81" fmla="*/ 1797946 w 1868187"/>
                <a:gd name="connsiteY81" fmla="*/ 1305140 h 1694229"/>
                <a:gd name="connsiteX82" fmla="*/ 1747763 w 1868187"/>
                <a:gd name="connsiteY82" fmla="*/ 1264979 h 1694229"/>
                <a:gd name="connsiteX83" fmla="*/ 1737459 w 1868187"/>
                <a:gd name="connsiteY83" fmla="*/ 1176356 h 1694229"/>
                <a:gd name="connsiteX84" fmla="*/ 1704241 w 1868187"/>
                <a:gd name="connsiteY84" fmla="*/ 1038783 h 1694229"/>
                <a:gd name="connsiteX85" fmla="*/ 1627446 w 1868187"/>
                <a:gd name="connsiteY85" fmla="*/ 972257 h 1694229"/>
                <a:gd name="connsiteX86" fmla="*/ 1594228 w 1868187"/>
                <a:gd name="connsiteY86" fmla="*/ 917660 h 1694229"/>
                <a:gd name="connsiteX87" fmla="*/ 1544162 w 1868187"/>
                <a:gd name="connsiteY87" fmla="*/ 872587 h 1694229"/>
                <a:gd name="connsiteX88" fmla="*/ 1472251 w 1868187"/>
                <a:gd name="connsiteY88" fmla="*/ 845878 h 1694229"/>
                <a:gd name="connsiteX89" fmla="*/ 1449150 w 1868187"/>
                <a:gd name="connsiteY89" fmla="*/ 823245 h 1694229"/>
                <a:gd name="connsiteX90" fmla="*/ 1477013 w 1868187"/>
                <a:gd name="connsiteY90" fmla="*/ 784801 h 1694229"/>
                <a:gd name="connsiteX91" fmla="*/ 1458319 w 1868187"/>
                <a:gd name="connsiteY91" fmla="*/ 748910 h 1694229"/>
                <a:gd name="connsiteX92" fmla="*/ 1463081 w 1868187"/>
                <a:gd name="connsiteY92" fmla="*/ 725098 h 1694229"/>
                <a:gd name="connsiteX93" fmla="*/ 1488076 w 1868187"/>
                <a:gd name="connsiteY93" fmla="*/ 724035 h 1694229"/>
                <a:gd name="connsiteX94" fmla="*/ 1580416 w 1868187"/>
                <a:gd name="connsiteY94" fmla="*/ 740220 h 1694229"/>
                <a:gd name="connsiteX95" fmla="*/ 1615719 w 1868187"/>
                <a:gd name="connsiteY95" fmla="*/ 683758 h 1694229"/>
                <a:gd name="connsiteX96" fmla="*/ 1603753 w 1868187"/>
                <a:gd name="connsiteY96" fmla="*/ 553648 h 1694229"/>
                <a:gd name="connsiteX97" fmla="*/ 1620956 w 1868187"/>
                <a:gd name="connsiteY97" fmla="*/ 405322 h 1694229"/>
                <a:gd name="connsiteX0" fmla="*/ 1620956 w 1872005"/>
                <a:gd name="connsiteY0" fmla="*/ 405322 h 1694229"/>
                <a:gd name="connsiteX1" fmla="*/ 1548806 w 1872005"/>
                <a:gd name="connsiteY1" fmla="*/ 372673 h 1694229"/>
                <a:gd name="connsiteX2" fmla="*/ 1458557 w 1872005"/>
                <a:gd name="connsiteY2" fmla="*/ 348860 h 1694229"/>
                <a:gd name="connsiteX3" fmla="*/ 1405237 w 1872005"/>
                <a:gd name="connsiteY3" fmla="*/ 271776 h 1694229"/>
                <a:gd name="connsiteX4" fmla="*/ 1382136 w 1872005"/>
                <a:gd name="connsiteY4" fmla="*/ 169931 h 1694229"/>
                <a:gd name="connsiteX5" fmla="*/ 1346239 w 1872005"/>
                <a:gd name="connsiteY5" fmla="*/ 1869 h 1694229"/>
                <a:gd name="connsiteX6" fmla="*/ 1278870 w 1872005"/>
                <a:gd name="connsiteY6" fmla="*/ 43567 h 1694229"/>
                <a:gd name="connsiteX7" fmla="*/ 1273302 w 1872005"/>
                <a:gd name="connsiteY7" fmla="*/ 101090 h 1694229"/>
                <a:gd name="connsiteX8" fmla="*/ 1257397 w 1872005"/>
                <a:gd name="connsiteY8" fmla="*/ 152303 h 1694229"/>
                <a:gd name="connsiteX9" fmla="*/ 1237872 w 1872005"/>
                <a:gd name="connsiteY9" fmla="*/ 204316 h 1694229"/>
                <a:gd name="connsiteX10" fmla="*/ 1236143 w 1872005"/>
                <a:gd name="connsiteY10" fmla="*/ 273739 h 1694229"/>
                <a:gd name="connsiteX11" fmla="*/ 1163162 w 1872005"/>
                <a:gd name="connsiteY11" fmla="*/ 283903 h 1694229"/>
                <a:gd name="connsiteX12" fmla="*/ 1098809 w 1872005"/>
                <a:gd name="connsiteY12" fmla="*/ 285917 h 1694229"/>
                <a:gd name="connsiteX13" fmla="*/ 1051208 w 1872005"/>
                <a:gd name="connsiteY13" fmla="*/ 346183 h 1694229"/>
                <a:gd name="connsiteX14" fmla="*/ 996593 w 1872005"/>
                <a:gd name="connsiteY14" fmla="*/ 371690 h 1694229"/>
                <a:gd name="connsiteX15" fmla="*/ 943969 w 1872005"/>
                <a:gd name="connsiteY15" fmla="*/ 358385 h 1694229"/>
                <a:gd name="connsiteX16" fmla="*/ 837229 w 1872005"/>
                <a:gd name="connsiteY16" fmla="*/ 376257 h 1694229"/>
                <a:gd name="connsiteX17" fmla="*/ 814246 w 1872005"/>
                <a:gd name="connsiteY17" fmla="*/ 440035 h 1694229"/>
                <a:gd name="connsiteX18" fmla="*/ 797163 w 1872005"/>
                <a:gd name="connsiteY18" fmla="*/ 475926 h 1694229"/>
                <a:gd name="connsiteX19" fmla="*/ 715132 w 1872005"/>
                <a:gd name="connsiteY19" fmla="*/ 494632 h 1694229"/>
                <a:gd name="connsiteX20" fmla="*/ 697320 w 1872005"/>
                <a:gd name="connsiteY20" fmla="*/ 440647 h 1694229"/>
                <a:gd name="connsiteX21" fmla="*/ 653456 w 1872005"/>
                <a:gd name="connsiteY21" fmla="*/ 420298 h 1694229"/>
                <a:gd name="connsiteX22" fmla="*/ 518140 w 1872005"/>
                <a:gd name="connsiteY22" fmla="*/ 420641 h 1694229"/>
                <a:gd name="connsiteX23" fmla="*/ 434263 w 1872005"/>
                <a:gd name="connsiteY23" fmla="*/ 447350 h 1694229"/>
                <a:gd name="connsiteX24" fmla="*/ 401044 w 1872005"/>
                <a:gd name="connsiteY24" fmla="*/ 420298 h 1694229"/>
                <a:gd name="connsiteX25" fmla="*/ 381994 w 1872005"/>
                <a:gd name="connsiteY25" fmla="*/ 358385 h 1694229"/>
                <a:gd name="connsiteX26" fmla="*/ 315319 w 1872005"/>
                <a:gd name="connsiteY26" fmla="*/ 305998 h 1694229"/>
                <a:gd name="connsiteX27" fmla="*/ 270134 w 1872005"/>
                <a:gd name="connsiteY27" fmla="*/ 229110 h 1694229"/>
                <a:gd name="connsiteX28" fmla="*/ 146784 w 1872005"/>
                <a:gd name="connsiteY28" fmla="*/ 258373 h 1694229"/>
                <a:gd name="connsiteX29" fmla="*/ 127734 w 1872005"/>
                <a:gd name="connsiteY29" fmla="*/ 344785 h 1694229"/>
                <a:gd name="connsiteX30" fmla="*/ 145174 w 1872005"/>
                <a:gd name="connsiteY30" fmla="*/ 411312 h 1694229"/>
                <a:gd name="connsiteX31" fmla="*/ 117735 w 1872005"/>
                <a:gd name="connsiteY31" fmla="*/ 446172 h 1694229"/>
                <a:gd name="connsiteX32" fmla="*/ 65347 w 1872005"/>
                <a:gd name="connsiteY32" fmla="*/ 474059 h 1694229"/>
                <a:gd name="connsiteX33" fmla="*/ 37246 w 1872005"/>
                <a:gd name="connsiteY33" fmla="*/ 482063 h 1694229"/>
                <a:gd name="connsiteX34" fmla="*/ 15281 w 1872005"/>
                <a:gd name="connsiteY34" fmla="*/ 520310 h 1694229"/>
                <a:gd name="connsiteX35" fmla="*/ 1469 w 1872005"/>
                <a:gd name="connsiteY35" fmla="*/ 632745 h 1694229"/>
                <a:gd name="connsiteX36" fmla="*/ 51178 w 1872005"/>
                <a:gd name="connsiteY36" fmla="*/ 685967 h 1694229"/>
                <a:gd name="connsiteX37" fmla="*/ 108092 w 1872005"/>
                <a:gd name="connsiteY37" fmla="*/ 681547 h 1694229"/>
                <a:gd name="connsiteX38" fmla="*/ 93804 w 1872005"/>
                <a:gd name="connsiteY38" fmla="*/ 751806 h 1694229"/>
                <a:gd name="connsiteX39" fmla="*/ 148631 w 1872005"/>
                <a:gd name="connsiteY39" fmla="*/ 782248 h 1694229"/>
                <a:gd name="connsiteX40" fmla="*/ 217629 w 1872005"/>
                <a:gd name="connsiteY40" fmla="*/ 792460 h 1694229"/>
                <a:gd name="connsiteX41" fmla="*/ 252932 w 1872005"/>
                <a:gd name="connsiteY41" fmla="*/ 848431 h 1694229"/>
                <a:gd name="connsiteX42" fmla="*/ 252339 w 1872005"/>
                <a:gd name="connsiteY42" fmla="*/ 893503 h 1694229"/>
                <a:gd name="connsiteX43" fmla="*/ 276863 w 1872005"/>
                <a:gd name="connsiteY43" fmla="*/ 932978 h 1694229"/>
                <a:gd name="connsiteX44" fmla="*/ 322521 w 1872005"/>
                <a:gd name="connsiteY44" fmla="*/ 971570 h 1694229"/>
                <a:gd name="connsiteX45" fmla="*/ 407654 w 1872005"/>
                <a:gd name="connsiteY45" fmla="*/ 1025822 h 1694229"/>
                <a:gd name="connsiteX46" fmla="*/ 443431 w 1872005"/>
                <a:gd name="connsiteY46" fmla="*/ 1096915 h 1694229"/>
                <a:gd name="connsiteX47" fmla="*/ 422534 w 1872005"/>
                <a:gd name="connsiteY47" fmla="*/ 1166488 h 1694229"/>
                <a:gd name="connsiteX48" fmla="*/ 500581 w 1872005"/>
                <a:gd name="connsiteY48" fmla="*/ 1222951 h 1694229"/>
                <a:gd name="connsiteX49" fmla="*/ 572613 w 1872005"/>
                <a:gd name="connsiteY49" fmla="*/ 1255945 h 1694229"/>
                <a:gd name="connsiteX50" fmla="*/ 553444 w 1872005"/>
                <a:gd name="connsiteY50" fmla="*/ 1315648 h 1694229"/>
                <a:gd name="connsiteX51" fmla="*/ 643931 w 1872005"/>
                <a:gd name="connsiteY51" fmla="*/ 1468048 h 1694229"/>
                <a:gd name="connsiteX52" fmla="*/ 736741 w 1872005"/>
                <a:gd name="connsiteY52" fmla="*/ 1541202 h 1694229"/>
                <a:gd name="connsiteX53" fmla="*/ 786806 w 1872005"/>
                <a:gd name="connsiteY53" fmla="*/ 1491860 h 1694229"/>
                <a:gd name="connsiteX54" fmla="*/ 851396 w 1872005"/>
                <a:gd name="connsiteY54" fmla="*/ 1519257 h 1694229"/>
                <a:gd name="connsiteX55" fmla="*/ 905869 w 1872005"/>
                <a:gd name="connsiteY55" fmla="*/ 1487098 h 1694229"/>
                <a:gd name="connsiteX56" fmla="*/ 922716 w 1872005"/>
                <a:gd name="connsiteY56" fmla="*/ 1444922 h 1694229"/>
                <a:gd name="connsiteX57" fmla="*/ 986593 w 1872005"/>
                <a:gd name="connsiteY57" fmla="*/ 1531334 h 1694229"/>
                <a:gd name="connsiteX58" fmla="*/ 1031660 w 1872005"/>
                <a:gd name="connsiteY58" fmla="*/ 1602428 h 1694229"/>
                <a:gd name="connsiteX59" fmla="*/ 1101606 w 1872005"/>
                <a:gd name="connsiteY59" fmla="*/ 1693947 h 1694229"/>
                <a:gd name="connsiteX60" fmla="*/ 1132504 w 1872005"/>
                <a:gd name="connsiteY60" fmla="*/ 1630856 h 1694229"/>
                <a:gd name="connsiteX61" fmla="*/ 1163163 w 1872005"/>
                <a:gd name="connsiteY61" fmla="*/ 1624376 h 1694229"/>
                <a:gd name="connsiteX62" fmla="*/ 1206262 w 1872005"/>
                <a:gd name="connsiteY62" fmla="*/ 1653639 h 1694229"/>
                <a:gd name="connsiteX63" fmla="*/ 1239837 w 1872005"/>
                <a:gd name="connsiteY63" fmla="*/ 1612985 h 1694229"/>
                <a:gd name="connsiteX64" fmla="*/ 1258658 w 1872005"/>
                <a:gd name="connsiteY64" fmla="*/ 1617602 h 1694229"/>
                <a:gd name="connsiteX65" fmla="*/ 1292700 w 1872005"/>
                <a:gd name="connsiteY65" fmla="*/ 1684079 h 1694229"/>
                <a:gd name="connsiteX66" fmla="*/ 1349256 w 1872005"/>
                <a:gd name="connsiteY66" fmla="*/ 1660610 h 1694229"/>
                <a:gd name="connsiteX67" fmla="*/ 1401288 w 1872005"/>
                <a:gd name="connsiteY67" fmla="*/ 1604489 h 1694229"/>
                <a:gd name="connsiteX68" fmla="*/ 1452065 w 1872005"/>
                <a:gd name="connsiteY68" fmla="*/ 1587946 h 1694229"/>
                <a:gd name="connsiteX69" fmla="*/ 1469744 w 1872005"/>
                <a:gd name="connsiteY69" fmla="*/ 1643768 h 1694229"/>
                <a:gd name="connsiteX70" fmla="*/ 1539639 w 1872005"/>
                <a:gd name="connsiteY70" fmla="*/ 1618090 h 1694229"/>
                <a:gd name="connsiteX71" fmla="*/ 1570417 w 1872005"/>
                <a:gd name="connsiteY71" fmla="*/ 1531334 h 1694229"/>
                <a:gd name="connsiteX72" fmla="*/ 1651853 w 1872005"/>
                <a:gd name="connsiteY72" fmla="*/ 1441192 h 1694229"/>
                <a:gd name="connsiteX73" fmla="*/ 1696444 w 1872005"/>
                <a:gd name="connsiteY73" fmla="*/ 1410062 h 1694229"/>
                <a:gd name="connsiteX74" fmla="*/ 1724813 w 1872005"/>
                <a:gd name="connsiteY74" fmla="*/ 1413357 h 1694229"/>
                <a:gd name="connsiteX75" fmla="*/ 1802405 w 1872005"/>
                <a:gd name="connsiteY75" fmla="*/ 1402749 h 1694229"/>
                <a:gd name="connsiteX76" fmla="*/ 1797524 w 1872005"/>
                <a:gd name="connsiteY76" fmla="*/ 1456313 h 1694229"/>
                <a:gd name="connsiteX77" fmla="*/ 1855691 w 1872005"/>
                <a:gd name="connsiteY77" fmla="*/ 1479634 h 1694229"/>
                <a:gd name="connsiteX78" fmla="*/ 1871943 w 1872005"/>
                <a:gd name="connsiteY78" fmla="*/ 1454448 h 1694229"/>
                <a:gd name="connsiteX79" fmla="*/ 1861403 w 1872005"/>
                <a:gd name="connsiteY79" fmla="*/ 1401373 h 1694229"/>
                <a:gd name="connsiteX80" fmla="*/ 1863844 w 1872005"/>
                <a:gd name="connsiteY80" fmla="*/ 1326546 h 1694229"/>
                <a:gd name="connsiteX81" fmla="*/ 1797946 w 1872005"/>
                <a:gd name="connsiteY81" fmla="*/ 1305140 h 1694229"/>
                <a:gd name="connsiteX82" fmla="*/ 1747763 w 1872005"/>
                <a:gd name="connsiteY82" fmla="*/ 1264979 h 1694229"/>
                <a:gd name="connsiteX83" fmla="*/ 1737459 w 1872005"/>
                <a:gd name="connsiteY83" fmla="*/ 1176356 h 1694229"/>
                <a:gd name="connsiteX84" fmla="*/ 1704241 w 1872005"/>
                <a:gd name="connsiteY84" fmla="*/ 1038783 h 1694229"/>
                <a:gd name="connsiteX85" fmla="*/ 1627446 w 1872005"/>
                <a:gd name="connsiteY85" fmla="*/ 972257 h 1694229"/>
                <a:gd name="connsiteX86" fmla="*/ 1594228 w 1872005"/>
                <a:gd name="connsiteY86" fmla="*/ 917660 h 1694229"/>
                <a:gd name="connsiteX87" fmla="*/ 1544162 w 1872005"/>
                <a:gd name="connsiteY87" fmla="*/ 872587 h 1694229"/>
                <a:gd name="connsiteX88" fmla="*/ 1472251 w 1872005"/>
                <a:gd name="connsiteY88" fmla="*/ 845878 h 1694229"/>
                <a:gd name="connsiteX89" fmla="*/ 1449150 w 1872005"/>
                <a:gd name="connsiteY89" fmla="*/ 823245 h 1694229"/>
                <a:gd name="connsiteX90" fmla="*/ 1477013 w 1872005"/>
                <a:gd name="connsiteY90" fmla="*/ 784801 h 1694229"/>
                <a:gd name="connsiteX91" fmla="*/ 1458319 w 1872005"/>
                <a:gd name="connsiteY91" fmla="*/ 748910 h 1694229"/>
                <a:gd name="connsiteX92" fmla="*/ 1463081 w 1872005"/>
                <a:gd name="connsiteY92" fmla="*/ 725098 h 1694229"/>
                <a:gd name="connsiteX93" fmla="*/ 1488076 w 1872005"/>
                <a:gd name="connsiteY93" fmla="*/ 724035 h 1694229"/>
                <a:gd name="connsiteX94" fmla="*/ 1580416 w 1872005"/>
                <a:gd name="connsiteY94" fmla="*/ 740220 h 1694229"/>
                <a:gd name="connsiteX95" fmla="*/ 1615719 w 1872005"/>
                <a:gd name="connsiteY95" fmla="*/ 683758 h 1694229"/>
                <a:gd name="connsiteX96" fmla="*/ 1603753 w 1872005"/>
                <a:gd name="connsiteY96" fmla="*/ 553648 h 1694229"/>
                <a:gd name="connsiteX97" fmla="*/ 1620956 w 1872005"/>
                <a:gd name="connsiteY97" fmla="*/ 405322 h 1694229"/>
                <a:gd name="connsiteX0" fmla="*/ 1620956 w 1888788"/>
                <a:gd name="connsiteY0" fmla="*/ 405322 h 1694229"/>
                <a:gd name="connsiteX1" fmla="*/ 1548806 w 1888788"/>
                <a:gd name="connsiteY1" fmla="*/ 372673 h 1694229"/>
                <a:gd name="connsiteX2" fmla="*/ 1458557 w 1888788"/>
                <a:gd name="connsiteY2" fmla="*/ 348860 h 1694229"/>
                <a:gd name="connsiteX3" fmla="*/ 1405237 w 1888788"/>
                <a:gd name="connsiteY3" fmla="*/ 271776 h 1694229"/>
                <a:gd name="connsiteX4" fmla="*/ 1382136 w 1888788"/>
                <a:gd name="connsiteY4" fmla="*/ 169931 h 1694229"/>
                <a:gd name="connsiteX5" fmla="*/ 1346239 w 1888788"/>
                <a:gd name="connsiteY5" fmla="*/ 1869 h 1694229"/>
                <a:gd name="connsiteX6" fmla="*/ 1278870 w 1888788"/>
                <a:gd name="connsiteY6" fmla="*/ 43567 h 1694229"/>
                <a:gd name="connsiteX7" fmla="*/ 1273302 w 1888788"/>
                <a:gd name="connsiteY7" fmla="*/ 101090 h 1694229"/>
                <a:gd name="connsiteX8" fmla="*/ 1257397 w 1888788"/>
                <a:gd name="connsiteY8" fmla="*/ 152303 h 1694229"/>
                <a:gd name="connsiteX9" fmla="*/ 1237872 w 1888788"/>
                <a:gd name="connsiteY9" fmla="*/ 204316 h 1694229"/>
                <a:gd name="connsiteX10" fmla="*/ 1236143 w 1888788"/>
                <a:gd name="connsiteY10" fmla="*/ 273739 h 1694229"/>
                <a:gd name="connsiteX11" fmla="*/ 1163162 w 1888788"/>
                <a:gd name="connsiteY11" fmla="*/ 283903 h 1694229"/>
                <a:gd name="connsiteX12" fmla="*/ 1098809 w 1888788"/>
                <a:gd name="connsiteY12" fmla="*/ 285917 h 1694229"/>
                <a:gd name="connsiteX13" fmla="*/ 1051208 w 1888788"/>
                <a:gd name="connsiteY13" fmla="*/ 346183 h 1694229"/>
                <a:gd name="connsiteX14" fmla="*/ 996593 w 1888788"/>
                <a:gd name="connsiteY14" fmla="*/ 371690 h 1694229"/>
                <a:gd name="connsiteX15" fmla="*/ 943969 w 1888788"/>
                <a:gd name="connsiteY15" fmla="*/ 358385 h 1694229"/>
                <a:gd name="connsiteX16" fmla="*/ 837229 w 1888788"/>
                <a:gd name="connsiteY16" fmla="*/ 376257 h 1694229"/>
                <a:gd name="connsiteX17" fmla="*/ 814246 w 1888788"/>
                <a:gd name="connsiteY17" fmla="*/ 440035 h 1694229"/>
                <a:gd name="connsiteX18" fmla="*/ 797163 w 1888788"/>
                <a:gd name="connsiteY18" fmla="*/ 475926 h 1694229"/>
                <a:gd name="connsiteX19" fmla="*/ 715132 w 1888788"/>
                <a:gd name="connsiteY19" fmla="*/ 494632 h 1694229"/>
                <a:gd name="connsiteX20" fmla="*/ 697320 w 1888788"/>
                <a:gd name="connsiteY20" fmla="*/ 440647 h 1694229"/>
                <a:gd name="connsiteX21" fmla="*/ 653456 w 1888788"/>
                <a:gd name="connsiteY21" fmla="*/ 420298 h 1694229"/>
                <a:gd name="connsiteX22" fmla="*/ 518140 w 1888788"/>
                <a:gd name="connsiteY22" fmla="*/ 420641 h 1694229"/>
                <a:gd name="connsiteX23" fmla="*/ 434263 w 1888788"/>
                <a:gd name="connsiteY23" fmla="*/ 447350 h 1694229"/>
                <a:gd name="connsiteX24" fmla="*/ 401044 w 1888788"/>
                <a:gd name="connsiteY24" fmla="*/ 420298 h 1694229"/>
                <a:gd name="connsiteX25" fmla="*/ 381994 w 1888788"/>
                <a:gd name="connsiteY25" fmla="*/ 358385 h 1694229"/>
                <a:gd name="connsiteX26" fmla="*/ 315319 w 1888788"/>
                <a:gd name="connsiteY26" fmla="*/ 305998 h 1694229"/>
                <a:gd name="connsiteX27" fmla="*/ 270134 w 1888788"/>
                <a:gd name="connsiteY27" fmla="*/ 229110 h 1694229"/>
                <a:gd name="connsiteX28" fmla="*/ 146784 w 1888788"/>
                <a:gd name="connsiteY28" fmla="*/ 258373 h 1694229"/>
                <a:gd name="connsiteX29" fmla="*/ 127734 w 1888788"/>
                <a:gd name="connsiteY29" fmla="*/ 344785 h 1694229"/>
                <a:gd name="connsiteX30" fmla="*/ 145174 w 1888788"/>
                <a:gd name="connsiteY30" fmla="*/ 411312 h 1694229"/>
                <a:gd name="connsiteX31" fmla="*/ 117735 w 1888788"/>
                <a:gd name="connsiteY31" fmla="*/ 446172 h 1694229"/>
                <a:gd name="connsiteX32" fmla="*/ 65347 w 1888788"/>
                <a:gd name="connsiteY32" fmla="*/ 474059 h 1694229"/>
                <a:gd name="connsiteX33" fmla="*/ 37246 w 1888788"/>
                <a:gd name="connsiteY33" fmla="*/ 482063 h 1694229"/>
                <a:gd name="connsiteX34" fmla="*/ 15281 w 1888788"/>
                <a:gd name="connsiteY34" fmla="*/ 520310 h 1694229"/>
                <a:gd name="connsiteX35" fmla="*/ 1469 w 1888788"/>
                <a:gd name="connsiteY35" fmla="*/ 632745 h 1694229"/>
                <a:gd name="connsiteX36" fmla="*/ 51178 w 1888788"/>
                <a:gd name="connsiteY36" fmla="*/ 685967 h 1694229"/>
                <a:gd name="connsiteX37" fmla="*/ 108092 w 1888788"/>
                <a:gd name="connsiteY37" fmla="*/ 681547 h 1694229"/>
                <a:gd name="connsiteX38" fmla="*/ 93804 w 1888788"/>
                <a:gd name="connsiteY38" fmla="*/ 751806 h 1694229"/>
                <a:gd name="connsiteX39" fmla="*/ 148631 w 1888788"/>
                <a:gd name="connsiteY39" fmla="*/ 782248 h 1694229"/>
                <a:gd name="connsiteX40" fmla="*/ 217629 w 1888788"/>
                <a:gd name="connsiteY40" fmla="*/ 792460 h 1694229"/>
                <a:gd name="connsiteX41" fmla="*/ 252932 w 1888788"/>
                <a:gd name="connsiteY41" fmla="*/ 848431 h 1694229"/>
                <a:gd name="connsiteX42" fmla="*/ 252339 w 1888788"/>
                <a:gd name="connsiteY42" fmla="*/ 893503 h 1694229"/>
                <a:gd name="connsiteX43" fmla="*/ 276863 w 1888788"/>
                <a:gd name="connsiteY43" fmla="*/ 932978 h 1694229"/>
                <a:gd name="connsiteX44" fmla="*/ 322521 w 1888788"/>
                <a:gd name="connsiteY44" fmla="*/ 971570 h 1694229"/>
                <a:gd name="connsiteX45" fmla="*/ 407654 w 1888788"/>
                <a:gd name="connsiteY45" fmla="*/ 1025822 h 1694229"/>
                <a:gd name="connsiteX46" fmla="*/ 443431 w 1888788"/>
                <a:gd name="connsiteY46" fmla="*/ 1096915 h 1694229"/>
                <a:gd name="connsiteX47" fmla="*/ 422534 w 1888788"/>
                <a:gd name="connsiteY47" fmla="*/ 1166488 h 1694229"/>
                <a:gd name="connsiteX48" fmla="*/ 500581 w 1888788"/>
                <a:gd name="connsiteY48" fmla="*/ 1222951 h 1694229"/>
                <a:gd name="connsiteX49" fmla="*/ 572613 w 1888788"/>
                <a:gd name="connsiteY49" fmla="*/ 1255945 h 1694229"/>
                <a:gd name="connsiteX50" fmla="*/ 553444 w 1888788"/>
                <a:gd name="connsiteY50" fmla="*/ 1315648 h 1694229"/>
                <a:gd name="connsiteX51" fmla="*/ 643931 w 1888788"/>
                <a:gd name="connsiteY51" fmla="*/ 1468048 h 1694229"/>
                <a:gd name="connsiteX52" fmla="*/ 736741 w 1888788"/>
                <a:gd name="connsiteY52" fmla="*/ 1541202 h 1694229"/>
                <a:gd name="connsiteX53" fmla="*/ 786806 w 1888788"/>
                <a:gd name="connsiteY53" fmla="*/ 1491860 h 1694229"/>
                <a:gd name="connsiteX54" fmla="*/ 851396 w 1888788"/>
                <a:gd name="connsiteY54" fmla="*/ 1519257 h 1694229"/>
                <a:gd name="connsiteX55" fmla="*/ 905869 w 1888788"/>
                <a:gd name="connsiteY55" fmla="*/ 1487098 h 1694229"/>
                <a:gd name="connsiteX56" fmla="*/ 922716 w 1888788"/>
                <a:gd name="connsiteY56" fmla="*/ 1444922 h 1694229"/>
                <a:gd name="connsiteX57" fmla="*/ 986593 w 1888788"/>
                <a:gd name="connsiteY57" fmla="*/ 1531334 h 1694229"/>
                <a:gd name="connsiteX58" fmla="*/ 1031660 w 1888788"/>
                <a:gd name="connsiteY58" fmla="*/ 1602428 h 1694229"/>
                <a:gd name="connsiteX59" fmla="*/ 1101606 w 1888788"/>
                <a:gd name="connsiteY59" fmla="*/ 1693947 h 1694229"/>
                <a:gd name="connsiteX60" fmla="*/ 1132504 w 1888788"/>
                <a:gd name="connsiteY60" fmla="*/ 1630856 h 1694229"/>
                <a:gd name="connsiteX61" fmla="*/ 1163163 w 1888788"/>
                <a:gd name="connsiteY61" fmla="*/ 1624376 h 1694229"/>
                <a:gd name="connsiteX62" fmla="*/ 1206262 w 1888788"/>
                <a:gd name="connsiteY62" fmla="*/ 1653639 h 1694229"/>
                <a:gd name="connsiteX63" fmla="*/ 1239837 w 1888788"/>
                <a:gd name="connsiteY63" fmla="*/ 1612985 h 1694229"/>
                <a:gd name="connsiteX64" fmla="*/ 1258658 w 1888788"/>
                <a:gd name="connsiteY64" fmla="*/ 1617602 h 1694229"/>
                <a:gd name="connsiteX65" fmla="*/ 1292700 w 1888788"/>
                <a:gd name="connsiteY65" fmla="*/ 1684079 h 1694229"/>
                <a:gd name="connsiteX66" fmla="*/ 1349256 w 1888788"/>
                <a:gd name="connsiteY66" fmla="*/ 1660610 h 1694229"/>
                <a:gd name="connsiteX67" fmla="*/ 1401288 w 1888788"/>
                <a:gd name="connsiteY67" fmla="*/ 1604489 h 1694229"/>
                <a:gd name="connsiteX68" fmla="*/ 1452065 w 1888788"/>
                <a:gd name="connsiteY68" fmla="*/ 1587946 h 1694229"/>
                <a:gd name="connsiteX69" fmla="*/ 1469744 w 1888788"/>
                <a:gd name="connsiteY69" fmla="*/ 1643768 h 1694229"/>
                <a:gd name="connsiteX70" fmla="*/ 1539639 w 1888788"/>
                <a:gd name="connsiteY70" fmla="*/ 1618090 h 1694229"/>
                <a:gd name="connsiteX71" fmla="*/ 1570417 w 1888788"/>
                <a:gd name="connsiteY71" fmla="*/ 1531334 h 1694229"/>
                <a:gd name="connsiteX72" fmla="*/ 1651853 w 1888788"/>
                <a:gd name="connsiteY72" fmla="*/ 1441192 h 1694229"/>
                <a:gd name="connsiteX73" fmla="*/ 1696444 w 1888788"/>
                <a:gd name="connsiteY73" fmla="*/ 1410062 h 1694229"/>
                <a:gd name="connsiteX74" fmla="*/ 1724813 w 1888788"/>
                <a:gd name="connsiteY74" fmla="*/ 1413357 h 1694229"/>
                <a:gd name="connsiteX75" fmla="*/ 1802405 w 1888788"/>
                <a:gd name="connsiteY75" fmla="*/ 1402749 h 1694229"/>
                <a:gd name="connsiteX76" fmla="*/ 1797524 w 1888788"/>
                <a:gd name="connsiteY76" fmla="*/ 1456313 h 1694229"/>
                <a:gd name="connsiteX77" fmla="*/ 1884978 w 1888788"/>
                <a:gd name="connsiteY77" fmla="*/ 1492399 h 1694229"/>
                <a:gd name="connsiteX78" fmla="*/ 1871943 w 1888788"/>
                <a:gd name="connsiteY78" fmla="*/ 1454448 h 1694229"/>
                <a:gd name="connsiteX79" fmla="*/ 1861403 w 1888788"/>
                <a:gd name="connsiteY79" fmla="*/ 1401373 h 1694229"/>
                <a:gd name="connsiteX80" fmla="*/ 1863844 w 1888788"/>
                <a:gd name="connsiteY80" fmla="*/ 1326546 h 1694229"/>
                <a:gd name="connsiteX81" fmla="*/ 1797946 w 1888788"/>
                <a:gd name="connsiteY81" fmla="*/ 1305140 h 1694229"/>
                <a:gd name="connsiteX82" fmla="*/ 1747763 w 1888788"/>
                <a:gd name="connsiteY82" fmla="*/ 1264979 h 1694229"/>
                <a:gd name="connsiteX83" fmla="*/ 1737459 w 1888788"/>
                <a:gd name="connsiteY83" fmla="*/ 1176356 h 1694229"/>
                <a:gd name="connsiteX84" fmla="*/ 1704241 w 1888788"/>
                <a:gd name="connsiteY84" fmla="*/ 1038783 h 1694229"/>
                <a:gd name="connsiteX85" fmla="*/ 1627446 w 1888788"/>
                <a:gd name="connsiteY85" fmla="*/ 972257 h 1694229"/>
                <a:gd name="connsiteX86" fmla="*/ 1594228 w 1888788"/>
                <a:gd name="connsiteY86" fmla="*/ 917660 h 1694229"/>
                <a:gd name="connsiteX87" fmla="*/ 1544162 w 1888788"/>
                <a:gd name="connsiteY87" fmla="*/ 872587 h 1694229"/>
                <a:gd name="connsiteX88" fmla="*/ 1472251 w 1888788"/>
                <a:gd name="connsiteY88" fmla="*/ 845878 h 1694229"/>
                <a:gd name="connsiteX89" fmla="*/ 1449150 w 1888788"/>
                <a:gd name="connsiteY89" fmla="*/ 823245 h 1694229"/>
                <a:gd name="connsiteX90" fmla="*/ 1477013 w 1888788"/>
                <a:gd name="connsiteY90" fmla="*/ 784801 h 1694229"/>
                <a:gd name="connsiteX91" fmla="*/ 1458319 w 1888788"/>
                <a:gd name="connsiteY91" fmla="*/ 748910 h 1694229"/>
                <a:gd name="connsiteX92" fmla="*/ 1463081 w 1888788"/>
                <a:gd name="connsiteY92" fmla="*/ 725098 h 1694229"/>
                <a:gd name="connsiteX93" fmla="*/ 1488076 w 1888788"/>
                <a:gd name="connsiteY93" fmla="*/ 724035 h 1694229"/>
                <a:gd name="connsiteX94" fmla="*/ 1580416 w 1888788"/>
                <a:gd name="connsiteY94" fmla="*/ 740220 h 1694229"/>
                <a:gd name="connsiteX95" fmla="*/ 1615719 w 1888788"/>
                <a:gd name="connsiteY95" fmla="*/ 683758 h 1694229"/>
                <a:gd name="connsiteX96" fmla="*/ 1603753 w 1888788"/>
                <a:gd name="connsiteY96" fmla="*/ 553648 h 1694229"/>
                <a:gd name="connsiteX97" fmla="*/ 1620956 w 1888788"/>
                <a:gd name="connsiteY97" fmla="*/ 405322 h 1694229"/>
                <a:gd name="connsiteX0" fmla="*/ 1620956 w 1888788"/>
                <a:gd name="connsiteY0" fmla="*/ 405322 h 1694229"/>
                <a:gd name="connsiteX1" fmla="*/ 1548806 w 1888788"/>
                <a:gd name="connsiteY1" fmla="*/ 372673 h 1694229"/>
                <a:gd name="connsiteX2" fmla="*/ 1458557 w 1888788"/>
                <a:gd name="connsiteY2" fmla="*/ 348860 h 1694229"/>
                <a:gd name="connsiteX3" fmla="*/ 1405237 w 1888788"/>
                <a:gd name="connsiteY3" fmla="*/ 271776 h 1694229"/>
                <a:gd name="connsiteX4" fmla="*/ 1382136 w 1888788"/>
                <a:gd name="connsiteY4" fmla="*/ 169931 h 1694229"/>
                <a:gd name="connsiteX5" fmla="*/ 1346239 w 1888788"/>
                <a:gd name="connsiteY5" fmla="*/ 1869 h 1694229"/>
                <a:gd name="connsiteX6" fmla="*/ 1278870 w 1888788"/>
                <a:gd name="connsiteY6" fmla="*/ 43567 h 1694229"/>
                <a:gd name="connsiteX7" fmla="*/ 1273302 w 1888788"/>
                <a:gd name="connsiteY7" fmla="*/ 101090 h 1694229"/>
                <a:gd name="connsiteX8" fmla="*/ 1257397 w 1888788"/>
                <a:gd name="connsiteY8" fmla="*/ 152303 h 1694229"/>
                <a:gd name="connsiteX9" fmla="*/ 1237872 w 1888788"/>
                <a:gd name="connsiteY9" fmla="*/ 204316 h 1694229"/>
                <a:gd name="connsiteX10" fmla="*/ 1236143 w 1888788"/>
                <a:gd name="connsiteY10" fmla="*/ 273739 h 1694229"/>
                <a:gd name="connsiteX11" fmla="*/ 1163162 w 1888788"/>
                <a:gd name="connsiteY11" fmla="*/ 283903 h 1694229"/>
                <a:gd name="connsiteX12" fmla="*/ 1098809 w 1888788"/>
                <a:gd name="connsiteY12" fmla="*/ 285917 h 1694229"/>
                <a:gd name="connsiteX13" fmla="*/ 1051208 w 1888788"/>
                <a:gd name="connsiteY13" fmla="*/ 346183 h 1694229"/>
                <a:gd name="connsiteX14" fmla="*/ 996593 w 1888788"/>
                <a:gd name="connsiteY14" fmla="*/ 371690 h 1694229"/>
                <a:gd name="connsiteX15" fmla="*/ 943969 w 1888788"/>
                <a:gd name="connsiteY15" fmla="*/ 358385 h 1694229"/>
                <a:gd name="connsiteX16" fmla="*/ 837229 w 1888788"/>
                <a:gd name="connsiteY16" fmla="*/ 376257 h 1694229"/>
                <a:gd name="connsiteX17" fmla="*/ 814246 w 1888788"/>
                <a:gd name="connsiteY17" fmla="*/ 440035 h 1694229"/>
                <a:gd name="connsiteX18" fmla="*/ 797163 w 1888788"/>
                <a:gd name="connsiteY18" fmla="*/ 475926 h 1694229"/>
                <a:gd name="connsiteX19" fmla="*/ 715132 w 1888788"/>
                <a:gd name="connsiteY19" fmla="*/ 494632 h 1694229"/>
                <a:gd name="connsiteX20" fmla="*/ 697320 w 1888788"/>
                <a:gd name="connsiteY20" fmla="*/ 440647 h 1694229"/>
                <a:gd name="connsiteX21" fmla="*/ 653456 w 1888788"/>
                <a:gd name="connsiteY21" fmla="*/ 420298 h 1694229"/>
                <a:gd name="connsiteX22" fmla="*/ 518140 w 1888788"/>
                <a:gd name="connsiteY22" fmla="*/ 420641 h 1694229"/>
                <a:gd name="connsiteX23" fmla="*/ 434263 w 1888788"/>
                <a:gd name="connsiteY23" fmla="*/ 447350 h 1694229"/>
                <a:gd name="connsiteX24" fmla="*/ 401044 w 1888788"/>
                <a:gd name="connsiteY24" fmla="*/ 420298 h 1694229"/>
                <a:gd name="connsiteX25" fmla="*/ 381994 w 1888788"/>
                <a:gd name="connsiteY25" fmla="*/ 358385 h 1694229"/>
                <a:gd name="connsiteX26" fmla="*/ 315319 w 1888788"/>
                <a:gd name="connsiteY26" fmla="*/ 305998 h 1694229"/>
                <a:gd name="connsiteX27" fmla="*/ 270134 w 1888788"/>
                <a:gd name="connsiteY27" fmla="*/ 229110 h 1694229"/>
                <a:gd name="connsiteX28" fmla="*/ 146784 w 1888788"/>
                <a:gd name="connsiteY28" fmla="*/ 258373 h 1694229"/>
                <a:gd name="connsiteX29" fmla="*/ 127734 w 1888788"/>
                <a:gd name="connsiteY29" fmla="*/ 344785 h 1694229"/>
                <a:gd name="connsiteX30" fmla="*/ 145174 w 1888788"/>
                <a:gd name="connsiteY30" fmla="*/ 411312 h 1694229"/>
                <a:gd name="connsiteX31" fmla="*/ 117735 w 1888788"/>
                <a:gd name="connsiteY31" fmla="*/ 446172 h 1694229"/>
                <a:gd name="connsiteX32" fmla="*/ 65347 w 1888788"/>
                <a:gd name="connsiteY32" fmla="*/ 474059 h 1694229"/>
                <a:gd name="connsiteX33" fmla="*/ 37246 w 1888788"/>
                <a:gd name="connsiteY33" fmla="*/ 482063 h 1694229"/>
                <a:gd name="connsiteX34" fmla="*/ 15281 w 1888788"/>
                <a:gd name="connsiteY34" fmla="*/ 520310 h 1694229"/>
                <a:gd name="connsiteX35" fmla="*/ 1469 w 1888788"/>
                <a:gd name="connsiteY35" fmla="*/ 632745 h 1694229"/>
                <a:gd name="connsiteX36" fmla="*/ 51178 w 1888788"/>
                <a:gd name="connsiteY36" fmla="*/ 685967 h 1694229"/>
                <a:gd name="connsiteX37" fmla="*/ 108092 w 1888788"/>
                <a:gd name="connsiteY37" fmla="*/ 681547 h 1694229"/>
                <a:gd name="connsiteX38" fmla="*/ 93804 w 1888788"/>
                <a:gd name="connsiteY38" fmla="*/ 751806 h 1694229"/>
                <a:gd name="connsiteX39" fmla="*/ 148631 w 1888788"/>
                <a:gd name="connsiteY39" fmla="*/ 782248 h 1694229"/>
                <a:gd name="connsiteX40" fmla="*/ 217629 w 1888788"/>
                <a:gd name="connsiteY40" fmla="*/ 792460 h 1694229"/>
                <a:gd name="connsiteX41" fmla="*/ 252932 w 1888788"/>
                <a:gd name="connsiteY41" fmla="*/ 848431 h 1694229"/>
                <a:gd name="connsiteX42" fmla="*/ 252339 w 1888788"/>
                <a:gd name="connsiteY42" fmla="*/ 893503 h 1694229"/>
                <a:gd name="connsiteX43" fmla="*/ 276863 w 1888788"/>
                <a:gd name="connsiteY43" fmla="*/ 932978 h 1694229"/>
                <a:gd name="connsiteX44" fmla="*/ 322521 w 1888788"/>
                <a:gd name="connsiteY44" fmla="*/ 971570 h 1694229"/>
                <a:gd name="connsiteX45" fmla="*/ 407654 w 1888788"/>
                <a:gd name="connsiteY45" fmla="*/ 1025822 h 1694229"/>
                <a:gd name="connsiteX46" fmla="*/ 443431 w 1888788"/>
                <a:gd name="connsiteY46" fmla="*/ 1096915 h 1694229"/>
                <a:gd name="connsiteX47" fmla="*/ 422534 w 1888788"/>
                <a:gd name="connsiteY47" fmla="*/ 1166488 h 1694229"/>
                <a:gd name="connsiteX48" fmla="*/ 500581 w 1888788"/>
                <a:gd name="connsiteY48" fmla="*/ 1222951 h 1694229"/>
                <a:gd name="connsiteX49" fmla="*/ 572613 w 1888788"/>
                <a:gd name="connsiteY49" fmla="*/ 1255945 h 1694229"/>
                <a:gd name="connsiteX50" fmla="*/ 553444 w 1888788"/>
                <a:gd name="connsiteY50" fmla="*/ 1315648 h 1694229"/>
                <a:gd name="connsiteX51" fmla="*/ 643931 w 1888788"/>
                <a:gd name="connsiteY51" fmla="*/ 1468048 h 1694229"/>
                <a:gd name="connsiteX52" fmla="*/ 736741 w 1888788"/>
                <a:gd name="connsiteY52" fmla="*/ 1541202 h 1694229"/>
                <a:gd name="connsiteX53" fmla="*/ 786806 w 1888788"/>
                <a:gd name="connsiteY53" fmla="*/ 1491860 h 1694229"/>
                <a:gd name="connsiteX54" fmla="*/ 851396 w 1888788"/>
                <a:gd name="connsiteY54" fmla="*/ 1519257 h 1694229"/>
                <a:gd name="connsiteX55" fmla="*/ 905869 w 1888788"/>
                <a:gd name="connsiteY55" fmla="*/ 1487098 h 1694229"/>
                <a:gd name="connsiteX56" fmla="*/ 922716 w 1888788"/>
                <a:gd name="connsiteY56" fmla="*/ 1444922 h 1694229"/>
                <a:gd name="connsiteX57" fmla="*/ 986593 w 1888788"/>
                <a:gd name="connsiteY57" fmla="*/ 1531334 h 1694229"/>
                <a:gd name="connsiteX58" fmla="*/ 1031660 w 1888788"/>
                <a:gd name="connsiteY58" fmla="*/ 1602428 h 1694229"/>
                <a:gd name="connsiteX59" fmla="*/ 1101606 w 1888788"/>
                <a:gd name="connsiteY59" fmla="*/ 1693947 h 1694229"/>
                <a:gd name="connsiteX60" fmla="*/ 1132504 w 1888788"/>
                <a:gd name="connsiteY60" fmla="*/ 1630856 h 1694229"/>
                <a:gd name="connsiteX61" fmla="*/ 1163163 w 1888788"/>
                <a:gd name="connsiteY61" fmla="*/ 1624376 h 1694229"/>
                <a:gd name="connsiteX62" fmla="*/ 1206262 w 1888788"/>
                <a:gd name="connsiteY62" fmla="*/ 1653639 h 1694229"/>
                <a:gd name="connsiteX63" fmla="*/ 1239837 w 1888788"/>
                <a:gd name="connsiteY63" fmla="*/ 1612985 h 1694229"/>
                <a:gd name="connsiteX64" fmla="*/ 1258658 w 1888788"/>
                <a:gd name="connsiteY64" fmla="*/ 1617602 h 1694229"/>
                <a:gd name="connsiteX65" fmla="*/ 1292700 w 1888788"/>
                <a:gd name="connsiteY65" fmla="*/ 1684079 h 1694229"/>
                <a:gd name="connsiteX66" fmla="*/ 1349256 w 1888788"/>
                <a:gd name="connsiteY66" fmla="*/ 1660610 h 1694229"/>
                <a:gd name="connsiteX67" fmla="*/ 1401288 w 1888788"/>
                <a:gd name="connsiteY67" fmla="*/ 1604489 h 1694229"/>
                <a:gd name="connsiteX68" fmla="*/ 1452065 w 1888788"/>
                <a:gd name="connsiteY68" fmla="*/ 1587946 h 1694229"/>
                <a:gd name="connsiteX69" fmla="*/ 1469744 w 1888788"/>
                <a:gd name="connsiteY69" fmla="*/ 1643768 h 1694229"/>
                <a:gd name="connsiteX70" fmla="*/ 1539639 w 1888788"/>
                <a:gd name="connsiteY70" fmla="*/ 1618090 h 1694229"/>
                <a:gd name="connsiteX71" fmla="*/ 1570417 w 1888788"/>
                <a:gd name="connsiteY71" fmla="*/ 1531334 h 1694229"/>
                <a:gd name="connsiteX72" fmla="*/ 1651853 w 1888788"/>
                <a:gd name="connsiteY72" fmla="*/ 1441192 h 1694229"/>
                <a:gd name="connsiteX73" fmla="*/ 1696444 w 1888788"/>
                <a:gd name="connsiteY73" fmla="*/ 1410062 h 1694229"/>
                <a:gd name="connsiteX74" fmla="*/ 1724813 w 1888788"/>
                <a:gd name="connsiteY74" fmla="*/ 1413357 h 1694229"/>
                <a:gd name="connsiteX75" fmla="*/ 1814608 w 1888788"/>
                <a:gd name="connsiteY75" fmla="*/ 1402749 h 1694229"/>
                <a:gd name="connsiteX76" fmla="*/ 1797524 w 1888788"/>
                <a:gd name="connsiteY76" fmla="*/ 1456313 h 1694229"/>
                <a:gd name="connsiteX77" fmla="*/ 1884978 w 1888788"/>
                <a:gd name="connsiteY77" fmla="*/ 1492399 h 1694229"/>
                <a:gd name="connsiteX78" fmla="*/ 1871943 w 1888788"/>
                <a:gd name="connsiteY78" fmla="*/ 1454448 h 1694229"/>
                <a:gd name="connsiteX79" fmla="*/ 1861403 w 1888788"/>
                <a:gd name="connsiteY79" fmla="*/ 1401373 h 1694229"/>
                <a:gd name="connsiteX80" fmla="*/ 1863844 w 1888788"/>
                <a:gd name="connsiteY80" fmla="*/ 1326546 h 1694229"/>
                <a:gd name="connsiteX81" fmla="*/ 1797946 w 1888788"/>
                <a:gd name="connsiteY81" fmla="*/ 1305140 h 1694229"/>
                <a:gd name="connsiteX82" fmla="*/ 1747763 w 1888788"/>
                <a:gd name="connsiteY82" fmla="*/ 1264979 h 1694229"/>
                <a:gd name="connsiteX83" fmla="*/ 1737459 w 1888788"/>
                <a:gd name="connsiteY83" fmla="*/ 1176356 h 1694229"/>
                <a:gd name="connsiteX84" fmla="*/ 1704241 w 1888788"/>
                <a:gd name="connsiteY84" fmla="*/ 1038783 h 1694229"/>
                <a:gd name="connsiteX85" fmla="*/ 1627446 w 1888788"/>
                <a:gd name="connsiteY85" fmla="*/ 972257 h 1694229"/>
                <a:gd name="connsiteX86" fmla="*/ 1594228 w 1888788"/>
                <a:gd name="connsiteY86" fmla="*/ 917660 h 1694229"/>
                <a:gd name="connsiteX87" fmla="*/ 1544162 w 1888788"/>
                <a:gd name="connsiteY87" fmla="*/ 872587 h 1694229"/>
                <a:gd name="connsiteX88" fmla="*/ 1472251 w 1888788"/>
                <a:gd name="connsiteY88" fmla="*/ 845878 h 1694229"/>
                <a:gd name="connsiteX89" fmla="*/ 1449150 w 1888788"/>
                <a:gd name="connsiteY89" fmla="*/ 823245 h 1694229"/>
                <a:gd name="connsiteX90" fmla="*/ 1477013 w 1888788"/>
                <a:gd name="connsiteY90" fmla="*/ 784801 h 1694229"/>
                <a:gd name="connsiteX91" fmla="*/ 1458319 w 1888788"/>
                <a:gd name="connsiteY91" fmla="*/ 748910 h 1694229"/>
                <a:gd name="connsiteX92" fmla="*/ 1463081 w 1888788"/>
                <a:gd name="connsiteY92" fmla="*/ 725098 h 1694229"/>
                <a:gd name="connsiteX93" fmla="*/ 1488076 w 1888788"/>
                <a:gd name="connsiteY93" fmla="*/ 724035 h 1694229"/>
                <a:gd name="connsiteX94" fmla="*/ 1580416 w 1888788"/>
                <a:gd name="connsiteY94" fmla="*/ 740220 h 1694229"/>
                <a:gd name="connsiteX95" fmla="*/ 1615719 w 1888788"/>
                <a:gd name="connsiteY95" fmla="*/ 683758 h 1694229"/>
                <a:gd name="connsiteX96" fmla="*/ 1603753 w 1888788"/>
                <a:gd name="connsiteY96" fmla="*/ 553648 h 1694229"/>
                <a:gd name="connsiteX97" fmla="*/ 1620956 w 1888788"/>
                <a:gd name="connsiteY97" fmla="*/ 405322 h 1694229"/>
                <a:gd name="connsiteX0" fmla="*/ 1620956 w 1887825"/>
                <a:gd name="connsiteY0" fmla="*/ 405322 h 1694229"/>
                <a:gd name="connsiteX1" fmla="*/ 1548806 w 1887825"/>
                <a:gd name="connsiteY1" fmla="*/ 372673 h 1694229"/>
                <a:gd name="connsiteX2" fmla="*/ 1458557 w 1887825"/>
                <a:gd name="connsiteY2" fmla="*/ 348860 h 1694229"/>
                <a:gd name="connsiteX3" fmla="*/ 1405237 w 1887825"/>
                <a:gd name="connsiteY3" fmla="*/ 271776 h 1694229"/>
                <a:gd name="connsiteX4" fmla="*/ 1382136 w 1887825"/>
                <a:gd name="connsiteY4" fmla="*/ 169931 h 1694229"/>
                <a:gd name="connsiteX5" fmla="*/ 1346239 w 1887825"/>
                <a:gd name="connsiteY5" fmla="*/ 1869 h 1694229"/>
                <a:gd name="connsiteX6" fmla="*/ 1278870 w 1887825"/>
                <a:gd name="connsiteY6" fmla="*/ 43567 h 1694229"/>
                <a:gd name="connsiteX7" fmla="*/ 1273302 w 1887825"/>
                <a:gd name="connsiteY7" fmla="*/ 101090 h 1694229"/>
                <a:gd name="connsiteX8" fmla="*/ 1257397 w 1887825"/>
                <a:gd name="connsiteY8" fmla="*/ 152303 h 1694229"/>
                <a:gd name="connsiteX9" fmla="*/ 1237872 w 1887825"/>
                <a:gd name="connsiteY9" fmla="*/ 204316 h 1694229"/>
                <a:gd name="connsiteX10" fmla="*/ 1236143 w 1887825"/>
                <a:gd name="connsiteY10" fmla="*/ 273739 h 1694229"/>
                <a:gd name="connsiteX11" fmla="*/ 1163162 w 1887825"/>
                <a:gd name="connsiteY11" fmla="*/ 283903 h 1694229"/>
                <a:gd name="connsiteX12" fmla="*/ 1098809 w 1887825"/>
                <a:gd name="connsiteY12" fmla="*/ 285917 h 1694229"/>
                <a:gd name="connsiteX13" fmla="*/ 1051208 w 1887825"/>
                <a:gd name="connsiteY13" fmla="*/ 346183 h 1694229"/>
                <a:gd name="connsiteX14" fmla="*/ 996593 w 1887825"/>
                <a:gd name="connsiteY14" fmla="*/ 371690 h 1694229"/>
                <a:gd name="connsiteX15" fmla="*/ 943969 w 1887825"/>
                <a:gd name="connsiteY15" fmla="*/ 358385 h 1694229"/>
                <a:gd name="connsiteX16" fmla="*/ 837229 w 1887825"/>
                <a:gd name="connsiteY16" fmla="*/ 376257 h 1694229"/>
                <a:gd name="connsiteX17" fmla="*/ 814246 w 1887825"/>
                <a:gd name="connsiteY17" fmla="*/ 440035 h 1694229"/>
                <a:gd name="connsiteX18" fmla="*/ 797163 w 1887825"/>
                <a:gd name="connsiteY18" fmla="*/ 475926 h 1694229"/>
                <a:gd name="connsiteX19" fmla="*/ 715132 w 1887825"/>
                <a:gd name="connsiteY19" fmla="*/ 494632 h 1694229"/>
                <a:gd name="connsiteX20" fmla="*/ 697320 w 1887825"/>
                <a:gd name="connsiteY20" fmla="*/ 440647 h 1694229"/>
                <a:gd name="connsiteX21" fmla="*/ 653456 w 1887825"/>
                <a:gd name="connsiteY21" fmla="*/ 420298 h 1694229"/>
                <a:gd name="connsiteX22" fmla="*/ 518140 w 1887825"/>
                <a:gd name="connsiteY22" fmla="*/ 420641 h 1694229"/>
                <a:gd name="connsiteX23" fmla="*/ 434263 w 1887825"/>
                <a:gd name="connsiteY23" fmla="*/ 447350 h 1694229"/>
                <a:gd name="connsiteX24" fmla="*/ 401044 w 1887825"/>
                <a:gd name="connsiteY24" fmla="*/ 420298 h 1694229"/>
                <a:gd name="connsiteX25" fmla="*/ 381994 w 1887825"/>
                <a:gd name="connsiteY25" fmla="*/ 358385 h 1694229"/>
                <a:gd name="connsiteX26" fmla="*/ 315319 w 1887825"/>
                <a:gd name="connsiteY26" fmla="*/ 305998 h 1694229"/>
                <a:gd name="connsiteX27" fmla="*/ 270134 w 1887825"/>
                <a:gd name="connsiteY27" fmla="*/ 229110 h 1694229"/>
                <a:gd name="connsiteX28" fmla="*/ 146784 w 1887825"/>
                <a:gd name="connsiteY28" fmla="*/ 258373 h 1694229"/>
                <a:gd name="connsiteX29" fmla="*/ 127734 w 1887825"/>
                <a:gd name="connsiteY29" fmla="*/ 344785 h 1694229"/>
                <a:gd name="connsiteX30" fmla="*/ 145174 w 1887825"/>
                <a:gd name="connsiteY30" fmla="*/ 411312 h 1694229"/>
                <a:gd name="connsiteX31" fmla="*/ 117735 w 1887825"/>
                <a:gd name="connsiteY31" fmla="*/ 446172 h 1694229"/>
                <a:gd name="connsiteX32" fmla="*/ 65347 w 1887825"/>
                <a:gd name="connsiteY32" fmla="*/ 474059 h 1694229"/>
                <a:gd name="connsiteX33" fmla="*/ 37246 w 1887825"/>
                <a:gd name="connsiteY33" fmla="*/ 482063 h 1694229"/>
                <a:gd name="connsiteX34" fmla="*/ 15281 w 1887825"/>
                <a:gd name="connsiteY34" fmla="*/ 520310 h 1694229"/>
                <a:gd name="connsiteX35" fmla="*/ 1469 w 1887825"/>
                <a:gd name="connsiteY35" fmla="*/ 632745 h 1694229"/>
                <a:gd name="connsiteX36" fmla="*/ 51178 w 1887825"/>
                <a:gd name="connsiteY36" fmla="*/ 685967 h 1694229"/>
                <a:gd name="connsiteX37" fmla="*/ 108092 w 1887825"/>
                <a:gd name="connsiteY37" fmla="*/ 681547 h 1694229"/>
                <a:gd name="connsiteX38" fmla="*/ 93804 w 1887825"/>
                <a:gd name="connsiteY38" fmla="*/ 751806 h 1694229"/>
                <a:gd name="connsiteX39" fmla="*/ 148631 w 1887825"/>
                <a:gd name="connsiteY39" fmla="*/ 782248 h 1694229"/>
                <a:gd name="connsiteX40" fmla="*/ 217629 w 1887825"/>
                <a:gd name="connsiteY40" fmla="*/ 792460 h 1694229"/>
                <a:gd name="connsiteX41" fmla="*/ 252932 w 1887825"/>
                <a:gd name="connsiteY41" fmla="*/ 848431 h 1694229"/>
                <a:gd name="connsiteX42" fmla="*/ 252339 w 1887825"/>
                <a:gd name="connsiteY42" fmla="*/ 893503 h 1694229"/>
                <a:gd name="connsiteX43" fmla="*/ 276863 w 1887825"/>
                <a:gd name="connsiteY43" fmla="*/ 932978 h 1694229"/>
                <a:gd name="connsiteX44" fmla="*/ 322521 w 1887825"/>
                <a:gd name="connsiteY44" fmla="*/ 971570 h 1694229"/>
                <a:gd name="connsiteX45" fmla="*/ 407654 w 1887825"/>
                <a:gd name="connsiteY45" fmla="*/ 1025822 h 1694229"/>
                <a:gd name="connsiteX46" fmla="*/ 443431 w 1887825"/>
                <a:gd name="connsiteY46" fmla="*/ 1096915 h 1694229"/>
                <a:gd name="connsiteX47" fmla="*/ 422534 w 1887825"/>
                <a:gd name="connsiteY47" fmla="*/ 1166488 h 1694229"/>
                <a:gd name="connsiteX48" fmla="*/ 500581 w 1887825"/>
                <a:gd name="connsiteY48" fmla="*/ 1222951 h 1694229"/>
                <a:gd name="connsiteX49" fmla="*/ 572613 w 1887825"/>
                <a:gd name="connsiteY49" fmla="*/ 1255945 h 1694229"/>
                <a:gd name="connsiteX50" fmla="*/ 553444 w 1887825"/>
                <a:gd name="connsiteY50" fmla="*/ 1315648 h 1694229"/>
                <a:gd name="connsiteX51" fmla="*/ 643931 w 1887825"/>
                <a:gd name="connsiteY51" fmla="*/ 1468048 h 1694229"/>
                <a:gd name="connsiteX52" fmla="*/ 736741 w 1887825"/>
                <a:gd name="connsiteY52" fmla="*/ 1541202 h 1694229"/>
                <a:gd name="connsiteX53" fmla="*/ 786806 w 1887825"/>
                <a:gd name="connsiteY53" fmla="*/ 1491860 h 1694229"/>
                <a:gd name="connsiteX54" fmla="*/ 851396 w 1887825"/>
                <a:gd name="connsiteY54" fmla="*/ 1519257 h 1694229"/>
                <a:gd name="connsiteX55" fmla="*/ 905869 w 1887825"/>
                <a:gd name="connsiteY55" fmla="*/ 1487098 h 1694229"/>
                <a:gd name="connsiteX56" fmla="*/ 922716 w 1887825"/>
                <a:gd name="connsiteY56" fmla="*/ 1444922 h 1694229"/>
                <a:gd name="connsiteX57" fmla="*/ 986593 w 1887825"/>
                <a:gd name="connsiteY57" fmla="*/ 1531334 h 1694229"/>
                <a:gd name="connsiteX58" fmla="*/ 1031660 w 1887825"/>
                <a:gd name="connsiteY58" fmla="*/ 1602428 h 1694229"/>
                <a:gd name="connsiteX59" fmla="*/ 1101606 w 1887825"/>
                <a:gd name="connsiteY59" fmla="*/ 1693947 h 1694229"/>
                <a:gd name="connsiteX60" fmla="*/ 1132504 w 1887825"/>
                <a:gd name="connsiteY60" fmla="*/ 1630856 h 1694229"/>
                <a:gd name="connsiteX61" fmla="*/ 1163163 w 1887825"/>
                <a:gd name="connsiteY61" fmla="*/ 1624376 h 1694229"/>
                <a:gd name="connsiteX62" fmla="*/ 1206262 w 1887825"/>
                <a:gd name="connsiteY62" fmla="*/ 1653639 h 1694229"/>
                <a:gd name="connsiteX63" fmla="*/ 1239837 w 1887825"/>
                <a:gd name="connsiteY63" fmla="*/ 1612985 h 1694229"/>
                <a:gd name="connsiteX64" fmla="*/ 1258658 w 1887825"/>
                <a:gd name="connsiteY64" fmla="*/ 1617602 h 1694229"/>
                <a:gd name="connsiteX65" fmla="*/ 1292700 w 1887825"/>
                <a:gd name="connsiteY65" fmla="*/ 1684079 h 1694229"/>
                <a:gd name="connsiteX66" fmla="*/ 1349256 w 1887825"/>
                <a:gd name="connsiteY66" fmla="*/ 1660610 h 1694229"/>
                <a:gd name="connsiteX67" fmla="*/ 1401288 w 1887825"/>
                <a:gd name="connsiteY67" fmla="*/ 1604489 h 1694229"/>
                <a:gd name="connsiteX68" fmla="*/ 1452065 w 1887825"/>
                <a:gd name="connsiteY68" fmla="*/ 1587946 h 1694229"/>
                <a:gd name="connsiteX69" fmla="*/ 1469744 w 1887825"/>
                <a:gd name="connsiteY69" fmla="*/ 1643768 h 1694229"/>
                <a:gd name="connsiteX70" fmla="*/ 1539639 w 1887825"/>
                <a:gd name="connsiteY70" fmla="*/ 1618090 h 1694229"/>
                <a:gd name="connsiteX71" fmla="*/ 1570417 w 1887825"/>
                <a:gd name="connsiteY71" fmla="*/ 1531334 h 1694229"/>
                <a:gd name="connsiteX72" fmla="*/ 1651853 w 1887825"/>
                <a:gd name="connsiteY72" fmla="*/ 1441192 h 1694229"/>
                <a:gd name="connsiteX73" fmla="*/ 1696444 w 1887825"/>
                <a:gd name="connsiteY73" fmla="*/ 1410062 h 1694229"/>
                <a:gd name="connsiteX74" fmla="*/ 1724813 w 1887825"/>
                <a:gd name="connsiteY74" fmla="*/ 1413357 h 1694229"/>
                <a:gd name="connsiteX75" fmla="*/ 1814608 w 1887825"/>
                <a:gd name="connsiteY75" fmla="*/ 1402749 h 1694229"/>
                <a:gd name="connsiteX76" fmla="*/ 1812167 w 1887825"/>
                <a:gd name="connsiteY76" fmla="*/ 1466525 h 1694229"/>
                <a:gd name="connsiteX77" fmla="*/ 1884978 w 1887825"/>
                <a:gd name="connsiteY77" fmla="*/ 1492399 h 1694229"/>
                <a:gd name="connsiteX78" fmla="*/ 1871943 w 1887825"/>
                <a:gd name="connsiteY78" fmla="*/ 1454448 h 1694229"/>
                <a:gd name="connsiteX79" fmla="*/ 1861403 w 1887825"/>
                <a:gd name="connsiteY79" fmla="*/ 1401373 h 1694229"/>
                <a:gd name="connsiteX80" fmla="*/ 1863844 w 1887825"/>
                <a:gd name="connsiteY80" fmla="*/ 1326546 h 1694229"/>
                <a:gd name="connsiteX81" fmla="*/ 1797946 w 1887825"/>
                <a:gd name="connsiteY81" fmla="*/ 1305140 h 1694229"/>
                <a:gd name="connsiteX82" fmla="*/ 1747763 w 1887825"/>
                <a:gd name="connsiteY82" fmla="*/ 1264979 h 1694229"/>
                <a:gd name="connsiteX83" fmla="*/ 1737459 w 1887825"/>
                <a:gd name="connsiteY83" fmla="*/ 1176356 h 1694229"/>
                <a:gd name="connsiteX84" fmla="*/ 1704241 w 1887825"/>
                <a:gd name="connsiteY84" fmla="*/ 1038783 h 1694229"/>
                <a:gd name="connsiteX85" fmla="*/ 1627446 w 1887825"/>
                <a:gd name="connsiteY85" fmla="*/ 972257 h 1694229"/>
                <a:gd name="connsiteX86" fmla="*/ 1594228 w 1887825"/>
                <a:gd name="connsiteY86" fmla="*/ 917660 h 1694229"/>
                <a:gd name="connsiteX87" fmla="*/ 1544162 w 1887825"/>
                <a:gd name="connsiteY87" fmla="*/ 872587 h 1694229"/>
                <a:gd name="connsiteX88" fmla="*/ 1472251 w 1887825"/>
                <a:gd name="connsiteY88" fmla="*/ 845878 h 1694229"/>
                <a:gd name="connsiteX89" fmla="*/ 1449150 w 1887825"/>
                <a:gd name="connsiteY89" fmla="*/ 823245 h 1694229"/>
                <a:gd name="connsiteX90" fmla="*/ 1477013 w 1887825"/>
                <a:gd name="connsiteY90" fmla="*/ 784801 h 1694229"/>
                <a:gd name="connsiteX91" fmla="*/ 1458319 w 1887825"/>
                <a:gd name="connsiteY91" fmla="*/ 748910 h 1694229"/>
                <a:gd name="connsiteX92" fmla="*/ 1463081 w 1887825"/>
                <a:gd name="connsiteY92" fmla="*/ 725098 h 1694229"/>
                <a:gd name="connsiteX93" fmla="*/ 1488076 w 1887825"/>
                <a:gd name="connsiteY93" fmla="*/ 724035 h 1694229"/>
                <a:gd name="connsiteX94" fmla="*/ 1580416 w 1887825"/>
                <a:gd name="connsiteY94" fmla="*/ 740220 h 1694229"/>
                <a:gd name="connsiteX95" fmla="*/ 1615719 w 1887825"/>
                <a:gd name="connsiteY95" fmla="*/ 683758 h 1694229"/>
                <a:gd name="connsiteX96" fmla="*/ 1603753 w 1887825"/>
                <a:gd name="connsiteY96" fmla="*/ 553648 h 1694229"/>
                <a:gd name="connsiteX97" fmla="*/ 1620956 w 1887825"/>
                <a:gd name="connsiteY97" fmla="*/ 405322 h 1694229"/>
                <a:gd name="connsiteX0" fmla="*/ 1620956 w 1887825"/>
                <a:gd name="connsiteY0" fmla="*/ 405322 h 1694229"/>
                <a:gd name="connsiteX1" fmla="*/ 1548806 w 1887825"/>
                <a:gd name="connsiteY1" fmla="*/ 372673 h 1694229"/>
                <a:gd name="connsiteX2" fmla="*/ 1458557 w 1887825"/>
                <a:gd name="connsiteY2" fmla="*/ 348860 h 1694229"/>
                <a:gd name="connsiteX3" fmla="*/ 1405237 w 1887825"/>
                <a:gd name="connsiteY3" fmla="*/ 271776 h 1694229"/>
                <a:gd name="connsiteX4" fmla="*/ 1382136 w 1887825"/>
                <a:gd name="connsiteY4" fmla="*/ 169931 h 1694229"/>
                <a:gd name="connsiteX5" fmla="*/ 1346239 w 1887825"/>
                <a:gd name="connsiteY5" fmla="*/ 1869 h 1694229"/>
                <a:gd name="connsiteX6" fmla="*/ 1278870 w 1887825"/>
                <a:gd name="connsiteY6" fmla="*/ 43567 h 1694229"/>
                <a:gd name="connsiteX7" fmla="*/ 1273302 w 1887825"/>
                <a:gd name="connsiteY7" fmla="*/ 101090 h 1694229"/>
                <a:gd name="connsiteX8" fmla="*/ 1257397 w 1887825"/>
                <a:gd name="connsiteY8" fmla="*/ 152303 h 1694229"/>
                <a:gd name="connsiteX9" fmla="*/ 1237872 w 1887825"/>
                <a:gd name="connsiteY9" fmla="*/ 204316 h 1694229"/>
                <a:gd name="connsiteX10" fmla="*/ 1236143 w 1887825"/>
                <a:gd name="connsiteY10" fmla="*/ 273739 h 1694229"/>
                <a:gd name="connsiteX11" fmla="*/ 1163162 w 1887825"/>
                <a:gd name="connsiteY11" fmla="*/ 283903 h 1694229"/>
                <a:gd name="connsiteX12" fmla="*/ 1098809 w 1887825"/>
                <a:gd name="connsiteY12" fmla="*/ 285917 h 1694229"/>
                <a:gd name="connsiteX13" fmla="*/ 1051208 w 1887825"/>
                <a:gd name="connsiteY13" fmla="*/ 346183 h 1694229"/>
                <a:gd name="connsiteX14" fmla="*/ 996593 w 1887825"/>
                <a:gd name="connsiteY14" fmla="*/ 371690 h 1694229"/>
                <a:gd name="connsiteX15" fmla="*/ 943969 w 1887825"/>
                <a:gd name="connsiteY15" fmla="*/ 358385 h 1694229"/>
                <a:gd name="connsiteX16" fmla="*/ 837229 w 1887825"/>
                <a:gd name="connsiteY16" fmla="*/ 376257 h 1694229"/>
                <a:gd name="connsiteX17" fmla="*/ 814246 w 1887825"/>
                <a:gd name="connsiteY17" fmla="*/ 440035 h 1694229"/>
                <a:gd name="connsiteX18" fmla="*/ 797163 w 1887825"/>
                <a:gd name="connsiteY18" fmla="*/ 475926 h 1694229"/>
                <a:gd name="connsiteX19" fmla="*/ 715132 w 1887825"/>
                <a:gd name="connsiteY19" fmla="*/ 494632 h 1694229"/>
                <a:gd name="connsiteX20" fmla="*/ 697320 w 1887825"/>
                <a:gd name="connsiteY20" fmla="*/ 440647 h 1694229"/>
                <a:gd name="connsiteX21" fmla="*/ 653456 w 1887825"/>
                <a:gd name="connsiteY21" fmla="*/ 420298 h 1694229"/>
                <a:gd name="connsiteX22" fmla="*/ 518140 w 1887825"/>
                <a:gd name="connsiteY22" fmla="*/ 420641 h 1694229"/>
                <a:gd name="connsiteX23" fmla="*/ 434263 w 1887825"/>
                <a:gd name="connsiteY23" fmla="*/ 447350 h 1694229"/>
                <a:gd name="connsiteX24" fmla="*/ 401044 w 1887825"/>
                <a:gd name="connsiteY24" fmla="*/ 420298 h 1694229"/>
                <a:gd name="connsiteX25" fmla="*/ 381994 w 1887825"/>
                <a:gd name="connsiteY25" fmla="*/ 358385 h 1694229"/>
                <a:gd name="connsiteX26" fmla="*/ 315319 w 1887825"/>
                <a:gd name="connsiteY26" fmla="*/ 305998 h 1694229"/>
                <a:gd name="connsiteX27" fmla="*/ 270134 w 1887825"/>
                <a:gd name="connsiteY27" fmla="*/ 229110 h 1694229"/>
                <a:gd name="connsiteX28" fmla="*/ 146784 w 1887825"/>
                <a:gd name="connsiteY28" fmla="*/ 258373 h 1694229"/>
                <a:gd name="connsiteX29" fmla="*/ 127734 w 1887825"/>
                <a:gd name="connsiteY29" fmla="*/ 344785 h 1694229"/>
                <a:gd name="connsiteX30" fmla="*/ 145174 w 1887825"/>
                <a:gd name="connsiteY30" fmla="*/ 411312 h 1694229"/>
                <a:gd name="connsiteX31" fmla="*/ 117735 w 1887825"/>
                <a:gd name="connsiteY31" fmla="*/ 446172 h 1694229"/>
                <a:gd name="connsiteX32" fmla="*/ 65347 w 1887825"/>
                <a:gd name="connsiteY32" fmla="*/ 474059 h 1694229"/>
                <a:gd name="connsiteX33" fmla="*/ 37246 w 1887825"/>
                <a:gd name="connsiteY33" fmla="*/ 482063 h 1694229"/>
                <a:gd name="connsiteX34" fmla="*/ 15281 w 1887825"/>
                <a:gd name="connsiteY34" fmla="*/ 520310 h 1694229"/>
                <a:gd name="connsiteX35" fmla="*/ 1469 w 1887825"/>
                <a:gd name="connsiteY35" fmla="*/ 632745 h 1694229"/>
                <a:gd name="connsiteX36" fmla="*/ 51178 w 1887825"/>
                <a:gd name="connsiteY36" fmla="*/ 685967 h 1694229"/>
                <a:gd name="connsiteX37" fmla="*/ 108092 w 1887825"/>
                <a:gd name="connsiteY37" fmla="*/ 681547 h 1694229"/>
                <a:gd name="connsiteX38" fmla="*/ 93804 w 1887825"/>
                <a:gd name="connsiteY38" fmla="*/ 751806 h 1694229"/>
                <a:gd name="connsiteX39" fmla="*/ 148631 w 1887825"/>
                <a:gd name="connsiteY39" fmla="*/ 782248 h 1694229"/>
                <a:gd name="connsiteX40" fmla="*/ 217629 w 1887825"/>
                <a:gd name="connsiteY40" fmla="*/ 792460 h 1694229"/>
                <a:gd name="connsiteX41" fmla="*/ 252932 w 1887825"/>
                <a:gd name="connsiteY41" fmla="*/ 848431 h 1694229"/>
                <a:gd name="connsiteX42" fmla="*/ 252339 w 1887825"/>
                <a:gd name="connsiteY42" fmla="*/ 893503 h 1694229"/>
                <a:gd name="connsiteX43" fmla="*/ 276863 w 1887825"/>
                <a:gd name="connsiteY43" fmla="*/ 932978 h 1694229"/>
                <a:gd name="connsiteX44" fmla="*/ 322521 w 1887825"/>
                <a:gd name="connsiteY44" fmla="*/ 971570 h 1694229"/>
                <a:gd name="connsiteX45" fmla="*/ 407654 w 1887825"/>
                <a:gd name="connsiteY45" fmla="*/ 1025822 h 1694229"/>
                <a:gd name="connsiteX46" fmla="*/ 443431 w 1887825"/>
                <a:gd name="connsiteY46" fmla="*/ 1096915 h 1694229"/>
                <a:gd name="connsiteX47" fmla="*/ 422534 w 1887825"/>
                <a:gd name="connsiteY47" fmla="*/ 1166488 h 1694229"/>
                <a:gd name="connsiteX48" fmla="*/ 500581 w 1887825"/>
                <a:gd name="connsiteY48" fmla="*/ 1222951 h 1694229"/>
                <a:gd name="connsiteX49" fmla="*/ 572613 w 1887825"/>
                <a:gd name="connsiteY49" fmla="*/ 1255945 h 1694229"/>
                <a:gd name="connsiteX50" fmla="*/ 582731 w 1887825"/>
                <a:gd name="connsiteY50" fmla="*/ 1330966 h 1694229"/>
                <a:gd name="connsiteX51" fmla="*/ 643931 w 1887825"/>
                <a:gd name="connsiteY51" fmla="*/ 1468048 h 1694229"/>
                <a:gd name="connsiteX52" fmla="*/ 736741 w 1887825"/>
                <a:gd name="connsiteY52" fmla="*/ 1541202 h 1694229"/>
                <a:gd name="connsiteX53" fmla="*/ 786806 w 1887825"/>
                <a:gd name="connsiteY53" fmla="*/ 1491860 h 1694229"/>
                <a:gd name="connsiteX54" fmla="*/ 851396 w 1887825"/>
                <a:gd name="connsiteY54" fmla="*/ 1519257 h 1694229"/>
                <a:gd name="connsiteX55" fmla="*/ 905869 w 1887825"/>
                <a:gd name="connsiteY55" fmla="*/ 1487098 h 1694229"/>
                <a:gd name="connsiteX56" fmla="*/ 922716 w 1887825"/>
                <a:gd name="connsiteY56" fmla="*/ 1444922 h 1694229"/>
                <a:gd name="connsiteX57" fmla="*/ 986593 w 1887825"/>
                <a:gd name="connsiteY57" fmla="*/ 1531334 h 1694229"/>
                <a:gd name="connsiteX58" fmla="*/ 1031660 w 1887825"/>
                <a:gd name="connsiteY58" fmla="*/ 1602428 h 1694229"/>
                <a:gd name="connsiteX59" fmla="*/ 1101606 w 1887825"/>
                <a:gd name="connsiteY59" fmla="*/ 1693947 h 1694229"/>
                <a:gd name="connsiteX60" fmla="*/ 1132504 w 1887825"/>
                <a:gd name="connsiteY60" fmla="*/ 1630856 h 1694229"/>
                <a:gd name="connsiteX61" fmla="*/ 1163163 w 1887825"/>
                <a:gd name="connsiteY61" fmla="*/ 1624376 h 1694229"/>
                <a:gd name="connsiteX62" fmla="*/ 1206262 w 1887825"/>
                <a:gd name="connsiteY62" fmla="*/ 1653639 h 1694229"/>
                <a:gd name="connsiteX63" fmla="*/ 1239837 w 1887825"/>
                <a:gd name="connsiteY63" fmla="*/ 1612985 h 1694229"/>
                <a:gd name="connsiteX64" fmla="*/ 1258658 w 1887825"/>
                <a:gd name="connsiteY64" fmla="*/ 1617602 h 1694229"/>
                <a:gd name="connsiteX65" fmla="*/ 1292700 w 1887825"/>
                <a:gd name="connsiteY65" fmla="*/ 1684079 h 1694229"/>
                <a:gd name="connsiteX66" fmla="*/ 1349256 w 1887825"/>
                <a:gd name="connsiteY66" fmla="*/ 1660610 h 1694229"/>
                <a:gd name="connsiteX67" fmla="*/ 1401288 w 1887825"/>
                <a:gd name="connsiteY67" fmla="*/ 1604489 h 1694229"/>
                <a:gd name="connsiteX68" fmla="*/ 1452065 w 1887825"/>
                <a:gd name="connsiteY68" fmla="*/ 1587946 h 1694229"/>
                <a:gd name="connsiteX69" fmla="*/ 1469744 w 1887825"/>
                <a:gd name="connsiteY69" fmla="*/ 1643768 h 1694229"/>
                <a:gd name="connsiteX70" fmla="*/ 1539639 w 1887825"/>
                <a:gd name="connsiteY70" fmla="*/ 1618090 h 1694229"/>
                <a:gd name="connsiteX71" fmla="*/ 1570417 w 1887825"/>
                <a:gd name="connsiteY71" fmla="*/ 1531334 h 1694229"/>
                <a:gd name="connsiteX72" fmla="*/ 1651853 w 1887825"/>
                <a:gd name="connsiteY72" fmla="*/ 1441192 h 1694229"/>
                <a:gd name="connsiteX73" fmla="*/ 1696444 w 1887825"/>
                <a:gd name="connsiteY73" fmla="*/ 1410062 h 1694229"/>
                <a:gd name="connsiteX74" fmla="*/ 1724813 w 1887825"/>
                <a:gd name="connsiteY74" fmla="*/ 1413357 h 1694229"/>
                <a:gd name="connsiteX75" fmla="*/ 1814608 w 1887825"/>
                <a:gd name="connsiteY75" fmla="*/ 1402749 h 1694229"/>
                <a:gd name="connsiteX76" fmla="*/ 1812167 w 1887825"/>
                <a:gd name="connsiteY76" fmla="*/ 1466525 h 1694229"/>
                <a:gd name="connsiteX77" fmla="*/ 1884978 w 1887825"/>
                <a:gd name="connsiteY77" fmla="*/ 1492399 h 1694229"/>
                <a:gd name="connsiteX78" fmla="*/ 1871943 w 1887825"/>
                <a:gd name="connsiteY78" fmla="*/ 1454448 h 1694229"/>
                <a:gd name="connsiteX79" fmla="*/ 1861403 w 1887825"/>
                <a:gd name="connsiteY79" fmla="*/ 1401373 h 1694229"/>
                <a:gd name="connsiteX80" fmla="*/ 1863844 w 1887825"/>
                <a:gd name="connsiteY80" fmla="*/ 1326546 h 1694229"/>
                <a:gd name="connsiteX81" fmla="*/ 1797946 w 1887825"/>
                <a:gd name="connsiteY81" fmla="*/ 1305140 h 1694229"/>
                <a:gd name="connsiteX82" fmla="*/ 1747763 w 1887825"/>
                <a:gd name="connsiteY82" fmla="*/ 1264979 h 1694229"/>
                <a:gd name="connsiteX83" fmla="*/ 1737459 w 1887825"/>
                <a:gd name="connsiteY83" fmla="*/ 1176356 h 1694229"/>
                <a:gd name="connsiteX84" fmla="*/ 1704241 w 1887825"/>
                <a:gd name="connsiteY84" fmla="*/ 1038783 h 1694229"/>
                <a:gd name="connsiteX85" fmla="*/ 1627446 w 1887825"/>
                <a:gd name="connsiteY85" fmla="*/ 972257 h 1694229"/>
                <a:gd name="connsiteX86" fmla="*/ 1594228 w 1887825"/>
                <a:gd name="connsiteY86" fmla="*/ 917660 h 1694229"/>
                <a:gd name="connsiteX87" fmla="*/ 1544162 w 1887825"/>
                <a:gd name="connsiteY87" fmla="*/ 872587 h 1694229"/>
                <a:gd name="connsiteX88" fmla="*/ 1472251 w 1887825"/>
                <a:gd name="connsiteY88" fmla="*/ 845878 h 1694229"/>
                <a:gd name="connsiteX89" fmla="*/ 1449150 w 1887825"/>
                <a:gd name="connsiteY89" fmla="*/ 823245 h 1694229"/>
                <a:gd name="connsiteX90" fmla="*/ 1477013 w 1887825"/>
                <a:gd name="connsiteY90" fmla="*/ 784801 h 1694229"/>
                <a:gd name="connsiteX91" fmla="*/ 1458319 w 1887825"/>
                <a:gd name="connsiteY91" fmla="*/ 748910 h 1694229"/>
                <a:gd name="connsiteX92" fmla="*/ 1463081 w 1887825"/>
                <a:gd name="connsiteY92" fmla="*/ 725098 h 1694229"/>
                <a:gd name="connsiteX93" fmla="*/ 1488076 w 1887825"/>
                <a:gd name="connsiteY93" fmla="*/ 724035 h 1694229"/>
                <a:gd name="connsiteX94" fmla="*/ 1580416 w 1887825"/>
                <a:gd name="connsiteY94" fmla="*/ 740220 h 1694229"/>
                <a:gd name="connsiteX95" fmla="*/ 1615719 w 1887825"/>
                <a:gd name="connsiteY95" fmla="*/ 683758 h 1694229"/>
                <a:gd name="connsiteX96" fmla="*/ 1603753 w 1887825"/>
                <a:gd name="connsiteY96" fmla="*/ 553648 h 1694229"/>
                <a:gd name="connsiteX97" fmla="*/ 1620956 w 1887825"/>
                <a:gd name="connsiteY97" fmla="*/ 405322 h 1694229"/>
                <a:gd name="connsiteX0" fmla="*/ 1620956 w 1887825"/>
                <a:gd name="connsiteY0" fmla="*/ 405322 h 1694229"/>
                <a:gd name="connsiteX1" fmla="*/ 1548806 w 1887825"/>
                <a:gd name="connsiteY1" fmla="*/ 372673 h 1694229"/>
                <a:gd name="connsiteX2" fmla="*/ 1458557 w 1887825"/>
                <a:gd name="connsiteY2" fmla="*/ 348860 h 1694229"/>
                <a:gd name="connsiteX3" fmla="*/ 1405237 w 1887825"/>
                <a:gd name="connsiteY3" fmla="*/ 271776 h 1694229"/>
                <a:gd name="connsiteX4" fmla="*/ 1382136 w 1887825"/>
                <a:gd name="connsiteY4" fmla="*/ 169931 h 1694229"/>
                <a:gd name="connsiteX5" fmla="*/ 1346239 w 1887825"/>
                <a:gd name="connsiteY5" fmla="*/ 1869 h 1694229"/>
                <a:gd name="connsiteX6" fmla="*/ 1278870 w 1887825"/>
                <a:gd name="connsiteY6" fmla="*/ 43567 h 1694229"/>
                <a:gd name="connsiteX7" fmla="*/ 1273302 w 1887825"/>
                <a:gd name="connsiteY7" fmla="*/ 101090 h 1694229"/>
                <a:gd name="connsiteX8" fmla="*/ 1257397 w 1887825"/>
                <a:gd name="connsiteY8" fmla="*/ 152303 h 1694229"/>
                <a:gd name="connsiteX9" fmla="*/ 1237872 w 1887825"/>
                <a:gd name="connsiteY9" fmla="*/ 204316 h 1694229"/>
                <a:gd name="connsiteX10" fmla="*/ 1236143 w 1887825"/>
                <a:gd name="connsiteY10" fmla="*/ 273739 h 1694229"/>
                <a:gd name="connsiteX11" fmla="*/ 1163162 w 1887825"/>
                <a:gd name="connsiteY11" fmla="*/ 283903 h 1694229"/>
                <a:gd name="connsiteX12" fmla="*/ 1098809 w 1887825"/>
                <a:gd name="connsiteY12" fmla="*/ 285917 h 1694229"/>
                <a:gd name="connsiteX13" fmla="*/ 1051208 w 1887825"/>
                <a:gd name="connsiteY13" fmla="*/ 346183 h 1694229"/>
                <a:gd name="connsiteX14" fmla="*/ 996593 w 1887825"/>
                <a:gd name="connsiteY14" fmla="*/ 371690 h 1694229"/>
                <a:gd name="connsiteX15" fmla="*/ 943969 w 1887825"/>
                <a:gd name="connsiteY15" fmla="*/ 358385 h 1694229"/>
                <a:gd name="connsiteX16" fmla="*/ 837229 w 1887825"/>
                <a:gd name="connsiteY16" fmla="*/ 376257 h 1694229"/>
                <a:gd name="connsiteX17" fmla="*/ 814246 w 1887825"/>
                <a:gd name="connsiteY17" fmla="*/ 440035 h 1694229"/>
                <a:gd name="connsiteX18" fmla="*/ 797163 w 1887825"/>
                <a:gd name="connsiteY18" fmla="*/ 475926 h 1694229"/>
                <a:gd name="connsiteX19" fmla="*/ 715132 w 1887825"/>
                <a:gd name="connsiteY19" fmla="*/ 494632 h 1694229"/>
                <a:gd name="connsiteX20" fmla="*/ 697320 w 1887825"/>
                <a:gd name="connsiteY20" fmla="*/ 440647 h 1694229"/>
                <a:gd name="connsiteX21" fmla="*/ 653456 w 1887825"/>
                <a:gd name="connsiteY21" fmla="*/ 420298 h 1694229"/>
                <a:gd name="connsiteX22" fmla="*/ 518140 w 1887825"/>
                <a:gd name="connsiteY22" fmla="*/ 420641 h 1694229"/>
                <a:gd name="connsiteX23" fmla="*/ 434263 w 1887825"/>
                <a:gd name="connsiteY23" fmla="*/ 447350 h 1694229"/>
                <a:gd name="connsiteX24" fmla="*/ 401044 w 1887825"/>
                <a:gd name="connsiteY24" fmla="*/ 420298 h 1694229"/>
                <a:gd name="connsiteX25" fmla="*/ 381994 w 1887825"/>
                <a:gd name="connsiteY25" fmla="*/ 358385 h 1694229"/>
                <a:gd name="connsiteX26" fmla="*/ 315319 w 1887825"/>
                <a:gd name="connsiteY26" fmla="*/ 305998 h 1694229"/>
                <a:gd name="connsiteX27" fmla="*/ 270134 w 1887825"/>
                <a:gd name="connsiteY27" fmla="*/ 229110 h 1694229"/>
                <a:gd name="connsiteX28" fmla="*/ 146784 w 1887825"/>
                <a:gd name="connsiteY28" fmla="*/ 258373 h 1694229"/>
                <a:gd name="connsiteX29" fmla="*/ 127734 w 1887825"/>
                <a:gd name="connsiteY29" fmla="*/ 344785 h 1694229"/>
                <a:gd name="connsiteX30" fmla="*/ 145174 w 1887825"/>
                <a:gd name="connsiteY30" fmla="*/ 411312 h 1694229"/>
                <a:gd name="connsiteX31" fmla="*/ 117735 w 1887825"/>
                <a:gd name="connsiteY31" fmla="*/ 446172 h 1694229"/>
                <a:gd name="connsiteX32" fmla="*/ 65347 w 1887825"/>
                <a:gd name="connsiteY32" fmla="*/ 474059 h 1694229"/>
                <a:gd name="connsiteX33" fmla="*/ 37246 w 1887825"/>
                <a:gd name="connsiteY33" fmla="*/ 482063 h 1694229"/>
                <a:gd name="connsiteX34" fmla="*/ 15281 w 1887825"/>
                <a:gd name="connsiteY34" fmla="*/ 520310 h 1694229"/>
                <a:gd name="connsiteX35" fmla="*/ 1469 w 1887825"/>
                <a:gd name="connsiteY35" fmla="*/ 632745 h 1694229"/>
                <a:gd name="connsiteX36" fmla="*/ 51178 w 1887825"/>
                <a:gd name="connsiteY36" fmla="*/ 685967 h 1694229"/>
                <a:gd name="connsiteX37" fmla="*/ 108092 w 1887825"/>
                <a:gd name="connsiteY37" fmla="*/ 681547 h 1694229"/>
                <a:gd name="connsiteX38" fmla="*/ 93804 w 1887825"/>
                <a:gd name="connsiteY38" fmla="*/ 751806 h 1694229"/>
                <a:gd name="connsiteX39" fmla="*/ 148631 w 1887825"/>
                <a:gd name="connsiteY39" fmla="*/ 782248 h 1694229"/>
                <a:gd name="connsiteX40" fmla="*/ 217629 w 1887825"/>
                <a:gd name="connsiteY40" fmla="*/ 792460 h 1694229"/>
                <a:gd name="connsiteX41" fmla="*/ 252932 w 1887825"/>
                <a:gd name="connsiteY41" fmla="*/ 848431 h 1694229"/>
                <a:gd name="connsiteX42" fmla="*/ 252339 w 1887825"/>
                <a:gd name="connsiteY42" fmla="*/ 893503 h 1694229"/>
                <a:gd name="connsiteX43" fmla="*/ 276863 w 1887825"/>
                <a:gd name="connsiteY43" fmla="*/ 932978 h 1694229"/>
                <a:gd name="connsiteX44" fmla="*/ 322521 w 1887825"/>
                <a:gd name="connsiteY44" fmla="*/ 971570 h 1694229"/>
                <a:gd name="connsiteX45" fmla="*/ 407654 w 1887825"/>
                <a:gd name="connsiteY45" fmla="*/ 1025822 h 1694229"/>
                <a:gd name="connsiteX46" fmla="*/ 443431 w 1887825"/>
                <a:gd name="connsiteY46" fmla="*/ 1096915 h 1694229"/>
                <a:gd name="connsiteX47" fmla="*/ 422534 w 1887825"/>
                <a:gd name="connsiteY47" fmla="*/ 1166488 h 1694229"/>
                <a:gd name="connsiteX48" fmla="*/ 500581 w 1887825"/>
                <a:gd name="connsiteY48" fmla="*/ 1222951 h 1694229"/>
                <a:gd name="connsiteX49" fmla="*/ 572613 w 1887825"/>
                <a:gd name="connsiteY49" fmla="*/ 1255945 h 1694229"/>
                <a:gd name="connsiteX50" fmla="*/ 582731 w 1887825"/>
                <a:gd name="connsiteY50" fmla="*/ 1330966 h 1694229"/>
                <a:gd name="connsiteX51" fmla="*/ 643931 w 1887825"/>
                <a:gd name="connsiteY51" fmla="*/ 1468048 h 1694229"/>
                <a:gd name="connsiteX52" fmla="*/ 736741 w 1887825"/>
                <a:gd name="connsiteY52" fmla="*/ 1541202 h 1694229"/>
                <a:gd name="connsiteX53" fmla="*/ 786806 w 1887825"/>
                <a:gd name="connsiteY53" fmla="*/ 1491860 h 1694229"/>
                <a:gd name="connsiteX54" fmla="*/ 851396 w 1887825"/>
                <a:gd name="connsiteY54" fmla="*/ 1519257 h 1694229"/>
                <a:gd name="connsiteX55" fmla="*/ 905869 w 1887825"/>
                <a:gd name="connsiteY55" fmla="*/ 1487098 h 1694229"/>
                <a:gd name="connsiteX56" fmla="*/ 922716 w 1887825"/>
                <a:gd name="connsiteY56" fmla="*/ 1444922 h 1694229"/>
                <a:gd name="connsiteX57" fmla="*/ 986593 w 1887825"/>
                <a:gd name="connsiteY57" fmla="*/ 1531334 h 1694229"/>
                <a:gd name="connsiteX58" fmla="*/ 1031660 w 1887825"/>
                <a:gd name="connsiteY58" fmla="*/ 1602428 h 1694229"/>
                <a:gd name="connsiteX59" fmla="*/ 1101606 w 1887825"/>
                <a:gd name="connsiteY59" fmla="*/ 1693947 h 1694229"/>
                <a:gd name="connsiteX60" fmla="*/ 1132504 w 1887825"/>
                <a:gd name="connsiteY60" fmla="*/ 1630856 h 1694229"/>
                <a:gd name="connsiteX61" fmla="*/ 1163163 w 1887825"/>
                <a:gd name="connsiteY61" fmla="*/ 1624376 h 1694229"/>
                <a:gd name="connsiteX62" fmla="*/ 1206262 w 1887825"/>
                <a:gd name="connsiteY62" fmla="*/ 1653639 h 1694229"/>
                <a:gd name="connsiteX63" fmla="*/ 1239837 w 1887825"/>
                <a:gd name="connsiteY63" fmla="*/ 1612985 h 1694229"/>
                <a:gd name="connsiteX64" fmla="*/ 1258658 w 1887825"/>
                <a:gd name="connsiteY64" fmla="*/ 1617602 h 1694229"/>
                <a:gd name="connsiteX65" fmla="*/ 1292700 w 1887825"/>
                <a:gd name="connsiteY65" fmla="*/ 1684079 h 1694229"/>
                <a:gd name="connsiteX66" fmla="*/ 1349256 w 1887825"/>
                <a:gd name="connsiteY66" fmla="*/ 1660610 h 1694229"/>
                <a:gd name="connsiteX67" fmla="*/ 1401288 w 1887825"/>
                <a:gd name="connsiteY67" fmla="*/ 1604489 h 1694229"/>
                <a:gd name="connsiteX68" fmla="*/ 1452065 w 1887825"/>
                <a:gd name="connsiteY68" fmla="*/ 1587946 h 1694229"/>
                <a:gd name="connsiteX69" fmla="*/ 1469744 w 1887825"/>
                <a:gd name="connsiteY69" fmla="*/ 1643768 h 1694229"/>
                <a:gd name="connsiteX70" fmla="*/ 1539639 w 1887825"/>
                <a:gd name="connsiteY70" fmla="*/ 1618090 h 1694229"/>
                <a:gd name="connsiteX71" fmla="*/ 1570417 w 1887825"/>
                <a:gd name="connsiteY71" fmla="*/ 1531334 h 1694229"/>
                <a:gd name="connsiteX72" fmla="*/ 1651853 w 1887825"/>
                <a:gd name="connsiteY72" fmla="*/ 1441192 h 1694229"/>
                <a:gd name="connsiteX73" fmla="*/ 1696444 w 1887825"/>
                <a:gd name="connsiteY73" fmla="*/ 1410062 h 1694229"/>
                <a:gd name="connsiteX74" fmla="*/ 1724813 w 1887825"/>
                <a:gd name="connsiteY74" fmla="*/ 1413357 h 1694229"/>
                <a:gd name="connsiteX75" fmla="*/ 1814608 w 1887825"/>
                <a:gd name="connsiteY75" fmla="*/ 1402749 h 1694229"/>
                <a:gd name="connsiteX76" fmla="*/ 1812167 w 1887825"/>
                <a:gd name="connsiteY76" fmla="*/ 1466525 h 1694229"/>
                <a:gd name="connsiteX77" fmla="*/ 1884978 w 1887825"/>
                <a:gd name="connsiteY77" fmla="*/ 1492399 h 1694229"/>
                <a:gd name="connsiteX78" fmla="*/ 1871943 w 1887825"/>
                <a:gd name="connsiteY78" fmla="*/ 1454448 h 1694229"/>
                <a:gd name="connsiteX79" fmla="*/ 1861403 w 1887825"/>
                <a:gd name="connsiteY79" fmla="*/ 1401373 h 1694229"/>
                <a:gd name="connsiteX80" fmla="*/ 1863844 w 1887825"/>
                <a:gd name="connsiteY80" fmla="*/ 1326546 h 1694229"/>
                <a:gd name="connsiteX81" fmla="*/ 1797946 w 1887825"/>
                <a:gd name="connsiteY81" fmla="*/ 1305140 h 1694229"/>
                <a:gd name="connsiteX82" fmla="*/ 1747763 w 1887825"/>
                <a:gd name="connsiteY82" fmla="*/ 1264979 h 1694229"/>
                <a:gd name="connsiteX83" fmla="*/ 1737459 w 1887825"/>
                <a:gd name="connsiteY83" fmla="*/ 1176356 h 1694229"/>
                <a:gd name="connsiteX84" fmla="*/ 1704241 w 1887825"/>
                <a:gd name="connsiteY84" fmla="*/ 1038783 h 1694229"/>
                <a:gd name="connsiteX85" fmla="*/ 1627446 w 1887825"/>
                <a:gd name="connsiteY85" fmla="*/ 972257 h 1694229"/>
                <a:gd name="connsiteX86" fmla="*/ 1594228 w 1887825"/>
                <a:gd name="connsiteY86" fmla="*/ 917660 h 1694229"/>
                <a:gd name="connsiteX87" fmla="*/ 1544162 w 1887825"/>
                <a:gd name="connsiteY87" fmla="*/ 872587 h 1694229"/>
                <a:gd name="connsiteX88" fmla="*/ 1472251 w 1887825"/>
                <a:gd name="connsiteY88" fmla="*/ 845878 h 1694229"/>
                <a:gd name="connsiteX89" fmla="*/ 1449150 w 1887825"/>
                <a:gd name="connsiteY89" fmla="*/ 823245 h 1694229"/>
                <a:gd name="connsiteX90" fmla="*/ 1477013 w 1887825"/>
                <a:gd name="connsiteY90" fmla="*/ 784801 h 1694229"/>
                <a:gd name="connsiteX91" fmla="*/ 1458319 w 1887825"/>
                <a:gd name="connsiteY91" fmla="*/ 748910 h 1694229"/>
                <a:gd name="connsiteX92" fmla="*/ 1463081 w 1887825"/>
                <a:gd name="connsiteY92" fmla="*/ 725098 h 1694229"/>
                <a:gd name="connsiteX93" fmla="*/ 1488076 w 1887825"/>
                <a:gd name="connsiteY93" fmla="*/ 724035 h 1694229"/>
                <a:gd name="connsiteX94" fmla="*/ 1580416 w 1887825"/>
                <a:gd name="connsiteY94" fmla="*/ 740220 h 1694229"/>
                <a:gd name="connsiteX95" fmla="*/ 1615719 w 1887825"/>
                <a:gd name="connsiteY95" fmla="*/ 683758 h 1694229"/>
                <a:gd name="connsiteX96" fmla="*/ 1603753 w 1887825"/>
                <a:gd name="connsiteY96" fmla="*/ 553648 h 1694229"/>
                <a:gd name="connsiteX97" fmla="*/ 1620956 w 1887825"/>
                <a:gd name="connsiteY97" fmla="*/ 405322 h 1694229"/>
                <a:gd name="connsiteX0" fmla="*/ 1620956 w 1887825"/>
                <a:gd name="connsiteY0" fmla="*/ 405322 h 1694229"/>
                <a:gd name="connsiteX1" fmla="*/ 1548806 w 1887825"/>
                <a:gd name="connsiteY1" fmla="*/ 372673 h 1694229"/>
                <a:gd name="connsiteX2" fmla="*/ 1458557 w 1887825"/>
                <a:gd name="connsiteY2" fmla="*/ 348860 h 1694229"/>
                <a:gd name="connsiteX3" fmla="*/ 1405237 w 1887825"/>
                <a:gd name="connsiteY3" fmla="*/ 271776 h 1694229"/>
                <a:gd name="connsiteX4" fmla="*/ 1382136 w 1887825"/>
                <a:gd name="connsiteY4" fmla="*/ 169931 h 1694229"/>
                <a:gd name="connsiteX5" fmla="*/ 1346239 w 1887825"/>
                <a:gd name="connsiteY5" fmla="*/ 1869 h 1694229"/>
                <a:gd name="connsiteX6" fmla="*/ 1278870 w 1887825"/>
                <a:gd name="connsiteY6" fmla="*/ 43567 h 1694229"/>
                <a:gd name="connsiteX7" fmla="*/ 1273302 w 1887825"/>
                <a:gd name="connsiteY7" fmla="*/ 101090 h 1694229"/>
                <a:gd name="connsiteX8" fmla="*/ 1257397 w 1887825"/>
                <a:gd name="connsiteY8" fmla="*/ 152303 h 1694229"/>
                <a:gd name="connsiteX9" fmla="*/ 1237872 w 1887825"/>
                <a:gd name="connsiteY9" fmla="*/ 204316 h 1694229"/>
                <a:gd name="connsiteX10" fmla="*/ 1236143 w 1887825"/>
                <a:gd name="connsiteY10" fmla="*/ 273739 h 1694229"/>
                <a:gd name="connsiteX11" fmla="*/ 1163162 w 1887825"/>
                <a:gd name="connsiteY11" fmla="*/ 283903 h 1694229"/>
                <a:gd name="connsiteX12" fmla="*/ 1098809 w 1887825"/>
                <a:gd name="connsiteY12" fmla="*/ 285917 h 1694229"/>
                <a:gd name="connsiteX13" fmla="*/ 1051208 w 1887825"/>
                <a:gd name="connsiteY13" fmla="*/ 346183 h 1694229"/>
                <a:gd name="connsiteX14" fmla="*/ 996593 w 1887825"/>
                <a:gd name="connsiteY14" fmla="*/ 371690 h 1694229"/>
                <a:gd name="connsiteX15" fmla="*/ 943969 w 1887825"/>
                <a:gd name="connsiteY15" fmla="*/ 358385 h 1694229"/>
                <a:gd name="connsiteX16" fmla="*/ 837229 w 1887825"/>
                <a:gd name="connsiteY16" fmla="*/ 376257 h 1694229"/>
                <a:gd name="connsiteX17" fmla="*/ 814246 w 1887825"/>
                <a:gd name="connsiteY17" fmla="*/ 440035 h 1694229"/>
                <a:gd name="connsiteX18" fmla="*/ 797163 w 1887825"/>
                <a:gd name="connsiteY18" fmla="*/ 475926 h 1694229"/>
                <a:gd name="connsiteX19" fmla="*/ 715132 w 1887825"/>
                <a:gd name="connsiteY19" fmla="*/ 494632 h 1694229"/>
                <a:gd name="connsiteX20" fmla="*/ 697320 w 1887825"/>
                <a:gd name="connsiteY20" fmla="*/ 440647 h 1694229"/>
                <a:gd name="connsiteX21" fmla="*/ 653456 w 1887825"/>
                <a:gd name="connsiteY21" fmla="*/ 420298 h 1694229"/>
                <a:gd name="connsiteX22" fmla="*/ 518140 w 1887825"/>
                <a:gd name="connsiteY22" fmla="*/ 420641 h 1694229"/>
                <a:gd name="connsiteX23" fmla="*/ 434263 w 1887825"/>
                <a:gd name="connsiteY23" fmla="*/ 447350 h 1694229"/>
                <a:gd name="connsiteX24" fmla="*/ 401044 w 1887825"/>
                <a:gd name="connsiteY24" fmla="*/ 420298 h 1694229"/>
                <a:gd name="connsiteX25" fmla="*/ 381994 w 1887825"/>
                <a:gd name="connsiteY25" fmla="*/ 358385 h 1694229"/>
                <a:gd name="connsiteX26" fmla="*/ 315319 w 1887825"/>
                <a:gd name="connsiteY26" fmla="*/ 305998 h 1694229"/>
                <a:gd name="connsiteX27" fmla="*/ 270134 w 1887825"/>
                <a:gd name="connsiteY27" fmla="*/ 229110 h 1694229"/>
                <a:gd name="connsiteX28" fmla="*/ 146784 w 1887825"/>
                <a:gd name="connsiteY28" fmla="*/ 258373 h 1694229"/>
                <a:gd name="connsiteX29" fmla="*/ 127734 w 1887825"/>
                <a:gd name="connsiteY29" fmla="*/ 344785 h 1694229"/>
                <a:gd name="connsiteX30" fmla="*/ 145174 w 1887825"/>
                <a:gd name="connsiteY30" fmla="*/ 411312 h 1694229"/>
                <a:gd name="connsiteX31" fmla="*/ 117735 w 1887825"/>
                <a:gd name="connsiteY31" fmla="*/ 446172 h 1694229"/>
                <a:gd name="connsiteX32" fmla="*/ 65347 w 1887825"/>
                <a:gd name="connsiteY32" fmla="*/ 474059 h 1694229"/>
                <a:gd name="connsiteX33" fmla="*/ 37246 w 1887825"/>
                <a:gd name="connsiteY33" fmla="*/ 482063 h 1694229"/>
                <a:gd name="connsiteX34" fmla="*/ 15281 w 1887825"/>
                <a:gd name="connsiteY34" fmla="*/ 520310 h 1694229"/>
                <a:gd name="connsiteX35" fmla="*/ 1469 w 1887825"/>
                <a:gd name="connsiteY35" fmla="*/ 632745 h 1694229"/>
                <a:gd name="connsiteX36" fmla="*/ 51178 w 1887825"/>
                <a:gd name="connsiteY36" fmla="*/ 685967 h 1694229"/>
                <a:gd name="connsiteX37" fmla="*/ 108092 w 1887825"/>
                <a:gd name="connsiteY37" fmla="*/ 681547 h 1694229"/>
                <a:gd name="connsiteX38" fmla="*/ 93804 w 1887825"/>
                <a:gd name="connsiteY38" fmla="*/ 751806 h 1694229"/>
                <a:gd name="connsiteX39" fmla="*/ 148631 w 1887825"/>
                <a:gd name="connsiteY39" fmla="*/ 782248 h 1694229"/>
                <a:gd name="connsiteX40" fmla="*/ 217629 w 1887825"/>
                <a:gd name="connsiteY40" fmla="*/ 792460 h 1694229"/>
                <a:gd name="connsiteX41" fmla="*/ 252932 w 1887825"/>
                <a:gd name="connsiteY41" fmla="*/ 848431 h 1694229"/>
                <a:gd name="connsiteX42" fmla="*/ 252339 w 1887825"/>
                <a:gd name="connsiteY42" fmla="*/ 893503 h 1694229"/>
                <a:gd name="connsiteX43" fmla="*/ 276863 w 1887825"/>
                <a:gd name="connsiteY43" fmla="*/ 932978 h 1694229"/>
                <a:gd name="connsiteX44" fmla="*/ 322521 w 1887825"/>
                <a:gd name="connsiteY44" fmla="*/ 971570 h 1694229"/>
                <a:gd name="connsiteX45" fmla="*/ 407654 w 1887825"/>
                <a:gd name="connsiteY45" fmla="*/ 1025822 h 1694229"/>
                <a:gd name="connsiteX46" fmla="*/ 443431 w 1887825"/>
                <a:gd name="connsiteY46" fmla="*/ 1096915 h 1694229"/>
                <a:gd name="connsiteX47" fmla="*/ 422534 w 1887825"/>
                <a:gd name="connsiteY47" fmla="*/ 1166488 h 1694229"/>
                <a:gd name="connsiteX48" fmla="*/ 500581 w 1887825"/>
                <a:gd name="connsiteY48" fmla="*/ 1222951 h 1694229"/>
                <a:gd name="connsiteX49" fmla="*/ 572613 w 1887825"/>
                <a:gd name="connsiteY49" fmla="*/ 1255945 h 1694229"/>
                <a:gd name="connsiteX50" fmla="*/ 582731 w 1887825"/>
                <a:gd name="connsiteY50" fmla="*/ 1330966 h 1694229"/>
                <a:gd name="connsiteX51" fmla="*/ 651253 w 1887825"/>
                <a:gd name="connsiteY51" fmla="*/ 1450176 h 1694229"/>
                <a:gd name="connsiteX52" fmla="*/ 736741 w 1887825"/>
                <a:gd name="connsiteY52" fmla="*/ 1541202 h 1694229"/>
                <a:gd name="connsiteX53" fmla="*/ 786806 w 1887825"/>
                <a:gd name="connsiteY53" fmla="*/ 1491860 h 1694229"/>
                <a:gd name="connsiteX54" fmla="*/ 851396 w 1887825"/>
                <a:gd name="connsiteY54" fmla="*/ 1519257 h 1694229"/>
                <a:gd name="connsiteX55" fmla="*/ 905869 w 1887825"/>
                <a:gd name="connsiteY55" fmla="*/ 1487098 h 1694229"/>
                <a:gd name="connsiteX56" fmla="*/ 922716 w 1887825"/>
                <a:gd name="connsiteY56" fmla="*/ 1444922 h 1694229"/>
                <a:gd name="connsiteX57" fmla="*/ 986593 w 1887825"/>
                <a:gd name="connsiteY57" fmla="*/ 1531334 h 1694229"/>
                <a:gd name="connsiteX58" fmla="*/ 1031660 w 1887825"/>
                <a:gd name="connsiteY58" fmla="*/ 1602428 h 1694229"/>
                <a:gd name="connsiteX59" fmla="*/ 1101606 w 1887825"/>
                <a:gd name="connsiteY59" fmla="*/ 1693947 h 1694229"/>
                <a:gd name="connsiteX60" fmla="*/ 1132504 w 1887825"/>
                <a:gd name="connsiteY60" fmla="*/ 1630856 h 1694229"/>
                <a:gd name="connsiteX61" fmla="*/ 1163163 w 1887825"/>
                <a:gd name="connsiteY61" fmla="*/ 1624376 h 1694229"/>
                <a:gd name="connsiteX62" fmla="*/ 1206262 w 1887825"/>
                <a:gd name="connsiteY62" fmla="*/ 1653639 h 1694229"/>
                <a:gd name="connsiteX63" fmla="*/ 1239837 w 1887825"/>
                <a:gd name="connsiteY63" fmla="*/ 1612985 h 1694229"/>
                <a:gd name="connsiteX64" fmla="*/ 1258658 w 1887825"/>
                <a:gd name="connsiteY64" fmla="*/ 1617602 h 1694229"/>
                <a:gd name="connsiteX65" fmla="*/ 1292700 w 1887825"/>
                <a:gd name="connsiteY65" fmla="*/ 1684079 h 1694229"/>
                <a:gd name="connsiteX66" fmla="*/ 1349256 w 1887825"/>
                <a:gd name="connsiteY66" fmla="*/ 1660610 h 1694229"/>
                <a:gd name="connsiteX67" fmla="*/ 1401288 w 1887825"/>
                <a:gd name="connsiteY67" fmla="*/ 1604489 h 1694229"/>
                <a:gd name="connsiteX68" fmla="*/ 1452065 w 1887825"/>
                <a:gd name="connsiteY68" fmla="*/ 1587946 h 1694229"/>
                <a:gd name="connsiteX69" fmla="*/ 1469744 w 1887825"/>
                <a:gd name="connsiteY69" fmla="*/ 1643768 h 1694229"/>
                <a:gd name="connsiteX70" fmla="*/ 1539639 w 1887825"/>
                <a:gd name="connsiteY70" fmla="*/ 1618090 h 1694229"/>
                <a:gd name="connsiteX71" fmla="*/ 1570417 w 1887825"/>
                <a:gd name="connsiteY71" fmla="*/ 1531334 h 1694229"/>
                <a:gd name="connsiteX72" fmla="*/ 1651853 w 1887825"/>
                <a:gd name="connsiteY72" fmla="*/ 1441192 h 1694229"/>
                <a:gd name="connsiteX73" fmla="*/ 1696444 w 1887825"/>
                <a:gd name="connsiteY73" fmla="*/ 1410062 h 1694229"/>
                <a:gd name="connsiteX74" fmla="*/ 1724813 w 1887825"/>
                <a:gd name="connsiteY74" fmla="*/ 1413357 h 1694229"/>
                <a:gd name="connsiteX75" fmla="*/ 1814608 w 1887825"/>
                <a:gd name="connsiteY75" fmla="*/ 1402749 h 1694229"/>
                <a:gd name="connsiteX76" fmla="*/ 1812167 w 1887825"/>
                <a:gd name="connsiteY76" fmla="*/ 1466525 h 1694229"/>
                <a:gd name="connsiteX77" fmla="*/ 1884978 w 1887825"/>
                <a:gd name="connsiteY77" fmla="*/ 1492399 h 1694229"/>
                <a:gd name="connsiteX78" fmla="*/ 1871943 w 1887825"/>
                <a:gd name="connsiteY78" fmla="*/ 1454448 h 1694229"/>
                <a:gd name="connsiteX79" fmla="*/ 1861403 w 1887825"/>
                <a:gd name="connsiteY79" fmla="*/ 1401373 h 1694229"/>
                <a:gd name="connsiteX80" fmla="*/ 1863844 w 1887825"/>
                <a:gd name="connsiteY80" fmla="*/ 1326546 h 1694229"/>
                <a:gd name="connsiteX81" fmla="*/ 1797946 w 1887825"/>
                <a:gd name="connsiteY81" fmla="*/ 1305140 h 1694229"/>
                <a:gd name="connsiteX82" fmla="*/ 1747763 w 1887825"/>
                <a:gd name="connsiteY82" fmla="*/ 1264979 h 1694229"/>
                <a:gd name="connsiteX83" fmla="*/ 1737459 w 1887825"/>
                <a:gd name="connsiteY83" fmla="*/ 1176356 h 1694229"/>
                <a:gd name="connsiteX84" fmla="*/ 1704241 w 1887825"/>
                <a:gd name="connsiteY84" fmla="*/ 1038783 h 1694229"/>
                <a:gd name="connsiteX85" fmla="*/ 1627446 w 1887825"/>
                <a:gd name="connsiteY85" fmla="*/ 972257 h 1694229"/>
                <a:gd name="connsiteX86" fmla="*/ 1594228 w 1887825"/>
                <a:gd name="connsiteY86" fmla="*/ 917660 h 1694229"/>
                <a:gd name="connsiteX87" fmla="*/ 1544162 w 1887825"/>
                <a:gd name="connsiteY87" fmla="*/ 872587 h 1694229"/>
                <a:gd name="connsiteX88" fmla="*/ 1472251 w 1887825"/>
                <a:gd name="connsiteY88" fmla="*/ 845878 h 1694229"/>
                <a:gd name="connsiteX89" fmla="*/ 1449150 w 1887825"/>
                <a:gd name="connsiteY89" fmla="*/ 823245 h 1694229"/>
                <a:gd name="connsiteX90" fmla="*/ 1477013 w 1887825"/>
                <a:gd name="connsiteY90" fmla="*/ 784801 h 1694229"/>
                <a:gd name="connsiteX91" fmla="*/ 1458319 w 1887825"/>
                <a:gd name="connsiteY91" fmla="*/ 748910 h 1694229"/>
                <a:gd name="connsiteX92" fmla="*/ 1463081 w 1887825"/>
                <a:gd name="connsiteY92" fmla="*/ 725098 h 1694229"/>
                <a:gd name="connsiteX93" fmla="*/ 1488076 w 1887825"/>
                <a:gd name="connsiteY93" fmla="*/ 724035 h 1694229"/>
                <a:gd name="connsiteX94" fmla="*/ 1580416 w 1887825"/>
                <a:gd name="connsiteY94" fmla="*/ 740220 h 1694229"/>
                <a:gd name="connsiteX95" fmla="*/ 1615719 w 1887825"/>
                <a:gd name="connsiteY95" fmla="*/ 683758 h 1694229"/>
                <a:gd name="connsiteX96" fmla="*/ 1603753 w 1887825"/>
                <a:gd name="connsiteY96" fmla="*/ 553648 h 1694229"/>
                <a:gd name="connsiteX97" fmla="*/ 1620956 w 1887825"/>
                <a:gd name="connsiteY97" fmla="*/ 405322 h 1694229"/>
                <a:gd name="connsiteX0" fmla="*/ 1620956 w 1887825"/>
                <a:gd name="connsiteY0" fmla="*/ 405322 h 1694229"/>
                <a:gd name="connsiteX1" fmla="*/ 1548806 w 1887825"/>
                <a:gd name="connsiteY1" fmla="*/ 372673 h 1694229"/>
                <a:gd name="connsiteX2" fmla="*/ 1458557 w 1887825"/>
                <a:gd name="connsiteY2" fmla="*/ 348860 h 1694229"/>
                <a:gd name="connsiteX3" fmla="*/ 1405237 w 1887825"/>
                <a:gd name="connsiteY3" fmla="*/ 271776 h 1694229"/>
                <a:gd name="connsiteX4" fmla="*/ 1382136 w 1887825"/>
                <a:gd name="connsiteY4" fmla="*/ 169931 h 1694229"/>
                <a:gd name="connsiteX5" fmla="*/ 1346239 w 1887825"/>
                <a:gd name="connsiteY5" fmla="*/ 1869 h 1694229"/>
                <a:gd name="connsiteX6" fmla="*/ 1278870 w 1887825"/>
                <a:gd name="connsiteY6" fmla="*/ 43567 h 1694229"/>
                <a:gd name="connsiteX7" fmla="*/ 1273302 w 1887825"/>
                <a:gd name="connsiteY7" fmla="*/ 101090 h 1694229"/>
                <a:gd name="connsiteX8" fmla="*/ 1257397 w 1887825"/>
                <a:gd name="connsiteY8" fmla="*/ 152303 h 1694229"/>
                <a:gd name="connsiteX9" fmla="*/ 1237872 w 1887825"/>
                <a:gd name="connsiteY9" fmla="*/ 204316 h 1694229"/>
                <a:gd name="connsiteX10" fmla="*/ 1236143 w 1887825"/>
                <a:gd name="connsiteY10" fmla="*/ 273739 h 1694229"/>
                <a:gd name="connsiteX11" fmla="*/ 1163162 w 1887825"/>
                <a:gd name="connsiteY11" fmla="*/ 283903 h 1694229"/>
                <a:gd name="connsiteX12" fmla="*/ 1098809 w 1887825"/>
                <a:gd name="connsiteY12" fmla="*/ 285917 h 1694229"/>
                <a:gd name="connsiteX13" fmla="*/ 1051208 w 1887825"/>
                <a:gd name="connsiteY13" fmla="*/ 346183 h 1694229"/>
                <a:gd name="connsiteX14" fmla="*/ 996593 w 1887825"/>
                <a:gd name="connsiteY14" fmla="*/ 371690 h 1694229"/>
                <a:gd name="connsiteX15" fmla="*/ 943969 w 1887825"/>
                <a:gd name="connsiteY15" fmla="*/ 358385 h 1694229"/>
                <a:gd name="connsiteX16" fmla="*/ 837229 w 1887825"/>
                <a:gd name="connsiteY16" fmla="*/ 376257 h 1694229"/>
                <a:gd name="connsiteX17" fmla="*/ 814246 w 1887825"/>
                <a:gd name="connsiteY17" fmla="*/ 440035 h 1694229"/>
                <a:gd name="connsiteX18" fmla="*/ 797163 w 1887825"/>
                <a:gd name="connsiteY18" fmla="*/ 475926 h 1694229"/>
                <a:gd name="connsiteX19" fmla="*/ 715132 w 1887825"/>
                <a:gd name="connsiteY19" fmla="*/ 494632 h 1694229"/>
                <a:gd name="connsiteX20" fmla="*/ 697320 w 1887825"/>
                <a:gd name="connsiteY20" fmla="*/ 440647 h 1694229"/>
                <a:gd name="connsiteX21" fmla="*/ 653456 w 1887825"/>
                <a:gd name="connsiteY21" fmla="*/ 420298 h 1694229"/>
                <a:gd name="connsiteX22" fmla="*/ 518140 w 1887825"/>
                <a:gd name="connsiteY22" fmla="*/ 420641 h 1694229"/>
                <a:gd name="connsiteX23" fmla="*/ 434263 w 1887825"/>
                <a:gd name="connsiteY23" fmla="*/ 447350 h 1694229"/>
                <a:gd name="connsiteX24" fmla="*/ 401044 w 1887825"/>
                <a:gd name="connsiteY24" fmla="*/ 420298 h 1694229"/>
                <a:gd name="connsiteX25" fmla="*/ 381994 w 1887825"/>
                <a:gd name="connsiteY25" fmla="*/ 358385 h 1694229"/>
                <a:gd name="connsiteX26" fmla="*/ 315319 w 1887825"/>
                <a:gd name="connsiteY26" fmla="*/ 305998 h 1694229"/>
                <a:gd name="connsiteX27" fmla="*/ 270134 w 1887825"/>
                <a:gd name="connsiteY27" fmla="*/ 229110 h 1694229"/>
                <a:gd name="connsiteX28" fmla="*/ 146784 w 1887825"/>
                <a:gd name="connsiteY28" fmla="*/ 258373 h 1694229"/>
                <a:gd name="connsiteX29" fmla="*/ 127734 w 1887825"/>
                <a:gd name="connsiteY29" fmla="*/ 344785 h 1694229"/>
                <a:gd name="connsiteX30" fmla="*/ 145174 w 1887825"/>
                <a:gd name="connsiteY30" fmla="*/ 411312 h 1694229"/>
                <a:gd name="connsiteX31" fmla="*/ 117735 w 1887825"/>
                <a:gd name="connsiteY31" fmla="*/ 446172 h 1694229"/>
                <a:gd name="connsiteX32" fmla="*/ 65347 w 1887825"/>
                <a:gd name="connsiteY32" fmla="*/ 474059 h 1694229"/>
                <a:gd name="connsiteX33" fmla="*/ 37246 w 1887825"/>
                <a:gd name="connsiteY33" fmla="*/ 482063 h 1694229"/>
                <a:gd name="connsiteX34" fmla="*/ 15281 w 1887825"/>
                <a:gd name="connsiteY34" fmla="*/ 520310 h 1694229"/>
                <a:gd name="connsiteX35" fmla="*/ 1469 w 1887825"/>
                <a:gd name="connsiteY35" fmla="*/ 632745 h 1694229"/>
                <a:gd name="connsiteX36" fmla="*/ 51178 w 1887825"/>
                <a:gd name="connsiteY36" fmla="*/ 685967 h 1694229"/>
                <a:gd name="connsiteX37" fmla="*/ 108092 w 1887825"/>
                <a:gd name="connsiteY37" fmla="*/ 681547 h 1694229"/>
                <a:gd name="connsiteX38" fmla="*/ 93804 w 1887825"/>
                <a:gd name="connsiteY38" fmla="*/ 751806 h 1694229"/>
                <a:gd name="connsiteX39" fmla="*/ 148631 w 1887825"/>
                <a:gd name="connsiteY39" fmla="*/ 782248 h 1694229"/>
                <a:gd name="connsiteX40" fmla="*/ 217629 w 1887825"/>
                <a:gd name="connsiteY40" fmla="*/ 792460 h 1694229"/>
                <a:gd name="connsiteX41" fmla="*/ 252932 w 1887825"/>
                <a:gd name="connsiteY41" fmla="*/ 848431 h 1694229"/>
                <a:gd name="connsiteX42" fmla="*/ 252339 w 1887825"/>
                <a:gd name="connsiteY42" fmla="*/ 893503 h 1694229"/>
                <a:gd name="connsiteX43" fmla="*/ 276863 w 1887825"/>
                <a:gd name="connsiteY43" fmla="*/ 932978 h 1694229"/>
                <a:gd name="connsiteX44" fmla="*/ 322521 w 1887825"/>
                <a:gd name="connsiteY44" fmla="*/ 971570 h 1694229"/>
                <a:gd name="connsiteX45" fmla="*/ 407654 w 1887825"/>
                <a:gd name="connsiteY45" fmla="*/ 1025822 h 1694229"/>
                <a:gd name="connsiteX46" fmla="*/ 443431 w 1887825"/>
                <a:gd name="connsiteY46" fmla="*/ 1096915 h 1694229"/>
                <a:gd name="connsiteX47" fmla="*/ 422534 w 1887825"/>
                <a:gd name="connsiteY47" fmla="*/ 1166488 h 1694229"/>
                <a:gd name="connsiteX48" fmla="*/ 500581 w 1887825"/>
                <a:gd name="connsiteY48" fmla="*/ 1222951 h 1694229"/>
                <a:gd name="connsiteX49" fmla="*/ 572613 w 1887825"/>
                <a:gd name="connsiteY49" fmla="*/ 1255945 h 1694229"/>
                <a:gd name="connsiteX50" fmla="*/ 582731 w 1887825"/>
                <a:gd name="connsiteY50" fmla="*/ 1330966 h 1694229"/>
                <a:gd name="connsiteX51" fmla="*/ 651253 w 1887825"/>
                <a:gd name="connsiteY51" fmla="*/ 1450176 h 1694229"/>
                <a:gd name="connsiteX52" fmla="*/ 736741 w 1887825"/>
                <a:gd name="connsiteY52" fmla="*/ 1541202 h 1694229"/>
                <a:gd name="connsiteX53" fmla="*/ 786806 w 1887825"/>
                <a:gd name="connsiteY53" fmla="*/ 1491860 h 1694229"/>
                <a:gd name="connsiteX54" fmla="*/ 851396 w 1887825"/>
                <a:gd name="connsiteY54" fmla="*/ 1519257 h 1694229"/>
                <a:gd name="connsiteX55" fmla="*/ 905869 w 1887825"/>
                <a:gd name="connsiteY55" fmla="*/ 1487098 h 1694229"/>
                <a:gd name="connsiteX56" fmla="*/ 922716 w 1887825"/>
                <a:gd name="connsiteY56" fmla="*/ 1444922 h 1694229"/>
                <a:gd name="connsiteX57" fmla="*/ 986593 w 1887825"/>
                <a:gd name="connsiteY57" fmla="*/ 1531334 h 1694229"/>
                <a:gd name="connsiteX58" fmla="*/ 1031660 w 1887825"/>
                <a:gd name="connsiteY58" fmla="*/ 1602428 h 1694229"/>
                <a:gd name="connsiteX59" fmla="*/ 1101606 w 1887825"/>
                <a:gd name="connsiteY59" fmla="*/ 1693947 h 1694229"/>
                <a:gd name="connsiteX60" fmla="*/ 1132504 w 1887825"/>
                <a:gd name="connsiteY60" fmla="*/ 1630856 h 1694229"/>
                <a:gd name="connsiteX61" fmla="*/ 1163163 w 1887825"/>
                <a:gd name="connsiteY61" fmla="*/ 1624376 h 1694229"/>
                <a:gd name="connsiteX62" fmla="*/ 1206262 w 1887825"/>
                <a:gd name="connsiteY62" fmla="*/ 1653639 h 1694229"/>
                <a:gd name="connsiteX63" fmla="*/ 1239837 w 1887825"/>
                <a:gd name="connsiteY63" fmla="*/ 1612985 h 1694229"/>
                <a:gd name="connsiteX64" fmla="*/ 1258658 w 1887825"/>
                <a:gd name="connsiteY64" fmla="*/ 1617602 h 1694229"/>
                <a:gd name="connsiteX65" fmla="*/ 1292700 w 1887825"/>
                <a:gd name="connsiteY65" fmla="*/ 1684079 h 1694229"/>
                <a:gd name="connsiteX66" fmla="*/ 1349256 w 1887825"/>
                <a:gd name="connsiteY66" fmla="*/ 1660610 h 1694229"/>
                <a:gd name="connsiteX67" fmla="*/ 1401288 w 1887825"/>
                <a:gd name="connsiteY67" fmla="*/ 1604489 h 1694229"/>
                <a:gd name="connsiteX68" fmla="*/ 1452065 w 1887825"/>
                <a:gd name="connsiteY68" fmla="*/ 1587946 h 1694229"/>
                <a:gd name="connsiteX69" fmla="*/ 1469744 w 1887825"/>
                <a:gd name="connsiteY69" fmla="*/ 1643768 h 1694229"/>
                <a:gd name="connsiteX70" fmla="*/ 1539639 w 1887825"/>
                <a:gd name="connsiteY70" fmla="*/ 1618090 h 1694229"/>
                <a:gd name="connsiteX71" fmla="*/ 1570417 w 1887825"/>
                <a:gd name="connsiteY71" fmla="*/ 1531334 h 1694229"/>
                <a:gd name="connsiteX72" fmla="*/ 1651853 w 1887825"/>
                <a:gd name="connsiteY72" fmla="*/ 1441192 h 1694229"/>
                <a:gd name="connsiteX73" fmla="*/ 1696444 w 1887825"/>
                <a:gd name="connsiteY73" fmla="*/ 1410062 h 1694229"/>
                <a:gd name="connsiteX74" fmla="*/ 1724813 w 1887825"/>
                <a:gd name="connsiteY74" fmla="*/ 1413357 h 1694229"/>
                <a:gd name="connsiteX75" fmla="*/ 1814608 w 1887825"/>
                <a:gd name="connsiteY75" fmla="*/ 1402749 h 1694229"/>
                <a:gd name="connsiteX76" fmla="*/ 1812167 w 1887825"/>
                <a:gd name="connsiteY76" fmla="*/ 1466525 h 1694229"/>
                <a:gd name="connsiteX77" fmla="*/ 1884978 w 1887825"/>
                <a:gd name="connsiteY77" fmla="*/ 1492399 h 1694229"/>
                <a:gd name="connsiteX78" fmla="*/ 1871943 w 1887825"/>
                <a:gd name="connsiteY78" fmla="*/ 1454448 h 1694229"/>
                <a:gd name="connsiteX79" fmla="*/ 1861403 w 1887825"/>
                <a:gd name="connsiteY79" fmla="*/ 1401373 h 1694229"/>
                <a:gd name="connsiteX80" fmla="*/ 1863844 w 1887825"/>
                <a:gd name="connsiteY80" fmla="*/ 1326546 h 1694229"/>
                <a:gd name="connsiteX81" fmla="*/ 1797946 w 1887825"/>
                <a:gd name="connsiteY81" fmla="*/ 1305140 h 1694229"/>
                <a:gd name="connsiteX82" fmla="*/ 1747763 w 1887825"/>
                <a:gd name="connsiteY82" fmla="*/ 1264979 h 1694229"/>
                <a:gd name="connsiteX83" fmla="*/ 1737459 w 1887825"/>
                <a:gd name="connsiteY83" fmla="*/ 1176356 h 1694229"/>
                <a:gd name="connsiteX84" fmla="*/ 1704241 w 1887825"/>
                <a:gd name="connsiteY84" fmla="*/ 1038783 h 1694229"/>
                <a:gd name="connsiteX85" fmla="*/ 1627446 w 1887825"/>
                <a:gd name="connsiteY85" fmla="*/ 972257 h 1694229"/>
                <a:gd name="connsiteX86" fmla="*/ 1594228 w 1887825"/>
                <a:gd name="connsiteY86" fmla="*/ 917660 h 1694229"/>
                <a:gd name="connsiteX87" fmla="*/ 1544162 w 1887825"/>
                <a:gd name="connsiteY87" fmla="*/ 872587 h 1694229"/>
                <a:gd name="connsiteX88" fmla="*/ 1472251 w 1887825"/>
                <a:gd name="connsiteY88" fmla="*/ 845878 h 1694229"/>
                <a:gd name="connsiteX89" fmla="*/ 1449150 w 1887825"/>
                <a:gd name="connsiteY89" fmla="*/ 823245 h 1694229"/>
                <a:gd name="connsiteX90" fmla="*/ 1477013 w 1887825"/>
                <a:gd name="connsiteY90" fmla="*/ 784801 h 1694229"/>
                <a:gd name="connsiteX91" fmla="*/ 1458319 w 1887825"/>
                <a:gd name="connsiteY91" fmla="*/ 748910 h 1694229"/>
                <a:gd name="connsiteX92" fmla="*/ 1463081 w 1887825"/>
                <a:gd name="connsiteY92" fmla="*/ 725098 h 1694229"/>
                <a:gd name="connsiteX93" fmla="*/ 1488076 w 1887825"/>
                <a:gd name="connsiteY93" fmla="*/ 724035 h 1694229"/>
                <a:gd name="connsiteX94" fmla="*/ 1580416 w 1887825"/>
                <a:gd name="connsiteY94" fmla="*/ 740220 h 1694229"/>
                <a:gd name="connsiteX95" fmla="*/ 1615719 w 1887825"/>
                <a:gd name="connsiteY95" fmla="*/ 683758 h 1694229"/>
                <a:gd name="connsiteX96" fmla="*/ 1603753 w 1887825"/>
                <a:gd name="connsiteY96" fmla="*/ 553648 h 1694229"/>
                <a:gd name="connsiteX97" fmla="*/ 1620956 w 1887825"/>
                <a:gd name="connsiteY97" fmla="*/ 405322 h 169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887825" h="1694229">
                  <a:moveTo>
                    <a:pt x="1620956" y="405322"/>
                  </a:moveTo>
                  <a:cubicBezTo>
                    <a:pt x="1611798" y="375160"/>
                    <a:pt x="1575873" y="382083"/>
                    <a:pt x="1548806" y="372673"/>
                  </a:cubicBezTo>
                  <a:cubicBezTo>
                    <a:pt x="1521740" y="363263"/>
                    <a:pt x="1482485" y="365676"/>
                    <a:pt x="1458557" y="348860"/>
                  </a:cubicBezTo>
                  <a:cubicBezTo>
                    <a:pt x="1434629" y="332044"/>
                    <a:pt x="1417974" y="301598"/>
                    <a:pt x="1405237" y="271776"/>
                  </a:cubicBezTo>
                  <a:cubicBezTo>
                    <a:pt x="1392500" y="241954"/>
                    <a:pt x="1391969" y="214915"/>
                    <a:pt x="1382136" y="169931"/>
                  </a:cubicBezTo>
                  <a:cubicBezTo>
                    <a:pt x="1372303" y="124947"/>
                    <a:pt x="1353688" y="-17918"/>
                    <a:pt x="1346239" y="1869"/>
                  </a:cubicBezTo>
                  <a:cubicBezTo>
                    <a:pt x="1338790" y="21656"/>
                    <a:pt x="1288585" y="9160"/>
                    <a:pt x="1278870" y="43567"/>
                  </a:cubicBezTo>
                  <a:cubicBezTo>
                    <a:pt x="1269155" y="77974"/>
                    <a:pt x="1274440" y="66798"/>
                    <a:pt x="1273302" y="101090"/>
                  </a:cubicBezTo>
                  <a:cubicBezTo>
                    <a:pt x="1272164" y="120063"/>
                    <a:pt x="1263302" y="135099"/>
                    <a:pt x="1257397" y="152303"/>
                  </a:cubicBezTo>
                  <a:cubicBezTo>
                    <a:pt x="1251492" y="169507"/>
                    <a:pt x="1241414" y="184077"/>
                    <a:pt x="1237872" y="204316"/>
                  </a:cubicBezTo>
                  <a:cubicBezTo>
                    <a:pt x="1234330" y="224555"/>
                    <a:pt x="1248595" y="260475"/>
                    <a:pt x="1236143" y="273739"/>
                  </a:cubicBezTo>
                  <a:cubicBezTo>
                    <a:pt x="1223691" y="287004"/>
                    <a:pt x="1198254" y="286979"/>
                    <a:pt x="1163162" y="283903"/>
                  </a:cubicBezTo>
                  <a:cubicBezTo>
                    <a:pt x="1128070" y="280827"/>
                    <a:pt x="1117468" y="275537"/>
                    <a:pt x="1098809" y="285917"/>
                  </a:cubicBezTo>
                  <a:cubicBezTo>
                    <a:pt x="1080150" y="296297"/>
                    <a:pt x="1069871" y="341249"/>
                    <a:pt x="1051208" y="346183"/>
                  </a:cubicBezTo>
                  <a:cubicBezTo>
                    <a:pt x="1037427" y="374095"/>
                    <a:pt x="1014466" y="369656"/>
                    <a:pt x="996593" y="371690"/>
                  </a:cubicBezTo>
                  <a:cubicBezTo>
                    <a:pt x="978720" y="373724"/>
                    <a:pt x="975412" y="370390"/>
                    <a:pt x="943969" y="358385"/>
                  </a:cubicBezTo>
                  <a:cubicBezTo>
                    <a:pt x="912526" y="346380"/>
                    <a:pt x="858849" y="362649"/>
                    <a:pt x="837229" y="376257"/>
                  </a:cubicBezTo>
                  <a:cubicBezTo>
                    <a:pt x="815609" y="389865"/>
                    <a:pt x="820924" y="423424"/>
                    <a:pt x="814246" y="440035"/>
                  </a:cubicBezTo>
                  <a:cubicBezTo>
                    <a:pt x="807568" y="456646"/>
                    <a:pt x="813682" y="466827"/>
                    <a:pt x="797163" y="475926"/>
                  </a:cubicBezTo>
                  <a:cubicBezTo>
                    <a:pt x="780644" y="485025"/>
                    <a:pt x="731772" y="500512"/>
                    <a:pt x="715132" y="494632"/>
                  </a:cubicBezTo>
                  <a:cubicBezTo>
                    <a:pt x="698492" y="488752"/>
                    <a:pt x="707599" y="453036"/>
                    <a:pt x="697320" y="440647"/>
                  </a:cubicBezTo>
                  <a:cubicBezTo>
                    <a:pt x="687041" y="428258"/>
                    <a:pt x="683319" y="423632"/>
                    <a:pt x="653456" y="420298"/>
                  </a:cubicBezTo>
                  <a:cubicBezTo>
                    <a:pt x="623593" y="416964"/>
                    <a:pt x="554672" y="416132"/>
                    <a:pt x="518140" y="420641"/>
                  </a:cubicBezTo>
                  <a:cubicBezTo>
                    <a:pt x="481608" y="425150"/>
                    <a:pt x="453779" y="447407"/>
                    <a:pt x="434263" y="447350"/>
                  </a:cubicBezTo>
                  <a:cubicBezTo>
                    <a:pt x="414747" y="447293"/>
                    <a:pt x="409756" y="435126"/>
                    <a:pt x="401044" y="420298"/>
                  </a:cubicBezTo>
                  <a:cubicBezTo>
                    <a:pt x="392332" y="405470"/>
                    <a:pt x="396281" y="377435"/>
                    <a:pt x="381994" y="358385"/>
                  </a:cubicBezTo>
                  <a:cubicBezTo>
                    <a:pt x="367706" y="339335"/>
                    <a:pt x="333962" y="327544"/>
                    <a:pt x="315319" y="305998"/>
                  </a:cubicBezTo>
                  <a:cubicBezTo>
                    <a:pt x="296676" y="284452"/>
                    <a:pt x="298223" y="237047"/>
                    <a:pt x="270134" y="229110"/>
                  </a:cubicBezTo>
                  <a:cubicBezTo>
                    <a:pt x="242045" y="221173"/>
                    <a:pt x="170517" y="239094"/>
                    <a:pt x="146784" y="258373"/>
                  </a:cubicBezTo>
                  <a:cubicBezTo>
                    <a:pt x="123051" y="277652"/>
                    <a:pt x="128002" y="319295"/>
                    <a:pt x="127734" y="344785"/>
                  </a:cubicBezTo>
                  <a:cubicBezTo>
                    <a:pt x="127466" y="370275"/>
                    <a:pt x="146840" y="394414"/>
                    <a:pt x="145174" y="411312"/>
                  </a:cubicBezTo>
                  <a:cubicBezTo>
                    <a:pt x="143508" y="428210"/>
                    <a:pt x="131040" y="435714"/>
                    <a:pt x="117735" y="446172"/>
                  </a:cubicBezTo>
                  <a:cubicBezTo>
                    <a:pt x="104431" y="456630"/>
                    <a:pt x="78762" y="468077"/>
                    <a:pt x="65347" y="474059"/>
                  </a:cubicBezTo>
                  <a:cubicBezTo>
                    <a:pt x="51932" y="480041"/>
                    <a:pt x="45590" y="474355"/>
                    <a:pt x="37246" y="482063"/>
                  </a:cubicBezTo>
                  <a:cubicBezTo>
                    <a:pt x="28902" y="489771"/>
                    <a:pt x="21244" y="495196"/>
                    <a:pt x="15281" y="520310"/>
                  </a:cubicBezTo>
                  <a:cubicBezTo>
                    <a:pt x="9318" y="545424"/>
                    <a:pt x="-4514" y="605136"/>
                    <a:pt x="1469" y="632745"/>
                  </a:cubicBezTo>
                  <a:cubicBezTo>
                    <a:pt x="7452" y="660354"/>
                    <a:pt x="33408" y="677833"/>
                    <a:pt x="51178" y="685967"/>
                  </a:cubicBezTo>
                  <a:cubicBezTo>
                    <a:pt x="68948" y="694101"/>
                    <a:pt x="100988" y="670574"/>
                    <a:pt x="108092" y="681547"/>
                  </a:cubicBezTo>
                  <a:cubicBezTo>
                    <a:pt x="115196" y="692520"/>
                    <a:pt x="87047" y="735022"/>
                    <a:pt x="93804" y="751806"/>
                  </a:cubicBezTo>
                  <a:cubicBezTo>
                    <a:pt x="100561" y="768590"/>
                    <a:pt x="127994" y="775472"/>
                    <a:pt x="148631" y="782248"/>
                  </a:cubicBezTo>
                  <a:cubicBezTo>
                    <a:pt x="169268" y="789024"/>
                    <a:pt x="200246" y="781430"/>
                    <a:pt x="217629" y="792460"/>
                  </a:cubicBezTo>
                  <a:cubicBezTo>
                    <a:pt x="235013" y="803491"/>
                    <a:pt x="247147" y="831591"/>
                    <a:pt x="252932" y="848431"/>
                  </a:cubicBezTo>
                  <a:cubicBezTo>
                    <a:pt x="258717" y="865271"/>
                    <a:pt x="248351" y="879412"/>
                    <a:pt x="252339" y="893503"/>
                  </a:cubicBezTo>
                  <a:cubicBezTo>
                    <a:pt x="256327" y="907594"/>
                    <a:pt x="265166" y="919967"/>
                    <a:pt x="276863" y="932978"/>
                  </a:cubicBezTo>
                  <a:cubicBezTo>
                    <a:pt x="288560" y="945989"/>
                    <a:pt x="300723" y="956096"/>
                    <a:pt x="322521" y="971570"/>
                  </a:cubicBezTo>
                  <a:cubicBezTo>
                    <a:pt x="344320" y="987044"/>
                    <a:pt x="387502" y="1004931"/>
                    <a:pt x="407654" y="1025822"/>
                  </a:cubicBezTo>
                  <a:cubicBezTo>
                    <a:pt x="427806" y="1046713"/>
                    <a:pt x="440951" y="1073471"/>
                    <a:pt x="443431" y="1096915"/>
                  </a:cubicBezTo>
                  <a:cubicBezTo>
                    <a:pt x="445911" y="1120359"/>
                    <a:pt x="413009" y="1145482"/>
                    <a:pt x="422534" y="1166488"/>
                  </a:cubicBezTo>
                  <a:cubicBezTo>
                    <a:pt x="432059" y="1187494"/>
                    <a:pt x="475568" y="1208042"/>
                    <a:pt x="500581" y="1222951"/>
                  </a:cubicBezTo>
                  <a:cubicBezTo>
                    <a:pt x="525594" y="1237860"/>
                    <a:pt x="558921" y="1237943"/>
                    <a:pt x="572613" y="1255945"/>
                  </a:cubicBezTo>
                  <a:cubicBezTo>
                    <a:pt x="586305" y="1273947"/>
                    <a:pt x="579387" y="1290935"/>
                    <a:pt x="582731" y="1330966"/>
                  </a:cubicBezTo>
                  <a:cubicBezTo>
                    <a:pt x="586075" y="1370997"/>
                    <a:pt x="625585" y="1415137"/>
                    <a:pt x="651253" y="1450176"/>
                  </a:cubicBezTo>
                  <a:cubicBezTo>
                    <a:pt x="676921" y="1485215"/>
                    <a:pt x="714149" y="1534255"/>
                    <a:pt x="736741" y="1541202"/>
                  </a:cubicBezTo>
                  <a:cubicBezTo>
                    <a:pt x="759333" y="1548149"/>
                    <a:pt x="767697" y="1495518"/>
                    <a:pt x="786806" y="1491860"/>
                  </a:cubicBezTo>
                  <a:cubicBezTo>
                    <a:pt x="805915" y="1488203"/>
                    <a:pt x="831552" y="1520051"/>
                    <a:pt x="851396" y="1519257"/>
                  </a:cubicBezTo>
                  <a:cubicBezTo>
                    <a:pt x="871240" y="1518463"/>
                    <a:pt x="893982" y="1499487"/>
                    <a:pt x="905869" y="1487098"/>
                  </a:cubicBezTo>
                  <a:cubicBezTo>
                    <a:pt x="917756" y="1474709"/>
                    <a:pt x="877533" y="1437549"/>
                    <a:pt x="922716" y="1444922"/>
                  </a:cubicBezTo>
                  <a:cubicBezTo>
                    <a:pt x="967899" y="1452295"/>
                    <a:pt x="978199" y="1487211"/>
                    <a:pt x="986593" y="1531334"/>
                  </a:cubicBezTo>
                  <a:cubicBezTo>
                    <a:pt x="994987" y="1575457"/>
                    <a:pt x="997847" y="1588092"/>
                    <a:pt x="1031660" y="1602428"/>
                  </a:cubicBezTo>
                  <a:cubicBezTo>
                    <a:pt x="1065473" y="1616764"/>
                    <a:pt x="1084799" y="1689209"/>
                    <a:pt x="1101606" y="1693947"/>
                  </a:cubicBezTo>
                  <a:cubicBezTo>
                    <a:pt x="1118413" y="1698685"/>
                    <a:pt x="1122245" y="1642451"/>
                    <a:pt x="1132504" y="1630856"/>
                  </a:cubicBezTo>
                  <a:cubicBezTo>
                    <a:pt x="1142764" y="1619261"/>
                    <a:pt x="1150870" y="1620579"/>
                    <a:pt x="1163163" y="1624376"/>
                  </a:cubicBezTo>
                  <a:cubicBezTo>
                    <a:pt x="1175456" y="1628173"/>
                    <a:pt x="1193483" y="1655537"/>
                    <a:pt x="1206262" y="1653639"/>
                  </a:cubicBezTo>
                  <a:cubicBezTo>
                    <a:pt x="1219041" y="1651741"/>
                    <a:pt x="1231104" y="1618991"/>
                    <a:pt x="1239837" y="1612985"/>
                  </a:cubicBezTo>
                  <a:cubicBezTo>
                    <a:pt x="1248570" y="1606979"/>
                    <a:pt x="1249848" y="1605753"/>
                    <a:pt x="1258658" y="1617602"/>
                  </a:cubicBezTo>
                  <a:cubicBezTo>
                    <a:pt x="1267468" y="1629451"/>
                    <a:pt x="1277600" y="1676911"/>
                    <a:pt x="1292700" y="1684079"/>
                  </a:cubicBezTo>
                  <a:cubicBezTo>
                    <a:pt x="1307800" y="1691247"/>
                    <a:pt x="1331158" y="1673875"/>
                    <a:pt x="1349256" y="1660610"/>
                  </a:cubicBezTo>
                  <a:cubicBezTo>
                    <a:pt x="1367354" y="1647345"/>
                    <a:pt x="1384153" y="1616600"/>
                    <a:pt x="1401288" y="1604489"/>
                  </a:cubicBezTo>
                  <a:cubicBezTo>
                    <a:pt x="1418423" y="1592378"/>
                    <a:pt x="1440656" y="1581400"/>
                    <a:pt x="1452065" y="1587946"/>
                  </a:cubicBezTo>
                  <a:cubicBezTo>
                    <a:pt x="1463474" y="1594493"/>
                    <a:pt x="1455148" y="1638744"/>
                    <a:pt x="1469744" y="1643768"/>
                  </a:cubicBezTo>
                  <a:cubicBezTo>
                    <a:pt x="1484340" y="1648792"/>
                    <a:pt x="1522860" y="1636829"/>
                    <a:pt x="1539639" y="1618090"/>
                  </a:cubicBezTo>
                  <a:cubicBezTo>
                    <a:pt x="1556418" y="1599351"/>
                    <a:pt x="1551715" y="1560817"/>
                    <a:pt x="1570417" y="1531334"/>
                  </a:cubicBezTo>
                  <a:cubicBezTo>
                    <a:pt x="1589119" y="1501851"/>
                    <a:pt x="1630849" y="1461404"/>
                    <a:pt x="1651853" y="1441192"/>
                  </a:cubicBezTo>
                  <a:cubicBezTo>
                    <a:pt x="1672857" y="1420980"/>
                    <a:pt x="1684284" y="1414701"/>
                    <a:pt x="1696444" y="1410062"/>
                  </a:cubicBezTo>
                  <a:cubicBezTo>
                    <a:pt x="1708604" y="1405423"/>
                    <a:pt x="1715288" y="1414151"/>
                    <a:pt x="1724813" y="1413357"/>
                  </a:cubicBezTo>
                  <a:cubicBezTo>
                    <a:pt x="1734338" y="1412563"/>
                    <a:pt x="1800049" y="1393888"/>
                    <a:pt x="1814608" y="1402749"/>
                  </a:cubicBezTo>
                  <a:cubicBezTo>
                    <a:pt x="1829167" y="1411610"/>
                    <a:pt x="1800439" y="1451583"/>
                    <a:pt x="1812167" y="1466525"/>
                  </a:cubicBezTo>
                  <a:cubicBezTo>
                    <a:pt x="1823895" y="1481467"/>
                    <a:pt x="1875015" y="1494412"/>
                    <a:pt x="1884978" y="1492399"/>
                  </a:cubicBezTo>
                  <a:cubicBezTo>
                    <a:pt x="1894941" y="1490386"/>
                    <a:pt x="1875872" y="1469619"/>
                    <a:pt x="1871943" y="1454448"/>
                  </a:cubicBezTo>
                  <a:cubicBezTo>
                    <a:pt x="1868014" y="1439277"/>
                    <a:pt x="1862753" y="1422690"/>
                    <a:pt x="1861403" y="1401373"/>
                  </a:cubicBezTo>
                  <a:cubicBezTo>
                    <a:pt x="1860053" y="1380056"/>
                    <a:pt x="1874420" y="1342585"/>
                    <a:pt x="1863844" y="1326546"/>
                  </a:cubicBezTo>
                  <a:cubicBezTo>
                    <a:pt x="1853268" y="1310507"/>
                    <a:pt x="1817293" y="1315401"/>
                    <a:pt x="1797946" y="1305140"/>
                  </a:cubicBezTo>
                  <a:cubicBezTo>
                    <a:pt x="1778599" y="1294879"/>
                    <a:pt x="1757844" y="1286443"/>
                    <a:pt x="1747763" y="1264979"/>
                  </a:cubicBezTo>
                  <a:cubicBezTo>
                    <a:pt x="1737682" y="1243515"/>
                    <a:pt x="1744713" y="1214055"/>
                    <a:pt x="1737459" y="1176356"/>
                  </a:cubicBezTo>
                  <a:cubicBezTo>
                    <a:pt x="1730205" y="1138657"/>
                    <a:pt x="1722576" y="1072799"/>
                    <a:pt x="1704241" y="1038783"/>
                  </a:cubicBezTo>
                  <a:cubicBezTo>
                    <a:pt x="1685906" y="1004767"/>
                    <a:pt x="1645781" y="992444"/>
                    <a:pt x="1627446" y="972257"/>
                  </a:cubicBezTo>
                  <a:cubicBezTo>
                    <a:pt x="1609111" y="952070"/>
                    <a:pt x="1608109" y="934272"/>
                    <a:pt x="1594228" y="917660"/>
                  </a:cubicBezTo>
                  <a:cubicBezTo>
                    <a:pt x="1580347" y="901048"/>
                    <a:pt x="1564491" y="884551"/>
                    <a:pt x="1544162" y="872587"/>
                  </a:cubicBezTo>
                  <a:cubicBezTo>
                    <a:pt x="1523833" y="860623"/>
                    <a:pt x="1488086" y="854102"/>
                    <a:pt x="1472251" y="845878"/>
                  </a:cubicBezTo>
                  <a:cubicBezTo>
                    <a:pt x="1456416" y="837654"/>
                    <a:pt x="1448356" y="833425"/>
                    <a:pt x="1449150" y="823245"/>
                  </a:cubicBezTo>
                  <a:cubicBezTo>
                    <a:pt x="1449944" y="813066"/>
                    <a:pt x="1475485" y="797190"/>
                    <a:pt x="1477013" y="784801"/>
                  </a:cubicBezTo>
                  <a:cubicBezTo>
                    <a:pt x="1478541" y="772412"/>
                    <a:pt x="1460641" y="758860"/>
                    <a:pt x="1458319" y="748910"/>
                  </a:cubicBezTo>
                  <a:cubicBezTo>
                    <a:pt x="1455997" y="738960"/>
                    <a:pt x="1458122" y="729244"/>
                    <a:pt x="1463081" y="725098"/>
                  </a:cubicBezTo>
                  <a:cubicBezTo>
                    <a:pt x="1468040" y="720952"/>
                    <a:pt x="1472995" y="717685"/>
                    <a:pt x="1488076" y="724035"/>
                  </a:cubicBezTo>
                  <a:cubicBezTo>
                    <a:pt x="1503157" y="730385"/>
                    <a:pt x="1559142" y="746933"/>
                    <a:pt x="1580416" y="740220"/>
                  </a:cubicBezTo>
                  <a:cubicBezTo>
                    <a:pt x="1601690" y="733507"/>
                    <a:pt x="1608575" y="718683"/>
                    <a:pt x="1615719" y="683758"/>
                  </a:cubicBezTo>
                  <a:cubicBezTo>
                    <a:pt x="1622863" y="648833"/>
                    <a:pt x="1602880" y="600054"/>
                    <a:pt x="1603753" y="553648"/>
                  </a:cubicBezTo>
                  <a:cubicBezTo>
                    <a:pt x="1604626" y="507242"/>
                    <a:pt x="1630114" y="435484"/>
                    <a:pt x="1620956" y="405322"/>
                  </a:cubicBezTo>
                  <a:close/>
                </a:path>
              </a:pathLst>
            </a:cu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16" name="Freeform 83">
              <a:extLst>
                <a:ext uri="{FF2B5EF4-FFF2-40B4-BE49-F238E27FC236}">
                  <a16:creationId xmlns:a16="http://schemas.microsoft.com/office/drawing/2014/main" id="{1CB59CF8-FC31-FE6D-0776-788353F14A35}"/>
                </a:ext>
              </a:extLst>
            </p:cNvPr>
            <p:cNvSpPr>
              <a:spLocks/>
            </p:cNvSpPr>
            <p:nvPr/>
          </p:nvSpPr>
          <p:spPr bwMode="auto">
            <a:xfrm>
              <a:off x="5490741" y="4421499"/>
              <a:ext cx="411739" cy="423486"/>
            </a:xfrm>
            <a:custGeom>
              <a:avLst/>
              <a:gdLst>
                <a:gd name="connsiteX0" fmla="*/ 3440 w 9933"/>
                <a:gd name="connsiteY0" fmla="*/ 9133 h 9898"/>
                <a:gd name="connsiteX1" fmla="*/ 4037 w 9933"/>
                <a:gd name="connsiteY1" fmla="*/ 9439 h 9898"/>
                <a:gd name="connsiteX2" fmla="*/ 4485 w 9933"/>
                <a:gd name="connsiteY2" fmla="*/ 9337 h 9898"/>
                <a:gd name="connsiteX3" fmla="*/ 5381 w 9933"/>
                <a:gd name="connsiteY3" fmla="*/ 9898 h 9898"/>
                <a:gd name="connsiteX4" fmla="*/ 5829 w 9933"/>
                <a:gd name="connsiteY4" fmla="*/ 9745 h 9898"/>
                <a:gd name="connsiteX5" fmla="*/ 6052 w 9933"/>
                <a:gd name="connsiteY5" fmla="*/ 9847 h 9898"/>
                <a:gd name="connsiteX6" fmla="*/ 6724 w 9933"/>
                <a:gd name="connsiteY6" fmla="*/ 9643 h 9898"/>
                <a:gd name="connsiteX7" fmla="*/ 6873 w 9933"/>
                <a:gd name="connsiteY7" fmla="*/ 9745 h 9898"/>
                <a:gd name="connsiteX8" fmla="*/ 7172 w 9933"/>
                <a:gd name="connsiteY8" fmla="*/ 9490 h 9898"/>
                <a:gd name="connsiteX9" fmla="*/ 7620 w 9933"/>
                <a:gd name="connsiteY9" fmla="*/ 9184 h 9898"/>
                <a:gd name="connsiteX10" fmla="*/ 8142 w 9933"/>
                <a:gd name="connsiteY10" fmla="*/ 9184 h 9898"/>
                <a:gd name="connsiteX11" fmla="*/ 8366 w 9933"/>
                <a:gd name="connsiteY11" fmla="*/ 9337 h 9898"/>
                <a:gd name="connsiteX12" fmla="*/ 8217 w 9933"/>
                <a:gd name="connsiteY12" fmla="*/ 8929 h 9898"/>
                <a:gd name="connsiteX13" fmla="*/ 7769 w 9933"/>
                <a:gd name="connsiteY13" fmla="*/ 8469 h 9898"/>
                <a:gd name="connsiteX14" fmla="*/ 7321 w 9933"/>
                <a:gd name="connsiteY14" fmla="*/ 8010 h 9898"/>
                <a:gd name="connsiteX15" fmla="*/ 6724 w 9933"/>
                <a:gd name="connsiteY15" fmla="*/ 7602 h 9898"/>
                <a:gd name="connsiteX16" fmla="*/ 7097 w 9933"/>
                <a:gd name="connsiteY16" fmla="*/ 7449 h 9898"/>
                <a:gd name="connsiteX17" fmla="*/ 7396 w 9933"/>
                <a:gd name="connsiteY17" fmla="*/ 6633 h 9898"/>
                <a:gd name="connsiteX18" fmla="*/ 7396 w 9933"/>
                <a:gd name="connsiteY18" fmla="*/ 6276 h 9898"/>
                <a:gd name="connsiteX19" fmla="*/ 7769 w 9933"/>
                <a:gd name="connsiteY19" fmla="*/ 6276 h 9898"/>
                <a:gd name="connsiteX20" fmla="*/ 7993 w 9933"/>
                <a:gd name="connsiteY20" fmla="*/ 5612 h 9898"/>
                <a:gd name="connsiteX21" fmla="*/ 8590 w 9933"/>
                <a:gd name="connsiteY21" fmla="*/ 5204 h 9898"/>
                <a:gd name="connsiteX22" fmla="*/ 8814 w 9933"/>
                <a:gd name="connsiteY22" fmla="*/ 4439 h 9898"/>
                <a:gd name="connsiteX23" fmla="*/ 8664 w 9933"/>
                <a:gd name="connsiteY23" fmla="*/ 4031 h 9898"/>
                <a:gd name="connsiteX24" fmla="*/ 9037 w 9933"/>
                <a:gd name="connsiteY24" fmla="*/ 3163 h 9898"/>
                <a:gd name="connsiteX25" fmla="*/ 9336 w 9933"/>
                <a:gd name="connsiteY25" fmla="*/ 2908 h 9898"/>
                <a:gd name="connsiteX26" fmla="*/ 9933 w 9933"/>
                <a:gd name="connsiteY26" fmla="*/ 2500 h 9898"/>
                <a:gd name="connsiteX27" fmla="*/ 9709 w 9933"/>
                <a:gd name="connsiteY27" fmla="*/ 2449 h 9898"/>
                <a:gd name="connsiteX28" fmla="*/ 9336 w 9933"/>
                <a:gd name="connsiteY28" fmla="*/ 2194 h 9898"/>
                <a:gd name="connsiteX29" fmla="*/ 9112 w 9933"/>
                <a:gd name="connsiteY29" fmla="*/ 1429 h 9898"/>
                <a:gd name="connsiteX30" fmla="*/ 9112 w 9933"/>
                <a:gd name="connsiteY30" fmla="*/ 1020 h 9898"/>
                <a:gd name="connsiteX31" fmla="*/ 9037 w 9933"/>
                <a:gd name="connsiteY31" fmla="*/ 510 h 9898"/>
                <a:gd name="connsiteX32" fmla="*/ 8814 w 9933"/>
                <a:gd name="connsiteY32" fmla="*/ 357 h 9898"/>
                <a:gd name="connsiteX33" fmla="*/ 8440 w 9933"/>
                <a:gd name="connsiteY33" fmla="*/ 153 h 9898"/>
                <a:gd name="connsiteX34" fmla="*/ 8217 w 9933"/>
                <a:gd name="connsiteY34" fmla="*/ 0 h 9898"/>
                <a:gd name="connsiteX35" fmla="*/ 7769 w 9933"/>
                <a:gd name="connsiteY35" fmla="*/ 204 h 9898"/>
                <a:gd name="connsiteX36" fmla="*/ 7321 w 9933"/>
                <a:gd name="connsiteY36" fmla="*/ 510 h 9898"/>
                <a:gd name="connsiteX37" fmla="*/ 6724 w 9933"/>
                <a:gd name="connsiteY37" fmla="*/ 510 h 9898"/>
                <a:gd name="connsiteX38" fmla="*/ 5679 w 9933"/>
                <a:gd name="connsiteY38" fmla="*/ 510 h 9898"/>
                <a:gd name="connsiteX39" fmla="*/ 5679 w 9933"/>
                <a:gd name="connsiteY39" fmla="*/ 459 h 9898"/>
                <a:gd name="connsiteX40" fmla="*/ 5605 w 9933"/>
                <a:gd name="connsiteY40" fmla="*/ 510 h 9898"/>
                <a:gd name="connsiteX41" fmla="*/ 1948 w 9933"/>
                <a:gd name="connsiteY41" fmla="*/ 510 h 9898"/>
                <a:gd name="connsiteX42" fmla="*/ 1948 w 9933"/>
                <a:gd name="connsiteY42" fmla="*/ 1582 h 9898"/>
                <a:gd name="connsiteX43" fmla="*/ 1276 w 9933"/>
                <a:gd name="connsiteY43" fmla="*/ 1582 h 9898"/>
                <a:gd name="connsiteX44" fmla="*/ 1276 w 9933"/>
                <a:gd name="connsiteY44" fmla="*/ 1786 h 9898"/>
                <a:gd name="connsiteX45" fmla="*/ 1276 w 9933"/>
                <a:gd name="connsiteY45" fmla="*/ 3622 h 9898"/>
                <a:gd name="connsiteX46" fmla="*/ 1127 w 9933"/>
                <a:gd name="connsiteY46" fmla="*/ 3724 h 9898"/>
                <a:gd name="connsiteX47" fmla="*/ 679 w 9933"/>
                <a:gd name="connsiteY47" fmla="*/ 3929 h 9898"/>
                <a:gd name="connsiteX48" fmla="*/ 605 w 9933"/>
                <a:gd name="connsiteY48" fmla="*/ 4184 h 9898"/>
                <a:gd name="connsiteX49" fmla="*/ 381 w 9933"/>
                <a:gd name="connsiteY49" fmla="*/ 4439 h 9898"/>
                <a:gd name="connsiteX50" fmla="*/ 232 w 9933"/>
                <a:gd name="connsiteY50" fmla="*/ 4847 h 9898"/>
                <a:gd name="connsiteX51" fmla="*/ 8 w 9933"/>
                <a:gd name="connsiteY51" fmla="*/ 5306 h 9898"/>
                <a:gd name="connsiteX52" fmla="*/ 381 w 9933"/>
                <a:gd name="connsiteY52" fmla="*/ 5357 h 9898"/>
                <a:gd name="connsiteX53" fmla="*/ 455 w 9933"/>
                <a:gd name="connsiteY53" fmla="*/ 5765 h 9898"/>
                <a:gd name="connsiteX54" fmla="*/ 679 w 9933"/>
                <a:gd name="connsiteY54" fmla="*/ 6173 h 9898"/>
                <a:gd name="connsiteX55" fmla="*/ 1052 w 9933"/>
                <a:gd name="connsiteY55" fmla="*/ 6990 h 9898"/>
                <a:gd name="connsiteX56" fmla="*/ 1351 w 9933"/>
                <a:gd name="connsiteY56" fmla="*/ 7347 h 9898"/>
                <a:gd name="connsiteX57" fmla="*/ 1948 w 9933"/>
                <a:gd name="connsiteY57" fmla="*/ 7602 h 9898"/>
                <a:gd name="connsiteX58" fmla="*/ 2321 w 9933"/>
                <a:gd name="connsiteY58" fmla="*/ 8010 h 9898"/>
                <a:gd name="connsiteX59" fmla="*/ 2769 w 9933"/>
                <a:gd name="connsiteY59" fmla="*/ 8418 h 9898"/>
                <a:gd name="connsiteX60" fmla="*/ 3067 w 9933"/>
                <a:gd name="connsiteY60" fmla="*/ 8724 h 9898"/>
                <a:gd name="connsiteX61" fmla="*/ 3440 w 9933"/>
                <a:gd name="connsiteY61" fmla="*/ 9133 h 9898"/>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56" fmla="*/ 1961 w 10000"/>
                <a:gd name="connsiteY56" fmla="*/ 7680 h 10000"/>
                <a:gd name="connsiteX57" fmla="*/ 2337 w 10000"/>
                <a:gd name="connsiteY57" fmla="*/ 8093 h 10000"/>
                <a:gd name="connsiteX58" fmla="*/ 2788 w 10000"/>
                <a:gd name="connsiteY58" fmla="*/ 8505 h 10000"/>
                <a:gd name="connsiteX59" fmla="*/ 3088 w 10000"/>
                <a:gd name="connsiteY59" fmla="*/ 8814 h 10000"/>
                <a:gd name="connsiteX60" fmla="*/ 3463 w 10000"/>
                <a:gd name="connsiteY60" fmla="*/ 9227 h 10000"/>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56" fmla="*/ 2337 w 10000"/>
                <a:gd name="connsiteY56" fmla="*/ 8093 h 10000"/>
                <a:gd name="connsiteX57" fmla="*/ 2788 w 10000"/>
                <a:gd name="connsiteY57" fmla="*/ 8505 h 10000"/>
                <a:gd name="connsiteX58" fmla="*/ 3088 w 10000"/>
                <a:gd name="connsiteY58" fmla="*/ 8814 h 10000"/>
                <a:gd name="connsiteX59" fmla="*/ 3463 w 10000"/>
                <a:gd name="connsiteY59" fmla="*/ 9227 h 10000"/>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56" fmla="*/ 2337 w 10000"/>
                <a:gd name="connsiteY56" fmla="*/ 8093 h 10000"/>
                <a:gd name="connsiteX57" fmla="*/ 3088 w 10000"/>
                <a:gd name="connsiteY57" fmla="*/ 8814 h 10000"/>
                <a:gd name="connsiteX58" fmla="*/ 3463 w 10000"/>
                <a:gd name="connsiteY58" fmla="*/ 9227 h 10000"/>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56" fmla="*/ 3088 w 10000"/>
                <a:gd name="connsiteY56" fmla="*/ 8814 h 10000"/>
                <a:gd name="connsiteX57" fmla="*/ 3463 w 10000"/>
                <a:gd name="connsiteY57" fmla="*/ 9227 h 10000"/>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56" fmla="*/ 3463 w 10000"/>
                <a:gd name="connsiteY56" fmla="*/ 9227 h 10000"/>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0" fmla="*/ 4064 w 10000"/>
                <a:gd name="connsiteY0" fmla="*/ 9536 h 10000"/>
                <a:gd name="connsiteX1" fmla="*/ 4515 w 10000"/>
                <a:gd name="connsiteY1" fmla="*/ 9433 h 10000"/>
                <a:gd name="connsiteX2" fmla="*/ 5417 w 10000"/>
                <a:gd name="connsiteY2" fmla="*/ 10000 h 10000"/>
                <a:gd name="connsiteX3" fmla="*/ 5868 w 10000"/>
                <a:gd name="connsiteY3" fmla="*/ 9845 h 10000"/>
                <a:gd name="connsiteX4" fmla="*/ 6093 w 10000"/>
                <a:gd name="connsiteY4" fmla="*/ 9948 h 10000"/>
                <a:gd name="connsiteX5" fmla="*/ 6769 w 10000"/>
                <a:gd name="connsiteY5" fmla="*/ 9742 h 10000"/>
                <a:gd name="connsiteX6" fmla="*/ 6919 w 10000"/>
                <a:gd name="connsiteY6" fmla="*/ 9845 h 10000"/>
                <a:gd name="connsiteX7" fmla="*/ 7220 w 10000"/>
                <a:gd name="connsiteY7" fmla="*/ 9588 h 10000"/>
                <a:gd name="connsiteX8" fmla="*/ 7671 w 10000"/>
                <a:gd name="connsiteY8" fmla="*/ 9279 h 10000"/>
                <a:gd name="connsiteX9" fmla="*/ 8197 w 10000"/>
                <a:gd name="connsiteY9" fmla="*/ 9279 h 10000"/>
                <a:gd name="connsiteX10" fmla="*/ 8422 w 10000"/>
                <a:gd name="connsiteY10" fmla="*/ 9433 h 10000"/>
                <a:gd name="connsiteX11" fmla="*/ 8272 w 10000"/>
                <a:gd name="connsiteY11" fmla="*/ 9021 h 10000"/>
                <a:gd name="connsiteX12" fmla="*/ 7821 w 10000"/>
                <a:gd name="connsiteY12" fmla="*/ 8556 h 10000"/>
                <a:gd name="connsiteX13" fmla="*/ 7370 w 10000"/>
                <a:gd name="connsiteY13" fmla="*/ 8093 h 10000"/>
                <a:gd name="connsiteX14" fmla="*/ 6769 w 10000"/>
                <a:gd name="connsiteY14" fmla="*/ 7680 h 10000"/>
                <a:gd name="connsiteX15" fmla="*/ 7145 w 10000"/>
                <a:gd name="connsiteY15" fmla="*/ 7526 h 10000"/>
                <a:gd name="connsiteX16" fmla="*/ 7446 w 10000"/>
                <a:gd name="connsiteY16" fmla="*/ 6701 h 10000"/>
                <a:gd name="connsiteX17" fmla="*/ 7446 w 10000"/>
                <a:gd name="connsiteY17" fmla="*/ 6341 h 10000"/>
                <a:gd name="connsiteX18" fmla="*/ 7821 w 10000"/>
                <a:gd name="connsiteY18" fmla="*/ 6341 h 10000"/>
                <a:gd name="connsiteX19" fmla="*/ 8047 w 10000"/>
                <a:gd name="connsiteY19" fmla="*/ 5670 h 10000"/>
                <a:gd name="connsiteX20" fmla="*/ 8648 w 10000"/>
                <a:gd name="connsiteY20" fmla="*/ 5258 h 10000"/>
                <a:gd name="connsiteX21" fmla="*/ 8873 w 10000"/>
                <a:gd name="connsiteY21" fmla="*/ 4485 h 10000"/>
                <a:gd name="connsiteX22" fmla="*/ 8722 w 10000"/>
                <a:gd name="connsiteY22" fmla="*/ 4073 h 10000"/>
                <a:gd name="connsiteX23" fmla="*/ 9098 w 10000"/>
                <a:gd name="connsiteY23" fmla="*/ 3196 h 10000"/>
                <a:gd name="connsiteX24" fmla="*/ 9399 w 10000"/>
                <a:gd name="connsiteY24" fmla="*/ 2938 h 10000"/>
                <a:gd name="connsiteX25" fmla="*/ 10000 w 10000"/>
                <a:gd name="connsiteY25" fmla="*/ 2526 h 10000"/>
                <a:gd name="connsiteX26" fmla="*/ 9774 w 10000"/>
                <a:gd name="connsiteY26" fmla="*/ 2474 h 10000"/>
                <a:gd name="connsiteX27" fmla="*/ 9399 w 10000"/>
                <a:gd name="connsiteY27" fmla="*/ 2217 h 10000"/>
                <a:gd name="connsiteX28" fmla="*/ 9173 w 10000"/>
                <a:gd name="connsiteY28" fmla="*/ 1444 h 10000"/>
                <a:gd name="connsiteX29" fmla="*/ 9173 w 10000"/>
                <a:gd name="connsiteY29" fmla="*/ 1031 h 10000"/>
                <a:gd name="connsiteX30" fmla="*/ 9098 w 10000"/>
                <a:gd name="connsiteY30" fmla="*/ 515 h 10000"/>
                <a:gd name="connsiteX31" fmla="*/ 8873 w 10000"/>
                <a:gd name="connsiteY31" fmla="*/ 361 h 10000"/>
                <a:gd name="connsiteX32" fmla="*/ 8497 w 10000"/>
                <a:gd name="connsiteY32" fmla="*/ 155 h 10000"/>
                <a:gd name="connsiteX33" fmla="*/ 8272 w 10000"/>
                <a:gd name="connsiteY33" fmla="*/ 0 h 10000"/>
                <a:gd name="connsiteX34" fmla="*/ 7821 w 10000"/>
                <a:gd name="connsiteY34" fmla="*/ 206 h 10000"/>
                <a:gd name="connsiteX35" fmla="*/ 7370 w 10000"/>
                <a:gd name="connsiteY35" fmla="*/ 515 h 10000"/>
                <a:gd name="connsiteX36" fmla="*/ 6769 w 10000"/>
                <a:gd name="connsiteY36" fmla="*/ 515 h 10000"/>
                <a:gd name="connsiteX37" fmla="*/ 5717 w 10000"/>
                <a:gd name="connsiteY37" fmla="*/ 515 h 10000"/>
                <a:gd name="connsiteX38" fmla="*/ 5717 w 10000"/>
                <a:gd name="connsiteY38" fmla="*/ 464 h 10000"/>
                <a:gd name="connsiteX39" fmla="*/ 5643 w 10000"/>
                <a:gd name="connsiteY39" fmla="*/ 515 h 10000"/>
                <a:gd name="connsiteX40" fmla="*/ 1961 w 10000"/>
                <a:gd name="connsiteY40" fmla="*/ 515 h 10000"/>
                <a:gd name="connsiteX41" fmla="*/ 1961 w 10000"/>
                <a:gd name="connsiteY41" fmla="*/ 1598 h 10000"/>
                <a:gd name="connsiteX42" fmla="*/ 1285 w 10000"/>
                <a:gd name="connsiteY42" fmla="*/ 1598 h 10000"/>
                <a:gd name="connsiteX43" fmla="*/ 1285 w 10000"/>
                <a:gd name="connsiteY43" fmla="*/ 1804 h 10000"/>
                <a:gd name="connsiteX44" fmla="*/ 1285 w 10000"/>
                <a:gd name="connsiteY44" fmla="*/ 3659 h 10000"/>
                <a:gd name="connsiteX45" fmla="*/ 1135 w 10000"/>
                <a:gd name="connsiteY45" fmla="*/ 3762 h 10000"/>
                <a:gd name="connsiteX46" fmla="*/ 684 w 10000"/>
                <a:gd name="connsiteY46" fmla="*/ 3969 h 10000"/>
                <a:gd name="connsiteX47" fmla="*/ 609 w 10000"/>
                <a:gd name="connsiteY47" fmla="*/ 4227 h 10000"/>
                <a:gd name="connsiteX48" fmla="*/ 384 w 10000"/>
                <a:gd name="connsiteY48" fmla="*/ 4485 h 10000"/>
                <a:gd name="connsiteX49" fmla="*/ 234 w 10000"/>
                <a:gd name="connsiteY49" fmla="*/ 4897 h 10000"/>
                <a:gd name="connsiteX50" fmla="*/ 8 w 10000"/>
                <a:gd name="connsiteY50" fmla="*/ 5361 h 10000"/>
                <a:gd name="connsiteX51" fmla="*/ 384 w 10000"/>
                <a:gd name="connsiteY51" fmla="*/ 5412 h 10000"/>
                <a:gd name="connsiteX52" fmla="*/ 458 w 10000"/>
                <a:gd name="connsiteY52" fmla="*/ 5824 h 10000"/>
                <a:gd name="connsiteX53" fmla="*/ 684 w 10000"/>
                <a:gd name="connsiteY53" fmla="*/ 6237 h 10000"/>
                <a:gd name="connsiteX54" fmla="*/ 1059 w 10000"/>
                <a:gd name="connsiteY54" fmla="*/ 7062 h 10000"/>
                <a:gd name="connsiteX0" fmla="*/ 4515 w 10000"/>
                <a:gd name="connsiteY0" fmla="*/ 9433 h 10000"/>
                <a:gd name="connsiteX1" fmla="*/ 5417 w 10000"/>
                <a:gd name="connsiteY1" fmla="*/ 10000 h 10000"/>
                <a:gd name="connsiteX2" fmla="*/ 5868 w 10000"/>
                <a:gd name="connsiteY2" fmla="*/ 9845 h 10000"/>
                <a:gd name="connsiteX3" fmla="*/ 6093 w 10000"/>
                <a:gd name="connsiteY3" fmla="*/ 9948 h 10000"/>
                <a:gd name="connsiteX4" fmla="*/ 6769 w 10000"/>
                <a:gd name="connsiteY4" fmla="*/ 9742 h 10000"/>
                <a:gd name="connsiteX5" fmla="*/ 6919 w 10000"/>
                <a:gd name="connsiteY5" fmla="*/ 9845 h 10000"/>
                <a:gd name="connsiteX6" fmla="*/ 7220 w 10000"/>
                <a:gd name="connsiteY6" fmla="*/ 9588 h 10000"/>
                <a:gd name="connsiteX7" fmla="*/ 7671 w 10000"/>
                <a:gd name="connsiteY7" fmla="*/ 9279 h 10000"/>
                <a:gd name="connsiteX8" fmla="*/ 8197 w 10000"/>
                <a:gd name="connsiteY8" fmla="*/ 9279 h 10000"/>
                <a:gd name="connsiteX9" fmla="*/ 8422 w 10000"/>
                <a:gd name="connsiteY9" fmla="*/ 9433 h 10000"/>
                <a:gd name="connsiteX10" fmla="*/ 8272 w 10000"/>
                <a:gd name="connsiteY10" fmla="*/ 9021 h 10000"/>
                <a:gd name="connsiteX11" fmla="*/ 7821 w 10000"/>
                <a:gd name="connsiteY11" fmla="*/ 8556 h 10000"/>
                <a:gd name="connsiteX12" fmla="*/ 7370 w 10000"/>
                <a:gd name="connsiteY12" fmla="*/ 8093 h 10000"/>
                <a:gd name="connsiteX13" fmla="*/ 6769 w 10000"/>
                <a:gd name="connsiteY13" fmla="*/ 7680 h 10000"/>
                <a:gd name="connsiteX14" fmla="*/ 7145 w 10000"/>
                <a:gd name="connsiteY14" fmla="*/ 7526 h 10000"/>
                <a:gd name="connsiteX15" fmla="*/ 7446 w 10000"/>
                <a:gd name="connsiteY15" fmla="*/ 6701 h 10000"/>
                <a:gd name="connsiteX16" fmla="*/ 7446 w 10000"/>
                <a:gd name="connsiteY16" fmla="*/ 6341 h 10000"/>
                <a:gd name="connsiteX17" fmla="*/ 7821 w 10000"/>
                <a:gd name="connsiteY17" fmla="*/ 6341 h 10000"/>
                <a:gd name="connsiteX18" fmla="*/ 8047 w 10000"/>
                <a:gd name="connsiteY18" fmla="*/ 5670 h 10000"/>
                <a:gd name="connsiteX19" fmla="*/ 8648 w 10000"/>
                <a:gd name="connsiteY19" fmla="*/ 5258 h 10000"/>
                <a:gd name="connsiteX20" fmla="*/ 8873 w 10000"/>
                <a:gd name="connsiteY20" fmla="*/ 4485 h 10000"/>
                <a:gd name="connsiteX21" fmla="*/ 8722 w 10000"/>
                <a:gd name="connsiteY21" fmla="*/ 4073 h 10000"/>
                <a:gd name="connsiteX22" fmla="*/ 9098 w 10000"/>
                <a:gd name="connsiteY22" fmla="*/ 3196 h 10000"/>
                <a:gd name="connsiteX23" fmla="*/ 9399 w 10000"/>
                <a:gd name="connsiteY23" fmla="*/ 2938 h 10000"/>
                <a:gd name="connsiteX24" fmla="*/ 10000 w 10000"/>
                <a:gd name="connsiteY24" fmla="*/ 2526 h 10000"/>
                <a:gd name="connsiteX25" fmla="*/ 9774 w 10000"/>
                <a:gd name="connsiteY25" fmla="*/ 2474 h 10000"/>
                <a:gd name="connsiteX26" fmla="*/ 9399 w 10000"/>
                <a:gd name="connsiteY26" fmla="*/ 2217 h 10000"/>
                <a:gd name="connsiteX27" fmla="*/ 9173 w 10000"/>
                <a:gd name="connsiteY27" fmla="*/ 1444 h 10000"/>
                <a:gd name="connsiteX28" fmla="*/ 9173 w 10000"/>
                <a:gd name="connsiteY28" fmla="*/ 1031 h 10000"/>
                <a:gd name="connsiteX29" fmla="*/ 9098 w 10000"/>
                <a:gd name="connsiteY29" fmla="*/ 515 h 10000"/>
                <a:gd name="connsiteX30" fmla="*/ 8873 w 10000"/>
                <a:gd name="connsiteY30" fmla="*/ 361 h 10000"/>
                <a:gd name="connsiteX31" fmla="*/ 8497 w 10000"/>
                <a:gd name="connsiteY31" fmla="*/ 155 h 10000"/>
                <a:gd name="connsiteX32" fmla="*/ 8272 w 10000"/>
                <a:gd name="connsiteY32" fmla="*/ 0 h 10000"/>
                <a:gd name="connsiteX33" fmla="*/ 7821 w 10000"/>
                <a:gd name="connsiteY33" fmla="*/ 206 h 10000"/>
                <a:gd name="connsiteX34" fmla="*/ 7370 w 10000"/>
                <a:gd name="connsiteY34" fmla="*/ 515 h 10000"/>
                <a:gd name="connsiteX35" fmla="*/ 6769 w 10000"/>
                <a:gd name="connsiteY35" fmla="*/ 515 h 10000"/>
                <a:gd name="connsiteX36" fmla="*/ 5717 w 10000"/>
                <a:gd name="connsiteY36" fmla="*/ 515 h 10000"/>
                <a:gd name="connsiteX37" fmla="*/ 5717 w 10000"/>
                <a:gd name="connsiteY37" fmla="*/ 464 h 10000"/>
                <a:gd name="connsiteX38" fmla="*/ 5643 w 10000"/>
                <a:gd name="connsiteY38" fmla="*/ 515 h 10000"/>
                <a:gd name="connsiteX39" fmla="*/ 1961 w 10000"/>
                <a:gd name="connsiteY39" fmla="*/ 515 h 10000"/>
                <a:gd name="connsiteX40" fmla="*/ 1961 w 10000"/>
                <a:gd name="connsiteY40" fmla="*/ 1598 h 10000"/>
                <a:gd name="connsiteX41" fmla="*/ 1285 w 10000"/>
                <a:gd name="connsiteY41" fmla="*/ 1598 h 10000"/>
                <a:gd name="connsiteX42" fmla="*/ 1285 w 10000"/>
                <a:gd name="connsiteY42" fmla="*/ 1804 h 10000"/>
                <a:gd name="connsiteX43" fmla="*/ 1285 w 10000"/>
                <a:gd name="connsiteY43" fmla="*/ 3659 h 10000"/>
                <a:gd name="connsiteX44" fmla="*/ 1135 w 10000"/>
                <a:gd name="connsiteY44" fmla="*/ 3762 h 10000"/>
                <a:gd name="connsiteX45" fmla="*/ 684 w 10000"/>
                <a:gd name="connsiteY45" fmla="*/ 3969 h 10000"/>
                <a:gd name="connsiteX46" fmla="*/ 609 w 10000"/>
                <a:gd name="connsiteY46" fmla="*/ 4227 h 10000"/>
                <a:gd name="connsiteX47" fmla="*/ 384 w 10000"/>
                <a:gd name="connsiteY47" fmla="*/ 4485 h 10000"/>
                <a:gd name="connsiteX48" fmla="*/ 234 w 10000"/>
                <a:gd name="connsiteY48" fmla="*/ 4897 h 10000"/>
                <a:gd name="connsiteX49" fmla="*/ 8 w 10000"/>
                <a:gd name="connsiteY49" fmla="*/ 5361 h 10000"/>
                <a:gd name="connsiteX50" fmla="*/ 384 w 10000"/>
                <a:gd name="connsiteY50" fmla="*/ 5412 h 10000"/>
                <a:gd name="connsiteX51" fmla="*/ 458 w 10000"/>
                <a:gd name="connsiteY51" fmla="*/ 5824 h 10000"/>
                <a:gd name="connsiteX52" fmla="*/ 684 w 10000"/>
                <a:gd name="connsiteY52" fmla="*/ 6237 h 10000"/>
                <a:gd name="connsiteX53" fmla="*/ 1059 w 10000"/>
                <a:gd name="connsiteY53" fmla="*/ 7062 h 10000"/>
                <a:gd name="connsiteX0" fmla="*/ 5417 w 10000"/>
                <a:gd name="connsiteY0" fmla="*/ 10000 h 10000"/>
                <a:gd name="connsiteX1" fmla="*/ 5868 w 10000"/>
                <a:gd name="connsiteY1" fmla="*/ 9845 h 10000"/>
                <a:gd name="connsiteX2" fmla="*/ 6093 w 10000"/>
                <a:gd name="connsiteY2" fmla="*/ 9948 h 10000"/>
                <a:gd name="connsiteX3" fmla="*/ 6769 w 10000"/>
                <a:gd name="connsiteY3" fmla="*/ 9742 h 10000"/>
                <a:gd name="connsiteX4" fmla="*/ 6919 w 10000"/>
                <a:gd name="connsiteY4" fmla="*/ 9845 h 10000"/>
                <a:gd name="connsiteX5" fmla="*/ 7220 w 10000"/>
                <a:gd name="connsiteY5" fmla="*/ 9588 h 10000"/>
                <a:gd name="connsiteX6" fmla="*/ 7671 w 10000"/>
                <a:gd name="connsiteY6" fmla="*/ 9279 h 10000"/>
                <a:gd name="connsiteX7" fmla="*/ 8197 w 10000"/>
                <a:gd name="connsiteY7" fmla="*/ 9279 h 10000"/>
                <a:gd name="connsiteX8" fmla="*/ 8422 w 10000"/>
                <a:gd name="connsiteY8" fmla="*/ 9433 h 10000"/>
                <a:gd name="connsiteX9" fmla="*/ 8272 w 10000"/>
                <a:gd name="connsiteY9" fmla="*/ 9021 h 10000"/>
                <a:gd name="connsiteX10" fmla="*/ 7821 w 10000"/>
                <a:gd name="connsiteY10" fmla="*/ 8556 h 10000"/>
                <a:gd name="connsiteX11" fmla="*/ 7370 w 10000"/>
                <a:gd name="connsiteY11" fmla="*/ 8093 h 10000"/>
                <a:gd name="connsiteX12" fmla="*/ 6769 w 10000"/>
                <a:gd name="connsiteY12" fmla="*/ 7680 h 10000"/>
                <a:gd name="connsiteX13" fmla="*/ 7145 w 10000"/>
                <a:gd name="connsiteY13" fmla="*/ 7526 h 10000"/>
                <a:gd name="connsiteX14" fmla="*/ 7446 w 10000"/>
                <a:gd name="connsiteY14" fmla="*/ 6701 h 10000"/>
                <a:gd name="connsiteX15" fmla="*/ 7446 w 10000"/>
                <a:gd name="connsiteY15" fmla="*/ 6341 h 10000"/>
                <a:gd name="connsiteX16" fmla="*/ 7821 w 10000"/>
                <a:gd name="connsiteY16" fmla="*/ 6341 h 10000"/>
                <a:gd name="connsiteX17" fmla="*/ 8047 w 10000"/>
                <a:gd name="connsiteY17" fmla="*/ 5670 h 10000"/>
                <a:gd name="connsiteX18" fmla="*/ 8648 w 10000"/>
                <a:gd name="connsiteY18" fmla="*/ 5258 h 10000"/>
                <a:gd name="connsiteX19" fmla="*/ 8873 w 10000"/>
                <a:gd name="connsiteY19" fmla="*/ 4485 h 10000"/>
                <a:gd name="connsiteX20" fmla="*/ 8722 w 10000"/>
                <a:gd name="connsiteY20" fmla="*/ 4073 h 10000"/>
                <a:gd name="connsiteX21" fmla="*/ 9098 w 10000"/>
                <a:gd name="connsiteY21" fmla="*/ 3196 h 10000"/>
                <a:gd name="connsiteX22" fmla="*/ 9399 w 10000"/>
                <a:gd name="connsiteY22" fmla="*/ 2938 h 10000"/>
                <a:gd name="connsiteX23" fmla="*/ 10000 w 10000"/>
                <a:gd name="connsiteY23" fmla="*/ 2526 h 10000"/>
                <a:gd name="connsiteX24" fmla="*/ 9774 w 10000"/>
                <a:gd name="connsiteY24" fmla="*/ 2474 h 10000"/>
                <a:gd name="connsiteX25" fmla="*/ 9399 w 10000"/>
                <a:gd name="connsiteY25" fmla="*/ 2217 h 10000"/>
                <a:gd name="connsiteX26" fmla="*/ 9173 w 10000"/>
                <a:gd name="connsiteY26" fmla="*/ 1444 h 10000"/>
                <a:gd name="connsiteX27" fmla="*/ 9173 w 10000"/>
                <a:gd name="connsiteY27" fmla="*/ 1031 h 10000"/>
                <a:gd name="connsiteX28" fmla="*/ 9098 w 10000"/>
                <a:gd name="connsiteY28" fmla="*/ 515 h 10000"/>
                <a:gd name="connsiteX29" fmla="*/ 8873 w 10000"/>
                <a:gd name="connsiteY29" fmla="*/ 361 h 10000"/>
                <a:gd name="connsiteX30" fmla="*/ 8497 w 10000"/>
                <a:gd name="connsiteY30" fmla="*/ 155 h 10000"/>
                <a:gd name="connsiteX31" fmla="*/ 8272 w 10000"/>
                <a:gd name="connsiteY31" fmla="*/ 0 h 10000"/>
                <a:gd name="connsiteX32" fmla="*/ 7821 w 10000"/>
                <a:gd name="connsiteY32" fmla="*/ 206 h 10000"/>
                <a:gd name="connsiteX33" fmla="*/ 7370 w 10000"/>
                <a:gd name="connsiteY33" fmla="*/ 515 h 10000"/>
                <a:gd name="connsiteX34" fmla="*/ 6769 w 10000"/>
                <a:gd name="connsiteY34" fmla="*/ 515 h 10000"/>
                <a:gd name="connsiteX35" fmla="*/ 5717 w 10000"/>
                <a:gd name="connsiteY35" fmla="*/ 515 h 10000"/>
                <a:gd name="connsiteX36" fmla="*/ 5717 w 10000"/>
                <a:gd name="connsiteY36" fmla="*/ 464 h 10000"/>
                <a:gd name="connsiteX37" fmla="*/ 5643 w 10000"/>
                <a:gd name="connsiteY37" fmla="*/ 515 h 10000"/>
                <a:gd name="connsiteX38" fmla="*/ 1961 w 10000"/>
                <a:gd name="connsiteY38" fmla="*/ 515 h 10000"/>
                <a:gd name="connsiteX39" fmla="*/ 1961 w 10000"/>
                <a:gd name="connsiteY39" fmla="*/ 1598 h 10000"/>
                <a:gd name="connsiteX40" fmla="*/ 1285 w 10000"/>
                <a:gd name="connsiteY40" fmla="*/ 1598 h 10000"/>
                <a:gd name="connsiteX41" fmla="*/ 1285 w 10000"/>
                <a:gd name="connsiteY41" fmla="*/ 1804 h 10000"/>
                <a:gd name="connsiteX42" fmla="*/ 1285 w 10000"/>
                <a:gd name="connsiteY42" fmla="*/ 3659 h 10000"/>
                <a:gd name="connsiteX43" fmla="*/ 1135 w 10000"/>
                <a:gd name="connsiteY43" fmla="*/ 3762 h 10000"/>
                <a:gd name="connsiteX44" fmla="*/ 684 w 10000"/>
                <a:gd name="connsiteY44" fmla="*/ 3969 h 10000"/>
                <a:gd name="connsiteX45" fmla="*/ 609 w 10000"/>
                <a:gd name="connsiteY45" fmla="*/ 4227 h 10000"/>
                <a:gd name="connsiteX46" fmla="*/ 384 w 10000"/>
                <a:gd name="connsiteY46" fmla="*/ 4485 h 10000"/>
                <a:gd name="connsiteX47" fmla="*/ 234 w 10000"/>
                <a:gd name="connsiteY47" fmla="*/ 4897 h 10000"/>
                <a:gd name="connsiteX48" fmla="*/ 8 w 10000"/>
                <a:gd name="connsiteY48" fmla="*/ 5361 h 10000"/>
                <a:gd name="connsiteX49" fmla="*/ 384 w 10000"/>
                <a:gd name="connsiteY49" fmla="*/ 5412 h 10000"/>
                <a:gd name="connsiteX50" fmla="*/ 458 w 10000"/>
                <a:gd name="connsiteY50" fmla="*/ 5824 h 10000"/>
                <a:gd name="connsiteX51" fmla="*/ 684 w 10000"/>
                <a:gd name="connsiteY51" fmla="*/ 6237 h 10000"/>
                <a:gd name="connsiteX52" fmla="*/ 1059 w 10000"/>
                <a:gd name="connsiteY52" fmla="*/ 7062 h 10000"/>
                <a:gd name="connsiteX0" fmla="*/ 5868 w 10000"/>
                <a:gd name="connsiteY0" fmla="*/ 9845 h 9986"/>
                <a:gd name="connsiteX1" fmla="*/ 6093 w 10000"/>
                <a:gd name="connsiteY1" fmla="*/ 9948 h 9986"/>
                <a:gd name="connsiteX2" fmla="*/ 6769 w 10000"/>
                <a:gd name="connsiteY2" fmla="*/ 9742 h 9986"/>
                <a:gd name="connsiteX3" fmla="*/ 6919 w 10000"/>
                <a:gd name="connsiteY3" fmla="*/ 9845 h 9986"/>
                <a:gd name="connsiteX4" fmla="*/ 7220 w 10000"/>
                <a:gd name="connsiteY4" fmla="*/ 9588 h 9986"/>
                <a:gd name="connsiteX5" fmla="*/ 7671 w 10000"/>
                <a:gd name="connsiteY5" fmla="*/ 9279 h 9986"/>
                <a:gd name="connsiteX6" fmla="*/ 8197 w 10000"/>
                <a:gd name="connsiteY6" fmla="*/ 9279 h 9986"/>
                <a:gd name="connsiteX7" fmla="*/ 8422 w 10000"/>
                <a:gd name="connsiteY7" fmla="*/ 9433 h 9986"/>
                <a:gd name="connsiteX8" fmla="*/ 8272 w 10000"/>
                <a:gd name="connsiteY8" fmla="*/ 9021 h 9986"/>
                <a:gd name="connsiteX9" fmla="*/ 7821 w 10000"/>
                <a:gd name="connsiteY9" fmla="*/ 8556 h 9986"/>
                <a:gd name="connsiteX10" fmla="*/ 7370 w 10000"/>
                <a:gd name="connsiteY10" fmla="*/ 8093 h 9986"/>
                <a:gd name="connsiteX11" fmla="*/ 6769 w 10000"/>
                <a:gd name="connsiteY11" fmla="*/ 7680 h 9986"/>
                <a:gd name="connsiteX12" fmla="*/ 7145 w 10000"/>
                <a:gd name="connsiteY12" fmla="*/ 7526 h 9986"/>
                <a:gd name="connsiteX13" fmla="*/ 7446 w 10000"/>
                <a:gd name="connsiteY13" fmla="*/ 6701 h 9986"/>
                <a:gd name="connsiteX14" fmla="*/ 7446 w 10000"/>
                <a:gd name="connsiteY14" fmla="*/ 6341 h 9986"/>
                <a:gd name="connsiteX15" fmla="*/ 7821 w 10000"/>
                <a:gd name="connsiteY15" fmla="*/ 6341 h 9986"/>
                <a:gd name="connsiteX16" fmla="*/ 8047 w 10000"/>
                <a:gd name="connsiteY16" fmla="*/ 5670 h 9986"/>
                <a:gd name="connsiteX17" fmla="*/ 8648 w 10000"/>
                <a:gd name="connsiteY17" fmla="*/ 5258 h 9986"/>
                <a:gd name="connsiteX18" fmla="*/ 8873 w 10000"/>
                <a:gd name="connsiteY18" fmla="*/ 4485 h 9986"/>
                <a:gd name="connsiteX19" fmla="*/ 8722 w 10000"/>
                <a:gd name="connsiteY19" fmla="*/ 4073 h 9986"/>
                <a:gd name="connsiteX20" fmla="*/ 9098 w 10000"/>
                <a:gd name="connsiteY20" fmla="*/ 3196 h 9986"/>
                <a:gd name="connsiteX21" fmla="*/ 9399 w 10000"/>
                <a:gd name="connsiteY21" fmla="*/ 2938 h 9986"/>
                <a:gd name="connsiteX22" fmla="*/ 10000 w 10000"/>
                <a:gd name="connsiteY22" fmla="*/ 2526 h 9986"/>
                <a:gd name="connsiteX23" fmla="*/ 9774 w 10000"/>
                <a:gd name="connsiteY23" fmla="*/ 2474 h 9986"/>
                <a:gd name="connsiteX24" fmla="*/ 9399 w 10000"/>
                <a:gd name="connsiteY24" fmla="*/ 2217 h 9986"/>
                <a:gd name="connsiteX25" fmla="*/ 9173 w 10000"/>
                <a:gd name="connsiteY25" fmla="*/ 1444 h 9986"/>
                <a:gd name="connsiteX26" fmla="*/ 9173 w 10000"/>
                <a:gd name="connsiteY26" fmla="*/ 1031 h 9986"/>
                <a:gd name="connsiteX27" fmla="*/ 9098 w 10000"/>
                <a:gd name="connsiteY27" fmla="*/ 515 h 9986"/>
                <a:gd name="connsiteX28" fmla="*/ 8873 w 10000"/>
                <a:gd name="connsiteY28" fmla="*/ 361 h 9986"/>
                <a:gd name="connsiteX29" fmla="*/ 8497 w 10000"/>
                <a:gd name="connsiteY29" fmla="*/ 155 h 9986"/>
                <a:gd name="connsiteX30" fmla="*/ 8272 w 10000"/>
                <a:gd name="connsiteY30" fmla="*/ 0 h 9986"/>
                <a:gd name="connsiteX31" fmla="*/ 7821 w 10000"/>
                <a:gd name="connsiteY31" fmla="*/ 206 h 9986"/>
                <a:gd name="connsiteX32" fmla="*/ 7370 w 10000"/>
                <a:gd name="connsiteY32" fmla="*/ 515 h 9986"/>
                <a:gd name="connsiteX33" fmla="*/ 6769 w 10000"/>
                <a:gd name="connsiteY33" fmla="*/ 515 h 9986"/>
                <a:gd name="connsiteX34" fmla="*/ 5717 w 10000"/>
                <a:gd name="connsiteY34" fmla="*/ 515 h 9986"/>
                <a:gd name="connsiteX35" fmla="*/ 5717 w 10000"/>
                <a:gd name="connsiteY35" fmla="*/ 464 h 9986"/>
                <a:gd name="connsiteX36" fmla="*/ 5643 w 10000"/>
                <a:gd name="connsiteY36" fmla="*/ 515 h 9986"/>
                <a:gd name="connsiteX37" fmla="*/ 1961 w 10000"/>
                <a:gd name="connsiteY37" fmla="*/ 515 h 9986"/>
                <a:gd name="connsiteX38" fmla="*/ 1961 w 10000"/>
                <a:gd name="connsiteY38" fmla="*/ 1598 h 9986"/>
                <a:gd name="connsiteX39" fmla="*/ 1285 w 10000"/>
                <a:gd name="connsiteY39" fmla="*/ 1598 h 9986"/>
                <a:gd name="connsiteX40" fmla="*/ 1285 w 10000"/>
                <a:gd name="connsiteY40" fmla="*/ 1804 h 9986"/>
                <a:gd name="connsiteX41" fmla="*/ 1285 w 10000"/>
                <a:gd name="connsiteY41" fmla="*/ 3659 h 9986"/>
                <a:gd name="connsiteX42" fmla="*/ 1135 w 10000"/>
                <a:gd name="connsiteY42" fmla="*/ 3762 h 9986"/>
                <a:gd name="connsiteX43" fmla="*/ 684 w 10000"/>
                <a:gd name="connsiteY43" fmla="*/ 3969 h 9986"/>
                <a:gd name="connsiteX44" fmla="*/ 609 w 10000"/>
                <a:gd name="connsiteY44" fmla="*/ 4227 h 9986"/>
                <a:gd name="connsiteX45" fmla="*/ 384 w 10000"/>
                <a:gd name="connsiteY45" fmla="*/ 4485 h 9986"/>
                <a:gd name="connsiteX46" fmla="*/ 234 w 10000"/>
                <a:gd name="connsiteY46" fmla="*/ 4897 h 9986"/>
                <a:gd name="connsiteX47" fmla="*/ 8 w 10000"/>
                <a:gd name="connsiteY47" fmla="*/ 5361 h 9986"/>
                <a:gd name="connsiteX48" fmla="*/ 384 w 10000"/>
                <a:gd name="connsiteY48" fmla="*/ 5412 h 9986"/>
                <a:gd name="connsiteX49" fmla="*/ 458 w 10000"/>
                <a:gd name="connsiteY49" fmla="*/ 5824 h 9986"/>
                <a:gd name="connsiteX50" fmla="*/ 684 w 10000"/>
                <a:gd name="connsiteY50" fmla="*/ 6237 h 9986"/>
                <a:gd name="connsiteX51" fmla="*/ 1059 w 10000"/>
                <a:gd name="connsiteY51" fmla="*/ 7062 h 9986"/>
                <a:gd name="connsiteX0" fmla="*/ 6093 w 10000"/>
                <a:gd name="connsiteY0" fmla="*/ 9962 h 10000"/>
                <a:gd name="connsiteX1" fmla="*/ 6769 w 10000"/>
                <a:gd name="connsiteY1" fmla="*/ 9756 h 10000"/>
                <a:gd name="connsiteX2" fmla="*/ 6919 w 10000"/>
                <a:gd name="connsiteY2" fmla="*/ 9859 h 10000"/>
                <a:gd name="connsiteX3" fmla="*/ 7220 w 10000"/>
                <a:gd name="connsiteY3" fmla="*/ 9601 h 10000"/>
                <a:gd name="connsiteX4" fmla="*/ 7671 w 10000"/>
                <a:gd name="connsiteY4" fmla="*/ 9292 h 10000"/>
                <a:gd name="connsiteX5" fmla="*/ 8197 w 10000"/>
                <a:gd name="connsiteY5" fmla="*/ 9292 h 10000"/>
                <a:gd name="connsiteX6" fmla="*/ 8422 w 10000"/>
                <a:gd name="connsiteY6" fmla="*/ 9446 h 10000"/>
                <a:gd name="connsiteX7" fmla="*/ 8272 w 10000"/>
                <a:gd name="connsiteY7" fmla="*/ 9034 h 10000"/>
                <a:gd name="connsiteX8" fmla="*/ 7821 w 10000"/>
                <a:gd name="connsiteY8" fmla="*/ 8568 h 10000"/>
                <a:gd name="connsiteX9" fmla="*/ 7370 w 10000"/>
                <a:gd name="connsiteY9" fmla="*/ 8104 h 10000"/>
                <a:gd name="connsiteX10" fmla="*/ 6769 w 10000"/>
                <a:gd name="connsiteY10" fmla="*/ 7691 h 10000"/>
                <a:gd name="connsiteX11" fmla="*/ 7145 w 10000"/>
                <a:gd name="connsiteY11" fmla="*/ 7537 h 10000"/>
                <a:gd name="connsiteX12" fmla="*/ 7446 w 10000"/>
                <a:gd name="connsiteY12" fmla="*/ 6710 h 10000"/>
                <a:gd name="connsiteX13" fmla="*/ 7446 w 10000"/>
                <a:gd name="connsiteY13" fmla="*/ 6350 h 10000"/>
                <a:gd name="connsiteX14" fmla="*/ 7821 w 10000"/>
                <a:gd name="connsiteY14" fmla="*/ 6350 h 10000"/>
                <a:gd name="connsiteX15" fmla="*/ 8047 w 10000"/>
                <a:gd name="connsiteY15" fmla="*/ 5678 h 10000"/>
                <a:gd name="connsiteX16" fmla="*/ 8648 w 10000"/>
                <a:gd name="connsiteY16" fmla="*/ 5265 h 10000"/>
                <a:gd name="connsiteX17" fmla="*/ 8873 w 10000"/>
                <a:gd name="connsiteY17" fmla="*/ 4491 h 10000"/>
                <a:gd name="connsiteX18" fmla="*/ 8722 w 10000"/>
                <a:gd name="connsiteY18" fmla="*/ 4079 h 10000"/>
                <a:gd name="connsiteX19" fmla="*/ 9098 w 10000"/>
                <a:gd name="connsiteY19" fmla="*/ 3200 h 10000"/>
                <a:gd name="connsiteX20" fmla="*/ 9399 w 10000"/>
                <a:gd name="connsiteY20" fmla="*/ 2942 h 10000"/>
                <a:gd name="connsiteX21" fmla="*/ 10000 w 10000"/>
                <a:gd name="connsiteY21" fmla="*/ 2530 h 10000"/>
                <a:gd name="connsiteX22" fmla="*/ 9774 w 10000"/>
                <a:gd name="connsiteY22" fmla="*/ 2477 h 10000"/>
                <a:gd name="connsiteX23" fmla="*/ 9399 w 10000"/>
                <a:gd name="connsiteY23" fmla="*/ 2220 h 10000"/>
                <a:gd name="connsiteX24" fmla="*/ 9173 w 10000"/>
                <a:gd name="connsiteY24" fmla="*/ 1446 h 10000"/>
                <a:gd name="connsiteX25" fmla="*/ 9173 w 10000"/>
                <a:gd name="connsiteY25" fmla="*/ 1032 h 10000"/>
                <a:gd name="connsiteX26" fmla="*/ 9098 w 10000"/>
                <a:gd name="connsiteY26" fmla="*/ 516 h 10000"/>
                <a:gd name="connsiteX27" fmla="*/ 8873 w 10000"/>
                <a:gd name="connsiteY27" fmla="*/ 362 h 10000"/>
                <a:gd name="connsiteX28" fmla="*/ 8497 w 10000"/>
                <a:gd name="connsiteY28" fmla="*/ 155 h 10000"/>
                <a:gd name="connsiteX29" fmla="*/ 8272 w 10000"/>
                <a:gd name="connsiteY29" fmla="*/ 0 h 10000"/>
                <a:gd name="connsiteX30" fmla="*/ 7821 w 10000"/>
                <a:gd name="connsiteY30" fmla="*/ 206 h 10000"/>
                <a:gd name="connsiteX31" fmla="*/ 7370 w 10000"/>
                <a:gd name="connsiteY31" fmla="*/ 516 h 10000"/>
                <a:gd name="connsiteX32" fmla="*/ 6769 w 10000"/>
                <a:gd name="connsiteY32" fmla="*/ 516 h 10000"/>
                <a:gd name="connsiteX33" fmla="*/ 5717 w 10000"/>
                <a:gd name="connsiteY33" fmla="*/ 516 h 10000"/>
                <a:gd name="connsiteX34" fmla="*/ 5717 w 10000"/>
                <a:gd name="connsiteY34" fmla="*/ 465 h 10000"/>
                <a:gd name="connsiteX35" fmla="*/ 5643 w 10000"/>
                <a:gd name="connsiteY35" fmla="*/ 516 h 10000"/>
                <a:gd name="connsiteX36" fmla="*/ 1961 w 10000"/>
                <a:gd name="connsiteY36" fmla="*/ 516 h 10000"/>
                <a:gd name="connsiteX37" fmla="*/ 1961 w 10000"/>
                <a:gd name="connsiteY37" fmla="*/ 1600 h 10000"/>
                <a:gd name="connsiteX38" fmla="*/ 1285 w 10000"/>
                <a:gd name="connsiteY38" fmla="*/ 1600 h 10000"/>
                <a:gd name="connsiteX39" fmla="*/ 1285 w 10000"/>
                <a:gd name="connsiteY39" fmla="*/ 1807 h 10000"/>
                <a:gd name="connsiteX40" fmla="*/ 1285 w 10000"/>
                <a:gd name="connsiteY40" fmla="*/ 3664 h 10000"/>
                <a:gd name="connsiteX41" fmla="*/ 1135 w 10000"/>
                <a:gd name="connsiteY41" fmla="*/ 3767 h 10000"/>
                <a:gd name="connsiteX42" fmla="*/ 684 w 10000"/>
                <a:gd name="connsiteY42" fmla="*/ 3975 h 10000"/>
                <a:gd name="connsiteX43" fmla="*/ 609 w 10000"/>
                <a:gd name="connsiteY43" fmla="*/ 4233 h 10000"/>
                <a:gd name="connsiteX44" fmla="*/ 384 w 10000"/>
                <a:gd name="connsiteY44" fmla="*/ 4491 h 10000"/>
                <a:gd name="connsiteX45" fmla="*/ 234 w 10000"/>
                <a:gd name="connsiteY45" fmla="*/ 4904 h 10000"/>
                <a:gd name="connsiteX46" fmla="*/ 8 w 10000"/>
                <a:gd name="connsiteY46" fmla="*/ 5369 h 10000"/>
                <a:gd name="connsiteX47" fmla="*/ 384 w 10000"/>
                <a:gd name="connsiteY47" fmla="*/ 5420 h 10000"/>
                <a:gd name="connsiteX48" fmla="*/ 458 w 10000"/>
                <a:gd name="connsiteY48" fmla="*/ 5832 h 10000"/>
                <a:gd name="connsiteX49" fmla="*/ 684 w 10000"/>
                <a:gd name="connsiteY49" fmla="*/ 6246 h 10000"/>
                <a:gd name="connsiteX50" fmla="*/ 1059 w 10000"/>
                <a:gd name="connsiteY50" fmla="*/ 7072 h 10000"/>
                <a:gd name="connsiteX0" fmla="*/ 6769 w 10000"/>
                <a:gd name="connsiteY0" fmla="*/ 9756 h 9859"/>
                <a:gd name="connsiteX1" fmla="*/ 6919 w 10000"/>
                <a:gd name="connsiteY1" fmla="*/ 9859 h 9859"/>
                <a:gd name="connsiteX2" fmla="*/ 7220 w 10000"/>
                <a:gd name="connsiteY2" fmla="*/ 9601 h 9859"/>
                <a:gd name="connsiteX3" fmla="*/ 7671 w 10000"/>
                <a:gd name="connsiteY3" fmla="*/ 9292 h 9859"/>
                <a:gd name="connsiteX4" fmla="*/ 8197 w 10000"/>
                <a:gd name="connsiteY4" fmla="*/ 9292 h 9859"/>
                <a:gd name="connsiteX5" fmla="*/ 8422 w 10000"/>
                <a:gd name="connsiteY5" fmla="*/ 9446 h 9859"/>
                <a:gd name="connsiteX6" fmla="*/ 8272 w 10000"/>
                <a:gd name="connsiteY6" fmla="*/ 9034 h 9859"/>
                <a:gd name="connsiteX7" fmla="*/ 7821 w 10000"/>
                <a:gd name="connsiteY7" fmla="*/ 8568 h 9859"/>
                <a:gd name="connsiteX8" fmla="*/ 7370 w 10000"/>
                <a:gd name="connsiteY8" fmla="*/ 8104 h 9859"/>
                <a:gd name="connsiteX9" fmla="*/ 6769 w 10000"/>
                <a:gd name="connsiteY9" fmla="*/ 7691 h 9859"/>
                <a:gd name="connsiteX10" fmla="*/ 7145 w 10000"/>
                <a:gd name="connsiteY10" fmla="*/ 7537 h 9859"/>
                <a:gd name="connsiteX11" fmla="*/ 7446 w 10000"/>
                <a:gd name="connsiteY11" fmla="*/ 6710 h 9859"/>
                <a:gd name="connsiteX12" fmla="*/ 7446 w 10000"/>
                <a:gd name="connsiteY12" fmla="*/ 6350 h 9859"/>
                <a:gd name="connsiteX13" fmla="*/ 7821 w 10000"/>
                <a:gd name="connsiteY13" fmla="*/ 6350 h 9859"/>
                <a:gd name="connsiteX14" fmla="*/ 8047 w 10000"/>
                <a:gd name="connsiteY14" fmla="*/ 5678 h 9859"/>
                <a:gd name="connsiteX15" fmla="*/ 8648 w 10000"/>
                <a:gd name="connsiteY15" fmla="*/ 5265 h 9859"/>
                <a:gd name="connsiteX16" fmla="*/ 8873 w 10000"/>
                <a:gd name="connsiteY16" fmla="*/ 4491 h 9859"/>
                <a:gd name="connsiteX17" fmla="*/ 8722 w 10000"/>
                <a:gd name="connsiteY17" fmla="*/ 4079 h 9859"/>
                <a:gd name="connsiteX18" fmla="*/ 9098 w 10000"/>
                <a:gd name="connsiteY18" fmla="*/ 3200 h 9859"/>
                <a:gd name="connsiteX19" fmla="*/ 9399 w 10000"/>
                <a:gd name="connsiteY19" fmla="*/ 2942 h 9859"/>
                <a:gd name="connsiteX20" fmla="*/ 10000 w 10000"/>
                <a:gd name="connsiteY20" fmla="*/ 2530 h 9859"/>
                <a:gd name="connsiteX21" fmla="*/ 9774 w 10000"/>
                <a:gd name="connsiteY21" fmla="*/ 2477 h 9859"/>
                <a:gd name="connsiteX22" fmla="*/ 9399 w 10000"/>
                <a:gd name="connsiteY22" fmla="*/ 2220 h 9859"/>
                <a:gd name="connsiteX23" fmla="*/ 9173 w 10000"/>
                <a:gd name="connsiteY23" fmla="*/ 1446 h 9859"/>
                <a:gd name="connsiteX24" fmla="*/ 9173 w 10000"/>
                <a:gd name="connsiteY24" fmla="*/ 1032 h 9859"/>
                <a:gd name="connsiteX25" fmla="*/ 9098 w 10000"/>
                <a:gd name="connsiteY25" fmla="*/ 516 h 9859"/>
                <a:gd name="connsiteX26" fmla="*/ 8873 w 10000"/>
                <a:gd name="connsiteY26" fmla="*/ 362 h 9859"/>
                <a:gd name="connsiteX27" fmla="*/ 8497 w 10000"/>
                <a:gd name="connsiteY27" fmla="*/ 155 h 9859"/>
                <a:gd name="connsiteX28" fmla="*/ 8272 w 10000"/>
                <a:gd name="connsiteY28" fmla="*/ 0 h 9859"/>
                <a:gd name="connsiteX29" fmla="*/ 7821 w 10000"/>
                <a:gd name="connsiteY29" fmla="*/ 206 h 9859"/>
                <a:gd name="connsiteX30" fmla="*/ 7370 w 10000"/>
                <a:gd name="connsiteY30" fmla="*/ 516 h 9859"/>
                <a:gd name="connsiteX31" fmla="*/ 6769 w 10000"/>
                <a:gd name="connsiteY31" fmla="*/ 516 h 9859"/>
                <a:gd name="connsiteX32" fmla="*/ 5717 w 10000"/>
                <a:gd name="connsiteY32" fmla="*/ 516 h 9859"/>
                <a:gd name="connsiteX33" fmla="*/ 5717 w 10000"/>
                <a:gd name="connsiteY33" fmla="*/ 465 h 9859"/>
                <a:gd name="connsiteX34" fmla="*/ 5643 w 10000"/>
                <a:gd name="connsiteY34" fmla="*/ 516 h 9859"/>
                <a:gd name="connsiteX35" fmla="*/ 1961 w 10000"/>
                <a:gd name="connsiteY35" fmla="*/ 516 h 9859"/>
                <a:gd name="connsiteX36" fmla="*/ 1961 w 10000"/>
                <a:gd name="connsiteY36" fmla="*/ 1600 h 9859"/>
                <a:gd name="connsiteX37" fmla="*/ 1285 w 10000"/>
                <a:gd name="connsiteY37" fmla="*/ 1600 h 9859"/>
                <a:gd name="connsiteX38" fmla="*/ 1285 w 10000"/>
                <a:gd name="connsiteY38" fmla="*/ 1807 h 9859"/>
                <a:gd name="connsiteX39" fmla="*/ 1285 w 10000"/>
                <a:gd name="connsiteY39" fmla="*/ 3664 h 9859"/>
                <a:gd name="connsiteX40" fmla="*/ 1135 w 10000"/>
                <a:gd name="connsiteY40" fmla="*/ 3767 h 9859"/>
                <a:gd name="connsiteX41" fmla="*/ 684 w 10000"/>
                <a:gd name="connsiteY41" fmla="*/ 3975 h 9859"/>
                <a:gd name="connsiteX42" fmla="*/ 609 w 10000"/>
                <a:gd name="connsiteY42" fmla="*/ 4233 h 9859"/>
                <a:gd name="connsiteX43" fmla="*/ 384 w 10000"/>
                <a:gd name="connsiteY43" fmla="*/ 4491 h 9859"/>
                <a:gd name="connsiteX44" fmla="*/ 234 w 10000"/>
                <a:gd name="connsiteY44" fmla="*/ 4904 h 9859"/>
                <a:gd name="connsiteX45" fmla="*/ 8 w 10000"/>
                <a:gd name="connsiteY45" fmla="*/ 5369 h 9859"/>
                <a:gd name="connsiteX46" fmla="*/ 384 w 10000"/>
                <a:gd name="connsiteY46" fmla="*/ 5420 h 9859"/>
                <a:gd name="connsiteX47" fmla="*/ 458 w 10000"/>
                <a:gd name="connsiteY47" fmla="*/ 5832 h 9859"/>
                <a:gd name="connsiteX48" fmla="*/ 684 w 10000"/>
                <a:gd name="connsiteY48" fmla="*/ 6246 h 9859"/>
                <a:gd name="connsiteX49" fmla="*/ 1059 w 10000"/>
                <a:gd name="connsiteY49" fmla="*/ 7072 h 9859"/>
                <a:gd name="connsiteX0" fmla="*/ 6919 w 10000"/>
                <a:gd name="connsiteY0" fmla="*/ 10000 h 10000"/>
                <a:gd name="connsiteX1" fmla="*/ 7220 w 10000"/>
                <a:gd name="connsiteY1" fmla="*/ 9738 h 10000"/>
                <a:gd name="connsiteX2" fmla="*/ 7671 w 10000"/>
                <a:gd name="connsiteY2" fmla="*/ 9425 h 10000"/>
                <a:gd name="connsiteX3" fmla="*/ 8197 w 10000"/>
                <a:gd name="connsiteY3" fmla="*/ 9425 h 10000"/>
                <a:gd name="connsiteX4" fmla="*/ 8422 w 10000"/>
                <a:gd name="connsiteY4" fmla="*/ 9581 h 10000"/>
                <a:gd name="connsiteX5" fmla="*/ 8272 w 10000"/>
                <a:gd name="connsiteY5" fmla="*/ 9163 h 10000"/>
                <a:gd name="connsiteX6" fmla="*/ 7821 w 10000"/>
                <a:gd name="connsiteY6" fmla="*/ 8691 h 10000"/>
                <a:gd name="connsiteX7" fmla="*/ 7370 w 10000"/>
                <a:gd name="connsiteY7" fmla="*/ 8220 h 10000"/>
                <a:gd name="connsiteX8" fmla="*/ 6769 w 10000"/>
                <a:gd name="connsiteY8" fmla="*/ 7801 h 10000"/>
                <a:gd name="connsiteX9" fmla="*/ 7145 w 10000"/>
                <a:gd name="connsiteY9" fmla="*/ 7645 h 10000"/>
                <a:gd name="connsiteX10" fmla="*/ 7446 w 10000"/>
                <a:gd name="connsiteY10" fmla="*/ 6806 h 10000"/>
                <a:gd name="connsiteX11" fmla="*/ 7446 w 10000"/>
                <a:gd name="connsiteY11" fmla="*/ 6441 h 10000"/>
                <a:gd name="connsiteX12" fmla="*/ 7821 w 10000"/>
                <a:gd name="connsiteY12" fmla="*/ 6441 h 10000"/>
                <a:gd name="connsiteX13" fmla="*/ 8047 w 10000"/>
                <a:gd name="connsiteY13" fmla="*/ 5759 h 10000"/>
                <a:gd name="connsiteX14" fmla="*/ 8648 w 10000"/>
                <a:gd name="connsiteY14" fmla="*/ 5340 h 10000"/>
                <a:gd name="connsiteX15" fmla="*/ 8873 w 10000"/>
                <a:gd name="connsiteY15" fmla="*/ 4555 h 10000"/>
                <a:gd name="connsiteX16" fmla="*/ 8722 w 10000"/>
                <a:gd name="connsiteY16" fmla="*/ 4137 h 10000"/>
                <a:gd name="connsiteX17" fmla="*/ 9098 w 10000"/>
                <a:gd name="connsiteY17" fmla="*/ 3246 h 10000"/>
                <a:gd name="connsiteX18" fmla="*/ 9399 w 10000"/>
                <a:gd name="connsiteY18" fmla="*/ 2984 h 10000"/>
                <a:gd name="connsiteX19" fmla="*/ 10000 w 10000"/>
                <a:gd name="connsiteY19" fmla="*/ 2566 h 10000"/>
                <a:gd name="connsiteX20" fmla="*/ 9774 w 10000"/>
                <a:gd name="connsiteY20" fmla="*/ 2512 h 10000"/>
                <a:gd name="connsiteX21" fmla="*/ 9399 w 10000"/>
                <a:gd name="connsiteY21" fmla="*/ 2252 h 10000"/>
                <a:gd name="connsiteX22" fmla="*/ 9173 w 10000"/>
                <a:gd name="connsiteY22" fmla="*/ 1467 h 10000"/>
                <a:gd name="connsiteX23" fmla="*/ 9173 w 10000"/>
                <a:gd name="connsiteY23" fmla="*/ 1047 h 10000"/>
                <a:gd name="connsiteX24" fmla="*/ 9098 w 10000"/>
                <a:gd name="connsiteY24" fmla="*/ 523 h 10000"/>
                <a:gd name="connsiteX25" fmla="*/ 8873 w 10000"/>
                <a:gd name="connsiteY25" fmla="*/ 367 h 10000"/>
                <a:gd name="connsiteX26" fmla="*/ 8497 w 10000"/>
                <a:gd name="connsiteY26" fmla="*/ 157 h 10000"/>
                <a:gd name="connsiteX27" fmla="*/ 8272 w 10000"/>
                <a:gd name="connsiteY27" fmla="*/ 0 h 10000"/>
                <a:gd name="connsiteX28" fmla="*/ 7821 w 10000"/>
                <a:gd name="connsiteY28" fmla="*/ 209 h 10000"/>
                <a:gd name="connsiteX29" fmla="*/ 7370 w 10000"/>
                <a:gd name="connsiteY29" fmla="*/ 523 h 10000"/>
                <a:gd name="connsiteX30" fmla="*/ 6769 w 10000"/>
                <a:gd name="connsiteY30" fmla="*/ 523 h 10000"/>
                <a:gd name="connsiteX31" fmla="*/ 5717 w 10000"/>
                <a:gd name="connsiteY31" fmla="*/ 523 h 10000"/>
                <a:gd name="connsiteX32" fmla="*/ 5717 w 10000"/>
                <a:gd name="connsiteY32" fmla="*/ 472 h 10000"/>
                <a:gd name="connsiteX33" fmla="*/ 5643 w 10000"/>
                <a:gd name="connsiteY33" fmla="*/ 523 h 10000"/>
                <a:gd name="connsiteX34" fmla="*/ 1961 w 10000"/>
                <a:gd name="connsiteY34" fmla="*/ 523 h 10000"/>
                <a:gd name="connsiteX35" fmla="*/ 1961 w 10000"/>
                <a:gd name="connsiteY35" fmla="*/ 1623 h 10000"/>
                <a:gd name="connsiteX36" fmla="*/ 1285 w 10000"/>
                <a:gd name="connsiteY36" fmla="*/ 1623 h 10000"/>
                <a:gd name="connsiteX37" fmla="*/ 1285 w 10000"/>
                <a:gd name="connsiteY37" fmla="*/ 1833 h 10000"/>
                <a:gd name="connsiteX38" fmla="*/ 1285 w 10000"/>
                <a:gd name="connsiteY38" fmla="*/ 3716 h 10000"/>
                <a:gd name="connsiteX39" fmla="*/ 1135 w 10000"/>
                <a:gd name="connsiteY39" fmla="*/ 3821 h 10000"/>
                <a:gd name="connsiteX40" fmla="*/ 684 w 10000"/>
                <a:gd name="connsiteY40" fmla="*/ 4032 h 10000"/>
                <a:gd name="connsiteX41" fmla="*/ 609 w 10000"/>
                <a:gd name="connsiteY41" fmla="*/ 4294 h 10000"/>
                <a:gd name="connsiteX42" fmla="*/ 384 w 10000"/>
                <a:gd name="connsiteY42" fmla="*/ 4555 h 10000"/>
                <a:gd name="connsiteX43" fmla="*/ 234 w 10000"/>
                <a:gd name="connsiteY43" fmla="*/ 4974 h 10000"/>
                <a:gd name="connsiteX44" fmla="*/ 8 w 10000"/>
                <a:gd name="connsiteY44" fmla="*/ 5446 h 10000"/>
                <a:gd name="connsiteX45" fmla="*/ 384 w 10000"/>
                <a:gd name="connsiteY45" fmla="*/ 5498 h 10000"/>
                <a:gd name="connsiteX46" fmla="*/ 458 w 10000"/>
                <a:gd name="connsiteY46" fmla="*/ 5915 h 10000"/>
                <a:gd name="connsiteX47" fmla="*/ 684 w 10000"/>
                <a:gd name="connsiteY47" fmla="*/ 6335 h 10000"/>
                <a:gd name="connsiteX48" fmla="*/ 1059 w 10000"/>
                <a:gd name="connsiteY48" fmla="*/ 7173 h 10000"/>
                <a:gd name="connsiteX0" fmla="*/ 7220 w 10000"/>
                <a:gd name="connsiteY0" fmla="*/ 9738 h 9738"/>
                <a:gd name="connsiteX1" fmla="*/ 7671 w 10000"/>
                <a:gd name="connsiteY1" fmla="*/ 9425 h 9738"/>
                <a:gd name="connsiteX2" fmla="*/ 8197 w 10000"/>
                <a:gd name="connsiteY2" fmla="*/ 9425 h 9738"/>
                <a:gd name="connsiteX3" fmla="*/ 8422 w 10000"/>
                <a:gd name="connsiteY3" fmla="*/ 9581 h 9738"/>
                <a:gd name="connsiteX4" fmla="*/ 8272 w 10000"/>
                <a:gd name="connsiteY4" fmla="*/ 9163 h 9738"/>
                <a:gd name="connsiteX5" fmla="*/ 7821 w 10000"/>
                <a:gd name="connsiteY5" fmla="*/ 8691 h 9738"/>
                <a:gd name="connsiteX6" fmla="*/ 7370 w 10000"/>
                <a:gd name="connsiteY6" fmla="*/ 8220 h 9738"/>
                <a:gd name="connsiteX7" fmla="*/ 6769 w 10000"/>
                <a:gd name="connsiteY7" fmla="*/ 7801 h 9738"/>
                <a:gd name="connsiteX8" fmla="*/ 7145 w 10000"/>
                <a:gd name="connsiteY8" fmla="*/ 7645 h 9738"/>
                <a:gd name="connsiteX9" fmla="*/ 7446 w 10000"/>
                <a:gd name="connsiteY9" fmla="*/ 6806 h 9738"/>
                <a:gd name="connsiteX10" fmla="*/ 7446 w 10000"/>
                <a:gd name="connsiteY10" fmla="*/ 6441 h 9738"/>
                <a:gd name="connsiteX11" fmla="*/ 7821 w 10000"/>
                <a:gd name="connsiteY11" fmla="*/ 6441 h 9738"/>
                <a:gd name="connsiteX12" fmla="*/ 8047 w 10000"/>
                <a:gd name="connsiteY12" fmla="*/ 5759 h 9738"/>
                <a:gd name="connsiteX13" fmla="*/ 8648 w 10000"/>
                <a:gd name="connsiteY13" fmla="*/ 5340 h 9738"/>
                <a:gd name="connsiteX14" fmla="*/ 8873 w 10000"/>
                <a:gd name="connsiteY14" fmla="*/ 4555 h 9738"/>
                <a:gd name="connsiteX15" fmla="*/ 8722 w 10000"/>
                <a:gd name="connsiteY15" fmla="*/ 4137 h 9738"/>
                <a:gd name="connsiteX16" fmla="*/ 9098 w 10000"/>
                <a:gd name="connsiteY16" fmla="*/ 3246 h 9738"/>
                <a:gd name="connsiteX17" fmla="*/ 9399 w 10000"/>
                <a:gd name="connsiteY17" fmla="*/ 2984 h 9738"/>
                <a:gd name="connsiteX18" fmla="*/ 10000 w 10000"/>
                <a:gd name="connsiteY18" fmla="*/ 2566 h 9738"/>
                <a:gd name="connsiteX19" fmla="*/ 9774 w 10000"/>
                <a:gd name="connsiteY19" fmla="*/ 2512 h 9738"/>
                <a:gd name="connsiteX20" fmla="*/ 9399 w 10000"/>
                <a:gd name="connsiteY20" fmla="*/ 2252 h 9738"/>
                <a:gd name="connsiteX21" fmla="*/ 9173 w 10000"/>
                <a:gd name="connsiteY21" fmla="*/ 1467 h 9738"/>
                <a:gd name="connsiteX22" fmla="*/ 9173 w 10000"/>
                <a:gd name="connsiteY22" fmla="*/ 1047 h 9738"/>
                <a:gd name="connsiteX23" fmla="*/ 9098 w 10000"/>
                <a:gd name="connsiteY23" fmla="*/ 523 h 9738"/>
                <a:gd name="connsiteX24" fmla="*/ 8873 w 10000"/>
                <a:gd name="connsiteY24" fmla="*/ 367 h 9738"/>
                <a:gd name="connsiteX25" fmla="*/ 8497 w 10000"/>
                <a:gd name="connsiteY25" fmla="*/ 157 h 9738"/>
                <a:gd name="connsiteX26" fmla="*/ 8272 w 10000"/>
                <a:gd name="connsiteY26" fmla="*/ 0 h 9738"/>
                <a:gd name="connsiteX27" fmla="*/ 7821 w 10000"/>
                <a:gd name="connsiteY27" fmla="*/ 209 h 9738"/>
                <a:gd name="connsiteX28" fmla="*/ 7370 w 10000"/>
                <a:gd name="connsiteY28" fmla="*/ 523 h 9738"/>
                <a:gd name="connsiteX29" fmla="*/ 6769 w 10000"/>
                <a:gd name="connsiteY29" fmla="*/ 523 h 9738"/>
                <a:gd name="connsiteX30" fmla="*/ 5717 w 10000"/>
                <a:gd name="connsiteY30" fmla="*/ 523 h 9738"/>
                <a:gd name="connsiteX31" fmla="*/ 5717 w 10000"/>
                <a:gd name="connsiteY31" fmla="*/ 472 h 9738"/>
                <a:gd name="connsiteX32" fmla="*/ 5643 w 10000"/>
                <a:gd name="connsiteY32" fmla="*/ 523 h 9738"/>
                <a:gd name="connsiteX33" fmla="*/ 1961 w 10000"/>
                <a:gd name="connsiteY33" fmla="*/ 523 h 9738"/>
                <a:gd name="connsiteX34" fmla="*/ 1961 w 10000"/>
                <a:gd name="connsiteY34" fmla="*/ 1623 h 9738"/>
                <a:gd name="connsiteX35" fmla="*/ 1285 w 10000"/>
                <a:gd name="connsiteY35" fmla="*/ 1623 h 9738"/>
                <a:gd name="connsiteX36" fmla="*/ 1285 w 10000"/>
                <a:gd name="connsiteY36" fmla="*/ 1833 h 9738"/>
                <a:gd name="connsiteX37" fmla="*/ 1285 w 10000"/>
                <a:gd name="connsiteY37" fmla="*/ 3716 h 9738"/>
                <a:gd name="connsiteX38" fmla="*/ 1135 w 10000"/>
                <a:gd name="connsiteY38" fmla="*/ 3821 h 9738"/>
                <a:gd name="connsiteX39" fmla="*/ 684 w 10000"/>
                <a:gd name="connsiteY39" fmla="*/ 4032 h 9738"/>
                <a:gd name="connsiteX40" fmla="*/ 609 w 10000"/>
                <a:gd name="connsiteY40" fmla="*/ 4294 h 9738"/>
                <a:gd name="connsiteX41" fmla="*/ 384 w 10000"/>
                <a:gd name="connsiteY41" fmla="*/ 4555 h 9738"/>
                <a:gd name="connsiteX42" fmla="*/ 234 w 10000"/>
                <a:gd name="connsiteY42" fmla="*/ 4974 h 9738"/>
                <a:gd name="connsiteX43" fmla="*/ 8 w 10000"/>
                <a:gd name="connsiteY43" fmla="*/ 5446 h 9738"/>
                <a:gd name="connsiteX44" fmla="*/ 384 w 10000"/>
                <a:gd name="connsiteY44" fmla="*/ 5498 h 9738"/>
                <a:gd name="connsiteX45" fmla="*/ 458 w 10000"/>
                <a:gd name="connsiteY45" fmla="*/ 5915 h 9738"/>
                <a:gd name="connsiteX46" fmla="*/ 684 w 10000"/>
                <a:gd name="connsiteY46" fmla="*/ 6335 h 9738"/>
                <a:gd name="connsiteX47" fmla="*/ 1059 w 10000"/>
                <a:gd name="connsiteY47" fmla="*/ 7173 h 9738"/>
                <a:gd name="connsiteX0" fmla="*/ 7671 w 10000"/>
                <a:gd name="connsiteY0" fmla="*/ 9679 h 9839"/>
                <a:gd name="connsiteX1" fmla="*/ 8197 w 10000"/>
                <a:gd name="connsiteY1" fmla="*/ 9679 h 9839"/>
                <a:gd name="connsiteX2" fmla="*/ 8422 w 10000"/>
                <a:gd name="connsiteY2" fmla="*/ 9839 h 9839"/>
                <a:gd name="connsiteX3" fmla="*/ 8272 w 10000"/>
                <a:gd name="connsiteY3" fmla="*/ 9410 h 9839"/>
                <a:gd name="connsiteX4" fmla="*/ 7821 w 10000"/>
                <a:gd name="connsiteY4" fmla="*/ 8925 h 9839"/>
                <a:gd name="connsiteX5" fmla="*/ 7370 w 10000"/>
                <a:gd name="connsiteY5" fmla="*/ 8441 h 9839"/>
                <a:gd name="connsiteX6" fmla="*/ 6769 w 10000"/>
                <a:gd name="connsiteY6" fmla="*/ 8011 h 9839"/>
                <a:gd name="connsiteX7" fmla="*/ 7145 w 10000"/>
                <a:gd name="connsiteY7" fmla="*/ 7851 h 9839"/>
                <a:gd name="connsiteX8" fmla="*/ 7446 w 10000"/>
                <a:gd name="connsiteY8" fmla="*/ 6989 h 9839"/>
                <a:gd name="connsiteX9" fmla="*/ 7446 w 10000"/>
                <a:gd name="connsiteY9" fmla="*/ 6614 h 9839"/>
                <a:gd name="connsiteX10" fmla="*/ 7821 w 10000"/>
                <a:gd name="connsiteY10" fmla="*/ 6614 h 9839"/>
                <a:gd name="connsiteX11" fmla="*/ 8047 w 10000"/>
                <a:gd name="connsiteY11" fmla="*/ 5914 h 9839"/>
                <a:gd name="connsiteX12" fmla="*/ 8648 w 10000"/>
                <a:gd name="connsiteY12" fmla="*/ 5484 h 9839"/>
                <a:gd name="connsiteX13" fmla="*/ 8873 w 10000"/>
                <a:gd name="connsiteY13" fmla="*/ 4678 h 9839"/>
                <a:gd name="connsiteX14" fmla="*/ 8722 w 10000"/>
                <a:gd name="connsiteY14" fmla="*/ 4248 h 9839"/>
                <a:gd name="connsiteX15" fmla="*/ 9098 w 10000"/>
                <a:gd name="connsiteY15" fmla="*/ 3333 h 9839"/>
                <a:gd name="connsiteX16" fmla="*/ 9399 w 10000"/>
                <a:gd name="connsiteY16" fmla="*/ 3064 h 9839"/>
                <a:gd name="connsiteX17" fmla="*/ 10000 w 10000"/>
                <a:gd name="connsiteY17" fmla="*/ 2635 h 9839"/>
                <a:gd name="connsiteX18" fmla="*/ 9774 w 10000"/>
                <a:gd name="connsiteY18" fmla="*/ 2580 h 9839"/>
                <a:gd name="connsiteX19" fmla="*/ 9399 w 10000"/>
                <a:gd name="connsiteY19" fmla="*/ 2313 h 9839"/>
                <a:gd name="connsiteX20" fmla="*/ 9173 w 10000"/>
                <a:gd name="connsiteY20" fmla="*/ 1506 h 9839"/>
                <a:gd name="connsiteX21" fmla="*/ 9173 w 10000"/>
                <a:gd name="connsiteY21" fmla="*/ 1075 h 9839"/>
                <a:gd name="connsiteX22" fmla="*/ 9098 w 10000"/>
                <a:gd name="connsiteY22" fmla="*/ 537 h 9839"/>
                <a:gd name="connsiteX23" fmla="*/ 8873 w 10000"/>
                <a:gd name="connsiteY23" fmla="*/ 377 h 9839"/>
                <a:gd name="connsiteX24" fmla="*/ 8497 w 10000"/>
                <a:gd name="connsiteY24" fmla="*/ 161 h 9839"/>
                <a:gd name="connsiteX25" fmla="*/ 8272 w 10000"/>
                <a:gd name="connsiteY25" fmla="*/ 0 h 9839"/>
                <a:gd name="connsiteX26" fmla="*/ 7821 w 10000"/>
                <a:gd name="connsiteY26" fmla="*/ 215 h 9839"/>
                <a:gd name="connsiteX27" fmla="*/ 7370 w 10000"/>
                <a:gd name="connsiteY27" fmla="*/ 537 h 9839"/>
                <a:gd name="connsiteX28" fmla="*/ 6769 w 10000"/>
                <a:gd name="connsiteY28" fmla="*/ 537 h 9839"/>
                <a:gd name="connsiteX29" fmla="*/ 5717 w 10000"/>
                <a:gd name="connsiteY29" fmla="*/ 537 h 9839"/>
                <a:gd name="connsiteX30" fmla="*/ 5717 w 10000"/>
                <a:gd name="connsiteY30" fmla="*/ 485 h 9839"/>
                <a:gd name="connsiteX31" fmla="*/ 5643 w 10000"/>
                <a:gd name="connsiteY31" fmla="*/ 537 h 9839"/>
                <a:gd name="connsiteX32" fmla="*/ 1961 w 10000"/>
                <a:gd name="connsiteY32" fmla="*/ 537 h 9839"/>
                <a:gd name="connsiteX33" fmla="*/ 1961 w 10000"/>
                <a:gd name="connsiteY33" fmla="*/ 1667 h 9839"/>
                <a:gd name="connsiteX34" fmla="*/ 1285 w 10000"/>
                <a:gd name="connsiteY34" fmla="*/ 1667 h 9839"/>
                <a:gd name="connsiteX35" fmla="*/ 1285 w 10000"/>
                <a:gd name="connsiteY35" fmla="*/ 1882 h 9839"/>
                <a:gd name="connsiteX36" fmla="*/ 1285 w 10000"/>
                <a:gd name="connsiteY36" fmla="*/ 3816 h 9839"/>
                <a:gd name="connsiteX37" fmla="*/ 1135 w 10000"/>
                <a:gd name="connsiteY37" fmla="*/ 3924 h 9839"/>
                <a:gd name="connsiteX38" fmla="*/ 684 w 10000"/>
                <a:gd name="connsiteY38" fmla="*/ 4140 h 9839"/>
                <a:gd name="connsiteX39" fmla="*/ 609 w 10000"/>
                <a:gd name="connsiteY39" fmla="*/ 4410 h 9839"/>
                <a:gd name="connsiteX40" fmla="*/ 384 w 10000"/>
                <a:gd name="connsiteY40" fmla="*/ 4678 h 9839"/>
                <a:gd name="connsiteX41" fmla="*/ 234 w 10000"/>
                <a:gd name="connsiteY41" fmla="*/ 5108 h 9839"/>
                <a:gd name="connsiteX42" fmla="*/ 8 w 10000"/>
                <a:gd name="connsiteY42" fmla="*/ 5593 h 9839"/>
                <a:gd name="connsiteX43" fmla="*/ 384 w 10000"/>
                <a:gd name="connsiteY43" fmla="*/ 5646 h 9839"/>
                <a:gd name="connsiteX44" fmla="*/ 458 w 10000"/>
                <a:gd name="connsiteY44" fmla="*/ 6074 h 9839"/>
                <a:gd name="connsiteX45" fmla="*/ 684 w 10000"/>
                <a:gd name="connsiteY45" fmla="*/ 6505 h 9839"/>
                <a:gd name="connsiteX46" fmla="*/ 1059 w 10000"/>
                <a:gd name="connsiteY46" fmla="*/ 7366 h 9839"/>
                <a:gd name="connsiteX0" fmla="*/ 8197 w 10000"/>
                <a:gd name="connsiteY0" fmla="*/ 9837 h 10000"/>
                <a:gd name="connsiteX1" fmla="*/ 8422 w 10000"/>
                <a:gd name="connsiteY1" fmla="*/ 10000 h 10000"/>
                <a:gd name="connsiteX2" fmla="*/ 8272 w 10000"/>
                <a:gd name="connsiteY2" fmla="*/ 9564 h 10000"/>
                <a:gd name="connsiteX3" fmla="*/ 7821 w 10000"/>
                <a:gd name="connsiteY3" fmla="*/ 9071 h 10000"/>
                <a:gd name="connsiteX4" fmla="*/ 7370 w 10000"/>
                <a:gd name="connsiteY4" fmla="*/ 8579 h 10000"/>
                <a:gd name="connsiteX5" fmla="*/ 6769 w 10000"/>
                <a:gd name="connsiteY5" fmla="*/ 8142 h 10000"/>
                <a:gd name="connsiteX6" fmla="*/ 7145 w 10000"/>
                <a:gd name="connsiteY6" fmla="*/ 7979 h 10000"/>
                <a:gd name="connsiteX7" fmla="*/ 7446 w 10000"/>
                <a:gd name="connsiteY7" fmla="*/ 7103 h 10000"/>
                <a:gd name="connsiteX8" fmla="*/ 7446 w 10000"/>
                <a:gd name="connsiteY8" fmla="*/ 6722 h 10000"/>
                <a:gd name="connsiteX9" fmla="*/ 7821 w 10000"/>
                <a:gd name="connsiteY9" fmla="*/ 6722 h 10000"/>
                <a:gd name="connsiteX10" fmla="*/ 8047 w 10000"/>
                <a:gd name="connsiteY10" fmla="*/ 6011 h 10000"/>
                <a:gd name="connsiteX11" fmla="*/ 8648 w 10000"/>
                <a:gd name="connsiteY11" fmla="*/ 5574 h 10000"/>
                <a:gd name="connsiteX12" fmla="*/ 8873 w 10000"/>
                <a:gd name="connsiteY12" fmla="*/ 4755 h 10000"/>
                <a:gd name="connsiteX13" fmla="*/ 8722 w 10000"/>
                <a:gd name="connsiteY13" fmla="*/ 4318 h 10000"/>
                <a:gd name="connsiteX14" fmla="*/ 9098 w 10000"/>
                <a:gd name="connsiteY14" fmla="*/ 3388 h 10000"/>
                <a:gd name="connsiteX15" fmla="*/ 9399 w 10000"/>
                <a:gd name="connsiteY15" fmla="*/ 3114 h 10000"/>
                <a:gd name="connsiteX16" fmla="*/ 10000 w 10000"/>
                <a:gd name="connsiteY16" fmla="*/ 2678 h 10000"/>
                <a:gd name="connsiteX17" fmla="*/ 9774 w 10000"/>
                <a:gd name="connsiteY17" fmla="*/ 2622 h 10000"/>
                <a:gd name="connsiteX18" fmla="*/ 9399 w 10000"/>
                <a:gd name="connsiteY18" fmla="*/ 2351 h 10000"/>
                <a:gd name="connsiteX19" fmla="*/ 9173 w 10000"/>
                <a:gd name="connsiteY19" fmla="*/ 1531 h 10000"/>
                <a:gd name="connsiteX20" fmla="*/ 9173 w 10000"/>
                <a:gd name="connsiteY20" fmla="*/ 1093 h 10000"/>
                <a:gd name="connsiteX21" fmla="*/ 9098 w 10000"/>
                <a:gd name="connsiteY21" fmla="*/ 546 h 10000"/>
                <a:gd name="connsiteX22" fmla="*/ 8873 w 10000"/>
                <a:gd name="connsiteY22" fmla="*/ 383 h 10000"/>
                <a:gd name="connsiteX23" fmla="*/ 8497 w 10000"/>
                <a:gd name="connsiteY23" fmla="*/ 164 h 10000"/>
                <a:gd name="connsiteX24" fmla="*/ 8272 w 10000"/>
                <a:gd name="connsiteY24" fmla="*/ 0 h 10000"/>
                <a:gd name="connsiteX25" fmla="*/ 7821 w 10000"/>
                <a:gd name="connsiteY25" fmla="*/ 219 h 10000"/>
                <a:gd name="connsiteX26" fmla="*/ 7370 w 10000"/>
                <a:gd name="connsiteY26" fmla="*/ 546 h 10000"/>
                <a:gd name="connsiteX27" fmla="*/ 6769 w 10000"/>
                <a:gd name="connsiteY27" fmla="*/ 546 h 10000"/>
                <a:gd name="connsiteX28" fmla="*/ 5717 w 10000"/>
                <a:gd name="connsiteY28" fmla="*/ 546 h 10000"/>
                <a:gd name="connsiteX29" fmla="*/ 5717 w 10000"/>
                <a:gd name="connsiteY29" fmla="*/ 493 h 10000"/>
                <a:gd name="connsiteX30" fmla="*/ 5643 w 10000"/>
                <a:gd name="connsiteY30" fmla="*/ 546 h 10000"/>
                <a:gd name="connsiteX31" fmla="*/ 1961 w 10000"/>
                <a:gd name="connsiteY31" fmla="*/ 546 h 10000"/>
                <a:gd name="connsiteX32" fmla="*/ 1961 w 10000"/>
                <a:gd name="connsiteY32" fmla="*/ 1694 h 10000"/>
                <a:gd name="connsiteX33" fmla="*/ 1285 w 10000"/>
                <a:gd name="connsiteY33" fmla="*/ 1694 h 10000"/>
                <a:gd name="connsiteX34" fmla="*/ 1285 w 10000"/>
                <a:gd name="connsiteY34" fmla="*/ 1913 h 10000"/>
                <a:gd name="connsiteX35" fmla="*/ 1285 w 10000"/>
                <a:gd name="connsiteY35" fmla="*/ 3878 h 10000"/>
                <a:gd name="connsiteX36" fmla="*/ 1135 w 10000"/>
                <a:gd name="connsiteY36" fmla="*/ 3988 h 10000"/>
                <a:gd name="connsiteX37" fmla="*/ 684 w 10000"/>
                <a:gd name="connsiteY37" fmla="*/ 4208 h 10000"/>
                <a:gd name="connsiteX38" fmla="*/ 609 w 10000"/>
                <a:gd name="connsiteY38" fmla="*/ 4482 h 10000"/>
                <a:gd name="connsiteX39" fmla="*/ 384 w 10000"/>
                <a:gd name="connsiteY39" fmla="*/ 4755 h 10000"/>
                <a:gd name="connsiteX40" fmla="*/ 234 w 10000"/>
                <a:gd name="connsiteY40" fmla="*/ 5192 h 10000"/>
                <a:gd name="connsiteX41" fmla="*/ 8 w 10000"/>
                <a:gd name="connsiteY41" fmla="*/ 5685 h 10000"/>
                <a:gd name="connsiteX42" fmla="*/ 384 w 10000"/>
                <a:gd name="connsiteY42" fmla="*/ 5738 h 10000"/>
                <a:gd name="connsiteX43" fmla="*/ 458 w 10000"/>
                <a:gd name="connsiteY43" fmla="*/ 6173 h 10000"/>
                <a:gd name="connsiteX44" fmla="*/ 684 w 10000"/>
                <a:gd name="connsiteY44" fmla="*/ 6611 h 10000"/>
                <a:gd name="connsiteX45" fmla="*/ 1059 w 10000"/>
                <a:gd name="connsiteY45" fmla="*/ 7487 h 10000"/>
                <a:gd name="connsiteX0" fmla="*/ 8197 w 10000"/>
                <a:gd name="connsiteY0" fmla="*/ 9837 h 10000"/>
                <a:gd name="connsiteX1" fmla="*/ 8422 w 10000"/>
                <a:gd name="connsiteY1" fmla="*/ 10000 h 10000"/>
                <a:gd name="connsiteX2" fmla="*/ 8272 w 10000"/>
                <a:gd name="connsiteY2" fmla="*/ 9564 h 10000"/>
                <a:gd name="connsiteX3" fmla="*/ 7821 w 10000"/>
                <a:gd name="connsiteY3" fmla="*/ 9071 h 10000"/>
                <a:gd name="connsiteX4" fmla="*/ 7370 w 10000"/>
                <a:gd name="connsiteY4" fmla="*/ 8579 h 10000"/>
                <a:gd name="connsiteX5" fmla="*/ 6769 w 10000"/>
                <a:gd name="connsiteY5" fmla="*/ 8142 h 10000"/>
                <a:gd name="connsiteX6" fmla="*/ 7446 w 10000"/>
                <a:gd name="connsiteY6" fmla="*/ 7103 h 10000"/>
                <a:gd name="connsiteX7" fmla="*/ 7446 w 10000"/>
                <a:gd name="connsiteY7" fmla="*/ 6722 h 10000"/>
                <a:gd name="connsiteX8" fmla="*/ 7821 w 10000"/>
                <a:gd name="connsiteY8" fmla="*/ 6722 h 10000"/>
                <a:gd name="connsiteX9" fmla="*/ 8047 w 10000"/>
                <a:gd name="connsiteY9" fmla="*/ 6011 h 10000"/>
                <a:gd name="connsiteX10" fmla="*/ 8648 w 10000"/>
                <a:gd name="connsiteY10" fmla="*/ 5574 h 10000"/>
                <a:gd name="connsiteX11" fmla="*/ 8873 w 10000"/>
                <a:gd name="connsiteY11" fmla="*/ 4755 h 10000"/>
                <a:gd name="connsiteX12" fmla="*/ 8722 w 10000"/>
                <a:gd name="connsiteY12" fmla="*/ 4318 h 10000"/>
                <a:gd name="connsiteX13" fmla="*/ 9098 w 10000"/>
                <a:gd name="connsiteY13" fmla="*/ 3388 h 10000"/>
                <a:gd name="connsiteX14" fmla="*/ 9399 w 10000"/>
                <a:gd name="connsiteY14" fmla="*/ 3114 h 10000"/>
                <a:gd name="connsiteX15" fmla="*/ 10000 w 10000"/>
                <a:gd name="connsiteY15" fmla="*/ 2678 h 10000"/>
                <a:gd name="connsiteX16" fmla="*/ 9774 w 10000"/>
                <a:gd name="connsiteY16" fmla="*/ 2622 h 10000"/>
                <a:gd name="connsiteX17" fmla="*/ 9399 w 10000"/>
                <a:gd name="connsiteY17" fmla="*/ 2351 h 10000"/>
                <a:gd name="connsiteX18" fmla="*/ 9173 w 10000"/>
                <a:gd name="connsiteY18" fmla="*/ 1531 h 10000"/>
                <a:gd name="connsiteX19" fmla="*/ 9173 w 10000"/>
                <a:gd name="connsiteY19" fmla="*/ 1093 h 10000"/>
                <a:gd name="connsiteX20" fmla="*/ 9098 w 10000"/>
                <a:gd name="connsiteY20" fmla="*/ 546 h 10000"/>
                <a:gd name="connsiteX21" fmla="*/ 8873 w 10000"/>
                <a:gd name="connsiteY21" fmla="*/ 383 h 10000"/>
                <a:gd name="connsiteX22" fmla="*/ 8497 w 10000"/>
                <a:gd name="connsiteY22" fmla="*/ 164 h 10000"/>
                <a:gd name="connsiteX23" fmla="*/ 8272 w 10000"/>
                <a:gd name="connsiteY23" fmla="*/ 0 h 10000"/>
                <a:gd name="connsiteX24" fmla="*/ 7821 w 10000"/>
                <a:gd name="connsiteY24" fmla="*/ 219 h 10000"/>
                <a:gd name="connsiteX25" fmla="*/ 7370 w 10000"/>
                <a:gd name="connsiteY25" fmla="*/ 546 h 10000"/>
                <a:gd name="connsiteX26" fmla="*/ 6769 w 10000"/>
                <a:gd name="connsiteY26" fmla="*/ 546 h 10000"/>
                <a:gd name="connsiteX27" fmla="*/ 5717 w 10000"/>
                <a:gd name="connsiteY27" fmla="*/ 546 h 10000"/>
                <a:gd name="connsiteX28" fmla="*/ 5717 w 10000"/>
                <a:gd name="connsiteY28" fmla="*/ 493 h 10000"/>
                <a:gd name="connsiteX29" fmla="*/ 5643 w 10000"/>
                <a:gd name="connsiteY29" fmla="*/ 546 h 10000"/>
                <a:gd name="connsiteX30" fmla="*/ 1961 w 10000"/>
                <a:gd name="connsiteY30" fmla="*/ 546 h 10000"/>
                <a:gd name="connsiteX31" fmla="*/ 1961 w 10000"/>
                <a:gd name="connsiteY31" fmla="*/ 1694 h 10000"/>
                <a:gd name="connsiteX32" fmla="*/ 1285 w 10000"/>
                <a:gd name="connsiteY32" fmla="*/ 1694 h 10000"/>
                <a:gd name="connsiteX33" fmla="*/ 1285 w 10000"/>
                <a:gd name="connsiteY33" fmla="*/ 1913 h 10000"/>
                <a:gd name="connsiteX34" fmla="*/ 1285 w 10000"/>
                <a:gd name="connsiteY34" fmla="*/ 3878 h 10000"/>
                <a:gd name="connsiteX35" fmla="*/ 1135 w 10000"/>
                <a:gd name="connsiteY35" fmla="*/ 3988 h 10000"/>
                <a:gd name="connsiteX36" fmla="*/ 684 w 10000"/>
                <a:gd name="connsiteY36" fmla="*/ 4208 h 10000"/>
                <a:gd name="connsiteX37" fmla="*/ 609 w 10000"/>
                <a:gd name="connsiteY37" fmla="*/ 4482 h 10000"/>
                <a:gd name="connsiteX38" fmla="*/ 384 w 10000"/>
                <a:gd name="connsiteY38" fmla="*/ 4755 h 10000"/>
                <a:gd name="connsiteX39" fmla="*/ 234 w 10000"/>
                <a:gd name="connsiteY39" fmla="*/ 5192 h 10000"/>
                <a:gd name="connsiteX40" fmla="*/ 8 w 10000"/>
                <a:gd name="connsiteY40" fmla="*/ 5685 h 10000"/>
                <a:gd name="connsiteX41" fmla="*/ 384 w 10000"/>
                <a:gd name="connsiteY41" fmla="*/ 5738 h 10000"/>
                <a:gd name="connsiteX42" fmla="*/ 458 w 10000"/>
                <a:gd name="connsiteY42" fmla="*/ 6173 h 10000"/>
                <a:gd name="connsiteX43" fmla="*/ 684 w 10000"/>
                <a:gd name="connsiteY43" fmla="*/ 6611 h 10000"/>
                <a:gd name="connsiteX44" fmla="*/ 1059 w 10000"/>
                <a:gd name="connsiteY44" fmla="*/ 7487 h 10000"/>
                <a:gd name="connsiteX0" fmla="*/ 8197 w 10000"/>
                <a:gd name="connsiteY0" fmla="*/ 9837 h 10000"/>
                <a:gd name="connsiteX1" fmla="*/ 8422 w 10000"/>
                <a:gd name="connsiteY1" fmla="*/ 10000 h 10000"/>
                <a:gd name="connsiteX2" fmla="*/ 8272 w 10000"/>
                <a:gd name="connsiteY2" fmla="*/ 9564 h 10000"/>
                <a:gd name="connsiteX3" fmla="*/ 7821 w 10000"/>
                <a:gd name="connsiteY3" fmla="*/ 9071 h 10000"/>
                <a:gd name="connsiteX4" fmla="*/ 7370 w 10000"/>
                <a:gd name="connsiteY4" fmla="*/ 8579 h 10000"/>
                <a:gd name="connsiteX5" fmla="*/ 7446 w 10000"/>
                <a:gd name="connsiteY5" fmla="*/ 7103 h 10000"/>
                <a:gd name="connsiteX6" fmla="*/ 7446 w 10000"/>
                <a:gd name="connsiteY6" fmla="*/ 6722 h 10000"/>
                <a:gd name="connsiteX7" fmla="*/ 7821 w 10000"/>
                <a:gd name="connsiteY7" fmla="*/ 6722 h 10000"/>
                <a:gd name="connsiteX8" fmla="*/ 8047 w 10000"/>
                <a:gd name="connsiteY8" fmla="*/ 6011 h 10000"/>
                <a:gd name="connsiteX9" fmla="*/ 8648 w 10000"/>
                <a:gd name="connsiteY9" fmla="*/ 5574 h 10000"/>
                <a:gd name="connsiteX10" fmla="*/ 8873 w 10000"/>
                <a:gd name="connsiteY10" fmla="*/ 4755 h 10000"/>
                <a:gd name="connsiteX11" fmla="*/ 8722 w 10000"/>
                <a:gd name="connsiteY11" fmla="*/ 4318 h 10000"/>
                <a:gd name="connsiteX12" fmla="*/ 9098 w 10000"/>
                <a:gd name="connsiteY12" fmla="*/ 3388 h 10000"/>
                <a:gd name="connsiteX13" fmla="*/ 9399 w 10000"/>
                <a:gd name="connsiteY13" fmla="*/ 3114 h 10000"/>
                <a:gd name="connsiteX14" fmla="*/ 10000 w 10000"/>
                <a:gd name="connsiteY14" fmla="*/ 2678 h 10000"/>
                <a:gd name="connsiteX15" fmla="*/ 9774 w 10000"/>
                <a:gd name="connsiteY15" fmla="*/ 2622 h 10000"/>
                <a:gd name="connsiteX16" fmla="*/ 9399 w 10000"/>
                <a:gd name="connsiteY16" fmla="*/ 2351 h 10000"/>
                <a:gd name="connsiteX17" fmla="*/ 9173 w 10000"/>
                <a:gd name="connsiteY17" fmla="*/ 1531 h 10000"/>
                <a:gd name="connsiteX18" fmla="*/ 9173 w 10000"/>
                <a:gd name="connsiteY18" fmla="*/ 1093 h 10000"/>
                <a:gd name="connsiteX19" fmla="*/ 9098 w 10000"/>
                <a:gd name="connsiteY19" fmla="*/ 546 h 10000"/>
                <a:gd name="connsiteX20" fmla="*/ 8873 w 10000"/>
                <a:gd name="connsiteY20" fmla="*/ 383 h 10000"/>
                <a:gd name="connsiteX21" fmla="*/ 8497 w 10000"/>
                <a:gd name="connsiteY21" fmla="*/ 164 h 10000"/>
                <a:gd name="connsiteX22" fmla="*/ 8272 w 10000"/>
                <a:gd name="connsiteY22" fmla="*/ 0 h 10000"/>
                <a:gd name="connsiteX23" fmla="*/ 7821 w 10000"/>
                <a:gd name="connsiteY23" fmla="*/ 219 h 10000"/>
                <a:gd name="connsiteX24" fmla="*/ 7370 w 10000"/>
                <a:gd name="connsiteY24" fmla="*/ 546 h 10000"/>
                <a:gd name="connsiteX25" fmla="*/ 6769 w 10000"/>
                <a:gd name="connsiteY25" fmla="*/ 546 h 10000"/>
                <a:gd name="connsiteX26" fmla="*/ 5717 w 10000"/>
                <a:gd name="connsiteY26" fmla="*/ 546 h 10000"/>
                <a:gd name="connsiteX27" fmla="*/ 5717 w 10000"/>
                <a:gd name="connsiteY27" fmla="*/ 493 h 10000"/>
                <a:gd name="connsiteX28" fmla="*/ 5643 w 10000"/>
                <a:gd name="connsiteY28" fmla="*/ 546 h 10000"/>
                <a:gd name="connsiteX29" fmla="*/ 1961 w 10000"/>
                <a:gd name="connsiteY29" fmla="*/ 546 h 10000"/>
                <a:gd name="connsiteX30" fmla="*/ 1961 w 10000"/>
                <a:gd name="connsiteY30" fmla="*/ 1694 h 10000"/>
                <a:gd name="connsiteX31" fmla="*/ 1285 w 10000"/>
                <a:gd name="connsiteY31" fmla="*/ 1694 h 10000"/>
                <a:gd name="connsiteX32" fmla="*/ 1285 w 10000"/>
                <a:gd name="connsiteY32" fmla="*/ 1913 h 10000"/>
                <a:gd name="connsiteX33" fmla="*/ 1285 w 10000"/>
                <a:gd name="connsiteY33" fmla="*/ 3878 h 10000"/>
                <a:gd name="connsiteX34" fmla="*/ 1135 w 10000"/>
                <a:gd name="connsiteY34" fmla="*/ 3988 h 10000"/>
                <a:gd name="connsiteX35" fmla="*/ 684 w 10000"/>
                <a:gd name="connsiteY35" fmla="*/ 4208 h 10000"/>
                <a:gd name="connsiteX36" fmla="*/ 609 w 10000"/>
                <a:gd name="connsiteY36" fmla="*/ 4482 h 10000"/>
                <a:gd name="connsiteX37" fmla="*/ 384 w 10000"/>
                <a:gd name="connsiteY37" fmla="*/ 4755 h 10000"/>
                <a:gd name="connsiteX38" fmla="*/ 234 w 10000"/>
                <a:gd name="connsiteY38" fmla="*/ 5192 h 10000"/>
                <a:gd name="connsiteX39" fmla="*/ 8 w 10000"/>
                <a:gd name="connsiteY39" fmla="*/ 5685 h 10000"/>
                <a:gd name="connsiteX40" fmla="*/ 384 w 10000"/>
                <a:gd name="connsiteY40" fmla="*/ 5738 h 10000"/>
                <a:gd name="connsiteX41" fmla="*/ 458 w 10000"/>
                <a:gd name="connsiteY41" fmla="*/ 6173 h 10000"/>
                <a:gd name="connsiteX42" fmla="*/ 684 w 10000"/>
                <a:gd name="connsiteY42" fmla="*/ 6611 h 10000"/>
                <a:gd name="connsiteX43" fmla="*/ 1059 w 10000"/>
                <a:gd name="connsiteY43" fmla="*/ 7487 h 10000"/>
                <a:gd name="connsiteX0" fmla="*/ 8197 w 10000"/>
                <a:gd name="connsiteY0" fmla="*/ 9837 h 10000"/>
                <a:gd name="connsiteX1" fmla="*/ 8422 w 10000"/>
                <a:gd name="connsiteY1" fmla="*/ 10000 h 10000"/>
                <a:gd name="connsiteX2" fmla="*/ 8272 w 10000"/>
                <a:gd name="connsiteY2" fmla="*/ 9564 h 10000"/>
                <a:gd name="connsiteX3" fmla="*/ 7821 w 10000"/>
                <a:gd name="connsiteY3" fmla="*/ 9071 h 10000"/>
                <a:gd name="connsiteX4" fmla="*/ 7446 w 10000"/>
                <a:gd name="connsiteY4" fmla="*/ 7103 h 10000"/>
                <a:gd name="connsiteX5" fmla="*/ 7446 w 10000"/>
                <a:gd name="connsiteY5" fmla="*/ 6722 h 10000"/>
                <a:gd name="connsiteX6" fmla="*/ 7821 w 10000"/>
                <a:gd name="connsiteY6" fmla="*/ 6722 h 10000"/>
                <a:gd name="connsiteX7" fmla="*/ 8047 w 10000"/>
                <a:gd name="connsiteY7" fmla="*/ 6011 h 10000"/>
                <a:gd name="connsiteX8" fmla="*/ 8648 w 10000"/>
                <a:gd name="connsiteY8" fmla="*/ 5574 h 10000"/>
                <a:gd name="connsiteX9" fmla="*/ 8873 w 10000"/>
                <a:gd name="connsiteY9" fmla="*/ 4755 h 10000"/>
                <a:gd name="connsiteX10" fmla="*/ 8722 w 10000"/>
                <a:gd name="connsiteY10" fmla="*/ 4318 h 10000"/>
                <a:gd name="connsiteX11" fmla="*/ 9098 w 10000"/>
                <a:gd name="connsiteY11" fmla="*/ 3388 h 10000"/>
                <a:gd name="connsiteX12" fmla="*/ 9399 w 10000"/>
                <a:gd name="connsiteY12" fmla="*/ 3114 h 10000"/>
                <a:gd name="connsiteX13" fmla="*/ 10000 w 10000"/>
                <a:gd name="connsiteY13" fmla="*/ 2678 h 10000"/>
                <a:gd name="connsiteX14" fmla="*/ 9774 w 10000"/>
                <a:gd name="connsiteY14" fmla="*/ 2622 h 10000"/>
                <a:gd name="connsiteX15" fmla="*/ 9399 w 10000"/>
                <a:gd name="connsiteY15" fmla="*/ 2351 h 10000"/>
                <a:gd name="connsiteX16" fmla="*/ 9173 w 10000"/>
                <a:gd name="connsiteY16" fmla="*/ 1531 h 10000"/>
                <a:gd name="connsiteX17" fmla="*/ 9173 w 10000"/>
                <a:gd name="connsiteY17" fmla="*/ 1093 h 10000"/>
                <a:gd name="connsiteX18" fmla="*/ 9098 w 10000"/>
                <a:gd name="connsiteY18" fmla="*/ 546 h 10000"/>
                <a:gd name="connsiteX19" fmla="*/ 8873 w 10000"/>
                <a:gd name="connsiteY19" fmla="*/ 383 h 10000"/>
                <a:gd name="connsiteX20" fmla="*/ 8497 w 10000"/>
                <a:gd name="connsiteY20" fmla="*/ 164 h 10000"/>
                <a:gd name="connsiteX21" fmla="*/ 8272 w 10000"/>
                <a:gd name="connsiteY21" fmla="*/ 0 h 10000"/>
                <a:gd name="connsiteX22" fmla="*/ 7821 w 10000"/>
                <a:gd name="connsiteY22" fmla="*/ 219 h 10000"/>
                <a:gd name="connsiteX23" fmla="*/ 7370 w 10000"/>
                <a:gd name="connsiteY23" fmla="*/ 546 h 10000"/>
                <a:gd name="connsiteX24" fmla="*/ 6769 w 10000"/>
                <a:gd name="connsiteY24" fmla="*/ 546 h 10000"/>
                <a:gd name="connsiteX25" fmla="*/ 5717 w 10000"/>
                <a:gd name="connsiteY25" fmla="*/ 546 h 10000"/>
                <a:gd name="connsiteX26" fmla="*/ 5717 w 10000"/>
                <a:gd name="connsiteY26" fmla="*/ 493 h 10000"/>
                <a:gd name="connsiteX27" fmla="*/ 5643 w 10000"/>
                <a:gd name="connsiteY27" fmla="*/ 546 h 10000"/>
                <a:gd name="connsiteX28" fmla="*/ 1961 w 10000"/>
                <a:gd name="connsiteY28" fmla="*/ 546 h 10000"/>
                <a:gd name="connsiteX29" fmla="*/ 1961 w 10000"/>
                <a:gd name="connsiteY29" fmla="*/ 1694 h 10000"/>
                <a:gd name="connsiteX30" fmla="*/ 1285 w 10000"/>
                <a:gd name="connsiteY30" fmla="*/ 1694 h 10000"/>
                <a:gd name="connsiteX31" fmla="*/ 1285 w 10000"/>
                <a:gd name="connsiteY31" fmla="*/ 1913 h 10000"/>
                <a:gd name="connsiteX32" fmla="*/ 1285 w 10000"/>
                <a:gd name="connsiteY32" fmla="*/ 3878 h 10000"/>
                <a:gd name="connsiteX33" fmla="*/ 1135 w 10000"/>
                <a:gd name="connsiteY33" fmla="*/ 3988 h 10000"/>
                <a:gd name="connsiteX34" fmla="*/ 684 w 10000"/>
                <a:gd name="connsiteY34" fmla="*/ 4208 h 10000"/>
                <a:gd name="connsiteX35" fmla="*/ 609 w 10000"/>
                <a:gd name="connsiteY35" fmla="*/ 4482 h 10000"/>
                <a:gd name="connsiteX36" fmla="*/ 384 w 10000"/>
                <a:gd name="connsiteY36" fmla="*/ 4755 h 10000"/>
                <a:gd name="connsiteX37" fmla="*/ 234 w 10000"/>
                <a:gd name="connsiteY37" fmla="*/ 5192 h 10000"/>
                <a:gd name="connsiteX38" fmla="*/ 8 w 10000"/>
                <a:gd name="connsiteY38" fmla="*/ 5685 h 10000"/>
                <a:gd name="connsiteX39" fmla="*/ 384 w 10000"/>
                <a:gd name="connsiteY39" fmla="*/ 5738 h 10000"/>
                <a:gd name="connsiteX40" fmla="*/ 458 w 10000"/>
                <a:gd name="connsiteY40" fmla="*/ 6173 h 10000"/>
                <a:gd name="connsiteX41" fmla="*/ 684 w 10000"/>
                <a:gd name="connsiteY41" fmla="*/ 6611 h 10000"/>
                <a:gd name="connsiteX42" fmla="*/ 1059 w 10000"/>
                <a:gd name="connsiteY42" fmla="*/ 7487 h 10000"/>
                <a:gd name="connsiteX0" fmla="*/ 8197 w 10000"/>
                <a:gd name="connsiteY0" fmla="*/ 9837 h 10000"/>
                <a:gd name="connsiteX1" fmla="*/ 8422 w 10000"/>
                <a:gd name="connsiteY1" fmla="*/ 10000 h 10000"/>
                <a:gd name="connsiteX2" fmla="*/ 8272 w 10000"/>
                <a:gd name="connsiteY2" fmla="*/ 9564 h 10000"/>
                <a:gd name="connsiteX3" fmla="*/ 7446 w 10000"/>
                <a:gd name="connsiteY3" fmla="*/ 7103 h 10000"/>
                <a:gd name="connsiteX4" fmla="*/ 7446 w 10000"/>
                <a:gd name="connsiteY4" fmla="*/ 6722 h 10000"/>
                <a:gd name="connsiteX5" fmla="*/ 7821 w 10000"/>
                <a:gd name="connsiteY5" fmla="*/ 6722 h 10000"/>
                <a:gd name="connsiteX6" fmla="*/ 8047 w 10000"/>
                <a:gd name="connsiteY6" fmla="*/ 6011 h 10000"/>
                <a:gd name="connsiteX7" fmla="*/ 8648 w 10000"/>
                <a:gd name="connsiteY7" fmla="*/ 5574 h 10000"/>
                <a:gd name="connsiteX8" fmla="*/ 8873 w 10000"/>
                <a:gd name="connsiteY8" fmla="*/ 4755 h 10000"/>
                <a:gd name="connsiteX9" fmla="*/ 8722 w 10000"/>
                <a:gd name="connsiteY9" fmla="*/ 4318 h 10000"/>
                <a:gd name="connsiteX10" fmla="*/ 9098 w 10000"/>
                <a:gd name="connsiteY10" fmla="*/ 3388 h 10000"/>
                <a:gd name="connsiteX11" fmla="*/ 9399 w 10000"/>
                <a:gd name="connsiteY11" fmla="*/ 3114 h 10000"/>
                <a:gd name="connsiteX12" fmla="*/ 10000 w 10000"/>
                <a:gd name="connsiteY12" fmla="*/ 2678 h 10000"/>
                <a:gd name="connsiteX13" fmla="*/ 9774 w 10000"/>
                <a:gd name="connsiteY13" fmla="*/ 2622 h 10000"/>
                <a:gd name="connsiteX14" fmla="*/ 9399 w 10000"/>
                <a:gd name="connsiteY14" fmla="*/ 2351 h 10000"/>
                <a:gd name="connsiteX15" fmla="*/ 9173 w 10000"/>
                <a:gd name="connsiteY15" fmla="*/ 1531 h 10000"/>
                <a:gd name="connsiteX16" fmla="*/ 9173 w 10000"/>
                <a:gd name="connsiteY16" fmla="*/ 1093 h 10000"/>
                <a:gd name="connsiteX17" fmla="*/ 9098 w 10000"/>
                <a:gd name="connsiteY17" fmla="*/ 546 h 10000"/>
                <a:gd name="connsiteX18" fmla="*/ 8873 w 10000"/>
                <a:gd name="connsiteY18" fmla="*/ 383 h 10000"/>
                <a:gd name="connsiteX19" fmla="*/ 8497 w 10000"/>
                <a:gd name="connsiteY19" fmla="*/ 164 h 10000"/>
                <a:gd name="connsiteX20" fmla="*/ 8272 w 10000"/>
                <a:gd name="connsiteY20" fmla="*/ 0 h 10000"/>
                <a:gd name="connsiteX21" fmla="*/ 7821 w 10000"/>
                <a:gd name="connsiteY21" fmla="*/ 219 h 10000"/>
                <a:gd name="connsiteX22" fmla="*/ 7370 w 10000"/>
                <a:gd name="connsiteY22" fmla="*/ 546 h 10000"/>
                <a:gd name="connsiteX23" fmla="*/ 6769 w 10000"/>
                <a:gd name="connsiteY23" fmla="*/ 546 h 10000"/>
                <a:gd name="connsiteX24" fmla="*/ 5717 w 10000"/>
                <a:gd name="connsiteY24" fmla="*/ 546 h 10000"/>
                <a:gd name="connsiteX25" fmla="*/ 5717 w 10000"/>
                <a:gd name="connsiteY25" fmla="*/ 493 h 10000"/>
                <a:gd name="connsiteX26" fmla="*/ 5643 w 10000"/>
                <a:gd name="connsiteY26" fmla="*/ 546 h 10000"/>
                <a:gd name="connsiteX27" fmla="*/ 1961 w 10000"/>
                <a:gd name="connsiteY27" fmla="*/ 546 h 10000"/>
                <a:gd name="connsiteX28" fmla="*/ 1961 w 10000"/>
                <a:gd name="connsiteY28" fmla="*/ 1694 h 10000"/>
                <a:gd name="connsiteX29" fmla="*/ 1285 w 10000"/>
                <a:gd name="connsiteY29" fmla="*/ 1694 h 10000"/>
                <a:gd name="connsiteX30" fmla="*/ 1285 w 10000"/>
                <a:gd name="connsiteY30" fmla="*/ 1913 h 10000"/>
                <a:gd name="connsiteX31" fmla="*/ 1285 w 10000"/>
                <a:gd name="connsiteY31" fmla="*/ 3878 h 10000"/>
                <a:gd name="connsiteX32" fmla="*/ 1135 w 10000"/>
                <a:gd name="connsiteY32" fmla="*/ 3988 h 10000"/>
                <a:gd name="connsiteX33" fmla="*/ 684 w 10000"/>
                <a:gd name="connsiteY33" fmla="*/ 4208 h 10000"/>
                <a:gd name="connsiteX34" fmla="*/ 609 w 10000"/>
                <a:gd name="connsiteY34" fmla="*/ 4482 h 10000"/>
                <a:gd name="connsiteX35" fmla="*/ 384 w 10000"/>
                <a:gd name="connsiteY35" fmla="*/ 4755 h 10000"/>
                <a:gd name="connsiteX36" fmla="*/ 234 w 10000"/>
                <a:gd name="connsiteY36" fmla="*/ 5192 h 10000"/>
                <a:gd name="connsiteX37" fmla="*/ 8 w 10000"/>
                <a:gd name="connsiteY37" fmla="*/ 5685 h 10000"/>
                <a:gd name="connsiteX38" fmla="*/ 384 w 10000"/>
                <a:gd name="connsiteY38" fmla="*/ 5738 h 10000"/>
                <a:gd name="connsiteX39" fmla="*/ 458 w 10000"/>
                <a:gd name="connsiteY39" fmla="*/ 6173 h 10000"/>
                <a:gd name="connsiteX40" fmla="*/ 684 w 10000"/>
                <a:gd name="connsiteY40" fmla="*/ 6611 h 10000"/>
                <a:gd name="connsiteX41" fmla="*/ 1059 w 10000"/>
                <a:gd name="connsiteY41" fmla="*/ 7487 h 10000"/>
                <a:gd name="connsiteX0" fmla="*/ 8197 w 10000"/>
                <a:gd name="connsiteY0" fmla="*/ 9837 h 10000"/>
                <a:gd name="connsiteX1" fmla="*/ 8422 w 10000"/>
                <a:gd name="connsiteY1" fmla="*/ 10000 h 10000"/>
                <a:gd name="connsiteX2" fmla="*/ 7446 w 10000"/>
                <a:gd name="connsiteY2" fmla="*/ 7103 h 10000"/>
                <a:gd name="connsiteX3" fmla="*/ 7446 w 10000"/>
                <a:gd name="connsiteY3" fmla="*/ 6722 h 10000"/>
                <a:gd name="connsiteX4" fmla="*/ 7821 w 10000"/>
                <a:gd name="connsiteY4" fmla="*/ 6722 h 10000"/>
                <a:gd name="connsiteX5" fmla="*/ 8047 w 10000"/>
                <a:gd name="connsiteY5" fmla="*/ 6011 h 10000"/>
                <a:gd name="connsiteX6" fmla="*/ 8648 w 10000"/>
                <a:gd name="connsiteY6" fmla="*/ 5574 h 10000"/>
                <a:gd name="connsiteX7" fmla="*/ 8873 w 10000"/>
                <a:gd name="connsiteY7" fmla="*/ 4755 h 10000"/>
                <a:gd name="connsiteX8" fmla="*/ 8722 w 10000"/>
                <a:gd name="connsiteY8" fmla="*/ 4318 h 10000"/>
                <a:gd name="connsiteX9" fmla="*/ 9098 w 10000"/>
                <a:gd name="connsiteY9" fmla="*/ 3388 h 10000"/>
                <a:gd name="connsiteX10" fmla="*/ 9399 w 10000"/>
                <a:gd name="connsiteY10" fmla="*/ 3114 h 10000"/>
                <a:gd name="connsiteX11" fmla="*/ 10000 w 10000"/>
                <a:gd name="connsiteY11" fmla="*/ 2678 h 10000"/>
                <a:gd name="connsiteX12" fmla="*/ 9774 w 10000"/>
                <a:gd name="connsiteY12" fmla="*/ 2622 h 10000"/>
                <a:gd name="connsiteX13" fmla="*/ 9399 w 10000"/>
                <a:gd name="connsiteY13" fmla="*/ 2351 h 10000"/>
                <a:gd name="connsiteX14" fmla="*/ 9173 w 10000"/>
                <a:gd name="connsiteY14" fmla="*/ 1531 h 10000"/>
                <a:gd name="connsiteX15" fmla="*/ 9173 w 10000"/>
                <a:gd name="connsiteY15" fmla="*/ 1093 h 10000"/>
                <a:gd name="connsiteX16" fmla="*/ 9098 w 10000"/>
                <a:gd name="connsiteY16" fmla="*/ 546 h 10000"/>
                <a:gd name="connsiteX17" fmla="*/ 8873 w 10000"/>
                <a:gd name="connsiteY17" fmla="*/ 383 h 10000"/>
                <a:gd name="connsiteX18" fmla="*/ 8497 w 10000"/>
                <a:gd name="connsiteY18" fmla="*/ 164 h 10000"/>
                <a:gd name="connsiteX19" fmla="*/ 8272 w 10000"/>
                <a:gd name="connsiteY19" fmla="*/ 0 h 10000"/>
                <a:gd name="connsiteX20" fmla="*/ 7821 w 10000"/>
                <a:gd name="connsiteY20" fmla="*/ 219 h 10000"/>
                <a:gd name="connsiteX21" fmla="*/ 7370 w 10000"/>
                <a:gd name="connsiteY21" fmla="*/ 546 h 10000"/>
                <a:gd name="connsiteX22" fmla="*/ 6769 w 10000"/>
                <a:gd name="connsiteY22" fmla="*/ 546 h 10000"/>
                <a:gd name="connsiteX23" fmla="*/ 5717 w 10000"/>
                <a:gd name="connsiteY23" fmla="*/ 546 h 10000"/>
                <a:gd name="connsiteX24" fmla="*/ 5717 w 10000"/>
                <a:gd name="connsiteY24" fmla="*/ 493 h 10000"/>
                <a:gd name="connsiteX25" fmla="*/ 5643 w 10000"/>
                <a:gd name="connsiteY25" fmla="*/ 546 h 10000"/>
                <a:gd name="connsiteX26" fmla="*/ 1961 w 10000"/>
                <a:gd name="connsiteY26" fmla="*/ 546 h 10000"/>
                <a:gd name="connsiteX27" fmla="*/ 1961 w 10000"/>
                <a:gd name="connsiteY27" fmla="*/ 1694 h 10000"/>
                <a:gd name="connsiteX28" fmla="*/ 1285 w 10000"/>
                <a:gd name="connsiteY28" fmla="*/ 1694 h 10000"/>
                <a:gd name="connsiteX29" fmla="*/ 1285 w 10000"/>
                <a:gd name="connsiteY29" fmla="*/ 1913 h 10000"/>
                <a:gd name="connsiteX30" fmla="*/ 1285 w 10000"/>
                <a:gd name="connsiteY30" fmla="*/ 3878 h 10000"/>
                <a:gd name="connsiteX31" fmla="*/ 1135 w 10000"/>
                <a:gd name="connsiteY31" fmla="*/ 3988 h 10000"/>
                <a:gd name="connsiteX32" fmla="*/ 684 w 10000"/>
                <a:gd name="connsiteY32" fmla="*/ 4208 h 10000"/>
                <a:gd name="connsiteX33" fmla="*/ 609 w 10000"/>
                <a:gd name="connsiteY33" fmla="*/ 4482 h 10000"/>
                <a:gd name="connsiteX34" fmla="*/ 384 w 10000"/>
                <a:gd name="connsiteY34" fmla="*/ 4755 h 10000"/>
                <a:gd name="connsiteX35" fmla="*/ 234 w 10000"/>
                <a:gd name="connsiteY35" fmla="*/ 5192 h 10000"/>
                <a:gd name="connsiteX36" fmla="*/ 8 w 10000"/>
                <a:gd name="connsiteY36" fmla="*/ 5685 h 10000"/>
                <a:gd name="connsiteX37" fmla="*/ 384 w 10000"/>
                <a:gd name="connsiteY37" fmla="*/ 5738 h 10000"/>
                <a:gd name="connsiteX38" fmla="*/ 458 w 10000"/>
                <a:gd name="connsiteY38" fmla="*/ 6173 h 10000"/>
                <a:gd name="connsiteX39" fmla="*/ 684 w 10000"/>
                <a:gd name="connsiteY39" fmla="*/ 6611 h 10000"/>
                <a:gd name="connsiteX40" fmla="*/ 1059 w 10000"/>
                <a:gd name="connsiteY40" fmla="*/ 7487 h 10000"/>
                <a:gd name="connsiteX0" fmla="*/ 8197 w 10000"/>
                <a:gd name="connsiteY0" fmla="*/ 9837 h 9837"/>
                <a:gd name="connsiteX1" fmla="*/ 7446 w 10000"/>
                <a:gd name="connsiteY1" fmla="*/ 7103 h 9837"/>
                <a:gd name="connsiteX2" fmla="*/ 7446 w 10000"/>
                <a:gd name="connsiteY2" fmla="*/ 6722 h 9837"/>
                <a:gd name="connsiteX3" fmla="*/ 7821 w 10000"/>
                <a:gd name="connsiteY3" fmla="*/ 6722 h 9837"/>
                <a:gd name="connsiteX4" fmla="*/ 8047 w 10000"/>
                <a:gd name="connsiteY4" fmla="*/ 6011 h 9837"/>
                <a:gd name="connsiteX5" fmla="*/ 8648 w 10000"/>
                <a:gd name="connsiteY5" fmla="*/ 5574 h 9837"/>
                <a:gd name="connsiteX6" fmla="*/ 8873 w 10000"/>
                <a:gd name="connsiteY6" fmla="*/ 4755 h 9837"/>
                <a:gd name="connsiteX7" fmla="*/ 8722 w 10000"/>
                <a:gd name="connsiteY7" fmla="*/ 4318 h 9837"/>
                <a:gd name="connsiteX8" fmla="*/ 9098 w 10000"/>
                <a:gd name="connsiteY8" fmla="*/ 3388 h 9837"/>
                <a:gd name="connsiteX9" fmla="*/ 9399 w 10000"/>
                <a:gd name="connsiteY9" fmla="*/ 3114 h 9837"/>
                <a:gd name="connsiteX10" fmla="*/ 10000 w 10000"/>
                <a:gd name="connsiteY10" fmla="*/ 2678 h 9837"/>
                <a:gd name="connsiteX11" fmla="*/ 9774 w 10000"/>
                <a:gd name="connsiteY11" fmla="*/ 2622 h 9837"/>
                <a:gd name="connsiteX12" fmla="*/ 9399 w 10000"/>
                <a:gd name="connsiteY12" fmla="*/ 2351 h 9837"/>
                <a:gd name="connsiteX13" fmla="*/ 9173 w 10000"/>
                <a:gd name="connsiteY13" fmla="*/ 1531 h 9837"/>
                <a:gd name="connsiteX14" fmla="*/ 9173 w 10000"/>
                <a:gd name="connsiteY14" fmla="*/ 1093 h 9837"/>
                <a:gd name="connsiteX15" fmla="*/ 9098 w 10000"/>
                <a:gd name="connsiteY15" fmla="*/ 546 h 9837"/>
                <a:gd name="connsiteX16" fmla="*/ 8873 w 10000"/>
                <a:gd name="connsiteY16" fmla="*/ 383 h 9837"/>
                <a:gd name="connsiteX17" fmla="*/ 8497 w 10000"/>
                <a:gd name="connsiteY17" fmla="*/ 164 h 9837"/>
                <a:gd name="connsiteX18" fmla="*/ 8272 w 10000"/>
                <a:gd name="connsiteY18" fmla="*/ 0 h 9837"/>
                <a:gd name="connsiteX19" fmla="*/ 7821 w 10000"/>
                <a:gd name="connsiteY19" fmla="*/ 219 h 9837"/>
                <a:gd name="connsiteX20" fmla="*/ 7370 w 10000"/>
                <a:gd name="connsiteY20" fmla="*/ 546 h 9837"/>
                <a:gd name="connsiteX21" fmla="*/ 6769 w 10000"/>
                <a:gd name="connsiteY21" fmla="*/ 546 h 9837"/>
                <a:gd name="connsiteX22" fmla="*/ 5717 w 10000"/>
                <a:gd name="connsiteY22" fmla="*/ 546 h 9837"/>
                <a:gd name="connsiteX23" fmla="*/ 5717 w 10000"/>
                <a:gd name="connsiteY23" fmla="*/ 493 h 9837"/>
                <a:gd name="connsiteX24" fmla="*/ 5643 w 10000"/>
                <a:gd name="connsiteY24" fmla="*/ 546 h 9837"/>
                <a:gd name="connsiteX25" fmla="*/ 1961 w 10000"/>
                <a:gd name="connsiteY25" fmla="*/ 546 h 9837"/>
                <a:gd name="connsiteX26" fmla="*/ 1961 w 10000"/>
                <a:gd name="connsiteY26" fmla="*/ 1694 h 9837"/>
                <a:gd name="connsiteX27" fmla="*/ 1285 w 10000"/>
                <a:gd name="connsiteY27" fmla="*/ 1694 h 9837"/>
                <a:gd name="connsiteX28" fmla="*/ 1285 w 10000"/>
                <a:gd name="connsiteY28" fmla="*/ 1913 h 9837"/>
                <a:gd name="connsiteX29" fmla="*/ 1285 w 10000"/>
                <a:gd name="connsiteY29" fmla="*/ 3878 h 9837"/>
                <a:gd name="connsiteX30" fmla="*/ 1135 w 10000"/>
                <a:gd name="connsiteY30" fmla="*/ 3988 h 9837"/>
                <a:gd name="connsiteX31" fmla="*/ 684 w 10000"/>
                <a:gd name="connsiteY31" fmla="*/ 4208 h 9837"/>
                <a:gd name="connsiteX32" fmla="*/ 609 w 10000"/>
                <a:gd name="connsiteY32" fmla="*/ 4482 h 9837"/>
                <a:gd name="connsiteX33" fmla="*/ 384 w 10000"/>
                <a:gd name="connsiteY33" fmla="*/ 4755 h 9837"/>
                <a:gd name="connsiteX34" fmla="*/ 234 w 10000"/>
                <a:gd name="connsiteY34" fmla="*/ 5192 h 9837"/>
                <a:gd name="connsiteX35" fmla="*/ 8 w 10000"/>
                <a:gd name="connsiteY35" fmla="*/ 5685 h 9837"/>
                <a:gd name="connsiteX36" fmla="*/ 384 w 10000"/>
                <a:gd name="connsiteY36" fmla="*/ 5738 h 9837"/>
                <a:gd name="connsiteX37" fmla="*/ 458 w 10000"/>
                <a:gd name="connsiteY37" fmla="*/ 6173 h 9837"/>
                <a:gd name="connsiteX38" fmla="*/ 684 w 10000"/>
                <a:gd name="connsiteY38" fmla="*/ 6611 h 9837"/>
                <a:gd name="connsiteX39" fmla="*/ 1059 w 10000"/>
                <a:gd name="connsiteY39" fmla="*/ 7487 h 9837"/>
                <a:gd name="connsiteX0" fmla="*/ 7446 w 10000"/>
                <a:gd name="connsiteY0" fmla="*/ 7221 h 7611"/>
                <a:gd name="connsiteX1" fmla="*/ 7446 w 10000"/>
                <a:gd name="connsiteY1" fmla="*/ 6833 h 7611"/>
                <a:gd name="connsiteX2" fmla="*/ 7821 w 10000"/>
                <a:gd name="connsiteY2" fmla="*/ 6833 h 7611"/>
                <a:gd name="connsiteX3" fmla="*/ 8047 w 10000"/>
                <a:gd name="connsiteY3" fmla="*/ 6111 h 7611"/>
                <a:gd name="connsiteX4" fmla="*/ 8648 w 10000"/>
                <a:gd name="connsiteY4" fmla="*/ 5666 h 7611"/>
                <a:gd name="connsiteX5" fmla="*/ 8873 w 10000"/>
                <a:gd name="connsiteY5" fmla="*/ 4834 h 7611"/>
                <a:gd name="connsiteX6" fmla="*/ 8722 w 10000"/>
                <a:gd name="connsiteY6" fmla="*/ 4390 h 7611"/>
                <a:gd name="connsiteX7" fmla="*/ 9098 w 10000"/>
                <a:gd name="connsiteY7" fmla="*/ 3444 h 7611"/>
                <a:gd name="connsiteX8" fmla="*/ 9399 w 10000"/>
                <a:gd name="connsiteY8" fmla="*/ 3166 h 7611"/>
                <a:gd name="connsiteX9" fmla="*/ 10000 w 10000"/>
                <a:gd name="connsiteY9" fmla="*/ 2722 h 7611"/>
                <a:gd name="connsiteX10" fmla="*/ 9774 w 10000"/>
                <a:gd name="connsiteY10" fmla="*/ 2665 h 7611"/>
                <a:gd name="connsiteX11" fmla="*/ 9399 w 10000"/>
                <a:gd name="connsiteY11" fmla="*/ 2390 h 7611"/>
                <a:gd name="connsiteX12" fmla="*/ 9173 w 10000"/>
                <a:gd name="connsiteY12" fmla="*/ 1556 h 7611"/>
                <a:gd name="connsiteX13" fmla="*/ 9173 w 10000"/>
                <a:gd name="connsiteY13" fmla="*/ 1111 h 7611"/>
                <a:gd name="connsiteX14" fmla="*/ 9098 w 10000"/>
                <a:gd name="connsiteY14" fmla="*/ 555 h 7611"/>
                <a:gd name="connsiteX15" fmla="*/ 8873 w 10000"/>
                <a:gd name="connsiteY15" fmla="*/ 389 h 7611"/>
                <a:gd name="connsiteX16" fmla="*/ 8497 w 10000"/>
                <a:gd name="connsiteY16" fmla="*/ 167 h 7611"/>
                <a:gd name="connsiteX17" fmla="*/ 8272 w 10000"/>
                <a:gd name="connsiteY17" fmla="*/ 0 h 7611"/>
                <a:gd name="connsiteX18" fmla="*/ 7821 w 10000"/>
                <a:gd name="connsiteY18" fmla="*/ 223 h 7611"/>
                <a:gd name="connsiteX19" fmla="*/ 7370 w 10000"/>
                <a:gd name="connsiteY19" fmla="*/ 555 h 7611"/>
                <a:gd name="connsiteX20" fmla="*/ 6769 w 10000"/>
                <a:gd name="connsiteY20" fmla="*/ 555 h 7611"/>
                <a:gd name="connsiteX21" fmla="*/ 5717 w 10000"/>
                <a:gd name="connsiteY21" fmla="*/ 555 h 7611"/>
                <a:gd name="connsiteX22" fmla="*/ 5717 w 10000"/>
                <a:gd name="connsiteY22" fmla="*/ 501 h 7611"/>
                <a:gd name="connsiteX23" fmla="*/ 5643 w 10000"/>
                <a:gd name="connsiteY23" fmla="*/ 555 h 7611"/>
                <a:gd name="connsiteX24" fmla="*/ 1961 w 10000"/>
                <a:gd name="connsiteY24" fmla="*/ 555 h 7611"/>
                <a:gd name="connsiteX25" fmla="*/ 1961 w 10000"/>
                <a:gd name="connsiteY25" fmla="*/ 1722 h 7611"/>
                <a:gd name="connsiteX26" fmla="*/ 1285 w 10000"/>
                <a:gd name="connsiteY26" fmla="*/ 1722 h 7611"/>
                <a:gd name="connsiteX27" fmla="*/ 1285 w 10000"/>
                <a:gd name="connsiteY27" fmla="*/ 1945 h 7611"/>
                <a:gd name="connsiteX28" fmla="*/ 1285 w 10000"/>
                <a:gd name="connsiteY28" fmla="*/ 3942 h 7611"/>
                <a:gd name="connsiteX29" fmla="*/ 1135 w 10000"/>
                <a:gd name="connsiteY29" fmla="*/ 4054 h 7611"/>
                <a:gd name="connsiteX30" fmla="*/ 684 w 10000"/>
                <a:gd name="connsiteY30" fmla="*/ 4278 h 7611"/>
                <a:gd name="connsiteX31" fmla="*/ 609 w 10000"/>
                <a:gd name="connsiteY31" fmla="*/ 4556 h 7611"/>
                <a:gd name="connsiteX32" fmla="*/ 384 w 10000"/>
                <a:gd name="connsiteY32" fmla="*/ 4834 h 7611"/>
                <a:gd name="connsiteX33" fmla="*/ 234 w 10000"/>
                <a:gd name="connsiteY33" fmla="*/ 5278 h 7611"/>
                <a:gd name="connsiteX34" fmla="*/ 8 w 10000"/>
                <a:gd name="connsiteY34" fmla="*/ 5779 h 7611"/>
                <a:gd name="connsiteX35" fmla="*/ 384 w 10000"/>
                <a:gd name="connsiteY35" fmla="*/ 5833 h 7611"/>
                <a:gd name="connsiteX36" fmla="*/ 458 w 10000"/>
                <a:gd name="connsiteY36" fmla="*/ 6275 h 7611"/>
                <a:gd name="connsiteX37" fmla="*/ 684 w 10000"/>
                <a:gd name="connsiteY37" fmla="*/ 6721 h 7611"/>
                <a:gd name="connsiteX38" fmla="*/ 1059 w 10000"/>
                <a:gd name="connsiteY38" fmla="*/ 7611 h 7611"/>
                <a:gd name="connsiteX0" fmla="*/ 7446 w 10000"/>
                <a:gd name="connsiteY0" fmla="*/ 9488 h 10068"/>
                <a:gd name="connsiteX1" fmla="*/ 7446 w 10000"/>
                <a:gd name="connsiteY1" fmla="*/ 8978 h 10068"/>
                <a:gd name="connsiteX2" fmla="*/ 7821 w 10000"/>
                <a:gd name="connsiteY2" fmla="*/ 8978 h 10068"/>
                <a:gd name="connsiteX3" fmla="*/ 8047 w 10000"/>
                <a:gd name="connsiteY3" fmla="*/ 8029 h 10068"/>
                <a:gd name="connsiteX4" fmla="*/ 8648 w 10000"/>
                <a:gd name="connsiteY4" fmla="*/ 7444 h 10068"/>
                <a:gd name="connsiteX5" fmla="*/ 8873 w 10000"/>
                <a:gd name="connsiteY5" fmla="*/ 6351 h 10068"/>
                <a:gd name="connsiteX6" fmla="*/ 8722 w 10000"/>
                <a:gd name="connsiteY6" fmla="*/ 5768 h 10068"/>
                <a:gd name="connsiteX7" fmla="*/ 9098 w 10000"/>
                <a:gd name="connsiteY7" fmla="*/ 4525 h 10068"/>
                <a:gd name="connsiteX8" fmla="*/ 9399 w 10000"/>
                <a:gd name="connsiteY8" fmla="*/ 4160 h 10068"/>
                <a:gd name="connsiteX9" fmla="*/ 10000 w 10000"/>
                <a:gd name="connsiteY9" fmla="*/ 3576 h 10068"/>
                <a:gd name="connsiteX10" fmla="*/ 9774 w 10000"/>
                <a:gd name="connsiteY10" fmla="*/ 3502 h 10068"/>
                <a:gd name="connsiteX11" fmla="*/ 9399 w 10000"/>
                <a:gd name="connsiteY11" fmla="*/ 3140 h 10068"/>
                <a:gd name="connsiteX12" fmla="*/ 9173 w 10000"/>
                <a:gd name="connsiteY12" fmla="*/ 2044 h 10068"/>
                <a:gd name="connsiteX13" fmla="*/ 9173 w 10000"/>
                <a:gd name="connsiteY13" fmla="*/ 1460 h 10068"/>
                <a:gd name="connsiteX14" fmla="*/ 9098 w 10000"/>
                <a:gd name="connsiteY14" fmla="*/ 729 h 10068"/>
                <a:gd name="connsiteX15" fmla="*/ 8873 w 10000"/>
                <a:gd name="connsiteY15" fmla="*/ 511 h 10068"/>
                <a:gd name="connsiteX16" fmla="*/ 8497 w 10000"/>
                <a:gd name="connsiteY16" fmla="*/ 219 h 10068"/>
                <a:gd name="connsiteX17" fmla="*/ 8272 w 10000"/>
                <a:gd name="connsiteY17" fmla="*/ 0 h 10068"/>
                <a:gd name="connsiteX18" fmla="*/ 7821 w 10000"/>
                <a:gd name="connsiteY18" fmla="*/ 293 h 10068"/>
                <a:gd name="connsiteX19" fmla="*/ 7370 w 10000"/>
                <a:gd name="connsiteY19" fmla="*/ 729 h 10068"/>
                <a:gd name="connsiteX20" fmla="*/ 6769 w 10000"/>
                <a:gd name="connsiteY20" fmla="*/ 729 h 10068"/>
                <a:gd name="connsiteX21" fmla="*/ 5717 w 10000"/>
                <a:gd name="connsiteY21" fmla="*/ 729 h 10068"/>
                <a:gd name="connsiteX22" fmla="*/ 5717 w 10000"/>
                <a:gd name="connsiteY22" fmla="*/ 658 h 10068"/>
                <a:gd name="connsiteX23" fmla="*/ 5643 w 10000"/>
                <a:gd name="connsiteY23" fmla="*/ 729 h 10068"/>
                <a:gd name="connsiteX24" fmla="*/ 1961 w 10000"/>
                <a:gd name="connsiteY24" fmla="*/ 729 h 10068"/>
                <a:gd name="connsiteX25" fmla="*/ 1961 w 10000"/>
                <a:gd name="connsiteY25" fmla="*/ 2263 h 10068"/>
                <a:gd name="connsiteX26" fmla="*/ 1285 w 10000"/>
                <a:gd name="connsiteY26" fmla="*/ 2263 h 10068"/>
                <a:gd name="connsiteX27" fmla="*/ 1285 w 10000"/>
                <a:gd name="connsiteY27" fmla="*/ 2556 h 10068"/>
                <a:gd name="connsiteX28" fmla="*/ 1285 w 10000"/>
                <a:gd name="connsiteY28" fmla="*/ 5179 h 10068"/>
                <a:gd name="connsiteX29" fmla="*/ 1135 w 10000"/>
                <a:gd name="connsiteY29" fmla="*/ 5327 h 10068"/>
                <a:gd name="connsiteX30" fmla="*/ 684 w 10000"/>
                <a:gd name="connsiteY30" fmla="*/ 5621 h 10068"/>
                <a:gd name="connsiteX31" fmla="*/ 609 w 10000"/>
                <a:gd name="connsiteY31" fmla="*/ 5986 h 10068"/>
                <a:gd name="connsiteX32" fmla="*/ 384 w 10000"/>
                <a:gd name="connsiteY32" fmla="*/ 6351 h 10068"/>
                <a:gd name="connsiteX33" fmla="*/ 234 w 10000"/>
                <a:gd name="connsiteY33" fmla="*/ 6935 h 10068"/>
                <a:gd name="connsiteX34" fmla="*/ 8 w 10000"/>
                <a:gd name="connsiteY34" fmla="*/ 7593 h 10068"/>
                <a:gd name="connsiteX35" fmla="*/ 384 w 10000"/>
                <a:gd name="connsiteY35" fmla="*/ 7664 h 10068"/>
                <a:gd name="connsiteX36" fmla="*/ 458 w 10000"/>
                <a:gd name="connsiteY36" fmla="*/ 8245 h 10068"/>
                <a:gd name="connsiteX37" fmla="*/ 684 w 10000"/>
                <a:gd name="connsiteY37" fmla="*/ 8831 h 10068"/>
                <a:gd name="connsiteX38" fmla="*/ 1059 w 10000"/>
                <a:gd name="connsiteY38" fmla="*/ 10000 h 10068"/>
                <a:gd name="connsiteX39" fmla="*/ 1058 w 10000"/>
                <a:gd name="connsiteY39" fmla="*/ 9928 h 10068"/>
                <a:gd name="connsiteX0" fmla="*/ 7446 w 10000"/>
                <a:gd name="connsiteY0" fmla="*/ 9488 h 10035"/>
                <a:gd name="connsiteX1" fmla="*/ 7446 w 10000"/>
                <a:gd name="connsiteY1" fmla="*/ 8978 h 10035"/>
                <a:gd name="connsiteX2" fmla="*/ 7821 w 10000"/>
                <a:gd name="connsiteY2" fmla="*/ 8978 h 10035"/>
                <a:gd name="connsiteX3" fmla="*/ 8047 w 10000"/>
                <a:gd name="connsiteY3" fmla="*/ 8029 h 10035"/>
                <a:gd name="connsiteX4" fmla="*/ 8648 w 10000"/>
                <a:gd name="connsiteY4" fmla="*/ 7444 h 10035"/>
                <a:gd name="connsiteX5" fmla="*/ 8873 w 10000"/>
                <a:gd name="connsiteY5" fmla="*/ 6351 h 10035"/>
                <a:gd name="connsiteX6" fmla="*/ 8722 w 10000"/>
                <a:gd name="connsiteY6" fmla="*/ 5768 h 10035"/>
                <a:gd name="connsiteX7" fmla="*/ 9098 w 10000"/>
                <a:gd name="connsiteY7" fmla="*/ 4525 h 10035"/>
                <a:gd name="connsiteX8" fmla="*/ 9399 w 10000"/>
                <a:gd name="connsiteY8" fmla="*/ 4160 h 10035"/>
                <a:gd name="connsiteX9" fmla="*/ 10000 w 10000"/>
                <a:gd name="connsiteY9" fmla="*/ 3576 h 10035"/>
                <a:gd name="connsiteX10" fmla="*/ 9774 w 10000"/>
                <a:gd name="connsiteY10" fmla="*/ 3502 h 10035"/>
                <a:gd name="connsiteX11" fmla="*/ 9399 w 10000"/>
                <a:gd name="connsiteY11" fmla="*/ 3140 h 10035"/>
                <a:gd name="connsiteX12" fmla="*/ 9173 w 10000"/>
                <a:gd name="connsiteY12" fmla="*/ 2044 h 10035"/>
                <a:gd name="connsiteX13" fmla="*/ 9173 w 10000"/>
                <a:gd name="connsiteY13" fmla="*/ 1460 h 10035"/>
                <a:gd name="connsiteX14" fmla="*/ 9098 w 10000"/>
                <a:gd name="connsiteY14" fmla="*/ 729 h 10035"/>
                <a:gd name="connsiteX15" fmla="*/ 8873 w 10000"/>
                <a:gd name="connsiteY15" fmla="*/ 511 h 10035"/>
                <a:gd name="connsiteX16" fmla="*/ 8497 w 10000"/>
                <a:gd name="connsiteY16" fmla="*/ 219 h 10035"/>
                <a:gd name="connsiteX17" fmla="*/ 8272 w 10000"/>
                <a:gd name="connsiteY17" fmla="*/ 0 h 10035"/>
                <a:gd name="connsiteX18" fmla="*/ 7821 w 10000"/>
                <a:gd name="connsiteY18" fmla="*/ 293 h 10035"/>
                <a:gd name="connsiteX19" fmla="*/ 7370 w 10000"/>
                <a:gd name="connsiteY19" fmla="*/ 729 h 10035"/>
                <a:gd name="connsiteX20" fmla="*/ 6769 w 10000"/>
                <a:gd name="connsiteY20" fmla="*/ 729 h 10035"/>
                <a:gd name="connsiteX21" fmla="*/ 5717 w 10000"/>
                <a:gd name="connsiteY21" fmla="*/ 729 h 10035"/>
                <a:gd name="connsiteX22" fmla="*/ 5717 w 10000"/>
                <a:gd name="connsiteY22" fmla="*/ 658 h 10035"/>
                <a:gd name="connsiteX23" fmla="*/ 5643 w 10000"/>
                <a:gd name="connsiteY23" fmla="*/ 729 h 10035"/>
                <a:gd name="connsiteX24" fmla="*/ 1961 w 10000"/>
                <a:gd name="connsiteY24" fmla="*/ 729 h 10035"/>
                <a:gd name="connsiteX25" fmla="*/ 1961 w 10000"/>
                <a:gd name="connsiteY25" fmla="*/ 2263 h 10035"/>
                <a:gd name="connsiteX26" fmla="*/ 1285 w 10000"/>
                <a:gd name="connsiteY26" fmla="*/ 2263 h 10035"/>
                <a:gd name="connsiteX27" fmla="*/ 1285 w 10000"/>
                <a:gd name="connsiteY27" fmla="*/ 2556 h 10035"/>
                <a:gd name="connsiteX28" fmla="*/ 1285 w 10000"/>
                <a:gd name="connsiteY28" fmla="*/ 5179 h 10035"/>
                <a:gd name="connsiteX29" fmla="*/ 1135 w 10000"/>
                <a:gd name="connsiteY29" fmla="*/ 5327 h 10035"/>
                <a:gd name="connsiteX30" fmla="*/ 684 w 10000"/>
                <a:gd name="connsiteY30" fmla="*/ 5621 h 10035"/>
                <a:gd name="connsiteX31" fmla="*/ 609 w 10000"/>
                <a:gd name="connsiteY31" fmla="*/ 5986 h 10035"/>
                <a:gd name="connsiteX32" fmla="*/ 384 w 10000"/>
                <a:gd name="connsiteY32" fmla="*/ 6351 h 10035"/>
                <a:gd name="connsiteX33" fmla="*/ 234 w 10000"/>
                <a:gd name="connsiteY33" fmla="*/ 6935 h 10035"/>
                <a:gd name="connsiteX34" fmla="*/ 8 w 10000"/>
                <a:gd name="connsiteY34" fmla="*/ 7593 h 10035"/>
                <a:gd name="connsiteX35" fmla="*/ 384 w 10000"/>
                <a:gd name="connsiteY35" fmla="*/ 7664 h 10035"/>
                <a:gd name="connsiteX36" fmla="*/ 458 w 10000"/>
                <a:gd name="connsiteY36" fmla="*/ 8245 h 10035"/>
                <a:gd name="connsiteX37" fmla="*/ 684 w 10000"/>
                <a:gd name="connsiteY37" fmla="*/ 8831 h 10035"/>
                <a:gd name="connsiteX38" fmla="*/ 1059 w 10000"/>
                <a:gd name="connsiteY38" fmla="*/ 10000 h 10035"/>
                <a:gd name="connsiteX39" fmla="*/ 1750 w 10000"/>
                <a:gd name="connsiteY39" fmla="*/ 9592 h 10035"/>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0" fmla="*/ 7446 w 10000"/>
                <a:gd name="connsiteY0" fmla="*/ 9488 h 10127"/>
                <a:gd name="connsiteX1" fmla="*/ 7446 w 10000"/>
                <a:gd name="connsiteY1" fmla="*/ 8978 h 10127"/>
                <a:gd name="connsiteX2" fmla="*/ 7821 w 10000"/>
                <a:gd name="connsiteY2" fmla="*/ 8978 h 10127"/>
                <a:gd name="connsiteX3" fmla="*/ 8047 w 10000"/>
                <a:gd name="connsiteY3" fmla="*/ 8029 h 10127"/>
                <a:gd name="connsiteX4" fmla="*/ 8648 w 10000"/>
                <a:gd name="connsiteY4" fmla="*/ 7444 h 10127"/>
                <a:gd name="connsiteX5" fmla="*/ 8873 w 10000"/>
                <a:gd name="connsiteY5" fmla="*/ 6351 h 10127"/>
                <a:gd name="connsiteX6" fmla="*/ 8722 w 10000"/>
                <a:gd name="connsiteY6" fmla="*/ 5768 h 10127"/>
                <a:gd name="connsiteX7" fmla="*/ 9098 w 10000"/>
                <a:gd name="connsiteY7" fmla="*/ 4525 h 10127"/>
                <a:gd name="connsiteX8" fmla="*/ 9399 w 10000"/>
                <a:gd name="connsiteY8" fmla="*/ 4160 h 10127"/>
                <a:gd name="connsiteX9" fmla="*/ 10000 w 10000"/>
                <a:gd name="connsiteY9" fmla="*/ 3576 h 10127"/>
                <a:gd name="connsiteX10" fmla="*/ 9774 w 10000"/>
                <a:gd name="connsiteY10" fmla="*/ 3502 h 10127"/>
                <a:gd name="connsiteX11" fmla="*/ 9399 w 10000"/>
                <a:gd name="connsiteY11" fmla="*/ 3140 h 10127"/>
                <a:gd name="connsiteX12" fmla="*/ 9173 w 10000"/>
                <a:gd name="connsiteY12" fmla="*/ 2044 h 10127"/>
                <a:gd name="connsiteX13" fmla="*/ 9173 w 10000"/>
                <a:gd name="connsiteY13" fmla="*/ 1460 h 10127"/>
                <a:gd name="connsiteX14" fmla="*/ 9098 w 10000"/>
                <a:gd name="connsiteY14" fmla="*/ 729 h 10127"/>
                <a:gd name="connsiteX15" fmla="*/ 8873 w 10000"/>
                <a:gd name="connsiteY15" fmla="*/ 511 h 10127"/>
                <a:gd name="connsiteX16" fmla="*/ 8497 w 10000"/>
                <a:gd name="connsiteY16" fmla="*/ 219 h 10127"/>
                <a:gd name="connsiteX17" fmla="*/ 8272 w 10000"/>
                <a:gd name="connsiteY17" fmla="*/ 0 h 10127"/>
                <a:gd name="connsiteX18" fmla="*/ 7821 w 10000"/>
                <a:gd name="connsiteY18" fmla="*/ 293 h 10127"/>
                <a:gd name="connsiteX19" fmla="*/ 7370 w 10000"/>
                <a:gd name="connsiteY19" fmla="*/ 729 h 10127"/>
                <a:gd name="connsiteX20" fmla="*/ 6769 w 10000"/>
                <a:gd name="connsiteY20" fmla="*/ 729 h 10127"/>
                <a:gd name="connsiteX21" fmla="*/ 5717 w 10000"/>
                <a:gd name="connsiteY21" fmla="*/ 729 h 10127"/>
                <a:gd name="connsiteX22" fmla="*/ 5717 w 10000"/>
                <a:gd name="connsiteY22" fmla="*/ 658 h 10127"/>
                <a:gd name="connsiteX23" fmla="*/ 5643 w 10000"/>
                <a:gd name="connsiteY23" fmla="*/ 729 h 10127"/>
                <a:gd name="connsiteX24" fmla="*/ 1961 w 10000"/>
                <a:gd name="connsiteY24" fmla="*/ 729 h 10127"/>
                <a:gd name="connsiteX25" fmla="*/ 1961 w 10000"/>
                <a:gd name="connsiteY25" fmla="*/ 2263 h 10127"/>
                <a:gd name="connsiteX26" fmla="*/ 1285 w 10000"/>
                <a:gd name="connsiteY26" fmla="*/ 2263 h 10127"/>
                <a:gd name="connsiteX27" fmla="*/ 1285 w 10000"/>
                <a:gd name="connsiteY27" fmla="*/ 2556 h 10127"/>
                <a:gd name="connsiteX28" fmla="*/ 1285 w 10000"/>
                <a:gd name="connsiteY28" fmla="*/ 5179 h 10127"/>
                <a:gd name="connsiteX29" fmla="*/ 1135 w 10000"/>
                <a:gd name="connsiteY29" fmla="*/ 5327 h 10127"/>
                <a:gd name="connsiteX30" fmla="*/ 684 w 10000"/>
                <a:gd name="connsiteY30" fmla="*/ 5621 h 10127"/>
                <a:gd name="connsiteX31" fmla="*/ 609 w 10000"/>
                <a:gd name="connsiteY31" fmla="*/ 5986 h 10127"/>
                <a:gd name="connsiteX32" fmla="*/ 384 w 10000"/>
                <a:gd name="connsiteY32" fmla="*/ 6351 h 10127"/>
                <a:gd name="connsiteX33" fmla="*/ 234 w 10000"/>
                <a:gd name="connsiteY33" fmla="*/ 6935 h 10127"/>
                <a:gd name="connsiteX34" fmla="*/ 8 w 10000"/>
                <a:gd name="connsiteY34" fmla="*/ 7593 h 10127"/>
                <a:gd name="connsiteX35" fmla="*/ 384 w 10000"/>
                <a:gd name="connsiteY35" fmla="*/ 7664 h 10127"/>
                <a:gd name="connsiteX36" fmla="*/ 458 w 10000"/>
                <a:gd name="connsiteY36" fmla="*/ 8245 h 10127"/>
                <a:gd name="connsiteX37" fmla="*/ 684 w 10000"/>
                <a:gd name="connsiteY37" fmla="*/ 8831 h 10127"/>
                <a:gd name="connsiteX38" fmla="*/ 1059 w 10000"/>
                <a:gd name="connsiteY38" fmla="*/ 10000 h 10127"/>
                <a:gd name="connsiteX39" fmla="*/ 1840 w 10000"/>
                <a:gd name="connsiteY39" fmla="*/ 10103 h 10127"/>
                <a:gd name="connsiteX40" fmla="*/ 1827 w 10000"/>
                <a:gd name="connsiteY40" fmla="*/ 10127 h 10127"/>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2544 w 10000"/>
                <a:gd name="connsiteY40" fmla="*/ 10002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2544 w 10000"/>
                <a:gd name="connsiteY40" fmla="*/ 10002 h 10126"/>
                <a:gd name="connsiteX41" fmla="*/ 2518 w 10000"/>
                <a:gd name="connsiteY41" fmla="*/ 10002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2518 w 10000"/>
                <a:gd name="connsiteY41" fmla="*/ 10002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3453 w 10000"/>
                <a:gd name="connsiteY41" fmla="*/ 9915 h 10126"/>
                <a:gd name="connsiteX42" fmla="*/ 2518 w 10000"/>
                <a:gd name="connsiteY42" fmla="*/ 10002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4414 w 10000"/>
                <a:gd name="connsiteY43" fmla="*/ 9791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5515 w 10000"/>
                <a:gd name="connsiteY44" fmla="*/ 9654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6411 w 10000"/>
                <a:gd name="connsiteY44" fmla="*/ 9517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5988 w 10000"/>
                <a:gd name="connsiteY44" fmla="*/ 921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6756 w 10000"/>
                <a:gd name="connsiteY44" fmla="*/ 9193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6756 w 10000"/>
                <a:gd name="connsiteY44" fmla="*/ 9193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6756 w 10000"/>
                <a:gd name="connsiteY44" fmla="*/ 9193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93 h 10126"/>
                <a:gd name="connsiteX44" fmla="*/ 6756 w 10000"/>
                <a:gd name="connsiteY44" fmla="*/ 9193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93 h 10126"/>
                <a:gd name="connsiteX44" fmla="*/ 6756 w 10000"/>
                <a:gd name="connsiteY44" fmla="*/ 9193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93 h 10126"/>
                <a:gd name="connsiteX44" fmla="*/ 6881 w 10000"/>
                <a:gd name="connsiteY44" fmla="*/ 9296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93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69 w 10000"/>
                <a:gd name="connsiteY41" fmla="*/ 7898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40 w 10000"/>
                <a:gd name="connsiteY41" fmla="*/ 7935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40 w 10000"/>
                <a:gd name="connsiteY41" fmla="*/ 7935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315 w 10000"/>
                <a:gd name="connsiteY41" fmla="*/ 7898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315 w 10000"/>
                <a:gd name="connsiteY41" fmla="*/ 7898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01 w 10000"/>
                <a:gd name="connsiteY41" fmla="*/ 7898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01 w 10000"/>
                <a:gd name="connsiteY41" fmla="*/ 7898 h 10126"/>
                <a:gd name="connsiteX42" fmla="*/ 6524 w 10000"/>
                <a:gd name="connsiteY42" fmla="*/ 8107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01 w 10000"/>
                <a:gd name="connsiteY41" fmla="*/ 7898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5521 w 10000"/>
                <a:gd name="connsiteY40" fmla="*/ 8508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5521 w 10000"/>
                <a:gd name="connsiteY40" fmla="*/ 8508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28 w 10000"/>
                <a:gd name="connsiteY42" fmla="*/ 8181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40 w 10000"/>
                <a:gd name="connsiteY40" fmla="*/ 8368 h 10126"/>
                <a:gd name="connsiteX41" fmla="*/ 6324 w 10000"/>
                <a:gd name="connsiteY41" fmla="*/ 7954 h 10126"/>
                <a:gd name="connsiteX42" fmla="*/ 6428 w 10000"/>
                <a:gd name="connsiteY42" fmla="*/ 8181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40 w 10000"/>
                <a:gd name="connsiteY40" fmla="*/ 8368 h 10126"/>
                <a:gd name="connsiteX41" fmla="*/ 6324 w 10000"/>
                <a:gd name="connsiteY41" fmla="*/ 7954 h 10126"/>
                <a:gd name="connsiteX42" fmla="*/ 6428 w 10000"/>
                <a:gd name="connsiteY42" fmla="*/ 8181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40 w 10000"/>
                <a:gd name="connsiteY40" fmla="*/ 8368 h 10126"/>
                <a:gd name="connsiteX41" fmla="*/ 6324 w 10000"/>
                <a:gd name="connsiteY41" fmla="*/ 7954 h 10126"/>
                <a:gd name="connsiteX42" fmla="*/ 6428 w 10000"/>
                <a:gd name="connsiteY42" fmla="*/ 8181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40 w 10000"/>
                <a:gd name="connsiteY40" fmla="*/ 8368 h 10126"/>
                <a:gd name="connsiteX41" fmla="*/ 6382 w 10000"/>
                <a:gd name="connsiteY41" fmla="*/ 7982 h 10126"/>
                <a:gd name="connsiteX42" fmla="*/ 6428 w 10000"/>
                <a:gd name="connsiteY42" fmla="*/ 8181 h 10126"/>
                <a:gd name="connsiteX43" fmla="*/ 6444 w 10000"/>
                <a:gd name="connsiteY43" fmla="*/ 8428 h 10126"/>
                <a:gd name="connsiteX44" fmla="*/ 6766 w 10000"/>
                <a:gd name="connsiteY44" fmla="*/ 9268 h 10126"/>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5807 w 10000"/>
                <a:gd name="connsiteY39" fmla="*/ 8693 h 10015"/>
                <a:gd name="connsiteX40" fmla="*/ 6040 w 10000"/>
                <a:gd name="connsiteY40" fmla="*/ 8368 h 10015"/>
                <a:gd name="connsiteX41" fmla="*/ 6382 w 10000"/>
                <a:gd name="connsiteY41" fmla="*/ 7982 h 10015"/>
                <a:gd name="connsiteX42" fmla="*/ 6428 w 10000"/>
                <a:gd name="connsiteY42" fmla="*/ 8181 h 10015"/>
                <a:gd name="connsiteX43" fmla="*/ 6444 w 10000"/>
                <a:gd name="connsiteY43" fmla="*/ 8428 h 10015"/>
                <a:gd name="connsiteX44" fmla="*/ 6766 w 10000"/>
                <a:gd name="connsiteY4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5807 w 10000"/>
                <a:gd name="connsiteY39" fmla="*/ 8693 h 10015"/>
                <a:gd name="connsiteX40" fmla="*/ 6040 w 10000"/>
                <a:gd name="connsiteY40" fmla="*/ 8368 h 10015"/>
                <a:gd name="connsiteX41" fmla="*/ 6382 w 10000"/>
                <a:gd name="connsiteY41" fmla="*/ 7982 h 10015"/>
                <a:gd name="connsiteX42" fmla="*/ 6428 w 10000"/>
                <a:gd name="connsiteY42" fmla="*/ 8181 h 10015"/>
                <a:gd name="connsiteX43" fmla="*/ 6444 w 10000"/>
                <a:gd name="connsiteY43" fmla="*/ 8428 h 10015"/>
                <a:gd name="connsiteX44" fmla="*/ 6766 w 10000"/>
                <a:gd name="connsiteY44" fmla="*/ 9268 h 10015"/>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5807 w 10000"/>
                <a:gd name="connsiteY39" fmla="*/ 8693 h 10018"/>
                <a:gd name="connsiteX40" fmla="*/ 6040 w 10000"/>
                <a:gd name="connsiteY40" fmla="*/ 8368 h 10018"/>
                <a:gd name="connsiteX41" fmla="*/ 6382 w 10000"/>
                <a:gd name="connsiteY41" fmla="*/ 7982 h 10018"/>
                <a:gd name="connsiteX42" fmla="*/ 6428 w 10000"/>
                <a:gd name="connsiteY42" fmla="*/ 8181 h 10018"/>
                <a:gd name="connsiteX43" fmla="*/ 6444 w 10000"/>
                <a:gd name="connsiteY43" fmla="*/ 8428 h 10018"/>
                <a:gd name="connsiteX44" fmla="*/ 6766 w 10000"/>
                <a:gd name="connsiteY44"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5865 w 10000"/>
                <a:gd name="connsiteY39" fmla="*/ 8712 h 10018"/>
                <a:gd name="connsiteX40" fmla="*/ 6040 w 10000"/>
                <a:gd name="connsiteY40" fmla="*/ 8368 h 10018"/>
                <a:gd name="connsiteX41" fmla="*/ 6382 w 10000"/>
                <a:gd name="connsiteY41" fmla="*/ 7982 h 10018"/>
                <a:gd name="connsiteX42" fmla="*/ 6428 w 10000"/>
                <a:gd name="connsiteY42" fmla="*/ 8181 h 10018"/>
                <a:gd name="connsiteX43" fmla="*/ 6444 w 10000"/>
                <a:gd name="connsiteY43" fmla="*/ 8428 h 10018"/>
                <a:gd name="connsiteX44" fmla="*/ 6766 w 10000"/>
                <a:gd name="connsiteY44" fmla="*/ 9268 h 10018"/>
                <a:gd name="connsiteX0" fmla="*/ 7446 w 10000"/>
                <a:gd name="connsiteY0" fmla="*/ 9488 h 10160"/>
                <a:gd name="connsiteX1" fmla="*/ 7446 w 10000"/>
                <a:gd name="connsiteY1" fmla="*/ 8978 h 10160"/>
                <a:gd name="connsiteX2" fmla="*/ 7821 w 10000"/>
                <a:gd name="connsiteY2" fmla="*/ 8978 h 10160"/>
                <a:gd name="connsiteX3" fmla="*/ 8047 w 10000"/>
                <a:gd name="connsiteY3" fmla="*/ 8029 h 10160"/>
                <a:gd name="connsiteX4" fmla="*/ 8648 w 10000"/>
                <a:gd name="connsiteY4" fmla="*/ 7444 h 10160"/>
                <a:gd name="connsiteX5" fmla="*/ 8873 w 10000"/>
                <a:gd name="connsiteY5" fmla="*/ 6351 h 10160"/>
                <a:gd name="connsiteX6" fmla="*/ 8722 w 10000"/>
                <a:gd name="connsiteY6" fmla="*/ 5768 h 10160"/>
                <a:gd name="connsiteX7" fmla="*/ 9098 w 10000"/>
                <a:gd name="connsiteY7" fmla="*/ 4525 h 10160"/>
                <a:gd name="connsiteX8" fmla="*/ 9399 w 10000"/>
                <a:gd name="connsiteY8" fmla="*/ 4160 h 10160"/>
                <a:gd name="connsiteX9" fmla="*/ 10000 w 10000"/>
                <a:gd name="connsiteY9" fmla="*/ 3576 h 10160"/>
                <a:gd name="connsiteX10" fmla="*/ 9774 w 10000"/>
                <a:gd name="connsiteY10" fmla="*/ 3502 h 10160"/>
                <a:gd name="connsiteX11" fmla="*/ 9399 w 10000"/>
                <a:gd name="connsiteY11" fmla="*/ 3140 h 10160"/>
                <a:gd name="connsiteX12" fmla="*/ 9173 w 10000"/>
                <a:gd name="connsiteY12" fmla="*/ 2044 h 10160"/>
                <a:gd name="connsiteX13" fmla="*/ 9173 w 10000"/>
                <a:gd name="connsiteY13" fmla="*/ 1460 h 10160"/>
                <a:gd name="connsiteX14" fmla="*/ 9098 w 10000"/>
                <a:gd name="connsiteY14" fmla="*/ 729 h 10160"/>
                <a:gd name="connsiteX15" fmla="*/ 8873 w 10000"/>
                <a:gd name="connsiteY15" fmla="*/ 511 h 10160"/>
                <a:gd name="connsiteX16" fmla="*/ 8497 w 10000"/>
                <a:gd name="connsiteY16" fmla="*/ 219 h 10160"/>
                <a:gd name="connsiteX17" fmla="*/ 8272 w 10000"/>
                <a:gd name="connsiteY17" fmla="*/ 0 h 10160"/>
                <a:gd name="connsiteX18" fmla="*/ 7821 w 10000"/>
                <a:gd name="connsiteY18" fmla="*/ 293 h 10160"/>
                <a:gd name="connsiteX19" fmla="*/ 7370 w 10000"/>
                <a:gd name="connsiteY19" fmla="*/ 729 h 10160"/>
                <a:gd name="connsiteX20" fmla="*/ 6769 w 10000"/>
                <a:gd name="connsiteY20" fmla="*/ 729 h 10160"/>
                <a:gd name="connsiteX21" fmla="*/ 5717 w 10000"/>
                <a:gd name="connsiteY21" fmla="*/ 729 h 10160"/>
                <a:gd name="connsiteX22" fmla="*/ 5717 w 10000"/>
                <a:gd name="connsiteY22" fmla="*/ 658 h 10160"/>
                <a:gd name="connsiteX23" fmla="*/ 5643 w 10000"/>
                <a:gd name="connsiteY23" fmla="*/ 729 h 10160"/>
                <a:gd name="connsiteX24" fmla="*/ 1961 w 10000"/>
                <a:gd name="connsiteY24" fmla="*/ 729 h 10160"/>
                <a:gd name="connsiteX25" fmla="*/ 1961 w 10000"/>
                <a:gd name="connsiteY25" fmla="*/ 2263 h 10160"/>
                <a:gd name="connsiteX26" fmla="*/ 1285 w 10000"/>
                <a:gd name="connsiteY26" fmla="*/ 2263 h 10160"/>
                <a:gd name="connsiteX27" fmla="*/ 1285 w 10000"/>
                <a:gd name="connsiteY27" fmla="*/ 2556 h 10160"/>
                <a:gd name="connsiteX28" fmla="*/ 1285 w 10000"/>
                <a:gd name="connsiteY28" fmla="*/ 5179 h 10160"/>
                <a:gd name="connsiteX29" fmla="*/ 1135 w 10000"/>
                <a:gd name="connsiteY29" fmla="*/ 5327 h 10160"/>
                <a:gd name="connsiteX30" fmla="*/ 684 w 10000"/>
                <a:gd name="connsiteY30" fmla="*/ 5621 h 10160"/>
                <a:gd name="connsiteX31" fmla="*/ 609 w 10000"/>
                <a:gd name="connsiteY31" fmla="*/ 5986 h 10160"/>
                <a:gd name="connsiteX32" fmla="*/ 384 w 10000"/>
                <a:gd name="connsiteY32" fmla="*/ 6351 h 10160"/>
                <a:gd name="connsiteX33" fmla="*/ 234 w 10000"/>
                <a:gd name="connsiteY33" fmla="*/ 6935 h 10160"/>
                <a:gd name="connsiteX34" fmla="*/ 8 w 10000"/>
                <a:gd name="connsiteY34" fmla="*/ 7593 h 10160"/>
                <a:gd name="connsiteX35" fmla="*/ 384 w 10000"/>
                <a:gd name="connsiteY35" fmla="*/ 7664 h 10160"/>
                <a:gd name="connsiteX36" fmla="*/ 458 w 10000"/>
                <a:gd name="connsiteY36" fmla="*/ 8245 h 10160"/>
                <a:gd name="connsiteX37" fmla="*/ 684 w 10000"/>
                <a:gd name="connsiteY37" fmla="*/ 8831 h 10160"/>
                <a:gd name="connsiteX38" fmla="*/ 1059 w 10000"/>
                <a:gd name="connsiteY38" fmla="*/ 10000 h 10160"/>
                <a:gd name="connsiteX39" fmla="*/ 1058 w 10000"/>
                <a:gd name="connsiteY39" fmla="*/ 10012 h 10160"/>
                <a:gd name="connsiteX40" fmla="*/ 5865 w 10000"/>
                <a:gd name="connsiteY40" fmla="*/ 8712 h 10160"/>
                <a:gd name="connsiteX41" fmla="*/ 6040 w 10000"/>
                <a:gd name="connsiteY41" fmla="*/ 8368 h 10160"/>
                <a:gd name="connsiteX42" fmla="*/ 6382 w 10000"/>
                <a:gd name="connsiteY42" fmla="*/ 7982 h 10160"/>
                <a:gd name="connsiteX43" fmla="*/ 6428 w 10000"/>
                <a:gd name="connsiteY43" fmla="*/ 8181 h 10160"/>
                <a:gd name="connsiteX44" fmla="*/ 6444 w 10000"/>
                <a:gd name="connsiteY44" fmla="*/ 8428 h 10160"/>
                <a:gd name="connsiteX45" fmla="*/ 6766 w 10000"/>
                <a:gd name="connsiteY45" fmla="*/ 9268 h 10160"/>
                <a:gd name="connsiteX0" fmla="*/ 7446 w 10000"/>
                <a:gd name="connsiteY0" fmla="*/ 9488 h 10258"/>
                <a:gd name="connsiteX1" fmla="*/ 7446 w 10000"/>
                <a:gd name="connsiteY1" fmla="*/ 8978 h 10258"/>
                <a:gd name="connsiteX2" fmla="*/ 7821 w 10000"/>
                <a:gd name="connsiteY2" fmla="*/ 8978 h 10258"/>
                <a:gd name="connsiteX3" fmla="*/ 8047 w 10000"/>
                <a:gd name="connsiteY3" fmla="*/ 8029 h 10258"/>
                <a:gd name="connsiteX4" fmla="*/ 8648 w 10000"/>
                <a:gd name="connsiteY4" fmla="*/ 7444 h 10258"/>
                <a:gd name="connsiteX5" fmla="*/ 8873 w 10000"/>
                <a:gd name="connsiteY5" fmla="*/ 6351 h 10258"/>
                <a:gd name="connsiteX6" fmla="*/ 8722 w 10000"/>
                <a:gd name="connsiteY6" fmla="*/ 5768 h 10258"/>
                <a:gd name="connsiteX7" fmla="*/ 9098 w 10000"/>
                <a:gd name="connsiteY7" fmla="*/ 4525 h 10258"/>
                <a:gd name="connsiteX8" fmla="*/ 9399 w 10000"/>
                <a:gd name="connsiteY8" fmla="*/ 4160 h 10258"/>
                <a:gd name="connsiteX9" fmla="*/ 10000 w 10000"/>
                <a:gd name="connsiteY9" fmla="*/ 3576 h 10258"/>
                <a:gd name="connsiteX10" fmla="*/ 9774 w 10000"/>
                <a:gd name="connsiteY10" fmla="*/ 3502 h 10258"/>
                <a:gd name="connsiteX11" fmla="*/ 9399 w 10000"/>
                <a:gd name="connsiteY11" fmla="*/ 3140 h 10258"/>
                <a:gd name="connsiteX12" fmla="*/ 9173 w 10000"/>
                <a:gd name="connsiteY12" fmla="*/ 2044 h 10258"/>
                <a:gd name="connsiteX13" fmla="*/ 9173 w 10000"/>
                <a:gd name="connsiteY13" fmla="*/ 1460 h 10258"/>
                <a:gd name="connsiteX14" fmla="*/ 9098 w 10000"/>
                <a:gd name="connsiteY14" fmla="*/ 729 h 10258"/>
                <a:gd name="connsiteX15" fmla="*/ 8873 w 10000"/>
                <a:gd name="connsiteY15" fmla="*/ 511 h 10258"/>
                <a:gd name="connsiteX16" fmla="*/ 8497 w 10000"/>
                <a:gd name="connsiteY16" fmla="*/ 219 h 10258"/>
                <a:gd name="connsiteX17" fmla="*/ 8272 w 10000"/>
                <a:gd name="connsiteY17" fmla="*/ 0 h 10258"/>
                <a:gd name="connsiteX18" fmla="*/ 7821 w 10000"/>
                <a:gd name="connsiteY18" fmla="*/ 293 h 10258"/>
                <a:gd name="connsiteX19" fmla="*/ 7370 w 10000"/>
                <a:gd name="connsiteY19" fmla="*/ 729 h 10258"/>
                <a:gd name="connsiteX20" fmla="*/ 6769 w 10000"/>
                <a:gd name="connsiteY20" fmla="*/ 729 h 10258"/>
                <a:gd name="connsiteX21" fmla="*/ 5717 w 10000"/>
                <a:gd name="connsiteY21" fmla="*/ 729 h 10258"/>
                <a:gd name="connsiteX22" fmla="*/ 5717 w 10000"/>
                <a:gd name="connsiteY22" fmla="*/ 658 h 10258"/>
                <a:gd name="connsiteX23" fmla="*/ 5643 w 10000"/>
                <a:gd name="connsiteY23" fmla="*/ 729 h 10258"/>
                <a:gd name="connsiteX24" fmla="*/ 1961 w 10000"/>
                <a:gd name="connsiteY24" fmla="*/ 729 h 10258"/>
                <a:gd name="connsiteX25" fmla="*/ 1961 w 10000"/>
                <a:gd name="connsiteY25" fmla="*/ 2263 h 10258"/>
                <a:gd name="connsiteX26" fmla="*/ 1285 w 10000"/>
                <a:gd name="connsiteY26" fmla="*/ 2263 h 10258"/>
                <a:gd name="connsiteX27" fmla="*/ 1285 w 10000"/>
                <a:gd name="connsiteY27" fmla="*/ 2556 h 10258"/>
                <a:gd name="connsiteX28" fmla="*/ 1285 w 10000"/>
                <a:gd name="connsiteY28" fmla="*/ 5179 h 10258"/>
                <a:gd name="connsiteX29" fmla="*/ 1135 w 10000"/>
                <a:gd name="connsiteY29" fmla="*/ 5327 h 10258"/>
                <a:gd name="connsiteX30" fmla="*/ 684 w 10000"/>
                <a:gd name="connsiteY30" fmla="*/ 5621 h 10258"/>
                <a:gd name="connsiteX31" fmla="*/ 609 w 10000"/>
                <a:gd name="connsiteY31" fmla="*/ 5986 h 10258"/>
                <a:gd name="connsiteX32" fmla="*/ 384 w 10000"/>
                <a:gd name="connsiteY32" fmla="*/ 6351 h 10258"/>
                <a:gd name="connsiteX33" fmla="*/ 234 w 10000"/>
                <a:gd name="connsiteY33" fmla="*/ 6935 h 10258"/>
                <a:gd name="connsiteX34" fmla="*/ 8 w 10000"/>
                <a:gd name="connsiteY34" fmla="*/ 7593 h 10258"/>
                <a:gd name="connsiteX35" fmla="*/ 384 w 10000"/>
                <a:gd name="connsiteY35" fmla="*/ 7664 h 10258"/>
                <a:gd name="connsiteX36" fmla="*/ 458 w 10000"/>
                <a:gd name="connsiteY36" fmla="*/ 8245 h 10258"/>
                <a:gd name="connsiteX37" fmla="*/ 684 w 10000"/>
                <a:gd name="connsiteY37" fmla="*/ 8831 h 10258"/>
                <a:gd name="connsiteX38" fmla="*/ 1059 w 10000"/>
                <a:gd name="connsiteY38" fmla="*/ 10000 h 10258"/>
                <a:gd name="connsiteX39" fmla="*/ 1903 w 10000"/>
                <a:gd name="connsiteY39" fmla="*/ 10161 h 10258"/>
                <a:gd name="connsiteX40" fmla="*/ 5865 w 10000"/>
                <a:gd name="connsiteY40" fmla="*/ 8712 h 10258"/>
                <a:gd name="connsiteX41" fmla="*/ 6040 w 10000"/>
                <a:gd name="connsiteY41" fmla="*/ 8368 h 10258"/>
                <a:gd name="connsiteX42" fmla="*/ 6382 w 10000"/>
                <a:gd name="connsiteY42" fmla="*/ 7982 h 10258"/>
                <a:gd name="connsiteX43" fmla="*/ 6428 w 10000"/>
                <a:gd name="connsiteY43" fmla="*/ 8181 h 10258"/>
                <a:gd name="connsiteX44" fmla="*/ 6444 w 10000"/>
                <a:gd name="connsiteY44" fmla="*/ 8428 h 10258"/>
                <a:gd name="connsiteX45" fmla="*/ 6766 w 10000"/>
                <a:gd name="connsiteY45" fmla="*/ 9268 h 10258"/>
                <a:gd name="connsiteX0" fmla="*/ 7446 w 10000"/>
                <a:gd name="connsiteY0" fmla="*/ 9488 h 10056"/>
                <a:gd name="connsiteX1" fmla="*/ 7446 w 10000"/>
                <a:gd name="connsiteY1" fmla="*/ 8978 h 10056"/>
                <a:gd name="connsiteX2" fmla="*/ 7821 w 10000"/>
                <a:gd name="connsiteY2" fmla="*/ 8978 h 10056"/>
                <a:gd name="connsiteX3" fmla="*/ 8047 w 10000"/>
                <a:gd name="connsiteY3" fmla="*/ 8029 h 10056"/>
                <a:gd name="connsiteX4" fmla="*/ 8648 w 10000"/>
                <a:gd name="connsiteY4" fmla="*/ 7444 h 10056"/>
                <a:gd name="connsiteX5" fmla="*/ 8873 w 10000"/>
                <a:gd name="connsiteY5" fmla="*/ 6351 h 10056"/>
                <a:gd name="connsiteX6" fmla="*/ 8722 w 10000"/>
                <a:gd name="connsiteY6" fmla="*/ 5768 h 10056"/>
                <a:gd name="connsiteX7" fmla="*/ 9098 w 10000"/>
                <a:gd name="connsiteY7" fmla="*/ 4525 h 10056"/>
                <a:gd name="connsiteX8" fmla="*/ 9399 w 10000"/>
                <a:gd name="connsiteY8" fmla="*/ 4160 h 10056"/>
                <a:gd name="connsiteX9" fmla="*/ 10000 w 10000"/>
                <a:gd name="connsiteY9" fmla="*/ 3576 h 10056"/>
                <a:gd name="connsiteX10" fmla="*/ 9774 w 10000"/>
                <a:gd name="connsiteY10" fmla="*/ 3502 h 10056"/>
                <a:gd name="connsiteX11" fmla="*/ 9399 w 10000"/>
                <a:gd name="connsiteY11" fmla="*/ 3140 h 10056"/>
                <a:gd name="connsiteX12" fmla="*/ 9173 w 10000"/>
                <a:gd name="connsiteY12" fmla="*/ 2044 h 10056"/>
                <a:gd name="connsiteX13" fmla="*/ 9173 w 10000"/>
                <a:gd name="connsiteY13" fmla="*/ 1460 h 10056"/>
                <a:gd name="connsiteX14" fmla="*/ 9098 w 10000"/>
                <a:gd name="connsiteY14" fmla="*/ 729 h 10056"/>
                <a:gd name="connsiteX15" fmla="*/ 8873 w 10000"/>
                <a:gd name="connsiteY15" fmla="*/ 511 h 10056"/>
                <a:gd name="connsiteX16" fmla="*/ 8497 w 10000"/>
                <a:gd name="connsiteY16" fmla="*/ 219 h 10056"/>
                <a:gd name="connsiteX17" fmla="*/ 8272 w 10000"/>
                <a:gd name="connsiteY17" fmla="*/ 0 h 10056"/>
                <a:gd name="connsiteX18" fmla="*/ 7821 w 10000"/>
                <a:gd name="connsiteY18" fmla="*/ 293 h 10056"/>
                <a:gd name="connsiteX19" fmla="*/ 7370 w 10000"/>
                <a:gd name="connsiteY19" fmla="*/ 729 h 10056"/>
                <a:gd name="connsiteX20" fmla="*/ 6769 w 10000"/>
                <a:gd name="connsiteY20" fmla="*/ 729 h 10056"/>
                <a:gd name="connsiteX21" fmla="*/ 5717 w 10000"/>
                <a:gd name="connsiteY21" fmla="*/ 729 h 10056"/>
                <a:gd name="connsiteX22" fmla="*/ 5717 w 10000"/>
                <a:gd name="connsiteY22" fmla="*/ 658 h 10056"/>
                <a:gd name="connsiteX23" fmla="*/ 5643 w 10000"/>
                <a:gd name="connsiteY23" fmla="*/ 729 h 10056"/>
                <a:gd name="connsiteX24" fmla="*/ 1961 w 10000"/>
                <a:gd name="connsiteY24" fmla="*/ 729 h 10056"/>
                <a:gd name="connsiteX25" fmla="*/ 1961 w 10000"/>
                <a:gd name="connsiteY25" fmla="*/ 2263 h 10056"/>
                <a:gd name="connsiteX26" fmla="*/ 1285 w 10000"/>
                <a:gd name="connsiteY26" fmla="*/ 2263 h 10056"/>
                <a:gd name="connsiteX27" fmla="*/ 1285 w 10000"/>
                <a:gd name="connsiteY27" fmla="*/ 2556 h 10056"/>
                <a:gd name="connsiteX28" fmla="*/ 1285 w 10000"/>
                <a:gd name="connsiteY28" fmla="*/ 5179 h 10056"/>
                <a:gd name="connsiteX29" fmla="*/ 1135 w 10000"/>
                <a:gd name="connsiteY29" fmla="*/ 5327 h 10056"/>
                <a:gd name="connsiteX30" fmla="*/ 684 w 10000"/>
                <a:gd name="connsiteY30" fmla="*/ 5621 h 10056"/>
                <a:gd name="connsiteX31" fmla="*/ 609 w 10000"/>
                <a:gd name="connsiteY31" fmla="*/ 5986 h 10056"/>
                <a:gd name="connsiteX32" fmla="*/ 384 w 10000"/>
                <a:gd name="connsiteY32" fmla="*/ 6351 h 10056"/>
                <a:gd name="connsiteX33" fmla="*/ 234 w 10000"/>
                <a:gd name="connsiteY33" fmla="*/ 6935 h 10056"/>
                <a:gd name="connsiteX34" fmla="*/ 8 w 10000"/>
                <a:gd name="connsiteY34" fmla="*/ 7593 h 10056"/>
                <a:gd name="connsiteX35" fmla="*/ 384 w 10000"/>
                <a:gd name="connsiteY35" fmla="*/ 7664 h 10056"/>
                <a:gd name="connsiteX36" fmla="*/ 458 w 10000"/>
                <a:gd name="connsiteY36" fmla="*/ 8245 h 10056"/>
                <a:gd name="connsiteX37" fmla="*/ 684 w 10000"/>
                <a:gd name="connsiteY37" fmla="*/ 8831 h 10056"/>
                <a:gd name="connsiteX38" fmla="*/ 1059 w 10000"/>
                <a:gd name="connsiteY38" fmla="*/ 10000 h 10056"/>
                <a:gd name="connsiteX39" fmla="*/ 2335 w 10000"/>
                <a:gd name="connsiteY39" fmla="*/ 9619 h 10056"/>
                <a:gd name="connsiteX40" fmla="*/ 5865 w 10000"/>
                <a:gd name="connsiteY40" fmla="*/ 8712 h 10056"/>
                <a:gd name="connsiteX41" fmla="*/ 6040 w 10000"/>
                <a:gd name="connsiteY41" fmla="*/ 8368 h 10056"/>
                <a:gd name="connsiteX42" fmla="*/ 6382 w 10000"/>
                <a:gd name="connsiteY42" fmla="*/ 7982 h 10056"/>
                <a:gd name="connsiteX43" fmla="*/ 6428 w 10000"/>
                <a:gd name="connsiteY43" fmla="*/ 8181 h 10056"/>
                <a:gd name="connsiteX44" fmla="*/ 6444 w 10000"/>
                <a:gd name="connsiteY44" fmla="*/ 8428 h 10056"/>
                <a:gd name="connsiteX45" fmla="*/ 6766 w 10000"/>
                <a:gd name="connsiteY45" fmla="*/ 9268 h 10056"/>
                <a:gd name="connsiteX0" fmla="*/ 7446 w 10000"/>
                <a:gd name="connsiteY0" fmla="*/ 9488 h 10026"/>
                <a:gd name="connsiteX1" fmla="*/ 7446 w 10000"/>
                <a:gd name="connsiteY1" fmla="*/ 8978 h 10026"/>
                <a:gd name="connsiteX2" fmla="*/ 7821 w 10000"/>
                <a:gd name="connsiteY2" fmla="*/ 8978 h 10026"/>
                <a:gd name="connsiteX3" fmla="*/ 8047 w 10000"/>
                <a:gd name="connsiteY3" fmla="*/ 8029 h 10026"/>
                <a:gd name="connsiteX4" fmla="*/ 8648 w 10000"/>
                <a:gd name="connsiteY4" fmla="*/ 7444 h 10026"/>
                <a:gd name="connsiteX5" fmla="*/ 8873 w 10000"/>
                <a:gd name="connsiteY5" fmla="*/ 6351 h 10026"/>
                <a:gd name="connsiteX6" fmla="*/ 8722 w 10000"/>
                <a:gd name="connsiteY6" fmla="*/ 5768 h 10026"/>
                <a:gd name="connsiteX7" fmla="*/ 9098 w 10000"/>
                <a:gd name="connsiteY7" fmla="*/ 4525 h 10026"/>
                <a:gd name="connsiteX8" fmla="*/ 9399 w 10000"/>
                <a:gd name="connsiteY8" fmla="*/ 4160 h 10026"/>
                <a:gd name="connsiteX9" fmla="*/ 10000 w 10000"/>
                <a:gd name="connsiteY9" fmla="*/ 3576 h 10026"/>
                <a:gd name="connsiteX10" fmla="*/ 9774 w 10000"/>
                <a:gd name="connsiteY10" fmla="*/ 3502 h 10026"/>
                <a:gd name="connsiteX11" fmla="*/ 9399 w 10000"/>
                <a:gd name="connsiteY11" fmla="*/ 3140 h 10026"/>
                <a:gd name="connsiteX12" fmla="*/ 9173 w 10000"/>
                <a:gd name="connsiteY12" fmla="*/ 2044 h 10026"/>
                <a:gd name="connsiteX13" fmla="*/ 9173 w 10000"/>
                <a:gd name="connsiteY13" fmla="*/ 1460 h 10026"/>
                <a:gd name="connsiteX14" fmla="*/ 9098 w 10000"/>
                <a:gd name="connsiteY14" fmla="*/ 729 h 10026"/>
                <a:gd name="connsiteX15" fmla="*/ 8873 w 10000"/>
                <a:gd name="connsiteY15" fmla="*/ 511 h 10026"/>
                <a:gd name="connsiteX16" fmla="*/ 8497 w 10000"/>
                <a:gd name="connsiteY16" fmla="*/ 219 h 10026"/>
                <a:gd name="connsiteX17" fmla="*/ 8272 w 10000"/>
                <a:gd name="connsiteY17" fmla="*/ 0 h 10026"/>
                <a:gd name="connsiteX18" fmla="*/ 7821 w 10000"/>
                <a:gd name="connsiteY18" fmla="*/ 293 h 10026"/>
                <a:gd name="connsiteX19" fmla="*/ 7370 w 10000"/>
                <a:gd name="connsiteY19" fmla="*/ 729 h 10026"/>
                <a:gd name="connsiteX20" fmla="*/ 6769 w 10000"/>
                <a:gd name="connsiteY20" fmla="*/ 729 h 10026"/>
                <a:gd name="connsiteX21" fmla="*/ 5717 w 10000"/>
                <a:gd name="connsiteY21" fmla="*/ 729 h 10026"/>
                <a:gd name="connsiteX22" fmla="*/ 5717 w 10000"/>
                <a:gd name="connsiteY22" fmla="*/ 658 h 10026"/>
                <a:gd name="connsiteX23" fmla="*/ 5643 w 10000"/>
                <a:gd name="connsiteY23" fmla="*/ 729 h 10026"/>
                <a:gd name="connsiteX24" fmla="*/ 1961 w 10000"/>
                <a:gd name="connsiteY24" fmla="*/ 729 h 10026"/>
                <a:gd name="connsiteX25" fmla="*/ 1961 w 10000"/>
                <a:gd name="connsiteY25" fmla="*/ 2263 h 10026"/>
                <a:gd name="connsiteX26" fmla="*/ 1285 w 10000"/>
                <a:gd name="connsiteY26" fmla="*/ 2263 h 10026"/>
                <a:gd name="connsiteX27" fmla="*/ 1285 w 10000"/>
                <a:gd name="connsiteY27" fmla="*/ 2556 h 10026"/>
                <a:gd name="connsiteX28" fmla="*/ 1285 w 10000"/>
                <a:gd name="connsiteY28" fmla="*/ 5179 h 10026"/>
                <a:gd name="connsiteX29" fmla="*/ 1135 w 10000"/>
                <a:gd name="connsiteY29" fmla="*/ 5327 h 10026"/>
                <a:gd name="connsiteX30" fmla="*/ 684 w 10000"/>
                <a:gd name="connsiteY30" fmla="*/ 5621 h 10026"/>
                <a:gd name="connsiteX31" fmla="*/ 609 w 10000"/>
                <a:gd name="connsiteY31" fmla="*/ 5986 h 10026"/>
                <a:gd name="connsiteX32" fmla="*/ 384 w 10000"/>
                <a:gd name="connsiteY32" fmla="*/ 6351 h 10026"/>
                <a:gd name="connsiteX33" fmla="*/ 234 w 10000"/>
                <a:gd name="connsiteY33" fmla="*/ 6935 h 10026"/>
                <a:gd name="connsiteX34" fmla="*/ 8 w 10000"/>
                <a:gd name="connsiteY34" fmla="*/ 7593 h 10026"/>
                <a:gd name="connsiteX35" fmla="*/ 384 w 10000"/>
                <a:gd name="connsiteY35" fmla="*/ 7664 h 10026"/>
                <a:gd name="connsiteX36" fmla="*/ 458 w 10000"/>
                <a:gd name="connsiteY36" fmla="*/ 8245 h 10026"/>
                <a:gd name="connsiteX37" fmla="*/ 684 w 10000"/>
                <a:gd name="connsiteY37" fmla="*/ 8831 h 10026"/>
                <a:gd name="connsiteX38" fmla="*/ 1059 w 10000"/>
                <a:gd name="connsiteY38" fmla="*/ 10000 h 10026"/>
                <a:gd name="connsiteX39" fmla="*/ 5831 w 10000"/>
                <a:gd name="connsiteY39" fmla="*/ 9031 h 10026"/>
                <a:gd name="connsiteX40" fmla="*/ 5865 w 10000"/>
                <a:gd name="connsiteY40" fmla="*/ 8712 h 10026"/>
                <a:gd name="connsiteX41" fmla="*/ 6040 w 10000"/>
                <a:gd name="connsiteY41" fmla="*/ 8368 h 10026"/>
                <a:gd name="connsiteX42" fmla="*/ 6382 w 10000"/>
                <a:gd name="connsiteY42" fmla="*/ 7982 h 10026"/>
                <a:gd name="connsiteX43" fmla="*/ 6428 w 10000"/>
                <a:gd name="connsiteY43" fmla="*/ 8181 h 10026"/>
                <a:gd name="connsiteX44" fmla="*/ 6444 w 10000"/>
                <a:gd name="connsiteY44" fmla="*/ 8428 h 10026"/>
                <a:gd name="connsiteX45" fmla="*/ 6766 w 10000"/>
                <a:gd name="connsiteY45" fmla="*/ 9268 h 10026"/>
                <a:gd name="connsiteX0" fmla="*/ 7446 w 10000"/>
                <a:gd name="connsiteY0" fmla="*/ 9488 h 10026"/>
                <a:gd name="connsiteX1" fmla="*/ 7446 w 10000"/>
                <a:gd name="connsiteY1" fmla="*/ 8978 h 10026"/>
                <a:gd name="connsiteX2" fmla="*/ 7821 w 10000"/>
                <a:gd name="connsiteY2" fmla="*/ 8978 h 10026"/>
                <a:gd name="connsiteX3" fmla="*/ 8047 w 10000"/>
                <a:gd name="connsiteY3" fmla="*/ 8029 h 10026"/>
                <a:gd name="connsiteX4" fmla="*/ 8648 w 10000"/>
                <a:gd name="connsiteY4" fmla="*/ 7444 h 10026"/>
                <a:gd name="connsiteX5" fmla="*/ 8873 w 10000"/>
                <a:gd name="connsiteY5" fmla="*/ 6351 h 10026"/>
                <a:gd name="connsiteX6" fmla="*/ 8722 w 10000"/>
                <a:gd name="connsiteY6" fmla="*/ 5768 h 10026"/>
                <a:gd name="connsiteX7" fmla="*/ 9098 w 10000"/>
                <a:gd name="connsiteY7" fmla="*/ 4525 h 10026"/>
                <a:gd name="connsiteX8" fmla="*/ 9399 w 10000"/>
                <a:gd name="connsiteY8" fmla="*/ 4160 h 10026"/>
                <a:gd name="connsiteX9" fmla="*/ 10000 w 10000"/>
                <a:gd name="connsiteY9" fmla="*/ 3576 h 10026"/>
                <a:gd name="connsiteX10" fmla="*/ 9774 w 10000"/>
                <a:gd name="connsiteY10" fmla="*/ 3502 h 10026"/>
                <a:gd name="connsiteX11" fmla="*/ 9399 w 10000"/>
                <a:gd name="connsiteY11" fmla="*/ 3140 h 10026"/>
                <a:gd name="connsiteX12" fmla="*/ 9173 w 10000"/>
                <a:gd name="connsiteY12" fmla="*/ 2044 h 10026"/>
                <a:gd name="connsiteX13" fmla="*/ 9173 w 10000"/>
                <a:gd name="connsiteY13" fmla="*/ 1460 h 10026"/>
                <a:gd name="connsiteX14" fmla="*/ 9098 w 10000"/>
                <a:gd name="connsiteY14" fmla="*/ 729 h 10026"/>
                <a:gd name="connsiteX15" fmla="*/ 8873 w 10000"/>
                <a:gd name="connsiteY15" fmla="*/ 511 h 10026"/>
                <a:gd name="connsiteX16" fmla="*/ 8497 w 10000"/>
                <a:gd name="connsiteY16" fmla="*/ 219 h 10026"/>
                <a:gd name="connsiteX17" fmla="*/ 8272 w 10000"/>
                <a:gd name="connsiteY17" fmla="*/ 0 h 10026"/>
                <a:gd name="connsiteX18" fmla="*/ 7821 w 10000"/>
                <a:gd name="connsiteY18" fmla="*/ 293 h 10026"/>
                <a:gd name="connsiteX19" fmla="*/ 7370 w 10000"/>
                <a:gd name="connsiteY19" fmla="*/ 729 h 10026"/>
                <a:gd name="connsiteX20" fmla="*/ 6769 w 10000"/>
                <a:gd name="connsiteY20" fmla="*/ 729 h 10026"/>
                <a:gd name="connsiteX21" fmla="*/ 5717 w 10000"/>
                <a:gd name="connsiteY21" fmla="*/ 729 h 10026"/>
                <a:gd name="connsiteX22" fmla="*/ 5717 w 10000"/>
                <a:gd name="connsiteY22" fmla="*/ 658 h 10026"/>
                <a:gd name="connsiteX23" fmla="*/ 5643 w 10000"/>
                <a:gd name="connsiteY23" fmla="*/ 729 h 10026"/>
                <a:gd name="connsiteX24" fmla="*/ 1961 w 10000"/>
                <a:gd name="connsiteY24" fmla="*/ 729 h 10026"/>
                <a:gd name="connsiteX25" fmla="*/ 1961 w 10000"/>
                <a:gd name="connsiteY25" fmla="*/ 2263 h 10026"/>
                <a:gd name="connsiteX26" fmla="*/ 1285 w 10000"/>
                <a:gd name="connsiteY26" fmla="*/ 2263 h 10026"/>
                <a:gd name="connsiteX27" fmla="*/ 1285 w 10000"/>
                <a:gd name="connsiteY27" fmla="*/ 2556 h 10026"/>
                <a:gd name="connsiteX28" fmla="*/ 1285 w 10000"/>
                <a:gd name="connsiteY28" fmla="*/ 5179 h 10026"/>
                <a:gd name="connsiteX29" fmla="*/ 1135 w 10000"/>
                <a:gd name="connsiteY29" fmla="*/ 5327 h 10026"/>
                <a:gd name="connsiteX30" fmla="*/ 684 w 10000"/>
                <a:gd name="connsiteY30" fmla="*/ 5621 h 10026"/>
                <a:gd name="connsiteX31" fmla="*/ 609 w 10000"/>
                <a:gd name="connsiteY31" fmla="*/ 5986 h 10026"/>
                <a:gd name="connsiteX32" fmla="*/ 384 w 10000"/>
                <a:gd name="connsiteY32" fmla="*/ 6351 h 10026"/>
                <a:gd name="connsiteX33" fmla="*/ 234 w 10000"/>
                <a:gd name="connsiteY33" fmla="*/ 6935 h 10026"/>
                <a:gd name="connsiteX34" fmla="*/ 8 w 10000"/>
                <a:gd name="connsiteY34" fmla="*/ 7593 h 10026"/>
                <a:gd name="connsiteX35" fmla="*/ 384 w 10000"/>
                <a:gd name="connsiteY35" fmla="*/ 7664 h 10026"/>
                <a:gd name="connsiteX36" fmla="*/ 458 w 10000"/>
                <a:gd name="connsiteY36" fmla="*/ 8245 h 10026"/>
                <a:gd name="connsiteX37" fmla="*/ 684 w 10000"/>
                <a:gd name="connsiteY37" fmla="*/ 8831 h 10026"/>
                <a:gd name="connsiteX38" fmla="*/ 1059 w 10000"/>
                <a:gd name="connsiteY38" fmla="*/ 10000 h 10026"/>
                <a:gd name="connsiteX39" fmla="*/ 5831 w 10000"/>
                <a:gd name="connsiteY39" fmla="*/ 9031 h 10026"/>
                <a:gd name="connsiteX40" fmla="*/ 5865 w 10000"/>
                <a:gd name="connsiteY40" fmla="*/ 8712 h 10026"/>
                <a:gd name="connsiteX41" fmla="*/ 6040 w 10000"/>
                <a:gd name="connsiteY41" fmla="*/ 8368 h 10026"/>
                <a:gd name="connsiteX42" fmla="*/ 6382 w 10000"/>
                <a:gd name="connsiteY42" fmla="*/ 7982 h 10026"/>
                <a:gd name="connsiteX43" fmla="*/ 6428 w 10000"/>
                <a:gd name="connsiteY43" fmla="*/ 8181 h 10026"/>
                <a:gd name="connsiteX44" fmla="*/ 6444 w 10000"/>
                <a:gd name="connsiteY44" fmla="*/ 8428 h 10026"/>
                <a:gd name="connsiteX45" fmla="*/ 6766 w 10000"/>
                <a:gd name="connsiteY45" fmla="*/ 9268 h 10026"/>
                <a:gd name="connsiteX0" fmla="*/ 7446 w 10000"/>
                <a:gd name="connsiteY0" fmla="*/ 9488 h 10027"/>
                <a:gd name="connsiteX1" fmla="*/ 7446 w 10000"/>
                <a:gd name="connsiteY1" fmla="*/ 8978 h 10027"/>
                <a:gd name="connsiteX2" fmla="*/ 7821 w 10000"/>
                <a:gd name="connsiteY2" fmla="*/ 8978 h 10027"/>
                <a:gd name="connsiteX3" fmla="*/ 8047 w 10000"/>
                <a:gd name="connsiteY3" fmla="*/ 8029 h 10027"/>
                <a:gd name="connsiteX4" fmla="*/ 8648 w 10000"/>
                <a:gd name="connsiteY4" fmla="*/ 7444 h 10027"/>
                <a:gd name="connsiteX5" fmla="*/ 8873 w 10000"/>
                <a:gd name="connsiteY5" fmla="*/ 6351 h 10027"/>
                <a:gd name="connsiteX6" fmla="*/ 8722 w 10000"/>
                <a:gd name="connsiteY6" fmla="*/ 5768 h 10027"/>
                <a:gd name="connsiteX7" fmla="*/ 9098 w 10000"/>
                <a:gd name="connsiteY7" fmla="*/ 4525 h 10027"/>
                <a:gd name="connsiteX8" fmla="*/ 9399 w 10000"/>
                <a:gd name="connsiteY8" fmla="*/ 4160 h 10027"/>
                <a:gd name="connsiteX9" fmla="*/ 10000 w 10000"/>
                <a:gd name="connsiteY9" fmla="*/ 3576 h 10027"/>
                <a:gd name="connsiteX10" fmla="*/ 9774 w 10000"/>
                <a:gd name="connsiteY10" fmla="*/ 3502 h 10027"/>
                <a:gd name="connsiteX11" fmla="*/ 9399 w 10000"/>
                <a:gd name="connsiteY11" fmla="*/ 3140 h 10027"/>
                <a:gd name="connsiteX12" fmla="*/ 9173 w 10000"/>
                <a:gd name="connsiteY12" fmla="*/ 2044 h 10027"/>
                <a:gd name="connsiteX13" fmla="*/ 9173 w 10000"/>
                <a:gd name="connsiteY13" fmla="*/ 1460 h 10027"/>
                <a:gd name="connsiteX14" fmla="*/ 9098 w 10000"/>
                <a:gd name="connsiteY14" fmla="*/ 729 h 10027"/>
                <a:gd name="connsiteX15" fmla="*/ 8873 w 10000"/>
                <a:gd name="connsiteY15" fmla="*/ 511 h 10027"/>
                <a:gd name="connsiteX16" fmla="*/ 8497 w 10000"/>
                <a:gd name="connsiteY16" fmla="*/ 219 h 10027"/>
                <a:gd name="connsiteX17" fmla="*/ 8272 w 10000"/>
                <a:gd name="connsiteY17" fmla="*/ 0 h 10027"/>
                <a:gd name="connsiteX18" fmla="*/ 7821 w 10000"/>
                <a:gd name="connsiteY18" fmla="*/ 293 h 10027"/>
                <a:gd name="connsiteX19" fmla="*/ 7370 w 10000"/>
                <a:gd name="connsiteY19" fmla="*/ 729 h 10027"/>
                <a:gd name="connsiteX20" fmla="*/ 6769 w 10000"/>
                <a:gd name="connsiteY20" fmla="*/ 729 h 10027"/>
                <a:gd name="connsiteX21" fmla="*/ 5717 w 10000"/>
                <a:gd name="connsiteY21" fmla="*/ 729 h 10027"/>
                <a:gd name="connsiteX22" fmla="*/ 5717 w 10000"/>
                <a:gd name="connsiteY22" fmla="*/ 658 h 10027"/>
                <a:gd name="connsiteX23" fmla="*/ 5643 w 10000"/>
                <a:gd name="connsiteY23" fmla="*/ 729 h 10027"/>
                <a:gd name="connsiteX24" fmla="*/ 1961 w 10000"/>
                <a:gd name="connsiteY24" fmla="*/ 729 h 10027"/>
                <a:gd name="connsiteX25" fmla="*/ 1961 w 10000"/>
                <a:gd name="connsiteY25" fmla="*/ 2263 h 10027"/>
                <a:gd name="connsiteX26" fmla="*/ 1285 w 10000"/>
                <a:gd name="connsiteY26" fmla="*/ 2263 h 10027"/>
                <a:gd name="connsiteX27" fmla="*/ 1285 w 10000"/>
                <a:gd name="connsiteY27" fmla="*/ 2556 h 10027"/>
                <a:gd name="connsiteX28" fmla="*/ 1285 w 10000"/>
                <a:gd name="connsiteY28" fmla="*/ 5179 h 10027"/>
                <a:gd name="connsiteX29" fmla="*/ 1135 w 10000"/>
                <a:gd name="connsiteY29" fmla="*/ 5327 h 10027"/>
                <a:gd name="connsiteX30" fmla="*/ 684 w 10000"/>
                <a:gd name="connsiteY30" fmla="*/ 5621 h 10027"/>
                <a:gd name="connsiteX31" fmla="*/ 609 w 10000"/>
                <a:gd name="connsiteY31" fmla="*/ 5986 h 10027"/>
                <a:gd name="connsiteX32" fmla="*/ 384 w 10000"/>
                <a:gd name="connsiteY32" fmla="*/ 6351 h 10027"/>
                <a:gd name="connsiteX33" fmla="*/ 234 w 10000"/>
                <a:gd name="connsiteY33" fmla="*/ 6935 h 10027"/>
                <a:gd name="connsiteX34" fmla="*/ 8 w 10000"/>
                <a:gd name="connsiteY34" fmla="*/ 7593 h 10027"/>
                <a:gd name="connsiteX35" fmla="*/ 384 w 10000"/>
                <a:gd name="connsiteY35" fmla="*/ 7664 h 10027"/>
                <a:gd name="connsiteX36" fmla="*/ 458 w 10000"/>
                <a:gd name="connsiteY36" fmla="*/ 8245 h 10027"/>
                <a:gd name="connsiteX37" fmla="*/ 684 w 10000"/>
                <a:gd name="connsiteY37" fmla="*/ 8831 h 10027"/>
                <a:gd name="connsiteX38" fmla="*/ 1059 w 10000"/>
                <a:gd name="connsiteY38" fmla="*/ 10000 h 10027"/>
                <a:gd name="connsiteX39" fmla="*/ 5649 w 10000"/>
                <a:gd name="connsiteY39" fmla="*/ 9068 h 10027"/>
                <a:gd name="connsiteX40" fmla="*/ 5865 w 10000"/>
                <a:gd name="connsiteY40" fmla="*/ 8712 h 10027"/>
                <a:gd name="connsiteX41" fmla="*/ 6040 w 10000"/>
                <a:gd name="connsiteY41" fmla="*/ 8368 h 10027"/>
                <a:gd name="connsiteX42" fmla="*/ 6382 w 10000"/>
                <a:gd name="connsiteY42" fmla="*/ 7982 h 10027"/>
                <a:gd name="connsiteX43" fmla="*/ 6428 w 10000"/>
                <a:gd name="connsiteY43" fmla="*/ 8181 h 10027"/>
                <a:gd name="connsiteX44" fmla="*/ 6444 w 10000"/>
                <a:gd name="connsiteY44" fmla="*/ 8428 h 10027"/>
                <a:gd name="connsiteX45" fmla="*/ 6766 w 10000"/>
                <a:gd name="connsiteY45" fmla="*/ 9268 h 10027"/>
                <a:gd name="connsiteX0" fmla="*/ 7446 w 10000"/>
                <a:gd name="connsiteY0" fmla="*/ 9488 h 10027"/>
                <a:gd name="connsiteX1" fmla="*/ 7446 w 10000"/>
                <a:gd name="connsiteY1" fmla="*/ 8978 h 10027"/>
                <a:gd name="connsiteX2" fmla="*/ 7821 w 10000"/>
                <a:gd name="connsiteY2" fmla="*/ 8978 h 10027"/>
                <a:gd name="connsiteX3" fmla="*/ 8047 w 10000"/>
                <a:gd name="connsiteY3" fmla="*/ 8029 h 10027"/>
                <a:gd name="connsiteX4" fmla="*/ 8648 w 10000"/>
                <a:gd name="connsiteY4" fmla="*/ 7444 h 10027"/>
                <a:gd name="connsiteX5" fmla="*/ 8873 w 10000"/>
                <a:gd name="connsiteY5" fmla="*/ 6351 h 10027"/>
                <a:gd name="connsiteX6" fmla="*/ 8722 w 10000"/>
                <a:gd name="connsiteY6" fmla="*/ 5768 h 10027"/>
                <a:gd name="connsiteX7" fmla="*/ 9098 w 10000"/>
                <a:gd name="connsiteY7" fmla="*/ 4525 h 10027"/>
                <a:gd name="connsiteX8" fmla="*/ 9399 w 10000"/>
                <a:gd name="connsiteY8" fmla="*/ 4160 h 10027"/>
                <a:gd name="connsiteX9" fmla="*/ 10000 w 10000"/>
                <a:gd name="connsiteY9" fmla="*/ 3576 h 10027"/>
                <a:gd name="connsiteX10" fmla="*/ 9774 w 10000"/>
                <a:gd name="connsiteY10" fmla="*/ 3502 h 10027"/>
                <a:gd name="connsiteX11" fmla="*/ 9399 w 10000"/>
                <a:gd name="connsiteY11" fmla="*/ 3140 h 10027"/>
                <a:gd name="connsiteX12" fmla="*/ 9173 w 10000"/>
                <a:gd name="connsiteY12" fmla="*/ 2044 h 10027"/>
                <a:gd name="connsiteX13" fmla="*/ 9173 w 10000"/>
                <a:gd name="connsiteY13" fmla="*/ 1460 h 10027"/>
                <a:gd name="connsiteX14" fmla="*/ 9098 w 10000"/>
                <a:gd name="connsiteY14" fmla="*/ 729 h 10027"/>
                <a:gd name="connsiteX15" fmla="*/ 8873 w 10000"/>
                <a:gd name="connsiteY15" fmla="*/ 511 h 10027"/>
                <a:gd name="connsiteX16" fmla="*/ 8497 w 10000"/>
                <a:gd name="connsiteY16" fmla="*/ 219 h 10027"/>
                <a:gd name="connsiteX17" fmla="*/ 8272 w 10000"/>
                <a:gd name="connsiteY17" fmla="*/ 0 h 10027"/>
                <a:gd name="connsiteX18" fmla="*/ 7821 w 10000"/>
                <a:gd name="connsiteY18" fmla="*/ 293 h 10027"/>
                <a:gd name="connsiteX19" fmla="*/ 7370 w 10000"/>
                <a:gd name="connsiteY19" fmla="*/ 729 h 10027"/>
                <a:gd name="connsiteX20" fmla="*/ 6769 w 10000"/>
                <a:gd name="connsiteY20" fmla="*/ 729 h 10027"/>
                <a:gd name="connsiteX21" fmla="*/ 5717 w 10000"/>
                <a:gd name="connsiteY21" fmla="*/ 729 h 10027"/>
                <a:gd name="connsiteX22" fmla="*/ 5717 w 10000"/>
                <a:gd name="connsiteY22" fmla="*/ 658 h 10027"/>
                <a:gd name="connsiteX23" fmla="*/ 5643 w 10000"/>
                <a:gd name="connsiteY23" fmla="*/ 729 h 10027"/>
                <a:gd name="connsiteX24" fmla="*/ 1961 w 10000"/>
                <a:gd name="connsiteY24" fmla="*/ 729 h 10027"/>
                <a:gd name="connsiteX25" fmla="*/ 1961 w 10000"/>
                <a:gd name="connsiteY25" fmla="*/ 2263 h 10027"/>
                <a:gd name="connsiteX26" fmla="*/ 1285 w 10000"/>
                <a:gd name="connsiteY26" fmla="*/ 2263 h 10027"/>
                <a:gd name="connsiteX27" fmla="*/ 1285 w 10000"/>
                <a:gd name="connsiteY27" fmla="*/ 2556 h 10027"/>
                <a:gd name="connsiteX28" fmla="*/ 1285 w 10000"/>
                <a:gd name="connsiteY28" fmla="*/ 5179 h 10027"/>
                <a:gd name="connsiteX29" fmla="*/ 1135 w 10000"/>
                <a:gd name="connsiteY29" fmla="*/ 5327 h 10027"/>
                <a:gd name="connsiteX30" fmla="*/ 684 w 10000"/>
                <a:gd name="connsiteY30" fmla="*/ 5621 h 10027"/>
                <a:gd name="connsiteX31" fmla="*/ 609 w 10000"/>
                <a:gd name="connsiteY31" fmla="*/ 5986 h 10027"/>
                <a:gd name="connsiteX32" fmla="*/ 384 w 10000"/>
                <a:gd name="connsiteY32" fmla="*/ 6351 h 10027"/>
                <a:gd name="connsiteX33" fmla="*/ 234 w 10000"/>
                <a:gd name="connsiteY33" fmla="*/ 6935 h 10027"/>
                <a:gd name="connsiteX34" fmla="*/ 8 w 10000"/>
                <a:gd name="connsiteY34" fmla="*/ 7593 h 10027"/>
                <a:gd name="connsiteX35" fmla="*/ 384 w 10000"/>
                <a:gd name="connsiteY35" fmla="*/ 7664 h 10027"/>
                <a:gd name="connsiteX36" fmla="*/ 458 w 10000"/>
                <a:gd name="connsiteY36" fmla="*/ 8245 h 10027"/>
                <a:gd name="connsiteX37" fmla="*/ 684 w 10000"/>
                <a:gd name="connsiteY37" fmla="*/ 8831 h 10027"/>
                <a:gd name="connsiteX38" fmla="*/ 1059 w 10000"/>
                <a:gd name="connsiteY38" fmla="*/ 10000 h 10027"/>
                <a:gd name="connsiteX39" fmla="*/ 5649 w 10000"/>
                <a:gd name="connsiteY39" fmla="*/ 9068 h 10027"/>
                <a:gd name="connsiteX40" fmla="*/ 5865 w 10000"/>
                <a:gd name="connsiteY40" fmla="*/ 8712 h 10027"/>
                <a:gd name="connsiteX41" fmla="*/ 6040 w 10000"/>
                <a:gd name="connsiteY41" fmla="*/ 8368 h 10027"/>
                <a:gd name="connsiteX42" fmla="*/ 6382 w 10000"/>
                <a:gd name="connsiteY42" fmla="*/ 7982 h 10027"/>
                <a:gd name="connsiteX43" fmla="*/ 6428 w 10000"/>
                <a:gd name="connsiteY43" fmla="*/ 8181 h 10027"/>
                <a:gd name="connsiteX44" fmla="*/ 6444 w 10000"/>
                <a:gd name="connsiteY44" fmla="*/ 8428 h 10027"/>
                <a:gd name="connsiteX45" fmla="*/ 6766 w 10000"/>
                <a:gd name="connsiteY45" fmla="*/ 9268 h 10027"/>
                <a:gd name="connsiteX0" fmla="*/ 7446 w 10000"/>
                <a:gd name="connsiteY0" fmla="*/ 9488 h 10025"/>
                <a:gd name="connsiteX1" fmla="*/ 7446 w 10000"/>
                <a:gd name="connsiteY1" fmla="*/ 8978 h 10025"/>
                <a:gd name="connsiteX2" fmla="*/ 7821 w 10000"/>
                <a:gd name="connsiteY2" fmla="*/ 8978 h 10025"/>
                <a:gd name="connsiteX3" fmla="*/ 8047 w 10000"/>
                <a:gd name="connsiteY3" fmla="*/ 8029 h 10025"/>
                <a:gd name="connsiteX4" fmla="*/ 8648 w 10000"/>
                <a:gd name="connsiteY4" fmla="*/ 7444 h 10025"/>
                <a:gd name="connsiteX5" fmla="*/ 8873 w 10000"/>
                <a:gd name="connsiteY5" fmla="*/ 6351 h 10025"/>
                <a:gd name="connsiteX6" fmla="*/ 8722 w 10000"/>
                <a:gd name="connsiteY6" fmla="*/ 5768 h 10025"/>
                <a:gd name="connsiteX7" fmla="*/ 9098 w 10000"/>
                <a:gd name="connsiteY7" fmla="*/ 4525 h 10025"/>
                <a:gd name="connsiteX8" fmla="*/ 9399 w 10000"/>
                <a:gd name="connsiteY8" fmla="*/ 4160 h 10025"/>
                <a:gd name="connsiteX9" fmla="*/ 10000 w 10000"/>
                <a:gd name="connsiteY9" fmla="*/ 3576 h 10025"/>
                <a:gd name="connsiteX10" fmla="*/ 9774 w 10000"/>
                <a:gd name="connsiteY10" fmla="*/ 3502 h 10025"/>
                <a:gd name="connsiteX11" fmla="*/ 9399 w 10000"/>
                <a:gd name="connsiteY11" fmla="*/ 3140 h 10025"/>
                <a:gd name="connsiteX12" fmla="*/ 9173 w 10000"/>
                <a:gd name="connsiteY12" fmla="*/ 2044 h 10025"/>
                <a:gd name="connsiteX13" fmla="*/ 9173 w 10000"/>
                <a:gd name="connsiteY13" fmla="*/ 1460 h 10025"/>
                <a:gd name="connsiteX14" fmla="*/ 9098 w 10000"/>
                <a:gd name="connsiteY14" fmla="*/ 729 h 10025"/>
                <a:gd name="connsiteX15" fmla="*/ 8873 w 10000"/>
                <a:gd name="connsiteY15" fmla="*/ 511 h 10025"/>
                <a:gd name="connsiteX16" fmla="*/ 8497 w 10000"/>
                <a:gd name="connsiteY16" fmla="*/ 219 h 10025"/>
                <a:gd name="connsiteX17" fmla="*/ 8272 w 10000"/>
                <a:gd name="connsiteY17" fmla="*/ 0 h 10025"/>
                <a:gd name="connsiteX18" fmla="*/ 7821 w 10000"/>
                <a:gd name="connsiteY18" fmla="*/ 293 h 10025"/>
                <a:gd name="connsiteX19" fmla="*/ 7370 w 10000"/>
                <a:gd name="connsiteY19" fmla="*/ 729 h 10025"/>
                <a:gd name="connsiteX20" fmla="*/ 6769 w 10000"/>
                <a:gd name="connsiteY20" fmla="*/ 729 h 10025"/>
                <a:gd name="connsiteX21" fmla="*/ 5717 w 10000"/>
                <a:gd name="connsiteY21" fmla="*/ 729 h 10025"/>
                <a:gd name="connsiteX22" fmla="*/ 5717 w 10000"/>
                <a:gd name="connsiteY22" fmla="*/ 658 h 10025"/>
                <a:gd name="connsiteX23" fmla="*/ 5643 w 10000"/>
                <a:gd name="connsiteY23" fmla="*/ 729 h 10025"/>
                <a:gd name="connsiteX24" fmla="*/ 1961 w 10000"/>
                <a:gd name="connsiteY24" fmla="*/ 729 h 10025"/>
                <a:gd name="connsiteX25" fmla="*/ 1961 w 10000"/>
                <a:gd name="connsiteY25" fmla="*/ 2263 h 10025"/>
                <a:gd name="connsiteX26" fmla="*/ 1285 w 10000"/>
                <a:gd name="connsiteY26" fmla="*/ 2263 h 10025"/>
                <a:gd name="connsiteX27" fmla="*/ 1285 w 10000"/>
                <a:gd name="connsiteY27" fmla="*/ 2556 h 10025"/>
                <a:gd name="connsiteX28" fmla="*/ 1285 w 10000"/>
                <a:gd name="connsiteY28" fmla="*/ 5179 h 10025"/>
                <a:gd name="connsiteX29" fmla="*/ 1135 w 10000"/>
                <a:gd name="connsiteY29" fmla="*/ 5327 h 10025"/>
                <a:gd name="connsiteX30" fmla="*/ 684 w 10000"/>
                <a:gd name="connsiteY30" fmla="*/ 5621 h 10025"/>
                <a:gd name="connsiteX31" fmla="*/ 609 w 10000"/>
                <a:gd name="connsiteY31" fmla="*/ 5986 h 10025"/>
                <a:gd name="connsiteX32" fmla="*/ 384 w 10000"/>
                <a:gd name="connsiteY32" fmla="*/ 6351 h 10025"/>
                <a:gd name="connsiteX33" fmla="*/ 234 w 10000"/>
                <a:gd name="connsiteY33" fmla="*/ 6935 h 10025"/>
                <a:gd name="connsiteX34" fmla="*/ 8 w 10000"/>
                <a:gd name="connsiteY34" fmla="*/ 7593 h 10025"/>
                <a:gd name="connsiteX35" fmla="*/ 384 w 10000"/>
                <a:gd name="connsiteY35" fmla="*/ 7664 h 10025"/>
                <a:gd name="connsiteX36" fmla="*/ 458 w 10000"/>
                <a:gd name="connsiteY36" fmla="*/ 8245 h 10025"/>
                <a:gd name="connsiteX37" fmla="*/ 684 w 10000"/>
                <a:gd name="connsiteY37" fmla="*/ 8831 h 10025"/>
                <a:gd name="connsiteX38" fmla="*/ 1059 w 10000"/>
                <a:gd name="connsiteY38" fmla="*/ 10000 h 10025"/>
                <a:gd name="connsiteX39" fmla="*/ 5428 w 10000"/>
                <a:gd name="connsiteY39" fmla="*/ 8984 h 10025"/>
                <a:gd name="connsiteX40" fmla="*/ 5865 w 10000"/>
                <a:gd name="connsiteY40" fmla="*/ 8712 h 10025"/>
                <a:gd name="connsiteX41" fmla="*/ 6040 w 10000"/>
                <a:gd name="connsiteY41" fmla="*/ 8368 h 10025"/>
                <a:gd name="connsiteX42" fmla="*/ 6382 w 10000"/>
                <a:gd name="connsiteY42" fmla="*/ 7982 h 10025"/>
                <a:gd name="connsiteX43" fmla="*/ 6428 w 10000"/>
                <a:gd name="connsiteY43" fmla="*/ 8181 h 10025"/>
                <a:gd name="connsiteX44" fmla="*/ 6444 w 10000"/>
                <a:gd name="connsiteY44" fmla="*/ 8428 h 10025"/>
                <a:gd name="connsiteX45" fmla="*/ 6766 w 10000"/>
                <a:gd name="connsiteY45" fmla="*/ 9268 h 10025"/>
                <a:gd name="connsiteX0" fmla="*/ 7446 w 10000"/>
                <a:gd name="connsiteY0" fmla="*/ 9488 h 10025"/>
                <a:gd name="connsiteX1" fmla="*/ 7446 w 10000"/>
                <a:gd name="connsiteY1" fmla="*/ 8978 h 10025"/>
                <a:gd name="connsiteX2" fmla="*/ 7821 w 10000"/>
                <a:gd name="connsiteY2" fmla="*/ 8978 h 10025"/>
                <a:gd name="connsiteX3" fmla="*/ 8047 w 10000"/>
                <a:gd name="connsiteY3" fmla="*/ 8029 h 10025"/>
                <a:gd name="connsiteX4" fmla="*/ 8648 w 10000"/>
                <a:gd name="connsiteY4" fmla="*/ 7444 h 10025"/>
                <a:gd name="connsiteX5" fmla="*/ 8873 w 10000"/>
                <a:gd name="connsiteY5" fmla="*/ 6351 h 10025"/>
                <a:gd name="connsiteX6" fmla="*/ 8722 w 10000"/>
                <a:gd name="connsiteY6" fmla="*/ 5768 h 10025"/>
                <a:gd name="connsiteX7" fmla="*/ 9098 w 10000"/>
                <a:gd name="connsiteY7" fmla="*/ 4525 h 10025"/>
                <a:gd name="connsiteX8" fmla="*/ 9399 w 10000"/>
                <a:gd name="connsiteY8" fmla="*/ 4160 h 10025"/>
                <a:gd name="connsiteX9" fmla="*/ 10000 w 10000"/>
                <a:gd name="connsiteY9" fmla="*/ 3576 h 10025"/>
                <a:gd name="connsiteX10" fmla="*/ 9774 w 10000"/>
                <a:gd name="connsiteY10" fmla="*/ 3502 h 10025"/>
                <a:gd name="connsiteX11" fmla="*/ 9399 w 10000"/>
                <a:gd name="connsiteY11" fmla="*/ 3140 h 10025"/>
                <a:gd name="connsiteX12" fmla="*/ 9173 w 10000"/>
                <a:gd name="connsiteY12" fmla="*/ 2044 h 10025"/>
                <a:gd name="connsiteX13" fmla="*/ 9173 w 10000"/>
                <a:gd name="connsiteY13" fmla="*/ 1460 h 10025"/>
                <a:gd name="connsiteX14" fmla="*/ 9098 w 10000"/>
                <a:gd name="connsiteY14" fmla="*/ 729 h 10025"/>
                <a:gd name="connsiteX15" fmla="*/ 8873 w 10000"/>
                <a:gd name="connsiteY15" fmla="*/ 511 h 10025"/>
                <a:gd name="connsiteX16" fmla="*/ 8497 w 10000"/>
                <a:gd name="connsiteY16" fmla="*/ 219 h 10025"/>
                <a:gd name="connsiteX17" fmla="*/ 8272 w 10000"/>
                <a:gd name="connsiteY17" fmla="*/ 0 h 10025"/>
                <a:gd name="connsiteX18" fmla="*/ 7821 w 10000"/>
                <a:gd name="connsiteY18" fmla="*/ 293 h 10025"/>
                <a:gd name="connsiteX19" fmla="*/ 7370 w 10000"/>
                <a:gd name="connsiteY19" fmla="*/ 729 h 10025"/>
                <a:gd name="connsiteX20" fmla="*/ 6769 w 10000"/>
                <a:gd name="connsiteY20" fmla="*/ 729 h 10025"/>
                <a:gd name="connsiteX21" fmla="*/ 5717 w 10000"/>
                <a:gd name="connsiteY21" fmla="*/ 729 h 10025"/>
                <a:gd name="connsiteX22" fmla="*/ 5717 w 10000"/>
                <a:gd name="connsiteY22" fmla="*/ 658 h 10025"/>
                <a:gd name="connsiteX23" fmla="*/ 5643 w 10000"/>
                <a:gd name="connsiteY23" fmla="*/ 729 h 10025"/>
                <a:gd name="connsiteX24" fmla="*/ 1961 w 10000"/>
                <a:gd name="connsiteY24" fmla="*/ 729 h 10025"/>
                <a:gd name="connsiteX25" fmla="*/ 1961 w 10000"/>
                <a:gd name="connsiteY25" fmla="*/ 2263 h 10025"/>
                <a:gd name="connsiteX26" fmla="*/ 1285 w 10000"/>
                <a:gd name="connsiteY26" fmla="*/ 2263 h 10025"/>
                <a:gd name="connsiteX27" fmla="*/ 1285 w 10000"/>
                <a:gd name="connsiteY27" fmla="*/ 2556 h 10025"/>
                <a:gd name="connsiteX28" fmla="*/ 1285 w 10000"/>
                <a:gd name="connsiteY28" fmla="*/ 5179 h 10025"/>
                <a:gd name="connsiteX29" fmla="*/ 1135 w 10000"/>
                <a:gd name="connsiteY29" fmla="*/ 5327 h 10025"/>
                <a:gd name="connsiteX30" fmla="*/ 684 w 10000"/>
                <a:gd name="connsiteY30" fmla="*/ 5621 h 10025"/>
                <a:gd name="connsiteX31" fmla="*/ 609 w 10000"/>
                <a:gd name="connsiteY31" fmla="*/ 5986 h 10025"/>
                <a:gd name="connsiteX32" fmla="*/ 384 w 10000"/>
                <a:gd name="connsiteY32" fmla="*/ 6351 h 10025"/>
                <a:gd name="connsiteX33" fmla="*/ 234 w 10000"/>
                <a:gd name="connsiteY33" fmla="*/ 6935 h 10025"/>
                <a:gd name="connsiteX34" fmla="*/ 8 w 10000"/>
                <a:gd name="connsiteY34" fmla="*/ 7593 h 10025"/>
                <a:gd name="connsiteX35" fmla="*/ 384 w 10000"/>
                <a:gd name="connsiteY35" fmla="*/ 7664 h 10025"/>
                <a:gd name="connsiteX36" fmla="*/ 458 w 10000"/>
                <a:gd name="connsiteY36" fmla="*/ 8245 h 10025"/>
                <a:gd name="connsiteX37" fmla="*/ 684 w 10000"/>
                <a:gd name="connsiteY37" fmla="*/ 8831 h 10025"/>
                <a:gd name="connsiteX38" fmla="*/ 1059 w 10000"/>
                <a:gd name="connsiteY38" fmla="*/ 10000 h 10025"/>
                <a:gd name="connsiteX39" fmla="*/ 5428 w 10000"/>
                <a:gd name="connsiteY39" fmla="*/ 8984 h 10025"/>
                <a:gd name="connsiteX40" fmla="*/ 5865 w 10000"/>
                <a:gd name="connsiteY40" fmla="*/ 8712 h 10025"/>
                <a:gd name="connsiteX41" fmla="*/ 6040 w 10000"/>
                <a:gd name="connsiteY41" fmla="*/ 8368 h 10025"/>
                <a:gd name="connsiteX42" fmla="*/ 6382 w 10000"/>
                <a:gd name="connsiteY42" fmla="*/ 7982 h 10025"/>
                <a:gd name="connsiteX43" fmla="*/ 6428 w 10000"/>
                <a:gd name="connsiteY43" fmla="*/ 8181 h 10025"/>
                <a:gd name="connsiteX44" fmla="*/ 6444 w 10000"/>
                <a:gd name="connsiteY44" fmla="*/ 8428 h 10025"/>
                <a:gd name="connsiteX45" fmla="*/ 6766 w 10000"/>
                <a:gd name="connsiteY45" fmla="*/ 9268 h 10025"/>
                <a:gd name="connsiteX0" fmla="*/ 7446 w 10000"/>
                <a:gd name="connsiteY0" fmla="*/ 9488 h 10025"/>
                <a:gd name="connsiteX1" fmla="*/ 7446 w 10000"/>
                <a:gd name="connsiteY1" fmla="*/ 8978 h 10025"/>
                <a:gd name="connsiteX2" fmla="*/ 7821 w 10000"/>
                <a:gd name="connsiteY2" fmla="*/ 8978 h 10025"/>
                <a:gd name="connsiteX3" fmla="*/ 8047 w 10000"/>
                <a:gd name="connsiteY3" fmla="*/ 8029 h 10025"/>
                <a:gd name="connsiteX4" fmla="*/ 8648 w 10000"/>
                <a:gd name="connsiteY4" fmla="*/ 7444 h 10025"/>
                <a:gd name="connsiteX5" fmla="*/ 8873 w 10000"/>
                <a:gd name="connsiteY5" fmla="*/ 6351 h 10025"/>
                <a:gd name="connsiteX6" fmla="*/ 8722 w 10000"/>
                <a:gd name="connsiteY6" fmla="*/ 5768 h 10025"/>
                <a:gd name="connsiteX7" fmla="*/ 9098 w 10000"/>
                <a:gd name="connsiteY7" fmla="*/ 4525 h 10025"/>
                <a:gd name="connsiteX8" fmla="*/ 9399 w 10000"/>
                <a:gd name="connsiteY8" fmla="*/ 4160 h 10025"/>
                <a:gd name="connsiteX9" fmla="*/ 10000 w 10000"/>
                <a:gd name="connsiteY9" fmla="*/ 3576 h 10025"/>
                <a:gd name="connsiteX10" fmla="*/ 9774 w 10000"/>
                <a:gd name="connsiteY10" fmla="*/ 3502 h 10025"/>
                <a:gd name="connsiteX11" fmla="*/ 9399 w 10000"/>
                <a:gd name="connsiteY11" fmla="*/ 3140 h 10025"/>
                <a:gd name="connsiteX12" fmla="*/ 9173 w 10000"/>
                <a:gd name="connsiteY12" fmla="*/ 2044 h 10025"/>
                <a:gd name="connsiteX13" fmla="*/ 9173 w 10000"/>
                <a:gd name="connsiteY13" fmla="*/ 1460 h 10025"/>
                <a:gd name="connsiteX14" fmla="*/ 9098 w 10000"/>
                <a:gd name="connsiteY14" fmla="*/ 729 h 10025"/>
                <a:gd name="connsiteX15" fmla="*/ 8873 w 10000"/>
                <a:gd name="connsiteY15" fmla="*/ 511 h 10025"/>
                <a:gd name="connsiteX16" fmla="*/ 8497 w 10000"/>
                <a:gd name="connsiteY16" fmla="*/ 219 h 10025"/>
                <a:gd name="connsiteX17" fmla="*/ 8272 w 10000"/>
                <a:gd name="connsiteY17" fmla="*/ 0 h 10025"/>
                <a:gd name="connsiteX18" fmla="*/ 7821 w 10000"/>
                <a:gd name="connsiteY18" fmla="*/ 293 h 10025"/>
                <a:gd name="connsiteX19" fmla="*/ 7370 w 10000"/>
                <a:gd name="connsiteY19" fmla="*/ 729 h 10025"/>
                <a:gd name="connsiteX20" fmla="*/ 6769 w 10000"/>
                <a:gd name="connsiteY20" fmla="*/ 729 h 10025"/>
                <a:gd name="connsiteX21" fmla="*/ 5717 w 10000"/>
                <a:gd name="connsiteY21" fmla="*/ 729 h 10025"/>
                <a:gd name="connsiteX22" fmla="*/ 5717 w 10000"/>
                <a:gd name="connsiteY22" fmla="*/ 658 h 10025"/>
                <a:gd name="connsiteX23" fmla="*/ 5643 w 10000"/>
                <a:gd name="connsiteY23" fmla="*/ 729 h 10025"/>
                <a:gd name="connsiteX24" fmla="*/ 1961 w 10000"/>
                <a:gd name="connsiteY24" fmla="*/ 729 h 10025"/>
                <a:gd name="connsiteX25" fmla="*/ 1961 w 10000"/>
                <a:gd name="connsiteY25" fmla="*/ 2263 h 10025"/>
                <a:gd name="connsiteX26" fmla="*/ 1285 w 10000"/>
                <a:gd name="connsiteY26" fmla="*/ 2263 h 10025"/>
                <a:gd name="connsiteX27" fmla="*/ 1285 w 10000"/>
                <a:gd name="connsiteY27" fmla="*/ 2556 h 10025"/>
                <a:gd name="connsiteX28" fmla="*/ 1285 w 10000"/>
                <a:gd name="connsiteY28" fmla="*/ 5179 h 10025"/>
                <a:gd name="connsiteX29" fmla="*/ 1135 w 10000"/>
                <a:gd name="connsiteY29" fmla="*/ 5327 h 10025"/>
                <a:gd name="connsiteX30" fmla="*/ 684 w 10000"/>
                <a:gd name="connsiteY30" fmla="*/ 5621 h 10025"/>
                <a:gd name="connsiteX31" fmla="*/ 609 w 10000"/>
                <a:gd name="connsiteY31" fmla="*/ 5986 h 10025"/>
                <a:gd name="connsiteX32" fmla="*/ 384 w 10000"/>
                <a:gd name="connsiteY32" fmla="*/ 6351 h 10025"/>
                <a:gd name="connsiteX33" fmla="*/ 234 w 10000"/>
                <a:gd name="connsiteY33" fmla="*/ 6935 h 10025"/>
                <a:gd name="connsiteX34" fmla="*/ 8 w 10000"/>
                <a:gd name="connsiteY34" fmla="*/ 7593 h 10025"/>
                <a:gd name="connsiteX35" fmla="*/ 384 w 10000"/>
                <a:gd name="connsiteY35" fmla="*/ 7664 h 10025"/>
                <a:gd name="connsiteX36" fmla="*/ 458 w 10000"/>
                <a:gd name="connsiteY36" fmla="*/ 8245 h 10025"/>
                <a:gd name="connsiteX37" fmla="*/ 684 w 10000"/>
                <a:gd name="connsiteY37" fmla="*/ 8831 h 10025"/>
                <a:gd name="connsiteX38" fmla="*/ 1059 w 10000"/>
                <a:gd name="connsiteY38" fmla="*/ 10000 h 10025"/>
                <a:gd name="connsiteX39" fmla="*/ 5428 w 10000"/>
                <a:gd name="connsiteY39" fmla="*/ 8984 h 10025"/>
                <a:gd name="connsiteX40" fmla="*/ 5884 w 10000"/>
                <a:gd name="connsiteY40" fmla="*/ 8740 h 10025"/>
                <a:gd name="connsiteX41" fmla="*/ 6040 w 10000"/>
                <a:gd name="connsiteY41" fmla="*/ 8368 h 10025"/>
                <a:gd name="connsiteX42" fmla="*/ 6382 w 10000"/>
                <a:gd name="connsiteY42" fmla="*/ 7982 h 10025"/>
                <a:gd name="connsiteX43" fmla="*/ 6428 w 10000"/>
                <a:gd name="connsiteY43" fmla="*/ 8181 h 10025"/>
                <a:gd name="connsiteX44" fmla="*/ 6444 w 10000"/>
                <a:gd name="connsiteY44" fmla="*/ 8428 h 10025"/>
                <a:gd name="connsiteX45" fmla="*/ 6766 w 10000"/>
                <a:gd name="connsiteY45" fmla="*/ 9268 h 10025"/>
                <a:gd name="connsiteX0" fmla="*/ 7446 w 10000"/>
                <a:gd name="connsiteY0" fmla="*/ 9488 h 10025"/>
                <a:gd name="connsiteX1" fmla="*/ 7446 w 10000"/>
                <a:gd name="connsiteY1" fmla="*/ 8978 h 10025"/>
                <a:gd name="connsiteX2" fmla="*/ 7821 w 10000"/>
                <a:gd name="connsiteY2" fmla="*/ 8978 h 10025"/>
                <a:gd name="connsiteX3" fmla="*/ 8047 w 10000"/>
                <a:gd name="connsiteY3" fmla="*/ 8029 h 10025"/>
                <a:gd name="connsiteX4" fmla="*/ 8648 w 10000"/>
                <a:gd name="connsiteY4" fmla="*/ 7444 h 10025"/>
                <a:gd name="connsiteX5" fmla="*/ 8873 w 10000"/>
                <a:gd name="connsiteY5" fmla="*/ 6351 h 10025"/>
                <a:gd name="connsiteX6" fmla="*/ 8722 w 10000"/>
                <a:gd name="connsiteY6" fmla="*/ 5768 h 10025"/>
                <a:gd name="connsiteX7" fmla="*/ 9098 w 10000"/>
                <a:gd name="connsiteY7" fmla="*/ 4525 h 10025"/>
                <a:gd name="connsiteX8" fmla="*/ 9399 w 10000"/>
                <a:gd name="connsiteY8" fmla="*/ 4160 h 10025"/>
                <a:gd name="connsiteX9" fmla="*/ 10000 w 10000"/>
                <a:gd name="connsiteY9" fmla="*/ 3576 h 10025"/>
                <a:gd name="connsiteX10" fmla="*/ 9774 w 10000"/>
                <a:gd name="connsiteY10" fmla="*/ 3502 h 10025"/>
                <a:gd name="connsiteX11" fmla="*/ 9399 w 10000"/>
                <a:gd name="connsiteY11" fmla="*/ 3140 h 10025"/>
                <a:gd name="connsiteX12" fmla="*/ 9173 w 10000"/>
                <a:gd name="connsiteY12" fmla="*/ 2044 h 10025"/>
                <a:gd name="connsiteX13" fmla="*/ 9173 w 10000"/>
                <a:gd name="connsiteY13" fmla="*/ 1460 h 10025"/>
                <a:gd name="connsiteX14" fmla="*/ 9098 w 10000"/>
                <a:gd name="connsiteY14" fmla="*/ 729 h 10025"/>
                <a:gd name="connsiteX15" fmla="*/ 8873 w 10000"/>
                <a:gd name="connsiteY15" fmla="*/ 511 h 10025"/>
                <a:gd name="connsiteX16" fmla="*/ 8497 w 10000"/>
                <a:gd name="connsiteY16" fmla="*/ 219 h 10025"/>
                <a:gd name="connsiteX17" fmla="*/ 8272 w 10000"/>
                <a:gd name="connsiteY17" fmla="*/ 0 h 10025"/>
                <a:gd name="connsiteX18" fmla="*/ 7821 w 10000"/>
                <a:gd name="connsiteY18" fmla="*/ 293 h 10025"/>
                <a:gd name="connsiteX19" fmla="*/ 7370 w 10000"/>
                <a:gd name="connsiteY19" fmla="*/ 729 h 10025"/>
                <a:gd name="connsiteX20" fmla="*/ 6769 w 10000"/>
                <a:gd name="connsiteY20" fmla="*/ 729 h 10025"/>
                <a:gd name="connsiteX21" fmla="*/ 5717 w 10000"/>
                <a:gd name="connsiteY21" fmla="*/ 729 h 10025"/>
                <a:gd name="connsiteX22" fmla="*/ 5717 w 10000"/>
                <a:gd name="connsiteY22" fmla="*/ 658 h 10025"/>
                <a:gd name="connsiteX23" fmla="*/ 5643 w 10000"/>
                <a:gd name="connsiteY23" fmla="*/ 729 h 10025"/>
                <a:gd name="connsiteX24" fmla="*/ 1961 w 10000"/>
                <a:gd name="connsiteY24" fmla="*/ 729 h 10025"/>
                <a:gd name="connsiteX25" fmla="*/ 1961 w 10000"/>
                <a:gd name="connsiteY25" fmla="*/ 2263 h 10025"/>
                <a:gd name="connsiteX26" fmla="*/ 1285 w 10000"/>
                <a:gd name="connsiteY26" fmla="*/ 2263 h 10025"/>
                <a:gd name="connsiteX27" fmla="*/ 1285 w 10000"/>
                <a:gd name="connsiteY27" fmla="*/ 2556 h 10025"/>
                <a:gd name="connsiteX28" fmla="*/ 1285 w 10000"/>
                <a:gd name="connsiteY28" fmla="*/ 5179 h 10025"/>
                <a:gd name="connsiteX29" fmla="*/ 1135 w 10000"/>
                <a:gd name="connsiteY29" fmla="*/ 5327 h 10025"/>
                <a:gd name="connsiteX30" fmla="*/ 684 w 10000"/>
                <a:gd name="connsiteY30" fmla="*/ 5621 h 10025"/>
                <a:gd name="connsiteX31" fmla="*/ 609 w 10000"/>
                <a:gd name="connsiteY31" fmla="*/ 5986 h 10025"/>
                <a:gd name="connsiteX32" fmla="*/ 384 w 10000"/>
                <a:gd name="connsiteY32" fmla="*/ 6351 h 10025"/>
                <a:gd name="connsiteX33" fmla="*/ 234 w 10000"/>
                <a:gd name="connsiteY33" fmla="*/ 6935 h 10025"/>
                <a:gd name="connsiteX34" fmla="*/ 8 w 10000"/>
                <a:gd name="connsiteY34" fmla="*/ 7593 h 10025"/>
                <a:gd name="connsiteX35" fmla="*/ 384 w 10000"/>
                <a:gd name="connsiteY35" fmla="*/ 7664 h 10025"/>
                <a:gd name="connsiteX36" fmla="*/ 458 w 10000"/>
                <a:gd name="connsiteY36" fmla="*/ 8245 h 10025"/>
                <a:gd name="connsiteX37" fmla="*/ 684 w 10000"/>
                <a:gd name="connsiteY37" fmla="*/ 8831 h 10025"/>
                <a:gd name="connsiteX38" fmla="*/ 1059 w 10000"/>
                <a:gd name="connsiteY38" fmla="*/ 10000 h 10025"/>
                <a:gd name="connsiteX39" fmla="*/ 5428 w 10000"/>
                <a:gd name="connsiteY39" fmla="*/ 8984 h 10025"/>
                <a:gd name="connsiteX40" fmla="*/ 5884 w 10000"/>
                <a:gd name="connsiteY40" fmla="*/ 8740 h 10025"/>
                <a:gd name="connsiteX41" fmla="*/ 6040 w 10000"/>
                <a:gd name="connsiteY41" fmla="*/ 8368 h 10025"/>
                <a:gd name="connsiteX42" fmla="*/ 6382 w 10000"/>
                <a:gd name="connsiteY42" fmla="*/ 7982 h 10025"/>
                <a:gd name="connsiteX43" fmla="*/ 6428 w 10000"/>
                <a:gd name="connsiteY43" fmla="*/ 8181 h 10025"/>
                <a:gd name="connsiteX44" fmla="*/ 6444 w 10000"/>
                <a:gd name="connsiteY44" fmla="*/ 8428 h 10025"/>
                <a:gd name="connsiteX45" fmla="*/ 6766 w 10000"/>
                <a:gd name="connsiteY45" fmla="*/ 9268 h 10025"/>
                <a:gd name="connsiteX0" fmla="*/ 7446 w 10000"/>
                <a:gd name="connsiteY0" fmla="*/ 9488 h 10025"/>
                <a:gd name="connsiteX1" fmla="*/ 7446 w 10000"/>
                <a:gd name="connsiteY1" fmla="*/ 8978 h 10025"/>
                <a:gd name="connsiteX2" fmla="*/ 7821 w 10000"/>
                <a:gd name="connsiteY2" fmla="*/ 8978 h 10025"/>
                <a:gd name="connsiteX3" fmla="*/ 8047 w 10000"/>
                <a:gd name="connsiteY3" fmla="*/ 8029 h 10025"/>
                <a:gd name="connsiteX4" fmla="*/ 8648 w 10000"/>
                <a:gd name="connsiteY4" fmla="*/ 7444 h 10025"/>
                <a:gd name="connsiteX5" fmla="*/ 8873 w 10000"/>
                <a:gd name="connsiteY5" fmla="*/ 6351 h 10025"/>
                <a:gd name="connsiteX6" fmla="*/ 8722 w 10000"/>
                <a:gd name="connsiteY6" fmla="*/ 5768 h 10025"/>
                <a:gd name="connsiteX7" fmla="*/ 9098 w 10000"/>
                <a:gd name="connsiteY7" fmla="*/ 4525 h 10025"/>
                <a:gd name="connsiteX8" fmla="*/ 9399 w 10000"/>
                <a:gd name="connsiteY8" fmla="*/ 4160 h 10025"/>
                <a:gd name="connsiteX9" fmla="*/ 10000 w 10000"/>
                <a:gd name="connsiteY9" fmla="*/ 3576 h 10025"/>
                <a:gd name="connsiteX10" fmla="*/ 9774 w 10000"/>
                <a:gd name="connsiteY10" fmla="*/ 3502 h 10025"/>
                <a:gd name="connsiteX11" fmla="*/ 9399 w 10000"/>
                <a:gd name="connsiteY11" fmla="*/ 3140 h 10025"/>
                <a:gd name="connsiteX12" fmla="*/ 9173 w 10000"/>
                <a:gd name="connsiteY12" fmla="*/ 2044 h 10025"/>
                <a:gd name="connsiteX13" fmla="*/ 9173 w 10000"/>
                <a:gd name="connsiteY13" fmla="*/ 1460 h 10025"/>
                <a:gd name="connsiteX14" fmla="*/ 9098 w 10000"/>
                <a:gd name="connsiteY14" fmla="*/ 729 h 10025"/>
                <a:gd name="connsiteX15" fmla="*/ 8873 w 10000"/>
                <a:gd name="connsiteY15" fmla="*/ 511 h 10025"/>
                <a:gd name="connsiteX16" fmla="*/ 8497 w 10000"/>
                <a:gd name="connsiteY16" fmla="*/ 219 h 10025"/>
                <a:gd name="connsiteX17" fmla="*/ 8272 w 10000"/>
                <a:gd name="connsiteY17" fmla="*/ 0 h 10025"/>
                <a:gd name="connsiteX18" fmla="*/ 7821 w 10000"/>
                <a:gd name="connsiteY18" fmla="*/ 293 h 10025"/>
                <a:gd name="connsiteX19" fmla="*/ 7370 w 10000"/>
                <a:gd name="connsiteY19" fmla="*/ 729 h 10025"/>
                <a:gd name="connsiteX20" fmla="*/ 6769 w 10000"/>
                <a:gd name="connsiteY20" fmla="*/ 729 h 10025"/>
                <a:gd name="connsiteX21" fmla="*/ 5717 w 10000"/>
                <a:gd name="connsiteY21" fmla="*/ 729 h 10025"/>
                <a:gd name="connsiteX22" fmla="*/ 5717 w 10000"/>
                <a:gd name="connsiteY22" fmla="*/ 658 h 10025"/>
                <a:gd name="connsiteX23" fmla="*/ 5643 w 10000"/>
                <a:gd name="connsiteY23" fmla="*/ 729 h 10025"/>
                <a:gd name="connsiteX24" fmla="*/ 1961 w 10000"/>
                <a:gd name="connsiteY24" fmla="*/ 729 h 10025"/>
                <a:gd name="connsiteX25" fmla="*/ 1961 w 10000"/>
                <a:gd name="connsiteY25" fmla="*/ 2263 h 10025"/>
                <a:gd name="connsiteX26" fmla="*/ 1285 w 10000"/>
                <a:gd name="connsiteY26" fmla="*/ 2263 h 10025"/>
                <a:gd name="connsiteX27" fmla="*/ 1285 w 10000"/>
                <a:gd name="connsiteY27" fmla="*/ 2556 h 10025"/>
                <a:gd name="connsiteX28" fmla="*/ 1285 w 10000"/>
                <a:gd name="connsiteY28" fmla="*/ 5179 h 10025"/>
                <a:gd name="connsiteX29" fmla="*/ 1135 w 10000"/>
                <a:gd name="connsiteY29" fmla="*/ 5327 h 10025"/>
                <a:gd name="connsiteX30" fmla="*/ 684 w 10000"/>
                <a:gd name="connsiteY30" fmla="*/ 5621 h 10025"/>
                <a:gd name="connsiteX31" fmla="*/ 609 w 10000"/>
                <a:gd name="connsiteY31" fmla="*/ 5986 h 10025"/>
                <a:gd name="connsiteX32" fmla="*/ 384 w 10000"/>
                <a:gd name="connsiteY32" fmla="*/ 6351 h 10025"/>
                <a:gd name="connsiteX33" fmla="*/ 234 w 10000"/>
                <a:gd name="connsiteY33" fmla="*/ 6935 h 10025"/>
                <a:gd name="connsiteX34" fmla="*/ 8 w 10000"/>
                <a:gd name="connsiteY34" fmla="*/ 7593 h 10025"/>
                <a:gd name="connsiteX35" fmla="*/ 384 w 10000"/>
                <a:gd name="connsiteY35" fmla="*/ 7664 h 10025"/>
                <a:gd name="connsiteX36" fmla="*/ 458 w 10000"/>
                <a:gd name="connsiteY36" fmla="*/ 8245 h 10025"/>
                <a:gd name="connsiteX37" fmla="*/ 684 w 10000"/>
                <a:gd name="connsiteY37" fmla="*/ 8831 h 10025"/>
                <a:gd name="connsiteX38" fmla="*/ 1059 w 10000"/>
                <a:gd name="connsiteY38" fmla="*/ 10000 h 10025"/>
                <a:gd name="connsiteX39" fmla="*/ 5428 w 10000"/>
                <a:gd name="connsiteY39" fmla="*/ 8984 h 10025"/>
                <a:gd name="connsiteX40" fmla="*/ 5884 w 10000"/>
                <a:gd name="connsiteY40" fmla="*/ 8740 h 10025"/>
                <a:gd name="connsiteX41" fmla="*/ 6040 w 10000"/>
                <a:gd name="connsiteY41" fmla="*/ 8368 h 10025"/>
                <a:gd name="connsiteX42" fmla="*/ 6382 w 10000"/>
                <a:gd name="connsiteY42" fmla="*/ 7982 h 10025"/>
                <a:gd name="connsiteX43" fmla="*/ 6428 w 10000"/>
                <a:gd name="connsiteY43" fmla="*/ 8181 h 10025"/>
                <a:gd name="connsiteX44" fmla="*/ 6444 w 10000"/>
                <a:gd name="connsiteY44" fmla="*/ 8428 h 10025"/>
                <a:gd name="connsiteX45" fmla="*/ 6766 w 10000"/>
                <a:gd name="connsiteY45" fmla="*/ 9268 h 10025"/>
                <a:gd name="connsiteX0" fmla="*/ 7446 w 10000"/>
                <a:gd name="connsiteY0" fmla="*/ 9488 h 10143"/>
                <a:gd name="connsiteX1" fmla="*/ 7446 w 10000"/>
                <a:gd name="connsiteY1" fmla="*/ 8978 h 10143"/>
                <a:gd name="connsiteX2" fmla="*/ 7821 w 10000"/>
                <a:gd name="connsiteY2" fmla="*/ 8978 h 10143"/>
                <a:gd name="connsiteX3" fmla="*/ 8047 w 10000"/>
                <a:gd name="connsiteY3" fmla="*/ 8029 h 10143"/>
                <a:gd name="connsiteX4" fmla="*/ 8648 w 10000"/>
                <a:gd name="connsiteY4" fmla="*/ 7444 h 10143"/>
                <a:gd name="connsiteX5" fmla="*/ 8873 w 10000"/>
                <a:gd name="connsiteY5" fmla="*/ 6351 h 10143"/>
                <a:gd name="connsiteX6" fmla="*/ 8722 w 10000"/>
                <a:gd name="connsiteY6" fmla="*/ 5768 h 10143"/>
                <a:gd name="connsiteX7" fmla="*/ 9098 w 10000"/>
                <a:gd name="connsiteY7" fmla="*/ 4525 h 10143"/>
                <a:gd name="connsiteX8" fmla="*/ 9399 w 10000"/>
                <a:gd name="connsiteY8" fmla="*/ 4160 h 10143"/>
                <a:gd name="connsiteX9" fmla="*/ 10000 w 10000"/>
                <a:gd name="connsiteY9" fmla="*/ 3576 h 10143"/>
                <a:gd name="connsiteX10" fmla="*/ 9774 w 10000"/>
                <a:gd name="connsiteY10" fmla="*/ 3502 h 10143"/>
                <a:gd name="connsiteX11" fmla="*/ 9399 w 10000"/>
                <a:gd name="connsiteY11" fmla="*/ 3140 h 10143"/>
                <a:gd name="connsiteX12" fmla="*/ 9173 w 10000"/>
                <a:gd name="connsiteY12" fmla="*/ 2044 h 10143"/>
                <a:gd name="connsiteX13" fmla="*/ 9173 w 10000"/>
                <a:gd name="connsiteY13" fmla="*/ 1460 h 10143"/>
                <a:gd name="connsiteX14" fmla="*/ 9098 w 10000"/>
                <a:gd name="connsiteY14" fmla="*/ 729 h 10143"/>
                <a:gd name="connsiteX15" fmla="*/ 8873 w 10000"/>
                <a:gd name="connsiteY15" fmla="*/ 511 h 10143"/>
                <a:gd name="connsiteX16" fmla="*/ 8497 w 10000"/>
                <a:gd name="connsiteY16" fmla="*/ 219 h 10143"/>
                <a:gd name="connsiteX17" fmla="*/ 8272 w 10000"/>
                <a:gd name="connsiteY17" fmla="*/ 0 h 10143"/>
                <a:gd name="connsiteX18" fmla="*/ 7821 w 10000"/>
                <a:gd name="connsiteY18" fmla="*/ 293 h 10143"/>
                <a:gd name="connsiteX19" fmla="*/ 7370 w 10000"/>
                <a:gd name="connsiteY19" fmla="*/ 729 h 10143"/>
                <a:gd name="connsiteX20" fmla="*/ 6769 w 10000"/>
                <a:gd name="connsiteY20" fmla="*/ 729 h 10143"/>
                <a:gd name="connsiteX21" fmla="*/ 5717 w 10000"/>
                <a:gd name="connsiteY21" fmla="*/ 729 h 10143"/>
                <a:gd name="connsiteX22" fmla="*/ 5717 w 10000"/>
                <a:gd name="connsiteY22" fmla="*/ 658 h 10143"/>
                <a:gd name="connsiteX23" fmla="*/ 5643 w 10000"/>
                <a:gd name="connsiteY23" fmla="*/ 729 h 10143"/>
                <a:gd name="connsiteX24" fmla="*/ 1961 w 10000"/>
                <a:gd name="connsiteY24" fmla="*/ 729 h 10143"/>
                <a:gd name="connsiteX25" fmla="*/ 1961 w 10000"/>
                <a:gd name="connsiteY25" fmla="*/ 2263 h 10143"/>
                <a:gd name="connsiteX26" fmla="*/ 1285 w 10000"/>
                <a:gd name="connsiteY26" fmla="*/ 2263 h 10143"/>
                <a:gd name="connsiteX27" fmla="*/ 1285 w 10000"/>
                <a:gd name="connsiteY27" fmla="*/ 2556 h 10143"/>
                <a:gd name="connsiteX28" fmla="*/ 1285 w 10000"/>
                <a:gd name="connsiteY28" fmla="*/ 5179 h 10143"/>
                <a:gd name="connsiteX29" fmla="*/ 1135 w 10000"/>
                <a:gd name="connsiteY29" fmla="*/ 5327 h 10143"/>
                <a:gd name="connsiteX30" fmla="*/ 684 w 10000"/>
                <a:gd name="connsiteY30" fmla="*/ 5621 h 10143"/>
                <a:gd name="connsiteX31" fmla="*/ 609 w 10000"/>
                <a:gd name="connsiteY31" fmla="*/ 5986 h 10143"/>
                <a:gd name="connsiteX32" fmla="*/ 384 w 10000"/>
                <a:gd name="connsiteY32" fmla="*/ 6351 h 10143"/>
                <a:gd name="connsiteX33" fmla="*/ 234 w 10000"/>
                <a:gd name="connsiteY33" fmla="*/ 6935 h 10143"/>
                <a:gd name="connsiteX34" fmla="*/ 8 w 10000"/>
                <a:gd name="connsiteY34" fmla="*/ 7593 h 10143"/>
                <a:gd name="connsiteX35" fmla="*/ 384 w 10000"/>
                <a:gd name="connsiteY35" fmla="*/ 7664 h 10143"/>
                <a:gd name="connsiteX36" fmla="*/ 458 w 10000"/>
                <a:gd name="connsiteY36" fmla="*/ 8245 h 10143"/>
                <a:gd name="connsiteX37" fmla="*/ 684 w 10000"/>
                <a:gd name="connsiteY37" fmla="*/ 8831 h 10143"/>
                <a:gd name="connsiteX38" fmla="*/ 1059 w 10000"/>
                <a:gd name="connsiteY38" fmla="*/ 10000 h 10143"/>
                <a:gd name="connsiteX39" fmla="*/ 1068 w 10000"/>
                <a:gd name="connsiteY39" fmla="*/ 10012 h 10143"/>
                <a:gd name="connsiteX40" fmla="*/ 5428 w 10000"/>
                <a:gd name="connsiteY40" fmla="*/ 8984 h 10143"/>
                <a:gd name="connsiteX41" fmla="*/ 5884 w 10000"/>
                <a:gd name="connsiteY41" fmla="*/ 8740 h 10143"/>
                <a:gd name="connsiteX42" fmla="*/ 6040 w 10000"/>
                <a:gd name="connsiteY42" fmla="*/ 8368 h 10143"/>
                <a:gd name="connsiteX43" fmla="*/ 6382 w 10000"/>
                <a:gd name="connsiteY43" fmla="*/ 7982 h 10143"/>
                <a:gd name="connsiteX44" fmla="*/ 6428 w 10000"/>
                <a:gd name="connsiteY44" fmla="*/ 8181 h 10143"/>
                <a:gd name="connsiteX45" fmla="*/ 6444 w 10000"/>
                <a:gd name="connsiteY45" fmla="*/ 8428 h 10143"/>
                <a:gd name="connsiteX46" fmla="*/ 6766 w 10000"/>
                <a:gd name="connsiteY46" fmla="*/ 9268 h 10143"/>
                <a:gd name="connsiteX0" fmla="*/ 7446 w 10000"/>
                <a:gd name="connsiteY0" fmla="*/ 9488 h 10115"/>
                <a:gd name="connsiteX1" fmla="*/ 7446 w 10000"/>
                <a:gd name="connsiteY1" fmla="*/ 8978 h 10115"/>
                <a:gd name="connsiteX2" fmla="*/ 7821 w 10000"/>
                <a:gd name="connsiteY2" fmla="*/ 8978 h 10115"/>
                <a:gd name="connsiteX3" fmla="*/ 8047 w 10000"/>
                <a:gd name="connsiteY3" fmla="*/ 8029 h 10115"/>
                <a:gd name="connsiteX4" fmla="*/ 8648 w 10000"/>
                <a:gd name="connsiteY4" fmla="*/ 7444 h 10115"/>
                <a:gd name="connsiteX5" fmla="*/ 8873 w 10000"/>
                <a:gd name="connsiteY5" fmla="*/ 6351 h 10115"/>
                <a:gd name="connsiteX6" fmla="*/ 8722 w 10000"/>
                <a:gd name="connsiteY6" fmla="*/ 5768 h 10115"/>
                <a:gd name="connsiteX7" fmla="*/ 9098 w 10000"/>
                <a:gd name="connsiteY7" fmla="*/ 4525 h 10115"/>
                <a:gd name="connsiteX8" fmla="*/ 9399 w 10000"/>
                <a:gd name="connsiteY8" fmla="*/ 4160 h 10115"/>
                <a:gd name="connsiteX9" fmla="*/ 10000 w 10000"/>
                <a:gd name="connsiteY9" fmla="*/ 3576 h 10115"/>
                <a:gd name="connsiteX10" fmla="*/ 9774 w 10000"/>
                <a:gd name="connsiteY10" fmla="*/ 3502 h 10115"/>
                <a:gd name="connsiteX11" fmla="*/ 9399 w 10000"/>
                <a:gd name="connsiteY11" fmla="*/ 3140 h 10115"/>
                <a:gd name="connsiteX12" fmla="*/ 9173 w 10000"/>
                <a:gd name="connsiteY12" fmla="*/ 2044 h 10115"/>
                <a:gd name="connsiteX13" fmla="*/ 9173 w 10000"/>
                <a:gd name="connsiteY13" fmla="*/ 1460 h 10115"/>
                <a:gd name="connsiteX14" fmla="*/ 9098 w 10000"/>
                <a:gd name="connsiteY14" fmla="*/ 729 h 10115"/>
                <a:gd name="connsiteX15" fmla="*/ 8873 w 10000"/>
                <a:gd name="connsiteY15" fmla="*/ 511 h 10115"/>
                <a:gd name="connsiteX16" fmla="*/ 8497 w 10000"/>
                <a:gd name="connsiteY16" fmla="*/ 219 h 10115"/>
                <a:gd name="connsiteX17" fmla="*/ 8272 w 10000"/>
                <a:gd name="connsiteY17" fmla="*/ 0 h 10115"/>
                <a:gd name="connsiteX18" fmla="*/ 7821 w 10000"/>
                <a:gd name="connsiteY18" fmla="*/ 293 h 10115"/>
                <a:gd name="connsiteX19" fmla="*/ 7370 w 10000"/>
                <a:gd name="connsiteY19" fmla="*/ 729 h 10115"/>
                <a:gd name="connsiteX20" fmla="*/ 6769 w 10000"/>
                <a:gd name="connsiteY20" fmla="*/ 729 h 10115"/>
                <a:gd name="connsiteX21" fmla="*/ 5717 w 10000"/>
                <a:gd name="connsiteY21" fmla="*/ 729 h 10115"/>
                <a:gd name="connsiteX22" fmla="*/ 5717 w 10000"/>
                <a:gd name="connsiteY22" fmla="*/ 658 h 10115"/>
                <a:gd name="connsiteX23" fmla="*/ 5643 w 10000"/>
                <a:gd name="connsiteY23" fmla="*/ 729 h 10115"/>
                <a:gd name="connsiteX24" fmla="*/ 1961 w 10000"/>
                <a:gd name="connsiteY24" fmla="*/ 729 h 10115"/>
                <a:gd name="connsiteX25" fmla="*/ 1961 w 10000"/>
                <a:gd name="connsiteY25" fmla="*/ 2263 h 10115"/>
                <a:gd name="connsiteX26" fmla="*/ 1285 w 10000"/>
                <a:gd name="connsiteY26" fmla="*/ 2263 h 10115"/>
                <a:gd name="connsiteX27" fmla="*/ 1285 w 10000"/>
                <a:gd name="connsiteY27" fmla="*/ 2556 h 10115"/>
                <a:gd name="connsiteX28" fmla="*/ 1285 w 10000"/>
                <a:gd name="connsiteY28" fmla="*/ 5179 h 10115"/>
                <a:gd name="connsiteX29" fmla="*/ 1135 w 10000"/>
                <a:gd name="connsiteY29" fmla="*/ 5327 h 10115"/>
                <a:gd name="connsiteX30" fmla="*/ 684 w 10000"/>
                <a:gd name="connsiteY30" fmla="*/ 5621 h 10115"/>
                <a:gd name="connsiteX31" fmla="*/ 609 w 10000"/>
                <a:gd name="connsiteY31" fmla="*/ 5986 h 10115"/>
                <a:gd name="connsiteX32" fmla="*/ 384 w 10000"/>
                <a:gd name="connsiteY32" fmla="*/ 6351 h 10115"/>
                <a:gd name="connsiteX33" fmla="*/ 234 w 10000"/>
                <a:gd name="connsiteY33" fmla="*/ 6935 h 10115"/>
                <a:gd name="connsiteX34" fmla="*/ 8 w 10000"/>
                <a:gd name="connsiteY34" fmla="*/ 7593 h 10115"/>
                <a:gd name="connsiteX35" fmla="*/ 384 w 10000"/>
                <a:gd name="connsiteY35" fmla="*/ 7664 h 10115"/>
                <a:gd name="connsiteX36" fmla="*/ 458 w 10000"/>
                <a:gd name="connsiteY36" fmla="*/ 8245 h 10115"/>
                <a:gd name="connsiteX37" fmla="*/ 684 w 10000"/>
                <a:gd name="connsiteY37" fmla="*/ 8831 h 10115"/>
                <a:gd name="connsiteX38" fmla="*/ 1059 w 10000"/>
                <a:gd name="connsiteY38" fmla="*/ 10000 h 10115"/>
                <a:gd name="connsiteX39" fmla="*/ 3268 w 10000"/>
                <a:gd name="connsiteY39" fmla="*/ 9947 h 10115"/>
                <a:gd name="connsiteX40" fmla="*/ 5428 w 10000"/>
                <a:gd name="connsiteY40" fmla="*/ 8984 h 10115"/>
                <a:gd name="connsiteX41" fmla="*/ 5884 w 10000"/>
                <a:gd name="connsiteY41" fmla="*/ 8740 h 10115"/>
                <a:gd name="connsiteX42" fmla="*/ 6040 w 10000"/>
                <a:gd name="connsiteY42" fmla="*/ 8368 h 10115"/>
                <a:gd name="connsiteX43" fmla="*/ 6382 w 10000"/>
                <a:gd name="connsiteY43" fmla="*/ 7982 h 10115"/>
                <a:gd name="connsiteX44" fmla="*/ 6428 w 10000"/>
                <a:gd name="connsiteY44" fmla="*/ 8181 h 10115"/>
                <a:gd name="connsiteX45" fmla="*/ 6444 w 10000"/>
                <a:gd name="connsiteY45" fmla="*/ 8428 h 10115"/>
                <a:gd name="connsiteX46" fmla="*/ 6766 w 10000"/>
                <a:gd name="connsiteY46" fmla="*/ 9268 h 10115"/>
                <a:gd name="connsiteX0" fmla="*/ 7446 w 10000"/>
                <a:gd name="connsiteY0" fmla="*/ 9488 h 10115"/>
                <a:gd name="connsiteX1" fmla="*/ 7446 w 10000"/>
                <a:gd name="connsiteY1" fmla="*/ 8978 h 10115"/>
                <a:gd name="connsiteX2" fmla="*/ 7821 w 10000"/>
                <a:gd name="connsiteY2" fmla="*/ 8978 h 10115"/>
                <a:gd name="connsiteX3" fmla="*/ 8047 w 10000"/>
                <a:gd name="connsiteY3" fmla="*/ 8029 h 10115"/>
                <a:gd name="connsiteX4" fmla="*/ 8648 w 10000"/>
                <a:gd name="connsiteY4" fmla="*/ 7444 h 10115"/>
                <a:gd name="connsiteX5" fmla="*/ 8873 w 10000"/>
                <a:gd name="connsiteY5" fmla="*/ 6351 h 10115"/>
                <a:gd name="connsiteX6" fmla="*/ 8722 w 10000"/>
                <a:gd name="connsiteY6" fmla="*/ 5768 h 10115"/>
                <a:gd name="connsiteX7" fmla="*/ 9098 w 10000"/>
                <a:gd name="connsiteY7" fmla="*/ 4525 h 10115"/>
                <a:gd name="connsiteX8" fmla="*/ 9399 w 10000"/>
                <a:gd name="connsiteY8" fmla="*/ 4160 h 10115"/>
                <a:gd name="connsiteX9" fmla="*/ 10000 w 10000"/>
                <a:gd name="connsiteY9" fmla="*/ 3576 h 10115"/>
                <a:gd name="connsiteX10" fmla="*/ 9774 w 10000"/>
                <a:gd name="connsiteY10" fmla="*/ 3502 h 10115"/>
                <a:gd name="connsiteX11" fmla="*/ 9399 w 10000"/>
                <a:gd name="connsiteY11" fmla="*/ 3140 h 10115"/>
                <a:gd name="connsiteX12" fmla="*/ 9173 w 10000"/>
                <a:gd name="connsiteY12" fmla="*/ 2044 h 10115"/>
                <a:gd name="connsiteX13" fmla="*/ 9173 w 10000"/>
                <a:gd name="connsiteY13" fmla="*/ 1460 h 10115"/>
                <a:gd name="connsiteX14" fmla="*/ 9098 w 10000"/>
                <a:gd name="connsiteY14" fmla="*/ 729 h 10115"/>
                <a:gd name="connsiteX15" fmla="*/ 8873 w 10000"/>
                <a:gd name="connsiteY15" fmla="*/ 511 h 10115"/>
                <a:gd name="connsiteX16" fmla="*/ 8497 w 10000"/>
                <a:gd name="connsiteY16" fmla="*/ 219 h 10115"/>
                <a:gd name="connsiteX17" fmla="*/ 8272 w 10000"/>
                <a:gd name="connsiteY17" fmla="*/ 0 h 10115"/>
                <a:gd name="connsiteX18" fmla="*/ 7821 w 10000"/>
                <a:gd name="connsiteY18" fmla="*/ 293 h 10115"/>
                <a:gd name="connsiteX19" fmla="*/ 7370 w 10000"/>
                <a:gd name="connsiteY19" fmla="*/ 729 h 10115"/>
                <a:gd name="connsiteX20" fmla="*/ 6769 w 10000"/>
                <a:gd name="connsiteY20" fmla="*/ 729 h 10115"/>
                <a:gd name="connsiteX21" fmla="*/ 5717 w 10000"/>
                <a:gd name="connsiteY21" fmla="*/ 729 h 10115"/>
                <a:gd name="connsiteX22" fmla="*/ 5717 w 10000"/>
                <a:gd name="connsiteY22" fmla="*/ 658 h 10115"/>
                <a:gd name="connsiteX23" fmla="*/ 5643 w 10000"/>
                <a:gd name="connsiteY23" fmla="*/ 729 h 10115"/>
                <a:gd name="connsiteX24" fmla="*/ 1961 w 10000"/>
                <a:gd name="connsiteY24" fmla="*/ 729 h 10115"/>
                <a:gd name="connsiteX25" fmla="*/ 1961 w 10000"/>
                <a:gd name="connsiteY25" fmla="*/ 2263 h 10115"/>
                <a:gd name="connsiteX26" fmla="*/ 1285 w 10000"/>
                <a:gd name="connsiteY26" fmla="*/ 2263 h 10115"/>
                <a:gd name="connsiteX27" fmla="*/ 1285 w 10000"/>
                <a:gd name="connsiteY27" fmla="*/ 2556 h 10115"/>
                <a:gd name="connsiteX28" fmla="*/ 1285 w 10000"/>
                <a:gd name="connsiteY28" fmla="*/ 5179 h 10115"/>
                <a:gd name="connsiteX29" fmla="*/ 1135 w 10000"/>
                <a:gd name="connsiteY29" fmla="*/ 5327 h 10115"/>
                <a:gd name="connsiteX30" fmla="*/ 684 w 10000"/>
                <a:gd name="connsiteY30" fmla="*/ 5621 h 10115"/>
                <a:gd name="connsiteX31" fmla="*/ 609 w 10000"/>
                <a:gd name="connsiteY31" fmla="*/ 5986 h 10115"/>
                <a:gd name="connsiteX32" fmla="*/ 384 w 10000"/>
                <a:gd name="connsiteY32" fmla="*/ 6351 h 10115"/>
                <a:gd name="connsiteX33" fmla="*/ 234 w 10000"/>
                <a:gd name="connsiteY33" fmla="*/ 6935 h 10115"/>
                <a:gd name="connsiteX34" fmla="*/ 8 w 10000"/>
                <a:gd name="connsiteY34" fmla="*/ 7593 h 10115"/>
                <a:gd name="connsiteX35" fmla="*/ 384 w 10000"/>
                <a:gd name="connsiteY35" fmla="*/ 7664 h 10115"/>
                <a:gd name="connsiteX36" fmla="*/ 458 w 10000"/>
                <a:gd name="connsiteY36" fmla="*/ 8245 h 10115"/>
                <a:gd name="connsiteX37" fmla="*/ 684 w 10000"/>
                <a:gd name="connsiteY37" fmla="*/ 8831 h 10115"/>
                <a:gd name="connsiteX38" fmla="*/ 1059 w 10000"/>
                <a:gd name="connsiteY38" fmla="*/ 10000 h 10115"/>
                <a:gd name="connsiteX39" fmla="*/ 3268 w 10000"/>
                <a:gd name="connsiteY39" fmla="*/ 9947 h 10115"/>
                <a:gd name="connsiteX40" fmla="*/ 5428 w 10000"/>
                <a:gd name="connsiteY40" fmla="*/ 8984 h 10115"/>
                <a:gd name="connsiteX41" fmla="*/ 5884 w 10000"/>
                <a:gd name="connsiteY41" fmla="*/ 8740 h 10115"/>
                <a:gd name="connsiteX42" fmla="*/ 6040 w 10000"/>
                <a:gd name="connsiteY42" fmla="*/ 8368 h 10115"/>
                <a:gd name="connsiteX43" fmla="*/ 6382 w 10000"/>
                <a:gd name="connsiteY43" fmla="*/ 7982 h 10115"/>
                <a:gd name="connsiteX44" fmla="*/ 6428 w 10000"/>
                <a:gd name="connsiteY44" fmla="*/ 8181 h 10115"/>
                <a:gd name="connsiteX45" fmla="*/ 6444 w 10000"/>
                <a:gd name="connsiteY45" fmla="*/ 8428 h 10115"/>
                <a:gd name="connsiteX46" fmla="*/ 6766 w 10000"/>
                <a:gd name="connsiteY46" fmla="*/ 9268 h 10115"/>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28 w 10000"/>
                <a:gd name="connsiteY40" fmla="*/ 8984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28 w 10000"/>
                <a:gd name="connsiteY40" fmla="*/ 8984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016 w 10000"/>
                <a:gd name="connsiteY40" fmla="*/ 9302 h 10039"/>
                <a:gd name="connsiteX41" fmla="*/ 5409 w 10000"/>
                <a:gd name="connsiteY41" fmla="*/ 8947 h 10039"/>
                <a:gd name="connsiteX42" fmla="*/ 5884 w 10000"/>
                <a:gd name="connsiteY42" fmla="*/ 8740 h 10039"/>
                <a:gd name="connsiteX43" fmla="*/ 6040 w 10000"/>
                <a:gd name="connsiteY43" fmla="*/ 8368 h 10039"/>
                <a:gd name="connsiteX44" fmla="*/ 6382 w 10000"/>
                <a:gd name="connsiteY44" fmla="*/ 7982 h 10039"/>
                <a:gd name="connsiteX45" fmla="*/ 6428 w 10000"/>
                <a:gd name="connsiteY45" fmla="*/ 8181 h 10039"/>
                <a:gd name="connsiteX46" fmla="*/ 6444 w 10000"/>
                <a:gd name="connsiteY46" fmla="*/ 8428 h 10039"/>
                <a:gd name="connsiteX47" fmla="*/ 6766 w 10000"/>
                <a:gd name="connsiteY47"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016 w 10000"/>
                <a:gd name="connsiteY40" fmla="*/ 9302 h 10039"/>
                <a:gd name="connsiteX41" fmla="*/ 5409 w 10000"/>
                <a:gd name="connsiteY41" fmla="*/ 8947 h 10039"/>
                <a:gd name="connsiteX42" fmla="*/ 5884 w 10000"/>
                <a:gd name="connsiteY42" fmla="*/ 8740 h 10039"/>
                <a:gd name="connsiteX43" fmla="*/ 6040 w 10000"/>
                <a:gd name="connsiteY43" fmla="*/ 8368 h 10039"/>
                <a:gd name="connsiteX44" fmla="*/ 6382 w 10000"/>
                <a:gd name="connsiteY44" fmla="*/ 7982 h 10039"/>
                <a:gd name="connsiteX45" fmla="*/ 6428 w 10000"/>
                <a:gd name="connsiteY45" fmla="*/ 8181 h 10039"/>
                <a:gd name="connsiteX46" fmla="*/ 6444 w 10000"/>
                <a:gd name="connsiteY46" fmla="*/ 8428 h 10039"/>
                <a:gd name="connsiteX47" fmla="*/ 6766 w 10000"/>
                <a:gd name="connsiteY47"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016 w 10000"/>
                <a:gd name="connsiteY40" fmla="*/ 9302 h 10039"/>
                <a:gd name="connsiteX41" fmla="*/ 5409 w 10000"/>
                <a:gd name="connsiteY41" fmla="*/ 8947 h 10039"/>
                <a:gd name="connsiteX42" fmla="*/ 5884 w 10000"/>
                <a:gd name="connsiteY42" fmla="*/ 8740 h 10039"/>
                <a:gd name="connsiteX43" fmla="*/ 6040 w 10000"/>
                <a:gd name="connsiteY43" fmla="*/ 8368 h 10039"/>
                <a:gd name="connsiteX44" fmla="*/ 6382 w 10000"/>
                <a:gd name="connsiteY44" fmla="*/ 7982 h 10039"/>
                <a:gd name="connsiteX45" fmla="*/ 6428 w 10000"/>
                <a:gd name="connsiteY45" fmla="*/ 8181 h 10039"/>
                <a:gd name="connsiteX46" fmla="*/ 6444 w 10000"/>
                <a:gd name="connsiteY46" fmla="*/ 8428 h 10039"/>
                <a:gd name="connsiteX47" fmla="*/ 6766 w 10000"/>
                <a:gd name="connsiteY47"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4958 w 10000"/>
                <a:gd name="connsiteY40" fmla="*/ 9255 h 10039"/>
                <a:gd name="connsiteX41" fmla="*/ 5409 w 10000"/>
                <a:gd name="connsiteY41" fmla="*/ 8947 h 10039"/>
                <a:gd name="connsiteX42" fmla="*/ 5884 w 10000"/>
                <a:gd name="connsiteY42" fmla="*/ 8740 h 10039"/>
                <a:gd name="connsiteX43" fmla="*/ 6040 w 10000"/>
                <a:gd name="connsiteY43" fmla="*/ 8368 h 10039"/>
                <a:gd name="connsiteX44" fmla="*/ 6382 w 10000"/>
                <a:gd name="connsiteY44" fmla="*/ 7982 h 10039"/>
                <a:gd name="connsiteX45" fmla="*/ 6428 w 10000"/>
                <a:gd name="connsiteY45" fmla="*/ 8181 h 10039"/>
                <a:gd name="connsiteX46" fmla="*/ 6444 w 10000"/>
                <a:gd name="connsiteY46" fmla="*/ 8428 h 10039"/>
                <a:gd name="connsiteX47" fmla="*/ 6766 w 10000"/>
                <a:gd name="connsiteY47"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4958 w 10000"/>
                <a:gd name="connsiteY40" fmla="*/ 9255 h 10039"/>
                <a:gd name="connsiteX41" fmla="*/ 5409 w 10000"/>
                <a:gd name="connsiteY41" fmla="*/ 8947 h 10039"/>
                <a:gd name="connsiteX42" fmla="*/ 5884 w 10000"/>
                <a:gd name="connsiteY42" fmla="*/ 8740 h 10039"/>
                <a:gd name="connsiteX43" fmla="*/ 6040 w 10000"/>
                <a:gd name="connsiteY43" fmla="*/ 8368 h 10039"/>
                <a:gd name="connsiteX44" fmla="*/ 6382 w 10000"/>
                <a:gd name="connsiteY44" fmla="*/ 7982 h 10039"/>
                <a:gd name="connsiteX45" fmla="*/ 6428 w 10000"/>
                <a:gd name="connsiteY45" fmla="*/ 8181 h 10039"/>
                <a:gd name="connsiteX46" fmla="*/ 6444 w 10000"/>
                <a:gd name="connsiteY46" fmla="*/ 8428 h 10039"/>
                <a:gd name="connsiteX47" fmla="*/ 6766 w 10000"/>
                <a:gd name="connsiteY47" fmla="*/ 9268 h 10039"/>
                <a:gd name="connsiteX0" fmla="*/ 7446 w 10000"/>
                <a:gd name="connsiteY0" fmla="*/ 9488 h 10056"/>
                <a:gd name="connsiteX1" fmla="*/ 7446 w 10000"/>
                <a:gd name="connsiteY1" fmla="*/ 8978 h 10056"/>
                <a:gd name="connsiteX2" fmla="*/ 7821 w 10000"/>
                <a:gd name="connsiteY2" fmla="*/ 8978 h 10056"/>
                <a:gd name="connsiteX3" fmla="*/ 8047 w 10000"/>
                <a:gd name="connsiteY3" fmla="*/ 8029 h 10056"/>
                <a:gd name="connsiteX4" fmla="*/ 8648 w 10000"/>
                <a:gd name="connsiteY4" fmla="*/ 7444 h 10056"/>
                <a:gd name="connsiteX5" fmla="*/ 8873 w 10000"/>
                <a:gd name="connsiteY5" fmla="*/ 6351 h 10056"/>
                <a:gd name="connsiteX6" fmla="*/ 8722 w 10000"/>
                <a:gd name="connsiteY6" fmla="*/ 5768 h 10056"/>
                <a:gd name="connsiteX7" fmla="*/ 9098 w 10000"/>
                <a:gd name="connsiteY7" fmla="*/ 4525 h 10056"/>
                <a:gd name="connsiteX8" fmla="*/ 9399 w 10000"/>
                <a:gd name="connsiteY8" fmla="*/ 4160 h 10056"/>
                <a:gd name="connsiteX9" fmla="*/ 10000 w 10000"/>
                <a:gd name="connsiteY9" fmla="*/ 3576 h 10056"/>
                <a:gd name="connsiteX10" fmla="*/ 9774 w 10000"/>
                <a:gd name="connsiteY10" fmla="*/ 3502 h 10056"/>
                <a:gd name="connsiteX11" fmla="*/ 9399 w 10000"/>
                <a:gd name="connsiteY11" fmla="*/ 3140 h 10056"/>
                <a:gd name="connsiteX12" fmla="*/ 9173 w 10000"/>
                <a:gd name="connsiteY12" fmla="*/ 2044 h 10056"/>
                <a:gd name="connsiteX13" fmla="*/ 9173 w 10000"/>
                <a:gd name="connsiteY13" fmla="*/ 1460 h 10056"/>
                <a:gd name="connsiteX14" fmla="*/ 9098 w 10000"/>
                <a:gd name="connsiteY14" fmla="*/ 729 h 10056"/>
                <a:gd name="connsiteX15" fmla="*/ 8873 w 10000"/>
                <a:gd name="connsiteY15" fmla="*/ 511 h 10056"/>
                <a:gd name="connsiteX16" fmla="*/ 8497 w 10000"/>
                <a:gd name="connsiteY16" fmla="*/ 219 h 10056"/>
                <a:gd name="connsiteX17" fmla="*/ 8272 w 10000"/>
                <a:gd name="connsiteY17" fmla="*/ 0 h 10056"/>
                <a:gd name="connsiteX18" fmla="*/ 7821 w 10000"/>
                <a:gd name="connsiteY18" fmla="*/ 293 h 10056"/>
                <a:gd name="connsiteX19" fmla="*/ 7370 w 10000"/>
                <a:gd name="connsiteY19" fmla="*/ 729 h 10056"/>
                <a:gd name="connsiteX20" fmla="*/ 6769 w 10000"/>
                <a:gd name="connsiteY20" fmla="*/ 729 h 10056"/>
                <a:gd name="connsiteX21" fmla="*/ 5717 w 10000"/>
                <a:gd name="connsiteY21" fmla="*/ 729 h 10056"/>
                <a:gd name="connsiteX22" fmla="*/ 5717 w 10000"/>
                <a:gd name="connsiteY22" fmla="*/ 658 h 10056"/>
                <a:gd name="connsiteX23" fmla="*/ 5643 w 10000"/>
                <a:gd name="connsiteY23" fmla="*/ 729 h 10056"/>
                <a:gd name="connsiteX24" fmla="*/ 1961 w 10000"/>
                <a:gd name="connsiteY24" fmla="*/ 729 h 10056"/>
                <a:gd name="connsiteX25" fmla="*/ 1961 w 10000"/>
                <a:gd name="connsiteY25" fmla="*/ 2263 h 10056"/>
                <a:gd name="connsiteX26" fmla="*/ 1285 w 10000"/>
                <a:gd name="connsiteY26" fmla="*/ 2263 h 10056"/>
                <a:gd name="connsiteX27" fmla="*/ 1285 w 10000"/>
                <a:gd name="connsiteY27" fmla="*/ 2556 h 10056"/>
                <a:gd name="connsiteX28" fmla="*/ 1285 w 10000"/>
                <a:gd name="connsiteY28" fmla="*/ 5179 h 10056"/>
                <a:gd name="connsiteX29" fmla="*/ 1135 w 10000"/>
                <a:gd name="connsiteY29" fmla="*/ 5327 h 10056"/>
                <a:gd name="connsiteX30" fmla="*/ 684 w 10000"/>
                <a:gd name="connsiteY30" fmla="*/ 5621 h 10056"/>
                <a:gd name="connsiteX31" fmla="*/ 609 w 10000"/>
                <a:gd name="connsiteY31" fmla="*/ 5986 h 10056"/>
                <a:gd name="connsiteX32" fmla="*/ 384 w 10000"/>
                <a:gd name="connsiteY32" fmla="*/ 6351 h 10056"/>
                <a:gd name="connsiteX33" fmla="*/ 234 w 10000"/>
                <a:gd name="connsiteY33" fmla="*/ 6935 h 10056"/>
                <a:gd name="connsiteX34" fmla="*/ 8 w 10000"/>
                <a:gd name="connsiteY34" fmla="*/ 7593 h 10056"/>
                <a:gd name="connsiteX35" fmla="*/ 384 w 10000"/>
                <a:gd name="connsiteY35" fmla="*/ 7664 h 10056"/>
                <a:gd name="connsiteX36" fmla="*/ 458 w 10000"/>
                <a:gd name="connsiteY36" fmla="*/ 8245 h 10056"/>
                <a:gd name="connsiteX37" fmla="*/ 684 w 10000"/>
                <a:gd name="connsiteY37" fmla="*/ 8831 h 10056"/>
                <a:gd name="connsiteX38" fmla="*/ 1059 w 10000"/>
                <a:gd name="connsiteY38" fmla="*/ 10000 h 10056"/>
                <a:gd name="connsiteX39" fmla="*/ 4315 w 10000"/>
                <a:gd name="connsiteY39" fmla="*/ 9657 h 10056"/>
                <a:gd name="connsiteX40" fmla="*/ 4958 w 10000"/>
                <a:gd name="connsiteY40" fmla="*/ 9255 h 10056"/>
                <a:gd name="connsiteX41" fmla="*/ 5409 w 10000"/>
                <a:gd name="connsiteY41" fmla="*/ 8947 h 10056"/>
                <a:gd name="connsiteX42" fmla="*/ 5884 w 10000"/>
                <a:gd name="connsiteY42" fmla="*/ 8740 h 10056"/>
                <a:gd name="connsiteX43" fmla="*/ 6040 w 10000"/>
                <a:gd name="connsiteY43" fmla="*/ 8368 h 10056"/>
                <a:gd name="connsiteX44" fmla="*/ 6382 w 10000"/>
                <a:gd name="connsiteY44" fmla="*/ 7982 h 10056"/>
                <a:gd name="connsiteX45" fmla="*/ 6428 w 10000"/>
                <a:gd name="connsiteY45" fmla="*/ 8181 h 10056"/>
                <a:gd name="connsiteX46" fmla="*/ 6444 w 10000"/>
                <a:gd name="connsiteY46" fmla="*/ 8428 h 10056"/>
                <a:gd name="connsiteX47" fmla="*/ 6766 w 10000"/>
                <a:gd name="connsiteY47" fmla="*/ 9268 h 10056"/>
                <a:gd name="connsiteX0" fmla="*/ 7446 w 10000"/>
                <a:gd name="connsiteY0" fmla="*/ 9488 h 10056"/>
                <a:gd name="connsiteX1" fmla="*/ 7446 w 10000"/>
                <a:gd name="connsiteY1" fmla="*/ 8978 h 10056"/>
                <a:gd name="connsiteX2" fmla="*/ 7821 w 10000"/>
                <a:gd name="connsiteY2" fmla="*/ 8978 h 10056"/>
                <a:gd name="connsiteX3" fmla="*/ 8047 w 10000"/>
                <a:gd name="connsiteY3" fmla="*/ 8029 h 10056"/>
                <a:gd name="connsiteX4" fmla="*/ 8648 w 10000"/>
                <a:gd name="connsiteY4" fmla="*/ 7444 h 10056"/>
                <a:gd name="connsiteX5" fmla="*/ 8873 w 10000"/>
                <a:gd name="connsiteY5" fmla="*/ 6351 h 10056"/>
                <a:gd name="connsiteX6" fmla="*/ 8722 w 10000"/>
                <a:gd name="connsiteY6" fmla="*/ 5768 h 10056"/>
                <a:gd name="connsiteX7" fmla="*/ 9098 w 10000"/>
                <a:gd name="connsiteY7" fmla="*/ 4525 h 10056"/>
                <a:gd name="connsiteX8" fmla="*/ 9399 w 10000"/>
                <a:gd name="connsiteY8" fmla="*/ 4160 h 10056"/>
                <a:gd name="connsiteX9" fmla="*/ 10000 w 10000"/>
                <a:gd name="connsiteY9" fmla="*/ 3576 h 10056"/>
                <a:gd name="connsiteX10" fmla="*/ 9774 w 10000"/>
                <a:gd name="connsiteY10" fmla="*/ 3502 h 10056"/>
                <a:gd name="connsiteX11" fmla="*/ 9399 w 10000"/>
                <a:gd name="connsiteY11" fmla="*/ 3140 h 10056"/>
                <a:gd name="connsiteX12" fmla="*/ 9173 w 10000"/>
                <a:gd name="connsiteY12" fmla="*/ 2044 h 10056"/>
                <a:gd name="connsiteX13" fmla="*/ 9173 w 10000"/>
                <a:gd name="connsiteY13" fmla="*/ 1460 h 10056"/>
                <a:gd name="connsiteX14" fmla="*/ 9098 w 10000"/>
                <a:gd name="connsiteY14" fmla="*/ 729 h 10056"/>
                <a:gd name="connsiteX15" fmla="*/ 8873 w 10000"/>
                <a:gd name="connsiteY15" fmla="*/ 511 h 10056"/>
                <a:gd name="connsiteX16" fmla="*/ 8497 w 10000"/>
                <a:gd name="connsiteY16" fmla="*/ 219 h 10056"/>
                <a:gd name="connsiteX17" fmla="*/ 8272 w 10000"/>
                <a:gd name="connsiteY17" fmla="*/ 0 h 10056"/>
                <a:gd name="connsiteX18" fmla="*/ 7821 w 10000"/>
                <a:gd name="connsiteY18" fmla="*/ 293 h 10056"/>
                <a:gd name="connsiteX19" fmla="*/ 7370 w 10000"/>
                <a:gd name="connsiteY19" fmla="*/ 729 h 10056"/>
                <a:gd name="connsiteX20" fmla="*/ 6769 w 10000"/>
                <a:gd name="connsiteY20" fmla="*/ 729 h 10056"/>
                <a:gd name="connsiteX21" fmla="*/ 5717 w 10000"/>
                <a:gd name="connsiteY21" fmla="*/ 729 h 10056"/>
                <a:gd name="connsiteX22" fmla="*/ 5717 w 10000"/>
                <a:gd name="connsiteY22" fmla="*/ 658 h 10056"/>
                <a:gd name="connsiteX23" fmla="*/ 5643 w 10000"/>
                <a:gd name="connsiteY23" fmla="*/ 729 h 10056"/>
                <a:gd name="connsiteX24" fmla="*/ 1961 w 10000"/>
                <a:gd name="connsiteY24" fmla="*/ 729 h 10056"/>
                <a:gd name="connsiteX25" fmla="*/ 1961 w 10000"/>
                <a:gd name="connsiteY25" fmla="*/ 2263 h 10056"/>
                <a:gd name="connsiteX26" fmla="*/ 1285 w 10000"/>
                <a:gd name="connsiteY26" fmla="*/ 2263 h 10056"/>
                <a:gd name="connsiteX27" fmla="*/ 1285 w 10000"/>
                <a:gd name="connsiteY27" fmla="*/ 2556 h 10056"/>
                <a:gd name="connsiteX28" fmla="*/ 1285 w 10000"/>
                <a:gd name="connsiteY28" fmla="*/ 5179 h 10056"/>
                <a:gd name="connsiteX29" fmla="*/ 1135 w 10000"/>
                <a:gd name="connsiteY29" fmla="*/ 5327 h 10056"/>
                <a:gd name="connsiteX30" fmla="*/ 684 w 10000"/>
                <a:gd name="connsiteY30" fmla="*/ 5621 h 10056"/>
                <a:gd name="connsiteX31" fmla="*/ 609 w 10000"/>
                <a:gd name="connsiteY31" fmla="*/ 5986 h 10056"/>
                <a:gd name="connsiteX32" fmla="*/ 384 w 10000"/>
                <a:gd name="connsiteY32" fmla="*/ 6351 h 10056"/>
                <a:gd name="connsiteX33" fmla="*/ 234 w 10000"/>
                <a:gd name="connsiteY33" fmla="*/ 6935 h 10056"/>
                <a:gd name="connsiteX34" fmla="*/ 8 w 10000"/>
                <a:gd name="connsiteY34" fmla="*/ 7593 h 10056"/>
                <a:gd name="connsiteX35" fmla="*/ 384 w 10000"/>
                <a:gd name="connsiteY35" fmla="*/ 7664 h 10056"/>
                <a:gd name="connsiteX36" fmla="*/ 458 w 10000"/>
                <a:gd name="connsiteY36" fmla="*/ 8245 h 10056"/>
                <a:gd name="connsiteX37" fmla="*/ 684 w 10000"/>
                <a:gd name="connsiteY37" fmla="*/ 8831 h 10056"/>
                <a:gd name="connsiteX38" fmla="*/ 1059 w 10000"/>
                <a:gd name="connsiteY38" fmla="*/ 10000 h 10056"/>
                <a:gd name="connsiteX39" fmla="*/ 4315 w 10000"/>
                <a:gd name="connsiteY39" fmla="*/ 9657 h 10056"/>
                <a:gd name="connsiteX40" fmla="*/ 5064 w 10000"/>
                <a:gd name="connsiteY40" fmla="*/ 9274 h 10056"/>
                <a:gd name="connsiteX41" fmla="*/ 5409 w 10000"/>
                <a:gd name="connsiteY41" fmla="*/ 8947 h 10056"/>
                <a:gd name="connsiteX42" fmla="*/ 5884 w 10000"/>
                <a:gd name="connsiteY42" fmla="*/ 8740 h 10056"/>
                <a:gd name="connsiteX43" fmla="*/ 6040 w 10000"/>
                <a:gd name="connsiteY43" fmla="*/ 8368 h 10056"/>
                <a:gd name="connsiteX44" fmla="*/ 6382 w 10000"/>
                <a:gd name="connsiteY44" fmla="*/ 7982 h 10056"/>
                <a:gd name="connsiteX45" fmla="*/ 6428 w 10000"/>
                <a:gd name="connsiteY45" fmla="*/ 8181 h 10056"/>
                <a:gd name="connsiteX46" fmla="*/ 6444 w 10000"/>
                <a:gd name="connsiteY46" fmla="*/ 8428 h 10056"/>
                <a:gd name="connsiteX47" fmla="*/ 6766 w 10000"/>
                <a:gd name="connsiteY47" fmla="*/ 9268 h 10056"/>
                <a:gd name="connsiteX0" fmla="*/ 7446 w 10000"/>
                <a:gd name="connsiteY0" fmla="*/ 9488 h 10056"/>
                <a:gd name="connsiteX1" fmla="*/ 7446 w 10000"/>
                <a:gd name="connsiteY1" fmla="*/ 8978 h 10056"/>
                <a:gd name="connsiteX2" fmla="*/ 7821 w 10000"/>
                <a:gd name="connsiteY2" fmla="*/ 8978 h 10056"/>
                <a:gd name="connsiteX3" fmla="*/ 8047 w 10000"/>
                <a:gd name="connsiteY3" fmla="*/ 8029 h 10056"/>
                <a:gd name="connsiteX4" fmla="*/ 8648 w 10000"/>
                <a:gd name="connsiteY4" fmla="*/ 7444 h 10056"/>
                <a:gd name="connsiteX5" fmla="*/ 8873 w 10000"/>
                <a:gd name="connsiteY5" fmla="*/ 6351 h 10056"/>
                <a:gd name="connsiteX6" fmla="*/ 8722 w 10000"/>
                <a:gd name="connsiteY6" fmla="*/ 5768 h 10056"/>
                <a:gd name="connsiteX7" fmla="*/ 9098 w 10000"/>
                <a:gd name="connsiteY7" fmla="*/ 4525 h 10056"/>
                <a:gd name="connsiteX8" fmla="*/ 9399 w 10000"/>
                <a:gd name="connsiteY8" fmla="*/ 4160 h 10056"/>
                <a:gd name="connsiteX9" fmla="*/ 10000 w 10000"/>
                <a:gd name="connsiteY9" fmla="*/ 3576 h 10056"/>
                <a:gd name="connsiteX10" fmla="*/ 9774 w 10000"/>
                <a:gd name="connsiteY10" fmla="*/ 3502 h 10056"/>
                <a:gd name="connsiteX11" fmla="*/ 9399 w 10000"/>
                <a:gd name="connsiteY11" fmla="*/ 3140 h 10056"/>
                <a:gd name="connsiteX12" fmla="*/ 9173 w 10000"/>
                <a:gd name="connsiteY12" fmla="*/ 2044 h 10056"/>
                <a:gd name="connsiteX13" fmla="*/ 9173 w 10000"/>
                <a:gd name="connsiteY13" fmla="*/ 1460 h 10056"/>
                <a:gd name="connsiteX14" fmla="*/ 9098 w 10000"/>
                <a:gd name="connsiteY14" fmla="*/ 729 h 10056"/>
                <a:gd name="connsiteX15" fmla="*/ 8873 w 10000"/>
                <a:gd name="connsiteY15" fmla="*/ 511 h 10056"/>
                <a:gd name="connsiteX16" fmla="*/ 8497 w 10000"/>
                <a:gd name="connsiteY16" fmla="*/ 219 h 10056"/>
                <a:gd name="connsiteX17" fmla="*/ 8272 w 10000"/>
                <a:gd name="connsiteY17" fmla="*/ 0 h 10056"/>
                <a:gd name="connsiteX18" fmla="*/ 7821 w 10000"/>
                <a:gd name="connsiteY18" fmla="*/ 293 h 10056"/>
                <a:gd name="connsiteX19" fmla="*/ 7370 w 10000"/>
                <a:gd name="connsiteY19" fmla="*/ 729 h 10056"/>
                <a:gd name="connsiteX20" fmla="*/ 6769 w 10000"/>
                <a:gd name="connsiteY20" fmla="*/ 729 h 10056"/>
                <a:gd name="connsiteX21" fmla="*/ 5717 w 10000"/>
                <a:gd name="connsiteY21" fmla="*/ 729 h 10056"/>
                <a:gd name="connsiteX22" fmla="*/ 5717 w 10000"/>
                <a:gd name="connsiteY22" fmla="*/ 658 h 10056"/>
                <a:gd name="connsiteX23" fmla="*/ 5643 w 10000"/>
                <a:gd name="connsiteY23" fmla="*/ 729 h 10056"/>
                <a:gd name="connsiteX24" fmla="*/ 1961 w 10000"/>
                <a:gd name="connsiteY24" fmla="*/ 729 h 10056"/>
                <a:gd name="connsiteX25" fmla="*/ 1961 w 10000"/>
                <a:gd name="connsiteY25" fmla="*/ 2263 h 10056"/>
                <a:gd name="connsiteX26" fmla="*/ 1285 w 10000"/>
                <a:gd name="connsiteY26" fmla="*/ 2263 h 10056"/>
                <a:gd name="connsiteX27" fmla="*/ 1285 w 10000"/>
                <a:gd name="connsiteY27" fmla="*/ 2556 h 10056"/>
                <a:gd name="connsiteX28" fmla="*/ 1285 w 10000"/>
                <a:gd name="connsiteY28" fmla="*/ 5179 h 10056"/>
                <a:gd name="connsiteX29" fmla="*/ 1135 w 10000"/>
                <a:gd name="connsiteY29" fmla="*/ 5327 h 10056"/>
                <a:gd name="connsiteX30" fmla="*/ 684 w 10000"/>
                <a:gd name="connsiteY30" fmla="*/ 5621 h 10056"/>
                <a:gd name="connsiteX31" fmla="*/ 609 w 10000"/>
                <a:gd name="connsiteY31" fmla="*/ 5986 h 10056"/>
                <a:gd name="connsiteX32" fmla="*/ 384 w 10000"/>
                <a:gd name="connsiteY32" fmla="*/ 6351 h 10056"/>
                <a:gd name="connsiteX33" fmla="*/ 234 w 10000"/>
                <a:gd name="connsiteY33" fmla="*/ 6935 h 10056"/>
                <a:gd name="connsiteX34" fmla="*/ 8 w 10000"/>
                <a:gd name="connsiteY34" fmla="*/ 7593 h 10056"/>
                <a:gd name="connsiteX35" fmla="*/ 384 w 10000"/>
                <a:gd name="connsiteY35" fmla="*/ 7664 h 10056"/>
                <a:gd name="connsiteX36" fmla="*/ 458 w 10000"/>
                <a:gd name="connsiteY36" fmla="*/ 8245 h 10056"/>
                <a:gd name="connsiteX37" fmla="*/ 684 w 10000"/>
                <a:gd name="connsiteY37" fmla="*/ 8831 h 10056"/>
                <a:gd name="connsiteX38" fmla="*/ 1059 w 10000"/>
                <a:gd name="connsiteY38" fmla="*/ 10000 h 10056"/>
                <a:gd name="connsiteX39" fmla="*/ 4315 w 10000"/>
                <a:gd name="connsiteY39" fmla="*/ 9657 h 10056"/>
                <a:gd name="connsiteX40" fmla="*/ 5064 w 10000"/>
                <a:gd name="connsiteY40" fmla="*/ 9274 h 10056"/>
                <a:gd name="connsiteX41" fmla="*/ 5457 w 10000"/>
                <a:gd name="connsiteY41" fmla="*/ 8984 h 10056"/>
                <a:gd name="connsiteX42" fmla="*/ 5884 w 10000"/>
                <a:gd name="connsiteY42" fmla="*/ 8740 h 10056"/>
                <a:gd name="connsiteX43" fmla="*/ 6040 w 10000"/>
                <a:gd name="connsiteY43" fmla="*/ 8368 h 10056"/>
                <a:gd name="connsiteX44" fmla="*/ 6382 w 10000"/>
                <a:gd name="connsiteY44" fmla="*/ 7982 h 10056"/>
                <a:gd name="connsiteX45" fmla="*/ 6428 w 10000"/>
                <a:gd name="connsiteY45" fmla="*/ 8181 h 10056"/>
                <a:gd name="connsiteX46" fmla="*/ 6444 w 10000"/>
                <a:gd name="connsiteY46" fmla="*/ 8428 h 10056"/>
                <a:gd name="connsiteX47" fmla="*/ 6766 w 10000"/>
                <a:gd name="connsiteY47" fmla="*/ 9268 h 10056"/>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4373 w 10000"/>
                <a:gd name="connsiteY39" fmla="*/ 9246 h 10031"/>
                <a:gd name="connsiteX40" fmla="*/ 5064 w 10000"/>
                <a:gd name="connsiteY40" fmla="*/ 9274 h 10031"/>
                <a:gd name="connsiteX41" fmla="*/ 5457 w 10000"/>
                <a:gd name="connsiteY41" fmla="*/ 8984 h 10031"/>
                <a:gd name="connsiteX42" fmla="*/ 5884 w 10000"/>
                <a:gd name="connsiteY42" fmla="*/ 8740 h 10031"/>
                <a:gd name="connsiteX43" fmla="*/ 6040 w 10000"/>
                <a:gd name="connsiteY43" fmla="*/ 8368 h 10031"/>
                <a:gd name="connsiteX44" fmla="*/ 6382 w 10000"/>
                <a:gd name="connsiteY44" fmla="*/ 7982 h 10031"/>
                <a:gd name="connsiteX45" fmla="*/ 6428 w 10000"/>
                <a:gd name="connsiteY45" fmla="*/ 8181 h 10031"/>
                <a:gd name="connsiteX46" fmla="*/ 6444 w 10000"/>
                <a:gd name="connsiteY46" fmla="*/ 8428 h 10031"/>
                <a:gd name="connsiteX47" fmla="*/ 6766 w 10000"/>
                <a:gd name="connsiteY47" fmla="*/ 9268 h 10031"/>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4373 w 10000"/>
                <a:gd name="connsiteY39" fmla="*/ 9246 h 10031"/>
                <a:gd name="connsiteX40" fmla="*/ 5064 w 10000"/>
                <a:gd name="connsiteY40" fmla="*/ 9274 h 10031"/>
                <a:gd name="connsiteX41" fmla="*/ 5457 w 10000"/>
                <a:gd name="connsiteY41" fmla="*/ 8984 h 10031"/>
                <a:gd name="connsiteX42" fmla="*/ 5884 w 10000"/>
                <a:gd name="connsiteY42" fmla="*/ 8740 h 10031"/>
                <a:gd name="connsiteX43" fmla="*/ 6040 w 10000"/>
                <a:gd name="connsiteY43" fmla="*/ 8368 h 10031"/>
                <a:gd name="connsiteX44" fmla="*/ 6382 w 10000"/>
                <a:gd name="connsiteY44" fmla="*/ 7982 h 10031"/>
                <a:gd name="connsiteX45" fmla="*/ 6428 w 10000"/>
                <a:gd name="connsiteY45" fmla="*/ 8181 h 10031"/>
                <a:gd name="connsiteX46" fmla="*/ 6444 w 10000"/>
                <a:gd name="connsiteY46" fmla="*/ 8428 h 10031"/>
                <a:gd name="connsiteX47" fmla="*/ 6766 w 10000"/>
                <a:gd name="connsiteY47" fmla="*/ 9268 h 10031"/>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4373 w 10000"/>
                <a:gd name="connsiteY39" fmla="*/ 9246 h 10031"/>
                <a:gd name="connsiteX40" fmla="*/ 5064 w 10000"/>
                <a:gd name="connsiteY40" fmla="*/ 9311 h 10031"/>
                <a:gd name="connsiteX41" fmla="*/ 5457 w 10000"/>
                <a:gd name="connsiteY41" fmla="*/ 8984 h 10031"/>
                <a:gd name="connsiteX42" fmla="*/ 5884 w 10000"/>
                <a:gd name="connsiteY42" fmla="*/ 8740 h 10031"/>
                <a:gd name="connsiteX43" fmla="*/ 6040 w 10000"/>
                <a:gd name="connsiteY43" fmla="*/ 8368 h 10031"/>
                <a:gd name="connsiteX44" fmla="*/ 6382 w 10000"/>
                <a:gd name="connsiteY44" fmla="*/ 7982 h 10031"/>
                <a:gd name="connsiteX45" fmla="*/ 6428 w 10000"/>
                <a:gd name="connsiteY45" fmla="*/ 8181 h 10031"/>
                <a:gd name="connsiteX46" fmla="*/ 6444 w 10000"/>
                <a:gd name="connsiteY46" fmla="*/ 8428 h 10031"/>
                <a:gd name="connsiteX47" fmla="*/ 6766 w 10000"/>
                <a:gd name="connsiteY47" fmla="*/ 9268 h 10031"/>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4373 w 10000"/>
                <a:gd name="connsiteY39" fmla="*/ 9246 h 10031"/>
                <a:gd name="connsiteX40" fmla="*/ 5064 w 10000"/>
                <a:gd name="connsiteY40" fmla="*/ 9311 h 10031"/>
                <a:gd name="connsiteX41" fmla="*/ 5457 w 10000"/>
                <a:gd name="connsiteY41" fmla="*/ 8984 h 10031"/>
                <a:gd name="connsiteX42" fmla="*/ 5884 w 10000"/>
                <a:gd name="connsiteY42" fmla="*/ 8740 h 10031"/>
                <a:gd name="connsiteX43" fmla="*/ 6040 w 10000"/>
                <a:gd name="connsiteY43" fmla="*/ 8368 h 10031"/>
                <a:gd name="connsiteX44" fmla="*/ 6382 w 10000"/>
                <a:gd name="connsiteY44" fmla="*/ 7982 h 10031"/>
                <a:gd name="connsiteX45" fmla="*/ 6428 w 10000"/>
                <a:gd name="connsiteY45" fmla="*/ 8181 h 10031"/>
                <a:gd name="connsiteX46" fmla="*/ 6444 w 10000"/>
                <a:gd name="connsiteY46" fmla="*/ 8428 h 10031"/>
                <a:gd name="connsiteX47" fmla="*/ 6766 w 10000"/>
                <a:gd name="connsiteY47" fmla="*/ 9268 h 10031"/>
                <a:gd name="connsiteX0" fmla="*/ 7446 w 10000"/>
                <a:gd name="connsiteY0" fmla="*/ 9488 h 10033"/>
                <a:gd name="connsiteX1" fmla="*/ 7446 w 10000"/>
                <a:gd name="connsiteY1" fmla="*/ 8978 h 10033"/>
                <a:gd name="connsiteX2" fmla="*/ 7821 w 10000"/>
                <a:gd name="connsiteY2" fmla="*/ 8978 h 10033"/>
                <a:gd name="connsiteX3" fmla="*/ 8047 w 10000"/>
                <a:gd name="connsiteY3" fmla="*/ 8029 h 10033"/>
                <a:gd name="connsiteX4" fmla="*/ 8648 w 10000"/>
                <a:gd name="connsiteY4" fmla="*/ 7444 h 10033"/>
                <a:gd name="connsiteX5" fmla="*/ 8873 w 10000"/>
                <a:gd name="connsiteY5" fmla="*/ 6351 h 10033"/>
                <a:gd name="connsiteX6" fmla="*/ 8722 w 10000"/>
                <a:gd name="connsiteY6" fmla="*/ 5768 h 10033"/>
                <a:gd name="connsiteX7" fmla="*/ 9098 w 10000"/>
                <a:gd name="connsiteY7" fmla="*/ 4525 h 10033"/>
                <a:gd name="connsiteX8" fmla="*/ 9399 w 10000"/>
                <a:gd name="connsiteY8" fmla="*/ 4160 h 10033"/>
                <a:gd name="connsiteX9" fmla="*/ 10000 w 10000"/>
                <a:gd name="connsiteY9" fmla="*/ 3576 h 10033"/>
                <a:gd name="connsiteX10" fmla="*/ 9774 w 10000"/>
                <a:gd name="connsiteY10" fmla="*/ 3502 h 10033"/>
                <a:gd name="connsiteX11" fmla="*/ 9399 w 10000"/>
                <a:gd name="connsiteY11" fmla="*/ 3140 h 10033"/>
                <a:gd name="connsiteX12" fmla="*/ 9173 w 10000"/>
                <a:gd name="connsiteY12" fmla="*/ 2044 h 10033"/>
                <a:gd name="connsiteX13" fmla="*/ 9173 w 10000"/>
                <a:gd name="connsiteY13" fmla="*/ 1460 h 10033"/>
                <a:gd name="connsiteX14" fmla="*/ 9098 w 10000"/>
                <a:gd name="connsiteY14" fmla="*/ 729 h 10033"/>
                <a:gd name="connsiteX15" fmla="*/ 8873 w 10000"/>
                <a:gd name="connsiteY15" fmla="*/ 511 h 10033"/>
                <a:gd name="connsiteX16" fmla="*/ 8497 w 10000"/>
                <a:gd name="connsiteY16" fmla="*/ 219 h 10033"/>
                <a:gd name="connsiteX17" fmla="*/ 8272 w 10000"/>
                <a:gd name="connsiteY17" fmla="*/ 0 h 10033"/>
                <a:gd name="connsiteX18" fmla="*/ 7821 w 10000"/>
                <a:gd name="connsiteY18" fmla="*/ 293 h 10033"/>
                <a:gd name="connsiteX19" fmla="*/ 7370 w 10000"/>
                <a:gd name="connsiteY19" fmla="*/ 729 h 10033"/>
                <a:gd name="connsiteX20" fmla="*/ 6769 w 10000"/>
                <a:gd name="connsiteY20" fmla="*/ 729 h 10033"/>
                <a:gd name="connsiteX21" fmla="*/ 5717 w 10000"/>
                <a:gd name="connsiteY21" fmla="*/ 729 h 10033"/>
                <a:gd name="connsiteX22" fmla="*/ 5717 w 10000"/>
                <a:gd name="connsiteY22" fmla="*/ 658 h 10033"/>
                <a:gd name="connsiteX23" fmla="*/ 5643 w 10000"/>
                <a:gd name="connsiteY23" fmla="*/ 729 h 10033"/>
                <a:gd name="connsiteX24" fmla="*/ 1961 w 10000"/>
                <a:gd name="connsiteY24" fmla="*/ 729 h 10033"/>
                <a:gd name="connsiteX25" fmla="*/ 1961 w 10000"/>
                <a:gd name="connsiteY25" fmla="*/ 2263 h 10033"/>
                <a:gd name="connsiteX26" fmla="*/ 1285 w 10000"/>
                <a:gd name="connsiteY26" fmla="*/ 2263 h 10033"/>
                <a:gd name="connsiteX27" fmla="*/ 1285 w 10000"/>
                <a:gd name="connsiteY27" fmla="*/ 2556 h 10033"/>
                <a:gd name="connsiteX28" fmla="*/ 1285 w 10000"/>
                <a:gd name="connsiteY28" fmla="*/ 5179 h 10033"/>
                <a:gd name="connsiteX29" fmla="*/ 1135 w 10000"/>
                <a:gd name="connsiteY29" fmla="*/ 5327 h 10033"/>
                <a:gd name="connsiteX30" fmla="*/ 684 w 10000"/>
                <a:gd name="connsiteY30" fmla="*/ 5621 h 10033"/>
                <a:gd name="connsiteX31" fmla="*/ 609 w 10000"/>
                <a:gd name="connsiteY31" fmla="*/ 5986 h 10033"/>
                <a:gd name="connsiteX32" fmla="*/ 384 w 10000"/>
                <a:gd name="connsiteY32" fmla="*/ 6351 h 10033"/>
                <a:gd name="connsiteX33" fmla="*/ 234 w 10000"/>
                <a:gd name="connsiteY33" fmla="*/ 6935 h 10033"/>
                <a:gd name="connsiteX34" fmla="*/ 8 w 10000"/>
                <a:gd name="connsiteY34" fmla="*/ 7593 h 10033"/>
                <a:gd name="connsiteX35" fmla="*/ 384 w 10000"/>
                <a:gd name="connsiteY35" fmla="*/ 7664 h 10033"/>
                <a:gd name="connsiteX36" fmla="*/ 458 w 10000"/>
                <a:gd name="connsiteY36" fmla="*/ 8245 h 10033"/>
                <a:gd name="connsiteX37" fmla="*/ 684 w 10000"/>
                <a:gd name="connsiteY37" fmla="*/ 8831 h 10033"/>
                <a:gd name="connsiteX38" fmla="*/ 1059 w 10000"/>
                <a:gd name="connsiteY38" fmla="*/ 10000 h 10033"/>
                <a:gd name="connsiteX39" fmla="*/ 4373 w 10000"/>
                <a:gd name="connsiteY39" fmla="*/ 9293 h 10033"/>
                <a:gd name="connsiteX40" fmla="*/ 5064 w 10000"/>
                <a:gd name="connsiteY40" fmla="*/ 9311 h 10033"/>
                <a:gd name="connsiteX41" fmla="*/ 5457 w 10000"/>
                <a:gd name="connsiteY41" fmla="*/ 8984 h 10033"/>
                <a:gd name="connsiteX42" fmla="*/ 5884 w 10000"/>
                <a:gd name="connsiteY42" fmla="*/ 8740 h 10033"/>
                <a:gd name="connsiteX43" fmla="*/ 6040 w 10000"/>
                <a:gd name="connsiteY43" fmla="*/ 8368 h 10033"/>
                <a:gd name="connsiteX44" fmla="*/ 6382 w 10000"/>
                <a:gd name="connsiteY44" fmla="*/ 7982 h 10033"/>
                <a:gd name="connsiteX45" fmla="*/ 6428 w 10000"/>
                <a:gd name="connsiteY45" fmla="*/ 8181 h 10033"/>
                <a:gd name="connsiteX46" fmla="*/ 6444 w 10000"/>
                <a:gd name="connsiteY46" fmla="*/ 8428 h 10033"/>
                <a:gd name="connsiteX47" fmla="*/ 6766 w 10000"/>
                <a:gd name="connsiteY47" fmla="*/ 9268 h 10033"/>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3729 w 10000"/>
                <a:gd name="connsiteY39" fmla="*/ 9526 h 10015"/>
                <a:gd name="connsiteX40" fmla="*/ 4373 w 10000"/>
                <a:gd name="connsiteY40" fmla="*/ 9293 h 10015"/>
                <a:gd name="connsiteX41" fmla="*/ 5064 w 10000"/>
                <a:gd name="connsiteY41" fmla="*/ 9311 h 10015"/>
                <a:gd name="connsiteX42" fmla="*/ 5457 w 10000"/>
                <a:gd name="connsiteY42" fmla="*/ 8984 h 10015"/>
                <a:gd name="connsiteX43" fmla="*/ 5884 w 10000"/>
                <a:gd name="connsiteY43" fmla="*/ 8740 h 10015"/>
                <a:gd name="connsiteX44" fmla="*/ 6040 w 10000"/>
                <a:gd name="connsiteY44" fmla="*/ 8368 h 10015"/>
                <a:gd name="connsiteX45" fmla="*/ 6382 w 10000"/>
                <a:gd name="connsiteY45" fmla="*/ 7982 h 10015"/>
                <a:gd name="connsiteX46" fmla="*/ 6428 w 10000"/>
                <a:gd name="connsiteY46" fmla="*/ 8181 h 10015"/>
                <a:gd name="connsiteX47" fmla="*/ 6444 w 10000"/>
                <a:gd name="connsiteY47" fmla="*/ 8428 h 10015"/>
                <a:gd name="connsiteX48" fmla="*/ 6766 w 10000"/>
                <a:gd name="connsiteY48" fmla="*/ 9268 h 10015"/>
                <a:gd name="connsiteX0" fmla="*/ 7446 w 10000"/>
                <a:gd name="connsiteY0" fmla="*/ 9488 h 10020"/>
                <a:gd name="connsiteX1" fmla="*/ 7446 w 10000"/>
                <a:gd name="connsiteY1" fmla="*/ 8978 h 10020"/>
                <a:gd name="connsiteX2" fmla="*/ 7821 w 10000"/>
                <a:gd name="connsiteY2" fmla="*/ 8978 h 10020"/>
                <a:gd name="connsiteX3" fmla="*/ 8047 w 10000"/>
                <a:gd name="connsiteY3" fmla="*/ 8029 h 10020"/>
                <a:gd name="connsiteX4" fmla="*/ 8648 w 10000"/>
                <a:gd name="connsiteY4" fmla="*/ 7444 h 10020"/>
                <a:gd name="connsiteX5" fmla="*/ 8873 w 10000"/>
                <a:gd name="connsiteY5" fmla="*/ 6351 h 10020"/>
                <a:gd name="connsiteX6" fmla="*/ 8722 w 10000"/>
                <a:gd name="connsiteY6" fmla="*/ 5768 h 10020"/>
                <a:gd name="connsiteX7" fmla="*/ 9098 w 10000"/>
                <a:gd name="connsiteY7" fmla="*/ 4525 h 10020"/>
                <a:gd name="connsiteX8" fmla="*/ 9399 w 10000"/>
                <a:gd name="connsiteY8" fmla="*/ 4160 h 10020"/>
                <a:gd name="connsiteX9" fmla="*/ 10000 w 10000"/>
                <a:gd name="connsiteY9" fmla="*/ 3576 h 10020"/>
                <a:gd name="connsiteX10" fmla="*/ 9774 w 10000"/>
                <a:gd name="connsiteY10" fmla="*/ 3502 h 10020"/>
                <a:gd name="connsiteX11" fmla="*/ 9399 w 10000"/>
                <a:gd name="connsiteY11" fmla="*/ 3140 h 10020"/>
                <a:gd name="connsiteX12" fmla="*/ 9173 w 10000"/>
                <a:gd name="connsiteY12" fmla="*/ 2044 h 10020"/>
                <a:gd name="connsiteX13" fmla="*/ 9173 w 10000"/>
                <a:gd name="connsiteY13" fmla="*/ 1460 h 10020"/>
                <a:gd name="connsiteX14" fmla="*/ 9098 w 10000"/>
                <a:gd name="connsiteY14" fmla="*/ 729 h 10020"/>
                <a:gd name="connsiteX15" fmla="*/ 8873 w 10000"/>
                <a:gd name="connsiteY15" fmla="*/ 511 h 10020"/>
                <a:gd name="connsiteX16" fmla="*/ 8497 w 10000"/>
                <a:gd name="connsiteY16" fmla="*/ 219 h 10020"/>
                <a:gd name="connsiteX17" fmla="*/ 8272 w 10000"/>
                <a:gd name="connsiteY17" fmla="*/ 0 h 10020"/>
                <a:gd name="connsiteX18" fmla="*/ 7821 w 10000"/>
                <a:gd name="connsiteY18" fmla="*/ 293 h 10020"/>
                <a:gd name="connsiteX19" fmla="*/ 7370 w 10000"/>
                <a:gd name="connsiteY19" fmla="*/ 729 h 10020"/>
                <a:gd name="connsiteX20" fmla="*/ 6769 w 10000"/>
                <a:gd name="connsiteY20" fmla="*/ 729 h 10020"/>
                <a:gd name="connsiteX21" fmla="*/ 5717 w 10000"/>
                <a:gd name="connsiteY21" fmla="*/ 729 h 10020"/>
                <a:gd name="connsiteX22" fmla="*/ 5717 w 10000"/>
                <a:gd name="connsiteY22" fmla="*/ 658 h 10020"/>
                <a:gd name="connsiteX23" fmla="*/ 5643 w 10000"/>
                <a:gd name="connsiteY23" fmla="*/ 729 h 10020"/>
                <a:gd name="connsiteX24" fmla="*/ 1961 w 10000"/>
                <a:gd name="connsiteY24" fmla="*/ 729 h 10020"/>
                <a:gd name="connsiteX25" fmla="*/ 1961 w 10000"/>
                <a:gd name="connsiteY25" fmla="*/ 2263 h 10020"/>
                <a:gd name="connsiteX26" fmla="*/ 1285 w 10000"/>
                <a:gd name="connsiteY26" fmla="*/ 2263 h 10020"/>
                <a:gd name="connsiteX27" fmla="*/ 1285 w 10000"/>
                <a:gd name="connsiteY27" fmla="*/ 2556 h 10020"/>
                <a:gd name="connsiteX28" fmla="*/ 1285 w 10000"/>
                <a:gd name="connsiteY28" fmla="*/ 5179 h 10020"/>
                <a:gd name="connsiteX29" fmla="*/ 1135 w 10000"/>
                <a:gd name="connsiteY29" fmla="*/ 5327 h 10020"/>
                <a:gd name="connsiteX30" fmla="*/ 684 w 10000"/>
                <a:gd name="connsiteY30" fmla="*/ 5621 h 10020"/>
                <a:gd name="connsiteX31" fmla="*/ 609 w 10000"/>
                <a:gd name="connsiteY31" fmla="*/ 5986 h 10020"/>
                <a:gd name="connsiteX32" fmla="*/ 384 w 10000"/>
                <a:gd name="connsiteY32" fmla="*/ 6351 h 10020"/>
                <a:gd name="connsiteX33" fmla="*/ 234 w 10000"/>
                <a:gd name="connsiteY33" fmla="*/ 6935 h 10020"/>
                <a:gd name="connsiteX34" fmla="*/ 8 w 10000"/>
                <a:gd name="connsiteY34" fmla="*/ 7593 h 10020"/>
                <a:gd name="connsiteX35" fmla="*/ 384 w 10000"/>
                <a:gd name="connsiteY35" fmla="*/ 7664 h 10020"/>
                <a:gd name="connsiteX36" fmla="*/ 458 w 10000"/>
                <a:gd name="connsiteY36" fmla="*/ 8245 h 10020"/>
                <a:gd name="connsiteX37" fmla="*/ 684 w 10000"/>
                <a:gd name="connsiteY37" fmla="*/ 8831 h 10020"/>
                <a:gd name="connsiteX38" fmla="*/ 1059 w 10000"/>
                <a:gd name="connsiteY38" fmla="*/ 10000 h 10020"/>
                <a:gd name="connsiteX39" fmla="*/ 3940 w 10000"/>
                <a:gd name="connsiteY39" fmla="*/ 9647 h 10020"/>
                <a:gd name="connsiteX40" fmla="*/ 4373 w 10000"/>
                <a:gd name="connsiteY40" fmla="*/ 9293 h 10020"/>
                <a:gd name="connsiteX41" fmla="*/ 5064 w 10000"/>
                <a:gd name="connsiteY41" fmla="*/ 9311 h 10020"/>
                <a:gd name="connsiteX42" fmla="*/ 5457 w 10000"/>
                <a:gd name="connsiteY42" fmla="*/ 8984 h 10020"/>
                <a:gd name="connsiteX43" fmla="*/ 5884 w 10000"/>
                <a:gd name="connsiteY43" fmla="*/ 8740 h 10020"/>
                <a:gd name="connsiteX44" fmla="*/ 6040 w 10000"/>
                <a:gd name="connsiteY44" fmla="*/ 8368 h 10020"/>
                <a:gd name="connsiteX45" fmla="*/ 6382 w 10000"/>
                <a:gd name="connsiteY45" fmla="*/ 7982 h 10020"/>
                <a:gd name="connsiteX46" fmla="*/ 6428 w 10000"/>
                <a:gd name="connsiteY46" fmla="*/ 8181 h 10020"/>
                <a:gd name="connsiteX47" fmla="*/ 6444 w 10000"/>
                <a:gd name="connsiteY47" fmla="*/ 8428 h 10020"/>
                <a:gd name="connsiteX48" fmla="*/ 6766 w 10000"/>
                <a:gd name="connsiteY48" fmla="*/ 9268 h 10020"/>
                <a:gd name="connsiteX0" fmla="*/ 7446 w 10000"/>
                <a:gd name="connsiteY0" fmla="*/ 9488 h 10020"/>
                <a:gd name="connsiteX1" fmla="*/ 7446 w 10000"/>
                <a:gd name="connsiteY1" fmla="*/ 8978 h 10020"/>
                <a:gd name="connsiteX2" fmla="*/ 7821 w 10000"/>
                <a:gd name="connsiteY2" fmla="*/ 8978 h 10020"/>
                <a:gd name="connsiteX3" fmla="*/ 8047 w 10000"/>
                <a:gd name="connsiteY3" fmla="*/ 8029 h 10020"/>
                <a:gd name="connsiteX4" fmla="*/ 8648 w 10000"/>
                <a:gd name="connsiteY4" fmla="*/ 7444 h 10020"/>
                <a:gd name="connsiteX5" fmla="*/ 8873 w 10000"/>
                <a:gd name="connsiteY5" fmla="*/ 6351 h 10020"/>
                <a:gd name="connsiteX6" fmla="*/ 8722 w 10000"/>
                <a:gd name="connsiteY6" fmla="*/ 5768 h 10020"/>
                <a:gd name="connsiteX7" fmla="*/ 9098 w 10000"/>
                <a:gd name="connsiteY7" fmla="*/ 4525 h 10020"/>
                <a:gd name="connsiteX8" fmla="*/ 9399 w 10000"/>
                <a:gd name="connsiteY8" fmla="*/ 4160 h 10020"/>
                <a:gd name="connsiteX9" fmla="*/ 10000 w 10000"/>
                <a:gd name="connsiteY9" fmla="*/ 3576 h 10020"/>
                <a:gd name="connsiteX10" fmla="*/ 9774 w 10000"/>
                <a:gd name="connsiteY10" fmla="*/ 3502 h 10020"/>
                <a:gd name="connsiteX11" fmla="*/ 9399 w 10000"/>
                <a:gd name="connsiteY11" fmla="*/ 3140 h 10020"/>
                <a:gd name="connsiteX12" fmla="*/ 9173 w 10000"/>
                <a:gd name="connsiteY12" fmla="*/ 2044 h 10020"/>
                <a:gd name="connsiteX13" fmla="*/ 9173 w 10000"/>
                <a:gd name="connsiteY13" fmla="*/ 1460 h 10020"/>
                <a:gd name="connsiteX14" fmla="*/ 9098 w 10000"/>
                <a:gd name="connsiteY14" fmla="*/ 729 h 10020"/>
                <a:gd name="connsiteX15" fmla="*/ 8873 w 10000"/>
                <a:gd name="connsiteY15" fmla="*/ 511 h 10020"/>
                <a:gd name="connsiteX16" fmla="*/ 8497 w 10000"/>
                <a:gd name="connsiteY16" fmla="*/ 219 h 10020"/>
                <a:gd name="connsiteX17" fmla="*/ 8272 w 10000"/>
                <a:gd name="connsiteY17" fmla="*/ 0 h 10020"/>
                <a:gd name="connsiteX18" fmla="*/ 7821 w 10000"/>
                <a:gd name="connsiteY18" fmla="*/ 293 h 10020"/>
                <a:gd name="connsiteX19" fmla="*/ 7370 w 10000"/>
                <a:gd name="connsiteY19" fmla="*/ 729 h 10020"/>
                <a:gd name="connsiteX20" fmla="*/ 6769 w 10000"/>
                <a:gd name="connsiteY20" fmla="*/ 729 h 10020"/>
                <a:gd name="connsiteX21" fmla="*/ 5717 w 10000"/>
                <a:gd name="connsiteY21" fmla="*/ 729 h 10020"/>
                <a:gd name="connsiteX22" fmla="*/ 5717 w 10000"/>
                <a:gd name="connsiteY22" fmla="*/ 658 h 10020"/>
                <a:gd name="connsiteX23" fmla="*/ 5643 w 10000"/>
                <a:gd name="connsiteY23" fmla="*/ 729 h 10020"/>
                <a:gd name="connsiteX24" fmla="*/ 1961 w 10000"/>
                <a:gd name="connsiteY24" fmla="*/ 729 h 10020"/>
                <a:gd name="connsiteX25" fmla="*/ 1961 w 10000"/>
                <a:gd name="connsiteY25" fmla="*/ 2263 h 10020"/>
                <a:gd name="connsiteX26" fmla="*/ 1285 w 10000"/>
                <a:gd name="connsiteY26" fmla="*/ 2263 h 10020"/>
                <a:gd name="connsiteX27" fmla="*/ 1285 w 10000"/>
                <a:gd name="connsiteY27" fmla="*/ 2556 h 10020"/>
                <a:gd name="connsiteX28" fmla="*/ 1285 w 10000"/>
                <a:gd name="connsiteY28" fmla="*/ 5179 h 10020"/>
                <a:gd name="connsiteX29" fmla="*/ 1135 w 10000"/>
                <a:gd name="connsiteY29" fmla="*/ 5327 h 10020"/>
                <a:gd name="connsiteX30" fmla="*/ 684 w 10000"/>
                <a:gd name="connsiteY30" fmla="*/ 5621 h 10020"/>
                <a:gd name="connsiteX31" fmla="*/ 609 w 10000"/>
                <a:gd name="connsiteY31" fmla="*/ 5986 h 10020"/>
                <a:gd name="connsiteX32" fmla="*/ 384 w 10000"/>
                <a:gd name="connsiteY32" fmla="*/ 6351 h 10020"/>
                <a:gd name="connsiteX33" fmla="*/ 234 w 10000"/>
                <a:gd name="connsiteY33" fmla="*/ 6935 h 10020"/>
                <a:gd name="connsiteX34" fmla="*/ 8 w 10000"/>
                <a:gd name="connsiteY34" fmla="*/ 7593 h 10020"/>
                <a:gd name="connsiteX35" fmla="*/ 384 w 10000"/>
                <a:gd name="connsiteY35" fmla="*/ 7664 h 10020"/>
                <a:gd name="connsiteX36" fmla="*/ 458 w 10000"/>
                <a:gd name="connsiteY36" fmla="*/ 8245 h 10020"/>
                <a:gd name="connsiteX37" fmla="*/ 684 w 10000"/>
                <a:gd name="connsiteY37" fmla="*/ 8831 h 10020"/>
                <a:gd name="connsiteX38" fmla="*/ 1059 w 10000"/>
                <a:gd name="connsiteY38" fmla="*/ 10000 h 10020"/>
                <a:gd name="connsiteX39" fmla="*/ 3940 w 10000"/>
                <a:gd name="connsiteY39" fmla="*/ 9647 h 10020"/>
                <a:gd name="connsiteX40" fmla="*/ 4373 w 10000"/>
                <a:gd name="connsiteY40" fmla="*/ 9293 h 10020"/>
                <a:gd name="connsiteX41" fmla="*/ 5064 w 10000"/>
                <a:gd name="connsiteY41" fmla="*/ 9311 h 10020"/>
                <a:gd name="connsiteX42" fmla="*/ 5457 w 10000"/>
                <a:gd name="connsiteY42" fmla="*/ 8984 h 10020"/>
                <a:gd name="connsiteX43" fmla="*/ 5884 w 10000"/>
                <a:gd name="connsiteY43" fmla="*/ 8740 h 10020"/>
                <a:gd name="connsiteX44" fmla="*/ 6040 w 10000"/>
                <a:gd name="connsiteY44" fmla="*/ 8368 h 10020"/>
                <a:gd name="connsiteX45" fmla="*/ 6382 w 10000"/>
                <a:gd name="connsiteY45" fmla="*/ 7982 h 10020"/>
                <a:gd name="connsiteX46" fmla="*/ 6428 w 10000"/>
                <a:gd name="connsiteY46" fmla="*/ 8181 h 10020"/>
                <a:gd name="connsiteX47" fmla="*/ 6444 w 10000"/>
                <a:gd name="connsiteY47" fmla="*/ 8428 h 10020"/>
                <a:gd name="connsiteX48" fmla="*/ 6766 w 10000"/>
                <a:gd name="connsiteY48" fmla="*/ 9268 h 10020"/>
                <a:gd name="connsiteX0" fmla="*/ 7446 w 10000"/>
                <a:gd name="connsiteY0" fmla="*/ 9488 h 10020"/>
                <a:gd name="connsiteX1" fmla="*/ 7446 w 10000"/>
                <a:gd name="connsiteY1" fmla="*/ 8978 h 10020"/>
                <a:gd name="connsiteX2" fmla="*/ 7821 w 10000"/>
                <a:gd name="connsiteY2" fmla="*/ 8978 h 10020"/>
                <a:gd name="connsiteX3" fmla="*/ 8047 w 10000"/>
                <a:gd name="connsiteY3" fmla="*/ 8029 h 10020"/>
                <a:gd name="connsiteX4" fmla="*/ 8648 w 10000"/>
                <a:gd name="connsiteY4" fmla="*/ 7444 h 10020"/>
                <a:gd name="connsiteX5" fmla="*/ 8873 w 10000"/>
                <a:gd name="connsiteY5" fmla="*/ 6351 h 10020"/>
                <a:gd name="connsiteX6" fmla="*/ 8722 w 10000"/>
                <a:gd name="connsiteY6" fmla="*/ 5768 h 10020"/>
                <a:gd name="connsiteX7" fmla="*/ 9098 w 10000"/>
                <a:gd name="connsiteY7" fmla="*/ 4525 h 10020"/>
                <a:gd name="connsiteX8" fmla="*/ 9399 w 10000"/>
                <a:gd name="connsiteY8" fmla="*/ 4160 h 10020"/>
                <a:gd name="connsiteX9" fmla="*/ 10000 w 10000"/>
                <a:gd name="connsiteY9" fmla="*/ 3576 h 10020"/>
                <a:gd name="connsiteX10" fmla="*/ 9774 w 10000"/>
                <a:gd name="connsiteY10" fmla="*/ 3502 h 10020"/>
                <a:gd name="connsiteX11" fmla="*/ 9399 w 10000"/>
                <a:gd name="connsiteY11" fmla="*/ 3140 h 10020"/>
                <a:gd name="connsiteX12" fmla="*/ 9173 w 10000"/>
                <a:gd name="connsiteY12" fmla="*/ 2044 h 10020"/>
                <a:gd name="connsiteX13" fmla="*/ 9173 w 10000"/>
                <a:gd name="connsiteY13" fmla="*/ 1460 h 10020"/>
                <a:gd name="connsiteX14" fmla="*/ 9098 w 10000"/>
                <a:gd name="connsiteY14" fmla="*/ 729 h 10020"/>
                <a:gd name="connsiteX15" fmla="*/ 8873 w 10000"/>
                <a:gd name="connsiteY15" fmla="*/ 511 h 10020"/>
                <a:gd name="connsiteX16" fmla="*/ 8497 w 10000"/>
                <a:gd name="connsiteY16" fmla="*/ 219 h 10020"/>
                <a:gd name="connsiteX17" fmla="*/ 8272 w 10000"/>
                <a:gd name="connsiteY17" fmla="*/ 0 h 10020"/>
                <a:gd name="connsiteX18" fmla="*/ 7821 w 10000"/>
                <a:gd name="connsiteY18" fmla="*/ 293 h 10020"/>
                <a:gd name="connsiteX19" fmla="*/ 7370 w 10000"/>
                <a:gd name="connsiteY19" fmla="*/ 729 h 10020"/>
                <a:gd name="connsiteX20" fmla="*/ 6769 w 10000"/>
                <a:gd name="connsiteY20" fmla="*/ 729 h 10020"/>
                <a:gd name="connsiteX21" fmla="*/ 5717 w 10000"/>
                <a:gd name="connsiteY21" fmla="*/ 729 h 10020"/>
                <a:gd name="connsiteX22" fmla="*/ 5717 w 10000"/>
                <a:gd name="connsiteY22" fmla="*/ 658 h 10020"/>
                <a:gd name="connsiteX23" fmla="*/ 5643 w 10000"/>
                <a:gd name="connsiteY23" fmla="*/ 729 h 10020"/>
                <a:gd name="connsiteX24" fmla="*/ 1961 w 10000"/>
                <a:gd name="connsiteY24" fmla="*/ 729 h 10020"/>
                <a:gd name="connsiteX25" fmla="*/ 1961 w 10000"/>
                <a:gd name="connsiteY25" fmla="*/ 2263 h 10020"/>
                <a:gd name="connsiteX26" fmla="*/ 1285 w 10000"/>
                <a:gd name="connsiteY26" fmla="*/ 2263 h 10020"/>
                <a:gd name="connsiteX27" fmla="*/ 1285 w 10000"/>
                <a:gd name="connsiteY27" fmla="*/ 2556 h 10020"/>
                <a:gd name="connsiteX28" fmla="*/ 1285 w 10000"/>
                <a:gd name="connsiteY28" fmla="*/ 5179 h 10020"/>
                <a:gd name="connsiteX29" fmla="*/ 1135 w 10000"/>
                <a:gd name="connsiteY29" fmla="*/ 5327 h 10020"/>
                <a:gd name="connsiteX30" fmla="*/ 684 w 10000"/>
                <a:gd name="connsiteY30" fmla="*/ 5621 h 10020"/>
                <a:gd name="connsiteX31" fmla="*/ 609 w 10000"/>
                <a:gd name="connsiteY31" fmla="*/ 5986 h 10020"/>
                <a:gd name="connsiteX32" fmla="*/ 384 w 10000"/>
                <a:gd name="connsiteY32" fmla="*/ 6351 h 10020"/>
                <a:gd name="connsiteX33" fmla="*/ 234 w 10000"/>
                <a:gd name="connsiteY33" fmla="*/ 6935 h 10020"/>
                <a:gd name="connsiteX34" fmla="*/ 8 w 10000"/>
                <a:gd name="connsiteY34" fmla="*/ 7593 h 10020"/>
                <a:gd name="connsiteX35" fmla="*/ 384 w 10000"/>
                <a:gd name="connsiteY35" fmla="*/ 7664 h 10020"/>
                <a:gd name="connsiteX36" fmla="*/ 458 w 10000"/>
                <a:gd name="connsiteY36" fmla="*/ 8245 h 10020"/>
                <a:gd name="connsiteX37" fmla="*/ 684 w 10000"/>
                <a:gd name="connsiteY37" fmla="*/ 8831 h 10020"/>
                <a:gd name="connsiteX38" fmla="*/ 1059 w 10000"/>
                <a:gd name="connsiteY38" fmla="*/ 10000 h 10020"/>
                <a:gd name="connsiteX39" fmla="*/ 3940 w 10000"/>
                <a:gd name="connsiteY39" fmla="*/ 9647 h 10020"/>
                <a:gd name="connsiteX40" fmla="*/ 4209 w 10000"/>
                <a:gd name="connsiteY40" fmla="*/ 9592 h 10020"/>
                <a:gd name="connsiteX41" fmla="*/ 4373 w 10000"/>
                <a:gd name="connsiteY41" fmla="*/ 9293 h 10020"/>
                <a:gd name="connsiteX42" fmla="*/ 5064 w 10000"/>
                <a:gd name="connsiteY42" fmla="*/ 9311 h 10020"/>
                <a:gd name="connsiteX43" fmla="*/ 5457 w 10000"/>
                <a:gd name="connsiteY43" fmla="*/ 8984 h 10020"/>
                <a:gd name="connsiteX44" fmla="*/ 5884 w 10000"/>
                <a:gd name="connsiteY44" fmla="*/ 8740 h 10020"/>
                <a:gd name="connsiteX45" fmla="*/ 6040 w 10000"/>
                <a:gd name="connsiteY45" fmla="*/ 8368 h 10020"/>
                <a:gd name="connsiteX46" fmla="*/ 6382 w 10000"/>
                <a:gd name="connsiteY46" fmla="*/ 7982 h 10020"/>
                <a:gd name="connsiteX47" fmla="*/ 6428 w 10000"/>
                <a:gd name="connsiteY47" fmla="*/ 8181 h 10020"/>
                <a:gd name="connsiteX48" fmla="*/ 6444 w 10000"/>
                <a:gd name="connsiteY48" fmla="*/ 8428 h 10020"/>
                <a:gd name="connsiteX49" fmla="*/ 6766 w 10000"/>
                <a:gd name="connsiteY49" fmla="*/ 9268 h 10020"/>
                <a:gd name="connsiteX0" fmla="*/ 7446 w 10000"/>
                <a:gd name="connsiteY0" fmla="*/ 9488 h 10020"/>
                <a:gd name="connsiteX1" fmla="*/ 7446 w 10000"/>
                <a:gd name="connsiteY1" fmla="*/ 8978 h 10020"/>
                <a:gd name="connsiteX2" fmla="*/ 7821 w 10000"/>
                <a:gd name="connsiteY2" fmla="*/ 8978 h 10020"/>
                <a:gd name="connsiteX3" fmla="*/ 8047 w 10000"/>
                <a:gd name="connsiteY3" fmla="*/ 8029 h 10020"/>
                <a:gd name="connsiteX4" fmla="*/ 8648 w 10000"/>
                <a:gd name="connsiteY4" fmla="*/ 7444 h 10020"/>
                <a:gd name="connsiteX5" fmla="*/ 8873 w 10000"/>
                <a:gd name="connsiteY5" fmla="*/ 6351 h 10020"/>
                <a:gd name="connsiteX6" fmla="*/ 8722 w 10000"/>
                <a:gd name="connsiteY6" fmla="*/ 5768 h 10020"/>
                <a:gd name="connsiteX7" fmla="*/ 9098 w 10000"/>
                <a:gd name="connsiteY7" fmla="*/ 4525 h 10020"/>
                <a:gd name="connsiteX8" fmla="*/ 9399 w 10000"/>
                <a:gd name="connsiteY8" fmla="*/ 4160 h 10020"/>
                <a:gd name="connsiteX9" fmla="*/ 10000 w 10000"/>
                <a:gd name="connsiteY9" fmla="*/ 3576 h 10020"/>
                <a:gd name="connsiteX10" fmla="*/ 9774 w 10000"/>
                <a:gd name="connsiteY10" fmla="*/ 3502 h 10020"/>
                <a:gd name="connsiteX11" fmla="*/ 9399 w 10000"/>
                <a:gd name="connsiteY11" fmla="*/ 3140 h 10020"/>
                <a:gd name="connsiteX12" fmla="*/ 9173 w 10000"/>
                <a:gd name="connsiteY12" fmla="*/ 2044 h 10020"/>
                <a:gd name="connsiteX13" fmla="*/ 9173 w 10000"/>
                <a:gd name="connsiteY13" fmla="*/ 1460 h 10020"/>
                <a:gd name="connsiteX14" fmla="*/ 9098 w 10000"/>
                <a:gd name="connsiteY14" fmla="*/ 729 h 10020"/>
                <a:gd name="connsiteX15" fmla="*/ 8873 w 10000"/>
                <a:gd name="connsiteY15" fmla="*/ 511 h 10020"/>
                <a:gd name="connsiteX16" fmla="*/ 8497 w 10000"/>
                <a:gd name="connsiteY16" fmla="*/ 219 h 10020"/>
                <a:gd name="connsiteX17" fmla="*/ 8272 w 10000"/>
                <a:gd name="connsiteY17" fmla="*/ 0 h 10020"/>
                <a:gd name="connsiteX18" fmla="*/ 7821 w 10000"/>
                <a:gd name="connsiteY18" fmla="*/ 293 h 10020"/>
                <a:gd name="connsiteX19" fmla="*/ 7370 w 10000"/>
                <a:gd name="connsiteY19" fmla="*/ 729 h 10020"/>
                <a:gd name="connsiteX20" fmla="*/ 6769 w 10000"/>
                <a:gd name="connsiteY20" fmla="*/ 729 h 10020"/>
                <a:gd name="connsiteX21" fmla="*/ 5717 w 10000"/>
                <a:gd name="connsiteY21" fmla="*/ 729 h 10020"/>
                <a:gd name="connsiteX22" fmla="*/ 5717 w 10000"/>
                <a:gd name="connsiteY22" fmla="*/ 658 h 10020"/>
                <a:gd name="connsiteX23" fmla="*/ 5643 w 10000"/>
                <a:gd name="connsiteY23" fmla="*/ 729 h 10020"/>
                <a:gd name="connsiteX24" fmla="*/ 1961 w 10000"/>
                <a:gd name="connsiteY24" fmla="*/ 729 h 10020"/>
                <a:gd name="connsiteX25" fmla="*/ 1961 w 10000"/>
                <a:gd name="connsiteY25" fmla="*/ 2263 h 10020"/>
                <a:gd name="connsiteX26" fmla="*/ 1285 w 10000"/>
                <a:gd name="connsiteY26" fmla="*/ 2263 h 10020"/>
                <a:gd name="connsiteX27" fmla="*/ 1285 w 10000"/>
                <a:gd name="connsiteY27" fmla="*/ 2556 h 10020"/>
                <a:gd name="connsiteX28" fmla="*/ 1285 w 10000"/>
                <a:gd name="connsiteY28" fmla="*/ 5179 h 10020"/>
                <a:gd name="connsiteX29" fmla="*/ 1135 w 10000"/>
                <a:gd name="connsiteY29" fmla="*/ 5327 h 10020"/>
                <a:gd name="connsiteX30" fmla="*/ 684 w 10000"/>
                <a:gd name="connsiteY30" fmla="*/ 5621 h 10020"/>
                <a:gd name="connsiteX31" fmla="*/ 609 w 10000"/>
                <a:gd name="connsiteY31" fmla="*/ 5986 h 10020"/>
                <a:gd name="connsiteX32" fmla="*/ 384 w 10000"/>
                <a:gd name="connsiteY32" fmla="*/ 6351 h 10020"/>
                <a:gd name="connsiteX33" fmla="*/ 234 w 10000"/>
                <a:gd name="connsiteY33" fmla="*/ 6935 h 10020"/>
                <a:gd name="connsiteX34" fmla="*/ 8 w 10000"/>
                <a:gd name="connsiteY34" fmla="*/ 7593 h 10020"/>
                <a:gd name="connsiteX35" fmla="*/ 384 w 10000"/>
                <a:gd name="connsiteY35" fmla="*/ 7664 h 10020"/>
                <a:gd name="connsiteX36" fmla="*/ 458 w 10000"/>
                <a:gd name="connsiteY36" fmla="*/ 8245 h 10020"/>
                <a:gd name="connsiteX37" fmla="*/ 684 w 10000"/>
                <a:gd name="connsiteY37" fmla="*/ 8831 h 10020"/>
                <a:gd name="connsiteX38" fmla="*/ 1059 w 10000"/>
                <a:gd name="connsiteY38" fmla="*/ 10000 h 10020"/>
                <a:gd name="connsiteX39" fmla="*/ 3940 w 10000"/>
                <a:gd name="connsiteY39" fmla="*/ 9647 h 10020"/>
                <a:gd name="connsiteX40" fmla="*/ 4219 w 10000"/>
                <a:gd name="connsiteY40" fmla="*/ 9620 h 10020"/>
                <a:gd name="connsiteX41" fmla="*/ 4373 w 10000"/>
                <a:gd name="connsiteY41" fmla="*/ 9293 h 10020"/>
                <a:gd name="connsiteX42" fmla="*/ 5064 w 10000"/>
                <a:gd name="connsiteY42" fmla="*/ 9311 h 10020"/>
                <a:gd name="connsiteX43" fmla="*/ 5457 w 10000"/>
                <a:gd name="connsiteY43" fmla="*/ 8984 h 10020"/>
                <a:gd name="connsiteX44" fmla="*/ 5884 w 10000"/>
                <a:gd name="connsiteY44" fmla="*/ 8740 h 10020"/>
                <a:gd name="connsiteX45" fmla="*/ 6040 w 10000"/>
                <a:gd name="connsiteY45" fmla="*/ 8368 h 10020"/>
                <a:gd name="connsiteX46" fmla="*/ 6382 w 10000"/>
                <a:gd name="connsiteY46" fmla="*/ 7982 h 10020"/>
                <a:gd name="connsiteX47" fmla="*/ 6428 w 10000"/>
                <a:gd name="connsiteY47" fmla="*/ 8181 h 10020"/>
                <a:gd name="connsiteX48" fmla="*/ 6444 w 10000"/>
                <a:gd name="connsiteY48" fmla="*/ 8428 h 10020"/>
                <a:gd name="connsiteX49" fmla="*/ 6766 w 10000"/>
                <a:gd name="connsiteY49" fmla="*/ 9268 h 10020"/>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3863 w 10000"/>
                <a:gd name="connsiteY39" fmla="*/ 9806 h 10031"/>
                <a:gd name="connsiteX40" fmla="*/ 4219 w 10000"/>
                <a:gd name="connsiteY40" fmla="*/ 9620 h 10031"/>
                <a:gd name="connsiteX41" fmla="*/ 4373 w 10000"/>
                <a:gd name="connsiteY41" fmla="*/ 9293 h 10031"/>
                <a:gd name="connsiteX42" fmla="*/ 5064 w 10000"/>
                <a:gd name="connsiteY42" fmla="*/ 9311 h 10031"/>
                <a:gd name="connsiteX43" fmla="*/ 5457 w 10000"/>
                <a:gd name="connsiteY43" fmla="*/ 8984 h 10031"/>
                <a:gd name="connsiteX44" fmla="*/ 5884 w 10000"/>
                <a:gd name="connsiteY44" fmla="*/ 8740 h 10031"/>
                <a:gd name="connsiteX45" fmla="*/ 6040 w 10000"/>
                <a:gd name="connsiteY45" fmla="*/ 8368 h 10031"/>
                <a:gd name="connsiteX46" fmla="*/ 6382 w 10000"/>
                <a:gd name="connsiteY46" fmla="*/ 7982 h 10031"/>
                <a:gd name="connsiteX47" fmla="*/ 6428 w 10000"/>
                <a:gd name="connsiteY47" fmla="*/ 8181 h 10031"/>
                <a:gd name="connsiteX48" fmla="*/ 6444 w 10000"/>
                <a:gd name="connsiteY48" fmla="*/ 8428 h 10031"/>
                <a:gd name="connsiteX49" fmla="*/ 6766 w 10000"/>
                <a:gd name="connsiteY49" fmla="*/ 9268 h 10031"/>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3863 w 10000"/>
                <a:gd name="connsiteY39" fmla="*/ 9806 h 10031"/>
                <a:gd name="connsiteX40" fmla="*/ 3863 w 10000"/>
                <a:gd name="connsiteY40" fmla="*/ 9788 h 10031"/>
                <a:gd name="connsiteX41" fmla="*/ 4219 w 10000"/>
                <a:gd name="connsiteY41" fmla="*/ 9620 h 10031"/>
                <a:gd name="connsiteX42" fmla="*/ 4373 w 10000"/>
                <a:gd name="connsiteY42" fmla="*/ 9293 h 10031"/>
                <a:gd name="connsiteX43" fmla="*/ 5064 w 10000"/>
                <a:gd name="connsiteY43" fmla="*/ 9311 h 10031"/>
                <a:gd name="connsiteX44" fmla="*/ 5457 w 10000"/>
                <a:gd name="connsiteY44" fmla="*/ 8984 h 10031"/>
                <a:gd name="connsiteX45" fmla="*/ 5884 w 10000"/>
                <a:gd name="connsiteY45" fmla="*/ 8740 h 10031"/>
                <a:gd name="connsiteX46" fmla="*/ 6040 w 10000"/>
                <a:gd name="connsiteY46" fmla="*/ 8368 h 10031"/>
                <a:gd name="connsiteX47" fmla="*/ 6382 w 10000"/>
                <a:gd name="connsiteY47" fmla="*/ 7982 h 10031"/>
                <a:gd name="connsiteX48" fmla="*/ 6428 w 10000"/>
                <a:gd name="connsiteY48" fmla="*/ 8181 h 10031"/>
                <a:gd name="connsiteX49" fmla="*/ 6444 w 10000"/>
                <a:gd name="connsiteY49" fmla="*/ 8428 h 10031"/>
                <a:gd name="connsiteX50" fmla="*/ 6766 w 10000"/>
                <a:gd name="connsiteY50" fmla="*/ 9268 h 10031"/>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3863 w 10000"/>
                <a:gd name="connsiteY39" fmla="*/ 9806 h 10031"/>
                <a:gd name="connsiteX40" fmla="*/ 3479 w 10000"/>
                <a:gd name="connsiteY40" fmla="*/ 9452 h 10031"/>
                <a:gd name="connsiteX41" fmla="*/ 4219 w 10000"/>
                <a:gd name="connsiteY41" fmla="*/ 9620 h 10031"/>
                <a:gd name="connsiteX42" fmla="*/ 4373 w 10000"/>
                <a:gd name="connsiteY42" fmla="*/ 9293 h 10031"/>
                <a:gd name="connsiteX43" fmla="*/ 5064 w 10000"/>
                <a:gd name="connsiteY43" fmla="*/ 9311 h 10031"/>
                <a:gd name="connsiteX44" fmla="*/ 5457 w 10000"/>
                <a:gd name="connsiteY44" fmla="*/ 8984 h 10031"/>
                <a:gd name="connsiteX45" fmla="*/ 5884 w 10000"/>
                <a:gd name="connsiteY45" fmla="*/ 8740 h 10031"/>
                <a:gd name="connsiteX46" fmla="*/ 6040 w 10000"/>
                <a:gd name="connsiteY46" fmla="*/ 8368 h 10031"/>
                <a:gd name="connsiteX47" fmla="*/ 6382 w 10000"/>
                <a:gd name="connsiteY47" fmla="*/ 7982 h 10031"/>
                <a:gd name="connsiteX48" fmla="*/ 6428 w 10000"/>
                <a:gd name="connsiteY48" fmla="*/ 8181 h 10031"/>
                <a:gd name="connsiteX49" fmla="*/ 6444 w 10000"/>
                <a:gd name="connsiteY49" fmla="*/ 8428 h 10031"/>
                <a:gd name="connsiteX50" fmla="*/ 6766 w 10000"/>
                <a:gd name="connsiteY50" fmla="*/ 9268 h 10031"/>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479 w 10000"/>
                <a:gd name="connsiteY40" fmla="*/ 9452 h 10008"/>
                <a:gd name="connsiteX41" fmla="*/ 4219 w 10000"/>
                <a:gd name="connsiteY41" fmla="*/ 9620 h 10008"/>
                <a:gd name="connsiteX42" fmla="*/ 4373 w 10000"/>
                <a:gd name="connsiteY42" fmla="*/ 9293 h 10008"/>
                <a:gd name="connsiteX43" fmla="*/ 5064 w 10000"/>
                <a:gd name="connsiteY43" fmla="*/ 9311 h 10008"/>
                <a:gd name="connsiteX44" fmla="*/ 5457 w 10000"/>
                <a:gd name="connsiteY44" fmla="*/ 8984 h 10008"/>
                <a:gd name="connsiteX45" fmla="*/ 5884 w 10000"/>
                <a:gd name="connsiteY45" fmla="*/ 8740 h 10008"/>
                <a:gd name="connsiteX46" fmla="*/ 6040 w 10000"/>
                <a:gd name="connsiteY46" fmla="*/ 8368 h 10008"/>
                <a:gd name="connsiteX47" fmla="*/ 6382 w 10000"/>
                <a:gd name="connsiteY47" fmla="*/ 7982 h 10008"/>
                <a:gd name="connsiteX48" fmla="*/ 6428 w 10000"/>
                <a:gd name="connsiteY48" fmla="*/ 8181 h 10008"/>
                <a:gd name="connsiteX49" fmla="*/ 6444 w 10000"/>
                <a:gd name="connsiteY49" fmla="*/ 8428 h 10008"/>
                <a:gd name="connsiteX50" fmla="*/ 6766 w 10000"/>
                <a:gd name="connsiteY50"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479 w 10000"/>
                <a:gd name="connsiteY40" fmla="*/ 9452 h 10008"/>
                <a:gd name="connsiteX41" fmla="*/ 3863 w 10000"/>
                <a:gd name="connsiteY41" fmla="*/ 9778 h 10008"/>
                <a:gd name="connsiteX42" fmla="*/ 4219 w 10000"/>
                <a:gd name="connsiteY42" fmla="*/ 9620 h 10008"/>
                <a:gd name="connsiteX43" fmla="*/ 4373 w 10000"/>
                <a:gd name="connsiteY43" fmla="*/ 9293 h 10008"/>
                <a:gd name="connsiteX44" fmla="*/ 5064 w 10000"/>
                <a:gd name="connsiteY44" fmla="*/ 9311 h 10008"/>
                <a:gd name="connsiteX45" fmla="*/ 5457 w 10000"/>
                <a:gd name="connsiteY45" fmla="*/ 8984 h 10008"/>
                <a:gd name="connsiteX46" fmla="*/ 5884 w 10000"/>
                <a:gd name="connsiteY46" fmla="*/ 8740 h 10008"/>
                <a:gd name="connsiteX47" fmla="*/ 6040 w 10000"/>
                <a:gd name="connsiteY47" fmla="*/ 8368 h 10008"/>
                <a:gd name="connsiteX48" fmla="*/ 6382 w 10000"/>
                <a:gd name="connsiteY48" fmla="*/ 7982 h 10008"/>
                <a:gd name="connsiteX49" fmla="*/ 6428 w 10000"/>
                <a:gd name="connsiteY49" fmla="*/ 8181 h 10008"/>
                <a:gd name="connsiteX50" fmla="*/ 6444 w 10000"/>
                <a:gd name="connsiteY50" fmla="*/ 8428 h 10008"/>
                <a:gd name="connsiteX51" fmla="*/ 6766 w 10000"/>
                <a:gd name="connsiteY51"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479 w 10000"/>
                <a:gd name="connsiteY40" fmla="*/ 9452 h 10008"/>
                <a:gd name="connsiteX41" fmla="*/ 3863 w 10000"/>
                <a:gd name="connsiteY41" fmla="*/ 9778 h 10008"/>
                <a:gd name="connsiteX42" fmla="*/ 4219 w 10000"/>
                <a:gd name="connsiteY42" fmla="*/ 9620 h 10008"/>
                <a:gd name="connsiteX43" fmla="*/ 4373 w 10000"/>
                <a:gd name="connsiteY43" fmla="*/ 9293 h 10008"/>
                <a:gd name="connsiteX44" fmla="*/ 5064 w 10000"/>
                <a:gd name="connsiteY44" fmla="*/ 9311 h 10008"/>
                <a:gd name="connsiteX45" fmla="*/ 5457 w 10000"/>
                <a:gd name="connsiteY45" fmla="*/ 8984 h 10008"/>
                <a:gd name="connsiteX46" fmla="*/ 5884 w 10000"/>
                <a:gd name="connsiteY46" fmla="*/ 8740 h 10008"/>
                <a:gd name="connsiteX47" fmla="*/ 6040 w 10000"/>
                <a:gd name="connsiteY47" fmla="*/ 8368 h 10008"/>
                <a:gd name="connsiteX48" fmla="*/ 6382 w 10000"/>
                <a:gd name="connsiteY48" fmla="*/ 7982 h 10008"/>
                <a:gd name="connsiteX49" fmla="*/ 6428 w 10000"/>
                <a:gd name="connsiteY49" fmla="*/ 8181 h 10008"/>
                <a:gd name="connsiteX50" fmla="*/ 6444 w 10000"/>
                <a:gd name="connsiteY50" fmla="*/ 8428 h 10008"/>
                <a:gd name="connsiteX51" fmla="*/ 6766 w 10000"/>
                <a:gd name="connsiteY51"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479 w 10000"/>
                <a:gd name="connsiteY40" fmla="*/ 9452 h 10008"/>
                <a:gd name="connsiteX41" fmla="*/ 3863 w 10000"/>
                <a:gd name="connsiteY41" fmla="*/ 9778 h 10008"/>
                <a:gd name="connsiteX42" fmla="*/ 4219 w 10000"/>
                <a:gd name="connsiteY42" fmla="*/ 9620 h 10008"/>
                <a:gd name="connsiteX43" fmla="*/ 4373 w 10000"/>
                <a:gd name="connsiteY43" fmla="*/ 9293 h 10008"/>
                <a:gd name="connsiteX44" fmla="*/ 5064 w 10000"/>
                <a:gd name="connsiteY44" fmla="*/ 9311 h 10008"/>
                <a:gd name="connsiteX45" fmla="*/ 5457 w 10000"/>
                <a:gd name="connsiteY45" fmla="*/ 8984 h 10008"/>
                <a:gd name="connsiteX46" fmla="*/ 5884 w 10000"/>
                <a:gd name="connsiteY46" fmla="*/ 8740 h 10008"/>
                <a:gd name="connsiteX47" fmla="*/ 6040 w 10000"/>
                <a:gd name="connsiteY47" fmla="*/ 8368 h 10008"/>
                <a:gd name="connsiteX48" fmla="*/ 6382 w 10000"/>
                <a:gd name="connsiteY48" fmla="*/ 7982 h 10008"/>
                <a:gd name="connsiteX49" fmla="*/ 6428 w 10000"/>
                <a:gd name="connsiteY49" fmla="*/ 8181 h 10008"/>
                <a:gd name="connsiteX50" fmla="*/ 6444 w 10000"/>
                <a:gd name="connsiteY50" fmla="*/ 8428 h 10008"/>
                <a:gd name="connsiteX51" fmla="*/ 6766 w 10000"/>
                <a:gd name="connsiteY51"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786 w 10000"/>
                <a:gd name="connsiteY40" fmla="*/ 9452 h 10008"/>
                <a:gd name="connsiteX41" fmla="*/ 3863 w 10000"/>
                <a:gd name="connsiteY41" fmla="*/ 9778 h 10008"/>
                <a:gd name="connsiteX42" fmla="*/ 4219 w 10000"/>
                <a:gd name="connsiteY42" fmla="*/ 9620 h 10008"/>
                <a:gd name="connsiteX43" fmla="*/ 4373 w 10000"/>
                <a:gd name="connsiteY43" fmla="*/ 9293 h 10008"/>
                <a:gd name="connsiteX44" fmla="*/ 5064 w 10000"/>
                <a:gd name="connsiteY44" fmla="*/ 9311 h 10008"/>
                <a:gd name="connsiteX45" fmla="*/ 5457 w 10000"/>
                <a:gd name="connsiteY45" fmla="*/ 8984 h 10008"/>
                <a:gd name="connsiteX46" fmla="*/ 5884 w 10000"/>
                <a:gd name="connsiteY46" fmla="*/ 8740 h 10008"/>
                <a:gd name="connsiteX47" fmla="*/ 6040 w 10000"/>
                <a:gd name="connsiteY47" fmla="*/ 8368 h 10008"/>
                <a:gd name="connsiteX48" fmla="*/ 6382 w 10000"/>
                <a:gd name="connsiteY48" fmla="*/ 7982 h 10008"/>
                <a:gd name="connsiteX49" fmla="*/ 6428 w 10000"/>
                <a:gd name="connsiteY49" fmla="*/ 8181 h 10008"/>
                <a:gd name="connsiteX50" fmla="*/ 6444 w 10000"/>
                <a:gd name="connsiteY50" fmla="*/ 8428 h 10008"/>
                <a:gd name="connsiteX51" fmla="*/ 6766 w 10000"/>
                <a:gd name="connsiteY51"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786 w 10000"/>
                <a:gd name="connsiteY40" fmla="*/ 9452 h 10008"/>
                <a:gd name="connsiteX41" fmla="*/ 3863 w 10000"/>
                <a:gd name="connsiteY41" fmla="*/ 9778 h 10008"/>
                <a:gd name="connsiteX42" fmla="*/ 4219 w 10000"/>
                <a:gd name="connsiteY42" fmla="*/ 9620 h 10008"/>
                <a:gd name="connsiteX43" fmla="*/ 4373 w 10000"/>
                <a:gd name="connsiteY43" fmla="*/ 9293 h 10008"/>
                <a:gd name="connsiteX44" fmla="*/ 5064 w 10000"/>
                <a:gd name="connsiteY44" fmla="*/ 9311 h 10008"/>
                <a:gd name="connsiteX45" fmla="*/ 5457 w 10000"/>
                <a:gd name="connsiteY45" fmla="*/ 8984 h 10008"/>
                <a:gd name="connsiteX46" fmla="*/ 5884 w 10000"/>
                <a:gd name="connsiteY46" fmla="*/ 8740 h 10008"/>
                <a:gd name="connsiteX47" fmla="*/ 6040 w 10000"/>
                <a:gd name="connsiteY47" fmla="*/ 8368 h 10008"/>
                <a:gd name="connsiteX48" fmla="*/ 6382 w 10000"/>
                <a:gd name="connsiteY48" fmla="*/ 7982 h 10008"/>
                <a:gd name="connsiteX49" fmla="*/ 6428 w 10000"/>
                <a:gd name="connsiteY49" fmla="*/ 8181 h 10008"/>
                <a:gd name="connsiteX50" fmla="*/ 6444 w 10000"/>
                <a:gd name="connsiteY50" fmla="*/ 8428 h 10008"/>
                <a:gd name="connsiteX51" fmla="*/ 6766 w 10000"/>
                <a:gd name="connsiteY51"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008 w 10000"/>
                <a:gd name="connsiteY40" fmla="*/ 9433 h 10008"/>
                <a:gd name="connsiteX41" fmla="*/ 3786 w 10000"/>
                <a:gd name="connsiteY41" fmla="*/ 9452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008 w 10000"/>
                <a:gd name="connsiteY40" fmla="*/ 9433 h 10008"/>
                <a:gd name="connsiteX41" fmla="*/ 3786 w 10000"/>
                <a:gd name="connsiteY41" fmla="*/ 9499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2960 w 10000"/>
                <a:gd name="connsiteY40" fmla="*/ 9480 h 10008"/>
                <a:gd name="connsiteX41" fmla="*/ 3786 w 10000"/>
                <a:gd name="connsiteY41" fmla="*/ 9499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2960 w 10000"/>
                <a:gd name="connsiteY40" fmla="*/ 9480 h 10008"/>
                <a:gd name="connsiteX41" fmla="*/ 3757 w 10000"/>
                <a:gd name="connsiteY41" fmla="*/ 9508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027 w 10000"/>
                <a:gd name="connsiteY40" fmla="*/ 9433 h 10008"/>
                <a:gd name="connsiteX41" fmla="*/ 3757 w 10000"/>
                <a:gd name="connsiteY41" fmla="*/ 9508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2893 w 10000"/>
                <a:gd name="connsiteY40" fmla="*/ 9508 h 10008"/>
                <a:gd name="connsiteX41" fmla="*/ 3757 w 10000"/>
                <a:gd name="connsiteY41" fmla="*/ 9508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2893 w 10000"/>
                <a:gd name="connsiteY40" fmla="*/ 9508 h 10008"/>
                <a:gd name="connsiteX41" fmla="*/ 3757 w 10000"/>
                <a:gd name="connsiteY41" fmla="*/ 9508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2893 w 10000"/>
                <a:gd name="connsiteY40" fmla="*/ 9508 h 10008"/>
                <a:gd name="connsiteX41" fmla="*/ 3757 w 10000"/>
                <a:gd name="connsiteY41" fmla="*/ 9508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893 w 10000"/>
                <a:gd name="connsiteY40" fmla="*/ 9508 h 10018"/>
                <a:gd name="connsiteX41" fmla="*/ 3757 w 10000"/>
                <a:gd name="connsiteY41" fmla="*/ 9508 h 10018"/>
                <a:gd name="connsiteX42" fmla="*/ 3863 w 10000"/>
                <a:gd name="connsiteY42" fmla="*/ 9778 h 10018"/>
                <a:gd name="connsiteX43" fmla="*/ 4219 w 10000"/>
                <a:gd name="connsiteY43" fmla="*/ 9620 h 10018"/>
                <a:gd name="connsiteX44" fmla="*/ 4373 w 10000"/>
                <a:gd name="connsiteY44" fmla="*/ 9293 h 10018"/>
                <a:gd name="connsiteX45" fmla="*/ 5064 w 10000"/>
                <a:gd name="connsiteY45" fmla="*/ 9311 h 10018"/>
                <a:gd name="connsiteX46" fmla="*/ 5457 w 10000"/>
                <a:gd name="connsiteY46" fmla="*/ 8984 h 10018"/>
                <a:gd name="connsiteX47" fmla="*/ 5884 w 10000"/>
                <a:gd name="connsiteY47" fmla="*/ 8740 h 10018"/>
                <a:gd name="connsiteX48" fmla="*/ 6040 w 10000"/>
                <a:gd name="connsiteY48" fmla="*/ 8368 h 10018"/>
                <a:gd name="connsiteX49" fmla="*/ 6382 w 10000"/>
                <a:gd name="connsiteY49" fmla="*/ 7982 h 10018"/>
                <a:gd name="connsiteX50" fmla="*/ 6428 w 10000"/>
                <a:gd name="connsiteY50" fmla="*/ 8181 h 10018"/>
                <a:gd name="connsiteX51" fmla="*/ 6444 w 10000"/>
                <a:gd name="connsiteY51" fmla="*/ 8428 h 10018"/>
                <a:gd name="connsiteX52" fmla="*/ 6766 w 10000"/>
                <a:gd name="connsiteY52"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893 w 10000"/>
                <a:gd name="connsiteY40" fmla="*/ 9508 h 10018"/>
                <a:gd name="connsiteX41" fmla="*/ 3757 w 10000"/>
                <a:gd name="connsiteY41" fmla="*/ 9508 h 10018"/>
                <a:gd name="connsiteX42" fmla="*/ 3863 w 10000"/>
                <a:gd name="connsiteY42" fmla="*/ 9778 h 10018"/>
                <a:gd name="connsiteX43" fmla="*/ 4219 w 10000"/>
                <a:gd name="connsiteY43" fmla="*/ 9620 h 10018"/>
                <a:gd name="connsiteX44" fmla="*/ 4373 w 10000"/>
                <a:gd name="connsiteY44" fmla="*/ 9293 h 10018"/>
                <a:gd name="connsiteX45" fmla="*/ 5064 w 10000"/>
                <a:gd name="connsiteY45" fmla="*/ 9311 h 10018"/>
                <a:gd name="connsiteX46" fmla="*/ 5457 w 10000"/>
                <a:gd name="connsiteY46" fmla="*/ 8984 h 10018"/>
                <a:gd name="connsiteX47" fmla="*/ 5884 w 10000"/>
                <a:gd name="connsiteY47" fmla="*/ 8740 h 10018"/>
                <a:gd name="connsiteX48" fmla="*/ 6040 w 10000"/>
                <a:gd name="connsiteY48" fmla="*/ 8368 h 10018"/>
                <a:gd name="connsiteX49" fmla="*/ 6382 w 10000"/>
                <a:gd name="connsiteY49" fmla="*/ 7982 h 10018"/>
                <a:gd name="connsiteX50" fmla="*/ 6428 w 10000"/>
                <a:gd name="connsiteY50" fmla="*/ 8181 h 10018"/>
                <a:gd name="connsiteX51" fmla="*/ 6444 w 10000"/>
                <a:gd name="connsiteY51" fmla="*/ 8428 h 10018"/>
                <a:gd name="connsiteX52" fmla="*/ 6766 w 10000"/>
                <a:gd name="connsiteY52"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893 w 10000"/>
                <a:gd name="connsiteY40" fmla="*/ 9508 h 10018"/>
                <a:gd name="connsiteX41" fmla="*/ 3757 w 10000"/>
                <a:gd name="connsiteY41" fmla="*/ 9508 h 10018"/>
                <a:gd name="connsiteX42" fmla="*/ 3863 w 10000"/>
                <a:gd name="connsiteY42" fmla="*/ 9778 h 10018"/>
                <a:gd name="connsiteX43" fmla="*/ 4219 w 10000"/>
                <a:gd name="connsiteY43" fmla="*/ 9620 h 10018"/>
                <a:gd name="connsiteX44" fmla="*/ 4373 w 10000"/>
                <a:gd name="connsiteY44" fmla="*/ 9293 h 10018"/>
                <a:gd name="connsiteX45" fmla="*/ 5064 w 10000"/>
                <a:gd name="connsiteY45" fmla="*/ 9311 h 10018"/>
                <a:gd name="connsiteX46" fmla="*/ 5457 w 10000"/>
                <a:gd name="connsiteY46" fmla="*/ 8984 h 10018"/>
                <a:gd name="connsiteX47" fmla="*/ 5884 w 10000"/>
                <a:gd name="connsiteY47" fmla="*/ 8740 h 10018"/>
                <a:gd name="connsiteX48" fmla="*/ 6040 w 10000"/>
                <a:gd name="connsiteY48" fmla="*/ 8368 h 10018"/>
                <a:gd name="connsiteX49" fmla="*/ 6382 w 10000"/>
                <a:gd name="connsiteY49" fmla="*/ 7982 h 10018"/>
                <a:gd name="connsiteX50" fmla="*/ 6428 w 10000"/>
                <a:gd name="connsiteY50" fmla="*/ 8181 h 10018"/>
                <a:gd name="connsiteX51" fmla="*/ 6444 w 10000"/>
                <a:gd name="connsiteY51" fmla="*/ 8428 h 10018"/>
                <a:gd name="connsiteX52" fmla="*/ 6766 w 10000"/>
                <a:gd name="connsiteY52"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538 w 10000"/>
                <a:gd name="connsiteY40" fmla="*/ 9601 h 10018"/>
                <a:gd name="connsiteX41" fmla="*/ 2893 w 10000"/>
                <a:gd name="connsiteY41" fmla="*/ 9508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500 w 10000"/>
                <a:gd name="connsiteY40" fmla="*/ 9227 h 10018"/>
                <a:gd name="connsiteX41" fmla="*/ 2893 w 10000"/>
                <a:gd name="connsiteY41" fmla="*/ 9508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740 w 10000"/>
                <a:gd name="connsiteY40" fmla="*/ 9610 h 10018"/>
                <a:gd name="connsiteX41" fmla="*/ 2893 w 10000"/>
                <a:gd name="connsiteY41" fmla="*/ 9508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740 w 10000"/>
                <a:gd name="connsiteY40" fmla="*/ 9610 h 10018"/>
                <a:gd name="connsiteX41" fmla="*/ 2979 w 10000"/>
                <a:gd name="connsiteY41" fmla="*/ 9527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740 w 10000"/>
                <a:gd name="connsiteY40" fmla="*/ 9610 h 10018"/>
                <a:gd name="connsiteX41" fmla="*/ 2979 w 10000"/>
                <a:gd name="connsiteY41" fmla="*/ 9527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711 w 10000"/>
                <a:gd name="connsiteY40" fmla="*/ 9629 h 10018"/>
                <a:gd name="connsiteX41" fmla="*/ 2979 w 10000"/>
                <a:gd name="connsiteY41" fmla="*/ 9527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09 w 10000"/>
                <a:gd name="connsiteY40" fmla="*/ 9601 h 10015"/>
                <a:gd name="connsiteX41" fmla="*/ 2711 w 10000"/>
                <a:gd name="connsiteY41" fmla="*/ 9629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76 w 10000"/>
                <a:gd name="connsiteY40" fmla="*/ 9517 h 10015"/>
                <a:gd name="connsiteX41" fmla="*/ 2711 w 10000"/>
                <a:gd name="connsiteY41" fmla="*/ 9629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76 w 10000"/>
                <a:gd name="connsiteY40" fmla="*/ 9517 h 10015"/>
                <a:gd name="connsiteX41" fmla="*/ 2711 w 10000"/>
                <a:gd name="connsiteY41" fmla="*/ 9629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76 w 10000"/>
                <a:gd name="connsiteY40" fmla="*/ 9452 h 10015"/>
                <a:gd name="connsiteX41" fmla="*/ 2711 w 10000"/>
                <a:gd name="connsiteY41" fmla="*/ 9629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76 w 10000"/>
                <a:gd name="connsiteY40" fmla="*/ 9452 h 10015"/>
                <a:gd name="connsiteX41" fmla="*/ 2711 w 10000"/>
                <a:gd name="connsiteY41" fmla="*/ 9853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76 w 10000"/>
                <a:gd name="connsiteY40" fmla="*/ 9452 h 10015"/>
                <a:gd name="connsiteX41" fmla="val 5555"/>
                <a:gd name="connsiteY41" fmla="*/ 9592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66 w 10000"/>
                <a:gd name="connsiteY40" fmla="*/ 9433 h 10015"/>
                <a:gd name="connsiteX41" fmla="*/ 2721 w 10000"/>
                <a:gd name="connsiteY41" fmla="*/ 9592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4"/>
                <a:gd name="connsiteX1" fmla="*/ 7446 w 10000"/>
                <a:gd name="connsiteY1" fmla="*/ 8978 h 10014"/>
                <a:gd name="connsiteX2" fmla="*/ 7821 w 10000"/>
                <a:gd name="connsiteY2" fmla="*/ 8978 h 10014"/>
                <a:gd name="connsiteX3" fmla="*/ 8047 w 10000"/>
                <a:gd name="connsiteY3" fmla="*/ 8029 h 10014"/>
                <a:gd name="connsiteX4" fmla="*/ 8648 w 10000"/>
                <a:gd name="connsiteY4" fmla="*/ 7444 h 10014"/>
                <a:gd name="connsiteX5" fmla="*/ 8873 w 10000"/>
                <a:gd name="connsiteY5" fmla="*/ 6351 h 10014"/>
                <a:gd name="connsiteX6" fmla="*/ 8722 w 10000"/>
                <a:gd name="connsiteY6" fmla="*/ 5768 h 10014"/>
                <a:gd name="connsiteX7" fmla="*/ 9098 w 10000"/>
                <a:gd name="connsiteY7" fmla="*/ 4525 h 10014"/>
                <a:gd name="connsiteX8" fmla="*/ 9399 w 10000"/>
                <a:gd name="connsiteY8" fmla="*/ 4160 h 10014"/>
                <a:gd name="connsiteX9" fmla="*/ 10000 w 10000"/>
                <a:gd name="connsiteY9" fmla="*/ 3576 h 10014"/>
                <a:gd name="connsiteX10" fmla="*/ 9774 w 10000"/>
                <a:gd name="connsiteY10" fmla="*/ 3502 h 10014"/>
                <a:gd name="connsiteX11" fmla="*/ 9399 w 10000"/>
                <a:gd name="connsiteY11" fmla="*/ 3140 h 10014"/>
                <a:gd name="connsiteX12" fmla="*/ 9173 w 10000"/>
                <a:gd name="connsiteY12" fmla="*/ 2044 h 10014"/>
                <a:gd name="connsiteX13" fmla="*/ 9173 w 10000"/>
                <a:gd name="connsiteY13" fmla="*/ 1460 h 10014"/>
                <a:gd name="connsiteX14" fmla="*/ 9098 w 10000"/>
                <a:gd name="connsiteY14" fmla="*/ 729 h 10014"/>
                <a:gd name="connsiteX15" fmla="*/ 8873 w 10000"/>
                <a:gd name="connsiteY15" fmla="*/ 511 h 10014"/>
                <a:gd name="connsiteX16" fmla="*/ 8497 w 10000"/>
                <a:gd name="connsiteY16" fmla="*/ 219 h 10014"/>
                <a:gd name="connsiteX17" fmla="*/ 8272 w 10000"/>
                <a:gd name="connsiteY17" fmla="*/ 0 h 10014"/>
                <a:gd name="connsiteX18" fmla="*/ 7821 w 10000"/>
                <a:gd name="connsiteY18" fmla="*/ 293 h 10014"/>
                <a:gd name="connsiteX19" fmla="*/ 7370 w 10000"/>
                <a:gd name="connsiteY19" fmla="*/ 729 h 10014"/>
                <a:gd name="connsiteX20" fmla="*/ 6769 w 10000"/>
                <a:gd name="connsiteY20" fmla="*/ 729 h 10014"/>
                <a:gd name="connsiteX21" fmla="*/ 5717 w 10000"/>
                <a:gd name="connsiteY21" fmla="*/ 729 h 10014"/>
                <a:gd name="connsiteX22" fmla="*/ 5717 w 10000"/>
                <a:gd name="connsiteY22" fmla="*/ 658 h 10014"/>
                <a:gd name="connsiteX23" fmla="*/ 5643 w 10000"/>
                <a:gd name="connsiteY23" fmla="*/ 729 h 10014"/>
                <a:gd name="connsiteX24" fmla="*/ 1961 w 10000"/>
                <a:gd name="connsiteY24" fmla="*/ 729 h 10014"/>
                <a:gd name="connsiteX25" fmla="*/ 1961 w 10000"/>
                <a:gd name="connsiteY25" fmla="*/ 2263 h 10014"/>
                <a:gd name="connsiteX26" fmla="*/ 1285 w 10000"/>
                <a:gd name="connsiteY26" fmla="*/ 2263 h 10014"/>
                <a:gd name="connsiteX27" fmla="*/ 1285 w 10000"/>
                <a:gd name="connsiteY27" fmla="*/ 2556 h 10014"/>
                <a:gd name="connsiteX28" fmla="*/ 1285 w 10000"/>
                <a:gd name="connsiteY28" fmla="*/ 5179 h 10014"/>
                <a:gd name="connsiteX29" fmla="*/ 1135 w 10000"/>
                <a:gd name="connsiteY29" fmla="*/ 5327 h 10014"/>
                <a:gd name="connsiteX30" fmla="*/ 684 w 10000"/>
                <a:gd name="connsiteY30" fmla="*/ 5621 h 10014"/>
                <a:gd name="connsiteX31" fmla="*/ 609 w 10000"/>
                <a:gd name="connsiteY31" fmla="*/ 5986 h 10014"/>
                <a:gd name="connsiteX32" fmla="*/ 384 w 10000"/>
                <a:gd name="connsiteY32" fmla="*/ 6351 h 10014"/>
                <a:gd name="connsiteX33" fmla="*/ 234 w 10000"/>
                <a:gd name="connsiteY33" fmla="*/ 6935 h 10014"/>
                <a:gd name="connsiteX34" fmla="*/ 8 w 10000"/>
                <a:gd name="connsiteY34" fmla="*/ 7593 h 10014"/>
                <a:gd name="connsiteX35" fmla="*/ 384 w 10000"/>
                <a:gd name="connsiteY35" fmla="*/ 7664 h 10014"/>
                <a:gd name="connsiteX36" fmla="*/ 458 w 10000"/>
                <a:gd name="connsiteY36" fmla="*/ 8245 h 10014"/>
                <a:gd name="connsiteX37" fmla="*/ 684 w 10000"/>
                <a:gd name="connsiteY37" fmla="*/ 8831 h 10014"/>
                <a:gd name="connsiteX38" fmla="*/ 1059 w 10000"/>
                <a:gd name="connsiteY38" fmla="*/ 10000 h 10014"/>
                <a:gd name="connsiteX39" fmla="*/ 2394 w 10000"/>
                <a:gd name="connsiteY39" fmla="*/ 9237 h 10014"/>
                <a:gd name="connsiteX40" fmla="*/ 2566 w 10000"/>
                <a:gd name="connsiteY40" fmla="*/ 9433 h 10014"/>
                <a:gd name="connsiteX41" fmla="*/ 2721 w 10000"/>
                <a:gd name="connsiteY41" fmla="*/ 9592 h 10014"/>
                <a:gd name="connsiteX42" fmla="*/ 2979 w 10000"/>
                <a:gd name="connsiteY42" fmla="*/ 9527 h 10014"/>
                <a:gd name="connsiteX43" fmla="*/ 3757 w 10000"/>
                <a:gd name="connsiteY43" fmla="*/ 9508 h 10014"/>
                <a:gd name="connsiteX44" fmla="*/ 3863 w 10000"/>
                <a:gd name="connsiteY44" fmla="*/ 9778 h 10014"/>
                <a:gd name="connsiteX45" fmla="*/ 4219 w 10000"/>
                <a:gd name="connsiteY45" fmla="*/ 9620 h 10014"/>
                <a:gd name="connsiteX46" fmla="*/ 4373 w 10000"/>
                <a:gd name="connsiteY46" fmla="*/ 9293 h 10014"/>
                <a:gd name="connsiteX47" fmla="*/ 5064 w 10000"/>
                <a:gd name="connsiteY47" fmla="*/ 9311 h 10014"/>
                <a:gd name="connsiteX48" fmla="*/ 5457 w 10000"/>
                <a:gd name="connsiteY48" fmla="*/ 8984 h 10014"/>
                <a:gd name="connsiteX49" fmla="*/ 5884 w 10000"/>
                <a:gd name="connsiteY49" fmla="*/ 8740 h 10014"/>
                <a:gd name="connsiteX50" fmla="*/ 6040 w 10000"/>
                <a:gd name="connsiteY50" fmla="*/ 8368 h 10014"/>
                <a:gd name="connsiteX51" fmla="*/ 6382 w 10000"/>
                <a:gd name="connsiteY51" fmla="*/ 7982 h 10014"/>
                <a:gd name="connsiteX52" fmla="*/ 6428 w 10000"/>
                <a:gd name="connsiteY52" fmla="*/ 8181 h 10014"/>
                <a:gd name="connsiteX53" fmla="*/ 6444 w 10000"/>
                <a:gd name="connsiteY53" fmla="*/ 8428 h 10014"/>
                <a:gd name="connsiteX54" fmla="*/ 6766 w 10000"/>
                <a:gd name="connsiteY54" fmla="*/ 9268 h 10014"/>
                <a:gd name="connsiteX0" fmla="*/ 7446 w 10000"/>
                <a:gd name="connsiteY0" fmla="val 5000"/>
                <a:gd name="connsiteX1" fmla="*/ 7446 w 10000"/>
                <a:gd name="connsiteY1" fmla="*/ 8978 h 10009"/>
                <a:gd name="connsiteX2" fmla="*/ 7821 w 10000"/>
                <a:gd name="connsiteY2" fmla="*/ 8978 h 10009"/>
                <a:gd name="connsiteX3" fmla="*/ 8047 w 10000"/>
                <a:gd name="connsiteY3" fmla="*/ 8029 h 10009"/>
                <a:gd name="connsiteX4" fmla="*/ 8648 w 10000"/>
                <a:gd name="connsiteY4" fmla="*/ 7444 h 10009"/>
                <a:gd name="connsiteX5" fmla="*/ 8873 w 10000"/>
                <a:gd name="connsiteY5" fmla="*/ 6351 h 10009"/>
                <a:gd name="connsiteX6" fmla="*/ 8722 w 10000"/>
                <a:gd name="connsiteY6" fmla="*/ 5768 h 10009"/>
                <a:gd name="connsiteX7" fmla="*/ 9098 w 10000"/>
                <a:gd name="connsiteY7" fmla="*/ 4525 h 10009"/>
                <a:gd name="connsiteX8" fmla="*/ 9399 w 10000"/>
                <a:gd name="connsiteY8" fmla="*/ 4160 h 10009"/>
                <a:gd name="connsiteX9" fmla="*/ 10000 w 10000"/>
                <a:gd name="connsiteY9" fmla="*/ 3576 h 10009"/>
                <a:gd name="connsiteX10" fmla="*/ 9774 w 10000"/>
                <a:gd name="connsiteY10" fmla="*/ 3502 h 10009"/>
                <a:gd name="connsiteX11" fmla="*/ 9399 w 10000"/>
                <a:gd name="connsiteY11" fmla="*/ 3140 h 10009"/>
                <a:gd name="connsiteX12" fmla="*/ 9173 w 10000"/>
                <a:gd name="connsiteY12" fmla="*/ 2044 h 10009"/>
                <a:gd name="connsiteX13" fmla="*/ 9173 w 10000"/>
                <a:gd name="connsiteY13" fmla="*/ 1460 h 10009"/>
                <a:gd name="connsiteX14" fmla="*/ 9098 w 10000"/>
                <a:gd name="connsiteY14" fmla="*/ 729 h 10009"/>
                <a:gd name="connsiteX15" fmla="*/ 8873 w 10000"/>
                <a:gd name="connsiteY15" fmla="*/ 511 h 10009"/>
                <a:gd name="connsiteX16" fmla="*/ 8497 w 10000"/>
                <a:gd name="connsiteY16" fmla="*/ 219 h 10009"/>
                <a:gd name="connsiteX17" fmla="*/ 8272 w 10000"/>
                <a:gd name="connsiteY17" fmla="*/ 0 h 10009"/>
                <a:gd name="connsiteX18" fmla="*/ 7821 w 10000"/>
                <a:gd name="connsiteY18" fmla="*/ 293 h 10009"/>
                <a:gd name="connsiteX19" fmla="*/ 7370 w 10000"/>
                <a:gd name="connsiteY19" fmla="*/ 729 h 10009"/>
                <a:gd name="connsiteX20" fmla="*/ 6769 w 10000"/>
                <a:gd name="connsiteY20" fmla="*/ 729 h 10009"/>
                <a:gd name="connsiteX21" fmla="*/ 5717 w 10000"/>
                <a:gd name="connsiteY21" fmla="*/ 729 h 10009"/>
                <a:gd name="connsiteX22" fmla="*/ 5717 w 10000"/>
                <a:gd name="connsiteY22" fmla="*/ 658 h 10009"/>
                <a:gd name="connsiteX23" fmla="*/ 5643 w 10000"/>
                <a:gd name="connsiteY23" fmla="*/ 729 h 10009"/>
                <a:gd name="connsiteX24" fmla="*/ 1961 w 10000"/>
                <a:gd name="connsiteY24" fmla="*/ 729 h 10009"/>
                <a:gd name="connsiteX25" fmla="*/ 1961 w 10000"/>
                <a:gd name="connsiteY25" fmla="*/ 2263 h 10009"/>
                <a:gd name="connsiteX26" fmla="*/ 1285 w 10000"/>
                <a:gd name="connsiteY26" fmla="*/ 2263 h 10009"/>
                <a:gd name="connsiteX27" fmla="*/ 1285 w 10000"/>
                <a:gd name="connsiteY27" fmla="*/ 2556 h 10009"/>
                <a:gd name="connsiteX28" fmla="*/ 1285 w 10000"/>
                <a:gd name="connsiteY28" fmla="*/ 5179 h 10009"/>
                <a:gd name="connsiteX29" fmla="*/ 1135 w 10000"/>
                <a:gd name="connsiteY29" fmla="*/ 5327 h 10009"/>
                <a:gd name="connsiteX30" fmla="*/ 684 w 10000"/>
                <a:gd name="connsiteY30" fmla="*/ 5621 h 10009"/>
                <a:gd name="connsiteX31" fmla="*/ 609 w 10000"/>
                <a:gd name="connsiteY31" fmla="*/ 5986 h 10009"/>
                <a:gd name="connsiteX32" fmla="*/ 384 w 10000"/>
                <a:gd name="connsiteY32" fmla="*/ 6351 h 10009"/>
                <a:gd name="connsiteX33" fmla="*/ 234 w 10000"/>
                <a:gd name="connsiteY33" fmla="*/ 6935 h 10009"/>
                <a:gd name="connsiteX34" fmla="*/ 8 w 10000"/>
                <a:gd name="connsiteY34" fmla="*/ 7593 h 10009"/>
                <a:gd name="connsiteX35" fmla="*/ 384 w 10000"/>
                <a:gd name="connsiteY35" fmla="*/ 7664 h 10009"/>
                <a:gd name="connsiteX36" fmla="*/ 458 w 10000"/>
                <a:gd name="connsiteY36" fmla="*/ 8245 h 10009"/>
                <a:gd name="connsiteX37" fmla="*/ 684 w 10000"/>
                <a:gd name="connsiteY37" fmla="*/ 8831 h 10009"/>
                <a:gd name="connsiteX38" fmla="*/ 1059 w 10000"/>
                <a:gd name="connsiteY38" fmla="*/ 10000 h 10009"/>
                <a:gd name="connsiteX39" fmla="*/ 2394 w 10000"/>
                <a:gd name="connsiteY39" fmla="*/ 9237 h 10009"/>
                <a:gd name="connsiteX40" fmla="*/ 2566 w 10000"/>
                <a:gd name="connsiteY40" fmla="*/ 9433 h 10009"/>
                <a:gd name="connsiteX41" fmla="*/ 2721 w 10000"/>
                <a:gd name="connsiteY41" fmla="*/ 9592 h 10009"/>
                <a:gd name="connsiteX42" fmla="*/ 2979 w 10000"/>
                <a:gd name="connsiteY42" fmla="*/ 9527 h 10009"/>
                <a:gd name="connsiteX43" fmla="*/ 3757 w 10000"/>
                <a:gd name="connsiteY43" fmla="*/ 9508 h 10009"/>
                <a:gd name="connsiteX44" fmla="*/ 3863 w 10000"/>
                <a:gd name="connsiteY44" fmla="*/ 9778 h 10009"/>
                <a:gd name="connsiteX45" fmla="*/ 4219 w 10000"/>
                <a:gd name="connsiteY45" fmla="*/ 9620 h 10009"/>
                <a:gd name="connsiteX46" fmla="*/ 4373 w 10000"/>
                <a:gd name="connsiteY46" fmla="*/ 9293 h 10009"/>
                <a:gd name="connsiteX47" fmla="*/ 5064 w 10000"/>
                <a:gd name="connsiteY47" fmla="*/ 9311 h 10009"/>
                <a:gd name="connsiteX48" fmla="*/ 5457 w 10000"/>
                <a:gd name="connsiteY48" fmla="*/ 8984 h 10009"/>
                <a:gd name="connsiteX49" fmla="*/ 5884 w 10000"/>
                <a:gd name="connsiteY49" fmla="*/ 8740 h 10009"/>
                <a:gd name="connsiteX50" fmla="*/ 6040 w 10000"/>
                <a:gd name="connsiteY50" fmla="*/ 8368 h 10009"/>
                <a:gd name="connsiteX51" fmla="*/ 6382 w 10000"/>
                <a:gd name="connsiteY51" fmla="*/ 7982 h 10009"/>
                <a:gd name="connsiteX52" fmla="*/ 6428 w 10000"/>
                <a:gd name="connsiteY52" fmla="*/ 8181 h 10009"/>
                <a:gd name="connsiteX53" fmla="*/ 6444 w 10000"/>
                <a:gd name="connsiteY53" fmla="*/ 8428 h 10009"/>
                <a:gd name="connsiteX54" fmla="*/ 6766 w 10000"/>
                <a:gd name="connsiteY54" fmla="*/ 9268 h 10009"/>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413 w 10000"/>
                <a:gd name="connsiteY39" fmla="*/ 9209 h 10008"/>
                <a:gd name="connsiteX40" fmla="*/ 2566 w 10000"/>
                <a:gd name="connsiteY40" fmla="*/ 9433 h 10008"/>
                <a:gd name="connsiteX41" fmla="*/ 2721 w 10000"/>
                <a:gd name="connsiteY41" fmla="*/ 9592 h 10008"/>
                <a:gd name="connsiteX42" fmla="*/ 2979 w 10000"/>
                <a:gd name="connsiteY42" fmla="*/ 9527 h 10008"/>
                <a:gd name="connsiteX43" fmla="*/ 3757 w 10000"/>
                <a:gd name="connsiteY43" fmla="*/ 9508 h 10008"/>
                <a:gd name="connsiteX44" fmla="*/ 3863 w 10000"/>
                <a:gd name="connsiteY44" fmla="*/ 9778 h 10008"/>
                <a:gd name="connsiteX45" fmla="*/ 4219 w 10000"/>
                <a:gd name="connsiteY45" fmla="*/ 9620 h 10008"/>
                <a:gd name="connsiteX46" fmla="*/ 4373 w 10000"/>
                <a:gd name="connsiteY46" fmla="*/ 9293 h 10008"/>
                <a:gd name="connsiteX47" fmla="*/ 5064 w 10000"/>
                <a:gd name="connsiteY47" fmla="*/ 9311 h 10008"/>
                <a:gd name="connsiteX48" fmla="*/ 5457 w 10000"/>
                <a:gd name="connsiteY48" fmla="*/ 8984 h 10008"/>
                <a:gd name="connsiteX49" fmla="*/ 5884 w 10000"/>
                <a:gd name="connsiteY49" fmla="*/ 8740 h 10008"/>
                <a:gd name="connsiteX50" fmla="*/ 6040 w 10000"/>
                <a:gd name="connsiteY50" fmla="*/ 8368 h 10008"/>
                <a:gd name="connsiteX51" fmla="*/ 6382 w 10000"/>
                <a:gd name="connsiteY51" fmla="*/ 7982 h 10008"/>
                <a:gd name="connsiteX52" fmla="*/ 6428 w 10000"/>
                <a:gd name="connsiteY52" fmla="*/ 8181 h 10008"/>
                <a:gd name="connsiteX53" fmla="*/ 6444 w 10000"/>
                <a:gd name="connsiteY53" fmla="*/ 8428 h 10008"/>
                <a:gd name="connsiteX54" fmla="*/ 6766 w 10000"/>
                <a:gd name="connsiteY54"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413 w 10000"/>
                <a:gd name="connsiteY39" fmla="*/ 9209 h 10008"/>
                <a:gd name="connsiteX40" fmla="*/ 2566 w 10000"/>
                <a:gd name="connsiteY40" fmla="*/ 9433 h 10008"/>
                <a:gd name="connsiteX41" fmla="*/ 2721 w 10000"/>
                <a:gd name="connsiteY41" fmla="*/ 9592 h 10008"/>
                <a:gd name="connsiteX42" fmla="*/ 2979 w 10000"/>
                <a:gd name="connsiteY42" fmla="*/ 9527 h 10008"/>
                <a:gd name="connsiteX43" fmla="*/ 3757 w 10000"/>
                <a:gd name="connsiteY43" fmla="*/ 9508 h 10008"/>
                <a:gd name="connsiteX44" fmla="*/ 3863 w 10000"/>
                <a:gd name="connsiteY44" fmla="*/ 9778 h 10008"/>
                <a:gd name="connsiteX45" fmla="*/ 4219 w 10000"/>
                <a:gd name="connsiteY45" fmla="*/ 9620 h 10008"/>
                <a:gd name="connsiteX46" fmla="*/ 4373 w 10000"/>
                <a:gd name="connsiteY46" fmla="*/ 9293 h 10008"/>
                <a:gd name="connsiteX47" fmla="*/ 5064 w 10000"/>
                <a:gd name="connsiteY47" fmla="*/ 9311 h 10008"/>
                <a:gd name="connsiteX48" fmla="*/ 5457 w 10000"/>
                <a:gd name="connsiteY48" fmla="*/ 8984 h 10008"/>
                <a:gd name="connsiteX49" fmla="*/ 5884 w 10000"/>
                <a:gd name="connsiteY49" fmla="*/ 8740 h 10008"/>
                <a:gd name="connsiteX50" fmla="*/ 6040 w 10000"/>
                <a:gd name="connsiteY50" fmla="*/ 8368 h 10008"/>
                <a:gd name="connsiteX51" fmla="*/ 6382 w 10000"/>
                <a:gd name="connsiteY51" fmla="*/ 7982 h 10008"/>
                <a:gd name="connsiteX52" fmla="*/ 6428 w 10000"/>
                <a:gd name="connsiteY52" fmla="*/ 8181 h 10008"/>
                <a:gd name="connsiteX53" fmla="*/ 6444 w 10000"/>
                <a:gd name="connsiteY53" fmla="*/ 8428 h 10008"/>
                <a:gd name="connsiteX54" fmla="*/ 6766 w 10000"/>
                <a:gd name="connsiteY54"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413 w 10000"/>
                <a:gd name="connsiteY39" fmla="*/ 9209 h 10008"/>
                <a:gd name="connsiteX40" fmla="*/ 2566 w 10000"/>
                <a:gd name="connsiteY40" fmla="*/ 9433 h 10008"/>
                <a:gd name="connsiteX41" fmla="*/ 2605 w 10000"/>
                <a:gd name="connsiteY41" fmla="*/ 9461 h 10008"/>
                <a:gd name="connsiteX42" fmla="*/ 2721 w 10000"/>
                <a:gd name="connsiteY42" fmla="*/ 9592 h 10008"/>
                <a:gd name="connsiteX43" fmla="*/ 2979 w 10000"/>
                <a:gd name="connsiteY43" fmla="*/ 9527 h 10008"/>
                <a:gd name="connsiteX44" fmla="*/ 3757 w 10000"/>
                <a:gd name="connsiteY44" fmla="*/ 9508 h 10008"/>
                <a:gd name="connsiteX45" fmla="*/ 3863 w 10000"/>
                <a:gd name="connsiteY45" fmla="*/ 9778 h 10008"/>
                <a:gd name="connsiteX46" fmla="*/ 4219 w 10000"/>
                <a:gd name="connsiteY46" fmla="*/ 9620 h 10008"/>
                <a:gd name="connsiteX47" fmla="*/ 4373 w 10000"/>
                <a:gd name="connsiteY47" fmla="*/ 9293 h 10008"/>
                <a:gd name="connsiteX48" fmla="*/ 5064 w 10000"/>
                <a:gd name="connsiteY48" fmla="*/ 9311 h 10008"/>
                <a:gd name="connsiteX49" fmla="*/ 5457 w 10000"/>
                <a:gd name="connsiteY49" fmla="*/ 8984 h 10008"/>
                <a:gd name="connsiteX50" fmla="*/ 5884 w 10000"/>
                <a:gd name="connsiteY50" fmla="*/ 8740 h 10008"/>
                <a:gd name="connsiteX51" fmla="*/ 6040 w 10000"/>
                <a:gd name="connsiteY51" fmla="*/ 8368 h 10008"/>
                <a:gd name="connsiteX52" fmla="*/ 6382 w 10000"/>
                <a:gd name="connsiteY52" fmla="*/ 7982 h 10008"/>
                <a:gd name="connsiteX53" fmla="*/ 6428 w 10000"/>
                <a:gd name="connsiteY53" fmla="*/ 8181 h 10008"/>
                <a:gd name="connsiteX54" fmla="*/ 6444 w 10000"/>
                <a:gd name="connsiteY54" fmla="*/ 8428 h 10008"/>
                <a:gd name="connsiteX55" fmla="*/ 6766 w 10000"/>
                <a:gd name="connsiteY55"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1817 w 10000"/>
                <a:gd name="connsiteY39" fmla="*/ 9069 h 10008"/>
                <a:gd name="connsiteX40" fmla="*/ 2566 w 10000"/>
                <a:gd name="connsiteY40" fmla="*/ 9433 h 10008"/>
                <a:gd name="connsiteX41" fmla="*/ 2605 w 10000"/>
                <a:gd name="connsiteY41" fmla="*/ 9461 h 10008"/>
                <a:gd name="connsiteX42" fmla="*/ 2721 w 10000"/>
                <a:gd name="connsiteY42" fmla="*/ 9592 h 10008"/>
                <a:gd name="connsiteX43" fmla="*/ 2979 w 10000"/>
                <a:gd name="connsiteY43" fmla="*/ 9527 h 10008"/>
                <a:gd name="connsiteX44" fmla="*/ 3757 w 10000"/>
                <a:gd name="connsiteY44" fmla="*/ 9508 h 10008"/>
                <a:gd name="connsiteX45" fmla="*/ 3863 w 10000"/>
                <a:gd name="connsiteY45" fmla="*/ 9778 h 10008"/>
                <a:gd name="connsiteX46" fmla="*/ 4219 w 10000"/>
                <a:gd name="connsiteY46" fmla="*/ 9620 h 10008"/>
                <a:gd name="connsiteX47" fmla="*/ 4373 w 10000"/>
                <a:gd name="connsiteY47" fmla="*/ 9293 h 10008"/>
                <a:gd name="connsiteX48" fmla="*/ 5064 w 10000"/>
                <a:gd name="connsiteY48" fmla="*/ 9311 h 10008"/>
                <a:gd name="connsiteX49" fmla="*/ 5457 w 10000"/>
                <a:gd name="connsiteY49" fmla="*/ 8984 h 10008"/>
                <a:gd name="connsiteX50" fmla="*/ 5884 w 10000"/>
                <a:gd name="connsiteY50" fmla="*/ 8740 h 10008"/>
                <a:gd name="connsiteX51" fmla="*/ 6040 w 10000"/>
                <a:gd name="connsiteY51" fmla="*/ 8368 h 10008"/>
                <a:gd name="connsiteX52" fmla="*/ 6382 w 10000"/>
                <a:gd name="connsiteY52" fmla="*/ 7982 h 10008"/>
                <a:gd name="connsiteX53" fmla="*/ 6428 w 10000"/>
                <a:gd name="connsiteY53" fmla="*/ 8181 h 10008"/>
                <a:gd name="connsiteX54" fmla="*/ 6444 w 10000"/>
                <a:gd name="connsiteY54" fmla="*/ 8428 h 10008"/>
                <a:gd name="connsiteX55" fmla="*/ 6766 w 10000"/>
                <a:gd name="connsiteY55" fmla="*/ 9268 h 10008"/>
                <a:gd name="connsiteX0" fmla="*/ 7446 w 10000"/>
                <a:gd name="connsiteY0" fmla="*/ 9488 h 10028"/>
                <a:gd name="connsiteX1" fmla="*/ 7446 w 10000"/>
                <a:gd name="connsiteY1" fmla="*/ 8978 h 10028"/>
                <a:gd name="connsiteX2" fmla="*/ 7821 w 10000"/>
                <a:gd name="connsiteY2" fmla="*/ 8978 h 10028"/>
                <a:gd name="connsiteX3" fmla="*/ 8047 w 10000"/>
                <a:gd name="connsiteY3" fmla="*/ 8029 h 10028"/>
                <a:gd name="connsiteX4" fmla="*/ 8648 w 10000"/>
                <a:gd name="connsiteY4" fmla="*/ 7444 h 10028"/>
                <a:gd name="connsiteX5" fmla="*/ 8873 w 10000"/>
                <a:gd name="connsiteY5" fmla="*/ 6351 h 10028"/>
                <a:gd name="connsiteX6" fmla="*/ 8722 w 10000"/>
                <a:gd name="connsiteY6" fmla="*/ 5768 h 10028"/>
                <a:gd name="connsiteX7" fmla="*/ 9098 w 10000"/>
                <a:gd name="connsiteY7" fmla="*/ 4525 h 10028"/>
                <a:gd name="connsiteX8" fmla="*/ 9399 w 10000"/>
                <a:gd name="connsiteY8" fmla="*/ 4160 h 10028"/>
                <a:gd name="connsiteX9" fmla="*/ 10000 w 10000"/>
                <a:gd name="connsiteY9" fmla="*/ 3576 h 10028"/>
                <a:gd name="connsiteX10" fmla="*/ 9774 w 10000"/>
                <a:gd name="connsiteY10" fmla="*/ 3502 h 10028"/>
                <a:gd name="connsiteX11" fmla="*/ 9399 w 10000"/>
                <a:gd name="connsiteY11" fmla="*/ 3140 h 10028"/>
                <a:gd name="connsiteX12" fmla="*/ 9173 w 10000"/>
                <a:gd name="connsiteY12" fmla="*/ 2044 h 10028"/>
                <a:gd name="connsiteX13" fmla="*/ 9173 w 10000"/>
                <a:gd name="connsiteY13" fmla="*/ 1460 h 10028"/>
                <a:gd name="connsiteX14" fmla="*/ 9098 w 10000"/>
                <a:gd name="connsiteY14" fmla="*/ 729 h 10028"/>
                <a:gd name="connsiteX15" fmla="*/ 8873 w 10000"/>
                <a:gd name="connsiteY15" fmla="*/ 511 h 10028"/>
                <a:gd name="connsiteX16" fmla="*/ 8497 w 10000"/>
                <a:gd name="connsiteY16" fmla="*/ 219 h 10028"/>
                <a:gd name="connsiteX17" fmla="*/ 8272 w 10000"/>
                <a:gd name="connsiteY17" fmla="*/ 0 h 10028"/>
                <a:gd name="connsiteX18" fmla="*/ 7821 w 10000"/>
                <a:gd name="connsiteY18" fmla="*/ 293 h 10028"/>
                <a:gd name="connsiteX19" fmla="*/ 7370 w 10000"/>
                <a:gd name="connsiteY19" fmla="*/ 729 h 10028"/>
                <a:gd name="connsiteX20" fmla="*/ 6769 w 10000"/>
                <a:gd name="connsiteY20" fmla="*/ 729 h 10028"/>
                <a:gd name="connsiteX21" fmla="*/ 5717 w 10000"/>
                <a:gd name="connsiteY21" fmla="*/ 729 h 10028"/>
                <a:gd name="connsiteX22" fmla="*/ 5717 w 10000"/>
                <a:gd name="connsiteY22" fmla="*/ 658 h 10028"/>
                <a:gd name="connsiteX23" fmla="*/ 5643 w 10000"/>
                <a:gd name="connsiteY23" fmla="*/ 729 h 10028"/>
                <a:gd name="connsiteX24" fmla="*/ 1961 w 10000"/>
                <a:gd name="connsiteY24" fmla="*/ 729 h 10028"/>
                <a:gd name="connsiteX25" fmla="*/ 1961 w 10000"/>
                <a:gd name="connsiteY25" fmla="*/ 2263 h 10028"/>
                <a:gd name="connsiteX26" fmla="*/ 1285 w 10000"/>
                <a:gd name="connsiteY26" fmla="*/ 2263 h 10028"/>
                <a:gd name="connsiteX27" fmla="*/ 1285 w 10000"/>
                <a:gd name="connsiteY27" fmla="*/ 2556 h 10028"/>
                <a:gd name="connsiteX28" fmla="*/ 1285 w 10000"/>
                <a:gd name="connsiteY28" fmla="*/ 5179 h 10028"/>
                <a:gd name="connsiteX29" fmla="*/ 1135 w 10000"/>
                <a:gd name="connsiteY29" fmla="*/ 5327 h 10028"/>
                <a:gd name="connsiteX30" fmla="*/ 684 w 10000"/>
                <a:gd name="connsiteY30" fmla="*/ 5621 h 10028"/>
                <a:gd name="connsiteX31" fmla="*/ 609 w 10000"/>
                <a:gd name="connsiteY31" fmla="*/ 5986 h 10028"/>
                <a:gd name="connsiteX32" fmla="*/ 384 w 10000"/>
                <a:gd name="connsiteY32" fmla="*/ 6351 h 10028"/>
                <a:gd name="connsiteX33" fmla="*/ 234 w 10000"/>
                <a:gd name="connsiteY33" fmla="*/ 6935 h 10028"/>
                <a:gd name="connsiteX34" fmla="*/ 8 w 10000"/>
                <a:gd name="connsiteY34" fmla="*/ 7593 h 10028"/>
                <a:gd name="connsiteX35" fmla="*/ 384 w 10000"/>
                <a:gd name="connsiteY35" fmla="*/ 7664 h 10028"/>
                <a:gd name="connsiteX36" fmla="*/ 458 w 10000"/>
                <a:gd name="connsiteY36" fmla="*/ 8245 h 10028"/>
                <a:gd name="connsiteX37" fmla="*/ 684 w 10000"/>
                <a:gd name="connsiteY37" fmla="*/ 8831 h 10028"/>
                <a:gd name="connsiteX38" fmla="*/ 1059 w 10000"/>
                <a:gd name="connsiteY38" fmla="*/ 10000 h 10028"/>
                <a:gd name="connsiteX39" fmla="*/ 1817 w 10000"/>
                <a:gd name="connsiteY39" fmla="*/ 9069 h 10028"/>
                <a:gd name="connsiteX40" fmla="*/ 2566 w 10000"/>
                <a:gd name="connsiteY40" fmla="*/ 9433 h 10028"/>
                <a:gd name="connsiteX41" fmla="*/ 2605 w 10000"/>
                <a:gd name="connsiteY41" fmla="*/ 9461 h 10028"/>
                <a:gd name="connsiteX42" fmla="*/ 2721 w 10000"/>
                <a:gd name="connsiteY42" fmla="*/ 9592 h 10028"/>
                <a:gd name="connsiteX43" fmla="*/ 2979 w 10000"/>
                <a:gd name="connsiteY43" fmla="*/ 9527 h 10028"/>
                <a:gd name="connsiteX44" fmla="*/ 3757 w 10000"/>
                <a:gd name="connsiteY44" fmla="*/ 9508 h 10028"/>
                <a:gd name="connsiteX45" fmla="*/ 3863 w 10000"/>
                <a:gd name="connsiteY45" fmla="*/ 9778 h 10028"/>
                <a:gd name="connsiteX46" fmla="*/ 4219 w 10000"/>
                <a:gd name="connsiteY46" fmla="*/ 9620 h 10028"/>
                <a:gd name="connsiteX47" fmla="*/ 4373 w 10000"/>
                <a:gd name="connsiteY47" fmla="*/ 9293 h 10028"/>
                <a:gd name="connsiteX48" fmla="*/ 5064 w 10000"/>
                <a:gd name="connsiteY48" fmla="*/ 9311 h 10028"/>
                <a:gd name="connsiteX49" fmla="*/ 5457 w 10000"/>
                <a:gd name="connsiteY49" fmla="*/ 8984 h 10028"/>
                <a:gd name="connsiteX50" fmla="*/ 5884 w 10000"/>
                <a:gd name="connsiteY50" fmla="*/ 8740 h 10028"/>
                <a:gd name="connsiteX51" fmla="*/ 6040 w 10000"/>
                <a:gd name="connsiteY51" fmla="*/ 8368 h 10028"/>
                <a:gd name="connsiteX52" fmla="*/ 6382 w 10000"/>
                <a:gd name="connsiteY52" fmla="*/ 7982 h 10028"/>
                <a:gd name="connsiteX53" fmla="*/ 6428 w 10000"/>
                <a:gd name="connsiteY53" fmla="*/ 8181 h 10028"/>
                <a:gd name="connsiteX54" fmla="*/ 6444 w 10000"/>
                <a:gd name="connsiteY54" fmla="*/ 8428 h 10028"/>
                <a:gd name="connsiteX55" fmla="*/ 6766 w 10000"/>
                <a:gd name="connsiteY55" fmla="*/ 9268 h 10028"/>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817 w 10000"/>
                <a:gd name="connsiteY39" fmla="*/ 9069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817 w 10000"/>
                <a:gd name="connsiteY39" fmla="*/ 9069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750 w 10000"/>
                <a:gd name="connsiteY39" fmla="*/ 9069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702 w 10000"/>
                <a:gd name="connsiteY39" fmla="*/ 9069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702 w 10000"/>
                <a:gd name="connsiteY39" fmla="*/ 9069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87 w 10000"/>
                <a:gd name="connsiteY39" fmla="*/ 9088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87 w 10000"/>
                <a:gd name="connsiteY39" fmla="*/ 9088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87 w 10000"/>
                <a:gd name="connsiteY39" fmla="*/ 9088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87 w 10000"/>
                <a:gd name="connsiteY39" fmla="*/ 9088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97 w 10000"/>
                <a:gd name="connsiteY39" fmla="*/ 9125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97 w 10000"/>
                <a:gd name="connsiteY39" fmla="*/ 9125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97 w 10000"/>
                <a:gd name="connsiteY39" fmla="*/ 9125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68 w 10000"/>
                <a:gd name="connsiteY39" fmla="*/ 9153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68 w 10000"/>
                <a:gd name="connsiteY39" fmla="*/ 9153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6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6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6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6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547 w 10000"/>
                <a:gd name="connsiteY41" fmla="*/ 9256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201 w 10000"/>
                <a:gd name="connsiteY41" fmla="*/ 9069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268 w 10000"/>
                <a:gd name="connsiteY41" fmla="*/ 8780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268 w 10000"/>
                <a:gd name="connsiteY41" fmla="*/ 8780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153 w 10000"/>
                <a:gd name="connsiteY41" fmla="*/ 8780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153 w 10000"/>
                <a:gd name="connsiteY41" fmla="*/ 8780 h 10000"/>
                <a:gd name="connsiteX42" fmla="*/ 2336 w 10000"/>
                <a:gd name="connsiteY42" fmla="*/ 8985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076 w 10000"/>
                <a:gd name="connsiteY41" fmla="*/ 8799 h 10000"/>
                <a:gd name="connsiteX42" fmla="*/ 2336 w 10000"/>
                <a:gd name="connsiteY42" fmla="*/ 8985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076 w 10000"/>
                <a:gd name="connsiteY41" fmla="*/ 8799 h 10000"/>
                <a:gd name="connsiteX42" fmla="*/ 2336 w 10000"/>
                <a:gd name="connsiteY42" fmla="*/ 8985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076 w 10000"/>
                <a:gd name="connsiteY41" fmla="*/ 8799 h 10000"/>
                <a:gd name="connsiteX42" fmla="*/ 2250 w 10000"/>
                <a:gd name="connsiteY42" fmla="*/ 9060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076 w 10000"/>
                <a:gd name="connsiteY41" fmla="*/ 8799 h 10000"/>
                <a:gd name="connsiteX42" fmla="*/ 2250 w 10000"/>
                <a:gd name="connsiteY42" fmla="*/ 9060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076 w 10000"/>
                <a:gd name="connsiteY41" fmla="*/ 8799 h 10000"/>
                <a:gd name="connsiteX42" fmla="*/ 2250 w 10000"/>
                <a:gd name="connsiteY42" fmla="*/ 9060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000" h="10000">
                  <a:moveTo>
                    <a:pt x="7446" y="9488"/>
                  </a:moveTo>
                  <a:cubicBezTo>
                    <a:pt x="7596" y="9168"/>
                    <a:pt x="7370" y="9271"/>
                    <a:pt x="7446" y="8978"/>
                  </a:cubicBezTo>
                  <a:cubicBezTo>
                    <a:pt x="7671" y="8613"/>
                    <a:pt x="7671" y="9051"/>
                    <a:pt x="7821" y="8978"/>
                  </a:cubicBezTo>
                  <a:cubicBezTo>
                    <a:pt x="7896" y="8831"/>
                    <a:pt x="7821" y="8245"/>
                    <a:pt x="8047" y="8029"/>
                  </a:cubicBezTo>
                  <a:cubicBezTo>
                    <a:pt x="8272" y="7956"/>
                    <a:pt x="8197" y="7444"/>
                    <a:pt x="8648" y="7444"/>
                  </a:cubicBezTo>
                  <a:cubicBezTo>
                    <a:pt x="8497" y="7153"/>
                    <a:pt x="8722" y="7006"/>
                    <a:pt x="8873" y="6351"/>
                  </a:cubicBezTo>
                  <a:cubicBezTo>
                    <a:pt x="8873" y="6131"/>
                    <a:pt x="8648" y="5912"/>
                    <a:pt x="8722" y="5768"/>
                  </a:cubicBezTo>
                  <a:cubicBezTo>
                    <a:pt x="8873" y="5547"/>
                    <a:pt x="9098" y="5179"/>
                    <a:pt x="9098" y="4525"/>
                  </a:cubicBezTo>
                  <a:cubicBezTo>
                    <a:pt x="8948" y="4086"/>
                    <a:pt x="9173" y="4599"/>
                    <a:pt x="9399" y="4160"/>
                  </a:cubicBezTo>
                  <a:cubicBezTo>
                    <a:pt x="9549" y="3942"/>
                    <a:pt x="9774" y="4306"/>
                    <a:pt x="10000" y="3576"/>
                  </a:cubicBezTo>
                  <a:cubicBezTo>
                    <a:pt x="10000" y="3502"/>
                    <a:pt x="9850" y="3357"/>
                    <a:pt x="9774" y="3502"/>
                  </a:cubicBezTo>
                  <a:cubicBezTo>
                    <a:pt x="9624" y="3502"/>
                    <a:pt x="9624" y="3140"/>
                    <a:pt x="9399" y="3140"/>
                  </a:cubicBezTo>
                  <a:cubicBezTo>
                    <a:pt x="9323" y="3285"/>
                    <a:pt x="9098" y="2117"/>
                    <a:pt x="9173" y="2044"/>
                  </a:cubicBezTo>
                  <a:cubicBezTo>
                    <a:pt x="9323" y="1678"/>
                    <a:pt x="8948" y="1460"/>
                    <a:pt x="9173" y="1460"/>
                  </a:cubicBezTo>
                  <a:cubicBezTo>
                    <a:pt x="9399" y="1533"/>
                    <a:pt x="9098" y="1311"/>
                    <a:pt x="9098" y="729"/>
                  </a:cubicBezTo>
                  <a:cubicBezTo>
                    <a:pt x="8948" y="658"/>
                    <a:pt x="8948" y="511"/>
                    <a:pt x="8873" y="511"/>
                  </a:cubicBezTo>
                  <a:cubicBezTo>
                    <a:pt x="8648" y="511"/>
                    <a:pt x="8722" y="219"/>
                    <a:pt x="8497" y="219"/>
                  </a:cubicBezTo>
                  <a:cubicBezTo>
                    <a:pt x="8422" y="219"/>
                    <a:pt x="8272" y="74"/>
                    <a:pt x="8272" y="0"/>
                  </a:cubicBezTo>
                  <a:cubicBezTo>
                    <a:pt x="8047" y="293"/>
                    <a:pt x="7896" y="0"/>
                    <a:pt x="7821" y="293"/>
                  </a:cubicBezTo>
                  <a:cubicBezTo>
                    <a:pt x="7671" y="658"/>
                    <a:pt x="7446" y="511"/>
                    <a:pt x="7370" y="729"/>
                  </a:cubicBezTo>
                  <a:cubicBezTo>
                    <a:pt x="7220" y="1021"/>
                    <a:pt x="6995" y="1094"/>
                    <a:pt x="6769" y="729"/>
                  </a:cubicBezTo>
                  <a:lnTo>
                    <a:pt x="5717" y="729"/>
                  </a:lnTo>
                  <a:lnTo>
                    <a:pt x="5717" y="658"/>
                  </a:lnTo>
                  <a:cubicBezTo>
                    <a:pt x="5692" y="681"/>
                    <a:pt x="5668" y="707"/>
                    <a:pt x="5643" y="729"/>
                  </a:cubicBezTo>
                  <a:lnTo>
                    <a:pt x="1961" y="729"/>
                  </a:lnTo>
                  <a:lnTo>
                    <a:pt x="1961" y="2263"/>
                  </a:lnTo>
                  <a:lnTo>
                    <a:pt x="1285" y="2263"/>
                  </a:lnTo>
                  <a:lnTo>
                    <a:pt x="1285" y="2556"/>
                  </a:lnTo>
                  <a:lnTo>
                    <a:pt x="1285" y="5179"/>
                  </a:lnTo>
                  <a:lnTo>
                    <a:pt x="1135" y="5327"/>
                  </a:lnTo>
                  <a:cubicBezTo>
                    <a:pt x="909" y="5327"/>
                    <a:pt x="684" y="5327"/>
                    <a:pt x="684" y="5621"/>
                  </a:cubicBezTo>
                  <a:cubicBezTo>
                    <a:pt x="684" y="5986"/>
                    <a:pt x="458" y="5768"/>
                    <a:pt x="609" y="5986"/>
                  </a:cubicBezTo>
                  <a:cubicBezTo>
                    <a:pt x="609" y="6351"/>
                    <a:pt x="234" y="5986"/>
                    <a:pt x="384" y="6351"/>
                  </a:cubicBezTo>
                  <a:cubicBezTo>
                    <a:pt x="609" y="6642"/>
                    <a:pt x="8" y="6568"/>
                    <a:pt x="234" y="6935"/>
                  </a:cubicBezTo>
                  <a:cubicBezTo>
                    <a:pt x="458" y="7225"/>
                    <a:pt x="-67" y="7225"/>
                    <a:pt x="8" y="7593"/>
                  </a:cubicBezTo>
                  <a:cubicBezTo>
                    <a:pt x="158" y="7664"/>
                    <a:pt x="384" y="7371"/>
                    <a:pt x="384" y="7664"/>
                  </a:cubicBezTo>
                  <a:cubicBezTo>
                    <a:pt x="384" y="8029"/>
                    <a:pt x="458" y="7956"/>
                    <a:pt x="458" y="8245"/>
                  </a:cubicBezTo>
                  <a:cubicBezTo>
                    <a:pt x="458" y="8613"/>
                    <a:pt x="835" y="8392"/>
                    <a:pt x="684" y="8831"/>
                  </a:cubicBezTo>
                  <a:cubicBezTo>
                    <a:pt x="765" y="8992"/>
                    <a:pt x="920" y="9042"/>
                    <a:pt x="982" y="9237"/>
                  </a:cubicBezTo>
                  <a:cubicBezTo>
                    <a:pt x="1044" y="9432"/>
                    <a:pt x="1186" y="9449"/>
                    <a:pt x="1059" y="10000"/>
                  </a:cubicBezTo>
                  <a:cubicBezTo>
                    <a:pt x="1163" y="9440"/>
                    <a:pt x="1836" y="9946"/>
                    <a:pt x="1578" y="9153"/>
                  </a:cubicBezTo>
                  <a:cubicBezTo>
                    <a:pt x="1379" y="8778"/>
                    <a:pt x="2034" y="8798"/>
                    <a:pt x="2076" y="8799"/>
                  </a:cubicBezTo>
                  <a:cubicBezTo>
                    <a:pt x="2250" y="8835"/>
                    <a:pt x="2175" y="8947"/>
                    <a:pt x="2250" y="9060"/>
                  </a:cubicBezTo>
                  <a:cubicBezTo>
                    <a:pt x="2287" y="9201"/>
                    <a:pt x="2570" y="9088"/>
                    <a:pt x="2605" y="9461"/>
                  </a:cubicBezTo>
                  <a:cubicBezTo>
                    <a:pt x="2688" y="9582"/>
                    <a:pt x="2654" y="9583"/>
                    <a:pt x="2721" y="9592"/>
                  </a:cubicBezTo>
                  <a:cubicBezTo>
                    <a:pt x="2788" y="9601"/>
                    <a:pt x="2834" y="9598"/>
                    <a:pt x="2979" y="9527"/>
                  </a:cubicBezTo>
                  <a:cubicBezTo>
                    <a:pt x="3195" y="9495"/>
                    <a:pt x="3447" y="9466"/>
                    <a:pt x="3757" y="9508"/>
                  </a:cubicBezTo>
                  <a:cubicBezTo>
                    <a:pt x="3870" y="9662"/>
                    <a:pt x="3740" y="9750"/>
                    <a:pt x="3863" y="9778"/>
                  </a:cubicBezTo>
                  <a:cubicBezTo>
                    <a:pt x="3938" y="9834"/>
                    <a:pt x="4239" y="9749"/>
                    <a:pt x="4219" y="9620"/>
                  </a:cubicBezTo>
                  <a:cubicBezTo>
                    <a:pt x="4362" y="9594"/>
                    <a:pt x="4191" y="9348"/>
                    <a:pt x="4373" y="9293"/>
                  </a:cubicBezTo>
                  <a:cubicBezTo>
                    <a:pt x="4851" y="9186"/>
                    <a:pt x="4698" y="9336"/>
                    <a:pt x="5064" y="9311"/>
                  </a:cubicBezTo>
                  <a:cubicBezTo>
                    <a:pt x="5266" y="9314"/>
                    <a:pt x="5218" y="8965"/>
                    <a:pt x="5457" y="8984"/>
                  </a:cubicBezTo>
                  <a:cubicBezTo>
                    <a:pt x="5797" y="9049"/>
                    <a:pt x="6015" y="9089"/>
                    <a:pt x="5884" y="8740"/>
                  </a:cubicBezTo>
                  <a:cubicBezTo>
                    <a:pt x="5964" y="8593"/>
                    <a:pt x="6043" y="8363"/>
                    <a:pt x="6040" y="8368"/>
                  </a:cubicBezTo>
                  <a:cubicBezTo>
                    <a:pt x="6032" y="8083"/>
                    <a:pt x="6101" y="8080"/>
                    <a:pt x="6382" y="7982"/>
                  </a:cubicBezTo>
                  <a:cubicBezTo>
                    <a:pt x="6464" y="8031"/>
                    <a:pt x="6373" y="8102"/>
                    <a:pt x="6428" y="8181"/>
                  </a:cubicBezTo>
                  <a:cubicBezTo>
                    <a:pt x="6437" y="8304"/>
                    <a:pt x="6435" y="8305"/>
                    <a:pt x="6444" y="8428"/>
                  </a:cubicBezTo>
                  <a:cubicBezTo>
                    <a:pt x="6530" y="9042"/>
                    <a:pt x="6771" y="9273"/>
                    <a:pt x="6766" y="9268"/>
                  </a:cubicBezTo>
                </a:path>
              </a:pathLst>
            </a:custGeom>
            <a:grpFill/>
            <a:ln w="3175" cmpd="sng">
              <a:solidFill>
                <a:schemeClr val="bg1"/>
              </a:solidFill>
              <a:round/>
              <a:headEnd/>
              <a:tailEnd/>
            </a:ln>
          </p:spPr>
          <p:txBody>
            <a:bodyPr/>
            <a:lstStyle/>
            <a:p>
              <a:endParaRPr lang="en-GB"/>
            </a:p>
          </p:txBody>
        </p:sp>
      </p:grpSp>
      <p:sp>
        <p:nvSpPr>
          <p:cNvPr id="606" name="Rectangle 605">
            <a:extLst>
              <a:ext uri="{FF2B5EF4-FFF2-40B4-BE49-F238E27FC236}">
                <a16:creationId xmlns:a16="http://schemas.microsoft.com/office/drawing/2014/main" id="{2B44BEAE-67F1-B414-A634-AB7EF0E51826}"/>
              </a:ext>
            </a:extLst>
          </p:cNvPr>
          <p:cNvSpPr/>
          <p:nvPr>
            <p:custDataLst>
              <p:tags r:id="rId2"/>
            </p:custDataLst>
          </p:nvPr>
        </p:nvSpPr>
        <p:spPr>
          <a:xfrm>
            <a:off x="3051175" y="2173288"/>
            <a:ext cx="1387475" cy="893763"/>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GB" sz="1400" err="1"/>
          </a:p>
        </p:txBody>
      </p:sp>
      <p:sp>
        <p:nvSpPr>
          <p:cNvPr id="609" name="Rectangle 608">
            <a:extLst>
              <a:ext uri="{FF2B5EF4-FFF2-40B4-BE49-F238E27FC236}">
                <a16:creationId xmlns:a16="http://schemas.microsoft.com/office/drawing/2014/main" id="{22493965-83DB-0EF9-EE12-D4C72C9CECA4}"/>
              </a:ext>
            </a:extLst>
          </p:cNvPr>
          <p:cNvSpPr/>
          <p:nvPr/>
        </p:nvSpPr>
        <p:spPr>
          <a:xfrm>
            <a:off x="3322638" y="4411664"/>
            <a:ext cx="1387475" cy="1166813"/>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GB" sz="1400" err="1"/>
          </a:p>
        </p:txBody>
      </p:sp>
      <p:sp>
        <p:nvSpPr>
          <p:cNvPr id="10" name="TextBox 9">
            <a:extLst>
              <a:ext uri="{FF2B5EF4-FFF2-40B4-BE49-F238E27FC236}">
                <a16:creationId xmlns:a16="http://schemas.microsoft.com/office/drawing/2014/main" id="{4DC71570-CCB5-E6DD-4BC6-698C628EDC36}"/>
              </a:ext>
            </a:extLst>
          </p:cNvPr>
          <p:cNvSpPr txBox="1"/>
          <p:nvPr/>
        </p:nvSpPr>
        <p:spPr bwMode="gray">
          <a:xfrm>
            <a:off x="411163" y="1357313"/>
            <a:ext cx="11522072" cy="580534"/>
          </a:xfrm>
          <a:prstGeom prst="rect">
            <a:avLst/>
          </a:prstGeom>
          <a:noFill/>
        </p:spPr>
        <p:txBody>
          <a:bodyPr wrap="square" lIns="36000" tIns="36000" rIns="36000" bIns="36000" rtlCol="0">
            <a:spAutoFit/>
          </a:bodyPr>
          <a:lstStyle/>
          <a:p>
            <a:pPr marL="0" marR="0" lvl="0" indent="0" defTabSz="711200" eaLnBrk="1" fontAlgn="auto" latinLnBrk="0" hangingPunct="1">
              <a:lnSpc>
                <a:spcPct val="100000"/>
              </a:lnSpc>
              <a:spcBef>
                <a:spcPts val="600"/>
              </a:spcBef>
              <a:spcAft>
                <a:spcPts val="0"/>
              </a:spcAft>
              <a:buClrTx/>
              <a:buSzTx/>
              <a:buFontTx/>
              <a:buNone/>
              <a:tabLst/>
              <a:defRPr/>
            </a:pPr>
            <a:r>
              <a:rPr kumimoji="0" lang="en-US" sz="1600" b="1" i="0" u="none" strike="noStrike" kern="0" cap="none" spc="0" normalizeH="0" baseline="0" noProof="0">
                <a:ln>
                  <a:noFill/>
                </a:ln>
                <a:solidFill>
                  <a:srgbClr val="000000"/>
                </a:solidFill>
                <a:effectLst/>
                <a:uLnTx/>
                <a:uFillTx/>
              </a:rPr>
              <a:t>SAF demand by region</a:t>
            </a:r>
          </a:p>
          <a:p>
            <a:pPr marL="0" marR="0" lvl="0" indent="0" defTabSz="711200" eaLnBrk="1" fontAlgn="auto" latinLnBrk="0" hangingPunct="1">
              <a:lnSpc>
                <a:spcPct val="100000"/>
              </a:lnSpc>
              <a:spcBef>
                <a:spcPts val="600"/>
              </a:spcBef>
              <a:spcAft>
                <a:spcPts val="0"/>
              </a:spcAft>
              <a:buClrTx/>
              <a:buSzTx/>
              <a:buFontTx/>
              <a:buNone/>
              <a:tabLst/>
              <a:defRPr/>
            </a:pPr>
            <a:r>
              <a:rPr lang="en-US" sz="1200" kern="0" spc="300">
                <a:solidFill>
                  <a:srgbClr val="000000"/>
                </a:solidFill>
              </a:rPr>
              <a:t>Mt (</a:t>
            </a:r>
            <a:r>
              <a:rPr lang="en-US" sz="1200" kern="0" spc="300" err="1">
                <a:solidFill>
                  <a:srgbClr val="000000"/>
                </a:solidFill>
              </a:rPr>
              <a:t>Bgal</a:t>
            </a:r>
            <a:r>
              <a:rPr lang="en-US" sz="1200" kern="0" spc="300">
                <a:solidFill>
                  <a:srgbClr val="000000"/>
                </a:solidFill>
              </a:rPr>
              <a:t>) per year</a:t>
            </a:r>
            <a:endParaRPr kumimoji="0" lang="en-US" sz="1200" b="0" i="0" u="none" strike="noStrike" kern="0" cap="none" spc="300" normalizeH="0" baseline="0" noProof="0">
              <a:ln>
                <a:noFill/>
              </a:ln>
              <a:solidFill>
                <a:srgbClr val="000000"/>
              </a:solidFill>
              <a:effectLst/>
              <a:uLnTx/>
              <a:uFillTx/>
            </a:endParaRPr>
          </a:p>
        </p:txBody>
      </p:sp>
      <p:sp>
        <p:nvSpPr>
          <p:cNvPr id="610" name="Rectangle 609">
            <a:extLst>
              <a:ext uri="{FF2B5EF4-FFF2-40B4-BE49-F238E27FC236}">
                <a16:creationId xmlns:a16="http://schemas.microsoft.com/office/drawing/2014/main" id="{6D4AD995-CC79-F89F-888D-DF132E41D629}"/>
              </a:ext>
            </a:extLst>
          </p:cNvPr>
          <p:cNvSpPr/>
          <p:nvPr>
            <p:custDataLst>
              <p:tags r:id="rId3"/>
            </p:custDataLst>
          </p:nvPr>
        </p:nvSpPr>
        <p:spPr>
          <a:xfrm>
            <a:off x="4564063" y="2533650"/>
            <a:ext cx="1387475" cy="1309688"/>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GB" sz="1400" err="1"/>
          </a:p>
        </p:txBody>
      </p:sp>
      <p:graphicFrame>
        <p:nvGraphicFramePr>
          <p:cNvPr id="46" name="Chart 45">
            <a:extLst>
              <a:ext uri="{FF2B5EF4-FFF2-40B4-BE49-F238E27FC236}">
                <a16:creationId xmlns:a16="http://schemas.microsoft.com/office/drawing/2014/main" id="{8C5CB804-91BA-A6DA-1DBF-C97C38B3FDC2}"/>
              </a:ext>
            </a:extLst>
          </p:cNvPr>
          <p:cNvGraphicFramePr/>
          <p:nvPr>
            <p:custDataLst>
              <p:tags r:id="rId4"/>
            </p:custDataLst>
            <p:extLst>
              <p:ext uri="{D42A27DB-BD31-4B8C-83A1-F6EECF244321}">
                <p14:modId xmlns:p14="http://schemas.microsoft.com/office/powerpoint/2010/main" val="719144947"/>
              </p:ext>
            </p:extLst>
          </p:nvPr>
        </p:nvGraphicFramePr>
        <p:xfrm>
          <a:off x="3390900" y="4183063"/>
          <a:ext cx="1292225" cy="900112"/>
        </p:xfrm>
        <a:graphic>
          <a:graphicData uri="http://schemas.openxmlformats.org/drawingml/2006/chart">
            <c:chart xmlns:c="http://schemas.openxmlformats.org/drawingml/2006/chart" xmlns:r="http://schemas.openxmlformats.org/officeDocument/2006/relationships" r:id="rId40"/>
          </a:graphicData>
        </a:graphic>
      </p:graphicFrame>
      <p:sp>
        <p:nvSpPr>
          <p:cNvPr id="321" name="Text Placeholder 2">
            <a:extLst>
              <a:ext uri="{FF2B5EF4-FFF2-40B4-BE49-F238E27FC236}">
                <a16:creationId xmlns:a16="http://schemas.microsoft.com/office/drawing/2014/main" id="{25C66FBD-4E47-FE5A-E9F1-A03981CD23CE}"/>
              </a:ext>
            </a:extLst>
          </p:cNvPr>
          <p:cNvSpPr>
            <a:spLocks noGrp="1"/>
          </p:cNvSpPr>
          <p:nvPr>
            <p:custDataLst>
              <p:tags r:id="rId5"/>
            </p:custDataLst>
          </p:nvPr>
        </p:nvSpPr>
        <p:spPr bwMode="auto">
          <a:xfrm>
            <a:off x="3579813" y="5051425"/>
            <a:ext cx="349250"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954189B4-1ED8-4C75-A044-19DB01BBE743}" type="datetime'''''''2''''0''''''''''''''''''''3''''''''5'''''''''''">
              <a:rPr lang="en-GB" altLang="en-US" sz="1200" smtClean="0">
                <a:latin typeface="+mn-lt"/>
                <a:cs typeface="+mn-cs"/>
              </a:rPr>
              <a:pPr lvl="0" algn="ctr">
                <a:spcBef>
                  <a:spcPct val="0"/>
                </a:spcBef>
                <a:spcAft>
                  <a:spcPct val="0"/>
                </a:spcAft>
              </a:pPr>
              <a:t>2035</a:t>
            </a:fld>
            <a:endParaRPr lang="en-GB" sz="1200">
              <a:latin typeface="+mn-lt"/>
              <a:cs typeface="+mn-cs"/>
            </a:endParaRPr>
          </a:p>
        </p:txBody>
      </p:sp>
      <p:sp>
        <p:nvSpPr>
          <p:cNvPr id="35" name="Text Placeholder 2">
            <a:extLst>
              <a:ext uri="{FF2B5EF4-FFF2-40B4-BE49-F238E27FC236}">
                <a16:creationId xmlns:a16="http://schemas.microsoft.com/office/drawing/2014/main" id="{66B73753-A29B-E404-8F4D-97BC64D8E31C}"/>
              </a:ext>
            </a:extLst>
          </p:cNvPr>
          <p:cNvSpPr>
            <a:spLocks noGrp="1"/>
          </p:cNvSpPr>
          <p:nvPr>
            <p:custDataLst>
              <p:tags r:id="rId6"/>
            </p:custDataLst>
          </p:nvPr>
        </p:nvSpPr>
        <p:spPr bwMode="auto">
          <a:xfrm>
            <a:off x="4143375" y="5051425"/>
            <a:ext cx="349250"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25752391-2E3B-4258-8790-CD42BC3E7661}" type="datetime'''''20''''''5''''''''''''''''''0'''''''''''''''''''''''">
              <a:rPr lang="en-GB" altLang="en-US" sz="1200" smtClean="0">
                <a:latin typeface="+mn-lt"/>
                <a:cs typeface="+mn-cs"/>
              </a:rPr>
              <a:pPr lvl="0" algn="ctr">
                <a:spcBef>
                  <a:spcPct val="0"/>
                </a:spcBef>
                <a:spcAft>
                  <a:spcPct val="0"/>
                </a:spcAft>
              </a:pPr>
              <a:t>2050</a:t>
            </a:fld>
            <a:endParaRPr lang="en-GB" sz="1200">
              <a:latin typeface="+mn-lt"/>
              <a:cs typeface="+mn-cs"/>
            </a:endParaRPr>
          </a:p>
        </p:txBody>
      </p:sp>
      <p:sp>
        <p:nvSpPr>
          <p:cNvPr id="5" name="Text Placeholder 2">
            <a:extLst>
              <a:ext uri="{FF2B5EF4-FFF2-40B4-BE49-F238E27FC236}">
                <a16:creationId xmlns:a16="http://schemas.microsoft.com/office/drawing/2014/main" id="{2EB18C10-21A0-4F51-BA50-2B2CC85A1439}"/>
              </a:ext>
            </a:extLst>
          </p:cNvPr>
          <p:cNvSpPr>
            <a:spLocks noGrp="1"/>
          </p:cNvSpPr>
          <p:nvPr>
            <p:custDataLst>
              <p:tags r:id="rId7"/>
            </p:custDataLst>
          </p:nvPr>
        </p:nvSpPr>
        <p:spPr bwMode="gray">
          <a:xfrm>
            <a:off x="3449638" y="4710113"/>
            <a:ext cx="611188"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D65664D8-A682-4FEB-8FC2-8A9C4A1DF100}" type="datetime'''''''5''.''''''''''''''''''''''''''''''''''''''''3'''''''''">
              <a:rPr lang="en-GB" altLang="en-US" sz="1200" smtClean="0">
                <a:effectLst/>
                <a:latin typeface="+mn-lt"/>
                <a:cs typeface="+mn-cs"/>
              </a:rPr>
              <a:pPr lvl="0" algn="ctr">
                <a:spcBef>
                  <a:spcPct val="0"/>
                </a:spcBef>
                <a:spcAft>
                  <a:spcPct val="0"/>
                </a:spcAft>
              </a:pPr>
              <a:t>5.3</a:t>
            </a:fld>
            <a:r>
              <a:rPr lang="en-GB" altLang="en-US" sz="1200">
                <a:effectLst/>
                <a:latin typeface="+mn-lt"/>
                <a:cs typeface="+mn-cs"/>
              </a:rPr>
              <a:t> (1.8)</a:t>
            </a:r>
            <a:endParaRPr lang="en-GB" sz="1200">
              <a:latin typeface="+mn-lt"/>
              <a:cs typeface="+mn-cs"/>
            </a:endParaRPr>
          </a:p>
        </p:txBody>
      </p:sp>
      <p:sp>
        <p:nvSpPr>
          <p:cNvPr id="8" name="Text Placeholder 2">
            <a:extLst>
              <a:ext uri="{FF2B5EF4-FFF2-40B4-BE49-F238E27FC236}">
                <a16:creationId xmlns:a16="http://schemas.microsoft.com/office/drawing/2014/main" id="{2EB18C10-21A0-4F51-BA50-2B2CC85A1439}"/>
              </a:ext>
            </a:extLst>
          </p:cNvPr>
          <p:cNvSpPr>
            <a:spLocks noGrp="1"/>
          </p:cNvSpPr>
          <p:nvPr>
            <p:custDataLst>
              <p:tags r:id="rId8"/>
            </p:custDataLst>
          </p:nvPr>
        </p:nvSpPr>
        <p:spPr bwMode="gray">
          <a:xfrm>
            <a:off x="3933825" y="4400550"/>
            <a:ext cx="768350"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DD6B4255-B565-4B9D-8508-E1A701555F6F}" type="datetime'''''3''''''''4.5'''''''''">
              <a:rPr lang="en-GB" altLang="en-US" sz="1200" smtClean="0">
                <a:latin typeface="+mn-lt"/>
                <a:cs typeface="+mn-cs"/>
              </a:rPr>
              <a:pPr lvl="0" algn="ctr">
                <a:spcBef>
                  <a:spcPct val="0"/>
                </a:spcBef>
                <a:spcAft>
                  <a:spcPct val="0"/>
                </a:spcAft>
              </a:pPr>
              <a:t>34.5</a:t>
            </a:fld>
            <a:r>
              <a:rPr lang="en-GB" altLang="en-US" sz="1200">
                <a:latin typeface="+mn-lt"/>
                <a:cs typeface="+mn-cs"/>
              </a:rPr>
              <a:t> (11.4)</a:t>
            </a:r>
            <a:endParaRPr lang="en-GB" sz="1200">
              <a:latin typeface="+mn-lt"/>
              <a:cs typeface="+mn-cs"/>
            </a:endParaRPr>
          </a:p>
        </p:txBody>
      </p:sp>
      <p:sp>
        <p:nvSpPr>
          <p:cNvPr id="607" name="Rectangle 606">
            <a:extLst>
              <a:ext uri="{FF2B5EF4-FFF2-40B4-BE49-F238E27FC236}">
                <a16:creationId xmlns:a16="http://schemas.microsoft.com/office/drawing/2014/main" id="{032C88CD-14A7-F6D8-C771-6BD00235C618}"/>
              </a:ext>
            </a:extLst>
          </p:cNvPr>
          <p:cNvSpPr/>
          <p:nvPr/>
        </p:nvSpPr>
        <p:spPr>
          <a:xfrm>
            <a:off x="6124575" y="3067050"/>
            <a:ext cx="1387475" cy="1646238"/>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GB" sz="1400" err="1"/>
          </a:p>
        </p:txBody>
      </p:sp>
      <p:sp>
        <p:nvSpPr>
          <p:cNvPr id="32" name="Rectangle 31">
            <a:extLst>
              <a:ext uri="{FF2B5EF4-FFF2-40B4-BE49-F238E27FC236}">
                <a16:creationId xmlns:a16="http://schemas.microsoft.com/office/drawing/2014/main" id="{E2178668-C1A3-4EA8-3941-E2AC82164B9E}"/>
              </a:ext>
            </a:extLst>
          </p:cNvPr>
          <p:cNvSpPr/>
          <p:nvPr/>
        </p:nvSpPr>
        <p:spPr>
          <a:xfrm>
            <a:off x="1077913" y="2660650"/>
            <a:ext cx="1387475" cy="1363663"/>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GB" sz="1400" err="1"/>
          </a:p>
        </p:txBody>
      </p:sp>
      <p:graphicFrame>
        <p:nvGraphicFramePr>
          <p:cNvPr id="28" name="Chart 27">
            <a:extLst>
              <a:ext uri="{FF2B5EF4-FFF2-40B4-BE49-F238E27FC236}">
                <a16:creationId xmlns:a16="http://schemas.microsoft.com/office/drawing/2014/main" id="{F4A20222-A03A-D018-BE0B-92E8BB967A1C}"/>
              </a:ext>
            </a:extLst>
          </p:cNvPr>
          <p:cNvGraphicFramePr/>
          <p:nvPr>
            <p:custDataLst>
              <p:tags r:id="rId9"/>
            </p:custDataLst>
            <p:extLst>
              <p:ext uri="{D42A27DB-BD31-4B8C-83A1-F6EECF244321}">
                <p14:modId xmlns:p14="http://schemas.microsoft.com/office/powerpoint/2010/main" val="3679984786"/>
              </p:ext>
            </p:extLst>
          </p:nvPr>
        </p:nvGraphicFramePr>
        <p:xfrm>
          <a:off x="1028700" y="2527300"/>
          <a:ext cx="1389063" cy="1119188"/>
        </p:xfrm>
        <a:graphic>
          <a:graphicData uri="http://schemas.openxmlformats.org/drawingml/2006/chart">
            <c:chart xmlns:c="http://schemas.openxmlformats.org/drawingml/2006/chart" xmlns:r="http://schemas.openxmlformats.org/officeDocument/2006/relationships" r:id="rId41"/>
          </a:graphicData>
        </a:graphic>
      </p:graphicFrame>
      <p:sp>
        <p:nvSpPr>
          <p:cNvPr id="16" name="Text Placeholder 2">
            <a:extLst>
              <a:ext uri="{FF2B5EF4-FFF2-40B4-BE49-F238E27FC236}">
                <a16:creationId xmlns:a16="http://schemas.microsoft.com/office/drawing/2014/main" id="{2EB18C10-21A0-4F51-BA50-2B2CC85A1439}"/>
              </a:ext>
            </a:extLst>
          </p:cNvPr>
          <p:cNvSpPr>
            <a:spLocks noGrp="1"/>
          </p:cNvSpPr>
          <p:nvPr>
            <p:custDataLst>
              <p:tags r:id="rId10"/>
            </p:custDataLst>
          </p:nvPr>
        </p:nvSpPr>
        <p:spPr bwMode="auto">
          <a:xfrm>
            <a:off x="1241425" y="3614738"/>
            <a:ext cx="349250"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B6D49073-89A2-4310-945F-844F64A9C430}" type="datetime'''''''''''''2''''''''0''''''''''''''''''''''''3''5'''''''">
              <a:rPr lang="en-GB" altLang="en-US" sz="1200" smtClean="0">
                <a:latin typeface="+mn-lt"/>
                <a:cs typeface="+mn-cs"/>
              </a:rPr>
              <a:pPr lvl="0" algn="ctr">
                <a:spcBef>
                  <a:spcPct val="0"/>
                </a:spcBef>
                <a:spcAft>
                  <a:spcPct val="0"/>
                </a:spcAft>
              </a:pPr>
              <a:t>2035</a:t>
            </a:fld>
            <a:endParaRPr lang="en-GB" sz="1200">
              <a:latin typeface="+mn-lt"/>
              <a:cs typeface="+mn-cs"/>
            </a:endParaRPr>
          </a:p>
        </p:txBody>
      </p:sp>
      <p:sp>
        <p:nvSpPr>
          <p:cNvPr id="6" name="Text Placeholder 2">
            <a:extLst>
              <a:ext uri="{FF2B5EF4-FFF2-40B4-BE49-F238E27FC236}">
                <a16:creationId xmlns:a16="http://schemas.microsoft.com/office/drawing/2014/main" id="{653C5621-BD1B-D096-F4D6-5A00959F25DC}"/>
              </a:ext>
            </a:extLst>
          </p:cNvPr>
          <p:cNvSpPr>
            <a:spLocks noGrp="1"/>
          </p:cNvSpPr>
          <p:nvPr>
            <p:custDataLst>
              <p:tags r:id="rId11"/>
            </p:custDataLst>
          </p:nvPr>
        </p:nvSpPr>
        <p:spPr bwMode="auto">
          <a:xfrm>
            <a:off x="1854200" y="3614738"/>
            <a:ext cx="349250"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9DC9E64D-96CE-4BFF-8CA8-3221094341F2}" type="datetime'''''''''''''''''''''''''''''''''''2''05''''''''''0'''">
              <a:rPr lang="en-GB" altLang="en-US" sz="1200" smtClean="0">
                <a:latin typeface="+mn-lt"/>
                <a:cs typeface="+mn-cs"/>
              </a:rPr>
              <a:pPr lvl="0" algn="ctr">
                <a:spcBef>
                  <a:spcPct val="0"/>
                </a:spcBef>
                <a:spcAft>
                  <a:spcPct val="0"/>
                </a:spcAft>
              </a:pPr>
              <a:t>2050</a:t>
            </a:fld>
            <a:endParaRPr lang="en-GB" sz="1200">
              <a:latin typeface="+mn-lt"/>
              <a:cs typeface="+mn-cs"/>
            </a:endParaRPr>
          </a:p>
        </p:txBody>
      </p:sp>
      <p:sp>
        <p:nvSpPr>
          <p:cNvPr id="4" name="Text Placeholder 2">
            <a:extLst>
              <a:ext uri="{FF2B5EF4-FFF2-40B4-BE49-F238E27FC236}">
                <a16:creationId xmlns:a16="http://schemas.microsoft.com/office/drawing/2014/main" id="{2EB18C10-21A0-4F51-BA50-2B2CC85A1439}"/>
              </a:ext>
            </a:extLst>
          </p:cNvPr>
          <p:cNvSpPr>
            <a:spLocks noGrp="1"/>
          </p:cNvSpPr>
          <p:nvPr>
            <p:custDataLst>
              <p:tags r:id="rId12"/>
            </p:custDataLst>
          </p:nvPr>
        </p:nvSpPr>
        <p:spPr bwMode="gray">
          <a:xfrm>
            <a:off x="1068388" y="3141663"/>
            <a:ext cx="695325"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DB16FC6C-DEFE-4A57-A94A-CCA7EDDE6795}" type="datetime'''''''1''3.''''''''''''''''''''''''''''''''''''''''''''''7'''">
              <a:rPr lang="en-GB" altLang="en-US" sz="1200" smtClean="0">
                <a:effectLst/>
                <a:latin typeface="+mn-lt"/>
                <a:cs typeface="+mn-cs"/>
              </a:rPr>
              <a:pPr lvl="0" algn="ctr">
                <a:spcBef>
                  <a:spcPct val="0"/>
                </a:spcBef>
                <a:spcAft>
                  <a:spcPct val="0"/>
                </a:spcAft>
              </a:pPr>
              <a:t>13.7</a:t>
            </a:fld>
            <a:r>
              <a:rPr lang="en-GB" altLang="en-US" sz="1200">
                <a:effectLst/>
                <a:latin typeface="+mn-lt"/>
                <a:cs typeface="+mn-cs"/>
              </a:rPr>
              <a:t> (4.5)</a:t>
            </a:r>
            <a:endParaRPr lang="en-GB" sz="1200">
              <a:latin typeface="+mn-lt"/>
              <a:cs typeface="+mn-cs"/>
            </a:endParaRPr>
          </a:p>
        </p:txBody>
      </p:sp>
      <p:sp>
        <p:nvSpPr>
          <p:cNvPr id="9" name="Text Placeholder 2">
            <a:extLst>
              <a:ext uri="{FF2B5EF4-FFF2-40B4-BE49-F238E27FC236}">
                <a16:creationId xmlns:a16="http://schemas.microsoft.com/office/drawing/2014/main" id="{2EB18C10-21A0-4F51-BA50-2B2CC85A1439}"/>
              </a:ext>
            </a:extLst>
          </p:cNvPr>
          <p:cNvSpPr>
            <a:spLocks noGrp="1"/>
          </p:cNvSpPr>
          <p:nvPr>
            <p:custDataLst>
              <p:tags r:id="rId13"/>
            </p:custDataLst>
          </p:nvPr>
        </p:nvSpPr>
        <p:spPr bwMode="gray">
          <a:xfrm>
            <a:off x="1639888" y="2684463"/>
            <a:ext cx="779463"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1D5257FC-9607-4A60-9A28-F192EAC56960}" type="datetime'''''46''''''''''''''''''''''''.''''''''''9'''''''''''''''''">
              <a:rPr lang="en-GB" altLang="en-US" sz="1200" smtClean="0">
                <a:effectLst/>
                <a:latin typeface="+mn-lt"/>
                <a:cs typeface="+mn-cs"/>
              </a:rPr>
              <a:pPr lvl="0" algn="ctr">
                <a:spcBef>
                  <a:spcPct val="0"/>
                </a:spcBef>
                <a:spcAft>
                  <a:spcPct val="0"/>
                </a:spcAft>
              </a:pPr>
              <a:t>46.9</a:t>
            </a:fld>
            <a:r>
              <a:rPr lang="en-GB" altLang="en-US" sz="1200">
                <a:effectLst/>
                <a:latin typeface="+mn-lt"/>
                <a:cs typeface="+mn-cs"/>
              </a:rPr>
              <a:t> (15,5)</a:t>
            </a:r>
            <a:endParaRPr lang="en-GB" sz="1200">
              <a:latin typeface="+mn-lt"/>
              <a:cs typeface="+mn-cs"/>
            </a:endParaRPr>
          </a:p>
        </p:txBody>
      </p:sp>
      <p:graphicFrame>
        <p:nvGraphicFramePr>
          <p:cNvPr id="34" name="Chart 33">
            <a:extLst>
              <a:ext uri="{FF2B5EF4-FFF2-40B4-BE49-F238E27FC236}">
                <a16:creationId xmlns:a16="http://schemas.microsoft.com/office/drawing/2014/main" id="{836F8A7E-8D74-A4E0-3B23-31F1C5EAD190}"/>
              </a:ext>
            </a:extLst>
          </p:cNvPr>
          <p:cNvGraphicFramePr/>
          <p:nvPr>
            <p:custDataLst>
              <p:tags r:id="rId14"/>
            </p:custDataLst>
            <p:extLst>
              <p:ext uri="{D42A27DB-BD31-4B8C-83A1-F6EECF244321}">
                <p14:modId xmlns:p14="http://schemas.microsoft.com/office/powerpoint/2010/main" val="2894973263"/>
              </p:ext>
            </p:extLst>
          </p:nvPr>
        </p:nvGraphicFramePr>
        <p:xfrm>
          <a:off x="3081338" y="1557338"/>
          <a:ext cx="1223962" cy="1114425"/>
        </p:xfrm>
        <a:graphic>
          <a:graphicData uri="http://schemas.openxmlformats.org/drawingml/2006/chart">
            <c:chart xmlns:c="http://schemas.openxmlformats.org/drawingml/2006/chart" xmlns:r="http://schemas.openxmlformats.org/officeDocument/2006/relationships" r:id="rId42"/>
          </a:graphicData>
        </a:graphic>
      </p:graphicFrame>
      <p:sp>
        <p:nvSpPr>
          <p:cNvPr id="368" name="Text Placeholder 2">
            <a:extLst>
              <a:ext uri="{FF2B5EF4-FFF2-40B4-BE49-F238E27FC236}">
                <a16:creationId xmlns:a16="http://schemas.microsoft.com/office/drawing/2014/main" id="{314C37C6-65CE-CD68-A1D8-1D52BC2BCABC}"/>
              </a:ext>
            </a:extLst>
          </p:cNvPr>
          <p:cNvSpPr>
            <a:spLocks noGrp="1"/>
          </p:cNvSpPr>
          <p:nvPr>
            <p:custDataLst>
              <p:tags r:id="rId15"/>
            </p:custDataLst>
          </p:nvPr>
        </p:nvSpPr>
        <p:spPr bwMode="auto">
          <a:xfrm>
            <a:off x="3254375" y="2640013"/>
            <a:ext cx="349250"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21B7BB59-0B67-4026-BC8B-DACB2F42392F}" type="datetime'''2''''''''''''''''''''''''0''''''''''''3''''''''5'''''">
              <a:rPr lang="en-GB" altLang="en-US" sz="1200" smtClean="0">
                <a:latin typeface="+mn-lt"/>
                <a:cs typeface="+mn-cs"/>
              </a:rPr>
              <a:pPr lvl="0" algn="ctr">
                <a:spcBef>
                  <a:spcPct val="0"/>
                </a:spcBef>
                <a:spcAft>
                  <a:spcPct val="0"/>
                </a:spcAft>
              </a:pPr>
              <a:t>2035</a:t>
            </a:fld>
            <a:endParaRPr lang="en-GB" sz="1200">
              <a:latin typeface="+mn-lt"/>
              <a:cs typeface="+mn-cs"/>
            </a:endParaRPr>
          </a:p>
        </p:txBody>
      </p:sp>
      <p:sp>
        <p:nvSpPr>
          <p:cNvPr id="20" name="Text Placeholder 2">
            <a:extLst>
              <a:ext uri="{FF2B5EF4-FFF2-40B4-BE49-F238E27FC236}">
                <a16:creationId xmlns:a16="http://schemas.microsoft.com/office/drawing/2014/main" id="{68054FF9-CE8A-6C53-1683-EB9397C76473}"/>
              </a:ext>
            </a:extLst>
          </p:cNvPr>
          <p:cNvSpPr>
            <a:spLocks noGrp="1"/>
          </p:cNvSpPr>
          <p:nvPr>
            <p:custDataLst>
              <p:tags r:id="rId16"/>
            </p:custDataLst>
          </p:nvPr>
        </p:nvSpPr>
        <p:spPr bwMode="auto">
          <a:xfrm>
            <a:off x="3783013" y="2640013"/>
            <a:ext cx="349250"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EA148E77-AF87-4CDB-AE7E-1881FDE835D1}" type="datetime'''''2''''''''''''''''''''''''''''0''''''5''''''0'''''''''''">
              <a:rPr lang="en-GB" altLang="en-US" sz="1200" smtClean="0">
                <a:latin typeface="+mn-lt"/>
                <a:cs typeface="+mn-cs"/>
              </a:rPr>
              <a:pPr lvl="0" algn="ctr">
                <a:spcBef>
                  <a:spcPct val="0"/>
                </a:spcBef>
                <a:spcAft>
                  <a:spcPct val="0"/>
                </a:spcAft>
              </a:pPr>
              <a:t>2050</a:t>
            </a:fld>
            <a:endParaRPr lang="en-GB" sz="1200">
              <a:latin typeface="+mn-lt"/>
              <a:cs typeface="+mn-cs"/>
            </a:endParaRPr>
          </a:p>
        </p:txBody>
      </p:sp>
      <p:sp>
        <p:nvSpPr>
          <p:cNvPr id="12" name="Text Placeholder 2">
            <a:extLst>
              <a:ext uri="{FF2B5EF4-FFF2-40B4-BE49-F238E27FC236}">
                <a16:creationId xmlns:a16="http://schemas.microsoft.com/office/drawing/2014/main" id="{2EB18C10-21A0-4F51-BA50-2B2CC85A1439}"/>
              </a:ext>
            </a:extLst>
          </p:cNvPr>
          <p:cNvSpPr>
            <a:spLocks noGrp="1"/>
          </p:cNvSpPr>
          <p:nvPr>
            <p:custDataLst>
              <p:tags r:id="rId17"/>
            </p:custDataLst>
          </p:nvPr>
        </p:nvSpPr>
        <p:spPr bwMode="gray">
          <a:xfrm>
            <a:off x="3124200" y="2325688"/>
            <a:ext cx="611188"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952FDDF7-E87B-423C-82B7-CFD343569B62}" type="datetime'''''''''''''''''''''''''''''''''''''''''''''''''''''2.''1'''">
              <a:rPr lang="en-GB" altLang="en-US" sz="1200" smtClean="0">
                <a:effectLst/>
                <a:latin typeface="+mn-lt"/>
                <a:cs typeface="+mn-cs"/>
              </a:rPr>
              <a:pPr lvl="0" algn="ctr">
                <a:spcBef>
                  <a:spcPct val="0"/>
                </a:spcBef>
                <a:spcAft>
                  <a:spcPct val="0"/>
                </a:spcAft>
              </a:pPr>
              <a:t>2.1</a:t>
            </a:fld>
            <a:r>
              <a:rPr lang="en-GB" altLang="en-US" sz="1200" dirty="0">
                <a:effectLst/>
                <a:latin typeface="+mn-lt"/>
                <a:cs typeface="+mn-cs"/>
              </a:rPr>
              <a:t> (0.7)</a:t>
            </a:r>
            <a:endParaRPr lang="en-GB" sz="1200" dirty="0">
              <a:latin typeface="+mn-lt"/>
              <a:cs typeface="+mn-cs"/>
            </a:endParaRPr>
          </a:p>
        </p:txBody>
      </p:sp>
      <p:sp>
        <p:nvSpPr>
          <p:cNvPr id="13" name="Text Placeholder 2">
            <a:extLst>
              <a:ext uri="{FF2B5EF4-FFF2-40B4-BE49-F238E27FC236}">
                <a16:creationId xmlns:a16="http://schemas.microsoft.com/office/drawing/2014/main" id="{2EB18C10-21A0-4F51-BA50-2B2CC85A1439}"/>
              </a:ext>
            </a:extLst>
          </p:cNvPr>
          <p:cNvSpPr>
            <a:spLocks noGrp="1"/>
          </p:cNvSpPr>
          <p:nvPr>
            <p:custDataLst>
              <p:tags r:id="rId18"/>
            </p:custDataLst>
          </p:nvPr>
        </p:nvSpPr>
        <p:spPr bwMode="gray">
          <a:xfrm>
            <a:off x="3735388" y="2230438"/>
            <a:ext cx="611188"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8C3A3246-4DB5-4796-B3DE-4A4FA1CDF7EE}" type="datetime'''''''''''''''''''''9''''''''''''.''''''''1'''''''">
              <a:rPr lang="en-GB" altLang="en-US" sz="1200" smtClean="0">
                <a:effectLst/>
                <a:latin typeface="+mn-lt"/>
                <a:cs typeface="+mn-cs"/>
              </a:rPr>
              <a:pPr lvl="0" algn="ctr">
                <a:spcBef>
                  <a:spcPct val="0"/>
                </a:spcBef>
                <a:spcAft>
                  <a:spcPct val="0"/>
                </a:spcAft>
              </a:pPr>
              <a:t>9.1</a:t>
            </a:fld>
            <a:r>
              <a:rPr lang="en-GB" altLang="en-US" sz="1200">
                <a:effectLst/>
                <a:latin typeface="+mn-lt"/>
                <a:cs typeface="+mn-cs"/>
              </a:rPr>
              <a:t> (3.0)</a:t>
            </a:r>
            <a:endParaRPr lang="en-GB" sz="1200">
              <a:latin typeface="+mn-lt"/>
              <a:cs typeface="+mn-cs"/>
            </a:endParaRPr>
          </a:p>
        </p:txBody>
      </p:sp>
      <p:graphicFrame>
        <p:nvGraphicFramePr>
          <p:cNvPr id="47" name="Chart 46">
            <a:extLst>
              <a:ext uri="{FF2B5EF4-FFF2-40B4-BE49-F238E27FC236}">
                <a16:creationId xmlns:a16="http://schemas.microsoft.com/office/drawing/2014/main" id="{04CDC584-EF59-1AA5-718B-86B588FF7D24}"/>
              </a:ext>
            </a:extLst>
          </p:cNvPr>
          <p:cNvGraphicFramePr/>
          <p:nvPr>
            <p:custDataLst>
              <p:tags r:id="rId19"/>
            </p:custDataLst>
            <p:extLst>
              <p:ext uri="{D42A27DB-BD31-4B8C-83A1-F6EECF244321}">
                <p14:modId xmlns:p14="http://schemas.microsoft.com/office/powerpoint/2010/main" val="2555217279"/>
              </p:ext>
            </p:extLst>
          </p:nvPr>
        </p:nvGraphicFramePr>
        <p:xfrm>
          <a:off x="4587875" y="2339975"/>
          <a:ext cx="1338263" cy="1114425"/>
        </p:xfrm>
        <a:graphic>
          <a:graphicData uri="http://schemas.openxmlformats.org/drawingml/2006/chart">
            <c:chart xmlns:c="http://schemas.openxmlformats.org/drawingml/2006/chart" xmlns:r="http://schemas.openxmlformats.org/officeDocument/2006/relationships" r:id="rId43"/>
          </a:graphicData>
        </a:graphic>
      </p:graphicFrame>
      <p:sp>
        <p:nvSpPr>
          <p:cNvPr id="374" name="Text Placeholder 2">
            <a:extLst>
              <a:ext uri="{FF2B5EF4-FFF2-40B4-BE49-F238E27FC236}">
                <a16:creationId xmlns:a16="http://schemas.microsoft.com/office/drawing/2014/main" id="{F2DA9060-2633-C153-FA4F-2100FA60686C}"/>
              </a:ext>
            </a:extLst>
          </p:cNvPr>
          <p:cNvSpPr>
            <a:spLocks noGrp="1"/>
          </p:cNvSpPr>
          <p:nvPr>
            <p:custDataLst>
              <p:tags r:id="rId20"/>
            </p:custDataLst>
          </p:nvPr>
        </p:nvSpPr>
        <p:spPr bwMode="auto">
          <a:xfrm>
            <a:off x="4787900" y="3422650"/>
            <a:ext cx="349250"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631C6B98-8801-42F5-896E-ED2778477691}" type="datetime'2''''''''''''0''''''''''''''''3''5'''''">
              <a:rPr lang="en-GB" altLang="en-US" sz="1200" smtClean="0">
                <a:latin typeface="+mn-lt"/>
                <a:cs typeface="+mn-cs"/>
              </a:rPr>
              <a:pPr lvl="0" algn="ctr">
                <a:spcBef>
                  <a:spcPct val="0"/>
                </a:spcBef>
                <a:spcAft>
                  <a:spcPct val="0"/>
                </a:spcAft>
              </a:pPr>
              <a:t>2035</a:t>
            </a:fld>
            <a:endParaRPr lang="en-GB" sz="1200">
              <a:latin typeface="+mn-lt"/>
              <a:cs typeface="+mn-cs"/>
            </a:endParaRPr>
          </a:p>
        </p:txBody>
      </p:sp>
      <p:sp>
        <p:nvSpPr>
          <p:cNvPr id="25" name="Text Placeholder 2">
            <a:extLst>
              <a:ext uri="{FF2B5EF4-FFF2-40B4-BE49-F238E27FC236}">
                <a16:creationId xmlns:a16="http://schemas.microsoft.com/office/drawing/2014/main" id="{ACE33F00-FD77-E587-7853-EC9035A2B630}"/>
              </a:ext>
            </a:extLst>
          </p:cNvPr>
          <p:cNvSpPr>
            <a:spLocks noGrp="1"/>
          </p:cNvSpPr>
          <p:nvPr>
            <p:custDataLst>
              <p:tags r:id="rId21"/>
            </p:custDataLst>
          </p:nvPr>
        </p:nvSpPr>
        <p:spPr bwMode="auto">
          <a:xfrm>
            <a:off x="5375275" y="3422650"/>
            <a:ext cx="349250"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8DC1C10C-AE6F-47F8-80E6-9682BBD1CAA2}" type="datetime'''''''''''''''''''''''''''''''''''''''2''''''''0''''''''''50'">
              <a:rPr lang="en-GB" altLang="en-US" sz="1200" smtClean="0">
                <a:latin typeface="+mn-lt"/>
                <a:cs typeface="+mn-cs"/>
              </a:rPr>
              <a:pPr lvl="0" algn="ctr">
                <a:spcBef>
                  <a:spcPct val="0"/>
                </a:spcBef>
                <a:spcAft>
                  <a:spcPct val="0"/>
                </a:spcAft>
              </a:pPr>
              <a:t>2050</a:t>
            </a:fld>
            <a:endParaRPr lang="en-GB" sz="1200">
              <a:latin typeface="+mn-lt"/>
              <a:cs typeface="+mn-cs"/>
            </a:endParaRPr>
          </a:p>
        </p:txBody>
      </p:sp>
      <p:sp>
        <p:nvSpPr>
          <p:cNvPr id="15" name="Text Placeholder 2">
            <a:extLst>
              <a:ext uri="{FF2B5EF4-FFF2-40B4-BE49-F238E27FC236}">
                <a16:creationId xmlns:a16="http://schemas.microsoft.com/office/drawing/2014/main" id="{2EB18C10-21A0-4F51-BA50-2B2CC85A1439}"/>
              </a:ext>
            </a:extLst>
          </p:cNvPr>
          <p:cNvSpPr>
            <a:spLocks noGrp="1"/>
          </p:cNvSpPr>
          <p:nvPr>
            <p:custDataLst>
              <p:tags r:id="rId22"/>
            </p:custDataLst>
          </p:nvPr>
        </p:nvSpPr>
        <p:spPr bwMode="gray">
          <a:xfrm>
            <a:off x="4657725" y="3003550"/>
            <a:ext cx="611188"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BC22218B-FB36-4007-B430-48116A7C879C}" type="datetime'''''''9''''''''''''''''''''''''''''''''''''.7'''''">
              <a:rPr lang="en-GB" altLang="en-US" sz="1200" smtClean="0">
                <a:effectLst/>
                <a:latin typeface="+mn-lt"/>
                <a:cs typeface="+mn-cs"/>
              </a:rPr>
              <a:pPr lvl="0" algn="ctr">
                <a:spcBef>
                  <a:spcPct val="0"/>
                </a:spcBef>
                <a:spcAft>
                  <a:spcPct val="0"/>
                </a:spcAft>
              </a:pPr>
              <a:t>9.7</a:t>
            </a:fld>
            <a:r>
              <a:rPr lang="en-GB" altLang="en-US" sz="1200">
                <a:effectLst/>
                <a:latin typeface="+mn-lt"/>
                <a:cs typeface="+mn-cs"/>
              </a:rPr>
              <a:t> (3.2)</a:t>
            </a:r>
            <a:endParaRPr lang="en-GB" sz="1200">
              <a:latin typeface="+mn-lt"/>
              <a:cs typeface="+mn-cs"/>
            </a:endParaRPr>
          </a:p>
        </p:txBody>
      </p:sp>
      <p:sp>
        <p:nvSpPr>
          <p:cNvPr id="18" name="Text Placeholder 2">
            <a:extLst>
              <a:ext uri="{FF2B5EF4-FFF2-40B4-BE49-F238E27FC236}">
                <a16:creationId xmlns:a16="http://schemas.microsoft.com/office/drawing/2014/main" id="{2EB18C10-21A0-4F51-BA50-2B2CC85A1439}"/>
              </a:ext>
            </a:extLst>
          </p:cNvPr>
          <p:cNvSpPr>
            <a:spLocks noGrp="1"/>
          </p:cNvSpPr>
          <p:nvPr>
            <p:custDataLst>
              <p:tags r:id="rId23"/>
            </p:custDataLst>
          </p:nvPr>
        </p:nvSpPr>
        <p:spPr bwMode="gray">
          <a:xfrm>
            <a:off x="5165725" y="2641600"/>
            <a:ext cx="768350"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10924D35-4C0D-420C-97C9-C55B767F8B85}" type="datetime'''''''''''3''''''''''''''6.''''''''''2'''''''''''''''''''''''">
              <a:rPr lang="en-GB" altLang="en-US" sz="1200" smtClean="0">
                <a:effectLst/>
                <a:latin typeface="+mn-lt"/>
                <a:cs typeface="+mn-cs"/>
              </a:rPr>
              <a:pPr lvl="0" algn="ctr">
                <a:spcBef>
                  <a:spcPct val="0"/>
                </a:spcBef>
                <a:spcAft>
                  <a:spcPct val="0"/>
                </a:spcAft>
              </a:pPr>
              <a:t>36.2</a:t>
            </a:fld>
            <a:r>
              <a:rPr lang="en-GB" altLang="en-US" sz="1200">
                <a:effectLst/>
                <a:latin typeface="+mn-lt"/>
                <a:cs typeface="+mn-cs"/>
              </a:rPr>
              <a:t> (11.9)</a:t>
            </a:r>
            <a:endParaRPr lang="en-GB" sz="1200">
              <a:latin typeface="+mn-lt"/>
              <a:cs typeface="+mn-cs"/>
            </a:endParaRPr>
          </a:p>
        </p:txBody>
      </p:sp>
      <p:graphicFrame>
        <p:nvGraphicFramePr>
          <p:cNvPr id="41" name="Chart 40">
            <a:extLst>
              <a:ext uri="{FF2B5EF4-FFF2-40B4-BE49-F238E27FC236}">
                <a16:creationId xmlns:a16="http://schemas.microsoft.com/office/drawing/2014/main" id="{6DE0EAFD-F92E-0698-ABFE-D9347030E26E}"/>
              </a:ext>
            </a:extLst>
          </p:cNvPr>
          <p:cNvGraphicFramePr/>
          <p:nvPr>
            <p:custDataLst>
              <p:tags r:id="rId24"/>
            </p:custDataLst>
            <p:extLst>
              <p:ext uri="{D42A27DB-BD31-4B8C-83A1-F6EECF244321}">
                <p14:modId xmlns:p14="http://schemas.microsoft.com/office/powerpoint/2010/main" val="2336521802"/>
              </p:ext>
            </p:extLst>
          </p:nvPr>
        </p:nvGraphicFramePr>
        <p:xfrm>
          <a:off x="6172200" y="3233738"/>
          <a:ext cx="1225550" cy="1114425"/>
        </p:xfrm>
        <a:graphic>
          <a:graphicData uri="http://schemas.openxmlformats.org/drawingml/2006/chart">
            <c:chart xmlns:c="http://schemas.openxmlformats.org/drawingml/2006/chart" xmlns:r="http://schemas.openxmlformats.org/officeDocument/2006/relationships" r:id="rId44"/>
          </a:graphicData>
        </a:graphic>
      </p:graphicFrame>
      <p:sp>
        <p:nvSpPr>
          <p:cNvPr id="378" name="Text Placeholder 2">
            <a:extLst>
              <a:ext uri="{FF2B5EF4-FFF2-40B4-BE49-F238E27FC236}">
                <a16:creationId xmlns:a16="http://schemas.microsoft.com/office/drawing/2014/main" id="{933022E5-C67C-3180-87FA-1AD743EE3A42}"/>
              </a:ext>
            </a:extLst>
          </p:cNvPr>
          <p:cNvSpPr>
            <a:spLocks noGrp="1"/>
          </p:cNvSpPr>
          <p:nvPr>
            <p:custDataLst>
              <p:tags r:id="rId25"/>
            </p:custDataLst>
          </p:nvPr>
        </p:nvSpPr>
        <p:spPr bwMode="auto">
          <a:xfrm>
            <a:off x="6345238" y="4316413"/>
            <a:ext cx="349250"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DCF45B83-1C06-451A-9E1C-D9671B80BA45}" type="datetime'20''''''''''''''''''3''''''''''''''''''''''5'''''''">
              <a:rPr lang="en-GB" altLang="en-US" sz="1200" smtClean="0">
                <a:latin typeface="+mn-lt"/>
                <a:cs typeface="+mn-cs"/>
              </a:rPr>
              <a:pPr lvl="0" algn="ctr">
                <a:spcBef>
                  <a:spcPct val="0"/>
                </a:spcBef>
                <a:spcAft>
                  <a:spcPct val="0"/>
                </a:spcAft>
              </a:pPr>
              <a:t>2035</a:t>
            </a:fld>
            <a:endParaRPr lang="en-GB" sz="1200">
              <a:latin typeface="+mn-lt"/>
              <a:cs typeface="+mn-cs"/>
            </a:endParaRPr>
          </a:p>
        </p:txBody>
      </p:sp>
      <p:sp>
        <p:nvSpPr>
          <p:cNvPr id="44" name="Text Placeholder 2">
            <a:extLst>
              <a:ext uri="{FF2B5EF4-FFF2-40B4-BE49-F238E27FC236}">
                <a16:creationId xmlns:a16="http://schemas.microsoft.com/office/drawing/2014/main" id="{91E5A1DF-E0FC-457E-1E6D-872CEB041342}"/>
              </a:ext>
            </a:extLst>
          </p:cNvPr>
          <p:cNvSpPr>
            <a:spLocks noGrp="1"/>
          </p:cNvSpPr>
          <p:nvPr>
            <p:custDataLst>
              <p:tags r:id="rId26"/>
            </p:custDataLst>
          </p:nvPr>
        </p:nvSpPr>
        <p:spPr bwMode="auto">
          <a:xfrm>
            <a:off x="6875463" y="4316413"/>
            <a:ext cx="349250"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E21F24C7-5100-4ABC-B188-9B8937C89083}" type="datetime'''''''2''''''0''''''''''''''''''''''''''''''''5''''''0'''">
              <a:rPr lang="en-GB" altLang="en-US" sz="1200" smtClean="0">
                <a:latin typeface="+mn-lt"/>
                <a:cs typeface="+mn-cs"/>
              </a:rPr>
              <a:pPr lvl="0" algn="ctr">
                <a:spcBef>
                  <a:spcPct val="0"/>
                </a:spcBef>
                <a:spcAft>
                  <a:spcPct val="0"/>
                </a:spcAft>
              </a:pPr>
              <a:t>2050</a:t>
            </a:fld>
            <a:endParaRPr lang="en-GB" sz="1200">
              <a:latin typeface="+mn-lt"/>
              <a:cs typeface="+mn-cs"/>
            </a:endParaRPr>
          </a:p>
        </p:txBody>
      </p:sp>
      <p:sp>
        <p:nvSpPr>
          <p:cNvPr id="21" name="Text Placeholder 2">
            <a:extLst>
              <a:ext uri="{FF2B5EF4-FFF2-40B4-BE49-F238E27FC236}">
                <a16:creationId xmlns:a16="http://schemas.microsoft.com/office/drawing/2014/main" id="{2EB18C10-21A0-4F51-BA50-2B2CC85A1439}"/>
              </a:ext>
            </a:extLst>
          </p:cNvPr>
          <p:cNvSpPr>
            <a:spLocks noGrp="1"/>
          </p:cNvSpPr>
          <p:nvPr>
            <p:custDataLst>
              <p:tags r:id="rId27"/>
            </p:custDataLst>
          </p:nvPr>
        </p:nvSpPr>
        <p:spPr bwMode="gray">
          <a:xfrm>
            <a:off x="6110288" y="3884613"/>
            <a:ext cx="695325"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95973206-953E-4570-B9FF-9EAB83D8F920}" type="datetime'''''''1''''''''''''''''0''''''''''.''''7'''">
              <a:rPr lang="en-GB" altLang="en-US" sz="1200" smtClean="0">
                <a:effectLst/>
                <a:latin typeface="+mn-lt"/>
                <a:cs typeface="+mn-cs"/>
              </a:rPr>
              <a:pPr lvl="0" algn="ctr">
                <a:spcBef>
                  <a:spcPct val="0"/>
                </a:spcBef>
                <a:spcAft>
                  <a:spcPct val="0"/>
                </a:spcAft>
              </a:pPr>
              <a:t>10.7</a:t>
            </a:fld>
            <a:r>
              <a:rPr lang="en-GB" altLang="en-US" sz="1200">
                <a:effectLst/>
                <a:latin typeface="+mn-lt"/>
                <a:cs typeface="+mn-cs"/>
              </a:rPr>
              <a:t> (3.5)</a:t>
            </a:r>
            <a:endParaRPr lang="en-GB" sz="1200">
              <a:latin typeface="+mn-lt"/>
              <a:cs typeface="+mn-cs"/>
            </a:endParaRPr>
          </a:p>
        </p:txBody>
      </p:sp>
      <p:sp>
        <p:nvSpPr>
          <p:cNvPr id="22" name="Text Placeholder 2">
            <a:extLst>
              <a:ext uri="{FF2B5EF4-FFF2-40B4-BE49-F238E27FC236}">
                <a16:creationId xmlns:a16="http://schemas.microsoft.com/office/drawing/2014/main" id="{2EB18C10-21A0-4F51-BA50-2B2CC85A1439}"/>
              </a:ext>
            </a:extLst>
          </p:cNvPr>
          <p:cNvSpPr>
            <a:spLocks noGrp="1"/>
          </p:cNvSpPr>
          <p:nvPr>
            <p:custDataLst>
              <p:tags r:id="rId28"/>
            </p:custDataLst>
          </p:nvPr>
        </p:nvSpPr>
        <p:spPr bwMode="gray">
          <a:xfrm>
            <a:off x="6661150" y="3081338"/>
            <a:ext cx="779463"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AD589F1E-444C-4768-A576-F481B3EBE054}" type="datetime'''''''6''''''''''''''''''9''''''''''''.''''''''4'">
              <a:rPr lang="en-GB" altLang="en-US" sz="1200" smtClean="0">
                <a:effectLst/>
                <a:latin typeface="+mn-lt"/>
                <a:cs typeface="+mn-cs"/>
              </a:rPr>
              <a:pPr lvl="0" algn="ctr">
                <a:spcBef>
                  <a:spcPct val="0"/>
                </a:spcBef>
                <a:spcAft>
                  <a:spcPct val="0"/>
                </a:spcAft>
              </a:pPr>
              <a:t>69.4</a:t>
            </a:fld>
            <a:r>
              <a:rPr lang="en-GB" altLang="en-US" sz="1200">
                <a:effectLst/>
                <a:latin typeface="+mn-lt"/>
                <a:cs typeface="+mn-cs"/>
              </a:rPr>
              <a:t> (22.1)</a:t>
            </a:r>
            <a:endParaRPr lang="en-GB" sz="1200">
              <a:latin typeface="+mn-lt"/>
              <a:cs typeface="+mn-cs"/>
            </a:endParaRPr>
          </a:p>
        </p:txBody>
      </p:sp>
      <p:sp>
        <p:nvSpPr>
          <p:cNvPr id="604" name="Text Placeholder 3">
            <a:extLst>
              <a:ext uri="{FF2B5EF4-FFF2-40B4-BE49-F238E27FC236}">
                <a16:creationId xmlns:a16="http://schemas.microsoft.com/office/drawing/2014/main" id="{5774DBA0-37C9-D31E-9B8E-EA12A7B6BD4D}"/>
              </a:ext>
            </a:extLst>
          </p:cNvPr>
          <p:cNvSpPr>
            <a:spLocks noGrp="1"/>
          </p:cNvSpPr>
          <p:nvPr>
            <p:ph type="body" sz="quarter" idx="18"/>
          </p:nvPr>
        </p:nvSpPr>
        <p:spPr>
          <a:xfrm>
            <a:off x="334962" y="6511379"/>
            <a:ext cx="11232000" cy="217625"/>
          </a:xfrm>
        </p:spPr>
        <p:txBody>
          <a:bodyPr/>
          <a:lstStyle/>
          <a:p>
            <a:r>
              <a:rPr lang="en-US"/>
              <a:t>Row: Includes LATAM, Oceania, Middle East</a:t>
            </a:r>
          </a:p>
        </p:txBody>
      </p:sp>
      <p:sp>
        <p:nvSpPr>
          <p:cNvPr id="326" name="Rectangle 325">
            <a:extLst>
              <a:ext uri="{FF2B5EF4-FFF2-40B4-BE49-F238E27FC236}">
                <a16:creationId xmlns:a16="http://schemas.microsoft.com/office/drawing/2014/main" id="{AFA2F338-FDD7-E22A-1AD2-D1C149D0ED22}"/>
              </a:ext>
            </a:extLst>
          </p:cNvPr>
          <p:cNvSpPr/>
          <p:nvPr>
            <p:custDataLst>
              <p:tags r:id="rId29"/>
            </p:custDataLst>
          </p:nvPr>
        </p:nvSpPr>
        <p:spPr bwMode="auto">
          <a:xfrm>
            <a:off x="1319213" y="6159500"/>
            <a:ext cx="179388" cy="133350"/>
          </a:xfrm>
          <a:prstGeom prst="rect">
            <a:avLst/>
          </a:prstGeom>
          <a:solidFill>
            <a:srgbClr val="D6D7D9"/>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GB" sz="1400" err="1"/>
          </a:p>
        </p:txBody>
      </p:sp>
      <p:sp>
        <p:nvSpPr>
          <p:cNvPr id="323" name="Text Placeholder 2">
            <a:extLst>
              <a:ext uri="{FF2B5EF4-FFF2-40B4-BE49-F238E27FC236}">
                <a16:creationId xmlns:a16="http://schemas.microsoft.com/office/drawing/2014/main" id="{2EB18C10-21A0-4F51-BA50-2B2CC85A1439}"/>
              </a:ext>
            </a:extLst>
          </p:cNvPr>
          <p:cNvSpPr>
            <a:spLocks noGrp="1"/>
          </p:cNvSpPr>
          <p:nvPr>
            <p:custDataLst>
              <p:tags r:id="rId30"/>
            </p:custDataLst>
          </p:nvPr>
        </p:nvSpPr>
        <p:spPr bwMode="auto">
          <a:xfrm>
            <a:off x="1549400" y="6138864"/>
            <a:ext cx="428625"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r>
              <a:rPr lang="en-GB" altLang="en-US" sz="1000">
                <a:effectLst/>
                <a:latin typeface="+mn-lt"/>
                <a:cs typeface="+mn-cs"/>
              </a:rPr>
              <a:t>Targets</a:t>
            </a:r>
            <a:endParaRPr lang="en-GB" sz="1000">
              <a:latin typeface="+mn-lt"/>
              <a:cs typeface="+mn-cs"/>
            </a:endParaRPr>
          </a:p>
        </p:txBody>
      </p:sp>
      <p:sp>
        <p:nvSpPr>
          <p:cNvPr id="332" name="Rectangle 331">
            <a:extLst>
              <a:ext uri="{FF2B5EF4-FFF2-40B4-BE49-F238E27FC236}">
                <a16:creationId xmlns:a16="http://schemas.microsoft.com/office/drawing/2014/main" id="{F3ECF18C-149C-9DE2-1B5A-5487037449FF}"/>
              </a:ext>
            </a:extLst>
          </p:cNvPr>
          <p:cNvSpPr/>
          <p:nvPr>
            <p:custDataLst>
              <p:tags r:id="rId31"/>
            </p:custDataLst>
          </p:nvPr>
        </p:nvSpPr>
        <p:spPr bwMode="auto">
          <a:xfrm>
            <a:off x="430213" y="6159500"/>
            <a:ext cx="179388" cy="133350"/>
          </a:xfrm>
          <a:prstGeom prst="rect">
            <a:avLst/>
          </a:prstGeom>
          <a:solidFill>
            <a:srgbClr val="808080"/>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GB" sz="1400" err="1"/>
          </a:p>
        </p:txBody>
      </p:sp>
      <p:sp>
        <p:nvSpPr>
          <p:cNvPr id="329" name="Text Placeholder 2">
            <a:extLst>
              <a:ext uri="{FF2B5EF4-FFF2-40B4-BE49-F238E27FC236}">
                <a16:creationId xmlns:a16="http://schemas.microsoft.com/office/drawing/2014/main" id="{2EB18C10-21A0-4F51-BA50-2B2CC85A1439}"/>
              </a:ext>
            </a:extLst>
          </p:cNvPr>
          <p:cNvSpPr>
            <a:spLocks noGrp="1"/>
          </p:cNvSpPr>
          <p:nvPr>
            <p:custDataLst>
              <p:tags r:id="rId32"/>
            </p:custDataLst>
          </p:nvPr>
        </p:nvSpPr>
        <p:spPr bwMode="auto">
          <a:xfrm>
            <a:off x="660400" y="6138864"/>
            <a:ext cx="554038"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r>
              <a:rPr lang="en-GB" altLang="en-US" sz="1000">
                <a:effectLst/>
                <a:latin typeface="+mn-lt"/>
                <a:cs typeface="+mn-cs"/>
              </a:rPr>
              <a:t>Mandates</a:t>
            </a:r>
            <a:endParaRPr lang="en-GB" sz="1000">
              <a:latin typeface="+mn-lt"/>
              <a:cs typeface="+mn-cs"/>
            </a:endParaRPr>
          </a:p>
        </p:txBody>
      </p:sp>
      <p:sp>
        <p:nvSpPr>
          <p:cNvPr id="956" name="TextBox 955">
            <a:extLst>
              <a:ext uri="{FF2B5EF4-FFF2-40B4-BE49-F238E27FC236}">
                <a16:creationId xmlns:a16="http://schemas.microsoft.com/office/drawing/2014/main" id="{38B992BF-7E6A-4DA4-0612-B09FF037FF09}"/>
              </a:ext>
            </a:extLst>
          </p:cNvPr>
          <p:cNvSpPr txBox="1"/>
          <p:nvPr>
            <p:custDataLst>
              <p:tags r:id="rId33"/>
            </p:custDataLst>
          </p:nvPr>
        </p:nvSpPr>
        <p:spPr>
          <a:xfrm>
            <a:off x="1211263" y="3843338"/>
            <a:ext cx="1052513" cy="185738"/>
          </a:xfrm>
          <a:prstGeom prst="rect">
            <a:avLst/>
          </a:prstGeom>
          <a:noFill/>
        </p:spPr>
        <p:txBody>
          <a:bodyPr wrap="none" lIns="0" tIns="0" rIns="0" bIns="0" rtlCol="0">
            <a:spAutoFit/>
          </a:bodyPr>
          <a:lstStyle/>
          <a:p>
            <a:pPr algn="l"/>
            <a:r>
              <a:rPr lang="en-GB" sz="1200" b="1"/>
              <a:t>North America</a:t>
            </a:r>
          </a:p>
        </p:txBody>
      </p:sp>
      <p:sp>
        <p:nvSpPr>
          <p:cNvPr id="584" name="TextBox 583">
            <a:extLst>
              <a:ext uri="{FF2B5EF4-FFF2-40B4-BE49-F238E27FC236}">
                <a16:creationId xmlns:a16="http://schemas.microsoft.com/office/drawing/2014/main" id="{2099D2B5-4799-F1C8-20CF-BD1B53D82B51}"/>
              </a:ext>
            </a:extLst>
          </p:cNvPr>
          <p:cNvSpPr txBox="1"/>
          <p:nvPr>
            <p:custDataLst>
              <p:tags r:id="rId34"/>
            </p:custDataLst>
          </p:nvPr>
        </p:nvSpPr>
        <p:spPr>
          <a:xfrm>
            <a:off x="4660900" y="3619500"/>
            <a:ext cx="1192213" cy="185738"/>
          </a:xfrm>
          <a:prstGeom prst="rect">
            <a:avLst/>
          </a:prstGeom>
          <a:noFill/>
        </p:spPr>
        <p:txBody>
          <a:bodyPr wrap="none" lIns="0" tIns="0" rIns="0" bIns="0" rtlCol="0">
            <a:spAutoFit/>
          </a:bodyPr>
          <a:lstStyle/>
          <a:p>
            <a:pPr algn="l"/>
            <a:r>
              <a:rPr lang="en-GB" sz="1200" b="1"/>
              <a:t>European Union</a:t>
            </a:r>
          </a:p>
        </p:txBody>
      </p:sp>
      <p:sp>
        <p:nvSpPr>
          <p:cNvPr id="585" name="TextBox 584">
            <a:extLst>
              <a:ext uri="{FF2B5EF4-FFF2-40B4-BE49-F238E27FC236}">
                <a16:creationId xmlns:a16="http://schemas.microsoft.com/office/drawing/2014/main" id="{B81E068E-9C75-A09E-7FE2-E8560F10D131}"/>
              </a:ext>
            </a:extLst>
          </p:cNvPr>
          <p:cNvSpPr txBox="1"/>
          <p:nvPr>
            <p:custDataLst>
              <p:tags r:id="rId35"/>
            </p:custDataLst>
          </p:nvPr>
        </p:nvSpPr>
        <p:spPr>
          <a:xfrm>
            <a:off x="3149600" y="2849563"/>
            <a:ext cx="1190625" cy="184150"/>
          </a:xfrm>
          <a:prstGeom prst="rect">
            <a:avLst/>
          </a:prstGeom>
          <a:noFill/>
        </p:spPr>
        <p:txBody>
          <a:bodyPr wrap="none" lIns="0" tIns="0" rIns="0" bIns="0" rtlCol="0">
            <a:spAutoFit/>
          </a:bodyPr>
          <a:lstStyle/>
          <a:p>
            <a:pPr algn="l"/>
            <a:r>
              <a:rPr lang="en-GB" sz="1200" b="1"/>
              <a:t>United Kingdom</a:t>
            </a:r>
          </a:p>
        </p:txBody>
      </p:sp>
      <p:sp>
        <p:nvSpPr>
          <p:cNvPr id="587" name="TextBox 586">
            <a:extLst>
              <a:ext uri="{FF2B5EF4-FFF2-40B4-BE49-F238E27FC236}">
                <a16:creationId xmlns:a16="http://schemas.microsoft.com/office/drawing/2014/main" id="{FA3F2CFB-5E5E-BFA3-E99B-117E019CE9F3}"/>
              </a:ext>
            </a:extLst>
          </p:cNvPr>
          <p:cNvSpPr txBox="1"/>
          <p:nvPr/>
        </p:nvSpPr>
        <p:spPr>
          <a:xfrm>
            <a:off x="3517900" y="5326063"/>
            <a:ext cx="998538" cy="185738"/>
          </a:xfrm>
          <a:prstGeom prst="rect">
            <a:avLst/>
          </a:prstGeom>
          <a:noFill/>
        </p:spPr>
        <p:txBody>
          <a:bodyPr wrap="none" lIns="0" tIns="0" rIns="0" bIns="0" rtlCol="0">
            <a:spAutoFit/>
          </a:bodyPr>
          <a:lstStyle/>
          <a:p>
            <a:pPr algn="l"/>
            <a:r>
              <a:rPr lang="en-GB" sz="1200" b="1"/>
              <a:t>Rest of World</a:t>
            </a:r>
          </a:p>
        </p:txBody>
      </p:sp>
      <p:sp>
        <p:nvSpPr>
          <p:cNvPr id="588" name="TextBox 587">
            <a:extLst>
              <a:ext uri="{FF2B5EF4-FFF2-40B4-BE49-F238E27FC236}">
                <a16:creationId xmlns:a16="http://schemas.microsoft.com/office/drawing/2014/main" id="{B01E21C2-4517-9AC4-4833-868731F178D1}"/>
              </a:ext>
            </a:extLst>
          </p:cNvPr>
          <p:cNvSpPr txBox="1"/>
          <p:nvPr/>
        </p:nvSpPr>
        <p:spPr>
          <a:xfrm>
            <a:off x="6656388" y="4492625"/>
            <a:ext cx="323850" cy="184150"/>
          </a:xfrm>
          <a:prstGeom prst="rect">
            <a:avLst/>
          </a:prstGeom>
          <a:noFill/>
        </p:spPr>
        <p:txBody>
          <a:bodyPr wrap="none" lIns="0" tIns="0" rIns="0" bIns="0" rtlCol="0">
            <a:spAutoFit/>
          </a:bodyPr>
          <a:lstStyle/>
          <a:p>
            <a:pPr algn="l"/>
            <a:r>
              <a:rPr lang="en-GB" sz="1200" b="1"/>
              <a:t>Asia</a:t>
            </a:r>
          </a:p>
        </p:txBody>
      </p:sp>
      <p:sp>
        <p:nvSpPr>
          <p:cNvPr id="17" name="Title 2">
            <a:extLst>
              <a:ext uri="{FF2B5EF4-FFF2-40B4-BE49-F238E27FC236}">
                <a16:creationId xmlns:a16="http://schemas.microsoft.com/office/drawing/2014/main" id="{C5FE8BD2-1F20-3C46-8FBA-569F0C5C5EC8}"/>
              </a:ext>
            </a:extLst>
          </p:cNvPr>
          <p:cNvSpPr txBox="1">
            <a:spLocks/>
          </p:cNvSpPr>
          <p:nvPr/>
        </p:nvSpPr>
        <p:spPr>
          <a:xfrm>
            <a:off x="334962" y="555051"/>
            <a:ext cx="11522075" cy="660310"/>
          </a:xfrm>
          <a:prstGeom prst="rect">
            <a:avLst/>
          </a:prstGeom>
        </p:spPr>
        <p:txBody>
          <a:bodyPr vert="horz" wrap="square" lIns="90000" tIns="46800" rIns="90000" bIns="46800" rtlCol="0" anchor="t" anchorCtr="0">
            <a:spAutoFit/>
          </a:bodyPr>
          <a:lstStyle>
            <a:lvl1pPr algn="l" defTabSz="914400" rtl="0" eaLnBrk="1" latinLnBrk="0" hangingPunct="1">
              <a:lnSpc>
                <a:spcPct val="75000"/>
              </a:lnSpc>
              <a:spcBef>
                <a:spcPct val="0"/>
              </a:spcBef>
              <a:buNone/>
              <a:defRPr lang="en-GB" sz="2400" b="1" i="0" kern="1200" cap="none" spc="-150" baseline="0">
                <a:solidFill>
                  <a:schemeClr val="accent1"/>
                </a:solidFill>
                <a:latin typeface="Arial Black" panose="020B0A04020102020204" pitchFamily="34" charset="0"/>
                <a:ea typeface="+mj-ea"/>
                <a:cs typeface="Arial" panose="020B0604020202020204" pitchFamily="34" charset="0"/>
              </a:defRPr>
            </a:lvl1pPr>
          </a:lstStyle>
          <a:p>
            <a:r>
              <a:rPr lang="en-US" dirty="0">
                <a:latin typeface="+mj-lt"/>
              </a:rPr>
              <a:t>SAF d</a:t>
            </a:r>
            <a:r>
              <a:rPr lang="en-US" sz="2400" cap="none" dirty="0">
                <a:latin typeface="+mj-lt"/>
              </a:rPr>
              <a:t>emand from mandates and targets expected to surge to ~40Mt by 2035, and rise further to ~195 Mt by 2050</a:t>
            </a:r>
            <a:endParaRPr lang="en-US" dirty="0"/>
          </a:p>
        </p:txBody>
      </p:sp>
      <p:sp>
        <p:nvSpPr>
          <p:cNvPr id="33" name="Rectangle 32">
            <a:extLst>
              <a:ext uri="{FF2B5EF4-FFF2-40B4-BE49-F238E27FC236}">
                <a16:creationId xmlns:a16="http://schemas.microsoft.com/office/drawing/2014/main" id="{4304ADD1-437B-EB60-54F4-30093C29DB8C}"/>
              </a:ext>
            </a:extLst>
          </p:cNvPr>
          <p:cNvSpPr/>
          <p:nvPr/>
        </p:nvSpPr>
        <p:spPr>
          <a:xfrm>
            <a:off x="8265389" y="1760742"/>
            <a:ext cx="3680770" cy="4552747"/>
          </a:xfrm>
          <a:prstGeom prst="rect">
            <a:avLst/>
          </a:prstGeom>
          <a:solidFill>
            <a:srgbClr val="ECF3F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grpSp>
        <p:nvGrpSpPr>
          <p:cNvPr id="36" name="Group 35">
            <a:extLst>
              <a:ext uri="{FF2B5EF4-FFF2-40B4-BE49-F238E27FC236}">
                <a16:creationId xmlns:a16="http://schemas.microsoft.com/office/drawing/2014/main" id="{52C61EF0-CBFE-D1E1-7CF1-D7AB2C443CAA}"/>
              </a:ext>
            </a:extLst>
          </p:cNvPr>
          <p:cNvGrpSpPr/>
          <p:nvPr/>
        </p:nvGrpSpPr>
        <p:grpSpPr>
          <a:xfrm>
            <a:off x="8257106" y="1357318"/>
            <a:ext cx="3676129" cy="298038"/>
            <a:chOff x="8211106" y="1428520"/>
            <a:chExt cx="3986241" cy="256711"/>
          </a:xfrm>
        </p:grpSpPr>
        <p:sp>
          <p:nvSpPr>
            <p:cNvPr id="38" name="TextBox 37">
              <a:extLst>
                <a:ext uri="{FF2B5EF4-FFF2-40B4-BE49-F238E27FC236}">
                  <a16:creationId xmlns:a16="http://schemas.microsoft.com/office/drawing/2014/main" id="{12C619C7-D830-1369-261C-0191A6DCE1EE}"/>
                </a:ext>
              </a:extLst>
            </p:cNvPr>
            <p:cNvSpPr txBox="1"/>
            <p:nvPr/>
          </p:nvSpPr>
          <p:spPr>
            <a:xfrm>
              <a:off x="8228529" y="1428520"/>
              <a:ext cx="3036887" cy="246221"/>
            </a:xfrm>
            <a:prstGeom prst="rect">
              <a:avLst/>
            </a:prstGeom>
            <a:noFill/>
            <a:extLst>
              <a:ext uri="{909E8E84-426E-40DD-AFC4-6F175D3DCCD1}">
                <a14:hiddenFill xmlns:a14="http://schemas.microsoft.com/office/drawing/2010/main">
                  <a:solidFill>
                    <a:srgbClr val="FFFFFF"/>
                  </a:solidFill>
                </a14:hiddenFill>
              </a:ext>
            </a:extLst>
          </p:spPr>
          <p:txBody>
            <a:bodyPr wrap="square" lIns="0" tIns="0" rIns="0" bIns="0" rtlCol="0" anchor="t">
              <a:spAutoFit/>
            </a:bodyPr>
            <a:lstStyle/>
            <a:p>
              <a:r>
                <a:rPr lang="en-US" sz="1600" b="1" noProof="0">
                  <a:solidFill>
                    <a:schemeClr val="accent1"/>
                  </a:solidFill>
                  <a:latin typeface="+mj-lt"/>
                </a:rPr>
                <a:t>Commentary</a:t>
              </a:r>
            </a:p>
          </p:txBody>
        </p:sp>
        <p:cxnSp>
          <p:nvCxnSpPr>
            <p:cNvPr id="40" name="Straight Connector 39">
              <a:extLst>
                <a:ext uri="{FF2B5EF4-FFF2-40B4-BE49-F238E27FC236}">
                  <a16:creationId xmlns:a16="http://schemas.microsoft.com/office/drawing/2014/main" id="{93DBD400-6841-7B39-7A17-34984D1E9E7A}"/>
                </a:ext>
              </a:extLst>
            </p:cNvPr>
            <p:cNvCxnSpPr>
              <a:cxnSpLocks/>
              <a:endCxn id="10" idx="3"/>
            </p:cNvCxnSpPr>
            <p:nvPr/>
          </p:nvCxnSpPr>
          <p:spPr>
            <a:xfrm>
              <a:off x="8211106" y="1674741"/>
              <a:ext cx="3986241" cy="1049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F7D3FC1C-A230-35C5-C728-1C3F82EFA7FB}"/>
              </a:ext>
            </a:extLst>
          </p:cNvPr>
          <p:cNvSpPr txBox="1"/>
          <p:nvPr/>
        </p:nvSpPr>
        <p:spPr>
          <a:xfrm>
            <a:off x="8319364" y="1770847"/>
            <a:ext cx="3548560" cy="4031873"/>
          </a:xfrm>
          <a:prstGeom prst="wedgeRectCallout">
            <a:avLst>
              <a:gd name="adj1" fmla="val -45095"/>
              <a:gd name="adj2" fmla="val 27873"/>
            </a:avLst>
          </a:prstGeom>
          <a:noFill/>
          <a:ln>
            <a:noFill/>
          </a:ln>
        </p:spPr>
        <p:txBody>
          <a:bodyPr wrap="square" lIns="91440" tIns="91440" rIns="91440" bIns="91440" rtlCol="0">
            <a:spAutoFit/>
          </a:bodyPr>
          <a:lstStyle/>
          <a:p>
            <a:pPr marL="285750" indent="-285750">
              <a:spcBef>
                <a:spcPts val="600"/>
              </a:spcBef>
              <a:buClr>
                <a:schemeClr val="accent1"/>
              </a:buClr>
              <a:buFont typeface="Wingdings 3" panose="05040102010807070707" pitchFamily="18" charset="2"/>
              <a:buChar char=""/>
            </a:pPr>
            <a:r>
              <a:rPr lang="en-US" sz="1400" dirty="0">
                <a:latin typeface="Arial  "/>
              </a:rPr>
              <a:t>SAF demand is estimated using  </a:t>
            </a:r>
          </a:p>
          <a:p>
            <a:pPr marL="742950" lvl="1" indent="-285750">
              <a:spcBef>
                <a:spcPts val="600"/>
              </a:spcBef>
              <a:buClr>
                <a:schemeClr val="accent1"/>
              </a:buClr>
              <a:buFont typeface="Wingdings 3" panose="05040102010807070707" pitchFamily="18" charset="2"/>
              <a:buChar char=""/>
            </a:pPr>
            <a:r>
              <a:rPr lang="en-US" sz="1400" b="1" dirty="0">
                <a:latin typeface="Arial  "/>
              </a:rPr>
              <a:t>ICF’s jet fuel demand estimates</a:t>
            </a:r>
            <a:r>
              <a:rPr lang="en-US" sz="1400" dirty="0">
                <a:latin typeface="Arial  "/>
              </a:rPr>
              <a:t> </a:t>
            </a:r>
          </a:p>
          <a:p>
            <a:pPr marL="742950" lvl="1" indent="-285750">
              <a:spcBef>
                <a:spcPts val="600"/>
              </a:spcBef>
              <a:buClr>
                <a:schemeClr val="accent1"/>
              </a:buClr>
              <a:buFont typeface="Wingdings 3" panose="05040102010807070707" pitchFamily="18" charset="2"/>
              <a:buChar char=""/>
            </a:pPr>
            <a:r>
              <a:rPr lang="en-US" sz="1400" dirty="0">
                <a:latin typeface="Arial  "/>
              </a:rPr>
              <a:t>Assumptions that </a:t>
            </a:r>
            <a:r>
              <a:rPr lang="en-US" sz="1400" b="1" dirty="0">
                <a:latin typeface="Arial  "/>
              </a:rPr>
              <a:t>all SAF pledges and national targets are met</a:t>
            </a:r>
          </a:p>
          <a:p>
            <a:pPr marL="742950" lvl="1" indent="-285750">
              <a:spcBef>
                <a:spcPts val="600"/>
              </a:spcBef>
              <a:buClr>
                <a:schemeClr val="accent1"/>
              </a:buClr>
              <a:buFont typeface="Wingdings 3" panose="05040102010807070707" pitchFamily="18" charset="2"/>
              <a:buChar char=""/>
            </a:pPr>
            <a:endParaRPr lang="en-US" sz="1400" dirty="0">
              <a:latin typeface="Arial  "/>
            </a:endParaRPr>
          </a:p>
          <a:p>
            <a:pPr marL="285750" marR="0" lvl="0" indent="-285750" algn="l" defTabSz="914400" rtl="0" eaLnBrk="1" fontAlgn="auto" latinLnBrk="0" hangingPunct="1">
              <a:lnSpc>
                <a:spcPct val="100000"/>
              </a:lnSpc>
              <a:spcBef>
                <a:spcPts val="600"/>
              </a:spcBef>
              <a:spcAft>
                <a:spcPts val="0"/>
              </a:spcAft>
              <a:buClr>
                <a:srgbClr val="025C53"/>
              </a:buClr>
              <a:buSzTx/>
              <a:buFont typeface="Wingdings 3" panose="05040102010807070707" pitchFamily="18" charset="2"/>
              <a:buChar char=""/>
              <a:tabLst/>
              <a:defRPr/>
            </a:pPr>
            <a:r>
              <a:rPr kumimoji="0" lang="en-US" sz="1400" b="1" i="0" u="none" strike="noStrike" kern="1200" cap="none" spc="0" normalizeH="0" baseline="0" noProof="0" dirty="0">
                <a:ln>
                  <a:noFill/>
                </a:ln>
                <a:solidFill>
                  <a:srgbClr val="000000"/>
                </a:solidFill>
                <a:effectLst/>
                <a:uLnTx/>
                <a:uFillTx/>
                <a:latin typeface="Arial  "/>
                <a:ea typeface="+mn-ea"/>
                <a:cs typeface="+mn-cs"/>
              </a:rPr>
              <a:t>EU &amp; UK are following mandates</a:t>
            </a:r>
            <a:r>
              <a:rPr kumimoji="0" lang="en-US" sz="1400" i="0" u="none" strike="noStrike" kern="1200" cap="none" spc="0" normalizeH="0" baseline="0" noProof="0" dirty="0">
                <a:ln>
                  <a:noFill/>
                </a:ln>
                <a:solidFill>
                  <a:srgbClr val="000000"/>
                </a:solidFill>
                <a:effectLst/>
                <a:uLnTx/>
                <a:uFillTx/>
                <a:latin typeface="Arial  "/>
                <a:ea typeface="+mn-ea"/>
                <a:cs typeface="+mn-cs"/>
              </a:rPr>
              <a:t>, stimulating  both SAF &amp; </a:t>
            </a:r>
            <a:r>
              <a:rPr kumimoji="0" lang="en-US" sz="1400" i="0" u="none" strike="noStrike" kern="1200" cap="none" spc="0" normalizeH="0" baseline="0" noProof="0" dirty="0" err="1">
                <a:ln>
                  <a:noFill/>
                </a:ln>
                <a:solidFill>
                  <a:srgbClr val="000000"/>
                </a:solidFill>
                <a:effectLst/>
                <a:uLnTx/>
                <a:uFillTx/>
                <a:latin typeface="Arial  "/>
                <a:ea typeface="+mn-ea"/>
                <a:cs typeface="+mn-cs"/>
              </a:rPr>
              <a:t>eSAF</a:t>
            </a:r>
            <a:r>
              <a:rPr kumimoji="0" lang="en-US" sz="1400" i="0" u="none" strike="noStrike" kern="1200" cap="none" spc="0" normalizeH="0" baseline="0" noProof="0" dirty="0">
                <a:ln>
                  <a:noFill/>
                </a:ln>
                <a:solidFill>
                  <a:srgbClr val="000000"/>
                </a:solidFill>
                <a:effectLst/>
                <a:uLnTx/>
                <a:uFillTx/>
                <a:latin typeface="Arial  "/>
                <a:ea typeface="+mn-ea"/>
                <a:cs typeface="+mn-cs"/>
              </a:rPr>
              <a:t> demand</a:t>
            </a:r>
          </a:p>
          <a:p>
            <a:pPr marL="285750" marR="0" lvl="0" indent="-285750" algn="l" defTabSz="914400" rtl="0" eaLnBrk="1" fontAlgn="auto" latinLnBrk="0" hangingPunct="1">
              <a:lnSpc>
                <a:spcPct val="100000"/>
              </a:lnSpc>
              <a:spcBef>
                <a:spcPts val="600"/>
              </a:spcBef>
              <a:spcAft>
                <a:spcPts val="0"/>
              </a:spcAft>
              <a:buClr>
                <a:srgbClr val="025C53"/>
              </a:buClr>
              <a:buSzTx/>
              <a:buFont typeface="Wingdings 3" panose="05040102010807070707" pitchFamily="18" charset="2"/>
              <a:buChar char=""/>
              <a:tabLst/>
              <a:defRPr/>
            </a:pPr>
            <a:endParaRPr kumimoji="0" lang="en-US" sz="1400" i="0" u="none" strike="noStrike" kern="1200" cap="none" spc="0" normalizeH="0" baseline="0" noProof="0" dirty="0">
              <a:ln>
                <a:noFill/>
              </a:ln>
              <a:solidFill>
                <a:srgbClr val="000000"/>
              </a:solidFill>
              <a:effectLst/>
              <a:uLnTx/>
              <a:uFillTx/>
              <a:latin typeface="Arial  "/>
              <a:ea typeface="+mn-ea"/>
              <a:cs typeface="+mn-cs"/>
            </a:endParaRPr>
          </a:p>
          <a:p>
            <a:pPr marL="285750" indent="-285750">
              <a:spcBef>
                <a:spcPts val="600"/>
              </a:spcBef>
              <a:buClr>
                <a:schemeClr val="accent1"/>
              </a:buClr>
              <a:buFont typeface="Wingdings 3" panose="05040102010807070707" pitchFamily="18" charset="2"/>
              <a:buChar char=""/>
            </a:pPr>
            <a:r>
              <a:rPr lang="en-US" sz="1400" b="1" dirty="0">
                <a:latin typeface="Arial  "/>
              </a:rPr>
              <a:t>The US is reliant on federal and state incentives</a:t>
            </a:r>
            <a:r>
              <a:rPr lang="en-US" sz="1400" dirty="0">
                <a:latin typeface="Arial  "/>
              </a:rPr>
              <a:t> to drive SAF demand </a:t>
            </a:r>
          </a:p>
          <a:p>
            <a:pPr marL="285750" indent="-285750">
              <a:spcBef>
                <a:spcPts val="600"/>
              </a:spcBef>
              <a:buClr>
                <a:schemeClr val="accent1"/>
              </a:buClr>
              <a:buFont typeface="Wingdings 3" panose="05040102010807070707" pitchFamily="18" charset="2"/>
              <a:buChar char=""/>
            </a:pPr>
            <a:endParaRPr lang="en-US" sz="1400" dirty="0">
              <a:latin typeface="Arial  "/>
            </a:endParaRPr>
          </a:p>
          <a:p>
            <a:pPr marL="285750" indent="-285750">
              <a:spcBef>
                <a:spcPts val="600"/>
              </a:spcBef>
              <a:buClr>
                <a:schemeClr val="accent1"/>
              </a:buClr>
              <a:buFont typeface="Wingdings 3" panose="05040102010807070707" pitchFamily="18" charset="2"/>
              <a:buChar char=""/>
            </a:pPr>
            <a:r>
              <a:rPr lang="en-US" sz="1400" dirty="0">
                <a:latin typeface="Arial  "/>
              </a:rPr>
              <a:t>Policy developments in </a:t>
            </a:r>
            <a:r>
              <a:rPr lang="en-US" sz="1400" b="1" dirty="0">
                <a:latin typeface="Arial  "/>
              </a:rPr>
              <a:t>Asia and </a:t>
            </a:r>
            <a:r>
              <a:rPr lang="en-US" sz="1400" b="1" dirty="0" err="1">
                <a:latin typeface="Arial  "/>
              </a:rPr>
              <a:t>RoW</a:t>
            </a:r>
            <a:r>
              <a:rPr lang="en-US" sz="1400" b="1" dirty="0">
                <a:latin typeface="Arial  "/>
              </a:rPr>
              <a:t> are largely underway</a:t>
            </a:r>
          </a:p>
        </p:txBody>
      </p:sp>
    </p:spTree>
    <p:extLst>
      <p:ext uri="{BB962C8B-B14F-4D97-AF65-F5344CB8AC3E}">
        <p14:creationId xmlns:p14="http://schemas.microsoft.com/office/powerpoint/2010/main" val="3545383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FC485-06B7-1CB9-4818-A2B23B892BD0}"/>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1819F04C-F135-D52E-42D6-912429A1F41C}"/>
              </a:ext>
            </a:extLst>
          </p:cNvPr>
          <p:cNvGraphicFramePr>
            <a:graphicFrameLocks noChangeAspect="1"/>
          </p:cNvGraphicFramePr>
          <p:nvPr>
            <p:custDataLst>
              <p:tags r:id="rId1"/>
            </p:custDataLst>
            <p:extLst>
              <p:ext uri="{D42A27DB-BD31-4B8C-83A1-F6EECF244321}">
                <p14:modId xmlns:p14="http://schemas.microsoft.com/office/powerpoint/2010/main" val="20205685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1" imgW="426" imgH="426" progId="TCLayout.ActiveDocument.1">
                  <p:embed/>
                </p:oleObj>
              </mc:Choice>
              <mc:Fallback>
                <p:oleObj name="think-cell Slide" r:id="rId61" imgW="426" imgH="426" progId="TCLayout.ActiveDocument.1">
                  <p:embed/>
                  <p:pic>
                    <p:nvPicPr>
                      <p:cNvPr id="7" name="think-cell data - do not delete" hidden="1">
                        <a:extLst>
                          <a:ext uri="{FF2B5EF4-FFF2-40B4-BE49-F238E27FC236}">
                            <a16:creationId xmlns:a16="http://schemas.microsoft.com/office/drawing/2014/main" id="{1819F04C-F135-D52E-42D6-912429A1F41C}"/>
                          </a:ext>
                        </a:extLst>
                      </p:cNvPr>
                      <p:cNvPicPr/>
                      <p:nvPr/>
                    </p:nvPicPr>
                    <p:blipFill>
                      <a:blip r:embed="rId62"/>
                      <a:stretch>
                        <a:fillRect/>
                      </a:stretch>
                    </p:blipFill>
                    <p:spPr>
                      <a:xfrm>
                        <a:off x="1588" y="1588"/>
                        <a:ext cx="1588" cy="1588"/>
                      </a:xfrm>
                      <a:prstGeom prst="rect">
                        <a:avLst/>
                      </a:prstGeom>
                    </p:spPr>
                  </p:pic>
                </p:oleObj>
              </mc:Fallback>
            </mc:AlternateContent>
          </a:graphicData>
        </a:graphic>
      </p:graphicFrame>
      <p:graphicFrame>
        <p:nvGraphicFramePr>
          <p:cNvPr id="63" name="Chart 62">
            <a:extLst>
              <a:ext uri="{FF2B5EF4-FFF2-40B4-BE49-F238E27FC236}">
                <a16:creationId xmlns:a16="http://schemas.microsoft.com/office/drawing/2014/main" id="{7E23F6BE-4350-1DF8-99D9-8E8D01CB5DF5}"/>
              </a:ext>
            </a:extLst>
          </p:cNvPr>
          <p:cNvGraphicFramePr/>
          <p:nvPr>
            <p:custDataLst>
              <p:tags r:id="rId2"/>
            </p:custDataLst>
            <p:extLst>
              <p:ext uri="{D42A27DB-BD31-4B8C-83A1-F6EECF244321}">
                <p14:modId xmlns:p14="http://schemas.microsoft.com/office/powerpoint/2010/main" val="2404496800"/>
              </p:ext>
            </p:extLst>
          </p:nvPr>
        </p:nvGraphicFramePr>
        <p:xfrm>
          <a:off x="374650" y="2016125"/>
          <a:ext cx="11383963" cy="2384425"/>
        </p:xfrm>
        <a:graphic>
          <a:graphicData uri="http://schemas.openxmlformats.org/drawingml/2006/chart">
            <c:chart xmlns:c="http://schemas.openxmlformats.org/drawingml/2006/chart" xmlns:r="http://schemas.openxmlformats.org/officeDocument/2006/relationships" r:id="rId63"/>
          </a:graphicData>
        </a:graphic>
      </p:graphicFrame>
      <p:sp>
        <p:nvSpPr>
          <p:cNvPr id="18" name="Rectangle 17">
            <a:extLst>
              <a:ext uri="{FF2B5EF4-FFF2-40B4-BE49-F238E27FC236}">
                <a16:creationId xmlns:a16="http://schemas.microsoft.com/office/drawing/2014/main" id="{F75DAB79-46E6-3E90-8095-485E496CC890}"/>
              </a:ext>
            </a:extLst>
          </p:cNvPr>
          <p:cNvSpPr>
            <a:spLocks/>
          </p:cNvSpPr>
          <p:nvPr/>
        </p:nvSpPr>
        <p:spPr>
          <a:xfrm>
            <a:off x="0" y="4635500"/>
            <a:ext cx="12192000" cy="2222500"/>
          </a:xfrm>
          <a:prstGeom prst="rect">
            <a:avLst/>
          </a:prstGeom>
          <a:solidFill>
            <a:srgbClr val="ECF3F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noProof="0"/>
          </a:p>
        </p:txBody>
      </p:sp>
      <p:sp>
        <p:nvSpPr>
          <p:cNvPr id="2" name="Slide Number Placeholder 1">
            <a:extLst>
              <a:ext uri="{FF2B5EF4-FFF2-40B4-BE49-F238E27FC236}">
                <a16:creationId xmlns:a16="http://schemas.microsoft.com/office/drawing/2014/main" id="{0E3FA8F0-8351-ACC7-2CE6-4579CA59998D}"/>
              </a:ext>
            </a:extLst>
          </p:cNvPr>
          <p:cNvSpPr>
            <a:spLocks noGrp="1"/>
          </p:cNvSpPr>
          <p:nvPr>
            <p:ph type="sldNum" sz="quarter" idx="12"/>
          </p:nvPr>
        </p:nvSpPr>
        <p:spPr>
          <a:xfrm>
            <a:off x="11771784" y="6558635"/>
            <a:ext cx="115416" cy="123111"/>
          </a:xfrm>
        </p:spPr>
        <p:txBody>
          <a:bodyPr/>
          <a:lstStyle/>
          <a:p>
            <a:fld id="{13402C37-6518-4C46-A924-AEC985BB8BDA}" type="slidenum">
              <a:rPr lang="en-US" noProof="0" smtClean="0"/>
              <a:pPr/>
              <a:t>5</a:t>
            </a:fld>
            <a:endParaRPr lang="en-US" noProof="0"/>
          </a:p>
        </p:txBody>
      </p:sp>
      <p:sp>
        <p:nvSpPr>
          <p:cNvPr id="3" name="Title 2">
            <a:extLst>
              <a:ext uri="{FF2B5EF4-FFF2-40B4-BE49-F238E27FC236}">
                <a16:creationId xmlns:a16="http://schemas.microsoft.com/office/drawing/2014/main" id="{07C34404-2CBE-35EB-E913-0C8978BC3A6B}"/>
              </a:ext>
            </a:extLst>
          </p:cNvPr>
          <p:cNvSpPr>
            <a:spLocks noGrp="1"/>
          </p:cNvSpPr>
          <p:nvPr>
            <p:ph type="title"/>
          </p:nvPr>
        </p:nvSpPr>
        <p:spPr>
          <a:xfrm>
            <a:off x="354835" y="548572"/>
            <a:ext cx="11659527" cy="660310"/>
          </a:xfrm>
        </p:spPr>
        <p:txBody>
          <a:bodyPr vert="horz"/>
          <a:lstStyle/>
          <a:p>
            <a:r>
              <a:rPr lang="en-US" dirty="0">
                <a:latin typeface="+mj-lt"/>
              </a:rPr>
              <a:t>Global SAF demand expected to outpace capacity, with a gap of ~23 Mt  by 2035</a:t>
            </a:r>
            <a:endParaRPr lang="en-US" cap="none" noProof="0" dirty="0">
              <a:latin typeface="+mj-lt"/>
            </a:endParaRPr>
          </a:p>
        </p:txBody>
      </p:sp>
      <p:sp>
        <p:nvSpPr>
          <p:cNvPr id="19" name="TextBox 18">
            <a:extLst>
              <a:ext uri="{FF2B5EF4-FFF2-40B4-BE49-F238E27FC236}">
                <a16:creationId xmlns:a16="http://schemas.microsoft.com/office/drawing/2014/main" id="{21F16293-3C05-C56F-CAB9-0D5A50A34EDA}"/>
              </a:ext>
            </a:extLst>
          </p:cNvPr>
          <p:cNvSpPr txBox="1"/>
          <p:nvPr/>
        </p:nvSpPr>
        <p:spPr>
          <a:xfrm>
            <a:off x="334963" y="4822474"/>
            <a:ext cx="3036887" cy="246221"/>
          </a:xfrm>
          <a:prstGeom prst="rect">
            <a:avLst/>
          </a:prstGeom>
          <a:noFill/>
          <a:extLst>
            <a:ext uri="{909E8E84-426E-40DD-AFC4-6F175D3DCCD1}">
              <a14:hiddenFill xmlns:a14="http://schemas.microsoft.com/office/drawing/2010/main">
                <a:solidFill>
                  <a:srgbClr val="FFFFFF"/>
                </a:solidFill>
              </a14:hiddenFill>
            </a:ext>
          </a:extLst>
        </p:spPr>
        <p:txBody>
          <a:bodyPr wrap="square" lIns="0" tIns="0" rIns="0" bIns="0" rtlCol="0" anchor="t">
            <a:spAutoFit/>
          </a:bodyPr>
          <a:lstStyle/>
          <a:p>
            <a:r>
              <a:rPr lang="en-US" sz="1600" b="1" noProof="0">
                <a:solidFill>
                  <a:schemeClr val="accent1"/>
                </a:solidFill>
                <a:latin typeface="+mj-lt"/>
              </a:rPr>
              <a:t>Commentary</a:t>
            </a:r>
          </a:p>
        </p:txBody>
      </p:sp>
      <p:cxnSp>
        <p:nvCxnSpPr>
          <p:cNvPr id="23" name="Straight Connector 22">
            <a:extLst>
              <a:ext uri="{FF2B5EF4-FFF2-40B4-BE49-F238E27FC236}">
                <a16:creationId xmlns:a16="http://schemas.microsoft.com/office/drawing/2014/main" id="{C9602AD5-33C0-D8FF-6AA6-6E2CBA230150}"/>
              </a:ext>
            </a:extLst>
          </p:cNvPr>
          <p:cNvCxnSpPr>
            <a:cxnSpLocks/>
          </p:cNvCxnSpPr>
          <p:nvPr/>
        </p:nvCxnSpPr>
        <p:spPr>
          <a:xfrm flipV="1">
            <a:off x="4019898" y="5212003"/>
            <a:ext cx="0" cy="1389785"/>
          </a:xfrm>
          <a:prstGeom prst="line">
            <a:avLst/>
          </a:prstGeom>
          <a:ln w="9525" cap="flat" cmpd="sng" algn="ctr">
            <a:solidFill>
              <a:schemeClr val="bg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ADB098-AE03-8915-6632-6A19728ED961}"/>
              </a:ext>
            </a:extLst>
          </p:cNvPr>
          <p:cNvCxnSpPr>
            <a:cxnSpLocks/>
          </p:cNvCxnSpPr>
          <p:nvPr/>
        </p:nvCxnSpPr>
        <p:spPr>
          <a:xfrm flipV="1">
            <a:off x="7950809" y="5212003"/>
            <a:ext cx="0" cy="1389785"/>
          </a:xfrm>
          <a:prstGeom prst="line">
            <a:avLst/>
          </a:prstGeom>
          <a:ln w="9525" cap="flat" cmpd="sng" algn="ctr">
            <a:solidFill>
              <a:schemeClr val="bg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39" name="Chart 38">
            <a:extLst>
              <a:ext uri="{FF2B5EF4-FFF2-40B4-BE49-F238E27FC236}">
                <a16:creationId xmlns:a16="http://schemas.microsoft.com/office/drawing/2014/main" id="{BFDAC86E-8768-F5B3-98FF-2C278A818E80}"/>
              </a:ext>
            </a:extLst>
          </p:cNvPr>
          <p:cNvGraphicFramePr/>
          <p:nvPr>
            <p:custDataLst>
              <p:tags r:id="rId3"/>
            </p:custDataLst>
            <p:extLst>
              <p:ext uri="{D42A27DB-BD31-4B8C-83A1-F6EECF244321}">
                <p14:modId xmlns:p14="http://schemas.microsoft.com/office/powerpoint/2010/main" val="2012363299"/>
              </p:ext>
            </p:extLst>
          </p:nvPr>
        </p:nvGraphicFramePr>
        <p:xfrm>
          <a:off x="412750" y="2095500"/>
          <a:ext cx="11345863" cy="2305050"/>
        </p:xfrm>
        <a:graphic>
          <a:graphicData uri="http://schemas.openxmlformats.org/drawingml/2006/chart">
            <c:chart xmlns:c="http://schemas.openxmlformats.org/drawingml/2006/chart" xmlns:r="http://schemas.openxmlformats.org/officeDocument/2006/relationships" r:id="rId64"/>
          </a:graphicData>
        </a:graphic>
      </p:graphicFrame>
      <p:sp>
        <p:nvSpPr>
          <p:cNvPr id="42" name="Text Placeholder 2">
            <a:extLst>
              <a:ext uri="{FF2B5EF4-FFF2-40B4-BE49-F238E27FC236}">
                <a16:creationId xmlns:a16="http://schemas.microsoft.com/office/drawing/2014/main" id="{16721D97-A51A-5AD6-D173-5E1EA1A390E1}"/>
              </a:ext>
            </a:extLst>
          </p:cNvPr>
          <p:cNvSpPr>
            <a:spLocks noGrp="1"/>
          </p:cNvSpPr>
          <p:nvPr>
            <p:custDataLst>
              <p:tags r:id="rId4"/>
            </p:custDataLst>
          </p:nvPr>
        </p:nvSpPr>
        <p:spPr bwMode="gray">
          <a:xfrm>
            <a:off x="296863" y="4225925"/>
            <a:ext cx="6985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ct val="0"/>
              </a:spcBef>
              <a:spcAft>
                <a:spcPct val="0"/>
              </a:spcAft>
            </a:pPr>
            <a:fld id="{8FDC38A7-5FDD-4F06-93E6-CB51C95A1EC7}" type="datetime'''''''''''''''''''''0'''''''''''''''''''''''''''''''''''''">
              <a:rPr lang="en-US" sz="1000" noProof="0" smtClean="0">
                <a:latin typeface="+mn-lt"/>
                <a:cs typeface="+mn-cs"/>
                <a:sym typeface="Open Sans" panose="020B0606030504020204" pitchFamily="34" charset="0"/>
              </a:rPr>
              <a:pPr algn="r">
                <a:spcBef>
                  <a:spcPct val="0"/>
                </a:spcBef>
                <a:spcAft>
                  <a:spcPct val="0"/>
                </a:spcAft>
              </a:pPr>
              <a:t>0</a:t>
            </a:fld>
            <a:endParaRPr lang="en-US" sz="1000" noProof="0">
              <a:latin typeface="+mn-lt"/>
              <a:cs typeface="+mn-cs"/>
              <a:sym typeface="Open Sans" panose="020B0606030504020204" pitchFamily="34" charset="0"/>
            </a:endParaRPr>
          </a:p>
        </p:txBody>
      </p:sp>
      <p:sp>
        <p:nvSpPr>
          <p:cNvPr id="159" name="Text Placeholder 2">
            <a:extLst>
              <a:ext uri="{FF2B5EF4-FFF2-40B4-BE49-F238E27FC236}">
                <a16:creationId xmlns:a16="http://schemas.microsoft.com/office/drawing/2014/main" id="{224F8BEC-6879-8CCE-AAFA-2D84C6881172}"/>
              </a:ext>
            </a:extLst>
          </p:cNvPr>
          <p:cNvSpPr>
            <a:spLocks noGrp="1"/>
          </p:cNvSpPr>
          <p:nvPr>
            <p:custDataLst>
              <p:tags r:id="rId5"/>
            </p:custDataLst>
          </p:nvPr>
        </p:nvSpPr>
        <p:spPr bwMode="gray">
          <a:xfrm>
            <a:off x="296863" y="3987800"/>
            <a:ext cx="6985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spcBef>
                <a:spcPct val="0"/>
              </a:spcBef>
              <a:spcAft>
                <a:spcPct val="0"/>
              </a:spcAft>
            </a:pPr>
            <a:fld id="{B1F02107-7DDD-444C-90FC-ED87C4C6239C}" type="datetime'''''''''''''''''''''''''''''''5'''''''''">
              <a:rPr lang="en-US" altLang="en-US" sz="1000" smtClean="0">
                <a:effectLst/>
                <a:latin typeface="+mn-lt"/>
                <a:cs typeface="+mn-cs"/>
                <a:sym typeface="Open Sans" panose="020B0606030504020204" pitchFamily="34" charset="0"/>
              </a:rPr>
              <a:pPr lvl="0" algn="r">
                <a:spcBef>
                  <a:spcPct val="0"/>
                </a:spcBef>
                <a:spcAft>
                  <a:spcPct val="0"/>
                </a:spcAft>
              </a:pPr>
              <a:t>5</a:t>
            </a:fld>
            <a:endParaRPr lang="en-US" sz="1000">
              <a:latin typeface="+mn-lt"/>
              <a:cs typeface="+mn-cs"/>
              <a:sym typeface="Open Sans" panose="020B0606030504020204" pitchFamily="34" charset="0"/>
            </a:endParaRPr>
          </a:p>
        </p:txBody>
      </p:sp>
      <p:sp>
        <p:nvSpPr>
          <p:cNvPr id="30" name="Text Placeholder 2">
            <a:extLst>
              <a:ext uri="{FF2B5EF4-FFF2-40B4-BE49-F238E27FC236}">
                <a16:creationId xmlns:a16="http://schemas.microsoft.com/office/drawing/2014/main" id="{1F61F9A7-84D9-654D-F467-278DB9CE8396}"/>
              </a:ext>
            </a:extLst>
          </p:cNvPr>
          <p:cNvSpPr>
            <a:spLocks noGrp="1"/>
          </p:cNvSpPr>
          <p:nvPr>
            <p:custDataLst>
              <p:tags r:id="rId6"/>
            </p:custDataLst>
          </p:nvPr>
        </p:nvSpPr>
        <p:spPr bwMode="gray">
          <a:xfrm>
            <a:off x="227013" y="3749675"/>
            <a:ext cx="1397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spcBef>
                <a:spcPct val="0"/>
              </a:spcBef>
              <a:spcAft>
                <a:spcPct val="0"/>
              </a:spcAft>
            </a:pPr>
            <a:fld id="{9C646DF2-848E-406E-8FD2-8640F860F9E1}" type="datetime'''''''''1''''''''''''''''''''''''0'''">
              <a:rPr lang="en-US" sz="1000" noProof="0" smtClean="0">
                <a:latin typeface="+mn-lt"/>
                <a:cs typeface="+mn-cs"/>
                <a:sym typeface="Open Sans" panose="020B0606030504020204" pitchFamily="34" charset="0"/>
              </a:rPr>
              <a:pPr lvl="0" algn="r">
                <a:spcBef>
                  <a:spcPct val="0"/>
                </a:spcBef>
                <a:spcAft>
                  <a:spcPct val="0"/>
                </a:spcAft>
              </a:pPr>
              <a:t>10</a:t>
            </a:fld>
            <a:endParaRPr lang="en-US" sz="1000" noProof="0">
              <a:latin typeface="+mn-lt"/>
              <a:cs typeface="+mn-cs"/>
              <a:sym typeface="Open Sans" panose="020B0606030504020204" pitchFamily="34" charset="0"/>
            </a:endParaRPr>
          </a:p>
        </p:txBody>
      </p:sp>
      <p:sp>
        <p:nvSpPr>
          <p:cNvPr id="160" name="Text Placeholder 2">
            <a:extLst>
              <a:ext uri="{FF2B5EF4-FFF2-40B4-BE49-F238E27FC236}">
                <a16:creationId xmlns:a16="http://schemas.microsoft.com/office/drawing/2014/main" id="{FEDBF932-C909-85F4-E68E-E9D77CB0FD1D}"/>
              </a:ext>
            </a:extLst>
          </p:cNvPr>
          <p:cNvSpPr>
            <a:spLocks noGrp="1"/>
          </p:cNvSpPr>
          <p:nvPr>
            <p:custDataLst>
              <p:tags r:id="rId7"/>
            </p:custDataLst>
          </p:nvPr>
        </p:nvSpPr>
        <p:spPr bwMode="gray">
          <a:xfrm>
            <a:off x="227013" y="3513138"/>
            <a:ext cx="1397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spcBef>
                <a:spcPct val="0"/>
              </a:spcBef>
              <a:spcAft>
                <a:spcPct val="0"/>
              </a:spcAft>
            </a:pPr>
            <a:fld id="{537F93C7-8F4E-4F8D-9A42-9F927685C466}" type="datetime'''''''''''''''''''''''''''''''''''''''''''''''''''''15'''''''">
              <a:rPr lang="en-US" altLang="en-US" sz="1000" smtClean="0">
                <a:effectLst/>
                <a:latin typeface="+mn-lt"/>
                <a:cs typeface="+mn-cs"/>
                <a:sym typeface="Open Sans" panose="020B0606030504020204" pitchFamily="34" charset="0"/>
              </a:rPr>
              <a:pPr lvl="0" algn="r">
                <a:spcBef>
                  <a:spcPct val="0"/>
                </a:spcBef>
                <a:spcAft>
                  <a:spcPct val="0"/>
                </a:spcAft>
              </a:pPr>
              <a:t>15</a:t>
            </a:fld>
            <a:endParaRPr lang="en-US" sz="1000">
              <a:latin typeface="+mn-lt"/>
              <a:cs typeface="+mn-cs"/>
              <a:sym typeface="Open Sans" panose="020B0606030504020204" pitchFamily="34" charset="0"/>
            </a:endParaRPr>
          </a:p>
        </p:txBody>
      </p:sp>
      <p:sp>
        <p:nvSpPr>
          <p:cNvPr id="35" name="Text Placeholder 2">
            <a:extLst>
              <a:ext uri="{FF2B5EF4-FFF2-40B4-BE49-F238E27FC236}">
                <a16:creationId xmlns:a16="http://schemas.microsoft.com/office/drawing/2014/main" id="{B5445DBF-74E1-174F-19B3-46E74D7625B2}"/>
              </a:ext>
            </a:extLst>
          </p:cNvPr>
          <p:cNvSpPr>
            <a:spLocks noGrp="1"/>
          </p:cNvSpPr>
          <p:nvPr>
            <p:custDataLst>
              <p:tags r:id="rId8"/>
            </p:custDataLst>
          </p:nvPr>
        </p:nvSpPr>
        <p:spPr bwMode="gray">
          <a:xfrm>
            <a:off x="227013" y="3275013"/>
            <a:ext cx="1397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spcBef>
                <a:spcPct val="0"/>
              </a:spcBef>
              <a:spcAft>
                <a:spcPct val="0"/>
              </a:spcAft>
            </a:pPr>
            <a:fld id="{C4633278-FCE3-4EAC-BB2C-92CC5145D7D6}" type="datetime'''''''''''''''''''''''20'''''''''''''''''">
              <a:rPr lang="en-US" sz="1000" noProof="0" smtClean="0">
                <a:latin typeface="+mn-lt"/>
                <a:cs typeface="+mn-cs"/>
                <a:sym typeface="Open Sans" panose="020B0606030504020204" pitchFamily="34" charset="0"/>
              </a:rPr>
              <a:pPr lvl="0" algn="r">
                <a:spcBef>
                  <a:spcPct val="0"/>
                </a:spcBef>
                <a:spcAft>
                  <a:spcPct val="0"/>
                </a:spcAft>
              </a:pPr>
              <a:t>20</a:t>
            </a:fld>
            <a:endParaRPr lang="en-US" sz="1000" noProof="0">
              <a:latin typeface="+mn-lt"/>
              <a:cs typeface="+mn-cs"/>
              <a:sym typeface="Open Sans" panose="020B0606030504020204" pitchFamily="34" charset="0"/>
            </a:endParaRPr>
          </a:p>
        </p:txBody>
      </p:sp>
      <p:sp>
        <p:nvSpPr>
          <p:cNvPr id="162" name="Text Placeholder 2">
            <a:extLst>
              <a:ext uri="{FF2B5EF4-FFF2-40B4-BE49-F238E27FC236}">
                <a16:creationId xmlns:a16="http://schemas.microsoft.com/office/drawing/2014/main" id="{CDF6EF49-42DF-5AE8-7278-64771CEAA548}"/>
              </a:ext>
            </a:extLst>
          </p:cNvPr>
          <p:cNvSpPr>
            <a:spLocks noGrp="1"/>
          </p:cNvSpPr>
          <p:nvPr>
            <p:custDataLst>
              <p:tags r:id="rId9"/>
            </p:custDataLst>
          </p:nvPr>
        </p:nvSpPr>
        <p:spPr bwMode="gray">
          <a:xfrm>
            <a:off x="227013" y="3036888"/>
            <a:ext cx="1397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spcBef>
                <a:spcPct val="0"/>
              </a:spcBef>
              <a:spcAft>
                <a:spcPct val="0"/>
              </a:spcAft>
            </a:pPr>
            <a:fld id="{75CE1E34-C61C-42BC-B3B3-2E0B6897118F}" type="datetime'''''''''''''2''''''''''''''''''''''''''''''''''''''5'">
              <a:rPr lang="en-US" altLang="en-US" sz="1000" smtClean="0">
                <a:effectLst/>
                <a:latin typeface="+mn-lt"/>
                <a:cs typeface="+mn-cs"/>
                <a:sym typeface="Open Sans" panose="020B0606030504020204" pitchFamily="34" charset="0"/>
              </a:rPr>
              <a:pPr lvl="0" algn="r">
                <a:spcBef>
                  <a:spcPct val="0"/>
                </a:spcBef>
                <a:spcAft>
                  <a:spcPct val="0"/>
                </a:spcAft>
              </a:pPr>
              <a:t>25</a:t>
            </a:fld>
            <a:endParaRPr lang="en-US" sz="1000">
              <a:latin typeface="+mn-lt"/>
              <a:cs typeface="+mn-cs"/>
              <a:sym typeface="Open Sans" panose="020B0606030504020204" pitchFamily="34" charset="0"/>
            </a:endParaRPr>
          </a:p>
        </p:txBody>
      </p:sp>
      <p:sp>
        <p:nvSpPr>
          <p:cNvPr id="100" name="Text Placeholder 2">
            <a:extLst>
              <a:ext uri="{FF2B5EF4-FFF2-40B4-BE49-F238E27FC236}">
                <a16:creationId xmlns:a16="http://schemas.microsoft.com/office/drawing/2014/main" id="{ACB00A75-623B-7D10-7679-DB9CE32D68F7}"/>
              </a:ext>
            </a:extLst>
          </p:cNvPr>
          <p:cNvSpPr>
            <a:spLocks noGrp="1"/>
          </p:cNvSpPr>
          <p:nvPr>
            <p:custDataLst>
              <p:tags r:id="rId10"/>
            </p:custDataLst>
          </p:nvPr>
        </p:nvSpPr>
        <p:spPr bwMode="gray">
          <a:xfrm>
            <a:off x="227013" y="2798763"/>
            <a:ext cx="1397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spcBef>
                <a:spcPct val="0"/>
              </a:spcBef>
              <a:spcAft>
                <a:spcPct val="0"/>
              </a:spcAft>
            </a:pPr>
            <a:fld id="{2A205CBB-1162-4A9C-BD3C-C00A5CBDBC9E}" type="datetime'''''''''''''''''''''''''''''''''''''''30'''''">
              <a:rPr lang="en-US" altLang="en-US" sz="1000" smtClean="0">
                <a:effectLst/>
                <a:latin typeface="+mn-lt"/>
                <a:cs typeface="+mn-cs"/>
                <a:sym typeface="Open Sans" panose="020B0606030504020204" pitchFamily="34" charset="0"/>
              </a:rPr>
              <a:pPr lvl="0" algn="r">
                <a:spcBef>
                  <a:spcPct val="0"/>
                </a:spcBef>
                <a:spcAft>
                  <a:spcPct val="0"/>
                </a:spcAft>
              </a:pPr>
              <a:t>30</a:t>
            </a:fld>
            <a:endParaRPr lang="en-US" sz="1000">
              <a:latin typeface="+mn-lt"/>
              <a:cs typeface="+mn-cs"/>
              <a:sym typeface="Open Sans" panose="020B0606030504020204" pitchFamily="34" charset="0"/>
            </a:endParaRPr>
          </a:p>
        </p:txBody>
      </p:sp>
      <p:sp>
        <p:nvSpPr>
          <p:cNvPr id="163" name="Text Placeholder 2">
            <a:extLst>
              <a:ext uri="{FF2B5EF4-FFF2-40B4-BE49-F238E27FC236}">
                <a16:creationId xmlns:a16="http://schemas.microsoft.com/office/drawing/2014/main" id="{82EA9732-A88F-6576-7FE5-3EF6CBED523A}"/>
              </a:ext>
            </a:extLst>
          </p:cNvPr>
          <p:cNvSpPr>
            <a:spLocks noGrp="1"/>
          </p:cNvSpPr>
          <p:nvPr>
            <p:custDataLst>
              <p:tags r:id="rId11"/>
            </p:custDataLst>
          </p:nvPr>
        </p:nvSpPr>
        <p:spPr bwMode="gray">
          <a:xfrm>
            <a:off x="227013" y="2562225"/>
            <a:ext cx="1397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spcBef>
                <a:spcPct val="0"/>
              </a:spcBef>
              <a:spcAft>
                <a:spcPct val="0"/>
              </a:spcAft>
            </a:pPr>
            <a:fld id="{838B7C97-C7EB-4F16-90B6-609BC8777A89}" type="datetime'''''''''''''''''''''''''''3''''''''''''5'''">
              <a:rPr lang="en-US" altLang="en-US" sz="1000" smtClean="0">
                <a:effectLst/>
                <a:latin typeface="+mn-lt"/>
                <a:cs typeface="+mn-cs"/>
                <a:sym typeface="Open Sans" panose="020B0606030504020204" pitchFamily="34" charset="0"/>
              </a:rPr>
              <a:pPr lvl="0" algn="r">
                <a:spcBef>
                  <a:spcPct val="0"/>
                </a:spcBef>
                <a:spcAft>
                  <a:spcPct val="0"/>
                </a:spcAft>
              </a:pPr>
              <a:t>35</a:t>
            </a:fld>
            <a:endParaRPr lang="en-US" sz="1000">
              <a:latin typeface="+mn-lt"/>
              <a:cs typeface="+mn-cs"/>
              <a:sym typeface="Open Sans" panose="020B0606030504020204" pitchFamily="34" charset="0"/>
            </a:endParaRPr>
          </a:p>
        </p:txBody>
      </p:sp>
      <p:sp>
        <p:nvSpPr>
          <p:cNvPr id="102" name="Text Placeholder 2">
            <a:extLst>
              <a:ext uri="{FF2B5EF4-FFF2-40B4-BE49-F238E27FC236}">
                <a16:creationId xmlns:a16="http://schemas.microsoft.com/office/drawing/2014/main" id="{C8977AD9-2010-CF93-1807-6947070AB9E9}"/>
              </a:ext>
            </a:extLst>
          </p:cNvPr>
          <p:cNvSpPr>
            <a:spLocks noGrp="1"/>
          </p:cNvSpPr>
          <p:nvPr>
            <p:custDataLst>
              <p:tags r:id="rId12"/>
            </p:custDataLst>
          </p:nvPr>
        </p:nvSpPr>
        <p:spPr bwMode="gray">
          <a:xfrm>
            <a:off x="227013" y="2324100"/>
            <a:ext cx="1397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spcBef>
                <a:spcPct val="0"/>
              </a:spcBef>
              <a:spcAft>
                <a:spcPct val="0"/>
              </a:spcAft>
            </a:pPr>
            <a:fld id="{D39BAE86-A559-4597-8F59-1842A6A6DF2D}" type="datetime'''''''''''''''''''''''''''''''4''''''''''''''''''''''''0'''''">
              <a:rPr lang="en-US" altLang="en-US" sz="1000" smtClean="0">
                <a:effectLst/>
                <a:latin typeface="+mn-lt"/>
                <a:cs typeface="+mn-cs"/>
                <a:sym typeface="Open Sans" panose="020B0606030504020204" pitchFamily="34" charset="0"/>
              </a:rPr>
              <a:pPr lvl="0" algn="r">
                <a:spcBef>
                  <a:spcPct val="0"/>
                </a:spcBef>
                <a:spcAft>
                  <a:spcPct val="0"/>
                </a:spcAft>
              </a:pPr>
              <a:t>40</a:t>
            </a:fld>
            <a:endParaRPr lang="en-US" sz="1000">
              <a:latin typeface="+mn-lt"/>
              <a:cs typeface="+mn-cs"/>
              <a:sym typeface="Open Sans" panose="020B0606030504020204" pitchFamily="34" charset="0"/>
            </a:endParaRPr>
          </a:p>
        </p:txBody>
      </p:sp>
      <p:sp>
        <p:nvSpPr>
          <p:cNvPr id="164" name="Text Placeholder 2">
            <a:extLst>
              <a:ext uri="{FF2B5EF4-FFF2-40B4-BE49-F238E27FC236}">
                <a16:creationId xmlns:a16="http://schemas.microsoft.com/office/drawing/2014/main" id="{249F2CC3-7215-9AE0-C200-157725072B47}"/>
              </a:ext>
            </a:extLst>
          </p:cNvPr>
          <p:cNvSpPr>
            <a:spLocks noGrp="1"/>
          </p:cNvSpPr>
          <p:nvPr>
            <p:custDataLst>
              <p:tags r:id="rId13"/>
            </p:custDataLst>
          </p:nvPr>
        </p:nvSpPr>
        <p:spPr bwMode="gray">
          <a:xfrm>
            <a:off x="227013" y="2085975"/>
            <a:ext cx="1397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spcBef>
                <a:spcPct val="0"/>
              </a:spcBef>
              <a:spcAft>
                <a:spcPct val="0"/>
              </a:spcAft>
            </a:pPr>
            <a:fld id="{C8F50285-1AE2-4EBB-A18A-E3F029897FED}" type="datetime'''''4''''''''''''''''''''''''''''''''''''''''''''''5'''''">
              <a:rPr lang="en-US" altLang="en-US" sz="1000" smtClean="0">
                <a:effectLst/>
                <a:latin typeface="+mn-lt"/>
                <a:cs typeface="+mn-cs"/>
                <a:sym typeface="Open Sans" panose="020B0606030504020204" pitchFamily="34" charset="0"/>
              </a:rPr>
              <a:pPr lvl="0" algn="r">
                <a:spcBef>
                  <a:spcPct val="0"/>
                </a:spcBef>
                <a:spcAft>
                  <a:spcPct val="0"/>
                </a:spcAft>
              </a:pPr>
              <a:t>45</a:t>
            </a:fld>
            <a:endParaRPr lang="en-US" sz="1000">
              <a:latin typeface="+mn-lt"/>
              <a:cs typeface="+mn-cs"/>
              <a:sym typeface="Open Sans" panose="020B0606030504020204" pitchFamily="34" charset="0"/>
            </a:endParaRPr>
          </a:p>
        </p:txBody>
      </p:sp>
      <p:sp>
        <p:nvSpPr>
          <p:cNvPr id="36" name="Text Placeholder 2">
            <a:extLst>
              <a:ext uri="{FF2B5EF4-FFF2-40B4-BE49-F238E27FC236}">
                <a16:creationId xmlns:a16="http://schemas.microsoft.com/office/drawing/2014/main" id="{B66A2048-CBCE-6287-A76D-08D2F21B6C5B}"/>
              </a:ext>
            </a:extLst>
          </p:cNvPr>
          <p:cNvSpPr txBox="1">
            <a:spLocks/>
          </p:cNvSpPr>
          <p:nvPr>
            <p:custDataLst>
              <p:tags r:id="rId14"/>
            </p:custDataLst>
          </p:nvPr>
        </p:nvSpPr>
        <p:spPr bwMode="gray">
          <a:xfrm>
            <a:off x="11804650" y="4225925"/>
            <a:ext cx="6985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pPr>
            <a:fld id="{8815B50A-687E-4EE2-BACA-834CFABA44B5}" type="datetime'''0'''''''''''''''''''''''''''''''''''''''''''''''''''">
              <a:rPr lang="en-US" sz="1000" noProof="0" smtClean="0">
                <a:solidFill>
                  <a:srgbClr val="C0C0C0"/>
                </a:solidFill>
                <a:latin typeface="+mn-lt"/>
                <a:cs typeface="+mn-cs"/>
                <a:sym typeface="Open Sans" panose="020B0606030504020204" pitchFamily="34" charset="0"/>
              </a:rPr>
              <a:pPr>
                <a:spcBef>
                  <a:spcPct val="0"/>
                </a:spcBef>
                <a:spcAft>
                  <a:spcPct val="0"/>
                </a:spcAft>
              </a:pPr>
              <a:t>0</a:t>
            </a:fld>
            <a:endParaRPr lang="en-US" sz="1000" noProof="0">
              <a:solidFill>
                <a:srgbClr val="C0C0C0"/>
              </a:solidFill>
              <a:latin typeface="+mn-lt"/>
              <a:cs typeface="+mn-cs"/>
              <a:sym typeface="Open Sans" panose="020B0606030504020204" pitchFamily="34" charset="0"/>
            </a:endParaRPr>
          </a:p>
        </p:txBody>
      </p:sp>
      <p:sp>
        <p:nvSpPr>
          <p:cNvPr id="38" name="Text Placeholder 2">
            <a:extLst>
              <a:ext uri="{FF2B5EF4-FFF2-40B4-BE49-F238E27FC236}">
                <a16:creationId xmlns:a16="http://schemas.microsoft.com/office/drawing/2014/main" id="{1C3FF3F6-3962-18D8-B4A8-48F87AA3561D}"/>
              </a:ext>
            </a:extLst>
          </p:cNvPr>
          <p:cNvSpPr txBox="1">
            <a:spLocks/>
          </p:cNvSpPr>
          <p:nvPr>
            <p:custDataLst>
              <p:tags r:id="rId15"/>
            </p:custDataLst>
          </p:nvPr>
        </p:nvSpPr>
        <p:spPr bwMode="gray">
          <a:xfrm>
            <a:off x="11804650" y="3959225"/>
            <a:ext cx="6985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pPr>
            <a:fld id="{062B743E-721A-47A9-A537-0A04893DABA3}" type="datetime'''''''''''''''''''''''''''''''''''''''''''''''''''2'''">
              <a:rPr lang="en-US" sz="1000" noProof="0" smtClean="0">
                <a:solidFill>
                  <a:srgbClr val="C0C0C0"/>
                </a:solidFill>
                <a:latin typeface="+mn-lt"/>
                <a:cs typeface="+mn-cs"/>
                <a:sym typeface="Open Sans" panose="020B0606030504020204" pitchFamily="34" charset="0"/>
              </a:rPr>
              <a:pPr>
                <a:spcBef>
                  <a:spcPct val="0"/>
                </a:spcBef>
                <a:spcAft>
                  <a:spcPct val="0"/>
                </a:spcAft>
              </a:pPr>
              <a:t>2</a:t>
            </a:fld>
            <a:endParaRPr lang="en-US" sz="1000" noProof="0">
              <a:solidFill>
                <a:srgbClr val="C0C0C0"/>
              </a:solidFill>
              <a:latin typeface="+mn-lt"/>
              <a:cs typeface="+mn-cs"/>
              <a:sym typeface="Open Sans" panose="020B0606030504020204" pitchFamily="34" charset="0"/>
            </a:endParaRPr>
          </a:p>
        </p:txBody>
      </p:sp>
      <p:sp>
        <p:nvSpPr>
          <p:cNvPr id="40" name="Text Placeholder 2">
            <a:extLst>
              <a:ext uri="{FF2B5EF4-FFF2-40B4-BE49-F238E27FC236}">
                <a16:creationId xmlns:a16="http://schemas.microsoft.com/office/drawing/2014/main" id="{14625720-4566-3C82-8F09-3D6903B83F69}"/>
              </a:ext>
            </a:extLst>
          </p:cNvPr>
          <p:cNvSpPr txBox="1">
            <a:spLocks/>
          </p:cNvSpPr>
          <p:nvPr>
            <p:custDataLst>
              <p:tags r:id="rId16"/>
            </p:custDataLst>
          </p:nvPr>
        </p:nvSpPr>
        <p:spPr bwMode="gray">
          <a:xfrm>
            <a:off x="11804650" y="3690938"/>
            <a:ext cx="6985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pPr>
            <a:fld id="{508EF037-50DA-4CB2-ADE3-96C7A6CA1CEC}" type="datetime'''''''''''''''''''''''4'''''''''''''''''''''''''''''">
              <a:rPr lang="en-US" sz="1000" noProof="0" smtClean="0">
                <a:solidFill>
                  <a:srgbClr val="C0C0C0"/>
                </a:solidFill>
                <a:latin typeface="+mn-lt"/>
                <a:cs typeface="+mn-cs"/>
                <a:sym typeface="Open Sans" panose="020B0606030504020204" pitchFamily="34" charset="0"/>
              </a:rPr>
              <a:pPr>
                <a:spcBef>
                  <a:spcPct val="0"/>
                </a:spcBef>
                <a:spcAft>
                  <a:spcPct val="0"/>
                </a:spcAft>
              </a:pPr>
              <a:t>4</a:t>
            </a:fld>
            <a:endParaRPr lang="en-US" sz="1000" noProof="0">
              <a:solidFill>
                <a:srgbClr val="C0C0C0"/>
              </a:solidFill>
              <a:latin typeface="+mn-lt"/>
              <a:cs typeface="+mn-cs"/>
              <a:sym typeface="Open Sans" panose="020B0606030504020204" pitchFamily="34" charset="0"/>
            </a:endParaRPr>
          </a:p>
        </p:txBody>
      </p:sp>
      <p:sp>
        <p:nvSpPr>
          <p:cNvPr id="43" name="Text Placeholder 2">
            <a:extLst>
              <a:ext uri="{FF2B5EF4-FFF2-40B4-BE49-F238E27FC236}">
                <a16:creationId xmlns:a16="http://schemas.microsoft.com/office/drawing/2014/main" id="{C2DFBDAF-881E-6CC2-FB8C-0C24E61F13BF}"/>
              </a:ext>
            </a:extLst>
          </p:cNvPr>
          <p:cNvSpPr>
            <a:spLocks noGrp="1"/>
          </p:cNvSpPr>
          <p:nvPr>
            <p:custDataLst>
              <p:tags r:id="rId17"/>
            </p:custDataLst>
          </p:nvPr>
        </p:nvSpPr>
        <p:spPr bwMode="gray">
          <a:xfrm>
            <a:off x="11804650" y="3424238"/>
            <a:ext cx="6985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fld id="{83F92FF0-5907-468A-9A06-3634E724C0AB}" type="datetime'''''''''''''''''''''''''''''''''''''''''6'''''''''''''''''">
              <a:rPr lang="en-US" sz="1000" noProof="0" smtClean="0">
                <a:solidFill>
                  <a:srgbClr val="C0C0C0"/>
                </a:solidFill>
                <a:latin typeface="+mn-lt"/>
                <a:cs typeface="+mn-cs"/>
                <a:sym typeface="Open Sans" panose="020B0606030504020204" pitchFamily="34" charset="0"/>
              </a:rPr>
              <a:pPr lvl="0">
                <a:spcBef>
                  <a:spcPct val="0"/>
                </a:spcBef>
                <a:spcAft>
                  <a:spcPct val="0"/>
                </a:spcAft>
              </a:pPr>
              <a:t>6</a:t>
            </a:fld>
            <a:endParaRPr lang="en-US" sz="1000" noProof="0">
              <a:solidFill>
                <a:srgbClr val="C0C0C0"/>
              </a:solidFill>
              <a:latin typeface="+mn-lt"/>
              <a:cs typeface="+mn-cs"/>
              <a:sym typeface="Open Sans" panose="020B0606030504020204" pitchFamily="34" charset="0"/>
            </a:endParaRPr>
          </a:p>
        </p:txBody>
      </p:sp>
      <p:sp>
        <p:nvSpPr>
          <p:cNvPr id="170" name="Text Placeholder 2">
            <a:extLst>
              <a:ext uri="{FF2B5EF4-FFF2-40B4-BE49-F238E27FC236}">
                <a16:creationId xmlns:a16="http://schemas.microsoft.com/office/drawing/2014/main" id="{8E9B1AB2-8BC8-6341-AECB-DE3513BF742A}"/>
              </a:ext>
            </a:extLst>
          </p:cNvPr>
          <p:cNvSpPr>
            <a:spLocks noGrp="1"/>
          </p:cNvSpPr>
          <p:nvPr>
            <p:custDataLst>
              <p:tags r:id="rId18"/>
            </p:custDataLst>
          </p:nvPr>
        </p:nvSpPr>
        <p:spPr bwMode="gray">
          <a:xfrm>
            <a:off x="11804650" y="3155950"/>
            <a:ext cx="6985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fld id="{9753544B-D747-4748-9789-8D10DF767728}" type="datetime'''''''''''''''''''''8'''''''''''''''''''''''''''''''''''">
              <a:rPr lang="en-US" altLang="en-US" sz="1000" smtClean="0">
                <a:solidFill>
                  <a:srgbClr val="C0C0C0"/>
                </a:solidFill>
                <a:effectLst/>
                <a:latin typeface="+mn-lt"/>
                <a:cs typeface="+mn-cs"/>
                <a:sym typeface="Open Sans" panose="020B0606030504020204" pitchFamily="34" charset="0"/>
              </a:rPr>
              <a:pPr lvl="0">
                <a:spcBef>
                  <a:spcPct val="0"/>
                </a:spcBef>
                <a:spcAft>
                  <a:spcPct val="0"/>
                </a:spcAft>
              </a:pPr>
              <a:t>8</a:t>
            </a:fld>
            <a:endParaRPr lang="en-US" sz="1000">
              <a:solidFill>
                <a:srgbClr val="C0C0C0"/>
              </a:solidFill>
              <a:latin typeface="+mn-lt"/>
              <a:cs typeface="+mn-cs"/>
              <a:sym typeface="Open Sans" panose="020B0606030504020204" pitchFamily="34" charset="0"/>
            </a:endParaRPr>
          </a:p>
        </p:txBody>
      </p:sp>
      <p:sp>
        <p:nvSpPr>
          <p:cNvPr id="171" name="Text Placeholder 2">
            <a:extLst>
              <a:ext uri="{FF2B5EF4-FFF2-40B4-BE49-F238E27FC236}">
                <a16:creationId xmlns:a16="http://schemas.microsoft.com/office/drawing/2014/main" id="{4B9DCCFD-3E12-1257-8370-49CA584F9CAC}"/>
              </a:ext>
            </a:extLst>
          </p:cNvPr>
          <p:cNvSpPr>
            <a:spLocks noGrp="1"/>
          </p:cNvSpPr>
          <p:nvPr>
            <p:custDataLst>
              <p:tags r:id="rId19"/>
            </p:custDataLst>
          </p:nvPr>
        </p:nvSpPr>
        <p:spPr bwMode="gray">
          <a:xfrm>
            <a:off x="11804650" y="2889250"/>
            <a:ext cx="1397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fld id="{AA86A66D-F607-4DB6-9450-DDA6A47E49E5}" type="datetime'''''''''''10'''''''''''''''''''''''''''''''''''''''''''''">
              <a:rPr lang="en-US" altLang="en-US" sz="1000" smtClean="0">
                <a:solidFill>
                  <a:srgbClr val="C0C0C0"/>
                </a:solidFill>
                <a:effectLst/>
                <a:latin typeface="+mn-lt"/>
                <a:cs typeface="+mn-cs"/>
                <a:sym typeface="Open Sans" panose="020B0606030504020204" pitchFamily="34" charset="0"/>
              </a:rPr>
              <a:pPr lvl="0">
                <a:spcBef>
                  <a:spcPct val="0"/>
                </a:spcBef>
                <a:spcAft>
                  <a:spcPct val="0"/>
                </a:spcAft>
              </a:pPr>
              <a:t>10</a:t>
            </a:fld>
            <a:endParaRPr lang="en-US" sz="1000">
              <a:solidFill>
                <a:srgbClr val="C0C0C0"/>
              </a:solidFill>
              <a:latin typeface="+mn-lt"/>
              <a:cs typeface="+mn-cs"/>
              <a:sym typeface="Open Sans" panose="020B0606030504020204" pitchFamily="34" charset="0"/>
            </a:endParaRPr>
          </a:p>
        </p:txBody>
      </p:sp>
      <p:sp>
        <p:nvSpPr>
          <p:cNvPr id="172" name="Text Placeholder 2">
            <a:extLst>
              <a:ext uri="{FF2B5EF4-FFF2-40B4-BE49-F238E27FC236}">
                <a16:creationId xmlns:a16="http://schemas.microsoft.com/office/drawing/2014/main" id="{D9256A89-823C-F477-BA21-FD3AB5BC7982}"/>
              </a:ext>
            </a:extLst>
          </p:cNvPr>
          <p:cNvSpPr>
            <a:spLocks noGrp="1"/>
          </p:cNvSpPr>
          <p:nvPr>
            <p:custDataLst>
              <p:tags r:id="rId20"/>
            </p:custDataLst>
          </p:nvPr>
        </p:nvSpPr>
        <p:spPr bwMode="gray">
          <a:xfrm>
            <a:off x="11804650" y="2620963"/>
            <a:ext cx="1397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fld id="{2310144E-186E-44C0-841A-719580BA3B57}" type="datetime'''''''''''''''''''''''''''1''''''''''''''''''2'''''''''''">
              <a:rPr lang="en-US" altLang="en-US" sz="1000" smtClean="0">
                <a:solidFill>
                  <a:srgbClr val="C0C0C0"/>
                </a:solidFill>
                <a:effectLst/>
                <a:latin typeface="+mn-lt"/>
                <a:cs typeface="+mn-cs"/>
                <a:sym typeface="Open Sans" panose="020B0606030504020204" pitchFamily="34" charset="0"/>
              </a:rPr>
              <a:pPr lvl="0">
                <a:spcBef>
                  <a:spcPct val="0"/>
                </a:spcBef>
                <a:spcAft>
                  <a:spcPct val="0"/>
                </a:spcAft>
              </a:pPr>
              <a:t>12</a:t>
            </a:fld>
            <a:endParaRPr lang="en-US" sz="1000">
              <a:solidFill>
                <a:srgbClr val="C0C0C0"/>
              </a:solidFill>
              <a:latin typeface="+mn-lt"/>
              <a:cs typeface="+mn-cs"/>
              <a:sym typeface="Open Sans" panose="020B0606030504020204" pitchFamily="34" charset="0"/>
            </a:endParaRPr>
          </a:p>
        </p:txBody>
      </p:sp>
      <p:sp>
        <p:nvSpPr>
          <p:cNvPr id="173" name="Text Placeholder 2">
            <a:extLst>
              <a:ext uri="{FF2B5EF4-FFF2-40B4-BE49-F238E27FC236}">
                <a16:creationId xmlns:a16="http://schemas.microsoft.com/office/drawing/2014/main" id="{1303809C-00D2-0394-AB1B-3F77C96F1A3D}"/>
              </a:ext>
            </a:extLst>
          </p:cNvPr>
          <p:cNvSpPr>
            <a:spLocks noGrp="1"/>
          </p:cNvSpPr>
          <p:nvPr>
            <p:custDataLst>
              <p:tags r:id="rId21"/>
            </p:custDataLst>
          </p:nvPr>
        </p:nvSpPr>
        <p:spPr bwMode="gray">
          <a:xfrm>
            <a:off x="11804650" y="2354263"/>
            <a:ext cx="1397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fld id="{F2F31AE1-34E6-406B-9B27-95EB5306426D}" type="datetime'''1''''''4'''">
              <a:rPr lang="en-US" altLang="en-US" sz="1000" smtClean="0">
                <a:solidFill>
                  <a:srgbClr val="C0C0C0"/>
                </a:solidFill>
                <a:effectLst/>
                <a:latin typeface="+mn-lt"/>
                <a:cs typeface="+mn-cs"/>
                <a:sym typeface="Open Sans" panose="020B0606030504020204" pitchFamily="34" charset="0"/>
              </a:rPr>
              <a:pPr lvl="0">
                <a:spcBef>
                  <a:spcPct val="0"/>
                </a:spcBef>
                <a:spcAft>
                  <a:spcPct val="0"/>
                </a:spcAft>
              </a:pPr>
              <a:t>14</a:t>
            </a:fld>
            <a:endParaRPr lang="en-US" sz="1000">
              <a:solidFill>
                <a:srgbClr val="C0C0C0"/>
              </a:solidFill>
              <a:latin typeface="+mn-lt"/>
              <a:cs typeface="+mn-cs"/>
              <a:sym typeface="Open Sans" panose="020B0606030504020204" pitchFamily="34" charset="0"/>
            </a:endParaRPr>
          </a:p>
        </p:txBody>
      </p:sp>
      <p:sp>
        <p:nvSpPr>
          <p:cNvPr id="145" name="Text Placeholder 2">
            <a:extLst>
              <a:ext uri="{FF2B5EF4-FFF2-40B4-BE49-F238E27FC236}">
                <a16:creationId xmlns:a16="http://schemas.microsoft.com/office/drawing/2014/main" id="{FA0BCD37-B0E6-9564-4F56-FB46518B4891}"/>
              </a:ext>
            </a:extLst>
          </p:cNvPr>
          <p:cNvSpPr>
            <a:spLocks noGrp="1"/>
          </p:cNvSpPr>
          <p:nvPr>
            <p:custDataLst>
              <p:tags r:id="rId22"/>
            </p:custDataLst>
          </p:nvPr>
        </p:nvSpPr>
        <p:spPr bwMode="gray">
          <a:xfrm>
            <a:off x="11804650" y="2085975"/>
            <a:ext cx="1397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fld id="{69D04AD6-2316-4DC8-83CC-DC2619DBB35D}" type="datetime'''''''''1''''''''''''''''''''''''''''''6'''''''''''''">
              <a:rPr lang="en-US" altLang="en-US" sz="1000" smtClean="0">
                <a:solidFill>
                  <a:srgbClr val="C0C0C0"/>
                </a:solidFill>
                <a:effectLst/>
                <a:latin typeface="+mn-lt"/>
                <a:cs typeface="+mn-cs"/>
                <a:sym typeface="Open Sans" panose="020B0606030504020204" pitchFamily="34" charset="0"/>
              </a:rPr>
              <a:pPr lvl="0">
                <a:spcBef>
                  <a:spcPct val="0"/>
                </a:spcBef>
                <a:spcAft>
                  <a:spcPct val="0"/>
                </a:spcAft>
              </a:pPr>
              <a:t>16</a:t>
            </a:fld>
            <a:endParaRPr lang="en-US" sz="1000">
              <a:solidFill>
                <a:srgbClr val="C0C0C0"/>
              </a:solidFill>
              <a:latin typeface="+mn-lt"/>
              <a:cs typeface="+mn-cs"/>
              <a:sym typeface="Open Sans" panose="020B0606030504020204" pitchFamily="34" charset="0"/>
            </a:endParaRPr>
          </a:p>
        </p:txBody>
      </p:sp>
      <p:cxnSp>
        <p:nvCxnSpPr>
          <p:cNvPr id="329" name="Straight Connector 328">
            <a:extLst>
              <a:ext uri="{FF2B5EF4-FFF2-40B4-BE49-F238E27FC236}">
                <a16:creationId xmlns:a16="http://schemas.microsoft.com/office/drawing/2014/main" id="{55EDA61E-1BD4-C274-F50B-AF435509525C}"/>
              </a:ext>
            </a:extLst>
          </p:cNvPr>
          <p:cNvCxnSpPr/>
          <p:nvPr>
            <p:custDataLst>
              <p:tags r:id="rId23"/>
            </p:custDataLst>
          </p:nvPr>
        </p:nvCxnSpPr>
        <p:spPr bwMode="auto">
          <a:xfrm>
            <a:off x="11364913" y="3271837"/>
            <a:ext cx="0" cy="184150"/>
          </a:xfrm>
          <a:prstGeom prst="line">
            <a:avLst/>
          </a:prstGeom>
          <a:ln w="6350" cap="flat" cmpd="sng" algn="ctr">
            <a:solidFill>
              <a:schemeClr val="tx1"/>
            </a:solidFill>
            <a:prstDash val="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28" name="Straight Connector 327">
            <a:extLst>
              <a:ext uri="{FF2B5EF4-FFF2-40B4-BE49-F238E27FC236}">
                <a16:creationId xmlns:a16="http://schemas.microsoft.com/office/drawing/2014/main" id="{7E9764B5-C266-4C6D-CFF8-887600CFD216}"/>
              </a:ext>
            </a:extLst>
          </p:cNvPr>
          <p:cNvCxnSpPr/>
          <p:nvPr>
            <p:custDataLst>
              <p:tags r:id="rId24"/>
            </p:custDataLst>
          </p:nvPr>
        </p:nvCxnSpPr>
        <p:spPr bwMode="auto">
          <a:xfrm>
            <a:off x="10588625" y="3271837"/>
            <a:ext cx="0" cy="184150"/>
          </a:xfrm>
          <a:prstGeom prst="line">
            <a:avLst/>
          </a:prstGeom>
          <a:ln w="6350" cap="flat" cmpd="sng" algn="ctr">
            <a:solidFill>
              <a:schemeClr val="tx1"/>
            </a:solidFill>
            <a:prstDash val="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025C4A58-C0D7-6912-8CB5-2D0207DCFF5E}"/>
              </a:ext>
            </a:extLst>
          </p:cNvPr>
          <p:cNvSpPr/>
          <p:nvPr>
            <p:custDataLst>
              <p:tags r:id="rId25"/>
            </p:custDataLst>
          </p:nvPr>
        </p:nvSpPr>
        <p:spPr bwMode="auto">
          <a:xfrm>
            <a:off x="10588624" y="3174999"/>
            <a:ext cx="776288" cy="96838"/>
          </a:xfrm>
          <a:prstGeom prst="rect">
            <a:avLst/>
          </a:prstGeom>
          <a:noFill/>
          <a:ln w="6350" cap="flat" cmpd="sng" algn="ctr">
            <a:solidFill>
              <a:schemeClr val="tx1"/>
            </a:solidFill>
            <a:prstDash val="dash"/>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useBgFill="1">
        <p:nvSpPr>
          <p:cNvPr id="28" name="Freeform: Shape 27">
            <a:extLst>
              <a:ext uri="{FF2B5EF4-FFF2-40B4-BE49-F238E27FC236}">
                <a16:creationId xmlns:a16="http://schemas.microsoft.com/office/drawing/2014/main" id="{6214ADC6-B531-9C7D-E022-294969CD1626}"/>
              </a:ext>
            </a:extLst>
          </p:cNvPr>
          <p:cNvSpPr/>
          <p:nvPr>
            <p:custDataLst>
              <p:tags r:id="rId26"/>
            </p:custDataLst>
          </p:nvPr>
        </p:nvSpPr>
        <p:spPr bwMode="auto">
          <a:xfrm>
            <a:off x="10229850" y="4244975"/>
            <a:ext cx="96839" cy="146051"/>
          </a:xfrm>
          <a:custGeom>
            <a:avLst/>
            <a:gdLst/>
            <a:ahLst/>
            <a:cxnLst/>
            <a:rect l="0" t="0" r="0" b="0"/>
            <a:pathLst>
              <a:path w="96839" h="146051">
                <a:moveTo>
                  <a:pt x="96838" y="0"/>
                </a:moveTo>
                <a:lnTo>
                  <a:pt x="57150" y="146050"/>
                </a:lnTo>
                <a:lnTo>
                  <a:pt x="0" y="146050"/>
                </a:lnTo>
                <a:lnTo>
                  <a:pt x="39688" y="0"/>
                </a:lnTo>
                <a:close/>
              </a:path>
            </a:pathLst>
          </a:custGeom>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15" name="Freeform: Shape 14">
            <a:extLst>
              <a:ext uri="{FF2B5EF4-FFF2-40B4-BE49-F238E27FC236}">
                <a16:creationId xmlns:a16="http://schemas.microsoft.com/office/drawing/2014/main" id="{6913F666-534A-53C3-9A4C-4BC94E543846}"/>
              </a:ext>
            </a:extLst>
          </p:cNvPr>
          <p:cNvSpPr/>
          <p:nvPr>
            <p:custDataLst>
              <p:tags r:id="rId27"/>
            </p:custDataLst>
          </p:nvPr>
        </p:nvSpPr>
        <p:spPr bwMode="auto">
          <a:xfrm>
            <a:off x="10229850" y="4244975"/>
            <a:ext cx="39689" cy="146051"/>
          </a:xfrm>
          <a:custGeom>
            <a:avLst/>
            <a:gdLst/>
            <a:ahLst/>
            <a:cxnLst/>
            <a:rect l="0" t="0" r="0" b="0"/>
            <a:pathLst>
              <a:path w="39689" h="146051">
                <a:moveTo>
                  <a:pt x="39688" y="0"/>
                </a:moveTo>
                <a:lnTo>
                  <a:pt x="0" y="14605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Shape 16">
            <a:extLst>
              <a:ext uri="{FF2B5EF4-FFF2-40B4-BE49-F238E27FC236}">
                <a16:creationId xmlns:a16="http://schemas.microsoft.com/office/drawing/2014/main" id="{A4596715-AF3B-5DE8-E073-69F0E3ADD2D8}"/>
              </a:ext>
            </a:extLst>
          </p:cNvPr>
          <p:cNvSpPr/>
          <p:nvPr>
            <p:custDataLst>
              <p:tags r:id="rId28"/>
            </p:custDataLst>
          </p:nvPr>
        </p:nvSpPr>
        <p:spPr bwMode="auto">
          <a:xfrm>
            <a:off x="10287000" y="4244975"/>
            <a:ext cx="39689" cy="146051"/>
          </a:xfrm>
          <a:custGeom>
            <a:avLst/>
            <a:gdLst/>
            <a:ahLst/>
            <a:cxnLst/>
            <a:rect l="0" t="0" r="0" b="0"/>
            <a:pathLst>
              <a:path w="39689" h="146051">
                <a:moveTo>
                  <a:pt x="39688" y="0"/>
                </a:moveTo>
                <a:lnTo>
                  <a:pt x="0" y="14605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Rectangle 43">
            <a:extLst>
              <a:ext uri="{FF2B5EF4-FFF2-40B4-BE49-F238E27FC236}">
                <a16:creationId xmlns:a16="http://schemas.microsoft.com/office/drawing/2014/main" id="{D8B479BD-0DA7-00AA-2486-A9E20C36DF88}"/>
              </a:ext>
            </a:extLst>
          </p:cNvPr>
          <p:cNvSpPr/>
          <p:nvPr>
            <p:custDataLst>
              <p:tags r:id="rId29"/>
            </p:custDataLst>
          </p:nvPr>
        </p:nvSpPr>
        <p:spPr bwMode="auto">
          <a:xfrm>
            <a:off x="1046163" y="4360863"/>
            <a:ext cx="292100" cy="152400"/>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lvl="0" algn="ctr" fontAlgn="base">
              <a:spcBef>
                <a:spcPct val="0"/>
              </a:spcBef>
              <a:spcAft>
                <a:spcPct val="0"/>
              </a:spcAft>
              <a:defRPr/>
            </a:pPr>
            <a:fld id="{FECD36B6-D12D-4DAA-B084-D1F42CA60352}" type="datetime'''''2''''''02''''''''''''''''''4'''''''''''''">
              <a:rPr lang="en-US" sz="1000" noProof="0" smtClean="0">
                <a:solidFill>
                  <a:srgbClr val="000000"/>
                </a:solidFill>
              </a:rPr>
              <a:pPr lvl="0" algn="ctr" fontAlgn="base">
                <a:spcBef>
                  <a:spcPct val="0"/>
                </a:spcBef>
                <a:spcAft>
                  <a:spcPct val="0"/>
                </a:spcAft>
                <a:defRPr/>
              </a:pPr>
              <a:t>2024</a:t>
            </a:fld>
            <a:endParaRPr lang="en-US" sz="1000" strike="noStrike" normalizeH="0" noProof="0">
              <a:ln>
                <a:noFill/>
              </a:ln>
              <a:solidFill>
                <a:srgbClr val="000000"/>
              </a:solidFill>
              <a:effectLst/>
              <a:uLnTx/>
              <a:uFillTx/>
              <a:sym typeface="Open Sans" panose="020B0606030504020204" pitchFamily="34" charset="0"/>
            </a:endParaRPr>
          </a:p>
        </p:txBody>
      </p:sp>
      <p:sp>
        <p:nvSpPr>
          <p:cNvPr id="48" name="Rectangle 47">
            <a:extLst>
              <a:ext uri="{FF2B5EF4-FFF2-40B4-BE49-F238E27FC236}">
                <a16:creationId xmlns:a16="http://schemas.microsoft.com/office/drawing/2014/main" id="{D5652A0D-DD2D-EC13-74F2-3F7BB9A8775B}"/>
              </a:ext>
            </a:extLst>
          </p:cNvPr>
          <p:cNvSpPr/>
          <p:nvPr>
            <p:custDataLst>
              <p:tags r:id="rId30"/>
            </p:custDataLst>
          </p:nvPr>
        </p:nvSpPr>
        <p:spPr bwMode="auto">
          <a:xfrm>
            <a:off x="6637338" y="4360863"/>
            <a:ext cx="292100" cy="152400"/>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lvl="0" algn="ctr" fontAlgn="base">
              <a:spcBef>
                <a:spcPct val="0"/>
              </a:spcBef>
              <a:spcAft>
                <a:spcPct val="0"/>
              </a:spcAft>
              <a:defRPr/>
            </a:pPr>
            <a:fld id="{13DCB705-B160-49BA-8169-1575071A9BFC}" type="datetime'''''''''''''''''''''''''2''''''''0''''2''8'''">
              <a:rPr lang="en-US" sz="1000" noProof="0" smtClean="0">
                <a:solidFill>
                  <a:srgbClr val="000000"/>
                </a:solidFill>
              </a:rPr>
              <a:pPr lvl="0" algn="ctr" fontAlgn="base">
                <a:spcBef>
                  <a:spcPct val="0"/>
                </a:spcBef>
                <a:spcAft>
                  <a:spcPct val="0"/>
                </a:spcAft>
                <a:defRPr/>
              </a:pPr>
              <a:t>2028</a:t>
            </a:fld>
            <a:endParaRPr lang="en-US" sz="1000" strike="noStrike" normalizeH="0" noProof="0">
              <a:ln>
                <a:noFill/>
              </a:ln>
              <a:solidFill>
                <a:srgbClr val="000000"/>
              </a:solidFill>
              <a:effectLst/>
              <a:uLnTx/>
              <a:uFillTx/>
              <a:sym typeface="Open Sans" panose="020B0606030504020204" pitchFamily="34" charset="0"/>
            </a:endParaRPr>
          </a:p>
        </p:txBody>
      </p:sp>
      <p:sp>
        <p:nvSpPr>
          <p:cNvPr id="49" name="Rectangle 48">
            <a:extLst>
              <a:ext uri="{FF2B5EF4-FFF2-40B4-BE49-F238E27FC236}">
                <a16:creationId xmlns:a16="http://schemas.microsoft.com/office/drawing/2014/main" id="{587B6E06-0002-4290-3C72-0C4362C05A2A}"/>
              </a:ext>
            </a:extLst>
          </p:cNvPr>
          <p:cNvSpPr/>
          <p:nvPr>
            <p:custDataLst>
              <p:tags r:id="rId31"/>
            </p:custDataLst>
          </p:nvPr>
        </p:nvSpPr>
        <p:spPr bwMode="auto">
          <a:xfrm>
            <a:off x="8034338" y="4360863"/>
            <a:ext cx="292100" cy="152400"/>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lvl="0" algn="ctr" fontAlgn="base">
              <a:spcBef>
                <a:spcPct val="0"/>
              </a:spcBef>
              <a:spcAft>
                <a:spcPct val="0"/>
              </a:spcAft>
              <a:defRPr/>
            </a:pPr>
            <a:fld id="{B165B9AF-36F2-4CBF-B063-8266C4A5F074}" type="datetime'''''''''2''''''''''''0''''''''''2''''''''''''9'''''''''''''">
              <a:rPr lang="en-US" sz="1000" noProof="0" smtClean="0">
                <a:solidFill>
                  <a:srgbClr val="000000"/>
                </a:solidFill>
              </a:rPr>
              <a:pPr lvl="0" algn="ctr" fontAlgn="base">
                <a:spcBef>
                  <a:spcPct val="0"/>
                </a:spcBef>
                <a:spcAft>
                  <a:spcPct val="0"/>
                </a:spcAft>
                <a:defRPr/>
              </a:pPr>
              <a:t>2029</a:t>
            </a:fld>
            <a:endParaRPr lang="en-US" sz="1000" strike="noStrike" normalizeH="0" noProof="0">
              <a:ln>
                <a:noFill/>
              </a:ln>
              <a:solidFill>
                <a:srgbClr val="000000"/>
              </a:solidFill>
              <a:effectLst/>
              <a:uLnTx/>
              <a:uFillTx/>
              <a:sym typeface="Open Sans" panose="020B0606030504020204" pitchFamily="34" charset="0"/>
            </a:endParaRPr>
          </a:p>
        </p:txBody>
      </p:sp>
      <p:sp>
        <p:nvSpPr>
          <p:cNvPr id="50" name="Rectangle 49">
            <a:extLst>
              <a:ext uri="{FF2B5EF4-FFF2-40B4-BE49-F238E27FC236}">
                <a16:creationId xmlns:a16="http://schemas.microsoft.com/office/drawing/2014/main" id="{E234D7AD-7B0F-2184-0D8C-EB34503CAF65}"/>
              </a:ext>
            </a:extLst>
          </p:cNvPr>
          <p:cNvSpPr/>
          <p:nvPr>
            <p:custDataLst>
              <p:tags r:id="rId32"/>
            </p:custDataLst>
          </p:nvPr>
        </p:nvSpPr>
        <p:spPr bwMode="auto">
          <a:xfrm>
            <a:off x="9432925" y="4360863"/>
            <a:ext cx="292100" cy="152400"/>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lvl="0" algn="ctr" fontAlgn="base">
              <a:spcBef>
                <a:spcPct val="0"/>
              </a:spcBef>
              <a:spcAft>
                <a:spcPct val="0"/>
              </a:spcAft>
              <a:defRPr/>
            </a:pPr>
            <a:fld id="{CB11DDA2-F4AF-4925-9498-89666D9E5A99}" type="datetime'''''20''''''''3''''''''''''''''''''''''0'''''''''''''">
              <a:rPr lang="en-US" sz="1000" noProof="0" smtClean="0">
                <a:solidFill>
                  <a:srgbClr val="000000"/>
                </a:solidFill>
              </a:rPr>
              <a:pPr lvl="0" algn="ctr" fontAlgn="base">
                <a:spcBef>
                  <a:spcPct val="0"/>
                </a:spcBef>
                <a:spcAft>
                  <a:spcPct val="0"/>
                </a:spcAft>
                <a:defRPr/>
              </a:pPr>
              <a:t>2030</a:t>
            </a:fld>
            <a:endParaRPr lang="en-US" sz="1000" strike="noStrike" normalizeH="0" noProof="0">
              <a:ln>
                <a:noFill/>
              </a:ln>
              <a:solidFill>
                <a:srgbClr val="000000"/>
              </a:solidFill>
              <a:effectLst/>
              <a:uLnTx/>
              <a:uFillTx/>
              <a:sym typeface="Open Sans" panose="020B0606030504020204" pitchFamily="34" charset="0"/>
            </a:endParaRPr>
          </a:p>
        </p:txBody>
      </p:sp>
      <p:sp>
        <p:nvSpPr>
          <p:cNvPr id="46" name="Rectangle 45">
            <a:extLst>
              <a:ext uri="{FF2B5EF4-FFF2-40B4-BE49-F238E27FC236}">
                <a16:creationId xmlns:a16="http://schemas.microsoft.com/office/drawing/2014/main" id="{CE3D19E7-5B63-E3BB-6A6E-75E4E3BC79FD}"/>
              </a:ext>
            </a:extLst>
          </p:cNvPr>
          <p:cNvSpPr/>
          <p:nvPr>
            <p:custDataLst>
              <p:tags r:id="rId33"/>
            </p:custDataLst>
          </p:nvPr>
        </p:nvSpPr>
        <p:spPr bwMode="auto">
          <a:xfrm>
            <a:off x="3841750" y="4360863"/>
            <a:ext cx="292100" cy="152400"/>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lvl="0" algn="ctr" fontAlgn="base">
              <a:spcBef>
                <a:spcPct val="0"/>
              </a:spcBef>
              <a:spcAft>
                <a:spcPct val="0"/>
              </a:spcAft>
              <a:defRPr/>
            </a:pPr>
            <a:fld id="{5BAB11BB-E69E-41A9-B936-43DF99C67DB5}" type="datetime'2''''''0''''''''''2''''6'''''''''''''''''''">
              <a:rPr lang="en-US" sz="1000" noProof="0" smtClean="0">
                <a:solidFill>
                  <a:srgbClr val="000000"/>
                </a:solidFill>
              </a:rPr>
              <a:pPr lvl="0" algn="ctr" fontAlgn="base">
                <a:spcBef>
                  <a:spcPct val="0"/>
                </a:spcBef>
                <a:spcAft>
                  <a:spcPct val="0"/>
                </a:spcAft>
                <a:defRPr/>
              </a:pPr>
              <a:t>2026</a:t>
            </a:fld>
            <a:endParaRPr lang="en-US" sz="1000" strike="noStrike" normalizeH="0" noProof="0">
              <a:ln>
                <a:noFill/>
              </a:ln>
              <a:solidFill>
                <a:srgbClr val="000000"/>
              </a:solidFill>
              <a:effectLst/>
              <a:uLnTx/>
              <a:uFillTx/>
              <a:sym typeface="Open Sans" panose="020B0606030504020204" pitchFamily="34" charset="0"/>
            </a:endParaRPr>
          </a:p>
        </p:txBody>
      </p:sp>
      <p:sp>
        <p:nvSpPr>
          <p:cNvPr id="47" name="Rectangle 46">
            <a:extLst>
              <a:ext uri="{FF2B5EF4-FFF2-40B4-BE49-F238E27FC236}">
                <a16:creationId xmlns:a16="http://schemas.microsoft.com/office/drawing/2014/main" id="{4E5E2DB8-2EFC-CD42-E2C9-BA0892614259}"/>
              </a:ext>
            </a:extLst>
          </p:cNvPr>
          <p:cNvSpPr/>
          <p:nvPr>
            <p:custDataLst>
              <p:tags r:id="rId34"/>
            </p:custDataLst>
          </p:nvPr>
        </p:nvSpPr>
        <p:spPr bwMode="auto">
          <a:xfrm>
            <a:off x="5240338" y="4360863"/>
            <a:ext cx="292100" cy="152400"/>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lvl="0" algn="ctr" fontAlgn="base">
              <a:spcBef>
                <a:spcPct val="0"/>
              </a:spcBef>
              <a:spcAft>
                <a:spcPct val="0"/>
              </a:spcAft>
              <a:defRPr/>
            </a:pPr>
            <a:fld id="{13A6C2A4-30A6-43BF-892D-946F8DA7C16E}" type="datetime'''''''''2''''''0''''''''''''''''''''''2''''''''''''''7'''">
              <a:rPr lang="en-US" sz="1000" noProof="0" smtClean="0">
                <a:solidFill>
                  <a:srgbClr val="000000"/>
                </a:solidFill>
              </a:rPr>
              <a:pPr lvl="0" algn="ctr" fontAlgn="base">
                <a:spcBef>
                  <a:spcPct val="0"/>
                </a:spcBef>
                <a:spcAft>
                  <a:spcPct val="0"/>
                </a:spcAft>
                <a:defRPr/>
              </a:pPr>
              <a:t>2027</a:t>
            </a:fld>
            <a:endParaRPr lang="en-US" sz="1000" strike="noStrike" normalizeH="0" noProof="0">
              <a:ln>
                <a:noFill/>
              </a:ln>
              <a:solidFill>
                <a:srgbClr val="000000"/>
              </a:solidFill>
              <a:effectLst/>
              <a:uLnTx/>
              <a:uFillTx/>
              <a:sym typeface="Open Sans" panose="020B0606030504020204" pitchFamily="34" charset="0"/>
            </a:endParaRPr>
          </a:p>
        </p:txBody>
      </p:sp>
      <p:sp>
        <p:nvSpPr>
          <p:cNvPr id="10" name="Rectangle 9">
            <a:extLst>
              <a:ext uri="{FF2B5EF4-FFF2-40B4-BE49-F238E27FC236}">
                <a16:creationId xmlns:a16="http://schemas.microsoft.com/office/drawing/2014/main" id="{4D0DD947-C98B-4CFC-3CE5-2587DE54FE38}"/>
              </a:ext>
            </a:extLst>
          </p:cNvPr>
          <p:cNvSpPr/>
          <p:nvPr>
            <p:custDataLst>
              <p:tags r:id="rId35"/>
            </p:custDataLst>
          </p:nvPr>
        </p:nvSpPr>
        <p:spPr bwMode="auto">
          <a:xfrm>
            <a:off x="10829925" y="4360863"/>
            <a:ext cx="292100" cy="152400"/>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lvl="0" algn="ctr" fontAlgn="base">
              <a:spcBef>
                <a:spcPct val="0"/>
              </a:spcBef>
              <a:spcAft>
                <a:spcPct val="0"/>
              </a:spcAft>
              <a:defRPr/>
            </a:pPr>
            <a:fld id="{181C58F6-5F0B-4DA6-B9C2-3B195D6C3C18}" type="datetime'''''''2''''''''0''''''''''3''''''5'''''''''''''''''''">
              <a:rPr lang="en-US" sz="1000" noProof="0" smtClean="0">
                <a:solidFill>
                  <a:srgbClr val="000000"/>
                </a:solidFill>
              </a:rPr>
              <a:pPr lvl="0" algn="ctr" fontAlgn="base">
                <a:spcBef>
                  <a:spcPct val="0"/>
                </a:spcBef>
                <a:spcAft>
                  <a:spcPct val="0"/>
                </a:spcAft>
                <a:defRPr/>
              </a:pPr>
              <a:t>2035</a:t>
            </a:fld>
            <a:endParaRPr lang="en-US" sz="1000" strike="noStrike" normalizeH="0" noProof="0">
              <a:ln>
                <a:noFill/>
              </a:ln>
              <a:solidFill>
                <a:srgbClr val="000000"/>
              </a:solidFill>
              <a:effectLst/>
              <a:uLnTx/>
              <a:uFillTx/>
              <a:sym typeface="Open Sans" panose="020B0606030504020204" pitchFamily="34" charset="0"/>
            </a:endParaRPr>
          </a:p>
        </p:txBody>
      </p:sp>
      <p:sp>
        <p:nvSpPr>
          <p:cNvPr id="52" name="Text Placeholder 2">
            <a:extLst>
              <a:ext uri="{FF2B5EF4-FFF2-40B4-BE49-F238E27FC236}">
                <a16:creationId xmlns:a16="http://schemas.microsoft.com/office/drawing/2014/main" id="{62266044-B354-6A7B-B804-2FD826926F45}"/>
              </a:ext>
            </a:extLst>
          </p:cNvPr>
          <p:cNvSpPr>
            <a:spLocks noGrp="1"/>
          </p:cNvSpPr>
          <p:nvPr>
            <p:custDataLst>
              <p:tags r:id="rId36"/>
            </p:custDataLst>
          </p:nvPr>
        </p:nvSpPr>
        <p:spPr bwMode="gray">
          <a:xfrm>
            <a:off x="939800" y="3924300"/>
            <a:ext cx="504825"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9E535C6D-0B36-4BC9-B428-EBEF9ABDBEEB}" type="datetime'''''''''''''''''''''''4''''.1'''''''''''''''''''''''''">
              <a:rPr lang="en-US" altLang="en-US" sz="1000" smtClean="0">
                <a:latin typeface="+mn-lt"/>
                <a:cs typeface="+mn-cs"/>
              </a:rPr>
              <a:pPr lvl="0" algn="ctr">
                <a:spcBef>
                  <a:spcPct val="0"/>
                </a:spcBef>
                <a:spcAft>
                  <a:spcPct val="0"/>
                </a:spcAft>
              </a:pPr>
              <a:t>4.1</a:t>
            </a:fld>
            <a:r>
              <a:rPr lang="en-US" altLang="en-US" sz="1000">
                <a:latin typeface="+mn-lt"/>
                <a:cs typeface="+mn-cs"/>
              </a:rPr>
              <a:t> (1.4)</a:t>
            </a:r>
            <a:endParaRPr lang="en-US" sz="1000" noProof="0">
              <a:latin typeface="+mn-lt"/>
              <a:cs typeface="+mn-cs"/>
              <a:sym typeface="Open Sans" panose="020B0606030504020204" pitchFamily="34" charset="0"/>
            </a:endParaRPr>
          </a:p>
        </p:txBody>
      </p:sp>
      <p:sp>
        <p:nvSpPr>
          <p:cNvPr id="45" name="Rectangle 44">
            <a:extLst>
              <a:ext uri="{FF2B5EF4-FFF2-40B4-BE49-F238E27FC236}">
                <a16:creationId xmlns:a16="http://schemas.microsoft.com/office/drawing/2014/main" id="{24E97BF3-10CF-01E3-0798-E397BAA30690}"/>
              </a:ext>
            </a:extLst>
          </p:cNvPr>
          <p:cNvSpPr/>
          <p:nvPr>
            <p:custDataLst>
              <p:tags r:id="rId37"/>
            </p:custDataLst>
          </p:nvPr>
        </p:nvSpPr>
        <p:spPr bwMode="auto">
          <a:xfrm>
            <a:off x="2444750" y="4360863"/>
            <a:ext cx="292100" cy="152400"/>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lvl="0" algn="ctr" fontAlgn="base">
              <a:spcBef>
                <a:spcPct val="0"/>
              </a:spcBef>
              <a:spcAft>
                <a:spcPct val="0"/>
              </a:spcAft>
              <a:defRPr/>
            </a:pPr>
            <a:fld id="{05965FEB-8EFD-4C5F-A6C1-D53C34D92EA6}" type="datetime'''''2''''''''''''''''''''''02''''5'''''''''''''''''''">
              <a:rPr lang="en-US" sz="1000" noProof="0" smtClean="0">
                <a:solidFill>
                  <a:srgbClr val="000000"/>
                </a:solidFill>
              </a:rPr>
              <a:pPr lvl="0" algn="ctr" fontAlgn="base">
                <a:spcBef>
                  <a:spcPct val="0"/>
                </a:spcBef>
                <a:spcAft>
                  <a:spcPct val="0"/>
                </a:spcAft>
                <a:defRPr/>
              </a:pPr>
              <a:t>2025</a:t>
            </a:fld>
            <a:endParaRPr lang="en-US" sz="1000" strike="noStrike" normalizeH="0" noProof="0">
              <a:ln>
                <a:noFill/>
              </a:ln>
              <a:solidFill>
                <a:srgbClr val="000000"/>
              </a:solidFill>
              <a:effectLst/>
              <a:uLnTx/>
              <a:uFillTx/>
              <a:sym typeface="Open Sans" panose="020B0606030504020204" pitchFamily="34" charset="0"/>
            </a:endParaRPr>
          </a:p>
        </p:txBody>
      </p:sp>
      <p:sp>
        <p:nvSpPr>
          <p:cNvPr id="54" name="Text Placeholder 2">
            <a:extLst>
              <a:ext uri="{FF2B5EF4-FFF2-40B4-BE49-F238E27FC236}">
                <a16:creationId xmlns:a16="http://schemas.microsoft.com/office/drawing/2014/main" id="{B9F1F90A-8A76-53A0-9839-E1DD3BA07FE5}"/>
              </a:ext>
            </a:extLst>
          </p:cNvPr>
          <p:cNvSpPr>
            <a:spLocks noGrp="1"/>
          </p:cNvSpPr>
          <p:nvPr>
            <p:custDataLst>
              <p:tags r:id="rId38"/>
            </p:custDataLst>
          </p:nvPr>
        </p:nvSpPr>
        <p:spPr bwMode="gray">
          <a:xfrm>
            <a:off x="3735388" y="3700463"/>
            <a:ext cx="504825"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49503409-7487-4DFC-8F0E-9A0E12B261AF}" type="datetime'''''''8''''''.''''''''''''''''''8'''''''''''''''''''''">
              <a:rPr lang="en-US" altLang="en-US" sz="1000" smtClean="0">
                <a:latin typeface="+mn-lt"/>
                <a:cs typeface="+mn-cs"/>
              </a:rPr>
              <a:pPr lvl="0" algn="ctr">
                <a:spcBef>
                  <a:spcPct val="0"/>
                </a:spcBef>
                <a:spcAft>
                  <a:spcPct val="0"/>
                </a:spcAft>
              </a:pPr>
              <a:t>8.8</a:t>
            </a:fld>
            <a:r>
              <a:rPr lang="en-US" altLang="en-US" sz="1000">
                <a:latin typeface="+mn-lt"/>
                <a:cs typeface="+mn-cs"/>
              </a:rPr>
              <a:t> (2.9)</a:t>
            </a:r>
            <a:endParaRPr lang="en-US" sz="1000" noProof="0">
              <a:latin typeface="+mn-lt"/>
              <a:cs typeface="+mn-cs"/>
              <a:sym typeface="Open Sans" panose="020B0606030504020204" pitchFamily="34" charset="0"/>
            </a:endParaRPr>
          </a:p>
        </p:txBody>
      </p:sp>
      <p:sp>
        <p:nvSpPr>
          <p:cNvPr id="55" name="Text Placeholder 2">
            <a:extLst>
              <a:ext uri="{FF2B5EF4-FFF2-40B4-BE49-F238E27FC236}">
                <a16:creationId xmlns:a16="http://schemas.microsoft.com/office/drawing/2014/main" id="{292060C9-8FA9-282A-1AA4-670542C4F9A3}"/>
              </a:ext>
            </a:extLst>
          </p:cNvPr>
          <p:cNvSpPr>
            <a:spLocks noGrp="1"/>
          </p:cNvSpPr>
          <p:nvPr>
            <p:custDataLst>
              <p:tags r:id="rId39"/>
            </p:custDataLst>
          </p:nvPr>
        </p:nvSpPr>
        <p:spPr bwMode="gray">
          <a:xfrm>
            <a:off x="5099050" y="3514725"/>
            <a:ext cx="574675"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FAF7664E-3A6C-4FC9-8F3B-48E3116000D3}" type="datetime'''''''1''''''''''''2''''''''''''''.''''''''''''''''''''7'''">
              <a:rPr lang="en-US" altLang="en-US" sz="1000" smtClean="0">
                <a:latin typeface="+mn-lt"/>
                <a:cs typeface="+mn-cs"/>
              </a:rPr>
              <a:pPr lvl="0" algn="ctr">
                <a:spcBef>
                  <a:spcPct val="0"/>
                </a:spcBef>
                <a:spcAft>
                  <a:spcPct val="0"/>
                </a:spcAft>
              </a:pPr>
              <a:t>12.7</a:t>
            </a:fld>
            <a:r>
              <a:rPr lang="en-US" altLang="en-US" sz="1000">
                <a:latin typeface="+mn-lt"/>
                <a:cs typeface="+mn-cs"/>
              </a:rPr>
              <a:t> (4.2)</a:t>
            </a:r>
          </a:p>
        </p:txBody>
      </p:sp>
      <p:sp>
        <p:nvSpPr>
          <p:cNvPr id="56" name="Text Placeholder 2">
            <a:extLst>
              <a:ext uri="{FF2B5EF4-FFF2-40B4-BE49-F238E27FC236}">
                <a16:creationId xmlns:a16="http://schemas.microsoft.com/office/drawing/2014/main" id="{2FB1C460-B305-7442-297E-AF64BA12F792}"/>
              </a:ext>
            </a:extLst>
          </p:cNvPr>
          <p:cNvSpPr>
            <a:spLocks noGrp="1"/>
          </p:cNvSpPr>
          <p:nvPr>
            <p:custDataLst>
              <p:tags r:id="rId40"/>
            </p:custDataLst>
          </p:nvPr>
        </p:nvSpPr>
        <p:spPr bwMode="gray">
          <a:xfrm>
            <a:off x="6496050" y="3336925"/>
            <a:ext cx="574675"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FBBE76F3-29CC-4454-8A22-DE4320650576}" type="datetime'''''''''''''''''''1''6''''.''''''''''''''4'''''">
              <a:rPr lang="en-US" altLang="en-US" sz="1000" smtClean="0">
                <a:latin typeface="+mn-lt"/>
                <a:cs typeface="+mn-cs"/>
              </a:rPr>
              <a:pPr lvl="0" algn="ctr">
                <a:spcBef>
                  <a:spcPct val="0"/>
                </a:spcBef>
                <a:spcAft>
                  <a:spcPct val="0"/>
                </a:spcAft>
              </a:pPr>
              <a:t>16.4</a:t>
            </a:fld>
            <a:r>
              <a:rPr lang="en-US" altLang="en-US" sz="1000">
                <a:latin typeface="+mn-lt"/>
                <a:cs typeface="+mn-cs"/>
              </a:rPr>
              <a:t> (5.4)</a:t>
            </a:r>
            <a:endParaRPr lang="en-US" sz="1000" noProof="0">
              <a:latin typeface="+mn-lt"/>
              <a:cs typeface="+mn-cs"/>
              <a:sym typeface="Open Sans" panose="020B0606030504020204" pitchFamily="34" charset="0"/>
            </a:endParaRPr>
          </a:p>
        </p:txBody>
      </p:sp>
      <p:sp>
        <p:nvSpPr>
          <p:cNvPr id="57" name="Text Placeholder 2">
            <a:extLst>
              <a:ext uri="{FF2B5EF4-FFF2-40B4-BE49-F238E27FC236}">
                <a16:creationId xmlns:a16="http://schemas.microsoft.com/office/drawing/2014/main" id="{67979CF1-39F5-1DE5-91D7-21FD1C1701F7}"/>
              </a:ext>
            </a:extLst>
          </p:cNvPr>
          <p:cNvSpPr>
            <a:spLocks noGrp="1"/>
          </p:cNvSpPr>
          <p:nvPr>
            <p:custDataLst>
              <p:tags r:id="rId41"/>
            </p:custDataLst>
          </p:nvPr>
        </p:nvSpPr>
        <p:spPr bwMode="gray">
          <a:xfrm>
            <a:off x="7893050" y="3303588"/>
            <a:ext cx="574675"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8F173542-1F6B-4A04-A6E3-6B695DA84C44}" type="datetime'1''''''''''''''''''''''''7''''''''''''''''.''''''''''1'">
              <a:rPr lang="en-US" altLang="en-US" sz="1000" smtClean="0">
                <a:latin typeface="+mn-lt"/>
                <a:cs typeface="+mn-cs"/>
              </a:rPr>
              <a:pPr lvl="0" algn="ctr">
                <a:spcBef>
                  <a:spcPct val="0"/>
                </a:spcBef>
                <a:spcAft>
                  <a:spcPct val="0"/>
                </a:spcAft>
              </a:pPr>
              <a:t>17.1</a:t>
            </a:fld>
            <a:r>
              <a:rPr lang="en-US" altLang="en-US" sz="1000">
                <a:latin typeface="+mn-lt"/>
                <a:cs typeface="+mn-cs"/>
              </a:rPr>
              <a:t> (5.7)</a:t>
            </a:r>
            <a:endParaRPr lang="en-US" sz="1000" noProof="0">
              <a:latin typeface="+mn-lt"/>
              <a:cs typeface="+mn-cs"/>
              <a:sym typeface="Open Sans" panose="020B0606030504020204" pitchFamily="34" charset="0"/>
            </a:endParaRPr>
          </a:p>
        </p:txBody>
      </p:sp>
      <p:sp>
        <p:nvSpPr>
          <p:cNvPr id="53" name="Text Placeholder 2">
            <a:extLst>
              <a:ext uri="{FF2B5EF4-FFF2-40B4-BE49-F238E27FC236}">
                <a16:creationId xmlns:a16="http://schemas.microsoft.com/office/drawing/2014/main" id="{DDD6A0F3-7533-CA1A-0B3D-E318C7457B0A}"/>
              </a:ext>
            </a:extLst>
          </p:cNvPr>
          <p:cNvSpPr>
            <a:spLocks noGrp="1"/>
          </p:cNvSpPr>
          <p:nvPr>
            <p:custDataLst>
              <p:tags r:id="rId42"/>
            </p:custDataLst>
          </p:nvPr>
        </p:nvSpPr>
        <p:spPr bwMode="gray">
          <a:xfrm>
            <a:off x="2338388" y="3830638"/>
            <a:ext cx="504825"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531B2116-B3AC-4AA0-B7A2-7954B2DE8BA2}" type="datetime'''''''''''6''''''''''''''''.1'">
              <a:rPr lang="en-US" altLang="en-US" sz="1000" smtClean="0">
                <a:latin typeface="+mn-lt"/>
                <a:cs typeface="+mn-cs"/>
              </a:rPr>
              <a:pPr lvl="0" algn="ctr">
                <a:spcBef>
                  <a:spcPct val="0"/>
                </a:spcBef>
                <a:spcAft>
                  <a:spcPct val="0"/>
                </a:spcAft>
              </a:pPr>
              <a:t>6.1</a:t>
            </a:fld>
            <a:r>
              <a:rPr lang="en-US" altLang="en-US" sz="1000">
                <a:latin typeface="+mn-lt"/>
                <a:cs typeface="+mn-cs"/>
              </a:rPr>
              <a:t> (2.0)</a:t>
            </a:r>
            <a:endParaRPr lang="en-US" sz="1000" noProof="0">
              <a:latin typeface="+mn-lt"/>
              <a:cs typeface="+mn-cs"/>
              <a:sym typeface="Open Sans" panose="020B0606030504020204" pitchFamily="34" charset="0"/>
            </a:endParaRPr>
          </a:p>
        </p:txBody>
      </p:sp>
      <p:sp>
        <p:nvSpPr>
          <p:cNvPr id="26" name="Text Placeholder 2">
            <a:extLst>
              <a:ext uri="{FF2B5EF4-FFF2-40B4-BE49-F238E27FC236}">
                <a16:creationId xmlns:a16="http://schemas.microsoft.com/office/drawing/2014/main" id="{9F034806-86B1-E39A-B6DD-1926B664BA5A}"/>
              </a:ext>
            </a:extLst>
          </p:cNvPr>
          <p:cNvSpPr>
            <a:spLocks noGrp="1"/>
          </p:cNvSpPr>
          <p:nvPr>
            <p:custDataLst>
              <p:tags r:id="rId43"/>
            </p:custDataLst>
          </p:nvPr>
        </p:nvSpPr>
        <p:spPr bwMode="gray">
          <a:xfrm>
            <a:off x="10688638" y="2974975"/>
            <a:ext cx="574675"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BA92D3E4-8325-45C1-A1F4-5EE8EB0D0961}" type="datetime'2''''''''''''''''''4''.''''''''''''''''''''''0'''''''''''''">
              <a:rPr lang="en-US" altLang="en-US" sz="1000" smtClean="0">
                <a:latin typeface="+mn-lt"/>
                <a:cs typeface="+mn-cs"/>
              </a:rPr>
              <a:pPr lvl="0" algn="ctr">
                <a:spcBef>
                  <a:spcPct val="0"/>
                </a:spcBef>
                <a:spcAft>
                  <a:spcPct val="0"/>
                </a:spcAft>
              </a:pPr>
              <a:t>24.0</a:t>
            </a:fld>
            <a:r>
              <a:rPr lang="en-US" altLang="en-US" sz="1000">
                <a:latin typeface="+mn-lt"/>
                <a:cs typeface="+mn-cs"/>
              </a:rPr>
              <a:t> (7.9)</a:t>
            </a:r>
            <a:endParaRPr lang="en-US" sz="1000" noProof="0">
              <a:latin typeface="+mn-lt"/>
              <a:cs typeface="+mn-cs"/>
              <a:sym typeface="Open Sans" panose="020B0606030504020204" pitchFamily="34" charset="0"/>
            </a:endParaRPr>
          </a:p>
        </p:txBody>
      </p:sp>
      <p:sp>
        <p:nvSpPr>
          <p:cNvPr id="58" name="Text Placeholder 2">
            <a:extLst>
              <a:ext uri="{FF2B5EF4-FFF2-40B4-BE49-F238E27FC236}">
                <a16:creationId xmlns:a16="http://schemas.microsoft.com/office/drawing/2014/main" id="{A0FACD85-15C3-BE19-A4E9-F66D50D6C0D1}"/>
              </a:ext>
            </a:extLst>
          </p:cNvPr>
          <p:cNvSpPr>
            <a:spLocks noGrp="1"/>
          </p:cNvSpPr>
          <p:nvPr>
            <p:custDataLst>
              <p:tags r:id="rId44"/>
            </p:custDataLst>
          </p:nvPr>
        </p:nvSpPr>
        <p:spPr bwMode="gray">
          <a:xfrm>
            <a:off x="9291638" y="3255963"/>
            <a:ext cx="574675"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A86BD4CB-7BCA-4845-A193-7B597295ED9E}" type="datetime'''''1''''''8''''''''''''.''''''''''''''''''''''1'''''''''">
              <a:rPr lang="en-US" altLang="en-US" sz="1000" smtClean="0">
                <a:latin typeface="+mn-lt"/>
                <a:cs typeface="+mn-cs"/>
              </a:rPr>
              <a:pPr lvl="0" algn="ctr">
                <a:spcBef>
                  <a:spcPct val="0"/>
                </a:spcBef>
                <a:spcAft>
                  <a:spcPct val="0"/>
                </a:spcAft>
              </a:pPr>
              <a:t>18.1</a:t>
            </a:fld>
            <a:r>
              <a:rPr lang="en-US" altLang="en-US" sz="1000">
                <a:latin typeface="+mn-lt"/>
                <a:cs typeface="+mn-cs"/>
              </a:rPr>
              <a:t> (6.0)</a:t>
            </a:r>
            <a:endParaRPr lang="en-US" sz="1000" noProof="0">
              <a:latin typeface="+mn-lt"/>
              <a:cs typeface="+mn-cs"/>
              <a:sym typeface="Open Sans" panose="020B0606030504020204" pitchFamily="34" charset="0"/>
            </a:endParaRPr>
          </a:p>
        </p:txBody>
      </p:sp>
      <p:sp>
        <p:nvSpPr>
          <p:cNvPr id="62" name="TextBox 61">
            <a:extLst>
              <a:ext uri="{FF2B5EF4-FFF2-40B4-BE49-F238E27FC236}">
                <a16:creationId xmlns:a16="http://schemas.microsoft.com/office/drawing/2014/main" id="{D3D0608A-8D7C-7848-B88E-D03640E7F767}"/>
              </a:ext>
            </a:extLst>
          </p:cNvPr>
          <p:cNvSpPr txBox="1"/>
          <p:nvPr/>
        </p:nvSpPr>
        <p:spPr bwMode="gray">
          <a:xfrm>
            <a:off x="411163" y="1357313"/>
            <a:ext cx="3682977" cy="580534"/>
          </a:xfrm>
          <a:prstGeom prst="rect">
            <a:avLst/>
          </a:prstGeom>
          <a:noFill/>
        </p:spPr>
        <p:txBody>
          <a:bodyPr wrap="square" lIns="36000" tIns="36000" rIns="36000" bIns="36000" rtlCol="0">
            <a:spAutoFit/>
          </a:bodyPr>
          <a:lstStyle/>
          <a:p>
            <a:pPr marL="0" marR="0" lvl="0" indent="0" defTabSz="711200" eaLnBrk="1" fontAlgn="auto" latinLnBrk="0" hangingPunct="1">
              <a:lnSpc>
                <a:spcPct val="100000"/>
              </a:lnSpc>
              <a:spcBef>
                <a:spcPts val="600"/>
              </a:spcBef>
              <a:spcAft>
                <a:spcPts val="0"/>
              </a:spcAft>
              <a:buClrTx/>
              <a:buSzTx/>
              <a:buFontTx/>
              <a:buNone/>
              <a:tabLst/>
              <a:defRPr/>
            </a:pPr>
            <a:r>
              <a:rPr kumimoji="0" lang="en-US" sz="1600" b="1" i="0" u="none" strike="noStrike" kern="0" cap="none" spc="0" normalizeH="0" baseline="0" noProof="0">
                <a:ln>
                  <a:noFill/>
                </a:ln>
                <a:solidFill>
                  <a:srgbClr val="000000"/>
                </a:solidFill>
                <a:effectLst/>
                <a:uLnTx/>
                <a:uFillTx/>
              </a:rPr>
              <a:t>Global SAF capacity by technology</a:t>
            </a:r>
          </a:p>
          <a:p>
            <a:pPr marL="0" marR="0" lvl="0" indent="0" defTabSz="711200" eaLnBrk="1" fontAlgn="auto" latinLnBrk="0" hangingPunct="1">
              <a:lnSpc>
                <a:spcPct val="100000"/>
              </a:lnSpc>
              <a:spcBef>
                <a:spcPts val="600"/>
              </a:spcBef>
              <a:spcAft>
                <a:spcPts val="0"/>
              </a:spcAft>
              <a:buClrTx/>
              <a:buSzTx/>
              <a:buFontTx/>
              <a:buNone/>
              <a:tabLst/>
              <a:defRPr/>
            </a:pPr>
            <a:r>
              <a:rPr lang="en-US" sz="1200" kern="0" spc="300" noProof="0">
                <a:solidFill>
                  <a:srgbClr val="000000"/>
                </a:solidFill>
              </a:rPr>
              <a:t>Mt (Bgal) per year</a:t>
            </a:r>
            <a:endParaRPr kumimoji="0" lang="en-US" sz="1200" b="0" i="0" u="none" strike="noStrike" kern="0" cap="none" spc="300" normalizeH="0" baseline="0" noProof="0">
              <a:ln>
                <a:noFill/>
              </a:ln>
              <a:solidFill>
                <a:srgbClr val="000000"/>
              </a:solidFill>
              <a:effectLst/>
              <a:uLnTx/>
              <a:uFillTx/>
            </a:endParaRPr>
          </a:p>
        </p:txBody>
      </p:sp>
      <p:sp>
        <p:nvSpPr>
          <p:cNvPr id="76" name="TextBox 75">
            <a:extLst>
              <a:ext uri="{FF2B5EF4-FFF2-40B4-BE49-F238E27FC236}">
                <a16:creationId xmlns:a16="http://schemas.microsoft.com/office/drawing/2014/main" id="{1BBCB0E7-81C3-9070-2246-C70E73F51C65}"/>
              </a:ext>
            </a:extLst>
          </p:cNvPr>
          <p:cNvSpPr txBox="1"/>
          <p:nvPr/>
        </p:nvSpPr>
        <p:spPr bwMode="gray">
          <a:xfrm>
            <a:off x="11185713" y="1592243"/>
            <a:ext cx="728206" cy="580534"/>
          </a:xfrm>
          <a:prstGeom prst="rect">
            <a:avLst/>
          </a:prstGeom>
          <a:noFill/>
        </p:spPr>
        <p:txBody>
          <a:bodyPr wrap="square" lIns="36000" tIns="36000" rIns="36000" bIns="36000" rtlCol="0">
            <a:spAutoFit/>
          </a:bodyPr>
          <a:lstStyle/>
          <a:p>
            <a:pPr marL="0" marR="0" lvl="0" indent="0" defTabSz="711200" eaLnBrk="1" fontAlgn="auto" latinLnBrk="0" hangingPunct="1">
              <a:lnSpc>
                <a:spcPct val="100000"/>
              </a:lnSpc>
              <a:spcBef>
                <a:spcPts val="600"/>
              </a:spcBef>
              <a:spcAft>
                <a:spcPts val="0"/>
              </a:spcAft>
              <a:buClrTx/>
              <a:buSzTx/>
              <a:buFontTx/>
              <a:buNone/>
              <a:tabLst/>
              <a:defRPr/>
            </a:pPr>
            <a:r>
              <a:rPr kumimoji="0" lang="en-US" sz="1600" b="1" i="0" u="none" strike="noStrike" kern="0" cap="none" spc="0" normalizeH="0" baseline="0" noProof="0">
                <a:ln>
                  <a:noFill/>
                </a:ln>
                <a:solidFill>
                  <a:schemeClr val="bg1">
                    <a:lumMod val="85000"/>
                  </a:schemeClr>
                </a:solidFill>
                <a:effectLst/>
                <a:uLnTx/>
                <a:uFillTx/>
              </a:rPr>
              <a:t> </a:t>
            </a:r>
          </a:p>
          <a:p>
            <a:pPr marL="0" marR="0" lvl="0" indent="0" defTabSz="711200" eaLnBrk="1" fontAlgn="auto" latinLnBrk="0" hangingPunct="1">
              <a:lnSpc>
                <a:spcPct val="100000"/>
              </a:lnSpc>
              <a:spcBef>
                <a:spcPts val="600"/>
              </a:spcBef>
              <a:spcAft>
                <a:spcPts val="0"/>
              </a:spcAft>
              <a:buClrTx/>
              <a:buSzTx/>
              <a:buFontTx/>
              <a:buNone/>
              <a:tabLst/>
              <a:defRPr/>
            </a:pPr>
            <a:r>
              <a:rPr lang="en-US" sz="1200" kern="0" spc="300" noProof="0">
                <a:solidFill>
                  <a:schemeClr val="bg1">
                    <a:lumMod val="85000"/>
                  </a:schemeClr>
                </a:solidFill>
              </a:rPr>
              <a:t>Bgal</a:t>
            </a:r>
            <a:endParaRPr kumimoji="0" lang="en-US" sz="1200" b="0" i="0" u="none" strike="noStrike" kern="0" cap="none" spc="300" normalizeH="0" baseline="0" noProof="0">
              <a:ln>
                <a:noFill/>
              </a:ln>
              <a:solidFill>
                <a:schemeClr val="bg1">
                  <a:lumMod val="85000"/>
                </a:schemeClr>
              </a:solidFill>
              <a:effectLst/>
              <a:uLnTx/>
              <a:uFillTx/>
            </a:endParaRPr>
          </a:p>
        </p:txBody>
      </p:sp>
      <p:sp>
        <p:nvSpPr>
          <p:cNvPr id="78" name="Rectangle 77">
            <a:extLst>
              <a:ext uri="{FF2B5EF4-FFF2-40B4-BE49-F238E27FC236}">
                <a16:creationId xmlns:a16="http://schemas.microsoft.com/office/drawing/2014/main" id="{8EAC8623-60E3-9175-A534-91A1213E4CA1}"/>
              </a:ext>
            </a:extLst>
          </p:cNvPr>
          <p:cNvSpPr/>
          <p:nvPr/>
        </p:nvSpPr>
        <p:spPr>
          <a:xfrm>
            <a:off x="4782171" y="1512888"/>
            <a:ext cx="4916525" cy="582613"/>
          </a:xfrm>
          <a:prstGeom prst="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noProof="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9" name="TextBox 88">
            <a:extLst>
              <a:ext uri="{FF2B5EF4-FFF2-40B4-BE49-F238E27FC236}">
                <a16:creationId xmlns:a16="http://schemas.microsoft.com/office/drawing/2014/main" id="{021416C5-022E-281A-8CBE-6D3C5AD09024}"/>
              </a:ext>
            </a:extLst>
          </p:cNvPr>
          <p:cNvSpPr txBox="1"/>
          <p:nvPr/>
        </p:nvSpPr>
        <p:spPr>
          <a:xfrm>
            <a:off x="4900633" y="1357313"/>
            <a:ext cx="1511163" cy="227013"/>
          </a:xfrm>
          <a:prstGeom prst="rect">
            <a:avLst/>
          </a:prstGeom>
          <a:solidFill>
            <a:schemeClr val="bg1"/>
          </a:solidFill>
        </p:spPr>
        <p:txBody>
          <a:bodyPr wrap="square" tIns="36000" bIns="36000" anchor="ctr">
            <a:spAutoFit/>
          </a:bodyPr>
          <a:lstStyle/>
          <a:p>
            <a:pPr algn="ctr"/>
            <a:r>
              <a:rPr lang="en-US" sz="1000" b="1" noProof="0">
                <a:ea typeface="Open Sans" panose="020B0606030504020204" pitchFamily="34" charset="0"/>
                <a:cs typeface="Open Sans" panose="020B0606030504020204" pitchFamily="34" charset="0"/>
              </a:rPr>
              <a:t>Technologies</a:t>
            </a:r>
          </a:p>
        </p:txBody>
      </p:sp>
      <p:sp>
        <p:nvSpPr>
          <p:cNvPr id="16" name="btfpBulletedList113152">
            <a:extLst>
              <a:ext uri="{FF2B5EF4-FFF2-40B4-BE49-F238E27FC236}">
                <a16:creationId xmlns:a16="http://schemas.microsoft.com/office/drawing/2014/main" id="{17B51C16-E2FA-95EF-D3D5-CF3CA5C34EAB}"/>
              </a:ext>
            </a:extLst>
          </p:cNvPr>
          <p:cNvSpPr txBox="1"/>
          <p:nvPr/>
        </p:nvSpPr>
        <p:spPr>
          <a:xfrm>
            <a:off x="334962" y="5223371"/>
            <a:ext cx="3438957" cy="938719"/>
          </a:xfrm>
          <a:prstGeom prst="rect">
            <a:avLst/>
          </a:prstGeom>
          <a:noFill/>
        </p:spPr>
        <p:txBody>
          <a:bodyPr wrap="square" lIns="0" tIns="0" rIns="0" bIns="0" rtlCol="0" anchor="t">
            <a:spAutoFit/>
          </a:bodyPr>
          <a:lstStyle/>
          <a:p>
            <a:pPr marL="285750" indent="-285750">
              <a:spcBef>
                <a:spcPts val="600"/>
              </a:spcBef>
              <a:buClr>
                <a:schemeClr val="accent1"/>
              </a:buClr>
              <a:buFont typeface="Wingdings 3" panose="05040102010807070707" pitchFamily="18" charset="2"/>
              <a:buChar char=""/>
            </a:pPr>
            <a:r>
              <a:rPr lang="en-US" sz="1400" dirty="0">
                <a:latin typeface="Arial  "/>
              </a:rPr>
              <a:t>T</a:t>
            </a:r>
            <a:r>
              <a:rPr lang="en-US" sz="1400" noProof="0" dirty="0" err="1">
                <a:latin typeface="Arial  "/>
              </a:rPr>
              <a:t>otal</a:t>
            </a:r>
            <a:r>
              <a:rPr lang="en-US" sz="1400" noProof="0" dirty="0">
                <a:latin typeface="Arial  "/>
              </a:rPr>
              <a:t> projected </a:t>
            </a:r>
            <a:r>
              <a:rPr lang="en-US" sz="1400" b="1" noProof="0" dirty="0">
                <a:latin typeface="Arial  "/>
              </a:rPr>
              <a:t>SAF capacity</a:t>
            </a:r>
            <a:r>
              <a:rPr lang="en-US" sz="1400" noProof="0" dirty="0">
                <a:latin typeface="Arial  "/>
              </a:rPr>
              <a:t> </a:t>
            </a:r>
            <a:r>
              <a:rPr lang="en-US" sz="1400" b="1" noProof="0" dirty="0">
                <a:latin typeface="Arial  "/>
              </a:rPr>
              <a:t>increased by ~1 Mt in 2030 </a:t>
            </a:r>
            <a:r>
              <a:rPr lang="en-US" sz="1400" noProof="0" dirty="0">
                <a:latin typeface="Arial  "/>
              </a:rPr>
              <a:t>compared to the 2024 Market Outlook </a:t>
            </a:r>
          </a:p>
          <a:p>
            <a:pPr marL="285750" indent="-285750">
              <a:spcBef>
                <a:spcPts val="600"/>
              </a:spcBef>
              <a:buClr>
                <a:schemeClr val="accent1"/>
              </a:buClr>
              <a:buFont typeface="Wingdings 3" panose="05040102010807070707" pitchFamily="18" charset="2"/>
              <a:buChar char=""/>
            </a:pPr>
            <a:endParaRPr lang="en-US" sz="1400" b="1" noProof="0" dirty="0">
              <a:latin typeface="Arial  "/>
            </a:endParaRPr>
          </a:p>
        </p:txBody>
      </p:sp>
      <p:grpSp>
        <p:nvGrpSpPr>
          <p:cNvPr id="34" name="Group 33">
            <a:extLst>
              <a:ext uri="{FF2B5EF4-FFF2-40B4-BE49-F238E27FC236}">
                <a16:creationId xmlns:a16="http://schemas.microsoft.com/office/drawing/2014/main" id="{D574FBD8-68B2-FD6A-B0AE-E0C07FC63B9A}"/>
              </a:ext>
            </a:extLst>
          </p:cNvPr>
          <p:cNvGrpSpPr/>
          <p:nvPr/>
        </p:nvGrpSpPr>
        <p:grpSpPr>
          <a:xfrm>
            <a:off x="8154649" y="1579563"/>
            <a:ext cx="2056097" cy="466725"/>
            <a:chOff x="8715227" y="1274300"/>
            <a:chExt cx="2057280" cy="465573"/>
          </a:xfrm>
        </p:grpSpPr>
        <p:grpSp>
          <p:nvGrpSpPr>
            <p:cNvPr id="33" name="Group 32">
              <a:extLst>
                <a:ext uri="{FF2B5EF4-FFF2-40B4-BE49-F238E27FC236}">
                  <a16:creationId xmlns:a16="http://schemas.microsoft.com/office/drawing/2014/main" id="{42BAA31C-6B12-0391-736D-2F22D3154FDD}"/>
                </a:ext>
              </a:extLst>
            </p:cNvPr>
            <p:cNvGrpSpPr/>
            <p:nvPr/>
          </p:nvGrpSpPr>
          <p:grpSpPr>
            <a:xfrm>
              <a:off x="8715227" y="1274300"/>
              <a:ext cx="2057280" cy="245582"/>
              <a:chOff x="8715227" y="1274300"/>
              <a:chExt cx="2057280" cy="245582"/>
            </a:xfrm>
          </p:grpSpPr>
          <p:sp>
            <p:nvSpPr>
              <p:cNvPr id="4" name="Rectangle 3">
                <a:extLst>
                  <a:ext uri="{FF2B5EF4-FFF2-40B4-BE49-F238E27FC236}">
                    <a16:creationId xmlns:a16="http://schemas.microsoft.com/office/drawing/2014/main" id="{D31CB72A-65AB-91AC-DCAD-1D288193870F}"/>
                  </a:ext>
                </a:extLst>
              </p:cNvPr>
              <p:cNvSpPr/>
              <p:nvPr/>
            </p:nvSpPr>
            <p:spPr>
              <a:xfrm>
                <a:off x="8715227" y="1325225"/>
                <a:ext cx="179388" cy="133350"/>
              </a:xfrm>
              <a:prstGeom prst="rect">
                <a:avLst/>
              </a:prstGeom>
              <a:pattFill prst="pct10">
                <a:fgClr>
                  <a:schemeClr val="tx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noProof="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43424878-4905-9A92-D14A-E55E16B70851}"/>
                  </a:ext>
                </a:extLst>
              </p:cNvPr>
              <p:cNvSpPr txBox="1"/>
              <p:nvPr/>
            </p:nvSpPr>
            <p:spPr>
              <a:xfrm>
                <a:off x="8863691" y="1274300"/>
                <a:ext cx="1908816" cy="245582"/>
              </a:xfrm>
              <a:prstGeom prst="rect">
                <a:avLst/>
              </a:prstGeom>
              <a:noFill/>
            </p:spPr>
            <p:txBody>
              <a:bodyPr wrap="square">
                <a:spAutoFit/>
              </a:bodyPr>
              <a:lstStyle/>
              <a:p>
                <a:r>
                  <a:rPr lang="en-US" sz="1000" noProof="0">
                    <a:ea typeface="Open Sans" panose="020B0606030504020204" pitchFamily="34" charset="0"/>
                    <a:cs typeface="Open Sans" panose="020B0606030504020204" pitchFamily="34" charset="0"/>
                  </a:rPr>
                  <a:t>RD switching potential</a:t>
                </a:r>
              </a:p>
            </p:txBody>
          </p:sp>
        </p:grpSp>
        <p:grpSp>
          <p:nvGrpSpPr>
            <p:cNvPr id="27" name="Group 26">
              <a:extLst>
                <a:ext uri="{FF2B5EF4-FFF2-40B4-BE49-F238E27FC236}">
                  <a16:creationId xmlns:a16="http://schemas.microsoft.com/office/drawing/2014/main" id="{35762A3C-C20C-16D2-0E88-1CC195383C62}"/>
                </a:ext>
              </a:extLst>
            </p:cNvPr>
            <p:cNvGrpSpPr/>
            <p:nvPr/>
          </p:nvGrpSpPr>
          <p:grpSpPr>
            <a:xfrm>
              <a:off x="8728515" y="1493652"/>
              <a:ext cx="1241959" cy="246221"/>
              <a:chOff x="8728515" y="1569853"/>
              <a:chExt cx="1241959" cy="246221"/>
            </a:xfrm>
          </p:grpSpPr>
          <p:sp>
            <p:nvSpPr>
              <p:cNvPr id="14" name="Rectangle 13">
                <a:extLst>
                  <a:ext uri="{FF2B5EF4-FFF2-40B4-BE49-F238E27FC236}">
                    <a16:creationId xmlns:a16="http://schemas.microsoft.com/office/drawing/2014/main" id="{51314512-EE2F-33E4-0058-A16376080469}"/>
                  </a:ext>
                </a:extLst>
              </p:cNvPr>
              <p:cNvSpPr/>
              <p:nvPr/>
            </p:nvSpPr>
            <p:spPr>
              <a:xfrm>
                <a:off x="8728515" y="1632774"/>
                <a:ext cx="179388" cy="133350"/>
              </a:xfrm>
              <a:prstGeom prst="rect">
                <a:avLst/>
              </a:prstGeom>
              <a:pattFill prst="ltDnDiag">
                <a:fgClr>
                  <a:schemeClr val="tx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noProof="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A9A39FE5-E2CC-7A95-8F38-61A120DDB391}"/>
                  </a:ext>
                </a:extLst>
              </p:cNvPr>
              <p:cNvSpPr txBox="1"/>
              <p:nvPr/>
            </p:nvSpPr>
            <p:spPr>
              <a:xfrm>
                <a:off x="8884280" y="1569853"/>
                <a:ext cx="1086194" cy="246221"/>
              </a:xfrm>
              <a:prstGeom prst="rect">
                <a:avLst/>
              </a:prstGeom>
              <a:noFill/>
            </p:spPr>
            <p:txBody>
              <a:bodyPr wrap="square">
                <a:spAutoFit/>
              </a:bodyPr>
              <a:lstStyle/>
              <a:p>
                <a:r>
                  <a:rPr lang="en-US" sz="1000" noProof="0">
                    <a:ea typeface="Open Sans" panose="020B0606030504020204" pitchFamily="34" charset="0"/>
                    <a:cs typeface="Open Sans" panose="020B0606030504020204" pitchFamily="34" charset="0"/>
                  </a:rPr>
                  <a:t>Co-pro potential</a:t>
                </a:r>
              </a:p>
            </p:txBody>
          </p:sp>
        </p:grpSp>
      </p:grpSp>
      <p:sp>
        <p:nvSpPr>
          <p:cNvPr id="9" name="btfpBulletedList113152">
            <a:extLst>
              <a:ext uri="{FF2B5EF4-FFF2-40B4-BE49-F238E27FC236}">
                <a16:creationId xmlns:a16="http://schemas.microsoft.com/office/drawing/2014/main" id="{5DA31F2F-C5E3-4687-48EE-EACC1393C747}"/>
              </a:ext>
            </a:extLst>
          </p:cNvPr>
          <p:cNvSpPr txBox="1"/>
          <p:nvPr/>
        </p:nvSpPr>
        <p:spPr>
          <a:xfrm>
            <a:off x="8196789" y="5210671"/>
            <a:ext cx="3438952" cy="938719"/>
          </a:xfrm>
          <a:prstGeom prst="rect">
            <a:avLst/>
          </a:prstGeom>
          <a:noFill/>
        </p:spPr>
        <p:txBody>
          <a:bodyPr wrap="square" lIns="0" tIns="0" rIns="0" bIns="0" rtlCol="0" anchor="t">
            <a:spAutoFit/>
          </a:bodyPr>
          <a:lstStyle/>
          <a:p>
            <a:pPr marL="285750" indent="-285750">
              <a:spcBef>
                <a:spcPts val="600"/>
              </a:spcBef>
              <a:buClr>
                <a:schemeClr val="accent1"/>
              </a:buClr>
              <a:buFont typeface="Wingdings 3" panose="05040102010807070707" pitchFamily="18" charset="2"/>
              <a:buChar char=""/>
            </a:pPr>
            <a:r>
              <a:rPr lang="en-US" sz="1400" b="1"/>
              <a:t>Demand projected to outpace supply towards 2035</a:t>
            </a:r>
            <a:r>
              <a:rPr lang="en-US" sz="1400"/>
              <a:t>, resulting in a supply gap</a:t>
            </a:r>
          </a:p>
          <a:p>
            <a:pPr marL="285750" indent="-285750">
              <a:spcBef>
                <a:spcPts val="600"/>
              </a:spcBef>
              <a:buClr>
                <a:schemeClr val="accent1"/>
              </a:buClr>
              <a:buFont typeface="Wingdings 3" panose="05040102010807070707" pitchFamily="18" charset="2"/>
              <a:buChar char=""/>
            </a:pPr>
            <a:r>
              <a:rPr lang="en-US" sz="1400"/>
              <a:t>Co-processing, RD capacity switching and additional capacity can fill this gap</a:t>
            </a:r>
          </a:p>
        </p:txBody>
      </p:sp>
      <p:cxnSp>
        <p:nvCxnSpPr>
          <p:cNvPr id="134" name="Straight Connector 133">
            <a:extLst>
              <a:ext uri="{FF2B5EF4-FFF2-40B4-BE49-F238E27FC236}">
                <a16:creationId xmlns:a16="http://schemas.microsoft.com/office/drawing/2014/main" id="{5B657A39-6D37-6886-6688-200A1C7DF0D9}"/>
              </a:ext>
            </a:extLst>
          </p:cNvPr>
          <p:cNvCxnSpPr/>
          <p:nvPr/>
        </p:nvCxnSpPr>
        <p:spPr>
          <a:xfrm>
            <a:off x="614352" y="4244975"/>
            <a:ext cx="1171575"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7F467777-7AE4-7F7D-ABDB-8E2E85A206F4}"/>
              </a:ext>
            </a:extLst>
          </p:cNvPr>
          <p:cNvSpPr/>
          <p:nvPr>
            <p:custDataLst>
              <p:tags r:id="rId45"/>
            </p:custDataLst>
          </p:nvPr>
        </p:nvSpPr>
        <p:spPr bwMode="auto">
          <a:xfrm>
            <a:off x="5022850" y="1636713"/>
            <a:ext cx="179388" cy="133350"/>
          </a:xfrm>
          <a:prstGeom prst="rect">
            <a:avLst/>
          </a:prstGeom>
          <a:solidFill>
            <a:srgbClr val="98D0E8"/>
          </a:solidFill>
          <a:ln w="3175"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146" name="Rectangle 145">
            <a:extLst>
              <a:ext uri="{FF2B5EF4-FFF2-40B4-BE49-F238E27FC236}">
                <a16:creationId xmlns:a16="http://schemas.microsoft.com/office/drawing/2014/main" id="{DC03B755-DB33-F696-0DE8-563986B482DD}"/>
              </a:ext>
            </a:extLst>
          </p:cNvPr>
          <p:cNvSpPr/>
          <p:nvPr>
            <p:custDataLst>
              <p:tags r:id="rId46"/>
            </p:custDataLst>
          </p:nvPr>
        </p:nvSpPr>
        <p:spPr bwMode="auto">
          <a:xfrm>
            <a:off x="5022850" y="1862138"/>
            <a:ext cx="179388" cy="133350"/>
          </a:xfrm>
          <a:prstGeom prst="rect">
            <a:avLst/>
          </a:prstGeom>
          <a:solidFill>
            <a:srgbClr val="FCCCAC"/>
          </a:solidFill>
          <a:ln w="3175"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66" name="Rectangle 65">
            <a:extLst>
              <a:ext uri="{FF2B5EF4-FFF2-40B4-BE49-F238E27FC236}">
                <a16:creationId xmlns:a16="http://schemas.microsoft.com/office/drawing/2014/main" id="{B57685CF-6169-7A0F-EAC3-FAB67EC30DA8}"/>
              </a:ext>
            </a:extLst>
          </p:cNvPr>
          <p:cNvSpPr/>
          <p:nvPr>
            <p:custDataLst>
              <p:tags r:id="rId47"/>
            </p:custDataLst>
          </p:nvPr>
        </p:nvSpPr>
        <p:spPr bwMode="auto">
          <a:xfrm>
            <a:off x="6002338" y="1636713"/>
            <a:ext cx="179388" cy="133350"/>
          </a:xfrm>
          <a:prstGeom prst="rect">
            <a:avLst/>
          </a:prstGeom>
          <a:solidFill>
            <a:srgbClr val="A9D18E"/>
          </a:solidFill>
          <a:ln w="3175"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67" name="Rectangle 66">
            <a:extLst>
              <a:ext uri="{FF2B5EF4-FFF2-40B4-BE49-F238E27FC236}">
                <a16:creationId xmlns:a16="http://schemas.microsoft.com/office/drawing/2014/main" id="{F91D2829-185B-CE35-A6AC-280939DBAFEF}"/>
              </a:ext>
            </a:extLst>
          </p:cNvPr>
          <p:cNvSpPr/>
          <p:nvPr>
            <p:custDataLst>
              <p:tags r:id="rId48"/>
            </p:custDataLst>
          </p:nvPr>
        </p:nvSpPr>
        <p:spPr bwMode="auto">
          <a:xfrm>
            <a:off x="6002338" y="1862138"/>
            <a:ext cx="179388" cy="133350"/>
          </a:xfrm>
          <a:prstGeom prst="rect">
            <a:avLst/>
          </a:prstGeom>
          <a:solidFill>
            <a:srgbClr val="D2E6C4"/>
          </a:solidFill>
          <a:ln w="3175"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41" name="Rectangle 40">
            <a:extLst>
              <a:ext uri="{FF2B5EF4-FFF2-40B4-BE49-F238E27FC236}">
                <a16:creationId xmlns:a16="http://schemas.microsoft.com/office/drawing/2014/main" id="{429DCACD-D22E-24CF-CFEA-C43D2DF0C437}"/>
              </a:ext>
            </a:extLst>
          </p:cNvPr>
          <p:cNvSpPr/>
          <p:nvPr>
            <p:custDataLst>
              <p:tags r:id="rId49"/>
            </p:custDataLst>
          </p:nvPr>
        </p:nvSpPr>
        <p:spPr bwMode="auto">
          <a:xfrm>
            <a:off x="7067550" y="1636713"/>
            <a:ext cx="179388" cy="133350"/>
          </a:xfrm>
          <a:prstGeom prst="rect">
            <a:avLst/>
          </a:prstGeom>
          <a:solidFill>
            <a:srgbClr val="5586AB"/>
          </a:solidFill>
          <a:ln w="3175"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72" name="Rectangle 71">
            <a:extLst>
              <a:ext uri="{FF2B5EF4-FFF2-40B4-BE49-F238E27FC236}">
                <a16:creationId xmlns:a16="http://schemas.microsoft.com/office/drawing/2014/main" id="{F4BD24C9-7CFF-B716-E995-B2297A263D7C}"/>
              </a:ext>
            </a:extLst>
          </p:cNvPr>
          <p:cNvSpPr/>
          <p:nvPr>
            <p:custDataLst>
              <p:tags r:id="rId50"/>
            </p:custDataLst>
          </p:nvPr>
        </p:nvSpPr>
        <p:spPr bwMode="auto">
          <a:xfrm>
            <a:off x="7067550" y="1862138"/>
            <a:ext cx="179388" cy="133350"/>
          </a:xfrm>
          <a:prstGeom prst="rect">
            <a:avLst/>
          </a:prstGeom>
          <a:solidFill>
            <a:srgbClr val="FFD966"/>
          </a:solidFill>
          <a:ln w="3175"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22" name="Text Placeholder 2">
            <a:extLst>
              <a:ext uri="{FF2B5EF4-FFF2-40B4-BE49-F238E27FC236}">
                <a16:creationId xmlns:a16="http://schemas.microsoft.com/office/drawing/2014/main" id="{C22D692A-AE07-1DD0-F708-9EC738ECC173}"/>
              </a:ext>
            </a:extLst>
          </p:cNvPr>
          <p:cNvSpPr>
            <a:spLocks noGrp="1"/>
          </p:cNvSpPr>
          <p:nvPr>
            <p:custDataLst>
              <p:tags r:id="rId51"/>
            </p:custDataLst>
          </p:nvPr>
        </p:nvSpPr>
        <p:spPr bwMode="auto">
          <a:xfrm>
            <a:off x="5253038" y="1616075"/>
            <a:ext cx="6477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fld id="{583ED6E9-D65D-44AF-95D4-619B420C2F28}" type="datetime'H''''V''''''''O''/''''H''''''''''''E''''''''''F''A'''''''''">
              <a:rPr lang="en-US" altLang="en-US" sz="1000" smtClean="0">
                <a:effectLst/>
                <a:latin typeface="+mn-lt"/>
                <a:cs typeface="+mn-cs"/>
                <a:sym typeface="Open Sans" panose="020B0606030504020204" pitchFamily="34" charset="0"/>
              </a:rPr>
              <a:pPr lvl="0">
                <a:spcBef>
                  <a:spcPct val="0"/>
                </a:spcBef>
                <a:spcAft>
                  <a:spcPct val="0"/>
                </a:spcAft>
              </a:pPr>
              <a:t>HVO/HEFA</a:t>
            </a:fld>
            <a:endParaRPr lang="en-US" sz="1000">
              <a:latin typeface="+mn-lt"/>
              <a:cs typeface="+mn-cs"/>
              <a:sym typeface="Open Sans" panose="020B0606030504020204" pitchFamily="34" charset="0"/>
            </a:endParaRPr>
          </a:p>
        </p:txBody>
      </p:sp>
      <p:sp>
        <p:nvSpPr>
          <p:cNvPr id="143" name="Text Placeholder 2">
            <a:extLst>
              <a:ext uri="{FF2B5EF4-FFF2-40B4-BE49-F238E27FC236}">
                <a16:creationId xmlns:a16="http://schemas.microsoft.com/office/drawing/2014/main" id="{D044C357-636D-5046-7017-8AFA9EE70729}"/>
              </a:ext>
            </a:extLst>
          </p:cNvPr>
          <p:cNvSpPr>
            <a:spLocks noGrp="1"/>
          </p:cNvSpPr>
          <p:nvPr>
            <p:custDataLst>
              <p:tags r:id="rId52"/>
            </p:custDataLst>
          </p:nvPr>
        </p:nvSpPr>
        <p:spPr bwMode="auto">
          <a:xfrm>
            <a:off x="5253038" y="1841500"/>
            <a:ext cx="485775"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r>
              <a:rPr lang="en-US" altLang="en-US" sz="1000">
                <a:latin typeface="+mn-lt"/>
                <a:cs typeface="+mn-cs"/>
              </a:rPr>
              <a:t>1G -ATJ</a:t>
            </a:r>
            <a:endParaRPr lang="en-US" sz="1000">
              <a:latin typeface="+mn-lt"/>
              <a:cs typeface="+mn-cs"/>
              <a:sym typeface="Open Sans" panose="020B0606030504020204" pitchFamily="34" charset="0"/>
            </a:endParaRPr>
          </a:p>
        </p:txBody>
      </p:sp>
      <p:sp>
        <p:nvSpPr>
          <p:cNvPr id="25" name="Text Placeholder 2">
            <a:extLst>
              <a:ext uri="{FF2B5EF4-FFF2-40B4-BE49-F238E27FC236}">
                <a16:creationId xmlns:a16="http://schemas.microsoft.com/office/drawing/2014/main" id="{C65F7016-5C47-AA7D-39BA-F9C3CC671446}"/>
              </a:ext>
            </a:extLst>
          </p:cNvPr>
          <p:cNvSpPr>
            <a:spLocks noGrp="1"/>
          </p:cNvSpPr>
          <p:nvPr>
            <p:custDataLst>
              <p:tags r:id="rId53"/>
            </p:custDataLst>
          </p:nvPr>
        </p:nvSpPr>
        <p:spPr bwMode="auto">
          <a:xfrm>
            <a:off x="6232525" y="1616075"/>
            <a:ext cx="3810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fld id="{9282A17F-2BF3-4F96-91B2-C296D9E6DF60}" type="datetime'''''''''''''''B''''''''''i''''o''''''''-''''''''FT'''">
              <a:rPr lang="en-US" altLang="en-US" sz="1000" smtClean="0">
                <a:effectLst/>
                <a:latin typeface="+mn-lt"/>
                <a:cs typeface="+mn-cs"/>
                <a:sym typeface="Open Sans" panose="020B0606030504020204" pitchFamily="34" charset="0"/>
              </a:rPr>
              <a:pPr lvl="0">
                <a:spcBef>
                  <a:spcPct val="0"/>
                </a:spcBef>
                <a:spcAft>
                  <a:spcPct val="0"/>
                </a:spcAft>
              </a:pPr>
              <a:t>Bio-FT</a:t>
            </a:fld>
            <a:endParaRPr lang="en-US" sz="1000">
              <a:latin typeface="+mn-lt"/>
              <a:cs typeface="+mn-cs"/>
              <a:sym typeface="Open Sans" panose="020B0606030504020204" pitchFamily="34" charset="0"/>
            </a:endParaRPr>
          </a:p>
        </p:txBody>
      </p:sp>
      <p:sp>
        <p:nvSpPr>
          <p:cNvPr id="21" name="Text Placeholder 2">
            <a:extLst>
              <a:ext uri="{FF2B5EF4-FFF2-40B4-BE49-F238E27FC236}">
                <a16:creationId xmlns:a16="http://schemas.microsoft.com/office/drawing/2014/main" id="{27A34E30-B308-1C70-86C4-E82AD1B83ECC}"/>
              </a:ext>
            </a:extLst>
          </p:cNvPr>
          <p:cNvSpPr>
            <a:spLocks noGrp="1"/>
          </p:cNvSpPr>
          <p:nvPr>
            <p:custDataLst>
              <p:tags r:id="rId54"/>
            </p:custDataLst>
          </p:nvPr>
        </p:nvSpPr>
        <p:spPr bwMode="auto">
          <a:xfrm>
            <a:off x="6232525" y="1841500"/>
            <a:ext cx="733425"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fld id="{39755B3E-A79C-4093-A23F-6C3DAF709BE1}" type="datetime'B''''''''''''''''io-A''''''TJ''/''MTJ'''''''">
              <a:rPr lang="en-US" altLang="en-US" sz="1000" smtClean="0">
                <a:latin typeface="+mn-lt"/>
                <a:cs typeface="+mn-cs"/>
              </a:rPr>
              <a:pPr lvl="0">
                <a:spcBef>
                  <a:spcPct val="0"/>
                </a:spcBef>
                <a:spcAft>
                  <a:spcPct val="0"/>
                </a:spcAft>
              </a:pPr>
              <a:t>Bio-ATJ/MTJ</a:t>
            </a:fld>
            <a:endParaRPr lang="en-US" sz="1000">
              <a:latin typeface="+mn-lt"/>
              <a:cs typeface="+mn-cs"/>
              <a:sym typeface="Open Sans" panose="020B0606030504020204" pitchFamily="34" charset="0"/>
            </a:endParaRPr>
          </a:p>
        </p:txBody>
      </p:sp>
      <p:sp>
        <p:nvSpPr>
          <p:cNvPr id="32" name="Text Placeholder 2">
            <a:extLst>
              <a:ext uri="{FF2B5EF4-FFF2-40B4-BE49-F238E27FC236}">
                <a16:creationId xmlns:a16="http://schemas.microsoft.com/office/drawing/2014/main" id="{578F87F1-D83B-E172-298E-70F47D376281}"/>
              </a:ext>
            </a:extLst>
          </p:cNvPr>
          <p:cNvSpPr>
            <a:spLocks noGrp="1"/>
          </p:cNvSpPr>
          <p:nvPr>
            <p:custDataLst>
              <p:tags r:id="rId55"/>
            </p:custDataLst>
          </p:nvPr>
        </p:nvSpPr>
        <p:spPr bwMode="auto">
          <a:xfrm>
            <a:off x="7297739" y="1616075"/>
            <a:ext cx="815975"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r>
              <a:rPr lang="en-US" altLang="en-US" sz="1000">
                <a:latin typeface="+mn-lt"/>
                <a:cs typeface="+mn-cs"/>
              </a:rPr>
              <a:t>Co-processing</a:t>
            </a:r>
            <a:endParaRPr lang="en-US" sz="1000">
              <a:latin typeface="+mn-lt"/>
              <a:cs typeface="+mn-cs"/>
              <a:sym typeface="Open Sans" panose="020B0606030504020204" pitchFamily="34" charset="0"/>
            </a:endParaRPr>
          </a:p>
        </p:txBody>
      </p:sp>
      <p:sp>
        <p:nvSpPr>
          <p:cNvPr id="31" name="Text Placeholder 2">
            <a:extLst>
              <a:ext uri="{FF2B5EF4-FFF2-40B4-BE49-F238E27FC236}">
                <a16:creationId xmlns:a16="http://schemas.microsoft.com/office/drawing/2014/main" id="{F551DA59-9ED7-FC79-F581-6A2991E334D9}"/>
              </a:ext>
            </a:extLst>
          </p:cNvPr>
          <p:cNvSpPr>
            <a:spLocks noGrp="1"/>
          </p:cNvSpPr>
          <p:nvPr>
            <p:custDataLst>
              <p:tags r:id="rId56"/>
            </p:custDataLst>
          </p:nvPr>
        </p:nvSpPr>
        <p:spPr bwMode="auto">
          <a:xfrm>
            <a:off x="7297738" y="1841500"/>
            <a:ext cx="358775"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r>
              <a:rPr lang="en-US" altLang="en-US" sz="1000">
                <a:effectLst/>
                <a:latin typeface="+mn-lt"/>
                <a:cs typeface="+mn-cs"/>
                <a:sym typeface="Open Sans" panose="020B0606030504020204" pitchFamily="34" charset="0"/>
              </a:rPr>
              <a:t>e-SAF</a:t>
            </a:r>
            <a:endParaRPr lang="en-US" sz="1000">
              <a:latin typeface="+mn-lt"/>
              <a:cs typeface="+mn-cs"/>
              <a:sym typeface="Open Sans" panose="020B0606030504020204" pitchFamily="34" charset="0"/>
            </a:endParaRPr>
          </a:p>
        </p:txBody>
      </p:sp>
      <p:sp>
        <p:nvSpPr>
          <p:cNvPr id="311" name="Rectangle 310">
            <a:extLst>
              <a:ext uri="{FF2B5EF4-FFF2-40B4-BE49-F238E27FC236}">
                <a16:creationId xmlns:a16="http://schemas.microsoft.com/office/drawing/2014/main" id="{90050290-8C54-443D-A190-931E37493A72}"/>
              </a:ext>
            </a:extLst>
          </p:cNvPr>
          <p:cNvSpPr/>
          <p:nvPr/>
        </p:nvSpPr>
        <p:spPr>
          <a:xfrm>
            <a:off x="10588623" y="3175037"/>
            <a:ext cx="771525" cy="298375"/>
          </a:xfrm>
          <a:prstGeom prst="rect">
            <a:avLst/>
          </a:prstGeom>
          <a:solidFill>
            <a:srgbClr val="96969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chorCtr="0">
            <a:noAutofit/>
          </a:bodyPr>
          <a:lstStyle/>
          <a:p>
            <a:pPr algn="ctr"/>
            <a:endParaRPr lang="en-US" sz="1400" noProof="0"/>
          </a:p>
        </p:txBody>
      </p:sp>
      <p:sp>
        <p:nvSpPr>
          <p:cNvPr id="101" name="Rectangle 100">
            <a:extLst>
              <a:ext uri="{FF2B5EF4-FFF2-40B4-BE49-F238E27FC236}">
                <a16:creationId xmlns:a16="http://schemas.microsoft.com/office/drawing/2014/main" id="{00480D88-B3AA-E090-7831-36F6B619FD41}"/>
              </a:ext>
            </a:extLst>
          </p:cNvPr>
          <p:cNvSpPr/>
          <p:nvPr>
            <p:custDataLst>
              <p:tags r:id="rId57"/>
            </p:custDataLst>
          </p:nvPr>
        </p:nvSpPr>
        <p:spPr bwMode="auto">
          <a:xfrm>
            <a:off x="9956800" y="1643063"/>
            <a:ext cx="179388" cy="133350"/>
          </a:xfrm>
          <a:prstGeom prst="rect">
            <a:avLst/>
          </a:prstGeom>
          <a:solidFill>
            <a:srgbClr val="D6D7D9"/>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97" name="Text Placeholder 2">
            <a:extLst>
              <a:ext uri="{FF2B5EF4-FFF2-40B4-BE49-F238E27FC236}">
                <a16:creationId xmlns:a16="http://schemas.microsoft.com/office/drawing/2014/main" id="{81649C14-E1BF-D7FF-5E9B-A602B1651C03}"/>
              </a:ext>
            </a:extLst>
          </p:cNvPr>
          <p:cNvSpPr>
            <a:spLocks noGrp="1"/>
          </p:cNvSpPr>
          <p:nvPr>
            <p:custDataLst>
              <p:tags r:id="rId58"/>
            </p:custDataLst>
          </p:nvPr>
        </p:nvSpPr>
        <p:spPr bwMode="auto">
          <a:xfrm>
            <a:off x="10186988" y="1622425"/>
            <a:ext cx="855663"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r>
              <a:rPr lang="en-US" sz="1000">
                <a:latin typeface="+mn-lt"/>
                <a:cs typeface="+mn-cs"/>
                <a:sym typeface="Open Sans" panose="020B0606030504020204" pitchFamily="34" charset="0"/>
              </a:rPr>
              <a:t>Global demand</a:t>
            </a:r>
          </a:p>
        </p:txBody>
      </p:sp>
      <p:sp>
        <p:nvSpPr>
          <p:cNvPr id="110" name="Rectangle 109">
            <a:extLst>
              <a:ext uri="{FF2B5EF4-FFF2-40B4-BE49-F238E27FC236}">
                <a16:creationId xmlns:a16="http://schemas.microsoft.com/office/drawing/2014/main" id="{8CDEB5F5-2CB7-40C1-EA94-56D1CF79925D}"/>
              </a:ext>
            </a:extLst>
          </p:cNvPr>
          <p:cNvSpPr/>
          <p:nvPr/>
        </p:nvSpPr>
        <p:spPr>
          <a:xfrm>
            <a:off x="9735209" y="1516063"/>
            <a:ext cx="1957119" cy="346075"/>
          </a:xfrm>
          <a:prstGeom prst="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noProof="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33F1A986-28D6-381D-9FB9-F9BADB4F075E}"/>
              </a:ext>
            </a:extLst>
          </p:cNvPr>
          <p:cNvSpPr txBox="1"/>
          <p:nvPr/>
        </p:nvSpPr>
        <p:spPr>
          <a:xfrm>
            <a:off x="9835448" y="1391986"/>
            <a:ext cx="1810091" cy="205992"/>
          </a:xfrm>
          <a:prstGeom prst="rect">
            <a:avLst/>
          </a:prstGeom>
          <a:solidFill>
            <a:schemeClr val="bg1"/>
          </a:solidFill>
        </p:spPr>
        <p:txBody>
          <a:bodyPr wrap="square" lIns="0" tIns="36000" rIns="0" bIns="36000" anchor="ctr">
            <a:spAutoFit/>
          </a:bodyPr>
          <a:lstStyle/>
          <a:p>
            <a:pPr algn="ctr"/>
            <a:r>
              <a:rPr lang="en-US" sz="1000" b="1" noProof="0">
                <a:ea typeface="Open Sans" panose="020B0606030504020204" pitchFamily="34" charset="0"/>
                <a:cs typeface="Open Sans" panose="020B0606030504020204" pitchFamily="34" charset="0"/>
              </a:rPr>
              <a:t>SAF Demand | </a:t>
            </a:r>
            <a:r>
              <a:rPr lang="en-US" altLang="en-US" sz="1000">
                <a:effectLst/>
                <a:latin typeface="+mn-lt"/>
                <a:cs typeface="+mn-cs"/>
                <a:sym typeface="Open Sans" panose="020B0606030504020204" pitchFamily="34" charset="0"/>
              </a:rPr>
              <a:t>Current Trends</a:t>
            </a:r>
            <a:endParaRPr lang="en-US" sz="1000">
              <a:latin typeface="+mn-lt"/>
              <a:cs typeface="+mn-cs"/>
              <a:sym typeface="Open Sans" panose="020B0606030504020204" pitchFamily="34" charset="0"/>
            </a:endParaRPr>
          </a:p>
        </p:txBody>
      </p:sp>
      <p:sp>
        <p:nvSpPr>
          <p:cNvPr id="51" name="btfpBulletedList113152">
            <a:extLst>
              <a:ext uri="{FF2B5EF4-FFF2-40B4-BE49-F238E27FC236}">
                <a16:creationId xmlns:a16="http://schemas.microsoft.com/office/drawing/2014/main" id="{6E23532C-D2E7-5CE7-A8CD-8617181571DE}"/>
              </a:ext>
            </a:extLst>
          </p:cNvPr>
          <p:cNvSpPr txBox="1"/>
          <p:nvPr/>
        </p:nvSpPr>
        <p:spPr>
          <a:xfrm>
            <a:off x="4265877" y="5210671"/>
            <a:ext cx="3438953" cy="938719"/>
          </a:xfrm>
          <a:prstGeom prst="rect">
            <a:avLst/>
          </a:prstGeom>
          <a:noFill/>
        </p:spPr>
        <p:txBody>
          <a:bodyPr wrap="square" lIns="0" tIns="0" rIns="0" bIns="0" rtlCol="0" anchor="t">
            <a:spAutoFit/>
          </a:bodyPr>
          <a:lstStyle/>
          <a:p>
            <a:pPr marL="285750" indent="-285750">
              <a:spcBef>
                <a:spcPts val="600"/>
              </a:spcBef>
              <a:buClr>
                <a:schemeClr val="accent1"/>
              </a:buClr>
              <a:buFont typeface="Wingdings 3" panose="05040102010807070707" pitchFamily="18" charset="2"/>
              <a:buChar char=""/>
            </a:pPr>
            <a:r>
              <a:rPr lang="en-US" sz="1400" b="1" dirty="0"/>
              <a:t>40% reduction </a:t>
            </a:r>
            <a:r>
              <a:rPr lang="en-US" sz="1400" dirty="0"/>
              <a:t>in projected </a:t>
            </a:r>
            <a:r>
              <a:rPr lang="en-US" sz="1400" b="1" dirty="0"/>
              <a:t>e-SAF</a:t>
            </a:r>
            <a:r>
              <a:rPr lang="en-US" sz="1400" dirty="0"/>
              <a:t> capacity compared to last year’s outlook</a:t>
            </a:r>
          </a:p>
          <a:p>
            <a:pPr marL="285750" indent="-285750">
              <a:spcBef>
                <a:spcPts val="600"/>
              </a:spcBef>
              <a:buClr>
                <a:schemeClr val="accent1"/>
              </a:buClr>
              <a:buFont typeface="Wingdings 3" panose="05040102010807070707" pitchFamily="18" charset="2"/>
              <a:buChar char=""/>
            </a:pPr>
            <a:endParaRPr lang="en-US" sz="1400" noProof="0" dirty="0">
              <a:solidFill>
                <a:srgbClr val="FF0000"/>
              </a:solidFill>
              <a:latin typeface="Arial  "/>
            </a:endParaRPr>
          </a:p>
        </p:txBody>
      </p:sp>
      <p:sp>
        <p:nvSpPr>
          <p:cNvPr id="6" name="TextBox 5">
            <a:extLst>
              <a:ext uri="{FF2B5EF4-FFF2-40B4-BE49-F238E27FC236}">
                <a16:creationId xmlns:a16="http://schemas.microsoft.com/office/drawing/2014/main" id="{4E0FA1CD-F3A3-B1B2-E5A4-7956DA9B3452}"/>
              </a:ext>
            </a:extLst>
          </p:cNvPr>
          <p:cNvSpPr txBox="1"/>
          <p:nvPr/>
        </p:nvSpPr>
        <p:spPr>
          <a:xfrm>
            <a:off x="594516" y="3086310"/>
            <a:ext cx="1893095" cy="646331"/>
          </a:xfrm>
          <a:prstGeom prst="wedgeRectCallout">
            <a:avLst>
              <a:gd name="adj1" fmla="val 6823"/>
              <a:gd name="adj2" fmla="val 112660"/>
            </a:avLst>
          </a:prstGeom>
          <a:solidFill>
            <a:schemeClr val="bg1"/>
          </a:solidFill>
          <a:ln w="9525">
            <a:solidFill>
              <a:schemeClr val="bg1">
                <a:lumMod val="75000"/>
              </a:schemeClr>
            </a:solidFill>
          </a:ln>
        </p:spPr>
        <p:txBody>
          <a:bodyPr wrap="square" lIns="91440" tIns="45720" rIns="91440" bIns="45720" rtlCol="0">
            <a:spAutoFit/>
          </a:bodyPr>
          <a:lstStyle/>
          <a:p>
            <a:r>
              <a:rPr lang="en-US" sz="900" noProof="0">
                <a:solidFill>
                  <a:schemeClr val="tx1">
                    <a:lumMod val="65000"/>
                    <a:lumOff val="35000"/>
                  </a:schemeClr>
                </a:solidFill>
              </a:rPr>
              <a:t>Actual</a:t>
            </a:r>
            <a:r>
              <a:rPr lang="en-US" sz="900" b="1" noProof="0">
                <a:solidFill>
                  <a:schemeClr val="tx1">
                    <a:lumMod val="65000"/>
                    <a:lumOff val="35000"/>
                  </a:schemeClr>
                </a:solidFill>
              </a:rPr>
              <a:t> supply</a:t>
            </a:r>
            <a:r>
              <a:rPr lang="en-US" sz="900" noProof="0">
                <a:solidFill>
                  <a:schemeClr val="tx1">
                    <a:lumMod val="65000"/>
                    <a:lumOff val="35000"/>
                  </a:schemeClr>
                </a:solidFill>
              </a:rPr>
              <a:t> in 2024 was ~1 Mt. </a:t>
            </a:r>
            <a:r>
              <a:rPr lang="en-US" sz="900">
                <a:solidFill>
                  <a:schemeClr val="tx1">
                    <a:lumMod val="65000"/>
                    <a:lumOff val="35000"/>
                  </a:schemeClr>
                </a:solidFill>
              </a:rPr>
              <a:t>Difference</a:t>
            </a:r>
            <a:r>
              <a:rPr lang="en-US" sz="900" noProof="0">
                <a:solidFill>
                  <a:schemeClr val="tx1">
                    <a:lumMod val="65000"/>
                    <a:lumOff val="35000"/>
                  </a:schemeClr>
                </a:solidFill>
              </a:rPr>
              <a:t> is </a:t>
            </a:r>
            <a:r>
              <a:rPr lang="en-US" sz="900">
                <a:solidFill>
                  <a:schemeClr val="tx1">
                    <a:lumMod val="65000"/>
                    <a:lumOff val="35000"/>
                  </a:schemeClr>
                </a:solidFill>
              </a:rPr>
              <a:t>likely </a:t>
            </a:r>
            <a:r>
              <a:rPr lang="en-US" sz="900" noProof="0">
                <a:solidFill>
                  <a:schemeClr val="tx1">
                    <a:lumMod val="65000"/>
                    <a:lumOff val="35000"/>
                  </a:schemeClr>
                </a:solidFill>
              </a:rPr>
              <a:t>attributed to production ramp-ups and limited near-</a:t>
            </a:r>
            <a:r>
              <a:rPr lang="en-US" sz="900" noProof="0" err="1">
                <a:solidFill>
                  <a:schemeClr val="tx1">
                    <a:lumMod val="65000"/>
                    <a:lumOff val="35000"/>
                  </a:schemeClr>
                </a:solidFill>
              </a:rPr>
              <a:t>te</a:t>
            </a:r>
            <a:r>
              <a:rPr lang="en-US" sz="900">
                <a:solidFill>
                  <a:schemeClr val="tx1">
                    <a:lumMod val="65000"/>
                    <a:lumOff val="35000"/>
                  </a:schemeClr>
                </a:solidFill>
              </a:rPr>
              <a:t>r</a:t>
            </a:r>
            <a:r>
              <a:rPr lang="en-US" sz="900" noProof="0">
                <a:solidFill>
                  <a:schemeClr val="tx1">
                    <a:lumMod val="65000"/>
                    <a:lumOff val="35000"/>
                  </a:schemeClr>
                </a:solidFill>
              </a:rPr>
              <a:t>m demand signals</a:t>
            </a:r>
          </a:p>
        </p:txBody>
      </p:sp>
    </p:spTree>
    <p:extLst>
      <p:ext uri="{BB962C8B-B14F-4D97-AF65-F5344CB8AC3E}">
        <p14:creationId xmlns:p14="http://schemas.microsoft.com/office/powerpoint/2010/main" val="548734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A4CE4AD-03E8-A881-95C3-3013F1C06041}"/>
              </a:ext>
            </a:extLst>
          </p:cNvPr>
          <p:cNvGraphicFramePr>
            <a:graphicFrameLocks noChangeAspect="1"/>
          </p:cNvGraphicFramePr>
          <p:nvPr>
            <p:custDataLst>
              <p:tags r:id="rId1"/>
            </p:custDataLst>
            <p:extLst>
              <p:ext uri="{D42A27DB-BD31-4B8C-83A1-F6EECF244321}">
                <p14:modId xmlns:p14="http://schemas.microsoft.com/office/powerpoint/2010/main" val="11787501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9" imgW="426" imgH="426" progId="TCLayout.ActiveDocument.1">
                  <p:embed/>
                </p:oleObj>
              </mc:Choice>
              <mc:Fallback>
                <p:oleObj name="think-cell Slide" r:id="rId49" imgW="426" imgH="426" progId="TCLayout.ActiveDocument.1">
                  <p:embed/>
                  <p:pic>
                    <p:nvPicPr>
                      <p:cNvPr id="7" name="think-cell data - do not delete" hidden="1">
                        <a:extLst>
                          <a:ext uri="{FF2B5EF4-FFF2-40B4-BE49-F238E27FC236}">
                            <a16:creationId xmlns:a16="http://schemas.microsoft.com/office/drawing/2014/main" id="{DA4CE4AD-03E8-A881-95C3-3013F1C06041}"/>
                          </a:ext>
                        </a:extLst>
                      </p:cNvPr>
                      <p:cNvPicPr/>
                      <p:nvPr/>
                    </p:nvPicPr>
                    <p:blipFill>
                      <a:blip r:embed="rId50"/>
                      <a:stretch>
                        <a:fillRect/>
                      </a:stretch>
                    </p:blipFill>
                    <p:spPr>
                      <a:xfrm>
                        <a:off x="1588" y="1588"/>
                        <a:ext cx="1588"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5ACD93A4-C760-313D-5289-8D6F092AA17F}"/>
              </a:ext>
            </a:extLst>
          </p:cNvPr>
          <p:cNvSpPr>
            <a:spLocks noGrp="1" noRot="1" noMove="1" noResize="1" noEditPoints="1" noAdjustHandles="1" noChangeArrowheads="1" noChangeShapeType="1"/>
          </p:cNvSpPr>
          <p:nvPr/>
        </p:nvSpPr>
        <p:spPr>
          <a:xfrm>
            <a:off x="0" y="4635500"/>
            <a:ext cx="12192000" cy="2222500"/>
          </a:xfrm>
          <a:prstGeom prst="rect">
            <a:avLst/>
          </a:prstGeom>
          <a:solidFill>
            <a:srgbClr val="ECF3F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noProof="0"/>
          </a:p>
        </p:txBody>
      </p:sp>
      <p:sp>
        <p:nvSpPr>
          <p:cNvPr id="2" name="Slide Number Placeholder 1">
            <a:extLst>
              <a:ext uri="{FF2B5EF4-FFF2-40B4-BE49-F238E27FC236}">
                <a16:creationId xmlns:a16="http://schemas.microsoft.com/office/drawing/2014/main" id="{0B1D457F-9D37-C784-954E-415C850E8D55}"/>
              </a:ext>
            </a:extLst>
          </p:cNvPr>
          <p:cNvSpPr>
            <a:spLocks noGrp="1"/>
          </p:cNvSpPr>
          <p:nvPr>
            <p:ph type="sldNum" sz="quarter" idx="12"/>
          </p:nvPr>
        </p:nvSpPr>
        <p:spPr>
          <a:xfrm>
            <a:off x="11771784" y="6558635"/>
            <a:ext cx="115416" cy="123111"/>
          </a:xfrm>
        </p:spPr>
        <p:txBody>
          <a:bodyPr/>
          <a:lstStyle/>
          <a:p>
            <a:fld id="{13402C37-6518-4C46-A924-AEC985BB8BDA}" type="slidenum">
              <a:rPr lang="en-US" noProof="0" smtClean="0"/>
              <a:pPr/>
              <a:t>6</a:t>
            </a:fld>
            <a:endParaRPr lang="en-US" noProof="0"/>
          </a:p>
        </p:txBody>
      </p:sp>
      <p:sp>
        <p:nvSpPr>
          <p:cNvPr id="19" name="TextBox 18">
            <a:extLst>
              <a:ext uri="{FF2B5EF4-FFF2-40B4-BE49-F238E27FC236}">
                <a16:creationId xmlns:a16="http://schemas.microsoft.com/office/drawing/2014/main" id="{DA80BA6D-3579-4D92-A059-7C41D37AD350}"/>
              </a:ext>
            </a:extLst>
          </p:cNvPr>
          <p:cNvSpPr txBox="1"/>
          <p:nvPr/>
        </p:nvSpPr>
        <p:spPr>
          <a:xfrm>
            <a:off x="334963" y="4822474"/>
            <a:ext cx="3036887" cy="246221"/>
          </a:xfrm>
          <a:prstGeom prst="rect">
            <a:avLst/>
          </a:prstGeom>
          <a:noFill/>
          <a:extLst>
            <a:ext uri="{909E8E84-426E-40DD-AFC4-6F175D3DCCD1}">
              <a14:hiddenFill xmlns:a14="http://schemas.microsoft.com/office/drawing/2010/main">
                <a:solidFill>
                  <a:srgbClr val="FFFFFF"/>
                </a:solidFill>
              </a14:hiddenFill>
            </a:ext>
          </a:extLst>
        </p:spPr>
        <p:txBody>
          <a:bodyPr wrap="square" lIns="0" tIns="0" rIns="0" bIns="0" rtlCol="0" anchor="t">
            <a:spAutoFit/>
          </a:bodyPr>
          <a:lstStyle/>
          <a:p>
            <a:r>
              <a:rPr lang="en-US" sz="1600" b="1" noProof="0">
                <a:solidFill>
                  <a:schemeClr val="accent1"/>
                </a:solidFill>
                <a:latin typeface="+mj-lt"/>
              </a:rPr>
              <a:t>Commentary</a:t>
            </a:r>
          </a:p>
        </p:txBody>
      </p:sp>
      <p:graphicFrame>
        <p:nvGraphicFramePr>
          <p:cNvPr id="121" name="Chart 120">
            <a:extLst>
              <a:ext uri="{FF2B5EF4-FFF2-40B4-BE49-F238E27FC236}">
                <a16:creationId xmlns:a16="http://schemas.microsoft.com/office/drawing/2014/main" id="{7B5B4033-952F-95B3-C4B8-3E50B1B9E453}"/>
              </a:ext>
            </a:extLst>
          </p:cNvPr>
          <p:cNvGraphicFramePr/>
          <p:nvPr>
            <p:custDataLst>
              <p:tags r:id="rId2"/>
            </p:custDataLst>
            <p:extLst>
              <p:ext uri="{D42A27DB-BD31-4B8C-83A1-F6EECF244321}">
                <p14:modId xmlns:p14="http://schemas.microsoft.com/office/powerpoint/2010/main" val="2391866187"/>
              </p:ext>
            </p:extLst>
          </p:nvPr>
        </p:nvGraphicFramePr>
        <p:xfrm>
          <a:off x="412750" y="2095500"/>
          <a:ext cx="11345863" cy="2298700"/>
        </p:xfrm>
        <a:graphic>
          <a:graphicData uri="http://schemas.openxmlformats.org/drawingml/2006/chart">
            <c:chart xmlns:c="http://schemas.openxmlformats.org/drawingml/2006/chart" xmlns:r="http://schemas.openxmlformats.org/officeDocument/2006/relationships" r:id="rId51"/>
          </a:graphicData>
        </a:graphic>
      </p:graphicFrame>
      <p:sp>
        <p:nvSpPr>
          <p:cNvPr id="70" name="Text Placeholder 2">
            <a:extLst>
              <a:ext uri="{FF2B5EF4-FFF2-40B4-BE49-F238E27FC236}">
                <a16:creationId xmlns:a16="http://schemas.microsoft.com/office/drawing/2014/main" id="{2EB18C10-21A0-4F51-BA50-2B2CC85A1439}"/>
              </a:ext>
            </a:extLst>
          </p:cNvPr>
          <p:cNvSpPr>
            <a:spLocks noGrp="1"/>
          </p:cNvSpPr>
          <p:nvPr>
            <p:custDataLst>
              <p:tags r:id="rId3"/>
            </p:custDataLst>
          </p:nvPr>
        </p:nvSpPr>
        <p:spPr bwMode="gray">
          <a:xfrm>
            <a:off x="296863" y="3983038"/>
            <a:ext cx="6985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spcBef>
                <a:spcPct val="0"/>
              </a:spcBef>
              <a:spcAft>
                <a:spcPct val="0"/>
              </a:spcAft>
            </a:pPr>
            <a:fld id="{71333C1A-1C46-43AB-ABAE-97FCCA53ACAD}" type="datetime'''''''''''''''''''''''''''''''''5'''''''''''''''''''''''''''''">
              <a:rPr lang="en-US" sz="1000" noProof="0" smtClean="0">
                <a:effectLst/>
                <a:latin typeface="+mn-lt"/>
                <a:cs typeface="+mn-cs"/>
                <a:sym typeface="Open Sans" panose="020B0606030504020204" pitchFamily="34" charset="0"/>
              </a:rPr>
              <a:pPr lvl="0" algn="r">
                <a:spcBef>
                  <a:spcPct val="0"/>
                </a:spcBef>
                <a:spcAft>
                  <a:spcPct val="0"/>
                </a:spcAft>
              </a:pPr>
              <a:t>5</a:t>
            </a:fld>
            <a:endParaRPr lang="en-US" sz="1000" noProof="0">
              <a:latin typeface="+mn-lt"/>
              <a:cs typeface="+mn-cs"/>
              <a:sym typeface="Open Sans" panose="020B0606030504020204" pitchFamily="34" charset="0"/>
            </a:endParaRPr>
          </a:p>
        </p:txBody>
      </p:sp>
      <p:sp>
        <p:nvSpPr>
          <p:cNvPr id="30" name="Text Placeholder 2">
            <a:extLst>
              <a:ext uri="{FF2B5EF4-FFF2-40B4-BE49-F238E27FC236}">
                <a16:creationId xmlns:a16="http://schemas.microsoft.com/office/drawing/2014/main" id="{F2383A3C-0746-4404-95EE-9608A0C8E118}"/>
              </a:ext>
            </a:extLst>
          </p:cNvPr>
          <p:cNvSpPr>
            <a:spLocks noGrp="1"/>
          </p:cNvSpPr>
          <p:nvPr>
            <p:custDataLst>
              <p:tags r:id="rId4"/>
            </p:custDataLst>
          </p:nvPr>
        </p:nvSpPr>
        <p:spPr bwMode="gray">
          <a:xfrm>
            <a:off x="227013" y="3744913"/>
            <a:ext cx="1397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spcBef>
                <a:spcPct val="0"/>
              </a:spcBef>
              <a:spcAft>
                <a:spcPct val="0"/>
              </a:spcAft>
            </a:pPr>
            <a:fld id="{9C646DF2-848E-406E-8FD2-8640F860F9E1}" type="datetime'''''''''1''''''''''''''''''''''''0'''">
              <a:rPr lang="en-US" sz="1000" noProof="0" smtClean="0">
                <a:latin typeface="+mn-lt"/>
                <a:cs typeface="+mn-cs"/>
                <a:sym typeface="Open Sans" panose="020B0606030504020204" pitchFamily="34" charset="0"/>
              </a:rPr>
              <a:pPr lvl="0" algn="r">
                <a:spcBef>
                  <a:spcPct val="0"/>
                </a:spcBef>
                <a:spcAft>
                  <a:spcPct val="0"/>
                </a:spcAft>
              </a:pPr>
              <a:t>10</a:t>
            </a:fld>
            <a:endParaRPr lang="en-US" sz="1000" noProof="0">
              <a:latin typeface="+mn-lt"/>
              <a:cs typeface="+mn-cs"/>
              <a:sym typeface="Open Sans" panose="020B0606030504020204" pitchFamily="34" charset="0"/>
            </a:endParaRPr>
          </a:p>
        </p:txBody>
      </p:sp>
      <p:sp>
        <p:nvSpPr>
          <p:cNvPr id="71" name="Text Placeholder 2">
            <a:extLst>
              <a:ext uri="{FF2B5EF4-FFF2-40B4-BE49-F238E27FC236}">
                <a16:creationId xmlns:a16="http://schemas.microsoft.com/office/drawing/2014/main" id="{2EB18C10-21A0-4F51-BA50-2B2CC85A1439}"/>
              </a:ext>
            </a:extLst>
          </p:cNvPr>
          <p:cNvSpPr>
            <a:spLocks noGrp="1"/>
          </p:cNvSpPr>
          <p:nvPr>
            <p:custDataLst>
              <p:tags r:id="rId5"/>
            </p:custDataLst>
          </p:nvPr>
        </p:nvSpPr>
        <p:spPr bwMode="gray">
          <a:xfrm>
            <a:off x="227013" y="3508375"/>
            <a:ext cx="1397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spcBef>
                <a:spcPct val="0"/>
              </a:spcBef>
              <a:spcAft>
                <a:spcPct val="0"/>
              </a:spcAft>
            </a:pPr>
            <a:fld id="{8280DB7C-59BA-44FA-A091-3A3FD51D9B4A}" type="datetime'''''''''''''''''1''''''5'">
              <a:rPr lang="en-US" sz="1000" noProof="0" smtClean="0">
                <a:effectLst/>
                <a:latin typeface="+mn-lt"/>
                <a:cs typeface="+mn-cs"/>
                <a:sym typeface="Open Sans" panose="020B0606030504020204" pitchFamily="34" charset="0"/>
              </a:rPr>
              <a:pPr lvl="0" algn="r">
                <a:spcBef>
                  <a:spcPct val="0"/>
                </a:spcBef>
                <a:spcAft>
                  <a:spcPct val="0"/>
                </a:spcAft>
              </a:pPr>
              <a:t>15</a:t>
            </a:fld>
            <a:endParaRPr lang="en-US" sz="1000" noProof="0">
              <a:latin typeface="+mn-lt"/>
              <a:cs typeface="+mn-cs"/>
              <a:sym typeface="Open Sans" panose="020B0606030504020204" pitchFamily="34" charset="0"/>
            </a:endParaRPr>
          </a:p>
        </p:txBody>
      </p:sp>
      <p:sp>
        <p:nvSpPr>
          <p:cNvPr id="35" name="Text Placeholder 2">
            <a:extLst>
              <a:ext uri="{FF2B5EF4-FFF2-40B4-BE49-F238E27FC236}">
                <a16:creationId xmlns:a16="http://schemas.microsoft.com/office/drawing/2014/main" id="{18DE7B7A-5769-D5DC-53E3-EBEB2E31843D}"/>
              </a:ext>
            </a:extLst>
          </p:cNvPr>
          <p:cNvSpPr>
            <a:spLocks noGrp="1"/>
          </p:cNvSpPr>
          <p:nvPr>
            <p:custDataLst>
              <p:tags r:id="rId6"/>
            </p:custDataLst>
          </p:nvPr>
        </p:nvSpPr>
        <p:spPr bwMode="gray">
          <a:xfrm>
            <a:off x="227013" y="3271838"/>
            <a:ext cx="1397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spcBef>
                <a:spcPct val="0"/>
              </a:spcBef>
              <a:spcAft>
                <a:spcPct val="0"/>
              </a:spcAft>
            </a:pPr>
            <a:fld id="{C4633278-FCE3-4EAC-BB2C-92CC5145D7D6}" type="datetime'''''''''''''''''''''''20'''''''''''''''''">
              <a:rPr lang="en-US" sz="1000" noProof="0" smtClean="0">
                <a:latin typeface="+mn-lt"/>
                <a:cs typeface="+mn-cs"/>
                <a:sym typeface="Open Sans" panose="020B0606030504020204" pitchFamily="34" charset="0"/>
              </a:rPr>
              <a:pPr lvl="0" algn="r">
                <a:spcBef>
                  <a:spcPct val="0"/>
                </a:spcBef>
                <a:spcAft>
                  <a:spcPct val="0"/>
                </a:spcAft>
              </a:pPr>
              <a:t>20</a:t>
            </a:fld>
            <a:endParaRPr lang="en-US" sz="1000" noProof="0">
              <a:latin typeface="+mn-lt"/>
              <a:cs typeface="+mn-cs"/>
              <a:sym typeface="Open Sans" panose="020B0606030504020204" pitchFamily="34" charset="0"/>
            </a:endParaRPr>
          </a:p>
        </p:txBody>
      </p:sp>
      <p:sp>
        <p:nvSpPr>
          <p:cNvPr id="124" name="Text Placeholder 2">
            <a:extLst>
              <a:ext uri="{FF2B5EF4-FFF2-40B4-BE49-F238E27FC236}">
                <a16:creationId xmlns:a16="http://schemas.microsoft.com/office/drawing/2014/main" id="{2EB18C10-21A0-4F51-BA50-2B2CC85A1439}"/>
              </a:ext>
            </a:extLst>
          </p:cNvPr>
          <p:cNvSpPr>
            <a:spLocks noGrp="1"/>
          </p:cNvSpPr>
          <p:nvPr>
            <p:custDataLst>
              <p:tags r:id="rId7"/>
            </p:custDataLst>
          </p:nvPr>
        </p:nvSpPr>
        <p:spPr bwMode="gray">
          <a:xfrm>
            <a:off x="227013" y="3033713"/>
            <a:ext cx="1397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spcBef>
                <a:spcPct val="0"/>
              </a:spcBef>
              <a:spcAft>
                <a:spcPct val="0"/>
              </a:spcAft>
            </a:pPr>
            <a:fld id="{B649906D-ED52-412F-A873-4E6D67B2BC35}" type="datetime'''''''''''''''''2''''''''''''''''''''''5'''''''''''''''''">
              <a:rPr lang="en-US" altLang="en-US" sz="1000" smtClean="0">
                <a:effectLst/>
                <a:latin typeface="+mn-lt"/>
                <a:cs typeface="+mn-cs"/>
                <a:sym typeface="Open Sans" panose="020B0606030504020204" pitchFamily="34" charset="0"/>
              </a:rPr>
              <a:pPr lvl="0" algn="r">
                <a:spcBef>
                  <a:spcPct val="0"/>
                </a:spcBef>
                <a:spcAft>
                  <a:spcPct val="0"/>
                </a:spcAft>
              </a:pPr>
              <a:t>25</a:t>
            </a:fld>
            <a:endParaRPr lang="en-US" sz="1000">
              <a:latin typeface="+mn-lt"/>
              <a:cs typeface="+mn-cs"/>
              <a:sym typeface="Open Sans" panose="020B0606030504020204" pitchFamily="34" charset="0"/>
            </a:endParaRPr>
          </a:p>
        </p:txBody>
      </p:sp>
      <p:sp>
        <p:nvSpPr>
          <p:cNvPr id="125" name="Text Placeholder 2">
            <a:extLst>
              <a:ext uri="{FF2B5EF4-FFF2-40B4-BE49-F238E27FC236}">
                <a16:creationId xmlns:a16="http://schemas.microsoft.com/office/drawing/2014/main" id="{2EB18C10-21A0-4F51-BA50-2B2CC85A1439}"/>
              </a:ext>
            </a:extLst>
          </p:cNvPr>
          <p:cNvSpPr>
            <a:spLocks noGrp="1"/>
          </p:cNvSpPr>
          <p:nvPr>
            <p:custDataLst>
              <p:tags r:id="rId8"/>
            </p:custDataLst>
          </p:nvPr>
        </p:nvSpPr>
        <p:spPr bwMode="gray">
          <a:xfrm>
            <a:off x="227013" y="2797175"/>
            <a:ext cx="1397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spcBef>
                <a:spcPct val="0"/>
              </a:spcBef>
              <a:spcAft>
                <a:spcPct val="0"/>
              </a:spcAft>
            </a:pPr>
            <a:fld id="{EBE679CD-0BF5-4C12-948B-45B71A3595C5}" type="datetime'''''''''''3''''''''''''''''''''''''''''''''''''0'''''''''''''">
              <a:rPr lang="en-US" altLang="en-US" sz="1000" smtClean="0">
                <a:effectLst/>
                <a:latin typeface="+mn-lt"/>
                <a:cs typeface="+mn-cs"/>
                <a:sym typeface="Open Sans" panose="020B0606030504020204" pitchFamily="34" charset="0"/>
              </a:rPr>
              <a:pPr lvl="0" algn="r">
                <a:spcBef>
                  <a:spcPct val="0"/>
                </a:spcBef>
                <a:spcAft>
                  <a:spcPct val="0"/>
                </a:spcAft>
              </a:pPr>
              <a:t>30</a:t>
            </a:fld>
            <a:endParaRPr lang="en-US" sz="1000">
              <a:latin typeface="+mn-lt"/>
              <a:cs typeface="+mn-cs"/>
              <a:sym typeface="Open Sans" panose="020B0606030504020204" pitchFamily="34" charset="0"/>
            </a:endParaRPr>
          </a:p>
        </p:txBody>
      </p:sp>
      <p:sp>
        <p:nvSpPr>
          <p:cNvPr id="126" name="Text Placeholder 2">
            <a:extLst>
              <a:ext uri="{FF2B5EF4-FFF2-40B4-BE49-F238E27FC236}">
                <a16:creationId xmlns:a16="http://schemas.microsoft.com/office/drawing/2014/main" id="{2EB18C10-21A0-4F51-BA50-2B2CC85A1439}"/>
              </a:ext>
            </a:extLst>
          </p:cNvPr>
          <p:cNvSpPr>
            <a:spLocks noGrp="1"/>
          </p:cNvSpPr>
          <p:nvPr>
            <p:custDataLst>
              <p:tags r:id="rId9"/>
            </p:custDataLst>
          </p:nvPr>
        </p:nvSpPr>
        <p:spPr bwMode="gray">
          <a:xfrm>
            <a:off x="227013" y="2560638"/>
            <a:ext cx="1397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spcBef>
                <a:spcPct val="0"/>
              </a:spcBef>
              <a:spcAft>
                <a:spcPct val="0"/>
              </a:spcAft>
            </a:pPr>
            <a:fld id="{D009BDE3-52B9-4C25-888D-03FD012D3E92}" type="datetime'''''''''3''''''''''''''''''''''''''''''5'''">
              <a:rPr lang="en-US" altLang="en-US" sz="1000" smtClean="0">
                <a:effectLst/>
                <a:latin typeface="+mn-lt"/>
                <a:cs typeface="+mn-cs"/>
                <a:sym typeface="Open Sans" panose="020B0606030504020204" pitchFamily="34" charset="0"/>
              </a:rPr>
              <a:pPr lvl="0" algn="r">
                <a:spcBef>
                  <a:spcPct val="0"/>
                </a:spcBef>
                <a:spcAft>
                  <a:spcPct val="0"/>
                </a:spcAft>
              </a:pPr>
              <a:t>35</a:t>
            </a:fld>
            <a:endParaRPr lang="en-US" sz="1000">
              <a:latin typeface="+mn-lt"/>
              <a:cs typeface="+mn-cs"/>
              <a:sym typeface="Open Sans" panose="020B0606030504020204" pitchFamily="34" charset="0"/>
            </a:endParaRPr>
          </a:p>
        </p:txBody>
      </p:sp>
      <p:sp>
        <p:nvSpPr>
          <p:cNvPr id="127" name="Text Placeholder 2">
            <a:extLst>
              <a:ext uri="{FF2B5EF4-FFF2-40B4-BE49-F238E27FC236}">
                <a16:creationId xmlns:a16="http://schemas.microsoft.com/office/drawing/2014/main" id="{2EB18C10-21A0-4F51-BA50-2B2CC85A1439}"/>
              </a:ext>
            </a:extLst>
          </p:cNvPr>
          <p:cNvSpPr>
            <a:spLocks noGrp="1"/>
          </p:cNvSpPr>
          <p:nvPr>
            <p:custDataLst>
              <p:tags r:id="rId10"/>
            </p:custDataLst>
          </p:nvPr>
        </p:nvSpPr>
        <p:spPr bwMode="gray">
          <a:xfrm>
            <a:off x="227013" y="2322513"/>
            <a:ext cx="1397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spcBef>
                <a:spcPct val="0"/>
              </a:spcBef>
              <a:spcAft>
                <a:spcPct val="0"/>
              </a:spcAft>
            </a:pPr>
            <a:fld id="{BC4F7993-0137-4A93-A414-9B2D16FC3146}" type="datetime'''''''''''''''''''''''''''''4''''''0'''''">
              <a:rPr lang="en-US" altLang="en-US" sz="1000" smtClean="0">
                <a:effectLst/>
                <a:latin typeface="+mn-lt"/>
                <a:cs typeface="+mn-cs"/>
                <a:sym typeface="Open Sans" panose="020B0606030504020204" pitchFamily="34" charset="0"/>
              </a:rPr>
              <a:pPr lvl="0" algn="r">
                <a:spcBef>
                  <a:spcPct val="0"/>
                </a:spcBef>
                <a:spcAft>
                  <a:spcPct val="0"/>
                </a:spcAft>
              </a:pPr>
              <a:t>40</a:t>
            </a:fld>
            <a:endParaRPr lang="en-US" sz="1000">
              <a:latin typeface="+mn-lt"/>
              <a:cs typeface="+mn-cs"/>
              <a:sym typeface="Open Sans" panose="020B0606030504020204" pitchFamily="34" charset="0"/>
            </a:endParaRPr>
          </a:p>
        </p:txBody>
      </p:sp>
      <p:sp>
        <p:nvSpPr>
          <p:cNvPr id="128" name="Text Placeholder 2">
            <a:extLst>
              <a:ext uri="{FF2B5EF4-FFF2-40B4-BE49-F238E27FC236}">
                <a16:creationId xmlns:a16="http://schemas.microsoft.com/office/drawing/2014/main" id="{2EB18C10-21A0-4F51-BA50-2B2CC85A1439}"/>
              </a:ext>
            </a:extLst>
          </p:cNvPr>
          <p:cNvSpPr>
            <a:spLocks noGrp="1"/>
          </p:cNvSpPr>
          <p:nvPr>
            <p:custDataLst>
              <p:tags r:id="rId11"/>
            </p:custDataLst>
          </p:nvPr>
        </p:nvSpPr>
        <p:spPr bwMode="gray">
          <a:xfrm>
            <a:off x="227013" y="2085975"/>
            <a:ext cx="1397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spcBef>
                <a:spcPct val="0"/>
              </a:spcBef>
              <a:spcAft>
                <a:spcPct val="0"/>
              </a:spcAft>
            </a:pPr>
            <a:fld id="{82037035-3DBD-40FA-8BC1-BB840EDDC60F}" type="datetime'''4''''5'''''''''''''">
              <a:rPr lang="en-US" altLang="en-US" sz="1000" smtClean="0">
                <a:effectLst/>
                <a:latin typeface="+mn-lt"/>
                <a:cs typeface="+mn-cs"/>
                <a:sym typeface="Open Sans" panose="020B0606030504020204" pitchFamily="34" charset="0"/>
              </a:rPr>
              <a:pPr lvl="0" algn="r">
                <a:spcBef>
                  <a:spcPct val="0"/>
                </a:spcBef>
                <a:spcAft>
                  <a:spcPct val="0"/>
                </a:spcAft>
              </a:pPr>
              <a:t>45</a:t>
            </a:fld>
            <a:endParaRPr lang="en-US" sz="1000">
              <a:latin typeface="+mn-lt"/>
              <a:cs typeface="+mn-cs"/>
              <a:sym typeface="Open Sans" panose="020B0606030504020204" pitchFamily="34" charset="0"/>
            </a:endParaRPr>
          </a:p>
        </p:txBody>
      </p:sp>
      <p:sp>
        <p:nvSpPr>
          <p:cNvPr id="36" name="Text Placeholder 2">
            <a:extLst>
              <a:ext uri="{FF2B5EF4-FFF2-40B4-BE49-F238E27FC236}">
                <a16:creationId xmlns:a16="http://schemas.microsoft.com/office/drawing/2014/main" id="{68CEF559-06DC-44B8-B11E-FB23F56D2354}"/>
              </a:ext>
            </a:extLst>
          </p:cNvPr>
          <p:cNvSpPr txBox="1">
            <a:spLocks/>
          </p:cNvSpPr>
          <p:nvPr>
            <p:custDataLst>
              <p:tags r:id="rId12"/>
            </p:custDataLst>
          </p:nvPr>
        </p:nvSpPr>
        <p:spPr bwMode="gray">
          <a:xfrm>
            <a:off x="11804650" y="4219575"/>
            <a:ext cx="6985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pPr>
            <a:fld id="{8815B50A-687E-4EE2-BACA-834CFABA44B5}" type="datetime'''0'''''''''''''''''''''''''''''''''''''''''''''''''''">
              <a:rPr lang="en-US" sz="1000" noProof="0" smtClean="0">
                <a:solidFill>
                  <a:srgbClr val="C0C0C0"/>
                </a:solidFill>
                <a:latin typeface="+mn-lt"/>
                <a:cs typeface="+mn-cs"/>
                <a:sym typeface="Open Sans" panose="020B0606030504020204" pitchFamily="34" charset="0"/>
              </a:rPr>
              <a:pPr>
                <a:spcBef>
                  <a:spcPct val="0"/>
                </a:spcBef>
                <a:spcAft>
                  <a:spcPct val="0"/>
                </a:spcAft>
              </a:pPr>
              <a:t>0</a:t>
            </a:fld>
            <a:endParaRPr lang="en-US" sz="1000" noProof="0">
              <a:solidFill>
                <a:srgbClr val="C0C0C0"/>
              </a:solidFill>
              <a:latin typeface="+mn-lt"/>
              <a:cs typeface="+mn-cs"/>
              <a:sym typeface="Open Sans" panose="020B0606030504020204" pitchFamily="34" charset="0"/>
            </a:endParaRPr>
          </a:p>
        </p:txBody>
      </p:sp>
      <p:sp>
        <p:nvSpPr>
          <p:cNvPr id="37" name="Text Placeholder 2">
            <a:extLst>
              <a:ext uri="{FF2B5EF4-FFF2-40B4-BE49-F238E27FC236}">
                <a16:creationId xmlns:a16="http://schemas.microsoft.com/office/drawing/2014/main" id="{0BE4ED80-D419-F567-26D9-A039E0AA713B}"/>
              </a:ext>
            </a:extLst>
          </p:cNvPr>
          <p:cNvSpPr txBox="1">
            <a:spLocks/>
          </p:cNvSpPr>
          <p:nvPr>
            <p:custDataLst>
              <p:tags r:id="rId13"/>
            </p:custDataLst>
          </p:nvPr>
        </p:nvSpPr>
        <p:spPr bwMode="gray">
          <a:xfrm>
            <a:off x="11804650" y="3895725"/>
            <a:ext cx="6985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pPr>
            <a:fld id="{1957B66B-A640-41C8-BCCF-F5A846686485}" type="datetime'''''1'''''''''''''''''''''''''''''''''">
              <a:rPr lang="en-US" sz="1000" noProof="0" smtClean="0">
                <a:solidFill>
                  <a:srgbClr val="C0C0C0"/>
                </a:solidFill>
                <a:latin typeface="+mn-lt"/>
                <a:cs typeface="+mn-cs"/>
                <a:sym typeface="Open Sans" panose="020B0606030504020204" pitchFamily="34" charset="0"/>
              </a:rPr>
              <a:pPr>
                <a:spcBef>
                  <a:spcPct val="0"/>
                </a:spcBef>
                <a:spcAft>
                  <a:spcPct val="0"/>
                </a:spcAft>
              </a:pPr>
              <a:t>1</a:t>
            </a:fld>
            <a:endParaRPr lang="en-US" sz="1000" noProof="0">
              <a:solidFill>
                <a:srgbClr val="C0C0C0"/>
              </a:solidFill>
              <a:latin typeface="+mn-lt"/>
              <a:cs typeface="+mn-cs"/>
              <a:sym typeface="Open Sans" panose="020B0606030504020204" pitchFamily="34" charset="0"/>
            </a:endParaRPr>
          </a:p>
        </p:txBody>
      </p:sp>
      <p:sp>
        <p:nvSpPr>
          <p:cNvPr id="38" name="Text Placeholder 2">
            <a:extLst>
              <a:ext uri="{FF2B5EF4-FFF2-40B4-BE49-F238E27FC236}">
                <a16:creationId xmlns:a16="http://schemas.microsoft.com/office/drawing/2014/main" id="{B77D2666-A3C5-F541-5868-67F6D6C4DE44}"/>
              </a:ext>
            </a:extLst>
          </p:cNvPr>
          <p:cNvSpPr txBox="1">
            <a:spLocks/>
          </p:cNvSpPr>
          <p:nvPr>
            <p:custDataLst>
              <p:tags r:id="rId14"/>
            </p:custDataLst>
          </p:nvPr>
        </p:nvSpPr>
        <p:spPr bwMode="gray">
          <a:xfrm>
            <a:off x="11804650" y="3573463"/>
            <a:ext cx="6985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pPr>
            <a:fld id="{062B743E-721A-47A9-A537-0A04893DABA3}" type="datetime'''''''''''''''''''''''''''''''''''''''''''''''''''2'''">
              <a:rPr lang="en-US" sz="1000" noProof="0" smtClean="0">
                <a:solidFill>
                  <a:srgbClr val="C0C0C0"/>
                </a:solidFill>
                <a:latin typeface="+mn-lt"/>
                <a:cs typeface="+mn-cs"/>
                <a:sym typeface="Open Sans" panose="020B0606030504020204" pitchFamily="34" charset="0"/>
              </a:rPr>
              <a:pPr>
                <a:spcBef>
                  <a:spcPct val="0"/>
                </a:spcBef>
                <a:spcAft>
                  <a:spcPct val="0"/>
                </a:spcAft>
              </a:pPr>
              <a:t>2</a:t>
            </a:fld>
            <a:endParaRPr lang="en-US" sz="1000" noProof="0">
              <a:solidFill>
                <a:srgbClr val="C0C0C0"/>
              </a:solidFill>
              <a:latin typeface="+mn-lt"/>
              <a:cs typeface="+mn-cs"/>
              <a:sym typeface="Open Sans" panose="020B0606030504020204" pitchFamily="34" charset="0"/>
            </a:endParaRPr>
          </a:p>
        </p:txBody>
      </p:sp>
      <p:sp>
        <p:nvSpPr>
          <p:cNvPr id="39" name="Text Placeholder 2">
            <a:extLst>
              <a:ext uri="{FF2B5EF4-FFF2-40B4-BE49-F238E27FC236}">
                <a16:creationId xmlns:a16="http://schemas.microsoft.com/office/drawing/2014/main" id="{80C0F495-9A63-7C07-10DD-D7F8A446075C}"/>
              </a:ext>
            </a:extLst>
          </p:cNvPr>
          <p:cNvSpPr txBox="1">
            <a:spLocks/>
          </p:cNvSpPr>
          <p:nvPr>
            <p:custDataLst>
              <p:tags r:id="rId15"/>
            </p:custDataLst>
          </p:nvPr>
        </p:nvSpPr>
        <p:spPr bwMode="gray">
          <a:xfrm>
            <a:off x="11804650" y="3249613"/>
            <a:ext cx="6985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pPr>
            <a:fld id="{63B9537F-9F17-4DF6-9AB0-3C1467DDEF70}" type="datetime'''''''''''3'''''''''''''''">
              <a:rPr lang="en-US" sz="1000" noProof="0" smtClean="0">
                <a:solidFill>
                  <a:srgbClr val="C0C0C0"/>
                </a:solidFill>
                <a:latin typeface="+mn-lt"/>
                <a:cs typeface="+mn-cs"/>
                <a:sym typeface="Open Sans" panose="020B0606030504020204" pitchFamily="34" charset="0"/>
              </a:rPr>
              <a:pPr>
                <a:spcBef>
                  <a:spcPct val="0"/>
                </a:spcBef>
                <a:spcAft>
                  <a:spcPct val="0"/>
                </a:spcAft>
              </a:pPr>
              <a:t>3</a:t>
            </a:fld>
            <a:endParaRPr lang="en-US" sz="1000" noProof="0">
              <a:solidFill>
                <a:srgbClr val="C0C0C0"/>
              </a:solidFill>
              <a:latin typeface="+mn-lt"/>
              <a:cs typeface="+mn-cs"/>
              <a:sym typeface="Open Sans" panose="020B0606030504020204" pitchFamily="34" charset="0"/>
            </a:endParaRPr>
          </a:p>
        </p:txBody>
      </p:sp>
      <p:sp>
        <p:nvSpPr>
          <p:cNvPr id="40" name="Text Placeholder 2">
            <a:extLst>
              <a:ext uri="{FF2B5EF4-FFF2-40B4-BE49-F238E27FC236}">
                <a16:creationId xmlns:a16="http://schemas.microsoft.com/office/drawing/2014/main" id="{77E1F60B-D457-9C7A-C1DF-DB23E03EDD70}"/>
              </a:ext>
            </a:extLst>
          </p:cNvPr>
          <p:cNvSpPr txBox="1">
            <a:spLocks/>
          </p:cNvSpPr>
          <p:nvPr>
            <p:custDataLst>
              <p:tags r:id="rId16"/>
            </p:custDataLst>
          </p:nvPr>
        </p:nvSpPr>
        <p:spPr bwMode="gray">
          <a:xfrm>
            <a:off x="11804650" y="2925763"/>
            <a:ext cx="6985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pPr>
            <a:fld id="{508EF037-50DA-4CB2-ADE3-96C7A6CA1CEC}" type="datetime'''''''''''''''''''''''4'''''''''''''''''''''''''''''">
              <a:rPr lang="en-US" sz="1000" noProof="0" smtClean="0">
                <a:solidFill>
                  <a:srgbClr val="C0C0C0"/>
                </a:solidFill>
                <a:latin typeface="+mn-lt"/>
                <a:cs typeface="+mn-cs"/>
                <a:sym typeface="Open Sans" panose="020B0606030504020204" pitchFamily="34" charset="0"/>
              </a:rPr>
              <a:pPr>
                <a:spcBef>
                  <a:spcPct val="0"/>
                </a:spcBef>
                <a:spcAft>
                  <a:spcPct val="0"/>
                </a:spcAft>
              </a:pPr>
              <a:t>4</a:t>
            </a:fld>
            <a:endParaRPr lang="en-US" sz="1000" noProof="0">
              <a:solidFill>
                <a:srgbClr val="C0C0C0"/>
              </a:solidFill>
              <a:latin typeface="+mn-lt"/>
              <a:cs typeface="+mn-cs"/>
              <a:sym typeface="Open Sans" panose="020B0606030504020204" pitchFamily="34" charset="0"/>
            </a:endParaRPr>
          </a:p>
        </p:txBody>
      </p:sp>
      <p:sp>
        <p:nvSpPr>
          <p:cNvPr id="41" name="Text Placeholder 2">
            <a:extLst>
              <a:ext uri="{FF2B5EF4-FFF2-40B4-BE49-F238E27FC236}">
                <a16:creationId xmlns:a16="http://schemas.microsoft.com/office/drawing/2014/main" id="{F895565C-4DA7-B643-209B-A0E89AE7E387}"/>
              </a:ext>
            </a:extLst>
          </p:cNvPr>
          <p:cNvSpPr txBox="1">
            <a:spLocks/>
          </p:cNvSpPr>
          <p:nvPr>
            <p:custDataLst>
              <p:tags r:id="rId17"/>
            </p:custDataLst>
          </p:nvPr>
        </p:nvSpPr>
        <p:spPr bwMode="gray">
          <a:xfrm>
            <a:off x="11804650" y="2603500"/>
            <a:ext cx="6985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pPr>
            <a:fld id="{D6D04445-F1E4-4F05-B208-E1B4D31B89A8}" type="datetime'''''''''''''''''''''''''''''5'''''''''''''''''''''''">
              <a:rPr lang="en-US" sz="1000" noProof="0" smtClean="0">
                <a:solidFill>
                  <a:srgbClr val="C0C0C0"/>
                </a:solidFill>
                <a:latin typeface="+mn-lt"/>
                <a:cs typeface="+mn-cs"/>
                <a:sym typeface="Open Sans" panose="020B0606030504020204" pitchFamily="34" charset="0"/>
              </a:rPr>
              <a:pPr>
                <a:spcBef>
                  <a:spcPct val="0"/>
                </a:spcBef>
                <a:spcAft>
                  <a:spcPct val="0"/>
                </a:spcAft>
              </a:pPr>
              <a:t>5</a:t>
            </a:fld>
            <a:endParaRPr lang="en-US" sz="1000" noProof="0">
              <a:solidFill>
                <a:srgbClr val="C0C0C0"/>
              </a:solidFill>
              <a:latin typeface="+mn-lt"/>
              <a:cs typeface="+mn-cs"/>
              <a:sym typeface="Open Sans" panose="020B0606030504020204" pitchFamily="34" charset="0"/>
            </a:endParaRPr>
          </a:p>
        </p:txBody>
      </p:sp>
      <p:sp>
        <p:nvSpPr>
          <p:cNvPr id="43" name="Text Placeholder 2">
            <a:extLst>
              <a:ext uri="{FF2B5EF4-FFF2-40B4-BE49-F238E27FC236}">
                <a16:creationId xmlns:a16="http://schemas.microsoft.com/office/drawing/2014/main" id="{5CB73BBD-6067-7A8E-CA5D-A08B749CA180}"/>
              </a:ext>
            </a:extLst>
          </p:cNvPr>
          <p:cNvSpPr>
            <a:spLocks noGrp="1"/>
          </p:cNvSpPr>
          <p:nvPr>
            <p:custDataLst>
              <p:tags r:id="rId18"/>
            </p:custDataLst>
          </p:nvPr>
        </p:nvSpPr>
        <p:spPr bwMode="gray">
          <a:xfrm>
            <a:off x="11804650" y="2279650"/>
            <a:ext cx="6985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fld id="{83F92FF0-5907-468A-9A06-3634E724C0AB}" type="datetime'''''''''''''''''''''''''''''''''''''''''6'''''''''''''''''">
              <a:rPr lang="en-US" sz="1000" noProof="0" smtClean="0">
                <a:solidFill>
                  <a:srgbClr val="C0C0C0"/>
                </a:solidFill>
                <a:latin typeface="+mn-lt"/>
                <a:cs typeface="+mn-cs"/>
                <a:sym typeface="Open Sans" panose="020B0606030504020204" pitchFamily="34" charset="0"/>
              </a:rPr>
              <a:pPr lvl="0">
                <a:spcBef>
                  <a:spcPct val="0"/>
                </a:spcBef>
                <a:spcAft>
                  <a:spcPct val="0"/>
                </a:spcAft>
              </a:pPr>
              <a:t>6</a:t>
            </a:fld>
            <a:endParaRPr lang="en-US" sz="1000" noProof="0">
              <a:solidFill>
                <a:srgbClr val="C0C0C0"/>
              </a:solidFill>
              <a:latin typeface="+mn-lt"/>
              <a:cs typeface="+mn-cs"/>
              <a:sym typeface="Open Sans" panose="020B0606030504020204" pitchFamily="34" charset="0"/>
            </a:endParaRPr>
          </a:p>
        </p:txBody>
      </p:sp>
      <p:sp>
        <p:nvSpPr>
          <p:cNvPr id="42" name="Text Placeholder 2">
            <a:extLst>
              <a:ext uri="{FF2B5EF4-FFF2-40B4-BE49-F238E27FC236}">
                <a16:creationId xmlns:a16="http://schemas.microsoft.com/office/drawing/2014/main" id="{67BF2F02-0FD9-ADF7-0E74-252E98AF9299}"/>
              </a:ext>
            </a:extLst>
          </p:cNvPr>
          <p:cNvSpPr>
            <a:spLocks noGrp="1"/>
          </p:cNvSpPr>
          <p:nvPr>
            <p:custDataLst>
              <p:tags r:id="rId19"/>
            </p:custDataLst>
          </p:nvPr>
        </p:nvSpPr>
        <p:spPr bwMode="gray">
          <a:xfrm>
            <a:off x="296863" y="4219575"/>
            <a:ext cx="6985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ct val="0"/>
              </a:spcBef>
              <a:spcAft>
                <a:spcPct val="0"/>
              </a:spcAft>
            </a:pPr>
            <a:fld id="{8FDC38A7-5FDD-4F06-93E6-CB51C95A1EC7}" type="datetime'''''''''''''''''''''0'''''''''''''''''''''''''''''''''''''">
              <a:rPr lang="en-US" sz="1000" noProof="0" smtClean="0">
                <a:latin typeface="+mn-lt"/>
                <a:cs typeface="+mn-cs"/>
                <a:sym typeface="Open Sans" panose="020B0606030504020204" pitchFamily="34" charset="0"/>
              </a:rPr>
              <a:pPr algn="r">
                <a:spcBef>
                  <a:spcPct val="0"/>
                </a:spcBef>
                <a:spcAft>
                  <a:spcPct val="0"/>
                </a:spcAft>
              </a:pPr>
              <a:t>0</a:t>
            </a:fld>
            <a:endParaRPr lang="en-US" sz="1000" noProof="0">
              <a:latin typeface="+mn-lt"/>
              <a:cs typeface="+mn-cs"/>
              <a:sym typeface="Open Sans" panose="020B0606030504020204" pitchFamily="34" charset="0"/>
            </a:endParaRPr>
          </a:p>
        </p:txBody>
      </p:sp>
      <p:sp useBgFill="1">
        <p:nvSpPr>
          <p:cNvPr id="118" name="Freeform: Shape 117">
            <a:extLst>
              <a:ext uri="{FF2B5EF4-FFF2-40B4-BE49-F238E27FC236}">
                <a16:creationId xmlns:a16="http://schemas.microsoft.com/office/drawing/2014/main" id="{DECC490C-8E70-36F6-7682-0002F2E5EA0F}"/>
              </a:ext>
            </a:extLst>
          </p:cNvPr>
          <p:cNvSpPr/>
          <p:nvPr>
            <p:custDataLst>
              <p:tags r:id="rId20"/>
            </p:custDataLst>
          </p:nvPr>
        </p:nvSpPr>
        <p:spPr bwMode="auto">
          <a:xfrm>
            <a:off x="10229850" y="4238625"/>
            <a:ext cx="96838" cy="146051"/>
          </a:xfrm>
          <a:custGeom>
            <a:avLst/>
            <a:gdLst/>
            <a:ahLst/>
            <a:cxnLst/>
            <a:rect l="0" t="0" r="0" b="0"/>
            <a:pathLst>
              <a:path w="96839" h="146051">
                <a:moveTo>
                  <a:pt x="96838" y="0"/>
                </a:moveTo>
                <a:lnTo>
                  <a:pt x="57150" y="146050"/>
                </a:lnTo>
                <a:lnTo>
                  <a:pt x="0" y="146050"/>
                </a:lnTo>
                <a:lnTo>
                  <a:pt x="39688" y="0"/>
                </a:lnTo>
                <a:close/>
              </a:path>
            </a:pathLst>
          </a:custGeom>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113" name="Freeform: Shape 112">
            <a:extLst>
              <a:ext uri="{FF2B5EF4-FFF2-40B4-BE49-F238E27FC236}">
                <a16:creationId xmlns:a16="http://schemas.microsoft.com/office/drawing/2014/main" id="{8801AC0D-BEFC-3D51-B2EE-F065A547FC29}"/>
              </a:ext>
            </a:extLst>
          </p:cNvPr>
          <p:cNvSpPr/>
          <p:nvPr>
            <p:custDataLst>
              <p:tags r:id="rId21"/>
            </p:custDataLst>
          </p:nvPr>
        </p:nvSpPr>
        <p:spPr bwMode="auto">
          <a:xfrm>
            <a:off x="10229850" y="4238625"/>
            <a:ext cx="39688" cy="146051"/>
          </a:xfrm>
          <a:custGeom>
            <a:avLst/>
            <a:gdLst/>
            <a:ahLst/>
            <a:cxnLst/>
            <a:rect l="0" t="0" r="0" b="0"/>
            <a:pathLst>
              <a:path w="39689" h="146051">
                <a:moveTo>
                  <a:pt x="39688" y="0"/>
                </a:moveTo>
                <a:lnTo>
                  <a:pt x="0" y="14605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Freeform: Shape 113">
            <a:extLst>
              <a:ext uri="{FF2B5EF4-FFF2-40B4-BE49-F238E27FC236}">
                <a16:creationId xmlns:a16="http://schemas.microsoft.com/office/drawing/2014/main" id="{0F892CE0-1207-B558-26BC-C80F616FAFFE}"/>
              </a:ext>
            </a:extLst>
          </p:cNvPr>
          <p:cNvSpPr/>
          <p:nvPr>
            <p:custDataLst>
              <p:tags r:id="rId22"/>
            </p:custDataLst>
          </p:nvPr>
        </p:nvSpPr>
        <p:spPr bwMode="auto">
          <a:xfrm>
            <a:off x="10287000" y="4238625"/>
            <a:ext cx="39688" cy="146051"/>
          </a:xfrm>
          <a:custGeom>
            <a:avLst/>
            <a:gdLst/>
            <a:ahLst/>
            <a:cxnLst/>
            <a:rect l="0" t="0" r="0" b="0"/>
            <a:pathLst>
              <a:path w="39689" h="146051">
                <a:moveTo>
                  <a:pt x="39688" y="0"/>
                </a:moveTo>
                <a:lnTo>
                  <a:pt x="0" y="14605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Rectangle 43">
            <a:extLst>
              <a:ext uri="{FF2B5EF4-FFF2-40B4-BE49-F238E27FC236}">
                <a16:creationId xmlns:a16="http://schemas.microsoft.com/office/drawing/2014/main" id="{EE00E114-F5CE-4612-0C90-4EF92E9F8E36}"/>
              </a:ext>
            </a:extLst>
          </p:cNvPr>
          <p:cNvSpPr/>
          <p:nvPr>
            <p:custDataLst>
              <p:tags r:id="rId23"/>
            </p:custDataLst>
          </p:nvPr>
        </p:nvSpPr>
        <p:spPr bwMode="auto">
          <a:xfrm>
            <a:off x="1046163" y="4354513"/>
            <a:ext cx="292100" cy="152400"/>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lvl="0" algn="ctr" fontAlgn="base">
              <a:spcBef>
                <a:spcPct val="0"/>
              </a:spcBef>
              <a:spcAft>
                <a:spcPct val="0"/>
              </a:spcAft>
              <a:defRPr/>
            </a:pPr>
            <a:fld id="{FECD36B6-D12D-4DAA-B084-D1F42CA60352}" type="datetime'''''2''''''02''''''''''''''''''4'''''''''''''">
              <a:rPr lang="en-US" sz="1000" noProof="0" smtClean="0">
                <a:solidFill>
                  <a:srgbClr val="000000"/>
                </a:solidFill>
              </a:rPr>
              <a:pPr lvl="0" algn="ctr" fontAlgn="base">
                <a:spcBef>
                  <a:spcPct val="0"/>
                </a:spcBef>
                <a:spcAft>
                  <a:spcPct val="0"/>
                </a:spcAft>
                <a:defRPr/>
              </a:pPr>
              <a:t>2024</a:t>
            </a:fld>
            <a:endParaRPr lang="en-US" sz="1000" strike="noStrike" normalizeH="0" noProof="0">
              <a:ln>
                <a:noFill/>
              </a:ln>
              <a:solidFill>
                <a:srgbClr val="000000"/>
              </a:solidFill>
              <a:effectLst/>
              <a:uLnTx/>
              <a:uFillTx/>
              <a:sym typeface="Open Sans" panose="020B0606030504020204" pitchFamily="34" charset="0"/>
            </a:endParaRPr>
          </a:p>
        </p:txBody>
      </p:sp>
      <p:sp>
        <p:nvSpPr>
          <p:cNvPr id="46" name="Rectangle 45">
            <a:extLst>
              <a:ext uri="{FF2B5EF4-FFF2-40B4-BE49-F238E27FC236}">
                <a16:creationId xmlns:a16="http://schemas.microsoft.com/office/drawing/2014/main" id="{8A259BC4-9650-F613-DEE1-98D090E055C7}"/>
              </a:ext>
            </a:extLst>
          </p:cNvPr>
          <p:cNvSpPr/>
          <p:nvPr>
            <p:custDataLst>
              <p:tags r:id="rId24"/>
            </p:custDataLst>
          </p:nvPr>
        </p:nvSpPr>
        <p:spPr bwMode="auto">
          <a:xfrm>
            <a:off x="3841750" y="4354513"/>
            <a:ext cx="292100" cy="152400"/>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lvl="0" algn="ctr" fontAlgn="base">
              <a:spcBef>
                <a:spcPct val="0"/>
              </a:spcBef>
              <a:spcAft>
                <a:spcPct val="0"/>
              </a:spcAft>
              <a:defRPr/>
            </a:pPr>
            <a:fld id="{5BAB11BB-E69E-41A9-B936-43DF99C67DB5}" type="datetime'2''''''0''''''''''2''''6'''''''''''''''''''">
              <a:rPr lang="en-US" sz="1000" noProof="0" smtClean="0">
                <a:solidFill>
                  <a:srgbClr val="000000"/>
                </a:solidFill>
              </a:rPr>
              <a:pPr lvl="0" algn="ctr" fontAlgn="base">
                <a:spcBef>
                  <a:spcPct val="0"/>
                </a:spcBef>
                <a:spcAft>
                  <a:spcPct val="0"/>
                </a:spcAft>
                <a:defRPr/>
              </a:pPr>
              <a:t>2026</a:t>
            </a:fld>
            <a:endParaRPr lang="en-US" sz="1000" strike="noStrike" normalizeH="0" noProof="0">
              <a:ln>
                <a:noFill/>
              </a:ln>
              <a:solidFill>
                <a:srgbClr val="000000"/>
              </a:solidFill>
              <a:effectLst/>
              <a:uLnTx/>
              <a:uFillTx/>
              <a:sym typeface="Open Sans" panose="020B0606030504020204" pitchFamily="34" charset="0"/>
            </a:endParaRPr>
          </a:p>
        </p:txBody>
      </p:sp>
      <p:sp>
        <p:nvSpPr>
          <p:cNvPr id="47" name="Rectangle 46">
            <a:extLst>
              <a:ext uri="{FF2B5EF4-FFF2-40B4-BE49-F238E27FC236}">
                <a16:creationId xmlns:a16="http://schemas.microsoft.com/office/drawing/2014/main" id="{AF23A141-9403-2671-3D1C-555D03DB2A30}"/>
              </a:ext>
            </a:extLst>
          </p:cNvPr>
          <p:cNvSpPr/>
          <p:nvPr>
            <p:custDataLst>
              <p:tags r:id="rId25"/>
            </p:custDataLst>
          </p:nvPr>
        </p:nvSpPr>
        <p:spPr bwMode="auto">
          <a:xfrm>
            <a:off x="5240338" y="4354513"/>
            <a:ext cx="292100" cy="152400"/>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lvl="0" algn="ctr" fontAlgn="base">
              <a:spcBef>
                <a:spcPct val="0"/>
              </a:spcBef>
              <a:spcAft>
                <a:spcPct val="0"/>
              </a:spcAft>
              <a:defRPr/>
            </a:pPr>
            <a:fld id="{13A6C2A4-30A6-43BF-892D-946F8DA7C16E}" type="datetime'''''''''2''''''0''''''''''''''''''''''2''''''''''''''7'''">
              <a:rPr lang="en-US" sz="1000" noProof="0" smtClean="0">
                <a:solidFill>
                  <a:srgbClr val="000000"/>
                </a:solidFill>
              </a:rPr>
              <a:pPr lvl="0" algn="ctr" fontAlgn="base">
                <a:spcBef>
                  <a:spcPct val="0"/>
                </a:spcBef>
                <a:spcAft>
                  <a:spcPct val="0"/>
                </a:spcAft>
                <a:defRPr/>
              </a:pPr>
              <a:t>2027</a:t>
            </a:fld>
            <a:endParaRPr lang="en-US" sz="1000" strike="noStrike" normalizeH="0" noProof="0">
              <a:ln>
                <a:noFill/>
              </a:ln>
              <a:solidFill>
                <a:srgbClr val="000000"/>
              </a:solidFill>
              <a:effectLst/>
              <a:uLnTx/>
              <a:uFillTx/>
              <a:sym typeface="Open Sans" panose="020B0606030504020204" pitchFamily="34" charset="0"/>
            </a:endParaRPr>
          </a:p>
        </p:txBody>
      </p:sp>
      <p:sp>
        <p:nvSpPr>
          <p:cNvPr id="48" name="Rectangle 47">
            <a:extLst>
              <a:ext uri="{FF2B5EF4-FFF2-40B4-BE49-F238E27FC236}">
                <a16:creationId xmlns:a16="http://schemas.microsoft.com/office/drawing/2014/main" id="{C4EE222B-AD8A-119E-928A-8A99432FF754}"/>
              </a:ext>
            </a:extLst>
          </p:cNvPr>
          <p:cNvSpPr/>
          <p:nvPr>
            <p:custDataLst>
              <p:tags r:id="rId26"/>
            </p:custDataLst>
          </p:nvPr>
        </p:nvSpPr>
        <p:spPr bwMode="auto">
          <a:xfrm>
            <a:off x="6637338" y="4354513"/>
            <a:ext cx="292100" cy="152400"/>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lvl="0" algn="ctr" fontAlgn="base">
              <a:spcBef>
                <a:spcPct val="0"/>
              </a:spcBef>
              <a:spcAft>
                <a:spcPct val="0"/>
              </a:spcAft>
              <a:defRPr/>
            </a:pPr>
            <a:fld id="{13DCB705-B160-49BA-8169-1575071A9BFC}" type="datetime'''''''''''''''''''''''''2''''''''0''''2''8'''">
              <a:rPr lang="en-US" sz="1000" noProof="0" smtClean="0">
                <a:solidFill>
                  <a:srgbClr val="000000"/>
                </a:solidFill>
              </a:rPr>
              <a:pPr lvl="0" algn="ctr" fontAlgn="base">
                <a:spcBef>
                  <a:spcPct val="0"/>
                </a:spcBef>
                <a:spcAft>
                  <a:spcPct val="0"/>
                </a:spcAft>
                <a:defRPr/>
              </a:pPr>
              <a:t>2028</a:t>
            </a:fld>
            <a:endParaRPr lang="en-US" sz="1000" strike="noStrike" normalizeH="0" noProof="0">
              <a:ln>
                <a:noFill/>
              </a:ln>
              <a:solidFill>
                <a:srgbClr val="000000"/>
              </a:solidFill>
              <a:effectLst/>
              <a:uLnTx/>
              <a:uFillTx/>
              <a:sym typeface="Open Sans" panose="020B0606030504020204" pitchFamily="34" charset="0"/>
            </a:endParaRPr>
          </a:p>
        </p:txBody>
      </p:sp>
      <p:sp>
        <p:nvSpPr>
          <p:cNvPr id="49" name="Rectangle 48">
            <a:extLst>
              <a:ext uri="{FF2B5EF4-FFF2-40B4-BE49-F238E27FC236}">
                <a16:creationId xmlns:a16="http://schemas.microsoft.com/office/drawing/2014/main" id="{8A0F8D66-11D7-5E18-74D2-08CE4C2F89AF}"/>
              </a:ext>
            </a:extLst>
          </p:cNvPr>
          <p:cNvSpPr/>
          <p:nvPr>
            <p:custDataLst>
              <p:tags r:id="rId27"/>
            </p:custDataLst>
          </p:nvPr>
        </p:nvSpPr>
        <p:spPr bwMode="auto">
          <a:xfrm>
            <a:off x="8034338" y="4354513"/>
            <a:ext cx="292100" cy="152400"/>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lvl="0" algn="ctr" fontAlgn="base">
              <a:spcBef>
                <a:spcPct val="0"/>
              </a:spcBef>
              <a:spcAft>
                <a:spcPct val="0"/>
              </a:spcAft>
              <a:defRPr/>
            </a:pPr>
            <a:fld id="{B165B9AF-36F2-4CBF-B063-8266C4A5F074}" type="datetime'''''''''2''''''''''''0''''''''''2''''''''''''9'''''''''''''">
              <a:rPr lang="en-US" sz="1000" noProof="0" smtClean="0">
                <a:solidFill>
                  <a:srgbClr val="000000"/>
                </a:solidFill>
              </a:rPr>
              <a:pPr lvl="0" algn="ctr" fontAlgn="base">
                <a:spcBef>
                  <a:spcPct val="0"/>
                </a:spcBef>
                <a:spcAft>
                  <a:spcPct val="0"/>
                </a:spcAft>
                <a:defRPr/>
              </a:pPr>
              <a:t>2029</a:t>
            </a:fld>
            <a:endParaRPr lang="en-US" sz="1000" strike="noStrike" normalizeH="0" noProof="0">
              <a:ln>
                <a:noFill/>
              </a:ln>
              <a:solidFill>
                <a:srgbClr val="000000"/>
              </a:solidFill>
              <a:effectLst/>
              <a:uLnTx/>
              <a:uFillTx/>
              <a:sym typeface="Open Sans" panose="020B0606030504020204" pitchFamily="34" charset="0"/>
            </a:endParaRPr>
          </a:p>
        </p:txBody>
      </p:sp>
      <p:sp>
        <p:nvSpPr>
          <p:cNvPr id="50" name="Rectangle 49">
            <a:extLst>
              <a:ext uri="{FF2B5EF4-FFF2-40B4-BE49-F238E27FC236}">
                <a16:creationId xmlns:a16="http://schemas.microsoft.com/office/drawing/2014/main" id="{6467B434-E5DA-4676-5A42-060937616E66}"/>
              </a:ext>
            </a:extLst>
          </p:cNvPr>
          <p:cNvSpPr/>
          <p:nvPr>
            <p:custDataLst>
              <p:tags r:id="rId28"/>
            </p:custDataLst>
          </p:nvPr>
        </p:nvSpPr>
        <p:spPr bwMode="auto">
          <a:xfrm>
            <a:off x="9432925" y="4354513"/>
            <a:ext cx="292100" cy="152400"/>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lvl="0" algn="ctr" fontAlgn="base">
              <a:spcBef>
                <a:spcPct val="0"/>
              </a:spcBef>
              <a:spcAft>
                <a:spcPct val="0"/>
              </a:spcAft>
              <a:defRPr/>
            </a:pPr>
            <a:fld id="{CB11DDA2-F4AF-4925-9498-89666D9E5A99}" type="datetime'''''20''''''''3''''''''''''''''''''''''0'''''''''''''">
              <a:rPr lang="en-US" sz="1000" noProof="0" smtClean="0">
                <a:solidFill>
                  <a:srgbClr val="000000"/>
                </a:solidFill>
              </a:rPr>
              <a:pPr lvl="0" algn="ctr" fontAlgn="base">
                <a:spcBef>
                  <a:spcPct val="0"/>
                </a:spcBef>
                <a:spcAft>
                  <a:spcPct val="0"/>
                </a:spcAft>
                <a:defRPr/>
              </a:pPr>
              <a:t>2030</a:t>
            </a:fld>
            <a:endParaRPr lang="en-US" sz="1000" strike="noStrike" normalizeH="0" noProof="0">
              <a:ln>
                <a:noFill/>
              </a:ln>
              <a:solidFill>
                <a:srgbClr val="000000"/>
              </a:solidFill>
              <a:effectLst/>
              <a:uLnTx/>
              <a:uFillTx/>
              <a:sym typeface="Open Sans" panose="020B0606030504020204" pitchFamily="34" charset="0"/>
            </a:endParaRPr>
          </a:p>
        </p:txBody>
      </p:sp>
      <p:sp>
        <p:nvSpPr>
          <p:cNvPr id="10" name="Rectangle 9">
            <a:extLst>
              <a:ext uri="{FF2B5EF4-FFF2-40B4-BE49-F238E27FC236}">
                <a16:creationId xmlns:a16="http://schemas.microsoft.com/office/drawing/2014/main" id="{80D3613B-8C71-9AAD-FA7C-D423DAA8D771}"/>
              </a:ext>
            </a:extLst>
          </p:cNvPr>
          <p:cNvSpPr/>
          <p:nvPr>
            <p:custDataLst>
              <p:tags r:id="rId29"/>
            </p:custDataLst>
          </p:nvPr>
        </p:nvSpPr>
        <p:spPr bwMode="auto">
          <a:xfrm>
            <a:off x="10829925" y="4354513"/>
            <a:ext cx="292100" cy="152400"/>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lvl="0" algn="ctr" fontAlgn="base">
              <a:spcBef>
                <a:spcPct val="0"/>
              </a:spcBef>
              <a:spcAft>
                <a:spcPct val="0"/>
              </a:spcAft>
              <a:defRPr/>
            </a:pPr>
            <a:fld id="{822C69BB-E31A-4418-8864-BA69ED1A895B}" type="datetime'''''''2''''''''''''''''''''''''''''''03''''5'''''''''''''''">
              <a:rPr lang="en-US" sz="1000" noProof="0" smtClean="0">
                <a:solidFill>
                  <a:srgbClr val="000000"/>
                </a:solidFill>
              </a:rPr>
              <a:pPr lvl="0" algn="ctr" fontAlgn="base">
                <a:spcBef>
                  <a:spcPct val="0"/>
                </a:spcBef>
                <a:spcAft>
                  <a:spcPct val="0"/>
                </a:spcAft>
                <a:defRPr/>
              </a:pPr>
              <a:t>2035</a:t>
            </a:fld>
            <a:endParaRPr lang="en-US" sz="1000" strike="noStrike" normalizeH="0" noProof="0">
              <a:ln>
                <a:noFill/>
              </a:ln>
              <a:solidFill>
                <a:srgbClr val="000000"/>
              </a:solidFill>
              <a:effectLst/>
              <a:uLnTx/>
              <a:uFillTx/>
              <a:sym typeface="Open Sans" panose="020B0606030504020204" pitchFamily="34" charset="0"/>
            </a:endParaRPr>
          </a:p>
        </p:txBody>
      </p:sp>
      <p:sp>
        <p:nvSpPr>
          <p:cNvPr id="52" name="Text Placeholder 2">
            <a:extLst>
              <a:ext uri="{FF2B5EF4-FFF2-40B4-BE49-F238E27FC236}">
                <a16:creationId xmlns:a16="http://schemas.microsoft.com/office/drawing/2014/main" id="{FFD4CA14-3924-54B5-4F16-57A1558194AF}"/>
              </a:ext>
            </a:extLst>
          </p:cNvPr>
          <p:cNvSpPr>
            <a:spLocks noGrp="1"/>
          </p:cNvSpPr>
          <p:nvPr>
            <p:custDataLst>
              <p:tags r:id="rId30"/>
            </p:custDataLst>
          </p:nvPr>
        </p:nvSpPr>
        <p:spPr bwMode="gray">
          <a:xfrm>
            <a:off x="939800" y="3917950"/>
            <a:ext cx="504825"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5DCF9D46-F122-4617-926C-CFB689581DB6}" type="datetime'''''''''''''''''''''''4''''''''''.''1'''''''''''''''''''">
              <a:rPr lang="en-US" altLang="en-US" sz="1000" smtClean="0">
                <a:latin typeface="+mn-lt"/>
                <a:cs typeface="+mn-cs"/>
              </a:rPr>
              <a:pPr lvl="0" algn="ctr">
                <a:spcBef>
                  <a:spcPct val="0"/>
                </a:spcBef>
                <a:spcAft>
                  <a:spcPct val="0"/>
                </a:spcAft>
              </a:pPr>
              <a:t>4.1</a:t>
            </a:fld>
            <a:r>
              <a:rPr lang="en-US" altLang="en-US" sz="1000">
                <a:latin typeface="+mn-lt"/>
                <a:cs typeface="+mn-cs"/>
              </a:rPr>
              <a:t> (1.4)</a:t>
            </a:r>
            <a:endParaRPr lang="en-US" sz="1000" noProof="0">
              <a:latin typeface="+mn-lt"/>
              <a:cs typeface="+mn-cs"/>
              <a:sym typeface="Open Sans" panose="020B0606030504020204" pitchFamily="34" charset="0"/>
            </a:endParaRPr>
          </a:p>
        </p:txBody>
      </p:sp>
      <p:sp>
        <p:nvSpPr>
          <p:cNvPr id="53" name="Text Placeholder 2">
            <a:extLst>
              <a:ext uri="{FF2B5EF4-FFF2-40B4-BE49-F238E27FC236}">
                <a16:creationId xmlns:a16="http://schemas.microsoft.com/office/drawing/2014/main" id="{57CEEDF2-4622-B89F-EE7E-8212C19BCB57}"/>
              </a:ext>
            </a:extLst>
          </p:cNvPr>
          <p:cNvSpPr>
            <a:spLocks noGrp="1"/>
          </p:cNvSpPr>
          <p:nvPr>
            <p:custDataLst>
              <p:tags r:id="rId31"/>
            </p:custDataLst>
          </p:nvPr>
        </p:nvSpPr>
        <p:spPr bwMode="gray">
          <a:xfrm>
            <a:off x="2338388" y="3824288"/>
            <a:ext cx="504825"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F9C7B05C-BC6D-4D5E-9E22-BF4CFE2B9641}" type="datetime'''''''''''''''''''''''''''''''''''''''6''''.1'''''">
              <a:rPr lang="en-US" altLang="en-US" sz="1000" smtClean="0">
                <a:latin typeface="+mn-lt"/>
                <a:cs typeface="+mn-cs"/>
              </a:rPr>
              <a:pPr lvl="0" algn="ctr">
                <a:spcBef>
                  <a:spcPct val="0"/>
                </a:spcBef>
                <a:spcAft>
                  <a:spcPct val="0"/>
                </a:spcAft>
              </a:pPr>
              <a:t>6.1</a:t>
            </a:fld>
            <a:r>
              <a:rPr lang="en-US" altLang="en-US" sz="1000">
                <a:latin typeface="+mn-lt"/>
                <a:cs typeface="+mn-cs"/>
              </a:rPr>
              <a:t> (2.0)</a:t>
            </a:r>
            <a:endParaRPr lang="en-US" sz="1000" noProof="0">
              <a:latin typeface="+mn-lt"/>
              <a:cs typeface="+mn-cs"/>
              <a:sym typeface="Open Sans" panose="020B0606030504020204" pitchFamily="34" charset="0"/>
            </a:endParaRPr>
          </a:p>
        </p:txBody>
      </p:sp>
      <p:sp>
        <p:nvSpPr>
          <p:cNvPr id="54" name="Text Placeholder 2">
            <a:extLst>
              <a:ext uri="{FF2B5EF4-FFF2-40B4-BE49-F238E27FC236}">
                <a16:creationId xmlns:a16="http://schemas.microsoft.com/office/drawing/2014/main" id="{583766FB-A446-57CF-E1CC-3A80FCA15235}"/>
              </a:ext>
            </a:extLst>
          </p:cNvPr>
          <p:cNvSpPr>
            <a:spLocks noGrp="1"/>
          </p:cNvSpPr>
          <p:nvPr>
            <p:custDataLst>
              <p:tags r:id="rId32"/>
            </p:custDataLst>
          </p:nvPr>
        </p:nvSpPr>
        <p:spPr bwMode="gray">
          <a:xfrm>
            <a:off x="3735388" y="3695700"/>
            <a:ext cx="504825"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6CDC39E6-7020-4DE8-9AB5-5ECA7D8C1FCA}" type="datetime'''''''''''8''''''''''''.''''''''''''''''''''''''''8'''''''">
              <a:rPr lang="en-US" altLang="en-US" sz="1000" smtClean="0">
                <a:latin typeface="+mn-lt"/>
                <a:cs typeface="+mn-cs"/>
              </a:rPr>
              <a:pPr lvl="0" algn="ctr">
                <a:spcBef>
                  <a:spcPct val="0"/>
                </a:spcBef>
                <a:spcAft>
                  <a:spcPct val="0"/>
                </a:spcAft>
              </a:pPr>
              <a:t>8.8</a:t>
            </a:fld>
            <a:r>
              <a:rPr lang="en-US" altLang="en-US" sz="1000">
                <a:latin typeface="+mn-lt"/>
                <a:cs typeface="+mn-cs"/>
              </a:rPr>
              <a:t> (2.9)</a:t>
            </a:r>
            <a:endParaRPr lang="en-US" sz="1000" noProof="0">
              <a:latin typeface="+mn-lt"/>
              <a:cs typeface="+mn-cs"/>
              <a:sym typeface="Open Sans" panose="020B0606030504020204" pitchFamily="34" charset="0"/>
            </a:endParaRPr>
          </a:p>
        </p:txBody>
      </p:sp>
      <p:sp>
        <p:nvSpPr>
          <p:cNvPr id="55" name="Text Placeholder 2">
            <a:extLst>
              <a:ext uri="{FF2B5EF4-FFF2-40B4-BE49-F238E27FC236}">
                <a16:creationId xmlns:a16="http://schemas.microsoft.com/office/drawing/2014/main" id="{2252BF3D-5D06-0CDF-5AA8-8985391BBFE8}"/>
              </a:ext>
            </a:extLst>
          </p:cNvPr>
          <p:cNvSpPr>
            <a:spLocks noGrp="1"/>
          </p:cNvSpPr>
          <p:nvPr>
            <p:custDataLst>
              <p:tags r:id="rId33"/>
            </p:custDataLst>
          </p:nvPr>
        </p:nvSpPr>
        <p:spPr bwMode="gray">
          <a:xfrm>
            <a:off x="5099050" y="3511550"/>
            <a:ext cx="574675"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38CFD3D1-B16F-496F-AE4E-5829DE52D38F}" type="datetime'''''''''''''''''''''1''''''''''2''''''.''''7'''''''''''">
              <a:rPr lang="en-US" altLang="en-US" sz="1000" smtClean="0">
                <a:latin typeface="+mn-lt"/>
                <a:cs typeface="+mn-cs"/>
              </a:rPr>
              <a:pPr lvl="0" algn="ctr">
                <a:spcBef>
                  <a:spcPct val="0"/>
                </a:spcBef>
                <a:spcAft>
                  <a:spcPct val="0"/>
                </a:spcAft>
              </a:pPr>
              <a:t>12.7</a:t>
            </a:fld>
            <a:r>
              <a:rPr lang="en-US" altLang="en-US" sz="1000">
                <a:latin typeface="+mn-lt"/>
                <a:cs typeface="+mn-cs"/>
              </a:rPr>
              <a:t> (4.2)</a:t>
            </a:r>
            <a:endParaRPr lang="en-US" sz="1000" noProof="0">
              <a:latin typeface="+mn-lt"/>
              <a:cs typeface="+mn-cs"/>
              <a:sym typeface="Open Sans" panose="020B0606030504020204" pitchFamily="34" charset="0"/>
            </a:endParaRPr>
          </a:p>
        </p:txBody>
      </p:sp>
      <p:sp>
        <p:nvSpPr>
          <p:cNvPr id="56" name="Text Placeholder 2">
            <a:extLst>
              <a:ext uri="{FF2B5EF4-FFF2-40B4-BE49-F238E27FC236}">
                <a16:creationId xmlns:a16="http://schemas.microsoft.com/office/drawing/2014/main" id="{9CAECA38-D48D-B055-7ECF-2A733345CAD6}"/>
              </a:ext>
            </a:extLst>
          </p:cNvPr>
          <p:cNvSpPr>
            <a:spLocks noGrp="1"/>
          </p:cNvSpPr>
          <p:nvPr>
            <p:custDataLst>
              <p:tags r:id="rId34"/>
            </p:custDataLst>
          </p:nvPr>
        </p:nvSpPr>
        <p:spPr bwMode="gray">
          <a:xfrm>
            <a:off x="6496050" y="3332163"/>
            <a:ext cx="574675"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DF508F73-49E2-410A-9EDD-E2E21F86CEC9}" type="datetime'''''''''1''''''''''''''6''''''''''''''''''.''''4'''''''''''">
              <a:rPr lang="en-US" altLang="en-US" sz="1000" smtClean="0">
                <a:latin typeface="+mn-lt"/>
                <a:cs typeface="+mn-cs"/>
              </a:rPr>
              <a:pPr lvl="0" algn="ctr">
                <a:spcBef>
                  <a:spcPct val="0"/>
                </a:spcBef>
                <a:spcAft>
                  <a:spcPct val="0"/>
                </a:spcAft>
              </a:pPr>
              <a:t>16.4</a:t>
            </a:fld>
            <a:r>
              <a:rPr lang="en-US" altLang="en-US" sz="1000">
                <a:latin typeface="+mn-lt"/>
                <a:cs typeface="+mn-cs"/>
              </a:rPr>
              <a:t> (5.4)</a:t>
            </a:r>
            <a:endParaRPr lang="en-US" sz="1000" noProof="0">
              <a:latin typeface="+mn-lt"/>
              <a:cs typeface="+mn-cs"/>
              <a:sym typeface="Open Sans" panose="020B0606030504020204" pitchFamily="34" charset="0"/>
            </a:endParaRPr>
          </a:p>
        </p:txBody>
      </p:sp>
      <p:sp>
        <p:nvSpPr>
          <p:cNvPr id="57" name="Text Placeholder 2">
            <a:extLst>
              <a:ext uri="{FF2B5EF4-FFF2-40B4-BE49-F238E27FC236}">
                <a16:creationId xmlns:a16="http://schemas.microsoft.com/office/drawing/2014/main" id="{03969EE1-40CA-59C3-703F-88FA2D438EDF}"/>
              </a:ext>
            </a:extLst>
          </p:cNvPr>
          <p:cNvSpPr>
            <a:spLocks noGrp="1"/>
          </p:cNvSpPr>
          <p:nvPr>
            <p:custDataLst>
              <p:tags r:id="rId35"/>
            </p:custDataLst>
          </p:nvPr>
        </p:nvSpPr>
        <p:spPr bwMode="gray">
          <a:xfrm>
            <a:off x="7893050" y="3298825"/>
            <a:ext cx="574675"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CE8C5F02-0B51-4B94-B98C-D5284B1244E0}" type="datetime'''1''7''''''''''''.''''''''''''''''1'''''''''''''''''''''''''">
              <a:rPr lang="en-US" altLang="en-US" sz="1000" smtClean="0">
                <a:latin typeface="+mn-lt"/>
                <a:cs typeface="+mn-cs"/>
              </a:rPr>
              <a:pPr lvl="0" algn="ctr">
                <a:spcBef>
                  <a:spcPct val="0"/>
                </a:spcBef>
                <a:spcAft>
                  <a:spcPct val="0"/>
                </a:spcAft>
              </a:pPr>
              <a:t>17.1</a:t>
            </a:fld>
            <a:r>
              <a:rPr lang="en-US" altLang="en-US" sz="1000">
                <a:latin typeface="+mn-lt"/>
                <a:cs typeface="+mn-cs"/>
              </a:rPr>
              <a:t> (5.7)</a:t>
            </a:r>
            <a:endParaRPr lang="en-US" sz="1000" noProof="0">
              <a:latin typeface="+mn-lt"/>
              <a:cs typeface="+mn-cs"/>
              <a:sym typeface="Open Sans" panose="020B0606030504020204" pitchFamily="34" charset="0"/>
            </a:endParaRPr>
          </a:p>
        </p:txBody>
      </p:sp>
      <p:sp>
        <p:nvSpPr>
          <p:cNvPr id="58" name="Text Placeholder 2">
            <a:extLst>
              <a:ext uri="{FF2B5EF4-FFF2-40B4-BE49-F238E27FC236}">
                <a16:creationId xmlns:a16="http://schemas.microsoft.com/office/drawing/2014/main" id="{0A36A0E0-8D5C-D1C9-F744-B7BE1FB7C3FB}"/>
              </a:ext>
            </a:extLst>
          </p:cNvPr>
          <p:cNvSpPr>
            <a:spLocks noGrp="1"/>
          </p:cNvSpPr>
          <p:nvPr>
            <p:custDataLst>
              <p:tags r:id="rId36"/>
            </p:custDataLst>
          </p:nvPr>
        </p:nvSpPr>
        <p:spPr bwMode="gray">
          <a:xfrm>
            <a:off x="9291638" y="3252788"/>
            <a:ext cx="574675"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3BE011A8-1D57-4AFF-96B5-EC2EBBF5B34C}" type="datetime'1''''''''''''''''''''''''''''''''''''''''8''.1'''''">
              <a:rPr lang="en-US" altLang="en-US" sz="1000" smtClean="0">
                <a:latin typeface="+mn-lt"/>
                <a:cs typeface="+mn-cs"/>
              </a:rPr>
              <a:pPr lvl="0" algn="ctr">
                <a:spcBef>
                  <a:spcPct val="0"/>
                </a:spcBef>
                <a:spcAft>
                  <a:spcPct val="0"/>
                </a:spcAft>
              </a:pPr>
              <a:t>18.1</a:t>
            </a:fld>
            <a:r>
              <a:rPr lang="en-US" altLang="en-US" sz="1000">
                <a:latin typeface="+mn-lt"/>
                <a:cs typeface="+mn-cs"/>
              </a:rPr>
              <a:t> (6.0)</a:t>
            </a:r>
            <a:endParaRPr lang="en-US" sz="1000" noProof="0">
              <a:latin typeface="+mn-lt"/>
              <a:cs typeface="+mn-cs"/>
              <a:sym typeface="Open Sans" panose="020B0606030504020204" pitchFamily="34" charset="0"/>
            </a:endParaRPr>
          </a:p>
        </p:txBody>
      </p:sp>
      <p:sp>
        <p:nvSpPr>
          <p:cNvPr id="11" name="Text Placeholder 2">
            <a:extLst>
              <a:ext uri="{FF2B5EF4-FFF2-40B4-BE49-F238E27FC236}">
                <a16:creationId xmlns:a16="http://schemas.microsoft.com/office/drawing/2014/main" id="{66B7DC31-664C-231B-539C-8A17B9E24DDD}"/>
              </a:ext>
            </a:extLst>
          </p:cNvPr>
          <p:cNvSpPr>
            <a:spLocks noGrp="1"/>
          </p:cNvSpPr>
          <p:nvPr>
            <p:custDataLst>
              <p:tags r:id="rId37"/>
            </p:custDataLst>
          </p:nvPr>
        </p:nvSpPr>
        <p:spPr bwMode="gray">
          <a:xfrm>
            <a:off x="10688638" y="3252788"/>
            <a:ext cx="574675"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72B9BBCF-8147-4521-A87C-ED259149C74C}" type="datetime'''''''''''''''''''''''1''''8''''''''.1'''''''''''''">
              <a:rPr lang="en-US" altLang="en-US" sz="1000" smtClean="0">
                <a:latin typeface="+mn-lt"/>
                <a:cs typeface="+mn-cs"/>
              </a:rPr>
              <a:pPr lvl="0" algn="ctr">
                <a:spcBef>
                  <a:spcPct val="0"/>
                </a:spcBef>
                <a:spcAft>
                  <a:spcPct val="0"/>
                </a:spcAft>
              </a:pPr>
              <a:t>18.1</a:t>
            </a:fld>
            <a:r>
              <a:rPr lang="en-US" altLang="en-US" sz="1000">
                <a:latin typeface="+mn-lt"/>
                <a:cs typeface="+mn-cs"/>
              </a:rPr>
              <a:t> (6.0)</a:t>
            </a:r>
            <a:endParaRPr lang="en-US" sz="1000" noProof="0">
              <a:latin typeface="+mn-lt"/>
              <a:cs typeface="+mn-cs"/>
              <a:sym typeface="Open Sans" panose="020B0606030504020204" pitchFamily="34" charset="0"/>
            </a:endParaRPr>
          </a:p>
        </p:txBody>
      </p:sp>
      <p:sp>
        <p:nvSpPr>
          <p:cNvPr id="45" name="Rectangle 44">
            <a:extLst>
              <a:ext uri="{FF2B5EF4-FFF2-40B4-BE49-F238E27FC236}">
                <a16:creationId xmlns:a16="http://schemas.microsoft.com/office/drawing/2014/main" id="{6C3EDDEA-8C9D-783B-706B-00891C0B960B}"/>
              </a:ext>
            </a:extLst>
          </p:cNvPr>
          <p:cNvSpPr/>
          <p:nvPr>
            <p:custDataLst>
              <p:tags r:id="rId38"/>
            </p:custDataLst>
          </p:nvPr>
        </p:nvSpPr>
        <p:spPr bwMode="auto">
          <a:xfrm>
            <a:off x="2444750" y="4354513"/>
            <a:ext cx="292100" cy="152400"/>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lvl="0" algn="ctr" fontAlgn="base">
              <a:spcBef>
                <a:spcPct val="0"/>
              </a:spcBef>
              <a:spcAft>
                <a:spcPct val="0"/>
              </a:spcAft>
              <a:defRPr/>
            </a:pPr>
            <a:fld id="{05965FEB-8EFD-4C5F-A6C1-D53C34D92EA6}" type="datetime'''''2''''''''''''''''''''''02''''5'''''''''''''''''''">
              <a:rPr lang="en-US" sz="1000" noProof="0" smtClean="0">
                <a:solidFill>
                  <a:srgbClr val="000000"/>
                </a:solidFill>
              </a:rPr>
              <a:pPr lvl="0" algn="ctr" fontAlgn="base">
                <a:spcBef>
                  <a:spcPct val="0"/>
                </a:spcBef>
                <a:spcAft>
                  <a:spcPct val="0"/>
                </a:spcAft>
                <a:defRPr/>
              </a:pPr>
              <a:t>2025</a:t>
            </a:fld>
            <a:endParaRPr lang="en-US" sz="1000" strike="noStrike" normalizeH="0" noProof="0">
              <a:ln>
                <a:noFill/>
              </a:ln>
              <a:solidFill>
                <a:srgbClr val="000000"/>
              </a:solidFill>
              <a:effectLst/>
              <a:uLnTx/>
              <a:uFillTx/>
              <a:sym typeface="Open Sans" panose="020B0606030504020204" pitchFamily="34" charset="0"/>
            </a:endParaRPr>
          </a:p>
        </p:txBody>
      </p:sp>
      <p:sp>
        <p:nvSpPr>
          <p:cNvPr id="62" name="TextBox 61">
            <a:extLst>
              <a:ext uri="{FF2B5EF4-FFF2-40B4-BE49-F238E27FC236}">
                <a16:creationId xmlns:a16="http://schemas.microsoft.com/office/drawing/2014/main" id="{AF3DCC9E-6A1D-EF69-AE2F-21A9AF529C03}"/>
              </a:ext>
            </a:extLst>
          </p:cNvPr>
          <p:cNvSpPr txBox="1"/>
          <p:nvPr/>
        </p:nvSpPr>
        <p:spPr bwMode="gray">
          <a:xfrm>
            <a:off x="411164" y="1357313"/>
            <a:ext cx="4690226" cy="580534"/>
          </a:xfrm>
          <a:prstGeom prst="rect">
            <a:avLst/>
          </a:prstGeom>
          <a:noFill/>
        </p:spPr>
        <p:txBody>
          <a:bodyPr wrap="square" lIns="36000" tIns="36000" rIns="36000" bIns="36000" rtlCol="0">
            <a:spAutoFit/>
          </a:bodyPr>
          <a:lstStyle/>
          <a:p>
            <a:pPr marL="0" marR="0" lvl="0" indent="0" defTabSz="711200" eaLnBrk="1" fontAlgn="auto" latinLnBrk="0" hangingPunct="1">
              <a:lnSpc>
                <a:spcPct val="100000"/>
              </a:lnSpc>
              <a:spcBef>
                <a:spcPts val="600"/>
              </a:spcBef>
              <a:spcAft>
                <a:spcPts val="0"/>
              </a:spcAft>
              <a:buClrTx/>
              <a:buSzTx/>
              <a:buFontTx/>
              <a:buNone/>
              <a:tabLst/>
              <a:defRPr/>
            </a:pPr>
            <a:r>
              <a:rPr kumimoji="0" lang="en-US" sz="1600" b="1" i="0" u="none" strike="noStrike" kern="0" cap="none" spc="0" normalizeH="0" baseline="0" noProof="0">
                <a:ln>
                  <a:noFill/>
                </a:ln>
                <a:solidFill>
                  <a:srgbClr val="000000"/>
                </a:solidFill>
                <a:effectLst/>
                <a:uLnTx/>
                <a:uFillTx/>
              </a:rPr>
              <a:t>Global SAF capacity by region</a:t>
            </a:r>
          </a:p>
          <a:p>
            <a:pPr marL="0" marR="0" lvl="0" indent="0" defTabSz="711200" eaLnBrk="1" fontAlgn="auto" latinLnBrk="0" hangingPunct="1">
              <a:lnSpc>
                <a:spcPct val="100000"/>
              </a:lnSpc>
              <a:spcBef>
                <a:spcPts val="600"/>
              </a:spcBef>
              <a:spcAft>
                <a:spcPts val="0"/>
              </a:spcAft>
              <a:buClrTx/>
              <a:buSzTx/>
              <a:buFontTx/>
              <a:buNone/>
              <a:tabLst/>
              <a:defRPr/>
            </a:pPr>
            <a:r>
              <a:rPr lang="en-US" sz="1200" kern="0" spc="300" noProof="0">
                <a:solidFill>
                  <a:srgbClr val="000000"/>
                </a:solidFill>
              </a:rPr>
              <a:t>Mt (Bgal) per year</a:t>
            </a:r>
            <a:endParaRPr kumimoji="0" lang="en-US" sz="1200" b="0" i="0" u="none" strike="noStrike" kern="0" cap="none" spc="300" normalizeH="0" baseline="0" noProof="0">
              <a:ln>
                <a:noFill/>
              </a:ln>
              <a:solidFill>
                <a:srgbClr val="000000"/>
              </a:solidFill>
              <a:effectLst/>
              <a:uLnTx/>
              <a:uFillTx/>
            </a:endParaRPr>
          </a:p>
        </p:txBody>
      </p:sp>
      <p:sp>
        <p:nvSpPr>
          <p:cNvPr id="13" name="btfpBulletedList113152">
            <a:extLst>
              <a:ext uri="{FF2B5EF4-FFF2-40B4-BE49-F238E27FC236}">
                <a16:creationId xmlns:a16="http://schemas.microsoft.com/office/drawing/2014/main" id="{65AB8093-1FF9-A737-9654-8CDD70FF7D4D}"/>
              </a:ext>
            </a:extLst>
          </p:cNvPr>
          <p:cNvSpPr txBox="1"/>
          <p:nvPr/>
        </p:nvSpPr>
        <p:spPr>
          <a:xfrm>
            <a:off x="317595" y="5255669"/>
            <a:ext cx="3551563" cy="1231106"/>
          </a:xfrm>
          <a:prstGeom prst="rect">
            <a:avLst/>
          </a:prstGeom>
          <a:noFill/>
        </p:spPr>
        <p:txBody>
          <a:bodyPr wrap="square" lIns="0" tIns="0" rIns="0" bIns="0" rtlCol="0" anchor="t">
            <a:spAutoFit/>
          </a:bodyPr>
          <a:lstStyle/>
          <a:p>
            <a:pPr marL="285750" indent="-285750">
              <a:spcBef>
                <a:spcPts val="1200"/>
              </a:spcBef>
              <a:buClr>
                <a:schemeClr val="accent1"/>
              </a:buClr>
              <a:buFont typeface="Wingdings 3" panose="05040102010807070707" pitchFamily="18" charset="2"/>
              <a:buChar char=""/>
            </a:pPr>
            <a:r>
              <a:rPr lang="en-US" sz="1400" b="1" dirty="0">
                <a:latin typeface="Arial  "/>
              </a:rPr>
              <a:t>North America represents largest </a:t>
            </a:r>
            <a:r>
              <a:rPr lang="en-US" sz="1400" dirty="0">
                <a:latin typeface="Arial  "/>
              </a:rPr>
              <a:t>proportion of capacity (~35%)</a:t>
            </a:r>
          </a:p>
          <a:p>
            <a:pPr marL="285750" indent="-285750">
              <a:spcBef>
                <a:spcPts val="1200"/>
              </a:spcBef>
              <a:buClr>
                <a:schemeClr val="accent1"/>
              </a:buClr>
              <a:buFont typeface="Wingdings 3" panose="05040102010807070707" pitchFamily="18" charset="2"/>
              <a:buChar char=""/>
            </a:pPr>
            <a:r>
              <a:rPr lang="en-US" sz="1400" b="1" dirty="0">
                <a:latin typeface="Arial  "/>
              </a:rPr>
              <a:t>Asia is leading in advancing projects </a:t>
            </a:r>
            <a:r>
              <a:rPr lang="en-US" sz="1400" dirty="0">
                <a:latin typeface="Arial  "/>
              </a:rPr>
              <a:t>with &gt;40% either operational or under construction</a:t>
            </a:r>
          </a:p>
        </p:txBody>
      </p:sp>
      <p:sp>
        <p:nvSpPr>
          <p:cNvPr id="15" name="btfpBulletedList113152">
            <a:extLst>
              <a:ext uri="{FF2B5EF4-FFF2-40B4-BE49-F238E27FC236}">
                <a16:creationId xmlns:a16="http://schemas.microsoft.com/office/drawing/2014/main" id="{E4CCFE36-833A-E355-2879-590F09E913EF}"/>
              </a:ext>
            </a:extLst>
          </p:cNvPr>
          <p:cNvSpPr txBox="1"/>
          <p:nvPr/>
        </p:nvSpPr>
        <p:spPr>
          <a:xfrm>
            <a:off x="8198123" y="5221069"/>
            <a:ext cx="3573661" cy="430887"/>
          </a:xfrm>
          <a:prstGeom prst="rect">
            <a:avLst/>
          </a:prstGeom>
          <a:noFill/>
        </p:spPr>
        <p:txBody>
          <a:bodyPr wrap="square" lIns="0" tIns="0" rIns="0" bIns="0" rtlCol="0" anchor="t">
            <a:spAutoFit/>
          </a:bodyPr>
          <a:lstStyle/>
          <a:p>
            <a:pPr marL="285750" indent="-285750">
              <a:spcBef>
                <a:spcPts val="1200"/>
              </a:spcBef>
              <a:buClr>
                <a:schemeClr val="accent1"/>
              </a:buClr>
              <a:buFont typeface="Wingdings 3" panose="05040102010807070707" pitchFamily="18" charset="2"/>
              <a:buChar char=""/>
            </a:pPr>
            <a:r>
              <a:rPr lang="en-US" sz="1400" b="1" dirty="0">
                <a:latin typeface="Arial  "/>
              </a:rPr>
              <a:t>Europe can stay relevant </a:t>
            </a:r>
            <a:r>
              <a:rPr lang="en-US" sz="1400" dirty="0">
                <a:latin typeface="Arial  "/>
              </a:rPr>
              <a:t>in the global leadership of SAF, if projects materialize</a:t>
            </a:r>
          </a:p>
        </p:txBody>
      </p:sp>
      <p:sp>
        <p:nvSpPr>
          <p:cNvPr id="25" name="Rectangle 24">
            <a:extLst>
              <a:ext uri="{FF2B5EF4-FFF2-40B4-BE49-F238E27FC236}">
                <a16:creationId xmlns:a16="http://schemas.microsoft.com/office/drawing/2014/main" id="{D3F3416C-B001-1E8A-3962-8BF1EEC0E8C5}"/>
              </a:ext>
            </a:extLst>
          </p:cNvPr>
          <p:cNvSpPr/>
          <p:nvPr>
            <p:custDataLst>
              <p:tags r:id="rId39"/>
            </p:custDataLst>
          </p:nvPr>
        </p:nvSpPr>
        <p:spPr bwMode="auto">
          <a:xfrm>
            <a:off x="8664575" y="1444625"/>
            <a:ext cx="179388" cy="133350"/>
          </a:xfrm>
          <a:prstGeom prst="rect">
            <a:avLst/>
          </a:prstGeom>
          <a:solidFill>
            <a:schemeClr val="accent4"/>
          </a:solidFill>
          <a:ln w="3175"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26" name="Rectangle 25">
            <a:extLst>
              <a:ext uri="{FF2B5EF4-FFF2-40B4-BE49-F238E27FC236}">
                <a16:creationId xmlns:a16="http://schemas.microsoft.com/office/drawing/2014/main" id="{845C0059-0EDA-2A59-F7A2-B5B96F6B637A}"/>
              </a:ext>
            </a:extLst>
          </p:cNvPr>
          <p:cNvSpPr/>
          <p:nvPr>
            <p:custDataLst>
              <p:tags r:id="rId40"/>
            </p:custDataLst>
          </p:nvPr>
        </p:nvSpPr>
        <p:spPr bwMode="auto">
          <a:xfrm>
            <a:off x="9423400" y="1444625"/>
            <a:ext cx="179388" cy="133350"/>
          </a:xfrm>
          <a:prstGeom prst="rect">
            <a:avLst/>
          </a:prstGeom>
          <a:solidFill>
            <a:schemeClr val="accent1"/>
          </a:solidFill>
          <a:ln w="3175"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28" name="Rectangle 27">
            <a:extLst>
              <a:ext uri="{FF2B5EF4-FFF2-40B4-BE49-F238E27FC236}">
                <a16:creationId xmlns:a16="http://schemas.microsoft.com/office/drawing/2014/main" id="{892C9E43-810D-2B1F-12CD-05976A03C19A}"/>
              </a:ext>
            </a:extLst>
          </p:cNvPr>
          <p:cNvSpPr/>
          <p:nvPr>
            <p:custDataLst>
              <p:tags r:id="rId41"/>
            </p:custDataLst>
          </p:nvPr>
        </p:nvSpPr>
        <p:spPr bwMode="auto">
          <a:xfrm>
            <a:off x="10564813" y="1444625"/>
            <a:ext cx="179388" cy="133350"/>
          </a:xfrm>
          <a:prstGeom prst="rect">
            <a:avLst/>
          </a:prstGeom>
          <a:solidFill>
            <a:schemeClr val="accent3"/>
          </a:solidFill>
          <a:ln w="3175"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31" name="Rectangle 30">
            <a:extLst>
              <a:ext uri="{FF2B5EF4-FFF2-40B4-BE49-F238E27FC236}">
                <a16:creationId xmlns:a16="http://schemas.microsoft.com/office/drawing/2014/main" id="{986CB6C0-8DB4-B038-E532-5C0D19EB48D1}"/>
              </a:ext>
            </a:extLst>
          </p:cNvPr>
          <p:cNvSpPr/>
          <p:nvPr>
            <p:custDataLst>
              <p:tags r:id="rId42"/>
            </p:custDataLst>
          </p:nvPr>
        </p:nvSpPr>
        <p:spPr bwMode="auto">
          <a:xfrm>
            <a:off x="11142663" y="1444625"/>
            <a:ext cx="179388" cy="133350"/>
          </a:xfrm>
          <a:prstGeom prst="rect">
            <a:avLst/>
          </a:prstGeom>
          <a:solidFill>
            <a:schemeClr val="accent2"/>
          </a:solidFill>
          <a:ln w="3175"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9" name="Text Placeholder 2">
            <a:extLst>
              <a:ext uri="{FF2B5EF4-FFF2-40B4-BE49-F238E27FC236}">
                <a16:creationId xmlns:a16="http://schemas.microsoft.com/office/drawing/2014/main" id="{2EB18C10-21A0-4F51-BA50-2B2CC85A1439}"/>
              </a:ext>
            </a:extLst>
          </p:cNvPr>
          <p:cNvSpPr>
            <a:spLocks noGrp="1"/>
          </p:cNvSpPr>
          <p:nvPr>
            <p:custDataLst>
              <p:tags r:id="rId43"/>
            </p:custDataLst>
          </p:nvPr>
        </p:nvSpPr>
        <p:spPr bwMode="auto">
          <a:xfrm>
            <a:off x="8894763" y="1423988"/>
            <a:ext cx="427038"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fld id="{67F1F532-7C06-45AC-9D08-008BB799BE64}" type="datetime'''''''''''''''''E''''''''U''''''''''''''+''''''U''''K'''''''">
              <a:rPr lang="en-US" altLang="en-US" sz="1000" smtClean="0">
                <a:effectLst/>
                <a:latin typeface="+mn-lt"/>
                <a:cs typeface="+mn-cs"/>
                <a:sym typeface="Open Sans" panose="020B0606030504020204" pitchFamily="34" charset="0"/>
              </a:rPr>
              <a:pPr lvl="0">
                <a:spcBef>
                  <a:spcPct val="0"/>
                </a:spcBef>
                <a:spcAft>
                  <a:spcPct val="0"/>
                </a:spcAft>
              </a:pPr>
              <a:t>EU+UK</a:t>
            </a:fld>
            <a:endParaRPr lang="en-US" sz="1000">
              <a:latin typeface="+mn-lt"/>
              <a:cs typeface="+mn-cs"/>
              <a:sym typeface="Open Sans" panose="020B0606030504020204" pitchFamily="34" charset="0"/>
            </a:endParaRPr>
          </a:p>
        </p:txBody>
      </p:sp>
      <p:sp>
        <p:nvSpPr>
          <p:cNvPr id="12" name="Text Placeholder 2">
            <a:extLst>
              <a:ext uri="{FF2B5EF4-FFF2-40B4-BE49-F238E27FC236}">
                <a16:creationId xmlns:a16="http://schemas.microsoft.com/office/drawing/2014/main" id="{2EB18C10-21A0-4F51-BA50-2B2CC85A1439}"/>
              </a:ext>
            </a:extLst>
          </p:cNvPr>
          <p:cNvSpPr>
            <a:spLocks noGrp="1"/>
          </p:cNvSpPr>
          <p:nvPr>
            <p:custDataLst>
              <p:tags r:id="rId44"/>
            </p:custDataLst>
          </p:nvPr>
        </p:nvSpPr>
        <p:spPr bwMode="auto">
          <a:xfrm>
            <a:off x="9653588" y="1423988"/>
            <a:ext cx="809625"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fld id="{640A815D-A218-4FE7-9BA3-218DB0585F11}" type="datetime'''''''N''o''''rt''''''''h'' ''''A''''m''''''''eric''a'''">
              <a:rPr lang="en-US" altLang="en-US" sz="1000" smtClean="0">
                <a:effectLst/>
                <a:latin typeface="+mn-lt"/>
                <a:cs typeface="+mn-cs"/>
                <a:sym typeface="Open Sans" panose="020B0606030504020204" pitchFamily="34" charset="0"/>
              </a:rPr>
              <a:pPr lvl="0">
                <a:spcBef>
                  <a:spcPct val="0"/>
                </a:spcBef>
                <a:spcAft>
                  <a:spcPct val="0"/>
                </a:spcAft>
              </a:pPr>
              <a:t>North America</a:t>
            </a:fld>
            <a:endParaRPr lang="en-US" sz="1000">
              <a:latin typeface="+mn-lt"/>
              <a:cs typeface="+mn-cs"/>
              <a:sym typeface="Open Sans" panose="020B0606030504020204" pitchFamily="34" charset="0"/>
            </a:endParaRPr>
          </a:p>
        </p:txBody>
      </p:sp>
      <p:sp>
        <p:nvSpPr>
          <p:cNvPr id="6" name="Text Placeholder 2">
            <a:extLst>
              <a:ext uri="{FF2B5EF4-FFF2-40B4-BE49-F238E27FC236}">
                <a16:creationId xmlns:a16="http://schemas.microsoft.com/office/drawing/2014/main" id="{2EB18C10-21A0-4F51-BA50-2B2CC85A1439}"/>
              </a:ext>
            </a:extLst>
          </p:cNvPr>
          <p:cNvSpPr>
            <a:spLocks noGrp="1"/>
          </p:cNvSpPr>
          <p:nvPr>
            <p:custDataLst>
              <p:tags r:id="rId45"/>
            </p:custDataLst>
          </p:nvPr>
        </p:nvSpPr>
        <p:spPr bwMode="auto">
          <a:xfrm>
            <a:off x="10795000" y="1423988"/>
            <a:ext cx="246063"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fld id="{974FF448-C737-4558-AFB8-D18B3016CF34}" type="datetime'A''''''s''''''''i''''''a'''''''''''''''''''''''''''''''''''">
              <a:rPr lang="en-US" altLang="en-US" sz="1000" smtClean="0">
                <a:effectLst/>
                <a:latin typeface="+mn-lt"/>
                <a:cs typeface="+mn-cs"/>
                <a:sym typeface="Open Sans" panose="020B0606030504020204" pitchFamily="34" charset="0"/>
              </a:rPr>
              <a:pPr lvl="0">
                <a:spcBef>
                  <a:spcPct val="0"/>
                </a:spcBef>
                <a:spcAft>
                  <a:spcPct val="0"/>
                </a:spcAft>
              </a:pPr>
              <a:t>Asia</a:t>
            </a:fld>
            <a:endParaRPr lang="en-US" sz="1000">
              <a:latin typeface="+mn-lt"/>
              <a:cs typeface="+mn-cs"/>
              <a:sym typeface="Open Sans" panose="020B0606030504020204" pitchFamily="34" charset="0"/>
            </a:endParaRPr>
          </a:p>
        </p:txBody>
      </p:sp>
      <p:sp>
        <p:nvSpPr>
          <p:cNvPr id="16" name="Text Placeholder 2">
            <a:extLst>
              <a:ext uri="{FF2B5EF4-FFF2-40B4-BE49-F238E27FC236}">
                <a16:creationId xmlns:a16="http://schemas.microsoft.com/office/drawing/2014/main" id="{2EB18C10-21A0-4F51-BA50-2B2CC85A1439}"/>
              </a:ext>
            </a:extLst>
          </p:cNvPr>
          <p:cNvSpPr>
            <a:spLocks noGrp="1"/>
          </p:cNvSpPr>
          <p:nvPr>
            <p:custDataLst>
              <p:tags r:id="rId46"/>
            </p:custDataLst>
          </p:nvPr>
        </p:nvSpPr>
        <p:spPr bwMode="auto">
          <a:xfrm>
            <a:off x="11372850" y="1423988"/>
            <a:ext cx="282575"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r>
              <a:rPr lang="en-US" altLang="en-US" sz="1000">
                <a:effectLst/>
                <a:latin typeface="+mn-lt"/>
                <a:cs typeface="+mn-cs"/>
                <a:sym typeface="Open Sans" panose="020B0606030504020204" pitchFamily="34" charset="0"/>
              </a:rPr>
              <a:t>RoW</a:t>
            </a:r>
            <a:endParaRPr lang="en-US" sz="1000">
              <a:latin typeface="+mn-lt"/>
              <a:cs typeface="+mn-cs"/>
              <a:sym typeface="Open Sans" panose="020B0606030504020204" pitchFamily="34" charset="0"/>
            </a:endParaRPr>
          </a:p>
        </p:txBody>
      </p:sp>
      <p:sp>
        <p:nvSpPr>
          <p:cNvPr id="32" name="Rectangle 31">
            <a:extLst>
              <a:ext uri="{FF2B5EF4-FFF2-40B4-BE49-F238E27FC236}">
                <a16:creationId xmlns:a16="http://schemas.microsoft.com/office/drawing/2014/main" id="{4612DDC5-9209-173A-A0FF-488E84BC66F4}"/>
              </a:ext>
            </a:extLst>
          </p:cNvPr>
          <p:cNvSpPr/>
          <p:nvPr/>
        </p:nvSpPr>
        <p:spPr>
          <a:xfrm>
            <a:off x="8472488" y="1336675"/>
            <a:ext cx="3289300" cy="312738"/>
          </a:xfrm>
          <a:prstGeom prst="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noProof="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8C77AB46-0AE5-FB58-7F18-F1B24CC86D1E}"/>
              </a:ext>
            </a:extLst>
          </p:cNvPr>
          <p:cNvSpPr txBox="1"/>
          <p:nvPr/>
        </p:nvSpPr>
        <p:spPr>
          <a:xfrm>
            <a:off x="8658225" y="1194011"/>
            <a:ext cx="852488" cy="226591"/>
          </a:xfrm>
          <a:prstGeom prst="rect">
            <a:avLst/>
          </a:prstGeom>
          <a:solidFill>
            <a:schemeClr val="bg1"/>
          </a:solidFill>
        </p:spPr>
        <p:txBody>
          <a:bodyPr wrap="square" tIns="36000" bIns="36000" anchor="ctr">
            <a:spAutoFit/>
          </a:bodyPr>
          <a:lstStyle/>
          <a:p>
            <a:pPr algn="ctr"/>
            <a:r>
              <a:rPr lang="en-US" sz="1000" b="1" noProof="0">
                <a:ea typeface="Open Sans" panose="020B0606030504020204" pitchFamily="34" charset="0"/>
                <a:cs typeface="Open Sans" panose="020B0606030504020204" pitchFamily="34" charset="0"/>
              </a:rPr>
              <a:t>Regions</a:t>
            </a:r>
          </a:p>
        </p:txBody>
      </p:sp>
      <p:sp>
        <p:nvSpPr>
          <p:cNvPr id="51" name="btfpBulletedList113152">
            <a:extLst>
              <a:ext uri="{FF2B5EF4-FFF2-40B4-BE49-F238E27FC236}">
                <a16:creationId xmlns:a16="http://schemas.microsoft.com/office/drawing/2014/main" id="{0E224131-7764-7F14-28CF-D651189FA4ED}"/>
              </a:ext>
            </a:extLst>
          </p:cNvPr>
          <p:cNvSpPr txBox="1"/>
          <p:nvPr/>
        </p:nvSpPr>
        <p:spPr>
          <a:xfrm>
            <a:off x="4260242" y="5221069"/>
            <a:ext cx="3664753" cy="1231106"/>
          </a:xfrm>
          <a:prstGeom prst="rect">
            <a:avLst/>
          </a:prstGeom>
          <a:noFill/>
        </p:spPr>
        <p:txBody>
          <a:bodyPr wrap="square" lIns="0" tIns="0" rIns="0" bIns="0" rtlCol="0" anchor="t">
            <a:spAutoFit/>
          </a:bodyPr>
          <a:lstStyle/>
          <a:p>
            <a:pPr marL="285750" indent="-285750">
              <a:spcBef>
                <a:spcPts val="1200"/>
              </a:spcBef>
              <a:buClr>
                <a:schemeClr val="accent1"/>
              </a:buClr>
              <a:buFont typeface="Wingdings 3" panose="05040102010807070707" pitchFamily="18" charset="2"/>
              <a:buChar char=""/>
            </a:pPr>
            <a:r>
              <a:rPr lang="en-US" sz="1400" b="1" dirty="0">
                <a:latin typeface="Arial  "/>
              </a:rPr>
              <a:t>Rise</a:t>
            </a:r>
            <a:r>
              <a:rPr lang="en-US" sz="1400" dirty="0">
                <a:latin typeface="Arial  "/>
              </a:rPr>
              <a:t> in SAF announcements in </a:t>
            </a:r>
            <a:r>
              <a:rPr lang="en-US" sz="1400" b="1" dirty="0">
                <a:latin typeface="Arial  "/>
              </a:rPr>
              <a:t>Middle East </a:t>
            </a:r>
          </a:p>
          <a:p>
            <a:pPr marL="285750" indent="-285750">
              <a:spcBef>
                <a:spcPts val="1200"/>
              </a:spcBef>
              <a:buClr>
                <a:schemeClr val="accent1"/>
              </a:buClr>
              <a:buFont typeface="Wingdings 3" panose="05040102010807070707" pitchFamily="18" charset="2"/>
              <a:buChar char=""/>
            </a:pPr>
            <a:r>
              <a:rPr lang="en-US" sz="1400" b="1" dirty="0">
                <a:latin typeface="Arial  "/>
              </a:rPr>
              <a:t>Growth in </a:t>
            </a:r>
            <a:r>
              <a:rPr lang="en-US" sz="1400" b="1" dirty="0" err="1">
                <a:latin typeface="Arial  "/>
              </a:rPr>
              <a:t>RoW</a:t>
            </a:r>
            <a:r>
              <a:rPr lang="en-US" sz="1400" b="1" dirty="0">
                <a:latin typeface="Arial  "/>
              </a:rPr>
              <a:t> </a:t>
            </a:r>
            <a:r>
              <a:rPr lang="en-US" sz="1400" dirty="0">
                <a:latin typeface="Arial  "/>
              </a:rPr>
              <a:t>is mainly </a:t>
            </a:r>
            <a:r>
              <a:rPr lang="en-US" sz="1400" b="1" dirty="0">
                <a:latin typeface="Arial  "/>
              </a:rPr>
              <a:t>driven by LATAM</a:t>
            </a:r>
            <a:r>
              <a:rPr lang="en-US" sz="1400" dirty="0">
                <a:latin typeface="Arial  "/>
              </a:rPr>
              <a:t>, where Brazil makes up 64% of the regional capacity </a:t>
            </a:r>
          </a:p>
        </p:txBody>
      </p:sp>
      <p:cxnSp>
        <p:nvCxnSpPr>
          <p:cNvPr id="4" name="Straight Connector 3">
            <a:extLst>
              <a:ext uri="{FF2B5EF4-FFF2-40B4-BE49-F238E27FC236}">
                <a16:creationId xmlns:a16="http://schemas.microsoft.com/office/drawing/2014/main" id="{6A95AC55-F2E4-F654-819F-A9E9492A6147}"/>
              </a:ext>
            </a:extLst>
          </p:cNvPr>
          <p:cNvCxnSpPr>
            <a:cxnSpLocks/>
          </p:cNvCxnSpPr>
          <p:nvPr/>
        </p:nvCxnSpPr>
        <p:spPr>
          <a:xfrm flipV="1">
            <a:off x="4019898" y="5212003"/>
            <a:ext cx="0" cy="1389785"/>
          </a:xfrm>
          <a:prstGeom prst="line">
            <a:avLst/>
          </a:prstGeom>
          <a:ln w="9525" cap="flat" cmpd="sng" algn="ctr">
            <a:solidFill>
              <a:schemeClr val="bg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D349EC-809A-0F78-3981-EE4AB376C65C}"/>
              </a:ext>
            </a:extLst>
          </p:cNvPr>
          <p:cNvCxnSpPr>
            <a:cxnSpLocks/>
          </p:cNvCxnSpPr>
          <p:nvPr/>
        </p:nvCxnSpPr>
        <p:spPr>
          <a:xfrm flipV="1">
            <a:off x="7950809" y="5212003"/>
            <a:ext cx="0" cy="1389785"/>
          </a:xfrm>
          <a:prstGeom prst="line">
            <a:avLst/>
          </a:prstGeom>
          <a:ln w="9525" cap="flat" cmpd="sng" algn="ctr">
            <a:solidFill>
              <a:schemeClr val="bg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BA932CB-55C8-B675-BDF4-4182AC0A552F}"/>
              </a:ext>
            </a:extLst>
          </p:cNvPr>
          <p:cNvSpPr txBox="1"/>
          <p:nvPr/>
        </p:nvSpPr>
        <p:spPr bwMode="gray">
          <a:xfrm>
            <a:off x="11185713" y="1592243"/>
            <a:ext cx="728206" cy="580534"/>
          </a:xfrm>
          <a:prstGeom prst="rect">
            <a:avLst/>
          </a:prstGeom>
          <a:noFill/>
        </p:spPr>
        <p:txBody>
          <a:bodyPr wrap="square" lIns="36000" tIns="36000" rIns="36000" bIns="36000" rtlCol="0">
            <a:spAutoFit/>
          </a:bodyPr>
          <a:lstStyle/>
          <a:p>
            <a:pPr marL="0" marR="0" lvl="0" indent="0" defTabSz="711200" eaLnBrk="1" fontAlgn="auto" latinLnBrk="0" hangingPunct="1">
              <a:lnSpc>
                <a:spcPct val="100000"/>
              </a:lnSpc>
              <a:spcBef>
                <a:spcPts val="600"/>
              </a:spcBef>
              <a:spcAft>
                <a:spcPts val="0"/>
              </a:spcAft>
              <a:buClrTx/>
              <a:buSzTx/>
              <a:buFontTx/>
              <a:buNone/>
              <a:tabLst/>
              <a:defRPr/>
            </a:pPr>
            <a:r>
              <a:rPr kumimoji="0" lang="en-US" sz="1600" b="1" i="0" u="none" strike="noStrike" kern="0" cap="none" spc="0" normalizeH="0" baseline="0" noProof="0">
                <a:ln>
                  <a:noFill/>
                </a:ln>
                <a:solidFill>
                  <a:schemeClr val="bg1">
                    <a:lumMod val="85000"/>
                  </a:schemeClr>
                </a:solidFill>
                <a:effectLst/>
                <a:uLnTx/>
                <a:uFillTx/>
              </a:rPr>
              <a:t> </a:t>
            </a:r>
          </a:p>
          <a:p>
            <a:pPr marL="0" marR="0" lvl="0" indent="0" defTabSz="711200" eaLnBrk="1" fontAlgn="auto" latinLnBrk="0" hangingPunct="1">
              <a:lnSpc>
                <a:spcPct val="100000"/>
              </a:lnSpc>
              <a:spcBef>
                <a:spcPts val="600"/>
              </a:spcBef>
              <a:spcAft>
                <a:spcPts val="0"/>
              </a:spcAft>
              <a:buClrTx/>
              <a:buSzTx/>
              <a:buFontTx/>
              <a:buNone/>
              <a:tabLst/>
              <a:defRPr/>
            </a:pPr>
            <a:r>
              <a:rPr lang="en-US" sz="1200" kern="0" spc="300" noProof="0">
                <a:solidFill>
                  <a:schemeClr val="bg1">
                    <a:lumMod val="85000"/>
                  </a:schemeClr>
                </a:solidFill>
              </a:rPr>
              <a:t>Bgal</a:t>
            </a:r>
            <a:endParaRPr kumimoji="0" lang="en-US" sz="1200" b="0" i="0" u="none" strike="noStrike" kern="0" cap="none" spc="300" normalizeH="0" baseline="0" noProof="0">
              <a:ln>
                <a:noFill/>
              </a:ln>
              <a:solidFill>
                <a:schemeClr val="bg1">
                  <a:lumMod val="85000"/>
                </a:schemeClr>
              </a:solidFill>
              <a:effectLst/>
              <a:uLnTx/>
              <a:uFillTx/>
            </a:endParaRPr>
          </a:p>
        </p:txBody>
      </p:sp>
      <p:sp>
        <p:nvSpPr>
          <p:cNvPr id="14" name="Title 2">
            <a:extLst>
              <a:ext uri="{FF2B5EF4-FFF2-40B4-BE49-F238E27FC236}">
                <a16:creationId xmlns:a16="http://schemas.microsoft.com/office/drawing/2014/main" id="{93BB75B0-B962-EC1C-9161-C0DD5E927BDA}"/>
              </a:ext>
            </a:extLst>
          </p:cNvPr>
          <p:cNvSpPr txBox="1">
            <a:spLocks/>
          </p:cNvSpPr>
          <p:nvPr/>
        </p:nvSpPr>
        <p:spPr>
          <a:xfrm>
            <a:off x="334962" y="555051"/>
            <a:ext cx="11522075" cy="660310"/>
          </a:xfrm>
          <a:prstGeom prst="rect">
            <a:avLst/>
          </a:prstGeom>
        </p:spPr>
        <p:txBody>
          <a:bodyPr vert="horz" wrap="square" lIns="90000" tIns="46800" rIns="90000" bIns="46800" rtlCol="0" anchor="t" anchorCtr="0">
            <a:spAutoFit/>
          </a:bodyPr>
          <a:lstStyle>
            <a:lvl1pPr algn="l" defTabSz="914400" rtl="0" eaLnBrk="1" latinLnBrk="0" hangingPunct="1">
              <a:lnSpc>
                <a:spcPct val="75000"/>
              </a:lnSpc>
              <a:spcBef>
                <a:spcPct val="0"/>
              </a:spcBef>
              <a:buNone/>
              <a:defRPr lang="en-GB" sz="2400" b="1" i="0" kern="1200" cap="none" spc="-150" baseline="0">
                <a:solidFill>
                  <a:schemeClr val="accent1"/>
                </a:solidFill>
                <a:latin typeface="Arial Black" panose="020B0A04020102020204" pitchFamily="34" charset="0"/>
                <a:ea typeface="+mj-ea"/>
                <a:cs typeface="Arial" panose="020B0604020202020204" pitchFamily="34" charset="0"/>
              </a:defRPr>
            </a:lvl1pPr>
          </a:lstStyle>
          <a:p>
            <a:r>
              <a:rPr lang="en-US" noProof="0" dirty="0">
                <a:latin typeface="+mj-lt"/>
              </a:rPr>
              <a:t>Europe has the opportunity to grow its relative share in the global SAF market from around 10% today, to &gt;20% by 2030</a:t>
            </a:r>
          </a:p>
        </p:txBody>
      </p:sp>
    </p:spTree>
    <p:extLst>
      <p:ext uri="{BB962C8B-B14F-4D97-AF65-F5344CB8AC3E}">
        <p14:creationId xmlns:p14="http://schemas.microsoft.com/office/powerpoint/2010/main" val="169162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BB73F-3337-FBBE-95E5-17586B92163F}"/>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03C5A02-762C-B628-61F1-0CFC7A2A4539}"/>
              </a:ext>
            </a:extLst>
          </p:cNvPr>
          <p:cNvGraphicFramePr>
            <a:graphicFrameLocks noChangeAspect="1"/>
          </p:cNvGraphicFramePr>
          <p:nvPr>
            <p:custDataLst>
              <p:tags r:id="rId1"/>
            </p:custDataLst>
            <p:extLst>
              <p:ext uri="{D42A27DB-BD31-4B8C-83A1-F6EECF244321}">
                <p14:modId xmlns:p14="http://schemas.microsoft.com/office/powerpoint/2010/main" val="28104137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7" imgW="426" imgH="426" progId="TCLayout.ActiveDocument.1">
                  <p:embed/>
                </p:oleObj>
              </mc:Choice>
              <mc:Fallback>
                <p:oleObj name="think-cell Slide" r:id="rId37" imgW="426" imgH="426" progId="TCLayout.ActiveDocument.1">
                  <p:embed/>
                  <p:pic>
                    <p:nvPicPr>
                      <p:cNvPr id="7" name="think-cell data - do not delete" hidden="1">
                        <a:extLst>
                          <a:ext uri="{FF2B5EF4-FFF2-40B4-BE49-F238E27FC236}">
                            <a16:creationId xmlns:a16="http://schemas.microsoft.com/office/drawing/2014/main" id="{603C5A02-762C-B628-61F1-0CFC7A2A4539}"/>
                          </a:ext>
                        </a:extLst>
                      </p:cNvPr>
                      <p:cNvPicPr/>
                      <p:nvPr/>
                    </p:nvPicPr>
                    <p:blipFill>
                      <a:blip r:embed="rId38"/>
                      <a:stretch>
                        <a:fillRect/>
                      </a:stretch>
                    </p:blipFill>
                    <p:spPr>
                      <a:xfrm>
                        <a:off x="1588" y="1588"/>
                        <a:ext cx="1588" cy="1588"/>
                      </a:xfrm>
                      <a:prstGeom prst="rect">
                        <a:avLst/>
                      </a:prstGeom>
                    </p:spPr>
                  </p:pic>
                </p:oleObj>
              </mc:Fallback>
            </mc:AlternateContent>
          </a:graphicData>
        </a:graphic>
      </p:graphicFrame>
      <p:sp>
        <p:nvSpPr>
          <p:cNvPr id="17" name="Title 2">
            <a:extLst>
              <a:ext uri="{FF2B5EF4-FFF2-40B4-BE49-F238E27FC236}">
                <a16:creationId xmlns:a16="http://schemas.microsoft.com/office/drawing/2014/main" id="{735EA47E-0A0C-C9EE-F1B9-1A2823AAE7D4}"/>
              </a:ext>
            </a:extLst>
          </p:cNvPr>
          <p:cNvSpPr txBox="1">
            <a:spLocks/>
          </p:cNvSpPr>
          <p:nvPr/>
        </p:nvSpPr>
        <p:spPr>
          <a:xfrm>
            <a:off x="334962" y="555051"/>
            <a:ext cx="11522075" cy="660310"/>
          </a:xfrm>
          <a:prstGeom prst="rect">
            <a:avLst/>
          </a:prstGeom>
        </p:spPr>
        <p:txBody>
          <a:bodyPr vert="horz" wrap="square" lIns="90000" tIns="46800" rIns="90000" bIns="46800" rtlCol="0" anchor="t" anchorCtr="0">
            <a:spAutoFit/>
          </a:bodyPr>
          <a:lstStyle>
            <a:lvl1pPr algn="l" defTabSz="914400" rtl="0" eaLnBrk="1" latinLnBrk="0" hangingPunct="1">
              <a:lnSpc>
                <a:spcPct val="75000"/>
              </a:lnSpc>
              <a:spcBef>
                <a:spcPct val="0"/>
              </a:spcBef>
              <a:buNone/>
              <a:defRPr lang="en-GB" sz="2400" b="1" i="0" kern="1200" cap="none" spc="-150" baseline="0">
                <a:solidFill>
                  <a:schemeClr val="accent1"/>
                </a:solidFill>
                <a:latin typeface="Arial Black" panose="020B0A04020102020204" pitchFamily="34" charset="0"/>
                <a:ea typeface="+mj-ea"/>
                <a:cs typeface="Arial" panose="020B0604020202020204" pitchFamily="34" charset="0"/>
              </a:defRPr>
            </a:lvl1pPr>
          </a:lstStyle>
          <a:p>
            <a:r>
              <a:rPr lang="en-US" noProof="0" dirty="0">
                <a:latin typeface="+mj-lt"/>
              </a:rPr>
              <a:t>Cancelled capacity overtook new additions in 2024, signaling a worrying erosion of Europe’s industrial competitiveness on SAF</a:t>
            </a:r>
          </a:p>
        </p:txBody>
      </p:sp>
      <p:sp>
        <p:nvSpPr>
          <p:cNvPr id="18" name="Rectangle 17">
            <a:extLst>
              <a:ext uri="{FF2B5EF4-FFF2-40B4-BE49-F238E27FC236}">
                <a16:creationId xmlns:a16="http://schemas.microsoft.com/office/drawing/2014/main" id="{42A0829C-DC87-334A-2EBC-78F174E554F4}"/>
              </a:ext>
            </a:extLst>
          </p:cNvPr>
          <p:cNvSpPr>
            <a:spLocks noGrp="1" noRot="1" noMove="1" noResize="1" noEditPoints="1" noAdjustHandles="1" noChangeArrowheads="1" noChangeShapeType="1"/>
          </p:cNvSpPr>
          <p:nvPr/>
        </p:nvSpPr>
        <p:spPr>
          <a:xfrm>
            <a:off x="-1590" y="4635500"/>
            <a:ext cx="12192000" cy="2222500"/>
          </a:xfrm>
          <a:prstGeom prst="rect">
            <a:avLst/>
          </a:prstGeom>
          <a:solidFill>
            <a:srgbClr val="ECF3F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noProof="0"/>
          </a:p>
        </p:txBody>
      </p:sp>
      <p:sp>
        <p:nvSpPr>
          <p:cNvPr id="2" name="Slide Number Placeholder 1">
            <a:extLst>
              <a:ext uri="{FF2B5EF4-FFF2-40B4-BE49-F238E27FC236}">
                <a16:creationId xmlns:a16="http://schemas.microsoft.com/office/drawing/2014/main" id="{5C8033F9-7E29-7F64-9542-DF47DB0174E7}"/>
              </a:ext>
            </a:extLst>
          </p:cNvPr>
          <p:cNvSpPr>
            <a:spLocks noGrp="1"/>
          </p:cNvSpPr>
          <p:nvPr>
            <p:ph type="sldNum" sz="quarter" idx="12"/>
          </p:nvPr>
        </p:nvSpPr>
        <p:spPr>
          <a:xfrm>
            <a:off x="11771784" y="6558635"/>
            <a:ext cx="115416" cy="123111"/>
          </a:xfrm>
        </p:spPr>
        <p:txBody>
          <a:bodyPr/>
          <a:lstStyle/>
          <a:p>
            <a:fld id="{13402C37-6518-4C46-A924-AEC985BB8BDA}" type="slidenum">
              <a:rPr lang="en-US" noProof="0" smtClean="0"/>
              <a:pPr/>
              <a:t>7</a:t>
            </a:fld>
            <a:endParaRPr lang="en-US" noProof="0"/>
          </a:p>
        </p:txBody>
      </p:sp>
      <p:sp>
        <p:nvSpPr>
          <p:cNvPr id="62" name="TextBox 61">
            <a:extLst>
              <a:ext uri="{FF2B5EF4-FFF2-40B4-BE49-F238E27FC236}">
                <a16:creationId xmlns:a16="http://schemas.microsoft.com/office/drawing/2014/main" id="{FE75D071-82EE-3231-CC82-77C5C78A9B34}"/>
              </a:ext>
            </a:extLst>
          </p:cNvPr>
          <p:cNvSpPr txBox="1"/>
          <p:nvPr/>
        </p:nvSpPr>
        <p:spPr bwMode="gray">
          <a:xfrm>
            <a:off x="411162" y="1357313"/>
            <a:ext cx="3862387" cy="580534"/>
          </a:xfrm>
          <a:prstGeom prst="rect">
            <a:avLst/>
          </a:prstGeom>
          <a:noFill/>
        </p:spPr>
        <p:txBody>
          <a:bodyPr wrap="square" lIns="36000" tIns="36000" rIns="36000" bIns="36000" rtlCol="0">
            <a:spAutoFit/>
          </a:bodyPr>
          <a:lstStyle/>
          <a:p>
            <a:pPr marL="0" marR="0" lvl="0" indent="0" defTabSz="711200" eaLnBrk="1" fontAlgn="auto" latinLnBrk="0" hangingPunct="1">
              <a:lnSpc>
                <a:spcPct val="100000"/>
              </a:lnSpc>
              <a:spcBef>
                <a:spcPts val="600"/>
              </a:spcBef>
              <a:spcAft>
                <a:spcPts val="0"/>
              </a:spcAft>
              <a:buClrTx/>
              <a:buSzTx/>
              <a:buFontTx/>
              <a:buNone/>
              <a:tabLst/>
              <a:defRPr/>
            </a:pPr>
            <a:r>
              <a:rPr kumimoji="0" lang="en-US" sz="1600" b="1" i="0" u="none" strike="noStrike" kern="0" cap="none" spc="0" normalizeH="0" baseline="0" noProof="0">
                <a:ln>
                  <a:noFill/>
                </a:ln>
                <a:solidFill>
                  <a:srgbClr val="000000"/>
                </a:solidFill>
                <a:effectLst/>
                <a:uLnTx/>
                <a:uFillTx/>
              </a:rPr>
              <a:t>EU + UK SAF capacity by technology</a:t>
            </a:r>
          </a:p>
          <a:p>
            <a:pPr marL="0" marR="0" lvl="0" indent="0" defTabSz="711200" eaLnBrk="1" fontAlgn="auto" latinLnBrk="0" hangingPunct="1">
              <a:lnSpc>
                <a:spcPct val="100000"/>
              </a:lnSpc>
              <a:spcBef>
                <a:spcPts val="600"/>
              </a:spcBef>
              <a:spcAft>
                <a:spcPts val="0"/>
              </a:spcAft>
              <a:buClrTx/>
              <a:buSzTx/>
              <a:buFontTx/>
              <a:buNone/>
              <a:tabLst/>
              <a:defRPr/>
            </a:pPr>
            <a:r>
              <a:rPr lang="en-US" sz="1200" kern="0" spc="300" noProof="0">
                <a:solidFill>
                  <a:srgbClr val="000000"/>
                </a:solidFill>
              </a:rPr>
              <a:t>Mt (Bgal) per year</a:t>
            </a:r>
            <a:endParaRPr kumimoji="0" lang="en-US" sz="1200" b="0" i="0" u="none" strike="noStrike" kern="0" cap="none" spc="300" normalizeH="0" baseline="0" noProof="0">
              <a:ln>
                <a:noFill/>
              </a:ln>
              <a:solidFill>
                <a:srgbClr val="000000"/>
              </a:solidFill>
              <a:effectLst/>
              <a:uLnTx/>
              <a:uFillTx/>
            </a:endParaRPr>
          </a:p>
        </p:txBody>
      </p:sp>
      <p:sp>
        <p:nvSpPr>
          <p:cNvPr id="104" name="Rectangle 103">
            <a:extLst>
              <a:ext uri="{FF2B5EF4-FFF2-40B4-BE49-F238E27FC236}">
                <a16:creationId xmlns:a16="http://schemas.microsoft.com/office/drawing/2014/main" id="{F6CCEF1C-95AB-3095-CBE7-207478B6C8FC}"/>
              </a:ext>
            </a:extLst>
          </p:cNvPr>
          <p:cNvSpPr/>
          <p:nvPr>
            <p:custDataLst>
              <p:tags r:id="rId2"/>
            </p:custDataLst>
          </p:nvPr>
        </p:nvSpPr>
        <p:spPr>
          <a:xfrm>
            <a:off x="8896350" y="1354138"/>
            <a:ext cx="2779713" cy="431800"/>
          </a:xfrm>
          <a:prstGeom prst="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noProof="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6" name="TextBox 105">
            <a:extLst>
              <a:ext uri="{FF2B5EF4-FFF2-40B4-BE49-F238E27FC236}">
                <a16:creationId xmlns:a16="http://schemas.microsoft.com/office/drawing/2014/main" id="{54CDF6DB-B8AE-9148-001F-7C353CC8D9BC}"/>
              </a:ext>
            </a:extLst>
          </p:cNvPr>
          <p:cNvSpPr txBox="1"/>
          <p:nvPr>
            <p:custDataLst>
              <p:tags r:id="rId3"/>
            </p:custDataLst>
          </p:nvPr>
        </p:nvSpPr>
        <p:spPr>
          <a:xfrm>
            <a:off x="9266238" y="1220788"/>
            <a:ext cx="2041525" cy="227013"/>
          </a:xfrm>
          <a:prstGeom prst="rect">
            <a:avLst/>
          </a:prstGeom>
          <a:solidFill>
            <a:schemeClr val="bg1"/>
          </a:solidFill>
        </p:spPr>
        <p:txBody>
          <a:bodyPr wrap="square" tIns="36000" bIns="36000" anchor="ctr">
            <a:spAutoFit/>
          </a:bodyPr>
          <a:lstStyle/>
          <a:p>
            <a:pPr algn="ctr"/>
            <a:r>
              <a:rPr lang="en-US" sz="1000" b="1" noProof="0">
                <a:ea typeface="Open Sans" panose="020B0606030504020204" pitchFamily="34" charset="0"/>
                <a:cs typeface="Open Sans" panose="020B0606030504020204" pitchFamily="34" charset="0"/>
              </a:rPr>
              <a:t>SkyNRG SAF market outlook</a:t>
            </a:r>
          </a:p>
        </p:txBody>
      </p:sp>
      <p:sp>
        <p:nvSpPr>
          <p:cNvPr id="113" name="TextBox 112">
            <a:extLst>
              <a:ext uri="{FF2B5EF4-FFF2-40B4-BE49-F238E27FC236}">
                <a16:creationId xmlns:a16="http://schemas.microsoft.com/office/drawing/2014/main" id="{A7C8B697-74E2-EBD5-CB65-28F92D781320}"/>
              </a:ext>
            </a:extLst>
          </p:cNvPr>
          <p:cNvSpPr txBox="1"/>
          <p:nvPr/>
        </p:nvSpPr>
        <p:spPr>
          <a:xfrm>
            <a:off x="334963" y="4961019"/>
            <a:ext cx="3036887" cy="246221"/>
          </a:xfrm>
          <a:prstGeom prst="rect">
            <a:avLst/>
          </a:prstGeom>
          <a:noFill/>
          <a:extLst>
            <a:ext uri="{909E8E84-426E-40DD-AFC4-6F175D3DCCD1}">
              <a14:hiddenFill xmlns:a14="http://schemas.microsoft.com/office/drawing/2010/main">
                <a:solidFill>
                  <a:srgbClr val="FFFFFF"/>
                </a:solidFill>
              </a14:hiddenFill>
            </a:ext>
          </a:extLst>
        </p:spPr>
        <p:txBody>
          <a:bodyPr wrap="square" lIns="0" tIns="0" rIns="0" bIns="0" rtlCol="0" anchor="t">
            <a:spAutoFit/>
          </a:bodyPr>
          <a:lstStyle/>
          <a:p>
            <a:r>
              <a:rPr lang="en-US" sz="1600" b="1" noProof="0">
                <a:solidFill>
                  <a:schemeClr val="accent1"/>
                </a:solidFill>
                <a:latin typeface="+mj-lt"/>
              </a:rPr>
              <a:t>Commentary</a:t>
            </a:r>
          </a:p>
        </p:txBody>
      </p:sp>
      <p:sp>
        <p:nvSpPr>
          <p:cNvPr id="11" name="btfpBulletedList113152">
            <a:extLst>
              <a:ext uri="{FF2B5EF4-FFF2-40B4-BE49-F238E27FC236}">
                <a16:creationId xmlns:a16="http://schemas.microsoft.com/office/drawing/2014/main" id="{22AA09D3-350F-CEBE-095A-C12A79FCAE80}"/>
              </a:ext>
            </a:extLst>
          </p:cNvPr>
          <p:cNvSpPr txBox="1"/>
          <p:nvPr/>
        </p:nvSpPr>
        <p:spPr>
          <a:xfrm>
            <a:off x="334960" y="5267172"/>
            <a:ext cx="3724469" cy="646331"/>
          </a:xfrm>
          <a:prstGeom prst="rect">
            <a:avLst/>
          </a:prstGeom>
          <a:noFill/>
        </p:spPr>
        <p:txBody>
          <a:bodyPr wrap="square" lIns="0" tIns="0" rIns="0" bIns="0" rtlCol="0" anchor="t">
            <a:spAutoFit/>
          </a:bodyPr>
          <a:lstStyle/>
          <a:p>
            <a:pPr marL="285750" indent="-285750">
              <a:spcBef>
                <a:spcPts val="1200"/>
              </a:spcBef>
              <a:buClr>
                <a:schemeClr val="accent1"/>
              </a:buClr>
              <a:buFont typeface="Wingdings 3" panose="05040102010807070707" pitchFamily="18" charset="2"/>
              <a:buChar char=""/>
            </a:pPr>
            <a:r>
              <a:rPr lang="en-US" sz="1400" dirty="0">
                <a:latin typeface="Arial  "/>
              </a:rPr>
              <a:t>First time since in 2022 that </a:t>
            </a:r>
            <a:r>
              <a:rPr lang="en-US" sz="1400" b="1" dirty="0">
                <a:latin typeface="Arial  "/>
              </a:rPr>
              <a:t>cancellations outnumber new additions </a:t>
            </a:r>
            <a:r>
              <a:rPr lang="en-US" sz="1400" dirty="0">
                <a:latin typeface="Arial  "/>
              </a:rPr>
              <a:t>– trend also holds for US.</a:t>
            </a:r>
          </a:p>
        </p:txBody>
      </p:sp>
      <p:sp>
        <p:nvSpPr>
          <p:cNvPr id="4" name="btfpBulletedList113152">
            <a:extLst>
              <a:ext uri="{FF2B5EF4-FFF2-40B4-BE49-F238E27FC236}">
                <a16:creationId xmlns:a16="http://schemas.microsoft.com/office/drawing/2014/main" id="{9F4A3C4F-CA23-FCF1-0748-E1A2903E5AB3}"/>
              </a:ext>
            </a:extLst>
          </p:cNvPr>
          <p:cNvSpPr txBox="1"/>
          <p:nvPr/>
        </p:nvSpPr>
        <p:spPr>
          <a:xfrm>
            <a:off x="4264910" y="5215197"/>
            <a:ext cx="3724468" cy="1969770"/>
          </a:xfrm>
          <a:prstGeom prst="rect">
            <a:avLst/>
          </a:prstGeom>
          <a:noFill/>
        </p:spPr>
        <p:txBody>
          <a:bodyPr wrap="square" lIns="0" tIns="0" rIns="0" bIns="0" rtlCol="0" anchor="t">
            <a:spAutoFit/>
          </a:bodyPr>
          <a:lstStyle/>
          <a:p>
            <a:pPr marL="285750" indent="-285750">
              <a:spcBef>
                <a:spcPts val="1200"/>
              </a:spcBef>
              <a:buClr>
                <a:schemeClr val="accent1"/>
              </a:buClr>
              <a:buFont typeface="Wingdings 3" panose="05040102010807070707" pitchFamily="18" charset="2"/>
              <a:buChar char=""/>
            </a:pPr>
            <a:r>
              <a:rPr lang="en-US" sz="1400" noProof="0" dirty="0">
                <a:latin typeface="Arial  "/>
              </a:rPr>
              <a:t>More than </a:t>
            </a:r>
            <a:r>
              <a:rPr lang="en-US" sz="1400" b="1" noProof="0" dirty="0">
                <a:latin typeface="Arial  "/>
              </a:rPr>
              <a:t>half of e-SAF projects </a:t>
            </a:r>
            <a:r>
              <a:rPr lang="en-US" sz="1400" noProof="0" dirty="0">
                <a:latin typeface="Arial  "/>
              </a:rPr>
              <a:t>are </a:t>
            </a:r>
            <a:r>
              <a:rPr lang="en-US" sz="1400" b="1" noProof="0" dirty="0">
                <a:latin typeface="Arial  "/>
              </a:rPr>
              <a:t>dropped</a:t>
            </a:r>
            <a:r>
              <a:rPr lang="en-US" sz="1400" noProof="0" dirty="0">
                <a:latin typeface="Arial  "/>
              </a:rPr>
              <a:t> from the pipeline compared to 2024 estimates.  </a:t>
            </a:r>
          </a:p>
          <a:p>
            <a:pPr marL="285750" indent="-285750">
              <a:spcBef>
                <a:spcPts val="1200"/>
              </a:spcBef>
              <a:buClr>
                <a:schemeClr val="accent1"/>
              </a:buClr>
              <a:buFont typeface="Wingdings 3" panose="05040102010807070707" pitchFamily="18" charset="2"/>
              <a:buChar char=""/>
            </a:pPr>
            <a:r>
              <a:rPr lang="en-US" sz="1400" dirty="0">
                <a:latin typeface="Arial  "/>
              </a:rPr>
              <a:t>Market situation is driven by </a:t>
            </a:r>
            <a:r>
              <a:rPr lang="en-US" sz="1400" b="1" dirty="0">
                <a:latin typeface="Arial  "/>
              </a:rPr>
              <a:t>disappointing regulatory and voluntary demand.</a:t>
            </a:r>
          </a:p>
          <a:p>
            <a:pPr>
              <a:spcBef>
                <a:spcPts val="1200"/>
              </a:spcBef>
              <a:buClr>
                <a:schemeClr val="accent1"/>
              </a:buClr>
            </a:pPr>
            <a:endParaRPr lang="en-US" sz="1400" noProof="0" dirty="0">
              <a:latin typeface="Arial  "/>
            </a:endParaRPr>
          </a:p>
          <a:p>
            <a:pPr>
              <a:spcBef>
                <a:spcPts val="1200"/>
              </a:spcBef>
              <a:buClr>
                <a:schemeClr val="accent1"/>
              </a:buClr>
            </a:pPr>
            <a:endParaRPr lang="en-US" sz="1400" noProof="0" dirty="0">
              <a:latin typeface="Arial  "/>
            </a:endParaRPr>
          </a:p>
        </p:txBody>
      </p:sp>
      <p:sp>
        <p:nvSpPr>
          <p:cNvPr id="157" name="Rectangle 156">
            <a:extLst>
              <a:ext uri="{FF2B5EF4-FFF2-40B4-BE49-F238E27FC236}">
                <a16:creationId xmlns:a16="http://schemas.microsoft.com/office/drawing/2014/main" id="{554BADF7-06EF-FD53-4A94-97EDFD45CCBE}"/>
              </a:ext>
            </a:extLst>
          </p:cNvPr>
          <p:cNvSpPr/>
          <p:nvPr>
            <p:custDataLst>
              <p:tags r:id="rId4"/>
            </p:custDataLst>
          </p:nvPr>
        </p:nvSpPr>
        <p:spPr>
          <a:xfrm>
            <a:off x="768350" y="2252663"/>
            <a:ext cx="10572750" cy="2024063"/>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noProof="0"/>
          </a:p>
        </p:txBody>
      </p:sp>
      <p:cxnSp>
        <p:nvCxnSpPr>
          <p:cNvPr id="204" name="Straight Connector 203">
            <a:extLst>
              <a:ext uri="{FF2B5EF4-FFF2-40B4-BE49-F238E27FC236}">
                <a16:creationId xmlns:a16="http://schemas.microsoft.com/office/drawing/2014/main" id="{06B00E69-8F7C-C25C-41A7-F25F1922A84C}"/>
              </a:ext>
            </a:extLst>
          </p:cNvPr>
          <p:cNvCxnSpPr/>
          <p:nvPr>
            <p:custDataLst>
              <p:tags r:id="rId5"/>
            </p:custDataLst>
          </p:nvPr>
        </p:nvCxnSpPr>
        <p:spPr bwMode="gray">
          <a:xfrm>
            <a:off x="9129713" y="1585913"/>
            <a:ext cx="150813" cy="0"/>
          </a:xfrm>
          <a:prstGeom prst="line">
            <a:avLst/>
          </a:prstGeom>
          <a:ln w="28575" cap="rnd" cmpd="sng" algn="ctr">
            <a:solidFill>
              <a:srgbClr val="EB5D48"/>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5" name="Straight Connector 204">
            <a:extLst>
              <a:ext uri="{FF2B5EF4-FFF2-40B4-BE49-F238E27FC236}">
                <a16:creationId xmlns:a16="http://schemas.microsoft.com/office/drawing/2014/main" id="{686C8925-C4B1-DC90-B41B-6C9E7775E891}"/>
              </a:ext>
            </a:extLst>
          </p:cNvPr>
          <p:cNvCxnSpPr/>
          <p:nvPr>
            <p:custDataLst>
              <p:tags r:id="rId6"/>
            </p:custDataLst>
          </p:nvPr>
        </p:nvCxnSpPr>
        <p:spPr bwMode="gray">
          <a:xfrm>
            <a:off x="9745663" y="1585913"/>
            <a:ext cx="141288" cy="0"/>
          </a:xfrm>
          <a:prstGeom prst="line">
            <a:avLst/>
          </a:prstGeom>
          <a:ln w="38100" cap="rnd" cmpd="sng" algn="ctr">
            <a:solidFill>
              <a:schemeClr val="accent4"/>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6" name="Straight Connector 205">
            <a:extLst>
              <a:ext uri="{FF2B5EF4-FFF2-40B4-BE49-F238E27FC236}">
                <a16:creationId xmlns:a16="http://schemas.microsoft.com/office/drawing/2014/main" id="{968E7EC9-B987-F665-4C9E-56962E068BC2}"/>
              </a:ext>
            </a:extLst>
          </p:cNvPr>
          <p:cNvCxnSpPr/>
          <p:nvPr>
            <p:custDataLst>
              <p:tags r:id="rId7"/>
            </p:custDataLst>
          </p:nvPr>
        </p:nvCxnSpPr>
        <p:spPr bwMode="gray">
          <a:xfrm>
            <a:off x="10356850" y="1585913"/>
            <a:ext cx="141288" cy="0"/>
          </a:xfrm>
          <a:prstGeom prst="line">
            <a:avLst/>
          </a:prstGeom>
          <a:ln w="38100" cap="rnd" cmpd="sng" algn="ctr">
            <a:solidFill>
              <a:schemeClr val="accent3"/>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7" name="Straight Connector 206">
            <a:extLst>
              <a:ext uri="{FF2B5EF4-FFF2-40B4-BE49-F238E27FC236}">
                <a16:creationId xmlns:a16="http://schemas.microsoft.com/office/drawing/2014/main" id="{7EA74A2F-7E52-6AB0-9B12-B42A34E8CC55}"/>
              </a:ext>
            </a:extLst>
          </p:cNvPr>
          <p:cNvCxnSpPr/>
          <p:nvPr>
            <p:custDataLst>
              <p:tags r:id="rId8"/>
            </p:custDataLst>
          </p:nvPr>
        </p:nvCxnSpPr>
        <p:spPr bwMode="gray">
          <a:xfrm>
            <a:off x="10968038" y="1585913"/>
            <a:ext cx="141288" cy="0"/>
          </a:xfrm>
          <a:prstGeom prst="line">
            <a:avLst/>
          </a:prstGeom>
          <a:ln w="38100" cap="rnd" cmpd="sng" algn="ctr">
            <a:solidFill>
              <a:srgbClr val="00777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75" name="Text Placeholder 2">
            <a:extLst>
              <a:ext uri="{FF2B5EF4-FFF2-40B4-BE49-F238E27FC236}">
                <a16:creationId xmlns:a16="http://schemas.microsoft.com/office/drawing/2014/main" id="{DBE56719-5AC6-8829-05F7-88793212DED4}"/>
              </a:ext>
            </a:extLst>
          </p:cNvPr>
          <p:cNvSpPr>
            <a:spLocks noGrp="1"/>
          </p:cNvSpPr>
          <p:nvPr>
            <p:custDataLst>
              <p:tags r:id="rId9"/>
            </p:custDataLst>
          </p:nvPr>
        </p:nvSpPr>
        <p:spPr bwMode="auto">
          <a:xfrm>
            <a:off x="9345613" y="1498600"/>
            <a:ext cx="2794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fld id="{33AF210A-DCBE-4447-AA01-A6ED61FF1D40}" type="datetime'''''''20''''''''2''''''''''''''''''''5'">
              <a:rPr lang="en-US" altLang="en-US" sz="1000" smtClean="0">
                <a:latin typeface="+mn-lt"/>
                <a:cs typeface="+mn-cs"/>
              </a:rPr>
              <a:pPr lvl="0">
                <a:spcBef>
                  <a:spcPct val="0"/>
                </a:spcBef>
                <a:spcAft>
                  <a:spcPct val="0"/>
                </a:spcAft>
              </a:pPr>
              <a:t>2025</a:t>
            </a:fld>
            <a:endParaRPr lang="en-US" sz="1000" noProof="0">
              <a:latin typeface="+mn-lt"/>
              <a:cs typeface="+mn-cs"/>
              <a:sym typeface="Open Sans" panose="020B0606030504020204" pitchFamily="34" charset="0"/>
            </a:endParaRPr>
          </a:p>
        </p:txBody>
      </p:sp>
      <p:sp>
        <p:nvSpPr>
          <p:cNvPr id="199" name="Text Placeholder 2">
            <a:extLst>
              <a:ext uri="{FF2B5EF4-FFF2-40B4-BE49-F238E27FC236}">
                <a16:creationId xmlns:a16="http://schemas.microsoft.com/office/drawing/2014/main" id="{3ED5FE80-3756-6BB2-07BF-ED4B4E0D486C}"/>
              </a:ext>
            </a:extLst>
          </p:cNvPr>
          <p:cNvSpPr>
            <a:spLocks noGrp="1"/>
          </p:cNvSpPr>
          <p:nvPr>
            <p:custDataLst>
              <p:tags r:id="rId10"/>
            </p:custDataLst>
          </p:nvPr>
        </p:nvSpPr>
        <p:spPr bwMode="auto">
          <a:xfrm>
            <a:off x="9956800" y="1498600"/>
            <a:ext cx="2794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fld id="{2FC5C95C-4B72-4439-89B7-EB65A7AC5BCC}" type="datetime'''''''''''''''''''''''2''''0''''''2''''''''''4'''''">
              <a:rPr lang="en-US" altLang="en-US" sz="1000" smtClean="0">
                <a:latin typeface="+mn-lt"/>
                <a:cs typeface="+mn-cs"/>
              </a:rPr>
              <a:pPr lvl="0">
                <a:spcBef>
                  <a:spcPct val="0"/>
                </a:spcBef>
                <a:spcAft>
                  <a:spcPct val="0"/>
                </a:spcAft>
              </a:pPr>
              <a:t>2024</a:t>
            </a:fld>
            <a:endParaRPr lang="en-US" sz="1000" noProof="0">
              <a:latin typeface="+mn-lt"/>
              <a:cs typeface="+mn-cs"/>
              <a:sym typeface="Open Sans" panose="020B0606030504020204" pitchFamily="34" charset="0"/>
            </a:endParaRPr>
          </a:p>
        </p:txBody>
      </p:sp>
      <p:sp>
        <p:nvSpPr>
          <p:cNvPr id="200" name="Text Placeholder 2">
            <a:extLst>
              <a:ext uri="{FF2B5EF4-FFF2-40B4-BE49-F238E27FC236}">
                <a16:creationId xmlns:a16="http://schemas.microsoft.com/office/drawing/2014/main" id="{DCCAC0A7-F33B-7437-0444-8EAA6935B286}"/>
              </a:ext>
            </a:extLst>
          </p:cNvPr>
          <p:cNvSpPr>
            <a:spLocks noGrp="1"/>
          </p:cNvSpPr>
          <p:nvPr>
            <p:custDataLst>
              <p:tags r:id="rId11"/>
            </p:custDataLst>
          </p:nvPr>
        </p:nvSpPr>
        <p:spPr bwMode="auto">
          <a:xfrm>
            <a:off x="10567988" y="1498600"/>
            <a:ext cx="2794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fld id="{3E49610B-1BC5-4C6B-ADFD-434EF70AD639}" type="datetime'''''''20''''''''''''2''''''3'''''''''''''''''''''''''''''''">
              <a:rPr lang="en-US" altLang="en-US" sz="1000" smtClean="0">
                <a:latin typeface="+mn-lt"/>
                <a:cs typeface="+mn-cs"/>
              </a:rPr>
              <a:pPr lvl="0">
                <a:spcBef>
                  <a:spcPct val="0"/>
                </a:spcBef>
                <a:spcAft>
                  <a:spcPct val="0"/>
                </a:spcAft>
              </a:pPr>
              <a:t>2023</a:t>
            </a:fld>
            <a:endParaRPr lang="en-US" sz="1000" noProof="0">
              <a:latin typeface="+mn-lt"/>
              <a:cs typeface="+mn-cs"/>
              <a:sym typeface="Open Sans" panose="020B0606030504020204" pitchFamily="34" charset="0"/>
            </a:endParaRPr>
          </a:p>
        </p:txBody>
      </p:sp>
      <p:sp>
        <p:nvSpPr>
          <p:cNvPr id="201" name="Text Placeholder 2">
            <a:extLst>
              <a:ext uri="{FF2B5EF4-FFF2-40B4-BE49-F238E27FC236}">
                <a16:creationId xmlns:a16="http://schemas.microsoft.com/office/drawing/2014/main" id="{767D0DB6-B5A2-D492-62A9-B019833B9F78}"/>
              </a:ext>
            </a:extLst>
          </p:cNvPr>
          <p:cNvSpPr>
            <a:spLocks noGrp="1"/>
          </p:cNvSpPr>
          <p:nvPr>
            <p:custDataLst>
              <p:tags r:id="rId12"/>
            </p:custDataLst>
          </p:nvPr>
        </p:nvSpPr>
        <p:spPr bwMode="auto">
          <a:xfrm>
            <a:off x="11179175" y="1498600"/>
            <a:ext cx="2794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fld id="{05BAC567-44FF-4F4E-915F-F729ABB16DAE}" type="datetime'''''''''''2''02''''''''''''''''''''''''''''''''''''''''2'">
              <a:rPr lang="en-US" altLang="en-US" sz="1000" smtClean="0">
                <a:latin typeface="+mn-lt"/>
                <a:cs typeface="+mn-cs"/>
              </a:rPr>
              <a:pPr lvl="0">
                <a:spcBef>
                  <a:spcPct val="0"/>
                </a:spcBef>
                <a:spcAft>
                  <a:spcPct val="0"/>
                </a:spcAft>
              </a:pPr>
              <a:t>2022</a:t>
            </a:fld>
            <a:endParaRPr lang="en-US" sz="1000" noProof="0">
              <a:latin typeface="+mn-lt"/>
              <a:cs typeface="+mn-cs"/>
              <a:sym typeface="Open Sans" panose="020B0606030504020204" pitchFamily="34" charset="0"/>
            </a:endParaRPr>
          </a:p>
        </p:txBody>
      </p:sp>
      <p:graphicFrame>
        <p:nvGraphicFramePr>
          <p:cNvPr id="247" name="Chart 246">
            <a:extLst>
              <a:ext uri="{FF2B5EF4-FFF2-40B4-BE49-F238E27FC236}">
                <a16:creationId xmlns:a16="http://schemas.microsoft.com/office/drawing/2014/main" id="{05F02808-DB8B-D9BA-5023-7DB6A31688EE}"/>
              </a:ext>
            </a:extLst>
          </p:cNvPr>
          <p:cNvGraphicFramePr/>
          <p:nvPr>
            <p:custDataLst>
              <p:tags r:id="rId13"/>
            </p:custDataLst>
            <p:extLst>
              <p:ext uri="{D42A27DB-BD31-4B8C-83A1-F6EECF244321}">
                <p14:modId xmlns:p14="http://schemas.microsoft.com/office/powerpoint/2010/main" val="2935519558"/>
              </p:ext>
            </p:extLst>
          </p:nvPr>
        </p:nvGraphicFramePr>
        <p:xfrm>
          <a:off x="400050" y="2236788"/>
          <a:ext cx="11358563" cy="2163762"/>
        </p:xfrm>
        <a:graphic>
          <a:graphicData uri="http://schemas.openxmlformats.org/drawingml/2006/chart">
            <c:chart xmlns:c="http://schemas.openxmlformats.org/drawingml/2006/chart" xmlns:r="http://schemas.openxmlformats.org/officeDocument/2006/relationships" r:id="rId39"/>
          </a:graphicData>
        </a:graphic>
      </p:graphicFrame>
      <p:sp>
        <p:nvSpPr>
          <p:cNvPr id="116" name="Text Placeholder 2">
            <a:extLst>
              <a:ext uri="{FF2B5EF4-FFF2-40B4-BE49-F238E27FC236}">
                <a16:creationId xmlns:a16="http://schemas.microsoft.com/office/drawing/2014/main" id="{2EB18C10-21A0-4F51-BA50-2B2CC85A1439}"/>
              </a:ext>
            </a:extLst>
          </p:cNvPr>
          <p:cNvSpPr>
            <a:spLocks noGrp="1"/>
          </p:cNvSpPr>
          <p:nvPr>
            <p:custDataLst>
              <p:tags r:id="rId14"/>
            </p:custDataLst>
          </p:nvPr>
        </p:nvSpPr>
        <p:spPr bwMode="gray">
          <a:xfrm>
            <a:off x="284163" y="4225925"/>
            <a:ext cx="6985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spcBef>
                <a:spcPct val="0"/>
              </a:spcBef>
              <a:spcAft>
                <a:spcPct val="0"/>
              </a:spcAft>
            </a:pPr>
            <a:fld id="{B509D028-BF0E-49E0-A5AC-4C84475AFF85}" type="datetime'''''''''''''''''''0'''">
              <a:rPr lang="en-US" altLang="en-US" sz="1000" smtClean="0">
                <a:effectLst/>
                <a:latin typeface="+mn-lt"/>
                <a:cs typeface="+mn-cs"/>
              </a:rPr>
              <a:pPr lvl="0" algn="r">
                <a:spcBef>
                  <a:spcPct val="0"/>
                </a:spcBef>
                <a:spcAft>
                  <a:spcPct val="0"/>
                </a:spcAft>
              </a:pPr>
              <a:t>0</a:t>
            </a:fld>
            <a:endParaRPr lang="en-US" sz="1000">
              <a:latin typeface="+mn-lt"/>
              <a:cs typeface="+mn-cs"/>
            </a:endParaRPr>
          </a:p>
        </p:txBody>
      </p:sp>
      <p:sp>
        <p:nvSpPr>
          <p:cNvPr id="119" name="Text Placeholder 2">
            <a:extLst>
              <a:ext uri="{FF2B5EF4-FFF2-40B4-BE49-F238E27FC236}">
                <a16:creationId xmlns:a16="http://schemas.microsoft.com/office/drawing/2014/main" id="{2EB18C10-21A0-4F51-BA50-2B2CC85A1439}"/>
              </a:ext>
            </a:extLst>
          </p:cNvPr>
          <p:cNvSpPr>
            <a:spLocks noGrp="1"/>
          </p:cNvSpPr>
          <p:nvPr>
            <p:custDataLst>
              <p:tags r:id="rId15"/>
            </p:custDataLst>
          </p:nvPr>
        </p:nvSpPr>
        <p:spPr bwMode="gray">
          <a:xfrm>
            <a:off x="284163" y="3559175"/>
            <a:ext cx="6985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spcBef>
                <a:spcPct val="0"/>
              </a:spcBef>
              <a:spcAft>
                <a:spcPct val="0"/>
              </a:spcAft>
            </a:pPr>
            <a:fld id="{C7C140B4-2DC3-4E93-AECF-712EFB04D5AF}" type="datetime'''''''''''''''''''''''''''''''''''''''2'''''''''''''''''''''''">
              <a:rPr lang="en-US" altLang="en-US" sz="1000" smtClean="0">
                <a:effectLst/>
                <a:latin typeface="+mn-lt"/>
                <a:cs typeface="+mn-cs"/>
              </a:rPr>
              <a:pPr lvl="0" algn="r">
                <a:spcBef>
                  <a:spcPct val="0"/>
                </a:spcBef>
                <a:spcAft>
                  <a:spcPct val="0"/>
                </a:spcAft>
              </a:pPr>
              <a:t>2</a:t>
            </a:fld>
            <a:endParaRPr lang="en-US" sz="1000">
              <a:latin typeface="+mn-lt"/>
              <a:cs typeface="+mn-cs"/>
            </a:endParaRPr>
          </a:p>
        </p:txBody>
      </p:sp>
      <p:sp>
        <p:nvSpPr>
          <p:cNvPr id="120" name="Text Placeholder 2">
            <a:extLst>
              <a:ext uri="{FF2B5EF4-FFF2-40B4-BE49-F238E27FC236}">
                <a16:creationId xmlns:a16="http://schemas.microsoft.com/office/drawing/2014/main" id="{2EB18C10-21A0-4F51-BA50-2B2CC85A1439}"/>
              </a:ext>
            </a:extLst>
          </p:cNvPr>
          <p:cNvSpPr>
            <a:spLocks noGrp="1"/>
          </p:cNvSpPr>
          <p:nvPr>
            <p:custDataLst>
              <p:tags r:id="rId16"/>
            </p:custDataLst>
          </p:nvPr>
        </p:nvSpPr>
        <p:spPr bwMode="gray">
          <a:xfrm>
            <a:off x="284163" y="2894013"/>
            <a:ext cx="6985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spcBef>
                <a:spcPct val="0"/>
              </a:spcBef>
              <a:spcAft>
                <a:spcPct val="0"/>
              </a:spcAft>
            </a:pPr>
            <a:fld id="{DAC23001-1641-49B8-AEA5-FF25768886B1}" type="datetime'''''''''''''''''''''''''''''4'''''''''''''''''''''''''''''''">
              <a:rPr lang="en-US" altLang="en-US" sz="1000" smtClean="0">
                <a:effectLst/>
                <a:latin typeface="+mn-lt"/>
                <a:cs typeface="+mn-cs"/>
              </a:rPr>
              <a:pPr lvl="0" algn="r">
                <a:spcBef>
                  <a:spcPct val="0"/>
                </a:spcBef>
                <a:spcAft>
                  <a:spcPct val="0"/>
                </a:spcAft>
              </a:pPr>
              <a:t>4</a:t>
            </a:fld>
            <a:endParaRPr lang="en-US" sz="1000">
              <a:latin typeface="+mn-lt"/>
              <a:cs typeface="+mn-cs"/>
            </a:endParaRPr>
          </a:p>
        </p:txBody>
      </p:sp>
      <p:sp>
        <p:nvSpPr>
          <p:cNvPr id="121" name="Text Placeholder 2">
            <a:extLst>
              <a:ext uri="{FF2B5EF4-FFF2-40B4-BE49-F238E27FC236}">
                <a16:creationId xmlns:a16="http://schemas.microsoft.com/office/drawing/2014/main" id="{2EB18C10-21A0-4F51-BA50-2B2CC85A1439}"/>
              </a:ext>
            </a:extLst>
          </p:cNvPr>
          <p:cNvSpPr>
            <a:spLocks noGrp="1"/>
          </p:cNvSpPr>
          <p:nvPr>
            <p:custDataLst>
              <p:tags r:id="rId17"/>
            </p:custDataLst>
          </p:nvPr>
        </p:nvSpPr>
        <p:spPr bwMode="gray">
          <a:xfrm>
            <a:off x="284163" y="2227263"/>
            <a:ext cx="6985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spcBef>
                <a:spcPct val="0"/>
              </a:spcBef>
              <a:spcAft>
                <a:spcPct val="0"/>
              </a:spcAft>
            </a:pPr>
            <a:fld id="{BACE68F4-69F9-42E5-BAA5-BD9BF4D05C2A}" type="datetime'''''''''''''6'''''''''">
              <a:rPr lang="en-US" altLang="en-US" sz="1000" smtClean="0">
                <a:effectLst/>
                <a:latin typeface="+mn-lt"/>
                <a:cs typeface="+mn-cs"/>
              </a:rPr>
              <a:pPr lvl="0" algn="r">
                <a:spcBef>
                  <a:spcPct val="0"/>
                </a:spcBef>
                <a:spcAft>
                  <a:spcPct val="0"/>
                </a:spcAft>
              </a:pPr>
              <a:t>6</a:t>
            </a:fld>
            <a:endParaRPr lang="en-US" sz="1000">
              <a:latin typeface="+mn-lt"/>
              <a:cs typeface="+mn-cs"/>
            </a:endParaRPr>
          </a:p>
        </p:txBody>
      </p:sp>
      <p:sp>
        <p:nvSpPr>
          <p:cNvPr id="73" name="Text Placeholder 2">
            <a:extLst>
              <a:ext uri="{FF2B5EF4-FFF2-40B4-BE49-F238E27FC236}">
                <a16:creationId xmlns:a16="http://schemas.microsoft.com/office/drawing/2014/main" id="{0A842987-14E1-4C97-2521-F0124014C2DB}"/>
              </a:ext>
            </a:extLst>
          </p:cNvPr>
          <p:cNvSpPr>
            <a:spLocks noGrp="1"/>
          </p:cNvSpPr>
          <p:nvPr>
            <p:custDataLst>
              <p:tags r:id="rId18"/>
            </p:custDataLst>
          </p:nvPr>
        </p:nvSpPr>
        <p:spPr bwMode="gray">
          <a:xfrm>
            <a:off x="11804650" y="4225925"/>
            <a:ext cx="174625"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fld id="{BEE86A8E-658B-4429-9166-2A7A43C01C56}" type="datetime'''''''''''''''''''''''''''''''''''''''''''0''.''0'">
              <a:rPr lang="en-US" altLang="en-US" sz="1000" smtClean="0">
                <a:solidFill>
                  <a:srgbClr val="D9D9D9"/>
                </a:solidFill>
                <a:latin typeface="+mn-lt"/>
                <a:cs typeface="+mn-cs"/>
              </a:rPr>
              <a:pPr lvl="0">
                <a:spcBef>
                  <a:spcPct val="0"/>
                </a:spcBef>
                <a:spcAft>
                  <a:spcPct val="0"/>
                </a:spcAft>
              </a:pPr>
              <a:t>0.0</a:t>
            </a:fld>
            <a:endParaRPr lang="en-US" sz="1000" noProof="0">
              <a:solidFill>
                <a:srgbClr val="D9D9D9"/>
              </a:solidFill>
              <a:latin typeface="+mn-lt"/>
              <a:cs typeface="+mn-cs"/>
            </a:endParaRPr>
          </a:p>
        </p:txBody>
      </p:sp>
      <p:sp>
        <p:nvSpPr>
          <p:cNvPr id="74" name="Text Placeholder 2">
            <a:extLst>
              <a:ext uri="{FF2B5EF4-FFF2-40B4-BE49-F238E27FC236}">
                <a16:creationId xmlns:a16="http://schemas.microsoft.com/office/drawing/2014/main" id="{AF3E8E96-58D1-F32A-7E9D-E5D08E99C22E}"/>
              </a:ext>
            </a:extLst>
          </p:cNvPr>
          <p:cNvSpPr>
            <a:spLocks noGrp="1"/>
          </p:cNvSpPr>
          <p:nvPr>
            <p:custDataLst>
              <p:tags r:id="rId19"/>
            </p:custDataLst>
          </p:nvPr>
        </p:nvSpPr>
        <p:spPr bwMode="gray">
          <a:xfrm>
            <a:off x="11804650" y="3725863"/>
            <a:ext cx="174625"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fld id="{17FA5F43-D9B1-41CE-A871-1345B2015E35}" type="datetime'''''''''''''''''''''''''''''1''''.''0'''''">
              <a:rPr lang="en-US" altLang="en-US" sz="1000" smtClean="0">
                <a:solidFill>
                  <a:srgbClr val="D9D9D9"/>
                </a:solidFill>
                <a:latin typeface="+mn-lt"/>
                <a:cs typeface="+mn-cs"/>
              </a:rPr>
              <a:pPr lvl="0">
                <a:spcBef>
                  <a:spcPct val="0"/>
                </a:spcBef>
                <a:spcAft>
                  <a:spcPct val="0"/>
                </a:spcAft>
              </a:pPr>
              <a:t>1.0</a:t>
            </a:fld>
            <a:endParaRPr lang="en-US" sz="1000" noProof="0">
              <a:solidFill>
                <a:srgbClr val="D9D9D9"/>
              </a:solidFill>
              <a:latin typeface="+mn-lt"/>
              <a:cs typeface="+mn-cs"/>
            </a:endParaRPr>
          </a:p>
        </p:txBody>
      </p:sp>
      <p:sp>
        <p:nvSpPr>
          <p:cNvPr id="75" name="Text Placeholder 2">
            <a:extLst>
              <a:ext uri="{FF2B5EF4-FFF2-40B4-BE49-F238E27FC236}">
                <a16:creationId xmlns:a16="http://schemas.microsoft.com/office/drawing/2014/main" id="{E791F841-9707-78CD-2878-43B4B1BF3A87}"/>
              </a:ext>
            </a:extLst>
          </p:cNvPr>
          <p:cNvSpPr>
            <a:spLocks noGrp="1"/>
          </p:cNvSpPr>
          <p:nvPr>
            <p:custDataLst>
              <p:tags r:id="rId20"/>
            </p:custDataLst>
          </p:nvPr>
        </p:nvSpPr>
        <p:spPr bwMode="gray">
          <a:xfrm>
            <a:off x="11804650" y="3227388"/>
            <a:ext cx="174625"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fld id="{FA8366A5-65AB-4670-A08A-680E8CCC6042}" type="datetime'''''''''''''''''''''''''''''2''''.''''''''0'''''''''''''''">
              <a:rPr lang="en-US" altLang="en-US" sz="1000" smtClean="0">
                <a:solidFill>
                  <a:srgbClr val="D9D9D9"/>
                </a:solidFill>
                <a:latin typeface="+mn-lt"/>
                <a:cs typeface="+mn-cs"/>
              </a:rPr>
              <a:pPr lvl="0">
                <a:spcBef>
                  <a:spcPct val="0"/>
                </a:spcBef>
                <a:spcAft>
                  <a:spcPct val="0"/>
                </a:spcAft>
              </a:pPr>
              <a:t>2.0</a:t>
            </a:fld>
            <a:endParaRPr lang="en-US" sz="1000" noProof="0">
              <a:solidFill>
                <a:srgbClr val="D9D9D9"/>
              </a:solidFill>
              <a:latin typeface="+mn-lt"/>
              <a:cs typeface="+mn-cs"/>
            </a:endParaRPr>
          </a:p>
        </p:txBody>
      </p:sp>
      <p:sp>
        <p:nvSpPr>
          <p:cNvPr id="77" name="Text Placeholder 2">
            <a:extLst>
              <a:ext uri="{FF2B5EF4-FFF2-40B4-BE49-F238E27FC236}">
                <a16:creationId xmlns:a16="http://schemas.microsoft.com/office/drawing/2014/main" id="{6F3CB15C-80CE-4560-FB95-E3743FC5F561}"/>
              </a:ext>
            </a:extLst>
          </p:cNvPr>
          <p:cNvSpPr>
            <a:spLocks noGrp="1"/>
          </p:cNvSpPr>
          <p:nvPr>
            <p:custDataLst>
              <p:tags r:id="rId21"/>
            </p:custDataLst>
          </p:nvPr>
        </p:nvSpPr>
        <p:spPr bwMode="gray">
          <a:xfrm>
            <a:off x="11804650" y="2727325"/>
            <a:ext cx="174625"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fld id="{18045FDE-89BC-4926-8C6D-D777C1BDBAEB}" type="datetime'3''.''0'''''''''''''''''''''''''''''''''''''''''''''''''''''''">
              <a:rPr lang="en-US" altLang="en-US" sz="1000" smtClean="0">
                <a:solidFill>
                  <a:srgbClr val="D9D9D9"/>
                </a:solidFill>
                <a:latin typeface="+mn-lt"/>
                <a:cs typeface="+mn-cs"/>
              </a:rPr>
              <a:pPr lvl="0">
                <a:spcBef>
                  <a:spcPct val="0"/>
                </a:spcBef>
                <a:spcAft>
                  <a:spcPct val="0"/>
                </a:spcAft>
              </a:pPr>
              <a:t>3.0</a:t>
            </a:fld>
            <a:endParaRPr lang="en-US" sz="1000" noProof="0">
              <a:solidFill>
                <a:srgbClr val="D9D9D9"/>
              </a:solidFill>
              <a:latin typeface="+mn-lt"/>
              <a:cs typeface="+mn-cs"/>
            </a:endParaRPr>
          </a:p>
        </p:txBody>
      </p:sp>
      <p:sp>
        <p:nvSpPr>
          <p:cNvPr id="78" name="Text Placeholder 2">
            <a:extLst>
              <a:ext uri="{FF2B5EF4-FFF2-40B4-BE49-F238E27FC236}">
                <a16:creationId xmlns:a16="http://schemas.microsoft.com/office/drawing/2014/main" id="{C2C7A010-9B21-9DAD-D669-06C6F1A44A7E}"/>
              </a:ext>
            </a:extLst>
          </p:cNvPr>
          <p:cNvSpPr>
            <a:spLocks noGrp="1"/>
          </p:cNvSpPr>
          <p:nvPr>
            <p:custDataLst>
              <p:tags r:id="rId22"/>
            </p:custDataLst>
          </p:nvPr>
        </p:nvSpPr>
        <p:spPr bwMode="gray">
          <a:xfrm>
            <a:off x="11804650" y="2227263"/>
            <a:ext cx="174625"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fld id="{3000F3F4-7FFE-43F3-B952-C1D97C0734AC}" type="datetime'''''4''''''.''''''''''''''''''''''''''''''''0'''''''''''''">
              <a:rPr lang="en-US" altLang="en-US" sz="1000" smtClean="0">
                <a:solidFill>
                  <a:srgbClr val="D9D9D9"/>
                </a:solidFill>
                <a:latin typeface="+mn-lt"/>
                <a:cs typeface="+mn-cs"/>
              </a:rPr>
              <a:pPr lvl="0">
                <a:spcBef>
                  <a:spcPct val="0"/>
                </a:spcBef>
                <a:spcAft>
                  <a:spcPct val="0"/>
                </a:spcAft>
              </a:pPr>
              <a:t>4.0</a:t>
            </a:fld>
            <a:endParaRPr lang="en-US" sz="1000" noProof="0">
              <a:solidFill>
                <a:srgbClr val="D9D9D9"/>
              </a:solidFill>
              <a:latin typeface="+mn-lt"/>
              <a:cs typeface="+mn-cs"/>
            </a:endParaRPr>
          </a:p>
        </p:txBody>
      </p:sp>
      <p:sp useBgFill="1">
        <p:nvSpPr>
          <p:cNvPr id="166" name="Freeform: Shape 165">
            <a:extLst>
              <a:ext uri="{FF2B5EF4-FFF2-40B4-BE49-F238E27FC236}">
                <a16:creationId xmlns:a16="http://schemas.microsoft.com/office/drawing/2014/main" id="{388A4CCF-451C-EE1D-12CD-9CE89CA25A0E}"/>
              </a:ext>
            </a:extLst>
          </p:cNvPr>
          <p:cNvSpPr/>
          <p:nvPr>
            <p:custDataLst>
              <p:tags r:id="rId23"/>
            </p:custDataLst>
          </p:nvPr>
        </p:nvSpPr>
        <p:spPr bwMode="auto">
          <a:xfrm>
            <a:off x="10228263" y="4244975"/>
            <a:ext cx="96838" cy="146050"/>
          </a:xfrm>
          <a:custGeom>
            <a:avLst/>
            <a:gdLst/>
            <a:ahLst/>
            <a:cxnLst/>
            <a:rect l="0" t="0" r="0" b="0"/>
            <a:pathLst>
              <a:path w="96839" h="146051">
                <a:moveTo>
                  <a:pt x="96838" y="0"/>
                </a:moveTo>
                <a:lnTo>
                  <a:pt x="57150" y="146050"/>
                </a:lnTo>
                <a:lnTo>
                  <a:pt x="0" y="146050"/>
                </a:lnTo>
                <a:lnTo>
                  <a:pt x="39688" y="0"/>
                </a:lnTo>
                <a:close/>
              </a:path>
            </a:pathLst>
          </a:custGeom>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164" name="Freeform: Shape 163">
            <a:extLst>
              <a:ext uri="{FF2B5EF4-FFF2-40B4-BE49-F238E27FC236}">
                <a16:creationId xmlns:a16="http://schemas.microsoft.com/office/drawing/2014/main" id="{4610B295-03D6-CAF2-B3DB-2F2EC11413A6}"/>
              </a:ext>
            </a:extLst>
          </p:cNvPr>
          <p:cNvSpPr/>
          <p:nvPr>
            <p:custDataLst>
              <p:tags r:id="rId24"/>
            </p:custDataLst>
          </p:nvPr>
        </p:nvSpPr>
        <p:spPr bwMode="auto">
          <a:xfrm>
            <a:off x="10228263" y="4244975"/>
            <a:ext cx="39688" cy="146050"/>
          </a:xfrm>
          <a:custGeom>
            <a:avLst/>
            <a:gdLst/>
            <a:ahLst/>
            <a:cxnLst/>
            <a:rect l="0" t="0" r="0" b="0"/>
            <a:pathLst>
              <a:path w="39689" h="146051">
                <a:moveTo>
                  <a:pt x="39688" y="0"/>
                </a:moveTo>
                <a:lnTo>
                  <a:pt x="0" y="14605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5" name="Freeform: Shape 164">
            <a:extLst>
              <a:ext uri="{FF2B5EF4-FFF2-40B4-BE49-F238E27FC236}">
                <a16:creationId xmlns:a16="http://schemas.microsoft.com/office/drawing/2014/main" id="{47F18AE7-BFF8-0ED9-2AE0-7279AEFAC2E6}"/>
              </a:ext>
            </a:extLst>
          </p:cNvPr>
          <p:cNvSpPr/>
          <p:nvPr>
            <p:custDataLst>
              <p:tags r:id="rId25"/>
            </p:custDataLst>
          </p:nvPr>
        </p:nvSpPr>
        <p:spPr bwMode="auto">
          <a:xfrm>
            <a:off x="10285413" y="4244975"/>
            <a:ext cx="39688" cy="146050"/>
          </a:xfrm>
          <a:custGeom>
            <a:avLst/>
            <a:gdLst/>
            <a:ahLst/>
            <a:cxnLst/>
            <a:rect l="0" t="0" r="0" b="0"/>
            <a:pathLst>
              <a:path w="39689" h="146051">
                <a:moveTo>
                  <a:pt x="39688" y="0"/>
                </a:moveTo>
                <a:lnTo>
                  <a:pt x="0" y="14605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Text Placeholder 2">
            <a:extLst>
              <a:ext uri="{FF2B5EF4-FFF2-40B4-BE49-F238E27FC236}">
                <a16:creationId xmlns:a16="http://schemas.microsoft.com/office/drawing/2014/main" id="{A5AD20F2-C8DF-87BF-C2D9-DF949DAC4707}"/>
              </a:ext>
            </a:extLst>
          </p:cNvPr>
          <p:cNvSpPr>
            <a:spLocks noGrp="1"/>
          </p:cNvSpPr>
          <p:nvPr>
            <p:custDataLst>
              <p:tags r:id="rId26"/>
            </p:custDataLst>
          </p:nvPr>
        </p:nvSpPr>
        <p:spPr bwMode="auto">
          <a:xfrm>
            <a:off x="1035050" y="4360863"/>
            <a:ext cx="2921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C44B074E-ACB4-4C6E-A17A-496E7839F6A5}" type="datetime'''''''''''''''''2''''''''0''''''''''''''''''''2''''''''4'">
              <a:rPr lang="en-US" altLang="en-US" sz="1000" smtClean="0">
                <a:latin typeface="+mn-lt"/>
                <a:cs typeface="+mn-cs"/>
              </a:rPr>
              <a:pPr lvl="0" algn="ctr">
                <a:spcBef>
                  <a:spcPct val="0"/>
                </a:spcBef>
                <a:spcAft>
                  <a:spcPct val="0"/>
                </a:spcAft>
              </a:pPr>
              <a:t>2024</a:t>
            </a:fld>
            <a:endParaRPr lang="en-US" sz="1000" noProof="0">
              <a:latin typeface="+mn-lt"/>
              <a:cs typeface="+mn-cs"/>
            </a:endParaRPr>
          </a:p>
        </p:txBody>
      </p:sp>
      <p:sp>
        <p:nvSpPr>
          <p:cNvPr id="83" name="Text Placeholder 2">
            <a:extLst>
              <a:ext uri="{FF2B5EF4-FFF2-40B4-BE49-F238E27FC236}">
                <a16:creationId xmlns:a16="http://schemas.microsoft.com/office/drawing/2014/main" id="{0265BC5C-386A-A9F4-01B4-675C242542C5}"/>
              </a:ext>
            </a:extLst>
          </p:cNvPr>
          <p:cNvSpPr>
            <a:spLocks noGrp="1"/>
          </p:cNvSpPr>
          <p:nvPr>
            <p:custDataLst>
              <p:tags r:id="rId27"/>
            </p:custDataLst>
          </p:nvPr>
        </p:nvSpPr>
        <p:spPr bwMode="auto">
          <a:xfrm>
            <a:off x="2435225" y="4360863"/>
            <a:ext cx="2921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1392C0BB-1608-41EA-97D9-0164D73D2ADD}" type="datetime'''''''''''''''''''''2''''''''''''0''2''''''''5'''">
              <a:rPr lang="en-US" altLang="en-US" sz="1000" smtClean="0">
                <a:latin typeface="+mn-lt"/>
                <a:cs typeface="+mn-cs"/>
              </a:rPr>
              <a:pPr lvl="0" algn="ctr">
                <a:spcBef>
                  <a:spcPct val="0"/>
                </a:spcBef>
                <a:spcAft>
                  <a:spcPct val="0"/>
                </a:spcAft>
              </a:pPr>
              <a:t>2025</a:t>
            </a:fld>
            <a:endParaRPr lang="en-US" sz="1000" noProof="0">
              <a:latin typeface="+mn-lt"/>
              <a:cs typeface="+mn-cs"/>
            </a:endParaRPr>
          </a:p>
        </p:txBody>
      </p:sp>
      <p:sp>
        <p:nvSpPr>
          <p:cNvPr id="84" name="Text Placeholder 2">
            <a:extLst>
              <a:ext uri="{FF2B5EF4-FFF2-40B4-BE49-F238E27FC236}">
                <a16:creationId xmlns:a16="http://schemas.microsoft.com/office/drawing/2014/main" id="{65FDAEDD-E422-D961-B877-AA5BAA86D6B3}"/>
              </a:ext>
            </a:extLst>
          </p:cNvPr>
          <p:cNvSpPr>
            <a:spLocks noGrp="1"/>
          </p:cNvSpPr>
          <p:nvPr>
            <p:custDataLst>
              <p:tags r:id="rId28"/>
            </p:custDataLst>
          </p:nvPr>
        </p:nvSpPr>
        <p:spPr bwMode="auto">
          <a:xfrm>
            <a:off x="3833813" y="4360863"/>
            <a:ext cx="2921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ED70C3B0-073B-4436-BBAA-DB85B7F86E6A}" type="datetime'20''''''''''''''''''''''''''2''''''''''''''6'''''''''">
              <a:rPr lang="en-US" altLang="en-US" sz="1000" smtClean="0">
                <a:latin typeface="+mn-lt"/>
                <a:cs typeface="+mn-cs"/>
              </a:rPr>
              <a:pPr lvl="0" algn="ctr">
                <a:spcBef>
                  <a:spcPct val="0"/>
                </a:spcBef>
                <a:spcAft>
                  <a:spcPct val="0"/>
                </a:spcAft>
              </a:pPr>
              <a:t>2026</a:t>
            </a:fld>
            <a:endParaRPr lang="en-US" sz="1000" noProof="0">
              <a:latin typeface="+mn-lt"/>
              <a:cs typeface="+mn-cs"/>
            </a:endParaRPr>
          </a:p>
        </p:txBody>
      </p:sp>
      <p:sp>
        <p:nvSpPr>
          <p:cNvPr id="85" name="Text Placeholder 2">
            <a:extLst>
              <a:ext uri="{FF2B5EF4-FFF2-40B4-BE49-F238E27FC236}">
                <a16:creationId xmlns:a16="http://schemas.microsoft.com/office/drawing/2014/main" id="{17DE7590-614D-F00F-B22A-24AE8738A425}"/>
              </a:ext>
            </a:extLst>
          </p:cNvPr>
          <p:cNvSpPr>
            <a:spLocks noGrp="1"/>
          </p:cNvSpPr>
          <p:nvPr>
            <p:custDataLst>
              <p:tags r:id="rId29"/>
            </p:custDataLst>
          </p:nvPr>
        </p:nvSpPr>
        <p:spPr bwMode="auto">
          <a:xfrm>
            <a:off x="5233988" y="4360863"/>
            <a:ext cx="2921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7A73B1F8-80EF-4FE3-AF85-3D08728D81AE}" type="datetime'''''''''2''''0''2''''''''''''7'''''''">
              <a:rPr lang="en-US" altLang="en-US" sz="1000" smtClean="0">
                <a:latin typeface="+mn-lt"/>
                <a:cs typeface="+mn-cs"/>
              </a:rPr>
              <a:pPr lvl="0" algn="ctr">
                <a:spcBef>
                  <a:spcPct val="0"/>
                </a:spcBef>
                <a:spcAft>
                  <a:spcPct val="0"/>
                </a:spcAft>
              </a:pPr>
              <a:t>2027</a:t>
            </a:fld>
            <a:endParaRPr lang="en-US" sz="1000" noProof="0">
              <a:latin typeface="+mn-lt"/>
              <a:cs typeface="+mn-cs"/>
            </a:endParaRPr>
          </a:p>
        </p:txBody>
      </p:sp>
      <p:sp>
        <p:nvSpPr>
          <p:cNvPr id="87" name="Text Placeholder 2">
            <a:extLst>
              <a:ext uri="{FF2B5EF4-FFF2-40B4-BE49-F238E27FC236}">
                <a16:creationId xmlns:a16="http://schemas.microsoft.com/office/drawing/2014/main" id="{AEB0D477-0843-DA2C-C265-FBBFE079F4A8}"/>
              </a:ext>
            </a:extLst>
          </p:cNvPr>
          <p:cNvSpPr>
            <a:spLocks noGrp="1"/>
          </p:cNvSpPr>
          <p:nvPr>
            <p:custDataLst>
              <p:tags r:id="rId30"/>
            </p:custDataLst>
          </p:nvPr>
        </p:nvSpPr>
        <p:spPr bwMode="auto">
          <a:xfrm>
            <a:off x="6632575" y="4360863"/>
            <a:ext cx="2921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E1C7AB6D-00F3-4BBB-BC0A-20A7C8CBFEA4}" type="datetime'''''''''''2''0''''''''''''2''''8'''''''''''''''''''''">
              <a:rPr lang="en-US" altLang="en-US" sz="1000" smtClean="0">
                <a:latin typeface="+mn-lt"/>
                <a:cs typeface="+mn-cs"/>
              </a:rPr>
              <a:pPr lvl="0" algn="ctr">
                <a:spcBef>
                  <a:spcPct val="0"/>
                </a:spcBef>
                <a:spcAft>
                  <a:spcPct val="0"/>
                </a:spcAft>
              </a:pPr>
              <a:t>2028</a:t>
            </a:fld>
            <a:endParaRPr lang="en-US" sz="1000" noProof="0">
              <a:latin typeface="+mn-lt"/>
              <a:cs typeface="+mn-cs"/>
            </a:endParaRPr>
          </a:p>
        </p:txBody>
      </p:sp>
      <p:sp>
        <p:nvSpPr>
          <p:cNvPr id="89" name="Text Placeholder 2">
            <a:extLst>
              <a:ext uri="{FF2B5EF4-FFF2-40B4-BE49-F238E27FC236}">
                <a16:creationId xmlns:a16="http://schemas.microsoft.com/office/drawing/2014/main" id="{BBD8A266-5094-27E0-7D0F-BA66CA6374F5}"/>
              </a:ext>
            </a:extLst>
          </p:cNvPr>
          <p:cNvSpPr>
            <a:spLocks noGrp="1"/>
          </p:cNvSpPr>
          <p:nvPr>
            <p:custDataLst>
              <p:tags r:id="rId31"/>
            </p:custDataLst>
          </p:nvPr>
        </p:nvSpPr>
        <p:spPr bwMode="auto">
          <a:xfrm>
            <a:off x="8031163" y="4360863"/>
            <a:ext cx="2921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63FFC740-594A-4585-8C9B-A7B2620ECDBF}" type="datetime'2''0''''''''''2''''''''''''''''''''''''9'''''''''''''''''">
              <a:rPr lang="en-US" altLang="en-US" sz="1000" smtClean="0">
                <a:latin typeface="+mn-lt"/>
                <a:cs typeface="+mn-cs"/>
              </a:rPr>
              <a:pPr lvl="0" algn="ctr">
                <a:spcBef>
                  <a:spcPct val="0"/>
                </a:spcBef>
                <a:spcAft>
                  <a:spcPct val="0"/>
                </a:spcAft>
              </a:pPr>
              <a:t>2029</a:t>
            </a:fld>
            <a:endParaRPr lang="en-US" sz="1000" noProof="0">
              <a:latin typeface="+mn-lt"/>
              <a:cs typeface="+mn-cs"/>
            </a:endParaRPr>
          </a:p>
        </p:txBody>
      </p:sp>
      <p:sp>
        <p:nvSpPr>
          <p:cNvPr id="91" name="Text Placeholder 2">
            <a:extLst>
              <a:ext uri="{FF2B5EF4-FFF2-40B4-BE49-F238E27FC236}">
                <a16:creationId xmlns:a16="http://schemas.microsoft.com/office/drawing/2014/main" id="{145C1D63-C1B7-C192-9054-6FBB7605A6EB}"/>
              </a:ext>
            </a:extLst>
          </p:cNvPr>
          <p:cNvSpPr>
            <a:spLocks noGrp="1"/>
          </p:cNvSpPr>
          <p:nvPr>
            <p:custDataLst>
              <p:tags r:id="rId32"/>
            </p:custDataLst>
          </p:nvPr>
        </p:nvSpPr>
        <p:spPr bwMode="auto">
          <a:xfrm>
            <a:off x="9431338" y="4360863"/>
            <a:ext cx="2921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7D7449DE-7D1F-4A22-ABB2-E20DD3158621}" type="datetime'''''2''''''''''''''''''''''''''0''''3''''''0'''''">
              <a:rPr lang="en-US" altLang="en-US" sz="1000" smtClean="0">
                <a:latin typeface="+mn-lt"/>
                <a:cs typeface="+mn-cs"/>
              </a:rPr>
              <a:pPr lvl="0" algn="ctr">
                <a:spcBef>
                  <a:spcPct val="0"/>
                </a:spcBef>
                <a:spcAft>
                  <a:spcPct val="0"/>
                </a:spcAft>
              </a:pPr>
              <a:t>2030</a:t>
            </a:fld>
            <a:endParaRPr lang="en-US" sz="1000" noProof="0">
              <a:latin typeface="+mn-lt"/>
              <a:cs typeface="+mn-cs"/>
            </a:endParaRPr>
          </a:p>
        </p:txBody>
      </p:sp>
      <p:sp>
        <p:nvSpPr>
          <p:cNvPr id="93" name="Text Placeholder 2">
            <a:extLst>
              <a:ext uri="{FF2B5EF4-FFF2-40B4-BE49-F238E27FC236}">
                <a16:creationId xmlns:a16="http://schemas.microsoft.com/office/drawing/2014/main" id="{67295D4B-4A72-35FE-5C90-A0A14B95AB0C}"/>
              </a:ext>
            </a:extLst>
          </p:cNvPr>
          <p:cNvSpPr>
            <a:spLocks noGrp="1"/>
          </p:cNvSpPr>
          <p:nvPr>
            <p:custDataLst>
              <p:tags r:id="rId33"/>
            </p:custDataLst>
          </p:nvPr>
        </p:nvSpPr>
        <p:spPr bwMode="auto">
          <a:xfrm>
            <a:off x="10829925" y="4360863"/>
            <a:ext cx="2921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37CC8E23-5D15-4328-9A07-5741562139F8}" type="datetime'''''''2''''''''''''''0''''''''''''''35'''''''''">
              <a:rPr lang="en-US" altLang="en-US" sz="1000" smtClean="0">
                <a:latin typeface="+mn-lt"/>
                <a:cs typeface="+mn-cs"/>
              </a:rPr>
              <a:pPr lvl="0" algn="ctr">
                <a:spcBef>
                  <a:spcPct val="0"/>
                </a:spcBef>
                <a:spcAft>
                  <a:spcPct val="0"/>
                </a:spcAft>
              </a:pPr>
              <a:t>2035</a:t>
            </a:fld>
            <a:endParaRPr lang="en-US" sz="1000" noProof="0">
              <a:latin typeface="+mn-lt"/>
              <a:cs typeface="+mn-cs"/>
            </a:endParaRPr>
          </a:p>
        </p:txBody>
      </p:sp>
      <p:sp>
        <p:nvSpPr>
          <p:cNvPr id="141" name="Rectangle 140">
            <a:extLst>
              <a:ext uri="{FF2B5EF4-FFF2-40B4-BE49-F238E27FC236}">
                <a16:creationId xmlns:a16="http://schemas.microsoft.com/office/drawing/2014/main" id="{7C5E9900-98A5-5DDF-4193-C1F9F0684E6C}"/>
              </a:ext>
            </a:extLst>
          </p:cNvPr>
          <p:cNvSpPr/>
          <p:nvPr/>
        </p:nvSpPr>
        <p:spPr>
          <a:xfrm>
            <a:off x="584200" y="2078776"/>
            <a:ext cx="10905068" cy="2234461"/>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noProof="0"/>
          </a:p>
        </p:txBody>
      </p:sp>
      <p:graphicFrame>
        <p:nvGraphicFramePr>
          <p:cNvPr id="241" name="Chart 240">
            <a:extLst>
              <a:ext uri="{FF2B5EF4-FFF2-40B4-BE49-F238E27FC236}">
                <a16:creationId xmlns:a16="http://schemas.microsoft.com/office/drawing/2014/main" id="{BC88D4FE-FAB6-EE91-CD62-DBFA215570E7}"/>
              </a:ext>
            </a:extLst>
          </p:cNvPr>
          <p:cNvGraphicFramePr/>
          <p:nvPr>
            <p:custDataLst>
              <p:tags r:id="rId34"/>
            </p:custDataLst>
            <p:extLst>
              <p:ext uri="{D42A27DB-BD31-4B8C-83A1-F6EECF244321}">
                <p14:modId xmlns:p14="http://schemas.microsoft.com/office/powerpoint/2010/main" val="3438827667"/>
              </p:ext>
            </p:extLst>
          </p:nvPr>
        </p:nvGraphicFramePr>
        <p:xfrm>
          <a:off x="1006475" y="2236788"/>
          <a:ext cx="10169525" cy="2163762"/>
        </p:xfrm>
        <a:graphic>
          <a:graphicData uri="http://schemas.openxmlformats.org/drawingml/2006/chart">
            <c:chart xmlns:c="http://schemas.openxmlformats.org/drawingml/2006/chart" xmlns:r="http://schemas.openxmlformats.org/officeDocument/2006/relationships" r:id="rId40"/>
          </a:graphicData>
        </a:graphic>
      </p:graphicFrame>
      <p:cxnSp>
        <p:nvCxnSpPr>
          <p:cNvPr id="5" name="Straight Connector 4">
            <a:extLst>
              <a:ext uri="{FF2B5EF4-FFF2-40B4-BE49-F238E27FC236}">
                <a16:creationId xmlns:a16="http://schemas.microsoft.com/office/drawing/2014/main" id="{3EE619B8-C47C-547D-7D7C-E1D23F90AE19}"/>
              </a:ext>
            </a:extLst>
          </p:cNvPr>
          <p:cNvCxnSpPr>
            <a:cxnSpLocks/>
          </p:cNvCxnSpPr>
          <p:nvPr/>
        </p:nvCxnSpPr>
        <p:spPr>
          <a:xfrm flipV="1">
            <a:off x="4019898" y="5212003"/>
            <a:ext cx="0" cy="1389785"/>
          </a:xfrm>
          <a:prstGeom prst="line">
            <a:avLst/>
          </a:prstGeom>
          <a:ln w="9525" cap="flat" cmpd="sng" algn="ctr">
            <a:solidFill>
              <a:schemeClr val="bg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26FD3B-0DA0-C59C-F68B-53C8F2DEAE9D}"/>
              </a:ext>
            </a:extLst>
          </p:cNvPr>
          <p:cNvCxnSpPr>
            <a:cxnSpLocks/>
          </p:cNvCxnSpPr>
          <p:nvPr/>
        </p:nvCxnSpPr>
        <p:spPr>
          <a:xfrm flipV="1">
            <a:off x="7950809" y="5212003"/>
            <a:ext cx="0" cy="1389785"/>
          </a:xfrm>
          <a:prstGeom prst="line">
            <a:avLst/>
          </a:prstGeom>
          <a:ln w="9525" cap="flat" cmpd="sng" algn="ctr">
            <a:solidFill>
              <a:schemeClr val="bg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A7B06FA-5EF1-09FC-6128-55ED507DFB0F}"/>
              </a:ext>
            </a:extLst>
          </p:cNvPr>
          <p:cNvSpPr txBox="1"/>
          <p:nvPr/>
        </p:nvSpPr>
        <p:spPr bwMode="gray">
          <a:xfrm>
            <a:off x="11185713" y="1592243"/>
            <a:ext cx="728206" cy="580534"/>
          </a:xfrm>
          <a:prstGeom prst="rect">
            <a:avLst/>
          </a:prstGeom>
          <a:noFill/>
        </p:spPr>
        <p:txBody>
          <a:bodyPr wrap="square" lIns="36000" tIns="36000" rIns="36000" bIns="36000" rtlCol="0">
            <a:spAutoFit/>
          </a:bodyPr>
          <a:lstStyle/>
          <a:p>
            <a:pPr marL="0" marR="0" lvl="0" indent="0" defTabSz="711200" eaLnBrk="1" fontAlgn="auto" latinLnBrk="0" hangingPunct="1">
              <a:lnSpc>
                <a:spcPct val="100000"/>
              </a:lnSpc>
              <a:spcBef>
                <a:spcPts val="600"/>
              </a:spcBef>
              <a:spcAft>
                <a:spcPts val="0"/>
              </a:spcAft>
              <a:buClrTx/>
              <a:buSzTx/>
              <a:buFontTx/>
              <a:buNone/>
              <a:tabLst/>
              <a:defRPr/>
            </a:pPr>
            <a:r>
              <a:rPr kumimoji="0" lang="en-US" sz="1600" b="1" i="0" u="none" strike="noStrike" kern="0" cap="none" spc="0" normalizeH="0" baseline="0" noProof="0">
                <a:ln>
                  <a:noFill/>
                </a:ln>
                <a:solidFill>
                  <a:schemeClr val="bg1">
                    <a:lumMod val="85000"/>
                  </a:schemeClr>
                </a:solidFill>
                <a:effectLst/>
                <a:uLnTx/>
                <a:uFillTx/>
              </a:rPr>
              <a:t> </a:t>
            </a:r>
          </a:p>
          <a:p>
            <a:pPr marL="0" marR="0" lvl="0" indent="0" defTabSz="711200" eaLnBrk="1" fontAlgn="auto" latinLnBrk="0" hangingPunct="1">
              <a:lnSpc>
                <a:spcPct val="100000"/>
              </a:lnSpc>
              <a:spcBef>
                <a:spcPts val="600"/>
              </a:spcBef>
              <a:spcAft>
                <a:spcPts val="0"/>
              </a:spcAft>
              <a:buClrTx/>
              <a:buSzTx/>
              <a:buFontTx/>
              <a:buNone/>
              <a:tabLst/>
              <a:defRPr/>
            </a:pPr>
            <a:r>
              <a:rPr lang="en-US" sz="1200" kern="0" spc="300" noProof="0">
                <a:solidFill>
                  <a:schemeClr val="bg1">
                    <a:lumMod val="85000"/>
                  </a:schemeClr>
                </a:solidFill>
              </a:rPr>
              <a:t>Bgal</a:t>
            </a:r>
            <a:endParaRPr kumimoji="0" lang="en-US" sz="1200" b="0" i="0" u="none" strike="noStrike" kern="0" cap="none" spc="300" normalizeH="0" baseline="0" noProof="0">
              <a:ln>
                <a:noFill/>
              </a:ln>
              <a:solidFill>
                <a:schemeClr val="bg1">
                  <a:lumMod val="85000"/>
                </a:schemeClr>
              </a:solidFill>
              <a:effectLst/>
              <a:uLnTx/>
              <a:uFillTx/>
            </a:endParaRPr>
          </a:p>
        </p:txBody>
      </p:sp>
      <p:sp>
        <p:nvSpPr>
          <p:cNvPr id="3" name="btfpBulletedList113152">
            <a:extLst>
              <a:ext uri="{FF2B5EF4-FFF2-40B4-BE49-F238E27FC236}">
                <a16:creationId xmlns:a16="http://schemas.microsoft.com/office/drawing/2014/main" id="{79D5EF89-D3AA-864C-3AE6-FA4CF604054D}"/>
              </a:ext>
            </a:extLst>
          </p:cNvPr>
          <p:cNvSpPr txBox="1"/>
          <p:nvPr/>
        </p:nvSpPr>
        <p:spPr>
          <a:xfrm>
            <a:off x="8193019" y="5205413"/>
            <a:ext cx="3432243" cy="646331"/>
          </a:xfrm>
          <a:prstGeom prst="rect">
            <a:avLst/>
          </a:prstGeom>
          <a:noFill/>
        </p:spPr>
        <p:txBody>
          <a:bodyPr wrap="square" lIns="0" tIns="0" rIns="0" bIns="0" rtlCol="0" anchor="t">
            <a:spAutoFit/>
          </a:bodyPr>
          <a:lstStyle/>
          <a:p>
            <a:pPr marL="285750" indent="-285750">
              <a:spcBef>
                <a:spcPts val="1200"/>
              </a:spcBef>
              <a:buClr>
                <a:schemeClr val="accent1"/>
              </a:buClr>
              <a:buFont typeface="Wingdings 3" panose="05040102010807070707" pitchFamily="18" charset="2"/>
              <a:buChar char=""/>
            </a:pPr>
            <a:r>
              <a:rPr lang="en-US" sz="1400" b="1" dirty="0">
                <a:latin typeface="Arial  "/>
              </a:rPr>
              <a:t>More delays and cancellations are expected</a:t>
            </a:r>
            <a:r>
              <a:rPr lang="en-US" sz="1400" dirty="0">
                <a:latin typeface="Arial  "/>
              </a:rPr>
              <a:t> as capacity adjusts to regulatory demand</a:t>
            </a:r>
          </a:p>
        </p:txBody>
      </p:sp>
    </p:spTree>
    <p:extLst>
      <p:ext uri="{BB962C8B-B14F-4D97-AF65-F5344CB8AC3E}">
        <p14:creationId xmlns:p14="http://schemas.microsoft.com/office/powerpoint/2010/main" val="4083674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E6E4F-85F8-0DD6-50A3-CEA4A4B9FC00}"/>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CB608E2D-1AD0-63AF-6AFD-056C4983C0DB}"/>
              </a:ext>
            </a:extLst>
          </p:cNvPr>
          <p:cNvGraphicFramePr>
            <a:graphicFrameLocks noChangeAspect="1"/>
          </p:cNvGraphicFramePr>
          <p:nvPr>
            <p:custDataLst>
              <p:tags r:id="rId1"/>
            </p:custDataLst>
            <p:extLst>
              <p:ext uri="{D42A27DB-BD31-4B8C-83A1-F6EECF244321}">
                <p14:modId xmlns:p14="http://schemas.microsoft.com/office/powerpoint/2010/main" val="4236765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5" imgW="426" imgH="426" progId="TCLayout.ActiveDocument.1">
                  <p:embed/>
                </p:oleObj>
              </mc:Choice>
              <mc:Fallback>
                <p:oleObj name="think-cell Slide" r:id="rId35" imgW="426" imgH="426" progId="TCLayout.ActiveDocument.1">
                  <p:embed/>
                  <p:pic>
                    <p:nvPicPr>
                      <p:cNvPr id="6" name="think-cell data - do not delete" hidden="1">
                        <a:extLst>
                          <a:ext uri="{FF2B5EF4-FFF2-40B4-BE49-F238E27FC236}">
                            <a16:creationId xmlns:a16="http://schemas.microsoft.com/office/drawing/2014/main" id="{CB608E2D-1AD0-63AF-6AFD-056C4983C0DB}"/>
                          </a:ext>
                        </a:extLst>
                      </p:cNvPr>
                      <p:cNvPicPr/>
                      <p:nvPr/>
                    </p:nvPicPr>
                    <p:blipFill>
                      <a:blip r:embed="rId36"/>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E54ABFA9-2537-91A0-EC2E-F4F4A8ACE246}"/>
              </a:ext>
            </a:extLst>
          </p:cNvPr>
          <p:cNvSpPr>
            <a:spLocks noGrp="1"/>
          </p:cNvSpPr>
          <p:nvPr>
            <p:ph type="sldNum" sz="quarter" idx="12"/>
          </p:nvPr>
        </p:nvSpPr>
        <p:spPr/>
        <p:txBody>
          <a:bodyPr/>
          <a:lstStyle/>
          <a:p>
            <a:fld id="{13402C37-6518-4C46-A924-AEC985BB8BDA}" type="slidenum">
              <a:rPr lang="en-US" smtClean="0"/>
              <a:pPr/>
              <a:t>8</a:t>
            </a:fld>
            <a:endParaRPr lang="en-US"/>
          </a:p>
        </p:txBody>
      </p:sp>
      <p:sp>
        <p:nvSpPr>
          <p:cNvPr id="3" name="Title 2">
            <a:extLst>
              <a:ext uri="{FF2B5EF4-FFF2-40B4-BE49-F238E27FC236}">
                <a16:creationId xmlns:a16="http://schemas.microsoft.com/office/drawing/2014/main" id="{A2F7B0BB-9903-E207-E983-2F9C4759354C}"/>
              </a:ext>
            </a:extLst>
          </p:cNvPr>
          <p:cNvSpPr>
            <a:spLocks noGrp="1"/>
          </p:cNvSpPr>
          <p:nvPr>
            <p:ph type="title"/>
          </p:nvPr>
        </p:nvSpPr>
        <p:spPr>
          <a:xfrm>
            <a:off x="334962" y="555051"/>
            <a:ext cx="11522075" cy="660310"/>
          </a:xfrm>
        </p:spPr>
        <p:txBody>
          <a:bodyPr vert="horz"/>
          <a:lstStyle/>
          <a:p>
            <a:r>
              <a:rPr lang="en-US" sz="2400" cap="none">
                <a:latin typeface="+mj-lt"/>
              </a:rPr>
              <a:t>By 2035, current SAF capacity outlook is expected to fall short of </a:t>
            </a:r>
            <a:r>
              <a:rPr lang="en-US">
                <a:latin typeface="+mj-lt"/>
              </a:rPr>
              <a:t>surging demand from mandates and targets</a:t>
            </a:r>
            <a:endParaRPr lang="en-US"/>
          </a:p>
        </p:txBody>
      </p:sp>
      <p:sp>
        <p:nvSpPr>
          <p:cNvPr id="4" name="Text Placeholder 3">
            <a:extLst>
              <a:ext uri="{FF2B5EF4-FFF2-40B4-BE49-F238E27FC236}">
                <a16:creationId xmlns:a16="http://schemas.microsoft.com/office/drawing/2014/main" id="{E793F62E-C585-6526-43B6-A7B56A478B9A}"/>
              </a:ext>
            </a:extLst>
          </p:cNvPr>
          <p:cNvSpPr>
            <a:spLocks noGrp="1"/>
          </p:cNvSpPr>
          <p:nvPr>
            <p:ph type="body" sz="quarter" idx="18"/>
          </p:nvPr>
        </p:nvSpPr>
        <p:spPr/>
        <p:txBody>
          <a:bodyPr/>
          <a:lstStyle/>
          <a:p>
            <a:endParaRPr lang="en-US"/>
          </a:p>
        </p:txBody>
      </p:sp>
      <p:sp>
        <p:nvSpPr>
          <p:cNvPr id="7" name="TextBox 6">
            <a:extLst>
              <a:ext uri="{FF2B5EF4-FFF2-40B4-BE49-F238E27FC236}">
                <a16:creationId xmlns:a16="http://schemas.microsoft.com/office/drawing/2014/main" id="{CA933D21-7FC6-6387-9B30-13E1A9886E97}"/>
              </a:ext>
            </a:extLst>
          </p:cNvPr>
          <p:cNvSpPr txBox="1"/>
          <p:nvPr/>
        </p:nvSpPr>
        <p:spPr bwMode="gray">
          <a:xfrm>
            <a:off x="411163" y="1357313"/>
            <a:ext cx="11522072" cy="580534"/>
          </a:xfrm>
          <a:prstGeom prst="rect">
            <a:avLst/>
          </a:prstGeom>
          <a:noFill/>
        </p:spPr>
        <p:txBody>
          <a:bodyPr wrap="square" lIns="36000" tIns="36000" rIns="36000" bIns="36000" rtlCol="0">
            <a:spAutoFit/>
          </a:bodyPr>
          <a:lstStyle/>
          <a:p>
            <a:pPr marL="0" marR="0" lvl="0" indent="0" defTabSz="711200" eaLnBrk="1" fontAlgn="auto" latinLnBrk="0" hangingPunct="1">
              <a:lnSpc>
                <a:spcPct val="100000"/>
              </a:lnSpc>
              <a:spcBef>
                <a:spcPts val="600"/>
              </a:spcBef>
              <a:spcAft>
                <a:spcPts val="0"/>
              </a:spcAft>
              <a:buClrTx/>
              <a:buSzTx/>
              <a:buFontTx/>
              <a:buNone/>
              <a:tabLst/>
              <a:defRPr/>
            </a:pPr>
            <a:r>
              <a:rPr kumimoji="0" lang="en-US" sz="1600" b="1" i="0" u="none" strike="noStrike" kern="0" cap="none" spc="0" normalizeH="0" baseline="0" noProof="0">
                <a:ln>
                  <a:noFill/>
                </a:ln>
                <a:solidFill>
                  <a:srgbClr val="000000"/>
                </a:solidFill>
                <a:effectLst/>
                <a:uLnTx/>
                <a:uFillTx/>
              </a:rPr>
              <a:t>SAF demand &amp; supply by 2035</a:t>
            </a:r>
          </a:p>
          <a:p>
            <a:pPr marL="0" marR="0" lvl="0" indent="0" defTabSz="711200" eaLnBrk="1" fontAlgn="auto" latinLnBrk="0" hangingPunct="1">
              <a:lnSpc>
                <a:spcPct val="100000"/>
              </a:lnSpc>
              <a:spcBef>
                <a:spcPts val="600"/>
              </a:spcBef>
              <a:spcAft>
                <a:spcPts val="0"/>
              </a:spcAft>
              <a:buClrTx/>
              <a:buSzTx/>
              <a:buFontTx/>
              <a:buNone/>
              <a:tabLst/>
              <a:defRPr/>
            </a:pPr>
            <a:r>
              <a:rPr lang="en-US" sz="1200" kern="0" spc="300">
                <a:solidFill>
                  <a:srgbClr val="000000"/>
                </a:solidFill>
              </a:rPr>
              <a:t>Mt (</a:t>
            </a:r>
            <a:r>
              <a:rPr lang="en-US" sz="1200" kern="0" spc="300" err="1">
                <a:solidFill>
                  <a:srgbClr val="000000"/>
                </a:solidFill>
              </a:rPr>
              <a:t>Bgal</a:t>
            </a:r>
            <a:r>
              <a:rPr lang="en-US" sz="1200" kern="0" spc="300">
                <a:solidFill>
                  <a:srgbClr val="000000"/>
                </a:solidFill>
              </a:rPr>
              <a:t>) per year</a:t>
            </a:r>
            <a:endParaRPr kumimoji="0" lang="en-US" sz="1200" b="0" i="0" u="none" strike="noStrike" kern="0" cap="none" spc="300" normalizeH="0" baseline="0" noProof="0">
              <a:ln>
                <a:noFill/>
              </a:ln>
              <a:solidFill>
                <a:srgbClr val="000000"/>
              </a:solidFill>
              <a:effectLst/>
              <a:uLnTx/>
              <a:uFillTx/>
            </a:endParaRPr>
          </a:p>
        </p:txBody>
      </p:sp>
      <p:grpSp>
        <p:nvGrpSpPr>
          <p:cNvPr id="8" name="Group 7">
            <a:extLst>
              <a:ext uri="{FF2B5EF4-FFF2-40B4-BE49-F238E27FC236}">
                <a16:creationId xmlns:a16="http://schemas.microsoft.com/office/drawing/2014/main" id="{483DDE11-1ED4-BE8C-23A0-B36CC62B755A}"/>
              </a:ext>
            </a:extLst>
          </p:cNvPr>
          <p:cNvGrpSpPr>
            <a:grpSpLocks noGrp="1" noUngrp="1" noRot="1" noMove="1" noResize="1"/>
          </p:cNvGrpSpPr>
          <p:nvPr/>
        </p:nvGrpSpPr>
        <p:grpSpPr>
          <a:xfrm>
            <a:off x="1450359" y="1515912"/>
            <a:ext cx="9291280" cy="5104278"/>
            <a:chOff x="806250" y="1980431"/>
            <a:chExt cx="8860930" cy="5243748"/>
          </a:xfrm>
          <a:solidFill>
            <a:schemeClr val="bg1">
              <a:lumMod val="95000"/>
            </a:schemeClr>
          </a:solidFill>
        </p:grpSpPr>
        <p:sp>
          <p:nvSpPr>
            <p:cNvPr id="9" name="Freeform 5">
              <a:extLst>
                <a:ext uri="{FF2B5EF4-FFF2-40B4-BE49-F238E27FC236}">
                  <a16:creationId xmlns:a16="http://schemas.microsoft.com/office/drawing/2014/main" id="{192B3704-2160-EC06-A0AA-865FA7109E22}"/>
                </a:ext>
              </a:extLst>
            </p:cNvPr>
            <p:cNvSpPr>
              <a:spLocks noGrp="1" noRot="1" noMove="1" noResize="1" noEditPoints="1" noAdjustHandles="1" noChangeArrowheads="1" noChangeShapeType="1"/>
            </p:cNvSpPr>
            <p:nvPr/>
          </p:nvSpPr>
          <p:spPr bwMode="auto">
            <a:xfrm>
              <a:off x="3118925" y="3808215"/>
              <a:ext cx="55861" cy="27522"/>
            </a:xfrm>
            <a:custGeom>
              <a:avLst/>
              <a:gdLst/>
              <a:ahLst/>
              <a:cxnLst>
                <a:cxn ang="0">
                  <a:pos x="1" y="7"/>
                </a:cxn>
                <a:cxn ang="0">
                  <a:pos x="1" y="6"/>
                </a:cxn>
                <a:cxn ang="0">
                  <a:pos x="4" y="4"/>
                </a:cxn>
                <a:cxn ang="0">
                  <a:pos x="8" y="4"/>
                </a:cxn>
                <a:cxn ang="0">
                  <a:pos x="12" y="2"/>
                </a:cxn>
                <a:cxn ang="0">
                  <a:pos x="14" y="2"/>
                </a:cxn>
                <a:cxn ang="0">
                  <a:pos x="14" y="4"/>
                </a:cxn>
                <a:cxn ang="0">
                  <a:pos x="17" y="2"/>
                </a:cxn>
                <a:cxn ang="0">
                  <a:pos x="17" y="2"/>
                </a:cxn>
                <a:cxn ang="0">
                  <a:pos x="11" y="6"/>
                </a:cxn>
                <a:cxn ang="0">
                  <a:pos x="8" y="7"/>
                </a:cxn>
                <a:cxn ang="0">
                  <a:pos x="4" y="7"/>
                </a:cxn>
                <a:cxn ang="0">
                  <a:pos x="1" y="9"/>
                </a:cxn>
                <a:cxn ang="0">
                  <a:pos x="1" y="7"/>
                </a:cxn>
              </a:cxnLst>
              <a:rect l="0" t="0" r="r" b="b"/>
              <a:pathLst>
                <a:path w="18" h="9">
                  <a:moveTo>
                    <a:pt x="1" y="7"/>
                  </a:moveTo>
                  <a:cubicBezTo>
                    <a:pt x="0" y="7"/>
                    <a:pt x="0" y="7"/>
                    <a:pt x="1" y="6"/>
                  </a:cubicBezTo>
                  <a:cubicBezTo>
                    <a:pt x="4" y="4"/>
                    <a:pt x="3" y="4"/>
                    <a:pt x="4" y="4"/>
                  </a:cubicBezTo>
                  <a:cubicBezTo>
                    <a:pt x="6" y="4"/>
                    <a:pt x="6" y="4"/>
                    <a:pt x="8" y="4"/>
                  </a:cubicBezTo>
                  <a:cubicBezTo>
                    <a:pt x="9" y="2"/>
                    <a:pt x="11" y="4"/>
                    <a:pt x="12" y="2"/>
                  </a:cubicBezTo>
                  <a:cubicBezTo>
                    <a:pt x="15" y="0"/>
                    <a:pt x="17" y="0"/>
                    <a:pt x="14" y="2"/>
                  </a:cubicBezTo>
                  <a:cubicBezTo>
                    <a:pt x="12" y="4"/>
                    <a:pt x="12" y="4"/>
                    <a:pt x="14" y="4"/>
                  </a:cubicBezTo>
                  <a:cubicBezTo>
                    <a:pt x="15" y="2"/>
                    <a:pt x="15" y="4"/>
                    <a:pt x="17" y="2"/>
                  </a:cubicBezTo>
                  <a:cubicBezTo>
                    <a:pt x="18" y="2"/>
                    <a:pt x="18" y="2"/>
                    <a:pt x="17" y="2"/>
                  </a:cubicBezTo>
                  <a:cubicBezTo>
                    <a:pt x="15" y="4"/>
                    <a:pt x="12" y="6"/>
                    <a:pt x="11" y="6"/>
                  </a:cubicBezTo>
                  <a:cubicBezTo>
                    <a:pt x="9" y="6"/>
                    <a:pt x="9" y="7"/>
                    <a:pt x="8" y="7"/>
                  </a:cubicBezTo>
                  <a:cubicBezTo>
                    <a:pt x="6" y="7"/>
                    <a:pt x="4" y="7"/>
                    <a:pt x="4" y="7"/>
                  </a:cubicBezTo>
                  <a:cubicBezTo>
                    <a:pt x="4" y="9"/>
                    <a:pt x="1" y="9"/>
                    <a:pt x="1" y="9"/>
                  </a:cubicBezTo>
                  <a:cubicBezTo>
                    <a:pt x="3" y="7"/>
                    <a:pt x="3" y="7"/>
                    <a:pt x="1" y="7"/>
                  </a:cubicBezTo>
                </a:path>
              </a:pathLst>
            </a:custGeom>
            <a:grpFill/>
            <a:ln w="6350" cmpd="sng">
              <a:solidFill>
                <a:schemeClr val="bg1"/>
              </a:solidFill>
              <a:round/>
              <a:headEnd/>
              <a:tailEnd/>
            </a:ln>
          </p:spPr>
          <p:txBody>
            <a:bodyPr/>
            <a:lstStyle/>
            <a:p>
              <a:endParaRPr lang="en-GB"/>
            </a:p>
          </p:txBody>
        </p:sp>
        <p:sp>
          <p:nvSpPr>
            <p:cNvPr id="10" name="Freeform 7">
              <a:extLst>
                <a:ext uri="{FF2B5EF4-FFF2-40B4-BE49-F238E27FC236}">
                  <a16:creationId xmlns:a16="http://schemas.microsoft.com/office/drawing/2014/main" id="{630AA41D-D948-F51A-93C3-369D4B0D4CDC}"/>
                </a:ext>
              </a:extLst>
            </p:cNvPr>
            <p:cNvSpPr>
              <a:spLocks noGrp="1" noRot="1" noMove="1" noResize="1" noEditPoints="1" noAdjustHandles="1" noChangeArrowheads="1" noChangeShapeType="1"/>
            </p:cNvSpPr>
            <p:nvPr/>
          </p:nvSpPr>
          <p:spPr bwMode="auto">
            <a:xfrm>
              <a:off x="4328730" y="2819042"/>
              <a:ext cx="279309" cy="147324"/>
            </a:xfrm>
            <a:custGeom>
              <a:avLst/>
              <a:gdLst/>
              <a:ahLst/>
              <a:cxnLst>
                <a:cxn ang="0">
                  <a:pos x="81" y="13"/>
                </a:cxn>
                <a:cxn ang="0">
                  <a:pos x="86" y="16"/>
                </a:cxn>
                <a:cxn ang="0">
                  <a:pos x="89" y="25"/>
                </a:cxn>
                <a:cxn ang="0">
                  <a:pos x="83" y="30"/>
                </a:cxn>
                <a:cxn ang="0">
                  <a:pos x="72" y="34"/>
                </a:cxn>
                <a:cxn ang="0">
                  <a:pos x="60" y="41"/>
                </a:cxn>
                <a:cxn ang="0">
                  <a:pos x="51" y="45"/>
                </a:cxn>
                <a:cxn ang="0">
                  <a:pos x="40" y="44"/>
                </a:cxn>
                <a:cxn ang="0">
                  <a:pos x="26" y="39"/>
                </a:cxn>
                <a:cxn ang="0">
                  <a:pos x="17" y="37"/>
                </a:cxn>
                <a:cxn ang="0">
                  <a:pos x="22" y="36"/>
                </a:cxn>
                <a:cxn ang="0">
                  <a:pos x="20" y="30"/>
                </a:cxn>
                <a:cxn ang="0">
                  <a:pos x="17" y="27"/>
                </a:cxn>
                <a:cxn ang="0">
                  <a:pos x="7" y="25"/>
                </a:cxn>
                <a:cxn ang="0">
                  <a:pos x="14" y="24"/>
                </a:cxn>
                <a:cxn ang="0">
                  <a:pos x="22" y="24"/>
                </a:cxn>
                <a:cxn ang="0">
                  <a:pos x="19" y="20"/>
                </a:cxn>
                <a:cxn ang="0">
                  <a:pos x="20" y="17"/>
                </a:cxn>
                <a:cxn ang="0">
                  <a:pos x="10" y="17"/>
                </a:cxn>
                <a:cxn ang="0">
                  <a:pos x="2" y="16"/>
                </a:cxn>
                <a:cxn ang="0">
                  <a:pos x="5" y="14"/>
                </a:cxn>
                <a:cxn ang="0">
                  <a:pos x="8" y="11"/>
                </a:cxn>
                <a:cxn ang="0">
                  <a:pos x="13" y="8"/>
                </a:cxn>
                <a:cxn ang="0">
                  <a:pos x="20" y="10"/>
                </a:cxn>
                <a:cxn ang="0">
                  <a:pos x="13" y="6"/>
                </a:cxn>
                <a:cxn ang="0">
                  <a:pos x="19" y="3"/>
                </a:cxn>
                <a:cxn ang="0">
                  <a:pos x="26" y="8"/>
                </a:cxn>
                <a:cxn ang="0">
                  <a:pos x="28" y="16"/>
                </a:cxn>
                <a:cxn ang="0">
                  <a:pos x="34" y="14"/>
                </a:cxn>
                <a:cxn ang="0">
                  <a:pos x="36" y="11"/>
                </a:cxn>
                <a:cxn ang="0">
                  <a:pos x="39" y="10"/>
                </a:cxn>
                <a:cxn ang="0">
                  <a:pos x="43" y="11"/>
                </a:cxn>
                <a:cxn ang="0">
                  <a:pos x="49" y="8"/>
                </a:cxn>
                <a:cxn ang="0">
                  <a:pos x="52" y="10"/>
                </a:cxn>
                <a:cxn ang="0">
                  <a:pos x="57" y="10"/>
                </a:cxn>
                <a:cxn ang="0">
                  <a:pos x="63" y="6"/>
                </a:cxn>
                <a:cxn ang="0">
                  <a:pos x="66" y="5"/>
                </a:cxn>
                <a:cxn ang="0">
                  <a:pos x="72" y="3"/>
                </a:cxn>
                <a:cxn ang="0">
                  <a:pos x="78" y="5"/>
                </a:cxn>
                <a:cxn ang="0">
                  <a:pos x="80" y="6"/>
                </a:cxn>
                <a:cxn ang="0">
                  <a:pos x="81" y="11"/>
                </a:cxn>
                <a:cxn ang="0">
                  <a:pos x="81" y="13"/>
                </a:cxn>
              </a:cxnLst>
              <a:rect l="0" t="0" r="r" b="b"/>
              <a:pathLst>
                <a:path w="90" h="47">
                  <a:moveTo>
                    <a:pt x="81" y="13"/>
                  </a:moveTo>
                  <a:cubicBezTo>
                    <a:pt x="84" y="13"/>
                    <a:pt x="83" y="14"/>
                    <a:pt x="86" y="16"/>
                  </a:cubicBezTo>
                  <a:cubicBezTo>
                    <a:pt x="90" y="16"/>
                    <a:pt x="90" y="22"/>
                    <a:pt x="89" y="25"/>
                  </a:cubicBezTo>
                  <a:cubicBezTo>
                    <a:pt x="86" y="28"/>
                    <a:pt x="86" y="25"/>
                    <a:pt x="83" y="30"/>
                  </a:cubicBezTo>
                  <a:cubicBezTo>
                    <a:pt x="80" y="34"/>
                    <a:pt x="77" y="31"/>
                    <a:pt x="72" y="34"/>
                  </a:cubicBezTo>
                  <a:cubicBezTo>
                    <a:pt x="66" y="37"/>
                    <a:pt x="64" y="41"/>
                    <a:pt x="60" y="41"/>
                  </a:cubicBezTo>
                  <a:cubicBezTo>
                    <a:pt x="54" y="41"/>
                    <a:pt x="57" y="44"/>
                    <a:pt x="51" y="45"/>
                  </a:cubicBezTo>
                  <a:cubicBezTo>
                    <a:pt x="45" y="47"/>
                    <a:pt x="46" y="44"/>
                    <a:pt x="40" y="44"/>
                  </a:cubicBezTo>
                  <a:cubicBezTo>
                    <a:pt x="34" y="44"/>
                    <a:pt x="34" y="39"/>
                    <a:pt x="26" y="39"/>
                  </a:cubicBezTo>
                  <a:cubicBezTo>
                    <a:pt x="19" y="39"/>
                    <a:pt x="17" y="41"/>
                    <a:pt x="17" y="37"/>
                  </a:cubicBezTo>
                  <a:cubicBezTo>
                    <a:pt x="16" y="34"/>
                    <a:pt x="20" y="39"/>
                    <a:pt x="22" y="36"/>
                  </a:cubicBezTo>
                  <a:cubicBezTo>
                    <a:pt x="23" y="34"/>
                    <a:pt x="23" y="31"/>
                    <a:pt x="20" y="30"/>
                  </a:cubicBezTo>
                  <a:cubicBezTo>
                    <a:pt x="19" y="30"/>
                    <a:pt x="22" y="27"/>
                    <a:pt x="17" y="27"/>
                  </a:cubicBezTo>
                  <a:cubicBezTo>
                    <a:pt x="10" y="25"/>
                    <a:pt x="7" y="28"/>
                    <a:pt x="7" y="25"/>
                  </a:cubicBezTo>
                  <a:cubicBezTo>
                    <a:pt x="7" y="24"/>
                    <a:pt x="11" y="25"/>
                    <a:pt x="14" y="24"/>
                  </a:cubicBezTo>
                  <a:cubicBezTo>
                    <a:pt x="16" y="22"/>
                    <a:pt x="17" y="25"/>
                    <a:pt x="22" y="24"/>
                  </a:cubicBezTo>
                  <a:cubicBezTo>
                    <a:pt x="26" y="20"/>
                    <a:pt x="19" y="24"/>
                    <a:pt x="19" y="20"/>
                  </a:cubicBezTo>
                  <a:cubicBezTo>
                    <a:pt x="19" y="19"/>
                    <a:pt x="26" y="17"/>
                    <a:pt x="20" y="17"/>
                  </a:cubicBezTo>
                  <a:cubicBezTo>
                    <a:pt x="14" y="16"/>
                    <a:pt x="14" y="16"/>
                    <a:pt x="10" y="17"/>
                  </a:cubicBezTo>
                  <a:cubicBezTo>
                    <a:pt x="5" y="19"/>
                    <a:pt x="0" y="16"/>
                    <a:pt x="2" y="16"/>
                  </a:cubicBezTo>
                  <a:cubicBezTo>
                    <a:pt x="4" y="14"/>
                    <a:pt x="7" y="16"/>
                    <a:pt x="5" y="14"/>
                  </a:cubicBezTo>
                  <a:cubicBezTo>
                    <a:pt x="5" y="11"/>
                    <a:pt x="8" y="14"/>
                    <a:pt x="8" y="11"/>
                  </a:cubicBezTo>
                  <a:cubicBezTo>
                    <a:pt x="8" y="8"/>
                    <a:pt x="10" y="5"/>
                    <a:pt x="13" y="8"/>
                  </a:cubicBezTo>
                  <a:cubicBezTo>
                    <a:pt x="16" y="10"/>
                    <a:pt x="22" y="13"/>
                    <a:pt x="20" y="10"/>
                  </a:cubicBezTo>
                  <a:cubicBezTo>
                    <a:pt x="19" y="8"/>
                    <a:pt x="14" y="8"/>
                    <a:pt x="13" y="6"/>
                  </a:cubicBezTo>
                  <a:cubicBezTo>
                    <a:pt x="11" y="5"/>
                    <a:pt x="14" y="2"/>
                    <a:pt x="19" y="3"/>
                  </a:cubicBezTo>
                  <a:cubicBezTo>
                    <a:pt x="23" y="5"/>
                    <a:pt x="20" y="5"/>
                    <a:pt x="26" y="8"/>
                  </a:cubicBezTo>
                  <a:cubicBezTo>
                    <a:pt x="31" y="11"/>
                    <a:pt x="26" y="11"/>
                    <a:pt x="28" y="16"/>
                  </a:cubicBezTo>
                  <a:cubicBezTo>
                    <a:pt x="31" y="22"/>
                    <a:pt x="31" y="11"/>
                    <a:pt x="34" y="14"/>
                  </a:cubicBezTo>
                  <a:cubicBezTo>
                    <a:pt x="36" y="17"/>
                    <a:pt x="37" y="14"/>
                    <a:pt x="36" y="11"/>
                  </a:cubicBezTo>
                  <a:cubicBezTo>
                    <a:pt x="34" y="10"/>
                    <a:pt x="37" y="5"/>
                    <a:pt x="39" y="10"/>
                  </a:cubicBezTo>
                  <a:cubicBezTo>
                    <a:pt x="42" y="14"/>
                    <a:pt x="43" y="14"/>
                    <a:pt x="43" y="11"/>
                  </a:cubicBezTo>
                  <a:cubicBezTo>
                    <a:pt x="43" y="8"/>
                    <a:pt x="49" y="5"/>
                    <a:pt x="49" y="8"/>
                  </a:cubicBezTo>
                  <a:cubicBezTo>
                    <a:pt x="51" y="11"/>
                    <a:pt x="52" y="13"/>
                    <a:pt x="52" y="10"/>
                  </a:cubicBezTo>
                  <a:cubicBezTo>
                    <a:pt x="52" y="6"/>
                    <a:pt x="54" y="5"/>
                    <a:pt x="57" y="10"/>
                  </a:cubicBezTo>
                  <a:cubicBezTo>
                    <a:pt x="60" y="13"/>
                    <a:pt x="60" y="5"/>
                    <a:pt x="63" y="6"/>
                  </a:cubicBezTo>
                  <a:cubicBezTo>
                    <a:pt x="66" y="8"/>
                    <a:pt x="68" y="6"/>
                    <a:pt x="66" y="5"/>
                  </a:cubicBezTo>
                  <a:cubicBezTo>
                    <a:pt x="64" y="2"/>
                    <a:pt x="71" y="0"/>
                    <a:pt x="72" y="3"/>
                  </a:cubicBezTo>
                  <a:cubicBezTo>
                    <a:pt x="75" y="10"/>
                    <a:pt x="75" y="5"/>
                    <a:pt x="78" y="5"/>
                  </a:cubicBezTo>
                  <a:cubicBezTo>
                    <a:pt x="81" y="3"/>
                    <a:pt x="83" y="3"/>
                    <a:pt x="80" y="6"/>
                  </a:cubicBezTo>
                  <a:cubicBezTo>
                    <a:pt x="75" y="10"/>
                    <a:pt x="84" y="6"/>
                    <a:pt x="81" y="11"/>
                  </a:cubicBezTo>
                  <a:cubicBezTo>
                    <a:pt x="80" y="11"/>
                    <a:pt x="80" y="13"/>
                    <a:pt x="81" y="13"/>
                  </a:cubicBezTo>
                </a:path>
              </a:pathLst>
            </a:custGeom>
            <a:grpFill/>
            <a:ln w="6350" cmpd="sng">
              <a:solidFill>
                <a:schemeClr val="bg1"/>
              </a:solidFill>
              <a:round/>
              <a:headEnd/>
              <a:tailEnd/>
            </a:ln>
          </p:spPr>
          <p:txBody>
            <a:bodyPr/>
            <a:lstStyle/>
            <a:p>
              <a:endParaRPr lang="en-GB"/>
            </a:p>
          </p:txBody>
        </p:sp>
        <p:sp>
          <p:nvSpPr>
            <p:cNvPr id="11" name="Freeform 12">
              <a:extLst>
                <a:ext uri="{FF2B5EF4-FFF2-40B4-BE49-F238E27FC236}">
                  <a16:creationId xmlns:a16="http://schemas.microsoft.com/office/drawing/2014/main" id="{7B52BC50-6259-6EDF-4063-F4A2F3617627}"/>
                </a:ext>
              </a:extLst>
            </p:cNvPr>
            <p:cNvSpPr>
              <a:spLocks noGrp="1" noRot="1" noMove="1" noResize="1" noEditPoints="1" noAdjustHandles="1" noChangeArrowheads="1" noChangeShapeType="1"/>
            </p:cNvSpPr>
            <p:nvPr/>
          </p:nvSpPr>
          <p:spPr bwMode="auto">
            <a:xfrm>
              <a:off x="3142865" y="1980431"/>
              <a:ext cx="1514651" cy="1126782"/>
            </a:xfrm>
            <a:custGeom>
              <a:avLst/>
              <a:gdLst/>
              <a:ahLst/>
              <a:cxnLst>
                <a:cxn ang="0">
                  <a:pos x="394" y="224"/>
                </a:cxn>
                <a:cxn ang="0">
                  <a:pos x="343" y="245"/>
                </a:cxn>
                <a:cxn ang="0">
                  <a:pos x="315" y="259"/>
                </a:cxn>
                <a:cxn ang="0">
                  <a:pos x="291" y="276"/>
                </a:cxn>
                <a:cxn ang="0">
                  <a:pos x="280" y="283"/>
                </a:cxn>
                <a:cxn ang="0">
                  <a:pos x="279" y="272"/>
                </a:cxn>
                <a:cxn ang="0">
                  <a:pos x="273" y="283"/>
                </a:cxn>
                <a:cxn ang="0">
                  <a:pos x="260" y="290"/>
                </a:cxn>
                <a:cxn ang="0">
                  <a:pos x="256" y="303"/>
                </a:cxn>
                <a:cxn ang="0">
                  <a:pos x="244" y="321"/>
                </a:cxn>
                <a:cxn ang="0">
                  <a:pos x="241" y="346"/>
                </a:cxn>
                <a:cxn ang="0">
                  <a:pos x="227" y="356"/>
                </a:cxn>
                <a:cxn ang="0">
                  <a:pos x="215" y="342"/>
                </a:cxn>
                <a:cxn ang="0">
                  <a:pos x="198" y="343"/>
                </a:cxn>
                <a:cxn ang="0">
                  <a:pos x="187" y="331"/>
                </a:cxn>
                <a:cxn ang="0">
                  <a:pos x="175" y="314"/>
                </a:cxn>
                <a:cxn ang="0">
                  <a:pos x="178" y="298"/>
                </a:cxn>
                <a:cxn ang="0">
                  <a:pos x="172" y="297"/>
                </a:cxn>
                <a:cxn ang="0">
                  <a:pos x="160" y="281"/>
                </a:cxn>
                <a:cxn ang="0">
                  <a:pos x="155" y="252"/>
                </a:cxn>
                <a:cxn ang="0">
                  <a:pos x="174" y="241"/>
                </a:cxn>
                <a:cxn ang="0">
                  <a:pos x="169" y="220"/>
                </a:cxn>
                <a:cxn ang="0">
                  <a:pos x="175" y="213"/>
                </a:cxn>
                <a:cxn ang="0">
                  <a:pos x="152" y="197"/>
                </a:cxn>
                <a:cxn ang="0">
                  <a:pos x="142" y="183"/>
                </a:cxn>
                <a:cxn ang="0">
                  <a:pos x="129" y="158"/>
                </a:cxn>
                <a:cxn ang="0">
                  <a:pos x="97" y="127"/>
                </a:cxn>
                <a:cxn ang="0">
                  <a:pos x="56" y="126"/>
                </a:cxn>
                <a:cxn ang="0">
                  <a:pos x="17" y="115"/>
                </a:cxn>
                <a:cxn ang="0">
                  <a:pos x="21" y="102"/>
                </a:cxn>
                <a:cxn ang="0">
                  <a:pos x="39" y="79"/>
                </a:cxn>
                <a:cxn ang="0">
                  <a:pos x="62" y="49"/>
                </a:cxn>
                <a:cxn ang="0">
                  <a:pos x="154" y="26"/>
                </a:cxn>
                <a:cxn ang="0">
                  <a:pos x="183" y="21"/>
                </a:cxn>
                <a:cxn ang="0">
                  <a:pos x="221" y="17"/>
                </a:cxn>
                <a:cxn ang="0">
                  <a:pos x="209" y="14"/>
                </a:cxn>
                <a:cxn ang="0">
                  <a:pos x="279" y="10"/>
                </a:cxn>
                <a:cxn ang="0">
                  <a:pos x="343" y="3"/>
                </a:cxn>
                <a:cxn ang="0">
                  <a:pos x="355" y="10"/>
                </a:cxn>
                <a:cxn ang="0">
                  <a:pos x="393" y="26"/>
                </a:cxn>
                <a:cxn ang="0">
                  <a:pos x="375" y="35"/>
                </a:cxn>
                <a:cxn ang="0">
                  <a:pos x="407" y="43"/>
                </a:cxn>
                <a:cxn ang="0">
                  <a:pos x="483" y="38"/>
                </a:cxn>
                <a:cxn ang="0">
                  <a:pos x="426" y="54"/>
                </a:cxn>
                <a:cxn ang="0">
                  <a:pos x="420" y="65"/>
                </a:cxn>
                <a:cxn ang="0">
                  <a:pos x="422" y="82"/>
                </a:cxn>
                <a:cxn ang="0">
                  <a:pos x="425" y="102"/>
                </a:cxn>
                <a:cxn ang="0">
                  <a:pos x="413" y="116"/>
                </a:cxn>
                <a:cxn ang="0">
                  <a:pos x="425" y="132"/>
                </a:cxn>
                <a:cxn ang="0">
                  <a:pos x="426" y="155"/>
                </a:cxn>
                <a:cxn ang="0">
                  <a:pos x="408" y="169"/>
                </a:cxn>
                <a:cxn ang="0">
                  <a:pos x="391" y="188"/>
                </a:cxn>
                <a:cxn ang="0">
                  <a:pos x="408" y="199"/>
                </a:cxn>
                <a:cxn ang="0">
                  <a:pos x="382" y="199"/>
                </a:cxn>
                <a:cxn ang="0">
                  <a:pos x="362" y="205"/>
                </a:cxn>
                <a:cxn ang="0">
                  <a:pos x="362" y="216"/>
                </a:cxn>
              </a:cxnLst>
              <a:rect l="0" t="0" r="r" b="b"/>
              <a:pathLst>
                <a:path w="489" h="359">
                  <a:moveTo>
                    <a:pt x="375" y="216"/>
                  </a:moveTo>
                  <a:cubicBezTo>
                    <a:pt x="382" y="210"/>
                    <a:pt x="387" y="219"/>
                    <a:pt x="396" y="219"/>
                  </a:cubicBezTo>
                  <a:cubicBezTo>
                    <a:pt x="405" y="217"/>
                    <a:pt x="408" y="217"/>
                    <a:pt x="402" y="220"/>
                  </a:cubicBezTo>
                  <a:cubicBezTo>
                    <a:pt x="396" y="222"/>
                    <a:pt x="401" y="224"/>
                    <a:pt x="394" y="224"/>
                  </a:cubicBezTo>
                  <a:cubicBezTo>
                    <a:pt x="390" y="224"/>
                    <a:pt x="396" y="227"/>
                    <a:pt x="390" y="228"/>
                  </a:cubicBezTo>
                  <a:cubicBezTo>
                    <a:pt x="384" y="228"/>
                    <a:pt x="381" y="231"/>
                    <a:pt x="378" y="236"/>
                  </a:cubicBezTo>
                  <a:cubicBezTo>
                    <a:pt x="375" y="239"/>
                    <a:pt x="362" y="239"/>
                    <a:pt x="353" y="242"/>
                  </a:cubicBezTo>
                  <a:cubicBezTo>
                    <a:pt x="344" y="247"/>
                    <a:pt x="344" y="241"/>
                    <a:pt x="343" y="245"/>
                  </a:cubicBezTo>
                  <a:cubicBezTo>
                    <a:pt x="341" y="248"/>
                    <a:pt x="335" y="248"/>
                    <a:pt x="332" y="247"/>
                  </a:cubicBezTo>
                  <a:cubicBezTo>
                    <a:pt x="327" y="245"/>
                    <a:pt x="318" y="238"/>
                    <a:pt x="324" y="244"/>
                  </a:cubicBezTo>
                  <a:cubicBezTo>
                    <a:pt x="329" y="248"/>
                    <a:pt x="327" y="250"/>
                    <a:pt x="324" y="250"/>
                  </a:cubicBezTo>
                  <a:cubicBezTo>
                    <a:pt x="321" y="250"/>
                    <a:pt x="317" y="253"/>
                    <a:pt x="315" y="259"/>
                  </a:cubicBezTo>
                  <a:cubicBezTo>
                    <a:pt x="315" y="264"/>
                    <a:pt x="305" y="273"/>
                    <a:pt x="300" y="273"/>
                  </a:cubicBezTo>
                  <a:cubicBezTo>
                    <a:pt x="300" y="273"/>
                    <a:pt x="300" y="272"/>
                    <a:pt x="298" y="272"/>
                  </a:cubicBezTo>
                  <a:cubicBezTo>
                    <a:pt x="297" y="272"/>
                    <a:pt x="298" y="275"/>
                    <a:pt x="297" y="275"/>
                  </a:cubicBezTo>
                  <a:cubicBezTo>
                    <a:pt x="295" y="275"/>
                    <a:pt x="292" y="278"/>
                    <a:pt x="291" y="276"/>
                  </a:cubicBezTo>
                  <a:cubicBezTo>
                    <a:pt x="288" y="278"/>
                    <a:pt x="288" y="278"/>
                    <a:pt x="288" y="278"/>
                  </a:cubicBezTo>
                  <a:cubicBezTo>
                    <a:pt x="289" y="280"/>
                    <a:pt x="289" y="281"/>
                    <a:pt x="288" y="280"/>
                  </a:cubicBezTo>
                  <a:cubicBezTo>
                    <a:pt x="286" y="278"/>
                    <a:pt x="286" y="280"/>
                    <a:pt x="285" y="281"/>
                  </a:cubicBezTo>
                  <a:cubicBezTo>
                    <a:pt x="283" y="283"/>
                    <a:pt x="282" y="283"/>
                    <a:pt x="280" y="283"/>
                  </a:cubicBezTo>
                  <a:cubicBezTo>
                    <a:pt x="279" y="281"/>
                    <a:pt x="280" y="278"/>
                    <a:pt x="280" y="276"/>
                  </a:cubicBezTo>
                  <a:cubicBezTo>
                    <a:pt x="280" y="275"/>
                    <a:pt x="283" y="275"/>
                    <a:pt x="283" y="273"/>
                  </a:cubicBezTo>
                  <a:cubicBezTo>
                    <a:pt x="283" y="272"/>
                    <a:pt x="286" y="272"/>
                    <a:pt x="283" y="272"/>
                  </a:cubicBezTo>
                  <a:cubicBezTo>
                    <a:pt x="280" y="272"/>
                    <a:pt x="280" y="270"/>
                    <a:pt x="279" y="272"/>
                  </a:cubicBezTo>
                  <a:cubicBezTo>
                    <a:pt x="279" y="272"/>
                    <a:pt x="283" y="273"/>
                    <a:pt x="280" y="275"/>
                  </a:cubicBezTo>
                  <a:cubicBezTo>
                    <a:pt x="277" y="276"/>
                    <a:pt x="280" y="276"/>
                    <a:pt x="279" y="278"/>
                  </a:cubicBezTo>
                  <a:cubicBezTo>
                    <a:pt x="276" y="280"/>
                    <a:pt x="279" y="280"/>
                    <a:pt x="277" y="281"/>
                  </a:cubicBezTo>
                  <a:cubicBezTo>
                    <a:pt x="277" y="283"/>
                    <a:pt x="276" y="281"/>
                    <a:pt x="273" y="283"/>
                  </a:cubicBezTo>
                  <a:cubicBezTo>
                    <a:pt x="270" y="283"/>
                    <a:pt x="268" y="281"/>
                    <a:pt x="266" y="283"/>
                  </a:cubicBezTo>
                  <a:cubicBezTo>
                    <a:pt x="263" y="284"/>
                    <a:pt x="262" y="283"/>
                    <a:pt x="265" y="284"/>
                  </a:cubicBezTo>
                  <a:cubicBezTo>
                    <a:pt x="268" y="286"/>
                    <a:pt x="268" y="287"/>
                    <a:pt x="266" y="286"/>
                  </a:cubicBezTo>
                  <a:cubicBezTo>
                    <a:pt x="263" y="286"/>
                    <a:pt x="263" y="292"/>
                    <a:pt x="260" y="290"/>
                  </a:cubicBezTo>
                  <a:cubicBezTo>
                    <a:pt x="257" y="289"/>
                    <a:pt x="251" y="289"/>
                    <a:pt x="256" y="293"/>
                  </a:cubicBezTo>
                  <a:cubicBezTo>
                    <a:pt x="260" y="298"/>
                    <a:pt x="260" y="300"/>
                    <a:pt x="259" y="300"/>
                  </a:cubicBezTo>
                  <a:cubicBezTo>
                    <a:pt x="256" y="298"/>
                    <a:pt x="256" y="301"/>
                    <a:pt x="253" y="300"/>
                  </a:cubicBezTo>
                  <a:cubicBezTo>
                    <a:pt x="250" y="298"/>
                    <a:pt x="251" y="303"/>
                    <a:pt x="256" y="303"/>
                  </a:cubicBezTo>
                  <a:cubicBezTo>
                    <a:pt x="260" y="303"/>
                    <a:pt x="257" y="303"/>
                    <a:pt x="259" y="306"/>
                  </a:cubicBezTo>
                  <a:cubicBezTo>
                    <a:pt x="259" y="311"/>
                    <a:pt x="254" y="311"/>
                    <a:pt x="254" y="314"/>
                  </a:cubicBezTo>
                  <a:cubicBezTo>
                    <a:pt x="254" y="318"/>
                    <a:pt x="251" y="311"/>
                    <a:pt x="251" y="315"/>
                  </a:cubicBezTo>
                  <a:cubicBezTo>
                    <a:pt x="250" y="321"/>
                    <a:pt x="244" y="318"/>
                    <a:pt x="244" y="321"/>
                  </a:cubicBezTo>
                  <a:cubicBezTo>
                    <a:pt x="242" y="323"/>
                    <a:pt x="245" y="321"/>
                    <a:pt x="245" y="325"/>
                  </a:cubicBezTo>
                  <a:cubicBezTo>
                    <a:pt x="247" y="328"/>
                    <a:pt x="239" y="321"/>
                    <a:pt x="242" y="326"/>
                  </a:cubicBezTo>
                  <a:cubicBezTo>
                    <a:pt x="244" y="329"/>
                    <a:pt x="245" y="325"/>
                    <a:pt x="245" y="329"/>
                  </a:cubicBezTo>
                  <a:cubicBezTo>
                    <a:pt x="247" y="334"/>
                    <a:pt x="239" y="343"/>
                    <a:pt x="241" y="346"/>
                  </a:cubicBezTo>
                  <a:cubicBezTo>
                    <a:pt x="242" y="350"/>
                    <a:pt x="237" y="350"/>
                    <a:pt x="236" y="351"/>
                  </a:cubicBezTo>
                  <a:cubicBezTo>
                    <a:pt x="234" y="354"/>
                    <a:pt x="239" y="350"/>
                    <a:pt x="239" y="354"/>
                  </a:cubicBezTo>
                  <a:cubicBezTo>
                    <a:pt x="239" y="359"/>
                    <a:pt x="236" y="359"/>
                    <a:pt x="233" y="357"/>
                  </a:cubicBezTo>
                  <a:cubicBezTo>
                    <a:pt x="230" y="354"/>
                    <a:pt x="230" y="353"/>
                    <a:pt x="227" y="356"/>
                  </a:cubicBezTo>
                  <a:cubicBezTo>
                    <a:pt x="225" y="357"/>
                    <a:pt x="221" y="357"/>
                    <a:pt x="222" y="353"/>
                  </a:cubicBezTo>
                  <a:cubicBezTo>
                    <a:pt x="227" y="348"/>
                    <a:pt x="221" y="353"/>
                    <a:pt x="218" y="351"/>
                  </a:cubicBezTo>
                  <a:cubicBezTo>
                    <a:pt x="213" y="348"/>
                    <a:pt x="213" y="348"/>
                    <a:pt x="216" y="345"/>
                  </a:cubicBezTo>
                  <a:cubicBezTo>
                    <a:pt x="219" y="342"/>
                    <a:pt x="215" y="339"/>
                    <a:pt x="215" y="342"/>
                  </a:cubicBezTo>
                  <a:cubicBezTo>
                    <a:pt x="216" y="343"/>
                    <a:pt x="212" y="343"/>
                    <a:pt x="210" y="346"/>
                  </a:cubicBezTo>
                  <a:cubicBezTo>
                    <a:pt x="207" y="348"/>
                    <a:pt x="209" y="343"/>
                    <a:pt x="204" y="346"/>
                  </a:cubicBezTo>
                  <a:cubicBezTo>
                    <a:pt x="199" y="350"/>
                    <a:pt x="198" y="348"/>
                    <a:pt x="198" y="345"/>
                  </a:cubicBezTo>
                  <a:cubicBezTo>
                    <a:pt x="196" y="343"/>
                    <a:pt x="199" y="345"/>
                    <a:pt x="198" y="343"/>
                  </a:cubicBezTo>
                  <a:cubicBezTo>
                    <a:pt x="198" y="340"/>
                    <a:pt x="193" y="343"/>
                    <a:pt x="195" y="340"/>
                  </a:cubicBezTo>
                  <a:cubicBezTo>
                    <a:pt x="196" y="337"/>
                    <a:pt x="189" y="340"/>
                    <a:pt x="190" y="337"/>
                  </a:cubicBezTo>
                  <a:cubicBezTo>
                    <a:pt x="192" y="334"/>
                    <a:pt x="192" y="334"/>
                    <a:pt x="189" y="334"/>
                  </a:cubicBezTo>
                  <a:cubicBezTo>
                    <a:pt x="187" y="336"/>
                    <a:pt x="190" y="329"/>
                    <a:pt x="187" y="331"/>
                  </a:cubicBezTo>
                  <a:cubicBezTo>
                    <a:pt x="184" y="332"/>
                    <a:pt x="189" y="328"/>
                    <a:pt x="184" y="326"/>
                  </a:cubicBezTo>
                  <a:cubicBezTo>
                    <a:pt x="181" y="325"/>
                    <a:pt x="181" y="325"/>
                    <a:pt x="181" y="323"/>
                  </a:cubicBezTo>
                  <a:cubicBezTo>
                    <a:pt x="181" y="320"/>
                    <a:pt x="178" y="318"/>
                    <a:pt x="180" y="317"/>
                  </a:cubicBezTo>
                  <a:cubicBezTo>
                    <a:pt x="180" y="314"/>
                    <a:pt x="177" y="317"/>
                    <a:pt x="175" y="314"/>
                  </a:cubicBezTo>
                  <a:cubicBezTo>
                    <a:pt x="174" y="311"/>
                    <a:pt x="170" y="307"/>
                    <a:pt x="172" y="306"/>
                  </a:cubicBezTo>
                  <a:cubicBezTo>
                    <a:pt x="174" y="304"/>
                    <a:pt x="169" y="304"/>
                    <a:pt x="172" y="303"/>
                  </a:cubicBezTo>
                  <a:cubicBezTo>
                    <a:pt x="174" y="303"/>
                    <a:pt x="167" y="301"/>
                    <a:pt x="174" y="301"/>
                  </a:cubicBezTo>
                  <a:cubicBezTo>
                    <a:pt x="178" y="301"/>
                    <a:pt x="172" y="298"/>
                    <a:pt x="178" y="298"/>
                  </a:cubicBezTo>
                  <a:cubicBezTo>
                    <a:pt x="183" y="298"/>
                    <a:pt x="175" y="297"/>
                    <a:pt x="178" y="295"/>
                  </a:cubicBezTo>
                  <a:cubicBezTo>
                    <a:pt x="181" y="293"/>
                    <a:pt x="184" y="300"/>
                    <a:pt x="184" y="297"/>
                  </a:cubicBezTo>
                  <a:cubicBezTo>
                    <a:pt x="183" y="293"/>
                    <a:pt x="180" y="292"/>
                    <a:pt x="177" y="295"/>
                  </a:cubicBezTo>
                  <a:cubicBezTo>
                    <a:pt x="174" y="297"/>
                    <a:pt x="177" y="289"/>
                    <a:pt x="172" y="297"/>
                  </a:cubicBezTo>
                  <a:cubicBezTo>
                    <a:pt x="167" y="304"/>
                    <a:pt x="166" y="298"/>
                    <a:pt x="167" y="295"/>
                  </a:cubicBezTo>
                  <a:cubicBezTo>
                    <a:pt x="167" y="292"/>
                    <a:pt x="166" y="295"/>
                    <a:pt x="166" y="290"/>
                  </a:cubicBezTo>
                  <a:cubicBezTo>
                    <a:pt x="166" y="287"/>
                    <a:pt x="163" y="289"/>
                    <a:pt x="163" y="286"/>
                  </a:cubicBezTo>
                  <a:cubicBezTo>
                    <a:pt x="164" y="283"/>
                    <a:pt x="161" y="281"/>
                    <a:pt x="160" y="281"/>
                  </a:cubicBezTo>
                  <a:cubicBezTo>
                    <a:pt x="157" y="281"/>
                    <a:pt x="160" y="280"/>
                    <a:pt x="155" y="276"/>
                  </a:cubicBezTo>
                  <a:cubicBezTo>
                    <a:pt x="152" y="273"/>
                    <a:pt x="155" y="267"/>
                    <a:pt x="161" y="264"/>
                  </a:cubicBezTo>
                  <a:cubicBezTo>
                    <a:pt x="155" y="264"/>
                    <a:pt x="151" y="264"/>
                    <a:pt x="152" y="259"/>
                  </a:cubicBezTo>
                  <a:cubicBezTo>
                    <a:pt x="154" y="255"/>
                    <a:pt x="155" y="253"/>
                    <a:pt x="155" y="252"/>
                  </a:cubicBezTo>
                  <a:cubicBezTo>
                    <a:pt x="154" y="250"/>
                    <a:pt x="161" y="248"/>
                    <a:pt x="158" y="247"/>
                  </a:cubicBezTo>
                  <a:cubicBezTo>
                    <a:pt x="155" y="244"/>
                    <a:pt x="158" y="245"/>
                    <a:pt x="157" y="244"/>
                  </a:cubicBezTo>
                  <a:cubicBezTo>
                    <a:pt x="157" y="242"/>
                    <a:pt x="161" y="244"/>
                    <a:pt x="163" y="241"/>
                  </a:cubicBezTo>
                  <a:cubicBezTo>
                    <a:pt x="166" y="239"/>
                    <a:pt x="169" y="242"/>
                    <a:pt x="174" y="241"/>
                  </a:cubicBezTo>
                  <a:cubicBezTo>
                    <a:pt x="178" y="239"/>
                    <a:pt x="174" y="239"/>
                    <a:pt x="174" y="234"/>
                  </a:cubicBezTo>
                  <a:cubicBezTo>
                    <a:pt x="175" y="231"/>
                    <a:pt x="178" y="227"/>
                    <a:pt x="178" y="224"/>
                  </a:cubicBezTo>
                  <a:cubicBezTo>
                    <a:pt x="177" y="220"/>
                    <a:pt x="175" y="228"/>
                    <a:pt x="174" y="225"/>
                  </a:cubicBezTo>
                  <a:cubicBezTo>
                    <a:pt x="172" y="224"/>
                    <a:pt x="178" y="220"/>
                    <a:pt x="169" y="220"/>
                  </a:cubicBezTo>
                  <a:cubicBezTo>
                    <a:pt x="161" y="219"/>
                    <a:pt x="164" y="214"/>
                    <a:pt x="157" y="214"/>
                  </a:cubicBezTo>
                  <a:cubicBezTo>
                    <a:pt x="152" y="214"/>
                    <a:pt x="146" y="211"/>
                    <a:pt x="148" y="210"/>
                  </a:cubicBezTo>
                  <a:cubicBezTo>
                    <a:pt x="151" y="206"/>
                    <a:pt x="163" y="208"/>
                    <a:pt x="166" y="210"/>
                  </a:cubicBezTo>
                  <a:cubicBezTo>
                    <a:pt x="170" y="213"/>
                    <a:pt x="177" y="214"/>
                    <a:pt x="175" y="213"/>
                  </a:cubicBezTo>
                  <a:cubicBezTo>
                    <a:pt x="174" y="211"/>
                    <a:pt x="172" y="210"/>
                    <a:pt x="175" y="206"/>
                  </a:cubicBezTo>
                  <a:cubicBezTo>
                    <a:pt x="175" y="206"/>
                    <a:pt x="163" y="205"/>
                    <a:pt x="164" y="202"/>
                  </a:cubicBezTo>
                  <a:cubicBezTo>
                    <a:pt x="167" y="197"/>
                    <a:pt x="158" y="200"/>
                    <a:pt x="163" y="197"/>
                  </a:cubicBezTo>
                  <a:cubicBezTo>
                    <a:pt x="166" y="196"/>
                    <a:pt x="155" y="191"/>
                    <a:pt x="152" y="197"/>
                  </a:cubicBezTo>
                  <a:cubicBezTo>
                    <a:pt x="151" y="203"/>
                    <a:pt x="145" y="197"/>
                    <a:pt x="142" y="199"/>
                  </a:cubicBezTo>
                  <a:cubicBezTo>
                    <a:pt x="140" y="200"/>
                    <a:pt x="138" y="197"/>
                    <a:pt x="137" y="196"/>
                  </a:cubicBezTo>
                  <a:cubicBezTo>
                    <a:pt x="135" y="192"/>
                    <a:pt x="145" y="194"/>
                    <a:pt x="142" y="191"/>
                  </a:cubicBezTo>
                  <a:cubicBezTo>
                    <a:pt x="137" y="186"/>
                    <a:pt x="137" y="183"/>
                    <a:pt x="142" y="183"/>
                  </a:cubicBezTo>
                  <a:cubicBezTo>
                    <a:pt x="146" y="182"/>
                    <a:pt x="149" y="175"/>
                    <a:pt x="142" y="174"/>
                  </a:cubicBezTo>
                  <a:cubicBezTo>
                    <a:pt x="135" y="172"/>
                    <a:pt x="146" y="169"/>
                    <a:pt x="140" y="166"/>
                  </a:cubicBezTo>
                  <a:cubicBezTo>
                    <a:pt x="131" y="163"/>
                    <a:pt x="142" y="163"/>
                    <a:pt x="135" y="160"/>
                  </a:cubicBezTo>
                  <a:cubicBezTo>
                    <a:pt x="132" y="158"/>
                    <a:pt x="135" y="155"/>
                    <a:pt x="129" y="158"/>
                  </a:cubicBezTo>
                  <a:cubicBezTo>
                    <a:pt x="122" y="160"/>
                    <a:pt x="129" y="155"/>
                    <a:pt x="131" y="152"/>
                  </a:cubicBezTo>
                  <a:cubicBezTo>
                    <a:pt x="132" y="149"/>
                    <a:pt x="113" y="141"/>
                    <a:pt x="116" y="138"/>
                  </a:cubicBezTo>
                  <a:cubicBezTo>
                    <a:pt x="120" y="135"/>
                    <a:pt x="116" y="135"/>
                    <a:pt x="108" y="130"/>
                  </a:cubicBezTo>
                  <a:cubicBezTo>
                    <a:pt x="100" y="127"/>
                    <a:pt x="100" y="130"/>
                    <a:pt x="97" y="127"/>
                  </a:cubicBezTo>
                  <a:cubicBezTo>
                    <a:pt x="94" y="124"/>
                    <a:pt x="87" y="127"/>
                    <a:pt x="81" y="124"/>
                  </a:cubicBezTo>
                  <a:cubicBezTo>
                    <a:pt x="75" y="122"/>
                    <a:pt x="76" y="130"/>
                    <a:pt x="71" y="126"/>
                  </a:cubicBezTo>
                  <a:cubicBezTo>
                    <a:pt x="67" y="122"/>
                    <a:pt x="68" y="129"/>
                    <a:pt x="61" y="129"/>
                  </a:cubicBezTo>
                  <a:cubicBezTo>
                    <a:pt x="55" y="127"/>
                    <a:pt x="62" y="122"/>
                    <a:pt x="56" y="126"/>
                  </a:cubicBezTo>
                  <a:cubicBezTo>
                    <a:pt x="49" y="129"/>
                    <a:pt x="52" y="122"/>
                    <a:pt x="49" y="124"/>
                  </a:cubicBezTo>
                  <a:cubicBezTo>
                    <a:pt x="44" y="126"/>
                    <a:pt x="58" y="133"/>
                    <a:pt x="47" y="129"/>
                  </a:cubicBezTo>
                  <a:cubicBezTo>
                    <a:pt x="35" y="126"/>
                    <a:pt x="23" y="124"/>
                    <a:pt x="32" y="121"/>
                  </a:cubicBezTo>
                  <a:cubicBezTo>
                    <a:pt x="41" y="118"/>
                    <a:pt x="23" y="118"/>
                    <a:pt x="17" y="115"/>
                  </a:cubicBezTo>
                  <a:cubicBezTo>
                    <a:pt x="9" y="112"/>
                    <a:pt x="24" y="108"/>
                    <a:pt x="36" y="107"/>
                  </a:cubicBezTo>
                  <a:cubicBezTo>
                    <a:pt x="49" y="107"/>
                    <a:pt x="58" y="107"/>
                    <a:pt x="56" y="104"/>
                  </a:cubicBezTo>
                  <a:cubicBezTo>
                    <a:pt x="55" y="101"/>
                    <a:pt x="46" y="105"/>
                    <a:pt x="36" y="105"/>
                  </a:cubicBezTo>
                  <a:cubicBezTo>
                    <a:pt x="27" y="105"/>
                    <a:pt x="24" y="105"/>
                    <a:pt x="21" y="102"/>
                  </a:cubicBezTo>
                  <a:cubicBezTo>
                    <a:pt x="18" y="99"/>
                    <a:pt x="17" y="102"/>
                    <a:pt x="14" y="99"/>
                  </a:cubicBezTo>
                  <a:cubicBezTo>
                    <a:pt x="10" y="98"/>
                    <a:pt x="9" y="101"/>
                    <a:pt x="4" y="96"/>
                  </a:cubicBezTo>
                  <a:cubicBezTo>
                    <a:pt x="0" y="91"/>
                    <a:pt x="1" y="88"/>
                    <a:pt x="20" y="85"/>
                  </a:cubicBezTo>
                  <a:cubicBezTo>
                    <a:pt x="36" y="82"/>
                    <a:pt x="29" y="80"/>
                    <a:pt x="39" y="79"/>
                  </a:cubicBezTo>
                  <a:cubicBezTo>
                    <a:pt x="50" y="77"/>
                    <a:pt x="56" y="82"/>
                    <a:pt x="61" y="76"/>
                  </a:cubicBezTo>
                  <a:cubicBezTo>
                    <a:pt x="67" y="70"/>
                    <a:pt x="67" y="62"/>
                    <a:pt x="62" y="63"/>
                  </a:cubicBezTo>
                  <a:cubicBezTo>
                    <a:pt x="58" y="63"/>
                    <a:pt x="49" y="63"/>
                    <a:pt x="46" y="60"/>
                  </a:cubicBezTo>
                  <a:cubicBezTo>
                    <a:pt x="44" y="57"/>
                    <a:pt x="55" y="54"/>
                    <a:pt x="62" y="49"/>
                  </a:cubicBezTo>
                  <a:cubicBezTo>
                    <a:pt x="70" y="45"/>
                    <a:pt x="79" y="42"/>
                    <a:pt x="90" y="45"/>
                  </a:cubicBezTo>
                  <a:cubicBezTo>
                    <a:pt x="97" y="46"/>
                    <a:pt x="99" y="42"/>
                    <a:pt x="94" y="37"/>
                  </a:cubicBezTo>
                  <a:cubicBezTo>
                    <a:pt x="91" y="32"/>
                    <a:pt x="97" y="29"/>
                    <a:pt x="120" y="28"/>
                  </a:cubicBezTo>
                  <a:cubicBezTo>
                    <a:pt x="145" y="24"/>
                    <a:pt x="148" y="20"/>
                    <a:pt x="154" y="26"/>
                  </a:cubicBezTo>
                  <a:cubicBezTo>
                    <a:pt x="160" y="34"/>
                    <a:pt x="149" y="46"/>
                    <a:pt x="157" y="35"/>
                  </a:cubicBezTo>
                  <a:cubicBezTo>
                    <a:pt x="163" y="24"/>
                    <a:pt x="178" y="37"/>
                    <a:pt x="177" y="34"/>
                  </a:cubicBezTo>
                  <a:cubicBezTo>
                    <a:pt x="174" y="28"/>
                    <a:pt x="192" y="35"/>
                    <a:pt x="183" y="29"/>
                  </a:cubicBezTo>
                  <a:cubicBezTo>
                    <a:pt x="172" y="23"/>
                    <a:pt x="170" y="20"/>
                    <a:pt x="183" y="21"/>
                  </a:cubicBezTo>
                  <a:cubicBezTo>
                    <a:pt x="195" y="21"/>
                    <a:pt x="199" y="26"/>
                    <a:pt x="210" y="28"/>
                  </a:cubicBezTo>
                  <a:cubicBezTo>
                    <a:pt x="221" y="29"/>
                    <a:pt x="219" y="35"/>
                    <a:pt x="225" y="34"/>
                  </a:cubicBezTo>
                  <a:cubicBezTo>
                    <a:pt x="231" y="34"/>
                    <a:pt x="221" y="26"/>
                    <a:pt x="230" y="24"/>
                  </a:cubicBezTo>
                  <a:cubicBezTo>
                    <a:pt x="244" y="23"/>
                    <a:pt x="206" y="15"/>
                    <a:pt x="221" y="17"/>
                  </a:cubicBezTo>
                  <a:cubicBezTo>
                    <a:pt x="237" y="17"/>
                    <a:pt x="248" y="17"/>
                    <a:pt x="254" y="18"/>
                  </a:cubicBezTo>
                  <a:cubicBezTo>
                    <a:pt x="262" y="21"/>
                    <a:pt x="270" y="20"/>
                    <a:pt x="260" y="18"/>
                  </a:cubicBezTo>
                  <a:cubicBezTo>
                    <a:pt x="253" y="17"/>
                    <a:pt x="244" y="15"/>
                    <a:pt x="233" y="15"/>
                  </a:cubicBezTo>
                  <a:cubicBezTo>
                    <a:pt x="222" y="14"/>
                    <a:pt x="210" y="15"/>
                    <a:pt x="209" y="14"/>
                  </a:cubicBezTo>
                  <a:cubicBezTo>
                    <a:pt x="207" y="10"/>
                    <a:pt x="219" y="10"/>
                    <a:pt x="230" y="9"/>
                  </a:cubicBezTo>
                  <a:cubicBezTo>
                    <a:pt x="241" y="7"/>
                    <a:pt x="248" y="9"/>
                    <a:pt x="254" y="12"/>
                  </a:cubicBezTo>
                  <a:cubicBezTo>
                    <a:pt x="260" y="15"/>
                    <a:pt x="271" y="14"/>
                    <a:pt x="273" y="12"/>
                  </a:cubicBezTo>
                  <a:cubicBezTo>
                    <a:pt x="274" y="12"/>
                    <a:pt x="286" y="10"/>
                    <a:pt x="279" y="10"/>
                  </a:cubicBezTo>
                  <a:cubicBezTo>
                    <a:pt x="271" y="9"/>
                    <a:pt x="270" y="4"/>
                    <a:pt x="274" y="4"/>
                  </a:cubicBezTo>
                  <a:cubicBezTo>
                    <a:pt x="280" y="4"/>
                    <a:pt x="279" y="3"/>
                    <a:pt x="286" y="4"/>
                  </a:cubicBezTo>
                  <a:cubicBezTo>
                    <a:pt x="294" y="6"/>
                    <a:pt x="283" y="1"/>
                    <a:pt x="298" y="3"/>
                  </a:cubicBezTo>
                  <a:cubicBezTo>
                    <a:pt x="314" y="3"/>
                    <a:pt x="317" y="0"/>
                    <a:pt x="343" y="3"/>
                  </a:cubicBezTo>
                  <a:cubicBezTo>
                    <a:pt x="359" y="4"/>
                    <a:pt x="384" y="7"/>
                    <a:pt x="376" y="7"/>
                  </a:cubicBezTo>
                  <a:cubicBezTo>
                    <a:pt x="369" y="9"/>
                    <a:pt x="343" y="9"/>
                    <a:pt x="335" y="10"/>
                  </a:cubicBezTo>
                  <a:cubicBezTo>
                    <a:pt x="327" y="12"/>
                    <a:pt x="314" y="12"/>
                    <a:pt x="324" y="14"/>
                  </a:cubicBezTo>
                  <a:cubicBezTo>
                    <a:pt x="337" y="15"/>
                    <a:pt x="340" y="9"/>
                    <a:pt x="355" y="10"/>
                  </a:cubicBezTo>
                  <a:cubicBezTo>
                    <a:pt x="372" y="14"/>
                    <a:pt x="378" y="7"/>
                    <a:pt x="382" y="10"/>
                  </a:cubicBezTo>
                  <a:cubicBezTo>
                    <a:pt x="388" y="14"/>
                    <a:pt x="372" y="18"/>
                    <a:pt x="382" y="15"/>
                  </a:cubicBezTo>
                  <a:cubicBezTo>
                    <a:pt x="393" y="14"/>
                    <a:pt x="401" y="17"/>
                    <a:pt x="408" y="18"/>
                  </a:cubicBezTo>
                  <a:cubicBezTo>
                    <a:pt x="416" y="20"/>
                    <a:pt x="402" y="24"/>
                    <a:pt x="393" y="26"/>
                  </a:cubicBezTo>
                  <a:cubicBezTo>
                    <a:pt x="379" y="29"/>
                    <a:pt x="361" y="26"/>
                    <a:pt x="346" y="28"/>
                  </a:cubicBezTo>
                  <a:cubicBezTo>
                    <a:pt x="330" y="31"/>
                    <a:pt x="314" y="32"/>
                    <a:pt x="318" y="37"/>
                  </a:cubicBezTo>
                  <a:cubicBezTo>
                    <a:pt x="321" y="38"/>
                    <a:pt x="346" y="29"/>
                    <a:pt x="367" y="29"/>
                  </a:cubicBezTo>
                  <a:cubicBezTo>
                    <a:pt x="387" y="31"/>
                    <a:pt x="382" y="32"/>
                    <a:pt x="375" y="35"/>
                  </a:cubicBezTo>
                  <a:cubicBezTo>
                    <a:pt x="367" y="38"/>
                    <a:pt x="376" y="38"/>
                    <a:pt x="384" y="35"/>
                  </a:cubicBezTo>
                  <a:cubicBezTo>
                    <a:pt x="393" y="34"/>
                    <a:pt x="384" y="29"/>
                    <a:pt x="397" y="29"/>
                  </a:cubicBezTo>
                  <a:cubicBezTo>
                    <a:pt x="411" y="29"/>
                    <a:pt x="408" y="37"/>
                    <a:pt x="397" y="45"/>
                  </a:cubicBezTo>
                  <a:cubicBezTo>
                    <a:pt x="387" y="52"/>
                    <a:pt x="394" y="52"/>
                    <a:pt x="407" y="43"/>
                  </a:cubicBezTo>
                  <a:cubicBezTo>
                    <a:pt x="419" y="35"/>
                    <a:pt x="425" y="34"/>
                    <a:pt x="422" y="37"/>
                  </a:cubicBezTo>
                  <a:cubicBezTo>
                    <a:pt x="419" y="40"/>
                    <a:pt x="426" y="37"/>
                    <a:pt x="432" y="38"/>
                  </a:cubicBezTo>
                  <a:cubicBezTo>
                    <a:pt x="439" y="40"/>
                    <a:pt x="436" y="32"/>
                    <a:pt x="448" y="31"/>
                  </a:cubicBezTo>
                  <a:cubicBezTo>
                    <a:pt x="460" y="31"/>
                    <a:pt x="489" y="35"/>
                    <a:pt x="483" y="38"/>
                  </a:cubicBezTo>
                  <a:cubicBezTo>
                    <a:pt x="475" y="42"/>
                    <a:pt x="472" y="45"/>
                    <a:pt x="464" y="45"/>
                  </a:cubicBezTo>
                  <a:cubicBezTo>
                    <a:pt x="454" y="45"/>
                    <a:pt x="471" y="49"/>
                    <a:pt x="461" y="49"/>
                  </a:cubicBezTo>
                  <a:cubicBezTo>
                    <a:pt x="452" y="51"/>
                    <a:pt x="448" y="52"/>
                    <a:pt x="442" y="51"/>
                  </a:cubicBezTo>
                  <a:cubicBezTo>
                    <a:pt x="436" y="49"/>
                    <a:pt x="437" y="54"/>
                    <a:pt x="426" y="54"/>
                  </a:cubicBezTo>
                  <a:cubicBezTo>
                    <a:pt x="416" y="52"/>
                    <a:pt x="434" y="56"/>
                    <a:pt x="440" y="54"/>
                  </a:cubicBezTo>
                  <a:cubicBezTo>
                    <a:pt x="445" y="52"/>
                    <a:pt x="457" y="54"/>
                    <a:pt x="451" y="57"/>
                  </a:cubicBezTo>
                  <a:cubicBezTo>
                    <a:pt x="446" y="59"/>
                    <a:pt x="437" y="62"/>
                    <a:pt x="429" y="59"/>
                  </a:cubicBezTo>
                  <a:cubicBezTo>
                    <a:pt x="422" y="57"/>
                    <a:pt x="411" y="68"/>
                    <a:pt x="420" y="65"/>
                  </a:cubicBezTo>
                  <a:cubicBezTo>
                    <a:pt x="429" y="62"/>
                    <a:pt x="445" y="60"/>
                    <a:pt x="442" y="63"/>
                  </a:cubicBezTo>
                  <a:cubicBezTo>
                    <a:pt x="437" y="68"/>
                    <a:pt x="436" y="68"/>
                    <a:pt x="429" y="68"/>
                  </a:cubicBezTo>
                  <a:cubicBezTo>
                    <a:pt x="423" y="68"/>
                    <a:pt x="423" y="74"/>
                    <a:pt x="428" y="74"/>
                  </a:cubicBezTo>
                  <a:cubicBezTo>
                    <a:pt x="432" y="76"/>
                    <a:pt x="425" y="80"/>
                    <a:pt x="422" y="82"/>
                  </a:cubicBezTo>
                  <a:cubicBezTo>
                    <a:pt x="420" y="84"/>
                    <a:pt x="416" y="79"/>
                    <a:pt x="413" y="87"/>
                  </a:cubicBezTo>
                  <a:cubicBezTo>
                    <a:pt x="411" y="94"/>
                    <a:pt x="404" y="102"/>
                    <a:pt x="408" y="102"/>
                  </a:cubicBezTo>
                  <a:cubicBezTo>
                    <a:pt x="413" y="102"/>
                    <a:pt x="407" y="93"/>
                    <a:pt x="420" y="98"/>
                  </a:cubicBezTo>
                  <a:cubicBezTo>
                    <a:pt x="432" y="102"/>
                    <a:pt x="434" y="105"/>
                    <a:pt x="425" y="102"/>
                  </a:cubicBezTo>
                  <a:cubicBezTo>
                    <a:pt x="416" y="101"/>
                    <a:pt x="413" y="101"/>
                    <a:pt x="422" y="107"/>
                  </a:cubicBezTo>
                  <a:cubicBezTo>
                    <a:pt x="431" y="112"/>
                    <a:pt x="429" y="104"/>
                    <a:pt x="434" y="107"/>
                  </a:cubicBezTo>
                  <a:cubicBezTo>
                    <a:pt x="440" y="112"/>
                    <a:pt x="437" y="119"/>
                    <a:pt x="431" y="116"/>
                  </a:cubicBezTo>
                  <a:cubicBezTo>
                    <a:pt x="426" y="115"/>
                    <a:pt x="419" y="112"/>
                    <a:pt x="413" y="116"/>
                  </a:cubicBezTo>
                  <a:cubicBezTo>
                    <a:pt x="405" y="121"/>
                    <a:pt x="407" y="112"/>
                    <a:pt x="402" y="116"/>
                  </a:cubicBezTo>
                  <a:cubicBezTo>
                    <a:pt x="397" y="119"/>
                    <a:pt x="408" y="118"/>
                    <a:pt x="408" y="122"/>
                  </a:cubicBezTo>
                  <a:cubicBezTo>
                    <a:pt x="408" y="127"/>
                    <a:pt x="422" y="122"/>
                    <a:pt x="423" y="126"/>
                  </a:cubicBezTo>
                  <a:cubicBezTo>
                    <a:pt x="426" y="129"/>
                    <a:pt x="416" y="127"/>
                    <a:pt x="425" y="132"/>
                  </a:cubicBezTo>
                  <a:cubicBezTo>
                    <a:pt x="432" y="135"/>
                    <a:pt x="423" y="130"/>
                    <a:pt x="426" y="136"/>
                  </a:cubicBezTo>
                  <a:cubicBezTo>
                    <a:pt x="431" y="141"/>
                    <a:pt x="423" y="144"/>
                    <a:pt x="422" y="141"/>
                  </a:cubicBezTo>
                  <a:cubicBezTo>
                    <a:pt x="419" y="136"/>
                    <a:pt x="411" y="149"/>
                    <a:pt x="420" y="149"/>
                  </a:cubicBezTo>
                  <a:cubicBezTo>
                    <a:pt x="428" y="150"/>
                    <a:pt x="431" y="154"/>
                    <a:pt x="426" y="155"/>
                  </a:cubicBezTo>
                  <a:cubicBezTo>
                    <a:pt x="419" y="158"/>
                    <a:pt x="422" y="154"/>
                    <a:pt x="414" y="152"/>
                  </a:cubicBezTo>
                  <a:cubicBezTo>
                    <a:pt x="407" y="152"/>
                    <a:pt x="399" y="160"/>
                    <a:pt x="407" y="160"/>
                  </a:cubicBezTo>
                  <a:cubicBezTo>
                    <a:pt x="414" y="160"/>
                    <a:pt x="422" y="160"/>
                    <a:pt x="419" y="166"/>
                  </a:cubicBezTo>
                  <a:cubicBezTo>
                    <a:pt x="414" y="171"/>
                    <a:pt x="414" y="164"/>
                    <a:pt x="408" y="169"/>
                  </a:cubicBezTo>
                  <a:cubicBezTo>
                    <a:pt x="401" y="175"/>
                    <a:pt x="393" y="163"/>
                    <a:pt x="385" y="166"/>
                  </a:cubicBezTo>
                  <a:cubicBezTo>
                    <a:pt x="379" y="168"/>
                    <a:pt x="378" y="172"/>
                    <a:pt x="372" y="171"/>
                  </a:cubicBezTo>
                  <a:cubicBezTo>
                    <a:pt x="388" y="175"/>
                    <a:pt x="376" y="175"/>
                    <a:pt x="382" y="178"/>
                  </a:cubicBezTo>
                  <a:cubicBezTo>
                    <a:pt x="390" y="183"/>
                    <a:pt x="379" y="183"/>
                    <a:pt x="391" y="188"/>
                  </a:cubicBezTo>
                  <a:cubicBezTo>
                    <a:pt x="399" y="189"/>
                    <a:pt x="404" y="189"/>
                    <a:pt x="402" y="194"/>
                  </a:cubicBezTo>
                  <a:cubicBezTo>
                    <a:pt x="401" y="197"/>
                    <a:pt x="410" y="191"/>
                    <a:pt x="407" y="194"/>
                  </a:cubicBezTo>
                  <a:cubicBezTo>
                    <a:pt x="402" y="199"/>
                    <a:pt x="401" y="196"/>
                    <a:pt x="402" y="199"/>
                  </a:cubicBezTo>
                  <a:cubicBezTo>
                    <a:pt x="404" y="203"/>
                    <a:pt x="410" y="192"/>
                    <a:pt x="408" y="199"/>
                  </a:cubicBezTo>
                  <a:cubicBezTo>
                    <a:pt x="408" y="205"/>
                    <a:pt x="413" y="214"/>
                    <a:pt x="408" y="213"/>
                  </a:cubicBezTo>
                  <a:cubicBezTo>
                    <a:pt x="404" y="213"/>
                    <a:pt x="404" y="211"/>
                    <a:pt x="401" y="213"/>
                  </a:cubicBezTo>
                  <a:cubicBezTo>
                    <a:pt x="397" y="214"/>
                    <a:pt x="388" y="211"/>
                    <a:pt x="388" y="206"/>
                  </a:cubicBezTo>
                  <a:cubicBezTo>
                    <a:pt x="388" y="202"/>
                    <a:pt x="387" y="200"/>
                    <a:pt x="382" y="199"/>
                  </a:cubicBezTo>
                  <a:cubicBezTo>
                    <a:pt x="379" y="199"/>
                    <a:pt x="378" y="196"/>
                    <a:pt x="370" y="196"/>
                  </a:cubicBezTo>
                  <a:cubicBezTo>
                    <a:pt x="364" y="196"/>
                    <a:pt x="364" y="197"/>
                    <a:pt x="372" y="197"/>
                  </a:cubicBezTo>
                  <a:cubicBezTo>
                    <a:pt x="379" y="199"/>
                    <a:pt x="381" y="202"/>
                    <a:pt x="373" y="205"/>
                  </a:cubicBezTo>
                  <a:cubicBezTo>
                    <a:pt x="365" y="206"/>
                    <a:pt x="364" y="208"/>
                    <a:pt x="362" y="205"/>
                  </a:cubicBezTo>
                  <a:cubicBezTo>
                    <a:pt x="361" y="203"/>
                    <a:pt x="361" y="205"/>
                    <a:pt x="358" y="210"/>
                  </a:cubicBezTo>
                  <a:cubicBezTo>
                    <a:pt x="353" y="216"/>
                    <a:pt x="356" y="214"/>
                    <a:pt x="365" y="213"/>
                  </a:cubicBezTo>
                  <a:cubicBezTo>
                    <a:pt x="373" y="211"/>
                    <a:pt x="373" y="213"/>
                    <a:pt x="370" y="214"/>
                  </a:cubicBezTo>
                  <a:cubicBezTo>
                    <a:pt x="369" y="216"/>
                    <a:pt x="369" y="213"/>
                    <a:pt x="362" y="216"/>
                  </a:cubicBezTo>
                  <a:cubicBezTo>
                    <a:pt x="358" y="220"/>
                    <a:pt x="361" y="222"/>
                    <a:pt x="364" y="219"/>
                  </a:cubicBezTo>
                  <a:cubicBezTo>
                    <a:pt x="369" y="214"/>
                    <a:pt x="370" y="217"/>
                    <a:pt x="375" y="216"/>
                  </a:cubicBezTo>
                </a:path>
              </a:pathLst>
            </a:custGeom>
            <a:grpFill/>
            <a:ln w="6350" cmpd="sng">
              <a:solidFill>
                <a:schemeClr val="bg1"/>
              </a:solidFill>
              <a:round/>
              <a:headEnd/>
              <a:tailEnd/>
            </a:ln>
          </p:spPr>
          <p:txBody>
            <a:bodyPr/>
            <a:lstStyle/>
            <a:p>
              <a:endParaRPr lang="en-GB"/>
            </a:p>
          </p:txBody>
        </p:sp>
        <p:sp>
          <p:nvSpPr>
            <p:cNvPr id="12" name="Freeform 14">
              <a:extLst>
                <a:ext uri="{FF2B5EF4-FFF2-40B4-BE49-F238E27FC236}">
                  <a16:creationId xmlns:a16="http://schemas.microsoft.com/office/drawing/2014/main" id="{1939D7D7-1F32-70CD-5338-B4354A94B419}"/>
                </a:ext>
              </a:extLst>
            </p:cNvPr>
            <p:cNvSpPr>
              <a:spLocks noGrp="1" noRot="1" noMove="1" noResize="1" noEditPoints="1" noAdjustHandles="1" noChangeArrowheads="1" noChangeShapeType="1"/>
            </p:cNvSpPr>
            <p:nvPr/>
          </p:nvSpPr>
          <p:spPr bwMode="auto">
            <a:xfrm>
              <a:off x="2062340" y="4096386"/>
              <a:ext cx="750143" cy="587675"/>
            </a:xfrm>
            <a:custGeom>
              <a:avLst/>
              <a:gdLst/>
              <a:ahLst/>
              <a:cxnLst>
                <a:cxn ang="0">
                  <a:pos x="207" y="154"/>
                </a:cxn>
                <a:cxn ang="0">
                  <a:pos x="204" y="161"/>
                </a:cxn>
                <a:cxn ang="0">
                  <a:pos x="210" y="167"/>
                </a:cxn>
                <a:cxn ang="0">
                  <a:pos x="201" y="172"/>
                </a:cxn>
                <a:cxn ang="0">
                  <a:pos x="199" y="181"/>
                </a:cxn>
                <a:cxn ang="0">
                  <a:pos x="198" y="187"/>
                </a:cxn>
                <a:cxn ang="0">
                  <a:pos x="160" y="175"/>
                </a:cxn>
                <a:cxn ang="0">
                  <a:pos x="106" y="147"/>
                </a:cxn>
                <a:cxn ang="0">
                  <a:pos x="93" y="117"/>
                </a:cxn>
                <a:cxn ang="0">
                  <a:pos x="64" y="77"/>
                </a:cxn>
                <a:cxn ang="0">
                  <a:pos x="48" y="52"/>
                </a:cxn>
                <a:cxn ang="0">
                  <a:pos x="27" y="15"/>
                </a:cxn>
                <a:cxn ang="0">
                  <a:pos x="23" y="32"/>
                </a:cxn>
                <a:cxn ang="0">
                  <a:pos x="44" y="64"/>
                </a:cxn>
                <a:cxn ang="0">
                  <a:pos x="52" y="89"/>
                </a:cxn>
                <a:cxn ang="0">
                  <a:pos x="59" y="102"/>
                </a:cxn>
                <a:cxn ang="0">
                  <a:pos x="36" y="69"/>
                </a:cxn>
                <a:cxn ang="0">
                  <a:pos x="23" y="49"/>
                </a:cxn>
                <a:cxn ang="0">
                  <a:pos x="0" y="4"/>
                </a:cxn>
                <a:cxn ang="0">
                  <a:pos x="18" y="4"/>
                </a:cxn>
                <a:cxn ang="0">
                  <a:pos x="71" y="16"/>
                </a:cxn>
                <a:cxn ang="0">
                  <a:pos x="84" y="11"/>
                </a:cxn>
                <a:cxn ang="0">
                  <a:pos x="106" y="39"/>
                </a:cxn>
                <a:cxn ang="0">
                  <a:pos x="137" y="52"/>
                </a:cxn>
                <a:cxn ang="0">
                  <a:pos x="157" y="72"/>
                </a:cxn>
                <a:cxn ang="0">
                  <a:pos x="154" y="89"/>
                </a:cxn>
                <a:cxn ang="0">
                  <a:pos x="154" y="108"/>
                </a:cxn>
                <a:cxn ang="0">
                  <a:pos x="160" y="128"/>
                </a:cxn>
                <a:cxn ang="0">
                  <a:pos x="181" y="151"/>
                </a:cxn>
                <a:cxn ang="0">
                  <a:pos x="196" y="145"/>
                </a:cxn>
                <a:cxn ang="0">
                  <a:pos x="204" y="147"/>
                </a:cxn>
                <a:cxn ang="0">
                  <a:pos x="210" y="137"/>
                </a:cxn>
                <a:cxn ang="0">
                  <a:pos x="212" y="123"/>
                </a:cxn>
                <a:cxn ang="0">
                  <a:pos x="228" y="117"/>
                </a:cxn>
                <a:cxn ang="0">
                  <a:pos x="236" y="117"/>
                </a:cxn>
                <a:cxn ang="0">
                  <a:pos x="240" y="119"/>
                </a:cxn>
                <a:cxn ang="0">
                  <a:pos x="234" y="134"/>
                </a:cxn>
                <a:cxn ang="0">
                  <a:pos x="234" y="139"/>
                </a:cxn>
                <a:cxn ang="0">
                  <a:pos x="231" y="150"/>
                </a:cxn>
                <a:cxn ang="0">
                  <a:pos x="230" y="145"/>
                </a:cxn>
                <a:cxn ang="0">
                  <a:pos x="224" y="153"/>
                </a:cxn>
              </a:cxnLst>
              <a:rect l="0" t="0" r="r" b="b"/>
              <a:pathLst>
                <a:path w="242" h="187">
                  <a:moveTo>
                    <a:pt x="222" y="154"/>
                  </a:moveTo>
                  <a:cubicBezTo>
                    <a:pt x="207" y="154"/>
                    <a:pt x="207" y="154"/>
                    <a:pt x="207" y="154"/>
                  </a:cubicBezTo>
                  <a:cubicBezTo>
                    <a:pt x="207" y="161"/>
                    <a:pt x="207" y="161"/>
                    <a:pt x="207" y="161"/>
                  </a:cubicBezTo>
                  <a:cubicBezTo>
                    <a:pt x="204" y="161"/>
                    <a:pt x="204" y="161"/>
                    <a:pt x="204" y="161"/>
                  </a:cubicBezTo>
                  <a:cubicBezTo>
                    <a:pt x="204" y="161"/>
                    <a:pt x="205" y="161"/>
                    <a:pt x="205" y="162"/>
                  </a:cubicBezTo>
                  <a:cubicBezTo>
                    <a:pt x="207" y="164"/>
                    <a:pt x="208" y="164"/>
                    <a:pt x="210" y="167"/>
                  </a:cubicBezTo>
                  <a:cubicBezTo>
                    <a:pt x="210" y="170"/>
                    <a:pt x="213" y="165"/>
                    <a:pt x="212" y="172"/>
                  </a:cubicBezTo>
                  <a:cubicBezTo>
                    <a:pt x="201" y="172"/>
                    <a:pt x="201" y="172"/>
                    <a:pt x="201" y="172"/>
                  </a:cubicBezTo>
                  <a:cubicBezTo>
                    <a:pt x="198" y="179"/>
                    <a:pt x="198" y="179"/>
                    <a:pt x="198" y="179"/>
                  </a:cubicBezTo>
                  <a:cubicBezTo>
                    <a:pt x="199" y="181"/>
                    <a:pt x="199" y="181"/>
                    <a:pt x="199" y="181"/>
                  </a:cubicBezTo>
                  <a:cubicBezTo>
                    <a:pt x="199" y="181"/>
                    <a:pt x="198" y="182"/>
                    <a:pt x="198" y="184"/>
                  </a:cubicBezTo>
                  <a:cubicBezTo>
                    <a:pt x="198" y="186"/>
                    <a:pt x="198" y="187"/>
                    <a:pt x="198" y="187"/>
                  </a:cubicBezTo>
                  <a:cubicBezTo>
                    <a:pt x="190" y="181"/>
                    <a:pt x="190" y="173"/>
                    <a:pt x="179" y="172"/>
                  </a:cubicBezTo>
                  <a:cubicBezTo>
                    <a:pt x="170" y="168"/>
                    <a:pt x="170" y="179"/>
                    <a:pt x="160" y="175"/>
                  </a:cubicBezTo>
                  <a:cubicBezTo>
                    <a:pt x="149" y="172"/>
                    <a:pt x="129" y="162"/>
                    <a:pt x="123" y="156"/>
                  </a:cubicBezTo>
                  <a:cubicBezTo>
                    <a:pt x="117" y="150"/>
                    <a:pt x="114" y="154"/>
                    <a:pt x="106" y="147"/>
                  </a:cubicBezTo>
                  <a:cubicBezTo>
                    <a:pt x="100" y="140"/>
                    <a:pt x="96" y="140"/>
                    <a:pt x="93" y="134"/>
                  </a:cubicBezTo>
                  <a:cubicBezTo>
                    <a:pt x="88" y="127"/>
                    <a:pt x="97" y="123"/>
                    <a:pt x="93" y="117"/>
                  </a:cubicBezTo>
                  <a:cubicBezTo>
                    <a:pt x="90" y="109"/>
                    <a:pt x="94" y="108"/>
                    <a:pt x="79" y="92"/>
                  </a:cubicBezTo>
                  <a:cubicBezTo>
                    <a:pt x="67" y="81"/>
                    <a:pt x="73" y="81"/>
                    <a:pt x="64" y="77"/>
                  </a:cubicBezTo>
                  <a:cubicBezTo>
                    <a:pt x="56" y="72"/>
                    <a:pt x="68" y="67"/>
                    <a:pt x="59" y="63"/>
                  </a:cubicBezTo>
                  <a:cubicBezTo>
                    <a:pt x="50" y="60"/>
                    <a:pt x="55" y="55"/>
                    <a:pt x="48" y="52"/>
                  </a:cubicBezTo>
                  <a:cubicBezTo>
                    <a:pt x="42" y="47"/>
                    <a:pt x="36" y="36"/>
                    <a:pt x="33" y="25"/>
                  </a:cubicBezTo>
                  <a:cubicBezTo>
                    <a:pt x="30" y="16"/>
                    <a:pt x="30" y="16"/>
                    <a:pt x="27" y="15"/>
                  </a:cubicBezTo>
                  <a:cubicBezTo>
                    <a:pt x="23" y="13"/>
                    <a:pt x="26" y="15"/>
                    <a:pt x="20" y="11"/>
                  </a:cubicBezTo>
                  <a:cubicBezTo>
                    <a:pt x="15" y="8"/>
                    <a:pt x="20" y="25"/>
                    <a:pt x="23" y="32"/>
                  </a:cubicBezTo>
                  <a:cubicBezTo>
                    <a:pt x="26" y="38"/>
                    <a:pt x="32" y="41"/>
                    <a:pt x="33" y="49"/>
                  </a:cubicBezTo>
                  <a:cubicBezTo>
                    <a:pt x="36" y="57"/>
                    <a:pt x="41" y="58"/>
                    <a:pt x="44" y="64"/>
                  </a:cubicBezTo>
                  <a:cubicBezTo>
                    <a:pt x="47" y="72"/>
                    <a:pt x="45" y="70"/>
                    <a:pt x="48" y="78"/>
                  </a:cubicBezTo>
                  <a:cubicBezTo>
                    <a:pt x="53" y="86"/>
                    <a:pt x="50" y="86"/>
                    <a:pt x="52" y="89"/>
                  </a:cubicBezTo>
                  <a:cubicBezTo>
                    <a:pt x="55" y="92"/>
                    <a:pt x="55" y="86"/>
                    <a:pt x="58" y="92"/>
                  </a:cubicBezTo>
                  <a:cubicBezTo>
                    <a:pt x="61" y="98"/>
                    <a:pt x="64" y="98"/>
                    <a:pt x="59" y="102"/>
                  </a:cubicBezTo>
                  <a:cubicBezTo>
                    <a:pt x="55" y="105"/>
                    <a:pt x="58" y="98"/>
                    <a:pt x="45" y="89"/>
                  </a:cubicBezTo>
                  <a:cubicBezTo>
                    <a:pt x="32" y="81"/>
                    <a:pt x="44" y="74"/>
                    <a:pt x="36" y="69"/>
                  </a:cubicBezTo>
                  <a:cubicBezTo>
                    <a:pt x="30" y="63"/>
                    <a:pt x="24" y="61"/>
                    <a:pt x="18" y="55"/>
                  </a:cubicBezTo>
                  <a:cubicBezTo>
                    <a:pt x="13" y="49"/>
                    <a:pt x="23" y="57"/>
                    <a:pt x="23" y="49"/>
                  </a:cubicBezTo>
                  <a:cubicBezTo>
                    <a:pt x="24" y="41"/>
                    <a:pt x="15" y="38"/>
                    <a:pt x="12" y="32"/>
                  </a:cubicBezTo>
                  <a:cubicBezTo>
                    <a:pt x="7" y="27"/>
                    <a:pt x="9" y="21"/>
                    <a:pt x="0" y="4"/>
                  </a:cubicBezTo>
                  <a:cubicBezTo>
                    <a:pt x="4" y="2"/>
                    <a:pt x="15" y="2"/>
                    <a:pt x="18" y="0"/>
                  </a:cubicBezTo>
                  <a:cubicBezTo>
                    <a:pt x="18" y="4"/>
                    <a:pt x="18" y="4"/>
                    <a:pt x="18" y="4"/>
                  </a:cubicBezTo>
                  <a:cubicBezTo>
                    <a:pt x="23" y="5"/>
                    <a:pt x="45" y="15"/>
                    <a:pt x="48" y="16"/>
                  </a:cubicBezTo>
                  <a:cubicBezTo>
                    <a:pt x="71" y="16"/>
                    <a:pt x="71" y="16"/>
                    <a:pt x="71" y="16"/>
                  </a:cubicBezTo>
                  <a:cubicBezTo>
                    <a:pt x="71" y="11"/>
                    <a:pt x="71" y="11"/>
                    <a:pt x="71" y="11"/>
                  </a:cubicBezTo>
                  <a:cubicBezTo>
                    <a:pt x="84" y="11"/>
                    <a:pt x="84" y="11"/>
                    <a:pt x="84" y="11"/>
                  </a:cubicBezTo>
                  <a:cubicBezTo>
                    <a:pt x="84" y="11"/>
                    <a:pt x="93" y="21"/>
                    <a:pt x="96" y="24"/>
                  </a:cubicBezTo>
                  <a:cubicBezTo>
                    <a:pt x="100" y="27"/>
                    <a:pt x="99" y="35"/>
                    <a:pt x="106" y="39"/>
                  </a:cubicBezTo>
                  <a:cubicBezTo>
                    <a:pt x="115" y="43"/>
                    <a:pt x="109" y="29"/>
                    <a:pt x="120" y="30"/>
                  </a:cubicBezTo>
                  <a:cubicBezTo>
                    <a:pt x="129" y="32"/>
                    <a:pt x="131" y="44"/>
                    <a:pt x="137" y="52"/>
                  </a:cubicBezTo>
                  <a:cubicBezTo>
                    <a:pt x="143" y="60"/>
                    <a:pt x="138" y="69"/>
                    <a:pt x="152" y="70"/>
                  </a:cubicBezTo>
                  <a:cubicBezTo>
                    <a:pt x="154" y="70"/>
                    <a:pt x="157" y="74"/>
                    <a:pt x="157" y="72"/>
                  </a:cubicBezTo>
                  <a:cubicBezTo>
                    <a:pt x="157" y="72"/>
                    <a:pt x="157" y="72"/>
                    <a:pt x="158" y="72"/>
                  </a:cubicBezTo>
                  <a:cubicBezTo>
                    <a:pt x="158" y="78"/>
                    <a:pt x="155" y="78"/>
                    <a:pt x="154" y="89"/>
                  </a:cubicBezTo>
                  <a:cubicBezTo>
                    <a:pt x="152" y="102"/>
                    <a:pt x="154" y="102"/>
                    <a:pt x="154" y="105"/>
                  </a:cubicBezTo>
                  <a:cubicBezTo>
                    <a:pt x="152" y="106"/>
                    <a:pt x="152" y="105"/>
                    <a:pt x="154" y="108"/>
                  </a:cubicBezTo>
                  <a:cubicBezTo>
                    <a:pt x="154" y="112"/>
                    <a:pt x="154" y="117"/>
                    <a:pt x="155" y="117"/>
                  </a:cubicBezTo>
                  <a:cubicBezTo>
                    <a:pt x="157" y="117"/>
                    <a:pt x="155" y="123"/>
                    <a:pt x="160" y="128"/>
                  </a:cubicBezTo>
                  <a:cubicBezTo>
                    <a:pt x="167" y="136"/>
                    <a:pt x="164" y="144"/>
                    <a:pt x="172" y="145"/>
                  </a:cubicBezTo>
                  <a:cubicBezTo>
                    <a:pt x="179" y="147"/>
                    <a:pt x="178" y="151"/>
                    <a:pt x="181" y="151"/>
                  </a:cubicBezTo>
                  <a:cubicBezTo>
                    <a:pt x="184" y="150"/>
                    <a:pt x="184" y="148"/>
                    <a:pt x="189" y="148"/>
                  </a:cubicBezTo>
                  <a:cubicBezTo>
                    <a:pt x="196" y="147"/>
                    <a:pt x="192" y="147"/>
                    <a:pt x="196" y="145"/>
                  </a:cubicBezTo>
                  <a:cubicBezTo>
                    <a:pt x="199" y="145"/>
                    <a:pt x="201" y="145"/>
                    <a:pt x="201" y="147"/>
                  </a:cubicBezTo>
                  <a:cubicBezTo>
                    <a:pt x="201" y="150"/>
                    <a:pt x="204" y="148"/>
                    <a:pt x="204" y="147"/>
                  </a:cubicBezTo>
                  <a:cubicBezTo>
                    <a:pt x="205" y="144"/>
                    <a:pt x="202" y="145"/>
                    <a:pt x="204" y="144"/>
                  </a:cubicBezTo>
                  <a:cubicBezTo>
                    <a:pt x="205" y="142"/>
                    <a:pt x="208" y="142"/>
                    <a:pt x="210" y="137"/>
                  </a:cubicBezTo>
                  <a:cubicBezTo>
                    <a:pt x="210" y="131"/>
                    <a:pt x="212" y="136"/>
                    <a:pt x="212" y="130"/>
                  </a:cubicBezTo>
                  <a:cubicBezTo>
                    <a:pt x="210" y="125"/>
                    <a:pt x="212" y="127"/>
                    <a:pt x="212" y="123"/>
                  </a:cubicBezTo>
                  <a:cubicBezTo>
                    <a:pt x="212" y="120"/>
                    <a:pt x="218" y="119"/>
                    <a:pt x="222" y="119"/>
                  </a:cubicBezTo>
                  <a:cubicBezTo>
                    <a:pt x="227" y="119"/>
                    <a:pt x="224" y="117"/>
                    <a:pt x="228" y="117"/>
                  </a:cubicBezTo>
                  <a:cubicBezTo>
                    <a:pt x="233" y="116"/>
                    <a:pt x="236" y="119"/>
                    <a:pt x="237" y="117"/>
                  </a:cubicBezTo>
                  <a:cubicBezTo>
                    <a:pt x="239" y="117"/>
                    <a:pt x="237" y="117"/>
                    <a:pt x="236" y="117"/>
                  </a:cubicBezTo>
                  <a:cubicBezTo>
                    <a:pt x="236" y="117"/>
                    <a:pt x="237" y="116"/>
                    <a:pt x="239" y="117"/>
                  </a:cubicBezTo>
                  <a:cubicBezTo>
                    <a:pt x="240" y="119"/>
                    <a:pt x="240" y="117"/>
                    <a:pt x="240" y="119"/>
                  </a:cubicBezTo>
                  <a:cubicBezTo>
                    <a:pt x="240" y="122"/>
                    <a:pt x="242" y="120"/>
                    <a:pt x="239" y="125"/>
                  </a:cubicBezTo>
                  <a:cubicBezTo>
                    <a:pt x="234" y="131"/>
                    <a:pt x="236" y="134"/>
                    <a:pt x="234" y="134"/>
                  </a:cubicBezTo>
                  <a:cubicBezTo>
                    <a:pt x="231" y="136"/>
                    <a:pt x="233" y="137"/>
                    <a:pt x="234" y="137"/>
                  </a:cubicBezTo>
                  <a:cubicBezTo>
                    <a:pt x="236" y="136"/>
                    <a:pt x="236" y="137"/>
                    <a:pt x="234" y="139"/>
                  </a:cubicBezTo>
                  <a:cubicBezTo>
                    <a:pt x="231" y="140"/>
                    <a:pt x="236" y="139"/>
                    <a:pt x="234" y="140"/>
                  </a:cubicBezTo>
                  <a:cubicBezTo>
                    <a:pt x="234" y="142"/>
                    <a:pt x="233" y="153"/>
                    <a:pt x="231" y="150"/>
                  </a:cubicBezTo>
                  <a:cubicBezTo>
                    <a:pt x="231" y="148"/>
                    <a:pt x="230" y="148"/>
                    <a:pt x="230" y="147"/>
                  </a:cubicBezTo>
                  <a:cubicBezTo>
                    <a:pt x="231" y="144"/>
                    <a:pt x="231" y="144"/>
                    <a:pt x="230" y="145"/>
                  </a:cubicBezTo>
                  <a:cubicBezTo>
                    <a:pt x="230" y="147"/>
                    <a:pt x="228" y="147"/>
                    <a:pt x="228" y="148"/>
                  </a:cubicBezTo>
                  <a:cubicBezTo>
                    <a:pt x="225" y="147"/>
                    <a:pt x="225" y="153"/>
                    <a:pt x="224" y="153"/>
                  </a:cubicBezTo>
                  <a:cubicBezTo>
                    <a:pt x="224" y="154"/>
                    <a:pt x="222" y="151"/>
                    <a:pt x="222" y="154"/>
                  </a:cubicBezTo>
                </a:path>
              </a:pathLst>
            </a:custGeom>
            <a:grpFill/>
            <a:ln w="6350" cmpd="sng">
              <a:solidFill>
                <a:schemeClr val="bg1"/>
              </a:solidFill>
              <a:round/>
              <a:headEnd/>
              <a:tailEnd/>
            </a:ln>
          </p:spPr>
          <p:txBody>
            <a:bodyPr/>
            <a:lstStyle/>
            <a:p>
              <a:endParaRPr lang="en-GB"/>
            </a:p>
          </p:txBody>
        </p:sp>
        <p:sp>
          <p:nvSpPr>
            <p:cNvPr id="13" name="Freeform 15">
              <a:extLst>
                <a:ext uri="{FF2B5EF4-FFF2-40B4-BE49-F238E27FC236}">
                  <a16:creationId xmlns:a16="http://schemas.microsoft.com/office/drawing/2014/main" id="{0C6E2EDA-86FF-7AB2-198C-ECDDD8B20031}"/>
                </a:ext>
              </a:extLst>
            </p:cNvPr>
            <p:cNvSpPr>
              <a:spLocks noGrp="1" noRot="1" noMove="1" noResize="1" noEditPoints="1" noAdjustHandles="1" noChangeArrowheads="1" noChangeShapeType="1"/>
            </p:cNvSpPr>
            <p:nvPr/>
          </p:nvSpPr>
          <p:spPr bwMode="auto">
            <a:xfrm>
              <a:off x="2750238" y="4557784"/>
              <a:ext cx="27132" cy="82566"/>
            </a:xfrm>
            <a:custGeom>
              <a:avLst/>
              <a:gdLst/>
              <a:ahLst/>
              <a:cxnLst>
                <a:cxn ang="0">
                  <a:pos x="6" y="1"/>
                </a:cxn>
                <a:cxn ang="0">
                  <a:pos x="2" y="6"/>
                </a:cxn>
                <a:cxn ang="0">
                  <a:pos x="0" y="7"/>
                </a:cxn>
                <a:cxn ang="0">
                  <a:pos x="0" y="26"/>
                </a:cxn>
                <a:cxn ang="0">
                  <a:pos x="2" y="26"/>
                </a:cxn>
                <a:cxn ang="0">
                  <a:pos x="6" y="20"/>
                </a:cxn>
                <a:cxn ang="0">
                  <a:pos x="8" y="4"/>
                </a:cxn>
                <a:cxn ang="0">
                  <a:pos x="8" y="1"/>
                </a:cxn>
                <a:cxn ang="0">
                  <a:pos x="6" y="1"/>
                </a:cxn>
              </a:cxnLst>
              <a:rect l="0" t="0" r="r" b="b"/>
              <a:pathLst>
                <a:path w="9" h="26">
                  <a:moveTo>
                    <a:pt x="6" y="1"/>
                  </a:moveTo>
                  <a:cubicBezTo>
                    <a:pt x="3" y="0"/>
                    <a:pt x="3" y="6"/>
                    <a:pt x="2" y="6"/>
                  </a:cubicBezTo>
                  <a:cubicBezTo>
                    <a:pt x="2" y="7"/>
                    <a:pt x="0" y="4"/>
                    <a:pt x="0" y="7"/>
                  </a:cubicBezTo>
                  <a:cubicBezTo>
                    <a:pt x="0" y="26"/>
                    <a:pt x="0" y="26"/>
                    <a:pt x="0" y="26"/>
                  </a:cubicBezTo>
                  <a:cubicBezTo>
                    <a:pt x="2" y="26"/>
                    <a:pt x="2" y="26"/>
                    <a:pt x="2" y="26"/>
                  </a:cubicBezTo>
                  <a:cubicBezTo>
                    <a:pt x="2" y="25"/>
                    <a:pt x="5" y="23"/>
                    <a:pt x="6" y="20"/>
                  </a:cubicBezTo>
                  <a:cubicBezTo>
                    <a:pt x="8" y="18"/>
                    <a:pt x="6" y="9"/>
                    <a:pt x="8" y="4"/>
                  </a:cubicBezTo>
                  <a:cubicBezTo>
                    <a:pt x="9" y="3"/>
                    <a:pt x="8" y="1"/>
                    <a:pt x="8" y="1"/>
                  </a:cubicBezTo>
                  <a:cubicBezTo>
                    <a:pt x="6" y="3"/>
                    <a:pt x="6" y="3"/>
                    <a:pt x="6" y="1"/>
                  </a:cubicBezTo>
                </a:path>
              </a:pathLst>
            </a:custGeom>
            <a:grpFill/>
            <a:ln w="6350" cmpd="sng">
              <a:solidFill>
                <a:schemeClr val="bg1"/>
              </a:solidFill>
              <a:round/>
              <a:headEnd/>
              <a:tailEnd/>
            </a:ln>
          </p:spPr>
          <p:txBody>
            <a:bodyPr/>
            <a:lstStyle/>
            <a:p>
              <a:endParaRPr lang="en-GB"/>
            </a:p>
          </p:txBody>
        </p:sp>
        <p:sp>
          <p:nvSpPr>
            <p:cNvPr id="14" name="Freeform 16">
              <a:extLst>
                <a:ext uri="{FF2B5EF4-FFF2-40B4-BE49-F238E27FC236}">
                  <a16:creationId xmlns:a16="http://schemas.microsoft.com/office/drawing/2014/main" id="{37723A09-8CF4-CA04-0C9E-5F0B44C4D50A}"/>
                </a:ext>
              </a:extLst>
            </p:cNvPr>
            <p:cNvSpPr>
              <a:spLocks noGrp="1" noRot="1" noMove="1" noResize="1" noEditPoints="1" noAdjustHandles="1" noChangeArrowheads="1" noChangeShapeType="1"/>
            </p:cNvSpPr>
            <p:nvPr/>
          </p:nvSpPr>
          <p:spPr bwMode="auto">
            <a:xfrm>
              <a:off x="3224264" y="5422298"/>
              <a:ext cx="316018" cy="424163"/>
            </a:xfrm>
            <a:custGeom>
              <a:avLst/>
              <a:gdLst/>
              <a:ahLst/>
              <a:cxnLst>
                <a:cxn ang="0">
                  <a:pos x="3" y="16"/>
                </a:cxn>
                <a:cxn ang="0">
                  <a:pos x="20" y="10"/>
                </a:cxn>
                <a:cxn ang="0">
                  <a:pos x="36" y="6"/>
                </a:cxn>
                <a:cxn ang="0">
                  <a:pos x="41" y="27"/>
                </a:cxn>
                <a:cxn ang="0">
                  <a:pos x="56" y="34"/>
                </a:cxn>
                <a:cxn ang="0">
                  <a:pos x="62" y="39"/>
                </a:cxn>
                <a:cxn ang="0">
                  <a:pos x="73" y="42"/>
                </a:cxn>
                <a:cxn ang="0">
                  <a:pos x="79" y="69"/>
                </a:cxn>
                <a:cxn ang="0">
                  <a:pos x="91" y="70"/>
                </a:cxn>
                <a:cxn ang="0">
                  <a:pos x="94" y="79"/>
                </a:cxn>
                <a:cxn ang="0">
                  <a:pos x="96" y="95"/>
                </a:cxn>
                <a:cxn ang="0">
                  <a:pos x="94" y="103"/>
                </a:cxn>
                <a:cxn ang="0">
                  <a:pos x="93" y="107"/>
                </a:cxn>
                <a:cxn ang="0">
                  <a:pos x="90" y="103"/>
                </a:cxn>
                <a:cxn ang="0">
                  <a:pos x="76" y="100"/>
                </a:cxn>
                <a:cxn ang="0">
                  <a:pos x="64" y="104"/>
                </a:cxn>
                <a:cxn ang="0">
                  <a:pos x="61" y="115"/>
                </a:cxn>
                <a:cxn ang="0">
                  <a:pos x="58" y="129"/>
                </a:cxn>
                <a:cxn ang="0">
                  <a:pos x="55" y="126"/>
                </a:cxn>
                <a:cxn ang="0">
                  <a:pos x="49" y="126"/>
                </a:cxn>
                <a:cxn ang="0">
                  <a:pos x="44" y="134"/>
                </a:cxn>
                <a:cxn ang="0">
                  <a:pos x="35" y="128"/>
                </a:cxn>
                <a:cxn ang="0">
                  <a:pos x="29" y="123"/>
                </a:cxn>
                <a:cxn ang="0">
                  <a:pos x="26" y="128"/>
                </a:cxn>
                <a:cxn ang="0">
                  <a:pos x="21" y="134"/>
                </a:cxn>
                <a:cxn ang="0">
                  <a:pos x="15" y="131"/>
                </a:cxn>
                <a:cxn ang="0">
                  <a:pos x="12" y="115"/>
                </a:cxn>
                <a:cxn ang="0">
                  <a:pos x="10" y="111"/>
                </a:cxn>
                <a:cxn ang="0">
                  <a:pos x="10" y="106"/>
                </a:cxn>
                <a:cxn ang="0">
                  <a:pos x="10" y="101"/>
                </a:cxn>
                <a:cxn ang="0">
                  <a:pos x="9" y="97"/>
                </a:cxn>
                <a:cxn ang="0">
                  <a:pos x="6" y="87"/>
                </a:cxn>
                <a:cxn ang="0">
                  <a:pos x="3" y="79"/>
                </a:cxn>
                <a:cxn ang="0">
                  <a:pos x="4" y="67"/>
                </a:cxn>
                <a:cxn ang="0">
                  <a:pos x="4" y="56"/>
                </a:cxn>
                <a:cxn ang="0">
                  <a:pos x="7" y="45"/>
                </a:cxn>
                <a:cxn ang="0">
                  <a:pos x="9" y="31"/>
                </a:cxn>
                <a:cxn ang="0">
                  <a:pos x="3" y="16"/>
                </a:cxn>
              </a:cxnLst>
              <a:rect l="0" t="0" r="r" b="b"/>
              <a:pathLst>
                <a:path w="102" h="135">
                  <a:moveTo>
                    <a:pt x="3" y="16"/>
                  </a:moveTo>
                  <a:cubicBezTo>
                    <a:pt x="12" y="19"/>
                    <a:pt x="10" y="17"/>
                    <a:pt x="20" y="10"/>
                  </a:cubicBezTo>
                  <a:cubicBezTo>
                    <a:pt x="27" y="3"/>
                    <a:pt x="39" y="0"/>
                    <a:pt x="36" y="6"/>
                  </a:cubicBezTo>
                  <a:cubicBezTo>
                    <a:pt x="35" y="14"/>
                    <a:pt x="35" y="20"/>
                    <a:pt x="41" y="27"/>
                  </a:cubicBezTo>
                  <a:cubicBezTo>
                    <a:pt x="47" y="33"/>
                    <a:pt x="50" y="30"/>
                    <a:pt x="56" y="34"/>
                  </a:cubicBezTo>
                  <a:cubicBezTo>
                    <a:pt x="61" y="39"/>
                    <a:pt x="59" y="36"/>
                    <a:pt x="62" y="39"/>
                  </a:cubicBezTo>
                  <a:cubicBezTo>
                    <a:pt x="67" y="44"/>
                    <a:pt x="68" y="38"/>
                    <a:pt x="73" y="42"/>
                  </a:cubicBezTo>
                  <a:cubicBezTo>
                    <a:pt x="77" y="47"/>
                    <a:pt x="74" y="67"/>
                    <a:pt x="79" y="69"/>
                  </a:cubicBezTo>
                  <a:cubicBezTo>
                    <a:pt x="83" y="69"/>
                    <a:pt x="93" y="67"/>
                    <a:pt x="91" y="70"/>
                  </a:cubicBezTo>
                  <a:cubicBezTo>
                    <a:pt x="90" y="73"/>
                    <a:pt x="90" y="78"/>
                    <a:pt x="94" y="79"/>
                  </a:cubicBezTo>
                  <a:cubicBezTo>
                    <a:pt x="102" y="83"/>
                    <a:pt x="96" y="93"/>
                    <a:pt x="96" y="95"/>
                  </a:cubicBezTo>
                  <a:cubicBezTo>
                    <a:pt x="97" y="98"/>
                    <a:pt x="94" y="101"/>
                    <a:pt x="94" y="103"/>
                  </a:cubicBezTo>
                  <a:cubicBezTo>
                    <a:pt x="96" y="106"/>
                    <a:pt x="96" y="106"/>
                    <a:pt x="93" y="107"/>
                  </a:cubicBezTo>
                  <a:cubicBezTo>
                    <a:pt x="93" y="104"/>
                    <a:pt x="94" y="104"/>
                    <a:pt x="90" y="103"/>
                  </a:cubicBezTo>
                  <a:cubicBezTo>
                    <a:pt x="87" y="100"/>
                    <a:pt x="85" y="97"/>
                    <a:pt x="76" y="100"/>
                  </a:cubicBezTo>
                  <a:cubicBezTo>
                    <a:pt x="67" y="101"/>
                    <a:pt x="65" y="100"/>
                    <a:pt x="64" y="104"/>
                  </a:cubicBezTo>
                  <a:cubicBezTo>
                    <a:pt x="62" y="109"/>
                    <a:pt x="61" y="109"/>
                    <a:pt x="61" y="115"/>
                  </a:cubicBezTo>
                  <a:cubicBezTo>
                    <a:pt x="61" y="120"/>
                    <a:pt x="58" y="126"/>
                    <a:pt x="58" y="129"/>
                  </a:cubicBezTo>
                  <a:cubicBezTo>
                    <a:pt x="56" y="128"/>
                    <a:pt x="56" y="126"/>
                    <a:pt x="55" y="126"/>
                  </a:cubicBezTo>
                  <a:cubicBezTo>
                    <a:pt x="53" y="126"/>
                    <a:pt x="52" y="126"/>
                    <a:pt x="49" y="126"/>
                  </a:cubicBezTo>
                  <a:cubicBezTo>
                    <a:pt x="47" y="126"/>
                    <a:pt x="45" y="128"/>
                    <a:pt x="44" y="134"/>
                  </a:cubicBezTo>
                  <a:cubicBezTo>
                    <a:pt x="42" y="126"/>
                    <a:pt x="39" y="126"/>
                    <a:pt x="35" y="128"/>
                  </a:cubicBezTo>
                  <a:cubicBezTo>
                    <a:pt x="30" y="128"/>
                    <a:pt x="30" y="123"/>
                    <a:pt x="29" y="123"/>
                  </a:cubicBezTo>
                  <a:cubicBezTo>
                    <a:pt x="27" y="124"/>
                    <a:pt x="29" y="126"/>
                    <a:pt x="26" y="128"/>
                  </a:cubicBezTo>
                  <a:cubicBezTo>
                    <a:pt x="24" y="129"/>
                    <a:pt x="24" y="132"/>
                    <a:pt x="21" y="134"/>
                  </a:cubicBezTo>
                  <a:cubicBezTo>
                    <a:pt x="18" y="135"/>
                    <a:pt x="17" y="135"/>
                    <a:pt x="15" y="131"/>
                  </a:cubicBezTo>
                  <a:cubicBezTo>
                    <a:pt x="15" y="124"/>
                    <a:pt x="14" y="115"/>
                    <a:pt x="12" y="115"/>
                  </a:cubicBezTo>
                  <a:cubicBezTo>
                    <a:pt x="9" y="115"/>
                    <a:pt x="12" y="112"/>
                    <a:pt x="10" y="111"/>
                  </a:cubicBezTo>
                  <a:cubicBezTo>
                    <a:pt x="9" y="111"/>
                    <a:pt x="9" y="109"/>
                    <a:pt x="10" y="106"/>
                  </a:cubicBezTo>
                  <a:cubicBezTo>
                    <a:pt x="12" y="104"/>
                    <a:pt x="7" y="104"/>
                    <a:pt x="10" y="101"/>
                  </a:cubicBezTo>
                  <a:cubicBezTo>
                    <a:pt x="12" y="100"/>
                    <a:pt x="10" y="100"/>
                    <a:pt x="9" y="97"/>
                  </a:cubicBezTo>
                  <a:cubicBezTo>
                    <a:pt x="7" y="97"/>
                    <a:pt x="6" y="89"/>
                    <a:pt x="6" y="87"/>
                  </a:cubicBezTo>
                  <a:cubicBezTo>
                    <a:pt x="6" y="86"/>
                    <a:pt x="4" y="86"/>
                    <a:pt x="3" y="79"/>
                  </a:cubicBezTo>
                  <a:cubicBezTo>
                    <a:pt x="3" y="76"/>
                    <a:pt x="10" y="70"/>
                    <a:pt x="4" y="67"/>
                  </a:cubicBezTo>
                  <a:cubicBezTo>
                    <a:pt x="0" y="64"/>
                    <a:pt x="7" y="61"/>
                    <a:pt x="4" y="56"/>
                  </a:cubicBezTo>
                  <a:cubicBezTo>
                    <a:pt x="1" y="52"/>
                    <a:pt x="9" y="50"/>
                    <a:pt x="7" y="45"/>
                  </a:cubicBezTo>
                  <a:cubicBezTo>
                    <a:pt x="6" y="39"/>
                    <a:pt x="9" y="31"/>
                    <a:pt x="9" y="31"/>
                  </a:cubicBezTo>
                  <a:cubicBezTo>
                    <a:pt x="3" y="16"/>
                    <a:pt x="3" y="16"/>
                    <a:pt x="3" y="16"/>
                  </a:cubicBezTo>
                  <a:close/>
                </a:path>
              </a:pathLst>
            </a:custGeom>
            <a:grpFill/>
            <a:ln w="6350" cmpd="sng">
              <a:solidFill>
                <a:schemeClr val="bg1"/>
              </a:solidFill>
              <a:round/>
              <a:headEnd/>
              <a:tailEnd/>
            </a:ln>
          </p:spPr>
          <p:txBody>
            <a:bodyPr/>
            <a:lstStyle/>
            <a:p>
              <a:endParaRPr lang="en-GB"/>
            </a:p>
          </p:txBody>
        </p:sp>
        <p:sp>
          <p:nvSpPr>
            <p:cNvPr id="15" name="Freeform 17">
              <a:extLst>
                <a:ext uri="{FF2B5EF4-FFF2-40B4-BE49-F238E27FC236}">
                  <a16:creationId xmlns:a16="http://schemas.microsoft.com/office/drawing/2014/main" id="{0A11D7B3-E6AD-B307-52E0-B7692917FE97}"/>
                </a:ext>
              </a:extLst>
            </p:cNvPr>
            <p:cNvSpPr>
              <a:spLocks noGrp="1" noRot="1" noMove="1" noResize="1" noEditPoints="1" noAdjustHandles="1" noChangeArrowheads="1" noChangeShapeType="1"/>
            </p:cNvSpPr>
            <p:nvPr/>
          </p:nvSpPr>
          <p:spPr bwMode="auto">
            <a:xfrm>
              <a:off x="3403022" y="5723421"/>
              <a:ext cx="207486" cy="280077"/>
            </a:xfrm>
            <a:custGeom>
              <a:avLst/>
              <a:gdLst/>
              <a:ahLst/>
              <a:cxnLst>
                <a:cxn ang="0">
                  <a:pos x="62" y="66"/>
                </a:cxn>
                <a:cxn ang="0">
                  <a:pos x="62" y="75"/>
                </a:cxn>
                <a:cxn ang="0">
                  <a:pos x="56" y="84"/>
                </a:cxn>
                <a:cxn ang="0">
                  <a:pos x="50" y="86"/>
                </a:cxn>
                <a:cxn ang="0">
                  <a:pos x="36" y="84"/>
                </a:cxn>
                <a:cxn ang="0">
                  <a:pos x="32" y="83"/>
                </a:cxn>
                <a:cxn ang="0">
                  <a:pos x="35" y="78"/>
                </a:cxn>
                <a:cxn ang="0">
                  <a:pos x="36" y="72"/>
                </a:cxn>
                <a:cxn ang="0">
                  <a:pos x="39" y="66"/>
                </a:cxn>
                <a:cxn ang="0">
                  <a:pos x="35" y="59"/>
                </a:cxn>
                <a:cxn ang="0">
                  <a:pos x="23" y="53"/>
                </a:cxn>
                <a:cxn ang="0">
                  <a:pos x="12" y="47"/>
                </a:cxn>
                <a:cxn ang="0">
                  <a:pos x="3" y="38"/>
                </a:cxn>
                <a:cxn ang="0">
                  <a:pos x="0" y="33"/>
                </a:cxn>
                <a:cxn ang="0">
                  <a:pos x="3" y="19"/>
                </a:cxn>
                <a:cxn ang="0">
                  <a:pos x="6" y="8"/>
                </a:cxn>
                <a:cxn ang="0">
                  <a:pos x="18" y="3"/>
                </a:cxn>
                <a:cxn ang="0">
                  <a:pos x="32" y="7"/>
                </a:cxn>
                <a:cxn ang="0">
                  <a:pos x="35" y="11"/>
                </a:cxn>
                <a:cxn ang="0">
                  <a:pos x="38" y="22"/>
                </a:cxn>
                <a:cxn ang="0">
                  <a:pos x="36" y="30"/>
                </a:cxn>
                <a:cxn ang="0">
                  <a:pos x="47" y="31"/>
                </a:cxn>
                <a:cxn ang="0">
                  <a:pos x="55" y="35"/>
                </a:cxn>
                <a:cxn ang="0">
                  <a:pos x="58" y="50"/>
                </a:cxn>
                <a:cxn ang="0">
                  <a:pos x="64" y="49"/>
                </a:cxn>
                <a:cxn ang="0">
                  <a:pos x="62" y="66"/>
                </a:cxn>
              </a:cxnLst>
              <a:rect l="0" t="0" r="r" b="b"/>
              <a:pathLst>
                <a:path w="67" h="89">
                  <a:moveTo>
                    <a:pt x="62" y="66"/>
                  </a:moveTo>
                  <a:cubicBezTo>
                    <a:pt x="64" y="72"/>
                    <a:pt x="62" y="70"/>
                    <a:pt x="62" y="75"/>
                  </a:cubicBezTo>
                  <a:cubicBezTo>
                    <a:pt x="61" y="80"/>
                    <a:pt x="56" y="80"/>
                    <a:pt x="56" y="84"/>
                  </a:cubicBezTo>
                  <a:cubicBezTo>
                    <a:pt x="55" y="89"/>
                    <a:pt x="53" y="81"/>
                    <a:pt x="50" y="86"/>
                  </a:cubicBezTo>
                  <a:cubicBezTo>
                    <a:pt x="45" y="89"/>
                    <a:pt x="42" y="84"/>
                    <a:pt x="36" y="84"/>
                  </a:cubicBezTo>
                  <a:cubicBezTo>
                    <a:pt x="32" y="84"/>
                    <a:pt x="32" y="86"/>
                    <a:pt x="32" y="83"/>
                  </a:cubicBezTo>
                  <a:cubicBezTo>
                    <a:pt x="30" y="81"/>
                    <a:pt x="33" y="81"/>
                    <a:pt x="35" y="78"/>
                  </a:cubicBezTo>
                  <a:cubicBezTo>
                    <a:pt x="36" y="75"/>
                    <a:pt x="33" y="73"/>
                    <a:pt x="36" y="72"/>
                  </a:cubicBezTo>
                  <a:cubicBezTo>
                    <a:pt x="39" y="70"/>
                    <a:pt x="36" y="70"/>
                    <a:pt x="39" y="66"/>
                  </a:cubicBezTo>
                  <a:cubicBezTo>
                    <a:pt x="41" y="64"/>
                    <a:pt x="36" y="59"/>
                    <a:pt x="35" y="59"/>
                  </a:cubicBezTo>
                  <a:cubicBezTo>
                    <a:pt x="32" y="59"/>
                    <a:pt x="29" y="58"/>
                    <a:pt x="23" y="53"/>
                  </a:cubicBezTo>
                  <a:cubicBezTo>
                    <a:pt x="18" y="49"/>
                    <a:pt x="13" y="50"/>
                    <a:pt x="12" y="47"/>
                  </a:cubicBezTo>
                  <a:cubicBezTo>
                    <a:pt x="10" y="44"/>
                    <a:pt x="6" y="44"/>
                    <a:pt x="3" y="38"/>
                  </a:cubicBezTo>
                  <a:cubicBezTo>
                    <a:pt x="1" y="33"/>
                    <a:pt x="1" y="35"/>
                    <a:pt x="0" y="33"/>
                  </a:cubicBezTo>
                  <a:cubicBezTo>
                    <a:pt x="0" y="30"/>
                    <a:pt x="3" y="24"/>
                    <a:pt x="3" y="19"/>
                  </a:cubicBezTo>
                  <a:cubicBezTo>
                    <a:pt x="3" y="13"/>
                    <a:pt x="4" y="13"/>
                    <a:pt x="6" y="8"/>
                  </a:cubicBezTo>
                  <a:cubicBezTo>
                    <a:pt x="7" y="3"/>
                    <a:pt x="9" y="5"/>
                    <a:pt x="18" y="3"/>
                  </a:cubicBezTo>
                  <a:cubicBezTo>
                    <a:pt x="27" y="0"/>
                    <a:pt x="29" y="3"/>
                    <a:pt x="32" y="7"/>
                  </a:cubicBezTo>
                  <a:cubicBezTo>
                    <a:pt x="36" y="8"/>
                    <a:pt x="35" y="8"/>
                    <a:pt x="35" y="11"/>
                  </a:cubicBezTo>
                  <a:cubicBezTo>
                    <a:pt x="35" y="14"/>
                    <a:pt x="39" y="19"/>
                    <a:pt x="38" y="22"/>
                  </a:cubicBezTo>
                  <a:cubicBezTo>
                    <a:pt x="36" y="27"/>
                    <a:pt x="38" y="27"/>
                    <a:pt x="36" y="30"/>
                  </a:cubicBezTo>
                  <a:cubicBezTo>
                    <a:pt x="36" y="31"/>
                    <a:pt x="47" y="33"/>
                    <a:pt x="47" y="31"/>
                  </a:cubicBezTo>
                  <a:cubicBezTo>
                    <a:pt x="48" y="30"/>
                    <a:pt x="53" y="31"/>
                    <a:pt x="55" y="35"/>
                  </a:cubicBezTo>
                  <a:cubicBezTo>
                    <a:pt x="58" y="47"/>
                    <a:pt x="55" y="50"/>
                    <a:pt x="58" y="50"/>
                  </a:cubicBezTo>
                  <a:cubicBezTo>
                    <a:pt x="61" y="50"/>
                    <a:pt x="62" y="47"/>
                    <a:pt x="64" y="49"/>
                  </a:cubicBezTo>
                  <a:cubicBezTo>
                    <a:pt x="67" y="52"/>
                    <a:pt x="65" y="64"/>
                    <a:pt x="62" y="66"/>
                  </a:cubicBezTo>
                </a:path>
              </a:pathLst>
            </a:custGeom>
            <a:grpFill/>
            <a:ln w="6350" cmpd="sng">
              <a:solidFill>
                <a:schemeClr val="bg1"/>
              </a:solidFill>
              <a:round/>
              <a:headEnd/>
              <a:tailEnd/>
            </a:ln>
          </p:spPr>
          <p:txBody>
            <a:bodyPr/>
            <a:lstStyle/>
            <a:p>
              <a:endParaRPr lang="en-GB"/>
            </a:p>
          </p:txBody>
        </p:sp>
        <p:sp>
          <p:nvSpPr>
            <p:cNvPr id="16" name="Freeform 18">
              <a:extLst>
                <a:ext uri="{FF2B5EF4-FFF2-40B4-BE49-F238E27FC236}">
                  <a16:creationId xmlns:a16="http://schemas.microsoft.com/office/drawing/2014/main" id="{78D500F9-7994-DFC4-8EFD-B8730E320302}"/>
                </a:ext>
              </a:extLst>
            </p:cNvPr>
            <p:cNvSpPr>
              <a:spLocks noGrp="1" noRot="1" noMove="1" noResize="1" noEditPoints="1" noAdjustHandles="1" noChangeArrowheads="1" noChangeShapeType="1"/>
            </p:cNvSpPr>
            <p:nvPr/>
          </p:nvSpPr>
          <p:spPr bwMode="auto">
            <a:xfrm>
              <a:off x="3498784" y="6071493"/>
              <a:ext cx="143645" cy="173226"/>
            </a:xfrm>
            <a:custGeom>
              <a:avLst/>
              <a:gdLst/>
              <a:ahLst/>
              <a:cxnLst>
                <a:cxn ang="0">
                  <a:pos x="42" y="42"/>
                </a:cxn>
                <a:cxn ang="0">
                  <a:pos x="32" y="52"/>
                </a:cxn>
                <a:cxn ang="0">
                  <a:pos x="22" y="52"/>
                </a:cxn>
                <a:cxn ang="0">
                  <a:pos x="9" y="48"/>
                </a:cxn>
                <a:cxn ang="0">
                  <a:pos x="2" y="45"/>
                </a:cxn>
                <a:cxn ang="0">
                  <a:pos x="3" y="34"/>
                </a:cxn>
                <a:cxn ang="0">
                  <a:pos x="3" y="20"/>
                </a:cxn>
                <a:cxn ang="0">
                  <a:pos x="5" y="14"/>
                </a:cxn>
                <a:cxn ang="0">
                  <a:pos x="8" y="3"/>
                </a:cxn>
                <a:cxn ang="0">
                  <a:pos x="17" y="5"/>
                </a:cxn>
                <a:cxn ang="0">
                  <a:pos x="23" y="12"/>
                </a:cxn>
                <a:cxn ang="0">
                  <a:pos x="29" y="15"/>
                </a:cxn>
                <a:cxn ang="0">
                  <a:pos x="35" y="22"/>
                </a:cxn>
                <a:cxn ang="0">
                  <a:pos x="42" y="28"/>
                </a:cxn>
                <a:cxn ang="0">
                  <a:pos x="42" y="42"/>
                </a:cxn>
              </a:cxnLst>
              <a:rect l="0" t="0" r="r" b="b"/>
              <a:pathLst>
                <a:path w="46" h="55">
                  <a:moveTo>
                    <a:pt x="42" y="42"/>
                  </a:moveTo>
                  <a:cubicBezTo>
                    <a:pt x="39" y="48"/>
                    <a:pt x="35" y="49"/>
                    <a:pt x="32" y="52"/>
                  </a:cubicBezTo>
                  <a:cubicBezTo>
                    <a:pt x="28" y="55"/>
                    <a:pt x="26" y="51"/>
                    <a:pt x="22" y="52"/>
                  </a:cubicBezTo>
                  <a:cubicBezTo>
                    <a:pt x="19" y="54"/>
                    <a:pt x="13" y="48"/>
                    <a:pt x="9" y="48"/>
                  </a:cubicBezTo>
                  <a:cubicBezTo>
                    <a:pt x="5" y="48"/>
                    <a:pt x="2" y="45"/>
                    <a:pt x="2" y="45"/>
                  </a:cubicBezTo>
                  <a:cubicBezTo>
                    <a:pt x="0" y="42"/>
                    <a:pt x="0" y="35"/>
                    <a:pt x="3" y="34"/>
                  </a:cubicBezTo>
                  <a:cubicBezTo>
                    <a:pt x="6" y="32"/>
                    <a:pt x="2" y="23"/>
                    <a:pt x="3" y="20"/>
                  </a:cubicBezTo>
                  <a:cubicBezTo>
                    <a:pt x="6" y="18"/>
                    <a:pt x="2" y="18"/>
                    <a:pt x="5" y="14"/>
                  </a:cubicBezTo>
                  <a:cubicBezTo>
                    <a:pt x="8" y="9"/>
                    <a:pt x="5" y="8"/>
                    <a:pt x="8" y="3"/>
                  </a:cubicBezTo>
                  <a:cubicBezTo>
                    <a:pt x="11" y="8"/>
                    <a:pt x="11" y="0"/>
                    <a:pt x="17" y="5"/>
                  </a:cubicBezTo>
                  <a:cubicBezTo>
                    <a:pt x="22" y="9"/>
                    <a:pt x="19" y="14"/>
                    <a:pt x="23" y="12"/>
                  </a:cubicBezTo>
                  <a:cubicBezTo>
                    <a:pt x="26" y="9"/>
                    <a:pt x="25" y="14"/>
                    <a:pt x="29" y="15"/>
                  </a:cubicBezTo>
                  <a:cubicBezTo>
                    <a:pt x="34" y="18"/>
                    <a:pt x="32" y="18"/>
                    <a:pt x="35" y="22"/>
                  </a:cubicBezTo>
                  <a:cubicBezTo>
                    <a:pt x="40" y="23"/>
                    <a:pt x="39" y="23"/>
                    <a:pt x="42" y="28"/>
                  </a:cubicBezTo>
                  <a:cubicBezTo>
                    <a:pt x="46" y="34"/>
                    <a:pt x="39" y="34"/>
                    <a:pt x="42" y="42"/>
                  </a:cubicBezTo>
                </a:path>
              </a:pathLst>
            </a:custGeom>
            <a:grpFill/>
            <a:ln w="6350" cmpd="sng">
              <a:solidFill>
                <a:schemeClr val="bg1"/>
              </a:solidFill>
              <a:round/>
              <a:headEnd/>
              <a:tailEnd/>
            </a:ln>
          </p:spPr>
          <p:txBody>
            <a:bodyPr/>
            <a:lstStyle/>
            <a:p>
              <a:endParaRPr lang="en-GB"/>
            </a:p>
          </p:txBody>
        </p:sp>
        <p:sp>
          <p:nvSpPr>
            <p:cNvPr id="17" name="Freeform 19">
              <a:extLst>
                <a:ext uri="{FF2B5EF4-FFF2-40B4-BE49-F238E27FC236}">
                  <a16:creationId xmlns:a16="http://schemas.microsoft.com/office/drawing/2014/main" id="{71735504-7424-11CF-47CD-D3AF71EAC9CF}"/>
                </a:ext>
              </a:extLst>
            </p:cNvPr>
            <p:cNvSpPr>
              <a:spLocks noGrp="1" noRot="1" noMove="1" noResize="1" noEditPoints="1" noAdjustHandles="1" noChangeArrowheads="1" noChangeShapeType="1"/>
            </p:cNvSpPr>
            <p:nvPr/>
          </p:nvSpPr>
          <p:spPr bwMode="auto">
            <a:xfrm>
              <a:off x="2935379" y="5129270"/>
              <a:ext cx="319210" cy="568248"/>
            </a:xfrm>
            <a:custGeom>
              <a:avLst/>
              <a:gdLst/>
              <a:ahLst/>
              <a:cxnLst>
                <a:cxn ang="0">
                  <a:pos x="93" y="42"/>
                </a:cxn>
                <a:cxn ang="0">
                  <a:pos x="85" y="42"/>
                </a:cxn>
                <a:cxn ang="0">
                  <a:pos x="71" y="49"/>
                </a:cxn>
                <a:cxn ang="0">
                  <a:pos x="64" y="66"/>
                </a:cxn>
                <a:cxn ang="0">
                  <a:pos x="67" y="91"/>
                </a:cxn>
                <a:cxn ang="0">
                  <a:pos x="74" y="96"/>
                </a:cxn>
                <a:cxn ang="0">
                  <a:pos x="85" y="96"/>
                </a:cxn>
                <a:cxn ang="0">
                  <a:pos x="88" y="108"/>
                </a:cxn>
                <a:cxn ang="0">
                  <a:pos x="96" y="108"/>
                </a:cxn>
                <a:cxn ang="0">
                  <a:pos x="102" y="124"/>
                </a:cxn>
                <a:cxn ang="0">
                  <a:pos x="100" y="138"/>
                </a:cxn>
                <a:cxn ang="0">
                  <a:pos x="97" y="149"/>
                </a:cxn>
                <a:cxn ang="0">
                  <a:pos x="97" y="160"/>
                </a:cxn>
                <a:cxn ang="0">
                  <a:pos x="96" y="172"/>
                </a:cxn>
                <a:cxn ang="0">
                  <a:pos x="93" y="175"/>
                </a:cxn>
                <a:cxn ang="0">
                  <a:pos x="88" y="181"/>
                </a:cxn>
                <a:cxn ang="0">
                  <a:pos x="80" y="174"/>
                </a:cxn>
                <a:cxn ang="0">
                  <a:pos x="65" y="161"/>
                </a:cxn>
                <a:cxn ang="0">
                  <a:pos x="50" y="149"/>
                </a:cxn>
                <a:cxn ang="0">
                  <a:pos x="42" y="135"/>
                </a:cxn>
                <a:cxn ang="0">
                  <a:pos x="35" y="119"/>
                </a:cxn>
                <a:cxn ang="0">
                  <a:pos x="30" y="108"/>
                </a:cxn>
                <a:cxn ang="0">
                  <a:pos x="23" y="85"/>
                </a:cxn>
                <a:cxn ang="0">
                  <a:pos x="14" y="70"/>
                </a:cxn>
                <a:cxn ang="0">
                  <a:pos x="4" y="57"/>
                </a:cxn>
                <a:cxn ang="0">
                  <a:pos x="3" y="52"/>
                </a:cxn>
                <a:cxn ang="0">
                  <a:pos x="11" y="34"/>
                </a:cxn>
                <a:cxn ang="0">
                  <a:pos x="9" y="43"/>
                </a:cxn>
                <a:cxn ang="0">
                  <a:pos x="15" y="45"/>
                </a:cxn>
                <a:cxn ang="0">
                  <a:pos x="21" y="48"/>
                </a:cxn>
                <a:cxn ang="0">
                  <a:pos x="26" y="35"/>
                </a:cxn>
                <a:cxn ang="0">
                  <a:pos x="47" y="18"/>
                </a:cxn>
                <a:cxn ang="0">
                  <a:pos x="50" y="1"/>
                </a:cxn>
                <a:cxn ang="0">
                  <a:pos x="55" y="4"/>
                </a:cxn>
                <a:cxn ang="0">
                  <a:pos x="61" y="12"/>
                </a:cxn>
                <a:cxn ang="0">
                  <a:pos x="70" y="25"/>
                </a:cxn>
                <a:cxn ang="0">
                  <a:pos x="85" y="23"/>
                </a:cxn>
                <a:cxn ang="0">
                  <a:pos x="91" y="28"/>
                </a:cxn>
                <a:cxn ang="0">
                  <a:pos x="88" y="39"/>
                </a:cxn>
                <a:cxn ang="0">
                  <a:pos x="93" y="42"/>
                </a:cxn>
              </a:cxnLst>
              <a:rect l="0" t="0" r="r" b="b"/>
              <a:pathLst>
                <a:path w="103" h="181">
                  <a:moveTo>
                    <a:pt x="93" y="42"/>
                  </a:moveTo>
                  <a:cubicBezTo>
                    <a:pt x="88" y="45"/>
                    <a:pt x="91" y="39"/>
                    <a:pt x="85" y="42"/>
                  </a:cubicBezTo>
                  <a:cubicBezTo>
                    <a:pt x="79" y="46"/>
                    <a:pt x="77" y="45"/>
                    <a:pt x="71" y="49"/>
                  </a:cubicBezTo>
                  <a:cubicBezTo>
                    <a:pt x="67" y="56"/>
                    <a:pt x="70" y="63"/>
                    <a:pt x="64" y="66"/>
                  </a:cubicBezTo>
                  <a:cubicBezTo>
                    <a:pt x="55" y="74"/>
                    <a:pt x="68" y="87"/>
                    <a:pt x="67" y="91"/>
                  </a:cubicBezTo>
                  <a:cubicBezTo>
                    <a:pt x="65" y="96"/>
                    <a:pt x="74" y="90"/>
                    <a:pt x="74" y="96"/>
                  </a:cubicBezTo>
                  <a:cubicBezTo>
                    <a:pt x="73" y="104"/>
                    <a:pt x="84" y="99"/>
                    <a:pt x="85" y="96"/>
                  </a:cubicBezTo>
                  <a:cubicBezTo>
                    <a:pt x="88" y="91"/>
                    <a:pt x="85" y="108"/>
                    <a:pt x="88" y="108"/>
                  </a:cubicBezTo>
                  <a:cubicBezTo>
                    <a:pt x="91" y="110"/>
                    <a:pt x="91" y="107"/>
                    <a:pt x="96" y="108"/>
                  </a:cubicBezTo>
                  <a:cubicBezTo>
                    <a:pt x="102" y="124"/>
                    <a:pt x="102" y="124"/>
                    <a:pt x="102" y="124"/>
                  </a:cubicBezTo>
                  <a:cubicBezTo>
                    <a:pt x="102" y="124"/>
                    <a:pt x="99" y="132"/>
                    <a:pt x="100" y="138"/>
                  </a:cubicBezTo>
                  <a:cubicBezTo>
                    <a:pt x="102" y="143"/>
                    <a:pt x="94" y="144"/>
                    <a:pt x="97" y="149"/>
                  </a:cubicBezTo>
                  <a:cubicBezTo>
                    <a:pt x="100" y="153"/>
                    <a:pt x="93" y="156"/>
                    <a:pt x="97" y="160"/>
                  </a:cubicBezTo>
                  <a:cubicBezTo>
                    <a:pt x="103" y="163"/>
                    <a:pt x="96" y="169"/>
                    <a:pt x="96" y="172"/>
                  </a:cubicBezTo>
                  <a:cubicBezTo>
                    <a:pt x="96" y="172"/>
                    <a:pt x="96" y="175"/>
                    <a:pt x="93" y="175"/>
                  </a:cubicBezTo>
                  <a:cubicBezTo>
                    <a:pt x="91" y="175"/>
                    <a:pt x="97" y="178"/>
                    <a:pt x="88" y="181"/>
                  </a:cubicBezTo>
                  <a:cubicBezTo>
                    <a:pt x="87" y="178"/>
                    <a:pt x="82" y="178"/>
                    <a:pt x="80" y="174"/>
                  </a:cubicBezTo>
                  <a:cubicBezTo>
                    <a:pt x="80" y="169"/>
                    <a:pt x="77" y="169"/>
                    <a:pt x="65" y="161"/>
                  </a:cubicBezTo>
                  <a:cubicBezTo>
                    <a:pt x="52" y="155"/>
                    <a:pt x="52" y="152"/>
                    <a:pt x="50" y="149"/>
                  </a:cubicBezTo>
                  <a:cubicBezTo>
                    <a:pt x="47" y="146"/>
                    <a:pt x="41" y="143"/>
                    <a:pt x="42" y="135"/>
                  </a:cubicBezTo>
                  <a:cubicBezTo>
                    <a:pt x="42" y="127"/>
                    <a:pt x="35" y="124"/>
                    <a:pt x="35" y="119"/>
                  </a:cubicBezTo>
                  <a:cubicBezTo>
                    <a:pt x="35" y="115"/>
                    <a:pt x="32" y="115"/>
                    <a:pt x="30" y="108"/>
                  </a:cubicBezTo>
                  <a:cubicBezTo>
                    <a:pt x="30" y="102"/>
                    <a:pt x="24" y="93"/>
                    <a:pt x="23" y="85"/>
                  </a:cubicBezTo>
                  <a:cubicBezTo>
                    <a:pt x="21" y="79"/>
                    <a:pt x="17" y="79"/>
                    <a:pt x="14" y="70"/>
                  </a:cubicBezTo>
                  <a:cubicBezTo>
                    <a:pt x="12" y="63"/>
                    <a:pt x="0" y="62"/>
                    <a:pt x="4" y="57"/>
                  </a:cubicBezTo>
                  <a:cubicBezTo>
                    <a:pt x="9" y="56"/>
                    <a:pt x="4" y="56"/>
                    <a:pt x="3" y="52"/>
                  </a:cubicBezTo>
                  <a:cubicBezTo>
                    <a:pt x="1" y="48"/>
                    <a:pt x="1" y="43"/>
                    <a:pt x="11" y="34"/>
                  </a:cubicBezTo>
                  <a:cubicBezTo>
                    <a:pt x="14" y="40"/>
                    <a:pt x="8" y="40"/>
                    <a:pt x="9" y="43"/>
                  </a:cubicBezTo>
                  <a:cubicBezTo>
                    <a:pt x="9" y="46"/>
                    <a:pt x="11" y="43"/>
                    <a:pt x="15" y="45"/>
                  </a:cubicBezTo>
                  <a:cubicBezTo>
                    <a:pt x="18" y="45"/>
                    <a:pt x="18" y="51"/>
                    <a:pt x="21" y="48"/>
                  </a:cubicBezTo>
                  <a:cubicBezTo>
                    <a:pt x="24" y="45"/>
                    <a:pt x="21" y="45"/>
                    <a:pt x="26" y="35"/>
                  </a:cubicBezTo>
                  <a:cubicBezTo>
                    <a:pt x="30" y="28"/>
                    <a:pt x="42" y="25"/>
                    <a:pt x="47" y="18"/>
                  </a:cubicBezTo>
                  <a:cubicBezTo>
                    <a:pt x="50" y="11"/>
                    <a:pt x="50" y="9"/>
                    <a:pt x="50" y="1"/>
                  </a:cubicBezTo>
                  <a:cubicBezTo>
                    <a:pt x="52" y="0"/>
                    <a:pt x="52" y="3"/>
                    <a:pt x="55" y="4"/>
                  </a:cubicBezTo>
                  <a:cubicBezTo>
                    <a:pt x="59" y="6"/>
                    <a:pt x="56" y="9"/>
                    <a:pt x="61" y="12"/>
                  </a:cubicBezTo>
                  <a:cubicBezTo>
                    <a:pt x="67" y="15"/>
                    <a:pt x="65" y="25"/>
                    <a:pt x="70" y="25"/>
                  </a:cubicBezTo>
                  <a:cubicBezTo>
                    <a:pt x="76" y="25"/>
                    <a:pt x="79" y="21"/>
                    <a:pt x="85" y="23"/>
                  </a:cubicBezTo>
                  <a:cubicBezTo>
                    <a:pt x="93" y="26"/>
                    <a:pt x="93" y="26"/>
                    <a:pt x="91" y="28"/>
                  </a:cubicBezTo>
                  <a:cubicBezTo>
                    <a:pt x="88" y="34"/>
                    <a:pt x="85" y="40"/>
                    <a:pt x="88" y="39"/>
                  </a:cubicBezTo>
                  <a:cubicBezTo>
                    <a:pt x="91" y="39"/>
                    <a:pt x="91" y="40"/>
                    <a:pt x="93" y="42"/>
                  </a:cubicBezTo>
                </a:path>
              </a:pathLst>
            </a:custGeom>
            <a:grpFill/>
            <a:ln w="6350" cmpd="sng">
              <a:solidFill>
                <a:schemeClr val="bg1"/>
              </a:solidFill>
              <a:round/>
              <a:headEnd/>
              <a:tailEnd/>
            </a:ln>
          </p:spPr>
          <p:txBody>
            <a:bodyPr/>
            <a:lstStyle/>
            <a:p>
              <a:endParaRPr lang="en-GB"/>
            </a:p>
          </p:txBody>
        </p:sp>
        <p:sp>
          <p:nvSpPr>
            <p:cNvPr id="18" name="Freeform 20">
              <a:extLst>
                <a:ext uri="{FF2B5EF4-FFF2-40B4-BE49-F238E27FC236}">
                  <a16:creationId xmlns:a16="http://schemas.microsoft.com/office/drawing/2014/main" id="{D073C942-A4CF-4F91-F839-3B8CBE9BF6E5}"/>
                </a:ext>
              </a:extLst>
            </p:cNvPr>
            <p:cNvSpPr>
              <a:spLocks noGrp="1" noRot="1" noMove="1" noResize="1" noEditPoints="1" noAdjustHandles="1" noChangeArrowheads="1" noChangeShapeType="1"/>
            </p:cNvSpPr>
            <p:nvPr/>
          </p:nvSpPr>
          <p:spPr bwMode="auto">
            <a:xfrm>
              <a:off x="2991240" y="4747201"/>
              <a:ext cx="306442" cy="514823"/>
            </a:xfrm>
            <a:custGeom>
              <a:avLst/>
              <a:gdLst/>
              <a:ahLst/>
              <a:cxnLst>
                <a:cxn ang="0">
                  <a:pos x="64" y="6"/>
                </a:cxn>
                <a:cxn ang="0">
                  <a:pos x="61" y="2"/>
                </a:cxn>
                <a:cxn ang="0">
                  <a:pos x="52" y="8"/>
                </a:cxn>
                <a:cxn ang="0">
                  <a:pos x="40" y="13"/>
                </a:cxn>
                <a:cxn ang="0">
                  <a:pos x="34" y="14"/>
                </a:cxn>
                <a:cxn ang="0">
                  <a:pos x="29" y="25"/>
                </a:cxn>
                <a:cxn ang="0">
                  <a:pos x="25" y="33"/>
                </a:cxn>
                <a:cxn ang="0">
                  <a:pos x="20" y="41"/>
                </a:cxn>
                <a:cxn ang="0">
                  <a:pos x="16" y="38"/>
                </a:cxn>
                <a:cxn ang="0">
                  <a:pos x="17" y="45"/>
                </a:cxn>
                <a:cxn ang="0">
                  <a:pos x="16" y="48"/>
                </a:cxn>
                <a:cxn ang="0">
                  <a:pos x="13" y="47"/>
                </a:cxn>
                <a:cxn ang="0">
                  <a:pos x="11" y="52"/>
                </a:cxn>
                <a:cxn ang="0">
                  <a:pos x="13" y="55"/>
                </a:cxn>
                <a:cxn ang="0">
                  <a:pos x="14" y="58"/>
                </a:cxn>
                <a:cxn ang="0">
                  <a:pos x="16" y="64"/>
                </a:cxn>
                <a:cxn ang="0">
                  <a:pos x="14" y="73"/>
                </a:cxn>
                <a:cxn ang="0">
                  <a:pos x="16" y="87"/>
                </a:cxn>
                <a:cxn ang="0">
                  <a:pos x="11" y="98"/>
                </a:cxn>
                <a:cxn ang="0">
                  <a:pos x="5" y="103"/>
                </a:cxn>
                <a:cxn ang="0">
                  <a:pos x="3" y="109"/>
                </a:cxn>
                <a:cxn ang="0">
                  <a:pos x="13" y="115"/>
                </a:cxn>
                <a:cxn ang="0">
                  <a:pos x="16" y="119"/>
                </a:cxn>
                <a:cxn ang="0">
                  <a:pos x="23" y="120"/>
                </a:cxn>
                <a:cxn ang="0">
                  <a:pos x="26" y="120"/>
                </a:cxn>
                <a:cxn ang="0">
                  <a:pos x="32" y="123"/>
                </a:cxn>
                <a:cxn ang="0">
                  <a:pos x="37" y="126"/>
                </a:cxn>
                <a:cxn ang="0">
                  <a:pos x="43" y="134"/>
                </a:cxn>
                <a:cxn ang="0">
                  <a:pos x="52" y="147"/>
                </a:cxn>
                <a:cxn ang="0">
                  <a:pos x="67" y="145"/>
                </a:cxn>
                <a:cxn ang="0">
                  <a:pos x="73" y="150"/>
                </a:cxn>
                <a:cxn ang="0">
                  <a:pos x="70" y="161"/>
                </a:cxn>
                <a:cxn ang="0">
                  <a:pos x="75" y="164"/>
                </a:cxn>
                <a:cxn ang="0">
                  <a:pos x="78" y="140"/>
                </a:cxn>
                <a:cxn ang="0">
                  <a:pos x="78" y="129"/>
                </a:cxn>
                <a:cxn ang="0">
                  <a:pos x="73" y="119"/>
                </a:cxn>
                <a:cxn ang="0">
                  <a:pos x="78" y="115"/>
                </a:cxn>
                <a:cxn ang="0">
                  <a:pos x="81" y="117"/>
                </a:cxn>
                <a:cxn ang="0">
                  <a:pos x="80" y="112"/>
                </a:cxn>
                <a:cxn ang="0">
                  <a:pos x="75" y="112"/>
                </a:cxn>
                <a:cxn ang="0">
                  <a:pos x="75" y="106"/>
                </a:cxn>
                <a:cxn ang="0">
                  <a:pos x="89" y="106"/>
                </a:cxn>
                <a:cxn ang="0">
                  <a:pos x="90" y="105"/>
                </a:cxn>
                <a:cxn ang="0">
                  <a:pos x="95" y="101"/>
                </a:cxn>
                <a:cxn ang="0">
                  <a:pos x="99" y="111"/>
                </a:cxn>
                <a:cxn ang="0">
                  <a:pos x="95" y="98"/>
                </a:cxn>
                <a:cxn ang="0">
                  <a:pos x="92" y="95"/>
                </a:cxn>
                <a:cxn ang="0">
                  <a:pos x="95" y="90"/>
                </a:cxn>
                <a:cxn ang="0">
                  <a:pos x="92" y="81"/>
                </a:cxn>
                <a:cxn ang="0">
                  <a:pos x="95" y="62"/>
                </a:cxn>
                <a:cxn ang="0">
                  <a:pos x="80" y="62"/>
                </a:cxn>
                <a:cxn ang="0">
                  <a:pos x="72" y="55"/>
                </a:cxn>
                <a:cxn ang="0">
                  <a:pos x="61" y="55"/>
                </a:cxn>
                <a:cxn ang="0">
                  <a:pos x="55" y="50"/>
                </a:cxn>
                <a:cxn ang="0">
                  <a:pos x="55" y="41"/>
                </a:cxn>
                <a:cxn ang="0">
                  <a:pos x="49" y="33"/>
                </a:cxn>
                <a:cxn ang="0">
                  <a:pos x="49" y="30"/>
                </a:cxn>
                <a:cxn ang="0">
                  <a:pos x="55" y="14"/>
                </a:cxn>
                <a:cxn ang="0">
                  <a:pos x="64" y="6"/>
                </a:cxn>
              </a:cxnLst>
              <a:rect l="0" t="0" r="r" b="b"/>
              <a:pathLst>
                <a:path w="99" h="164">
                  <a:moveTo>
                    <a:pt x="64" y="6"/>
                  </a:moveTo>
                  <a:cubicBezTo>
                    <a:pt x="66" y="5"/>
                    <a:pt x="67" y="0"/>
                    <a:pt x="61" y="2"/>
                  </a:cubicBezTo>
                  <a:cubicBezTo>
                    <a:pt x="57" y="2"/>
                    <a:pt x="60" y="3"/>
                    <a:pt x="52" y="8"/>
                  </a:cubicBezTo>
                  <a:cubicBezTo>
                    <a:pt x="43" y="16"/>
                    <a:pt x="42" y="8"/>
                    <a:pt x="40" y="13"/>
                  </a:cubicBezTo>
                  <a:cubicBezTo>
                    <a:pt x="38" y="17"/>
                    <a:pt x="35" y="11"/>
                    <a:pt x="34" y="14"/>
                  </a:cubicBezTo>
                  <a:cubicBezTo>
                    <a:pt x="32" y="17"/>
                    <a:pt x="29" y="17"/>
                    <a:pt x="29" y="25"/>
                  </a:cubicBezTo>
                  <a:cubicBezTo>
                    <a:pt x="31" y="34"/>
                    <a:pt x="26" y="28"/>
                    <a:pt x="25" y="33"/>
                  </a:cubicBezTo>
                  <a:cubicBezTo>
                    <a:pt x="25" y="38"/>
                    <a:pt x="19" y="36"/>
                    <a:pt x="20" y="41"/>
                  </a:cubicBezTo>
                  <a:cubicBezTo>
                    <a:pt x="22" y="48"/>
                    <a:pt x="19" y="42"/>
                    <a:pt x="16" y="38"/>
                  </a:cubicBezTo>
                  <a:cubicBezTo>
                    <a:pt x="14" y="41"/>
                    <a:pt x="19" y="45"/>
                    <a:pt x="17" y="45"/>
                  </a:cubicBezTo>
                  <a:cubicBezTo>
                    <a:pt x="16" y="45"/>
                    <a:pt x="17" y="47"/>
                    <a:pt x="16" y="48"/>
                  </a:cubicBezTo>
                  <a:cubicBezTo>
                    <a:pt x="14" y="50"/>
                    <a:pt x="13" y="47"/>
                    <a:pt x="13" y="47"/>
                  </a:cubicBezTo>
                  <a:cubicBezTo>
                    <a:pt x="11" y="50"/>
                    <a:pt x="13" y="48"/>
                    <a:pt x="11" y="52"/>
                  </a:cubicBezTo>
                  <a:cubicBezTo>
                    <a:pt x="13" y="53"/>
                    <a:pt x="13" y="53"/>
                    <a:pt x="13" y="55"/>
                  </a:cubicBezTo>
                  <a:cubicBezTo>
                    <a:pt x="13" y="56"/>
                    <a:pt x="13" y="56"/>
                    <a:pt x="14" y="58"/>
                  </a:cubicBezTo>
                  <a:cubicBezTo>
                    <a:pt x="19" y="59"/>
                    <a:pt x="14" y="62"/>
                    <a:pt x="16" y="64"/>
                  </a:cubicBezTo>
                  <a:cubicBezTo>
                    <a:pt x="19" y="69"/>
                    <a:pt x="13" y="66"/>
                    <a:pt x="14" y="73"/>
                  </a:cubicBezTo>
                  <a:cubicBezTo>
                    <a:pt x="16" y="81"/>
                    <a:pt x="13" y="86"/>
                    <a:pt x="16" y="87"/>
                  </a:cubicBezTo>
                  <a:cubicBezTo>
                    <a:pt x="17" y="87"/>
                    <a:pt x="14" y="98"/>
                    <a:pt x="11" y="98"/>
                  </a:cubicBezTo>
                  <a:cubicBezTo>
                    <a:pt x="7" y="98"/>
                    <a:pt x="5" y="98"/>
                    <a:pt x="5" y="103"/>
                  </a:cubicBezTo>
                  <a:cubicBezTo>
                    <a:pt x="7" y="106"/>
                    <a:pt x="0" y="103"/>
                    <a:pt x="3" y="109"/>
                  </a:cubicBezTo>
                  <a:cubicBezTo>
                    <a:pt x="10" y="114"/>
                    <a:pt x="11" y="115"/>
                    <a:pt x="13" y="115"/>
                  </a:cubicBezTo>
                  <a:cubicBezTo>
                    <a:pt x="13" y="115"/>
                    <a:pt x="16" y="117"/>
                    <a:pt x="16" y="119"/>
                  </a:cubicBezTo>
                  <a:cubicBezTo>
                    <a:pt x="16" y="120"/>
                    <a:pt x="23" y="122"/>
                    <a:pt x="23" y="120"/>
                  </a:cubicBezTo>
                  <a:cubicBezTo>
                    <a:pt x="23" y="119"/>
                    <a:pt x="25" y="117"/>
                    <a:pt x="26" y="120"/>
                  </a:cubicBezTo>
                  <a:cubicBezTo>
                    <a:pt x="28" y="123"/>
                    <a:pt x="29" y="123"/>
                    <a:pt x="32" y="123"/>
                  </a:cubicBezTo>
                  <a:cubicBezTo>
                    <a:pt x="34" y="122"/>
                    <a:pt x="34" y="125"/>
                    <a:pt x="37" y="126"/>
                  </a:cubicBezTo>
                  <a:cubicBezTo>
                    <a:pt x="42" y="128"/>
                    <a:pt x="38" y="131"/>
                    <a:pt x="43" y="134"/>
                  </a:cubicBezTo>
                  <a:cubicBezTo>
                    <a:pt x="49" y="137"/>
                    <a:pt x="48" y="147"/>
                    <a:pt x="52" y="147"/>
                  </a:cubicBezTo>
                  <a:cubicBezTo>
                    <a:pt x="58" y="147"/>
                    <a:pt x="61" y="144"/>
                    <a:pt x="67" y="145"/>
                  </a:cubicBezTo>
                  <a:cubicBezTo>
                    <a:pt x="75" y="148"/>
                    <a:pt x="75" y="148"/>
                    <a:pt x="73" y="150"/>
                  </a:cubicBezTo>
                  <a:cubicBezTo>
                    <a:pt x="70" y="156"/>
                    <a:pt x="67" y="162"/>
                    <a:pt x="70" y="161"/>
                  </a:cubicBezTo>
                  <a:cubicBezTo>
                    <a:pt x="73" y="161"/>
                    <a:pt x="73" y="162"/>
                    <a:pt x="75" y="164"/>
                  </a:cubicBezTo>
                  <a:cubicBezTo>
                    <a:pt x="75" y="162"/>
                    <a:pt x="76" y="147"/>
                    <a:pt x="78" y="140"/>
                  </a:cubicBezTo>
                  <a:cubicBezTo>
                    <a:pt x="80" y="133"/>
                    <a:pt x="76" y="133"/>
                    <a:pt x="78" y="129"/>
                  </a:cubicBezTo>
                  <a:cubicBezTo>
                    <a:pt x="78" y="126"/>
                    <a:pt x="75" y="131"/>
                    <a:pt x="73" y="119"/>
                  </a:cubicBezTo>
                  <a:cubicBezTo>
                    <a:pt x="73" y="115"/>
                    <a:pt x="76" y="117"/>
                    <a:pt x="78" y="115"/>
                  </a:cubicBezTo>
                  <a:cubicBezTo>
                    <a:pt x="78" y="115"/>
                    <a:pt x="80" y="117"/>
                    <a:pt x="81" y="117"/>
                  </a:cubicBezTo>
                  <a:cubicBezTo>
                    <a:pt x="81" y="119"/>
                    <a:pt x="81" y="112"/>
                    <a:pt x="80" y="112"/>
                  </a:cubicBezTo>
                  <a:cubicBezTo>
                    <a:pt x="76" y="112"/>
                    <a:pt x="75" y="112"/>
                    <a:pt x="75" y="112"/>
                  </a:cubicBezTo>
                  <a:cubicBezTo>
                    <a:pt x="75" y="106"/>
                    <a:pt x="75" y="106"/>
                    <a:pt x="75" y="106"/>
                  </a:cubicBezTo>
                  <a:cubicBezTo>
                    <a:pt x="89" y="106"/>
                    <a:pt x="89" y="106"/>
                    <a:pt x="89" y="106"/>
                  </a:cubicBezTo>
                  <a:cubicBezTo>
                    <a:pt x="87" y="105"/>
                    <a:pt x="87" y="101"/>
                    <a:pt x="90" y="105"/>
                  </a:cubicBezTo>
                  <a:cubicBezTo>
                    <a:pt x="92" y="108"/>
                    <a:pt x="93" y="101"/>
                    <a:pt x="95" y="101"/>
                  </a:cubicBezTo>
                  <a:cubicBezTo>
                    <a:pt x="99" y="108"/>
                    <a:pt x="95" y="112"/>
                    <a:pt x="99" y="111"/>
                  </a:cubicBezTo>
                  <a:cubicBezTo>
                    <a:pt x="96" y="101"/>
                    <a:pt x="98" y="100"/>
                    <a:pt x="95" y="98"/>
                  </a:cubicBezTo>
                  <a:cubicBezTo>
                    <a:pt x="93" y="97"/>
                    <a:pt x="93" y="95"/>
                    <a:pt x="92" y="95"/>
                  </a:cubicBezTo>
                  <a:cubicBezTo>
                    <a:pt x="90" y="97"/>
                    <a:pt x="90" y="95"/>
                    <a:pt x="95" y="90"/>
                  </a:cubicBezTo>
                  <a:cubicBezTo>
                    <a:pt x="96" y="89"/>
                    <a:pt x="93" y="87"/>
                    <a:pt x="92" y="81"/>
                  </a:cubicBezTo>
                  <a:cubicBezTo>
                    <a:pt x="89" y="72"/>
                    <a:pt x="96" y="62"/>
                    <a:pt x="95" y="62"/>
                  </a:cubicBezTo>
                  <a:cubicBezTo>
                    <a:pt x="87" y="61"/>
                    <a:pt x="87" y="64"/>
                    <a:pt x="80" y="62"/>
                  </a:cubicBezTo>
                  <a:cubicBezTo>
                    <a:pt x="76" y="62"/>
                    <a:pt x="75" y="53"/>
                    <a:pt x="72" y="55"/>
                  </a:cubicBezTo>
                  <a:cubicBezTo>
                    <a:pt x="70" y="56"/>
                    <a:pt x="69" y="53"/>
                    <a:pt x="61" y="55"/>
                  </a:cubicBezTo>
                  <a:cubicBezTo>
                    <a:pt x="55" y="55"/>
                    <a:pt x="60" y="52"/>
                    <a:pt x="55" y="50"/>
                  </a:cubicBezTo>
                  <a:cubicBezTo>
                    <a:pt x="52" y="50"/>
                    <a:pt x="58" y="42"/>
                    <a:pt x="55" y="41"/>
                  </a:cubicBezTo>
                  <a:cubicBezTo>
                    <a:pt x="51" y="38"/>
                    <a:pt x="54" y="31"/>
                    <a:pt x="49" y="33"/>
                  </a:cubicBezTo>
                  <a:cubicBezTo>
                    <a:pt x="46" y="33"/>
                    <a:pt x="48" y="33"/>
                    <a:pt x="49" y="30"/>
                  </a:cubicBezTo>
                  <a:cubicBezTo>
                    <a:pt x="52" y="28"/>
                    <a:pt x="51" y="16"/>
                    <a:pt x="55" y="14"/>
                  </a:cubicBezTo>
                  <a:cubicBezTo>
                    <a:pt x="60" y="11"/>
                    <a:pt x="54" y="8"/>
                    <a:pt x="64" y="6"/>
                  </a:cubicBezTo>
                </a:path>
              </a:pathLst>
            </a:custGeom>
            <a:grpFill/>
            <a:ln w="6350" cmpd="sng">
              <a:solidFill>
                <a:schemeClr val="bg1"/>
              </a:solidFill>
              <a:round/>
              <a:headEnd/>
              <a:tailEnd/>
            </a:ln>
          </p:spPr>
          <p:txBody>
            <a:bodyPr/>
            <a:lstStyle/>
            <a:p>
              <a:endParaRPr lang="en-GB"/>
            </a:p>
          </p:txBody>
        </p:sp>
        <p:sp>
          <p:nvSpPr>
            <p:cNvPr id="19" name="Freeform 21">
              <a:extLst>
                <a:ext uri="{FF2B5EF4-FFF2-40B4-BE49-F238E27FC236}">
                  <a16:creationId xmlns:a16="http://schemas.microsoft.com/office/drawing/2014/main" id="{CE3AE5BD-DE81-AFCD-69BB-04777FAC6F05}"/>
                </a:ext>
              </a:extLst>
            </p:cNvPr>
            <p:cNvSpPr>
              <a:spLocks noGrp="1" noRot="1" noMove="1" noResize="1" noEditPoints="1" noAdjustHandles="1" noChangeArrowheads="1" noChangeShapeType="1"/>
            </p:cNvSpPr>
            <p:nvPr/>
          </p:nvSpPr>
          <p:spPr bwMode="auto">
            <a:xfrm>
              <a:off x="3134885" y="4743962"/>
              <a:ext cx="343151" cy="370737"/>
            </a:xfrm>
            <a:custGeom>
              <a:avLst/>
              <a:gdLst/>
              <a:ahLst/>
              <a:cxnLst>
                <a:cxn ang="0">
                  <a:pos x="102" y="73"/>
                </a:cxn>
                <a:cxn ang="0">
                  <a:pos x="88" y="84"/>
                </a:cxn>
                <a:cxn ang="0">
                  <a:pos x="82" y="87"/>
                </a:cxn>
                <a:cxn ang="0">
                  <a:pos x="71" y="85"/>
                </a:cxn>
                <a:cxn ang="0">
                  <a:pos x="77" y="99"/>
                </a:cxn>
                <a:cxn ang="0">
                  <a:pos x="77" y="104"/>
                </a:cxn>
                <a:cxn ang="0">
                  <a:pos x="71" y="110"/>
                </a:cxn>
                <a:cxn ang="0">
                  <a:pos x="62" y="117"/>
                </a:cxn>
                <a:cxn ang="0">
                  <a:pos x="53" y="112"/>
                </a:cxn>
                <a:cxn ang="0">
                  <a:pos x="48" y="99"/>
                </a:cxn>
                <a:cxn ang="0">
                  <a:pos x="45" y="96"/>
                </a:cxn>
                <a:cxn ang="0">
                  <a:pos x="48" y="92"/>
                </a:cxn>
                <a:cxn ang="0">
                  <a:pos x="45" y="82"/>
                </a:cxn>
                <a:cxn ang="0">
                  <a:pos x="48" y="64"/>
                </a:cxn>
                <a:cxn ang="0">
                  <a:pos x="33" y="64"/>
                </a:cxn>
                <a:cxn ang="0">
                  <a:pos x="26" y="56"/>
                </a:cxn>
                <a:cxn ang="0">
                  <a:pos x="15" y="56"/>
                </a:cxn>
                <a:cxn ang="0">
                  <a:pos x="9" y="51"/>
                </a:cxn>
                <a:cxn ang="0">
                  <a:pos x="9" y="42"/>
                </a:cxn>
                <a:cxn ang="0">
                  <a:pos x="3" y="34"/>
                </a:cxn>
                <a:cxn ang="0">
                  <a:pos x="3" y="31"/>
                </a:cxn>
                <a:cxn ang="0">
                  <a:pos x="9" y="15"/>
                </a:cxn>
                <a:cxn ang="0">
                  <a:pos x="18" y="7"/>
                </a:cxn>
                <a:cxn ang="0">
                  <a:pos x="14" y="14"/>
                </a:cxn>
                <a:cxn ang="0">
                  <a:pos x="15" y="17"/>
                </a:cxn>
                <a:cxn ang="0">
                  <a:pos x="23" y="14"/>
                </a:cxn>
                <a:cxn ang="0">
                  <a:pos x="26" y="9"/>
                </a:cxn>
                <a:cxn ang="0">
                  <a:pos x="30" y="6"/>
                </a:cxn>
                <a:cxn ang="0">
                  <a:pos x="41" y="18"/>
                </a:cxn>
                <a:cxn ang="0">
                  <a:pos x="59" y="21"/>
                </a:cxn>
                <a:cxn ang="0">
                  <a:pos x="71" y="23"/>
                </a:cxn>
                <a:cxn ang="0">
                  <a:pos x="77" y="18"/>
                </a:cxn>
                <a:cxn ang="0">
                  <a:pos x="88" y="18"/>
                </a:cxn>
                <a:cxn ang="0">
                  <a:pos x="86" y="20"/>
                </a:cxn>
                <a:cxn ang="0">
                  <a:pos x="91" y="26"/>
                </a:cxn>
                <a:cxn ang="0">
                  <a:pos x="97" y="29"/>
                </a:cxn>
                <a:cxn ang="0">
                  <a:pos x="100" y="34"/>
                </a:cxn>
                <a:cxn ang="0">
                  <a:pos x="97" y="40"/>
                </a:cxn>
                <a:cxn ang="0">
                  <a:pos x="108" y="40"/>
                </a:cxn>
                <a:cxn ang="0">
                  <a:pos x="102" y="50"/>
                </a:cxn>
                <a:cxn ang="0">
                  <a:pos x="105" y="54"/>
                </a:cxn>
                <a:cxn ang="0">
                  <a:pos x="102" y="57"/>
                </a:cxn>
                <a:cxn ang="0">
                  <a:pos x="99" y="62"/>
                </a:cxn>
                <a:cxn ang="0">
                  <a:pos x="102" y="73"/>
                </a:cxn>
              </a:cxnLst>
              <a:rect l="0" t="0" r="r" b="b"/>
              <a:pathLst>
                <a:path w="111" h="118">
                  <a:moveTo>
                    <a:pt x="102" y="73"/>
                  </a:moveTo>
                  <a:cubicBezTo>
                    <a:pt x="103" y="79"/>
                    <a:pt x="92" y="84"/>
                    <a:pt x="88" y="84"/>
                  </a:cubicBezTo>
                  <a:cubicBezTo>
                    <a:pt x="83" y="82"/>
                    <a:pt x="90" y="92"/>
                    <a:pt x="82" y="87"/>
                  </a:cubicBezTo>
                  <a:cubicBezTo>
                    <a:pt x="76" y="84"/>
                    <a:pt x="68" y="81"/>
                    <a:pt x="71" y="85"/>
                  </a:cubicBezTo>
                  <a:cubicBezTo>
                    <a:pt x="74" y="90"/>
                    <a:pt x="74" y="101"/>
                    <a:pt x="77" y="99"/>
                  </a:cubicBezTo>
                  <a:cubicBezTo>
                    <a:pt x="80" y="98"/>
                    <a:pt x="82" y="101"/>
                    <a:pt x="77" y="104"/>
                  </a:cubicBezTo>
                  <a:cubicBezTo>
                    <a:pt x="73" y="106"/>
                    <a:pt x="77" y="110"/>
                    <a:pt x="71" y="110"/>
                  </a:cubicBezTo>
                  <a:cubicBezTo>
                    <a:pt x="65" y="112"/>
                    <a:pt x="67" y="118"/>
                    <a:pt x="62" y="117"/>
                  </a:cubicBezTo>
                  <a:cubicBezTo>
                    <a:pt x="59" y="115"/>
                    <a:pt x="56" y="118"/>
                    <a:pt x="53" y="112"/>
                  </a:cubicBezTo>
                  <a:cubicBezTo>
                    <a:pt x="50" y="103"/>
                    <a:pt x="51" y="101"/>
                    <a:pt x="48" y="99"/>
                  </a:cubicBezTo>
                  <a:cubicBezTo>
                    <a:pt x="47" y="98"/>
                    <a:pt x="47" y="96"/>
                    <a:pt x="45" y="96"/>
                  </a:cubicBezTo>
                  <a:cubicBezTo>
                    <a:pt x="44" y="98"/>
                    <a:pt x="44" y="96"/>
                    <a:pt x="48" y="92"/>
                  </a:cubicBezTo>
                  <a:cubicBezTo>
                    <a:pt x="50" y="90"/>
                    <a:pt x="47" y="89"/>
                    <a:pt x="45" y="82"/>
                  </a:cubicBezTo>
                  <a:cubicBezTo>
                    <a:pt x="42" y="73"/>
                    <a:pt x="50" y="64"/>
                    <a:pt x="48" y="64"/>
                  </a:cubicBezTo>
                  <a:cubicBezTo>
                    <a:pt x="41" y="62"/>
                    <a:pt x="41" y="65"/>
                    <a:pt x="33" y="64"/>
                  </a:cubicBezTo>
                  <a:cubicBezTo>
                    <a:pt x="30" y="64"/>
                    <a:pt x="29" y="54"/>
                    <a:pt x="26" y="56"/>
                  </a:cubicBezTo>
                  <a:cubicBezTo>
                    <a:pt x="24" y="57"/>
                    <a:pt x="23" y="54"/>
                    <a:pt x="15" y="56"/>
                  </a:cubicBezTo>
                  <a:cubicBezTo>
                    <a:pt x="9" y="56"/>
                    <a:pt x="14" y="53"/>
                    <a:pt x="9" y="51"/>
                  </a:cubicBezTo>
                  <a:cubicBezTo>
                    <a:pt x="6" y="51"/>
                    <a:pt x="12" y="43"/>
                    <a:pt x="9" y="42"/>
                  </a:cubicBezTo>
                  <a:cubicBezTo>
                    <a:pt x="4" y="39"/>
                    <a:pt x="7" y="32"/>
                    <a:pt x="3" y="34"/>
                  </a:cubicBezTo>
                  <a:cubicBezTo>
                    <a:pt x="0" y="34"/>
                    <a:pt x="1" y="34"/>
                    <a:pt x="3" y="31"/>
                  </a:cubicBezTo>
                  <a:cubicBezTo>
                    <a:pt x="6" y="29"/>
                    <a:pt x="4" y="17"/>
                    <a:pt x="9" y="15"/>
                  </a:cubicBezTo>
                  <a:cubicBezTo>
                    <a:pt x="14" y="12"/>
                    <a:pt x="7" y="9"/>
                    <a:pt x="18" y="7"/>
                  </a:cubicBezTo>
                  <a:cubicBezTo>
                    <a:pt x="15" y="9"/>
                    <a:pt x="10" y="11"/>
                    <a:pt x="14" y="14"/>
                  </a:cubicBezTo>
                  <a:cubicBezTo>
                    <a:pt x="14" y="14"/>
                    <a:pt x="15" y="15"/>
                    <a:pt x="15" y="17"/>
                  </a:cubicBezTo>
                  <a:cubicBezTo>
                    <a:pt x="15" y="21"/>
                    <a:pt x="17" y="15"/>
                    <a:pt x="23" y="14"/>
                  </a:cubicBezTo>
                  <a:cubicBezTo>
                    <a:pt x="30" y="12"/>
                    <a:pt x="27" y="11"/>
                    <a:pt x="26" y="9"/>
                  </a:cubicBezTo>
                  <a:cubicBezTo>
                    <a:pt x="26" y="6"/>
                    <a:pt x="29" y="0"/>
                    <a:pt x="30" y="6"/>
                  </a:cubicBezTo>
                  <a:cubicBezTo>
                    <a:pt x="33" y="14"/>
                    <a:pt x="41" y="9"/>
                    <a:pt x="41" y="18"/>
                  </a:cubicBezTo>
                  <a:cubicBezTo>
                    <a:pt x="41" y="26"/>
                    <a:pt x="56" y="15"/>
                    <a:pt x="59" y="21"/>
                  </a:cubicBezTo>
                  <a:cubicBezTo>
                    <a:pt x="64" y="26"/>
                    <a:pt x="68" y="25"/>
                    <a:pt x="71" y="23"/>
                  </a:cubicBezTo>
                  <a:cubicBezTo>
                    <a:pt x="74" y="21"/>
                    <a:pt x="70" y="18"/>
                    <a:pt x="77" y="18"/>
                  </a:cubicBezTo>
                  <a:cubicBezTo>
                    <a:pt x="85" y="18"/>
                    <a:pt x="82" y="17"/>
                    <a:pt x="88" y="18"/>
                  </a:cubicBezTo>
                  <a:cubicBezTo>
                    <a:pt x="94" y="18"/>
                    <a:pt x="92" y="20"/>
                    <a:pt x="86" y="20"/>
                  </a:cubicBezTo>
                  <a:cubicBezTo>
                    <a:pt x="80" y="21"/>
                    <a:pt x="90" y="25"/>
                    <a:pt x="91" y="26"/>
                  </a:cubicBezTo>
                  <a:cubicBezTo>
                    <a:pt x="92" y="29"/>
                    <a:pt x="96" y="26"/>
                    <a:pt x="97" y="29"/>
                  </a:cubicBezTo>
                  <a:cubicBezTo>
                    <a:pt x="99" y="32"/>
                    <a:pt x="103" y="31"/>
                    <a:pt x="100" y="34"/>
                  </a:cubicBezTo>
                  <a:cubicBezTo>
                    <a:pt x="97" y="36"/>
                    <a:pt x="99" y="37"/>
                    <a:pt x="97" y="40"/>
                  </a:cubicBezTo>
                  <a:cubicBezTo>
                    <a:pt x="94" y="43"/>
                    <a:pt x="103" y="37"/>
                    <a:pt x="108" y="40"/>
                  </a:cubicBezTo>
                  <a:cubicBezTo>
                    <a:pt x="111" y="45"/>
                    <a:pt x="103" y="46"/>
                    <a:pt x="102" y="50"/>
                  </a:cubicBezTo>
                  <a:cubicBezTo>
                    <a:pt x="100" y="51"/>
                    <a:pt x="103" y="51"/>
                    <a:pt x="105" y="54"/>
                  </a:cubicBezTo>
                  <a:cubicBezTo>
                    <a:pt x="105" y="56"/>
                    <a:pt x="105" y="56"/>
                    <a:pt x="102" y="57"/>
                  </a:cubicBezTo>
                  <a:cubicBezTo>
                    <a:pt x="97" y="59"/>
                    <a:pt x="97" y="57"/>
                    <a:pt x="99" y="62"/>
                  </a:cubicBezTo>
                  <a:cubicBezTo>
                    <a:pt x="100" y="67"/>
                    <a:pt x="91" y="64"/>
                    <a:pt x="102" y="73"/>
                  </a:cubicBezTo>
                </a:path>
              </a:pathLst>
            </a:custGeom>
            <a:grpFill/>
            <a:ln w="6350" cmpd="sng">
              <a:solidFill>
                <a:schemeClr val="bg1"/>
              </a:solidFill>
              <a:round/>
              <a:headEnd/>
              <a:tailEnd/>
            </a:ln>
          </p:spPr>
          <p:txBody>
            <a:bodyPr/>
            <a:lstStyle/>
            <a:p>
              <a:endParaRPr lang="en-GB"/>
            </a:p>
          </p:txBody>
        </p:sp>
        <p:sp>
          <p:nvSpPr>
            <p:cNvPr id="20" name="Freeform 22">
              <a:extLst>
                <a:ext uri="{FF2B5EF4-FFF2-40B4-BE49-F238E27FC236}">
                  <a16:creationId xmlns:a16="http://schemas.microsoft.com/office/drawing/2014/main" id="{F448A44F-D9ED-7E28-A275-23A2AA014403}"/>
                </a:ext>
              </a:extLst>
            </p:cNvPr>
            <p:cNvSpPr>
              <a:spLocks noGrp="1" noRot="1" noMove="1" noResize="1" noEditPoints="1" noAdjustHandles="1" noChangeArrowheads="1" noChangeShapeType="1"/>
            </p:cNvSpPr>
            <p:nvPr/>
          </p:nvSpPr>
          <p:spPr bwMode="auto">
            <a:xfrm>
              <a:off x="3415791" y="4868620"/>
              <a:ext cx="135664" cy="233128"/>
            </a:xfrm>
            <a:custGeom>
              <a:avLst/>
              <a:gdLst/>
              <a:ahLst/>
              <a:cxnLst>
                <a:cxn ang="0">
                  <a:pos x="44" y="66"/>
                </a:cxn>
                <a:cxn ang="0">
                  <a:pos x="38" y="64"/>
                </a:cxn>
                <a:cxn ang="0">
                  <a:pos x="30" y="69"/>
                </a:cxn>
                <a:cxn ang="0">
                  <a:pos x="26" y="72"/>
                </a:cxn>
                <a:cxn ang="0">
                  <a:pos x="18" y="64"/>
                </a:cxn>
                <a:cxn ang="0">
                  <a:pos x="17" y="56"/>
                </a:cxn>
                <a:cxn ang="0">
                  <a:pos x="18" y="47"/>
                </a:cxn>
                <a:cxn ang="0">
                  <a:pos x="15" y="38"/>
                </a:cxn>
                <a:cxn ang="0">
                  <a:pos x="14" y="33"/>
                </a:cxn>
                <a:cxn ang="0">
                  <a:pos x="10" y="33"/>
                </a:cxn>
                <a:cxn ang="0">
                  <a:pos x="7" y="22"/>
                </a:cxn>
                <a:cxn ang="0">
                  <a:pos x="10" y="17"/>
                </a:cxn>
                <a:cxn ang="0">
                  <a:pos x="14" y="14"/>
                </a:cxn>
                <a:cxn ang="0">
                  <a:pos x="10" y="10"/>
                </a:cxn>
                <a:cxn ang="0">
                  <a:pos x="17" y="0"/>
                </a:cxn>
                <a:cxn ang="0">
                  <a:pos x="18" y="2"/>
                </a:cxn>
                <a:cxn ang="0">
                  <a:pos x="27" y="13"/>
                </a:cxn>
                <a:cxn ang="0">
                  <a:pos x="32" y="17"/>
                </a:cxn>
                <a:cxn ang="0">
                  <a:pos x="37" y="22"/>
                </a:cxn>
                <a:cxn ang="0">
                  <a:pos x="40" y="27"/>
                </a:cxn>
                <a:cxn ang="0">
                  <a:pos x="38" y="33"/>
                </a:cxn>
                <a:cxn ang="0">
                  <a:pos x="35" y="36"/>
                </a:cxn>
                <a:cxn ang="0">
                  <a:pos x="32" y="38"/>
                </a:cxn>
                <a:cxn ang="0">
                  <a:pos x="32" y="42"/>
                </a:cxn>
                <a:cxn ang="0">
                  <a:pos x="35" y="50"/>
                </a:cxn>
                <a:cxn ang="0">
                  <a:pos x="38" y="52"/>
                </a:cxn>
                <a:cxn ang="0">
                  <a:pos x="40" y="58"/>
                </a:cxn>
                <a:cxn ang="0">
                  <a:pos x="44" y="66"/>
                </a:cxn>
              </a:cxnLst>
              <a:rect l="0" t="0" r="r" b="b"/>
              <a:pathLst>
                <a:path w="44" h="74">
                  <a:moveTo>
                    <a:pt x="44" y="66"/>
                  </a:moveTo>
                  <a:cubicBezTo>
                    <a:pt x="40" y="66"/>
                    <a:pt x="41" y="64"/>
                    <a:pt x="38" y="64"/>
                  </a:cubicBezTo>
                  <a:cubicBezTo>
                    <a:pt x="35" y="66"/>
                    <a:pt x="34" y="71"/>
                    <a:pt x="30" y="69"/>
                  </a:cubicBezTo>
                  <a:cubicBezTo>
                    <a:pt x="27" y="69"/>
                    <a:pt x="29" y="71"/>
                    <a:pt x="26" y="72"/>
                  </a:cubicBezTo>
                  <a:cubicBezTo>
                    <a:pt x="24" y="74"/>
                    <a:pt x="18" y="69"/>
                    <a:pt x="18" y="64"/>
                  </a:cubicBezTo>
                  <a:cubicBezTo>
                    <a:pt x="18" y="60"/>
                    <a:pt x="15" y="63"/>
                    <a:pt x="17" y="56"/>
                  </a:cubicBezTo>
                  <a:cubicBezTo>
                    <a:pt x="18" y="50"/>
                    <a:pt x="18" y="50"/>
                    <a:pt x="18" y="47"/>
                  </a:cubicBezTo>
                  <a:cubicBezTo>
                    <a:pt x="21" y="41"/>
                    <a:pt x="14" y="42"/>
                    <a:pt x="15" y="38"/>
                  </a:cubicBezTo>
                  <a:cubicBezTo>
                    <a:pt x="17" y="35"/>
                    <a:pt x="15" y="31"/>
                    <a:pt x="14" y="33"/>
                  </a:cubicBezTo>
                  <a:cubicBezTo>
                    <a:pt x="12" y="33"/>
                    <a:pt x="10" y="33"/>
                    <a:pt x="10" y="33"/>
                  </a:cubicBezTo>
                  <a:cubicBezTo>
                    <a:pt x="0" y="24"/>
                    <a:pt x="9" y="27"/>
                    <a:pt x="7" y="22"/>
                  </a:cubicBezTo>
                  <a:cubicBezTo>
                    <a:pt x="6" y="17"/>
                    <a:pt x="6" y="19"/>
                    <a:pt x="10" y="17"/>
                  </a:cubicBezTo>
                  <a:cubicBezTo>
                    <a:pt x="14" y="16"/>
                    <a:pt x="14" y="16"/>
                    <a:pt x="14" y="14"/>
                  </a:cubicBezTo>
                  <a:cubicBezTo>
                    <a:pt x="12" y="11"/>
                    <a:pt x="9" y="11"/>
                    <a:pt x="10" y="10"/>
                  </a:cubicBezTo>
                  <a:cubicBezTo>
                    <a:pt x="12" y="6"/>
                    <a:pt x="20" y="5"/>
                    <a:pt x="17" y="0"/>
                  </a:cubicBezTo>
                  <a:cubicBezTo>
                    <a:pt x="17" y="2"/>
                    <a:pt x="18" y="2"/>
                    <a:pt x="18" y="2"/>
                  </a:cubicBezTo>
                  <a:cubicBezTo>
                    <a:pt x="26" y="6"/>
                    <a:pt x="29" y="10"/>
                    <a:pt x="27" y="13"/>
                  </a:cubicBezTo>
                  <a:cubicBezTo>
                    <a:pt x="27" y="17"/>
                    <a:pt x="26" y="16"/>
                    <a:pt x="32" y="17"/>
                  </a:cubicBezTo>
                  <a:cubicBezTo>
                    <a:pt x="37" y="19"/>
                    <a:pt x="34" y="22"/>
                    <a:pt x="37" y="22"/>
                  </a:cubicBezTo>
                  <a:cubicBezTo>
                    <a:pt x="38" y="22"/>
                    <a:pt x="38" y="25"/>
                    <a:pt x="40" y="27"/>
                  </a:cubicBezTo>
                  <a:cubicBezTo>
                    <a:pt x="40" y="30"/>
                    <a:pt x="38" y="31"/>
                    <a:pt x="38" y="33"/>
                  </a:cubicBezTo>
                  <a:cubicBezTo>
                    <a:pt x="38" y="35"/>
                    <a:pt x="38" y="35"/>
                    <a:pt x="35" y="36"/>
                  </a:cubicBezTo>
                  <a:cubicBezTo>
                    <a:pt x="32" y="36"/>
                    <a:pt x="32" y="36"/>
                    <a:pt x="32" y="38"/>
                  </a:cubicBezTo>
                  <a:cubicBezTo>
                    <a:pt x="34" y="39"/>
                    <a:pt x="34" y="39"/>
                    <a:pt x="32" y="42"/>
                  </a:cubicBezTo>
                  <a:cubicBezTo>
                    <a:pt x="30" y="47"/>
                    <a:pt x="34" y="47"/>
                    <a:pt x="35" y="50"/>
                  </a:cubicBezTo>
                  <a:cubicBezTo>
                    <a:pt x="35" y="53"/>
                    <a:pt x="37" y="50"/>
                    <a:pt x="38" y="52"/>
                  </a:cubicBezTo>
                  <a:cubicBezTo>
                    <a:pt x="38" y="53"/>
                    <a:pt x="37" y="55"/>
                    <a:pt x="40" y="58"/>
                  </a:cubicBezTo>
                  <a:cubicBezTo>
                    <a:pt x="41" y="60"/>
                    <a:pt x="41" y="63"/>
                    <a:pt x="44" y="66"/>
                  </a:cubicBezTo>
                </a:path>
              </a:pathLst>
            </a:custGeom>
            <a:grpFill/>
            <a:ln w="6350" cmpd="sng">
              <a:solidFill>
                <a:schemeClr val="bg1"/>
              </a:solidFill>
              <a:round/>
              <a:headEnd/>
              <a:tailEnd/>
            </a:ln>
          </p:spPr>
          <p:txBody>
            <a:bodyPr/>
            <a:lstStyle/>
            <a:p>
              <a:endParaRPr lang="en-GB"/>
            </a:p>
          </p:txBody>
        </p:sp>
        <p:sp>
          <p:nvSpPr>
            <p:cNvPr id="21" name="Freeform 23">
              <a:extLst>
                <a:ext uri="{FF2B5EF4-FFF2-40B4-BE49-F238E27FC236}">
                  <a16:creationId xmlns:a16="http://schemas.microsoft.com/office/drawing/2014/main" id="{0D23AD3B-A2E9-6D15-71EC-941A6A826CEA}"/>
                </a:ext>
              </a:extLst>
            </p:cNvPr>
            <p:cNvSpPr>
              <a:spLocks noGrp="1" noRot="1" noMove="1" noResize="1" noEditPoints="1" noAdjustHandles="1" noChangeArrowheads="1" noChangeShapeType="1"/>
            </p:cNvSpPr>
            <p:nvPr/>
          </p:nvSpPr>
          <p:spPr bwMode="auto">
            <a:xfrm>
              <a:off x="3511553" y="4944711"/>
              <a:ext cx="102147" cy="137610"/>
            </a:xfrm>
            <a:custGeom>
              <a:avLst/>
              <a:gdLst/>
              <a:ahLst/>
              <a:cxnLst>
                <a:cxn ang="0">
                  <a:pos x="33" y="4"/>
                </a:cxn>
                <a:cxn ang="0">
                  <a:pos x="29" y="15"/>
                </a:cxn>
                <a:cxn ang="0">
                  <a:pos x="32" y="23"/>
                </a:cxn>
                <a:cxn ang="0">
                  <a:pos x="32" y="27"/>
                </a:cxn>
                <a:cxn ang="0">
                  <a:pos x="29" y="37"/>
                </a:cxn>
                <a:cxn ang="0">
                  <a:pos x="26" y="35"/>
                </a:cxn>
                <a:cxn ang="0">
                  <a:pos x="20" y="37"/>
                </a:cxn>
                <a:cxn ang="0">
                  <a:pos x="18" y="40"/>
                </a:cxn>
                <a:cxn ang="0">
                  <a:pos x="13" y="41"/>
                </a:cxn>
                <a:cxn ang="0">
                  <a:pos x="9" y="33"/>
                </a:cxn>
                <a:cxn ang="0">
                  <a:pos x="7" y="27"/>
                </a:cxn>
                <a:cxn ang="0">
                  <a:pos x="4" y="26"/>
                </a:cxn>
                <a:cxn ang="0">
                  <a:pos x="1" y="18"/>
                </a:cxn>
                <a:cxn ang="0">
                  <a:pos x="1" y="14"/>
                </a:cxn>
                <a:cxn ang="0">
                  <a:pos x="4" y="12"/>
                </a:cxn>
                <a:cxn ang="0">
                  <a:pos x="7" y="9"/>
                </a:cxn>
                <a:cxn ang="0">
                  <a:pos x="9" y="3"/>
                </a:cxn>
                <a:cxn ang="0">
                  <a:pos x="18" y="3"/>
                </a:cxn>
                <a:cxn ang="0">
                  <a:pos x="21" y="1"/>
                </a:cxn>
                <a:cxn ang="0">
                  <a:pos x="24" y="1"/>
                </a:cxn>
                <a:cxn ang="0">
                  <a:pos x="33" y="4"/>
                </a:cxn>
              </a:cxnLst>
              <a:rect l="0" t="0" r="r" b="b"/>
              <a:pathLst>
                <a:path w="33" h="44">
                  <a:moveTo>
                    <a:pt x="33" y="4"/>
                  </a:moveTo>
                  <a:cubicBezTo>
                    <a:pt x="30" y="12"/>
                    <a:pt x="29" y="9"/>
                    <a:pt x="29" y="15"/>
                  </a:cubicBezTo>
                  <a:cubicBezTo>
                    <a:pt x="30" y="20"/>
                    <a:pt x="30" y="21"/>
                    <a:pt x="32" y="23"/>
                  </a:cubicBezTo>
                  <a:cubicBezTo>
                    <a:pt x="33" y="24"/>
                    <a:pt x="33" y="26"/>
                    <a:pt x="32" y="27"/>
                  </a:cubicBezTo>
                  <a:cubicBezTo>
                    <a:pt x="30" y="29"/>
                    <a:pt x="33" y="33"/>
                    <a:pt x="29" y="37"/>
                  </a:cubicBezTo>
                  <a:cubicBezTo>
                    <a:pt x="27" y="35"/>
                    <a:pt x="26" y="37"/>
                    <a:pt x="26" y="35"/>
                  </a:cubicBezTo>
                  <a:cubicBezTo>
                    <a:pt x="26" y="32"/>
                    <a:pt x="21" y="38"/>
                    <a:pt x="20" y="37"/>
                  </a:cubicBezTo>
                  <a:cubicBezTo>
                    <a:pt x="16" y="35"/>
                    <a:pt x="16" y="37"/>
                    <a:pt x="18" y="40"/>
                  </a:cubicBezTo>
                  <a:cubicBezTo>
                    <a:pt x="20" y="44"/>
                    <a:pt x="15" y="40"/>
                    <a:pt x="13" y="41"/>
                  </a:cubicBezTo>
                  <a:cubicBezTo>
                    <a:pt x="10" y="38"/>
                    <a:pt x="10" y="35"/>
                    <a:pt x="9" y="33"/>
                  </a:cubicBezTo>
                  <a:cubicBezTo>
                    <a:pt x="6" y="30"/>
                    <a:pt x="7" y="29"/>
                    <a:pt x="7" y="27"/>
                  </a:cubicBezTo>
                  <a:cubicBezTo>
                    <a:pt x="6" y="26"/>
                    <a:pt x="4" y="29"/>
                    <a:pt x="4" y="26"/>
                  </a:cubicBezTo>
                  <a:cubicBezTo>
                    <a:pt x="3" y="23"/>
                    <a:pt x="0" y="23"/>
                    <a:pt x="1" y="18"/>
                  </a:cubicBezTo>
                  <a:cubicBezTo>
                    <a:pt x="3" y="15"/>
                    <a:pt x="3" y="15"/>
                    <a:pt x="1" y="14"/>
                  </a:cubicBezTo>
                  <a:cubicBezTo>
                    <a:pt x="1" y="12"/>
                    <a:pt x="1" y="12"/>
                    <a:pt x="4" y="12"/>
                  </a:cubicBezTo>
                  <a:cubicBezTo>
                    <a:pt x="7" y="10"/>
                    <a:pt x="7" y="10"/>
                    <a:pt x="7" y="9"/>
                  </a:cubicBezTo>
                  <a:cubicBezTo>
                    <a:pt x="7" y="7"/>
                    <a:pt x="9" y="6"/>
                    <a:pt x="9" y="3"/>
                  </a:cubicBezTo>
                  <a:cubicBezTo>
                    <a:pt x="12" y="0"/>
                    <a:pt x="18" y="4"/>
                    <a:pt x="18" y="3"/>
                  </a:cubicBezTo>
                  <a:cubicBezTo>
                    <a:pt x="18" y="1"/>
                    <a:pt x="20" y="1"/>
                    <a:pt x="21" y="1"/>
                  </a:cubicBezTo>
                  <a:cubicBezTo>
                    <a:pt x="23" y="1"/>
                    <a:pt x="24" y="3"/>
                    <a:pt x="24" y="1"/>
                  </a:cubicBezTo>
                  <a:cubicBezTo>
                    <a:pt x="24" y="1"/>
                    <a:pt x="30" y="3"/>
                    <a:pt x="33" y="4"/>
                  </a:cubicBezTo>
                </a:path>
              </a:pathLst>
            </a:custGeom>
            <a:grpFill/>
            <a:ln w="6350" cmpd="sng">
              <a:solidFill>
                <a:schemeClr val="bg1"/>
              </a:solidFill>
              <a:round/>
              <a:headEnd/>
              <a:tailEnd/>
            </a:ln>
          </p:spPr>
          <p:txBody>
            <a:bodyPr/>
            <a:lstStyle/>
            <a:p>
              <a:endParaRPr lang="en-GB"/>
            </a:p>
          </p:txBody>
        </p:sp>
        <p:sp>
          <p:nvSpPr>
            <p:cNvPr id="22" name="Freeform 24">
              <a:extLst>
                <a:ext uri="{FF2B5EF4-FFF2-40B4-BE49-F238E27FC236}">
                  <a16:creationId xmlns:a16="http://schemas.microsoft.com/office/drawing/2014/main" id="{BAF183DE-98AA-EB43-3542-5CF63D3D97A6}"/>
                </a:ext>
              </a:extLst>
            </p:cNvPr>
            <p:cNvSpPr>
              <a:spLocks noGrp="1" noRot="1" noMove="1" noResize="1" noEditPoints="1" noAdjustHandles="1" noChangeArrowheads="1" noChangeShapeType="1"/>
            </p:cNvSpPr>
            <p:nvPr/>
          </p:nvSpPr>
          <p:spPr bwMode="auto">
            <a:xfrm>
              <a:off x="3600932" y="4957662"/>
              <a:ext cx="71822" cy="113326"/>
            </a:xfrm>
            <a:custGeom>
              <a:avLst/>
              <a:gdLst/>
              <a:ahLst/>
              <a:cxnLst>
                <a:cxn ang="0">
                  <a:pos x="4" y="0"/>
                </a:cxn>
                <a:cxn ang="0">
                  <a:pos x="7" y="0"/>
                </a:cxn>
                <a:cxn ang="0">
                  <a:pos x="13" y="5"/>
                </a:cxn>
                <a:cxn ang="0">
                  <a:pos x="20" y="9"/>
                </a:cxn>
                <a:cxn ang="0">
                  <a:pos x="23" y="14"/>
                </a:cxn>
                <a:cxn ang="0">
                  <a:pos x="23" y="17"/>
                </a:cxn>
                <a:cxn ang="0">
                  <a:pos x="18" y="23"/>
                </a:cxn>
                <a:cxn ang="0">
                  <a:pos x="12" y="34"/>
                </a:cxn>
                <a:cxn ang="0">
                  <a:pos x="9" y="33"/>
                </a:cxn>
                <a:cxn ang="0">
                  <a:pos x="4" y="34"/>
                </a:cxn>
                <a:cxn ang="0">
                  <a:pos x="0" y="33"/>
                </a:cxn>
                <a:cxn ang="0">
                  <a:pos x="3" y="23"/>
                </a:cxn>
                <a:cxn ang="0">
                  <a:pos x="3" y="19"/>
                </a:cxn>
                <a:cxn ang="0">
                  <a:pos x="0" y="11"/>
                </a:cxn>
                <a:cxn ang="0">
                  <a:pos x="4" y="0"/>
                </a:cxn>
              </a:cxnLst>
              <a:rect l="0" t="0" r="r" b="b"/>
              <a:pathLst>
                <a:path w="23" h="36">
                  <a:moveTo>
                    <a:pt x="4" y="0"/>
                  </a:moveTo>
                  <a:cubicBezTo>
                    <a:pt x="6" y="0"/>
                    <a:pt x="6" y="0"/>
                    <a:pt x="7" y="0"/>
                  </a:cubicBezTo>
                  <a:cubicBezTo>
                    <a:pt x="10" y="2"/>
                    <a:pt x="12" y="2"/>
                    <a:pt x="13" y="5"/>
                  </a:cubicBezTo>
                  <a:cubicBezTo>
                    <a:pt x="15" y="8"/>
                    <a:pt x="18" y="8"/>
                    <a:pt x="20" y="9"/>
                  </a:cubicBezTo>
                  <a:cubicBezTo>
                    <a:pt x="21" y="14"/>
                    <a:pt x="21" y="6"/>
                    <a:pt x="23" y="14"/>
                  </a:cubicBezTo>
                  <a:cubicBezTo>
                    <a:pt x="23" y="14"/>
                    <a:pt x="21" y="16"/>
                    <a:pt x="23" y="17"/>
                  </a:cubicBezTo>
                  <a:cubicBezTo>
                    <a:pt x="21" y="19"/>
                    <a:pt x="21" y="19"/>
                    <a:pt x="18" y="23"/>
                  </a:cubicBezTo>
                  <a:cubicBezTo>
                    <a:pt x="17" y="26"/>
                    <a:pt x="15" y="34"/>
                    <a:pt x="12" y="34"/>
                  </a:cubicBezTo>
                  <a:cubicBezTo>
                    <a:pt x="9" y="34"/>
                    <a:pt x="10" y="31"/>
                    <a:pt x="9" y="33"/>
                  </a:cubicBezTo>
                  <a:cubicBezTo>
                    <a:pt x="6" y="36"/>
                    <a:pt x="6" y="31"/>
                    <a:pt x="4" y="34"/>
                  </a:cubicBezTo>
                  <a:cubicBezTo>
                    <a:pt x="3" y="36"/>
                    <a:pt x="1" y="36"/>
                    <a:pt x="0" y="33"/>
                  </a:cubicBezTo>
                  <a:cubicBezTo>
                    <a:pt x="4" y="30"/>
                    <a:pt x="1" y="25"/>
                    <a:pt x="3" y="23"/>
                  </a:cubicBezTo>
                  <a:cubicBezTo>
                    <a:pt x="4" y="22"/>
                    <a:pt x="4" y="20"/>
                    <a:pt x="3" y="19"/>
                  </a:cubicBezTo>
                  <a:cubicBezTo>
                    <a:pt x="1" y="17"/>
                    <a:pt x="1" y="16"/>
                    <a:pt x="0" y="11"/>
                  </a:cubicBezTo>
                  <a:cubicBezTo>
                    <a:pt x="0" y="5"/>
                    <a:pt x="1" y="8"/>
                    <a:pt x="4" y="0"/>
                  </a:cubicBezTo>
                </a:path>
              </a:pathLst>
            </a:custGeom>
            <a:grpFill/>
            <a:ln w="6350" cmpd="sng">
              <a:solidFill>
                <a:schemeClr val="bg1"/>
              </a:solidFill>
              <a:round/>
              <a:headEnd/>
              <a:tailEnd/>
            </a:ln>
          </p:spPr>
          <p:txBody>
            <a:bodyPr/>
            <a:lstStyle/>
            <a:p>
              <a:endParaRPr lang="en-GB"/>
            </a:p>
          </p:txBody>
        </p:sp>
        <p:sp>
          <p:nvSpPr>
            <p:cNvPr id="23" name="Freeform 25">
              <a:extLst>
                <a:ext uri="{FF2B5EF4-FFF2-40B4-BE49-F238E27FC236}">
                  <a16:creationId xmlns:a16="http://schemas.microsoft.com/office/drawing/2014/main" id="{4AAD8791-F3A9-F524-6DC9-A10AA1D5AC37}"/>
                </a:ext>
              </a:extLst>
            </p:cNvPr>
            <p:cNvSpPr>
              <a:spLocks noGrp="1" noRot="1" noMove="1" noResize="1" noEditPoints="1" noAdjustHandles="1" noChangeArrowheads="1" noChangeShapeType="1"/>
            </p:cNvSpPr>
            <p:nvPr/>
          </p:nvSpPr>
          <p:spPr bwMode="auto">
            <a:xfrm>
              <a:off x="2828444" y="4784436"/>
              <a:ext cx="82995" cy="100374"/>
            </a:xfrm>
            <a:custGeom>
              <a:avLst/>
              <a:gdLst/>
              <a:ahLst/>
              <a:cxnLst>
                <a:cxn ang="0">
                  <a:pos x="27" y="18"/>
                </a:cxn>
                <a:cxn ang="0">
                  <a:pos x="26" y="17"/>
                </a:cxn>
                <a:cxn ang="0">
                  <a:pos x="24" y="23"/>
                </a:cxn>
                <a:cxn ang="0">
                  <a:pos x="26" y="24"/>
                </a:cxn>
                <a:cxn ang="0">
                  <a:pos x="24" y="28"/>
                </a:cxn>
                <a:cxn ang="0">
                  <a:pos x="24" y="32"/>
                </a:cxn>
                <a:cxn ang="0">
                  <a:pos x="23" y="31"/>
                </a:cxn>
                <a:cxn ang="0">
                  <a:pos x="23" y="28"/>
                </a:cxn>
                <a:cxn ang="0">
                  <a:pos x="21" y="26"/>
                </a:cxn>
                <a:cxn ang="0">
                  <a:pos x="21" y="29"/>
                </a:cxn>
                <a:cxn ang="0">
                  <a:pos x="20" y="29"/>
                </a:cxn>
                <a:cxn ang="0">
                  <a:pos x="18" y="26"/>
                </a:cxn>
                <a:cxn ang="0">
                  <a:pos x="20" y="23"/>
                </a:cxn>
                <a:cxn ang="0">
                  <a:pos x="15" y="20"/>
                </a:cxn>
                <a:cxn ang="0">
                  <a:pos x="11" y="17"/>
                </a:cxn>
                <a:cxn ang="0">
                  <a:pos x="11" y="14"/>
                </a:cxn>
                <a:cxn ang="0">
                  <a:pos x="6" y="12"/>
                </a:cxn>
                <a:cxn ang="0">
                  <a:pos x="6" y="12"/>
                </a:cxn>
                <a:cxn ang="0">
                  <a:pos x="9" y="15"/>
                </a:cxn>
                <a:cxn ang="0">
                  <a:pos x="6" y="17"/>
                </a:cxn>
                <a:cxn ang="0">
                  <a:pos x="3" y="14"/>
                </a:cxn>
                <a:cxn ang="0">
                  <a:pos x="1" y="9"/>
                </a:cxn>
                <a:cxn ang="0">
                  <a:pos x="3" y="7"/>
                </a:cxn>
                <a:cxn ang="0">
                  <a:pos x="1" y="4"/>
                </a:cxn>
                <a:cxn ang="0">
                  <a:pos x="3" y="3"/>
                </a:cxn>
                <a:cxn ang="0">
                  <a:pos x="6" y="3"/>
                </a:cxn>
                <a:cxn ang="0">
                  <a:pos x="12" y="3"/>
                </a:cxn>
                <a:cxn ang="0">
                  <a:pos x="14" y="4"/>
                </a:cxn>
                <a:cxn ang="0">
                  <a:pos x="18" y="4"/>
                </a:cxn>
                <a:cxn ang="0">
                  <a:pos x="21" y="10"/>
                </a:cxn>
                <a:cxn ang="0">
                  <a:pos x="27" y="18"/>
                </a:cxn>
              </a:cxnLst>
              <a:rect l="0" t="0" r="r" b="b"/>
              <a:pathLst>
                <a:path w="27" h="32">
                  <a:moveTo>
                    <a:pt x="27" y="18"/>
                  </a:moveTo>
                  <a:cubicBezTo>
                    <a:pt x="26" y="18"/>
                    <a:pt x="26" y="17"/>
                    <a:pt x="26" y="17"/>
                  </a:cubicBezTo>
                  <a:cubicBezTo>
                    <a:pt x="24" y="17"/>
                    <a:pt x="24" y="20"/>
                    <a:pt x="24" y="23"/>
                  </a:cubicBezTo>
                  <a:cubicBezTo>
                    <a:pt x="24" y="23"/>
                    <a:pt x="27" y="23"/>
                    <a:pt x="26" y="24"/>
                  </a:cubicBezTo>
                  <a:cubicBezTo>
                    <a:pt x="24" y="26"/>
                    <a:pt x="26" y="26"/>
                    <a:pt x="24" y="28"/>
                  </a:cubicBezTo>
                  <a:cubicBezTo>
                    <a:pt x="24" y="29"/>
                    <a:pt x="23" y="29"/>
                    <a:pt x="24" y="32"/>
                  </a:cubicBezTo>
                  <a:cubicBezTo>
                    <a:pt x="24" y="32"/>
                    <a:pt x="24" y="31"/>
                    <a:pt x="23" y="31"/>
                  </a:cubicBezTo>
                  <a:cubicBezTo>
                    <a:pt x="23" y="29"/>
                    <a:pt x="24" y="28"/>
                    <a:pt x="23" y="28"/>
                  </a:cubicBezTo>
                  <a:cubicBezTo>
                    <a:pt x="21" y="26"/>
                    <a:pt x="23" y="24"/>
                    <a:pt x="21" y="26"/>
                  </a:cubicBezTo>
                  <a:cubicBezTo>
                    <a:pt x="18" y="26"/>
                    <a:pt x="23" y="28"/>
                    <a:pt x="21" y="29"/>
                  </a:cubicBezTo>
                  <a:cubicBezTo>
                    <a:pt x="21" y="31"/>
                    <a:pt x="21" y="29"/>
                    <a:pt x="20" y="29"/>
                  </a:cubicBezTo>
                  <a:cubicBezTo>
                    <a:pt x="20" y="29"/>
                    <a:pt x="17" y="28"/>
                    <a:pt x="18" y="26"/>
                  </a:cubicBezTo>
                  <a:cubicBezTo>
                    <a:pt x="20" y="26"/>
                    <a:pt x="18" y="24"/>
                    <a:pt x="20" y="23"/>
                  </a:cubicBezTo>
                  <a:cubicBezTo>
                    <a:pt x="20" y="23"/>
                    <a:pt x="18" y="21"/>
                    <a:pt x="15" y="20"/>
                  </a:cubicBezTo>
                  <a:cubicBezTo>
                    <a:pt x="12" y="17"/>
                    <a:pt x="12" y="18"/>
                    <a:pt x="11" y="17"/>
                  </a:cubicBezTo>
                  <a:cubicBezTo>
                    <a:pt x="11" y="17"/>
                    <a:pt x="11" y="17"/>
                    <a:pt x="11" y="14"/>
                  </a:cubicBezTo>
                  <a:cubicBezTo>
                    <a:pt x="11" y="12"/>
                    <a:pt x="8" y="12"/>
                    <a:pt x="6" y="12"/>
                  </a:cubicBezTo>
                  <a:cubicBezTo>
                    <a:pt x="6" y="10"/>
                    <a:pt x="6" y="12"/>
                    <a:pt x="6" y="12"/>
                  </a:cubicBezTo>
                  <a:cubicBezTo>
                    <a:pt x="8" y="14"/>
                    <a:pt x="11" y="15"/>
                    <a:pt x="9" y="15"/>
                  </a:cubicBezTo>
                  <a:cubicBezTo>
                    <a:pt x="8" y="17"/>
                    <a:pt x="8" y="18"/>
                    <a:pt x="6" y="17"/>
                  </a:cubicBezTo>
                  <a:cubicBezTo>
                    <a:pt x="6" y="15"/>
                    <a:pt x="3" y="14"/>
                    <a:pt x="3" y="14"/>
                  </a:cubicBezTo>
                  <a:cubicBezTo>
                    <a:pt x="3" y="14"/>
                    <a:pt x="0" y="12"/>
                    <a:pt x="1" y="9"/>
                  </a:cubicBezTo>
                  <a:cubicBezTo>
                    <a:pt x="1" y="6"/>
                    <a:pt x="3" y="9"/>
                    <a:pt x="3" y="7"/>
                  </a:cubicBezTo>
                  <a:cubicBezTo>
                    <a:pt x="3" y="4"/>
                    <a:pt x="3" y="6"/>
                    <a:pt x="1" y="4"/>
                  </a:cubicBezTo>
                  <a:cubicBezTo>
                    <a:pt x="0" y="4"/>
                    <a:pt x="3" y="4"/>
                    <a:pt x="3" y="3"/>
                  </a:cubicBezTo>
                  <a:cubicBezTo>
                    <a:pt x="3" y="1"/>
                    <a:pt x="3" y="0"/>
                    <a:pt x="6" y="3"/>
                  </a:cubicBezTo>
                  <a:cubicBezTo>
                    <a:pt x="11" y="6"/>
                    <a:pt x="9" y="1"/>
                    <a:pt x="12" y="3"/>
                  </a:cubicBezTo>
                  <a:cubicBezTo>
                    <a:pt x="12" y="4"/>
                    <a:pt x="14" y="3"/>
                    <a:pt x="14" y="4"/>
                  </a:cubicBezTo>
                  <a:cubicBezTo>
                    <a:pt x="14" y="6"/>
                    <a:pt x="17" y="7"/>
                    <a:pt x="18" y="4"/>
                  </a:cubicBezTo>
                  <a:cubicBezTo>
                    <a:pt x="20" y="6"/>
                    <a:pt x="20" y="7"/>
                    <a:pt x="21" y="10"/>
                  </a:cubicBezTo>
                  <a:cubicBezTo>
                    <a:pt x="23" y="14"/>
                    <a:pt x="27" y="17"/>
                    <a:pt x="27" y="18"/>
                  </a:cubicBezTo>
                </a:path>
              </a:pathLst>
            </a:custGeom>
            <a:grpFill/>
            <a:ln w="6350" cmpd="sng">
              <a:solidFill>
                <a:schemeClr val="bg1"/>
              </a:solidFill>
              <a:round/>
              <a:headEnd/>
              <a:tailEnd/>
            </a:ln>
          </p:spPr>
          <p:txBody>
            <a:bodyPr/>
            <a:lstStyle/>
            <a:p>
              <a:endParaRPr lang="en-GB"/>
            </a:p>
          </p:txBody>
        </p:sp>
        <p:sp>
          <p:nvSpPr>
            <p:cNvPr id="24" name="Freeform 26">
              <a:extLst>
                <a:ext uri="{FF2B5EF4-FFF2-40B4-BE49-F238E27FC236}">
                  <a16:creationId xmlns:a16="http://schemas.microsoft.com/office/drawing/2014/main" id="{ED8D82CD-88FD-A41E-23E1-08DCAF93EEFA}"/>
                </a:ext>
              </a:extLst>
            </p:cNvPr>
            <p:cNvSpPr>
              <a:spLocks noGrp="1" noRot="1" noMove="1" noResize="1" noEditPoints="1" noAdjustHandles="1" noChangeArrowheads="1" noChangeShapeType="1"/>
            </p:cNvSpPr>
            <p:nvPr/>
          </p:nvSpPr>
          <p:spPr bwMode="auto">
            <a:xfrm>
              <a:off x="2783754" y="4667872"/>
              <a:ext cx="111724" cy="139229"/>
            </a:xfrm>
            <a:custGeom>
              <a:avLst/>
              <a:gdLst/>
              <a:ahLst/>
              <a:cxnLst>
                <a:cxn ang="0">
                  <a:pos x="3" y="21"/>
                </a:cxn>
                <a:cxn ang="0">
                  <a:pos x="6" y="19"/>
                </a:cxn>
                <a:cxn ang="0">
                  <a:pos x="8" y="16"/>
                </a:cxn>
                <a:cxn ang="0">
                  <a:pos x="11" y="13"/>
                </a:cxn>
                <a:cxn ang="0">
                  <a:pos x="14" y="10"/>
                </a:cxn>
                <a:cxn ang="0">
                  <a:pos x="17" y="11"/>
                </a:cxn>
                <a:cxn ang="0">
                  <a:pos x="21" y="3"/>
                </a:cxn>
                <a:cxn ang="0">
                  <a:pos x="24" y="3"/>
                </a:cxn>
                <a:cxn ang="0">
                  <a:pos x="32" y="2"/>
                </a:cxn>
                <a:cxn ang="0">
                  <a:pos x="36" y="0"/>
                </a:cxn>
                <a:cxn ang="0">
                  <a:pos x="36" y="5"/>
                </a:cxn>
                <a:cxn ang="0">
                  <a:pos x="33" y="13"/>
                </a:cxn>
                <a:cxn ang="0">
                  <a:pos x="33" y="17"/>
                </a:cxn>
                <a:cxn ang="0">
                  <a:pos x="33" y="25"/>
                </a:cxn>
                <a:cxn ang="0">
                  <a:pos x="33" y="27"/>
                </a:cxn>
                <a:cxn ang="0">
                  <a:pos x="32" y="28"/>
                </a:cxn>
                <a:cxn ang="0">
                  <a:pos x="32" y="32"/>
                </a:cxn>
                <a:cxn ang="0">
                  <a:pos x="32" y="35"/>
                </a:cxn>
                <a:cxn ang="0">
                  <a:pos x="30" y="38"/>
                </a:cxn>
                <a:cxn ang="0">
                  <a:pos x="32" y="41"/>
                </a:cxn>
                <a:cxn ang="0">
                  <a:pos x="27" y="41"/>
                </a:cxn>
                <a:cxn ang="0">
                  <a:pos x="26" y="39"/>
                </a:cxn>
                <a:cxn ang="0">
                  <a:pos x="20" y="39"/>
                </a:cxn>
                <a:cxn ang="0">
                  <a:pos x="17" y="39"/>
                </a:cxn>
                <a:cxn ang="0">
                  <a:pos x="9" y="32"/>
                </a:cxn>
                <a:cxn ang="0">
                  <a:pos x="3" y="24"/>
                </a:cxn>
                <a:cxn ang="0">
                  <a:pos x="1" y="21"/>
                </a:cxn>
                <a:cxn ang="0">
                  <a:pos x="3" y="21"/>
                </a:cxn>
              </a:cxnLst>
              <a:rect l="0" t="0" r="r" b="b"/>
              <a:pathLst>
                <a:path w="36" h="44">
                  <a:moveTo>
                    <a:pt x="3" y="21"/>
                  </a:moveTo>
                  <a:cubicBezTo>
                    <a:pt x="6" y="21"/>
                    <a:pt x="6" y="21"/>
                    <a:pt x="6" y="19"/>
                  </a:cubicBezTo>
                  <a:cubicBezTo>
                    <a:pt x="8" y="16"/>
                    <a:pt x="9" y="19"/>
                    <a:pt x="8" y="16"/>
                  </a:cubicBezTo>
                  <a:cubicBezTo>
                    <a:pt x="8" y="11"/>
                    <a:pt x="8" y="13"/>
                    <a:pt x="11" y="13"/>
                  </a:cubicBezTo>
                  <a:cubicBezTo>
                    <a:pt x="12" y="13"/>
                    <a:pt x="12" y="8"/>
                    <a:pt x="14" y="10"/>
                  </a:cubicBezTo>
                  <a:cubicBezTo>
                    <a:pt x="15" y="13"/>
                    <a:pt x="17" y="13"/>
                    <a:pt x="17" y="11"/>
                  </a:cubicBezTo>
                  <a:cubicBezTo>
                    <a:pt x="15" y="10"/>
                    <a:pt x="21" y="5"/>
                    <a:pt x="21" y="3"/>
                  </a:cubicBezTo>
                  <a:cubicBezTo>
                    <a:pt x="23" y="2"/>
                    <a:pt x="23" y="2"/>
                    <a:pt x="24" y="3"/>
                  </a:cubicBezTo>
                  <a:cubicBezTo>
                    <a:pt x="24" y="3"/>
                    <a:pt x="30" y="3"/>
                    <a:pt x="32" y="2"/>
                  </a:cubicBezTo>
                  <a:cubicBezTo>
                    <a:pt x="33" y="0"/>
                    <a:pt x="35" y="0"/>
                    <a:pt x="36" y="0"/>
                  </a:cubicBezTo>
                  <a:cubicBezTo>
                    <a:pt x="35" y="2"/>
                    <a:pt x="35" y="3"/>
                    <a:pt x="36" y="5"/>
                  </a:cubicBezTo>
                  <a:cubicBezTo>
                    <a:pt x="36" y="8"/>
                    <a:pt x="33" y="10"/>
                    <a:pt x="33" y="13"/>
                  </a:cubicBezTo>
                  <a:cubicBezTo>
                    <a:pt x="33" y="16"/>
                    <a:pt x="32" y="14"/>
                    <a:pt x="33" y="17"/>
                  </a:cubicBezTo>
                  <a:cubicBezTo>
                    <a:pt x="33" y="22"/>
                    <a:pt x="33" y="24"/>
                    <a:pt x="33" y="25"/>
                  </a:cubicBezTo>
                  <a:cubicBezTo>
                    <a:pt x="33" y="27"/>
                    <a:pt x="33" y="27"/>
                    <a:pt x="33" y="27"/>
                  </a:cubicBezTo>
                  <a:cubicBezTo>
                    <a:pt x="32" y="27"/>
                    <a:pt x="33" y="27"/>
                    <a:pt x="32" y="28"/>
                  </a:cubicBezTo>
                  <a:cubicBezTo>
                    <a:pt x="32" y="30"/>
                    <a:pt x="30" y="32"/>
                    <a:pt x="32" y="32"/>
                  </a:cubicBezTo>
                  <a:cubicBezTo>
                    <a:pt x="32" y="32"/>
                    <a:pt x="33" y="35"/>
                    <a:pt x="32" y="35"/>
                  </a:cubicBezTo>
                  <a:cubicBezTo>
                    <a:pt x="32" y="35"/>
                    <a:pt x="30" y="36"/>
                    <a:pt x="30" y="38"/>
                  </a:cubicBezTo>
                  <a:cubicBezTo>
                    <a:pt x="32" y="39"/>
                    <a:pt x="32" y="41"/>
                    <a:pt x="32" y="41"/>
                  </a:cubicBezTo>
                  <a:cubicBezTo>
                    <a:pt x="30" y="44"/>
                    <a:pt x="27" y="43"/>
                    <a:pt x="27" y="41"/>
                  </a:cubicBezTo>
                  <a:cubicBezTo>
                    <a:pt x="27" y="39"/>
                    <a:pt x="26" y="41"/>
                    <a:pt x="26" y="39"/>
                  </a:cubicBezTo>
                  <a:cubicBezTo>
                    <a:pt x="23" y="38"/>
                    <a:pt x="24" y="43"/>
                    <a:pt x="20" y="39"/>
                  </a:cubicBezTo>
                  <a:cubicBezTo>
                    <a:pt x="17" y="36"/>
                    <a:pt x="17" y="38"/>
                    <a:pt x="17" y="39"/>
                  </a:cubicBezTo>
                  <a:cubicBezTo>
                    <a:pt x="12" y="35"/>
                    <a:pt x="11" y="35"/>
                    <a:pt x="9" y="32"/>
                  </a:cubicBezTo>
                  <a:cubicBezTo>
                    <a:pt x="8" y="27"/>
                    <a:pt x="5" y="27"/>
                    <a:pt x="3" y="24"/>
                  </a:cubicBezTo>
                  <a:cubicBezTo>
                    <a:pt x="1" y="22"/>
                    <a:pt x="0" y="22"/>
                    <a:pt x="1" y="21"/>
                  </a:cubicBezTo>
                  <a:cubicBezTo>
                    <a:pt x="1" y="19"/>
                    <a:pt x="3" y="22"/>
                    <a:pt x="3" y="21"/>
                  </a:cubicBezTo>
                </a:path>
              </a:pathLst>
            </a:custGeom>
            <a:grpFill/>
            <a:ln w="6350" cmpd="sng">
              <a:solidFill>
                <a:schemeClr val="bg1"/>
              </a:solidFill>
              <a:round/>
              <a:headEnd/>
              <a:tailEnd/>
            </a:ln>
          </p:spPr>
          <p:txBody>
            <a:bodyPr/>
            <a:lstStyle/>
            <a:p>
              <a:endParaRPr lang="en-GB"/>
            </a:p>
          </p:txBody>
        </p:sp>
        <p:sp>
          <p:nvSpPr>
            <p:cNvPr id="25" name="Freeform 27">
              <a:extLst>
                <a:ext uri="{FF2B5EF4-FFF2-40B4-BE49-F238E27FC236}">
                  <a16:creationId xmlns:a16="http://schemas.microsoft.com/office/drawing/2014/main" id="{B8263608-CEFA-3F8E-CF7F-7D5C7AAD909F}"/>
                </a:ext>
              </a:extLst>
            </p:cNvPr>
            <p:cNvSpPr>
              <a:spLocks noGrp="1" noRot="1" noMove="1" noResize="1" noEditPoints="1" noAdjustHandles="1" noChangeArrowheads="1" noChangeShapeType="1"/>
            </p:cNvSpPr>
            <p:nvPr/>
          </p:nvSpPr>
          <p:spPr bwMode="auto">
            <a:xfrm>
              <a:off x="2740661" y="4637112"/>
              <a:ext cx="154817" cy="97136"/>
            </a:xfrm>
            <a:custGeom>
              <a:avLst/>
              <a:gdLst/>
              <a:ahLst/>
              <a:cxnLst>
                <a:cxn ang="0">
                  <a:pos x="9" y="3"/>
                </a:cxn>
                <a:cxn ang="0">
                  <a:pos x="3" y="9"/>
                </a:cxn>
                <a:cxn ang="0">
                  <a:pos x="0" y="17"/>
                </a:cxn>
                <a:cxn ang="0">
                  <a:pos x="9" y="21"/>
                </a:cxn>
                <a:cxn ang="0">
                  <a:pos x="14" y="23"/>
                </a:cxn>
                <a:cxn ang="0">
                  <a:pos x="14" y="26"/>
                </a:cxn>
                <a:cxn ang="0">
                  <a:pos x="15" y="28"/>
                </a:cxn>
                <a:cxn ang="0">
                  <a:pos x="17" y="31"/>
                </a:cxn>
                <a:cxn ang="0">
                  <a:pos x="20" y="29"/>
                </a:cxn>
                <a:cxn ang="0">
                  <a:pos x="21" y="26"/>
                </a:cxn>
                <a:cxn ang="0">
                  <a:pos x="24" y="23"/>
                </a:cxn>
                <a:cxn ang="0">
                  <a:pos x="28" y="20"/>
                </a:cxn>
                <a:cxn ang="0">
                  <a:pos x="31" y="21"/>
                </a:cxn>
                <a:cxn ang="0">
                  <a:pos x="35" y="14"/>
                </a:cxn>
                <a:cxn ang="0">
                  <a:pos x="38" y="14"/>
                </a:cxn>
                <a:cxn ang="0">
                  <a:pos x="46" y="12"/>
                </a:cxn>
                <a:cxn ang="0">
                  <a:pos x="50" y="10"/>
                </a:cxn>
                <a:cxn ang="0">
                  <a:pos x="47" y="7"/>
                </a:cxn>
                <a:cxn ang="0">
                  <a:pos x="43" y="3"/>
                </a:cxn>
                <a:cxn ang="0">
                  <a:pos x="35" y="1"/>
                </a:cxn>
                <a:cxn ang="0">
                  <a:pos x="31" y="1"/>
                </a:cxn>
                <a:cxn ang="0">
                  <a:pos x="28" y="1"/>
                </a:cxn>
                <a:cxn ang="0">
                  <a:pos x="24" y="3"/>
                </a:cxn>
                <a:cxn ang="0">
                  <a:pos x="17" y="3"/>
                </a:cxn>
                <a:cxn ang="0">
                  <a:pos x="14" y="1"/>
                </a:cxn>
                <a:cxn ang="0">
                  <a:pos x="9" y="3"/>
                </a:cxn>
              </a:cxnLst>
              <a:rect l="0" t="0" r="r" b="b"/>
              <a:pathLst>
                <a:path w="50" h="31">
                  <a:moveTo>
                    <a:pt x="9" y="3"/>
                  </a:moveTo>
                  <a:cubicBezTo>
                    <a:pt x="8" y="4"/>
                    <a:pt x="5" y="9"/>
                    <a:pt x="3" y="9"/>
                  </a:cubicBezTo>
                  <a:cubicBezTo>
                    <a:pt x="1" y="10"/>
                    <a:pt x="5" y="15"/>
                    <a:pt x="0" y="17"/>
                  </a:cubicBezTo>
                  <a:cubicBezTo>
                    <a:pt x="6" y="18"/>
                    <a:pt x="8" y="23"/>
                    <a:pt x="9" y="21"/>
                  </a:cubicBezTo>
                  <a:cubicBezTo>
                    <a:pt x="9" y="21"/>
                    <a:pt x="14" y="20"/>
                    <a:pt x="14" y="23"/>
                  </a:cubicBezTo>
                  <a:cubicBezTo>
                    <a:pt x="14" y="24"/>
                    <a:pt x="14" y="26"/>
                    <a:pt x="14" y="26"/>
                  </a:cubicBezTo>
                  <a:cubicBezTo>
                    <a:pt x="15" y="28"/>
                    <a:pt x="14" y="24"/>
                    <a:pt x="15" y="28"/>
                  </a:cubicBezTo>
                  <a:cubicBezTo>
                    <a:pt x="17" y="31"/>
                    <a:pt x="18" y="29"/>
                    <a:pt x="17" y="31"/>
                  </a:cubicBezTo>
                  <a:cubicBezTo>
                    <a:pt x="20" y="31"/>
                    <a:pt x="20" y="31"/>
                    <a:pt x="20" y="29"/>
                  </a:cubicBezTo>
                  <a:cubicBezTo>
                    <a:pt x="21" y="26"/>
                    <a:pt x="23" y="29"/>
                    <a:pt x="21" y="26"/>
                  </a:cubicBezTo>
                  <a:cubicBezTo>
                    <a:pt x="21" y="21"/>
                    <a:pt x="21" y="23"/>
                    <a:pt x="24" y="23"/>
                  </a:cubicBezTo>
                  <a:cubicBezTo>
                    <a:pt x="26" y="23"/>
                    <a:pt x="26" y="18"/>
                    <a:pt x="28" y="20"/>
                  </a:cubicBezTo>
                  <a:cubicBezTo>
                    <a:pt x="29" y="23"/>
                    <a:pt x="31" y="23"/>
                    <a:pt x="31" y="21"/>
                  </a:cubicBezTo>
                  <a:cubicBezTo>
                    <a:pt x="29" y="20"/>
                    <a:pt x="35" y="15"/>
                    <a:pt x="35" y="14"/>
                  </a:cubicBezTo>
                  <a:cubicBezTo>
                    <a:pt x="37" y="12"/>
                    <a:pt x="37" y="12"/>
                    <a:pt x="38" y="14"/>
                  </a:cubicBezTo>
                  <a:cubicBezTo>
                    <a:pt x="38" y="14"/>
                    <a:pt x="44" y="14"/>
                    <a:pt x="46" y="12"/>
                  </a:cubicBezTo>
                  <a:cubicBezTo>
                    <a:pt x="47" y="10"/>
                    <a:pt x="49" y="10"/>
                    <a:pt x="50" y="10"/>
                  </a:cubicBezTo>
                  <a:cubicBezTo>
                    <a:pt x="50" y="10"/>
                    <a:pt x="49" y="9"/>
                    <a:pt x="47" y="7"/>
                  </a:cubicBezTo>
                  <a:cubicBezTo>
                    <a:pt x="44" y="6"/>
                    <a:pt x="44" y="6"/>
                    <a:pt x="43" y="3"/>
                  </a:cubicBezTo>
                  <a:cubicBezTo>
                    <a:pt x="41" y="1"/>
                    <a:pt x="37" y="0"/>
                    <a:pt x="35" y="1"/>
                  </a:cubicBezTo>
                  <a:cubicBezTo>
                    <a:pt x="34" y="1"/>
                    <a:pt x="32" y="1"/>
                    <a:pt x="31" y="1"/>
                  </a:cubicBezTo>
                  <a:cubicBezTo>
                    <a:pt x="29" y="0"/>
                    <a:pt x="28" y="0"/>
                    <a:pt x="28" y="1"/>
                  </a:cubicBezTo>
                  <a:cubicBezTo>
                    <a:pt x="29" y="1"/>
                    <a:pt x="26" y="3"/>
                    <a:pt x="24" y="3"/>
                  </a:cubicBezTo>
                  <a:cubicBezTo>
                    <a:pt x="21" y="3"/>
                    <a:pt x="18" y="1"/>
                    <a:pt x="17" y="3"/>
                  </a:cubicBezTo>
                  <a:cubicBezTo>
                    <a:pt x="15" y="3"/>
                    <a:pt x="15" y="1"/>
                    <a:pt x="14" y="1"/>
                  </a:cubicBezTo>
                  <a:cubicBezTo>
                    <a:pt x="12" y="1"/>
                    <a:pt x="12" y="4"/>
                    <a:pt x="9" y="3"/>
                  </a:cubicBezTo>
                </a:path>
              </a:pathLst>
            </a:custGeom>
            <a:grpFill/>
            <a:ln w="6350" cmpd="sng">
              <a:solidFill>
                <a:schemeClr val="bg1"/>
              </a:solidFill>
              <a:round/>
              <a:headEnd/>
              <a:tailEnd/>
            </a:ln>
          </p:spPr>
          <p:txBody>
            <a:bodyPr/>
            <a:lstStyle/>
            <a:p>
              <a:endParaRPr lang="en-GB"/>
            </a:p>
          </p:txBody>
        </p:sp>
        <p:sp>
          <p:nvSpPr>
            <p:cNvPr id="26" name="Freeform 28">
              <a:extLst>
                <a:ext uri="{FF2B5EF4-FFF2-40B4-BE49-F238E27FC236}">
                  <a16:creationId xmlns:a16="http://schemas.microsoft.com/office/drawing/2014/main" id="{712EDF98-0844-CA3D-BDA9-25B768A139EB}"/>
                </a:ext>
              </a:extLst>
            </p:cNvPr>
            <p:cNvSpPr>
              <a:spLocks noGrp="1" noRot="1" noMove="1" noResize="1" noEditPoints="1" noAdjustHandles="1" noChangeArrowheads="1" noChangeShapeType="1"/>
            </p:cNvSpPr>
            <p:nvPr/>
          </p:nvSpPr>
          <p:spPr bwMode="auto">
            <a:xfrm>
              <a:off x="2726296" y="4690537"/>
              <a:ext cx="60650" cy="37235"/>
            </a:xfrm>
            <a:custGeom>
              <a:avLst/>
              <a:gdLst/>
              <a:ahLst/>
              <a:cxnLst>
                <a:cxn ang="0">
                  <a:pos x="5" y="0"/>
                </a:cxn>
                <a:cxn ang="0">
                  <a:pos x="14" y="4"/>
                </a:cxn>
                <a:cxn ang="0">
                  <a:pos x="19" y="6"/>
                </a:cxn>
                <a:cxn ang="0">
                  <a:pos x="19" y="9"/>
                </a:cxn>
                <a:cxn ang="0">
                  <a:pos x="19" y="11"/>
                </a:cxn>
                <a:cxn ang="0">
                  <a:pos x="14" y="12"/>
                </a:cxn>
                <a:cxn ang="0">
                  <a:pos x="13" y="12"/>
                </a:cxn>
                <a:cxn ang="0">
                  <a:pos x="4" y="9"/>
                </a:cxn>
                <a:cxn ang="0">
                  <a:pos x="0" y="6"/>
                </a:cxn>
                <a:cxn ang="0">
                  <a:pos x="5" y="0"/>
                </a:cxn>
                <a:cxn ang="0">
                  <a:pos x="5" y="0"/>
                </a:cxn>
              </a:cxnLst>
              <a:rect l="0" t="0" r="r" b="b"/>
              <a:pathLst>
                <a:path w="20" h="12">
                  <a:moveTo>
                    <a:pt x="5" y="0"/>
                  </a:moveTo>
                  <a:cubicBezTo>
                    <a:pt x="11" y="1"/>
                    <a:pt x="13" y="6"/>
                    <a:pt x="14" y="4"/>
                  </a:cubicBezTo>
                  <a:cubicBezTo>
                    <a:pt x="14" y="4"/>
                    <a:pt x="19" y="3"/>
                    <a:pt x="19" y="6"/>
                  </a:cubicBezTo>
                  <a:cubicBezTo>
                    <a:pt x="19" y="7"/>
                    <a:pt x="19" y="9"/>
                    <a:pt x="19" y="9"/>
                  </a:cubicBezTo>
                  <a:cubicBezTo>
                    <a:pt x="17" y="9"/>
                    <a:pt x="17" y="11"/>
                    <a:pt x="19" y="11"/>
                  </a:cubicBezTo>
                  <a:cubicBezTo>
                    <a:pt x="20" y="11"/>
                    <a:pt x="16" y="12"/>
                    <a:pt x="14" y="12"/>
                  </a:cubicBezTo>
                  <a:cubicBezTo>
                    <a:pt x="11" y="9"/>
                    <a:pt x="14" y="12"/>
                    <a:pt x="13" y="12"/>
                  </a:cubicBezTo>
                  <a:cubicBezTo>
                    <a:pt x="11" y="12"/>
                    <a:pt x="7" y="9"/>
                    <a:pt x="4" y="9"/>
                  </a:cubicBezTo>
                  <a:cubicBezTo>
                    <a:pt x="0" y="9"/>
                    <a:pt x="2" y="7"/>
                    <a:pt x="0" y="6"/>
                  </a:cubicBezTo>
                  <a:cubicBezTo>
                    <a:pt x="0" y="3"/>
                    <a:pt x="5" y="3"/>
                    <a:pt x="5" y="0"/>
                  </a:cubicBezTo>
                  <a:cubicBezTo>
                    <a:pt x="4" y="0"/>
                    <a:pt x="5" y="0"/>
                    <a:pt x="5" y="0"/>
                  </a:cubicBezTo>
                </a:path>
              </a:pathLst>
            </a:custGeom>
            <a:grpFill/>
            <a:ln w="6350" cmpd="sng">
              <a:solidFill>
                <a:schemeClr val="bg1"/>
              </a:solidFill>
              <a:round/>
              <a:headEnd/>
              <a:tailEnd/>
            </a:ln>
          </p:spPr>
          <p:txBody>
            <a:bodyPr/>
            <a:lstStyle/>
            <a:p>
              <a:endParaRPr lang="en-GB"/>
            </a:p>
          </p:txBody>
        </p:sp>
        <p:sp>
          <p:nvSpPr>
            <p:cNvPr id="27" name="Freeform 29">
              <a:extLst>
                <a:ext uri="{FF2B5EF4-FFF2-40B4-BE49-F238E27FC236}">
                  <a16:creationId xmlns:a16="http://schemas.microsoft.com/office/drawing/2014/main" id="{7C64BBA8-417B-ADA0-E0A8-6FD3F040C698}"/>
                </a:ext>
              </a:extLst>
            </p:cNvPr>
            <p:cNvSpPr>
              <a:spLocks noGrp="1" noRot="1" noMove="1" noResize="1" noEditPoints="1" noAdjustHandles="1" noChangeArrowheads="1" noChangeShapeType="1"/>
            </p:cNvSpPr>
            <p:nvPr/>
          </p:nvSpPr>
          <p:spPr bwMode="auto">
            <a:xfrm>
              <a:off x="2675223" y="4583687"/>
              <a:ext cx="94167" cy="126277"/>
            </a:xfrm>
            <a:custGeom>
              <a:avLst/>
              <a:gdLst/>
              <a:ahLst/>
              <a:cxnLst>
                <a:cxn ang="0">
                  <a:pos x="24" y="0"/>
                </a:cxn>
                <a:cxn ang="0">
                  <a:pos x="24" y="18"/>
                </a:cxn>
                <a:cxn ang="0">
                  <a:pos x="26" y="18"/>
                </a:cxn>
                <a:cxn ang="0">
                  <a:pos x="29" y="20"/>
                </a:cxn>
                <a:cxn ang="0">
                  <a:pos x="29" y="18"/>
                </a:cxn>
                <a:cxn ang="0">
                  <a:pos x="30" y="20"/>
                </a:cxn>
                <a:cxn ang="0">
                  <a:pos x="24" y="26"/>
                </a:cxn>
                <a:cxn ang="0">
                  <a:pos x="21" y="34"/>
                </a:cxn>
                <a:cxn ang="0">
                  <a:pos x="21" y="34"/>
                </a:cxn>
                <a:cxn ang="0">
                  <a:pos x="17" y="40"/>
                </a:cxn>
                <a:cxn ang="0">
                  <a:pos x="9" y="39"/>
                </a:cxn>
                <a:cxn ang="0">
                  <a:pos x="0" y="32"/>
                </a:cxn>
                <a:cxn ang="0">
                  <a:pos x="0" y="29"/>
                </a:cxn>
                <a:cxn ang="0">
                  <a:pos x="2" y="26"/>
                </a:cxn>
                <a:cxn ang="0">
                  <a:pos x="0" y="25"/>
                </a:cxn>
                <a:cxn ang="0">
                  <a:pos x="3" y="17"/>
                </a:cxn>
                <a:cxn ang="0">
                  <a:pos x="14" y="17"/>
                </a:cxn>
                <a:cxn ang="0">
                  <a:pos x="12" y="12"/>
                </a:cxn>
                <a:cxn ang="0">
                  <a:pos x="8" y="7"/>
                </a:cxn>
                <a:cxn ang="0">
                  <a:pos x="6" y="6"/>
                </a:cxn>
                <a:cxn ang="0">
                  <a:pos x="9" y="6"/>
                </a:cxn>
                <a:cxn ang="0">
                  <a:pos x="9" y="0"/>
                </a:cxn>
                <a:cxn ang="0">
                  <a:pos x="24" y="0"/>
                </a:cxn>
              </a:cxnLst>
              <a:rect l="0" t="0" r="r" b="b"/>
              <a:pathLst>
                <a:path w="30" h="40">
                  <a:moveTo>
                    <a:pt x="24" y="0"/>
                  </a:moveTo>
                  <a:cubicBezTo>
                    <a:pt x="24" y="18"/>
                    <a:pt x="24" y="18"/>
                    <a:pt x="24" y="18"/>
                  </a:cubicBezTo>
                  <a:cubicBezTo>
                    <a:pt x="26" y="18"/>
                    <a:pt x="26" y="18"/>
                    <a:pt x="26" y="18"/>
                  </a:cubicBezTo>
                  <a:cubicBezTo>
                    <a:pt x="27" y="20"/>
                    <a:pt x="27" y="21"/>
                    <a:pt x="29" y="20"/>
                  </a:cubicBezTo>
                  <a:cubicBezTo>
                    <a:pt x="29" y="20"/>
                    <a:pt x="29" y="20"/>
                    <a:pt x="29" y="18"/>
                  </a:cubicBezTo>
                  <a:cubicBezTo>
                    <a:pt x="27" y="18"/>
                    <a:pt x="29" y="17"/>
                    <a:pt x="30" y="20"/>
                  </a:cubicBezTo>
                  <a:cubicBezTo>
                    <a:pt x="29" y="21"/>
                    <a:pt x="26" y="26"/>
                    <a:pt x="24" y="26"/>
                  </a:cubicBezTo>
                  <a:cubicBezTo>
                    <a:pt x="23" y="28"/>
                    <a:pt x="26" y="32"/>
                    <a:pt x="21" y="34"/>
                  </a:cubicBezTo>
                  <a:cubicBezTo>
                    <a:pt x="21" y="34"/>
                    <a:pt x="20" y="34"/>
                    <a:pt x="21" y="34"/>
                  </a:cubicBezTo>
                  <a:cubicBezTo>
                    <a:pt x="21" y="37"/>
                    <a:pt x="17" y="37"/>
                    <a:pt x="17" y="40"/>
                  </a:cubicBezTo>
                  <a:cubicBezTo>
                    <a:pt x="14" y="39"/>
                    <a:pt x="12" y="37"/>
                    <a:pt x="9" y="39"/>
                  </a:cubicBezTo>
                  <a:cubicBezTo>
                    <a:pt x="6" y="39"/>
                    <a:pt x="6" y="39"/>
                    <a:pt x="0" y="32"/>
                  </a:cubicBezTo>
                  <a:cubicBezTo>
                    <a:pt x="0" y="32"/>
                    <a:pt x="0" y="31"/>
                    <a:pt x="0" y="29"/>
                  </a:cubicBezTo>
                  <a:cubicBezTo>
                    <a:pt x="0" y="28"/>
                    <a:pt x="2" y="26"/>
                    <a:pt x="2" y="26"/>
                  </a:cubicBezTo>
                  <a:cubicBezTo>
                    <a:pt x="0" y="25"/>
                    <a:pt x="0" y="25"/>
                    <a:pt x="0" y="25"/>
                  </a:cubicBezTo>
                  <a:cubicBezTo>
                    <a:pt x="3" y="17"/>
                    <a:pt x="3" y="17"/>
                    <a:pt x="3" y="17"/>
                  </a:cubicBezTo>
                  <a:cubicBezTo>
                    <a:pt x="14" y="17"/>
                    <a:pt x="14" y="17"/>
                    <a:pt x="14" y="17"/>
                  </a:cubicBezTo>
                  <a:cubicBezTo>
                    <a:pt x="15" y="11"/>
                    <a:pt x="12" y="15"/>
                    <a:pt x="12" y="12"/>
                  </a:cubicBezTo>
                  <a:cubicBezTo>
                    <a:pt x="11" y="9"/>
                    <a:pt x="9" y="9"/>
                    <a:pt x="8" y="7"/>
                  </a:cubicBezTo>
                  <a:cubicBezTo>
                    <a:pt x="8" y="6"/>
                    <a:pt x="6" y="6"/>
                    <a:pt x="6" y="6"/>
                  </a:cubicBezTo>
                  <a:cubicBezTo>
                    <a:pt x="9" y="6"/>
                    <a:pt x="9" y="6"/>
                    <a:pt x="9" y="6"/>
                  </a:cubicBezTo>
                  <a:cubicBezTo>
                    <a:pt x="9" y="0"/>
                    <a:pt x="9" y="0"/>
                    <a:pt x="9" y="0"/>
                  </a:cubicBezTo>
                  <a:cubicBezTo>
                    <a:pt x="24" y="0"/>
                    <a:pt x="24" y="0"/>
                    <a:pt x="24" y="0"/>
                  </a:cubicBezTo>
                  <a:close/>
                </a:path>
              </a:pathLst>
            </a:custGeom>
            <a:grpFill/>
            <a:ln w="6350" cmpd="sng">
              <a:solidFill>
                <a:schemeClr val="bg1"/>
              </a:solidFill>
              <a:round/>
              <a:headEnd/>
              <a:tailEnd/>
            </a:ln>
          </p:spPr>
          <p:txBody>
            <a:bodyPr/>
            <a:lstStyle/>
            <a:p>
              <a:endParaRPr lang="en-GB"/>
            </a:p>
          </p:txBody>
        </p:sp>
        <p:sp>
          <p:nvSpPr>
            <p:cNvPr id="28" name="Freeform 30">
              <a:extLst>
                <a:ext uri="{FF2B5EF4-FFF2-40B4-BE49-F238E27FC236}">
                  <a16:creationId xmlns:a16="http://schemas.microsoft.com/office/drawing/2014/main" id="{DB38C59B-BC9C-86DA-1202-42D65D335C52}"/>
                </a:ext>
              </a:extLst>
            </p:cNvPr>
            <p:cNvSpPr>
              <a:spLocks noGrp="1" noRot="1" noMove="1" noResize="1" noEditPoints="1" noAdjustHandles="1" noChangeArrowheads="1" noChangeShapeType="1"/>
            </p:cNvSpPr>
            <p:nvPr/>
          </p:nvSpPr>
          <p:spPr bwMode="auto">
            <a:xfrm>
              <a:off x="2944956" y="5088796"/>
              <a:ext cx="145240" cy="200748"/>
            </a:xfrm>
            <a:custGeom>
              <a:avLst/>
              <a:gdLst/>
              <a:ahLst/>
              <a:cxnLst>
                <a:cxn ang="0">
                  <a:pos x="18" y="0"/>
                </a:cxn>
                <a:cxn ang="0">
                  <a:pos x="27" y="6"/>
                </a:cxn>
                <a:cxn ang="0">
                  <a:pos x="30" y="10"/>
                </a:cxn>
                <a:cxn ang="0">
                  <a:pos x="38" y="11"/>
                </a:cxn>
                <a:cxn ang="0">
                  <a:pos x="41" y="11"/>
                </a:cxn>
                <a:cxn ang="0">
                  <a:pos x="47" y="14"/>
                </a:cxn>
                <a:cxn ang="0">
                  <a:pos x="44" y="31"/>
                </a:cxn>
                <a:cxn ang="0">
                  <a:pos x="23" y="48"/>
                </a:cxn>
                <a:cxn ang="0">
                  <a:pos x="18" y="61"/>
                </a:cxn>
                <a:cxn ang="0">
                  <a:pos x="12" y="58"/>
                </a:cxn>
                <a:cxn ang="0">
                  <a:pos x="6" y="56"/>
                </a:cxn>
                <a:cxn ang="0">
                  <a:pos x="7" y="47"/>
                </a:cxn>
                <a:cxn ang="0">
                  <a:pos x="11" y="39"/>
                </a:cxn>
                <a:cxn ang="0">
                  <a:pos x="4" y="39"/>
                </a:cxn>
                <a:cxn ang="0">
                  <a:pos x="3" y="27"/>
                </a:cxn>
                <a:cxn ang="0">
                  <a:pos x="6" y="19"/>
                </a:cxn>
                <a:cxn ang="0">
                  <a:pos x="9" y="8"/>
                </a:cxn>
                <a:cxn ang="0">
                  <a:pos x="18" y="0"/>
                </a:cxn>
              </a:cxnLst>
              <a:rect l="0" t="0" r="r" b="b"/>
              <a:pathLst>
                <a:path w="47" h="64">
                  <a:moveTo>
                    <a:pt x="18" y="0"/>
                  </a:moveTo>
                  <a:cubicBezTo>
                    <a:pt x="24" y="5"/>
                    <a:pt x="26" y="6"/>
                    <a:pt x="27" y="6"/>
                  </a:cubicBezTo>
                  <a:cubicBezTo>
                    <a:pt x="27" y="6"/>
                    <a:pt x="30" y="8"/>
                    <a:pt x="30" y="10"/>
                  </a:cubicBezTo>
                  <a:cubicBezTo>
                    <a:pt x="30" y="11"/>
                    <a:pt x="38" y="13"/>
                    <a:pt x="38" y="11"/>
                  </a:cubicBezTo>
                  <a:cubicBezTo>
                    <a:pt x="38" y="10"/>
                    <a:pt x="39" y="8"/>
                    <a:pt x="41" y="11"/>
                  </a:cubicBezTo>
                  <a:cubicBezTo>
                    <a:pt x="42" y="14"/>
                    <a:pt x="44" y="14"/>
                    <a:pt x="47" y="14"/>
                  </a:cubicBezTo>
                  <a:cubicBezTo>
                    <a:pt x="47" y="22"/>
                    <a:pt x="47" y="23"/>
                    <a:pt x="44" y="31"/>
                  </a:cubicBezTo>
                  <a:cubicBezTo>
                    <a:pt x="39" y="37"/>
                    <a:pt x="27" y="41"/>
                    <a:pt x="23" y="48"/>
                  </a:cubicBezTo>
                  <a:cubicBezTo>
                    <a:pt x="18" y="58"/>
                    <a:pt x="21" y="58"/>
                    <a:pt x="18" y="61"/>
                  </a:cubicBezTo>
                  <a:cubicBezTo>
                    <a:pt x="15" y="64"/>
                    <a:pt x="15" y="58"/>
                    <a:pt x="12" y="58"/>
                  </a:cubicBezTo>
                  <a:cubicBezTo>
                    <a:pt x="7" y="56"/>
                    <a:pt x="6" y="59"/>
                    <a:pt x="6" y="56"/>
                  </a:cubicBezTo>
                  <a:cubicBezTo>
                    <a:pt x="4" y="53"/>
                    <a:pt x="11" y="53"/>
                    <a:pt x="7" y="47"/>
                  </a:cubicBezTo>
                  <a:cubicBezTo>
                    <a:pt x="11" y="47"/>
                    <a:pt x="11" y="42"/>
                    <a:pt x="11" y="39"/>
                  </a:cubicBezTo>
                  <a:cubicBezTo>
                    <a:pt x="11" y="36"/>
                    <a:pt x="9" y="44"/>
                    <a:pt x="4" y="39"/>
                  </a:cubicBezTo>
                  <a:cubicBezTo>
                    <a:pt x="0" y="34"/>
                    <a:pt x="4" y="37"/>
                    <a:pt x="3" y="27"/>
                  </a:cubicBezTo>
                  <a:cubicBezTo>
                    <a:pt x="1" y="20"/>
                    <a:pt x="6" y="25"/>
                    <a:pt x="6" y="19"/>
                  </a:cubicBezTo>
                  <a:cubicBezTo>
                    <a:pt x="6" y="14"/>
                    <a:pt x="11" y="16"/>
                    <a:pt x="9" y="8"/>
                  </a:cubicBezTo>
                  <a:cubicBezTo>
                    <a:pt x="9" y="2"/>
                    <a:pt x="20" y="5"/>
                    <a:pt x="18" y="0"/>
                  </a:cubicBezTo>
                </a:path>
              </a:pathLst>
            </a:custGeom>
            <a:grpFill/>
            <a:ln w="6350" cmpd="sng">
              <a:solidFill>
                <a:schemeClr val="bg1"/>
              </a:solidFill>
              <a:round/>
              <a:headEnd/>
              <a:tailEnd/>
            </a:ln>
          </p:spPr>
          <p:txBody>
            <a:bodyPr/>
            <a:lstStyle/>
            <a:p>
              <a:endParaRPr lang="en-GB"/>
            </a:p>
          </p:txBody>
        </p:sp>
        <p:sp>
          <p:nvSpPr>
            <p:cNvPr id="29" name="Freeform 31">
              <a:extLst>
                <a:ext uri="{FF2B5EF4-FFF2-40B4-BE49-F238E27FC236}">
                  <a16:creationId xmlns:a16="http://schemas.microsoft.com/office/drawing/2014/main" id="{2029EA2F-0614-0056-1A03-23BDAF98BD41}"/>
                </a:ext>
              </a:extLst>
            </p:cNvPr>
            <p:cNvSpPr>
              <a:spLocks noGrp="1" noRot="1" noMove="1" noResize="1" noEditPoints="1" noAdjustHandles="1" noChangeArrowheads="1" noChangeShapeType="1"/>
            </p:cNvSpPr>
            <p:nvPr/>
          </p:nvSpPr>
          <p:spPr bwMode="auto">
            <a:xfrm>
              <a:off x="2691184" y="5124413"/>
              <a:ext cx="19152" cy="43712"/>
            </a:xfrm>
            <a:custGeom>
              <a:avLst/>
              <a:gdLst/>
              <a:ahLst/>
              <a:cxnLst>
                <a:cxn ang="0">
                  <a:pos x="1" y="13"/>
                </a:cxn>
                <a:cxn ang="0">
                  <a:pos x="3" y="10"/>
                </a:cxn>
                <a:cxn ang="0">
                  <a:pos x="1" y="6"/>
                </a:cxn>
                <a:cxn ang="0">
                  <a:pos x="0" y="3"/>
                </a:cxn>
                <a:cxn ang="0">
                  <a:pos x="1" y="2"/>
                </a:cxn>
                <a:cxn ang="0">
                  <a:pos x="3" y="3"/>
                </a:cxn>
                <a:cxn ang="0">
                  <a:pos x="4" y="6"/>
                </a:cxn>
                <a:cxn ang="0">
                  <a:pos x="6" y="10"/>
                </a:cxn>
                <a:cxn ang="0">
                  <a:pos x="4" y="13"/>
                </a:cxn>
                <a:cxn ang="0">
                  <a:pos x="1" y="13"/>
                </a:cxn>
              </a:cxnLst>
              <a:rect l="0" t="0" r="r" b="b"/>
              <a:pathLst>
                <a:path w="6" h="14">
                  <a:moveTo>
                    <a:pt x="1" y="13"/>
                  </a:moveTo>
                  <a:cubicBezTo>
                    <a:pt x="0" y="11"/>
                    <a:pt x="3" y="10"/>
                    <a:pt x="3" y="10"/>
                  </a:cubicBezTo>
                  <a:cubicBezTo>
                    <a:pt x="4" y="8"/>
                    <a:pt x="3" y="8"/>
                    <a:pt x="1" y="6"/>
                  </a:cubicBezTo>
                  <a:cubicBezTo>
                    <a:pt x="1" y="5"/>
                    <a:pt x="1" y="3"/>
                    <a:pt x="0" y="3"/>
                  </a:cubicBezTo>
                  <a:cubicBezTo>
                    <a:pt x="0" y="3"/>
                    <a:pt x="0" y="3"/>
                    <a:pt x="1" y="2"/>
                  </a:cubicBezTo>
                  <a:cubicBezTo>
                    <a:pt x="1" y="0"/>
                    <a:pt x="1" y="2"/>
                    <a:pt x="3" y="3"/>
                  </a:cubicBezTo>
                  <a:cubicBezTo>
                    <a:pt x="3" y="5"/>
                    <a:pt x="3" y="6"/>
                    <a:pt x="4" y="6"/>
                  </a:cubicBezTo>
                  <a:cubicBezTo>
                    <a:pt x="6" y="8"/>
                    <a:pt x="4" y="8"/>
                    <a:pt x="6" y="10"/>
                  </a:cubicBezTo>
                  <a:cubicBezTo>
                    <a:pt x="6" y="11"/>
                    <a:pt x="6" y="13"/>
                    <a:pt x="4" y="13"/>
                  </a:cubicBezTo>
                  <a:cubicBezTo>
                    <a:pt x="1" y="14"/>
                    <a:pt x="1" y="13"/>
                    <a:pt x="1" y="13"/>
                  </a:cubicBezTo>
                </a:path>
              </a:pathLst>
            </a:custGeom>
            <a:grpFill/>
            <a:ln w="6350" cmpd="sng">
              <a:solidFill>
                <a:schemeClr val="bg1"/>
              </a:solidFill>
              <a:round/>
              <a:headEnd/>
              <a:tailEnd/>
            </a:ln>
          </p:spPr>
          <p:txBody>
            <a:bodyPr/>
            <a:lstStyle/>
            <a:p>
              <a:endParaRPr lang="en-GB"/>
            </a:p>
          </p:txBody>
        </p:sp>
        <p:sp>
          <p:nvSpPr>
            <p:cNvPr id="30" name="Freeform 32">
              <a:extLst>
                <a:ext uri="{FF2B5EF4-FFF2-40B4-BE49-F238E27FC236}">
                  <a16:creationId xmlns:a16="http://schemas.microsoft.com/office/drawing/2014/main" id="{E0A8C0E9-F684-829F-FE34-941C84A11679}"/>
                </a:ext>
              </a:extLst>
            </p:cNvPr>
            <p:cNvSpPr>
              <a:spLocks noGrp="1" noRot="1" noMove="1" noResize="1" noEditPoints="1" noAdjustHandles="1" noChangeArrowheads="1" noChangeShapeType="1"/>
            </p:cNvSpPr>
            <p:nvPr/>
          </p:nvSpPr>
          <p:spPr bwMode="auto">
            <a:xfrm>
              <a:off x="2713529" y="5142222"/>
              <a:ext cx="12769" cy="16190"/>
            </a:xfrm>
            <a:custGeom>
              <a:avLst/>
              <a:gdLst/>
              <a:ahLst/>
              <a:cxnLst>
                <a:cxn ang="0">
                  <a:pos x="2" y="5"/>
                </a:cxn>
                <a:cxn ang="0">
                  <a:pos x="3" y="2"/>
                </a:cxn>
                <a:cxn ang="0">
                  <a:pos x="2" y="5"/>
                </a:cxn>
              </a:cxnLst>
              <a:rect l="0" t="0" r="r" b="b"/>
              <a:pathLst>
                <a:path w="4" h="5">
                  <a:moveTo>
                    <a:pt x="2" y="5"/>
                  </a:moveTo>
                  <a:cubicBezTo>
                    <a:pt x="0" y="3"/>
                    <a:pt x="2" y="0"/>
                    <a:pt x="3" y="2"/>
                  </a:cubicBezTo>
                  <a:cubicBezTo>
                    <a:pt x="4" y="2"/>
                    <a:pt x="3" y="5"/>
                    <a:pt x="2" y="5"/>
                  </a:cubicBezTo>
                </a:path>
              </a:pathLst>
            </a:custGeom>
            <a:grpFill/>
            <a:ln w="6350" cmpd="sng">
              <a:solidFill>
                <a:schemeClr val="bg1"/>
              </a:solidFill>
              <a:round/>
              <a:headEnd/>
              <a:tailEnd/>
            </a:ln>
          </p:spPr>
          <p:txBody>
            <a:bodyPr/>
            <a:lstStyle/>
            <a:p>
              <a:endParaRPr lang="en-GB"/>
            </a:p>
          </p:txBody>
        </p:sp>
        <p:sp>
          <p:nvSpPr>
            <p:cNvPr id="31" name="Freeform 33">
              <a:extLst>
                <a:ext uri="{FF2B5EF4-FFF2-40B4-BE49-F238E27FC236}">
                  <a16:creationId xmlns:a16="http://schemas.microsoft.com/office/drawing/2014/main" id="{8A5F44C2-63D1-6A3D-A974-4E8DBBFA9254}"/>
                </a:ext>
              </a:extLst>
            </p:cNvPr>
            <p:cNvSpPr>
              <a:spLocks noGrp="1" noRot="1" noMove="1" noResize="1" noEditPoints="1" noAdjustHandles="1" noChangeArrowheads="1" noChangeShapeType="1"/>
            </p:cNvSpPr>
            <p:nvPr/>
          </p:nvSpPr>
          <p:spPr bwMode="auto">
            <a:xfrm>
              <a:off x="2734277" y="5151935"/>
              <a:ext cx="9577" cy="9713"/>
            </a:xfrm>
            <a:custGeom>
              <a:avLst/>
              <a:gdLst/>
              <a:ahLst/>
              <a:cxnLst>
                <a:cxn ang="0">
                  <a:pos x="0" y="3"/>
                </a:cxn>
                <a:cxn ang="0">
                  <a:pos x="3" y="0"/>
                </a:cxn>
                <a:cxn ang="0">
                  <a:pos x="0" y="3"/>
                </a:cxn>
              </a:cxnLst>
              <a:rect l="0" t="0" r="r" b="b"/>
              <a:pathLst>
                <a:path w="3" h="3">
                  <a:moveTo>
                    <a:pt x="0" y="3"/>
                  </a:moveTo>
                  <a:cubicBezTo>
                    <a:pt x="3" y="0"/>
                    <a:pt x="3" y="0"/>
                    <a:pt x="3" y="0"/>
                  </a:cubicBezTo>
                  <a:cubicBezTo>
                    <a:pt x="3" y="2"/>
                    <a:pt x="3" y="3"/>
                    <a:pt x="0" y="3"/>
                  </a:cubicBezTo>
                </a:path>
              </a:pathLst>
            </a:custGeom>
            <a:grpFill/>
            <a:ln w="6350" cmpd="sng">
              <a:solidFill>
                <a:schemeClr val="bg1"/>
              </a:solidFill>
              <a:round/>
              <a:headEnd/>
              <a:tailEnd/>
            </a:ln>
          </p:spPr>
          <p:txBody>
            <a:bodyPr/>
            <a:lstStyle/>
            <a:p>
              <a:endParaRPr lang="en-GB"/>
            </a:p>
          </p:txBody>
        </p:sp>
        <p:sp>
          <p:nvSpPr>
            <p:cNvPr id="32" name="Freeform 34">
              <a:extLst>
                <a:ext uri="{FF2B5EF4-FFF2-40B4-BE49-F238E27FC236}">
                  <a16:creationId xmlns:a16="http://schemas.microsoft.com/office/drawing/2014/main" id="{C3BE63FF-1D08-5343-7388-B957C805D573}"/>
                </a:ext>
              </a:extLst>
            </p:cNvPr>
            <p:cNvSpPr>
              <a:spLocks noGrp="1" noRot="1" noMove="1" noResize="1" noEditPoints="1" noAdjustHandles="1" noChangeArrowheads="1" noChangeShapeType="1"/>
            </p:cNvSpPr>
            <p:nvPr/>
          </p:nvSpPr>
          <p:spPr bwMode="auto">
            <a:xfrm>
              <a:off x="2710336" y="5132508"/>
              <a:ext cx="9577" cy="16190"/>
            </a:xfrm>
            <a:custGeom>
              <a:avLst/>
              <a:gdLst/>
              <a:ahLst/>
              <a:cxnLst>
                <a:cxn ang="0">
                  <a:pos x="0" y="2"/>
                </a:cxn>
                <a:cxn ang="0">
                  <a:pos x="1" y="3"/>
                </a:cxn>
                <a:cxn ang="0">
                  <a:pos x="0" y="2"/>
                </a:cxn>
              </a:cxnLst>
              <a:rect l="0" t="0" r="r" b="b"/>
              <a:pathLst>
                <a:path w="3" h="5">
                  <a:moveTo>
                    <a:pt x="0" y="2"/>
                  </a:moveTo>
                  <a:cubicBezTo>
                    <a:pt x="0" y="0"/>
                    <a:pt x="3" y="2"/>
                    <a:pt x="1" y="3"/>
                  </a:cubicBezTo>
                  <a:cubicBezTo>
                    <a:pt x="1" y="5"/>
                    <a:pt x="0" y="3"/>
                    <a:pt x="0" y="2"/>
                  </a:cubicBezTo>
                </a:path>
              </a:pathLst>
            </a:custGeom>
            <a:grpFill/>
            <a:ln w="6350" cmpd="sng">
              <a:solidFill>
                <a:schemeClr val="bg1"/>
              </a:solidFill>
              <a:round/>
              <a:headEnd/>
              <a:tailEnd/>
            </a:ln>
          </p:spPr>
          <p:txBody>
            <a:bodyPr/>
            <a:lstStyle/>
            <a:p>
              <a:endParaRPr lang="en-GB"/>
            </a:p>
          </p:txBody>
        </p:sp>
        <p:sp>
          <p:nvSpPr>
            <p:cNvPr id="33" name="Freeform 35">
              <a:extLst>
                <a:ext uri="{FF2B5EF4-FFF2-40B4-BE49-F238E27FC236}">
                  <a16:creationId xmlns:a16="http://schemas.microsoft.com/office/drawing/2014/main" id="{36E06878-E2F6-5C65-8C7C-8FA596F6E062}"/>
                </a:ext>
              </a:extLst>
            </p:cNvPr>
            <p:cNvSpPr>
              <a:spLocks noGrp="1" noRot="1" noMove="1" noResize="1" noEditPoints="1" noAdjustHandles="1" noChangeArrowheads="1" noChangeShapeType="1"/>
            </p:cNvSpPr>
            <p:nvPr/>
          </p:nvSpPr>
          <p:spPr bwMode="auto">
            <a:xfrm>
              <a:off x="2684800" y="5138983"/>
              <a:ext cx="15960" cy="9713"/>
            </a:xfrm>
            <a:custGeom>
              <a:avLst/>
              <a:gdLst/>
              <a:ahLst/>
              <a:cxnLst>
                <a:cxn ang="0">
                  <a:pos x="2" y="1"/>
                </a:cxn>
                <a:cxn ang="0">
                  <a:pos x="2" y="3"/>
                </a:cxn>
                <a:cxn ang="0">
                  <a:pos x="2" y="1"/>
                </a:cxn>
              </a:cxnLst>
              <a:rect l="0" t="0" r="r" b="b"/>
              <a:pathLst>
                <a:path w="5" h="3">
                  <a:moveTo>
                    <a:pt x="2" y="1"/>
                  </a:moveTo>
                  <a:cubicBezTo>
                    <a:pt x="3" y="0"/>
                    <a:pt x="5" y="3"/>
                    <a:pt x="2" y="3"/>
                  </a:cubicBezTo>
                  <a:cubicBezTo>
                    <a:pt x="0" y="3"/>
                    <a:pt x="0" y="1"/>
                    <a:pt x="2" y="1"/>
                  </a:cubicBezTo>
                </a:path>
              </a:pathLst>
            </a:custGeom>
            <a:grpFill/>
            <a:ln w="6350" cmpd="sng">
              <a:solidFill>
                <a:schemeClr val="bg1"/>
              </a:solidFill>
              <a:round/>
              <a:headEnd/>
              <a:tailEnd/>
            </a:ln>
          </p:spPr>
          <p:txBody>
            <a:bodyPr/>
            <a:lstStyle/>
            <a:p>
              <a:endParaRPr lang="en-GB"/>
            </a:p>
          </p:txBody>
        </p:sp>
        <p:sp>
          <p:nvSpPr>
            <p:cNvPr id="34" name="Freeform 36">
              <a:extLst>
                <a:ext uri="{FF2B5EF4-FFF2-40B4-BE49-F238E27FC236}">
                  <a16:creationId xmlns:a16="http://schemas.microsoft.com/office/drawing/2014/main" id="{4E912831-2715-71B7-6732-9C5F78D2BF1F}"/>
                </a:ext>
              </a:extLst>
            </p:cNvPr>
            <p:cNvSpPr>
              <a:spLocks noGrp="1" noRot="1" noMove="1" noResize="1" noEditPoints="1" noAdjustHandles="1" noChangeArrowheads="1" noChangeShapeType="1"/>
            </p:cNvSpPr>
            <p:nvPr/>
          </p:nvSpPr>
          <p:spPr bwMode="auto">
            <a:xfrm>
              <a:off x="2713529" y="5168125"/>
              <a:ext cx="9577" cy="9713"/>
            </a:xfrm>
            <a:custGeom>
              <a:avLst/>
              <a:gdLst/>
              <a:ahLst/>
              <a:cxnLst>
                <a:cxn ang="0">
                  <a:pos x="2" y="2"/>
                </a:cxn>
                <a:cxn ang="0">
                  <a:pos x="2" y="2"/>
                </a:cxn>
                <a:cxn ang="0">
                  <a:pos x="2" y="2"/>
                </a:cxn>
              </a:cxnLst>
              <a:rect l="0" t="0" r="r" b="b"/>
              <a:pathLst>
                <a:path w="3" h="3">
                  <a:moveTo>
                    <a:pt x="2" y="2"/>
                  </a:moveTo>
                  <a:cubicBezTo>
                    <a:pt x="0" y="0"/>
                    <a:pt x="3" y="2"/>
                    <a:pt x="2" y="2"/>
                  </a:cubicBezTo>
                  <a:cubicBezTo>
                    <a:pt x="2" y="3"/>
                    <a:pt x="2" y="3"/>
                    <a:pt x="2" y="2"/>
                  </a:cubicBezTo>
                </a:path>
              </a:pathLst>
            </a:custGeom>
            <a:grpFill/>
            <a:ln w="6350" cmpd="sng">
              <a:solidFill>
                <a:schemeClr val="bg1"/>
              </a:solidFill>
              <a:round/>
              <a:headEnd/>
              <a:tailEnd/>
            </a:ln>
          </p:spPr>
          <p:txBody>
            <a:bodyPr/>
            <a:lstStyle/>
            <a:p>
              <a:endParaRPr lang="en-GB"/>
            </a:p>
          </p:txBody>
        </p:sp>
        <p:sp>
          <p:nvSpPr>
            <p:cNvPr id="35" name="Freeform 37">
              <a:extLst>
                <a:ext uri="{FF2B5EF4-FFF2-40B4-BE49-F238E27FC236}">
                  <a16:creationId xmlns:a16="http://schemas.microsoft.com/office/drawing/2014/main" id="{806DE760-52D4-E549-1A76-C09A2EA9FC14}"/>
                </a:ext>
              </a:extLst>
            </p:cNvPr>
            <p:cNvSpPr>
              <a:spLocks noGrp="1" noRot="1" noMove="1" noResize="1" noEditPoints="1" noAdjustHandles="1" noChangeArrowheads="1" noChangeShapeType="1"/>
            </p:cNvSpPr>
            <p:nvPr/>
          </p:nvSpPr>
          <p:spPr bwMode="auto">
            <a:xfrm>
              <a:off x="2713529" y="5121175"/>
              <a:ext cx="6384" cy="3238"/>
            </a:xfrm>
            <a:custGeom>
              <a:avLst/>
              <a:gdLst/>
              <a:ahLst/>
              <a:cxnLst>
                <a:cxn ang="0">
                  <a:pos x="0" y="1"/>
                </a:cxn>
                <a:cxn ang="0">
                  <a:pos x="2" y="1"/>
                </a:cxn>
                <a:cxn ang="0">
                  <a:pos x="0" y="1"/>
                </a:cxn>
              </a:cxnLst>
              <a:rect l="0" t="0" r="r" b="b"/>
              <a:pathLst>
                <a:path w="2" h="1">
                  <a:moveTo>
                    <a:pt x="0" y="1"/>
                  </a:moveTo>
                  <a:cubicBezTo>
                    <a:pt x="0" y="1"/>
                    <a:pt x="2" y="0"/>
                    <a:pt x="2" y="1"/>
                  </a:cubicBezTo>
                  <a:cubicBezTo>
                    <a:pt x="2" y="1"/>
                    <a:pt x="2" y="1"/>
                    <a:pt x="0" y="1"/>
                  </a:cubicBezTo>
                </a:path>
              </a:pathLst>
            </a:custGeom>
            <a:grpFill/>
            <a:ln w="6350" cmpd="sng">
              <a:solidFill>
                <a:schemeClr val="bg1"/>
              </a:solidFill>
              <a:round/>
              <a:headEnd/>
              <a:tailEnd/>
            </a:ln>
          </p:spPr>
          <p:txBody>
            <a:bodyPr/>
            <a:lstStyle/>
            <a:p>
              <a:endParaRPr lang="en-GB"/>
            </a:p>
          </p:txBody>
        </p:sp>
        <p:sp>
          <p:nvSpPr>
            <p:cNvPr id="36" name="Freeform 38">
              <a:extLst>
                <a:ext uri="{FF2B5EF4-FFF2-40B4-BE49-F238E27FC236}">
                  <a16:creationId xmlns:a16="http://schemas.microsoft.com/office/drawing/2014/main" id="{A96CF772-3F5A-B648-ADC2-82256C1C3F7A}"/>
                </a:ext>
              </a:extLst>
            </p:cNvPr>
            <p:cNvSpPr>
              <a:spLocks noGrp="1" noRot="1" noMove="1" noResize="1" noEditPoints="1" noAdjustHandles="1" noChangeArrowheads="1" noChangeShapeType="1"/>
            </p:cNvSpPr>
            <p:nvPr/>
          </p:nvSpPr>
          <p:spPr bwMode="auto">
            <a:xfrm>
              <a:off x="3016778" y="4557784"/>
              <a:ext cx="55861" cy="29140"/>
            </a:xfrm>
            <a:custGeom>
              <a:avLst/>
              <a:gdLst/>
              <a:ahLst/>
              <a:cxnLst>
                <a:cxn ang="0">
                  <a:pos x="0" y="1"/>
                </a:cxn>
                <a:cxn ang="0">
                  <a:pos x="9" y="1"/>
                </a:cxn>
                <a:cxn ang="0">
                  <a:pos x="16" y="6"/>
                </a:cxn>
                <a:cxn ang="0">
                  <a:pos x="12" y="6"/>
                </a:cxn>
                <a:cxn ang="0">
                  <a:pos x="7" y="8"/>
                </a:cxn>
                <a:cxn ang="0">
                  <a:pos x="1" y="4"/>
                </a:cxn>
                <a:cxn ang="0">
                  <a:pos x="0" y="1"/>
                </a:cxn>
              </a:cxnLst>
              <a:rect l="0" t="0" r="r" b="b"/>
              <a:pathLst>
                <a:path w="18" h="9">
                  <a:moveTo>
                    <a:pt x="0" y="1"/>
                  </a:moveTo>
                  <a:cubicBezTo>
                    <a:pt x="1" y="0"/>
                    <a:pt x="4" y="0"/>
                    <a:pt x="9" y="1"/>
                  </a:cubicBezTo>
                  <a:cubicBezTo>
                    <a:pt x="15" y="3"/>
                    <a:pt x="16" y="3"/>
                    <a:pt x="16" y="6"/>
                  </a:cubicBezTo>
                  <a:cubicBezTo>
                    <a:pt x="18" y="8"/>
                    <a:pt x="15" y="6"/>
                    <a:pt x="12" y="6"/>
                  </a:cubicBezTo>
                  <a:cubicBezTo>
                    <a:pt x="9" y="6"/>
                    <a:pt x="12" y="9"/>
                    <a:pt x="7" y="8"/>
                  </a:cubicBezTo>
                  <a:cubicBezTo>
                    <a:pt x="1" y="6"/>
                    <a:pt x="4" y="4"/>
                    <a:pt x="1" y="4"/>
                  </a:cubicBezTo>
                  <a:cubicBezTo>
                    <a:pt x="0" y="3"/>
                    <a:pt x="0" y="3"/>
                    <a:pt x="0" y="1"/>
                  </a:cubicBezTo>
                </a:path>
              </a:pathLst>
            </a:custGeom>
            <a:grpFill/>
            <a:ln w="6350" cmpd="sng">
              <a:solidFill>
                <a:schemeClr val="bg1"/>
              </a:solidFill>
              <a:round/>
              <a:headEnd/>
              <a:tailEnd/>
            </a:ln>
          </p:spPr>
          <p:txBody>
            <a:bodyPr/>
            <a:lstStyle/>
            <a:p>
              <a:endParaRPr lang="en-GB"/>
            </a:p>
          </p:txBody>
        </p:sp>
        <p:sp>
          <p:nvSpPr>
            <p:cNvPr id="37" name="Freeform 39">
              <a:extLst>
                <a:ext uri="{FF2B5EF4-FFF2-40B4-BE49-F238E27FC236}">
                  <a16:creationId xmlns:a16="http://schemas.microsoft.com/office/drawing/2014/main" id="{9C93772F-BC24-D840-8326-02AFA59CE05E}"/>
                </a:ext>
              </a:extLst>
            </p:cNvPr>
            <p:cNvSpPr>
              <a:spLocks noGrp="1" noRot="1" noMove="1" noResize="1" noEditPoints="1" noAdjustHandles="1" noChangeArrowheads="1" noChangeShapeType="1"/>
            </p:cNvSpPr>
            <p:nvPr/>
          </p:nvSpPr>
          <p:spPr bwMode="auto">
            <a:xfrm>
              <a:off x="3109349" y="4514073"/>
              <a:ext cx="75015" cy="69614"/>
            </a:xfrm>
            <a:custGeom>
              <a:avLst/>
              <a:gdLst/>
              <a:ahLst/>
              <a:cxnLst>
                <a:cxn ang="0">
                  <a:pos x="23" y="18"/>
                </a:cxn>
                <a:cxn ang="0">
                  <a:pos x="12" y="18"/>
                </a:cxn>
                <a:cxn ang="0">
                  <a:pos x="4" y="18"/>
                </a:cxn>
                <a:cxn ang="0">
                  <a:pos x="0" y="14"/>
                </a:cxn>
                <a:cxn ang="0">
                  <a:pos x="15" y="14"/>
                </a:cxn>
                <a:cxn ang="0">
                  <a:pos x="17" y="11"/>
                </a:cxn>
                <a:cxn ang="0">
                  <a:pos x="14" y="4"/>
                </a:cxn>
                <a:cxn ang="0">
                  <a:pos x="9" y="1"/>
                </a:cxn>
                <a:cxn ang="0">
                  <a:pos x="17" y="1"/>
                </a:cxn>
                <a:cxn ang="0">
                  <a:pos x="23" y="1"/>
                </a:cxn>
                <a:cxn ang="0">
                  <a:pos x="21" y="12"/>
                </a:cxn>
                <a:cxn ang="0">
                  <a:pos x="23" y="18"/>
                </a:cxn>
              </a:cxnLst>
              <a:rect l="0" t="0" r="r" b="b"/>
              <a:pathLst>
                <a:path w="24" h="22">
                  <a:moveTo>
                    <a:pt x="23" y="18"/>
                  </a:moveTo>
                  <a:cubicBezTo>
                    <a:pt x="17" y="15"/>
                    <a:pt x="15" y="20"/>
                    <a:pt x="12" y="18"/>
                  </a:cubicBezTo>
                  <a:cubicBezTo>
                    <a:pt x="4" y="15"/>
                    <a:pt x="8" y="22"/>
                    <a:pt x="4" y="18"/>
                  </a:cubicBezTo>
                  <a:cubicBezTo>
                    <a:pt x="1" y="15"/>
                    <a:pt x="0" y="17"/>
                    <a:pt x="0" y="14"/>
                  </a:cubicBezTo>
                  <a:cubicBezTo>
                    <a:pt x="1" y="11"/>
                    <a:pt x="11" y="17"/>
                    <a:pt x="15" y="14"/>
                  </a:cubicBezTo>
                  <a:cubicBezTo>
                    <a:pt x="17" y="14"/>
                    <a:pt x="20" y="15"/>
                    <a:pt x="17" y="11"/>
                  </a:cubicBezTo>
                  <a:cubicBezTo>
                    <a:pt x="11" y="6"/>
                    <a:pt x="17" y="6"/>
                    <a:pt x="14" y="4"/>
                  </a:cubicBezTo>
                  <a:cubicBezTo>
                    <a:pt x="9" y="3"/>
                    <a:pt x="8" y="4"/>
                    <a:pt x="9" y="1"/>
                  </a:cubicBezTo>
                  <a:cubicBezTo>
                    <a:pt x="9" y="0"/>
                    <a:pt x="15" y="0"/>
                    <a:pt x="17" y="1"/>
                  </a:cubicBezTo>
                  <a:cubicBezTo>
                    <a:pt x="20" y="3"/>
                    <a:pt x="20" y="1"/>
                    <a:pt x="23" y="1"/>
                  </a:cubicBezTo>
                  <a:cubicBezTo>
                    <a:pt x="21" y="6"/>
                    <a:pt x="24" y="9"/>
                    <a:pt x="21" y="12"/>
                  </a:cubicBezTo>
                  <a:cubicBezTo>
                    <a:pt x="20" y="15"/>
                    <a:pt x="23" y="14"/>
                    <a:pt x="23" y="18"/>
                  </a:cubicBezTo>
                </a:path>
              </a:pathLst>
            </a:custGeom>
            <a:grpFill/>
            <a:ln w="6350" cmpd="sng">
              <a:solidFill>
                <a:schemeClr val="bg1"/>
              </a:solidFill>
              <a:round/>
              <a:headEnd/>
              <a:tailEnd/>
            </a:ln>
          </p:spPr>
          <p:txBody>
            <a:bodyPr/>
            <a:lstStyle/>
            <a:p>
              <a:endParaRPr lang="en-GB"/>
            </a:p>
          </p:txBody>
        </p:sp>
        <p:sp>
          <p:nvSpPr>
            <p:cNvPr id="38" name="Freeform 40">
              <a:extLst>
                <a:ext uri="{FF2B5EF4-FFF2-40B4-BE49-F238E27FC236}">
                  <a16:creationId xmlns:a16="http://schemas.microsoft.com/office/drawing/2014/main" id="{400D7463-14EC-540F-6D03-3325C4A0026D}"/>
                </a:ext>
              </a:extLst>
            </p:cNvPr>
            <p:cNvSpPr>
              <a:spLocks noGrp="1" noRot="1" noMove="1" noResize="1" noEditPoints="1" noAdjustHandles="1" noChangeArrowheads="1" noChangeShapeType="1"/>
            </p:cNvSpPr>
            <p:nvPr/>
          </p:nvSpPr>
          <p:spPr bwMode="auto">
            <a:xfrm>
              <a:off x="3171594" y="4507597"/>
              <a:ext cx="92570" cy="85804"/>
            </a:xfrm>
            <a:custGeom>
              <a:avLst/>
              <a:gdLst/>
              <a:ahLst/>
              <a:cxnLst>
                <a:cxn ang="0">
                  <a:pos x="3" y="3"/>
                </a:cxn>
                <a:cxn ang="0">
                  <a:pos x="1" y="14"/>
                </a:cxn>
                <a:cxn ang="0">
                  <a:pos x="3" y="20"/>
                </a:cxn>
                <a:cxn ang="0">
                  <a:pos x="7" y="20"/>
                </a:cxn>
                <a:cxn ang="0">
                  <a:pos x="12" y="17"/>
                </a:cxn>
                <a:cxn ang="0">
                  <a:pos x="15" y="17"/>
                </a:cxn>
                <a:cxn ang="0">
                  <a:pos x="26" y="19"/>
                </a:cxn>
                <a:cxn ang="0">
                  <a:pos x="29" y="14"/>
                </a:cxn>
                <a:cxn ang="0">
                  <a:pos x="24" y="11"/>
                </a:cxn>
                <a:cxn ang="0">
                  <a:pos x="21" y="9"/>
                </a:cxn>
                <a:cxn ang="0">
                  <a:pos x="20" y="8"/>
                </a:cxn>
                <a:cxn ang="0">
                  <a:pos x="15" y="5"/>
                </a:cxn>
                <a:cxn ang="0">
                  <a:pos x="7" y="2"/>
                </a:cxn>
                <a:cxn ang="0">
                  <a:pos x="3" y="3"/>
                </a:cxn>
              </a:cxnLst>
              <a:rect l="0" t="0" r="r" b="b"/>
              <a:pathLst>
                <a:path w="30" h="27">
                  <a:moveTo>
                    <a:pt x="3" y="3"/>
                  </a:moveTo>
                  <a:cubicBezTo>
                    <a:pt x="1" y="8"/>
                    <a:pt x="4" y="11"/>
                    <a:pt x="1" y="14"/>
                  </a:cubicBezTo>
                  <a:cubicBezTo>
                    <a:pt x="0" y="17"/>
                    <a:pt x="3" y="16"/>
                    <a:pt x="3" y="20"/>
                  </a:cubicBezTo>
                  <a:cubicBezTo>
                    <a:pt x="4" y="27"/>
                    <a:pt x="6" y="23"/>
                    <a:pt x="7" y="20"/>
                  </a:cubicBezTo>
                  <a:cubicBezTo>
                    <a:pt x="9" y="17"/>
                    <a:pt x="10" y="16"/>
                    <a:pt x="12" y="17"/>
                  </a:cubicBezTo>
                  <a:cubicBezTo>
                    <a:pt x="12" y="20"/>
                    <a:pt x="14" y="20"/>
                    <a:pt x="15" y="17"/>
                  </a:cubicBezTo>
                  <a:cubicBezTo>
                    <a:pt x="18" y="16"/>
                    <a:pt x="24" y="17"/>
                    <a:pt x="26" y="19"/>
                  </a:cubicBezTo>
                  <a:cubicBezTo>
                    <a:pt x="27" y="20"/>
                    <a:pt x="30" y="16"/>
                    <a:pt x="29" y="14"/>
                  </a:cubicBezTo>
                  <a:cubicBezTo>
                    <a:pt x="26" y="13"/>
                    <a:pt x="26" y="11"/>
                    <a:pt x="24" y="11"/>
                  </a:cubicBezTo>
                  <a:cubicBezTo>
                    <a:pt x="21" y="11"/>
                    <a:pt x="20" y="9"/>
                    <a:pt x="21" y="9"/>
                  </a:cubicBezTo>
                  <a:cubicBezTo>
                    <a:pt x="24" y="9"/>
                    <a:pt x="23" y="6"/>
                    <a:pt x="20" y="8"/>
                  </a:cubicBezTo>
                  <a:cubicBezTo>
                    <a:pt x="15" y="9"/>
                    <a:pt x="18" y="3"/>
                    <a:pt x="15" y="5"/>
                  </a:cubicBezTo>
                  <a:cubicBezTo>
                    <a:pt x="14" y="6"/>
                    <a:pt x="9" y="0"/>
                    <a:pt x="7" y="2"/>
                  </a:cubicBezTo>
                  <a:cubicBezTo>
                    <a:pt x="6" y="3"/>
                    <a:pt x="4" y="0"/>
                    <a:pt x="3" y="3"/>
                  </a:cubicBezTo>
                </a:path>
              </a:pathLst>
            </a:custGeom>
            <a:grpFill/>
            <a:ln w="6350" cmpd="sng">
              <a:solidFill>
                <a:schemeClr val="bg1"/>
              </a:solidFill>
              <a:round/>
              <a:headEnd/>
              <a:tailEnd/>
            </a:ln>
          </p:spPr>
          <p:txBody>
            <a:bodyPr/>
            <a:lstStyle/>
            <a:p>
              <a:endParaRPr lang="en-GB"/>
            </a:p>
          </p:txBody>
        </p:sp>
        <p:sp>
          <p:nvSpPr>
            <p:cNvPr id="39" name="Freeform 153">
              <a:extLst>
                <a:ext uri="{FF2B5EF4-FFF2-40B4-BE49-F238E27FC236}">
                  <a16:creationId xmlns:a16="http://schemas.microsoft.com/office/drawing/2014/main" id="{EACD7D1B-3DEE-C2DE-1216-687BAF53398A}"/>
                </a:ext>
              </a:extLst>
            </p:cNvPr>
            <p:cNvSpPr>
              <a:spLocks noGrp="1" noRot="1" noMove="1" noResize="1" noEditPoints="1" noAdjustHandles="1" noChangeArrowheads="1" noChangeShapeType="1"/>
            </p:cNvSpPr>
            <p:nvPr/>
          </p:nvSpPr>
          <p:spPr bwMode="auto">
            <a:xfrm>
              <a:off x="4317558" y="4603115"/>
              <a:ext cx="11172" cy="14570"/>
            </a:xfrm>
            <a:custGeom>
              <a:avLst/>
              <a:gdLst/>
              <a:ahLst/>
              <a:cxnLst>
                <a:cxn ang="0">
                  <a:pos x="0" y="1"/>
                </a:cxn>
                <a:cxn ang="0">
                  <a:pos x="1" y="0"/>
                </a:cxn>
                <a:cxn ang="0">
                  <a:pos x="0" y="1"/>
                </a:cxn>
              </a:cxnLst>
              <a:rect l="0" t="0" r="r" b="b"/>
              <a:pathLst>
                <a:path w="4" h="5">
                  <a:moveTo>
                    <a:pt x="0" y="1"/>
                  </a:moveTo>
                  <a:cubicBezTo>
                    <a:pt x="0" y="0"/>
                    <a:pt x="1" y="0"/>
                    <a:pt x="1" y="0"/>
                  </a:cubicBezTo>
                  <a:cubicBezTo>
                    <a:pt x="4" y="0"/>
                    <a:pt x="1" y="5"/>
                    <a:pt x="0" y="1"/>
                  </a:cubicBezTo>
                </a:path>
              </a:pathLst>
            </a:custGeom>
            <a:grpFill/>
            <a:ln w="6350" cmpd="sng">
              <a:solidFill>
                <a:schemeClr val="bg1"/>
              </a:solidFill>
              <a:round/>
              <a:headEnd/>
              <a:tailEnd/>
            </a:ln>
          </p:spPr>
          <p:txBody>
            <a:bodyPr/>
            <a:lstStyle/>
            <a:p>
              <a:endParaRPr lang="en-GB"/>
            </a:p>
          </p:txBody>
        </p:sp>
        <p:sp>
          <p:nvSpPr>
            <p:cNvPr id="40" name="Freeform 154">
              <a:extLst>
                <a:ext uri="{FF2B5EF4-FFF2-40B4-BE49-F238E27FC236}">
                  <a16:creationId xmlns:a16="http://schemas.microsoft.com/office/drawing/2014/main" id="{2EE278FF-02B9-F3FF-9D99-E8AAAF6E7D92}"/>
                </a:ext>
              </a:extLst>
            </p:cNvPr>
            <p:cNvSpPr>
              <a:spLocks noGrp="1" noRot="1" noMove="1" noResize="1" noEditPoints="1" noAdjustHandles="1" noChangeArrowheads="1" noChangeShapeType="1"/>
            </p:cNvSpPr>
            <p:nvPr/>
          </p:nvSpPr>
          <p:spPr bwMode="auto">
            <a:xfrm>
              <a:off x="4338307" y="4617685"/>
              <a:ext cx="12769" cy="9713"/>
            </a:xfrm>
            <a:custGeom>
              <a:avLst/>
              <a:gdLst/>
              <a:ahLst/>
              <a:cxnLst>
                <a:cxn ang="0">
                  <a:pos x="0" y="1"/>
                </a:cxn>
                <a:cxn ang="0">
                  <a:pos x="2" y="0"/>
                </a:cxn>
                <a:cxn ang="0">
                  <a:pos x="2" y="1"/>
                </a:cxn>
                <a:cxn ang="0">
                  <a:pos x="0" y="1"/>
                </a:cxn>
              </a:cxnLst>
              <a:rect l="0" t="0" r="r" b="b"/>
              <a:pathLst>
                <a:path w="4" h="3">
                  <a:moveTo>
                    <a:pt x="0" y="1"/>
                  </a:moveTo>
                  <a:cubicBezTo>
                    <a:pt x="0" y="0"/>
                    <a:pt x="0" y="0"/>
                    <a:pt x="2" y="0"/>
                  </a:cubicBezTo>
                  <a:cubicBezTo>
                    <a:pt x="4" y="1"/>
                    <a:pt x="4" y="1"/>
                    <a:pt x="2" y="1"/>
                  </a:cubicBezTo>
                  <a:cubicBezTo>
                    <a:pt x="0" y="1"/>
                    <a:pt x="0" y="3"/>
                    <a:pt x="0" y="1"/>
                  </a:cubicBezTo>
                </a:path>
              </a:pathLst>
            </a:custGeom>
            <a:grpFill/>
            <a:ln w="6350" cmpd="sng">
              <a:solidFill>
                <a:schemeClr val="bg1"/>
              </a:solidFill>
              <a:round/>
              <a:headEnd/>
              <a:tailEnd/>
            </a:ln>
          </p:spPr>
          <p:txBody>
            <a:bodyPr/>
            <a:lstStyle/>
            <a:p>
              <a:endParaRPr lang="en-GB"/>
            </a:p>
          </p:txBody>
        </p:sp>
        <p:sp>
          <p:nvSpPr>
            <p:cNvPr id="41" name="Freeform 155">
              <a:extLst>
                <a:ext uri="{FF2B5EF4-FFF2-40B4-BE49-F238E27FC236}">
                  <a16:creationId xmlns:a16="http://schemas.microsoft.com/office/drawing/2014/main" id="{CA5BF3AB-57B1-5045-A65B-8E6CADAA7848}"/>
                </a:ext>
              </a:extLst>
            </p:cNvPr>
            <p:cNvSpPr>
              <a:spLocks noGrp="1" noRot="1" noMove="1" noResize="1" noEditPoints="1" noAdjustHandles="1" noChangeArrowheads="1" noChangeShapeType="1"/>
            </p:cNvSpPr>
            <p:nvPr/>
          </p:nvSpPr>
          <p:spPr bwMode="auto">
            <a:xfrm>
              <a:off x="4335114" y="4667872"/>
              <a:ext cx="9577" cy="12952"/>
            </a:xfrm>
            <a:custGeom>
              <a:avLst/>
              <a:gdLst/>
              <a:ahLst/>
              <a:cxnLst>
                <a:cxn ang="0">
                  <a:pos x="2" y="0"/>
                </a:cxn>
                <a:cxn ang="0">
                  <a:pos x="2" y="2"/>
                </a:cxn>
                <a:cxn ang="0">
                  <a:pos x="2" y="0"/>
                </a:cxn>
              </a:cxnLst>
              <a:rect l="0" t="0" r="r" b="b"/>
              <a:pathLst>
                <a:path w="3" h="4">
                  <a:moveTo>
                    <a:pt x="2" y="0"/>
                  </a:moveTo>
                  <a:cubicBezTo>
                    <a:pt x="2" y="0"/>
                    <a:pt x="3" y="2"/>
                    <a:pt x="2" y="2"/>
                  </a:cubicBezTo>
                  <a:cubicBezTo>
                    <a:pt x="2" y="4"/>
                    <a:pt x="0" y="2"/>
                    <a:pt x="2" y="0"/>
                  </a:cubicBezTo>
                </a:path>
              </a:pathLst>
            </a:custGeom>
            <a:grpFill/>
            <a:ln w="6350" cmpd="sng">
              <a:solidFill>
                <a:schemeClr val="bg1"/>
              </a:solidFill>
              <a:round/>
              <a:headEnd/>
              <a:tailEnd/>
            </a:ln>
          </p:spPr>
          <p:txBody>
            <a:bodyPr/>
            <a:lstStyle/>
            <a:p>
              <a:endParaRPr lang="en-GB"/>
            </a:p>
          </p:txBody>
        </p:sp>
        <p:sp>
          <p:nvSpPr>
            <p:cNvPr id="42" name="Freeform 157">
              <a:extLst>
                <a:ext uri="{FF2B5EF4-FFF2-40B4-BE49-F238E27FC236}">
                  <a16:creationId xmlns:a16="http://schemas.microsoft.com/office/drawing/2014/main" id="{295BDF8A-1DE6-1D65-0255-319CB0E066E2}"/>
                </a:ext>
              </a:extLst>
            </p:cNvPr>
            <p:cNvSpPr>
              <a:spLocks noGrp="1" noRot="1" noMove="1" noResize="1" noEditPoints="1" noAdjustHandles="1" noChangeArrowheads="1" noChangeShapeType="1"/>
            </p:cNvSpPr>
            <p:nvPr/>
          </p:nvSpPr>
          <p:spPr bwMode="auto">
            <a:xfrm>
              <a:off x="3471652" y="6819443"/>
              <a:ext cx="52670" cy="46949"/>
            </a:xfrm>
            <a:custGeom>
              <a:avLst/>
              <a:gdLst/>
              <a:ahLst/>
              <a:cxnLst>
                <a:cxn ang="0">
                  <a:pos x="2" y="14"/>
                </a:cxn>
                <a:cxn ang="0">
                  <a:pos x="0" y="10"/>
                </a:cxn>
                <a:cxn ang="0">
                  <a:pos x="2" y="7"/>
                </a:cxn>
                <a:cxn ang="0">
                  <a:pos x="5" y="6"/>
                </a:cxn>
                <a:cxn ang="0">
                  <a:pos x="5" y="4"/>
                </a:cxn>
                <a:cxn ang="0">
                  <a:pos x="5" y="3"/>
                </a:cxn>
                <a:cxn ang="0">
                  <a:pos x="6" y="1"/>
                </a:cxn>
                <a:cxn ang="0">
                  <a:pos x="10" y="1"/>
                </a:cxn>
                <a:cxn ang="0">
                  <a:pos x="11" y="3"/>
                </a:cxn>
                <a:cxn ang="0">
                  <a:pos x="11" y="4"/>
                </a:cxn>
                <a:cxn ang="0">
                  <a:pos x="13" y="3"/>
                </a:cxn>
                <a:cxn ang="0">
                  <a:pos x="16" y="3"/>
                </a:cxn>
                <a:cxn ang="0">
                  <a:pos x="16" y="4"/>
                </a:cxn>
                <a:cxn ang="0">
                  <a:pos x="14" y="6"/>
                </a:cxn>
                <a:cxn ang="0">
                  <a:pos x="11" y="7"/>
                </a:cxn>
                <a:cxn ang="0">
                  <a:pos x="8" y="9"/>
                </a:cxn>
                <a:cxn ang="0">
                  <a:pos x="8" y="10"/>
                </a:cxn>
                <a:cxn ang="0">
                  <a:pos x="6" y="10"/>
                </a:cxn>
                <a:cxn ang="0">
                  <a:pos x="5" y="12"/>
                </a:cxn>
                <a:cxn ang="0">
                  <a:pos x="2" y="14"/>
                </a:cxn>
              </a:cxnLst>
              <a:rect l="0" t="0" r="r" b="b"/>
              <a:pathLst>
                <a:path w="17" h="15">
                  <a:moveTo>
                    <a:pt x="2" y="14"/>
                  </a:moveTo>
                  <a:cubicBezTo>
                    <a:pt x="0" y="12"/>
                    <a:pt x="0" y="10"/>
                    <a:pt x="0" y="10"/>
                  </a:cubicBezTo>
                  <a:cubicBezTo>
                    <a:pt x="2" y="10"/>
                    <a:pt x="0" y="9"/>
                    <a:pt x="2" y="7"/>
                  </a:cubicBezTo>
                  <a:cubicBezTo>
                    <a:pt x="5" y="6"/>
                    <a:pt x="3" y="6"/>
                    <a:pt x="5" y="6"/>
                  </a:cubicBezTo>
                  <a:cubicBezTo>
                    <a:pt x="6" y="6"/>
                    <a:pt x="6" y="6"/>
                    <a:pt x="5" y="4"/>
                  </a:cubicBezTo>
                  <a:cubicBezTo>
                    <a:pt x="5" y="4"/>
                    <a:pt x="6" y="4"/>
                    <a:pt x="5" y="3"/>
                  </a:cubicBezTo>
                  <a:cubicBezTo>
                    <a:pt x="5" y="3"/>
                    <a:pt x="8" y="3"/>
                    <a:pt x="6" y="1"/>
                  </a:cubicBezTo>
                  <a:cubicBezTo>
                    <a:pt x="6" y="0"/>
                    <a:pt x="8" y="1"/>
                    <a:pt x="10" y="1"/>
                  </a:cubicBezTo>
                  <a:cubicBezTo>
                    <a:pt x="11" y="1"/>
                    <a:pt x="11" y="3"/>
                    <a:pt x="11" y="3"/>
                  </a:cubicBezTo>
                  <a:cubicBezTo>
                    <a:pt x="10" y="3"/>
                    <a:pt x="11" y="3"/>
                    <a:pt x="11" y="4"/>
                  </a:cubicBezTo>
                  <a:cubicBezTo>
                    <a:pt x="13" y="6"/>
                    <a:pt x="11" y="3"/>
                    <a:pt x="13" y="3"/>
                  </a:cubicBezTo>
                  <a:cubicBezTo>
                    <a:pt x="14" y="1"/>
                    <a:pt x="14" y="1"/>
                    <a:pt x="16" y="3"/>
                  </a:cubicBezTo>
                  <a:cubicBezTo>
                    <a:pt x="16" y="4"/>
                    <a:pt x="14" y="4"/>
                    <a:pt x="16" y="4"/>
                  </a:cubicBezTo>
                  <a:cubicBezTo>
                    <a:pt x="17" y="6"/>
                    <a:pt x="16" y="6"/>
                    <a:pt x="14" y="6"/>
                  </a:cubicBezTo>
                  <a:cubicBezTo>
                    <a:pt x="11" y="7"/>
                    <a:pt x="14" y="9"/>
                    <a:pt x="11" y="7"/>
                  </a:cubicBezTo>
                  <a:cubicBezTo>
                    <a:pt x="6" y="7"/>
                    <a:pt x="5" y="7"/>
                    <a:pt x="8" y="9"/>
                  </a:cubicBezTo>
                  <a:cubicBezTo>
                    <a:pt x="10" y="9"/>
                    <a:pt x="10" y="12"/>
                    <a:pt x="8" y="10"/>
                  </a:cubicBezTo>
                  <a:cubicBezTo>
                    <a:pt x="6" y="9"/>
                    <a:pt x="8" y="12"/>
                    <a:pt x="6" y="10"/>
                  </a:cubicBezTo>
                  <a:cubicBezTo>
                    <a:pt x="3" y="9"/>
                    <a:pt x="6" y="14"/>
                    <a:pt x="5" y="12"/>
                  </a:cubicBezTo>
                  <a:cubicBezTo>
                    <a:pt x="0" y="10"/>
                    <a:pt x="5" y="15"/>
                    <a:pt x="2" y="14"/>
                  </a:cubicBezTo>
                </a:path>
              </a:pathLst>
            </a:custGeom>
            <a:grpFill/>
            <a:ln w="6350" cmpd="sng">
              <a:solidFill>
                <a:schemeClr val="bg1"/>
              </a:solidFill>
              <a:round/>
              <a:headEnd/>
              <a:tailEnd/>
            </a:ln>
          </p:spPr>
          <p:txBody>
            <a:bodyPr/>
            <a:lstStyle/>
            <a:p>
              <a:endParaRPr lang="en-GB"/>
            </a:p>
          </p:txBody>
        </p:sp>
        <p:sp>
          <p:nvSpPr>
            <p:cNvPr id="43" name="Freeform 158">
              <a:extLst>
                <a:ext uri="{FF2B5EF4-FFF2-40B4-BE49-F238E27FC236}">
                  <a16:creationId xmlns:a16="http://schemas.microsoft.com/office/drawing/2014/main" id="{64BB17AF-002E-3523-BEB4-AD1A2B36EC0A}"/>
                </a:ext>
              </a:extLst>
            </p:cNvPr>
            <p:cNvSpPr>
              <a:spLocks noGrp="1" noRot="1" noMove="1" noResize="1" noEditPoints="1" noAdjustHandles="1" noChangeArrowheads="1" noChangeShapeType="1"/>
            </p:cNvSpPr>
            <p:nvPr/>
          </p:nvSpPr>
          <p:spPr bwMode="auto">
            <a:xfrm>
              <a:off x="3441327" y="6822681"/>
              <a:ext cx="46286" cy="33997"/>
            </a:xfrm>
            <a:custGeom>
              <a:avLst/>
              <a:gdLst/>
              <a:ahLst/>
              <a:cxnLst>
                <a:cxn ang="0">
                  <a:pos x="3" y="11"/>
                </a:cxn>
                <a:cxn ang="0">
                  <a:pos x="1" y="10"/>
                </a:cxn>
                <a:cxn ang="0">
                  <a:pos x="1" y="8"/>
                </a:cxn>
                <a:cxn ang="0">
                  <a:pos x="4" y="8"/>
                </a:cxn>
                <a:cxn ang="0">
                  <a:pos x="6" y="6"/>
                </a:cxn>
                <a:cxn ang="0">
                  <a:pos x="4" y="5"/>
                </a:cxn>
                <a:cxn ang="0">
                  <a:pos x="4" y="5"/>
                </a:cxn>
                <a:cxn ang="0">
                  <a:pos x="4" y="3"/>
                </a:cxn>
                <a:cxn ang="0">
                  <a:pos x="4" y="2"/>
                </a:cxn>
                <a:cxn ang="0">
                  <a:pos x="9" y="2"/>
                </a:cxn>
                <a:cxn ang="0">
                  <a:pos x="10" y="2"/>
                </a:cxn>
                <a:cxn ang="0">
                  <a:pos x="13" y="0"/>
                </a:cxn>
                <a:cxn ang="0">
                  <a:pos x="13" y="3"/>
                </a:cxn>
                <a:cxn ang="0">
                  <a:pos x="10" y="6"/>
                </a:cxn>
                <a:cxn ang="0">
                  <a:pos x="7" y="8"/>
                </a:cxn>
                <a:cxn ang="0">
                  <a:pos x="6" y="10"/>
                </a:cxn>
                <a:cxn ang="0">
                  <a:pos x="4" y="11"/>
                </a:cxn>
                <a:cxn ang="0">
                  <a:pos x="3" y="11"/>
                </a:cxn>
              </a:cxnLst>
              <a:rect l="0" t="0" r="r" b="b"/>
              <a:pathLst>
                <a:path w="15" h="11">
                  <a:moveTo>
                    <a:pt x="3" y="11"/>
                  </a:moveTo>
                  <a:cubicBezTo>
                    <a:pt x="1" y="10"/>
                    <a:pt x="3" y="11"/>
                    <a:pt x="1" y="10"/>
                  </a:cubicBezTo>
                  <a:cubicBezTo>
                    <a:pt x="0" y="8"/>
                    <a:pt x="1" y="10"/>
                    <a:pt x="1" y="8"/>
                  </a:cubicBezTo>
                  <a:cubicBezTo>
                    <a:pt x="1" y="8"/>
                    <a:pt x="3" y="10"/>
                    <a:pt x="4" y="8"/>
                  </a:cubicBezTo>
                  <a:cubicBezTo>
                    <a:pt x="4" y="6"/>
                    <a:pt x="6" y="6"/>
                    <a:pt x="6" y="6"/>
                  </a:cubicBezTo>
                  <a:cubicBezTo>
                    <a:pt x="7" y="5"/>
                    <a:pt x="6" y="5"/>
                    <a:pt x="4" y="5"/>
                  </a:cubicBezTo>
                  <a:cubicBezTo>
                    <a:pt x="3" y="6"/>
                    <a:pt x="3" y="5"/>
                    <a:pt x="4" y="5"/>
                  </a:cubicBezTo>
                  <a:cubicBezTo>
                    <a:pt x="6" y="5"/>
                    <a:pt x="6" y="3"/>
                    <a:pt x="4" y="3"/>
                  </a:cubicBezTo>
                  <a:cubicBezTo>
                    <a:pt x="3" y="2"/>
                    <a:pt x="1" y="0"/>
                    <a:pt x="4" y="2"/>
                  </a:cubicBezTo>
                  <a:cubicBezTo>
                    <a:pt x="9" y="3"/>
                    <a:pt x="7" y="2"/>
                    <a:pt x="9" y="2"/>
                  </a:cubicBezTo>
                  <a:cubicBezTo>
                    <a:pt x="9" y="0"/>
                    <a:pt x="9" y="2"/>
                    <a:pt x="10" y="2"/>
                  </a:cubicBezTo>
                  <a:cubicBezTo>
                    <a:pt x="12" y="2"/>
                    <a:pt x="12" y="0"/>
                    <a:pt x="13" y="0"/>
                  </a:cubicBezTo>
                  <a:cubicBezTo>
                    <a:pt x="15" y="2"/>
                    <a:pt x="15" y="2"/>
                    <a:pt x="13" y="3"/>
                  </a:cubicBezTo>
                  <a:cubicBezTo>
                    <a:pt x="12" y="5"/>
                    <a:pt x="12" y="3"/>
                    <a:pt x="10" y="6"/>
                  </a:cubicBezTo>
                  <a:cubicBezTo>
                    <a:pt x="9" y="8"/>
                    <a:pt x="9" y="8"/>
                    <a:pt x="7" y="8"/>
                  </a:cubicBezTo>
                  <a:cubicBezTo>
                    <a:pt x="6" y="8"/>
                    <a:pt x="6" y="10"/>
                    <a:pt x="6" y="10"/>
                  </a:cubicBezTo>
                  <a:cubicBezTo>
                    <a:pt x="4" y="11"/>
                    <a:pt x="4" y="10"/>
                    <a:pt x="4" y="11"/>
                  </a:cubicBezTo>
                  <a:cubicBezTo>
                    <a:pt x="4" y="11"/>
                    <a:pt x="4" y="11"/>
                    <a:pt x="3" y="11"/>
                  </a:cubicBezTo>
                </a:path>
              </a:pathLst>
            </a:custGeom>
            <a:grpFill/>
            <a:ln w="6350" cmpd="sng">
              <a:solidFill>
                <a:schemeClr val="bg1"/>
              </a:solidFill>
              <a:round/>
              <a:headEnd/>
              <a:tailEnd/>
            </a:ln>
          </p:spPr>
          <p:txBody>
            <a:bodyPr/>
            <a:lstStyle/>
            <a:p>
              <a:endParaRPr lang="en-GB"/>
            </a:p>
          </p:txBody>
        </p:sp>
        <p:sp>
          <p:nvSpPr>
            <p:cNvPr id="44" name="Freeform 232">
              <a:extLst>
                <a:ext uri="{FF2B5EF4-FFF2-40B4-BE49-F238E27FC236}">
                  <a16:creationId xmlns:a16="http://schemas.microsoft.com/office/drawing/2014/main" id="{553D4DF4-5EF5-2158-2568-699CF5996D28}"/>
                </a:ext>
              </a:extLst>
            </p:cNvPr>
            <p:cNvSpPr>
              <a:spLocks noGrp="1" noRot="1" noMove="1" noResize="1" noEditPoints="1" noAdjustHandles="1" noChangeArrowheads="1" noChangeShapeType="1"/>
            </p:cNvSpPr>
            <p:nvPr/>
          </p:nvSpPr>
          <p:spPr bwMode="auto">
            <a:xfrm>
              <a:off x="3075832" y="5669997"/>
              <a:ext cx="218658" cy="1330769"/>
            </a:xfrm>
            <a:custGeom>
              <a:avLst/>
              <a:gdLst/>
              <a:ahLst/>
              <a:cxnLst>
                <a:cxn ang="0">
                  <a:pos x="69" y="59"/>
                </a:cxn>
                <a:cxn ang="0">
                  <a:pos x="46" y="158"/>
                </a:cxn>
                <a:cxn ang="0">
                  <a:pos x="33" y="251"/>
                </a:cxn>
                <a:cxn ang="0">
                  <a:pos x="33" y="313"/>
                </a:cxn>
                <a:cxn ang="0">
                  <a:pos x="46" y="375"/>
                </a:cxn>
                <a:cxn ang="0">
                  <a:pos x="31" y="391"/>
                </a:cxn>
                <a:cxn ang="0">
                  <a:pos x="25" y="389"/>
                </a:cxn>
                <a:cxn ang="0">
                  <a:pos x="20" y="386"/>
                </a:cxn>
                <a:cxn ang="0">
                  <a:pos x="28" y="374"/>
                </a:cxn>
                <a:cxn ang="0">
                  <a:pos x="17" y="369"/>
                </a:cxn>
                <a:cxn ang="0">
                  <a:pos x="14" y="357"/>
                </a:cxn>
                <a:cxn ang="0">
                  <a:pos x="14" y="341"/>
                </a:cxn>
                <a:cxn ang="0">
                  <a:pos x="19" y="327"/>
                </a:cxn>
                <a:cxn ang="0">
                  <a:pos x="3" y="313"/>
                </a:cxn>
                <a:cxn ang="0">
                  <a:pos x="22" y="293"/>
                </a:cxn>
                <a:cxn ang="0">
                  <a:pos x="22" y="256"/>
                </a:cxn>
                <a:cxn ang="0">
                  <a:pos x="34" y="165"/>
                </a:cxn>
                <a:cxn ang="0">
                  <a:pos x="43" y="58"/>
                </a:cxn>
                <a:cxn ang="0">
                  <a:pos x="59" y="383"/>
                </a:cxn>
                <a:cxn ang="0">
                  <a:pos x="46" y="399"/>
                </a:cxn>
                <a:cxn ang="0">
                  <a:pos x="34" y="406"/>
                </a:cxn>
                <a:cxn ang="0">
                  <a:pos x="48" y="411"/>
                </a:cxn>
                <a:cxn ang="0">
                  <a:pos x="22" y="287"/>
                </a:cxn>
                <a:cxn ang="0">
                  <a:pos x="45" y="403"/>
                </a:cxn>
                <a:cxn ang="0">
                  <a:pos x="13" y="271"/>
                </a:cxn>
                <a:cxn ang="0">
                  <a:pos x="14" y="259"/>
                </a:cxn>
                <a:cxn ang="0">
                  <a:pos x="16" y="296"/>
                </a:cxn>
                <a:cxn ang="0">
                  <a:pos x="14" y="290"/>
                </a:cxn>
                <a:cxn ang="0">
                  <a:pos x="17" y="299"/>
                </a:cxn>
                <a:cxn ang="0">
                  <a:pos x="14" y="301"/>
                </a:cxn>
                <a:cxn ang="0">
                  <a:pos x="6" y="305"/>
                </a:cxn>
                <a:cxn ang="0">
                  <a:pos x="16" y="284"/>
                </a:cxn>
                <a:cxn ang="0">
                  <a:pos x="10" y="302"/>
                </a:cxn>
                <a:cxn ang="0">
                  <a:pos x="53" y="417"/>
                </a:cxn>
                <a:cxn ang="0">
                  <a:pos x="59" y="416"/>
                </a:cxn>
                <a:cxn ang="0">
                  <a:pos x="48" y="413"/>
                </a:cxn>
                <a:cxn ang="0">
                  <a:pos x="39" y="411"/>
                </a:cxn>
                <a:cxn ang="0">
                  <a:pos x="66" y="421"/>
                </a:cxn>
                <a:cxn ang="0">
                  <a:pos x="33" y="403"/>
                </a:cxn>
                <a:cxn ang="0">
                  <a:pos x="25" y="396"/>
                </a:cxn>
                <a:cxn ang="0">
                  <a:pos x="23" y="402"/>
                </a:cxn>
                <a:cxn ang="0">
                  <a:pos x="17" y="383"/>
                </a:cxn>
                <a:cxn ang="0">
                  <a:pos x="19" y="389"/>
                </a:cxn>
                <a:cxn ang="0">
                  <a:pos x="16" y="374"/>
                </a:cxn>
                <a:cxn ang="0">
                  <a:pos x="11" y="372"/>
                </a:cxn>
                <a:cxn ang="0">
                  <a:pos x="13" y="378"/>
                </a:cxn>
                <a:cxn ang="0">
                  <a:pos x="10" y="380"/>
                </a:cxn>
                <a:cxn ang="0">
                  <a:pos x="16" y="368"/>
                </a:cxn>
                <a:cxn ang="0">
                  <a:pos x="13" y="366"/>
                </a:cxn>
                <a:cxn ang="0">
                  <a:pos x="6" y="343"/>
                </a:cxn>
                <a:cxn ang="0">
                  <a:pos x="5" y="360"/>
                </a:cxn>
                <a:cxn ang="0">
                  <a:pos x="13" y="361"/>
                </a:cxn>
                <a:cxn ang="0">
                  <a:pos x="8" y="355"/>
                </a:cxn>
                <a:cxn ang="0">
                  <a:pos x="10" y="363"/>
                </a:cxn>
                <a:cxn ang="0">
                  <a:pos x="8" y="341"/>
                </a:cxn>
                <a:cxn ang="0">
                  <a:pos x="10" y="336"/>
                </a:cxn>
                <a:cxn ang="0">
                  <a:pos x="6" y="333"/>
                </a:cxn>
                <a:cxn ang="0">
                  <a:pos x="8" y="329"/>
                </a:cxn>
                <a:cxn ang="0">
                  <a:pos x="3" y="336"/>
                </a:cxn>
                <a:cxn ang="0">
                  <a:pos x="6" y="326"/>
                </a:cxn>
                <a:cxn ang="0">
                  <a:pos x="5" y="338"/>
                </a:cxn>
              </a:cxnLst>
              <a:rect l="0" t="0" r="r" b="b"/>
              <a:pathLst>
                <a:path w="71" h="424">
                  <a:moveTo>
                    <a:pt x="51" y="0"/>
                  </a:moveTo>
                  <a:cubicBezTo>
                    <a:pt x="53" y="7"/>
                    <a:pt x="54" y="7"/>
                    <a:pt x="54" y="8"/>
                  </a:cubicBezTo>
                  <a:cubicBezTo>
                    <a:pt x="54" y="10"/>
                    <a:pt x="56" y="17"/>
                    <a:pt x="57" y="17"/>
                  </a:cubicBezTo>
                  <a:cubicBezTo>
                    <a:pt x="59" y="21"/>
                    <a:pt x="60" y="21"/>
                    <a:pt x="59" y="22"/>
                  </a:cubicBezTo>
                  <a:cubicBezTo>
                    <a:pt x="56" y="25"/>
                    <a:pt x="60" y="25"/>
                    <a:pt x="59" y="27"/>
                  </a:cubicBezTo>
                  <a:cubicBezTo>
                    <a:pt x="57" y="30"/>
                    <a:pt x="57" y="31"/>
                    <a:pt x="59" y="31"/>
                  </a:cubicBezTo>
                  <a:cubicBezTo>
                    <a:pt x="60" y="33"/>
                    <a:pt x="57" y="36"/>
                    <a:pt x="60" y="36"/>
                  </a:cubicBezTo>
                  <a:cubicBezTo>
                    <a:pt x="62" y="36"/>
                    <a:pt x="63" y="46"/>
                    <a:pt x="63" y="52"/>
                  </a:cubicBezTo>
                  <a:cubicBezTo>
                    <a:pt x="65" y="56"/>
                    <a:pt x="66" y="56"/>
                    <a:pt x="69" y="55"/>
                  </a:cubicBezTo>
                  <a:cubicBezTo>
                    <a:pt x="71" y="56"/>
                    <a:pt x="71" y="58"/>
                    <a:pt x="69" y="59"/>
                  </a:cubicBezTo>
                  <a:cubicBezTo>
                    <a:pt x="69" y="63"/>
                    <a:pt x="69" y="67"/>
                    <a:pt x="66" y="69"/>
                  </a:cubicBezTo>
                  <a:cubicBezTo>
                    <a:pt x="65" y="69"/>
                    <a:pt x="57" y="72"/>
                    <a:pt x="59" y="77"/>
                  </a:cubicBezTo>
                  <a:cubicBezTo>
                    <a:pt x="60" y="78"/>
                    <a:pt x="57" y="91"/>
                    <a:pt x="60" y="95"/>
                  </a:cubicBezTo>
                  <a:cubicBezTo>
                    <a:pt x="63" y="103"/>
                    <a:pt x="57" y="95"/>
                    <a:pt x="56" y="103"/>
                  </a:cubicBezTo>
                  <a:cubicBezTo>
                    <a:pt x="53" y="111"/>
                    <a:pt x="54" y="109"/>
                    <a:pt x="51" y="111"/>
                  </a:cubicBezTo>
                  <a:cubicBezTo>
                    <a:pt x="49" y="112"/>
                    <a:pt x="49" y="119"/>
                    <a:pt x="48" y="120"/>
                  </a:cubicBezTo>
                  <a:cubicBezTo>
                    <a:pt x="45" y="123"/>
                    <a:pt x="49" y="129"/>
                    <a:pt x="48" y="133"/>
                  </a:cubicBezTo>
                  <a:cubicBezTo>
                    <a:pt x="46" y="134"/>
                    <a:pt x="46" y="131"/>
                    <a:pt x="45" y="136"/>
                  </a:cubicBezTo>
                  <a:cubicBezTo>
                    <a:pt x="43" y="140"/>
                    <a:pt x="42" y="145"/>
                    <a:pt x="43" y="147"/>
                  </a:cubicBezTo>
                  <a:cubicBezTo>
                    <a:pt x="45" y="150"/>
                    <a:pt x="45" y="153"/>
                    <a:pt x="46" y="158"/>
                  </a:cubicBezTo>
                  <a:cubicBezTo>
                    <a:pt x="48" y="162"/>
                    <a:pt x="45" y="164"/>
                    <a:pt x="48" y="164"/>
                  </a:cubicBezTo>
                  <a:cubicBezTo>
                    <a:pt x="51" y="164"/>
                    <a:pt x="48" y="167"/>
                    <a:pt x="48" y="171"/>
                  </a:cubicBezTo>
                  <a:cubicBezTo>
                    <a:pt x="49" y="176"/>
                    <a:pt x="45" y="173"/>
                    <a:pt x="45" y="181"/>
                  </a:cubicBezTo>
                  <a:cubicBezTo>
                    <a:pt x="43" y="190"/>
                    <a:pt x="45" y="192"/>
                    <a:pt x="43" y="195"/>
                  </a:cubicBezTo>
                  <a:cubicBezTo>
                    <a:pt x="40" y="200"/>
                    <a:pt x="39" y="196"/>
                    <a:pt x="39" y="200"/>
                  </a:cubicBezTo>
                  <a:cubicBezTo>
                    <a:pt x="37" y="203"/>
                    <a:pt x="39" y="207"/>
                    <a:pt x="37" y="210"/>
                  </a:cubicBezTo>
                  <a:cubicBezTo>
                    <a:pt x="37" y="214"/>
                    <a:pt x="42" y="221"/>
                    <a:pt x="39" y="223"/>
                  </a:cubicBezTo>
                  <a:cubicBezTo>
                    <a:pt x="33" y="228"/>
                    <a:pt x="37" y="231"/>
                    <a:pt x="34" y="232"/>
                  </a:cubicBezTo>
                  <a:cubicBezTo>
                    <a:pt x="31" y="235"/>
                    <a:pt x="36" y="240"/>
                    <a:pt x="33" y="243"/>
                  </a:cubicBezTo>
                  <a:cubicBezTo>
                    <a:pt x="29" y="246"/>
                    <a:pt x="33" y="245"/>
                    <a:pt x="33" y="251"/>
                  </a:cubicBezTo>
                  <a:cubicBezTo>
                    <a:pt x="31" y="257"/>
                    <a:pt x="34" y="259"/>
                    <a:pt x="33" y="260"/>
                  </a:cubicBezTo>
                  <a:cubicBezTo>
                    <a:pt x="33" y="263"/>
                    <a:pt x="31" y="259"/>
                    <a:pt x="29" y="265"/>
                  </a:cubicBezTo>
                  <a:cubicBezTo>
                    <a:pt x="29" y="271"/>
                    <a:pt x="33" y="271"/>
                    <a:pt x="33" y="273"/>
                  </a:cubicBezTo>
                  <a:cubicBezTo>
                    <a:pt x="34" y="274"/>
                    <a:pt x="31" y="279"/>
                    <a:pt x="34" y="281"/>
                  </a:cubicBezTo>
                  <a:cubicBezTo>
                    <a:pt x="36" y="282"/>
                    <a:pt x="29" y="288"/>
                    <a:pt x="34" y="287"/>
                  </a:cubicBezTo>
                  <a:cubicBezTo>
                    <a:pt x="40" y="285"/>
                    <a:pt x="39" y="291"/>
                    <a:pt x="34" y="291"/>
                  </a:cubicBezTo>
                  <a:cubicBezTo>
                    <a:pt x="29" y="290"/>
                    <a:pt x="29" y="291"/>
                    <a:pt x="33" y="293"/>
                  </a:cubicBezTo>
                  <a:cubicBezTo>
                    <a:pt x="37" y="293"/>
                    <a:pt x="37" y="298"/>
                    <a:pt x="34" y="299"/>
                  </a:cubicBezTo>
                  <a:cubicBezTo>
                    <a:pt x="29" y="301"/>
                    <a:pt x="36" y="304"/>
                    <a:pt x="33" y="305"/>
                  </a:cubicBezTo>
                  <a:cubicBezTo>
                    <a:pt x="31" y="307"/>
                    <a:pt x="36" y="312"/>
                    <a:pt x="33" y="313"/>
                  </a:cubicBezTo>
                  <a:cubicBezTo>
                    <a:pt x="28" y="316"/>
                    <a:pt x="36" y="316"/>
                    <a:pt x="31" y="319"/>
                  </a:cubicBezTo>
                  <a:cubicBezTo>
                    <a:pt x="26" y="324"/>
                    <a:pt x="29" y="324"/>
                    <a:pt x="28" y="326"/>
                  </a:cubicBezTo>
                  <a:cubicBezTo>
                    <a:pt x="25" y="329"/>
                    <a:pt x="31" y="330"/>
                    <a:pt x="28" y="333"/>
                  </a:cubicBezTo>
                  <a:cubicBezTo>
                    <a:pt x="25" y="335"/>
                    <a:pt x="23" y="344"/>
                    <a:pt x="20" y="344"/>
                  </a:cubicBezTo>
                  <a:cubicBezTo>
                    <a:pt x="17" y="343"/>
                    <a:pt x="20" y="347"/>
                    <a:pt x="19" y="351"/>
                  </a:cubicBezTo>
                  <a:cubicBezTo>
                    <a:pt x="17" y="355"/>
                    <a:pt x="20" y="352"/>
                    <a:pt x="22" y="358"/>
                  </a:cubicBezTo>
                  <a:cubicBezTo>
                    <a:pt x="22" y="363"/>
                    <a:pt x="23" y="358"/>
                    <a:pt x="26" y="358"/>
                  </a:cubicBezTo>
                  <a:cubicBezTo>
                    <a:pt x="29" y="358"/>
                    <a:pt x="26" y="371"/>
                    <a:pt x="29" y="372"/>
                  </a:cubicBezTo>
                  <a:cubicBezTo>
                    <a:pt x="33" y="374"/>
                    <a:pt x="29" y="375"/>
                    <a:pt x="34" y="375"/>
                  </a:cubicBezTo>
                  <a:cubicBezTo>
                    <a:pt x="39" y="375"/>
                    <a:pt x="46" y="375"/>
                    <a:pt x="46" y="375"/>
                  </a:cubicBezTo>
                  <a:cubicBezTo>
                    <a:pt x="51" y="378"/>
                    <a:pt x="59" y="377"/>
                    <a:pt x="60" y="380"/>
                  </a:cubicBezTo>
                  <a:cubicBezTo>
                    <a:pt x="59" y="380"/>
                    <a:pt x="57" y="380"/>
                    <a:pt x="56" y="378"/>
                  </a:cubicBezTo>
                  <a:cubicBezTo>
                    <a:pt x="53" y="378"/>
                    <a:pt x="53" y="378"/>
                    <a:pt x="51" y="382"/>
                  </a:cubicBezTo>
                  <a:cubicBezTo>
                    <a:pt x="48" y="383"/>
                    <a:pt x="49" y="380"/>
                    <a:pt x="46" y="383"/>
                  </a:cubicBezTo>
                  <a:cubicBezTo>
                    <a:pt x="43" y="385"/>
                    <a:pt x="42" y="383"/>
                    <a:pt x="40" y="386"/>
                  </a:cubicBezTo>
                  <a:cubicBezTo>
                    <a:pt x="40" y="391"/>
                    <a:pt x="40" y="388"/>
                    <a:pt x="39" y="394"/>
                  </a:cubicBezTo>
                  <a:cubicBezTo>
                    <a:pt x="39" y="399"/>
                    <a:pt x="40" y="399"/>
                    <a:pt x="37" y="399"/>
                  </a:cubicBezTo>
                  <a:cubicBezTo>
                    <a:pt x="34" y="399"/>
                    <a:pt x="33" y="397"/>
                    <a:pt x="33" y="397"/>
                  </a:cubicBezTo>
                  <a:cubicBezTo>
                    <a:pt x="31" y="397"/>
                    <a:pt x="28" y="394"/>
                    <a:pt x="28" y="393"/>
                  </a:cubicBezTo>
                  <a:cubicBezTo>
                    <a:pt x="28" y="391"/>
                    <a:pt x="29" y="391"/>
                    <a:pt x="31" y="391"/>
                  </a:cubicBezTo>
                  <a:cubicBezTo>
                    <a:pt x="31" y="393"/>
                    <a:pt x="31" y="391"/>
                    <a:pt x="33" y="391"/>
                  </a:cubicBezTo>
                  <a:cubicBezTo>
                    <a:pt x="34" y="393"/>
                    <a:pt x="33" y="391"/>
                    <a:pt x="34" y="389"/>
                  </a:cubicBezTo>
                  <a:cubicBezTo>
                    <a:pt x="37" y="389"/>
                    <a:pt x="39" y="386"/>
                    <a:pt x="37" y="386"/>
                  </a:cubicBezTo>
                  <a:cubicBezTo>
                    <a:pt x="36" y="385"/>
                    <a:pt x="36" y="386"/>
                    <a:pt x="33" y="388"/>
                  </a:cubicBezTo>
                  <a:cubicBezTo>
                    <a:pt x="31" y="388"/>
                    <a:pt x="33" y="389"/>
                    <a:pt x="29" y="389"/>
                  </a:cubicBezTo>
                  <a:cubicBezTo>
                    <a:pt x="25" y="388"/>
                    <a:pt x="31" y="389"/>
                    <a:pt x="29" y="391"/>
                  </a:cubicBezTo>
                  <a:cubicBezTo>
                    <a:pt x="28" y="391"/>
                    <a:pt x="26" y="391"/>
                    <a:pt x="26" y="394"/>
                  </a:cubicBezTo>
                  <a:cubicBezTo>
                    <a:pt x="28" y="396"/>
                    <a:pt x="26" y="394"/>
                    <a:pt x="25" y="393"/>
                  </a:cubicBezTo>
                  <a:cubicBezTo>
                    <a:pt x="22" y="393"/>
                    <a:pt x="20" y="389"/>
                    <a:pt x="22" y="389"/>
                  </a:cubicBezTo>
                  <a:cubicBezTo>
                    <a:pt x="23" y="389"/>
                    <a:pt x="25" y="391"/>
                    <a:pt x="25" y="389"/>
                  </a:cubicBezTo>
                  <a:cubicBezTo>
                    <a:pt x="23" y="389"/>
                    <a:pt x="25" y="389"/>
                    <a:pt x="23" y="388"/>
                  </a:cubicBezTo>
                  <a:cubicBezTo>
                    <a:pt x="23" y="386"/>
                    <a:pt x="25" y="385"/>
                    <a:pt x="26" y="386"/>
                  </a:cubicBezTo>
                  <a:cubicBezTo>
                    <a:pt x="28" y="388"/>
                    <a:pt x="28" y="383"/>
                    <a:pt x="31" y="383"/>
                  </a:cubicBezTo>
                  <a:cubicBezTo>
                    <a:pt x="33" y="385"/>
                    <a:pt x="34" y="385"/>
                    <a:pt x="36" y="383"/>
                  </a:cubicBezTo>
                  <a:cubicBezTo>
                    <a:pt x="36" y="383"/>
                    <a:pt x="29" y="382"/>
                    <a:pt x="28" y="383"/>
                  </a:cubicBezTo>
                  <a:cubicBezTo>
                    <a:pt x="26" y="385"/>
                    <a:pt x="28" y="382"/>
                    <a:pt x="25" y="382"/>
                  </a:cubicBezTo>
                  <a:cubicBezTo>
                    <a:pt x="23" y="383"/>
                    <a:pt x="25" y="383"/>
                    <a:pt x="25" y="383"/>
                  </a:cubicBezTo>
                  <a:cubicBezTo>
                    <a:pt x="26" y="385"/>
                    <a:pt x="23" y="385"/>
                    <a:pt x="23" y="386"/>
                  </a:cubicBezTo>
                  <a:cubicBezTo>
                    <a:pt x="23" y="388"/>
                    <a:pt x="23" y="389"/>
                    <a:pt x="20" y="389"/>
                  </a:cubicBezTo>
                  <a:cubicBezTo>
                    <a:pt x="17" y="388"/>
                    <a:pt x="22" y="388"/>
                    <a:pt x="20" y="386"/>
                  </a:cubicBezTo>
                  <a:cubicBezTo>
                    <a:pt x="20" y="386"/>
                    <a:pt x="19" y="385"/>
                    <a:pt x="20" y="386"/>
                  </a:cubicBezTo>
                  <a:cubicBezTo>
                    <a:pt x="22" y="386"/>
                    <a:pt x="20" y="382"/>
                    <a:pt x="19" y="385"/>
                  </a:cubicBezTo>
                  <a:cubicBezTo>
                    <a:pt x="17" y="386"/>
                    <a:pt x="17" y="385"/>
                    <a:pt x="19" y="382"/>
                  </a:cubicBezTo>
                  <a:cubicBezTo>
                    <a:pt x="20" y="380"/>
                    <a:pt x="17" y="382"/>
                    <a:pt x="19" y="380"/>
                  </a:cubicBezTo>
                  <a:cubicBezTo>
                    <a:pt x="19" y="377"/>
                    <a:pt x="16" y="375"/>
                    <a:pt x="17" y="377"/>
                  </a:cubicBezTo>
                  <a:cubicBezTo>
                    <a:pt x="19" y="377"/>
                    <a:pt x="20" y="380"/>
                    <a:pt x="22" y="378"/>
                  </a:cubicBezTo>
                  <a:cubicBezTo>
                    <a:pt x="22" y="377"/>
                    <a:pt x="23" y="377"/>
                    <a:pt x="23" y="377"/>
                  </a:cubicBezTo>
                  <a:cubicBezTo>
                    <a:pt x="23" y="378"/>
                    <a:pt x="23" y="378"/>
                    <a:pt x="23" y="375"/>
                  </a:cubicBezTo>
                  <a:cubicBezTo>
                    <a:pt x="25" y="374"/>
                    <a:pt x="28" y="378"/>
                    <a:pt x="26" y="377"/>
                  </a:cubicBezTo>
                  <a:cubicBezTo>
                    <a:pt x="25" y="375"/>
                    <a:pt x="26" y="375"/>
                    <a:pt x="28" y="374"/>
                  </a:cubicBezTo>
                  <a:cubicBezTo>
                    <a:pt x="28" y="371"/>
                    <a:pt x="26" y="371"/>
                    <a:pt x="23" y="369"/>
                  </a:cubicBezTo>
                  <a:cubicBezTo>
                    <a:pt x="20" y="368"/>
                    <a:pt x="20" y="369"/>
                    <a:pt x="23" y="371"/>
                  </a:cubicBezTo>
                  <a:cubicBezTo>
                    <a:pt x="26" y="372"/>
                    <a:pt x="28" y="374"/>
                    <a:pt x="25" y="374"/>
                  </a:cubicBezTo>
                  <a:cubicBezTo>
                    <a:pt x="22" y="372"/>
                    <a:pt x="23" y="374"/>
                    <a:pt x="23" y="374"/>
                  </a:cubicBezTo>
                  <a:cubicBezTo>
                    <a:pt x="22" y="374"/>
                    <a:pt x="22" y="375"/>
                    <a:pt x="22" y="377"/>
                  </a:cubicBezTo>
                  <a:cubicBezTo>
                    <a:pt x="20" y="378"/>
                    <a:pt x="17" y="374"/>
                    <a:pt x="19" y="374"/>
                  </a:cubicBezTo>
                  <a:cubicBezTo>
                    <a:pt x="20" y="375"/>
                    <a:pt x="19" y="375"/>
                    <a:pt x="19" y="372"/>
                  </a:cubicBezTo>
                  <a:cubicBezTo>
                    <a:pt x="19" y="371"/>
                    <a:pt x="17" y="374"/>
                    <a:pt x="16" y="372"/>
                  </a:cubicBezTo>
                  <a:cubicBezTo>
                    <a:pt x="16" y="371"/>
                    <a:pt x="17" y="371"/>
                    <a:pt x="16" y="369"/>
                  </a:cubicBezTo>
                  <a:cubicBezTo>
                    <a:pt x="16" y="368"/>
                    <a:pt x="16" y="368"/>
                    <a:pt x="17" y="369"/>
                  </a:cubicBezTo>
                  <a:cubicBezTo>
                    <a:pt x="17" y="371"/>
                    <a:pt x="19" y="371"/>
                    <a:pt x="17" y="368"/>
                  </a:cubicBezTo>
                  <a:cubicBezTo>
                    <a:pt x="17" y="366"/>
                    <a:pt x="17" y="366"/>
                    <a:pt x="16" y="366"/>
                  </a:cubicBezTo>
                  <a:cubicBezTo>
                    <a:pt x="14" y="366"/>
                    <a:pt x="14" y="368"/>
                    <a:pt x="14" y="364"/>
                  </a:cubicBezTo>
                  <a:cubicBezTo>
                    <a:pt x="14" y="363"/>
                    <a:pt x="14" y="364"/>
                    <a:pt x="14" y="363"/>
                  </a:cubicBezTo>
                  <a:cubicBezTo>
                    <a:pt x="13" y="363"/>
                    <a:pt x="14" y="361"/>
                    <a:pt x="16" y="363"/>
                  </a:cubicBezTo>
                  <a:cubicBezTo>
                    <a:pt x="16" y="363"/>
                    <a:pt x="17" y="361"/>
                    <a:pt x="17" y="360"/>
                  </a:cubicBezTo>
                  <a:cubicBezTo>
                    <a:pt x="19" y="357"/>
                    <a:pt x="17" y="357"/>
                    <a:pt x="17" y="358"/>
                  </a:cubicBezTo>
                  <a:cubicBezTo>
                    <a:pt x="16" y="361"/>
                    <a:pt x="16" y="361"/>
                    <a:pt x="14" y="360"/>
                  </a:cubicBezTo>
                  <a:cubicBezTo>
                    <a:pt x="13" y="358"/>
                    <a:pt x="13" y="358"/>
                    <a:pt x="14" y="358"/>
                  </a:cubicBezTo>
                  <a:cubicBezTo>
                    <a:pt x="16" y="358"/>
                    <a:pt x="16" y="358"/>
                    <a:pt x="14" y="357"/>
                  </a:cubicBezTo>
                  <a:cubicBezTo>
                    <a:pt x="13" y="357"/>
                    <a:pt x="14" y="357"/>
                    <a:pt x="13" y="357"/>
                  </a:cubicBezTo>
                  <a:cubicBezTo>
                    <a:pt x="11" y="355"/>
                    <a:pt x="11" y="355"/>
                    <a:pt x="10" y="354"/>
                  </a:cubicBezTo>
                  <a:cubicBezTo>
                    <a:pt x="8" y="354"/>
                    <a:pt x="11" y="352"/>
                    <a:pt x="13" y="354"/>
                  </a:cubicBezTo>
                  <a:cubicBezTo>
                    <a:pt x="14" y="355"/>
                    <a:pt x="16" y="355"/>
                    <a:pt x="14" y="354"/>
                  </a:cubicBezTo>
                  <a:cubicBezTo>
                    <a:pt x="13" y="352"/>
                    <a:pt x="11" y="351"/>
                    <a:pt x="14" y="352"/>
                  </a:cubicBezTo>
                  <a:cubicBezTo>
                    <a:pt x="17" y="352"/>
                    <a:pt x="16" y="352"/>
                    <a:pt x="13" y="351"/>
                  </a:cubicBezTo>
                  <a:cubicBezTo>
                    <a:pt x="11" y="349"/>
                    <a:pt x="14" y="349"/>
                    <a:pt x="13" y="347"/>
                  </a:cubicBezTo>
                  <a:cubicBezTo>
                    <a:pt x="13" y="347"/>
                    <a:pt x="14" y="346"/>
                    <a:pt x="16" y="347"/>
                  </a:cubicBezTo>
                  <a:cubicBezTo>
                    <a:pt x="17" y="349"/>
                    <a:pt x="16" y="346"/>
                    <a:pt x="14" y="344"/>
                  </a:cubicBezTo>
                  <a:cubicBezTo>
                    <a:pt x="14" y="343"/>
                    <a:pt x="16" y="341"/>
                    <a:pt x="14" y="341"/>
                  </a:cubicBezTo>
                  <a:cubicBezTo>
                    <a:pt x="13" y="343"/>
                    <a:pt x="14" y="346"/>
                    <a:pt x="13" y="346"/>
                  </a:cubicBezTo>
                  <a:cubicBezTo>
                    <a:pt x="11" y="346"/>
                    <a:pt x="13" y="343"/>
                    <a:pt x="11" y="340"/>
                  </a:cubicBezTo>
                  <a:cubicBezTo>
                    <a:pt x="11" y="336"/>
                    <a:pt x="13" y="336"/>
                    <a:pt x="13" y="335"/>
                  </a:cubicBezTo>
                  <a:cubicBezTo>
                    <a:pt x="13" y="332"/>
                    <a:pt x="16" y="335"/>
                    <a:pt x="16" y="335"/>
                  </a:cubicBezTo>
                  <a:cubicBezTo>
                    <a:pt x="14" y="333"/>
                    <a:pt x="16" y="333"/>
                    <a:pt x="14" y="333"/>
                  </a:cubicBezTo>
                  <a:cubicBezTo>
                    <a:pt x="14" y="332"/>
                    <a:pt x="13" y="332"/>
                    <a:pt x="11" y="330"/>
                  </a:cubicBezTo>
                  <a:cubicBezTo>
                    <a:pt x="11" y="329"/>
                    <a:pt x="11" y="330"/>
                    <a:pt x="10" y="329"/>
                  </a:cubicBezTo>
                  <a:cubicBezTo>
                    <a:pt x="10" y="327"/>
                    <a:pt x="11" y="329"/>
                    <a:pt x="14" y="329"/>
                  </a:cubicBezTo>
                  <a:cubicBezTo>
                    <a:pt x="16" y="329"/>
                    <a:pt x="17" y="329"/>
                    <a:pt x="19" y="330"/>
                  </a:cubicBezTo>
                  <a:cubicBezTo>
                    <a:pt x="22" y="332"/>
                    <a:pt x="17" y="327"/>
                    <a:pt x="19" y="327"/>
                  </a:cubicBezTo>
                  <a:cubicBezTo>
                    <a:pt x="20" y="327"/>
                    <a:pt x="17" y="324"/>
                    <a:pt x="17" y="326"/>
                  </a:cubicBezTo>
                  <a:cubicBezTo>
                    <a:pt x="17" y="327"/>
                    <a:pt x="16" y="324"/>
                    <a:pt x="13" y="326"/>
                  </a:cubicBezTo>
                  <a:cubicBezTo>
                    <a:pt x="10" y="326"/>
                    <a:pt x="10" y="326"/>
                    <a:pt x="10" y="324"/>
                  </a:cubicBezTo>
                  <a:cubicBezTo>
                    <a:pt x="11" y="322"/>
                    <a:pt x="11" y="324"/>
                    <a:pt x="13" y="324"/>
                  </a:cubicBezTo>
                  <a:cubicBezTo>
                    <a:pt x="14" y="324"/>
                    <a:pt x="10" y="322"/>
                    <a:pt x="11" y="321"/>
                  </a:cubicBezTo>
                  <a:cubicBezTo>
                    <a:pt x="13" y="318"/>
                    <a:pt x="16" y="319"/>
                    <a:pt x="16" y="318"/>
                  </a:cubicBezTo>
                  <a:cubicBezTo>
                    <a:pt x="16" y="315"/>
                    <a:pt x="14" y="316"/>
                    <a:pt x="14" y="315"/>
                  </a:cubicBezTo>
                  <a:cubicBezTo>
                    <a:pt x="13" y="313"/>
                    <a:pt x="11" y="313"/>
                    <a:pt x="11" y="315"/>
                  </a:cubicBezTo>
                  <a:cubicBezTo>
                    <a:pt x="11" y="316"/>
                    <a:pt x="8" y="315"/>
                    <a:pt x="6" y="313"/>
                  </a:cubicBezTo>
                  <a:cubicBezTo>
                    <a:pt x="6" y="310"/>
                    <a:pt x="3" y="312"/>
                    <a:pt x="3" y="313"/>
                  </a:cubicBezTo>
                  <a:cubicBezTo>
                    <a:pt x="3" y="316"/>
                    <a:pt x="3" y="316"/>
                    <a:pt x="2" y="315"/>
                  </a:cubicBezTo>
                  <a:cubicBezTo>
                    <a:pt x="0" y="312"/>
                    <a:pt x="3" y="310"/>
                    <a:pt x="6" y="307"/>
                  </a:cubicBezTo>
                  <a:cubicBezTo>
                    <a:pt x="11" y="305"/>
                    <a:pt x="8" y="302"/>
                    <a:pt x="11" y="304"/>
                  </a:cubicBezTo>
                  <a:cubicBezTo>
                    <a:pt x="13" y="304"/>
                    <a:pt x="10" y="302"/>
                    <a:pt x="13" y="302"/>
                  </a:cubicBezTo>
                  <a:cubicBezTo>
                    <a:pt x="16" y="302"/>
                    <a:pt x="13" y="305"/>
                    <a:pt x="16" y="307"/>
                  </a:cubicBezTo>
                  <a:cubicBezTo>
                    <a:pt x="19" y="308"/>
                    <a:pt x="14" y="313"/>
                    <a:pt x="17" y="312"/>
                  </a:cubicBezTo>
                  <a:cubicBezTo>
                    <a:pt x="19" y="310"/>
                    <a:pt x="17" y="310"/>
                    <a:pt x="19" y="305"/>
                  </a:cubicBezTo>
                  <a:cubicBezTo>
                    <a:pt x="19" y="301"/>
                    <a:pt x="19" y="302"/>
                    <a:pt x="19" y="299"/>
                  </a:cubicBezTo>
                  <a:cubicBezTo>
                    <a:pt x="19" y="298"/>
                    <a:pt x="22" y="298"/>
                    <a:pt x="20" y="296"/>
                  </a:cubicBezTo>
                  <a:cubicBezTo>
                    <a:pt x="20" y="294"/>
                    <a:pt x="19" y="294"/>
                    <a:pt x="22" y="293"/>
                  </a:cubicBezTo>
                  <a:cubicBezTo>
                    <a:pt x="23" y="293"/>
                    <a:pt x="25" y="291"/>
                    <a:pt x="25" y="290"/>
                  </a:cubicBezTo>
                  <a:cubicBezTo>
                    <a:pt x="26" y="288"/>
                    <a:pt x="26" y="285"/>
                    <a:pt x="23" y="285"/>
                  </a:cubicBezTo>
                  <a:cubicBezTo>
                    <a:pt x="22" y="285"/>
                    <a:pt x="20" y="284"/>
                    <a:pt x="22" y="284"/>
                  </a:cubicBezTo>
                  <a:cubicBezTo>
                    <a:pt x="23" y="282"/>
                    <a:pt x="23" y="279"/>
                    <a:pt x="22" y="276"/>
                  </a:cubicBezTo>
                  <a:cubicBezTo>
                    <a:pt x="22" y="273"/>
                    <a:pt x="26" y="273"/>
                    <a:pt x="25" y="268"/>
                  </a:cubicBezTo>
                  <a:cubicBezTo>
                    <a:pt x="23" y="265"/>
                    <a:pt x="25" y="266"/>
                    <a:pt x="25" y="263"/>
                  </a:cubicBezTo>
                  <a:cubicBezTo>
                    <a:pt x="25" y="262"/>
                    <a:pt x="25" y="262"/>
                    <a:pt x="26" y="263"/>
                  </a:cubicBezTo>
                  <a:cubicBezTo>
                    <a:pt x="28" y="265"/>
                    <a:pt x="29" y="260"/>
                    <a:pt x="25" y="260"/>
                  </a:cubicBezTo>
                  <a:cubicBezTo>
                    <a:pt x="22" y="259"/>
                    <a:pt x="28" y="257"/>
                    <a:pt x="26" y="256"/>
                  </a:cubicBezTo>
                  <a:cubicBezTo>
                    <a:pt x="23" y="256"/>
                    <a:pt x="23" y="251"/>
                    <a:pt x="22" y="256"/>
                  </a:cubicBezTo>
                  <a:cubicBezTo>
                    <a:pt x="22" y="257"/>
                    <a:pt x="19" y="259"/>
                    <a:pt x="16" y="252"/>
                  </a:cubicBezTo>
                  <a:cubicBezTo>
                    <a:pt x="14" y="248"/>
                    <a:pt x="16" y="248"/>
                    <a:pt x="17" y="238"/>
                  </a:cubicBezTo>
                  <a:cubicBezTo>
                    <a:pt x="17" y="232"/>
                    <a:pt x="19" y="240"/>
                    <a:pt x="20" y="231"/>
                  </a:cubicBezTo>
                  <a:cubicBezTo>
                    <a:pt x="22" y="223"/>
                    <a:pt x="19" y="224"/>
                    <a:pt x="19" y="218"/>
                  </a:cubicBezTo>
                  <a:cubicBezTo>
                    <a:pt x="20" y="210"/>
                    <a:pt x="17" y="215"/>
                    <a:pt x="17" y="207"/>
                  </a:cubicBezTo>
                  <a:cubicBezTo>
                    <a:pt x="19" y="203"/>
                    <a:pt x="22" y="210"/>
                    <a:pt x="22" y="203"/>
                  </a:cubicBezTo>
                  <a:cubicBezTo>
                    <a:pt x="22" y="196"/>
                    <a:pt x="23" y="206"/>
                    <a:pt x="23" y="196"/>
                  </a:cubicBezTo>
                  <a:cubicBezTo>
                    <a:pt x="25" y="190"/>
                    <a:pt x="26" y="195"/>
                    <a:pt x="26" y="190"/>
                  </a:cubicBezTo>
                  <a:cubicBezTo>
                    <a:pt x="26" y="187"/>
                    <a:pt x="31" y="184"/>
                    <a:pt x="31" y="175"/>
                  </a:cubicBezTo>
                  <a:cubicBezTo>
                    <a:pt x="31" y="167"/>
                    <a:pt x="36" y="171"/>
                    <a:pt x="34" y="165"/>
                  </a:cubicBezTo>
                  <a:cubicBezTo>
                    <a:pt x="33" y="161"/>
                    <a:pt x="37" y="158"/>
                    <a:pt x="36" y="154"/>
                  </a:cubicBezTo>
                  <a:cubicBezTo>
                    <a:pt x="34" y="151"/>
                    <a:pt x="36" y="150"/>
                    <a:pt x="34" y="142"/>
                  </a:cubicBezTo>
                  <a:cubicBezTo>
                    <a:pt x="33" y="134"/>
                    <a:pt x="34" y="133"/>
                    <a:pt x="36" y="131"/>
                  </a:cubicBezTo>
                  <a:cubicBezTo>
                    <a:pt x="37" y="129"/>
                    <a:pt x="37" y="125"/>
                    <a:pt x="36" y="120"/>
                  </a:cubicBezTo>
                  <a:cubicBezTo>
                    <a:pt x="33" y="116"/>
                    <a:pt x="37" y="117"/>
                    <a:pt x="39" y="111"/>
                  </a:cubicBezTo>
                  <a:cubicBezTo>
                    <a:pt x="39" y="103"/>
                    <a:pt x="40" y="106"/>
                    <a:pt x="40" y="101"/>
                  </a:cubicBezTo>
                  <a:cubicBezTo>
                    <a:pt x="39" y="98"/>
                    <a:pt x="43" y="91"/>
                    <a:pt x="42" y="88"/>
                  </a:cubicBezTo>
                  <a:cubicBezTo>
                    <a:pt x="40" y="84"/>
                    <a:pt x="45" y="83"/>
                    <a:pt x="43" y="77"/>
                  </a:cubicBezTo>
                  <a:cubicBezTo>
                    <a:pt x="40" y="69"/>
                    <a:pt x="45" y="63"/>
                    <a:pt x="43" y="63"/>
                  </a:cubicBezTo>
                  <a:cubicBezTo>
                    <a:pt x="40" y="61"/>
                    <a:pt x="43" y="58"/>
                    <a:pt x="43" y="58"/>
                  </a:cubicBezTo>
                  <a:cubicBezTo>
                    <a:pt x="45" y="58"/>
                    <a:pt x="45" y="56"/>
                    <a:pt x="46" y="47"/>
                  </a:cubicBezTo>
                  <a:cubicBezTo>
                    <a:pt x="48" y="38"/>
                    <a:pt x="45" y="36"/>
                    <a:pt x="46" y="30"/>
                  </a:cubicBezTo>
                  <a:cubicBezTo>
                    <a:pt x="46" y="24"/>
                    <a:pt x="45" y="24"/>
                    <a:pt x="45" y="19"/>
                  </a:cubicBezTo>
                  <a:cubicBezTo>
                    <a:pt x="45" y="16"/>
                    <a:pt x="43" y="21"/>
                    <a:pt x="43" y="10"/>
                  </a:cubicBezTo>
                  <a:cubicBezTo>
                    <a:pt x="53" y="7"/>
                    <a:pt x="46" y="4"/>
                    <a:pt x="48" y="4"/>
                  </a:cubicBezTo>
                  <a:cubicBezTo>
                    <a:pt x="51" y="4"/>
                    <a:pt x="51" y="0"/>
                    <a:pt x="51" y="0"/>
                  </a:cubicBezTo>
                  <a:close/>
                  <a:moveTo>
                    <a:pt x="59" y="411"/>
                  </a:moveTo>
                  <a:cubicBezTo>
                    <a:pt x="59" y="383"/>
                    <a:pt x="59" y="383"/>
                    <a:pt x="59" y="383"/>
                  </a:cubicBezTo>
                  <a:moveTo>
                    <a:pt x="59" y="411"/>
                  </a:moveTo>
                  <a:cubicBezTo>
                    <a:pt x="59" y="383"/>
                    <a:pt x="59" y="383"/>
                    <a:pt x="59" y="383"/>
                  </a:cubicBezTo>
                  <a:cubicBezTo>
                    <a:pt x="57" y="382"/>
                    <a:pt x="56" y="385"/>
                    <a:pt x="54" y="385"/>
                  </a:cubicBezTo>
                  <a:cubicBezTo>
                    <a:pt x="53" y="385"/>
                    <a:pt x="53" y="382"/>
                    <a:pt x="51" y="382"/>
                  </a:cubicBezTo>
                  <a:cubicBezTo>
                    <a:pt x="49" y="382"/>
                    <a:pt x="49" y="385"/>
                    <a:pt x="48" y="386"/>
                  </a:cubicBezTo>
                  <a:cubicBezTo>
                    <a:pt x="46" y="386"/>
                    <a:pt x="45" y="385"/>
                    <a:pt x="45" y="385"/>
                  </a:cubicBezTo>
                  <a:cubicBezTo>
                    <a:pt x="43" y="385"/>
                    <a:pt x="45" y="385"/>
                    <a:pt x="45" y="386"/>
                  </a:cubicBezTo>
                  <a:cubicBezTo>
                    <a:pt x="45" y="388"/>
                    <a:pt x="46" y="386"/>
                    <a:pt x="46" y="388"/>
                  </a:cubicBezTo>
                  <a:cubicBezTo>
                    <a:pt x="45" y="389"/>
                    <a:pt x="45" y="389"/>
                    <a:pt x="45" y="388"/>
                  </a:cubicBezTo>
                  <a:cubicBezTo>
                    <a:pt x="43" y="386"/>
                    <a:pt x="43" y="389"/>
                    <a:pt x="45" y="393"/>
                  </a:cubicBezTo>
                  <a:cubicBezTo>
                    <a:pt x="45" y="396"/>
                    <a:pt x="51" y="391"/>
                    <a:pt x="53" y="393"/>
                  </a:cubicBezTo>
                  <a:cubicBezTo>
                    <a:pt x="54" y="396"/>
                    <a:pt x="45" y="396"/>
                    <a:pt x="46" y="399"/>
                  </a:cubicBezTo>
                  <a:cubicBezTo>
                    <a:pt x="46" y="403"/>
                    <a:pt x="56" y="405"/>
                    <a:pt x="56" y="406"/>
                  </a:cubicBezTo>
                  <a:cubicBezTo>
                    <a:pt x="49" y="405"/>
                    <a:pt x="51" y="403"/>
                    <a:pt x="51" y="405"/>
                  </a:cubicBezTo>
                  <a:cubicBezTo>
                    <a:pt x="49" y="406"/>
                    <a:pt x="48" y="403"/>
                    <a:pt x="46" y="403"/>
                  </a:cubicBezTo>
                  <a:cubicBezTo>
                    <a:pt x="45" y="405"/>
                    <a:pt x="48" y="406"/>
                    <a:pt x="45" y="405"/>
                  </a:cubicBezTo>
                  <a:cubicBezTo>
                    <a:pt x="42" y="402"/>
                    <a:pt x="39" y="400"/>
                    <a:pt x="40" y="402"/>
                  </a:cubicBezTo>
                  <a:cubicBezTo>
                    <a:pt x="40" y="405"/>
                    <a:pt x="45" y="403"/>
                    <a:pt x="42" y="405"/>
                  </a:cubicBezTo>
                  <a:cubicBezTo>
                    <a:pt x="39" y="405"/>
                    <a:pt x="40" y="406"/>
                    <a:pt x="39" y="406"/>
                  </a:cubicBezTo>
                  <a:cubicBezTo>
                    <a:pt x="36" y="405"/>
                    <a:pt x="36" y="405"/>
                    <a:pt x="36" y="405"/>
                  </a:cubicBezTo>
                  <a:cubicBezTo>
                    <a:pt x="36" y="406"/>
                    <a:pt x="34" y="405"/>
                    <a:pt x="33" y="405"/>
                  </a:cubicBezTo>
                  <a:cubicBezTo>
                    <a:pt x="31" y="405"/>
                    <a:pt x="34" y="406"/>
                    <a:pt x="34" y="406"/>
                  </a:cubicBezTo>
                  <a:cubicBezTo>
                    <a:pt x="33" y="408"/>
                    <a:pt x="31" y="405"/>
                    <a:pt x="31" y="406"/>
                  </a:cubicBezTo>
                  <a:cubicBezTo>
                    <a:pt x="31" y="408"/>
                    <a:pt x="31" y="408"/>
                    <a:pt x="31" y="408"/>
                  </a:cubicBezTo>
                  <a:cubicBezTo>
                    <a:pt x="33" y="410"/>
                    <a:pt x="34" y="408"/>
                    <a:pt x="36" y="408"/>
                  </a:cubicBezTo>
                  <a:cubicBezTo>
                    <a:pt x="36" y="410"/>
                    <a:pt x="36" y="406"/>
                    <a:pt x="37" y="406"/>
                  </a:cubicBezTo>
                  <a:cubicBezTo>
                    <a:pt x="37" y="406"/>
                    <a:pt x="36" y="408"/>
                    <a:pt x="37" y="408"/>
                  </a:cubicBezTo>
                  <a:cubicBezTo>
                    <a:pt x="37" y="410"/>
                    <a:pt x="40" y="406"/>
                    <a:pt x="39" y="408"/>
                  </a:cubicBezTo>
                  <a:cubicBezTo>
                    <a:pt x="39" y="411"/>
                    <a:pt x="39" y="410"/>
                    <a:pt x="40" y="410"/>
                  </a:cubicBezTo>
                  <a:cubicBezTo>
                    <a:pt x="40" y="410"/>
                    <a:pt x="40" y="411"/>
                    <a:pt x="42" y="410"/>
                  </a:cubicBezTo>
                  <a:cubicBezTo>
                    <a:pt x="43" y="410"/>
                    <a:pt x="45" y="411"/>
                    <a:pt x="45" y="411"/>
                  </a:cubicBezTo>
                  <a:cubicBezTo>
                    <a:pt x="46" y="410"/>
                    <a:pt x="46" y="411"/>
                    <a:pt x="48" y="411"/>
                  </a:cubicBezTo>
                  <a:cubicBezTo>
                    <a:pt x="48" y="410"/>
                    <a:pt x="49" y="411"/>
                    <a:pt x="49" y="410"/>
                  </a:cubicBezTo>
                  <a:cubicBezTo>
                    <a:pt x="49" y="408"/>
                    <a:pt x="49" y="411"/>
                    <a:pt x="51" y="411"/>
                  </a:cubicBezTo>
                  <a:cubicBezTo>
                    <a:pt x="56" y="411"/>
                    <a:pt x="57" y="413"/>
                    <a:pt x="57" y="411"/>
                  </a:cubicBezTo>
                  <a:cubicBezTo>
                    <a:pt x="57" y="410"/>
                    <a:pt x="57" y="411"/>
                    <a:pt x="59" y="411"/>
                  </a:cubicBezTo>
                  <a:close/>
                  <a:moveTo>
                    <a:pt x="20" y="291"/>
                  </a:moveTo>
                  <a:cubicBezTo>
                    <a:pt x="20" y="291"/>
                    <a:pt x="19" y="291"/>
                    <a:pt x="20" y="293"/>
                  </a:cubicBezTo>
                  <a:cubicBezTo>
                    <a:pt x="22" y="293"/>
                    <a:pt x="23" y="291"/>
                    <a:pt x="23" y="291"/>
                  </a:cubicBezTo>
                  <a:cubicBezTo>
                    <a:pt x="25" y="290"/>
                    <a:pt x="23" y="290"/>
                    <a:pt x="23" y="290"/>
                  </a:cubicBezTo>
                  <a:cubicBezTo>
                    <a:pt x="25" y="290"/>
                    <a:pt x="26" y="288"/>
                    <a:pt x="23" y="287"/>
                  </a:cubicBezTo>
                  <a:cubicBezTo>
                    <a:pt x="22" y="285"/>
                    <a:pt x="23" y="287"/>
                    <a:pt x="22" y="287"/>
                  </a:cubicBezTo>
                  <a:cubicBezTo>
                    <a:pt x="22" y="287"/>
                    <a:pt x="20" y="287"/>
                    <a:pt x="20" y="288"/>
                  </a:cubicBezTo>
                  <a:cubicBezTo>
                    <a:pt x="22" y="290"/>
                    <a:pt x="20" y="288"/>
                    <a:pt x="19" y="290"/>
                  </a:cubicBezTo>
                  <a:cubicBezTo>
                    <a:pt x="19" y="290"/>
                    <a:pt x="19" y="290"/>
                    <a:pt x="20" y="291"/>
                  </a:cubicBezTo>
                  <a:close/>
                  <a:moveTo>
                    <a:pt x="43" y="402"/>
                  </a:moveTo>
                  <a:cubicBezTo>
                    <a:pt x="42" y="400"/>
                    <a:pt x="42" y="400"/>
                    <a:pt x="43" y="400"/>
                  </a:cubicBezTo>
                  <a:cubicBezTo>
                    <a:pt x="45" y="402"/>
                    <a:pt x="45" y="402"/>
                    <a:pt x="43" y="400"/>
                  </a:cubicBezTo>
                  <a:cubicBezTo>
                    <a:pt x="43" y="399"/>
                    <a:pt x="43" y="397"/>
                    <a:pt x="43" y="396"/>
                  </a:cubicBezTo>
                  <a:cubicBezTo>
                    <a:pt x="43" y="394"/>
                    <a:pt x="42" y="396"/>
                    <a:pt x="42" y="397"/>
                  </a:cubicBezTo>
                  <a:cubicBezTo>
                    <a:pt x="42" y="399"/>
                    <a:pt x="40" y="397"/>
                    <a:pt x="40" y="399"/>
                  </a:cubicBezTo>
                  <a:cubicBezTo>
                    <a:pt x="40" y="400"/>
                    <a:pt x="42" y="402"/>
                    <a:pt x="45" y="403"/>
                  </a:cubicBezTo>
                  <a:cubicBezTo>
                    <a:pt x="46" y="405"/>
                    <a:pt x="45" y="403"/>
                    <a:pt x="43" y="402"/>
                  </a:cubicBezTo>
                  <a:close/>
                  <a:moveTo>
                    <a:pt x="39" y="402"/>
                  </a:moveTo>
                  <a:cubicBezTo>
                    <a:pt x="39" y="400"/>
                    <a:pt x="37" y="402"/>
                    <a:pt x="37" y="400"/>
                  </a:cubicBezTo>
                  <a:cubicBezTo>
                    <a:pt x="36" y="399"/>
                    <a:pt x="34" y="399"/>
                    <a:pt x="34" y="400"/>
                  </a:cubicBezTo>
                  <a:cubicBezTo>
                    <a:pt x="34" y="402"/>
                    <a:pt x="33" y="403"/>
                    <a:pt x="34" y="403"/>
                  </a:cubicBezTo>
                  <a:cubicBezTo>
                    <a:pt x="36" y="403"/>
                    <a:pt x="34" y="402"/>
                    <a:pt x="36" y="403"/>
                  </a:cubicBezTo>
                  <a:cubicBezTo>
                    <a:pt x="37" y="403"/>
                    <a:pt x="36" y="403"/>
                    <a:pt x="37" y="405"/>
                  </a:cubicBezTo>
                  <a:cubicBezTo>
                    <a:pt x="39" y="405"/>
                    <a:pt x="39" y="403"/>
                    <a:pt x="39" y="402"/>
                  </a:cubicBezTo>
                  <a:close/>
                  <a:moveTo>
                    <a:pt x="13" y="265"/>
                  </a:moveTo>
                  <a:cubicBezTo>
                    <a:pt x="13" y="266"/>
                    <a:pt x="14" y="266"/>
                    <a:pt x="13" y="271"/>
                  </a:cubicBezTo>
                  <a:cubicBezTo>
                    <a:pt x="11" y="276"/>
                    <a:pt x="13" y="274"/>
                    <a:pt x="16" y="276"/>
                  </a:cubicBezTo>
                  <a:cubicBezTo>
                    <a:pt x="20" y="276"/>
                    <a:pt x="16" y="273"/>
                    <a:pt x="17" y="273"/>
                  </a:cubicBezTo>
                  <a:cubicBezTo>
                    <a:pt x="20" y="273"/>
                    <a:pt x="17" y="270"/>
                    <a:pt x="19" y="270"/>
                  </a:cubicBezTo>
                  <a:cubicBezTo>
                    <a:pt x="20" y="270"/>
                    <a:pt x="20" y="270"/>
                    <a:pt x="17" y="266"/>
                  </a:cubicBezTo>
                  <a:cubicBezTo>
                    <a:pt x="16" y="265"/>
                    <a:pt x="19" y="266"/>
                    <a:pt x="17" y="265"/>
                  </a:cubicBezTo>
                  <a:cubicBezTo>
                    <a:pt x="17" y="263"/>
                    <a:pt x="17" y="263"/>
                    <a:pt x="19" y="263"/>
                  </a:cubicBezTo>
                  <a:cubicBezTo>
                    <a:pt x="22" y="263"/>
                    <a:pt x="20" y="262"/>
                    <a:pt x="19" y="260"/>
                  </a:cubicBezTo>
                  <a:cubicBezTo>
                    <a:pt x="19" y="259"/>
                    <a:pt x="19" y="257"/>
                    <a:pt x="17" y="259"/>
                  </a:cubicBezTo>
                  <a:cubicBezTo>
                    <a:pt x="14" y="259"/>
                    <a:pt x="17" y="257"/>
                    <a:pt x="16" y="257"/>
                  </a:cubicBezTo>
                  <a:cubicBezTo>
                    <a:pt x="14" y="257"/>
                    <a:pt x="14" y="257"/>
                    <a:pt x="14" y="259"/>
                  </a:cubicBezTo>
                  <a:cubicBezTo>
                    <a:pt x="16" y="262"/>
                    <a:pt x="14" y="262"/>
                    <a:pt x="13" y="265"/>
                  </a:cubicBezTo>
                  <a:close/>
                  <a:moveTo>
                    <a:pt x="22" y="281"/>
                  </a:moveTo>
                  <a:cubicBezTo>
                    <a:pt x="22" y="281"/>
                    <a:pt x="22" y="282"/>
                    <a:pt x="20" y="282"/>
                  </a:cubicBezTo>
                  <a:cubicBezTo>
                    <a:pt x="20" y="282"/>
                    <a:pt x="20" y="281"/>
                    <a:pt x="22" y="281"/>
                  </a:cubicBezTo>
                  <a:close/>
                  <a:moveTo>
                    <a:pt x="16" y="281"/>
                  </a:moveTo>
                  <a:cubicBezTo>
                    <a:pt x="17" y="281"/>
                    <a:pt x="17" y="281"/>
                    <a:pt x="17" y="281"/>
                  </a:cubicBezTo>
                  <a:cubicBezTo>
                    <a:pt x="16" y="279"/>
                    <a:pt x="16" y="281"/>
                    <a:pt x="14" y="281"/>
                  </a:cubicBezTo>
                  <a:cubicBezTo>
                    <a:pt x="14" y="279"/>
                    <a:pt x="13" y="281"/>
                    <a:pt x="14" y="281"/>
                  </a:cubicBezTo>
                  <a:cubicBezTo>
                    <a:pt x="16" y="282"/>
                    <a:pt x="16" y="282"/>
                    <a:pt x="16" y="281"/>
                  </a:cubicBezTo>
                  <a:close/>
                  <a:moveTo>
                    <a:pt x="16" y="296"/>
                  </a:moveTo>
                  <a:cubicBezTo>
                    <a:pt x="16" y="296"/>
                    <a:pt x="16" y="296"/>
                    <a:pt x="17" y="296"/>
                  </a:cubicBezTo>
                  <a:cubicBezTo>
                    <a:pt x="17" y="298"/>
                    <a:pt x="17" y="296"/>
                    <a:pt x="17" y="294"/>
                  </a:cubicBezTo>
                  <a:cubicBezTo>
                    <a:pt x="16" y="293"/>
                    <a:pt x="16" y="294"/>
                    <a:pt x="14" y="294"/>
                  </a:cubicBezTo>
                  <a:cubicBezTo>
                    <a:pt x="13" y="293"/>
                    <a:pt x="13" y="294"/>
                    <a:pt x="14" y="296"/>
                  </a:cubicBezTo>
                  <a:cubicBezTo>
                    <a:pt x="14" y="296"/>
                    <a:pt x="14" y="296"/>
                    <a:pt x="16" y="296"/>
                  </a:cubicBezTo>
                  <a:close/>
                  <a:moveTo>
                    <a:pt x="16" y="293"/>
                  </a:moveTo>
                  <a:cubicBezTo>
                    <a:pt x="16" y="293"/>
                    <a:pt x="16" y="293"/>
                    <a:pt x="14" y="291"/>
                  </a:cubicBezTo>
                  <a:cubicBezTo>
                    <a:pt x="13" y="291"/>
                    <a:pt x="13" y="293"/>
                    <a:pt x="13" y="293"/>
                  </a:cubicBezTo>
                  <a:cubicBezTo>
                    <a:pt x="11" y="294"/>
                    <a:pt x="13" y="293"/>
                    <a:pt x="16" y="293"/>
                  </a:cubicBezTo>
                  <a:close/>
                  <a:moveTo>
                    <a:pt x="14" y="290"/>
                  </a:moveTo>
                  <a:cubicBezTo>
                    <a:pt x="16" y="290"/>
                    <a:pt x="16" y="290"/>
                    <a:pt x="16" y="290"/>
                  </a:cubicBezTo>
                  <a:cubicBezTo>
                    <a:pt x="16" y="288"/>
                    <a:pt x="14" y="288"/>
                    <a:pt x="13" y="290"/>
                  </a:cubicBezTo>
                  <a:cubicBezTo>
                    <a:pt x="11" y="290"/>
                    <a:pt x="13" y="290"/>
                    <a:pt x="13" y="291"/>
                  </a:cubicBezTo>
                  <a:cubicBezTo>
                    <a:pt x="13" y="291"/>
                    <a:pt x="14" y="291"/>
                    <a:pt x="14" y="290"/>
                  </a:cubicBezTo>
                  <a:close/>
                  <a:moveTo>
                    <a:pt x="17" y="290"/>
                  </a:moveTo>
                  <a:cubicBezTo>
                    <a:pt x="19" y="290"/>
                    <a:pt x="19" y="288"/>
                    <a:pt x="17" y="288"/>
                  </a:cubicBezTo>
                  <a:cubicBezTo>
                    <a:pt x="16" y="288"/>
                    <a:pt x="17" y="288"/>
                    <a:pt x="17" y="290"/>
                  </a:cubicBezTo>
                  <a:cubicBezTo>
                    <a:pt x="17" y="290"/>
                    <a:pt x="17" y="290"/>
                    <a:pt x="17" y="290"/>
                  </a:cubicBezTo>
                  <a:close/>
                  <a:moveTo>
                    <a:pt x="19" y="301"/>
                  </a:moveTo>
                  <a:cubicBezTo>
                    <a:pt x="19" y="299"/>
                    <a:pt x="19" y="299"/>
                    <a:pt x="17" y="299"/>
                  </a:cubicBezTo>
                  <a:cubicBezTo>
                    <a:pt x="17" y="299"/>
                    <a:pt x="16" y="301"/>
                    <a:pt x="17" y="302"/>
                  </a:cubicBezTo>
                  <a:cubicBezTo>
                    <a:pt x="17" y="302"/>
                    <a:pt x="19" y="302"/>
                    <a:pt x="19" y="301"/>
                  </a:cubicBezTo>
                  <a:close/>
                  <a:moveTo>
                    <a:pt x="13" y="301"/>
                  </a:moveTo>
                  <a:cubicBezTo>
                    <a:pt x="14" y="301"/>
                    <a:pt x="13" y="299"/>
                    <a:pt x="13" y="299"/>
                  </a:cubicBezTo>
                  <a:cubicBezTo>
                    <a:pt x="11" y="298"/>
                    <a:pt x="11" y="299"/>
                    <a:pt x="11" y="301"/>
                  </a:cubicBezTo>
                  <a:cubicBezTo>
                    <a:pt x="13" y="301"/>
                    <a:pt x="11" y="302"/>
                    <a:pt x="13" y="302"/>
                  </a:cubicBezTo>
                  <a:cubicBezTo>
                    <a:pt x="13" y="301"/>
                    <a:pt x="13" y="301"/>
                    <a:pt x="13" y="301"/>
                  </a:cubicBezTo>
                  <a:close/>
                  <a:moveTo>
                    <a:pt x="14" y="301"/>
                  </a:moveTo>
                  <a:cubicBezTo>
                    <a:pt x="14" y="301"/>
                    <a:pt x="16" y="299"/>
                    <a:pt x="16" y="301"/>
                  </a:cubicBezTo>
                  <a:cubicBezTo>
                    <a:pt x="16" y="301"/>
                    <a:pt x="16" y="302"/>
                    <a:pt x="14" y="301"/>
                  </a:cubicBezTo>
                  <a:close/>
                  <a:moveTo>
                    <a:pt x="17" y="304"/>
                  </a:moveTo>
                  <a:cubicBezTo>
                    <a:pt x="17" y="304"/>
                    <a:pt x="17" y="304"/>
                    <a:pt x="17" y="302"/>
                  </a:cubicBezTo>
                  <a:cubicBezTo>
                    <a:pt x="17" y="302"/>
                    <a:pt x="16" y="302"/>
                    <a:pt x="16" y="304"/>
                  </a:cubicBezTo>
                  <a:cubicBezTo>
                    <a:pt x="16" y="305"/>
                    <a:pt x="16" y="305"/>
                    <a:pt x="17" y="304"/>
                  </a:cubicBezTo>
                  <a:close/>
                  <a:moveTo>
                    <a:pt x="6" y="305"/>
                  </a:moveTo>
                  <a:cubicBezTo>
                    <a:pt x="6" y="305"/>
                    <a:pt x="6" y="305"/>
                    <a:pt x="6" y="305"/>
                  </a:cubicBezTo>
                  <a:cubicBezTo>
                    <a:pt x="6" y="307"/>
                    <a:pt x="8" y="307"/>
                    <a:pt x="8" y="305"/>
                  </a:cubicBezTo>
                  <a:cubicBezTo>
                    <a:pt x="10" y="305"/>
                    <a:pt x="10" y="304"/>
                    <a:pt x="8" y="302"/>
                  </a:cubicBezTo>
                  <a:cubicBezTo>
                    <a:pt x="8" y="302"/>
                    <a:pt x="8" y="302"/>
                    <a:pt x="6" y="304"/>
                  </a:cubicBezTo>
                  <a:cubicBezTo>
                    <a:pt x="6" y="304"/>
                    <a:pt x="6" y="304"/>
                    <a:pt x="6" y="305"/>
                  </a:cubicBezTo>
                  <a:close/>
                  <a:moveTo>
                    <a:pt x="13" y="287"/>
                  </a:moveTo>
                  <a:cubicBezTo>
                    <a:pt x="13" y="287"/>
                    <a:pt x="13" y="287"/>
                    <a:pt x="11" y="287"/>
                  </a:cubicBezTo>
                  <a:cubicBezTo>
                    <a:pt x="11" y="288"/>
                    <a:pt x="11" y="288"/>
                    <a:pt x="11" y="288"/>
                  </a:cubicBezTo>
                  <a:cubicBezTo>
                    <a:pt x="13" y="288"/>
                    <a:pt x="13" y="287"/>
                    <a:pt x="13" y="287"/>
                  </a:cubicBezTo>
                  <a:close/>
                  <a:moveTo>
                    <a:pt x="14" y="288"/>
                  </a:moveTo>
                  <a:cubicBezTo>
                    <a:pt x="16" y="288"/>
                    <a:pt x="16" y="288"/>
                    <a:pt x="16" y="288"/>
                  </a:cubicBezTo>
                  <a:cubicBezTo>
                    <a:pt x="16" y="287"/>
                    <a:pt x="14" y="288"/>
                    <a:pt x="13" y="288"/>
                  </a:cubicBezTo>
                  <a:cubicBezTo>
                    <a:pt x="13" y="288"/>
                    <a:pt x="13" y="288"/>
                    <a:pt x="14" y="288"/>
                  </a:cubicBezTo>
                  <a:close/>
                  <a:moveTo>
                    <a:pt x="14" y="285"/>
                  </a:moveTo>
                  <a:cubicBezTo>
                    <a:pt x="14" y="284"/>
                    <a:pt x="14" y="284"/>
                    <a:pt x="16" y="284"/>
                  </a:cubicBezTo>
                  <a:cubicBezTo>
                    <a:pt x="16" y="285"/>
                    <a:pt x="14" y="287"/>
                    <a:pt x="14" y="285"/>
                  </a:cubicBezTo>
                  <a:close/>
                  <a:moveTo>
                    <a:pt x="19" y="284"/>
                  </a:moveTo>
                  <a:cubicBezTo>
                    <a:pt x="17" y="284"/>
                    <a:pt x="17" y="282"/>
                    <a:pt x="17" y="282"/>
                  </a:cubicBezTo>
                  <a:cubicBezTo>
                    <a:pt x="17" y="281"/>
                    <a:pt x="19" y="284"/>
                    <a:pt x="19" y="284"/>
                  </a:cubicBezTo>
                  <a:close/>
                  <a:moveTo>
                    <a:pt x="8" y="277"/>
                  </a:moveTo>
                  <a:cubicBezTo>
                    <a:pt x="8" y="277"/>
                    <a:pt x="10" y="276"/>
                    <a:pt x="10" y="277"/>
                  </a:cubicBezTo>
                  <a:cubicBezTo>
                    <a:pt x="11" y="277"/>
                    <a:pt x="8" y="279"/>
                    <a:pt x="8" y="277"/>
                  </a:cubicBezTo>
                  <a:close/>
                  <a:moveTo>
                    <a:pt x="10" y="302"/>
                  </a:moveTo>
                  <a:cubicBezTo>
                    <a:pt x="10" y="301"/>
                    <a:pt x="10" y="301"/>
                    <a:pt x="10" y="301"/>
                  </a:cubicBezTo>
                  <a:cubicBezTo>
                    <a:pt x="11" y="301"/>
                    <a:pt x="11" y="302"/>
                    <a:pt x="10" y="302"/>
                  </a:cubicBezTo>
                  <a:close/>
                  <a:moveTo>
                    <a:pt x="16" y="299"/>
                  </a:moveTo>
                  <a:cubicBezTo>
                    <a:pt x="16" y="299"/>
                    <a:pt x="14" y="298"/>
                    <a:pt x="14" y="299"/>
                  </a:cubicBezTo>
                  <a:cubicBezTo>
                    <a:pt x="14" y="299"/>
                    <a:pt x="14" y="299"/>
                    <a:pt x="16" y="299"/>
                  </a:cubicBezTo>
                  <a:cubicBezTo>
                    <a:pt x="16" y="299"/>
                    <a:pt x="17" y="299"/>
                    <a:pt x="16" y="299"/>
                  </a:cubicBezTo>
                  <a:close/>
                  <a:moveTo>
                    <a:pt x="17" y="293"/>
                  </a:moveTo>
                  <a:cubicBezTo>
                    <a:pt x="16" y="293"/>
                    <a:pt x="16" y="291"/>
                    <a:pt x="16" y="291"/>
                  </a:cubicBezTo>
                  <a:cubicBezTo>
                    <a:pt x="17" y="291"/>
                    <a:pt x="17" y="293"/>
                    <a:pt x="17" y="293"/>
                  </a:cubicBezTo>
                  <a:close/>
                  <a:moveTo>
                    <a:pt x="51" y="417"/>
                  </a:moveTo>
                  <a:cubicBezTo>
                    <a:pt x="53" y="417"/>
                    <a:pt x="53" y="419"/>
                    <a:pt x="54" y="419"/>
                  </a:cubicBezTo>
                  <a:cubicBezTo>
                    <a:pt x="56" y="419"/>
                    <a:pt x="54" y="419"/>
                    <a:pt x="53" y="417"/>
                  </a:cubicBezTo>
                  <a:cubicBezTo>
                    <a:pt x="51" y="416"/>
                    <a:pt x="53" y="416"/>
                    <a:pt x="54" y="416"/>
                  </a:cubicBezTo>
                  <a:cubicBezTo>
                    <a:pt x="56" y="416"/>
                    <a:pt x="57" y="416"/>
                    <a:pt x="56" y="416"/>
                  </a:cubicBezTo>
                  <a:cubicBezTo>
                    <a:pt x="56" y="417"/>
                    <a:pt x="56" y="417"/>
                    <a:pt x="56" y="419"/>
                  </a:cubicBezTo>
                  <a:cubicBezTo>
                    <a:pt x="57" y="421"/>
                    <a:pt x="57" y="417"/>
                    <a:pt x="59" y="419"/>
                  </a:cubicBezTo>
                  <a:cubicBezTo>
                    <a:pt x="59" y="421"/>
                    <a:pt x="60" y="419"/>
                    <a:pt x="60" y="421"/>
                  </a:cubicBezTo>
                  <a:cubicBezTo>
                    <a:pt x="62" y="422"/>
                    <a:pt x="62" y="421"/>
                    <a:pt x="62" y="422"/>
                  </a:cubicBezTo>
                  <a:cubicBezTo>
                    <a:pt x="63" y="424"/>
                    <a:pt x="63" y="421"/>
                    <a:pt x="63" y="421"/>
                  </a:cubicBezTo>
                  <a:cubicBezTo>
                    <a:pt x="62" y="419"/>
                    <a:pt x="63" y="419"/>
                    <a:pt x="60" y="417"/>
                  </a:cubicBezTo>
                  <a:cubicBezTo>
                    <a:pt x="57" y="416"/>
                    <a:pt x="62" y="417"/>
                    <a:pt x="60" y="416"/>
                  </a:cubicBezTo>
                  <a:cubicBezTo>
                    <a:pt x="60" y="416"/>
                    <a:pt x="60" y="416"/>
                    <a:pt x="59" y="416"/>
                  </a:cubicBezTo>
                  <a:cubicBezTo>
                    <a:pt x="57" y="414"/>
                    <a:pt x="57" y="414"/>
                    <a:pt x="59" y="414"/>
                  </a:cubicBezTo>
                  <a:cubicBezTo>
                    <a:pt x="60" y="414"/>
                    <a:pt x="60" y="413"/>
                    <a:pt x="60" y="413"/>
                  </a:cubicBezTo>
                  <a:cubicBezTo>
                    <a:pt x="59" y="411"/>
                    <a:pt x="56" y="413"/>
                    <a:pt x="54" y="413"/>
                  </a:cubicBezTo>
                  <a:cubicBezTo>
                    <a:pt x="53" y="413"/>
                    <a:pt x="51" y="413"/>
                    <a:pt x="48" y="414"/>
                  </a:cubicBezTo>
                  <a:cubicBezTo>
                    <a:pt x="46" y="414"/>
                    <a:pt x="48" y="414"/>
                    <a:pt x="49" y="416"/>
                  </a:cubicBezTo>
                  <a:cubicBezTo>
                    <a:pt x="51" y="417"/>
                    <a:pt x="46" y="416"/>
                    <a:pt x="51" y="417"/>
                  </a:cubicBezTo>
                  <a:close/>
                  <a:moveTo>
                    <a:pt x="51" y="413"/>
                  </a:moveTo>
                  <a:cubicBezTo>
                    <a:pt x="54" y="411"/>
                    <a:pt x="53" y="413"/>
                    <a:pt x="51" y="411"/>
                  </a:cubicBezTo>
                  <a:cubicBezTo>
                    <a:pt x="48" y="411"/>
                    <a:pt x="48" y="411"/>
                    <a:pt x="46" y="413"/>
                  </a:cubicBezTo>
                  <a:cubicBezTo>
                    <a:pt x="45" y="413"/>
                    <a:pt x="46" y="413"/>
                    <a:pt x="48" y="413"/>
                  </a:cubicBezTo>
                  <a:cubicBezTo>
                    <a:pt x="48" y="413"/>
                    <a:pt x="48" y="413"/>
                    <a:pt x="51" y="413"/>
                  </a:cubicBezTo>
                  <a:close/>
                  <a:moveTo>
                    <a:pt x="43" y="413"/>
                  </a:moveTo>
                  <a:cubicBezTo>
                    <a:pt x="43" y="413"/>
                    <a:pt x="42" y="413"/>
                    <a:pt x="43" y="413"/>
                  </a:cubicBezTo>
                  <a:cubicBezTo>
                    <a:pt x="46" y="413"/>
                    <a:pt x="45" y="411"/>
                    <a:pt x="43" y="411"/>
                  </a:cubicBezTo>
                  <a:cubicBezTo>
                    <a:pt x="42" y="411"/>
                    <a:pt x="42" y="413"/>
                    <a:pt x="40" y="413"/>
                  </a:cubicBezTo>
                  <a:cubicBezTo>
                    <a:pt x="39" y="413"/>
                    <a:pt x="39" y="413"/>
                    <a:pt x="39" y="413"/>
                  </a:cubicBezTo>
                  <a:cubicBezTo>
                    <a:pt x="39" y="414"/>
                    <a:pt x="40" y="414"/>
                    <a:pt x="42" y="414"/>
                  </a:cubicBezTo>
                  <a:cubicBezTo>
                    <a:pt x="43" y="414"/>
                    <a:pt x="42" y="416"/>
                    <a:pt x="43" y="416"/>
                  </a:cubicBezTo>
                  <a:cubicBezTo>
                    <a:pt x="45" y="414"/>
                    <a:pt x="45" y="413"/>
                    <a:pt x="43" y="413"/>
                  </a:cubicBezTo>
                  <a:close/>
                  <a:moveTo>
                    <a:pt x="39" y="411"/>
                  </a:moveTo>
                  <a:cubicBezTo>
                    <a:pt x="39" y="411"/>
                    <a:pt x="37" y="410"/>
                    <a:pt x="36" y="411"/>
                  </a:cubicBezTo>
                  <a:cubicBezTo>
                    <a:pt x="36" y="411"/>
                    <a:pt x="36" y="413"/>
                    <a:pt x="37" y="411"/>
                  </a:cubicBezTo>
                  <a:cubicBezTo>
                    <a:pt x="39" y="411"/>
                    <a:pt x="37" y="413"/>
                    <a:pt x="39" y="411"/>
                  </a:cubicBezTo>
                  <a:cubicBezTo>
                    <a:pt x="40" y="411"/>
                    <a:pt x="39" y="411"/>
                    <a:pt x="39" y="411"/>
                  </a:cubicBezTo>
                  <a:close/>
                  <a:moveTo>
                    <a:pt x="65" y="424"/>
                  </a:moveTo>
                  <a:cubicBezTo>
                    <a:pt x="63" y="422"/>
                    <a:pt x="66" y="422"/>
                    <a:pt x="66" y="422"/>
                  </a:cubicBezTo>
                  <a:cubicBezTo>
                    <a:pt x="68" y="424"/>
                    <a:pt x="65" y="424"/>
                    <a:pt x="65" y="424"/>
                  </a:cubicBezTo>
                  <a:close/>
                  <a:moveTo>
                    <a:pt x="68" y="421"/>
                  </a:moveTo>
                  <a:cubicBezTo>
                    <a:pt x="68" y="421"/>
                    <a:pt x="68" y="419"/>
                    <a:pt x="68" y="421"/>
                  </a:cubicBezTo>
                  <a:cubicBezTo>
                    <a:pt x="68" y="422"/>
                    <a:pt x="66" y="421"/>
                    <a:pt x="66" y="421"/>
                  </a:cubicBezTo>
                  <a:cubicBezTo>
                    <a:pt x="66" y="422"/>
                    <a:pt x="66" y="422"/>
                    <a:pt x="68" y="422"/>
                  </a:cubicBezTo>
                  <a:cubicBezTo>
                    <a:pt x="69" y="422"/>
                    <a:pt x="69" y="422"/>
                    <a:pt x="68" y="421"/>
                  </a:cubicBezTo>
                  <a:close/>
                  <a:moveTo>
                    <a:pt x="33" y="403"/>
                  </a:moveTo>
                  <a:cubicBezTo>
                    <a:pt x="33" y="402"/>
                    <a:pt x="34" y="402"/>
                    <a:pt x="34" y="402"/>
                  </a:cubicBezTo>
                  <a:cubicBezTo>
                    <a:pt x="33" y="400"/>
                    <a:pt x="34" y="399"/>
                    <a:pt x="33" y="399"/>
                  </a:cubicBezTo>
                  <a:cubicBezTo>
                    <a:pt x="31" y="399"/>
                    <a:pt x="31" y="399"/>
                    <a:pt x="31" y="399"/>
                  </a:cubicBezTo>
                  <a:cubicBezTo>
                    <a:pt x="31" y="400"/>
                    <a:pt x="29" y="399"/>
                    <a:pt x="29" y="399"/>
                  </a:cubicBezTo>
                  <a:cubicBezTo>
                    <a:pt x="28" y="400"/>
                    <a:pt x="29" y="400"/>
                    <a:pt x="29" y="402"/>
                  </a:cubicBezTo>
                  <a:cubicBezTo>
                    <a:pt x="31" y="402"/>
                    <a:pt x="33" y="402"/>
                    <a:pt x="31" y="403"/>
                  </a:cubicBezTo>
                  <a:cubicBezTo>
                    <a:pt x="31" y="405"/>
                    <a:pt x="33" y="405"/>
                    <a:pt x="33" y="403"/>
                  </a:cubicBezTo>
                  <a:cubicBezTo>
                    <a:pt x="33" y="403"/>
                    <a:pt x="33" y="403"/>
                    <a:pt x="33" y="403"/>
                  </a:cubicBezTo>
                  <a:close/>
                  <a:moveTo>
                    <a:pt x="22" y="377"/>
                  </a:moveTo>
                  <a:cubicBezTo>
                    <a:pt x="22" y="375"/>
                    <a:pt x="23" y="374"/>
                    <a:pt x="23" y="374"/>
                  </a:cubicBezTo>
                  <a:cubicBezTo>
                    <a:pt x="25" y="374"/>
                    <a:pt x="23" y="377"/>
                    <a:pt x="22" y="377"/>
                  </a:cubicBezTo>
                  <a:close/>
                  <a:moveTo>
                    <a:pt x="28" y="400"/>
                  </a:moveTo>
                  <a:cubicBezTo>
                    <a:pt x="28" y="402"/>
                    <a:pt x="28" y="402"/>
                    <a:pt x="28" y="400"/>
                  </a:cubicBezTo>
                  <a:cubicBezTo>
                    <a:pt x="28" y="399"/>
                    <a:pt x="31" y="399"/>
                    <a:pt x="29" y="397"/>
                  </a:cubicBezTo>
                  <a:cubicBezTo>
                    <a:pt x="29" y="397"/>
                    <a:pt x="28" y="397"/>
                    <a:pt x="28" y="396"/>
                  </a:cubicBezTo>
                  <a:cubicBezTo>
                    <a:pt x="28" y="396"/>
                    <a:pt x="26" y="394"/>
                    <a:pt x="25" y="396"/>
                  </a:cubicBezTo>
                  <a:cubicBezTo>
                    <a:pt x="25" y="396"/>
                    <a:pt x="25" y="394"/>
                    <a:pt x="25" y="396"/>
                  </a:cubicBezTo>
                  <a:cubicBezTo>
                    <a:pt x="23" y="396"/>
                    <a:pt x="25" y="394"/>
                    <a:pt x="23" y="393"/>
                  </a:cubicBezTo>
                  <a:cubicBezTo>
                    <a:pt x="22" y="393"/>
                    <a:pt x="23" y="394"/>
                    <a:pt x="20" y="394"/>
                  </a:cubicBezTo>
                  <a:cubicBezTo>
                    <a:pt x="19" y="393"/>
                    <a:pt x="22" y="396"/>
                    <a:pt x="20" y="396"/>
                  </a:cubicBezTo>
                  <a:cubicBezTo>
                    <a:pt x="19" y="396"/>
                    <a:pt x="19" y="394"/>
                    <a:pt x="19" y="396"/>
                  </a:cubicBezTo>
                  <a:cubicBezTo>
                    <a:pt x="17" y="397"/>
                    <a:pt x="19" y="396"/>
                    <a:pt x="19" y="397"/>
                  </a:cubicBezTo>
                  <a:cubicBezTo>
                    <a:pt x="19" y="399"/>
                    <a:pt x="20" y="396"/>
                    <a:pt x="20" y="397"/>
                  </a:cubicBezTo>
                  <a:cubicBezTo>
                    <a:pt x="22" y="399"/>
                    <a:pt x="20" y="400"/>
                    <a:pt x="22" y="400"/>
                  </a:cubicBezTo>
                  <a:cubicBezTo>
                    <a:pt x="23" y="402"/>
                    <a:pt x="22" y="397"/>
                    <a:pt x="23" y="399"/>
                  </a:cubicBezTo>
                  <a:cubicBezTo>
                    <a:pt x="23" y="400"/>
                    <a:pt x="25" y="397"/>
                    <a:pt x="25" y="399"/>
                  </a:cubicBezTo>
                  <a:cubicBezTo>
                    <a:pt x="25" y="402"/>
                    <a:pt x="22" y="402"/>
                    <a:pt x="23" y="402"/>
                  </a:cubicBezTo>
                  <a:cubicBezTo>
                    <a:pt x="25" y="402"/>
                    <a:pt x="25" y="400"/>
                    <a:pt x="26" y="402"/>
                  </a:cubicBezTo>
                  <a:cubicBezTo>
                    <a:pt x="26" y="402"/>
                    <a:pt x="26" y="400"/>
                    <a:pt x="28" y="400"/>
                  </a:cubicBezTo>
                  <a:close/>
                  <a:moveTo>
                    <a:pt x="29" y="403"/>
                  </a:moveTo>
                  <a:cubicBezTo>
                    <a:pt x="29" y="402"/>
                    <a:pt x="29" y="400"/>
                    <a:pt x="28" y="402"/>
                  </a:cubicBezTo>
                  <a:cubicBezTo>
                    <a:pt x="28" y="403"/>
                    <a:pt x="26" y="402"/>
                    <a:pt x="28" y="403"/>
                  </a:cubicBezTo>
                  <a:cubicBezTo>
                    <a:pt x="28" y="403"/>
                    <a:pt x="28" y="403"/>
                    <a:pt x="29" y="403"/>
                  </a:cubicBezTo>
                  <a:close/>
                  <a:moveTo>
                    <a:pt x="14" y="391"/>
                  </a:moveTo>
                  <a:cubicBezTo>
                    <a:pt x="16" y="391"/>
                    <a:pt x="14" y="393"/>
                    <a:pt x="13" y="393"/>
                  </a:cubicBezTo>
                  <a:cubicBezTo>
                    <a:pt x="13" y="391"/>
                    <a:pt x="14" y="391"/>
                    <a:pt x="14" y="391"/>
                  </a:cubicBezTo>
                  <a:close/>
                  <a:moveTo>
                    <a:pt x="17" y="383"/>
                  </a:moveTo>
                  <a:cubicBezTo>
                    <a:pt x="17" y="382"/>
                    <a:pt x="17" y="382"/>
                    <a:pt x="17" y="382"/>
                  </a:cubicBezTo>
                  <a:cubicBezTo>
                    <a:pt x="17" y="380"/>
                    <a:pt x="17" y="382"/>
                    <a:pt x="16" y="382"/>
                  </a:cubicBezTo>
                  <a:cubicBezTo>
                    <a:pt x="14" y="383"/>
                    <a:pt x="16" y="383"/>
                    <a:pt x="16" y="385"/>
                  </a:cubicBezTo>
                  <a:cubicBezTo>
                    <a:pt x="16" y="385"/>
                    <a:pt x="17" y="385"/>
                    <a:pt x="17" y="383"/>
                  </a:cubicBezTo>
                  <a:close/>
                  <a:moveTo>
                    <a:pt x="16" y="391"/>
                  </a:moveTo>
                  <a:cubicBezTo>
                    <a:pt x="17" y="391"/>
                    <a:pt x="17" y="389"/>
                    <a:pt x="19" y="391"/>
                  </a:cubicBezTo>
                  <a:cubicBezTo>
                    <a:pt x="19" y="391"/>
                    <a:pt x="17" y="391"/>
                    <a:pt x="19" y="393"/>
                  </a:cubicBezTo>
                  <a:cubicBezTo>
                    <a:pt x="19" y="393"/>
                    <a:pt x="19" y="391"/>
                    <a:pt x="20" y="393"/>
                  </a:cubicBezTo>
                  <a:cubicBezTo>
                    <a:pt x="22" y="393"/>
                    <a:pt x="22" y="393"/>
                    <a:pt x="22" y="391"/>
                  </a:cubicBezTo>
                  <a:cubicBezTo>
                    <a:pt x="20" y="391"/>
                    <a:pt x="20" y="389"/>
                    <a:pt x="19" y="389"/>
                  </a:cubicBezTo>
                  <a:cubicBezTo>
                    <a:pt x="19" y="389"/>
                    <a:pt x="19" y="388"/>
                    <a:pt x="17" y="389"/>
                  </a:cubicBezTo>
                  <a:cubicBezTo>
                    <a:pt x="17" y="389"/>
                    <a:pt x="17" y="388"/>
                    <a:pt x="16" y="388"/>
                  </a:cubicBezTo>
                  <a:cubicBezTo>
                    <a:pt x="14" y="388"/>
                    <a:pt x="13" y="388"/>
                    <a:pt x="11" y="386"/>
                  </a:cubicBezTo>
                  <a:cubicBezTo>
                    <a:pt x="10" y="385"/>
                    <a:pt x="8" y="385"/>
                    <a:pt x="10" y="386"/>
                  </a:cubicBezTo>
                  <a:cubicBezTo>
                    <a:pt x="11" y="386"/>
                    <a:pt x="10" y="386"/>
                    <a:pt x="11" y="388"/>
                  </a:cubicBezTo>
                  <a:cubicBezTo>
                    <a:pt x="13" y="388"/>
                    <a:pt x="11" y="389"/>
                    <a:pt x="14" y="389"/>
                  </a:cubicBezTo>
                  <a:cubicBezTo>
                    <a:pt x="14" y="389"/>
                    <a:pt x="16" y="389"/>
                    <a:pt x="16" y="391"/>
                  </a:cubicBezTo>
                  <a:close/>
                  <a:moveTo>
                    <a:pt x="14" y="371"/>
                  </a:moveTo>
                  <a:cubicBezTo>
                    <a:pt x="14" y="369"/>
                    <a:pt x="14" y="371"/>
                    <a:pt x="14" y="372"/>
                  </a:cubicBezTo>
                  <a:cubicBezTo>
                    <a:pt x="13" y="372"/>
                    <a:pt x="14" y="374"/>
                    <a:pt x="16" y="374"/>
                  </a:cubicBezTo>
                  <a:cubicBezTo>
                    <a:pt x="16" y="372"/>
                    <a:pt x="16" y="371"/>
                    <a:pt x="14" y="371"/>
                  </a:cubicBezTo>
                  <a:close/>
                  <a:moveTo>
                    <a:pt x="8" y="375"/>
                  </a:moveTo>
                  <a:cubicBezTo>
                    <a:pt x="8" y="374"/>
                    <a:pt x="10" y="374"/>
                    <a:pt x="10" y="372"/>
                  </a:cubicBezTo>
                  <a:cubicBezTo>
                    <a:pt x="8" y="371"/>
                    <a:pt x="8" y="371"/>
                    <a:pt x="8" y="372"/>
                  </a:cubicBezTo>
                  <a:cubicBezTo>
                    <a:pt x="8" y="374"/>
                    <a:pt x="8" y="374"/>
                    <a:pt x="8" y="372"/>
                  </a:cubicBezTo>
                  <a:cubicBezTo>
                    <a:pt x="6" y="372"/>
                    <a:pt x="6" y="374"/>
                    <a:pt x="6" y="374"/>
                  </a:cubicBezTo>
                  <a:cubicBezTo>
                    <a:pt x="8" y="375"/>
                    <a:pt x="6" y="375"/>
                    <a:pt x="6" y="377"/>
                  </a:cubicBezTo>
                  <a:cubicBezTo>
                    <a:pt x="6" y="377"/>
                    <a:pt x="8" y="377"/>
                    <a:pt x="8" y="375"/>
                  </a:cubicBezTo>
                  <a:close/>
                  <a:moveTo>
                    <a:pt x="13" y="374"/>
                  </a:moveTo>
                  <a:cubicBezTo>
                    <a:pt x="11" y="372"/>
                    <a:pt x="11" y="372"/>
                    <a:pt x="11" y="372"/>
                  </a:cubicBezTo>
                  <a:cubicBezTo>
                    <a:pt x="13" y="374"/>
                    <a:pt x="11" y="374"/>
                    <a:pt x="13" y="375"/>
                  </a:cubicBezTo>
                  <a:cubicBezTo>
                    <a:pt x="14" y="375"/>
                    <a:pt x="14" y="374"/>
                    <a:pt x="13" y="374"/>
                  </a:cubicBezTo>
                  <a:close/>
                  <a:moveTo>
                    <a:pt x="16" y="377"/>
                  </a:moveTo>
                  <a:cubicBezTo>
                    <a:pt x="17" y="380"/>
                    <a:pt x="17" y="378"/>
                    <a:pt x="17" y="377"/>
                  </a:cubicBezTo>
                  <a:cubicBezTo>
                    <a:pt x="16" y="375"/>
                    <a:pt x="14" y="374"/>
                    <a:pt x="14" y="375"/>
                  </a:cubicBezTo>
                  <a:cubicBezTo>
                    <a:pt x="14" y="377"/>
                    <a:pt x="14" y="375"/>
                    <a:pt x="16" y="377"/>
                  </a:cubicBezTo>
                  <a:close/>
                  <a:moveTo>
                    <a:pt x="16" y="380"/>
                  </a:moveTo>
                  <a:cubicBezTo>
                    <a:pt x="16" y="380"/>
                    <a:pt x="16" y="378"/>
                    <a:pt x="14" y="377"/>
                  </a:cubicBezTo>
                  <a:cubicBezTo>
                    <a:pt x="13" y="377"/>
                    <a:pt x="11" y="377"/>
                    <a:pt x="13" y="377"/>
                  </a:cubicBezTo>
                  <a:cubicBezTo>
                    <a:pt x="13" y="378"/>
                    <a:pt x="13" y="377"/>
                    <a:pt x="13" y="378"/>
                  </a:cubicBezTo>
                  <a:cubicBezTo>
                    <a:pt x="14" y="378"/>
                    <a:pt x="13" y="378"/>
                    <a:pt x="14" y="380"/>
                  </a:cubicBezTo>
                  <a:cubicBezTo>
                    <a:pt x="14" y="382"/>
                    <a:pt x="14" y="380"/>
                    <a:pt x="16" y="380"/>
                  </a:cubicBezTo>
                  <a:close/>
                  <a:moveTo>
                    <a:pt x="10" y="375"/>
                  </a:moveTo>
                  <a:cubicBezTo>
                    <a:pt x="11" y="374"/>
                    <a:pt x="10" y="374"/>
                    <a:pt x="10" y="375"/>
                  </a:cubicBezTo>
                  <a:cubicBezTo>
                    <a:pt x="8" y="377"/>
                    <a:pt x="8" y="378"/>
                    <a:pt x="8" y="377"/>
                  </a:cubicBezTo>
                  <a:cubicBezTo>
                    <a:pt x="10" y="377"/>
                    <a:pt x="10" y="377"/>
                    <a:pt x="10" y="375"/>
                  </a:cubicBezTo>
                  <a:close/>
                  <a:moveTo>
                    <a:pt x="10" y="380"/>
                  </a:moveTo>
                  <a:cubicBezTo>
                    <a:pt x="10" y="380"/>
                    <a:pt x="11" y="378"/>
                    <a:pt x="10" y="378"/>
                  </a:cubicBezTo>
                  <a:cubicBezTo>
                    <a:pt x="8" y="378"/>
                    <a:pt x="8" y="378"/>
                    <a:pt x="8" y="378"/>
                  </a:cubicBezTo>
                  <a:cubicBezTo>
                    <a:pt x="8" y="378"/>
                    <a:pt x="8" y="378"/>
                    <a:pt x="10" y="380"/>
                  </a:cubicBezTo>
                  <a:close/>
                  <a:moveTo>
                    <a:pt x="6" y="369"/>
                  </a:moveTo>
                  <a:cubicBezTo>
                    <a:pt x="6" y="368"/>
                    <a:pt x="6" y="368"/>
                    <a:pt x="6" y="368"/>
                  </a:cubicBezTo>
                  <a:cubicBezTo>
                    <a:pt x="5" y="366"/>
                    <a:pt x="5" y="368"/>
                    <a:pt x="5" y="369"/>
                  </a:cubicBezTo>
                  <a:cubicBezTo>
                    <a:pt x="5" y="371"/>
                    <a:pt x="3" y="372"/>
                    <a:pt x="5" y="371"/>
                  </a:cubicBezTo>
                  <a:cubicBezTo>
                    <a:pt x="6" y="371"/>
                    <a:pt x="5" y="369"/>
                    <a:pt x="6" y="369"/>
                  </a:cubicBezTo>
                  <a:close/>
                  <a:moveTo>
                    <a:pt x="14" y="369"/>
                  </a:moveTo>
                  <a:cubicBezTo>
                    <a:pt x="13" y="369"/>
                    <a:pt x="13" y="368"/>
                    <a:pt x="13" y="368"/>
                  </a:cubicBezTo>
                  <a:cubicBezTo>
                    <a:pt x="14" y="368"/>
                    <a:pt x="14" y="369"/>
                    <a:pt x="14" y="369"/>
                  </a:cubicBezTo>
                  <a:close/>
                  <a:moveTo>
                    <a:pt x="14" y="368"/>
                  </a:moveTo>
                  <a:cubicBezTo>
                    <a:pt x="14" y="366"/>
                    <a:pt x="16" y="366"/>
                    <a:pt x="16" y="368"/>
                  </a:cubicBezTo>
                  <a:cubicBezTo>
                    <a:pt x="16" y="368"/>
                    <a:pt x="14" y="369"/>
                    <a:pt x="14" y="368"/>
                  </a:cubicBezTo>
                  <a:close/>
                  <a:moveTo>
                    <a:pt x="10" y="368"/>
                  </a:moveTo>
                  <a:cubicBezTo>
                    <a:pt x="10" y="369"/>
                    <a:pt x="11" y="369"/>
                    <a:pt x="11" y="368"/>
                  </a:cubicBezTo>
                  <a:cubicBezTo>
                    <a:pt x="10" y="368"/>
                    <a:pt x="11" y="366"/>
                    <a:pt x="10" y="366"/>
                  </a:cubicBezTo>
                  <a:cubicBezTo>
                    <a:pt x="8" y="366"/>
                    <a:pt x="8" y="368"/>
                    <a:pt x="8" y="368"/>
                  </a:cubicBezTo>
                  <a:cubicBezTo>
                    <a:pt x="6" y="369"/>
                    <a:pt x="6" y="369"/>
                    <a:pt x="8" y="369"/>
                  </a:cubicBezTo>
                  <a:cubicBezTo>
                    <a:pt x="10" y="369"/>
                    <a:pt x="10" y="368"/>
                    <a:pt x="10" y="368"/>
                  </a:cubicBezTo>
                  <a:close/>
                  <a:moveTo>
                    <a:pt x="13" y="366"/>
                  </a:moveTo>
                  <a:cubicBezTo>
                    <a:pt x="13" y="363"/>
                    <a:pt x="13" y="363"/>
                    <a:pt x="13" y="363"/>
                  </a:cubicBezTo>
                  <a:cubicBezTo>
                    <a:pt x="13" y="363"/>
                    <a:pt x="14" y="366"/>
                    <a:pt x="13" y="366"/>
                  </a:cubicBezTo>
                  <a:close/>
                  <a:moveTo>
                    <a:pt x="11" y="349"/>
                  </a:moveTo>
                  <a:cubicBezTo>
                    <a:pt x="13" y="349"/>
                    <a:pt x="11" y="347"/>
                    <a:pt x="11" y="347"/>
                  </a:cubicBezTo>
                  <a:cubicBezTo>
                    <a:pt x="11" y="349"/>
                    <a:pt x="10" y="347"/>
                    <a:pt x="11" y="347"/>
                  </a:cubicBezTo>
                  <a:cubicBezTo>
                    <a:pt x="11" y="346"/>
                    <a:pt x="11" y="344"/>
                    <a:pt x="11" y="341"/>
                  </a:cubicBezTo>
                  <a:cubicBezTo>
                    <a:pt x="11" y="338"/>
                    <a:pt x="11" y="336"/>
                    <a:pt x="11" y="336"/>
                  </a:cubicBezTo>
                  <a:cubicBezTo>
                    <a:pt x="10" y="336"/>
                    <a:pt x="10" y="336"/>
                    <a:pt x="8" y="336"/>
                  </a:cubicBezTo>
                  <a:cubicBezTo>
                    <a:pt x="6" y="338"/>
                    <a:pt x="6" y="338"/>
                    <a:pt x="6" y="338"/>
                  </a:cubicBezTo>
                  <a:cubicBezTo>
                    <a:pt x="8" y="340"/>
                    <a:pt x="6" y="340"/>
                    <a:pt x="8" y="340"/>
                  </a:cubicBezTo>
                  <a:cubicBezTo>
                    <a:pt x="8" y="341"/>
                    <a:pt x="8" y="343"/>
                    <a:pt x="8" y="344"/>
                  </a:cubicBezTo>
                  <a:cubicBezTo>
                    <a:pt x="6" y="343"/>
                    <a:pt x="6" y="343"/>
                    <a:pt x="6" y="343"/>
                  </a:cubicBezTo>
                  <a:cubicBezTo>
                    <a:pt x="5" y="344"/>
                    <a:pt x="5" y="343"/>
                    <a:pt x="5" y="343"/>
                  </a:cubicBezTo>
                  <a:cubicBezTo>
                    <a:pt x="3" y="344"/>
                    <a:pt x="3" y="344"/>
                    <a:pt x="5" y="346"/>
                  </a:cubicBezTo>
                  <a:cubicBezTo>
                    <a:pt x="5" y="347"/>
                    <a:pt x="5" y="349"/>
                    <a:pt x="6" y="351"/>
                  </a:cubicBezTo>
                  <a:cubicBezTo>
                    <a:pt x="8" y="352"/>
                    <a:pt x="8" y="349"/>
                    <a:pt x="6" y="347"/>
                  </a:cubicBezTo>
                  <a:cubicBezTo>
                    <a:pt x="6" y="346"/>
                    <a:pt x="6" y="346"/>
                    <a:pt x="8" y="347"/>
                  </a:cubicBezTo>
                  <a:cubicBezTo>
                    <a:pt x="10" y="347"/>
                    <a:pt x="8" y="347"/>
                    <a:pt x="8" y="349"/>
                  </a:cubicBezTo>
                  <a:cubicBezTo>
                    <a:pt x="8" y="351"/>
                    <a:pt x="8" y="349"/>
                    <a:pt x="8" y="351"/>
                  </a:cubicBezTo>
                  <a:cubicBezTo>
                    <a:pt x="8" y="352"/>
                    <a:pt x="8" y="352"/>
                    <a:pt x="10" y="352"/>
                  </a:cubicBezTo>
                  <a:cubicBezTo>
                    <a:pt x="13" y="352"/>
                    <a:pt x="11" y="349"/>
                    <a:pt x="11" y="349"/>
                  </a:cubicBezTo>
                  <a:close/>
                  <a:moveTo>
                    <a:pt x="5" y="360"/>
                  </a:moveTo>
                  <a:cubicBezTo>
                    <a:pt x="6" y="358"/>
                    <a:pt x="6" y="358"/>
                    <a:pt x="5" y="358"/>
                  </a:cubicBezTo>
                  <a:cubicBezTo>
                    <a:pt x="2" y="357"/>
                    <a:pt x="5" y="358"/>
                    <a:pt x="3" y="360"/>
                  </a:cubicBezTo>
                  <a:cubicBezTo>
                    <a:pt x="3" y="360"/>
                    <a:pt x="2" y="361"/>
                    <a:pt x="3" y="361"/>
                  </a:cubicBezTo>
                  <a:cubicBezTo>
                    <a:pt x="5" y="361"/>
                    <a:pt x="5" y="360"/>
                    <a:pt x="5" y="360"/>
                  </a:cubicBezTo>
                  <a:close/>
                  <a:moveTo>
                    <a:pt x="13" y="361"/>
                  </a:moveTo>
                  <a:cubicBezTo>
                    <a:pt x="14" y="361"/>
                    <a:pt x="14" y="361"/>
                    <a:pt x="13" y="360"/>
                  </a:cubicBezTo>
                  <a:cubicBezTo>
                    <a:pt x="13" y="358"/>
                    <a:pt x="13" y="358"/>
                    <a:pt x="11" y="357"/>
                  </a:cubicBezTo>
                  <a:cubicBezTo>
                    <a:pt x="11" y="357"/>
                    <a:pt x="10" y="357"/>
                    <a:pt x="11" y="358"/>
                  </a:cubicBezTo>
                  <a:cubicBezTo>
                    <a:pt x="13" y="360"/>
                    <a:pt x="10" y="358"/>
                    <a:pt x="11" y="361"/>
                  </a:cubicBezTo>
                  <a:cubicBezTo>
                    <a:pt x="13" y="361"/>
                    <a:pt x="13" y="361"/>
                    <a:pt x="13" y="361"/>
                  </a:cubicBezTo>
                  <a:close/>
                  <a:moveTo>
                    <a:pt x="3" y="349"/>
                  </a:moveTo>
                  <a:cubicBezTo>
                    <a:pt x="5" y="349"/>
                    <a:pt x="3" y="351"/>
                    <a:pt x="5" y="351"/>
                  </a:cubicBezTo>
                  <a:cubicBezTo>
                    <a:pt x="5" y="351"/>
                    <a:pt x="5" y="351"/>
                    <a:pt x="5" y="349"/>
                  </a:cubicBezTo>
                  <a:cubicBezTo>
                    <a:pt x="5" y="347"/>
                    <a:pt x="5" y="347"/>
                    <a:pt x="3" y="347"/>
                  </a:cubicBezTo>
                  <a:cubicBezTo>
                    <a:pt x="2" y="347"/>
                    <a:pt x="2" y="347"/>
                    <a:pt x="2" y="351"/>
                  </a:cubicBezTo>
                  <a:cubicBezTo>
                    <a:pt x="2" y="351"/>
                    <a:pt x="3" y="351"/>
                    <a:pt x="3" y="349"/>
                  </a:cubicBezTo>
                  <a:close/>
                  <a:moveTo>
                    <a:pt x="5" y="357"/>
                  </a:moveTo>
                  <a:cubicBezTo>
                    <a:pt x="5" y="357"/>
                    <a:pt x="5" y="358"/>
                    <a:pt x="6" y="357"/>
                  </a:cubicBezTo>
                  <a:cubicBezTo>
                    <a:pt x="6" y="355"/>
                    <a:pt x="6" y="357"/>
                    <a:pt x="8" y="357"/>
                  </a:cubicBezTo>
                  <a:cubicBezTo>
                    <a:pt x="8" y="355"/>
                    <a:pt x="6" y="355"/>
                    <a:pt x="8" y="355"/>
                  </a:cubicBezTo>
                  <a:cubicBezTo>
                    <a:pt x="10" y="354"/>
                    <a:pt x="8" y="354"/>
                    <a:pt x="8" y="354"/>
                  </a:cubicBezTo>
                  <a:cubicBezTo>
                    <a:pt x="6" y="355"/>
                    <a:pt x="8" y="352"/>
                    <a:pt x="6" y="354"/>
                  </a:cubicBezTo>
                  <a:cubicBezTo>
                    <a:pt x="6" y="354"/>
                    <a:pt x="5" y="352"/>
                    <a:pt x="3" y="352"/>
                  </a:cubicBezTo>
                  <a:cubicBezTo>
                    <a:pt x="2" y="352"/>
                    <a:pt x="6" y="354"/>
                    <a:pt x="5" y="354"/>
                  </a:cubicBezTo>
                  <a:cubicBezTo>
                    <a:pt x="5" y="355"/>
                    <a:pt x="3" y="352"/>
                    <a:pt x="3" y="355"/>
                  </a:cubicBezTo>
                  <a:cubicBezTo>
                    <a:pt x="3" y="357"/>
                    <a:pt x="5" y="355"/>
                    <a:pt x="5" y="357"/>
                  </a:cubicBezTo>
                  <a:close/>
                  <a:moveTo>
                    <a:pt x="11" y="364"/>
                  </a:moveTo>
                  <a:cubicBezTo>
                    <a:pt x="11" y="364"/>
                    <a:pt x="13" y="363"/>
                    <a:pt x="11" y="363"/>
                  </a:cubicBezTo>
                  <a:cubicBezTo>
                    <a:pt x="11" y="361"/>
                    <a:pt x="10" y="360"/>
                    <a:pt x="10" y="361"/>
                  </a:cubicBezTo>
                  <a:cubicBezTo>
                    <a:pt x="10" y="363"/>
                    <a:pt x="11" y="363"/>
                    <a:pt x="10" y="363"/>
                  </a:cubicBezTo>
                  <a:cubicBezTo>
                    <a:pt x="6" y="363"/>
                    <a:pt x="6" y="363"/>
                    <a:pt x="8" y="363"/>
                  </a:cubicBezTo>
                  <a:cubicBezTo>
                    <a:pt x="10" y="364"/>
                    <a:pt x="8" y="364"/>
                    <a:pt x="10" y="364"/>
                  </a:cubicBezTo>
                  <a:cubicBezTo>
                    <a:pt x="10" y="366"/>
                    <a:pt x="11" y="363"/>
                    <a:pt x="11" y="364"/>
                  </a:cubicBezTo>
                  <a:close/>
                  <a:moveTo>
                    <a:pt x="10" y="363"/>
                  </a:moveTo>
                  <a:cubicBezTo>
                    <a:pt x="8" y="361"/>
                    <a:pt x="6" y="361"/>
                    <a:pt x="8" y="360"/>
                  </a:cubicBezTo>
                  <a:cubicBezTo>
                    <a:pt x="10" y="363"/>
                    <a:pt x="10" y="363"/>
                    <a:pt x="10" y="363"/>
                  </a:cubicBezTo>
                  <a:close/>
                  <a:moveTo>
                    <a:pt x="11" y="366"/>
                  </a:moveTo>
                  <a:cubicBezTo>
                    <a:pt x="10" y="366"/>
                    <a:pt x="11" y="364"/>
                    <a:pt x="11" y="364"/>
                  </a:cubicBezTo>
                  <a:cubicBezTo>
                    <a:pt x="11" y="366"/>
                    <a:pt x="13" y="368"/>
                    <a:pt x="11" y="366"/>
                  </a:cubicBezTo>
                  <a:close/>
                  <a:moveTo>
                    <a:pt x="8" y="341"/>
                  </a:moveTo>
                  <a:cubicBezTo>
                    <a:pt x="8" y="341"/>
                    <a:pt x="5" y="340"/>
                    <a:pt x="5" y="341"/>
                  </a:cubicBezTo>
                  <a:cubicBezTo>
                    <a:pt x="5" y="343"/>
                    <a:pt x="6" y="341"/>
                    <a:pt x="6" y="343"/>
                  </a:cubicBezTo>
                  <a:cubicBezTo>
                    <a:pt x="8" y="343"/>
                    <a:pt x="8" y="343"/>
                    <a:pt x="8" y="341"/>
                  </a:cubicBezTo>
                  <a:close/>
                  <a:moveTo>
                    <a:pt x="11" y="335"/>
                  </a:moveTo>
                  <a:cubicBezTo>
                    <a:pt x="11" y="335"/>
                    <a:pt x="11" y="336"/>
                    <a:pt x="11" y="335"/>
                  </a:cubicBezTo>
                  <a:cubicBezTo>
                    <a:pt x="10" y="333"/>
                    <a:pt x="11" y="333"/>
                    <a:pt x="11" y="332"/>
                  </a:cubicBezTo>
                  <a:cubicBezTo>
                    <a:pt x="10" y="330"/>
                    <a:pt x="10" y="329"/>
                    <a:pt x="10" y="330"/>
                  </a:cubicBezTo>
                  <a:cubicBezTo>
                    <a:pt x="8" y="332"/>
                    <a:pt x="10" y="332"/>
                    <a:pt x="10" y="333"/>
                  </a:cubicBezTo>
                  <a:cubicBezTo>
                    <a:pt x="10" y="335"/>
                    <a:pt x="8" y="332"/>
                    <a:pt x="6" y="333"/>
                  </a:cubicBezTo>
                  <a:cubicBezTo>
                    <a:pt x="6" y="335"/>
                    <a:pt x="8" y="335"/>
                    <a:pt x="10" y="336"/>
                  </a:cubicBezTo>
                  <a:cubicBezTo>
                    <a:pt x="11" y="336"/>
                    <a:pt x="11" y="336"/>
                    <a:pt x="11" y="335"/>
                  </a:cubicBezTo>
                  <a:close/>
                  <a:moveTo>
                    <a:pt x="16" y="327"/>
                  </a:moveTo>
                  <a:cubicBezTo>
                    <a:pt x="16" y="329"/>
                    <a:pt x="16" y="327"/>
                    <a:pt x="17" y="327"/>
                  </a:cubicBezTo>
                  <a:cubicBezTo>
                    <a:pt x="17" y="327"/>
                    <a:pt x="16" y="327"/>
                    <a:pt x="14" y="326"/>
                  </a:cubicBezTo>
                  <a:cubicBezTo>
                    <a:pt x="14" y="326"/>
                    <a:pt x="11" y="326"/>
                    <a:pt x="11" y="327"/>
                  </a:cubicBezTo>
                  <a:cubicBezTo>
                    <a:pt x="11" y="329"/>
                    <a:pt x="14" y="327"/>
                    <a:pt x="16" y="327"/>
                  </a:cubicBezTo>
                  <a:close/>
                  <a:moveTo>
                    <a:pt x="8" y="333"/>
                  </a:moveTo>
                  <a:cubicBezTo>
                    <a:pt x="8" y="332"/>
                    <a:pt x="8" y="332"/>
                    <a:pt x="8" y="330"/>
                  </a:cubicBezTo>
                  <a:cubicBezTo>
                    <a:pt x="8" y="330"/>
                    <a:pt x="6" y="330"/>
                    <a:pt x="6" y="329"/>
                  </a:cubicBezTo>
                  <a:cubicBezTo>
                    <a:pt x="5" y="329"/>
                    <a:pt x="5" y="332"/>
                    <a:pt x="6" y="333"/>
                  </a:cubicBezTo>
                  <a:cubicBezTo>
                    <a:pt x="8" y="333"/>
                    <a:pt x="8" y="333"/>
                    <a:pt x="8" y="333"/>
                  </a:cubicBezTo>
                  <a:close/>
                  <a:moveTo>
                    <a:pt x="3" y="343"/>
                  </a:moveTo>
                  <a:cubicBezTo>
                    <a:pt x="3" y="341"/>
                    <a:pt x="5" y="343"/>
                    <a:pt x="3" y="341"/>
                  </a:cubicBezTo>
                  <a:cubicBezTo>
                    <a:pt x="3" y="340"/>
                    <a:pt x="3" y="341"/>
                    <a:pt x="3" y="341"/>
                  </a:cubicBezTo>
                  <a:cubicBezTo>
                    <a:pt x="2" y="341"/>
                    <a:pt x="2" y="343"/>
                    <a:pt x="2" y="343"/>
                  </a:cubicBezTo>
                  <a:cubicBezTo>
                    <a:pt x="3" y="344"/>
                    <a:pt x="3" y="344"/>
                    <a:pt x="3" y="343"/>
                  </a:cubicBezTo>
                  <a:close/>
                  <a:moveTo>
                    <a:pt x="8" y="326"/>
                  </a:moveTo>
                  <a:cubicBezTo>
                    <a:pt x="8" y="326"/>
                    <a:pt x="8" y="327"/>
                    <a:pt x="6" y="327"/>
                  </a:cubicBezTo>
                  <a:cubicBezTo>
                    <a:pt x="5" y="327"/>
                    <a:pt x="5" y="329"/>
                    <a:pt x="6" y="329"/>
                  </a:cubicBezTo>
                  <a:cubicBezTo>
                    <a:pt x="8" y="329"/>
                    <a:pt x="6" y="329"/>
                    <a:pt x="8" y="329"/>
                  </a:cubicBezTo>
                  <a:cubicBezTo>
                    <a:pt x="8" y="329"/>
                    <a:pt x="10" y="326"/>
                    <a:pt x="8" y="326"/>
                  </a:cubicBezTo>
                  <a:close/>
                  <a:moveTo>
                    <a:pt x="6" y="335"/>
                  </a:moveTo>
                  <a:cubicBezTo>
                    <a:pt x="6" y="333"/>
                    <a:pt x="5" y="332"/>
                    <a:pt x="5" y="330"/>
                  </a:cubicBezTo>
                  <a:cubicBezTo>
                    <a:pt x="3" y="329"/>
                    <a:pt x="3" y="329"/>
                    <a:pt x="3" y="329"/>
                  </a:cubicBezTo>
                  <a:cubicBezTo>
                    <a:pt x="2" y="330"/>
                    <a:pt x="3" y="330"/>
                    <a:pt x="3" y="332"/>
                  </a:cubicBezTo>
                  <a:cubicBezTo>
                    <a:pt x="2" y="332"/>
                    <a:pt x="2" y="333"/>
                    <a:pt x="3" y="333"/>
                  </a:cubicBezTo>
                  <a:cubicBezTo>
                    <a:pt x="5" y="332"/>
                    <a:pt x="5" y="333"/>
                    <a:pt x="5" y="335"/>
                  </a:cubicBezTo>
                  <a:cubicBezTo>
                    <a:pt x="5" y="336"/>
                    <a:pt x="5" y="336"/>
                    <a:pt x="5" y="336"/>
                  </a:cubicBezTo>
                  <a:cubicBezTo>
                    <a:pt x="6" y="335"/>
                    <a:pt x="6" y="335"/>
                    <a:pt x="6" y="335"/>
                  </a:cubicBezTo>
                  <a:close/>
                  <a:moveTo>
                    <a:pt x="3" y="336"/>
                  </a:moveTo>
                  <a:cubicBezTo>
                    <a:pt x="5" y="335"/>
                    <a:pt x="3" y="333"/>
                    <a:pt x="3" y="333"/>
                  </a:cubicBezTo>
                  <a:cubicBezTo>
                    <a:pt x="2" y="335"/>
                    <a:pt x="2" y="333"/>
                    <a:pt x="2" y="335"/>
                  </a:cubicBezTo>
                  <a:cubicBezTo>
                    <a:pt x="2" y="336"/>
                    <a:pt x="2" y="336"/>
                    <a:pt x="3" y="336"/>
                  </a:cubicBezTo>
                  <a:close/>
                  <a:moveTo>
                    <a:pt x="3" y="340"/>
                  </a:moveTo>
                  <a:cubicBezTo>
                    <a:pt x="5" y="340"/>
                    <a:pt x="5" y="341"/>
                    <a:pt x="5" y="340"/>
                  </a:cubicBezTo>
                  <a:cubicBezTo>
                    <a:pt x="5" y="340"/>
                    <a:pt x="5" y="338"/>
                    <a:pt x="3" y="338"/>
                  </a:cubicBezTo>
                  <a:cubicBezTo>
                    <a:pt x="3" y="338"/>
                    <a:pt x="0" y="338"/>
                    <a:pt x="2" y="340"/>
                  </a:cubicBezTo>
                  <a:cubicBezTo>
                    <a:pt x="3" y="340"/>
                    <a:pt x="3" y="340"/>
                    <a:pt x="3" y="340"/>
                  </a:cubicBezTo>
                  <a:close/>
                  <a:moveTo>
                    <a:pt x="5" y="326"/>
                  </a:moveTo>
                  <a:cubicBezTo>
                    <a:pt x="5" y="326"/>
                    <a:pt x="6" y="324"/>
                    <a:pt x="6" y="326"/>
                  </a:cubicBezTo>
                  <a:cubicBezTo>
                    <a:pt x="6" y="326"/>
                    <a:pt x="5" y="327"/>
                    <a:pt x="5" y="326"/>
                  </a:cubicBezTo>
                  <a:close/>
                  <a:moveTo>
                    <a:pt x="13" y="318"/>
                  </a:moveTo>
                  <a:cubicBezTo>
                    <a:pt x="13" y="316"/>
                    <a:pt x="16" y="316"/>
                    <a:pt x="14" y="318"/>
                  </a:cubicBezTo>
                  <a:cubicBezTo>
                    <a:pt x="13" y="318"/>
                    <a:pt x="13" y="318"/>
                    <a:pt x="13" y="318"/>
                  </a:cubicBezTo>
                  <a:close/>
                  <a:moveTo>
                    <a:pt x="3" y="336"/>
                  </a:moveTo>
                  <a:cubicBezTo>
                    <a:pt x="5" y="336"/>
                    <a:pt x="5" y="336"/>
                    <a:pt x="3" y="336"/>
                  </a:cubicBezTo>
                  <a:cubicBezTo>
                    <a:pt x="2" y="336"/>
                    <a:pt x="2" y="336"/>
                    <a:pt x="2" y="338"/>
                  </a:cubicBezTo>
                  <a:cubicBezTo>
                    <a:pt x="2" y="338"/>
                    <a:pt x="2" y="338"/>
                    <a:pt x="3" y="336"/>
                  </a:cubicBezTo>
                  <a:close/>
                  <a:moveTo>
                    <a:pt x="6" y="340"/>
                  </a:moveTo>
                  <a:cubicBezTo>
                    <a:pt x="6" y="340"/>
                    <a:pt x="6" y="338"/>
                    <a:pt x="5" y="338"/>
                  </a:cubicBezTo>
                  <a:cubicBezTo>
                    <a:pt x="5" y="338"/>
                    <a:pt x="5" y="338"/>
                    <a:pt x="5" y="340"/>
                  </a:cubicBezTo>
                  <a:cubicBezTo>
                    <a:pt x="5" y="340"/>
                    <a:pt x="5" y="340"/>
                    <a:pt x="6" y="340"/>
                  </a:cubicBezTo>
                  <a:close/>
                  <a:moveTo>
                    <a:pt x="14" y="333"/>
                  </a:moveTo>
                  <a:cubicBezTo>
                    <a:pt x="14" y="333"/>
                    <a:pt x="13" y="332"/>
                    <a:pt x="11" y="332"/>
                  </a:cubicBezTo>
                  <a:cubicBezTo>
                    <a:pt x="11" y="330"/>
                    <a:pt x="11" y="329"/>
                    <a:pt x="11" y="330"/>
                  </a:cubicBezTo>
                  <a:cubicBezTo>
                    <a:pt x="11" y="333"/>
                    <a:pt x="11" y="332"/>
                    <a:pt x="11" y="333"/>
                  </a:cubicBezTo>
                  <a:cubicBezTo>
                    <a:pt x="13" y="333"/>
                    <a:pt x="14" y="333"/>
                    <a:pt x="14" y="333"/>
                  </a:cubicBezTo>
                  <a:close/>
                </a:path>
              </a:pathLst>
            </a:custGeom>
            <a:grpFill/>
            <a:ln w="6350" cmpd="sng">
              <a:solidFill>
                <a:schemeClr val="bg1"/>
              </a:solidFill>
              <a:round/>
              <a:headEnd/>
              <a:tailEnd/>
            </a:ln>
          </p:spPr>
          <p:txBody>
            <a:bodyPr/>
            <a:lstStyle/>
            <a:p>
              <a:endParaRPr lang="en-GB"/>
            </a:p>
          </p:txBody>
        </p:sp>
        <p:sp>
          <p:nvSpPr>
            <p:cNvPr id="45" name="Freeform 233">
              <a:extLst>
                <a:ext uri="{FF2B5EF4-FFF2-40B4-BE49-F238E27FC236}">
                  <a16:creationId xmlns:a16="http://schemas.microsoft.com/office/drawing/2014/main" id="{14C5AC9B-CDDD-2A86-D270-78648946A335}"/>
                </a:ext>
              </a:extLst>
            </p:cNvPr>
            <p:cNvSpPr>
              <a:spLocks noGrp="1" noRot="1" noMove="1" noResize="1" noEditPoints="1" noAdjustHandles="1" noChangeArrowheads="1" noChangeShapeType="1"/>
            </p:cNvSpPr>
            <p:nvPr/>
          </p:nvSpPr>
          <p:spPr bwMode="auto">
            <a:xfrm>
              <a:off x="3128501" y="5807606"/>
              <a:ext cx="494775" cy="1172113"/>
            </a:xfrm>
            <a:custGeom>
              <a:avLst/>
              <a:gdLst/>
              <a:ahLst/>
              <a:cxnLst>
                <a:cxn ang="0">
                  <a:pos x="124" y="104"/>
                </a:cxn>
                <a:cxn ang="0">
                  <a:pos x="130" y="140"/>
                </a:cxn>
                <a:cxn ang="0">
                  <a:pos x="131" y="166"/>
                </a:cxn>
                <a:cxn ang="0">
                  <a:pos x="93" y="180"/>
                </a:cxn>
                <a:cxn ang="0">
                  <a:pos x="92" y="199"/>
                </a:cxn>
                <a:cxn ang="0">
                  <a:pos x="69" y="202"/>
                </a:cxn>
                <a:cxn ang="0">
                  <a:pos x="81" y="222"/>
                </a:cxn>
                <a:cxn ang="0">
                  <a:pos x="73" y="227"/>
                </a:cxn>
                <a:cxn ang="0">
                  <a:pos x="58" y="250"/>
                </a:cxn>
                <a:cxn ang="0">
                  <a:pos x="64" y="275"/>
                </a:cxn>
                <a:cxn ang="0">
                  <a:pos x="49" y="298"/>
                </a:cxn>
                <a:cxn ang="0">
                  <a:pos x="43" y="335"/>
                </a:cxn>
                <a:cxn ang="0">
                  <a:pos x="13" y="328"/>
                </a:cxn>
                <a:cxn ang="0">
                  <a:pos x="2" y="306"/>
                </a:cxn>
                <a:cxn ang="0">
                  <a:pos x="11" y="281"/>
                </a:cxn>
                <a:cxn ang="0">
                  <a:pos x="16" y="261"/>
                </a:cxn>
                <a:cxn ang="0">
                  <a:pos x="17" y="247"/>
                </a:cxn>
                <a:cxn ang="0">
                  <a:pos x="16" y="228"/>
                </a:cxn>
                <a:cxn ang="0">
                  <a:pos x="16" y="206"/>
                </a:cxn>
                <a:cxn ang="0">
                  <a:pos x="22" y="179"/>
                </a:cxn>
                <a:cxn ang="0">
                  <a:pos x="26" y="151"/>
                </a:cxn>
                <a:cxn ang="0">
                  <a:pos x="31" y="119"/>
                </a:cxn>
                <a:cxn ang="0">
                  <a:pos x="28" y="91"/>
                </a:cxn>
                <a:cxn ang="0">
                  <a:pos x="34" y="67"/>
                </a:cxn>
                <a:cxn ang="0">
                  <a:pos x="42" y="33"/>
                </a:cxn>
                <a:cxn ang="0">
                  <a:pos x="52" y="11"/>
                </a:cxn>
                <a:cxn ang="0">
                  <a:pos x="66" y="5"/>
                </a:cxn>
                <a:cxn ang="0">
                  <a:pos x="86" y="3"/>
                </a:cxn>
                <a:cxn ang="0">
                  <a:pos x="101" y="20"/>
                </a:cxn>
                <a:cxn ang="0">
                  <a:pos x="128" y="39"/>
                </a:cxn>
                <a:cxn ang="0">
                  <a:pos x="121" y="56"/>
                </a:cxn>
                <a:cxn ang="0">
                  <a:pos x="145" y="57"/>
                </a:cxn>
                <a:cxn ang="0">
                  <a:pos x="159" y="42"/>
                </a:cxn>
                <a:cxn ang="0">
                  <a:pos x="133" y="82"/>
                </a:cxn>
                <a:cxn ang="0">
                  <a:pos x="45" y="366"/>
                </a:cxn>
                <a:cxn ang="0">
                  <a:pos x="64" y="366"/>
                </a:cxn>
                <a:cxn ang="0">
                  <a:pos x="66" y="363"/>
                </a:cxn>
                <a:cxn ang="0">
                  <a:pos x="46" y="349"/>
                </a:cxn>
                <a:cxn ang="0">
                  <a:pos x="43" y="345"/>
                </a:cxn>
                <a:cxn ang="0">
                  <a:pos x="42" y="366"/>
                </a:cxn>
                <a:cxn ang="0">
                  <a:pos x="78" y="365"/>
                </a:cxn>
                <a:cxn ang="0">
                  <a:pos x="72" y="366"/>
                </a:cxn>
                <a:cxn ang="0">
                  <a:pos x="49" y="370"/>
                </a:cxn>
                <a:cxn ang="0">
                  <a:pos x="51" y="368"/>
                </a:cxn>
                <a:cxn ang="0">
                  <a:pos x="45" y="371"/>
                </a:cxn>
                <a:cxn ang="0">
                  <a:pos x="55" y="371"/>
                </a:cxn>
                <a:cxn ang="0">
                  <a:pos x="58" y="370"/>
                </a:cxn>
              </a:cxnLst>
              <a:rect l="0" t="0" r="r" b="b"/>
              <a:pathLst>
                <a:path w="160" h="373">
                  <a:moveTo>
                    <a:pt x="128" y="87"/>
                  </a:moveTo>
                  <a:cubicBezTo>
                    <a:pt x="125" y="91"/>
                    <a:pt x="128" y="93"/>
                    <a:pt x="125" y="98"/>
                  </a:cubicBezTo>
                  <a:cubicBezTo>
                    <a:pt x="122" y="102"/>
                    <a:pt x="127" y="102"/>
                    <a:pt x="124" y="104"/>
                  </a:cubicBezTo>
                  <a:cubicBezTo>
                    <a:pt x="122" y="107"/>
                    <a:pt x="127" y="116"/>
                    <a:pt x="124" y="118"/>
                  </a:cubicBezTo>
                  <a:cubicBezTo>
                    <a:pt x="121" y="119"/>
                    <a:pt x="121" y="126"/>
                    <a:pt x="122" y="129"/>
                  </a:cubicBezTo>
                  <a:cubicBezTo>
                    <a:pt x="118" y="135"/>
                    <a:pt x="127" y="135"/>
                    <a:pt x="130" y="140"/>
                  </a:cubicBezTo>
                  <a:cubicBezTo>
                    <a:pt x="134" y="146"/>
                    <a:pt x="128" y="144"/>
                    <a:pt x="130" y="149"/>
                  </a:cubicBezTo>
                  <a:cubicBezTo>
                    <a:pt x="133" y="155"/>
                    <a:pt x="136" y="149"/>
                    <a:pt x="136" y="155"/>
                  </a:cubicBezTo>
                  <a:cubicBezTo>
                    <a:pt x="136" y="160"/>
                    <a:pt x="134" y="163"/>
                    <a:pt x="131" y="166"/>
                  </a:cubicBezTo>
                  <a:cubicBezTo>
                    <a:pt x="128" y="171"/>
                    <a:pt x="131" y="171"/>
                    <a:pt x="127" y="174"/>
                  </a:cubicBezTo>
                  <a:cubicBezTo>
                    <a:pt x="121" y="177"/>
                    <a:pt x="110" y="180"/>
                    <a:pt x="102" y="182"/>
                  </a:cubicBezTo>
                  <a:cubicBezTo>
                    <a:pt x="95" y="182"/>
                    <a:pt x="96" y="183"/>
                    <a:pt x="93" y="180"/>
                  </a:cubicBezTo>
                  <a:cubicBezTo>
                    <a:pt x="89" y="179"/>
                    <a:pt x="90" y="183"/>
                    <a:pt x="92" y="185"/>
                  </a:cubicBezTo>
                  <a:cubicBezTo>
                    <a:pt x="95" y="186"/>
                    <a:pt x="93" y="189"/>
                    <a:pt x="92" y="192"/>
                  </a:cubicBezTo>
                  <a:cubicBezTo>
                    <a:pt x="90" y="194"/>
                    <a:pt x="89" y="197"/>
                    <a:pt x="92" y="199"/>
                  </a:cubicBezTo>
                  <a:cubicBezTo>
                    <a:pt x="93" y="200"/>
                    <a:pt x="93" y="202"/>
                    <a:pt x="87" y="205"/>
                  </a:cubicBezTo>
                  <a:cubicBezTo>
                    <a:pt x="83" y="206"/>
                    <a:pt x="86" y="205"/>
                    <a:pt x="81" y="205"/>
                  </a:cubicBezTo>
                  <a:cubicBezTo>
                    <a:pt x="77" y="206"/>
                    <a:pt x="73" y="200"/>
                    <a:pt x="69" y="202"/>
                  </a:cubicBezTo>
                  <a:cubicBezTo>
                    <a:pt x="66" y="203"/>
                    <a:pt x="70" y="208"/>
                    <a:pt x="69" y="213"/>
                  </a:cubicBezTo>
                  <a:cubicBezTo>
                    <a:pt x="69" y="219"/>
                    <a:pt x="72" y="219"/>
                    <a:pt x="78" y="216"/>
                  </a:cubicBezTo>
                  <a:cubicBezTo>
                    <a:pt x="81" y="216"/>
                    <a:pt x="81" y="220"/>
                    <a:pt x="81" y="222"/>
                  </a:cubicBezTo>
                  <a:cubicBezTo>
                    <a:pt x="80" y="227"/>
                    <a:pt x="77" y="227"/>
                    <a:pt x="75" y="224"/>
                  </a:cubicBezTo>
                  <a:cubicBezTo>
                    <a:pt x="73" y="220"/>
                    <a:pt x="67" y="222"/>
                    <a:pt x="70" y="225"/>
                  </a:cubicBezTo>
                  <a:cubicBezTo>
                    <a:pt x="73" y="227"/>
                    <a:pt x="77" y="225"/>
                    <a:pt x="73" y="227"/>
                  </a:cubicBezTo>
                  <a:cubicBezTo>
                    <a:pt x="67" y="228"/>
                    <a:pt x="66" y="234"/>
                    <a:pt x="67" y="237"/>
                  </a:cubicBezTo>
                  <a:cubicBezTo>
                    <a:pt x="70" y="245"/>
                    <a:pt x="63" y="244"/>
                    <a:pt x="64" y="247"/>
                  </a:cubicBezTo>
                  <a:cubicBezTo>
                    <a:pt x="67" y="250"/>
                    <a:pt x="60" y="248"/>
                    <a:pt x="58" y="250"/>
                  </a:cubicBezTo>
                  <a:cubicBezTo>
                    <a:pt x="57" y="253"/>
                    <a:pt x="55" y="248"/>
                    <a:pt x="52" y="256"/>
                  </a:cubicBezTo>
                  <a:cubicBezTo>
                    <a:pt x="48" y="262"/>
                    <a:pt x="48" y="262"/>
                    <a:pt x="52" y="269"/>
                  </a:cubicBezTo>
                  <a:cubicBezTo>
                    <a:pt x="58" y="276"/>
                    <a:pt x="63" y="270"/>
                    <a:pt x="64" y="275"/>
                  </a:cubicBezTo>
                  <a:cubicBezTo>
                    <a:pt x="64" y="281"/>
                    <a:pt x="61" y="279"/>
                    <a:pt x="63" y="281"/>
                  </a:cubicBezTo>
                  <a:cubicBezTo>
                    <a:pt x="64" y="284"/>
                    <a:pt x="60" y="284"/>
                    <a:pt x="60" y="287"/>
                  </a:cubicBezTo>
                  <a:cubicBezTo>
                    <a:pt x="60" y="289"/>
                    <a:pt x="51" y="290"/>
                    <a:pt x="49" y="298"/>
                  </a:cubicBezTo>
                  <a:cubicBezTo>
                    <a:pt x="48" y="304"/>
                    <a:pt x="49" y="307"/>
                    <a:pt x="43" y="309"/>
                  </a:cubicBezTo>
                  <a:cubicBezTo>
                    <a:pt x="35" y="312"/>
                    <a:pt x="37" y="318"/>
                    <a:pt x="37" y="323"/>
                  </a:cubicBezTo>
                  <a:cubicBezTo>
                    <a:pt x="38" y="331"/>
                    <a:pt x="45" y="335"/>
                    <a:pt x="43" y="335"/>
                  </a:cubicBezTo>
                  <a:cubicBezTo>
                    <a:pt x="42" y="332"/>
                    <a:pt x="34" y="334"/>
                    <a:pt x="29" y="331"/>
                  </a:cubicBezTo>
                  <a:cubicBezTo>
                    <a:pt x="29" y="331"/>
                    <a:pt x="22" y="331"/>
                    <a:pt x="17" y="331"/>
                  </a:cubicBezTo>
                  <a:cubicBezTo>
                    <a:pt x="13" y="331"/>
                    <a:pt x="16" y="329"/>
                    <a:pt x="13" y="328"/>
                  </a:cubicBezTo>
                  <a:cubicBezTo>
                    <a:pt x="10" y="326"/>
                    <a:pt x="13" y="314"/>
                    <a:pt x="10" y="314"/>
                  </a:cubicBezTo>
                  <a:cubicBezTo>
                    <a:pt x="7" y="314"/>
                    <a:pt x="5" y="318"/>
                    <a:pt x="5" y="314"/>
                  </a:cubicBezTo>
                  <a:cubicBezTo>
                    <a:pt x="3" y="307"/>
                    <a:pt x="0" y="310"/>
                    <a:pt x="2" y="306"/>
                  </a:cubicBezTo>
                  <a:cubicBezTo>
                    <a:pt x="3" y="303"/>
                    <a:pt x="0" y="298"/>
                    <a:pt x="3" y="300"/>
                  </a:cubicBezTo>
                  <a:cubicBezTo>
                    <a:pt x="7" y="300"/>
                    <a:pt x="8" y="290"/>
                    <a:pt x="11" y="289"/>
                  </a:cubicBezTo>
                  <a:cubicBezTo>
                    <a:pt x="14" y="286"/>
                    <a:pt x="8" y="284"/>
                    <a:pt x="11" y="281"/>
                  </a:cubicBezTo>
                  <a:cubicBezTo>
                    <a:pt x="13" y="279"/>
                    <a:pt x="10" y="279"/>
                    <a:pt x="14" y="275"/>
                  </a:cubicBezTo>
                  <a:cubicBezTo>
                    <a:pt x="19" y="272"/>
                    <a:pt x="11" y="272"/>
                    <a:pt x="16" y="269"/>
                  </a:cubicBezTo>
                  <a:cubicBezTo>
                    <a:pt x="19" y="267"/>
                    <a:pt x="14" y="262"/>
                    <a:pt x="16" y="261"/>
                  </a:cubicBezTo>
                  <a:cubicBezTo>
                    <a:pt x="19" y="259"/>
                    <a:pt x="13" y="256"/>
                    <a:pt x="17" y="255"/>
                  </a:cubicBezTo>
                  <a:cubicBezTo>
                    <a:pt x="20" y="253"/>
                    <a:pt x="20" y="248"/>
                    <a:pt x="16" y="248"/>
                  </a:cubicBezTo>
                  <a:cubicBezTo>
                    <a:pt x="13" y="247"/>
                    <a:pt x="13" y="245"/>
                    <a:pt x="17" y="247"/>
                  </a:cubicBezTo>
                  <a:cubicBezTo>
                    <a:pt x="22" y="247"/>
                    <a:pt x="23" y="241"/>
                    <a:pt x="17" y="242"/>
                  </a:cubicBezTo>
                  <a:cubicBezTo>
                    <a:pt x="13" y="244"/>
                    <a:pt x="19" y="237"/>
                    <a:pt x="17" y="236"/>
                  </a:cubicBezTo>
                  <a:cubicBezTo>
                    <a:pt x="14" y="234"/>
                    <a:pt x="17" y="230"/>
                    <a:pt x="16" y="228"/>
                  </a:cubicBezTo>
                  <a:cubicBezTo>
                    <a:pt x="16" y="227"/>
                    <a:pt x="13" y="227"/>
                    <a:pt x="13" y="220"/>
                  </a:cubicBezTo>
                  <a:cubicBezTo>
                    <a:pt x="14" y="214"/>
                    <a:pt x="16" y="219"/>
                    <a:pt x="16" y="216"/>
                  </a:cubicBezTo>
                  <a:cubicBezTo>
                    <a:pt x="17" y="214"/>
                    <a:pt x="14" y="213"/>
                    <a:pt x="16" y="206"/>
                  </a:cubicBezTo>
                  <a:cubicBezTo>
                    <a:pt x="16" y="200"/>
                    <a:pt x="13" y="202"/>
                    <a:pt x="16" y="199"/>
                  </a:cubicBezTo>
                  <a:cubicBezTo>
                    <a:pt x="19" y="196"/>
                    <a:pt x="14" y="191"/>
                    <a:pt x="17" y="188"/>
                  </a:cubicBezTo>
                  <a:cubicBezTo>
                    <a:pt x="20" y="186"/>
                    <a:pt x="16" y="183"/>
                    <a:pt x="22" y="179"/>
                  </a:cubicBezTo>
                  <a:cubicBezTo>
                    <a:pt x="25" y="177"/>
                    <a:pt x="20" y="169"/>
                    <a:pt x="20" y="166"/>
                  </a:cubicBezTo>
                  <a:cubicBezTo>
                    <a:pt x="22" y="163"/>
                    <a:pt x="20" y="158"/>
                    <a:pt x="22" y="155"/>
                  </a:cubicBezTo>
                  <a:cubicBezTo>
                    <a:pt x="22" y="152"/>
                    <a:pt x="23" y="155"/>
                    <a:pt x="26" y="151"/>
                  </a:cubicBezTo>
                  <a:cubicBezTo>
                    <a:pt x="28" y="147"/>
                    <a:pt x="26" y="146"/>
                    <a:pt x="28" y="136"/>
                  </a:cubicBezTo>
                  <a:cubicBezTo>
                    <a:pt x="28" y="129"/>
                    <a:pt x="32" y="132"/>
                    <a:pt x="31" y="127"/>
                  </a:cubicBezTo>
                  <a:cubicBezTo>
                    <a:pt x="31" y="123"/>
                    <a:pt x="34" y="119"/>
                    <a:pt x="31" y="119"/>
                  </a:cubicBezTo>
                  <a:cubicBezTo>
                    <a:pt x="28" y="119"/>
                    <a:pt x="31" y="118"/>
                    <a:pt x="29" y="113"/>
                  </a:cubicBezTo>
                  <a:cubicBezTo>
                    <a:pt x="28" y="109"/>
                    <a:pt x="28" y="106"/>
                    <a:pt x="26" y="102"/>
                  </a:cubicBezTo>
                  <a:cubicBezTo>
                    <a:pt x="25" y="101"/>
                    <a:pt x="26" y="96"/>
                    <a:pt x="28" y="91"/>
                  </a:cubicBezTo>
                  <a:cubicBezTo>
                    <a:pt x="29" y="87"/>
                    <a:pt x="29" y="90"/>
                    <a:pt x="31" y="88"/>
                  </a:cubicBezTo>
                  <a:cubicBezTo>
                    <a:pt x="32" y="85"/>
                    <a:pt x="28" y="79"/>
                    <a:pt x="31" y="76"/>
                  </a:cubicBezTo>
                  <a:cubicBezTo>
                    <a:pt x="32" y="74"/>
                    <a:pt x="32" y="68"/>
                    <a:pt x="34" y="67"/>
                  </a:cubicBezTo>
                  <a:cubicBezTo>
                    <a:pt x="37" y="65"/>
                    <a:pt x="35" y="67"/>
                    <a:pt x="38" y="59"/>
                  </a:cubicBezTo>
                  <a:cubicBezTo>
                    <a:pt x="40" y="51"/>
                    <a:pt x="46" y="59"/>
                    <a:pt x="43" y="51"/>
                  </a:cubicBezTo>
                  <a:cubicBezTo>
                    <a:pt x="40" y="46"/>
                    <a:pt x="43" y="34"/>
                    <a:pt x="42" y="33"/>
                  </a:cubicBezTo>
                  <a:cubicBezTo>
                    <a:pt x="40" y="28"/>
                    <a:pt x="48" y="25"/>
                    <a:pt x="49" y="25"/>
                  </a:cubicBezTo>
                  <a:cubicBezTo>
                    <a:pt x="52" y="23"/>
                    <a:pt x="52" y="19"/>
                    <a:pt x="52" y="15"/>
                  </a:cubicBezTo>
                  <a:cubicBezTo>
                    <a:pt x="54" y="14"/>
                    <a:pt x="54" y="12"/>
                    <a:pt x="52" y="11"/>
                  </a:cubicBezTo>
                  <a:cubicBezTo>
                    <a:pt x="55" y="9"/>
                    <a:pt x="55" y="6"/>
                    <a:pt x="57" y="5"/>
                  </a:cubicBezTo>
                  <a:cubicBezTo>
                    <a:pt x="60" y="3"/>
                    <a:pt x="58" y="1"/>
                    <a:pt x="60" y="0"/>
                  </a:cubicBezTo>
                  <a:cubicBezTo>
                    <a:pt x="61" y="0"/>
                    <a:pt x="61" y="5"/>
                    <a:pt x="66" y="5"/>
                  </a:cubicBezTo>
                  <a:cubicBezTo>
                    <a:pt x="70" y="3"/>
                    <a:pt x="73" y="3"/>
                    <a:pt x="75" y="11"/>
                  </a:cubicBezTo>
                  <a:cubicBezTo>
                    <a:pt x="77" y="5"/>
                    <a:pt x="78" y="3"/>
                    <a:pt x="80" y="3"/>
                  </a:cubicBezTo>
                  <a:cubicBezTo>
                    <a:pt x="83" y="3"/>
                    <a:pt x="84" y="3"/>
                    <a:pt x="86" y="3"/>
                  </a:cubicBezTo>
                  <a:cubicBezTo>
                    <a:pt x="87" y="3"/>
                    <a:pt x="87" y="5"/>
                    <a:pt x="89" y="6"/>
                  </a:cubicBezTo>
                  <a:cubicBezTo>
                    <a:pt x="90" y="8"/>
                    <a:pt x="90" y="6"/>
                    <a:pt x="92" y="11"/>
                  </a:cubicBezTo>
                  <a:cubicBezTo>
                    <a:pt x="95" y="17"/>
                    <a:pt x="99" y="17"/>
                    <a:pt x="101" y="20"/>
                  </a:cubicBezTo>
                  <a:cubicBezTo>
                    <a:pt x="102" y="23"/>
                    <a:pt x="107" y="22"/>
                    <a:pt x="112" y="26"/>
                  </a:cubicBezTo>
                  <a:cubicBezTo>
                    <a:pt x="118" y="31"/>
                    <a:pt x="121" y="33"/>
                    <a:pt x="124" y="33"/>
                  </a:cubicBezTo>
                  <a:cubicBezTo>
                    <a:pt x="125" y="33"/>
                    <a:pt x="130" y="37"/>
                    <a:pt x="128" y="39"/>
                  </a:cubicBezTo>
                  <a:cubicBezTo>
                    <a:pt x="125" y="43"/>
                    <a:pt x="128" y="43"/>
                    <a:pt x="125" y="45"/>
                  </a:cubicBezTo>
                  <a:cubicBezTo>
                    <a:pt x="122" y="46"/>
                    <a:pt x="125" y="48"/>
                    <a:pt x="124" y="51"/>
                  </a:cubicBezTo>
                  <a:cubicBezTo>
                    <a:pt x="122" y="54"/>
                    <a:pt x="119" y="54"/>
                    <a:pt x="121" y="56"/>
                  </a:cubicBezTo>
                  <a:cubicBezTo>
                    <a:pt x="121" y="59"/>
                    <a:pt x="121" y="57"/>
                    <a:pt x="125" y="57"/>
                  </a:cubicBezTo>
                  <a:cubicBezTo>
                    <a:pt x="131" y="57"/>
                    <a:pt x="134" y="62"/>
                    <a:pt x="139" y="59"/>
                  </a:cubicBezTo>
                  <a:cubicBezTo>
                    <a:pt x="142" y="54"/>
                    <a:pt x="144" y="62"/>
                    <a:pt x="145" y="57"/>
                  </a:cubicBezTo>
                  <a:cubicBezTo>
                    <a:pt x="145" y="53"/>
                    <a:pt x="150" y="53"/>
                    <a:pt x="151" y="48"/>
                  </a:cubicBezTo>
                  <a:cubicBezTo>
                    <a:pt x="151" y="43"/>
                    <a:pt x="153" y="45"/>
                    <a:pt x="151" y="39"/>
                  </a:cubicBezTo>
                  <a:cubicBezTo>
                    <a:pt x="154" y="40"/>
                    <a:pt x="156" y="34"/>
                    <a:pt x="159" y="42"/>
                  </a:cubicBezTo>
                  <a:cubicBezTo>
                    <a:pt x="160" y="48"/>
                    <a:pt x="160" y="54"/>
                    <a:pt x="156" y="57"/>
                  </a:cubicBezTo>
                  <a:cubicBezTo>
                    <a:pt x="151" y="60"/>
                    <a:pt x="145" y="64"/>
                    <a:pt x="140" y="71"/>
                  </a:cubicBezTo>
                  <a:cubicBezTo>
                    <a:pt x="134" y="79"/>
                    <a:pt x="134" y="82"/>
                    <a:pt x="133" y="82"/>
                  </a:cubicBezTo>
                  <a:cubicBezTo>
                    <a:pt x="130" y="84"/>
                    <a:pt x="130" y="85"/>
                    <a:pt x="128" y="87"/>
                  </a:cubicBezTo>
                  <a:close/>
                  <a:moveTo>
                    <a:pt x="42" y="366"/>
                  </a:moveTo>
                  <a:cubicBezTo>
                    <a:pt x="45" y="366"/>
                    <a:pt x="42" y="365"/>
                    <a:pt x="45" y="366"/>
                  </a:cubicBezTo>
                  <a:cubicBezTo>
                    <a:pt x="48" y="366"/>
                    <a:pt x="54" y="366"/>
                    <a:pt x="57" y="368"/>
                  </a:cubicBezTo>
                  <a:cubicBezTo>
                    <a:pt x="60" y="370"/>
                    <a:pt x="58" y="368"/>
                    <a:pt x="60" y="368"/>
                  </a:cubicBezTo>
                  <a:cubicBezTo>
                    <a:pt x="63" y="368"/>
                    <a:pt x="63" y="365"/>
                    <a:pt x="64" y="366"/>
                  </a:cubicBezTo>
                  <a:cubicBezTo>
                    <a:pt x="64" y="368"/>
                    <a:pt x="64" y="366"/>
                    <a:pt x="66" y="366"/>
                  </a:cubicBezTo>
                  <a:cubicBezTo>
                    <a:pt x="67" y="366"/>
                    <a:pt x="67" y="366"/>
                    <a:pt x="67" y="365"/>
                  </a:cubicBezTo>
                  <a:cubicBezTo>
                    <a:pt x="69" y="363"/>
                    <a:pt x="67" y="363"/>
                    <a:pt x="66" y="363"/>
                  </a:cubicBezTo>
                  <a:cubicBezTo>
                    <a:pt x="63" y="365"/>
                    <a:pt x="63" y="363"/>
                    <a:pt x="60" y="362"/>
                  </a:cubicBezTo>
                  <a:cubicBezTo>
                    <a:pt x="58" y="362"/>
                    <a:pt x="57" y="359"/>
                    <a:pt x="54" y="357"/>
                  </a:cubicBezTo>
                  <a:cubicBezTo>
                    <a:pt x="51" y="356"/>
                    <a:pt x="46" y="351"/>
                    <a:pt x="46" y="349"/>
                  </a:cubicBezTo>
                  <a:cubicBezTo>
                    <a:pt x="45" y="348"/>
                    <a:pt x="46" y="346"/>
                    <a:pt x="43" y="346"/>
                  </a:cubicBezTo>
                  <a:cubicBezTo>
                    <a:pt x="42" y="346"/>
                    <a:pt x="42" y="346"/>
                    <a:pt x="42" y="345"/>
                  </a:cubicBezTo>
                  <a:cubicBezTo>
                    <a:pt x="43" y="343"/>
                    <a:pt x="43" y="343"/>
                    <a:pt x="43" y="345"/>
                  </a:cubicBezTo>
                  <a:cubicBezTo>
                    <a:pt x="45" y="345"/>
                    <a:pt x="45" y="345"/>
                    <a:pt x="45" y="345"/>
                  </a:cubicBezTo>
                  <a:cubicBezTo>
                    <a:pt x="45" y="343"/>
                    <a:pt x="43" y="342"/>
                    <a:pt x="42" y="338"/>
                  </a:cubicBezTo>
                  <a:cubicBezTo>
                    <a:pt x="42" y="366"/>
                    <a:pt x="42" y="366"/>
                    <a:pt x="42" y="366"/>
                  </a:cubicBezTo>
                  <a:close/>
                  <a:moveTo>
                    <a:pt x="73" y="366"/>
                  </a:moveTo>
                  <a:cubicBezTo>
                    <a:pt x="75" y="365"/>
                    <a:pt x="75" y="366"/>
                    <a:pt x="77" y="366"/>
                  </a:cubicBezTo>
                  <a:cubicBezTo>
                    <a:pt x="78" y="365"/>
                    <a:pt x="77" y="366"/>
                    <a:pt x="78" y="365"/>
                  </a:cubicBezTo>
                  <a:cubicBezTo>
                    <a:pt x="80" y="365"/>
                    <a:pt x="80" y="363"/>
                    <a:pt x="78" y="365"/>
                  </a:cubicBezTo>
                  <a:cubicBezTo>
                    <a:pt x="77" y="365"/>
                    <a:pt x="77" y="363"/>
                    <a:pt x="73" y="365"/>
                  </a:cubicBezTo>
                  <a:cubicBezTo>
                    <a:pt x="73" y="365"/>
                    <a:pt x="70" y="365"/>
                    <a:pt x="72" y="366"/>
                  </a:cubicBezTo>
                  <a:cubicBezTo>
                    <a:pt x="73" y="366"/>
                    <a:pt x="73" y="366"/>
                    <a:pt x="73" y="366"/>
                  </a:cubicBezTo>
                  <a:close/>
                  <a:moveTo>
                    <a:pt x="48" y="371"/>
                  </a:moveTo>
                  <a:cubicBezTo>
                    <a:pt x="49" y="371"/>
                    <a:pt x="48" y="370"/>
                    <a:pt x="49" y="370"/>
                  </a:cubicBezTo>
                  <a:cubicBezTo>
                    <a:pt x="51" y="370"/>
                    <a:pt x="49" y="371"/>
                    <a:pt x="51" y="371"/>
                  </a:cubicBezTo>
                  <a:cubicBezTo>
                    <a:pt x="52" y="371"/>
                    <a:pt x="52" y="371"/>
                    <a:pt x="54" y="370"/>
                  </a:cubicBezTo>
                  <a:cubicBezTo>
                    <a:pt x="54" y="368"/>
                    <a:pt x="52" y="368"/>
                    <a:pt x="51" y="368"/>
                  </a:cubicBezTo>
                  <a:cubicBezTo>
                    <a:pt x="49" y="368"/>
                    <a:pt x="48" y="366"/>
                    <a:pt x="45" y="366"/>
                  </a:cubicBezTo>
                  <a:cubicBezTo>
                    <a:pt x="43" y="366"/>
                    <a:pt x="43" y="368"/>
                    <a:pt x="45" y="368"/>
                  </a:cubicBezTo>
                  <a:cubicBezTo>
                    <a:pt x="45" y="368"/>
                    <a:pt x="45" y="368"/>
                    <a:pt x="45" y="371"/>
                  </a:cubicBezTo>
                  <a:cubicBezTo>
                    <a:pt x="45" y="371"/>
                    <a:pt x="46" y="371"/>
                    <a:pt x="48" y="371"/>
                  </a:cubicBezTo>
                  <a:close/>
                  <a:moveTo>
                    <a:pt x="54" y="371"/>
                  </a:moveTo>
                  <a:cubicBezTo>
                    <a:pt x="54" y="371"/>
                    <a:pt x="55" y="370"/>
                    <a:pt x="55" y="371"/>
                  </a:cubicBezTo>
                  <a:cubicBezTo>
                    <a:pt x="55" y="373"/>
                    <a:pt x="54" y="373"/>
                    <a:pt x="54" y="371"/>
                  </a:cubicBezTo>
                  <a:close/>
                  <a:moveTo>
                    <a:pt x="57" y="371"/>
                  </a:moveTo>
                  <a:cubicBezTo>
                    <a:pt x="55" y="371"/>
                    <a:pt x="57" y="370"/>
                    <a:pt x="58" y="370"/>
                  </a:cubicBezTo>
                  <a:cubicBezTo>
                    <a:pt x="58" y="371"/>
                    <a:pt x="58" y="371"/>
                    <a:pt x="57" y="371"/>
                  </a:cubicBezTo>
                  <a:close/>
                </a:path>
              </a:pathLst>
            </a:custGeom>
            <a:grpFill/>
            <a:ln w="6350" cmpd="sng">
              <a:solidFill>
                <a:schemeClr val="bg1"/>
              </a:solidFill>
              <a:round/>
              <a:headEnd/>
              <a:tailEnd/>
            </a:ln>
          </p:spPr>
          <p:txBody>
            <a:bodyPr/>
            <a:lstStyle/>
            <a:p>
              <a:endParaRPr lang="en-GB"/>
            </a:p>
          </p:txBody>
        </p:sp>
        <p:sp>
          <p:nvSpPr>
            <p:cNvPr id="46" name="Freeform 234">
              <a:extLst>
                <a:ext uri="{FF2B5EF4-FFF2-40B4-BE49-F238E27FC236}">
                  <a16:creationId xmlns:a16="http://schemas.microsoft.com/office/drawing/2014/main" id="{DDFB6AAB-E61C-D121-3612-3A3F3DBB41F9}"/>
                </a:ext>
              </a:extLst>
            </p:cNvPr>
            <p:cNvSpPr>
              <a:spLocks noGrp="1" noRot="1" noMove="1" noResize="1" noEditPoints="1" noAdjustHandles="1" noChangeArrowheads="1" noChangeShapeType="1"/>
            </p:cNvSpPr>
            <p:nvPr/>
          </p:nvSpPr>
          <p:spPr bwMode="auto">
            <a:xfrm>
              <a:off x="3576991" y="7203132"/>
              <a:ext cx="27132" cy="21047"/>
            </a:xfrm>
            <a:custGeom>
              <a:avLst/>
              <a:gdLst/>
              <a:ahLst/>
              <a:cxnLst>
                <a:cxn ang="0">
                  <a:pos x="1" y="4"/>
                </a:cxn>
                <a:cxn ang="0">
                  <a:pos x="6" y="2"/>
                </a:cxn>
                <a:cxn ang="0">
                  <a:pos x="1" y="4"/>
                </a:cxn>
              </a:cxnLst>
              <a:rect l="0" t="0" r="r" b="b"/>
              <a:pathLst>
                <a:path w="9" h="7">
                  <a:moveTo>
                    <a:pt x="1" y="4"/>
                  </a:moveTo>
                  <a:cubicBezTo>
                    <a:pt x="0" y="2"/>
                    <a:pt x="3" y="0"/>
                    <a:pt x="6" y="2"/>
                  </a:cubicBezTo>
                  <a:cubicBezTo>
                    <a:pt x="9" y="4"/>
                    <a:pt x="3" y="7"/>
                    <a:pt x="1" y="4"/>
                  </a:cubicBezTo>
                </a:path>
              </a:pathLst>
            </a:custGeom>
            <a:grpFill/>
            <a:ln w="6350" cmpd="sng">
              <a:solidFill>
                <a:schemeClr val="bg1"/>
              </a:solidFill>
              <a:round/>
              <a:headEnd/>
              <a:tailEnd/>
            </a:ln>
          </p:spPr>
          <p:txBody>
            <a:bodyPr/>
            <a:lstStyle/>
            <a:p>
              <a:endParaRPr lang="en-GB"/>
            </a:p>
          </p:txBody>
        </p:sp>
        <p:sp>
          <p:nvSpPr>
            <p:cNvPr id="47" name="Freeform 239">
              <a:extLst>
                <a:ext uri="{FF2B5EF4-FFF2-40B4-BE49-F238E27FC236}">
                  <a16:creationId xmlns:a16="http://schemas.microsoft.com/office/drawing/2014/main" id="{9A5B005B-B392-DD17-CCAD-EB9A8AB0C9B7}"/>
                </a:ext>
              </a:extLst>
            </p:cNvPr>
            <p:cNvSpPr>
              <a:spLocks noGrp="1" noRot="1" noMove="1" noResize="1" noEditPoints="1" noAdjustHandles="1" noChangeArrowheads="1" noChangeShapeType="1"/>
            </p:cNvSpPr>
            <p:nvPr/>
          </p:nvSpPr>
          <p:spPr bwMode="auto">
            <a:xfrm>
              <a:off x="2997625" y="4289040"/>
              <a:ext cx="154817" cy="197511"/>
            </a:xfrm>
            <a:custGeom>
              <a:avLst/>
              <a:gdLst/>
              <a:ahLst/>
              <a:cxnLst>
                <a:cxn ang="0">
                  <a:pos x="42" y="61"/>
                </a:cxn>
                <a:cxn ang="0">
                  <a:pos x="47" y="59"/>
                </a:cxn>
                <a:cxn ang="0">
                  <a:pos x="45" y="63"/>
                </a:cxn>
                <a:cxn ang="0">
                  <a:pos x="42" y="61"/>
                </a:cxn>
                <a:cxn ang="0">
                  <a:pos x="11" y="27"/>
                </a:cxn>
                <a:cxn ang="0">
                  <a:pos x="11" y="22"/>
                </a:cxn>
                <a:cxn ang="0">
                  <a:pos x="9" y="19"/>
                </a:cxn>
                <a:cxn ang="0">
                  <a:pos x="7" y="23"/>
                </a:cxn>
                <a:cxn ang="0">
                  <a:pos x="9" y="27"/>
                </a:cxn>
                <a:cxn ang="0">
                  <a:pos x="11" y="27"/>
                </a:cxn>
                <a:cxn ang="0">
                  <a:pos x="12" y="33"/>
                </a:cxn>
                <a:cxn ang="0">
                  <a:pos x="12" y="30"/>
                </a:cxn>
                <a:cxn ang="0">
                  <a:pos x="11" y="28"/>
                </a:cxn>
                <a:cxn ang="0">
                  <a:pos x="11" y="31"/>
                </a:cxn>
                <a:cxn ang="0">
                  <a:pos x="12" y="33"/>
                </a:cxn>
                <a:cxn ang="0">
                  <a:pos x="6" y="3"/>
                </a:cxn>
                <a:cxn ang="0">
                  <a:pos x="9" y="3"/>
                </a:cxn>
                <a:cxn ang="0">
                  <a:pos x="4" y="2"/>
                </a:cxn>
                <a:cxn ang="0">
                  <a:pos x="3" y="3"/>
                </a:cxn>
                <a:cxn ang="0">
                  <a:pos x="3" y="5"/>
                </a:cxn>
                <a:cxn ang="0">
                  <a:pos x="6" y="3"/>
                </a:cxn>
                <a:cxn ang="0">
                  <a:pos x="17" y="8"/>
                </a:cxn>
                <a:cxn ang="0">
                  <a:pos x="15" y="5"/>
                </a:cxn>
                <a:cxn ang="0">
                  <a:pos x="11" y="0"/>
                </a:cxn>
                <a:cxn ang="0">
                  <a:pos x="12" y="2"/>
                </a:cxn>
                <a:cxn ang="0">
                  <a:pos x="15" y="5"/>
                </a:cxn>
                <a:cxn ang="0">
                  <a:pos x="15" y="8"/>
                </a:cxn>
                <a:cxn ang="0">
                  <a:pos x="15" y="11"/>
                </a:cxn>
                <a:cxn ang="0">
                  <a:pos x="17" y="8"/>
                </a:cxn>
                <a:cxn ang="0">
                  <a:pos x="48" y="49"/>
                </a:cxn>
                <a:cxn ang="0">
                  <a:pos x="50" y="49"/>
                </a:cxn>
                <a:cxn ang="0">
                  <a:pos x="47" y="47"/>
                </a:cxn>
                <a:cxn ang="0">
                  <a:pos x="48" y="49"/>
                </a:cxn>
                <a:cxn ang="0">
                  <a:pos x="23" y="19"/>
                </a:cxn>
                <a:cxn ang="0">
                  <a:pos x="21" y="23"/>
                </a:cxn>
                <a:cxn ang="0">
                  <a:pos x="23" y="25"/>
                </a:cxn>
                <a:cxn ang="0">
                  <a:pos x="23" y="23"/>
                </a:cxn>
                <a:cxn ang="0">
                  <a:pos x="23" y="17"/>
                </a:cxn>
                <a:cxn ang="0">
                  <a:pos x="18" y="16"/>
                </a:cxn>
                <a:cxn ang="0">
                  <a:pos x="23" y="19"/>
                </a:cxn>
                <a:cxn ang="0">
                  <a:pos x="39" y="47"/>
                </a:cxn>
                <a:cxn ang="0">
                  <a:pos x="39" y="49"/>
                </a:cxn>
                <a:cxn ang="0">
                  <a:pos x="41" y="44"/>
                </a:cxn>
                <a:cxn ang="0">
                  <a:pos x="38" y="42"/>
                </a:cxn>
                <a:cxn ang="0">
                  <a:pos x="39" y="45"/>
                </a:cxn>
                <a:cxn ang="0">
                  <a:pos x="39" y="47"/>
                </a:cxn>
                <a:cxn ang="0">
                  <a:pos x="26" y="36"/>
                </a:cxn>
                <a:cxn ang="0">
                  <a:pos x="26" y="36"/>
                </a:cxn>
                <a:cxn ang="0">
                  <a:pos x="24" y="34"/>
                </a:cxn>
                <a:cxn ang="0">
                  <a:pos x="26" y="36"/>
                </a:cxn>
                <a:cxn ang="0">
                  <a:pos x="29" y="28"/>
                </a:cxn>
                <a:cxn ang="0">
                  <a:pos x="27" y="23"/>
                </a:cxn>
                <a:cxn ang="0">
                  <a:pos x="27" y="25"/>
                </a:cxn>
                <a:cxn ang="0">
                  <a:pos x="29" y="28"/>
                </a:cxn>
                <a:cxn ang="0">
                  <a:pos x="29" y="30"/>
                </a:cxn>
                <a:cxn ang="0">
                  <a:pos x="29" y="28"/>
                </a:cxn>
                <a:cxn ang="0">
                  <a:pos x="33" y="42"/>
                </a:cxn>
                <a:cxn ang="0">
                  <a:pos x="33" y="41"/>
                </a:cxn>
                <a:cxn ang="0">
                  <a:pos x="32" y="39"/>
                </a:cxn>
                <a:cxn ang="0">
                  <a:pos x="30" y="34"/>
                </a:cxn>
                <a:cxn ang="0">
                  <a:pos x="32" y="38"/>
                </a:cxn>
                <a:cxn ang="0">
                  <a:pos x="32" y="41"/>
                </a:cxn>
                <a:cxn ang="0">
                  <a:pos x="33" y="42"/>
                </a:cxn>
              </a:cxnLst>
              <a:rect l="0" t="0" r="r" b="b"/>
              <a:pathLst>
                <a:path w="50" h="63">
                  <a:moveTo>
                    <a:pt x="42" y="61"/>
                  </a:moveTo>
                  <a:cubicBezTo>
                    <a:pt x="45" y="58"/>
                    <a:pt x="47" y="61"/>
                    <a:pt x="47" y="59"/>
                  </a:cubicBezTo>
                  <a:cubicBezTo>
                    <a:pt x="48" y="56"/>
                    <a:pt x="50" y="61"/>
                    <a:pt x="45" y="63"/>
                  </a:cubicBezTo>
                  <a:cubicBezTo>
                    <a:pt x="42" y="63"/>
                    <a:pt x="42" y="63"/>
                    <a:pt x="42" y="61"/>
                  </a:cubicBezTo>
                  <a:close/>
                  <a:moveTo>
                    <a:pt x="11" y="27"/>
                  </a:moveTo>
                  <a:cubicBezTo>
                    <a:pt x="12" y="25"/>
                    <a:pt x="12" y="23"/>
                    <a:pt x="11" y="22"/>
                  </a:cubicBezTo>
                  <a:cubicBezTo>
                    <a:pt x="9" y="20"/>
                    <a:pt x="9" y="19"/>
                    <a:pt x="9" y="19"/>
                  </a:cubicBezTo>
                  <a:cubicBezTo>
                    <a:pt x="7" y="19"/>
                    <a:pt x="7" y="20"/>
                    <a:pt x="7" y="23"/>
                  </a:cubicBezTo>
                  <a:cubicBezTo>
                    <a:pt x="6" y="25"/>
                    <a:pt x="6" y="25"/>
                    <a:pt x="9" y="27"/>
                  </a:cubicBezTo>
                  <a:cubicBezTo>
                    <a:pt x="11" y="28"/>
                    <a:pt x="11" y="27"/>
                    <a:pt x="11" y="27"/>
                  </a:cubicBezTo>
                  <a:close/>
                  <a:moveTo>
                    <a:pt x="12" y="33"/>
                  </a:moveTo>
                  <a:cubicBezTo>
                    <a:pt x="13" y="33"/>
                    <a:pt x="13" y="33"/>
                    <a:pt x="12" y="30"/>
                  </a:cubicBezTo>
                  <a:cubicBezTo>
                    <a:pt x="12" y="27"/>
                    <a:pt x="12" y="30"/>
                    <a:pt x="11" y="28"/>
                  </a:cubicBezTo>
                  <a:cubicBezTo>
                    <a:pt x="9" y="27"/>
                    <a:pt x="9" y="30"/>
                    <a:pt x="11" y="31"/>
                  </a:cubicBezTo>
                  <a:cubicBezTo>
                    <a:pt x="12" y="33"/>
                    <a:pt x="11" y="33"/>
                    <a:pt x="12" y="33"/>
                  </a:cubicBezTo>
                  <a:close/>
                  <a:moveTo>
                    <a:pt x="6" y="3"/>
                  </a:moveTo>
                  <a:cubicBezTo>
                    <a:pt x="9" y="3"/>
                    <a:pt x="9" y="5"/>
                    <a:pt x="9" y="3"/>
                  </a:cubicBezTo>
                  <a:cubicBezTo>
                    <a:pt x="11" y="2"/>
                    <a:pt x="7" y="3"/>
                    <a:pt x="4" y="2"/>
                  </a:cubicBezTo>
                  <a:cubicBezTo>
                    <a:pt x="1" y="2"/>
                    <a:pt x="6" y="5"/>
                    <a:pt x="3" y="3"/>
                  </a:cubicBezTo>
                  <a:cubicBezTo>
                    <a:pt x="1" y="3"/>
                    <a:pt x="0" y="3"/>
                    <a:pt x="3" y="5"/>
                  </a:cubicBezTo>
                  <a:cubicBezTo>
                    <a:pt x="3" y="5"/>
                    <a:pt x="3" y="5"/>
                    <a:pt x="6" y="3"/>
                  </a:cubicBezTo>
                  <a:close/>
                  <a:moveTo>
                    <a:pt x="17" y="8"/>
                  </a:moveTo>
                  <a:cubicBezTo>
                    <a:pt x="17" y="8"/>
                    <a:pt x="17" y="5"/>
                    <a:pt x="15" y="5"/>
                  </a:cubicBezTo>
                  <a:cubicBezTo>
                    <a:pt x="13" y="3"/>
                    <a:pt x="13" y="0"/>
                    <a:pt x="11" y="0"/>
                  </a:cubicBezTo>
                  <a:cubicBezTo>
                    <a:pt x="7" y="0"/>
                    <a:pt x="11" y="0"/>
                    <a:pt x="12" y="2"/>
                  </a:cubicBezTo>
                  <a:cubicBezTo>
                    <a:pt x="13" y="2"/>
                    <a:pt x="13" y="3"/>
                    <a:pt x="15" y="5"/>
                  </a:cubicBezTo>
                  <a:cubicBezTo>
                    <a:pt x="17" y="6"/>
                    <a:pt x="15" y="5"/>
                    <a:pt x="15" y="8"/>
                  </a:cubicBezTo>
                  <a:cubicBezTo>
                    <a:pt x="15" y="11"/>
                    <a:pt x="12" y="8"/>
                    <a:pt x="15" y="11"/>
                  </a:cubicBezTo>
                  <a:cubicBezTo>
                    <a:pt x="15" y="13"/>
                    <a:pt x="15" y="8"/>
                    <a:pt x="17" y="8"/>
                  </a:cubicBezTo>
                  <a:close/>
                  <a:moveTo>
                    <a:pt x="48" y="49"/>
                  </a:moveTo>
                  <a:cubicBezTo>
                    <a:pt x="50" y="49"/>
                    <a:pt x="50" y="49"/>
                    <a:pt x="50" y="49"/>
                  </a:cubicBezTo>
                  <a:cubicBezTo>
                    <a:pt x="50" y="47"/>
                    <a:pt x="47" y="47"/>
                    <a:pt x="47" y="47"/>
                  </a:cubicBezTo>
                  <a:cubicBezTo>
                    <a:pt x="47" y="47"/>
                    <a:pt x="47" y="49"/>
                    <a:pt x="48" y="49"/>
                  </a:cubicBezTo>
                  <a:close/>
                  <a:moveTo>
                    <a:pt x="23" y="19"/>
                  </a:moveTo>
                  <a:cubicBezTo>
                    <a:pt x="24" y="22"/>
                    <a:pt x="21" y="22"/>
                    <a:pt x="21" y="23"/>
                  </a:cubicBezTo>
                  <a:cubicBezTo>
                    <a:pt x="23" y="23"/>
                    <a:pt x="23" y="27"/>
                    <a:pt x="23" y="25"/>
                  </a:cubicBezTo>
                  <a:cubicBezTo>
                    <a:pt x="24" y="25"/>
                    <a:pt x="23" y="25"/>
                    <a:pt x="23" y="23"/>
                  </a:cubicBezTo>
                  <a:cubicBezTo>
                    <a:pt x="23" y="20"/>
                    <a:pt x="24" y="20"/>
                    <a:pt x="23" y="17"/>
                  </a:cubicBezTo>
                  <a:cubicBezTo>
                    <a:pt x="21" y="16"/>
                    <a:pt x="18" y="14"/>
                    <a:pt x="18" y="16"/>
                  </a:cubicBezTo>
                  <a:cubicBezTo>
                    <a:pt x="18" y="16"/>
                    <a:pt x="21" y="17"/>
                    <a:pt x="23" y="19"/>
                  </a:cubicBezTo>
                  <a:close/>
                  <a:moveTo>
                    <a:pt x="39" y="47"/>
                  </a:moveTo>
                  <a:cubicBezTo>
                    <a:pt x="38" y="49"/>
                    <a:pt x="38" y="50"/>
                    <a:pt x="39" y="49"/>
                  </a:cubicBezTo>
                  <a:cubicBezTo>
                    <a:pt x="42" y="47"/>
                    <a:pt x="42" y="45"/>
                    <a:pt x="41" y="44"/>
                  </a:cubicBezTo>
                  <a:cubicBezTo>
                    <a:pt x="41" y="42"/>
                    <a:pt x="41" y="44"/>
                    <a:pt x="38" y="42"/>
                  </a:cubicBezTo>
                  <a:cubicBezTo>
                    <a:pt x="36" y="42"/>
                    <a:pt x="38" y="45"/>
                    <a:pt x="39" y="45"/>
                  </a:cubicBezTo>
                  <a:cubicBezTo>
                    <a:pt x="41" y="44"/>
                    <a:pt x="41" y="45"/>
                    <a:pt x="39" y="47"/>
                  </a:cubicBezTo>
                  <a:close/>
                  <a:moveTo>
                    <a:pt x="26" y="36"/>
                  </a:moveTo>
                  <a:cubicBezTo>
                    <a:pt x="27" y="38"/>
                    <a:pt x="27" y="36"/>
                    <a:pt x="26" y="36"/>
                  </a:cubicBezTo>
                  <a:cubicBezTo>
                    <a:pt x="26" y="34"/>
                    <a:pt x="24" y="33"/>
                    <a:pt x="24" y="34"/>
                  </a:cubicBezTo>
                  <a:cubicBezTo>
                    <a:pt x="24" y="36"/>
                    <a:pt x="24" y="34"/>
                    <a:pt x="26" y="36"/>
                  </a:cubicBezTo>
                  <a:close/>
                  <a:moveTo>
                    <a:pt x="29" y="28"/>
                  </a:moveTo>
                  <a:cubicBezTo>
                    <a:pt x="29" y="27"/>
                    <a:pt x="29" y="25"/>
                    <a:pt x="27" y="23"/>
                  </a:cubicBezTo>
                  <a:cubicBezTo>
                    <a:pt x="26" y="23"/>
                    <a:pt x="26" y="23"/>
                    <a:pt x="27" y="25"/>
                  </a:cubicBezTo>
                  <a:cubicBezTo>
                    <a:pt x="27" y="25"/>
                    <a:pt x="27" y="27"/>
                    <a:pt x="29" y="28"/>
                  </a:cubicBezTo>
                  <a:cubicBezTo>
                    <a:pt x="30" y="30"/>
                    <a:pt x="27" y="31"/>
                    <a:pt x="29" y="30"/>
                  </a:cubicBezTo>
                  <a:cubicBezTo>
                    <a:pt x="30" y="30"/>
                    <a:pt x="30" y="28"/>
                    <a:pt x="29" y="28"/>
                  </a:cubicBezTo>
                  <a:close/>
                  <a:moveTo>
                    <a:pt x="33" y="42"/>
                  </a:moveTo>
                  <a:cubicBezTo>
                    <a:pt x="33" y="42"/>
                    <a:pt x="35" y="42"/>
                    <a:pt x="33" y="41"/>
                  </a:cubicBezTo>
                  <a:cubicBezTo>
                    <a:pt x="33" y="39"/>
                    <a:pt x="32" y="39"/>
                    <a:pt x="32" y="39"/>
                  </a:cubicBezTo>
                  <a:cubicBezTo>
                    <a:pt x="32" y="38"/>
                    <a:pt x="30" y="34"/>
                    <a:pt x="30" y="34"/>
                  </a:cubicBezTo>
                  <a:cubicBezTo>
                    <a:pt x="29" y="33"/>
                    <a:pt x="30" y="36"/>
                    <a:pt x="32" y="38"/>
                  </a:cubicBezTo>
                  <a:cubicBezTo>
                    <a:pt x="32" y="41"/>
                    <a:pt x="30" y="38"/>
                    <a:pt x="32" y="41"/>
                  </a:cubicBezTo>
                  <a:cubicBezTo>
                    <a:pt x="32" y="41"/>
                    <a:pt x="33" y="41"/>
                    <a:pt x="33" y="42"/>
                  </a:cubicBezTo>
                  <a:close/>
                </a:path>
              </a:pathLst>
            </a:custGeom>
            <a:grpFill/>
            <a:ln w="6350" cmpd="sng">
              <a:solidFill>
                <a:schemeClr val="bg1"/>
              </a:solidFill>
              <a:round/>
              <a:headEnd/>
              <a:tailEnd/>
            </a:ln>
          </p:spPr>
          <p:txBody>
            <a:bodyPr/>
            <a:lstStyle/>
            <a:p>
              <a:endParaRPr lang="en-GB"/>
            </a:p>
          </p:txBody>
        </p:sp>
        <p:sp>
          <p:nvSpPr>
            <p:cNvPr id="48" name="Freeform 240">
              <a:extLst>
                <a:ext uri="{FF2B5EF4-FFF2-40B4-BE49-F238E27FC236}">
                  <a16:creationId xmlns:a16="http://schemas.microsoft.com/office/drawing/2014/main" id="{DB92473E-E0C8-377C-C837-E02748AB0A81}"/>
                </a:ext>
              </a:extLst>
            </p:cNvPr>
            <p:cNvSpPr>
              <a:spLocks noGrp="1" noRot="1" noMove="1" noResize="1" noEditPoints="1" noAdjustHandles="1" noChangeArrowheads="1" noChangeShapeType="1"/>
            </p:cNvSpPr>
            <p:nvPr/>
          </p:nvSpPr>
          <p:spPr bwMode="auto">
            <a:xfrm>
              <a:off x="2855577" y="4407222"/>
              <a:ext cx="266541" cy="116564"/>
            </a:xfrm>
            <a:custGeom>
              <a:avLst/>
              <a:gdLst/>
              <a:ahLst/>
              <a:cxnLst>
                <a:cxn ang="0">
                  <a:pos x="8" y="13"/>
                </a:cxn>
                <a:cxn ang="0">
                  <a:pos x="3" y="15"/>
                </a:cxn>
                <a:cxn ang="0">
                  <a:pos x="0" y="13"/>
                </a:cxn>
                <a:cxn ang="0">
                  <a:pos x="4" y="10"/>
                </a:cxn>
                <a:cxn ang="0">
                  <a:pos x="17" y="3"/>
                </a:cxn>
                <a:cxn ang="0">
                  <a:pos x="24" y="1"/>
                </a:cxn>
                <a:cxn ang="0">
                  <a:pos x="30" y="1"/>
                </a:cxn>
                <a:cxn ang="0">
                  <a:pos x="35" y="3"/>
                </a:cxn>
                <a:cxn ang="0">
                  <a:pos x="42" y="6"/>
                </a:cxn>
                <a:cxn ang="0">
                  <a:pos x="50" y="10"/>
                </a:cxn>
                <a:cxn ang="0">
                  <a:pos x="58" y="13"/>
                </a:cxn>
                <a:cxn ang="0">
                  <a:pos x="59" y="15"/>
                </a:cxn>
                <a:cxn ang="0">
                  <a:pos x="62" y="18"/>
                </a:cxn>
                <a:cxn ang="0">
                  <a:pos x="65" y="20"/>
                </a:cxn>
                <a:cxn ang="0">
                  <a:pos x="70" y="21"/>
                </a:cxn>
                <a:cxn ang="0">
                  <a:pos x="74" y="23"/>
                </a:cxn>
                <a:cxn ang="0">
                  <a:pos x="76" y="26"/>
                </a:cxn>
                <a:cxn ang="0">
                  <a:pos x="82" y="29"/>
                </a:cxn>
                <a:cxn ang="0">
                  <a:pos x="85" y="32"/>
                </a:cxn>
                <a:cxn ang="0">
                  <a:pos x="79" y="34"/>
                </a:cxn>
                <a:cxn ang="0">
                  <a:pos x="64" y="34"/>
                </a:cxn>
                <a:cxn ang="0">
                  <a:pos x="61" y="30"/>
                </a:cxn>
                <a:cxn ang="0">
                  <a:pos x="56" y="26"/>
                </a:cxn>
                <a:cxn ang="0">
                  <a:pos x="50" y="20"/>
                </a:cxn>
                <a:cxn ang="0">
                  <a:pos x="42" y="17"/>
                </a:cxn>
                <a:cxn ang="0">
                  <a:pos x="32" y="12"/>
                </a:cxn>
                <a:cxn ang="0">
                  <a:pos x="23" y="10"/>
                </a:cxn>
                <a:cxn ang="0">
                  <a:pos x="26" y="7"/>
                </a:cxn>
                <a:cxn ang="0">
                  <a:pos x="15" y="9"/>
                </a:cxn>
                <a:cxn ang="0">
                  <a:pos x="8" y="13"/>
                </a:cxn>
                <a:cxn ang="0">
                  <a:pos x="18" y="18"/>
                </a:cxn>
                <a:cxn ang="0">
                  <a:pos x="15" y="13"/>
                </a:cxn>
                <a:cxn ang="0">
                  <a:pos x="18" y="18"/>
                </a:cxn>
                <a:cxn ang="0">
                  <a:pos x="50" y="9"/>
                </a:cxn>
                <a:cxn ang="0">
                  <a:pos x="51" y="7"/>
                </a:cxn>
                <a:cxn ang="0">
                  <a:pos x="50" y="9"/>
                </a:cxn>
                <a:cxn ang="0">
                  <a:pos x="53" y="9"/>
                </a:cxn>
                <a:cxn ang="0">
                  <a:pos x="55" y="10"/>
                </a:cxn>
                <a:cxn ang="0">
                  <a:pos x="53" y="9"/>
                </a:cxn>
              </a:cxnLst>
              <a:rect l="0" t="0" r="r" b="b"/>
              <a:pathLst>
                <a:path w="86" h="37">
                  <a:moveTo>
                    <a:pt x="8" y="13"/>
                  </a:moveTo>
                  <a:cubicBezTo>
                    <a:pt x="4" y="13"/>
                    <a:pt x="3" y="17"/>
                    <a:pt x="3" y="15"/>
                  </a:cubicBezTo>
                  <a:cubicBezTo>
                    <a:pt x="3" y="13"/>
                    <a:pt x="0" y="15"/>
                    <a:pt x="0" y="13"/>
                  </a:cubicBezTo>
                  <a:cubicBezTo>
                    <a:pt x="0" y="12"/>
                    <a:pt x="4" y="13"/>
                    <a:pt x="4" y="10"/>
                  </a:cubicBezTo>
                  <a:cubicBezTo>
                    <a:pt x="3" y="9"/>
                    <a:pt x="8" y="4"/>
                    <a:pt x="17" y="3"/>
                  </a:cubicBezTo>
                  <a:cubicBezTo>
                    <a:pt x="21" y="3"/>
                    <a:pt x="20" y="0"/>
                    <a:pt x="24" y="1"/>
                  </a:cubicBezTo>
                  <a:cubicBezTo>
                    <a:pt x="30" y="3"/>
                    <a:pt x="29" y="0"/>
                    <a:pt x="30" y="1"/>
                  </a:cubicBezTo>
                  <a:cubicBezTo>
                    <a:pt x="32" y="3"/>
                    <a:pt x="33" y="0"/>
                    <a:pt x="35" y="3"/>
                  </a:cubicBezTo>
                  <a:cubicBezTo>
                    <a:pt x="36" y="4"/>
                    <a:pt x="39" y="1"/>
                    <a:pt x="42" y="6"/>
                  </a:cubicBezTo>
                  <a:cubicBezTo>
                    <a:pt x="45" y="10"/>
                    <a:pt x="45" y="6"/>
                    <a:pt x="50" y="10"/>
                  </a:cubicBezTo>
                  <a:cubicBezTo>
                    <a:pt x="56" y="13"/>
                    <a:pt x="58" y="12"/>
                    <a:pt x="58" y="13"/>
                  </a:cubicBezTo>
                  <a:cubicBezTo>
                    <a:pt x="56" y="15"/>
                    <a:pt x="59" y="17"/>
                    <a:pt x="59" y="15"/>
                  </a:cubicBezTo>
                  <a:cubicBezTo>
                    <a:pt x="58" y="13"/>
                    <a:pt x="61" y="15"/>
                    <a:pt x="62" y="18"/>
                  </a:cubicBezTo>
                  <a:cubicBezTo>
                    <a:pt x="65" y="20"/>
                    <a:pt x="65" y="18"/>
                    <a:pt x="65" y="20"/>
                  </a:cubicBezTo>
                  <a:cubicBezTo>
                    <a:pt x="67" y="23"/>
                    <a:pt x="68" y="20"/>
                    <a:pt x="70" y="21"/>
                  </a:cubicBezTo>
                  <a:cubicBezTo>
                    <a:pt x="71" y="23"/>
                    <a:pt x="73" y="20"/>
                    <a:pt x="74" y="23"/>
                  </a:cubicBezTo>
                  <a:cubicBezTo>
                    <a:pt x="74" y="26"/>
                    <a:pt x="70" y="24"/>
                    <a:pt x="76" y="26"/>
                  </a:cubicBezTo>
                  <a:cubicBezTo>
                    <a:pt x="80" y="26"/>
                    <a:pt x="80" y="27"/>
                    <a:pt x="82" y="29"/>
                  </a:cubicBezTo>
                  <a:cubicBezTo>
                    <a:pt x="83" y="30"/>
                    <a:pt x="86" y="29"/>
                    <a:pt x="85" y="32"/>
                  </a:cubicBezTo>
                  <a:cubicBezTo>
                    <a:pt x="83" y="34"/>
                    <a:pt x="83" y="30"/>
                    <a:pt x="79" y="34"/>
                  </a:cubicBezTo>
                  <a:cubicBezTo>
                    <a:pt x="73" y="37"/>
                    <a:pt x="76" y="32"/>
                    <a:pt x="64" y="34"/>
                  </a:cubicBezTo>
                  <a:cubicBezTo>
                    <a:pt x="51" y="35"/>
                    <a:pt x="58" y="34"/>
                    <a:pt x="61" y="30"/>
                  </a:cubicBezTo>
                  <a:cubicBezTo>
                    <a:pt x="64" y="27"/>
                    <a:pt x="61" y="26"/>
                    <a:pt x="56" y="26"/>
                  </a:cubicBezTo>
                  <a:cubicBezTo>
                    <a:pt x="51" y="26"/>
                    <a:pt x="51" y="23"/>
                    <a:pt x="50" y="20"/>
                  </a:cubicBezTo>
                  <a:cubicBezTo>
                    <a:pt x="48" y="15"/>
                    <a:pt x="47" y="18"/>
                    <a:pt x="42" y="17"/>
                  </a:cubicBezTo>
                  <a:cubicBezTo>
                    <a:pt x="36" y="15"/>
                    <a:pt x="38" y="12"/>
                    <a:pt x="32" y="12"/>
                  </a:cubicBezTo>
                  <a:cubicBezTo>
                    <a:pt x="26" y="12"/>
                    <a:pt x="26" y="12"/>
                    <a:pt x="23" y="10"/>
                  </a:cubicBezTo>
                  <a:cubicBezTo>
                    <a:pt x="21" y="9"/>
                    <a:pt x="27" y="7"/>
                    <a:pt x="26" y="7"/>
                  </a:cubicBezTo>
                  <a:cubicBezTo>
                    <a:pt x="24" y="6"/>
                    <a:pt x="18" y="4"/>
                    <a:pt x="15" y="9"/>
                  </a:cubicBezTo>
                  <a:cubicBezTo>
                    <a:pt x="11" y="12"/>
                    <a:pt x="8" y="10"/>
                    <a:pt x="8" y="13"/>
                  </a:cubicBezTo>
                  <a:close/>
                  <a:moveTo>
                    <a:pt x="18" y="18"/>
                  </a:moveTo>
                  <a:cubicBezTo>
                    <a:pt x="14" y="20"/>
                    <a:pt x="14" y="13"/>
                    <a:pt x="15" y="13"/>
                  </a:cubicBezTo>
                  <a:cubicBezTo>
                    <a:pt x="18" y="13"/>
                    <a:pt x="20" y="18"/>
                    <a:pt x="18" y="18"/>
                  </a:cubicBezTo>
                  <a:close/>
                  <a:moveTo>
                    <a:pt x="50" y="9"/>
                  </a:moveTo>
                  <a:cubicBezTo>
                    <a:pt x="48" y="7"/>
                    <a:pt x="50" y="7"/>
                    <a:pt x="51" y="7"/>
                  </a:cubicBezTo>
                  <a:cubicBezTo>
                    <a:pt x="51" y="9"/>
                    <a:pt x="51" y="9"/>
                    <a:pt x="50" y="9"/>
                  </a:cubicBezTo>
                  <a:close/>
                  <a:moveTo>
                    <a:pt x="53" y="9"/>
                  </a:moveTo>
                  <a:cubicBezTo>
                    <a:pt x="53" y="9"/>
                    <a:pt x="56" y="10"/>
                    <a:pt x="55" y="10"/>
                  </a:cubicBezTo>
                  <a:cubicBezTo>
                    <a:pt x="53" y="10"/>
                    <a:pt x="51" y="10"/>
                    <a:pt x="53" y="9"/>
                  </a:cubicBezTo>
                  <a:close/>
                </a:path>
              </a:pathLst>
            </a:custGeom>
            <a:grpFill/>
            <a:ln w="6350" cmpd="sng">
              <a:solidFill>
                <a:schemeClr val="bg1"/>
              </a:solidFill>
              <a:round/>
              <a:headEnd/>
              <a:tailEnd/>
            </a:ln>
          </p:spPr>
          <p:txBody>
            <a:bodyPr/>
            <a:lstStyle/>
            <a:p>
              <a:endParaRPr lang="en-GB"/>
            </a:p>
          </p:txBody>
        </p:sp>
        <p:sp>
          <p:nvSpPr>
            <p:cNvPr id="49" name="Freeform 241">
              <a:extLst>
                <a:ext uri="{FF2B5EF4-FFF2-40B4-BE49-F238E27FC236}">
                  <a16:creationId xmlns:a16="http://schemas.microsoft.com/office/drawing/2014/main" id="{F148C837-4332-B579-C2F9-03268AF31041}"/>
                </a:ext>
              </a:extLst>
            </p:cNvPr>
            <p:cNvSpPr>
              <a:spLocks noGrp="1" noRot="1" noMove="1" noResize="1" noEditPoints="1" noAdjustHandles="1" noChangeArrowheads="1" noChangeShapeType="1"/>
            </p:cNvSpPr>
            <p:nvPr/>
          </p:nvSpPr>
          <p:spPr bwMode="auto">
            <a:xfrm>
              <a:off x="3138078" y="4543213"/>
              <a:ext cx="14364" cy="9713"/>
            </a:xfrm>
            <a:custGeom>
              <a:avLst/>
              <a:gdLst/>
              <a:ahLst/>
              <a:cxnLst>
                <a:cxn ang="0">
                  <a:pos x="0" y="2"/>
                </a:cxn>
                <a:cxn ang="0">
                  <a:pos x="5" y="3"/>
                </a:cxn>
                <a:cxn ang="0">
                  <a:pos x="0" y="2"/>
                </a:cxn>
              </a:cxnLst>
              <a:rect l="0" t="0" r="r" b="b"/>
              <a:pathLst>
                <a:path w="5" h="3">
                  <a:moveTo>
                    <a:pt x="0" y="2"/>
                  </a:moveTo>
                  <a:cubicBezTo>
                    <a:pt x="0" y="0"/>
                    <a:pt x="5" y="2"/>
                    <a:pt x="5" y="3"/>
                  </a:cubicBezTo>
                  <a:cubicBezTo>
                    <a:pt x="0" y="2"/>
                    <a:pt x="0" y="2"/>
                    <a:pt x="0" y="2"/>
                  </a:cubicBezTo>
                </a:path>
              </a:pathLst>
            </a:custGeom>
            <a:grpFill/>
            <a:ln w="6350" cmpd="sng">
              <a:solidFill>
                <a:schemeClr val="bg1"/>
              </a:solidFill>
              <a:round/>
              <a:headEnd/>
              <a:tailEnd/>
            </a:ln>
          </p:spPr>
          <p:txBody>
            <a:bodyPr/>
            <a:lstStyle/>
            <a:p>
              <a:endParaRPr lang="en-GB"/>
            </a:p>
          </p:txBody>
        </p:sp>
        <p:sp>
          <p:nvSpPr>
            <p:cNvPr id="50" name="Freeform 242">
              <a:extLst>
                <a:ext uri="{FF2B5EF4-FFF2-40B4-BE49-F238E27FC236}">
                  <a16:creationId xmlns:a16="http://schemas.microsoft.com/office/drawing/2014/main" id="{66B62298-7321-6199-9BAC-C23396704E52}"/>
                </a:ext>
              </a:extLst>
            </p:cNvPr>
            <p:cNvSpPr>
              <a:spLocks noGrp="1" noRot="1" noMove="1" noResize="1" noEditPoints="1" noAdjustHandles="1" noChangeArrowheads="1" noChangeShapeType="1"/>
            </p:cNvSpPr>
            <p:nvPr/>
          </p:nvSpPr>
          <p:spPr bwMode="auto">
            <a:xfrm>
              <a:off x="3237033" y="4747201"/>
              <a:ext cx="17557" cy="17808"/>
            </a:xfrm>
            <a:custGeom>
              <a:avLst/>
              <a:gdLst/>
              <a:ahLst/>
              <a:cxnLst>
                <a:cxn ang="0">
                  <a:pos x="3" y="3"/>
                </a:cxn>
                <a:cxn ang="0">
                  <a:pos x="2" y="2"/>
                </a:cxn>
                <a:cxn ang="0">
                  <a:pos x="3" y="3"/>
                </a:cxn>
                <a:cxn ang="0">
                  <a:pos x="3" y="3"/>
                </a:cxn>
              </a:cxnLst>
              <a:rect l="0" t="0" r="r" b="b"/>
              <a:pathLst>
                <a:path w="6" h="6">
                  <a:moveTo>
                    <a:pt x="3" y="3"/>
                  </a:moveTo>
                  <a:cubicBezTo>
                    <a:pt x="2" y="2"/>
                    <a:pt x="0" y="0"/>
                    <a:pt x="2" y="2"/>
                  </a:cubicBezTo>
                  <a:cubicBezTo>
                    <a:pt x="3" y="2"/>
                    <a:pt x="2" y="3"/>
                    <a:pt x="3" y="3"/>
                  </a:cubicBezTo>
                  <a:cubicBezTo>
                    <a:pt x="5" y="3"/>
                    <a:pt x="6" y="6"/>
                    <a:pt x="3" y="3"/>
                  </a:cubicBezTo>
                </a:path>
              </a:pathLst>
            </a:custGeom>
            <a:grpFill/>
            <a:ln w="6350" cmpd="sng">
              <a:solidFill>
                <a:schemeClr val="bg1"/>
              </a:solidFill>
              <a:round/>
              <a:headEnd/>
              <a:tailEnd/>
            </a:ln>
          </p:spPr>
          <p:txBody>
            <a:bodyPr/>
            <a:lstStyle/>
            <a:p>
              <a:endParaRPr lang="en-GB"/>
            </a:p>
          </p:txBody>
        </p:sp>
        <p:sp>
          <p:nvSpPr>
            <p:cNvPr id="51" name="Freeform 243">
              <a:extLst>
                <a:ext uri="{FF2B5EF4-FFF2-40B4-BE49-F238E27FC236}">
                  <a16:creationId xmlns:a16="http://schemas.microsoft.com/office/drawing/2014/main" id="{638A7334-9142-2CFE-2F08-C49C8817B338}"/>
                </a:ext>
              </a:extLst>
            </p:cNvPr>
            <p:cNvSpPr>
              <a:spLocks noGrp="1" noRot="1" noMove="1" noResize="1" noEditPoints="1" noAdjustHandles="1" noChangeArrowheads="1" noChangeShapeType="1"/>
            </p:cNvSpPr>
            <p:nvPr/>
          </p:nvSpPr>
          <p:spPr bwMode="auto">
            <a:xfrm>
              <a:off x="3254589" y="4753676"/>
              <a:ext cx="9577" cy="11332"/>
            </a:xfrm>
            <a:custGeom>
              <a:avLst/>
              <a:gdLst/>
              <a:ahLst/>
              <a:cxnLst>
                <a:cxn ang="0">
                  <a:pos x="2" y="1"/>
                </a:cxn>
                <a:cxn ang="0">
                  <a:pos x="2" y="0"/>
                </a:cxn>
                <a:cxn ang="0">
                  <a:pos x="2" y="3"/>
                </a:cxn>
                <a:cxn ang="0">
                  <a:pos x="2" y="1"/>
                </a:cxn>
              </a:cxnLst>
              <a:rect l="0" t="0" r="r" b="b"/>
              <a:pathLst>
                <a:path w="3" h="4">
                  <a:moveTo>
                    <a:pt x="2" y="1"/>
                  </a:moveTo>
                  <a:cubicBezTo>
                    <a:pt x="0" y="1"/>
                    <a:pt x="2" y="0"/>
                    <a:pt x="2" y="0"/>
                  </a:cubicBezTo>
                  <a:cubicBezTo>
                    <a:pt x="3" y="1"/>
                    <a:pt x="3" y="4"/>
                    <a:pt x="2" y="3"/>
                  </a:cubicBezTo>
                  <a:cubicBezTo>
                    <a:pt x="2" y="1"/>
                    <a:pt x="2" y="1"/>
                    <a:pt x="2" y="1"/>
                  </a:cubicBezTo>
                </a:path>
              </a:pathLst>
            </a:custGeom>
            <a:grpFill/>
            <a:ln w="6350" cmpd="sng">
              <a:solidFill>
                <a:schemeClr val="bg1"/>
              </a:solidFill>
              <a:round/>
              <a:headEnd/>
              <a:tailEnd/>
            </a:ln>
          </p:spPr>
          <p:txBody>
            <a:bodyPr/>
            <a:lstStyle/>
            <a:p>
              <a:endParaRPr lang="en-GB"/>
            </a:p>
          </p:txBody>
        </p:sp>
        <p:sp>
          <p:nvSpPr>
            <p:cNvPr id="52" name="Freeform 244">
              <a:extLst>
                <a:ext uri="{FF2B5EF4-FFF2-40B4-BE49-F238E27FC236}">
                  <a16:creationId xmlns:a16="http://schemas.microsoft.com/office/drawing/2014/main" id="{24BA406C-7531-957B-B631-ABA6273DE589}"/>
                </a:ext>
              </a:extLst>
            </p:cNvPr>
            <p:cNvSpPr>
              <a:spLocks noGrp="1" noRot="1" noMove="1" noResize="1" noEditPoints="1" noAdjustHandles="1" noChangeArrowheads="1" noChangeShapeType="1"/>
            </p:cNvSpPr>
            <p:nvPr/>
          </p:nvSpPr>
          <p:spPr bwMode="auto">
            <a:xfrm>
              <a:off x="3359929" y="4787673"/>
              <a:ext cx="19152" cy="9713"/>
            </a:xfrm>
            <a:custGeom>
              <a:avLst/>
              <a:gdLst/>
              <a:ahLst/>
              <a:cxnLst>
                <a:cxn ang="0">
                  <a:pos x="0" y="2"/>
                </a:cxn>
                <a:cxn ang="0">
                  <a:pos x="3" y="2"/>
                </a:cxn>
                <a:cxn ang="0">
                  <a:pos x="5" y="3"/>
                </a:cxn>
                <a:cxn ang="0">
                  <a:pos x="2" y="3"/>
                </a:cxn>
                <a:cxn ang="0">
                  <a:pos x="0" y="2"/>
                </a:cxn>
              </a:cxnLst>
              <a:rect l="0" t="0" r="r" b="b"/>
              <a:pathLst>
                <a:path w="6" h="3">
                  <a:moveTo>
                    <a:pt x="0" y="2"/>
                  </a:moveTo>
                  <a:cubicBezTo>
                    <a:pt x="0" y="0"/>
                    <a:pt x="2" y="3"/>
                    <a:pt x="3" y="2"/>
                  </a:cubicBezTo>
                  <a:cubicBezTo>
                    <a:pt x="5" y="0"/>
                    <a:pt x="6" y="2"/>
                    <a:pt x="5" y="3"/>
                  </a:cubicBezTo>
                  <a:cubicBezTo>
                    <a:pt x="3" y="3"/>
                    <a:pt x="2" y="3"/>
                    <a:pt x="2" y="3"/>
                  </a:cubicBezTo>
                  <a:cubicBezTo>
                    <a:pt x="2" y="3"/>
                    <a:pt x="0" y="3"/>
                    <a:pt x="0" y="2"/>
                  </a:cubicBezTo>
                </a:path>
              </a:pathLst>
            </a:custGeom>
            <a:grpFill/>
            <a:ln w="6350" cmpd="sng">
              <a:solidFill>
                <a:schemeClr val="bg1"/>
              </a:solidFill>
              <a:round/>
              <a:headEnd/>
              <a:tailEnd/>
            </a:ln>
          </p:spPr>
          <p:txBody>
            <a:bodyPr/>
            <a:lstStyle/>
            <a:p>
              <a:endParaRPr lang="en-GB"/>
            </a:p>
          </p:txBody>
        </p:sp>
        <p:sp>
          <p:nvSpPr>
            <p:cNvPr id="53" name="Freeform 245">
              <a:extLst>
                <a:ext uri="{FF2B5EF4-FFF2-40B4-BE49-F238E27FC236}">
                  <a16:creationId xmlns:a16="http://schemas.microsoft.com/office/drawing/2014/main" id="{B23CA700-68B8-92EF-002D-AF698019956A}"/>
                </a:ext>
              </a:extLst>
            </p:cNvPr>
            <p:cNvSpPr>
              <a:spLocks noGrp="1" noRot="1" noMove="1" noResize="1" noEditPoints="1" noAdjustHandles="1" noChangeArrowheads="1" noChangeShapeType="1"/>
            </p:cNvSpPr>
            <p:nvPr/>
          </p:nvSpPr>
          <p:spPr bwMode="auto">
            <a:xfrm>
              <a:off x="3441328" y="4857288"/>
              <a:ext cx="3192" cy="3238"/>
            </a:xfrm>
            <a:custGeom>
              <a:avLst/>
              <a:gdLst/>
              <a:ahLst/>
              <a:cxnLst>
                <a:cxn ang="0">
                  <a:pos x="1" y="0"/>
                </a:cxn>
                <a:cxn ang="0">
                  <a:pos x="0" y="1"/>
                </a:cxn>
                <a:cxn ang="0">
                  <a:pos x="1" y="0"/>
                </a:cxn>
              </a:cxnLst>
              <a:rect l="0" t="0" r="r" b="b"/>
              <a:pathLst>
                <a:path w="1" h="1">
                  <a:moveTo>
                    <a:pt x="1" y="0"/>
                  </a:moveTo>
                  <a:cubicBezTo>
                    <a:pt x="0" y="1"/>
                    <a:pt x="0" y="1"/>
                    <a:pt x="0" y="1"/>
                  </a:cubicBezTo>
                  <a:cubicBezTo>
                    <a:pt x="0" y="0"/>
                    <a:pt x="0" y="0"/>
                    <a:pt x="1" y="0"/>
                  </a:cubicBezTo>
                </a:path>
              </a:pathLst>
            </a:custGeom>
            <a:grpFill/>
            <a:ln w="6350" cmpd="sng">
              <a:solidFill>
                <a:schemeClr val="bg1"/>
              </a:solidFill>
              <a:round/>
              <a:headEnd/>
              <a:tailEnd/>
            </a:ln>
          </p:spPr>
          <p:txBody>
            <a:bodyPr/>
            <a:lstStyle/>
            <a:p>
              <a:endParaRPr lang="en-GB"/>
            </a:p>
          </p:txBody>
        </p:sp>
        <p:sp>
          <p:nvSpPr>
            <p:cNvPr id="54" name="Freeform 246">
              <a:extLst>
                <a:ext uri="{FF2B5EF4-FFF2-40B4-BE49-F238E27FC236}">
                  <a16:creationId xmlns:a16="http://schemas.microsoft.com/office/drawing/2014/main" id="{0DCA63CB-5A12-88DB-209A-937E75D353A6}"/>
                </a:ext>
              </a:extLst>
            </p:cNvPr>
            <p:cNvSpPr>
              <a:spLocks noGrp="1" noRot="1" noMove="1" noResize="1" noEditPoints="1" noAdjustHandles="1" noChangeArrowheads="1" noChangeShapeType="1"/>
            </p:cNvSpPr>
            <p:nvPr/>
          </p:nvSpPr>
          <p:spPr bwMode="auto">
            <a:xfrm>
              <a:off x="3434943" y="4860526"/>
              <a:ext cx="9577" cy="4857"/>
            </a:xfrm>
            <a:custGeom>
              <a:avLst/>
              <a:gdLst/>
              <a:ahLst/>
              <a:cxnLst>
                <a:cxn ang="0">
                  <a:pos x="2" y="2"/>
                </a:cxn>
                <a:cxn ang="0">
                  <a:pos x="3" y="0"/>
                </a:cxn>
                <a:cxn ang="0">
                  <a:pos x="2" y="2"/>
                </a:cxn>
                <a:cxn ang="0">
                  <a:pos x="2" y="2"/>
                </a:cxn>
              </a:cxnLst>
              <a:rect l="0" t="0" r="r" b="b"/>
              <a:pathLst>
                <a:path w="3" h="2">
                  <a:moveTo>
                    <a:pt x="2" y="2"/>
                  </a:moveTo>
                  <a:cubicBezTo>
                    <a:pt x="2" y="0"/>
                    <a:pt x="2" y="0"/>
                    <a:pt x="3" y="0"/>
                  </a:cubicBezTo>
                  <a:cubicBezTo>
                    <a:pt x="3" y="0"/>
                    <a:pt x="3" y="2"/>
                    <a:pt x="2" y="2"/>
                  </a:cubicBezTo>
                  <a:cubicBezTo>
                    <a:pt x="2" y="2"/>
                    <a:pt x="0" y="2"/>
                    <a:pt x="2" y="2"/>
                  </a:cubicBezTo>
                </a:path>
              </a:pathLst>
            </a:custGeom>
            <a:grpFill/>
            <a:ln w="6350" cmpd="sng">
              <a:solidFill>
                <a:schemeClr val="bg1"/>
              </a:solidFill>
              <a:round/>
              <a:headEnd/>
              <a:tailEnd/>
            </a:ln>
          </p:spPr>
          <p:txBody>
            <a:bodyPr/>
            <a:lstStyle/>
            <a:p>
              <a:endParaRPr lang="en-GB"/>
            </a:p>
          </p:txBody>
        </p:sp>
        <p:sp>
          <p:nvSpPr>
            <p:cNvPr id="55" name="Freeform 247">
              <a:extLst>
                <a:ext uri="{FF2B5EF4-FFF2-40B4-BE49-F238E27FC236}">
                  <a16:creationId xmlns:a16="http://schemas.microsoft.com/office/drawing/2014/main" id="{1B0EA6BD-0407-EF1B-AA18-71B5323831E6}"/>
                </a:ext>
              </a:extLst>
            </p:cNvPr>
            <p:cNvSpPr>
              <a:spLocks noGrp="1" noRot="1" noMove="1" noResize="1" noEditPoints="1" noAdjustHandles="1" noChangeArrowheads="1" noChangeShapeType="1"/>
            </p:cNvSpPr>
            <p:nvPr/>
          </p:nvSpPr>
          <p:spPr bwMode="auto">
            <a:xfrm>
              <a:off x="3444520" y="4865383"/>
              <a:ext cx="4788" cy="3238"/>
            </a:xfrm>
            <a:custGeom>
              <a:avLst/>
              <a:gdLst/>
              <a:ahLst/>
              <a:cxnLst>
                <a:cxn ang="0">
                  <a:pos x="0" y="1"/>
                </a:cxn>
                <a:cxn ang="0">
                  <a:pos x="0" y="0"/>
                </a:cxn>
                <a:cxn ang="0">
                  <a:pos x="0" y="1"/>
                </a:cxn>
              </a:cxnLst>
              <a:rect l="0" t="0" r="r" b="b"/>
              <a:pathLst>
                <a:path w="2" h="1">
                  <a:moveTo>
                    <a:pt x="0" y="1"/>
                  </a:moveTo>
                  <a:cubicBezTo>
                    <a:pt x="0" y="0"/>
                    <a:pt x="0" y="0"/>
                    <a:pt x="0" y="0"/>
                  </a:cubicBezTo>
                  <a:cubicBezTo>
                    <a:pt x="2" y="0"/>
                    <a:pt x="0" y="0"/>
                    <a:pt x="0" y="1"/>
                  </a:cubicBezTo>
                </a:path>
              </a:pathLst>
            </a:custGeom>
            <a:grpFill/>
            <a:ln w="6350" cmpd="sng">
              <a:solidFill>
                <a:schemeClr val="bg1"/>
              </a:solidFill>
              <a:round/>
              <a:headEnd/>
              <a:tailEnd/>
            </a:ln>
          </p:spPr>
          <p:txBody>
            <a:bodyPr/>
            <a:lstStyle/>
            <a:p>
              <a:endParaRPr lang="en-GB"/>
            </a:p>
          </p:txBody>
        </p:sp>
        <p:sp>
          <p:nvSpPr>
            <p:cNvPr id="56" name="Freeform 248">
              <a:extLst>
                <a:ext uri="{FF2B5EF4-FFF2-40B4-BE49-F238E27FC236}">
                  <a16:creationId xmlns:a16="http://schemas.microsoft.com/office/drawing/2014/main" id="{850547AE-D923-1B98-F647-F86ED92A3F9B}"/>
                </a:ext>
              </a:extLst>
            </p:cNvPr>
            <p:cNvSpPr>
              <a:spLocks noGrp="1" noRot="1" noMove="1" noResize="1" noEditPoints="1" noAdjustHandles="1" noChangeArrowheads="1" noChangeShapeType="1"/>
            </p:cNvSpPr>
            <p:nvPr/>
          </p:nvSpPr>
          <p:spPr bwMode="auto">
            <a:xfrm>
              <a:off x="3441328" y="4857288"/>
              <a:ext cx="3192" cy="3238"/>
            </a:xfrm>
            <a:custGeom>
              <a:avLst/>
              <a:gdLst/>
              <a:ahLst/>
              <a:cxnLst>
                <a:cxn ang="0">
                  <a:pos x="1" y="1"/>
                </a:cxn>
                <a:cxn ang="0">
                  <a:pos x="1" y="0"/>
                </a:cxn>
                <a:cxn ang="0">
                  <a:pos x="1" y="1"/>
                </a:cxn>
              </a:cxnLst>
              <a:rect l="0" t="0" r="r" b="b"/>
              <a:pathLst>
                <a:path w="1" h="1">
                  <a:moveTo>
                    <a:pt x="1" y="1"/>
                  </a:moveTo>
                  <a:cubicBezTo>
                    <a:pt x="0" y="1"/>
                    <a:pt x="1" y="0"/>
                    <a:pt x="1" y="0"/>
                  </a:cubicBezTo>
                  <a:cubicBezTo>
                    <a:pt x="1" y="1"/>
                    <a:pt x="1" y="1"/>
                    <a:pt x="1" y="1"/>
                  </a:cubicBezTo>
                </a:path>
              </a:pathLst>
            </a:custGeom>
            <a:grpFill/>
            <a:ln w="6350" cmpd="sng">
              <a:solidFill>
                <a:schemeClr val="bg1"/>
              </a:solidFill>
              <a:round/>
              <a:headEnd/>
              <a:tailEnd/>
            </a:ln>
          </p:spPr>
          <p:txBody>
            <a:bodyPr/>
            <a:lstStyle/>
            <a:p>
              <a:endParaRPr lang="en-GB"/>
            </a:p>
          </p:txBody>
        </p:sp>
        <p:sp>
          <p:nvSpPr>
            <p:cNvPr id="57" name="Freeform 249">
              <a:extLst>
                <a:ext uri="{FF2B5EF4-FFF2-40B4-BE49-F238E27FC236}">
                  <a16:creationId xmlns:a16="http://schemas.microsoft.com/office/drawing/2014/main" id="{9237AD4D-8AB0-AA67-B126-4E5F74FB85A9}"/>
                </a:ext>
              </a:extLst>
            </p:cNvPr>
            <p:cNvSpPr>
              <a:spLocks noGrp="1" noRot="1" noMove="1" noResize="1" noEditPoints="1" noAdjustHandles="1" noChangeArrowheads="1" noChangeShapeType="1"/>
            </p:cNvSpPr>
            <p:nvPr/>
          </p:nvSpPr>
          <p:spPr bwMode="auto">
            <a:xfrm>
              <a:off x="3444520" y="4777960"/>
              <a:ext cx="7980" cy="16190"/>
            </a:xfrm>
            <a:custGeom>
              <a:avLst/>
              <a:gdLst/>
              <a:ahLst/>
              <a:cxnLst>
                <a:cxn ang="0">
                  <a:pos x="0" y="3"/>
                </a:cxn>
                <a:cxn ang="0">
                  <a:pos x="3" y="2"/>
                </a:cxn>
                <a:cxn ang="0">
                  <a:pos x="0" y="3"/>
                </a:cxn>
              </a:cxnLst>
              <a:rect l="0" t="0" r="r" b="b"/>
              <a:pathLst>
                <a:path w="3" h="5">
                  <a:moveTo>
                    <a:pt x="0" y="3"/>
                  </a:moveTo>
                  <a:cubicBezTo>
                    <a:pt x="0" y="2"/>
                    <a:pt x="3" y="0"/>
                    <a:pt x="3" y="2"/>
                  </a:cubicBezTo>
                  <a:cubicBezTo>
                    <a:pt x="3" y="3"/>
                    <a:pt x="0" y="5"/>
                    <a:pt x="0" y="3"/>
                  </a:cubicBezTo>
                </a:path>
              </a:pathLst>
            </a:custGeom>
            <a:grpFill/>
            <a:ln w="6350" cmpd="sng">
              <a:solidFill>
                <a:schemeClr val="bg1"/>
              </a:solidFill>
              <a:round/>
              <a:headEnd/>
              <a:tailEnd/>
            </a:ln>
          </p:spPr>
          <p:txBody>
            <a:bodyPr/>
            <a:lstStyle/>
            <a:p>
              <a:endParaRPr lang="en-GB"/>
            </a:p>
          </p:txBody>
        </p:sp>
        <p:sp>
          <p:nvSpPr>
            <p:cNvPr id="58" name="Freeform 250">
              <a:extLst>
                <a:ext uri="{FF2B5EF4-FFF2-40B4-BE49-F238E27FC236}">
                  <a16:creationId xmlns:a16="http://schemas.microsoft.com/office/drawing/2014/main" id="{E6B9055A-74B8-F1DE-BA77-9117BA00DEE6}"/>
                </a:ext>
              </a:extLst>
            </p:cNvPr>
            <p:cNvSpPr>
              <a:spLocks noGrp="1" noRot="1" noMove="1" noResize="1" noEditPoints="1" noAdjustHandles="1" noChangeArrowheads="1" noChangeShapeType="1"/>
            </p:cNvSpPr>
            <p:nvPr/>
          </p:nvSpPr>
          <p:spPr bwMode="auto">
            <a:xfrm>
              <a:off x="3415791" y="4797388"/>
              <a:ext cx="33517" cy="24284"/>
            </a:xfrm>
            <a:custGeom>
              <a:avLst/>
              <a:gdLst/>
              <a:ahLst/>
              <a:cxnLst>
                <a:cxn ang="0">
                  <a:pos x="6" y="8"/>
                </a:cxn>
                <a:cxn ang="0">
                  <a:pos x="1" y="8"/>
                </a:cxn>
                <a:cxn ang="0">
                  <a:pos x="4" y="5"/>
                </a:cxn>
                <a:cxn ang="0">
                  <a:pos x="4" y="2"/>
                </a:cxn>
                <a:cxn ang="0">
                  <a:pos x="9" y="2"/>
                </a:cxn>
                <a:cxn ang="0">
                  <a:pos x="6" y="8"/>
                </a:cxn>
              </a:cxnLst>
              <a:rect l="0" t="0" r="r" b="b"/>
              <a:pathLst>
                <a:path w="11" h="8">
                  <a:moveTo>
                    <a:pt x="6" y="8"/>
                  </a:moveTo>
                  <a:cubicBezTo>
                    <a:pt x="1" y="8"/>
                    <a:pt x="0" y="8"/>
                    <a:pt x="1" y="8"/>
                  </a:cubicBezTo>
                  <a:cubicBezTo>
                    <a:pt x="4" y="6"/>
                    <a:pt x="4" y="6"/>
                    <a:pt x="4" y="5"/>
                  </a:cubicBezTo>
                  <a:cubicBezTo>
                    <a:pt x="4" y="2"/>
                    <a:pt x="1" y="2"/>
                    <a:pt x="4" y="2"/>
                  </a:cubicBezTo>
                  <a:cubicBezTo>
                    <a:pt x="9" y="0"/>
                    <a:pt x="11" y="0"/>
                    <a:pt x="9" y="2"/>
                  </a:cubicBezTo>
                  <a:cubicBezTo>
                    <a:pt x="8" y="3"/>
                    <a:pt x="11" y="8"/>
                    <a:pt x="6" y="8"/>
                  </a:cubicBezTo>
                </a:path>
              </a:pathLst>
            </a:custGeom>
            <a:grpFill/>
            <a:ln w="6350" cmpd="sng">
              <a:solidFill>
                <a:schemeClr val="bg1"/>
              </a:solidFill>
              <a:round/>
              <a:headEnd/>
              <a:tailEnd/>
            </a:ln>
          </p:spPr>
          <p:txBody>
            <a:bodyPr/>
            <a:lstStyle/>
            <a:p>
              <a:endParaRPr lang="en-GB"/>
            </a:p>
          </p:txBody>
        </p:sp>
        <p:sp>
          <p:nvSpPr>
            <p:cNvPr id="59" name="Freeform 251">
              <a:extLst>
                <a:ext uri="{FF2B5EF4-FFF2-40B4-BE49-F238E27FC236}">
                  <a16:creationId xmlns:a16="http://schemas.microsoft.com/office/drawing/2014/main" id="{3BD3F43A-311E-8708-E3B7-F2C442E07675}"/>
                </a:ext>
              </a:extLst>
            </p:cNvPr>
            <p:cNvSpPr>
              <a:spLocks noGrp="1" noRot="1" noMove="1" noResize="1" noEditPoints="1" noAdjustHandles="1" noChangeArrowheads="1" noChangeShapeType="1"/>
            </p:cNvSpPr>
            <p:nvPr/>
          </p:nvSpPr>
          <p:spPr bwMode="auto">
            <a:xfrm>
              <a:off x="3418983" y="4753676"/>
              <a:ext cx="12769" cy="8095"/>
            </a:xfrm>
            <a:custGeom>
              <a:avLst/>
              <a:gdLst/>
              <a:ahLst/>
              <a:cxnLst>
                <a:cxn ang="0">
                  <a:pos x="2" y="3"/>
                </a:cxn>
                <a:cxn ang="0">
                  <a:pos x="2" y="0"/>
                </a:cxn>
                <a:cxn ang="0">
                  <a:pos x="2" y="3"/>
                </a:cxn>
              </a:cxnLst>
              <a:rect l="0" t="0" r="r" b="b"/>
              <a:pathLst>
                <a:path w="4" h="3">
                  <a:moveTo>
                    <a:pt x="2" y="3"/>
                  </a:moveTo>
                  <a:cubicBezTo>
                    <a:pt x="0" y="3"/>
                    <a:pt x="2" y="0"/>
                    <a:pt x="2" y="0"/>
                  </a:cubicBezTo>
                  <a:cubicBezTo>
                    <a:pt x="4" y="0"/>
                    <a:pt x="4" y="3"/>
                    <a:pt x="2" y="3"/>
                  </a:cubicBezTo>
                </a:path>
              </a:pathLst>
            </a:custGeom>
            <a:grpFill/>
            <a:ln w="6350" cmpd="sng">
              <a:solidFill>
                <a:schemeClr val="bg1"/>
              </a:solidFill>
              <a:round/>
              <a:headEnd/>
              <a:tailEnd/>
            </a:ln>
          </p:spPr>
          <p:txBody>
            <a:bodyPr/>
            <a:lstStyle/>
            <a:p>
              <a:endParaRPr lang="en-GB"/>
            </a:p>
          </p:txBody>
        </p:sp>
        <p:sp>
          <p:nvSpPr>
            <p:cNvPr id="60" name="Freeform 252">
              <a:extLst>
                <a:ext uri="{FF2B5EF4-FFF2-40B4-BE49-F238E27FC236}">
                  <a16:creationId xmlns:a16="http://schemas.microsoft.com/office/drawing/2014/main" id="{CA11BCAC-B210-C997-95C9-930E737C867D}"/>
                </a:ext>
              </a:extLst>
            </p:cNvPr>
            <p:cNvSpPr>
              <a:spLocks noGrp="1" noRot="1" noMove="1" noResize="1" noEditPoints="1" noAdjustHandles="1" noChangeArrowheads="1" noChangeShapeType="1"/>
            </p:cNvSpPr>
            <p:nvPr/>
          </p:nvSpPr>
          <p:spPr bwMode="auto">
            <a:xfrm>
              <a:off x="3434943" y="4718059"/>
              <a:ext cx="6384" cy="9713"/>
            </a:xfrm>
            <a:custGeom>
              <a:avLst/>
              <a:gdLst/>
              <a:ahLst/>
              <a:cxnLst>
                <a:cxn ang="0">
                  <a:pos x="0" y="3"/>
                </a:cxn>
                <a:cxn ang="0">
                  <a:pos x="2" y="0"/>
                </a:cxn>
                <a:cxn ang="0">
                  <a:pos x="0" y="3"/>
                </a:cxn>
              </a:cxnLst>
              <a:rect l="0" t="0" r="r" b="b"/>
              <a:pathLst>
                <a:path w="2" h="3">
                  <a:moveTo>
                    <a:pt x="0" y="3"/>
                  </a:moveTo>
                  <a:cubicBezTo>
                    <a:pt x="0" y="2"/>
                    <a:pt x="0" y="0"/>
                    <a:pt x="2" y="0"/>
                  </a:cubicBezTo>
                  <a:cubicBezTo>
                    <a:pt x="2" y="0"/>
                    <a:pt x="2" y="3"/>
                    <a:pt x="0" y="3"/>
                  </a:cubicBezTo>
                </a:path>
              </a:pathLst>
            </a:custGeom>
            <a:grpFill/>
            <a:ln w="6350" cmpd="sng">
              <a:solidFill>
                <a:schemeClr val="bg1"/>
              </a:solidFill>
              <a:round/>
              <a:headEnd/>
              <a:tailEnd/>
            </a:ln>
          </p:spPr>
          <p:txBody>
            <a:bodyPr/>
            <a:lstStyle/>
            <a:p>
              <a:endParaRPr lang="en-GB"/>
            </a:p>
          </p:txBody>
        </p:sp>
        <p:sp>
          <p:nvSpPr>
            <p:cNvPr id="61" name="Freeform 253">
              <a:extLst>
                <a:ext uri="{FF2B5EF4-FFF2-40B4-BE49-F238E27FC236}">
                  <a16:creationId xmlns:a16="http://schemas.microsoft.com/office/drawing/2014/main" id="{6B3AE131-0F57-97FC-B29B-DA7ABACCA00E}"/>
                </a:ext>
              </a:extLst>
            </p:cNvPr>
            <p:cNvSpPr>
              <a:spLocks noGrp="1" noRot="1" noMove="1" noResize="1" noEditPoints="1" noAdjustHandles="1" noChangeArrowheads="1" noChangeShapeType="1"/>
            </p:cNvSpPr>
            <p:nvPr/>
          </p:nvSpPr>
          <p:spPr bwMode="auto">
            <a:xfrm>
              <a:off x="3441328" y="4697013"/>
              <a:ext cx="7980" cy="12952"/>
            </a:xfrm>
            <a:custGeom>
              <a:avLst/>
              <a:gdLst/>
              <a:ahLst/>
              <a:cxnLst>
                <a:cxn ang="0">
                  <a:pos x="0" y="4"/>
                </a:cxn>
                <a:cxn ang="0">
                  <a:pos x="1" y="1"/>
                </a:cxn>
                <a:cxn ang="0">
                  <a:pos x="1" y="3"/>
                </a:cxn>
                <a:cxn ang="0">
                  <a:pos x="0" y="4"/>
                </a:cxn>
              </a:cxnLst>
              <a:rect l="0" t="0" r="r" b="b"/>
              <a:pathLst>
                <a:path w="3" h="4">
                  <a:moveTo>
                    <a:pt x="0" y="4"/>
                  </a:moveTo>
                  <a:cubicBezTo>
                    <a:pt x="0" y="3"/>
                    <a:pt x="0" y="1"/>
                    <a:pt x="1" y="1"/>
                  </a:cubicBezTo>
                  <a:cubicBezTo>
                    <a:pt x="1" y="0"/>
                    <a:pt x="3" y="1"/>
                    <a:pt x="1" y="3"/>
                  </a:cubicBezTo>
                  <a:cubicBezTo>
                    <a:pt x="1" y="4"/>
                    <a:pt x="1" y="4"/>
                    <a:pt x="0" y="4"/>
                  </a:cubicBezTo>
                </a:path>
              </a:pathLst>
            </a:custGeom>
            <a:grpFill/>
            <a:ln w="6350" cmpd="sng">
              <a:solidFill>
                <a:schemeClr val="bg1"/>
              </a:solidFill>
              <a:round/>
              <a:headEnd/>
              <a:tailEnd/>
            </a:ln>
          </p:spPr>
          <p:txBody>
            <a:bodyPr/>
            <a:lstStyle/>
            <a:p>
              <a:endParaRPr lang="en-GB"/>
            </a:p>
          </p:txBody>
        </p:sp>
        <p:sp>
          <p:nvSpPr>
            <p:cNvPr id="62" name="Freeform 254">
              <a:extLst>
                <a:ext uri="{FF2B5EF4-FFF2-40B4-BE49-F238E27FC236}">
                  <a16:creationId xmlns:a16="http://schemas.microsoft.com/office/drawing/2014/main" id="{6F6653CE-DC35-DE21-A788-8A64B7297EF1}"/>
                </a:ext>
              </a:extLst>
            </p:cNvPr>
            <p:cNvSpPr>
              <a:spLocks noGrp="1" noRot="1" noMove="1" noResize="1" noEditPoints="1" noAdjustHandles="1" noChangeArrowheads="1" noChangeShapeType="1"/>
            </p:cNvSpPr>
            <p:nvPr/>
          </p:nvSpPr>
          <p:spPr bwMode="auto">
            <a:xfrm>
              <a:off x="3431751" y="4650064"/>
              <a:ext cx="3192" cy="14570"/>
            </a:xfrm>
            <a:custGeom>
              <a:avLst/>
              <a:gdLst/>
              <a:ahLst/>
              <a:cxnLst>
                <a:cxn ang="0">
                  <a:pos x="1" y="3"/>
                </a:cxn>
                <a:cxn ang="0">
                  <a:pos x="0" y="2"/>
                </a:cxn>
                <a:cxn ang="0">
                  <a:pos x="1" y="0"/>
                </a:cxn>
                <a:cxn ang="0">
                  <a:pos x="1" y="3"/>
                </a:cxn>
              </a:cxnLst>
              <a:rect l="0" t="0" r="r" b="b"/>
              <a:pathLst>
                <a:path w="1" h="5">
                  <a:moveTo>
                    <a:pt x="1" y="3"/>
                  </a:moveTo>
                  <a:cubicBezTo>
                    <a:pt x="0" y="5"/>
                    <a:pt x="1" y="3"/>
                    <a:pt x="0" y="2"/>
                  </a:cubicBezTo>
                  <a:cubicBezTo>
                    <a:pt x="0" y="0"/>
                    <a:pt x="0" y="0"/>
                    <a:pt x="1" y="0"/>
                  </a:cubicBezTo>
                  <a:cubicBezTo>
                    <a:pt x="1" y="3"/>
                    <a:pt x="1" y="3"/>
                    <a:pt x="1" y="3"/>
                  </a:cubicBezTo>
                </a:path>
              </a:pathLst>
            </a:custGeom>
            <a:grpFill/>
            <a:ln w="6350" cmpd="sng">
              <a:solidFill>
                <a:schemeClr val="bg1"/>
              </a:solidFill>
              <a:round/>
              <a:headEnd/>
              <a:tailEnd/>
            </a:ln>
          </p:spPr>
          <p:txBody>
            <a:bodyPr/>
            <a:lstStyle/>
            <a:p>
              <a:endParaRPr lang="en-GB"/>
            </a:p>
          </p:txBody>
        </p:sp>
        <p:sp>
          <p:nvSpPr>
            <p:cNvPr id="63" name="Freeform 255">
              <a:extLst>
                <a:ext uri="{FF2B5EF4-FFF2-40B4-BE49-F238E27FC236}">
                  <a16:creationId xmlns:a16="http://schemas.microsoft.com/office/drawing/2014/main" id="{A2D4E082-6D47-88BB-3591-5DE9155F31A3}"/>
                </a:ext>
              </a:extLst>
            </p:cNvPr>
            <p:cNvSpPr>
              <a:spLocks noGrp="1" noRot="1" noMove="1" noResize="1" noEditPoints="1" noAdjustHandles="1" noChangeArrowheads="1" noChangeShapeType="1"/>
            </p:cNvSpPr>
            <p:nvPr/>
          </p:nvSpPr>
          <p:spPr bwMode="auto">
            <a:xfrm>
              <a:off x="3471652" y="4718059"/>
              <a:ext cx="9577" cy="16190"/>
            </a:xfrm>
            <a:custGeom>
              <a:avLst/>
              <a:gdLst/>
              <a:ahLst/>
              <a:cxnLst>
                <a:cxn ang="0">
                  <a:pos x="3" y="3"/>
                </a:cxn>
                <a:cxn ang="0">
                  <a:pos x="2" y="2"/>
                </a:cxn>
                <a:cxn ang="0">
                  <a:pos x="2" y="2"/>
                </a:cxn>
                <a:cxn ang="0">
                  <a:pos x="3" y="3"/>
                </a:cxn>
              </a:cxnLst>
              <a:rect l="0" t="0" r="r" b="b"/>
              <a:pathLst>
                <a:path w="3" h="5">
                  <a:moveTo>
                    <a:pt x="3" y="3"/>
                  </a:moveTo>
                  <a:cubicBezTo>
                    <a:pt x="2" y="5"/>
                    <a:pt x="0" y="3"/>
                    <a:pt x="2" y="2"/>
                  </a:cubicBezTo>
                  <a:cubicBezTo>
                    <a:pt x="2" y="0"/>
                    <a:pt x="2" y="0"/>
                    <a:pt x="2" y="2"/>
                  </a:cubicBezTo>
                  <a:cubicBezTo>
                    <a:pt x="3" y="2"/>
                    <a:pt x="3" y="2"/>
                    <a:pt x="3" y="3"/>
                  </a:cubicBezTo>
                </a:path>
              </a:pathLst>
            </a:custGeom>
            <a:grpFill/>
            <a:ln w="6350" cmpd="sng">
              <a:solidFill>
                <a:schemeClr val="bg1"/>
              </a:solidFill>
              <a:round/>
              <a:headEnd/>
              <a:tailEnd/>
            </a:ln>
          </p:spPr>
          <p:txBody>
            <a:bodyPr/>
            <a:lstStyle/>
            <a:p>
              <a:endParaRPr lang="en-GB"/>
            </a:p>
          </p:txBody>
        </p:sp>
        <p:sp>
          <p:nvSpPr>
            <p:cNvPr id="64" name="Freeform 256">
              <a:extLst>
                <a:ext uri="{FF2B5EF4-FFF2-40B4-BE49-F238E27FC236}">
                  <a16:creationId xmlns:a16="http://schemas.microsoft.com/office/drawing/2014/main" id="{071160C2-34E5-89AE-D2A0-8883F008B514}"/>
                </a:ext>
              </a:extLst>
            </p:cNvPr>
            <p:cNvSpPr>
              <a:spLocks noGrp="1" noRot="1" noMove="1" noResize="1" noEditPoints="1" noAdjustHandles="1" noChangeArrowheads="1" noChangeShapeType="1"/>
            </p:cNvSpPr>
            <p:nvPr/>
          </p:nvSpPr>
          <p:spPr bwMode="auto">
            <a:xfrm>
              <a:off x="3332796" y="4567498"/>
              <a:ext cx="3192" cy="6475"/>
            </a:xfrm>
            <a:custGeom>
              <a:avLst/>
              <a:gdLst/>
              <a:ahLst/>
              <a:cxnLst>
                <a:cxn ang="0">
                  <a:pos x="0" y="2"/>
                </a:cxn>
                <a:cxn ang="0">
                  <a:pos x="1" y="2"/>
                </a:cxn>
                <a:cxn ang="0">
                  <a:pos x="0" y="2"/>
                </a:cxn>
              </a:cxnLst>
              <a:rect l="0" t="0" r="r" b="b"/>
              <a:pathLst>
                <a:path w="1" h="2">
                  <a:moveTo>
                    <a:pt x="0" y="2"/>
                  </a:moveTo>
                  <a:cubicBezTo>
                    <a:pt x="0" y="2"/>
                    <a:pt x="1" y="0"/>
                    <a:pt x="1" y="2"/>
                  </a:cubicBezTo>
                  <a:cubicBezTo>
                    <a:pt x="0" y="2"/>
                    <a:pt x="0" y="2"/>
                    <a:pt x="0" y="2"/>
                  </a:cubicBezTo>
                </a:path>
              </a:pathLst>
            </a:custGeom>
            <a:grpFill/>
            <a:ln w="6350" cmpd="sng">
              <a:solidFill>
                <a:schemeClr val="bg1"/>
              </a:solidFill>
              <a:round/>
              <a:headEnd/>
              <a:tailEnd/>
            </a:ln>
          </p:spPr>
          <p:txBody>
            <a:bodyPr/>
            <a:lstStyle/>
            <a:p>
              <a:endParaRPr lang="en-GB"/>
            </a:p>
          </p:txBody>
        </p:sp>
        <p:sp>
          <p:nvSpPr>
            <p:cNvPr id="65" name="Freeform 257">
              <a:extLst>
                <a:ext uri="{FF2B5EF4-FFF2-40B4-BE49-F238E27FC236}">
                  <a16:creationId xmlns:a16="http://schemas.microsoft.com/office/drawing/2014/main" id="{17E8BC3C-4C26-EAFE-0713-203451B75A33}"/>
                </a:ext>
              </a:extLst>
            </p:cNvPr>
            <p:cNvSpPr>
              <a:spLocks noGrp="1" noRot="1" noMove="1" noResize="1" noEditPoints="1" noAdjustHandles="1" noChangeArrowheads="1" noChangeShapeType="1"/>
            </p:cNvSpPr>
            <p:nvPr/>
          </p:nvSpPr>
          <p:spPr bwMode="auto">
            <a:xfrm>
              <a:off x="3343969" y="4583687"/>
              <a:ext cx="12769" cy="3238"/>
            </a:xfrm>
            <a:custGeom>
              <a:avLst/>
              <a:gdLst/>
              <a:ahLst/>
              <a:cxnLst>
                <a:cxn ang="0">
                  <a:pos x="0" y="0"/>
                </a:cxn>
                <a:cxn ang="0">
                  <a:pos x="4" y="0"/>
                </a:cxn>
                <a:cxn ang="0">
                  <a:pos x="0" y="0"/>
                </a:cxn>
              </a:cxnLst>
              <a:rect l="0" t="0" r="r" b="b"/>
              <a:pathLst>
                <a:path w="4" h="1">
                  <a:moveTo>
                    <a:pt x="0" y="0"/>
                  </a:moveTo>
                  <a:cubicBezTo>
                    <a:pt x="0" y="0"/>
                    <a:pt x="2" y="0"/>
                    <a:pt x="4" y="0"/>
                  </a:cubicBezTo>
                  <a:cubicBezTo>
                    <a:pt x="4" y="0"/>
                    <a:pt x="0" y="1"/>
                    <a:pt x="0" y="0"/>
                  </a:cubicBezTo>
                </a:path>
              </a:pathLst>
            </a:custGeom>
            <a:grpFill/>
            <a:ln w="6350" cmpd="sng">
              <a:solidFill>
                <a:schemeClr val="bg1"/>
              </a:solidFill>
              <a:round/>
              <a:headEnd/>
              <a:tailEnd/>
            </a:ln>
          </p:spPr>
          <p:txBody>
            <a:bodyPr/>
            <a:lstStyle/>
            <a:p>
              <a:endParaRPr lang="en-GB"/>
            </a:p>
          </p:txBody>
        </p:sp>
        <p:sp>
          <p:nvSpPr>
            <p:cNvPr id="66" name="Freeform 258">
              <a:extLst>
                <a:ext uri="{FF2B5EF4-FFF2-40B4-BE49-F238E27FC236}">
                  <a16:creationId xmlns:a16="http://schemas.microsoft.com/office/drawing/2014/main" id="{3FB01D0E-CFF3-6C2A-47AC-3A65F19FF105}"/>
                </a:ext>
              </a:extLst>
            </p:cNvPr>
            <p:cNvSpPr>
              <a:spLocks noGrp="1" noRot="1" noMove="1" noResize="1" noEditPoints="1" noAdjustHandles="1" noChangeArrowheads="1" noChangeShapeType="1"/>
            </p:cNvSpPr>
            <p:nvPr/>
          </p:nvSpPr>
          <p:spPr bwMode="auto">
            <a:xfrm>
              <a:off x="3434943" y="4667872"/>
              <a:ext cx="14364" cy="22665"/>
            </a:xfrm>
            <a:custGeom>
              <a:avLst/>
              <a:gdLst/>
              <a:ahLst/>
              <a:cxnLst>
                <a:cxn ang="0">
                  <a:pos x="3" y="5"/>
                </a:cxn>
                <a:cxn ang="0">
                  <a:pos x="2" y="2"/>
                </a:cxn>
                <a:cxn ang="0">
                  <a:pos x="3" y="2"/>
                </a:cxn>
                <a:cxn ang="0">
                  <a:pos x="5" y="7"/>
                </a:cxn>
                <a:cxn ang="0">
                  <a:pos x="3" y="5"/>
                </a:cxn>
              </a:cxnLst>
              <a:rect l="0" t="0" r="r" b="b"/>
              <a:pathLst>
                <a:path w="5" h="7">
                  <a:moveTo>
                    <a:pt x="3" y="5"/>
                  </a:moveTo>
                  <a:cubicBezTo>
                    <a:pt x="0" y="5"/>
                    <a:pt x="2" y="3"/>
                    <a:pt x="2" y="2"/>
                  </a:cubicBezTo>
                  <a:cubicBezTo>
                    <a:pt x="0" y="2"/>
                    <a:pt x="2" y="0"/>
                    <a:pt x="3" y="2"/>
                  </a:cubicBezTo>
                  <a:cubicBezTo>
                    <a:pt x="5" y="3"/>
                    <a:pt x="5" y="7"/>
                    <a:pt x="5" y="7"/>
                  </a:cubicBezTo>
                  <a:cubicBezTo>
                    <a:pt x="3" y="7"/>
                    <a:pt x="5" y="5"/>
                    <a:pt x="3" y="5"/>
                  </a:cubicBezTo>
                </a:path>
              </a:pathLst>
            </a:custGeom>
            <a:grpFill/>
            <a:ln w="6350" cmpd="sng">
              <a:solidFill>
                <a:schemeClr val="bg1"/>
              </a:solidFill>
              <a:round/>
              <a:headEnd/>
              <a:tailEnd/>
            </a:ln>
          </p:spPr>
          <p:txBody>
            <a:bodyPr/>
            <a:lstStyle/>
            <a:p>
              <a:endParaRPr lang="en-GB"/>
            </a:p>
          </p:txBody>
        </p:sp>
        <p:sp>
          <p:nvSpPr>
            <p:cNvPr id="67" name="Freeform 259">
              <a:extLst>
                <a:ext uri="{FF2B5EF4-FFF2-40B4-BE49-F238E27FC236}">
                  <a16:creationId xmlns:a16="http://schemas.microsoft.com/office/drawing/2014/main" id="{F764F129-01E3-F311-A1EE-F3BCED23EE88}"/>
                </a:ext>
              </a:extLst>
            </p:cNvPr>
            <p:cNvSpPr>
              <a:spLocks noGrp="1" noRot="1" noMove="1" noResize="1" noEditPoints="1" noAdjustHandles="1" noChangeArrowheads="1" noChangeShapeType="1"/>
            </p:cNvSpPr>
            <p:nvPr/>
          </p:nvSpPr>
          <p:spPr bwMode="auto">
            <a:xfrm>
              <a:off x="3418983" y="4620923"/>
              <a:ext cx="12769" cy="19427"/>
            </a:xfrm>
            <a:custGeom>
              <a:avLst/>
              <a:gdLst/>
              <a:ahLst/>
              <a:cxnLst>
                <a:cxn ang="0">
                  <a:pos x="2" y="5"/>
                </a:cxn>
                <a:cxn ang="0">
                  <a:pos x="0" y="2"/>
                </a:cxn>
                <a:cxn ang="0">
                  <a:pos x="2" y="3"/>
                </a:cxn>
                <a:cxn ang="0">
                  <a:pos x="2" y="5"/>
                </a:cxn>
              </a:cxnLst>
              <a:rect l="0" t="0" r="r" b="b"/>
              <a:pathLst>
                <a:path w="4" h="6">
                  <a:moveTo>
                    <a:pt x="2" y="5"/>
                  </a:moveTo>
                  <a:cubicBezTo>
                    <a:pt x="2" y="6"/>
                    <a:pt x="0" y="5"/>
                    <a:pt x="0" y="2"/>
                  </a:cubicBezTo>
                  <a:cubicBezTo>
                    <a:pt x="2" y="0"/>
                    <a:pt x="4" y="3"/>
                    <a:pt x="2" y="3"/>
                  </a:cubicBezTo>
                  <a:cubicBezTo>
                    <a:pt x="2" y="5"/>
                    <a:pt x="4" y="5"/>
                    <a:pt x="2" y="5"/>
                  </a:cubicBezTo>
                </a:path>
              </a:pathLst>
            </a:custGeom>
            <a:grpFill/>
            <a:ln w="6350" cmpd="sng">
              <a:solidFill>
                <a:schemeClr val="bg1"/>
              </a:solidFill>
              <a:round/>
              <a:headEnd/>
              <a:tailEnd/>
            </a:ln>
          </p:spPr>
          <p:txBody>
            <a:bodyPr/>
            <a:lstStyle/>
            <a:p>
              <a:endParaRPr lang="en-GB"/>
            </a:p>
          </p:txBody>
        </p:sp>
        <p:sp>
          <p:nvSpPr>
            <p:cNvPr id="68" name="Freeform 260">
              <a:extLst>
                <a:ext uri="{FF2B5EF4-FFF2-40B4-BE49-F238E27FC236}">
                  <a16:creationId xmlns:a16="http://schemas.microsoft.com/office/drawing/2014/main" id="{310B771F-3C79-6723-7806-80EE0E002C70}"/>
                </a:ext>
              </a:extLst>
            </p:cNvPr>
            <p:cNvSpPr>
              <a:spLocks noGrp="1" noRot="1" noMove="1" noResize="1" noEditPoints="1" noAdjustHandles="1" noChangeArrowheads="1" noChangeShapeType="1"/>
            </p:cNvSpPr>
            <p:nvPr/>
          </p:nvSpPr>
          <p:spPr bwMode="auto">
            <a:xfrm>
              <a:off x="3425367" y="4620923"/>
              <a:ext cx="15960" cy="9713"/>
            </a:xfrm>
            <a:custGeom>
              <a:avLst/>
              <a:gdLst/>
              <a:ahLst/>
              <a:cxnLst>
                <a:cxn ang="0">
                  <a:pos x="1" y="3"/>
                </a:cxn>
                <a:cxn ang="0">
                  <a:pos x="1" y="2"/>
                </a:cxn>
                <a:cxn ang="0">
                  <a:pos x="3" y="2"/>
                </a:cxn>
                <a:cxn ang="0">
                  <a:pos x="5" y="3"/>
                </a:cxn>
                <a:cxn ang="0">
                  <a:pos x="3" y="3"/>
                </a:cxn>
                <a:cxn ang="0">
                  <a:pos x="1" y="3"/>
                </a:cxn>
              </a:cxnLst>
              <a:rect l="0" t="0" r="r" b="b"/>
              <a:pathLst>
                <a:path w="5" h="3">
                  <a:moveTo>
                    <a:pt x="1" y="3"/>
                  </a:moveTo>
                  <a:cubicBezTo>
                    <a:pt x="0" y="2"/>
                    <a:pt x="1" y="2"/>
                    <a:pt x="1" y="2"/>
                  </a:cubicBezTo>
                  <a:cubicBezTo>
                    <a:pt x="1" y="0"/>
                    <a:pt x="1" y="0"/>
                    <a:pt x="3" y="2"/>
                  </a:cubicBezTo>
                  <a:cubicBezTo>
                    <a:pt x="3" y="2"/>
                    <a:pt x="3" y="2"/>
                    <a:pt x="5" y="3"/>
                  </a:cubicBezTo>
                  <a:cubicBezTo>
                    <a:pt x="3" y="3"/>
                    <a:pt x="3" y="3"/>
                    <a:pt x="3" y="3"/>
                  </a:cubicBezTo>
                  <a:cubicBezTo>
                    <a:pt x="1" y="3"/>
                    <a:pt x="1" y="3"/>
                    <a:pt x="1" y="3"/>
                  </a:cubicBezTo>
                </a:path>
              </a:pathLst>
            </a:custGeom>
            <a:grpFill/>
            <a:ln w="6350" cmpd="sng">
              <a:solidFill>
                <a:schemeClr val="bg1"/>
              </a:solidFill>
              <a:round/>
              <a:headEnd/>
              <a:tailEnd/>
            </a:ln>
          </p:spPr>
          <p:txBody>
            <a:bodyPr/>
            <a:lstStyle/>
            <a:p>
              <a:endParaRPr lang="en-GB"/>
            </a:p>
          </p:txBody>
        </p:sp>
        <p:sp>
          <p:nvSpPr>
            <p:cNvPr id="69" name="Freeform 261">
              <a:extLst>
                <a:ext uri="{FF2B5EF4-FFF2-40B4-BE49-F238E27FC236}">
                  <a16:creationId xmlns:a16="http://schemas.microsoft.com/office/drawing/2014/main" id="{251B23E7-B2FE-AB87-EA64-206C0DD9B1A8}"/>
                </a:ext>
              </a:extLst>
            </p:cNvPr>
            <p:cNvSpPr>
              <a:spLocks noGrp="1" noRot="1" noMove="1" noResize="1" noEditPoints="1" noAdjustHandles="1" noChangeArrowheads="1" noChangeShapeType="1"/>
            </p:cNvSpPr>
            <p:nvPr/>
          </p:nvSpPr>
          <p:spPr bwMode="auto">
            <a:xfrm>
              <a:off x="3434943" y="4637112"/>
              <a:ext cx="6384" cy="3238"/>
            </a:xfrm>
            <a:custGeom>
              <a:avLst/>
              <a:gdLst/>
              <a:ahLst/>
              <a:cxnLst>
                <a:cxn ang="0">
                  <a:pos x="0" y="1"/>
                </a:cxn>
                <a:cxn ang="0">
                  <a:pos x="0" y="0"/>
                </a:cxn>
                <a:cxn ang="0">
                  <a:pos x="0" y="1"/>
                </a:cxn>
              </a:cxnLst>
              <a:rect l="0" t="0" r="r" b="b"/>
              <a:pathLst>
                <a:path w="2" h="1">
                  <a:moveTo>
                    <a:pt x="0" y="1"/>
                  </a:moveTo>
                  <a:cubicBezTo>
                    <a:pt x="0" y="1"/>
                    <a:pt x="0" y="1"/>
                    <a:pt x="0" y="0"/>
                  </a:cubicBezTo>
                  <a:cubicBezTo>
                    <a:pt x="0" y="0"/>
                    <a:pt x="2" y="1"/>
                    <a:pt x="0" y="1"/>
                  </a:cubicBezTo>
                </a:path>
              </a:pathLst>
            </a:custGeom>
            <a:grpFill/>
            <a:ln w="6350" cmpd="sng">
              <a:solidFill>
                <a:schemeClr val="bg1"/>
              </a:solidFill>
              <a:round/>
              <a:headEnd/>
              <a:tailEnd/>
            </a:ln>
          </p:spPr>
          <p:txBody>
            <a:bodyPr/>
            <a:lstStyle/>
            <a:p>
              <a:endParaRPr lang="en-GB"/>
            </a:p>
          </p:txBody>
        </p:sp>
        <p:sp>
          <p:nvSpPr>
            <p:cNvPr id="70" name="Freeform 262">
              <a:extLst>
                <a:ext uri="{FF2B5EF4-FFF2-40B4-BE49-F238E27FC236}">
                  <a16:creationId xmlns:a16="http://schemas.microsoft.com/office/drawing/2014/main" id="{B38D6869-6406-CA6E-C407-B784B1565851}"/>
                </a:ext>
              </a:extLst>
            </p:cNvPr>
            <p:cNvSpPr>
              <a:spLocks noGrp="1" noRot="1" noMove="1" noResize="1" noEditPoints="1" noAdjustHandles="1" noChangeArrowheads="1" noChangeShapeType="1"/>
            </p:cNvSpPr>
            <p:nvPr/>
          </p:nvSpPr>
          <p:spPr bwMode="auto">
            <a:xfrm>
              <a:off x="3388658" y="4573973"/>
              <a:ext cx="6384" cy="3238"/>
            </a:xfrm>
            <a:custGeom>
              <a:avLst/>
              <a:gdLst/>
              <a:ahLst/>
              <a:cxnLst>
                <a:cxn ang="0">
                  <a:pos x="2" y="1"/>
                </a:cxn>
                <a:cxn ang="0">
                  <a:pos x="2" y="0"/>
                </a:cxn>
                <a:cxn ang="0">
                  <a:pos x="2" y="1"/>
                </a:cxn>
              </a:cxnLst>
              <a:rect l="0" t="0" r="r" b="b"/>
              <a:pathLst>
                <a:path w="2" h="1">
                  <a:moveTo>
                    <a:pt x="2" y="1"/>
                  </a:moveTo>
                  <a:cubicBezTo>
                    <a:pt x="0" y="0"/>
                    <a:pt x="2" y="0"/>
                    <a:pt x="2" y="0"/>
                  </a:cubicBezTo>
                  <a:cubicBezTo>
                    <a:pt x="2" y="1"/>
                    <a:pt x="2" y="1"/>
                    <a:pt x="2" y="1"/>
                  </a:cubicBezTo>
                </a:path>
              </a:pathLst>
            </a:custGeom>
            <a:grpFill/>
            <a:ln w="6350" cmpd="sng">
              <a:solidFill>
                <a:schemeClr val="bg1"/>
              </a:solidFill>
              <a:round/>
              <a:headEnd/>
              <a:tailEnd/>
            </a:ln>
          </p:spPr>
          <p:txBody>
            <a:bodyPr/>
            <a:lstStyle/>
            <a:p>
              <a:endParaRPr lang="en-GB"/>
            </a:p>
          </p:txBody>
        </p:sp>
        <p:sp>
          <p:nvSpPr>
            <p:cNvPr id="71" name="Freeform 263">
              <a:extLst>
                <a:ext uri="{FF2B5EF4-FFF2-40B4-BE49-F238E27FC236}">
                  <a16:creationId xmlns:a16="http://schemas.microsoft.com/office/drawing/2014/main" id="{484C1263-E1E5-9ED0-2338-1A12C540325E}"/>
                </a:ext>
              </a:extLst>
            </p:cNvPr>
            <p:cNvSpPr>
              <a:spLocks noGrp="1" noRot="1" noMove="1" noResize="1" noEditPoints="1" noAdjustHandles="1" noChangeArrowheads="1" noChangeShapeType="1"/>
            </p:cNvSpPr>
            <p:nvPr/>
          </p:nvSpPr>
          <p:spPr bwMode="auto">
            <a:xfrm>
              <a:off x="3388658" y="4561022"/>
              <a:ext cx="6384" cy="12952"/>
            </a:xfrm>
            <a:custGeom>
              <a:avLst/>
              <a:gdLst/>
              <a:ahLst/>
              <a:cxnLst>
                <a:cxn ang="0">
                  <a:pos x="0" y="2"/>
                </a:cxn>
                <a:cxn ang="0">
                  <a:pos x="2" y="2"/>
                </a:cxn>
                <a:cxn ang="0">
                  <a:pos x="0" y="2"/>
                </a:cxn>
              </a:cxnLst>
              <a:rect l="0" t="0" r="r" b="b"/>
              <a:pathLst>
                <a:path w="2" h="4">
                  <a:moveTo>
                    <a:pt x="0" y="2"/>
                  </a:moveTo>
                  <a:cubicBezTo>
                    <a:pt x="0" y="2"/>
                    <a:pt x="2" y="0"/>
                    <a:pt x="2" y="2"/>
                  </a:cubicBezTo>
                  <a:cubicBezTo>
                    <a:pt x="2" y="2"/>
                    <a:pt x="0" y="4"/>
                    <a:pt x="0" y="2"/>
                  </a:cubicBezTo>
                </a:path>
              </a:pathLst>
            </a:custGeom>
            <a:grpFill/>
            <a:ln w="6350" cmpd="sng">
              <a:solidFill>
                <a:schemeClr val="bg1"/>
              </a:solidFill>
              <a:round/>
              <a:headEnd/>
              <a:tailEnd/>
            </a:ln>
          </p:spPr>
          <p:txBody>
            <a:bodyPr/>
            <a:lstStyle/>
            <a:p>
              <a:endParaRPr lang="en-GB"/>
            </a:p>
          </p:txBody>
        </p:sp>
        <p:sp>
          <p:nvSpPr>
            <p:cNvPr id="72" name="Freeform 264">
              <a:extLst>
                <a:ext uri="{FF2B5EF4-FFF2-40B4-BE49-F238E27FC236}">
                  <a16:creationId xmlns:a16="http://schemas.microsoft.com/office/drawing/2014/main" id="{A2B74751-8CB6-22B8-572A-E86B9CFB0D0E}"/>
                </a:ext>
              </a:extLst>
            </p:cNvPr>
            <p:cNvSpPr>
              <a:spLocks noGrp="1" noRot="1" noMove="1" noResize="1" noEditPoints="1" noAdjustHandles="1" noChangeArrowheads="1" noChangeShapeType="1"/>
            </p:cNvSpPr>
            <p:nvPr/>
          </p:nvSpPr>
          <p:spPr bwMode="auto">
            <a:xfrm>
              <a:off x="3409406" y="4611210"/>
              <a:ext cx="6384" cy="6475"/>
            </a:xfrm>
            <a:custGeom>
              <a:avLst/>
              <a:gdLst/>
              <a:ahLst/>
              <a:cxnLst>
                <a:cxn ang="0">
                  <a:pos x="0" y="2"/>
                </a:cxn>
                <a:cxn ang="0">
                  <a:pos x="0" y="0"/>
                </a:cxn>
                <a:cxn ang="0">
                  <a:pos x="0" y="2"/>
                </a:cxn>
              </a:cxnLst>
              <a:rect l="0" t="0" r="r" b="b"/>
              <a:pathLst>
                <a:path w="2" h="2">
                  <a:moveTo>
                    <a:pt x="0" y="2"/>
                  </a:moveTo>
                  <a:cubicBezTo>
                    <a:pt x="0" y="0"/>
                    <a:pt x="0" y="0"/>
                    <a:pt x="0" y="0"/>
                  </a:cubicBezTo>
                  <a:cubicBezTo>
                    <a:pt x="2" y="0"/>
                    <a:pt x="2" y="2"/>
                    <a:pt x="0" y="2"/>
                  </a:cubicBezTo>
                </a:path>
              </a:pathLst>
            </a:custGeom>
            <a:grpFill/>
            <a:ln w="6350" cmpd="sng">
              <a:solidFill>
                <a:schemeClr val="bg1"/>
              </a:solidFill>
              <a:round/>
              <a:headEnd/>
              <a:tailEnd/>
            </a:ln>
          </p:spPr>
          <p:txBody>
            <a:bodyPr/>
            <a:lstStyle/>
            <a:p>
              <a:endParaRPr lang="en-GB"/>
            </a:p>
          </p:txBody>
        </p:sp>
        <p:sp>
          <p:nvSpPr>
            <p:cNvPr id="73" name="Freeform 265">
              <a:extLst>
                <a:ext uri="{FF2B5EF4-FFF2-40B4-BE49-F238E27FC236}">
                  <a16:creationId xmlns:a16="http://schemas.microsoft.com/office/drawing/2014/main" id="{7C243FB0-3D17-4B3F-1C45-55F6389A1E9F}"/>
                </a:ext>
              </a:extLst>
            </p:cNvPr>
            <p:cNvSpPr>
              <a:spLocks noGrp="1" noRot="1" noMove="1" noResize="1" noEditPoints="1" noAdjustHandles="1" noChangeArrowheads="1" noChangeShapeType="1"/>
            </p:cNvSpPr>
            <p:nvPr/>
          </p:nvSpPr>
          <p:spPr bwMode="auto">
            <a:xfrm>
              <a:off x="3403022" y="4596638"/>
              <a:ext cx="3192" cy="6475"/>
            </a:xfrm>
            <a:custGeom>
              <a:avLst/>
              <a:gdLst/>
              <a:ahLst/>
              <a:cxnLst>
                <a:cxn ang="0">
                  <a:pos x="1" y="2"/>
                </a:cxn>
                <a:cxn ang="0">
                  <a:pos x="0" y="2"/>
                </a:cxn>
                <a:cxn ang="0">
                  <a:pos x="1" y="2"/>
                </a:cxn>
              </a:cxnLst>
              <a:rect l="0" t="0" r="r" b="b"/>
              <a:pathLst>
                <a:path w="1" h="2">
                  <a:moveTo>
                    <a:pt x="1" y="2"/>
                  </a:moveTo>
                  <a:cubicBezTo>
                    <a:pt x="0" y="2"/>
                    <a:pt x="0" y="2"/>
                    <a:pt x="0" y="2"/>
                  </a:cubicBezTo>
                  <a:cubicBezTo>
                    <a:pt x="0" y="0"/>
                    <a:pt x="1" y="2"/>
                    <a:pt x="1" y="2"/>
                  </a:cubicBezTo>
                </a:path>
              </a:pathLst>
            </a:custGeom>
            <a:grpFill/>
            <a:ln w="6350" cmpd="sng">
              <a:solidFill>
                <a:schemeClr val="bg1"/>
              </a:solidFill>
              <a:round/>
              <a:headEnd/>
              <a:tailEnd/>
            </a:ln>
          </p:spPr>
          <p:txBody>
            <a:bodyPr/>
            <a:lstStyle/>
            <a:p>
              <a:endParaRPr lang="en-GB"/>
            </a:p>
          </p:txBody>
        </p:sp>
        <p:sp>
          <p:nvSpPr>
            <p:cNvPr id="74" name="Freeform 266">
              <a:extLst>
                <a:ext uri="{FF2B5EF4-FFF2-40B4-BE49-F238E27FC236}">
                  <a16:creationId xmlns:a16="http://schemas.microsoft.com/office/drawing/2014/main" id="{D1D971E1-645E-1A29-D4AE-51AD28FB28BD}"/>
                </a:ext>
              </a:extLst>
            </p:cNvPr>
            <p:cNvSpPr>
              <a:spLocks noGrp="1" noRot="1" noMove="1" noResize="1" noEditPoints="1" noAdjustHandles="1" noChangeArrowheads="1" noChangeShapeType="1"/>
            </p:cNvSpPr>
            <p:nvPr/>
          </p:nvSpPr>
          <p:spPr bwMode="auto">
            <a:xfrm>
              <a:off x="3396638" y="4593400"/>
              <a:ext cx="6384" cy="9713"/>
            </a:xfrm>
            <a:custGeom>
              <a:avLst/>
              <a:gdLst/>
              <a:ahLst/>
              <a:cxnLst>
                <a:cxn ang="0">
                  <a:pos x="0" y="0"/>
                </a:cxn>
                <a:cxn ang="0">
                  <a:pos x="2" y="1"/>
                </a:cxn>
                <a:cxn ang="0">
                  <a:pos x="0" y="0"/>
                </a:cxn>
              </a:cxnLst>
              <a:rect l="0" t="0" r="r" b="b"/>
              <a:pathLst>
                <a:path w="2" h="3">
                  <a:moveTo>
                    <a:pt x="0" y="0"/>
                  </a:moveTo>
                  <a:cubicBezTo>
                    <a:pt x="2" y="1"/>
                    <a:pt x="2" y="1"/>
                    <a:pt x="2" y="1"/>
                  </a:cubicBezTo>
                  <a:cubicBezTo>
                    <a:pt x="2" y="3"/>
                    <a:pt x="0" y="1"/>
                    <a:pt x="0" y="0"/>
                  </a:cubicBezTo>
                </a:path>
              </a:pathLst>
            </a:custGeom>
            <a:grpFill/>
            <a:ln w="6350" cmpd="sng">
              <a:solidFill>
                <a:schemeClr val="bg1"/>
              </a:solidFill>
              <a:round/>
              <a:headEnd/>
              <a:tailEnd/>
            </a:ln>
          </p:spPr>
          <p:txBody>
            <a:bodyPr/>
            <a:lstStyle/>
            <a:p>
              <a:endParaRPr lang="en-GB"/>
            </a:p>
          </p:txBody>
        </p:sp>
        <p:sp>
          <p:nvSpPr>
            <p:cNvPr id="75" name="Freeform 267">
              <a:extLst>
                <a:ext uri="{FF2B5EF4-FFF2-40B4-BE49-F238E27FC236}">
                  <a16:creationId xmlns:a16="http://schemas.microsoft.com/office/drawing/2014/main" id="{8426CB72-5B25-D933-D6D5-B368964EE96B}"/>
                </a:ext>
              </a:extLst>
            </p:cNvPr>
            <p:cNvSpPr>
              <a:spLocks noGrp="1" noRot="1" noMove="1" noResize="1" noEditPoints="1" noAdjustHandles="1" noChangeArrowheads="1" noChangeShapeType="1"/>
            </p:cNvSpPr>
            <p:nvPr/>
          </p:nvSpPr>
          <p:spPr bwMode="auto">
            <a:xfrm>
              <a:off x="3418983" y="4603115"/>
              <a:ext cx="6384" cy="3238"/>
            </a:xfrm>
            <a:custGeom>
              <a:avLst/>
              <a:gdLst/>
              <a:ahLst/>
              <a:cxnLst>
                <a:cxn ang="0">
                  <a:pos x="0" y="1"/>
                </a:cxn>
                <a:cxn ang="0">
                  <a:pos x="2" y="0"/>
                </a:cxn>
                <a:cxn ang="0">
                  <a:pos x="0" y="1"/>
                </a:cxn>
              </a:cxnLst>
              <a:rect l="0" t="0" r="r" b="b"/>
              <a:pathLst>
                <a:path w="2" h="1">
                  <a:moveTo>
                    <a:pt x="0" y="1"/>
                  </a:moveTo>
                  <a:cubicBezTo>
                    <a:pt x="0" y="1"/>
                    <a:pt x="0" y="0"/>
                    <a:pt x="2" y="0"/>
                  </a:cubicBezTo>
                  <a:cubicBezTo>
                    <a:pt x="2" y="0"/>
                    <a:pt x="2" y="1"/>
                    <a:pt x="0" y="1"/>
                  </a:cubicBezTo>
                </a:path>
              </a:pathLst>
            </a:custGeom>
            <a:grpFill/>
            <a:ln w="6350" cmpd="sng">
              <a:solidFill>
                <a:schemeClr val="bg1"/>
              </a:solidFill>
              <a:round/>
              <a:headEnd/>
              <a:tailEnd/>
            </a:ln>
          </p:spPr>
          <p:txBody>
            <a:bodyPr/>
            <a:lstStyle/>
            <a:p>
              <a:endParaRPr lang="en-GB"/>
            </a:p>
          </p:txBody>
        </p:sp>
        <p:sp>
          <p:nvSpPr>
            <p:cNvPr id="76" name="Freeform 268">
              <a:extLst>
                <a:ext uri="{FF2B5EF4-FFF2-40B4-BE49-F238E27FC236}">
                  <a16:creationId xmlns:a16="http://schemas.microsoft.com/office/drawing/2014/main" id="{68F437ED-4C43-2033-3538-8580FF100F56}"/>
                </a:ext>
              </a:extLst>
            </p:cNvPr>
            <p:cNvSpPr>
              <a:spLocks noGrp="1" noRot="1" noMove="1" noResize="1" noEditPoints="1" noAdjustHandles="1" noChangeArrowheads="1" noChangeShapeType="1"/>
            </p:cNvSpPr>
            <p:nvPr/>
          </p:nvSpPr>
          <p:spPr bwMode="auto">
            <a:xfrm>
              <a:off x="3418983" y="4583687"/>
              <a:ext cx="6384" cy="9713"/>
            </a:xfrm>
            <a:custGeom>
              <a:avLst/>
              <a:gdLst/>
              <a:ahLst/>
              <a:cxnLst>
                <a:cxn ang="0">
                  <a:pos x="0" y="1"/>
                </a:cxn>
                <a:cxn ang="0">
                  <a:pos x="2" y="0"/>
                </a:cxn>
                <a:cxn ang="0">
                  <a:pos x="0" y="1"/>
                </a:cxn>
              </a:cxnLst>
              <a:rect l="0" t="0" r="r" b="b"/>
              <a:pathLst>
                <a:path w="2" h="3">
                  <a:moveTo>
                    <a:pt x="0" y="1"/>
                  </a:moveTo>
                  <a:cubicBezTo>
                    <a:pt x="0" y="1"/>
                    <a:pt x="0" y="0"/>
                    <a:pt x="2" y="0"/>
                  </a:cubicBezTo>
                  <a:cubicBezTo>
                    <a:pt x="2" y="1"/>
                    <a:pt x="2" y="3"/>
                    <a:pt x="0" y="1"/>
                  </a:cubicBezTo>
                </a:path>
              </a:pathLst>
            </a:custGeom>
            <a:grpFill/>
            <a:ln w="6350" cmpd="sng">
              <a:solidFill>
                <a:schemeClr val="bg1"/>
              </a:solidFill>
              <a:round/>
              <a:headEnd/>
              <a:tailEnd/>
            </a:ln>
          </p:spPr>
          <p:txBody>
            <a:bodyPr/>
            <a:lstStyle/>
            <a:p>
              <a:endParaRPr lang="en-GB"/>
            </a:p>
          </p:txBody>
        </p:sp>
        <p:sp>
          <p:nvSpPr>
            <p:cNvPr id="77" name="Freeform 269">
              <a:extLst>
                <a:ext uri="{FF2B5EF4-FFF2-40B4-BE49-F238E27FC236}">
                  <a16:creationId xmlns:a16="http://schemas.microsoft.com/office/drawing/2014/main" id="{DA3FC360-2194-F57E-569B-D04EFD4E31BD}"/>
                </a:ext>
              </a:extLst>
            </p:cNvPr>
            <p:cNvSpPr>
              <a:spLocks noGrp="1" noRot="1" noMove="1" noResize="1" noEditPoints="1" noAdjustHandles="1" noChangeArrowheads="1" noChangeShapeType="1"/>
            </p:cNvSpPr>
            <p:nvPr/>
          </p:nvSpPr>
          <p:spPr bwMode="auto">
            <a:xfrm>
              <a:off x="1478186" y="2007953"/>
              <a:ext cx="2173820" cy="1777597"/>
            </a:xfrm>
            <a:custGeom>
              <a:avLst/>
              <a:gdLst/>
              <a:ahLst/>
              <a:cxnLst>
                <a:cxn ang="0">
                  <a:pos x="116" y="479"/>
                </a:cxn>
                <a:cxn ang="0">
                  <a:pos x="70" y="434"/>
                </a:cxn>
                <a:cxn ang="0">
                  <a:pos x="70" y="438"/>
                </a:cxn>
                <a:cxn ang="0">
                  <a:pos x="66" y="435"/>
                </a:cxn>
                <a:cxn ang="0">
                  <a:pos x="86" y="426"/>
                </a:cxn>
                <a:cxn ang="0">
                  <a:pos x="93" y="432"/>
                </a:cxn>
                <a:cxn ang="0">
                  <a:pos x="177" y="170"/>
                </a:cxn>
                <a:cxn ang="0">
                  <a:pos x="121" y="179"/>
                </a:cxn>
                <a:cxn ang="0">
                  <a:pos x="306" y="213"/>
                </a:cxn>
                <a:cxn ang="0">
                  <a:pos x="264" y="187"/>
                </a:cxn>
                <a:cxn ang="0">
                  <a:pos x="182" y="177"/>
                </a:cxn>
                <a:cxn ang="0">
                  <a:pos x="215" y="221"/>
                </a:cxn>
                <a:cxn ang="0">
                  <a:pos x="284" y="168"/>
                </a:cxn>
                <a:cxn ang="0">
                  <a:pos x="501" y="281"/>
                </a:cxn>
                <a:cxn ang="0">
                  <a:pos x="606" y="303"/>
                </a:cxn>
                <a:cxn ang="0">
                  <a:pos x="612" y="249"/>
                </a:cxn>
                <a:cxn ang="0">
                  <a:pos x="510" y="171"/>
                </a:cxn>
                <a:cxn ang="0">
                  <a:pos x="404" y="184"/>
                </a:cxn>
                <a:cxn ang="0">
                  <a:pos x="463" y="297"/>
                </a:cxn>
                <a:cxn ang="0">
                  <a:pos x="500" y="168"/>
                </a:cxn>
                <a:cxn ang="0">
                  <a:pos x="483" y="140"/>
                </a:cxn>
                <a:cxn ang="0">
                  <a:pos x="352" y="109"/>
                </a:cxn>
                <a:cxn ang="0">
                  <a:pos x="370" y="180"/>
                </a:cxn>
                <a:cxn ang="0">
                  <a:pos x="316" y="160"/>
                </a:cxn>
                <a:cxn ang="0">
                  <a:pos x="287" y="73"/>
                </a:cxn>
                <a:cxn ang="0">
                  <a:pos x="498" y="96"/>
                </a:cxn>
                <a:cxn ang="0">
                  <a:pos x="602" y="5"/>
                </a:cxn>
                <a:cxn ang="0">
                  <a:pos x="405" y="22"/>
                </a:cxn>
                <a:cxn ang="0">
                  <a:pos x="431" y="53"/>
                </a:cxn>
                <a:cxn ang="0">
                  <a:pos x="418" y="114"/>
                </a:cxn>
                <a:cxn ang="0">
                  <a:pos x="431" y="72"/>
                </a:cxn>
                <a:cxn ang="0">
                  <a:pos x="338" y="76"/>
                </a:cxn>
                <a:cxn ang="0">
                  <a:pos x="244" y="112"/>
                </a:cxn>
                <a:cxn ang="0">
                  <a:pos x="215" y="143"/>
                </a:cxn>
                <a:cxn ang="0">
                  <a:pos x="157" y="120"/>
                </a:cxn>
                <a:cxn ang="0">
                  <a:pos x="249" y="87"/>
                </a:cxn>
                <a:cxn ang="0">
                  <a:pos x="303" y="126"/>
                </a:cxn>
                <a:cxn ang="0">
                  <a:pos x="640" y="522"/>
                </a:cxn>
                <a:cxn ang="0">
                  <a:pos x="687" y="501"/>
                </a:cxn>
                <a:cxn ang="0">
                  <a:pos x="678" y="456"/>
                </a:cxn>
                <a:cxn ang="0">
                  <a:pos x="401" y="494"/>
                </a:cxn>
                <a:cxn ang="0">
                  <a:pos x="448" y="508"/>
                </a:cxn>
                <a:cxn ang="0">
                  <a:pos x="472" y="529"/>
                </a:cxn>
                <a:cxn ang="0">
                  <a:pos x="492" y="554"/>
                </a:cxn>
                <a:cxn ang="0">
                  <a:pos x="561" y="521"/>
                </a:cxn>
                <a:cxn ang="0">
                  <a:pos x="602" y="530"/>
                </a:cxn>
                <a:cxn ang="0">
                  <a:pos x="649" y="463"/>
                </a:cxn>
                <a:cxn ang="0">
                  <a:pos x="609" y="350"/>
                </a:cxn>
                <a:cxn ang="0">
                  <a:pos x="501" y="356"/>
                </a:cxn>
                <a:cxn ang="0">
                  <a:pos x="379" y="367"/>
                </a:cxn>
                <a:cxn ang="0">
                  <a:pos x="462" y="258"/>
                </a:cxn>
                <a:cxn ang="0">
                  <a:pos x="408" y="222"/>
                </a:cxn>
                <a:cxn ang="0">
                  <a:pos x="361" y="240"/>
                </a:cxn>
                <a:cxn ang="0">
                  <a:pos x="204" y="238"/>
                </a:cxn>
                <a:cxn ang="0">
                  <a:pos x="52" y="227"/>
                </a:cxn>
                <a:cxn ang="0">
                  <a:pos x="48" y="356"/>
                </a:cxn>
                <a:cxn ang="0">
                  <a:pos x="96" y="432"/>
                </a:cxn>
                <a:cxn ang="0">
                  <a:pos x="119" y="466"/>
                </a:cxn>
                <a:cxn ang="0">
                  <a:pos x="484" y="317"/>
                </a:cxn>
                <a:cxn ang="0">
                  <a:pos x="183" y="120"/>
                </a:cxn>
                <a:cxn ang="0">
                  <a:pos x="305" y="115"/>
                </a:cxn>
                <a:cxn ang="0">
                  <a:pos x="471" y="437"/>
                </a:cxn>
                <a:cxn ang="0">
                  <a:pos x="494" y="398"/>
                </a:cxn>
              </a:cxnLst>
              <a:rect l="0" t="0" r="r" b="b"/>
              <a:pathLst>
                <a:path w="702" h="566">
                  <a:moveTo>
                    <a:pt x="99" y="463"/>
                  </a:moveTo>
                  <a:cubicBezTo>
                    <a:pt x="102" y="462"/>
                    <a:pt x="107" y="463"/>
                    <a:pt x="108" y="465"/>
                  </a:cubicBezTo>
                  <a:cubicBezTo>
                    <a:pt x="110" y="466"/>
                    <a:pt x="122" y="468"/>
                    <a:pt x="124" y="470"/>
                  </a:cubicBezTo>
                  <a:cubicBezTo>
                    <a:pt x="125" y="474"/>
                    <a:pt x="128" y="476"/>
                    <a:pt x="128" y="476"/>
                  </a:cubicBezTo>
                  <a:cubicBezTo>
                    <a:pt x="127" y="477"/>
                    <a:pt x="130" y="480"/>
                    <a:pt x="133" y="480"/>
                  </a:cubicBezTo>
                  <a:cubicBezTo>
                    <a:pt x="136" y="482"/>
                    <a:pt x="136" y="485"/>
                    <a:pt x="137" y="485"/>
                  </a:cubicBezTo>
                  <a:cubicBezTo>
                    <a:pt x="139" y="487"/>
                    <a:pt x="137" y="488"/>
                    <a:pt x="139" y="488"/>
                  </a:cubicBezTo>
                  <a:cubicBezTo>
                    <a:pt x="140" y="490"/>
                    <a:pt x="140" y="493"/>
                    <a:pt x="139" y="491"/>
                  </a:cubicBezTo>
                  <a:cubicBezTo>
                    <a:pt x="139" y="491"/>
                    <a:pt x="139" y="493"/>
                    <a:pt x="136" y="493"/>
                  </a:cubicBezTo>
                  <a:cubicBezTo>
                    <a:pt x="133" y="491"/>
                    <a:pt x="133" y="490"/>
                    <a:pt x="130" y="490"/>
                  </a:cubicBezTo>
                  <a:cubicBezTo>
                    <a:pt x="127" y="490"/>
                    <a:pt x="125" y="487"/>
                    <a:pt x="125" y="485"/>
                  </a:cubicBezTo>
                  <a:cubicBezTo>
                    <a:pt x="127" y="485"/>
                    <a:pt x="125" y="485"/>
                    <a:pt x="124" y="485"/>
                  </a:cubicBezTo>
                  <a:cubicBezTo>
                    <a:pt x="122" y="485"/>
                    <a:pt x="119" y="484"/>
                    <a:pt x="121" y="482"/>
                  </a:cubicBezTo>
                  <a:cubicBezTo>
                    <a:pt x="121" y="480"/>
                    <a:pt x="119" y="482"/>
                    <a:pt x="119" y="480"/>
                  </a:cubicBezTo>
                  <a:cubicBezTo>
                    <a:pt x="118" y="479"/>
                    <a:pt x="118" y="479"/>
                    <a:pt x="116" y="479"/>
                  </a:cubicBezTo>
                  <a:cubicBezTo>
                    <a:pt x="113" y="480"/>
                    <a:pt x="113" y="477"/>
                    <a:pt x="115" y="477"/>
                  </a:cubicBezTo>
                  <a:cubicBezTo>
                    <a:pt x="118" y="476"/>
                    <a:pt x="115" y="477"/>
                    <a:pt x="113" y="474"/>
                  </a:cubicBezTo>
                  <a:cubicBezTo>
                    <a:pt x="113" y="471"/>
                    <a:pt x="110" y="476"/>
                    <a:pt x="110" y="474"/>
                  </a:cubicBezTo>
                  <a:cubicBezTo>
                    <a:pt x="108" y="473"/>
                    <a:pt x="110" y="471"/>
                    <a:pt x="110" y="471"/>
                  </a:cubicBezTo>
                  <a:cubicBezTo>
                    <a:pt x="108" y="470"/>
                    <a:pt x="107" y="474"/>
                    <a:pt x="107" y="471"/>
                  </a:cubicBezTo>
                  <a:cubicBezTo>
                    <a:pt x="107" y="470"/>
                    <a:pt x="104" y="473"/>
                    <a:pt x="104" y="471"/>
                  </a:cubicBezTo>
                  <a:cubicBezTo>
                    <a:pt x="102" y="471"/>
                    <a:pt x="105" y="470"/>
                    <a:pt x="104" y="470"/>
                  </a:cubicBezTo>
                  <a:cubicBezTo>
                    <a:pt x="102" y="468"/>
                    <a:pt x="104" y="466"/>
                    <a:pt x="107" y="466"/>
                  </a:cubicBezTo>
                  <a:cubicBezTo>
                    <a:pt x="108" y="466"/>
                    <a:pt x="105" y="465"/>
                    <a:pt x="104" y="466"/>
                  </a:cubicBezTo>
                  <a:cubicBezTo>
                    <a:pt x="101" y="466"/>
                    <a:pt x="98" y="463"/>
                    <a:pt x="99" y="463"/>
                  </a:cubicBezTo>
                  <a:close/>
                  <a:moveTo>
                    <a:pt x="64" y="431"/>
                  </a:moveTo>
                  <a:cubicBezTo>
                    <a:pt x="66" y="431"/>
                    <a:pt x="67" y="432"/>
                    <a:pt x="66" y="432"/>
                  </a:cubicBezTo>
                  <a:cubicBezTo>
                    <a:pt x="64" y="431"/>
                    <a:pt x="64" y="432"/>
                    <a:pt x="66" y="432"/>
                  </a:cubicBezTo>
                  <a:cubicBezTo>
                    <a:pt x="67" y="434"/>
                    <a:pt x="64" y="434"/>
                    <a:pt x="67" y="434"/>
                  </a:cubicBezTo>
                  <a:cubicBezTo>
                    <a:pt x="70" y="434"/>
                    <a:pt x="67" y="434"/>
                    <a:pt x="70" y="434"/>
                  </a:cubicBezTo>
                  <a:cubicBezTo>
                    <a:pt x="72" y="432"/>
                    <a:pt x="70" y="428"/>
                    <a:pt x="72" y="426"/>
                  </a:cubicBezTo>
                  <a:cubicBezTo>
                    <a:pt x="73" y="425"/>
                    <a:pt x="73" y="421"/>
                    <a:pt x="72" y="423"/>
                  </a:cubicBezTo>
                  <a:cubicBezTo>
                    <a:pt x="70" y="425"/>
                    <a:pt x="69" y="423"/>
                    <a:pt x="69" y="425"/>
                  </a:cubicBezTo>
                  <a:cubicBezTo>
                    <a:pt x="70" y="426"/>
                    <a:pt x="70" y="428"/>
                    <a:pt x="67" y="428"/>
                  </a:cubicBezTo>
                  <a:cubicBezTo>
                    <a:pt x="66" y="429"/>
                    <a:pt x="64" y="428"/>
                    <a:pt x="66" y="428"/>
                  </a:cubicBezTo>
                  <a:cubicBezTo>
                    <a:pt x="69" y="426"/>
                    <a:pt x="70" y="426"/>
                    <a:pt x="69" y="423"/>
                  </a:cubicBezTo>
                  <a:cubicBezTo>
                    <a:pt x="67" y="421"/>
                    <a:pt x="67" y="423"/>
                    <a:pt x="66" y="423"/>
                  </a:cubicBezTo>
                  <a:cubicBezTo>
                    <a:pt x="64" y="421"/>
                    <a:pt x="64" y="423"/>
                    <a:pt x="64" y="421"/>
                  </a:cubicBezTo>
                  <a:cubicBezTo>
                    <a:pt x="63" y="421"/>
                    <a:pt x="61" y="421"/>
                    <a:pt x="61" y="423"/>
                  </a:cubicBezTo>
                  <a:cubicBezTo>
                    <a:pt x="63" y="425"/>
                    <a:pt x="61" y="425"/>
                    <a:pt x="63" y="428"/>
                  </a:cubicBezTo>
                  <a:cubicBezTo>
                    <a:pt x="64" y="429"/>
                    <a:pt x="61" y="428"/>
                    <a:pt x="63" y="431"/>
                  </a:cubicBezTo>
                  <a:cubicBezTo>
                    <a:pt x="64" y="431"/>
                    <a:pt x="63" y="431"/>
                    <a:pt x="64" y="431"/>
                  </a:cubicBezTo>
                  <a:close/>
                  <a:moveTo>
                    <a:pt x="69" y="435"/>
                  </a:moveTo>
                  <a:cubicBezTo>
                    <a:pt x="69" y="435"/>
                    <a:pt x="70" y="437"/>
                    <a:pt x="69" y="437"/>
                  </a:cubicBezTo>
                  <a:cubicBezTo>
                    <a:pt x="67" y="437"/>
                    <a:pt x="69" y="438"/>
                    <a:pt x="70" y="438"/>
                  </a:cubicBezTo>
                  <a:cubicBezTo>
                    <a:pt x="72" y="438"/>
                    <a:pt x="70" y="440"/>
                    <a:pt x="70" y="440"/>
                  </a:cubicBezTo>
                  <a:cubicBezTo>
                    <a:pt x="70" y="440"/>
                    <a:pt x="70" y="442"/>
                    <a:pt x="73" y="443"/>
                  </a:cubicBezTo>
                  <a:cubicBezTo>
                    <a:pt x="75" y="445"/>
                    <a:pt x="73" y="445"/>
                    <a:pt x="75" y="445"/>
                  </a:cubicBezTo>
                  <a:cubicBezTo>
                    <a:pt x="75" y="446"/>
                    <a:pt x="75" y="446"/>
                    <a:pt x="77" y="446"/>
                  </a:cubicBezTo>
                  <a:cubicBezTo>
                    <a:pt x="78" y="448"/>
                    <a:pt x="78" y="446"/>
                    <a:pt x="78" y="445"/>
                  </a:cubicBezTo>
                  <a:cubicBezTo>
                    <a:pt x="77" y="445"/>
                    <a:pt x="77" y="445"/>
                    <a:pt x="77" y="445"/>
                  </a:cubicBezTo>
                  <a:cubicBezTo>
                    <a:pt x="77" y="443"/>
                    <a:pt x="77" y="443"/>
                    <a:pt x="77" y="443"/>
                  </a:cubicBezTo>
                  <a:cubicBezTo>
                    <a:pt x="75" y="445"/>
                    <a:pt x="75" y="443"/>
                    <a:pt x="75" y="443"/>
                  </a:cubicBezTo>
                  <a:cubicBezTo>
                    <a:pt x="73" y="443"/>
                    <a:pt x="72" y="440"/>
                    <a:pt x="72" y="440"/>
                  </a:cubicBezTo>
                  <a:cubicBezTo>
                    <a:pt x="73" y="438"/>
                    <a:pt x="72" y="440"/>
                    <a:pt x="72" y="438"/>
                  </a:cubicBezTo>
                  <a:cubicBezTo>
                    <a:pt x="70" y="437"/>
                    <a:pt x="73" y="438"/>
                    <a:pt x="73" y="437"/>
                  </a:cubicBezTo>
                  <a:cubicBezTo>
                    <a:pt x="73" y="437"/>
                    <a:pt x="73" y="437"/>
                    <a:pt x="73" y="435"/>
                  </a:cubicBezTo>
                  <a:cubicBezTo>
                    <a:pt x="73" y="435"/>
                    <a:pt x="72" y="435"/>
                    <a:pt x="72" y="434"/>
                  </a:cubicBezTo>
                  <a:cubicBezTo>
                    <a:pt x="72" y="434"/>
                    <a:pt x="72" y="432"/>
                    <a:pt x="70" y="434"/>
                  </a:cubicBezTo>
                  <a:cubicBezTo>
                    <a:pt x="69" y="435"/>
                    <a:pt x="66" y="435"/>
                    <a:pt x="66" y="435"/>
                  </a:cubicBezTo>
                  <a:cubicBezTo>
                    <a:pt x="67" y="437"/>
                    <a:pt x="67" y="435"/>
                    <a:pt x="69" y="435"/>
                  </a:cubicBezTo>
                  <a:close/>
                  <a:moveTo>
                    <a:pt x="78" y="418"/>
                  </a:moveTo>
                  <a:cubicBezTo>
                    <a:pt x="78" y="417"/>
                    <a:pt x="80" y="415"/>
                    <a:pt x="81" y="417"/>
                  </a:cubicBezTo>
                  <a:cubicBezTo>
                    <a:pt x="81" y="417"/>
                    <a:pt x="80" y="420"/>
                    <a:pt x="78" y="418"/>
                  </a:cubicBezTo>
                  <a:close/>
                  <a:moveTo>
                    <a:pt x="112" y="474"/>
                  </a:moveTo>
                  <a:cubicBezTo>
                    <a:pt x="113" y="474"/>
                    <a:pt x="115" y="476"/>
                    <a:pt x="113" y="477"/>
                  </a:cubicBezTo>
                  <a:cubicBezTo>
                    <a:pt x="113" y="477"/>
                    <a:pt x="110" y="476"/>
                    <a:pt x="112" y="474"/>
                  </a:cubicBezTo>
                  <a:close/>
                  <a:moveTo>
                    <a:pt x="86" y="434"/>
                  </a:moveTo>
                  <a:cubicBezTo>
                    <a:pt x="87" y="435"/>
                    <a:pt x="89" y="434"/>
                    <a:pt x="87" y="432"/>
                  </a:cubicBezTo>
                  <a:cubicBezTo>
                    <a:pt x="87" y="431"/>
                    <a:pt x="86" y="431"/>
                    <a:pt x="84" y="429"/>
                  </a:cubicBezTo>
                  <a:cubicBezTo>
                    <a:pt x="81" y="428"/>
                    <a:pt x="83" y="429"/>
                    <a:pt x="83" y="431"/>
                  </a:cubicBezTo>
                  <a:cubicBezTo>
                    <a:pt x="84" y="432"/>
                    <a:pt x="86" y="432"/>
                    <a:pt x="86" y="434"/>
                  </a:cubicBezTo>
                  <a:close/>
                  <a:moveTo>
                    <a:pt x="90" y="434"/>
                  </a:moveTo>
                  <a:cubicBezTo>
                    <a:pt x="90" y="432"/>
                    <a:pt x="90" y="432"/>
                    <a:pt x="90" y="431"/>
                  </a:cubicBezTo>
                  <a:cubicBezTo>
                    <a:pt x="89" y="429"/>
                    <a:pt x="87" y="428"/>
                    <a:pt x="86" y="426"/>
                  </a:cubicBezTo>
                  <a:cubicBezTo>
                    <a:pt x="84" y="425"/>
                    <a:pt x="84" y="426"/>
                    <a:pt x="84" y="428"/>
                  </a:cubicBezTo>
                  <a:cubicBezTo>
                    <a:pt x="86" y="428"/>
                    <a:pt x="86" y="429"/>
                    <a:pt x="87" y="429"/>
                  </a:cubicBezTo>
                  <a:cubicBezTo>
                    <a:pt x="87" y="429"/>
                    <a:pt x="87" y="431"/>
                    <a:pt x="89" y="434"/>
                  </a:cubicBezTo>
                  <a:cubicBezTo>
                    <a:pt x="90" y="434"/>
                    <a:pt x="90" y="434"/>
                    <a:pt x="90" y="434"/>
                  </a:cubicBezTo>
                  <a:close/>
                  <a:moveTo>
                    <a:pt x="83" y="425"/>
                  </a:moveTo>
                  <a:cubicBezTo>
                    <a:pt x="83" y="426"/>
                    <a:pt x="83" y="426"/>
                    <a:pt x="84" y="426"/>
                  </a:cubicBezTo>
                  <a:cubicBezTo>
                    <a:pt x="86" y="425"/>
                    <a:pt x="84" y="423"/>
                    <a:pt x="83" y="423"/>
                  </a:cubicBezTo>
                  <a:cubicBezTo>
                    <a:pt x="81" y="423"/>
                    <a:pt x="81" y="425"/>
                    <a:pt x="81" y="426"/>
                  </a:cubicBezTo>
                  <a:cubicBezTo>
                    <a:pt x="81" y="428"/>
                    <a:pt x="81" y="425"/>
                    <a:pt x="83" y="425"/>
                  </a:cubicBezTo>
                  <a:close/>
                  <a:moveTo>
                    <a:pt x="95" y="437"/>
                  </a:moveTo>
                  <a:cubicBezTo>
                    <a:pt x="96" y="437"/>
                    <a:pt x="93" y="438"/>
                    <a:pt x="93" y="438"/>
                  </a:cubicBezTo>
                  <a:cubicBezTo>
                    <a:pt x="93" y="440"/>
                    <a:pt x="95" y="442"/>
                    <a:pt x="96" y="440"/>
                  </a:cubicBezTo>
                  <a:cubicBezTo>
                    <a:pt x="96" y="437"/>
                    <a:pt x="96" y="442"/>
                    <a:pt x="96" y="442"/>
                  </a:cubicBezTo>
                  <a:cubicBezTo>
                    <a:pt x="98" y="442"/>
                    <a:pt x="98" y="440"/>
                    <a:pt x="98" y="437"/>
                  </a:cubicBezTo>
                  <a:cubicBezTo>
                    <a:pt x="98" y="435"/>
                    <a:pt x="95" y="432"/>
                    <a:pt x="93" y="432"/>
                  </a:cubicBezTo>
                  <a:cubicBezTo>
                    <a:pt x="93" y="432"/>
                    <a:pt x="95" y="435"/>
                    <a:pt x="93" y="435"/>
                  </a:cubicBezTo>
                  <a:cubicBezTo>
                    <a:pt x="93" y="435"/>
                    <a:pt x="92" y="438"/>
                    <a:pt x="93" y="437"/>
                  </a:cubicBezTo>
                  <a:cubicBezTo>
                    <a:pt x="95" y="437"/>
                    <a:pt x="95" y="435"/>
                    <a:pt x="95" y="437"/>
                  </a:cubicBezTo>
                  <a:close/>
                  <a:moveTo>
                    <a:pt x="95" y="440"/>
                  </a:moveTo>
                  <a:cubicBezTo>
                    <a:pt x="93" y="440"/>
                    <a:pt x="92" y="438"/>
                    <a:pt x="92" y="440"/>
                  </a:cubicBezTo>
                  <a:cubicBezTo>
                    <a:pt x="92" y="440"/>
                    <a:pt x="93" y="442"/>
                    <a:pt x="95" y="443"/>
                  </a:cubicBezTo>
                  <a:cubicBezTo>
                    <a:pt x="95" y="445"/>
                    <a:pt x="95" y="442"/>
                    <a:pt x="95" y="440"/>
                  </a:cubicBezTo>
                  <a:close/>
                  <a:moveTo>
                    <a:pt x="98" y="445"/>
                  </a:moveTo>
                  <a:cubicBezTo>
                    <a:pt x="96" y="445"/>
                    <a:pt x="96" y="443"/>
                    <a:pt x="96" y="443"/>
                  </a:cubicBezTo>
                  <a:cubicBezTo>
                    <a:pt x="98" y="443"/>
                    <a:pt x="98" y="445"/>
                    <a:pt x="98" y="445"/>
                  </a:cubicBezTo>
                  <a:close/>
                  <a:moveTo>
                    <a:pt x="142" y="194"/>
                  </a:moveTo>
                  <a:cubicBezTo>
                    <a:pt x="143" y="196"/>
                    <a:pt x="148" y="193"/>
                    <a:pt x="151" y="190"/>
                  </a:cubicBezTo>
                  <a:cubicBezTo>
                    <a:pt x="156" y="188"/>
                    <a:pt x="154" y="191"/>
                    <a:pt x="160" y="190"/>
                  </a:cubicBezTo>
                  <a:cubicBezTo>
                    <a:pt x="166" y="187"/>
                    <a:pt x="160" y="179"/>
                    <a:pt x="168" y="177"/>
                  </a:cubicBezTo>
                  <a:cubicBezTo>
                    <a:pt x="174" y="177"/>
                    <a:pt x="169" y="173"/>
                    <a:pt x="177" y="170"/>
                  </a:cubicBezTo>
                  <a:cubicBezTo>
                    <a:pt x="186" y="166"/>
                    <a:pt x="191" y="162"/>
                    <a:pt x="197" y="162"/>
                  </a:cubicBezTo>
                  <a:cubicBezTo>
                    <a:pt x="207" y="159"/>
                    <a:pt x="203" y="156"/>
                    <a:pt x="200" y="156"/>
                  </a:cubicBezTo>
                  <a:cubicBezTo>
                    <a:pt x="195" y="154"/>
                    <a:pt x="192" y="146"/>
                    <a:pt x="182" y="146"/>
                  </a:cubicBezTo>
                  <a:cubicBezTo>
                    <a:pt x="172" y="146"/>
                    <a:pt x="177" y="149"/>
                    <a:pt x="174" y="151"/>
                  </a:cubicBezTo>
                  <a:cubicBezTo>
                    <a:pt x="172" y="151"/>
                    <a:pt x="174" y="149"/>
                    <a:pt x="172" y="148"/>
                  </a:cubicBezTo>
                  <a:cubicBezTo>
                    <a:pt x="171" y="146"/>
                    <a:pt x="171" y="148"/>
                    <a:pt x="166" y="146"/>
                  </a:cubicBezTo>
                  <a:cubicBezTo>
                    <a:pt x="157" y="145"/>
                    <a:pt x="159" y="140"/>
                    <a:pt x="150" y="143"/>
                  </a:cubicBezTo>
                  <a:cubicBezTo>
                    <a:pt x="142" y="145"/>
                    <a:pt x="127" y="145"/>
                    <a:pt x="130" y="146"/>
                  </a:cubicBezTo>
                  <a:cubicBezTo>
                    <a:pt x="131" y="148"/>
                    <a:pt x="130" y="151"/>
                    <a:pt x="134" y="152"/>
                  </a:cubicBezTo>
                  <a:cubicBezTo>
                    <a:pt x="139" y="154"/>
                    <a:pt x="134" y="156"/>
                    <a:pt x="134" y="157"/>
                  </a:cubicBezTo>
                  <a:cubicBezTo>
                    <a:pt x="134" y="160"/>
                    <a:pt x="131" y="157"/>
                    <a:pt x="131" y="160"/>
                  </a:cubicBezTo>
                  <a:cubicBezTo>
                    <a:pt x="131" y="163"/>
                    <a:pt x="127" y="165"/>
                    <a:pt x="128" y="165"/>
                  </a:cubicBezTo>
                  <a:cubicBezTo>
                    <a:pt x="131" y="166"/>
                    <a:pt x="133" y="168"/>
                    <a:pt x="128" y="168"/>
                  </a:cubicBezTo>
                  <a:cubicBezTo>
                    <a:pt x="125" y="168"/>
                    <a:pt x="125" y="168"/>
                    <a:pt x="127" y="171"/>
                  </a:cubicBezTo>
                  <a:cubicBezTo>
                    <a:pt x="127" y="173"/>
                    <a:pt x="121" y="176"/>
                    <a:pt x="121" y="179"/>
                  </a:cubicBezTo>
                  <a:cubicBezTo>
                    <a:pt x="121" y="180"/>
                    <a:pt x="119" y="180"/>
                    <a:pt x="121" y="182"/>
                  </a:cubicBezTo>
                  <a:cubicBezTo>
                    <a:pt x="122" y="182"/>
                    <a:pt x="124" y="182"/>
                    <a:pt x="133" y="185"/>
                  </a:cubicBezTo>
                  <a:cubicBezTo>
                    <a:pt x="139" y="188"/>
                    <a:pt x="139" y="193"/>
                    <a:pt x="142" y="194"/>
                  </a:cubicBezTo>
                  <a:close/>
                  <a:moveTo>
                    <a:pt x="274" y="221"/>
                  </a:moveTo>
                  <a:cubicBezTo>
                    <a:pt x="274" y="226"/>
                    <a:pt x="274" y="221"/>
                    <a:pt x="282" y="224"/>
                  </a:cubicBezTo>
                  <a:cubicBezTo>
                    <a:pt x="290" y="226"/>
                    <a:pt x="280" y="224"/>
                    <a:pt x="285" y="227"/>
                  </a:cubicBezTo>
                  <a:cubicBezTo>
                    <a:pt x="290" y="229"/>
                    <a:pt x="288" y="226"/>
                    <a:pt x="294" y="227"/>
                  </a:cubicBezTo>
                  <a:cubicBezTo>
                    <a:pt x="300" y="229"/>
                    <a:pt x="297" y="227"/>
                    <a:pt x="300" y="227"/>
                  </a:cubicBezTo>
                  <a:cubicBezTo>
                    <a:pt x="303" y="229"/>
                    <a:pt x="305" y="226"/>
                    <a:pt x="308" y="226"/>
                  </a:cubicBezTo>
                  <a:cubicBezTo>
                    <a:pt x="309" y="226"/>
                    <a:pt x="312" y="222"/>
                    <a:pt x="309" y="221"/>
                  </a:cubicBezTo>
                  <a:cubicBezTo>
                    <a:pt x="308" y="219"/>
                    <a:pt x="311" y="219"/>
                    <a:pt x="308" y="218"/>
                  </a:cubicBezTo>
                  <a:cubicBezTo>
                    <a:pt x="305" y="218"/>
                    <a:pt x="299" y="222"/>
                    <a:pt x="300" y="219"/>
                  </a:cubicBezTo>
                  <a:cubicBezTo>
                    <a:pt x="303" y="216"/>
                    <a:pt x="296" y="216"/>
                    <a:pt x="297" y="215"/>
                  </a:cubicBezTo>
                  <a:cubicBezTo>
                    <a:pt x="299" y="215"/>
                    <a:pt x="303" y="218"/>
                    <a:pt x="305" y="216"/>
                  </a:cubicBezTo>
                  <a:cubicBezTo>
                    <a:pt x="308" y="215"/>
                    <a:pt x="302" y="216"/>
                    <a:pt x="306" y="213"/>
                  </a:cubicBezTo>
                  <a:cubicBezTo>
                    <a:pt x="309" y="212"/>
                    <a:pt x="309" y="216"/>
                    <a:pt x="312" y="215"/>
                  </a:cubicBezTo>
                  <a:cubicBezTo>
                    <a:pt x="314" y="213"/>
                    <a:pt x="312" y="216"/>
                    <a:pt x="316" y="216"/>
                  </a:cubicBezTo>
                  <a:cubicBezTo>
                    <a:pt x="319" y="216"/>
                    <a:pt x="319" y="212"/>
                    <a:pt x="317" y="210"/>
                  </a:cubicBezTo>
                  <a:cubicBezTo>
                    <a:pt x="317" y="207"/>
                    <a:pt x="312" y="210"/>
                    <a:pt x="312" y="207"/>
                  </a:cubicBezTo>
                  <a:cubicBezTo>
                    <a:pt x="312" y="205"/>
                    <a:pt x="311" y="208"/>
                    <a:pt x="303" y="202"/>
                  </a:cubicBezTo>
                  <a:cubicBezTo>
                    <a:pt x="300" y="201"/>
                    <a:pt x="299" y="201"/>
                    <a:pt x="300" y="202"/>
                  </a:cubicBezTo>
                  <a:cubicBezTo>
                    <a:pt x="300" y="204"/>
                    <a:pt x="294" y="202"/>
                    <a:pt x="293" y="199"/>
                  </a:cubicBezTo>
                  <a:cubicBezTo>
                    <a:pt x="291" y="194"/>
                    <a:pt x="287" y="196"/>
                    <a:pt x="290" y="193"/>
                  </a:cubicBezTo>
                  <a:cubicBezTo>
                    <a:pt x="291" y="190"/>
                    <a:pt x="291" y="187"/>
                    <a:pt x="288" y="184"/>
                  </a:cubicBezTo>
                  <a:cubicBezTo>
                    <a:pt x="285" y="182"/>
                    <a:pt x="285" y="173"/>
                    <a:pt x="280" y="168"/>
                  </a:cubicBezTo>
                  <a:cubicBezTo>
                    <a:pt x="277" y="163"/>
                    <a:pt x="279" y="166"/>
                    <a:pt x="273" y="162"/>
                  </a:cubicBezTo>
                  <a:cubicBezTo>
                    <a:pt x="267" y="159"/>
                    <a:pt x="271" y="165"/>
                    <a:pt x="264" y="162"/>
                  </a:cubicBezTo>
                  <a:cubicBezTo>
                    <a:pt x="261" y="160"/>
                    <a:pt x="258" y="162"/>
                    <a:pt x="259" y="166"/>
                  </a:cubicBezTo>
                  <a:cubicBezTo>
                    <a:pt x="262" y="171"/>
                    <a:pt x="261" y="177"/>
                    <a:pt x="267" y="182"/>
                  </a:cubicBezTo>
                  <a:cubicBezTo>
                    <a:pt x="270" y="184"/>
                    <a:pt x="265" y="185"/>
                    <a:pt x="264" y="187"/>
                  </a:cubicBezTo>
                  <a:cubicBezTo>
                    <a:pt x="264" y="187"/>
                    <a:pt x="262" y="187"/>
                    <a:pt x="259" y="180"/>
                  </a:cubicBezTo>
                  <a:cubicBezTo>
                    <a:pt x="256" y="176"/>
                    <a:pt x="258" y="171"/>
                    <a:pt x="252" y="170"/>
                  </a:cubicBezTo>
                  <a:cubicBezTo>
                    <a:pt x="245" y="168"/>
                    <a:pt x="252" y="168"/>
                    <a:pt x="247" y="166"/>
                  </a:cubicBezTo>
                  <a:cubicBezTo>
                    <a:pt x="241" y="165"/>
                    <a:pt x="236" y="165"/>
                    <a:pt x="241" y="168"/>
                  </a:cubicBezTo>
                  <a:cubicBezTo>
                    <a:pt x="245" y="170"/>
                    <a:pt x="241" y="171"/>
                    <a:pt x="244" y="171"/>
                  </a:cubicBezTo>
                  <a:cubicBezTo>
                    <a:pt x="247" y="171"/>
                    <a:pt x="250" y="174"/>
                    <a:pt x="242" y="173"/>
                  </a:cubicBezTo>
                  <a:cubicBezTo>
                    <a:pt x="236" y="171"/>
                    <a:pt x="239" y="179"/>
                    <a:pt x="236" y="176"/>
                  </a:cubicBezTo>
                  <a:cubicBezTo>
                    <a:pt x="232" y="173"/>
                    <a:pt x="241" y="171"/>
                    <a:pt x="232" y="168"/>
                  </a:cubicBezTo>
                  <a:cubicBezTo>
                    <a:pt x="223" y="166"/>
                    <a:pt x="221" y="166"/>
                    <a:pt x="218" y="168"/>
                  </a:cubicBezTo>
                  <a:cubicBezTo>
                    <a:pt x="215" y="170"/>
                    <a:pt x="223" y="170"/>
                    <a:pt x="212" y="173"/>
                  </a:cubicBezTo>
                  <a:cubicBezTo>
                    <a:pt x="206" y="174"/>
                    <a:pt x="215" y="170"/>
                    <a:pt x="213" y="168"/>
                  </a:cubicBezTo>
                  <a:cubicBezTo>
                    <a:pt x="213" y="165"/>
                    <a:pt x="217" y="163"/>
                    <a:pt x="212" y="160"/>
                  </a:cubicBezTo>
                  <a:cubicBezTo>
                    <a:pt x="207" y="159"/>
                    <a:pt x="198" y="165"/>
                    <a:pt x="192" y="166"/>
                  </a:cubicBezTo>
                  <a:cubicBezTo>
                    <a:pt x="188" y="166"/>
                    <a:pt x="185" y="170"/>
                    <a:pt x="180" y="173"/>
                  </a:cubicBezTo>
                  <a:cubicBezTo>
                    <a:pt x="174" y="176"/>
                    <a:pt x="182" y="176"/>
                    <a:pt x="182" y="177"/>
                  </a:cubicBezTo>
                  <a:cubicBezTo>
                    <a:pt x="182" y="179"/>
                    <a:pt x="178" y="177"/>
                    <a:pt x="175" y="180"/>
                  </a:cubicBezTo>
                  <a:cubicBezTo>
                    <a:pt x="172" y="185"/>
                    <a:pt x="172" y="188"/>
                    <a:pt x="175" y="187"/>
                  </a:cubicBezTo>
                  <a:cubicBezTo>
                    <a:pt x="178" y="185"/>
                    <a:pt x="178" y="188"/>
                    <a:pt x="180" y="190"/>
                  </a:cubicBezTo>
                  <a:cubicBezTo>
                    <a:pt x="182" y="191"/>
                    <a:pt x="191" y="190"/>
                    <a:pt x="194" y="188"/>
                  </a:cubicBezTo>
                  <a:cubicBezTo>
                    <a:pt x="195" y="188"/>
                    <a:pt x="203" y="190"/>
                    <a:pt x="188" y="193"/>
                  </a:cubicBezTo>
                  <a:cubicBezTo>
                    <a:pt x="178" y="194"/>
                    <a:pt x="177" y="196"/>
                    <a:pt x="182" y="199"/>
                  </a:cubicBezTo>
                  <a:cubicBezTo>
                    <a:pt x="186" y="202"/>
                    <a:pt x="186" y="202"/>
                    <a:pt x="192" y="201"/>
                  </a:cubicBezTo>
                  <a:cubicBezTo>
                    <a:pt x="198" y="201"/>
                    <a:pt x="195" y="202"/>
                    <a:pt x="203" y="202"/>
                  </a:cubicBezTo>
                  <a:cubicBezTo>
                    <a:pt x="210" y="202"/>
                    <a:pt x="212" y="199"/>
                    <a:pt x="218" y="202"/>
                  </a:cubicBezTo>
                  <a:cubicBezTo>
                    <a:pt x="226" y="204"/>
                    <a:pt x="224" y="201"/>
                    <a:pt x="227" y="204"/>
                  </a:cubicBezTo>
                  <a:cubicBezTo>
                    <a:pt x="230" y="205"/>
                    <a:pt x="236" y="207"/>
                    <a:pt x="232" y="207"/>
                  </a:cubicBezTo>
                  <a:cubicBezTo>
                    <a:pt x="226" y="207"/>
                    <a:pt x="230" y="208"/>
                    <a:pt x="221" y="207"/>
                  </a:cubicBezTo>
                  <a:cubicBezTo>
                    <a:pt x="213" y="205"/>
                    <a:pt x="200" y="207"/>
                    <a:pt x="191" y="208"/>
                  </a:cubicBezTo>
                  <a:cubicBezTo>
                    <a:pt x="183" y="210"/>
                    <a:pt x="189" y="215"/>
                    <a:pt x="194" y="218"/>
                  </a:cubicBezTo>
                  <a:cubicBezTo>
                    <a:pt x="197" y="222"/>
                    <a:pt x="212" y="221"/>
                    <a:pt x="215" y="221"/>
                  </a:cubicBezTo>
                  <a:cubicBezTo>
                    <a:pt x="220" y="221"/>
                    <a:pt x="215" y="227"/>
                    <a:pt x="218" y="229"/>
                  </a:cubicBezTo>
                  <a:cubicBezTo>
                    <a:pt x="220" y="232"/>
                    <a:pt x="220" y="233"/>
                    <a:pt x="224" y="232"/>
                  </a:cubicBezTo>
                  <a:cubicBezTo>
                    <a:pt x="232" y="232"/>
                    <a:pt x="235" y="233"/>
                    <a:pt x="236" y="232"/>
                  </a:cubicBezTo>
                  <a:cubicBezTo>
                    <a:pt x="239" y="230"/>
                    <a:pt x="252" y="230"/>
                    <a:pt x="256" y="227"/>
                  </a:cubicBezTo>
                  <a:cubicBezTo>
                    <a:pt x="261" y="224"/>
                    <a:pt x="262" y="227"/>
                    <a:pt x="267" y="224"/>
                  </a:cubicBezTo>
                  <a:cubicBezTo>
                    <a:pt x="271" y="221"/>
                    <a:pt x="267" y="221"/>
                    <a:pt x="271" y="219"/>
                  </a:cubicBezTo>
                  <a:cubicBezTo>
                    <a:pt x="273" y="218"/>
                    <a:pt x="274" y="218"/>
                    <a:pt x="274" y="221"/>
                  </a:cubicBezTo>
                  <a:close/>
                  <a:moveTo>
                    <a:pt x="284" y="168"/>
                  </a:moveTo>
                  <a:cubicBezTo>
                    <a:pt x="284" y="166"/>
                    <a:pt x="285" y="166"/>
                    <a:pt x="287" y="163"/>
                  </a:cubicBezTo>
                  <a:cubicBezTo>
                    <a:pt x="288" y="160"/>
                    <a:pt x="291" y="157"/>
                    <a:pt x="288" y="157"/>
                  </a:cubicBezTo>
                  <a:cubicBezTo>
                    <a:pt x="285" y="156"/>
                    <a:pt x="287" y="154"/>
                    <a:pt x="279" y="154"/>
                  </a:cubicBezTo>
                  <a:cubicBezTo>
                    <a:pt x="270" y="156"/>
                    <a:pt x="267" y="159"/>
                    <a:pt x="271" y="159"/>
                  </a:cubicBezTo>
                  <a:cubicBezTo>
                    <a:pt x="276" y="160"/>
                    <a:pt x="276" y="162"/>
                    <a:pt x="276" y="162"/>
                  </a:cubicBezTo>
                  <a:cubicBezTo>
                    <a:pt x="276" y="163"/>
                    <a:pt x="279" y="165"/>
                    <a:pt x="282" y="168"/>
                  </a:cubicBezTo>
                  <a:cubicBezTo>
                    <a:pt x="284" y="168"/>
                    <a:pt x="284" y="168"/>
                    <a:pt x="284" y="168"/>
                  </a:cubicBezTo>
                  <a:close/>
                  <a:moveTo>
                    <a:pt x="474" y="213"/>
                  </a:moveTo>
                  <a:cubicBezTo>
                    <a:pt x="480" y="218"/>
                    <a:pt x="480" y="216"/>
                    <a:pt x="475" y="212"/>
                  </a:cubicBezTo>
                  <a:cubicBezTo>
                    <a:pt x="471" y="207"/>
                    <a:pt x="483" y="212"/>
                    <a:pt x="491" y="212"/>
                  </a:cubicBezTo>
                  <a:cubicBezTo>
                    <a:pt x="498" y="213"/>
                    <a:pt x="491" y="202"/>
                    <a:pt x="495" y="205"/>
                  </a:cubicBezTo>
                  <a:cubicBezTo>
                    <a:pt x="498" y="210"/>
                    <a:pt x="501" y="204"/>
                    <a:pt x="503" y="210"/>
                  </a:cubicBezTo>
                  <a:cubicBezTo>
                    <a:pt x="503" y="216"/>
                    <a:pt x="504" y="215"/>
                    <a:pt x="513" y="218"/>
                  </a:cubicBezTo>
                  <a:cubicBezTo>
                    <a:pt x="521" y="221"/>
                    <a:pt x="518" y="224"/>
                    <a:pt x="513" y="224"/>
                  </a:cubicBezTo>
                  <a:cubicBezTo>
                    <a:pt x="509" y="224"/>
                    <a:pt x="507" y="230"/>
                    <a:pt x="513" y="229"/>
                  </a:cubicBezTo>
                  <a:cubicBezTo>
                    <a:pt x="521" y="227"/>
                    <a:pt x="530" y="230"/>
                    <a:pt x="532" y="233"/>
                  </a:cubicBezTo>
                  <a:cubicBezTo>
                    <a:pt x="533" y="236"/>
                    <a:pt x="539" y="235"/>
                    <a:pt x="541" y="241"/>
                  </a:cubicBezTo>
                  <a:cubicBezTo>
                    <a:pt x="541" y="247"/>
                    <a:pt x="547" y="250"/>
                    <a:pt x="542" y="252"/>
                  </a:cubicBezTo>
                  <a:cubicBezTo>
                    <a:pt x="539" y="255"/>
                    <a:pt x="538" y="258"/>
                    <a:pt x="530" y="263"/>
                  </a:cubicBezTo>
                  <a:cubicBezTo>
                    <a:pt x="524" y="268"/>
                    <a:pt x="539" y="277"/>
                    <a:pt x="533" y="274"/>
                  </a:cubicBezTo>
                  <a:cubicBezTo>
                    <a:pt x="526" y="272"/>
                    <a:pt x="527" y="280"/>
                    <a:pt x="512" y="277"/>
                  </a:cubicBezTo>
                  <a:cubicBezTo>
                    <a:pt x="497" y="272"/>
                    <a:pt x="509" y="277"/>
                    <a:pt x="501" y="281"/>
                  </a:cubicBezTo>
                  <a:cubicBezTo>
                    <a:pt x="494" y="285"/>
                    <a:pt x="503" y="295"/>
                    <a:pt x="513" y="289"/>
                  </a:cubicBezTo>
                  <a:cubicBezTo>
                    <a:pt x="524" y="285"/>
                    <a:pt x="523" y="294"/>
                    <a:pt x="527" y="289"/>
                  </a:cubicBezTo>
                  <a:cubicBezTo>
                    <a:pt x="532" y="285"/>
                    <a:pt x="530" y="294"/>
                    <a:pt x="532" y="291"/>
                  </a:cubicBezTo>
                  <a:cubicBezTo>
                    <a:pt x="533" y="288"/>
                    <a:pt x="532" y="285"/>
                    <a:pt x="541" y="294"/>
                  </a:cubicBezTo>
                  <a:cubicBezTo>
                    <a:pt x="548" y="305"/>
                    <a:pt x="545" y="295"/>
                    <a:pt x="551" y="300"/>
                  </a:cubicBezTo>
                  <a:cubicBezTo>
                    <a:pt x="556" y="305"/>
                    <a:pt x="541" y="299"/>
                    <a:pt x="550" y="306"/>
                  </a:cubicBezTo>
                  <a:cubicBezTo>
                    <a:pt x="555" y="313"/>
                    <a:pt x="564" y="309"/>
                    <a:pt x="567" y="314"/>
                  </a:cubicBezTo>
                  <a:cubicBezTo>
                    <a:pt x="571" y="319"/>
                    <a:pt x="582" y="320"/>
                    <a:pt x="590" y="323"/>
                  </a:cubicBezTo>
                  <a:cubicBezTo>
                    <a:pt x="597" y="327"/>
                    <a:pt x="596" y="319"/>
                    <a:pt x="590" y="314"/>
                  </a:cubicBezTo>
                  <a:cubicBezTo>
                    <a:pt x="583" y="308"/>
                    <a:pt x="570" y="302"/>
                    <a:pt x="571" y="299"/>
                  </a:cubicBezTo>
                  <a:cubicBezTo>
                    <a:pt x="573" y="295"/>
                    <a:pt x="580" y="306"/>
                    <a:pt x="580" y="302"/>
                  </a:cubicBezTo>
                  <a:cubicBezTo>
                    <a:pt x="582" y="299"/>
                    <a:pt x="586" y="308"/>
                    <a:pt x="594" y="309"/>
                  </a:cubicBezTo>
                  <a:cubicBezTo>
                    <a:pt x="600" y="309"/>
                    <a:pt x="603" y="322"/>
                    <a:pt x="603" y="314"/>
                  </a:cubicBezTo>
                  <a:cubicBezTo>
                    <a:pt x="602" y="306"/>
                    <a:pt x="605" y="316"/>
                    <a:pt x="603" y="306"/>
                  </a:cubicBezTo>
                  <a:cubicBezTo>
                    <a:pt x="603" y="299"/>
                    <a:pt x="605" y="311"/>
                    <a:pt x="606" y="303"/>
                  </a:cubicBezTo>
                  <a:cubicBezTo>
                    <a:pt x="608" y="295"/>
                    <a:pt x="600" y="300"/>
                    <a:pt x="603" y="295"/>
                  </a:cubicBezTo>
                  <a:cubicBezTo>
                    <a:pt x="606" y="292"/>
                    <a:pt x="597" y="295"/>
                    <a:pt x="600" y="291"/>
                  </a:cubicBezTo>
                  <a:cubicBezTo>
                    <a:pt x="603" y="288"/>
                    <a:pt x="602" y="286"/>
                    <a:pt x="593" y="283"/>
                  </a:cubicBezTo>
                  <a:cubicBezTo>
                    <a:pt x="585" y="280"/>
                    <a:pt x="588" y="271"/>
                    <a:pt x="583" y="272"/>
                  </a:cubicBezTo>
                  <a:cubicBezTo>
                    <a:pt x="577" y="274"/>
                    <a:pt x="576" y="269"/>
                    <a:pt x="582" y="269"/>
                  </a:cubicBezTo>
                  <a:cubicBezTo>
                    <a:pt x="588" y="268"/>
                    <a:pt x="577" y="261"/>
                    <a:pt x="582" y="263"/>
                  </a:cubicBezTo>
                  <a:cubicBezTo>
                    <a:pt x="588" y="264"/>
                    <a:pt x="585" y="257"/>
                    <a:pt x="590" y="263"/>
                  </a:cubicBezTo>
                  <a:cubicBezTo>
                    <a:pt x="593" y="268"/>
                    <a:pt x="594" y="263"/>
                    <a:pt x="596" y="268"/>
                  </a:cubicBezTo>
                  <a:cubicBezTo>
                    <a:pt x="596" y="271"/>
                    <a:pt x="599" y="268"/>
                    <a:pt x="599" y="272"/>
                  </a:cubicBezTo>
                  <a:cubicBezTo>
                    <a:pt x="599" y="275"/>
                    <a:pt x="618" y="289"/>
                    <a:pt x="615" y="278"/>
                  </a:cubicBezTo>
                  <a:cubicBezTo>
                    <a:pt x="614" y="268"/>
                    <a:pt x="626" y="275"/>
                    <a:pt x="625" y="271"/>
                  </a:cubicBezTo>
                  <a:cubicBezTo>
                    <a:pt x="622" y="266"/>
                    <a:pt x="628" y="269"/>
                    <a:pt x="625" y="266"/>
                  </a:cubicBezTo>
                  <a:cubicBezTo>
                    <a:pt x="623" y="263"/>
                    <a:pt x="634" y="264"/>
                    <a:pt x="629" y="257"/>
                  </a:cubicBezTo>
                  <a:cubicBezTo>
                    <a:pt x="625" y="247"/>
                    <a:pt x="615" y="260"/>
                    <a:pt x="618" y="252"/>
                  </a:cubicBezTo>
                  <a:cubicBezTo>
                    <a:pt x="620" y="244"/>
                    <a:pt x="609" y="254"/>
                    <a:pt x="612" y="249"/>
                  </a:cubicBezTo>
                  <a:cubicBezTo>
                    <a:pt x="614" y="244"/>
                    <a:pt x="611" y="246"/>
                    <a:pt x="605" y="241"/>
                  </a:cubicBezTo>
                  <a:cubicBezTo>
                    <a:pt x="599" y="236"/>
                    <a:pt x="590" y="241"/>
                    <a:pt x="588" y="235"/>
                  </a:cubicBezTo>
                  <a:cubicBezTo>
                    <a:pt x="588" y="229"/>
                    <a:pt x="571" y="235"/>
                    <a:pt x="579" y="230"/>
                  </a:cubicBezTo>
                  <a:cubicBezTo>
                    <a:pt x="586" y="226"/>
                    <a:pt x="573" y="221"/>
                    <a:pt x="580" y="222"/>
                  </a:cubicBezTo>
                  <a:cubicBezTo>
                    <a:pt x="588" y="224"/>
                    <a:pt x="594" y="219"/>
                    <a:pt x="582" y="218"/>
                  </a:cubicBezTo>
                  <a:cubicBezTo>
                    <a:pt x="568" y="216"/>
                    <a:pt x="580" y="216"/>
                    <a:pt x="585" y="213"/>
                  </a:cubicBezTo>
                  <a:cubicBezTo>
                    <a:pt x="590" y="210"/>
                    <a:pt x="579" y="205"/>
                    <a:pt x="576" y="207"/>
                  </a:cubicBezTo>
                  <a:cubicBezTo>
                    <a:pt x="574" y="208"/>
                    <a:pt x="564" y="208"/>
                    <a:pt x="571" y="205"/>
                  </a:cubicBezTo>
                  <a:cubicBezTo>
                    <a:pt x="579" y="204"/>
                    <a:pt x="579" y="204"/>
                    <a:pt x="570" y="199"/>
                  </a:cubicBezTo>
                  <a:cubicBezTo>
                    <a:pt x="559" y="194"/>
                    <a:pt x="558" y="204"/>
                    <a:pt x="558" y="198"/>
                  </a:cubicBezTo>
                  <a:cubicBezTo>
                    <a:pt x="559" y="190"/>
                    <a:pt x="553" y="196"/>
                    <a:pt x="553" y="193"/>
                  </a:cubicBezTo>
                  <a:cubicBezTo>
                    <a:pt x="553" y="188"/>
                    <a:pt x="545" y="184"/>
                    <a:pt x="541" y="190"/>
                  </a:cubicBezTo>
                  <a:cubicBezTo>
                    <a:pt x="535" y="194"/>
                    <a:pt x="535" y="188"/>
                    <a:pt x="532" y="182"/>
                  </a:cubicBezTo>
                  <a:cubicBezTo>
                    <a:pt x="529" y="176"/>
                    <a:pt x="527" y="184"/>
                    <a:pt x="524" y="177"/>
                  </a:cubicBezTo>
                  <a:cubicBezTo>
                    <a:pt x="519" y="171"/>
                    <a:pt x="513" y="174"/>
                    <a:pt x="510" y="171"/>
                  </a:cubicBezTo>
                  <a:cubicBezTo>
                    <a:pt x="507" y="170"/>
                    <a:pt x="498" y="166"/>
                    <a:pt x="495" y="174"/>
                  </a:cubicBezTo>
                  <a:cubicBezTo>
                    <a:pt x="492" y="182"/>
                    <a:pt x="488" y="170"/>
                    <a:pt x="483" y="174"/>
                  </a:cubicBezTo>
                  <a:cubicBezTo>
                    <a:pt x="478" y="180"/>
                    <a:pt x="474" y="180"/>
                    <a:pt x="477" y="177"/>
                  </a:cubicBezTo>
                  <a:cubicBezTo>
                    <a:pt x="481" y="173"/>
                    <a:pt x="480" y="165"/>
                    <a:pt x="475" y="163"/>
                  </a:cubicBezTo>
                  <a:cubicBezTo>
                    <a:pt x="471" y="162"/>
                    <a:pt x="475" y="156"/>
                    <a:pt x="471" y="156"/>
                  </a:cubicBezTo>
                  <a:cubicBezTo>
                    <a:pt x="465" y="154"/>
                    <a:pt x="443" y="157"/>
                    <a:pt x="442" y="163"/>
                  </a:cubicBezTo>
                  <a:cubicBezTo>
                    <a:pt x="442" y="171"/>
                    <a:pt x="433" y="162"/>
                    <a:pt x="439" y="173"/>
                  </a:cubicBezTo>
                  <a:cubicBezTo>
                    <a:pt x="445" y="184"/>
                    <a:pt x="433" y="176"/>
                    <a:pt x="437" y="182"/>
                  </a:cubicBezTo>
                  <a:cubicBezTo>
                    <a:pt x="443" y="190"/>
                    <a:pt x="446" y="182"/>
                    <a:pt x="446" y="188"/>
                  </a:cubicBezTo>
                  <a:cubicBezTo>
                    <a:pt x="448" y="193"/>
                    <a:pt x="428" y="185"/>
                    <a:pt x="433" y="177"/>
                  </a:cubicBezTo>
                  <a:cubicBezTo>
                    <a:pt x="437" y="170"/>
                    <a:pt x="427" y="174"/>
                    <a:pt x="434" y="165"/>
                  </a:cubicBezTo>
                  <a:cubicBezTo>
                    <a:pt x="442" y="156"/>
                    <a:pt x="445" y="157"/>
                    <a:pt x="445" y="154"/>
                  </a:cubicBezTo>
                  <a:cubicBezTo>
                    <a:pt x="445" y="152"/>
                    <a:pt x="428" y="151"/>
                    <a:pt x="418" y="159"/>
                  </a:cubicBezTo>
                  <a:cubicBezTo>
                    <a:pt x="405" y="165"/>
                    <a:pt x="411" y="166"/>
                    <a:pt x="408" y="170"/>
                  </a:cubicBezTo>
                  <a:cubicBezTo>
                    <a:pt x="404" y="173"/>
                    <a:pt x="405" y="176"/>
                    <a:pt x="404" y="184"/>
                  </a:cubicBezTo>
                  <a:cubicBezTo>
                    <a:pt x="402" y="191"/>
                    <a:pt x="404" y="191"/>
                    <a:pt x="414" y="193"/>
                  </a:cubicBezTo>
                  <a:cubicBezTo>
                    <a:pt x="425" y="193"/>
                    <a:pt x="428" y="198"/>
                    <a:pt x="419" y="196"/>
                  </a:cubicBezTo>
                  <a:cubicBezTo>
                    <a:pt x="410" y="196"/>
                    <a:pt x="405" y="196"/>
                    <a:pt x="414" y="204"/>
                  </a:cubicBezTo>
                  <a:cubicBezTo>
                    <a:pt x="422" y="212"/>
                    <a:pt x="428" y="204"/>
                    <a:pt x="433" y="208"/>
                  </a:cubicBezTo>
                  <a:cubicBezTo>
                    <a:pt x="439" y="213"/>
                    <a:pt x="445" y="210"/>
                    <a:pt x="446" y="210"/>
                  </a:cubicBezTo>
                  <a:cubicBezTo>
                    <a:pt x="456" y="213"/>
                    <a:pt x="454" y="208"/>
                    <a:pt x="463" y="213"/>
                  </a:cubicBezTo>
                  <a:cubicBezTo>
                    <a:pt x="471" y="215"/>
                    <a:pt x="468" y="207"/>
                    <a:pt x="474" y="213"/>
                  </a:cubicBezTo>
                  <a:close/>
                  <a:moveTo>
                    <a:pt x="515" y="250"/>
                  </a:moveTo>
                  <a:cubicBezTo>
                    <a:pt x="527" y="249"/>
                    <a:pt x="521" y="244"/>
                    <a:pt x="523" y="238"/>
                  </a:cubicBezTo>
                  <a:cubicBezTo>
                    <a:pt x="524" y="233"/>
                    <a:pt x="510" y="232"/>
                    <a:pt x="507" y="240"/>
                  </a:cubicBezTo>
                  <a:cubicBezTo>
                    <a:pt x="504" y="246"/>
                    <a:pt x="503" y="250"/>
                    <a:pt x="515" y="250"/>
                  </a:cubicBezTo>
                  <a:close/>
                  <a:moveTo>
                    <a:pt x="439" y="302"/>
                  </a:moveTo>
                  <a:cubicBezTo>
                    <a:pt x="439" y="308"/>
                    <a:pt x="445" y="309"/>
                    <a:pt x="448" y="303"/>
                  </a:cubicBezTo>
                  <a:cubicBezTo>
                    <a:pt x="449" y="299"/>
                    <a:pt x="453" y="303"/>
                    <a:pt x="454" y="297"/>
                  </a:cubicBezTo>
                  <a:cubicBezTo>
                    <a:pt x="456" y="292"/>
                    <a:pt x="463" y="294"/>
                    <a:pt x="463" y="297"/>
                  </a:cubicBezTo>
                  <a:cubicBezTo>
                    <a:pt x="465" y="302"/>
                    <a:pt x="466" y="299"/>
                    <a:pt x="472" y="300"/>
                  </a:cubicBezTo>
                  <a:cubicBezTo>
                    <a:pt x="477" y="303"/>
                    <a:pt x="483" y="300"/>
                    <a:pt x="480" y="295"/>
                  </a:cubicBezTo>
                  <a:cubicBezTo>
                    <a:pt x="475" y="291"/>
                    <a:pt x="477" y="295"/>
                    <a:pt x="472" y="294"/>
                  </a:cubicBezTo>
                  <a:cubicBezTo>
                    <a:pt x="468" y="292"/>
                    <a:pt x="471" y="286"/>
                    <a:pt x="463" y="285"/>
                  </a:cubicBezTo>
                  <a:cubicBezTo>
                    <a:pt x="456" y="281"/>
                    <a:pt x="451" y="272"/>
                    <a:pt x="446" y="277"/>
                  </a:cubicBezTo>
                  <a:cubicBezTo>
                    <a:pt x="443" y="280"/>
                    <a:pt x="442" y="268"/>
                    <a:pt x="437" y="269"/>
                  </a:cubicBezTo>
                  <a:cubicBezTo>
                    <a:pt x="434" y="271"/>
                    <a:pt x="431" y="283"/>
                    <a:pt x="433" y="291"/>
                  </a:cubicBezTo>
                  <a:cubicBezTo>
                    <a:pt x="434" y="297"/>
                    <a:pt x="424" y="295"/>
                    <a:pt x="427" y="300"/>
                  </a:cubicBezTo>
                  <a:cubicBezTo>
                    <a:pt x="428" y="303"/>
                    <a:pt x="440" y="297"/>
                    <a:pt x="439" y="302"/>
                  </a:cubicBezTo>
                  <a:close/>
                  <a:moveTo>
                    <a:pt x="453" y="319"/>
                  </a:moveTo>
                  <a:cubicBezTo>
                    <a:pt x="448" y="314"/>
                    <a:pt x="463" y="306"/>
                    <a:pt x="468" y="309"/>
                  </a:cubicBezTo>
                  <a:cubicBezTo>
                    <a:pt x="472" y="311"/>
                    <a:pt x="457" y="323"/>
                    <a:pt x="453" y="319"/>
                  </a:cubicBezTo>
                  <a:close/>
                  <a:moveTo>
                    <a:pt x="480" y="162"/>
                  </a:moveTo>
                  <a:cubicBezTo>
                    <a:pt x="483" y="163"/>
                    <a:pt x="478" y="166"/>
                    <a:pt x="486" y="170"/>
                  </a:cubicBezTo>
                  <a:cubicBezTo>
                    <a:pt x="492" y="171"/>
                    <a:pt x="492" y="166"/>
                    <a:pt x="500" y="168"/>
                  </a:cubicBezTo>
                  <a:cubicBezTo>
                    <a:pt x="507" y="170"/>
                    <a:pt x="516" y="170"/>
                    <a:pt x="513" y="166"/>
                  </a:cubicBezTo>
                  <a:cubicBezTo>
                    <a:pt x="509" y="162"/>
                    <a:pt x="506" y="156"/>
                    <a:pt x="495" y="156"/>
                  </a:cubicBezTo>
                  <a:cubicBezTo>
                    <a:pt x="484" y="157"/>
                    <a:pt x="477" y="151"/>
                    <a:pt x="477" y="157"/>
                  </a:cubicBezTo>
                  <a:cubicBezTo>
                    <a:pt x="477" y="160"/>
                    <a:pt x="475" y="160"/>
                    <a:pt x="480" y="162"/>
                  </a:cubicBezTo>
                  <a:close/>
                  <a:moveTo>
                    <a:pt x="352" y="109"/>
                  </a:moveTo>
                  <a:cubicBezTo>
                    <a:pt x="357" y="114"/>
                    <a:pt x="360" y="112"/>
                    <a:pt x="361" y="115"/>
                  </a:cubicBezTo>
                  <a:cubicBezTo>
                    <a:pt x="361" y="118"/>
                    <a:pt x="369" y="117"/>
                    <a:pt x="375" y="115"/>
                  </a:cubicBezTo>
                  <a:cubicBezTo>
                    <a:pt x="383" y="114"/>
                    <a:pt x="381" y="118"/>
                    <a:pt x="387" y="121"/>
                  </a:cubicBezTo>
                  <a:cubicBezTo>
                    <a:pt x="392" y="125"/>
                    <a:pt x="381" y="129"/>
                    <a:pt x="386" y="132"/>
                  </a:cubicBezTo>
                  <a:cubicBezTo>
                    <a:pt x="390" y="134"/>
                    <a:pt x="386" y="137"/>
                    <a:pt x="390" y="140"/>
                  </a:cubicBezTo>
                  <a:cubicBezTo>
                    <a:pt x="396" y="143"/>
                    <a:pt x="393" y="138"/>
                    <a:pt x="402" y="142"/>
                  </a:cubicBezTo>
                  <a:cubicBezTo>
                    <a:pt x="411" y="146"/>
                    <a:pt x="416" y="135"/>
                    <a:pt x="416" y="140"/>
                  </a:cubicBezTo>
                  <a:cubicBezTo>
                    <a:pt x="414" y="146"/>
                    <a:pt x="421" y="143"/>
                    <a:pt x="440" y="143"/>
                  </a:cubicBezTo>
                  <a:cubicBezTo>
                    <a:pt x="462" y="145"/>
                    <a:pt x="457" y="135"/>
                    <a:pt x="459" y="140"/>
                  </a:cubicBezTo>
                  <a:cubicBezTo>
                    <a:pt x="460" y="145"/>
                    <a:pt x="483" y="145"/>
                    <a:pt x="483" y="140"/>
                  </a:cubicBezTo>
                  <a:cubicBezTo>
                    <a:pt x="483" y="135"/>
                    <a:pt x="492" y="138"/>
                    <a:pt x="486" y="135"/>
                  </a:cubicBezTo>
                  <a:cubicBezTo>
                    <a:pt x="481" y="132"/>
                    <a:pt x="489" y="132"/>
                    <a:pt x="486" y="128"/>
                  </a:cubicBezTo>
                  <a:cubicBezTo>
                    <a:pt x="483" y="123"/>
                    <a:pt x="477" y="126"/>
                    <a:pt x="475" y="123"/>
                  </a:cubicBezTo>
                  <a:cubicBezTo>
                    <a:pt x="472" y="120"/>
                    <a:pt x="463" y="123"/>
                    <a:pt x="448" y="125"/>
                  </a:cubicBezTo>
                  <a:cubicBezTo>
                    <a:pt x="431" y="126"/>
                    <a:pt x="439" y="131"/>
                    <a:pt x="430" y="128"/>
                  </a:cubicBezTo>
                  <a:cubicBezTo>
                    <a:pt x="422" y="125"/>
                    <a:pt x="422" y="131"/>
                    <a:pt x="416" y="126"/>
                  </a:cubicBezTo>
                  <a:cubicBezTo>
                    <a:pt x="411" y="121"/>
                    <a:pt x="414" y="129"/>
                    <a:pt x="411" y="128"/>
                  </a:cubicBezTo>
                  <a:cubicBezTo>
                    <a:pt x="407" y="126"/>
                    <a:pt x="411" y="125"/>
                    <a:pt x="407" y="121"/>
                  </a:cubicBezTo>
                  <a:cubicBezTo>
                    <a:pt x="404" y="117"/>
                    <a:pt x="401" y="121"/>
                    <a:pt x="401" y="118"/>
                  </a:cubicBezTo>
                  <a:cubicBezTo>
                    <a:pt x="399" y="115"/>
                    <a:pt x="411" y="120"/>
                    <a:pt x="410" y="117"/>
                  </a:cubicBezTo>
                  <a:cubicBezTo>
                    <a:pt x="410" y="114"/>
                    <a:pt x="404" y="115"/>
                    <a:pt x="399" y="112"/>
                  </a:cubicBezTo>
                  <a:cubicBezTo>
                    <a:pt x="393" y="109"/>
                    <a:pt x="392" y="109"/>
                    <a:pt x="384" y="111"/>
                  </a:cubicBezTo>
                  <a:cubicBezTo>
                    <a:pt x="378" y="112"/>
                    <a:pt x="376" y="104"/>
                    <a:pt x="372" y="104"/>
                  </a:cubicBezTo>
                  <a:cubicBezTo>
                    <a:pt x="369" y="106"/>
                    <a:pt x="360" y="103"/>
                    <a:pt x="351" y="103"/>
                  </a:cubicBezTo>
                  <a:cubicBezTo>
                    <a:pt x="347" y="103"/>
                    <a:pt x="347" y="106"/>
                    <a:pt x="352" y="109"/>
                  </a:cubicBezTo>
                  <a:close/>
                  <a:moveTo>
                    <a:pt x="357" y="137"/>
                  </a:moveTo>
                  <a:cubicBezTo>
                    <a:pt x="364" y="138"/>
                    <a:pt x="361" y="142"/>
                    <a:pt x="372" y="142"/>
                  </a:cubicBezTo>
                  <a:cubicBezTo>
                    <a:pt x="381" y="142"/>
                    <a:pt x="378" y="134"/>
                    <a:pt x="373" y="129"/>
                  </a:cubicBezTo>
                  <a:cubicBezTo>
                    <a:pt x="367" y="123"/>
                    <a:pt x="360" y="125"/>
                    <a:pt x="355" y="131"/>
                  </a:cubicBezTo>
                  <a:cubicBezTo>
                    <a:pt x="354" y="134"/>
                    <a:pt x="351" y="137"/>
                    <a:pt x="357" y="137"/>
                  </a:cubicBezTo>
                  <a:close/>
                  <a:moveTo>
                    <a:pt x="373" y="177"/>
                  </a:moveTo>
                  <a:cubicBezTo>
                    <a:pt x="373" y="174"/>
                    <a:pt x="378" y="176"/>
                    <a:pt x="375" y="171"/>
                  </a:cubicBezTo>
                  <a:cubicBezTo>
                    <a:pt x="372" y="165"/>
                    <a:pt x="387" y="174"/>
                    <a:pt x="390" y="166"/>
                  </a:cubicBezTo>
                  <a:cubicBezTo>
                    <a:pt x="395" y="159"/>
                    <a:pt x="407" y="154"/>
                    <a:pt x="398" y="151"/>
                  </a:cubicBezTo>
                  <a:cubicBezTo>
                    <a:pt x="390" y="148"/>
                    <a:pt x="390" y="152"/>
                    <a:pt x="386" y="151"/>
                  </a:cubicBezTo>
                  <a:cubicBezTo>
                    <a:pt x="381" y="148"/>
                    <a:pt x="379" y="146"/>
                    <a:pt x="367" y="149"/>
                  </a:cubicBezTo>
                  <a:cubicBezTo>
                    <a:pt x="357" y="151"/>
                    <a:pt x="364" y="154"/>
                    <a:pt x="361" y="154"/>
                  </a:cubicBezTo>
                  <a:cubicBezTo>
                    <a:pt x="358" y="154"/>
                    <a:pt x="358" y="154"/>
                    <a:pt x="358" y="163"/>
                  </a:cubicBezTo>
                  <a:cubicBezTo>
                    <a:pt x="358" y="171"/>
                    <a:pt x="363" y="171"/>
                    <a:pt x="363" y="176"/>
                  </a:cubicBezTo>
                  <a:cubicBezTo>
                    <a:pt x="361" y="182"/>
                    <a:pt x="366" y="177"/>
                    <a:pt x="370" y="180"/>
                  </a:cubicBezTo>
                  <a:cubicBezTo>
                    <a:pt x="372" y="180"/>
                    <a:pt x="372" y="180"/>
                    <a:pt x="373" y="177"/>
                  </a:cubicBezTo>
                  <a:close/>
                  <a:moveTo>
                    <a:pt x="317" y="162"/>
                  </a:moveTo>
                  <a:cubicBezTo>
                    <a:pt x="323" y="163"/>
                    <a:pt x="323" y="168"/>
                    <a:pt x="319" y="170"/>
                  </a:cubicBezTo>
                  <a:cubicBezTo>
                    <a:pt x="312" y="173"/>
                    <a:pt x="308" y="160"/>
                    <a:pt x="303" y="166"/>
                  </a:cubicBezTo>
                  <a:cubicBezTo>
                    <a:pt x="300" y="170"/>
                    <a:pt x="308" y="176"/>
                    <a:pt x="317" y="179"/>
                  </a:cubicBezTo>
                  <a:cubicBezTo>
                    <a:pt x="328" y="182"/>
                    <a:pt x="329" y="191"/>
                    <a:pt x="335" y="191"/>
                  </a:cubicBezTo>
                  <a:cubicBezTo>
                    <a:pt x="341" y="193"/>
                    <a:pt x="337" y="185"/>
                    <a:pt x="341" y="187"/>
                  </a:cubicBezTo>
                  <a:cubicBezTo>
                    <a:pt x="344" y="188"/>
                    <a:pt x="352" y="185"/>
                    <a:pt x="352" y="179"/>
                  </a:cubicBezTo>
                  <a:cubicBezTo>
                    <a:pt x="352" y="174"/>
                    <a:pt x="355" y="177"/>
                    <a:pt x="354" y="171"/>
                  </a:cubicBezTo>
                  <a:cubicBezTo>
                    <a:pt x="352" y="166"/>
                    <a:pt x="351" y="174"/>
                    <a:pt x="347" y="168"/>
                  </a:cubicBezTo>
                  <a:cubicBezTo>
                    <a:pt x="343" y="163"/>
                    <a:pt x="335" y="163"/>
                    <a:pt x="344" y="162"/>
                  </a:cubicBezTo>
                  <a:cubicBezTo>
                    <a:pt x="352" y="160"/>
                    <a:pt x="341" y="159"/>
                    <a:pt x="347" y="157"/>
                  </a:cubicBezTo>
                  <a:cubicBezTo>
                    <a:pt x="352" y="154"/>
                    <a:pt x="346" y="151"/>
                    <a:pt x="338" y="154"/>
                  </a:cubicBezTo>
                  <a:cubicBezTo>
                    <a:pt x="331" y="157"/>
                    <a:pt x="326" y="149"/>
                    <a:pt x="320" y="152"/>
                  </a:cubicBezTo>
                  <a:cubicBezTo>
                    <a:pt x="314" y="156"/>
                    <a:pt x="308" y="157"/>
                    <a:pt x="316" y="160"/>
                  </a:cubicBezTo>
                  <a:cubicBezTo>
                    <a:pt x="317" y="162"/>
                    <a:pt x="317" y="162"/>
                    <a:pt x="317" y="162"/>
                  </a:cubicBezTo>
                  <a:close/>
                  <a:moveTo>
                    <a:pt x="341" y="230"/>
                  </a:moveTo>
                  <a:cubicBezTo>
                    <a:pt x="347" y="230"/>
                    <a:pt x="351" y="235"/>
                    <a:pt x="355" y="232"/>
                  </a:cubicBezTo>
                  <a:cubicBezTo>
                    <a:pt x="360" y="227"/>
                    <a:pt x="360" y="232"/>
                    <a:pt x="363" y="229"/>
                  </a:cubicBezTo>
                  <a:cubicBezTo>
                    <a:pt x="364" y="224"/>
                    <a:pt x="360" y="229"/>
                    <a:pt x="357" y="224"/>
                  </a:cubicBezTo>
                  <a:cubicBezTo>
                    <a:pt x="354" y="218"/>
                    <a:pt x="354" y="222"/>
                    <a:pt x="347" y="216"/>
                  </a:cubicBezTo>
                  <a:cubicBezTo>
                    <a:pt x="341" y="210"/>
                    <a:pt x="340" y="212"/>
                    <a:pt x="335" y="219"/>
                  </a:cubicBezTo>
                  <a:cubicBezTo>
                    <a:pt x="331" y="226"/>
                    <a:pt x="325" y="221"/>
                    <a:pt x="329" y="226"/>
                  </a:cubicBezTo>
                  <a:cubicBezTo>
                    <a:pt x="331" y="229"/>
                    <a:pt x="335" y="229"/>
                    <a:pt x="341" y="230"/>
                  </a:cubicBezTo>
                  <a:close/>
                  <a:moveTo>
                    <a:pt x="326" y="81"/>
                  </a:moveTo>
                  <a:cubicBezTo>
                    <a:pt x="331" y="79"/>
                    <a:pt x="331" y="75"/>
                    <a:pt x="322" y="75"/>
                  </a:cubicBezTo>
                  <a:cubicBezTo>
                    <a:pt x="312" y="73"/>
                    <a:pt x="320" y="73"/>
                    <a:pt x="312" y="70"/>
                  </a:cubicBezTo>
                  <a:cubicBezTo>
                    <a:pt x="305" y="67"/>
                    <a:pt x="306" y="75"/>
                    <a:pt x="303" y="70"/>
                  </a:cubicBezTo>
                  <a:cubicBezTo>
                    <a:pt x="302" y="65"/>
                    <a:pt x="282" y="61"/>
                    <a:pt x="280" y="68"/>
                  </a:cubicBezTo>
                  <a:cubicBezTo>
                    <a:pt x="279" y="75"/>
                    <a:pt x="287" y="67"/>
                    <a:pt x="287" y="73"/>
                  </a:cubicBezTo>
                  <a:cubicBezTo>
                    <a:pt x="285" y="78"/>
                    <a:pt x="290" y="70"/>
                    <a:pt x="293" y="75"/>
                  </a:cubicBezTo>
                  <a:cubicBezTo>
                    <a:pt x="297" y="81"/>
                    <a:pt x="290" y="78"/>
                    <a:pt x="285" y="79"/>
                  </a:cubicBezTo>
                  <a:cubicBezTo>
                    <a:pt x="284" y="79"/>
                    <a:pt x="285" y="86"/>
                    <a:pt x="296" y="82"/>
                  </a:cubicBezTo>
                  <a:cubicBezTo>
                    <a:pt x="308" y="79"/>
                    <a:pt x="297" y="84"/>
                    <a:pt x="309" y="82"/>
                  </a:cubicBezTo>
                  <a:cubicBezTo>
                    <a:pt x="320" y="81"/>
                    <a:pt x="312" y="93"/>
                    <a:pt x="328" y="90"/>
                  </a:cubicBezTo>
                  <a:cubicBezTo>
                    <a:pt x="340" y="89"/>
                    <a:pt x="323" y="81"/>
                    <a:pt x="326" y="81"/>
                  </a:cubicBezTo>
                  <a:close/>
                  <a:moveTo>
                    <a:pt x="418" y="114"/>
                  </a:moveTo>
                  <a:cubicBezTo>
                    <a:pt x="421" y="117"/>
                    <a:pt x="427" y="114"/>
                    <a:pt x="430" y="112"/>
                  </a:cubicBezTo>
                  <a:cubicBezTo>
                    <a:pt x="433" y="111"/>
                    <a:pt x="434" y="115"/>
                    <a:pt x="443" y="115"/>
                  </a:cubicBezTo>
                  <a:cubicBezTo>
                    <a:pt x="453" y="115"/>
                    <a:pt x="446" y="111"/>
                    <a:pt x="456" y="114"/>
                  </a:cubicBezTo>
                  <a:cubicBezTo>
                    <a:pt x="466" y="117"/>
                    <a:pt x="478" y="107"/>
                    <a:pt x="477" y="114"/>
                  </a:cubicBezTo>
                  <a:cubicBezTo>
                    <a:pt x="474" y="120"/>
                    <a:pt x="484" y="117"/>
                    <a:pt x="491" y="114"/>
                  </a:cubicBezTo>
                  <a:cubicBezTo>
                    <a:pt x="495" y="111"/>
                    <a:pt x="500" y="115"/>
                    <a:pt x="501" y="107"/>
                  </a:cubicBezTo>
                  <a:cubicBezTo>
                    <a:pt x="501" y="101"/>
                    <a:pt x="491" y="107"/>
                    <a:pt x="491" y="103"/>
                  </a:cubicBezTo>
                  <a:cubicBezTo>
                    <a:pt x="491" y="98"/>
                    <a:pt x="494" y="100"/>
                    <a:pt x="498" y="96"/>
                  </a:cubicBezTo>
                  <a:cubicBezTo>
                    <a:pt x="504" y="93"/>
                    <a:pt x="491" y="86"/>
                    <a:pt x="504" y="89"/>
                  </a:cubicBezTo>
                  <a:cubicBezTo>
                    <a:pt x="515" y="90"/>
                    <a:pt x="524" y="84"/>
                    <a:pt x="521" y="81"/>
                  </a:cubicBezTo>
                  <a:cubicBezTo>
                    <a:pt x="518" y="78"/>
                    <a:pt x="532" y="78"/>
                    <a:pt x="519" y="73"/>
                  </a:cubicBezTo>
                  <a:cubicBezTo>
                    <a:pt x="509" y="67"/>
                    <a:pt x="529" y="75"/>
                    <a:pt x="527" y="70"/>
                  </a:cubicBezTo>
                  <a:cubicBezTo>
                    <a:pt x="524" y="65"/>
                    <a:pt x="521" y="67"/>
                    <a:pt x="516" y="67"/>
                  </a:cubicBezTo>
                  <a:cubicBezTo>
                    <a:pt x="510" y="67"/>
                    <a:pt x="501" y="68"/>
                    <a:pt x="504" y="65"/>
                  </a:cubicBezTo>
                  <a:cubicBezTo>
                    <a:pt x="507" y="64"/>
                    <a:pt x="526" y="64"/>
                    <a:pt x="533" y="62"/>
                  </a:cubicBezTo>
                  <a:cubicBezTo>
                    <a:pt x="542" y="62"/>
                    <a:pt x="535" y="56"/>
                    <a:pt x="539" y="59"/>
                  </a:cubicBezTo>
                  <a:cubicBezTo>
                    <a:pt x="544" y="61"/>
                    <a:pt x="551" y="61"/>
                    <a:pt x="556" y="56"/>
                  </a:cubicBezTo>
                  <a:cubicBezTo>
                    <a:pt x="561" y="50"/>
                    <a:pt x="571" y="45"/>
                    <a:pt x="591" y="37"/>
                  </a:cubicBezTo>
                  <a:cubicBezTo>
                    <a:pt x="611" y="30"/>
                    <a:pt x="611" y="28"/>
                    <a:pt x="594" y="30"/>
                  </a:cubicBezTo>
                  <a:cubicBezTo>
                    <a:pt x="579" y="31"/>
                    <a:pt x="591" y="28"/>
                    <a:pt x="600" y="25"/>
                  </a:cubicBezTo>
                  <a:cubicBezTo>
                    <a:pt x="611" y="23"/>
                    <a:pt x="634" y="19"/>
                    <a:pt x="634" y="16"/>
                  </a:cubicBezTo>
                  <a:cubicBezTo>
                    <a:pt x="634" y="11"/>
                    <a:pt x="617" y="14"/>
                    <a:pt x="617" y="9"/>
                  </a:cubicBezTo>
                  <a:cubicBezTo>
                    <a:pt x="618" y="6"/>
                    <a:pt x="605" y="5"/>
                    <a:pt x="602" y="5"/>
                  </a:cubicBezTo>
                  <a:cubicBezTo>
                    <a:pt x="597" y="6"/>
                    <a:pt x="597" y="5"/>
                    <a:pt x="591" y="8"/>
                  </a:cubicBezTo>
                  <a:cubicBezTo>
                    <a:pt x="583" y="11"/>
                    <a:pt x="571" y="9"/>
                    <a:pt x="579" y="8"/>
                  </a:cubicBezTo>
                  <a:cubicBezTo>
                    <a:pt x="585" y="8"/>
                    <a:pt x="594" y="5"/>
                    <a:pt x="583" y="5"/>
                  </a:cubicBezTo>
                  <a:cubicBezTo>
                    <a:pt x="571" y="5"/>
                    <a:pt x="568" y="0"/>
                    <a:pt x="559" y="2"/>
                  </a:cubicBezTo>
                  <a:cubicBezTo>
                    <a:pt x="550" y="3"/>
                    <a:pt x="548" y="0"/>
                    <a:pt x="539" y="3"/>
                  </a:cubicBezTo>
                  <a:cubicBezTo>
                    <a:pt x="532" y="6"/>
                    <a:pt x="523" y="0"/>
                    <a:pt x="503" y="5"/>
                  </a:cubicBezTo>
                  <a:cubicBezTo>
                    <a:pt x="494" y="8"/>
                    <a:pt x="488" y="2"/>
                    <a:pt x="481" y="5"/>
                  </a:cubicBezTo>
                  <a:cubicBezTo>
                    <a:pt x="475" y="8"/>
                    <a:pt x="468" y="3"/>
                    <a:pt x="474" y="8"/>
                  </a:cubicBezTo>
                  <a:cubicBezTo>
                    <a:pt x="480" y="14"/>
                    <a:pt x="466" y="6"/>
                    <a:pt x="465" y="11"/>
                  </a:cubicBezTo>
                  <a:cubicBezTo>
                    <a:pt x="463" y="16"/>
                    <a:pt x="460" y="16"/>
                    <a:pt x="451" y="14"/>
                  </a:cubicBezTo>
                  <a:cubicBezTo>
                    <a:pt x="442" y="14"/>
                    <a:pt x="453" y="13"/>
                    <a:pt x="442" y="11"/>
                  </a:cubicBezTo>
                  <a:cubicBezTo>
                    <a:pt x="431" y="11"/>
                    <a:pt x="446" y="16"/>
                    <a:pt x="434" y="16"/>
                  </a:cubicBezTo>
                  <a:cubicBezTo>
                    <a:pt x="422" y="17"/>
                    <a:pt x="445" y="19"/>
                    <a:pt x="439" y="20"/>
                  </a:cubicBezTo>
                  <a:cubicBezTo>
                    <a:pt x="433" y="22"/>
                    <a:pt x="430" y="17"/>
                    <a:pt x="419" y="19"/>
                  </a:cubicBezTo>
                  <a:cubicBezTo>
                    <a:pt x="408" y="20"/>
                    <a:pt x="413" y="23"/>
                    <a:pt x="405" y="22"/>
                  </a:cubicBezTo>
                  <a:cubicBezTo>
                    <a:pt x="398" y="20"/>
                    <a:pt x="389" y="25"/>
                    <a:pt x="390" y="28"/>
                  </a:cubicBezTo>
                  <a:cubicBezTo>
                    <a:pt x="393" y="33"/>
                    <a:pt x="395" y="28"/>
                    <a:pt x="399" y="31"/>
                  </a:cubicBezTo>
                  <a:cubicBezTo>
                    <a:pt x="402" y="33"/>
                    <a:pt x="408" y="30"/>
                    <a:pt x="405" y="33"/>
                  </a:cubicBezTo>
                  <a:cubicBezTo>
                    <a:pt x="401" y="36"/>
                    <a:pt x="401" y="39"/>
                    <a:pt x="408" y="41"/>
                  </a:cubicBezTo>
                  <a:cubicBezTo>
                    <a:pt x="416" y="42"/>
                    <a:pt x="421" y="47"/>
                    <a:pt x="428" y="42"/>
                  </a:cubicBezTo>
                  <a:cubicBezTo>
                    <a:pt x="436" y="37"/>
                    <a:pt x="445" y="37"/>
                    <a:pt x="439" y="39"/>
                  </a:cubicBezTo>
                  <a:cubicBezTo>
                    <a:pt x="433" y="41"/>
                    <a:pt x="421" y="45"/>
                    <a:pt x="440" y="47"/>
                  </a:cubicBezTo>
                  <a:cubicBezTo>
                    <a:pt x="459" y="48"/>
                    <a:pt x="453" y="41"/>
                    <a:pt x="459" y="44"/>
                  </a:cubicBezTo>
                  <a:cubicBezTo>
                    <a:pt x="463" y="47"/>
                    <a:pt x="480" y="44"/>
                    <a:pt x="492" y="36"/>
                  </a:cubicBezTo>
                  <a:cubicBezTo>
                    <a:pt x="506" y="30"/>
                    <a:pt x="488" y="39"/>
                    <a:pt x="500" y="41"/>
                  </a:cubicBezTo>
                  <a:cubicBezTo>
                    <a:pt x="512" y="41"/>
                    <a:pt x="501" y="42"/>
                    <a:pt x="478" y="47"/>
                  </a:cubicBezTo>
                  <a:cubicBezTo>
                    <a:pt x="457" y="51"/>
                    <a:pt x="457" y="48"/>
                    <a:pt x="466" y="54"/>
                  </a:cubicBezTo>
                  <a:cubicBezTo>
                    <a:pt x="474" y="61"/>
                    <a:pt x="484" y="61"/>
                    <a:pt x="475" y="62"/>
                  </a:cubicBezTo>
                  <a:cubicBezTo>
                    <a:pt x="468" y="64"/>
                    <a:pt x="468" y="58"/>
                    <a:pt x="460" y="53"/>
                  </a:cubicBezTo>
                  <a:cubicBezTo>
                    <a:pt x="453" y="50"/>
                    <a:pt x="431" y="47"/>
                    <a:pt x="431" y="53"/>
                  </a:cubicBezTo>
                  <a:cubicBezTo>
                    <a:pt x="431" y="58"/>
                    <a:pt x="431" y="58"/>
                    <a:pt x="439" y="59"/>
                  </a:cubicBezTo>
                  <a:cubicBezTo>
                    <a:pt x="446" y="62"/>
                    <a:pt x="453" y="68"/>
                    <a:pt x="448" y="68"/>
                  </a:cubicBezTo>
                  <a:cubicBezTo>
                    <a:pt x="445" y="70"/>
                    <a:pt x="445" y="72"/>
                    <a:pt x="453" y="73"/>
                  </a:cubicBezTo>
                  <a:cubicBezTo>
                    <a:pt x="462" y="73"/>
                    <a:pt x="465" y="76"/>
                    <a:pt x="457" y="75"/>
                  </a:cubicBezTo>
                  <a:cubicBezTo>
                    <a:pt x="448" y="73"/>
                    <a:pt x="430" y="75"/>
                    <a:pt x="427" y="78"/>
                  </a:cubicBezTo>
                  <a:cubicBezTo>
                    <a:pt x="422" y="81"/>
                    <a:pt x="421" y="87"/>
                    <a:pt x="428" y="86"/>
                  </a:cubicBezTo>
                  <a:cubicBezTo>
                    <a:pt x="436" y="84"/>
                    <a:pt x="431" y="87"/>
                    <a:pt x="439" y="86"/>
                  </a:cubicBezTo>
                  <a:cubicBezTo>
                    <a:pt x="445" y="84"/>
                    <a:pt x="437" y="87"/>
                    <a:pt x="442" y="93"/>
                  </a:cubicBezTo>
                  <a:cubicBezTo>
                    <a:pt x="446" y="100"/>
                    <a:pt x="457" y="93"/>
                    <a:pt x="462" y="87"/>
                  </a:cubicBezTo>
                  <a:cubicBezTo>
                    <a:pt x="466" y="82"/>
                    <a:pt x="457" y="100"/>
                    <a:pt x="446" y="100"/>
                  </a:cubicBezTo>
                  <a:cubicBezTo>
                    <a:pt x="437" y="98"/>
                    <a:pt x="437" y="89"/>
                    <a:pt x="427" y="89"/>
                  </a:cubicBezTo>
                  <a:cubicBezTo>
                    <a:pt x="418" y="89"/>
                    <a:pt x="416" y="90"/>
                    <a:pt x="419" y="95"/>
                  </a:cubicBezTo>
                  <a:cubicBezTo>
                    <a:pt x="424" y="98"/>
                    <a:pt x="431" y="103"/>
                    <a:pt x="422" y="103"/>
                  </a:cubicBezTo>
                  <a:cubicBezTo>
                    <a:pt x="411" y="103"/>
                    <a:pt x="404" y="107"/>
                    <a:pt x="408" y="112"/>
                  </a:cubicBezTo>
                  <a:cubicBezTo>
                    <a:pt x="411" y="114"/>
                    <a:pt x="413" y="111"/>
                    <a:pt x="418" y="114"/>
                  </a:cubicBezTo>
                  <a:close/>
                  <a:moveTo>
                    <a:pt x="369" y="37"/>
                  </a:moveTo>
                  <a:cubicBezTo>
                    <a:pt x="364" y="37"/>
                    <a:pt x="363" y="37"/>
                    <a:pt x="361" y="42"/>
                  </a:cubicBezTo>
                  <a:cubicBezTo>
                    <a:pt x="360" y="45"/>
                    <a:pt x="357" y="44"/>
                    <a:pt x="354" y="48"/>
                  </a:cubicBezTo>
                  <a:cubicBezTo>
                    <a:pt x="351" y="53"/>
                    <a:pt x="369" y="51"/>
                    <a:pt x="367" y="53"/>
                  </a:cubicBezTo>
                  <a:cubicBezTo>
                    <a:pt x="366" y="58"/>
                    <a:pt x="351" y="50"/>
                    <a:pt x="351" y="54"/>
                  </a:cubicBezTo>
                  <a:cubicBezTo>
                    <a:pt x="349" y="58"/>
                    <a:pt x="354" y="59"/>
                    <a:pt x="361" y="65"/>
                  </a:cubicBezTo>
                  <a:cubicBezTo>
                    <a:pt x="367" y="70"/>
                    <a:pt x="373" y="62"/>
                    <a:pt x="372" y="65"/>
                  </a:cubicBezTo>
                  <a:cubicBezTo>
                    <a:pt x="369" y="70"/>
                    <a:pt x="387" y="62"/>
                    <a:pt x="384" y="65"/>
                  </a:cubicBezTo>
                  <a:cubicBezTo>
                    <a:pt x="383" y="70"/>
                    <a:pt x="367" y="70"/>
                    <a:pt x="372" y="73"/>
                  </a:cubicBezTo>
                  <a:cubicBezTo>
                    <a:pt x="375" y="75"/>
                    <a:pt x="378" y="79"/>
                    <a:pt x="383" y="82"/>
                  </a:cubicBezTo>
                  <a:cubicBezTo>
                    <a:pt x="389" y="84"/>
                    <a:pt x="401" y="89"/>
                    <a:pt x="401" y="84"/>
                  </a:cubicBezTo>
                  <a:cubicBezTo>
                    <a:pt x="401" y="79"/>
                    <a:pt x="408" y="87"/>
                    <a:pt x="407" y="82"/>
                  </a:cubicBezTo>
                  <a:cubicBezTo>
                    <a:pt x="404" y="76"/>
                    <a:pt x="407" y="79"/>
                    <a:pt x="411" y="84"/>
                  </a:cubicBezTo>
                  <a:cubicBezTo>
                    <a:pt x="416" y="89"/>
                    <a:pt x="413" y="78"/>
                    <a:pt x="416" y="79"/>
                  </a:cubicBezTo>
                  <a:cubicBezTo>
                    <a:pt x="421" y="79"/>
                    <a:pt x="425" y="75"/>
                    <a:pt x="431" y="72"/>
                  </a:cubicBezTo>
                  <a:cubicBezTo>
                    <a:pt x="437" y="68"/>
                    <a:pt x="448" y="67"/>
                    <a:pt x="443" y="65"/>
                  </a:cubicBezTo>
                  <a:cubicBezTo>
                    <a:pt x="437" y="62"/>
                    <a:pt x="439" y="59"/>
                    <a:pt x="428" y="61"/>
                  </a:cubicBezTo>
                  <a:cubicBezTo>
                    <a:pt x="419" y="64"/>
                    <a:pt x="434" y="59"/>
                    <a:pt x="427" y="54"/>
                  </a:cubicBezTo>
                  <a:cubicBezTo>
                    <a:pt x="421" y="51"/>
                    <a:pt x="428" y="48"/>
                    <a:pt x="419" y="47"/>
                  </a:cubicBezTo>
                  <a:cubicBezTo>
                    <a:pt x="410" y="47"/>
                    <a:pt x="418" y="54"/>
                    <a:pt x="413" y="51"/>
                  </a:cubicBezTo>
                  <a:cubicBezTo>
                    <a:pt x="407" y="50"/>
                    <a:pt x="414" y="47"/>
                    <a:pt x="405" y="45"/>
                  </a:cubicBezTo>
                  <a:cubicBezTo>
                    <a:pt x="396" y="45"/>
                    <a:pt x="389" y="31"/>
                    <a:pt x="373" y="31"/>
                  </a:cubicBezTo>
                  <a:cubicBezTo>
                    <a:pt x="363" y="33"/>
                    <a:pt x="379" y="37"/>
                    <a:pt x="369" y="37"/>
                  </a:cubicBezTo>
                  <a:close/>
                  <a:moveTo>
                    <a:pt x="344" y="84"/>
                  </a:moveTo>
                  <a:cubicBezTo>
                    <a:pt x="351" y="86"/>
                    <a:pt x="338" y="87"/>
                    <a:pt x="344" y="87"/>
                  </a:cubicBezTo>
                  <a:cubicBezTo>
                    <a:pt x="351" y="89"/>
                    <a:pt x="344" y="93"/>
                    <a:pt x="351" y="90"/>
                  </a:cubicBezTo>
                  <a:cubicBezTo>
                    <a:pt x="357" y="89"/>
                    <a:pt x="366" y="89"/>
                    <a:pt x="364" y="86"/>
                  </a:cubicBezTo>
                  <a:cubicBezTo>
                    <a:pt x="361" y="82"/>
                    <a:pt x="370" y="82"/>
                    <a:pt x="364" y="81"/>
                  </a:cubicBezTo>
                  <a:cubicBezTo>
                    <a:pt x="357" y="78"/>
                    <a:pt x="358" y="81"/>
                    <a:pt x="352" y="76"/>
                  </a:cubicBezTo>
                  <a:cubicBezTo>
                    <a:pt x="346" y="73"/>
                    <a:pt x="335" y="73"/>
                    <a:pt x="338" y="76"/>
                  </a:cubicBezTo>
                  <a:cubicBezTo>
                    <a:pt x="340" y="81"/>
                    <a:pt x="332" y="79"/>
                    <a:pt x="338" y="82"/>
                  </a:cubicBezTo>
                  <a:cubicBezTo>
                    <a:pt x="341" y="82"/>
                    <a:pt x="338" y="82"/>
                    <a:pt x="344" y="84"/>
                  </a:cubicBezTo>
                  <a:close/>
                  <a:moveTo>
                    <a:pt x="329" y="58"/>
                  </a:moveTo>
                  <a:cubicBezTo>
                    <a:pt x="332" y="61"/>
                    <a:pt x="335" y="61"/>
                    <a:pt x="335" y="56"/>
                  </a:cubicBezTo>
                  <a:cubicBezTo>
                    <a:pt x="334" y="51"/>
                    <a:pt x="323" y="50"/>
                    <a:pt x="323" y="54"/>
                  </a:cubicBezTo>
                  <a:cubicBezTo>
                    <a:pt x="325" y="58"/>
                    <a:pt x="326" y="56"/>
                    <a:pt x="329" y="58"/>
                  </a:cubicBezTo>
                  <a:close/>
                  <a:moveTo>
                    <a:pt x="238" y="142"/>
                  </a:moveTo>
                  <a:cubicBezTo>
                    <a:pt x="245" y="138"/>
                    <a:pt x="250" y="134"/>
                    <a:pt x="256" y="135"/>
                  </a:cubicBezTo>
                  <a:cubicBezTo>
                    <a:pt x="262" y="138"/>
                    <a:pt x="259" y="134"/>
                    <a:pt x="265" y="135"/>
                  </a:cubicBezTo>
                  <a:cubicBezTo>
                    <a:pt x="271" y="137"/>
                    <a:pt x="276" y="135"/>
                    <a:pt x="282" y="128"/>
                  </a:cubicBezTo>
                  <a:cubicBezTo>
                    <a:pt x="288" y="120"/>
                    <a:pt x="274" y="118"/>
                    <a:pt x="270" y="120"/>
                  </a:cubicBezTo>
                  <a:cubicBezTo>
                    <a:pt x="267" y="121"/>
                    <a:pt x="262" y="125"/>
                    <a:pt x="264" y="121"/>
                  </a:cubicBezTo>
                  <a:cubicBezTo>
                    <a:pt x="265" y="117"/>
                    <a:pt x="258" y="120"/>
                    <a:pt x="261" y="117"/>
                  </a:cubicBezTo>
                  <a:cubicBezTo>
                    <a:pt x="264" y="114"/>
                    <a:pt x="258" y="117"/>
                    <a:pt x="258" y="109"/>
                  </a:cubicBezTo>
                  <a:cubicBezTo>
                    <a:pt x="258" y="103"/>
                    <a:pt x="252" y="107"/>
                    <a:pt x="244" y="112"/>
                  </a:cubicBezTo>
                  <a:cubicBezTo>
                    <a:pt x="236" y="117"/>
                    <a:pt x="255" y="117"/>
                    <a:pt x="249" y="120"/>
                  </a:cubicBezTo>
                  <a:cubicBezTo>
                    <a:pt x="242" y="125"/>
                    <a:pt x="256" y="123"/>
                    <a:pt x="255" y="126"/>
                  </a:cubicBezTo>
                  <a:cubicBezTo>
                    <a:pt x="253" y="131"/>
                    <a:pt x="249" y="125"/>
                    <a:pt x="241" y="126"/>
                  </a:cubicBezTo>
                  <a:cubicBezTo>
                    <a:pt x="232" y="128"/>
                    <a:pt x="239" y="126"/>
                    <a:pt x="229" y="118"/>
                  </a:cubicBezTo>
                  <a:cubicBezTo>
                    <a:pt x="217" y="111"/>
                    <a:pt x="217" y="121"/>
                    <a:pt x="213" y="115"/>
                  </a:cubicBezTo>
                  <a:cubicBezTo>
                    <a:pt x="210" y="109"/>
                    <a:pt x="206" y="112"/>
                    <a:pt x="197" y="117"/>
                  </a:cubicBezTo>
                  <a:cubicBezTo>
                    <a:pt x="188" y="120"/>
                    <a:pt x="198" y="117"/>
                    <a:pt x="191" y="123"/>
                  </a:cubicBezTo>
                  <a:cubicBezTo>
                    <a:pt x="185" y="128"/>
                    <a:pt x="194" y="125"/>
                    <a:pt x="188" y="128"/>
                  </a:cubicBezTo>
                  <a:cubicBezTo>
                    <a:pt x="182" y="132"/>
                    <a:pt x="188" y="132"/>
                    <a:pt x="195" y="135"/>
                  </a:cubicBezTo>
                  <a:cubicBezTo>
                    <a:pt x="203" y="137"/>
                    <a:pt x="203" y="132"/>
                    <a:pt x="204" y="134"/>
                  </a:cubicBezTo>
                  <a:cubicBezTo>
                    <a:pt x="206" y="137"/>
                    <a:pt x="209" y="138"/>
                    <a:pt x="212" y="134"/>
                  </a:cubicBezTo>
                  <a:cubicBezTo>
                    <a:pt x="215" y="129"/>
                    <a:pt x="217" y="129"/>
                    <a:pt x="215" y="132"/>
                  </a:cubicBezTo>
                  <a:cubicBezTo>
                    <a:pt x="213" y="135"/>
                    <a:pt x="218" y="135"/>
                    <a:pt x="230" y="132"/>
                  </a:cubicBezTo>
                  <a:cubicBezTo>
                    <a:pt x="242" y="131"/>
                    <a:pt x="236" y="135"/>
                    <a:pt x="227" y="135"/>
                  </a:cubicBezTo>
                  <a:cubicBezTo>
                    <a:pt x="218" y="137"/>
                    <a:pt x="204" y="140"/>
                    <a:pt x="215" y="143"/>
                  </a:cubicBezTo>
                  <a:cubicBezTo>
                    <a:pt x="221" y="146"/>
                    <a:pt x="229" y="143"/>
                    <a:pt x="238" y="142"/>
                  </a:cubicBezTo>
                  <a:close/>
                  <a:moveTo>
                    <a:pt x="288" y="96"/>
                  </a:moveTo>
                  <a:cubicBezTo>
                    <a:pt x="284" y="92"/>
                    <a:pt x="276" y="90"/>
                    <a:pt x="277" y="93"/>
                  </a:cubicBezTo>
                  <a:cubicBezTo>
                    <a:pt x="279" y="96"/>
                    <a:pt x="280" y="103"/>
                    <a:pt x="288" y="103"/>
                  </a:cubicBezTo>
                  <a:cubicBezTo>
                    <a:pt x="291" y="101"/>
                    <a:pt x="293" y="101"/>
                    <a:pt x="288" y="96"/>
                  </a:cubicBezTo>
                  <a:close/>
                  <a:moveTo>
                    <a:pt x="192" y="111"/>
                  </a:moveTo>
                  <a:cubicBezTo>
                    <a:pt x="198" y="111"/>
                    <a:pt x="204" y="107"/>
                    <a:pt x="197" y="104"/>
                  </a:cubicBezTo>
                  <a:cubicBezTo>
                    <a:pt x="191" y="100"/>
                    <a:pt x="207" y="100"/>
                    <a:pt x="198" y="96"/>
                  </a:cubicBezTo>
                  <a:cubicBezTo>
                    <a:pt x="192" y="93"/>
                    <a:pt x="191" y="95"/>
                    <a:pt x="189" y="98"/>
                  </a:cubicBezTo>
                  <a:cubicBezTo>
                    <a:pt x="188" y="101"/>
                    <a:pt x="180" y="92"/>
                    <a:pt x="168" y="103"/>
                  </a:cubicBezTo>
                  <a:cubicBezTo>
                    <a:pt x="157" y="111"/>
                    <a:pt x="162" y="106"/>
                    <a:pt x="156" y="111"/>
                  </a:cubicBezTo>
                  <a:cubicBezTo>
                    <a:pt x="150" y="117"/>
                    <a:pt x="150" y="109"/>
                    <a:pt x="145" y="115"/>
                  </a:cubicBezTo>
                  <a:cubicBezTo>
                    <a:pt x="139" y="120"/>
                    <a:pt x="147" y="117"/>
                    <a:pt x="145" y="120"/>
                  </a:cubicBezTo>
                  <a:cubicBezTo>
                    <a:pt x="143" y="121"/>
                    <a:pt x="147" y="121"/>
                    <a:pt x="150" y="120"/>
                  </a:cubicBezTo>
                  <a:cubicBezTo>
                    <a:pt x="153" y="117"/>
                    <a:pt x="153" y="121"/>
                    <a:pt x="157" y="120"/>
                  </a:cubicBezTo>
                  <a:cubicBezTo>
                    <a:pt x="160" y="120"/>
                    <a:pt x="159" y="115"/>
                    <a:pt x="162" y="120"/>
                  </a:cubicBezTo>
                  <a:cubicBezTo>
                    <a:pt x="163" y="125"/>
                    <a:pt x="169" y="125"/>
                    <a:pt x="169" y="118"/>
                  </a:cubicBezTo>
                  <a:cubicBezTo>
                    <a:pt x="169" y="112"/>
                    <a:pt x="171" y="125"/>
                    <a:pt x="177" y="114"/>
                  </a:cubicBezTo>
                  <a:cubicBezTo>
                    <a:pt x="180" y="107"/>
                    <a:pt x="175" y="111"/>
                    <a:pt x="182" y="107"/>
                  </a:cubicBezTo>
                  <a:cubicBezTo>
                    <a:pt x="188" y="104"/>
                    <a:pt x="178" y="114"/>
                    <a:pt x="186" y="115"/>
                  </a:cubicBezTo>
                  <a:cubicBezTo>
                    <a:pt x="195" y="117"/>
                    <a:pt x="188" y="111"/>
                    <a:pt x="192" y="111"/>
                  </a:cubicBezTo>
                  <a:close/>
                  <a:moveTo>
                    <a:pt x="232" y="82"/>
                  </a:moveTo>
                  <a:cubicBezTo>
                    <a:pt x="236" y="84"/>
                    <a:pt x="232" y="82"/>
                    <a:pt x="241" y="82"/>
                  </a:cubicBezTo>
                  <a:cubicBezTo>
                    <a:pt x="250" y="84"/>
                    <a:pt x="256" y="81"/>
                    <a:pt x="247" y="78"/>
                  </a:cubicBezTo>
                  <a:cubicBezTo>
                    <a:pt x="236" y="73"/>
                    <a:pt x="236" y="78"/>
                    <a:pt x="227" y="79"/>
                  </a:cubicBezTo>
                  <a:cubicBezTo>
                    <a:pt x="218" y="81"/>
                    <a:pt x="218" y="84"/>
                    <a:pt x="224" y="82"/>
                  </a:cubicBezTo>
                  <a:cubicBezTo>
                    <a:pt x="226" y="82"/>
                    <a:pt x="226" y="82"/>
                    <a:pt x="232" y="82"/>
                  </a:cubicBezTo>
                  <a:close/>
                  <a:moveTo>
                    <a:pt x="239" y="96"/>
                  </a:moveTo>
                  <a:cubicBezTo>
                    <a:pt x="247" y="95"/>
                    <a:pt x="249" y="92"/>
                    <a:pt x="241" y="90"/>
                  </a:cubicBezTo>
                  <a:cubicBezTo>
                    <a:pt x="235" y="90"/>
                    <a:pt x="247" y="90"/>
                    <a:pt x="249" y="87"/>
                  </a:cubicBezTo>
                  <a:cubicBezTo>
                    <a:pt x="250" y="84"/>
                    <a:pt x="239" y="86"/>
                    <a:pt x="229" y="87"/>
                  </a:cubicBezTo>
                  <a:cubicBezTo>
                    <a:pt x="218" y="89"/>
                    <a:pt x="218" y="90"/>
                    <a:pt x="220" y="95"/>
                  </a:cubicBezTo>
                  <a:cubicBezTo>
                    <a:pt x="223" y="100"/>
                    <a:pt x="232" y="98"/>
                    <a:pt x="239" y="96"/>
                  </a:cubicBezTo>
                  <a:close/>
                  <a:moveTo>
                    <a:pt x="335" y="135"/>
                  </a:moveTo>
                  <a:cubicBezTo>
                    <a:pt x="340" y="135"/>
                    <a:pt x="344" y="135"/>
                    <a:pt x="343" y="131"/>
                  </a:cubicBezTo>
                  <a:cubicBezTo>
                    <a:pt x="341" y="128"/>
                    <a:pt x="341" y="125"/>
                    <a:pt x="344" y="128"/>
                  </a:cubicBezTo>
                  <a:cubicBezTo>
                    <a:pt x="347" y="131"/>
                    <a:pt x="347" y="128"/>
                    <a:pt x="344" y="125"/>
                  </a:cubicBezTo>
                  <a:cubicBezTo>
                    <a:pt x="341" y="120"/>
                    <a:pt x="346" y="114"/>
                    <a:pt x="338" y="109"/>
                  </a:cubicBezTo>
                  <a:cubicBezTo>
                    <a:pt x="331" y="106"/>
                    <a:pt x="334" y="114"/>
                    <a:pt x="331" y="111"/>
                  </a:cubicBezTo>
                  <a:cubicBezTo>
                    <a:pt x="326" y="109"/>
                    <a:pt x="323" y="109"/>
                    <a:pt x="319" y="111"/>
                  </a:cubicBezTo>
                  <a:cubicBezTo>
                    <a:pt x="314" y="112"/>
                    <a:pt x="320" y="114"/>
                    <a:pt x="326" y="121"/>
                  </a:cubicBezTo>
                  <a:cubicBezTo>
                    <a:pt x="312" y="115"/>
                    <a:pt x="320" y="114"/>
                    <a:pt x="312" y="112"/>
                  </a:cubicBezTo>
                  <a:cubicBezTo>
                    <a:pt x="305" y="112"/>
                    <a:pt x="306" y="114"/>
                    <a:pt x="311" y="120"/>
                  </a:cubicBezTo>
                  <a:cubicBezTo>
                    <a:pt x="316" y="125"/>
                    <a:pt x="311" y="120"/>
                    <a:pt x="308" y="121"/>
                  </a:cubicBezTo>
                  <a:cubicBezTo>
                    <a:pt x="306" y="125"/>
                    <a:pt x="300" y="123"/>
                    <a:pt x="303" y="126"/>
                  </a:cubicBezTo>
                  <a:cubicBezTo>
                    <a:pt x="305" y="129"/>
                    <a:pt x="323" y="125"/>
                    <a:pt x="329" y="125"/>
                  </a:cubicBezTo>
                  <a:cubicBezTo>
                    <a:pt x="334" y="125"/>
                    <a:pt x="317" y="126"/>
                    <a:pt x="320" y="131"/>
                  </a:cubicBezTo>
                  <a:cubicBezTo>
                    <a:pt x="323" y="134"/>
                    <a:pt x="320" y="138"/>
                    <a:pt x="326" y="135"/>
                  </a:cubicBezTo>
                  <a:cubicBezTo>
                    <a:pt x="329" y="134"/>
                    <a:pt x="329" y="135"/>
                    <a:pt x="335" y="135"/>
                  </a:cubicBezTo>
                  <a:close/>
                  <a:moveTo>
                    <a:pt x="623" y="518"/>
                  </a:moveTo>
                  <a:cubicBezTo>
                    <a:pt x="623" y="515"/>
                    <a:pt x="626" y="515"/>
                    <a:pt x="625" y="515"/>
                  </a:cubicBezTo>
                  <a:cubicBezTo>
                    <a:pt x="625" y="513"/>
                    <a:pt x="618" y="515"/>
                    <a:pt x="612" y="513"/>
                  </a:cubicBezTo>
                  <a:cubicBezTo>
                    <a:pt x="608" y="512"/>
                    <a:pt x="611" y="505"/>
                    <a:pt x="608" y="510"/>
                  </a:cubicBezTo>
                  <a:cubicBezTo>
                    <a:pt x="605" y="515"/>
                    <a:pt x="609" y="512"/>
                    <a:pt x="608" y="515"/>
                  </a:cubicBezTo>
                  <a:cubicBezTo>
                    <a:pt x="608" y="516"/>
                    <a:pt x="611" y="515"/>
                    <a:pt x="612" y="516"/>
                  </a:cubicBezTo>
                  <a:cubicBezTo>
                    <a:pt x="614" y="518"/>
                    <a:pt x="614" y="516"/>
                    <a:pt x="622" y="519"/>
                  </a:cubicBezTo>
                  <a:cubicBezTo>
                    <a:pt x="623" y="521"/>
                    <a:pt x="623" y="521"/>
                    <a:pt x="623" y="518"/>
                  </a:cubicBezTo>
                  <a:close/>
                  <a:moveTo>
                    <a:pt x="635" y="521"/>
                  </a:moveTo>
                  <a:cubicBezTo>
                    <a:pt x="635" y="518"/>
                    <a:pt x="637" y="518"/>
                    <a:pt x="637" y="522"/>
                  </a:cubicBezTo>
                  <a:cubicBezTo>
                    <a:pt x="635" y="527"/>
                    <a:pt x="637" y="526"/>
                    <a:pt x="640" y="522"/>
                  </a:cubicBezTo>
                  <a:cubicBezTo>
                    <a:pt x="643" y="521"/>
                    <a:pt x="646" y="518"/>
                    <a:pt x="643" y="518"/>
                  </a:cubicBezTo>
                  <a:cubicBezTo>
                    <a:pt x="640" y="516"/>
                    <a:pt x="638" y="516"/>
                    <a:pt x="640" y="512"/>
                  </a:cubicBezTo>
                  <a:cubicBezTo>
                    <a:pt x="640" y="507"/>
                    <a:pt x="638" y="507"/>
                    <a:pt x="635" y="512"/>
                  </a:cubicBezTo>
                  <a:cubicBezTo>
                    <a:pt x="632" y="516"/>
                    <a:pt x="629" y="519"/>
                    <a:pt x="631" y="524"/>
                  </a:cubicBezTo>
                  <a:cubicBezTo>
                    <a:pt x="632" y="527"/>
                    <a:pt x="634" y="526"/>
                    <a:pt x="635" y="521"/>
                  </a:cubicBezTo>
                  <a:close/>
                  <a:moveTo>
                    <a:pt x="611" y="474"/>
                  </a:moveTo>
                  <a:cubicBezTo>
                    <a:pt x="600" y="473"/>
                    <a:pt x="609" y="476"/>
                    <a:pt x="612" y="479"/>
                  </a:cubicBezTo>
                  <a:cubicBezTo>
                    <a:pt x="615" y="482"/>
                    <a:pt x="626" y="487"/>
                    <a:pt x="629" y="484"/>
                  </a:cubicBezTo>
                  <a:cubicBezTo>
                    <a:pt x="629" y="480"/>
                    <a:pt x="620" y="476"/>
                    <a:pt x="611" y="474"/>
                  </a:cubicBezTo>
                  <a:close/>
                  <a:moveTo>
                    <a:pt x="655" y="501"/>
                  </a:moveTo>
                  <a:cubicBezTo>
                    <a:pt x="660" y="498"/>
                    <a:pt x="660" y="502"/>
                    <a:pt x="669" y="501"/>
                  </a:cubicBezTo>
                  <a:cubicBezTo>
                    <a:pt x="679" y="499"/>
                    <a:pt x="669" y="504"/>
                    <a:pt x="678" y="502"/>
                  </a:cubicBezTo>
                  <a:cubicBezTo>
                    <a:pt x="687" y="501"/>
                    <a:pt x="673" y="507"/>
                    <a:pt x="673" y="508"/>
                  </a:cubicBezTo>
                  <a:cubicBezTo>
                    <a:pt x="673" y="512"/>
                    <a:pt x="678" y="512"/>
                    <a:pt x="681" y="507"/>
                  </a:cubicBezTo>
                  <a:cubicBezTo>
                    <a:pt x="684" y="501"/>
                    <a:pt x="685" y="505"/>
                    <a:pt x="687" y="501"/>
                  </a:cubicBezTo>
                  <a:cubicBezTo>
                    <a:pt x="690" y="496"/>
                    <a:pt x="692" y="499"/>
                    <a:pt x="690" y="504"/>
                  </a:cubicBezTo>
                  <a:cubicBezTo>
                    <a:pt x="689" y="508"/>
                    <a:pt x="687" y="512"/>
                    <a:pt x="690" y="508"/>
                  </a:cubicBezTo>
                  <a:cubicBezTo>
                    <a:pt x="695" y="505"/>
                    <a:pt x="692" y="512"/>
                    <a:pt x="696" y="512"/>
                  </a:cubicBezTo>
                  <a:cubicBezTo>
                    <a:pt x="702" y="512"/>
                    <a:pt x="698" y="510"/>
                    <a:pt x="701" y="502"/>
                  </a:cubicBezTo>
                  <a:cubicBezTo>
                    <a:pt x="702" y="494"/>
                    <a:pt x="695" y="502"/>
                    <a:pt x="699" y="496"/>
                  </a:cubicBezTo>
                  <a:cubicBezTo>
                    <a:pt x="702" y="491"/>
                    <a:pt x="696" y="494"/>
                    <a:pt x="693" y="499"/>
                  </a:cubicBezTo>
                  <a:cubicBezTo>
                    <a:pt x="692" y="504"/>
                    <a:pt x="692" y="496"/>
                    <a:pt x="695" y="493"/>
                  </a:cubicBezTo>
                  <a:cubicBezTo>
                    <a:pt x="699" y="491"/>
                    <a:pt x="699" y="488"/>
                    <a:pt x="696" y="490"/>
                  </a:cubicBezTo>
                  <a:cubicBezTo>
                    <a:pt x="693" y="491"/>
                    <a:pt x="689" y="488"/>
                    <a:pt x="693" y="485"/>
                  </a:cubicBezTo>
                  <a:cubicBezTo>
                    <a:pt x="696" y="480"/>
                    <a:pt x="692" y="477"/>
                    <a:pt x="684" y="480"/>
                  </a:cubicBezTo>
                  <a:cubicBezTo>
                    <a:pt x="676" y="482"/>
                    <a:pt x="682" y="477"/>
                    <a:pt x="678" y="479"/>
                  </a:cubicBezTo>
                  <a:cubicBezTo>
                    <a:pt x="673" y="480"/>
                    <a:pt x="673" y="474"/>
                    <a:pt x="676" y="474"/>
                  </a:cubicBezTo>
                  <a:cubicBezTo>
                    <a:pt x="679" y="474"/>
                    <a:pt x="675" y="468"/>
                    <a:pt x="670" y="474"/>
                  </a:cubicBezTo>
                  <a:cubicBezTo>
                    <a:pt x="666" y="479"/>
                    <a:pt x="669" y="471"/>
                    <a:pt x="672" y="465"/>
                  </a:cubicBezTo>
                  <a:cubicBezTo>
                    <a:pt x="672" y="465"/>
                    <a:pt x="676" y="459"/>
                    <a:pt x="678" y="456"/>
                  </a:cubicBezTo>
                  <a:cubicBezTo>
                    <a:pt x="679" y="454"/>
                    <a:pt x="678" y="451"/>
                    <a:pt x="672" y="454"/>
                  </a:cubicBezTo>
                  <a:cubicBezTo>
                    <a:pt x="666" y="457"/>
                    <a:pt x="669" y="460"/>
                    <a:pt x="666" y="462"/>
                  </a:cubicBezTo>
                  <a:cubicBezTo>
                    <a:pt x="663" y="463"/>
                    <a:pt x="660" y="474"/>
                    <a:pt x="655" y="484"/>
                  </a:cubicBezTo>
                  <a:cubicBezTo>
                    <a:pt x="650" y="491"/>
                    <a:pt x="653" y="485"/>
                    <a:pt x="650" y="488"/>
                  </a:cubicBezTo>
                  <a:cubicBezTo>
                    <a:pt x="647" y="491"/>
                    <a:pt x="647" y="491"/>
                    <a:pt x="652" y="491"/>
                  </a:cubicBezTo>
                  <a:cubicBezTo>
                    <a:pt x="657" y="493"/>
                    <a:pt x="644" y="496"/>
                    <a:pt x="647" y="499"/>
                  </a:cubicBezTo>
                  <a:cubicBezTo>
                    <a:pt x="649" y="501"/>
                    <a:pt x="649" y="502"/>
                    <a:pt x="655" y="501"/>
                  </a:cubicBezTo>
                  <a:close/>
                  <a:moveTo>
                    <a:pt x="363" y="485"/>
                  </a:moveTo>
                  <a:cubicBezTo>
                    <a:pt x="364" y="485"/>
                    <a:pt x="363" y="479"/>
                    <a:pt x="364" y="480"/>
                  </a:cubicBezTo>
                  <a:cubicBezTo>
                    <a:pt x="366" y="480"/>
                    <a:pt x="366" y="482"/>
                    <a:pt x="367" y="485"/>
                  </a:cubicBezTo>
                  <a:cubicBezTo>
                    <a:pt x="367" y="490"/>
                    <a:pt x="372" y="487"/>
                    <a:pt x="373" y="490"/>
                  </a:cubicBezTo>
                  <a:cubicBezTo>
                    <a:pt x="375" y="491"/>
                    <a:pt x="375" y="487"/>
                    <a:pt x="381" y="490"/>
                  </a:cubicBezTo>
                  <a:cubicBezTo>
                    <a:pt x="387" y="491"/>
                    <a:pt x="384" y="494"/>
                    <a:pt x="386" y="493"/>
                  </a:cubicBezTo>
                  <a:cubicBezTo>
                    <a:pt x="389" y="491"/>
                    <a:pt x="390" y="498"/>
                    <a:pt x="393" y="494"/>
                  </a:cubicBezTo>
                  <a:cubicBezTo>
                    <a:pt x="399" y="493"/>
                    <a:pt x="396" y="496"/>
                    <a:pt x="401" y="494"/>
                  </a:cubicBezTo>
                  <a:cubicBezTo>
                    <a:pt x="405" y="494"/>
                    <a:pt x="402" y="496"/>
                    <a:pt x="407" y="496"/>
                  </a:cubicBezTo>
                  <a:cubicBezTo>
                    <a:pt x="408" y="496"/>
                    <a:pt x="408" y="496"/>
                    <a:pt x="408" y="496"/>
                  </a:cubicBezTo>
                  <a:cubicBezTo>
                    <a:pt x="410" y="494"/>
                    <a:pt x="410" y="493"/>
                    <a:pt x="410" y="491"/>
                  </a:cubicBezTo>
                  <a:cubicBezTo>
                    <a:pt x="411" y="490"/>
                    <a:pt x="414" y="488"/>
                    <a:pt x="413" y="491"/>
                  </a:cubicBezTo>
                  <a:cubicBezTo>
                    <a:pt x="411" y="493"/>
                    <a:pt x="414" y="491"/>
                    <a:pt x="416" y="488"/>
                  </a:cubicBezTo>
                  <a:cubicBezTo>
                    <a:pt x="416" y="484"/>
                    <a:pt x="418" y="487"/>
                    <a:pt x="416" y="488"/>
                  </a:cubicBezTo>
                  <a:cubicBezTo>
                    <a:pt x="414" y="491"/>
                    <a:pt x="416" y="491"/>
                    <a:pt x="418" y="490"/>
                  </a:cubicBezTo>
                  <a:cubicBezTo>
                    <a:pt x="421" y="488"/>
                    <a:pt x="418" y="485"/>
                    <a:pt x="419" y="485"/>
                  </a:cubicBezTo>
                  <a:cubicBezTo>
                    <a:pt x="421" y="484"/>
                    <a:pt x="424" y="487"/>
                    <a:pt x="427" y="487"/>
                  </a:cubicBezTo>
                  <a:cubicBezTo>
                    <a:pt x="430" y="487"/>
                    <a:pt x="428" y="488"/>
                    <a:pt x="431" y="487"/>
                  </a:cubicBezTo>
                  <a:cubicBezTo>
                    <a:pt x="434" y="487"/>
                    <a:pt x="433" y="494"/>
                    <a:pt x="437" y="496"/>
                  </a:cubicBezTo>
                  <a:cubicBezTo>
                    <a:pt x="440" y="498"/>
                    <a:pt x="446" y="494"/>
                    <a:pt x="443" y="499"/>
                  </a:cubicBezTo>
                  <a:cubicBezTo>
                    <a:pt x="443" y="501"/>
                    <a:pt x="445" y="502"/>
                    <a:pt x="446" y="504"/>
                  </a:cubicBezTo>
                  <a:cubicBezTo>
                    <a:pt x="448" y="505"/>
                    <a:pt x="445" y="507"/>
                    <a:pt x="446" y="508"/>
                  </a:cubicBezTo>
                  <a:cubicBezTo>
                    <a:pt x="448" y="510"/>
                    <a:pt x="446" y="508"/>
                    <a:pt x="448" y="508"/>
                  </a:cubicBezTo>
                  <a:cubicBezTo>
                    <a:pt x="449" y="510"/>
                    <a:pt x="446" y="508"/>
                    <a:pt x="446" y="512"/>
                  </a:cubicBezTo>
                  <a:cubicBezTo>
                    <a:pt x="446" y="515"/>
                    <a:pt x="451" y="512"/>
                    <a:pt x="451" y="515"/>
                  </a:cubicBezTo>
                  <a:cubicBezTo>
                    <a:pt x="451" y="516"/>
                    <a:pt x="453" y="515"/>
                    <a:pt x="456" y="516"/>
                  </a:cubicBezTo>
                  <a:cubicBezTo>
                    <a:pt x="459" y="518"/>
                    <a:pt x="463" y="518"/>
                    <a:pt x="466" y="518"/>
                  </a:cubicBezTo>
                  <a:cubicBezTo>
                    <a:pt x="469" y="518"/>
                    <a:pt x="471" y="518"/>
                    <a:pt x="471" y="519"/>
                  </a:cubicBezTo>
                  <a:cubicBezTo>
                    <a:pt x="471" y="521"/>
                    <a:pt x="472" y="519"/>
                    <a:pt x="475" y="519"/>
                  </a:cubicBezTo>
                  <a:cubicBezTo>
                    <a:pt x="478" y="519"/>
                    <a:pt x="480" y="527"/>
                    <a:pt x="481" y="527"/>
                  </a:cubicBezTo>
                  <a:cubicBezTo>
                    <a:pt x="483" y="526"/>
                    <a:pt x="483" y="526"/>
                    <a:pt x="483" y="529"/>
                  </a:cubicBezTo>
                  <a:cubicBezTo>
                    <a:pt x="483" y="530"/>
                    <a:pt x="486" y="532"/>
                    <a:pt x="486" y="533"/>
                  </a:cubicBezTo>
                  <a:cubicBezTo>
                    <a:pt x="486" y="535"/>
                    <a:pt x="483" y="532"/>
                    <a:pt x="483" y="533"/>
                  </a:cubicBezTo>
                  <a:cubicBezTo>
                    <a:pt x="481" y="533"/>
                    <a:pt x="484" y="536"/>
                    <a:pt x="483" y="536"/>
                  </a:cubicBezTo>
                  <a:cubicBezTo>
                    <a:pt x="481" y="538"/>
                    <a:pt x="478" y="533"/>
                    <a:pt x="477" y="535"/>
                  </a:cubicBezTo>
                  <a:cubicBezTo>
                    <a:pt x="475" y="536"/>
                    <a:pt x="477" y="533"/>
                    <a:pt x="475" y="533"/>
                  </a:cubicBezTo>
                  <a:cubicBezTo>
                    <a:pt x="474" y="533"/>
                    <a:pt x="477" y="532"/>
                    <a:pt x="474" y="532"/>
                  </a:cubicBezTo>
                  <a:cubicBezTo>
                    <a:pt x="472" y="532"/>
                    <a:pt x="474" y="529"/>
                    <a:pt x="472" y="529"/>
                  </a:cubicBezTo>
                  <a:cubicBezTo>
                    <a:pt x="471" y="529"/>
                    <a:pt x="471" y="527"/>
                    <a:pt x="469" y="527"/>
                  </a:cubicBezTo>
                  <a:cubicBezTo>
                    <a:pt x="469" y="529"/>
                    <a:pt x="472" y="530"/>
                    <a:pt x="474" y="533"/>
                  </a:cubicBezTo>
                  <a:cubicBezTo>
                    <a:pt x="474" y="538"/>
                    <a:pt x="469" y="538"/>
                    <a:pt x="469" y="544"/>
                  </a:cubicBezTo>
                  <a:cubicBezTo>
                    <a:pt x="471" y="550"/>
                    <a:pt x="469" y="550"/>
                    <a:pt x="465" y="554"/>
                  </a:cubicBezTo>
                  <a:cubicBezTo>
                    <a:pt x="465" y="555"/>
                    <a:pt x="463" y="555"/>
                    <a:pt x="463" y="557"/>
                  </a:cubicBezTo>
                  <a:cubicBezTo>
                    <a:pt x="463" y="558"/>
                    <a:pt x="463" y="558"/>
                    <a:pt x="463" y="558"/>
                  </a:cubicBezTo>
                  <a:cubicBezTo>
                    <a:pt x="466" y="560"/>
                    <a:pt x="463" y="561"/>
                    <a:pt x="460" y="561"/>
                  </a:cubicBezTo>
                  <a:cubicBezTo>
                    <a:pt x="457" y="561"/>
                    <a:pt x="459" y="564"/>
                    <a:pt x="460" y="564"/>
                  </a:cubicBezTo>
                  <a:cubicBezTo>
                    <a:pt x="463" y="564"/>
                    <a:pt x="463" y="566"/>
                    <a:pt x="463" y="564"/>
                  </a:cubicBezTo>
                  <a:cubicBezTo>
                    <a:pt x="465" y="563"/>
                    <a:pt x="466" y="563"/>
                    <a:pt x="468" y="563"/>
                  </a:cubicBezTo>
                  <a:cubicBezTo>
                    <a:pt x="469" y="561"/>
                    <a:pt x="471" y="557"/>
                    <a:pt x="477" y="558"/>
                  </a:cubicBezTo>
                  <a:cubicBezTo>
                    <a:pt x="484" y="560"/>
                    <a:pt x="480" y="558"/>
                    <a:pt x="480" y="557"/>
                  </a:cubicBezTo>
                  <a:cubicBezTo>
                    <a:pt x="481" y="557"/>
                    <a:pt x="483" y="555"/>
                    <a:pt x="486" y="555"/>
                  </a:cubicBezTo>
                  <a:cubicBezTo>
                    <a:pt x="489" y="555"/>
                    <a:pt x="491" y="555"/>
                    <a:pt x="491" y="555"/>
                  </a:cubicBezTo>
                  <a:cubicBezTo>
                    <a:pt x="491" y="554"/>
                    <a:pt x="492" y="554"/>
                    <a:pt x="492" y="554"/>
                  </a:cubicBezTo>
                  <a:cubicBezTo>
                    <a:pt x="489" y="552"/>
                    <a:pt x="489" y="552"/>
                    <a:pt x="489" y="552"/>
                  </a:cubicBezTo>
                  <a:cubicBezTo>
                    <a:pt x="488" y="552"/>
                    <a:pt x="484" y="552"/>
                    <a:pt x="486" y="549"/>
                  </a:cubicBezTo>
                  <a:cubicBezTo>
                    <a:pt x="488" y="546"/>
                    <a:pt x="489" y="547"/>
                    <a:pt x="489" y="546"/>
                  </a:cubicBezTo>
                  <a:cubicBezTo>
                    <a:pt x="491" y="544"/>
                    <a:pt x="494" y="544"/>
                    <a:pt x="498" y="543"/>
                  </a:cubicBezTo>
                  <a:cubicBezTo>
                    <a:pt x="503" y="541"/>
                    <a:pt x="501" y="541"/>
                    <a:pt x="504" y="543"/>
                  </a:cubicBezTo>
                  <a:cubicBezTo>
                    <a:pt x="509" y="546"/>
                    <a:pt x="507" y="543"/>
                    <a:pt x="509" y="541"/>
                  </a:cubicBezTo>
                  <a:cubicBezTo>
                    <a:pt x="512" y="540"/>
                    <a:pt x="513" y="538"/>
                    <a:pt x="516" y="536"/>
                  </a:cubicBezTo>
                  <a:cubicBezTo>
                    <a:pt x="519" y="533"/>
                    <a:pt x="524" y="530"/>
                    <a:pt x="526" y="530"/>
                  </a:cubicBezTo>
                  <a:cubicBezTo>
                    <a:pt x="526" y="532"/>
                    <a:pt x="527" y="530"/>
                    <a:pt x="529" y="530"/>
                  </a:cubicBezTo>
                  <a:cubicBezTo>
                    <a:pt x="551" y="530"/>
                    <a:pt x="551" y="530"/>
                    <a:pt x="551" y="530"/>
                  </a:cubicBezTo>
                  <a:cubicBezTo>
                    <a:pt x="551" y="527"/>
                    <a:pt x="551" y="527"/>
                    <a:pt x="553" y="527"/>
                  </a:cubicBezTo>
                  <a:cubicBezTo>
                    <a:pt x="555" y="529"/>
                    <a:pt x="555" y="527"/>
                    <a:pt x="555" y="527"/>
                  </a:cubicBezTo>
                  <a:cubicBezTo>
                    <a:pt x="556" y="529"/>
                    <a:pt x="556" y="526"/>
                    <a:pt x="558" y="526"/>
                  </a:cubicBezTo>
                  <a:cubicBezTo>
                    <a:pt x="559" y="526"/>
                    <a:pt x="555" y="526"/>
                    <a:pt x="558" y="524"/>
                  </a:cubicBezTo>
                  <a:cubicBezTo>
                    <a:pt x="561" y="521"/>
                    <a:pt x="558" y="522"/>
                    <a:pt x="561" y="521"/>
                  </a:cubicBezTo>
                  <a:cubicBezTo>
                    <a:pt x="562" y="519"/>
                    <a:pt x="559" y="518"/>
                    <a:pt x="562" y="515"/>
                  </a:cubicBezTo>
                  <a:cubicBezTo>
                    <a:pt x="564" y="513"/>
                    <a:pt x="561" y="513"/>
                    <a:pt x="564" y="510"/>
                  </a:cubicBezTo>
                  <a:cubicBezTo>
                    <a:pt x="565" y="507"/>
                    <a:pt x="568" y="502"/>
                    <a:pt x="568" y="502"/>
                  </a:cubicBezTo>
                  <a:cubicBezTo>
                    <a:pt x="568" y="502"/>
                    <a:pt x="570" y="502"/>
                    <a:pt x="570" y="504"/>
                  </a:cubicBezTo>
                  <a:cubicBezTo>
                    <a:pt x="570" y="505"/>
                    <a:pt x="571" y="505"/>
                    <a:pt x="573" y="505"/>
                  </a:cubicBezTo>
                  <a:cubicBezTo>
                    <a:pt x="574" y="504"/>
                    <a:pt x="576" y="502"/>
                    <a:pt x="577" y="505"/>
                  </a:cubicBezTo>
                  <a:cubicBezTo>
                    <a:pt x="580" y="507"/>
                    <a:pt x="580" y="507"/>
                    <a:pt x="580" y="510"/>
                  </a:cubicBezTo>
                  <a:cubicBezTo>
                    <a:pt x="580" y="512"/>
                    <a:pt x="580" y="519"/>
                    <a:pt x="580" y="521"/>
                  </a:cubicBezTo>
                  <a:cubicBezTo>
                    <a:pt x="580" y="522"/>
                    <a:pt x="579" y="522"/>
                    <a:pt x="580" y="522"/>
                  </a:cubicBezTo>
                  <a:cubicBezTo>
                    <a:pt x="582" y="524"/>
                    <a:pt x="582" y="524"/>
                    <a:pt x="582" y="524"/>
                  </a:cubicBezTo>
                  <a:cubicBezTo>
                    <a:pt x="583" y="524"/>
                    <a:pt x="583" y="524"/>
                    <a:pt x="583" y="526"/>
                  </a:cubicBezTo>
                  <a:cubicBezTo>
                    <a:pt x="583" y="527"/>
                    <a:pt x="583" y="529"/>
                    <a:pt x="585" y="529"/>
                  </a:cubicBezTo>
                  <a:cubicBezTo>
                    <a:pt x="591" y="532"/>
                    <a:pt x="594" y="529"/>
                    <a:pt x="600" y="526"/>
                  </a:cubicBezTo>
                  <a:cubicBezTo>
                    <a:pt x="606" y="522"/>
                    <a:pt x="599" y="527"/>
                    <a:pt x="609" y="526"/>
                  </a:cubicBezTo>
                  <a:cubicBezTo>
                    <a:pt x="617" y="526"/>
                    <a:pt x="608" y="527"/>
                    <a:pt x="602" y="530"/>
                  </a:cubicBezTo>
                  <a:cubicBezTo>
                    <a:pt x="596" y="533"/>
                    <a:pt x="591" y="540"/>
                    <a:pt x="594" y="546"/>
                  </a:cubicBezTo>
                  <a:cubicBezTo>
                    <a:pt x="597" y="552"/>
                    <a:pt x="602" y="547"/>
                    <a:pt x="606" y="540"/>
                  </a:cubicBezTo>
                  <a:cubicBezTo>
                    <a:pt x="612" y="533"/>
                    <a:pt x="612" y="540"/>
                    <a:pt x="620" y="533"/>
                  </a:cubicBezTo>
                  <a:cubicBezTo>
                    <a:pt x="626" y="529"/>
                    <a:pt x="635" y="530"/>
                    <a:pt x="632" y="527"/>
                  </a:cubicBezTo>
                  <a:cubicBezTo>
                    <a:pt x="629" y="524"/>
                    <a:pt x="628" y="521"/>
                    <a:pt x="625" y="522"/>
                  </a:cubicBezTo>
                  <a:cubicBezTo>
                    <a:pt x="622" y="524"/>
                    <a:pt x="611" y="521"/>
                    <a:pt x="611" y="519"/>
                  </a:cubicBezTo>
                  <a:cubicBezTo>
                    <a:pt x="612" y="516"/>
                    <a:pt x="606" y="519"/>
                    <a:pt x="605" y="512"/>
                  </a:cubicBezTo>
                  <a:cubicBezTo>
                    <a:pt x="602" y="502"/>
                    <a:pt x="608" y="496"/>
                    <a:pt x="602" y="498"/>
                  </a:cubicBezTo>
                  <a:cubicBezTo>
                    <a:pt x="593" y="501"/>
                    <a:pt x="599" y="498"/>
                    <a:pt x="605" y="493"/>
                  </a:cubicBezTo>
                  <a:cubicBezTo>
                    <a:pt x="609" y="490"/>
                    <a:pt x="611" y="487"/>
                    <a:pt x="605" y="484"/>
                  </a:cubicBezTo>
                  <a:cubicBezTo>
                    <a:pt x="600" y="479"/>
                    <a:pt x="574" y="487"/>
                    <a:pt x="568" y="494"/>
                  </a:cubicBezTo>
                  <a:cubicBezTo>
                    <a:pt x="561" y="508"/>
                    <a:pt x="551" y="513"/>
                    <a:pt x="556" y="508"/>
                  </a:cubicBezTo>
                  <a:cubicBezTo>
                    <a:pt x="561" y="504"/>
                    <a:pt x="568" y="487"/>
                    <a:pt x="579" y="482"/>
                  </a:cubicBezTo>
                  <a:cubicBezTo>
                    <a:pt x="593" y="477"/>
                    <a:pt x="577" y="473"/>
                    <a:pt x="599" y="470"/>
                  </a:cubicBezTo>
                  <a:cubicBezTo>
                    <a:pt x="626" y="465"/>
                    <a:pt x="631" y="480"/>
                    <a:pt x="649" y="463"/>
                  </a:cubicBezTo>
                  <a:cubicBezTo>
                    <a:pt x="666" y="448"/>
                    <a:pt x="663" y="460"/>
                    <a:pt x="667" y="454"/>
                  </a:cubicBezTo>
                  <a:cubicBezTo>
                    <a:pt x="673" y="448"/>
                    <a:pt x="679" y="449"/>
                    <a:pt x="675" y="442"/>
                  </a:cubicBezTo>
                  <a:cubicBezTo>
                    <a:pt x="672" y="434"/>
                    <a:pt x="678" y="438"/>
                    <a:pt x="675" y="432"/>
                  </a:cubicBezTo>
                  <a:cubicBezTo>
                    <a:pt x="672" y="426"/>
                    <a:pt x="669" y="431"/>
                    <a:pt x="664" y="425"/>
                  </a:cubicBezTo>
                  <a:cubicBezTo>
                    <a:pt x="660" y="418"/>
                    <a:pt x="655" y="423"/>
                    <a:pt x="647" y="429"/>
                  </a:cubicBezTo>
                  <a:cubicBezTo>
                    <a:pt x="638" y="435"/>
                    <a:pt x="637" y="428"/>
                    <a:pt x="644" y="426"/>
                  </a:cubicBezTo>
                  <a:cubicBezTo>
                    <a:pt x="652" y="425"/>
                    <a:pt x="650" y="421"/>
                    <a:pt x="658" y="420"/>
                  </a:cubicBezTo>
                  <a:cubicBezTo>
                    <a:pt x="666" y="418"/>
                    <a:pt x="663" y="415"/>
                    <a:pt x="655" y="414"/>
                  </a:cubicBezTo>
                  <a:cubicBezTo>
                    <a:pt x="647" y="414"/>
                    <a:pt x="653" y="411"/>
                    <a:pt x="644" y="409"/>
                  </a:cubicBezTo>
                  <a:cubicBezTo>
                    <a:pt x="635" y="407"/>
                    <a:pt x="643" y="404"/>
                    <a:pt x="637" y="401"/>
                  </a:cubicBezTo>
                  <a:cubicBezTo>
                    <a:pt x="631" y="398"/>
                    <a:pt x="626" y="395"/>
                    <a:pt x="631" y="389"/>
                  </a:cubicBezTo>
                  <a:cubicBezTo>
                    <a:pt x="634" y="381"/>
                    <a:pt x="622" y="384"/>
                    <a:pt x="626" y="379"/>
                  </a:cubicBezTo>
                  <a:cubicBezTo>
                    <a:pt x="629" y="375"/>
                    <a:pt x="622" y="375"/>
                    <a:pt x="620" y="367"/>
                  </a:cubicBezTo>
                  <a:cubicBezTo>
                    <a:pt x="620" y="361"/>
                    <a:pt x="618" y="365"/>
                    <a:pt x="617" y="361"/>
                  </a:cubicBezTo>
                  <a:cubicBezTo>
                    <a:pt x="615" y="355"/>
                    <a:pt x="614" y="359"/>
                    <a:pt x="609" y="350"/>
                  </a:cubicBezTo>
                  <a:cubicBezTo>
                    <a:pt x="605" y="341"/>
                    <a:pt x="605" y="344"/>
                    <a:pt x="600" y="350"/>
                  </a:cubicBezTo>
                  <a:cubicBezTo>
                    <a:pt x="596" y="355"/>
                    <a:pt x="599" y="365"/>
                    <a:pt x="593" y="364"/>
                  </a:cubicBezTo>
                  <a:cubicBezTo>
                    <a:pt x="585" y="362"/>
                    <a:pt x="593" y="365"/>
                    <a:pt x="585" y="369"/>
                  </a:cubicBezTo>
                  <a:cubicBezTo>
                    <a:pt x="576" y="372"/>
                    <a:pt x="579" y="362"/>
                    <a:pt x="570" y="362"/>
                  </a:cubicBezTo>
                  <a:cubicBezTo>
                    <a:pt x="562" y="362"/>
                    <a:pt x="571" y="359"/>
                    <a:pt x="567" y="358"/>
                  </a:cubicBezTo>
                  <a:cubicBezTo>
                    <a:pt x="562" y="355"/>
                    <a:pt x="568" y="355"/>
                    <a:pt x="565" y="348"/>
                  </a:cubicBezTo>
                  <a:cubicBezTo>
                    <a:pt x="562" y="344"/>
                    <a:pt x="570" y="337"/>
                    <a:pt x="567" y="334"/>
                  </a:cubicBezTo>
                  <a:cubicBezTo>
                    <a:pt x="564" y="331"/>
                    <a:pt x="564" y="339"/>
                    <a:pt x="562" y="336"/>
                  </a:cubicBezTo>
                  <a:cubicBezTo>
                    <a:pt x="561" y="333"/>
                    <a:pt x="550" y="333"/>
                    <a:pt x="550" y="330"/>
                  </a:cubicBezTo>
                  <a:cubicBezTo>
                    <a:pt x="551" y="325"/>
                    <a:pt x="545" y="323"/>
                    <a:pt x="538" y="317"/>
                  </a:cubicBezTo>
                  <a:cubicBezTo>
                    <a:pt x="526" y="309"/>
                    <a:pt x="536" y="327"/>
                    <a:pt x="509" y="314"/>
                  </a:cubicBezTo>
                  <a:cubicBezTo>
                    <a:pt x="497" y="309"/>
                    <a:pt x="497" y="323"/>
                    <a:pt x="500" y="325"/>
                  </a:cubicBezTo>
                  <a:cubicBezTo>
                    <a:pt x="503" y="328"/>
                    <a:pt x="501" y="333"/>
                    <a:pt x="500" y="336"/>
                  </a:cubicBezTo>
                  <a:cubicBezTo>
                    <a:pt x="497" y="339"/>
                    <a:pt x="500" y="337"/>
                    <a:pt x="503" y="345"/>
                  </a:cubicBezTo>
                  <a:cubicBezTo>
                    <a:pt x="506" y="351"/>
                    <a:pt x="503" y="351"/>
                    <a:pt x="501" y="356"/>
                  </a:cubicBezTo>
                  <a:cubicBezTo>
                    <a:pt x="500" y="361"/>
                    <a:pt x="497" y="358"/>
                    <a:pt x="495" y="364"/>
                  </a:cubicBezTo>
                  <a:cubicBezTo>
                    <a:pt x="494" y="370"/>
                    <a:pt x="506" y="367"/>
                    <a:pt x="510" y="384"/>
                  </a:cubicBezTo>
                  <a:cubicBezTo>
                    <a:pt x="515" y="401"/>
                    <a:pt x="500" y="411"/>
                    <a:pt x="491" y="414"/>
                  </a:cubicBezTo>
                  <a:cubicBezTo>
                    <a:pt x="480" y="418"/>
                    <a:pt x="491" y="418"/>
                    <a:pt x="491" y="428"/>
                  </a:cubicBezTo>
                  <a:cubicBezTo>
                    <a:pt x="491" y="435"/>
                    <a:pt x="498" y="446"/>
                    <a:pt x="494" y="448"/>
                  </a:cubicBezTo>
                  <a:cubicBezTo>
                    <a:pt x="489" y="451"/>
                    <a:pt x="497" y="459"/>
                    <a:pt x="491" y="454"/>
                  </a:cubicBezTo>
                  <a:cubicBezTo>
                    <a:pt x="483" y="449"/>
                    <a:pt x="489" y="463"/>
                    <a:pt x="483" y="459"/>
                  </a:cubicBezTo>
                  <a:cubicBezTo>
                    <a:pt x="477" y="454"/>
                    <a:pt x="481" y="452"/>
                    <a:pt x="469" y="442"/>
                  </a:cubicBezTo>
                  <a:cubicBezTo>
                    <a:pt x="462" y="435"/>
                    <a:pt x="468" y="431"/>
                    <a:pt x="465" y="425"/>
                  </a:cubicBezTo>
                  <a:cubicBezTo>
                    <a:pt x="462" y="415"/>
                    <a:pt x="471" y="412"/>
                    <a:pt x="462" y="411"/>
                  </a:cubicBezTo>
                  <a:cubicBezTo>
                    <a:pt x="446" y="406"/>
                    <a:pt x="446" y="411"/>
                    <a:pt x="443" y="409"/>
                  </a:cubicBezTo>
                  <a:cubicBezTo>
                    <a:pt x="439" y="407"/>
                    <a:pt x="442" y="404"/>
                    <a:pt x="428" y="401"/>
                  </a:cubicBezTo>
                  <a:cubicBezTo>
                    <a:pt x="414" y="397"/>
                    <a:pt x="430" y="395"/>
                    <a:pt x="408" y="387"/>
                  </a:cubicBezTo>
                  <a:cubicBezTo>
                    <a:pt x="387" y="378"/>
                    <a:pt x="384" y="395"/>
                    <a:pt x="384" y="384"/>
                  </a:cubicBezTo>
                  <a:cubicBezTo>
                    <a:pt x="384" y="373"/>
                    <a:pt x="381" y="375"/>
                    <a:pt x="379" y="367"/>
                  </a:cubicBezTo>
                  <a:cubicBezTo>
                    <a:pt x="379" y="361"/>
                    <a:pt x="367" y="370"/>
                    <a:pt x="366" y="356"/>
                  </a:cubicBezTo>
                  <a:cubicBezTo>
                    <a:pt x="364" y="341"/>
                    <a:pt x="379" y="319"/>
                    <a:pt x="383" y="320"/>
                  </a:cubicBezTo>
                  <a:cubicBezTo>
                    <a:pt x="386" y="320"/>
                    <a:pt x="383" y="311"/>
                    <a:pt x="390" y="311"/>
                  </a:cubicBezTo>
                  <a:cubicBezTo>
                    <a:pt x="396" y="311"/>
                    <a:pt x="404" y="309"/>
                    <a:pt x="396" y="303"/>
                  </a:cubicBezTo>
                  <a:cubicBezTo>
                    <a:pt x="390" y="297"/>
                    <a:pt x="404" y="303"/>
                    <a:pt x="405" y="295"/>
                  </a:cubicBezTo>
                  <a:cubicBezTo>
                    <a:pt x="407" y="288"/>
                    <a:pt x="413" y="305"/>
                    <a:pt x="421" y="291"/>
                  </a:cubicBezTo>
                  <a:cubicBezTo>
                    <a:pt x="428" y="277"/>
                    <a:pt x="431" y="281"/>
                    <a:pt x="416" y="277"/>
                  </a:cubicBezTo>
                  <a:cubicBezTo>
                    <a:pt x="405" y="275"/>
                    <a:pt x="410" y="272"/>
                    <a:pt x="402" y="269"/>
                  </a:cubicBezTo>
                  <a:cubicBezTo>
                    <a:pt x="411" y="268"/>
                    <a:pt x="421" y="283"/>
                    <a:pt x="430" y="274"/>
                  </a:cubicBezTo>
                  <a:cubicBezTo>
                    <a:pt x="437" y="264"/>
                    <a:pt x="437" y="266"/>
                    <a:pt x="431" y="261"/>
                  </a:cubicBezTo>
                  <a:cubicBezTo>
                    <a:pt x="424" y="258"/>
                    <a:pt x="439" y="258"/>
                    <a:pt x="442" y="261"/>
                  </a:cubicBezTo>
                  <a:cubicBezTo>
                    <a:pt x="445" y="264"/>
                    <a:pt x="448" y="266"/>
                    <a:pt x="449" y="269"/>
                  </a:cubicBezTo>
                  <a:cubicBezTo>
                    <a:pt x="451" y="272"/>
                    <a:pt x="453" y="274"/>
                    <a:pt x="457" y="272"/>
                  </a:cubicBezTo>
                  <a:cubicBezTo>
                    <a:pt x="460" y="271"/>
                    <a:pt x="448" y="268"/>
                    <a:pt x="453" y="264"/>
                  </a:cubicBezTo>
                  <a:cubicBezTo>
                    <a:pt x="457" y="263"/>
                    <a:pt x="459" y="258"/>
                    <a:pt x="462" y="258"/>
                  </a:cubicBezTo>
                  <a:cubicBezTo>
                    <a:pt x="466" y="260"/>
                    <a:pt x="466" y="254"/>
                    <a:pt x="471" y="254"/>
                  </a:cubicBezTo>
                  <a:cubicBezTo>
                    <a:pt x="474" y="254"/>
                    <a:pt x="475" y="247"/>
                    <a:pt x="469" y="243"/>
                  </a:cubicBezTo>
                  <a:cubicBezTo>
                    <a:pt x="463" y="238"/>
                    <a:pt x="471" y="240"/>
                    <a:pt x="466" y="235"/>
                  </a:cubicBezTo>
                  <a:cubicBezTo>
                    <a:pt x="462" y="230"/>
                    <a:pt x="472" y="235"/>
                    <a:pt x="474" y="230"/>
                  </a:cubicBezTo>
                  <a:cubicBezTo>
                    <a:pt x="475" y="224"/>
                    <a:pt x="469" y="229"/>
                    <a:pt x="472" y="224"/>
                  </a:cubicBezTo>
                  <a:cubicBezTo>
                    <a:pt x="475" y="219"/>
                    <a:pt x="466" y="224"/>
                    <a:pt x="465" y="218"/>
                  </a:cubicBezTo>
                  <a:cubicBezTo>
                    <a:pt x="465" y="213"/>
                    <a:pt x="457" y="216"/>
                    <a:pt x="451" y="213"/>
                  </a:cubicBezTo>
                  <a:cubicBezTo>
                    <a:pt x="443" y="210"/>
                    <a:pt x="448" y="213"/>
                    <a:pt x="442" y="213"/>
                  </a:cubicBezTo>
                  <a:cubicBezTo>
                    <a:pt x="436" y="213"/>
                    <a:pt x="439" y="222"/>
                    <a:pt x="442" y="224"/>
                  </a:cubicBezTo>
                  <a:cubicBezTo>
                    <a:pt x="446" y="226"/>
                    <a:pt x="443" y="229"/>
                    <a:pt x="440" y="229"/>
                  </a:cubicBezTo>
                  <a:cubicBezTo>
                    <a:pt x="437" y="227"/>
                    <a:pt x="440" y="236"/>
                    <a:pt x="434" y="241"/>
                  </a:cubicBezTo>
                  <a:cubicBezTo>
                    <a:pt x="430" y="244"/>
                    <a:pt x="434" y="247"/>
                    <a:pt x="428" y="250"/>
                  </a:cubicBezTo>
                  <a:cubicBezTo>
                    <a:pt x="422" y="252"/>
                    <a:pt x="425" y="249"/>
                    <a:pt x="419" y="244"/>
                  </a:cubicBezTo>
                  <a:cubicBezTo>
                    <a:pt x="413" y="238"/>
                    <a:pt x="422" y="240"/>
                    <a:pt x="422" y="235"/>
                  </a:cubicBezTo>
                  <a:cubicBezTo>
                    <a:pt x="422" y="232"/>
                    <a:pt x="414" y="218"/>
                    <a:pt x="408" y="222"/>
                  </a:cubicBezTo>
                  <a:cubicBezTo>
                    <a:pt x="404" y="227"/>
                    <a:pt x="407" y="240"/>
                    <a:pt x="401" y="233"/>
                  </a:cubicBezTo>
                  <a:cubicBezTo>
                    <a:pt x="396" y="229"/>
                    <a:pt x="404" y="230"/>
                    <a:pt x="399" y="224"/>
                  </a:cubicBezTo>
                  <a:cubicBezTo>
                    <a:pt x="393" y="219"/>
                    <a:pt x="405" y="221"/>
                    <a:pt x="399" y="218"/>
                  </a:cubicBezTo>
                  <a:cubicBezTo>
                    <a:pt x="392" y="213"/>
                    <a:pt x="392" y="219"/>
                    <a:pt x="387" y="216"/>
                  </a:cubicBezTo>
                  <a:cubicBezTo>
                    <a:pt x="381" y="213"/>
                    <a:pt x="395" y="208"/>
                    <a:pt x="392" y="207"/>
                  </a:cubicBezTo>
                  <a:cubicBezTo>
                    <a:pt x="389" y="204"/>
                    <a:pt x="381" y="201"/>
                    <a:pt x="381" y="194"/>
                  </a:cubicBezTo>
                  <a:cubicBezTo>
                    <a:pt x="381" y="188"/>
                    <a:pt x="370" y="182"/>
                    <a:pt x="366" y="182"/>
                  </a:cubicBezTo>
                  <a:cubicBezTo>
                    <a:pt x="360" y="180"/>
                    <a:pt x="364" y="185"/>
                    <a:pt x="360" y="185"/>
                  </a:cubicBezTo>
                  <a:cubicBezTo>
                    <a:pt x="354" y="187"/>
                    <a:pt x="360" y="188"/>
                    <a:pt x="354" y="191"/>
                  </a:cubicBezTo>
                  <a:cubicBezTo>
                    <a:pt x="347" y="194"/>
                    <a:pt x="355" y="201"/>
                    <a:pt x="354" y="204"/>
                  </a:cubicBezTo>
                  <a:cubicBezTo>
                    <a:pt x="352" y="208"/>
                    <a:pt x="352" y="212"/>
                    <a:pt x="361" y="215"/>
                  </a:cubicBezTo>
                  <a:cubicBezTo>
                    <a:pt x="370" y="218"/>
                    <a:pt x="373" y="222"/>
                    <a:pt x="369" y="226"/>
                  </a:cubicBezTo>
                  <a:cubicBezTo>
                    <a:pt x="364" y="227"/>
                    <a:pt x="367" y="230"/>
                    <a:pt x="372" y="229"/>
                  </a:cubicBezTo>
                  <a:cubicBezTo>
                    <a:pt x="376" y="226"/>
                    <a:pt x="376" y="230"/>
                    <a:pt x="370" y="236"/>
                  </a:cubicBezTo>
                  <a:cubicBezTo>
                    <a:pt x="363" y="241"/>
                    <a:pt x="363" y="235"/>
                    <a:pt x="361" y="240"/>
                  </a:cubicBezTo>
                  <a:cubicBezTo>
                    <a:pt x="358" y="244"/>
                    <a:pt x="367" y="255"/>
                    <a:pt x="360" y="250"/>
                  </a:cubicBezTo>
                  <a:cubicBezTo>
                    <a:pt x="354" y="246"/>
                    <a:pt x="354" y="246"/>
                    <a:pt x="355" y="241"/>
                  </a:cubicBezTo>
                  <a:cubicBezTo>
                    <a:pt x="357" y="238"/>
                    <a:pt x="357" y="235"/>
                    <a:pt x="352" y="235"/>
                  </a:cubicBezTo>
                  <a:cubicBezTo>
                    <a:pt x="346" y="236"/>
                    <a:pt x="344" y="230"/>
                    <a:pt x="338" y="233"/>
                  </a:cubicBezTo>
                  <a:cubicBezTo>
                    <a:pt x="332" y="236"/>
                    <a:pt x="340" y="241"/>
                    <a:pt x="334" y="243"/>
                  </a:cubicBezTo>
                  <a:cubicBezTo>
                    <a:pt x="329" y="244"/>
                    <a:pt x="331" y="240"/>
                    <a:pt x="319" y="243"/>
                  </a:cubicBezTo>
                  <a:cubicBezTo>
                    <a:pt x="302" y="246"/>
                    <a:pt x="300" y="236"/>
                    <a:pt x="296" y="238"/>
                  </a:cubicBezTo>
                  <a:cubicBezTo>
                    <a:pt x="285" y="243"/>
                    <a:pt x="282" y="226"/>
                    <a:pt x="274" y="227"/>
                  </a:cubicBezTo>
                  <a:cubicBezTo>
                    <a:pt x="268" y="227"/>
                    <a:pt x="253" y="230"/>
                    <a:pt x="256" y="236"/>
                  </a:cubicBezTo>
                  <a:cubicBezTo>
                    <a:pt x="259" y="241"/>
                    <a:pt x="268" y="232"/>
                    <a:pt x="271" y="235"/>
                  </a:cubicBezTo>
                  <a:cubicBezTo>
                    <a:pt x="276" y="236"/>
                    <a:pt x="264" y="236"/>
                    <a:pt x="262" y="241"/>
                  </a:cubicBezTo>
                  <a:cubicBezTo>
                    <a:pt x="261" y="246"/>
                    <a:pt x="273" y="258"/>
                    <a:pt x="261" y="249"/>
                  </a:cubicBezTo>
                  <a:cubicBezTo>
                    <a:pt x="249" y="241"/>
                    <a:pt x="250" y="246"/>
                    <a:pt x="245" y="241"/>
                  </a:cubicBezTo>
                  <a:cubicBezTo>
                    <a:pt x="241" y="235"/>
                    <a:pt x="245" y="243"/>
                    <a:pt x="230" y="243"/>
                  </a:cubicBezTo>
                  <a:cubicBezTo>
                    <a:pt x="217" y="244"/>
                    <a:pt x="198" y="243"/>
                    <a:pt x="204" y="238"/>
                  </a:cubicBezTo>
                  <a:cubicBezTo>
                    <a:pt x="210" y="233"/>
                    <a:pt x="218" y="238"/>
                    <a:pt x="212" y="233"/>
                  </a:cubicBezTo>
                  <a:cubicBezTo>
                    <a:pt x="207" y="229"/>
                    <a:pt x="204" y="224"/>
                    <a:pt x="195" y="226"/>
                  </a:cubicBezTo>
                  <a:cubicBezTo>
                    <a:pt x="186" y="227"/>
                    <a:pt x="177" y="222"/>
                    <a:pt x="169" y="221"/>
                  </a:cubicBezTo>
                  <a:cubicBezTo>
                    <a:pt x="160" y="218"/>
                    <a:pt x="154" y="212"/>
                    <a:pt x="147" y="213"/>
                  </a:cubicBezTo>
                  <a:cubicBezTo>
                    <a:pt x="137" y="213"/>
                    <a:pt x="143" y="221"/>
                    <a:pt x="136" y="219"/>
                  </a:cubicBezTo>
                  <a:cubicBezTo>
                    <a:pt x="128" y="218"/>
                    <a:pt x="137" y="207"/>
                    <a:pt x="127" y="208"/>
                  </a:cubicBezTo>
                  <a:cubicBezTo>
                    <a:pt x="122" y="210"/>
                    <a:pt x="128" y="224"/>
                    <a:pt x="118" y="218"/>
                  </a:cubicBezTo>
                  <a:cubicBezTo>
                    <a:pt x="112" y="215"/>
                    <a:pt x="108" y="198"/>
                    <a:pt x="102" y="202"/>
                  </a:cubicBezTo>
                  <a:cubicBezTo>
                    <a:pt x="95" y="208"/>
                    <a:pt x="112" y="204"/>
                    <a:pt x="99" y="212"/>
                  </a:cubicBezTo>
                  <a:cubicBezTo>
                    <a:pt x="90" y="216"/>
                    <a:pt x="101" y="208"/>
                    <a:pt x="86" y="215"/>
                  </a:cubicBezTo>
                  <a:cubicBezTo>
                    <a:pt x="69" y="221"/>
                    <a:pt x="77" y="216"/>
                    <a:pt x="86" y="212"/>
                  </a:cubicBezTo>
                  <a:cubicBezTo>
                    <a:pt x="95" y="207"/>
                    <a:pt x="93" y="207"/>
                    <a:pt x="89" y="208"/>
                  </a:cubicBezTo>
                  <a:cubicBezTo>
                    <a:pt x="83" y="210"/>
                    <a:pt x="84" y="205"/>
                    <a:pt x="75" y="212"/>
                  </a:cubicBezTo>
                  <a:cubicBezTo>
                    <a:pt x="67" y="216"/>
                    <a:pt x="72" y="210"/>
                    <a:pt x="63" y="218"/>
                  </a:cubicBezTo>
                  <a:cubicBezTo>
                    <a:pt x="54" y="224"/>
                    <a:pt x="49" y="224"/>
                    <a:pt x="52" y="227"/>
                  </a:cubicBezTo>
                  <a:cubicBezTo>
                    <a:pt x="54" y="230"/>
                    <a:pt x="48" y="226"/>
                    <a:pt x="43" y="229"/>
                  </a:cubicBezTo>
                  <a:cubicBezTo>
                    <a:pt x="38" y="230"/>
                    <a:pt x="42" y="226"/>
                    <a:pt x="32" y="226"/>
                  </a:cubicBezTo>
                  <a:cubicBezTo>
                    <a:pt x="22" y="226"/>
                    <a:pt x="14" y="215"/>
                    <a:pt x="0" y="216"/>
                  </a:cubicBezTo>
                  <a:cubicBezTo>
                    <a:pt x="0" y="344"/>
                    <a:pt x="0" y="344"/>
                    <a:pt x="0" y="344"/>
                  </a:cubicBezTo>
                  <a:cubicBezTo>
                    <a:pt x="6" y="347"/>
                    <a:pt x="3" y="342"/>
                    <a:pt x="5" y="344"/>
                  </a:cubicBezTo>
                  <a:cubicBezTo>
                    <a:pt x="8" y="345"/>
                    <a:pt x="8" y="345"/>
                    <a:pt x="10" y="345"/>
                  </a:cubicBezTo>
                  <a:cubicBezTo>
                    <a:pt x="11" y="344"/>
                    <a:pt x="16" y="342"/>
                    <a:pt x="16" y="345"/>
                  </a:cubicBezTo>
                  <a:cubicBezTo>
                    <a:pt x="14" y="347"/>
                    <a:pt x="13" y="347"/>
                    <a:pt x="16" y="348"/>
                  </a:cubicBezTo>
                  <a:cubicBezTo>
                    <a:pt x="20" y="350"/>
                    <a:pt x="16" y="351"/>
                    <a:pt x="23" y="355"/>
                  </a:cubicBezTo>
                  <a:cubicBezTo>
                    <a:pt x="29" y="359"/>
                    <a:pt x="26" y="361"/>
                    <a:pt x="28" y="361"/>
                  </a:cubicBezTo>
                  <a:cubicBezTo>
                    <a:pt x="29" y="362"/>
                    <a:pt x="29" y="359"/>
                    <a:pt x="34" y="359"/>
                  </a:cubicBezTo>
                  <a:cubicBezTo>
                    <a:pt x="38" y="358"/>
                    <a:pt x="34" y="356"/>
                    <a:pt x="37" y="355"/>
                  </a:cubicBezTo>
                  <a:cubicBezTo>
                    <a:pt x="40" y="355"/>
                    <a:pt x="35" y="353"/>
                    <a:pt x="38" y="353"/>
                  </a:cubicBezTo>
                  <a:cubicBezTo>
                    <a:pt x="45" y="350"/>
                    <a:pt x="45" y="350"/>
                    <a:pt x="46" y="353"/>
                  </a:cubicBezTo>
                  <a:cubicBezTo>
                    <a:pt x="49" y="356"/>
                    <a:pt x="46" y="355"/>
                    <a:pt x="48" y="356"/>
                  </a:cubicBezTo>
                  <a:cubicBezTo>
                    <a:pt x="49" y="359"/>
                    <a:pt x="51" y="358"/>
                    <a:pt x="52" y="361"/>
                  </a:cubicBezTo>
                  <a:cubicBezTo>
                    <a:pt x="54" y="365"/>
                    <a:pt x="57" y="362"/>
                    <a:pt x="58" y="367"/>
                  </a:cubicBezTo>
                  <a:cubicBezTo>
                    <a:pt x="61" y="370"/>
                    <a:pt x="67" y="381"/>
                    <a:pt x="69" y="383"/>
                  </a:cubicBezTo>
                  <a:cubicBezTo>
                    <a:pt x="70" y="386"/>
                    <a:pt x="67" y="386"/>
                    <a:pt x="70" y="386"/>
                  </a:cubicBezTo>
                  <a:cubicBezTo>
                    <a:pt x="72" y="386"/>
                    <a:pt x="69" y="389"/>
                    <a:pt x="72" y="389"/>
                  </a:cubicBezTo>
                  <a:cubicBezTo>
                    <a:pt x="73" y="389"/>
                    <a:pt x="70" y="392"/>
                    <a:pt x="73" y="392"/>
                  </a:cubicBezTo>
                  <a:cubicBezTo>
                    <a:pt x="77" y="390"/>
                    <a:pt x="75" y="393"/>
                    <a:pt x="81" y="395"/>
                  </a:cubicBezTo>
                  <a:cubicBezTo>
                    <a:pt x="86" y="397"/>
                    <a:pt x="83" y="398"/>
                    <a:pt x="86" y="398"/>
                  </a:cubicBezTo>
                  <a:cubicBezTo>
                    <a:pt x="87" y="398"/>
                    <a:pt x="87" y="400"/>
                    <a:pt x="87" y="400"/>
                  </a:cubicBezTo>
                  <a:cubicBezTo>
                    <a:pt x="86" y="404"/>
                    <a:pt x="89" y="407"/>
                    <a:pt x="87" y="411"/>
                  </a:cubicBezTo>
                  <a:cubicBezTo>
                    <a:pt x="84" y="412"/>
                    <a:pt x="87" y="414"/>
                    <a:pt x="86" y="415"/>
                  </a:cubicBezTo>
                  <a:cubicBezTo>
                    <a:pt x="81" y="420"/>
                    <a:pt x="84" y="420"/>
                    <a:pt x="86" y="421"/>
                  </a:cubicBezTo>
                  <a:cubicBezTo>
                    <a:pt x="86" y="425"/>
                    <a:pt x="89" y="428"/>
                    <a:pt x="92" y="431"/>
                  </a:cubicBezTo>
                  <a:cubicBezTo>
                    <a:pt x="93" y="434"/>
                    <a:pt x="90" y="426"/>
                    <a:pt x="98" y="426"/>
                  </a:cubicBezTo>
                  <a:cubicBezTo>
                    <a:pt x="102" y="425"/>
                    <a:pt x="93" y="428"/>
                    <a:pt x="96" y="432"/>
                  </a:cubicBezTo>
                  <a:cubicBezTo>
                    <a:pt x="98" y="435"/>
                    <a:pt x="98" y="432"/>
                    <a:pt x="98" y="437"/>
                  </a:cubicBezTo>
                  <a:cubicBezTo>
                    <a:pt x="99" y="442"/>
                    <a:pt x="104" y="434"/>
                    <a:pt x="101" y="440"/>
                  </a:cubicBezTo>
                  <a:cubicBezTo>
                    <a:pt x="99" y="446"/>
                    <a:pt x="99" y="448"/>
                    <a:pt x="101" y="446"/>
                  </a:cubicBezTo>
                  <a:cubicBezTo>
                    <a:pt x="101" y="446"/>
                    <a:pt x="99" y="449"/>
                    <a:pt x="102" y="451"/>
                  </a:cubicBezTo>
                  <a:cubicBezTo>
                    <a:pt x="104" y="451"/>
                    <a:pt x="102" y="446"/>
                    <a:pt x="105" y="445"/>
                  </a:cubicBezTo>
                  <a:cubicBezTo>
                    <a:pt x="107" y="445"/>
                    <a:pt x="108" y="442"/>
                    <a:pt x="108" y="443"/>
                  </a:cubicBezTo>
                  <a:cubicBezTo>
                    <a:pt x="110" y="445"/>
                    <a:pt x="113" y="443"/>
                    <a:pt x="113" y="445"/>
                  </a:cubicBezTo>
                  <a:cubicBezTo>
                    <a:pt x="112" y="448"/>
                    <a:pt x="112" y="443"/>
                    <a:pt x="107" y="446"/>
                  </a:cubicBezTo>
                  <a:cubicBezTo>
                    <a:pt x="102" y="449"/>
                    <a:pt x="104" y="449"/>
                    <a:pt x="104" y="452"/>
                  </a:cubicBezTo>
                  <a:cubicBezTo>
                    <a:pt x="104" y="456"/>
                    <a:pt x="107" y="454"/>
                    <a:pt x="105" y="456"/>
                  </a:cubicBezTo>
                  <a:cubicBezTo>
                    <a:pt x="104" y="457"/>
                    <a:pt x="107" y="457"/>
                    <a:pt x="105" y="457"/>
                  </a:cubicBezTo>
                  <a:cubicBezTo>
                    <a:pt x="102" y="459"/>
                    <a:pt x="105" y="460"/>
                    <a:pt x="108" y="462"/>
                  </a:cubicBezTo>
                  <a:cubicBezTo>
                    <a:pt x="112" y="463"/>
                    <a:pt x="112" y="460"/>
                    <a:pt x="115" y="462"/>
                  </a:cubicBezTo>
                  <a:cubicBezTo>
                    <a:pt x="118" y="462"/>
                    <a:pt x="113" y="463"/>
                    <a:pt x="116" y="463"/>
                  </a:cubicBezTo>
                  <a:cubicBezTo>
                    <a:pt x="121" y="462"/>
                    <a:pt x="115" y="468"/>
                    <a:pt x="119" y="466"/>
                  </a:cubicBezTo>
                  <a:cubicBezTo>
                    <a:pt x="121" y="466"/>
                    <a:pt x="119" y="468"/>
                    <a:pt x="122" y="466"/>
                  </a:cubicBezTo>
                  <a:cubicBezTo>
                    <a:pt x="125" y="466"/>
                    <a:pt x="127" y="470"/>
                    <a:pt x="128" y="468"/>
                  </a:cubicBezTo>
                  <a:cubicBezTo>
                    <a:pt x="130" y="466"/>
                    <a:pt x="131" y="471"/>
                    <a:pt x="128" y="471"/>
                  </a:cubicBezTo>
                  <a:cubicBezTo>
                    <a:pt x="127" y="473"/>
                    <a:pt x="131" y="476"/>
                    <a:pt x="133" y="476"/>
                  </a:cubicBezTo>
                  <a:cubicBezTo>
                    <a:pt x="136" y="474"/>
                    <a:pt x="136" y="471"/>
                    <a:pt x="136" y="474"/>
                  </a:cubicBezTo>
                  <a:cubicBezTo>
                    <a:pt x="136" y="477"/>
                    <a:pt x="137" y="476"/>
                    <a:pt x="137" y="477"/>
                  </a:cubicBezTo>
                  <a:cubicBezTo>
                    <a:pt x="136" y="479"/>
                    <a:pt x="136" y="474"/>
                    <a:pt x="134" y="476"/>
                  </a:cubicBezTo>
                  <a:cubicBezTo>
                    <a:pt x="133" y="477"/>
                    <a:pt x="139" y="480"/>
                    <a:pt x="139" y="479"/>
                  </a:cubicBezTo>
                  <a:cubicBezTo>
                    <a:pt x="139" y="477"/>
                    <a:pt x="140" y="476"/>
                    <a:pt x="140" y="479"/>
                  </a:cubicBezTo>
                  <a:cubicBezTo>
                    <a:pt x="140" y="480"/>
                    <a:pt x="142" y="482"/>
                    <a:pt x="142" y="484"/>
                  </a:cubicBezTo>
                  <a:cubicBezTo>
                    <a:pt x="140" y="485"/>
                    <a:pt x="142" y="485"/>
                    <a:pt x="143" y="484"/>
                  </a:cubicBezTo>
                  <a:cubicBezTo>
                    <a:pt x="143" y="482"/>
                    <a:pt x="143" y="484"/>
                    <a:pt x="143" y="485"/>
                  </a:cubicBezTo>
                  <a:cubicBezTo>
                    <a:pt x="363" y="485"/>
                    <a:pt x="363" y="485"/>
                    <a:pt x="363" y="485"/>
                  </a:cubicBezTo>
                  <a:close/>
                  <a:moveTo>
                    <a:pt x="484" y="328"/>
                  </a:moveTo>
                  <a:cubicBezTo>
                    <a:pt x="488" y="327"/>
                    <a:pt x="491" y="316"/>
                    <a:pt x="484" y="317"/>
                  </a:cubicBezTo>
                  <a:cubicBezTo>
                    <a:pt x="478" y="319"/>
                    <a:pt x="483" y="328"/>
                    <a:pt x="484" y="328"/>
                  </a:cubicBezTo>
                  <a:close/>
                  <a:moveTo>
                    <a:pt x="600" y="325"/>
                  </a:moveTo>
                  <a:cubicBezTo>
                    <a:pt x="603" y="325"/>
                    <a:pt x="606" y="327"/>
                    <a:pt x="605" y="330"/>
                  </a:cubicBezTo>
                  <a:cubicBezTo>
                    <a:pt x="603" y="333"/>
                    <a:pt x="596" y="327"/>
                    <a:pt x="600" y="325"/>
                  </a:cubicBezTo>
                  <a:close/>
                  <a:moveTo>
                    <a:pt x="431" y="235"/>
                  </a:moveTo>
                  <a:cubicBezTo>
                    <a:pt x="431" y="233"/>
                    <a:pt x="425" y="236"/>
                    <a:pt x="428" y="241"/>
                  </a:cubicBezTo>
                  <a:cubicBezTo>
                    <a:pt x="433" y="247"/>
                    <a:pt x="433" y="236"/>
                    <a:pt x="431" y="235"/>
                  </a:cubicBezTo>
                  <a:close/>
                  <a:moveTo>
                    <a:pt x="372" y="96"/>
                  </a:moveTo>
                  <a:cubicBezTo>
                    <a:pt x="383" y="96"/>
                    <a:pt x="379" y="92"/>
                    <a:pt x="370" y="92"/>
                  </a:cubicBezTo>
                  <a:cubicBezTo>
                    <a:pt x="360" y="90"/>
                    <a:pt x="354" y="92"/>
                    <a:pt x="354" y="95"/>
                  </a:cubicBezTo>
                  <a:cubicBezTo>
                    <a:pt x="354" y="98"/>
                    <a:pt x="361" y="96"/>
                    <a:pt x="372" y="96"/>
                  </a:cubicBezTo>
                  <a:close/>
                  <a:moveTo>
                    <a:pt x="296" y="132"/>
                  </a:moveTo>
                  <a:cubicBezTo>
                    <a:pt x="294" y="129"/>
                    <a:pt x="287" y="126"/>
                    <a:pt x="287" y="132"/>
                  </a:cubicBezTo>
                  <a:cubicBezTo>
                    <a:pt x="287" y="137"/>
                    <a:pt x="297" y="135"/>
                    <a:pt x="296" y="132"/>
                  </a:cubicBezTo>
                  <a:close/>
                  <a:moveTo>
                    <a:pt x="183" y="120"/>
                  </a:moveTo>
                  <a:cubicBezTo>
                    <a:pt x="177" y="121"/>
                    <a:pt x="166" y="126"/>
                    <a:pt x="175" y="128"/>
                  </a:cubicBezTo>
                  <a:cubicBezTo>
                    <a:pt x="182" y="128"/>
                    <a:pt x="188" y="117"/>
                    <a:pt x="183" y="120"/>
                  </a:cubicBezTo>
                  <a:close/>
                  <a:moveTo>
                    <a:pt x="207" y="107"/>
                  </a:moveTo>
                  <a:cubicBezTo>
                    <a:pt x="209" y="104"/>
                    <a:pt x="221" y="106"/>
                    <a:pt x="218" y="107"/>
                  </a:cubicBezTo>
                  <a:cubicBezTo>
                    <a:pt x="215" y="109"/>
                    <a:pt x="206" y="109"/>
                    <a:pt x="207" y="107"/>
                  </a:cubicBezTo>
                  <a:close/>
                  <a:moveTo>
                    <a:pt x="213" y="89"/>
                  </a:moveTo>
                  <a:cubicBezTo>
                    <a:pt x="210" y="86"/>
                    <a:pt x="207" y="87"/>
                    <a:pt x="206" y="89"/>
                  </a:cubicBezTo>
                  <a:cubicBezTo>
                    <a:pt x="204" y="89"/>
                    <a:pt x="209" y="92"/>
                    <a:pt x="215" y="92"/>
                  </a:cubicBezTo>
                  <a:cubicBezTo>
                    <a:pt x="218" y="92"/>
                    <a:pt x="218" y="92"/>
                    <a:pt x="213" y="89"/>
                  </a:cubicBezTo>
                  <a:close/>
                  <a:moveTo>
                    <a:pt x="290" y="114"/>
                  </a:moveTo>
                  <a:cubicBezTo>
                    <a:pt x="293" y="117"/>
                    <a:pt x="306" y="112"/>
                    <a:pt x="300" y="112"/>
                  </a:cubicBezTo>
                  <a:cubicBezTo>
                    <a:pt x="294" y="111"/>
                    <a:pt x="296" y="106"/>
                    <a:pt x="290" y="109"/>
                  </a:cubicBezTo>
                  <a:cubicBezTo>
                    <a:pt x="288" y="111"/>
                    <a:pt x="287" y="111"/>
                    <a:pt x="290" y="114"/>
                  </a:cubicBezTo>
                  <a:close/>
                  <a:moveTo>
                    <a:pt x="290" y="118"/>
                  </a:moveTo>
                  <a:cubicBezTo>
                    <a:pt x="288" y="117"/>
                    <a:pt x="302" y="114"/>
                    <a:pt x="305" y="115"/>
                  </a:cubicBezTo>
                  <a:cubicBezTo>
                    <a:pt x="306" y="117"/>
                    <a:pt x="293" y="120"/>
                    <a:pt x="290" y="118"/>
                  </a:cubicBezTo>
                  <a:close/>
                  <a:moveTo>
                    <a:pt x="296" y="121"/>
                  </a:moveTo>
                  <a:cubicBezTo>
                    <a:pt x="293" y="120"/>
                    <a:pt x="303" y="118"/>
                    <a:pt x="305" y="118"/>
                  </a:cubicBezTo>
                  <a:cubicBezTo>
                    <a:pt x="308" y="120"/>
                    <a:pt x="297" y="123"/>
                    <a:pt x="296" y="121"/>
                  </a:cubicBezTo>
                  <a:close/>
                  <a:moveTo>
                    <a:pt x="299" y="125"/>
                  </a:moveTo>
                  <a:cubicBezTo>
                    <a:pt x="297" y="123"/>
                    <a:pt x="306" y="120"/>
                    <a:pt x="308" y="120"/>
                  </a:cubicBezTo>
                  <a:cubicBezTo>
                    <a:pt x="309" y="120"/>
                    <a:pt x="302" y="125"/>
                    <a:pt x="299" y="125"/>
                  </a:cubicBezTo>
                  <a:close/>
                  <a:moveTo>
                    <a:pt x="433" y="73"/>
                  </a:moveTo>
                  <a:cubicBezTo>
                    <a:pt x="436" y="70"/>
                    <a:pt x="443" y="68"/>
                    <a:pt x="443" y="72"/>
                  </a:cubicBezTo>
                  <a:cubicBezTo>
                    <a:pt x="442" y="73"/>
                    <a:pt x="430" y="75"/>
                    <a:pt x="433" y="73"/>
                  </a:cubicBezTo>
                  <a:close/>
                  <a:moveTo>
                    <a:pt x="471" y="437"/>
                  </a:moveTo>
                  <a:cubicBezTo>
                    <a:pt x="474" y="438"/>
                    <a:pt x="477" y="440"/>
                    <a:pt x="478" y="440"/>
                  </a:cubicBezTo>
                  <a:cubicBezTo>
                    <a:pt x="480" y="438"/>
                    <a:pt x="475" y="435"/>
                    <a:pt x="475" y="434"/>
                  </a:cubicBezTo>
                  <a:cubicBezTo>
                    <a:pt x="474" y="432"/>
                    <a:pt x="469" y="432"/>
                    <a:pt x="468" y="435"/>
                  </a:cubicBezTo>
                  <a:cubicBezTo>
                    <a:pt x="466" y="435"/>
                    <a:pt x="468" y="435"/>
                    <a:pt x="471" y="437"/>
                  </a:cubicBezTo>
                  <a:close/>
                  <a:moveTo>
                    <a:pt x="486" y="400"/>
                  </a:moveTo>
                  <a:cubicBezTo>
                    <a:pt x="486" y="398"/>
                    <a:pt x="488" y="397"/>
                    <a:pt x="486" y="400"/>
                  </a:cubicBezTo>
                  <a:cubicBezTo>
                    <a:pt x="484" y="403"/>
                    <a:pt x="484" y="401"/>
                    <a:pt x="486" y="401"/>
                  </a:cubicBezTo>
                  <a:cubicBezTo>
                    <a:pt x="488" y="401"/>
                    <a:pt x="489" y="397"/>
                    <a:pt x="489" y="397"/>
                  </a:cubicBezTo>
                  <a:cubicBezTo>
                    <a:pt x="491" y="397"/>
                    <a:pt x="488" y="401"/>
                    <a:pt x="489" y="401"/>
                  </a:cubicBezTo>
                  <a:cubicBezTo>
                    <a:pt x="491" y="401"/>
                    <a:pt x="491" y="400"/>
                    <a:pt x="491" y="397"/>
                  </a:cubicBezTo>
                  <a:cubicBezTo>
                    <a:pt x="492" y="393"/>
                    <a:pt x="492" y="395"/>
                    <a:pt x="491" y="393"/>
                  </a:cubicBezTo>
                  <a:cubicBezTo>
                    <a:pt x="489" y="392"/>
                    <a:pt x="489" y="392"/>
                    <a:pt x="489" y="393"/>
                  </a:cubicBezTo>
                  <a:cubicBezTo>
                    <a:pt x="488" y="395"/>
                    <a:pt x="488" y="397"/>
                    <a:pt x="488" y="395"/>
                  </a:cubicBezTo>
                  <a:cubicBezTo>
                    <a:pt x="488" y="393"/>
                    <a:pt x="488" y="392"/>
                    <a:pt x="488" y="393"/>
                  </a:cubicBezTo>
                  <a:cubicBezTo>
                    <a:pt x="486" y="393"/>
                    <a:pt x="488" y="393"/>
                    <a:pt x="488" y="395"/>
                  </a:cubicBezTo>
                  <a:cubicBezTo>
                    <a:pt x="486" y="397"/>
                    <a:pt x="486" y="397"/>
                    <a:pt x="484" y="398"/>
                  </a:cubicBezTo>
                  <a:cubicBezTo>
                    <a:pt x="483" y="400"/>
                    <a:pt x="483" y="400"/>
                    <a:pt x="483" y="401"/>
                  </a:cubicBezTo>
                  <a:cubicBezTo>
                    <a:pt x="484" y="403"/>
                    <a:pt x="484" y="401"/>
                    <a:pt x="486" y="400"/>
                  </a:cubicBezTo>
                  <a:close/>
                  <a:moveTo>
                    <a:pt x="494" y="398"/>
                  </a:moveTo>
                  <a:cubicBezTo>
                    <a:pt x="494" y="397"/>
                    <a:pt x="494" y="393"/>
                    <a:pt x="494" y="393"/>
                  </a:cubicBezTo>
                  <a:cubicBezTo>
                    <a:pt x="492" y="393"/>
                    <a:pt x="492" y="395"/>
                    <a:pt x="492" y="398"/>
                  </a:cubicBezTo>
                  <a:cubicBezTo>
                    <a:pt x="491" y="398"/>
                    <a:pt x="492" y="398"/>
                    <a:pt x="494" y="398"/>
                  </a:cubicBezTo>
                  <a:close/>
                  <a:moveTo>
                    <a:pt x="484" y="397"/>
                  </a:moveTo>
                  <a:cubicBezTo>
                    <a:pt x="486" y="395"/>
                    <a:pt x="486" y="393"/>
                    <a:pt x="486" y="393"/>
                  </a:cubicBezTo>
                  <a:cubicBezTo>
                    <a:pt x="484" y="395"/>
                    <a:pt x="483" y="395"/>
                    <a:pt x="483" y="397"/>
                  </a:cubicBezTo>
                  <a:cubicBezTo>
                    <a:pt x="481" y="398"/>
                    <a:pt x="483" y="398"/>
                    <a:pt x="484" y="397"/>
                  </a:cubicBezTo>
                  <a:close/>
                  <a:moveTo>
                    <a:pt x="577" y="345"/>
                  </a:moveTo>
                  <a:cubicBezTo>
                    <a:pt x="574" y="345"/>
                    <a:pt x="577" y="339"/>
                    <a:pt x="579" y="341"/>
                  </a:cubicBezTo>
                  <a:cubicBezTo>
                    <a:pt x="582" y="342"/>
                    <a:pt x="579" y="345"/>
                    <a:pt x="577" y="345"/>
                  </a:cubicBezTo>
                  <a:close/>
                </a:path>
              </a:pathLst>
            </a:custGeom>
            <a:grpFill/>
            <a:ln w="6350" cmpd="sng">
              <a:solidFill>
                <a:schemeClr val="bg1"/>
              </a:solidFill>
              <a:round/>
              <a:headEnd/>
              <a:tailEnd/>
            </a:ln>
          </p:spPr>
          <p:txBody>
            <a:bodyPr/>
            <a:lstStyle/>
            <a:p>
              <a:endParaRPr lang="en-GB"/>
            </a:p>
          </p:txBody>
        </p:sp>
        <p:sp>
          <p:nvSpPr>
            <p:cNvPr id="78" name="Freeform 270">
              <a:extLst>
                <a:ext uri="{FF2B5EF4-FFF2-40B4-BE49-F238E27FC236}">
                  <a16:creationId xmlns:a16="http://schemas.microsoft.com/office/drawing/2014/main" id="{95FB5B5A-6DA1-BAB7-89EA-5E28639991C5}"/>
                </a:ext>
              </a:extLst>
            </p:cNvPr>
            <p:cNvSpPr>
              <a:spLocks noGrp="1" noRot="1" noMove="1" noResize="1" noEditPoints="1" noAdjustHandles="1" noChangeArrowheads="1" noChangeShapeType="1"/>
            </p:cNvSpPr>
            <p:nvPr/>
          </p:nvSpPr>
          <p:spPr bwMode="auto">
            <a:xfrm>
              <a:off x="4301598" y="3921541"/>
              <a:ext cx="23941" cy="11332"/>
            </a:xfrm>
            <a:custGeom>
              <a:avLst/>
              <a:gdLst/>
              <a:ahLst/>
              <a:cxnLst>
                <a:cxn ang="0">
                  <a:pos x="0" y="2"/>
                </a:cxn>
                <a:cxn ang="0">
                  <a:pos x="6" y="2"/>
                </a:cxn>
                <a:cxn ang="0">
                  <a:pos x="0" y="2"/>
                </a:cxn>
              </a:cxnLst>
              <a:rect l="0" t="0" r="r" b="b"/>
              <a:pathLst>
                <a:path w="8" h="4">
                  <a:moveTo>
                    <a:pt x="0" y="2"/>
                  </a:moveTo>
                  <a:cubicBezTo>
                    <a:pt x="2" y="0"/>
                    <a:pt x="8" y="2"/>
                    <a:pt x="6" y="2"/>
                  </a:cubicBezTo>
                  <a:cubicBezTo>
                    <a:pt x="5" y="4"/>
                    <a:pt x="0" y="4"/>
                    <a:pt x="0" y="2"/>
                  </a:cubicBezTo>
                </a:path>
              </a:pathLst>
            </a:custGeom>
            <a:grpFill/>
            <a:ln w="6350" cmpd="sng">
              <a:solidFill>
                <a:schemeClr val="bg1"/>
              </a:solidFill>
              <a:round/>
              <a:headEnd/>
              <a:tailEnd/>
            </a:ln>
          </p:spPr>
          <p:txBody>
            <a:bodyPr/>
            <a:lstStyle/>
            <a:p>
              <a:endParaRPr lang="en-GB"/>
            </a:p>
          </p:txBody>
        </p:sp>
        <p:sp>
          <p:nvSpPr>
            <p:cNvPr id="79" name="Freeform 271">
              <a:extLst>
                <a:ext uri="{FF2B5EF4-FFF2-40B4-BE49-F238E27FC236}">
                  <a16:creationId xmlns:a16="http://schemas.microsoft.com/office/drawing/2014/main" id="{1DF22CF0-5077-770A-208D-D8176DB57E51}"/>
                </a:ext>
              </a:extLst>
            </p:cNvPr>
            <p:cNvSpPr>
              <a:spLocks noGrp="1" noRot="1" noMove="1" noResize="1" noEditPoints="1" noAdjustHandles="1" noChangeArrowheads="1" noChangeShapeType="1"/>
            </p:cNvSpPr>
            <p:nvPr/>
          </p:nvSpPr>
          <p:spPr bwMode="auto">
            <a:xfrm>
              <a:off x="4264889" y="3892400"/>
              <a:ext cx="14364" cy="9713"/>
            </a:xfrm>
            <a:custGeom>
              <a:avLst/>
              <a:gdLst/>
              <a:ahLst/>
              <a:cxnLst>
                <a:cxn ang="0">
                  <a:pos x="0" y="2"/>
                </a:cxn>
                <a:cxn ang="0">
                  <a:pos x="3" y="2"/>
                </a:cxn>
                <a:cxn ang="0">
                  <a:pos x="0" y="2"/>
                </a:cxn>
              </a:cxnLst>
              <a:rect l="0" t="0" r="r" b="b"/>
              <a:pathLst>
                <a:path w="5" h="3">
                  <a:moveTo>
                    <a:pt x="0" y="2"/>
                  </a:moveTo>
                  <a:cubicBezTo>
                    <a:pt x="0" y="0"/>
                    <a:pt x="5" y="0"/>
                    <a:pt x="3" y="2"/>
                  </a:cubicBezTo>
                  <a:cubicBezTo>
                    <a:pt x="3" y="3"/>
                    <a:pt x="0" y="2"/>
                    <a:pt x="0" y="2"/>
                  </a:cubicBezTo>
                </a:path>
              </a:pathLst>
            </a:custGeom>
            <a:grpFill/>
            <a:ln w="6350" cmpd="sng">
              <a:solidFill>
                <a:schemeClr val="bg1"/>
              </a:solidFill>
              <a:round/>
              <a:headEnd/>
              <a:tailEnd/>
            </a:ln>
          </p:spPr>
          <p:txBody>
            <a:bodyPr/>
            <a:lstStyle/>
            <a:p>
              <a:endParaRPr lang="en-GB"/>
            </a:p>
          </p:txBody>
        </p:sp>
        <p:sp>
          <p:nvSpPr>
            <p:cNvPr id="80" name="Freeform 272">
              <a:extLst>
                <a:ext uri="{FF2B5EF4-FFF2-40B4-BE49-F238E27FC236}">
                  <a16:creationId xmlns:a16="http://schemas.microsoft.com/office/drawing/2014/main" id="{41E21E6A-333C-D6F5-CC22-72524BCE455F}"/>
                </a:ext>
              </a:extLst>
            </p:cNvPr>
            <p:cNvSpPr>
              <a:spLocks noGrp="1" noRot="1" noMove="1" noResize="1" noEditPoints="1" noAdjustHandles="1" noChangeArrowheads="1" noChangeShapeType="1"/>
            </p:cNvSpPr>
            <p:nvPr/>
          </p:nvSpPr>
          <p:spPr bwMode="auto">
            <a:xfrm>
              <a:off x="4236160" y="3895637"/>
              <a:ext cx="19152" cy="12952"/>
            </a:xfrm>
            <a:custGeom>
              <a:avLst/>
              <a:gdLst/>
              <a:ahLst/>
              <a:cxnLst>
                <a:cxn ang="0">
                  <a:pos x="0" y="2"/>
                </a:cxn>
                <a:cxn ang="0">
                  <a:pos x="4" y="4"/>
                </a:cxn>
                <a:cxn ang="0">
                  <a:pos x="0" y="2"/>
                </a:cxn>
              </a:cxnLst>
              <a:rect l="0" t="0" r="r" b="b"/>
              <a:pathLst>
                <a:path w="6" h="4">
                  <a:moveTo>
                    <a:pt x="0" y="2"/>
                  </a:moveTo>
                  <a:cubicBezTo>
                    <a:pt x="1" y="0"/>
                    <a:pt x="6" y="4"/>
                    <a:pt x="4" y="4"/>
                  </a:cubicBezTo>
                  <a:cubicBezTo>
                    <a:pt x="1" y="4"/>
                    <a:pt x="0" y="4"/>
                    <a:pt x="0" y="2"/>
                  </a:cubicBezTo>
                </a:path>
              </a:pathLst>
            </a:custGeom>
            <a:grpFill/>
            <a:ln w="6350" cmpd="sng">
              <a:solidFill>
                <a:schemeClr val="bg1"/>
              </a:solidFill>
              <a:round/>
              <a:headEnd/>
              <a:tailEnd/>
            </a:ln>
          </p:spPr>
          <p:txBody>
            <a:bodyPr/>
            <a:lstStyle/>
            <a:p>
              <a:endParaRPr lang="en-GB"/>
            </a:p>
          </p:txBody>
        </p:sp>
        <p:sp>
          <p:nvSpPr>
            <p:cNvPr id="81" name="Freeform 289">
              <a:extLst>
                <a:ext uri="{FF2B5EF4-FFF2-40B4-BE49-F238E27FC236}">
                  <a16:creationId xmlns:a16="http://schemas.microsoft.com/office/drawing/2014/main" id="{FCE76981-29FF-B15E-E895-6986C6541EC2}"/>
                </a:ext>
              </a:extLst>
            </p:cNvPr>
            <p:cNvSpPr>
              <a:spLocks noGrp="1" noRot="1" noMove="1" noResize="1" noEditPoints="1" noAdjustHandles="1" noChangeArrowheads="1" noChangeShapeType="1"/>
            </p:cNvSpPr>
            <p:nvPr/>
          </p:nvSpPr>
          <p:spPr bwMode="auto">
            <a:xfrm>
              <a:off x="806250" y="2598867"/>
              <a:ext cx="2529738" cy="1978345"/>
            </a:xfrm>
            <a:custGeom>
              <a:avLst/>
              <a:gdLst/>
              <a:ahLst/>
              <a:cxnLst>
                <a:cxn ang="0">
                  <a:pos x="124" y="195"/>
                </a:cxn>
                <a:cxn ang="0">
                  <a:pos x="127" y="181"/>
                </a:cxn>
                <a:cxn ang="0">
                  <a:pos x="161" y="164"/>
                </a:cxn>
                <a:cxn ang="0">
                  <a:pos x="271" y="185"/>
                </a:cxn>
                <a:cxn ang="0">
                  <a:pos x="262" y="193"/>
                </a:cxn>
                <a:cxn ang="0">
                  <a:pos x="257" y="198"/>
                </a:cxn>
                <a:cxn ang="0">
                  <a:pos x="255" y="193"/>
                </a:cxn>
                <a:cxn ang="0">
                  <a:pos x="271" y="209"/>
                </a:cxn>
                <a:cxn ang="0">
                  <a:pos x="300" y="227"/>
                </a:cxn>
                <a:cxn ang="0">
                  <a:pos x="277" y="212"/>
                </a:cxn>
                <a:cxn ang="0">
                  <a:pos x="278" y="216"/>
                </a:cxn>
                <a:cxn ang="0">
                  <a:pos x="287" y="224"/>
                </a:cxn>
                <a:cxn ang="0">
                  <a:pos x="278" y="207"/>
                </a:cxn>
                <a:cxn ang="0">
                  <a:pos x="278" y="221"/>
                </a:cxn>
                <a:cxn ang="0">
                  <a:pos x="100" y="6"/>
                </a:cxn>
                <a:cxn ang="0">
                  <a:pos x="56" y="76"/>
                </a:cxn>
                <a:cxn ang="0">
                  <a:pos x="59" y="97"/>
                </a:cxn>
                <a:cxn ang="0">
                  <a:pos x="50" y="168"/>
                </a:cxn>
                <a:cxn ang="0">
                  <a:pos x="53" y="212"/>
                </a:cxn>
                <a:cxn ang="0">
                  <a:pos x="100" y="192"/>
                </a:cxn>
                <a:cxn ang="0">
                  <a:pos x="143" y="167"/>
                </a:cxn>
                <a:cxn ang="0">
                  <a:pos x="227" y="165"/>
                </a:cxn>
                <a:cxn ang="0">
                  <a:pos x="278" y="198"/>
                </a:cxn>
                <a:cxn ang="0">
                  <a:pos x="304" y="212"/>
                </a:cxn>
                <a:cxn ang="0">
                  <a:pos x="265" y="168"/>
                </a:cxn>
                <a:cxn ang="0">
                  <a:pos x="227" y="157"/>
                </a:cxn>
                <a:cxn ang="0">
                  <a:pos x="727" y="361"/>
                </a:cxn>
                <a:cxn ang="0">
                  <a:pos x="679" y="381"/>
                </a:cxn>
                <a:cxn ang="0">
                  <a:pos x="671" y="355"/>
                </a:cxn>
                <a:cxn ang="0">
                  <a:pos x="651" y="349"/>
                </a:cxn>
                <a:cxn ang="0">
                  <a:pos x="638" y="349"/>
                </a:cxn>
                <a:cxn ang="0">
                  <a:pos x="667" y="327"/>
                </a:cxn>
                <a:cxn ang="0">
                  <a:pos x="615" y="325"/>
                </a:cxn>
                <a:cxn ang="0">
                  <a:pos x="590" y="302"/>
                </a:cxn>
                <a:cxn ang="0">
                  <a:pos x="348" y="305"/>
                </a:cxn>
                <a:cxn ang="0">
                  <a:pos x="374" y="448"/>
                </a:cxn>
                <a:cxn ang="0">
                  <a:pos x="478" y="489"/>
                </a:cxn>
                <a:cxn ang="0">
                  <a:pos x="563" y="535"/>
                </a:cxn>
                <a:cxn ang="0">
                  <a:pos x="607" y="512"/>
                </a:cxn>
                <a:cxn ang="0">
                  <a:pos x="625" y="512"/>
                </a:cxn>
                <a:cxn ang="0">
                  <a:pos x="639" y="504"/>
                </a:cxn>
                <a:cxn ang="0">
                  <a:pos x="680" y="532"/>
                </a:cxn>
                <a:cxn ang="0">
                  <a:pos x="700" y="543"/>
                </a:cxn>
                <a:cxn ang="0">
                  <a:pos x="730" y="453"/>
                </a:cxn>
                <a:cxn ang="0">
                  <a:pos x="730" y="442"/>
                </a:cxn>
                <a:cxn ang="0">
                  <a:pos x="729" y="411"/>
                </a:cxn>
                <a:cxn ang="0">
                  <a:pos x="738" y="420"/>
                </a:cxn>
                <a:cxn ang="0">
                  <a:pos x="758" y="386"/>
                </a:cxn>
                <a:cxn ang="0">
                  <a:pos x="773" y="374"/>
                </a:cxn>
                <a:cxn ang="0">
                  <a:pos x="802" y="347"/>
                </a:cxn>
                <a:cxn ang="0">
                  <a:pos x="787" y="316"/>
                </a:cxn>
                <a:cxn ang="0">
                  <a:pos x="769" y="342"/>
                </a:cxn>
                <a:cxn ang="0">
                  <a:pos x="100" y="619"/>
                </a:cxn>
                <a:cxn ang="0">
                  <a:pos x="99" y="610"/>
                </a:cxn>
                <a:cxn ang="0">
                  <a:pos x="92" y="599"/>
                </a:cxn>
                <a:cxn ang="0">
                  <a:pos x="82" y="596"/>
                </a:cxn>
                <a:cxn ang="0">
                  <a:pos x="67" y="590"/>
                </a:cxn>
                <a:cxn ang="0">
                  <a:pos x="89" y="597"/>
                </a:cxn>
                <a:cxn ang="0">
                  <a:pos x="64" y="591"/>
                </a:cxn>
              </a:cxnLst>
              <a:rect l="0" t="0" r="r" b="b"/>
              <a:pathLst>
                <a:path w="817" h="630">
                  <a:moveTo>
                    <a:pt x="108" y="199"/>
                  </a:moveTo>
                  <a:cubicBezTo>
                    <a:pt x="108" y="196"/>
                    <a:pt x="105" y="195"/>
                    <a:pt x="108" y="192"/>
                  </a:cubicBezTo>
                  <a:cubicBezTo>
                    <a:pt x="112" y="190"/>
                    <a:pt x="114" y="193"/>
                    <a:pt x="114" y="190"/>
                  </a:cubicBezTo>
                  <a:cubicBezTo>
                    <a:pt x="114" y="188"/>
                    <a:pt x="114" y="187"/>
                    <a:pt x="115" y="188"/>
                  </a:cubicBezTo>
                  <a:cubicBezTo>
                    <a:pt x="117" y="190"/>
                    <a:pt x="120" y="188"/>
                    <a:pt x="118" y="187"/>
                  </a:cubicBezTo>
                  <a:cubicBezTo>
                    <a:pt x="118" y="185"/>
                    <a:pt x="120" y="187"/>
                    <a:pt x="121" y="187"/>
                  </a:cubicBezTo>
                  <a:cubicBezTo>
                    <a:pt x="123" y="188"/>
                    <a:pt x="124" y="187"/>
                    <a:pt x="124" y="188"/>
                  </a:cubicBezTo>
                  <a:cubicBezTo>
                    <a:pt x="126" y="190"/>
                    <a:pt x="124" y="190"/>
                    <a:pt x="126" y="190"/>
                  </a:cubicBezTo>
                  <a:cubicBezTo>
                    <a:pt x="127" y="192"/>
                    <a:pt x="126" y="193"/>
                    <a:pt x="124" y="195"/>
                  </a:cubicBezTo>
                  <a:cubicBezTo>
                    <a:pt x="123" y="196"/>
                    <a:pt x="123" y="196"/>
                    <a:pt x="120" y="196"/>
                  </a:cubicBezTo>
                  <a:cubicBezTo>
                    <a:pt x="117" y="196"/>
                    <a:pt x="115" y="198"/>
                    <a:pt x="115" y="199"/>
                  </a:cubicBezTo>
                  <a:cubicBezTo>
                    <a:pt x="115" y="201"/>
                    <a:pt x="115" y="199"/>
                    <a:pt x="114" y="201"/>
                  </a:cubicBezTo>
                  <a:cubicBezTo>
                    <a:pt x="112" y="202"/>
                    <a:pt x="111" y="202"/>
                    <a:pt x="112" y="201"/>
                  </a:cubicBezTo>
                  <a:cubicBezTo>
                    <a:pt x="115" y="198"/>
                    <a:pt x="111" y="199"/>
                    <a:pt x="111" y="199"/>
                  </a:cubicBezTo>
                  <a:cubicBezTo>
                    <a:pt x="111" y="201"/>
                    <a:pt x="109" y="201"/>
                    <a:pt x="108" y="199"/>
                  </a:cubicBezTo>
                  <a:close/>
                  <a:moveTo>
                    <a:pt x="123" y="185"/>
                  </a:moveTo>
                  <a:cubicBezTo>
                    <a:pt x="124" y="184"/>
                    <a:pt x="124" y="184"/>
                    <a:pt x="126" y="184"/>
                  </a:cubicBezTo>
                  <a:cubicBezTo>
                    <a:pt x="127" y="184"/>
                    <a:pt x="129" y="184"/>
                    <a:pt x="127" y="181"/>
                  </a:cubicBezTo>
                  <a:cubicBezTo>
                    <a:pt x="126" y="179"/>
                    <a:pt x="126" y="182"/>
                    <a:pt x="124" y="181"/>
                  </a:cubicBezTo>
                  <a:cubicBezTo>
                    <a:pt x="124" y="181"/>
                    <a:pt x="121" y="179"/>
                    <a:pt x="121" y="182"/>
                  </a:cubicBezTo>
                  <a:cubicBezTo>
                    <a:pt x="123" y="184"/>
                    <a:pt x="121" y="182"/>
                    <a:pt x="120" y="182"/>
                  </a:cubicBezTo>
                  <a:cubicBezTo>
                    <a:pt x="118" y="184"/>
                    <a:pt x="118" y="185"/>
                    <a:pt x="120" y="185"/>
                  </a:cubicBezTo>
                  <a:cubicBezTo>
                    <a:pt x="121" y="187"/>
                    <a:pt x="121" y="187"/>
                    <a:pt x="123" y="185"/>
                  </a:cubicBezTo>
                  <a:close/>
                  <a:moveTo>
                    <a:pt x="164" y="164"/>
                  </a:moveTo>
                  <a:cubicBezTo>
                    <a:pt x="166" y="162"/>
                    <a:pt x="164" y="162"/>
                    <a:pt x="167" y="159"/>
                  </a:cubicBezTo>
                  <a:cubicBezTo>
                    <a:pt x="169" y="156"/>
                    <a:pt x="167" y="156"/>
                    <a:pt x="166" y="157"/>
                  </a:cubicBezTo>
                  <a:cubicBezTo>
                    <a:pt x="166" y="159"/>
                    <a:pt x="163" y="160"/>
                    <a:pt x="161" y="164"/>
                  </a:cubicBezTo>
                  <a:cubicBezTo>
                    <a:pt x="159" y="164"/>
                    <a:pt x="163" y="164"/>
                    <a:pt x="164" y="164"/>
                  </a:cubicBezTo>
                  <a:close/>
                  <a:moveTo>
                    <a:pt x="173" y="156"/>
                  </a:moveTo>
                  <a:cubicBezTo>
                    <a:pt x="175" y="156"/>
                    <a:pt x="175" y="156"/>
                    <a:pt x="173" y="154"/>
                  </a:cubicBezTo>
                  <a:cubicBezTo>
                    <a:pt x="170" y="154"/>
                    <a:pt x="170" y="156"/>
                    <a:pt x="170" y="157"/>
                  </a:cubicBezTo>
                  <a:cubicBezTo>
                    <a:pt x="170" y="159"/>
                    <a:pt x="172" y="157"/>
                    <a:pt x="173" y="156"/>
                  </a:cubicBezTo>
                  <a:close/>
                  <a:moveTo>
                    <a:pt x="269" y="198"/>
                  </a:moveTo>
                  <a:cubicBezTo>
                    <a:pt x="272" y="196"/>
                    <a:pt x="269" y="195"/>
                    <a:pt x="272" y="195"/>
                  </a:cubicBezTo>
                  <a:cubicBezTo>
                    <a:pt x="274" y="195"/>
                    <a:pt x="271" y="192"/>
                    <a:pt x="272" y="192"/>
                  </a:cubicBezTo>
                  <a:cubicBezTo>
                    <a:pt x="274" y="192"/>
                    <a:pt x="272" y="187"/>
                    <a:pt x="271" y="185"/>
                  </a:cubicBezTo>
                  <a:cubicBezTo>
                    <a:pt x="269" y="182"/>
                    <a:pt x="268" y="185"/>
                    <a:pt x="266" y="182"/>
                  </a:cubicBezTo>
                  <a:cubicBezTo>
                    <a:pt x="263" y="181"/>
                    <a:pt x="265" y="182"/>
                    <a:pt x="265" y="185"/>
                  </a:cubicBezTo>
                  <a:cubicBezTo>
                    <a:pt x="266" y="188"/>
                    <a:pt x="266" y="190"/>
                    <a:pt x="268" y="193"/>
                  </a:cubicBezTo>
                  <a:cubicBezTo>
                    <a:pt x="269" y="196"/>
                    <a:pt x="266" y="193"/>
                    <a:pt x="266" y="198"/>
                  </a:cubicBezTo>
                  <a:cubicBezTo>
                    <a:pt x="266" y="199"/>
                    <a:pt x="268" y="198"/>
                    <a:pt x="269" y="198"/>
                  </a:cubicBezTo>
                  <a:close/>
                  <a:moveTo>
                    <a:pt x="265" y="207"/>
                  </a:moveTo>
                  <a:cubicBezTo>
                    <a:pt x="268" y="212"/>
                    <a:pt x="266" y="209"/>
                    <a:pt x="266" y="206"/>
                  </a:cubicBezTo>
                  <a:cubicBezTo>
                    <a:pt x="266" y="204"/>
                    <a:pt x="268" y="206"/>
                    <a:pt x="266" y="201"/>
                  </a:cubicBezTo>
                  <a:cubicBezTo>
                    <a:pt x="265" y="196"/>
                    <a:pt x="265" y="195"/>
                    <a:pt x="262" y="193"/>
                  </a:cubicBezTo>
                  <a:cubicBezTo>
                    <a:pt x="258" y="190"/>
                    <a:pt x="258" y="195"/>
                    <a:pt x="258" y="196"/>
                  </a:cubicBezTo>
                  <a:cubicBezTo>
                    <a:pt x="260" y="196"/>
                    <a:pt x="262" y="198"/>
                    <a:pt x="260" y="199"/>
                  </a:cubicBezTo>
                  <a:cubicBezTo>
                    <a:pt x="260" y="202"/>
                    <a:pt x="263" y="201"/>
                    <a:pt x="263" y="202"/>
                  </a:cubicBezTo>
                  <a:cubicBezTo>
                    <a:pt x="262" y="206"/>
                    <a:pt x="263" y="202"/>
                    <a:pt x="263" y="206"/>
                  </a:cubicBezTo>
                  <a:cubicBezTo>
                    <a:pt x="263" y="207"/>
                    <a:pt x="265" y="207"/>
                    <a:pt x="265" y="207"/>
                  </a:cubicBezTo>
                  <a:close/>
                  <a:moveTo>
                    <a:pt x="257" y="198"/>
                  </a:moveTo>
                  <a:cubicBezTo>
                    <a:pt x="257" y="198"/>
                    <a:pt x="257" y="199"/>
                    <a:pt x="258" y="199"/>
                  </a:cubicBezTo>
                  <a:cubicBezTo>
                    <a:pt x="258" y="198"/>
                    <a:pt x="257" y="193"/>
                    <a:pt x="257" y="195"/>
                  </a:cubicBezTo>
                  <a:cubicBezTo>
                    <a:pt x="257" y="195"/>
                    <a:pt x="257" y="196"/>
                    <a:pt x="257" y="198"/>
                  </a:cubicBezTo>
                  <a:close/>
                  <a:moveTo>
                    <a:pt x="258" y="190"/>
                  </a:moveTo>
                  <a:cubicBezTo>
                    <a:pt x="257" y="188"/>
                    <a:pt x="258" y="188"/>
                    <a:pt x="262" y="192"/>
                  </a:cubicBezTo>
                  <a:cubicBezTo>
                    <a:pt x="265" y="193"/>
                    <a:pt x="266" y="193"/>
                    <a:pt x="265" y="190"/>
                  </a:cubicBezTo>
                  <a:cubicBezTo>
                    <a:pt x="265" y="188"/>
                    <a:pt x="263" y="188"/>
                    <a:pt x="265" y="187"/>
                  </a:cubicBezTo>
                  <a:cubicBezTo>
                    <a:pt x="265" y="185"/>
                    <a:pt x="260" y="184"/>
                    <a:pt x="258" y="182"/>
                  </a:cubicBezTo>
                  <a:cubicBezTo>
                    <a:pt x="257" y="182"/>
                    <a:pt x="255" y="184"/>
                    <a:pt x="254" y="184"/>
                  </a:cubicBezTo>
                  <a:cubicBezTo>
                    <a:pt x="252" y="182"/>
                    <a:pt x="252" y="184"/>
                    <a:pt x="252" y="185"/>
                  </a:cubicBezTo>
                  <a:cubicBezTo>
                    <a:pt x="251" y="187"/>
                    <a:pt x="251" y="187"/>
                    <a:pt x="254" y="188"/>
                  </a:cubicBezTo>
                  <a:cubicBezTo>
                    <a:pt x="255" y="190"/>
                    <a:pt x="252" y="190"/>
                    <a:pt x="255" y="193"/>
                  </a:cubicBezTo>
                  <a:cubicBezTo>
                    <a:pt x="257" y="193"/>
                    <a:pt x="260" y="192"/>
                    <a:pt x="258" y="190"/>
                  </a:cubicBezTo>
                  <a:close/>
                  <a:moveTo>
                    <a:pt x="278" y="204"/>
                  </a:moveTo>
                  <a:cubicBezTo>
                    <a:pt x="280" y="202"/>
                    <a:pt x="280" y="201"/>
                    <a:pt x="280" y="199"/>
                  </a:cubicBezTo>
                  <a:cubicBezTo>
                    <a:pt x="278" y="198"/>
                    <a:pt x="278" y="199"/>
                    <a:pt x="275" y="198"/>
                  </a:cubicBezTo>
                  <a:cubicBezTo>
                    <a:pt x="274" y="198"/>
                    <a:pt x="272" y="198"/>
                    <a:pt x="272" y="199"/>
                  </a:cubicBezTo>
                  <a:cubicBezTo>
                    <a:pt x="272" y="202"/>
                    <a:pt x="275" y="199"/>
                    <a:pt x="275" y="202"/>
                  </a:cubicBezTo>
                  <a:cubicBezTo>
                    <a:pt x="274" y="207"/>
                    <a:pt x="275" y="206"/>
                    <a:pt x="278" y="206"/>
                  </a:cubicBezTo>
                  <a:cubicBezTo>
                    <a:pt x="280" y="207"/>
                    <a:pt x="278" y="204"/>
                    <a:pt x="278" y="204"/>
                  </a:cubicBezTo>
                  <a:close/>
                  <a:moveTo>
                    <a:pt x="271" y="209"/>
                  </a:moveTo>
                  <a:cubicBezTo>
                    <a:pt x="272" y="212"/>
                    <a:pt x="272" y="210"/>
                    <a:pt x="272" y="209"/>
                  </a:cubicBezTo>
                  <a:cubicBezTo>
                    <a:pt x="274" y="207"/>
                    <a:pt x="272" y="207"/>
                    <a:pt x="274" y="204"/>
                  </a:cubicBezTo>
                  <a:cubicBezTo>
                    <a:pt x="274" y="201"/>
                    <a:pt x="272" y="202"/>
                    <a:pt x="272" y="201"/>
                  </a:cubicBezTo>
                  <a:cubicBezTo>
                    <a:pt x="271" y="199"/>
                    <a:pt x="271" y="199"/>
                    <a:pt x="269" y="199"/>
                  </a:cubicBezTo>
                  <a:cubicBezTo>
                    <a:pt x="268" y="201"/>
                    <a:pt x="268" y="201"/>
                    <a:pt x="269" y="204"/>
                  </a:cubicBezTo>
                  <a:cubicBezTo>
                    <a:pt x="271" y="206"/>
                    <a:pt x="272" y="207"/>
                    <a:pt x="271" y="207"/>
                  </a:cubicBezTo>
                  <a:cubicBezTo>
                    <a:pt x="269" y="206"/>
                    <a:pt x="269" y="207"/>
                    <a:pt x="269" y="210"/>
                  </a:cubicBezTo>
                  <a:cubicBezTo>
                    <a:pt x="271" y="213"/>
                    <a:pt x="271" y="207"/>
                    <a:pt x="271" y="209"/>
                  </a:cubicBezTo>
                  <a:close/>
                  <a:moveTo>
                    <a:pt x="300" y="227"/>
                  </a:moveTo>
                  <a:cubicBezTo>
                    <a:pt x="301" y="226"/>
                    <a:pt x="301" y="226"/>
                    <a:pt x="303" y="224"/>
                  </a:cubicBezTo>
                  <a:cubicBezTo>
                    <a:pt x="303" y="224"/>
                    <a:pt x="301" y="224"/>
                    <a:pt x="301" y="226"/>
                  </a:cubicBezTo>
                  <a:cubicBezTo>
                    <a:pt x="300" y="226"/>
                    <a:pt x="298" y="227"/>
                    <a:pt x="300" y="227"/>
                  </a:cubicBezTo>
                  <a:cubicBezTo>
                    <a:pt x="300" y="227"/>
                    <a:pt x="300" y="227"/>
                    <a:pt x="300" y="227"/>
                  </a:cubicBezTo>
                  <a:close/>
                  <a:moveTo>
                    <a:pt x="293" y="224"/>
                  </a:moveTo>
                  <a:cubicBezTo>
                    <a:pt x="293" y="224"/>
                    <a:pt x="293" y="224"/>
                    <a:pt x="292" y="224"/>
                  </a:cubicBezTo>
                  <a:cubicBezTo>
                    <a:pt x="292" y="224"/>
                    <a:pt x="292" y="224"/>
                    <a:pt x="292" y="226"/>
                  </a:cubicBezTo>
                  <a:cubicBezTo>
                    <a:pt x="293" y="226"/>
                    <a:pt x="293" y="226"/>
                    <a:pt x="293" y="224"/>
                  </a:cubicBezTo>
                  <a:close/>
                  <a:moveTo>
                    <a:pt x="277" y="212"/>
                  </a:moveTo>
                  <a:cubicBezTo>
                    <a:pt x="278" y="212"/>
                    <a:pt x="278" y="210"/>
                    <a:pt x="277" y="210"/>
                  </a:cubicBezTo>
                  <a:cubicBezTo>
                    <a:pt x="275" y="209"/>
                    <a:pt x="274" y="210"/>
                    <a:pt x="275" y="210"/>
                  </a:cubicBezTo>
                  <a:cubicBezTo>
                    <a:pt x="275" y="210"/>
                    <a:pt x="274" y="210"/>
                    <a:pt x="274" y="212"/>
                  </a:cubicBezTo>
                  <a:cubicBezTo>
                    <a:pt x="274" y="212"/>
                    <a:pt x="272" y="213"/>
                    <a:pt x="275" y="212"/>
                  </a:cubicBezTo>
                  <a:cubicBezTo>
                    <a:pt x="275" y="212"/>
                    <a:pt x="275" y="212"/>
                    <a:pt x="277" y="212"/>
                  </a:cubicBezTo>
                  <a:close/>
                  <a:moveTo>
                    <a:pt x="278" y="212"/>
                  </a:moveTo>
                  <a:cubicBezTo>
                    <a:pt x="277" y="213"/>
                    <a:pt x="278" y="212"/>
                    <a:pt x="278" y="213"/>
                  </a:cubicBezTo>
                  <a:cubicBezTo>
                    <a:pt x="278" y="215"/>
                    <a:pt x="277" y="213"/>
                    <a:pt x="277" y="215"/>
                  </a:cubicBezTo>
                  <a:cubicBezTo>
                    <a:pt x="277" y="216"/>
                    <a:pt x="277" y="216"/>
                    <a:pt x="278" y="216"/>
                  </a:cubicBezTo>
                  <a:cubicBezTo>
                    <a:pt x="280" y="216"/>
                    <a:pt x="278" y="216"/>
                    <a:pt x="280" y="218"/>
                  </a:cubicBezTo>
                  <a:cubicBezTo>
                    <a:pt x="280" y="220"/>
                    <a:pt x="277" y="220"/>
                    <a:pt x="277" y="220"/>
                  </a:cubicBezTo>
                  <a:cubicBezTo>
                    <a:pt x="278" y="221"/>
                    <a:pt x="278" y="221"/>
                    <a:pt x="280" y="221"/>
                  </a:cubicBezTo>
                  <a:cubicBezTo>
                    <a:pt x="280" y="220"/>
                    <a:pt x="280" y="221"/>
                    <a:pt x="280" y="221"/>
                  </a:cubicBezTo>
                  <a:cubicBezTo>
                    <a:pt x="281" y="221"/>
                    <a:pt x="281" y="221"/>
                    <a:pt x="283" y="223"/>
                  </a:cubicBezTo>
                  <a:cubicBezTo>
                    <a:pt x="284" y="224"/>
                    <a:pt x="283" y="224"/>
                    <a:pt x="283" y="224"/>
                  </a:cubicBezTo>
                  <a:cubicBezTo>
                    <a:pt x="284" y="226"/>
                    <a:pt x="284" y="223"/>
                    <a:pt x="284" y="226"/>
                  </a:cubicBezTo>
                  <a:cubicBezTo>
                    <a:pt x="284" y="227"/>
                    <a:pt x="287" y="229"/>
                    <a:pt x="287" y="227"/>
                  </a:cubicBezTo>
                  <a:cubicBezTo>
                    <a:pt x="289" y="226"/>
                    <a:pt x="287" y="226"/>
                    <a:pt x="287" y="224"/>
                  </a:cubicBezTo>
                  <a:cubicBezTo>
                    <a:pt x="287" y="223"/>
                    <a:pt x="287" y="224"/>
                    <a:pt x="287" y="221"/>
                  </a:cubicBezTo>
                  <a:cubicBezTo>
                    <a:pt x="289" y="220"/>
                    <a:pt x="287" y="221"/>
                    <a:pt x="286" y="220"/>
                  </a:cubicBezTo>
                  <a:cubicBezTo>
                    <a:pt x="286" y="218"/>
                    <a:pt x="286" y="220"/>
                    <a:pt x="284" y="218"/>
                  </a:cubicBezTo>
                  <a:cubicBezTo>
                    <a:pt x="284" y="218"/>
                    <a:pt x="283" y="220"/>
                    <a:pt x="283" y="218"/>
                  </a:cubicBezTo>
                  <a:cubicBezTo>
                    <a:pt x="281" y="218"/>
                    <a:pt x="283" y="216"/>
                    <a:pt x="284" y="218"/>
                  </a:cubicBezTo>
                  <a:cubicBezTo>
                    <a:pt x="287" y="220"/>
                    <a:pt x="286" y="218"/>
                    <a:pt x="284" y="216"/>
                  </a:cubicBezTo>
                  <a:cubicBezTo>
                    <a:pt x="283" y="215"/>
                    <a:pt x="283" y="213"/>
                    <a:pt x="283" y="212"/>
                  </a:cubicBezTo>
                  <a:cubicBezTo>
                    <a:pt x="281" y="210"/>
                    <a:pt x="280" y="212"/>
                    <a:pt x="278" y="210"/>
                  </a:cubicBezTo>
                  <a:cubicBezTo>
                    <a:pt x="278" y="210"/>
                    <a:pt x="280" y="209"/>
                    <a:pt x="278" y="207"/>
                  </a:cubicBezTo>
                  <a:cubicBezTo>
                    <a:pt x="278" y="206"/>
                    <a:pt x="278" y="207"/>
                    <a:pt x="277" y="207"/>
                  </a:cubicBezTo>
                  <a:cubicBezTo>
                    <a:pt x="274" y="207"/>
                    <a:pt x="275" y="207"/>
                    <a:pt x="275" y="207"/>
                  </a:cubicBezTo>
                  <a:cubicBezTo>
                    <a:pt x="274" y="209"/>
                    <a:pt x="274" y="209"/>
                    <a:pt x="275" y="209"/>
                  </a:cubicBezTo>
                  <a:cubicBezTo>
                    <a:pt x="277" y="209"/>
                    <a:pt x="278" y="209"/>
                    <a:pt x="278" y="212"/>
                  </a:cubicBezTo>
                  <a:close/>
                  <a:moveTo>
                    <a:pt x="280" y="227"/>
                  </a:moveTo>
                  <a:cubicBezTo>
                    <a:pt x="281" y="229"/>
                    <a:pt x="283" y="229"/>
                    <a:pt x="281" y="227"/>
                  </a:cubicBezTo>
                  <a:cubicBezTo>
                    <a:pt x="281" y="226"/>
                    <a:pt x="281" y="226"/>
                    <a:pt x="280" y="224"/>
                  </a:cubicBezTo>
                  <a:cubicBezTo>
                    <a:pt x="278" y="223"/>
                    <a:pt x="280" y="223"/>
                    <a:pt x="280" y="223"/>
                  </a:cubicBezTo>
                  <a:cubicBezTo>
                    <a:pt x="278" y="221"/>
                    <a:pt x="278" y="221"/>
                    <a:pt x="278" y="221"/>
                  </a:cubicBezTo>
                  <a:cubicBezTo>
                    <a:pt x="277" y="223"/>
                    <a:pt x="278" y="223"/>
                    <a:pt x="278" y="224"/>
                  </a:cubicBezTo>
                  <a:cubicBezTo>
                    <a:pt x="278" y="224"/>
                    <a:pt x="278" y="224"/>
                    <a:pt x="280" y="227"/>
                  </a:cubicBezTo>
                  <a:close/>
                  <a:moveTo>
                    <a:pt x="199" y="22"/>
                  </a:moveTo>
                  <a:cubicBezTo>
                    <a:pt x="190" y="20"/>
                    <a:pt x="188" y="25"/>
                    <a:pt x="182" y="22"/>
                  </a:cubicBezTo>
                  <a:cubicBezTo>
                    <a:pt x="176" y="19"/>
                    <a:pt x="166" y="20"/>
                    <a:pt x="155" y="16"/>
                  </a:cubicBezTo>
                  <a:cubicBezTo>
                    <a:pt x="144" y="13"/>
                    <a:pt x="144" y="19"/>
                    <a:pt x="134" y="16"/>
                  </a:cubicBezTo>
                  <a:cubicBezTo>
                    <a:pt x="123" y="13"/>
                    <a:pt x="134" y="10"/>
                    <a:pt x="121" y="10"/>
                  </a:cubicBezTo>
                  <a:cubicBezTo>
                    <a:pt x="109" y="10"/>
                    <a:pt x="112" y="11"/>
                    <a:pt x="109" y="8"/>
                  </a:cubicBezTo>
                  <a:cubicBezTo>
                    <a:pt x="105" y="5"/>
                    <a:pt x="105" y="10"/>
                    <a:pt x="100" y="6"/>
                  </a:cubicBezTo>
                  <a:cubicBezTo>
                    <a:pt x="97" y="5"/>
                    <a:pt x="96" y="0"/>
                    <a:pt x="88" y="6"/>
                  </a:cubicBezTo>
                  <a:cubicBezTo>
                    <a:pt x="80" y="14"/>
                    <a:pt x="76" y="5"/>
                    <a:pt x="64" y="14"/>
                  </a:cubicBezTo>
                  <a:cubicBezTo>
                    <a:pt x="51" y="24"/>
                    <a:pt x="50" y="11"/>
                    <a:pt x="44" y="24"/>
                  </a:cubicBezTo>
                  <a:cubicBezTo>
                    <a:pt x="39" y="36"/>
                    <a:pt x="36" y="39"/>
                    <a:pt x="21" y="39"/>
                  </a:cubicBezTo>
                  <a:cubicBezTo>
                    <a:pt x="13" y="39"/>
                    <a:pt x="21" y="44"/>
                    <a:pt x="13" y="45"/>
                  </a:cubicBezTo>
                  <a:cubicBezTo>
                    <a:pt x="7" y="47"/>
                    <a:pt x="32" y="52"/>
                    <a:pt x="36" y="61"/>
                  </a:cubicBezTo>
                  <a:cubicBezTo>
                    <a:pt x="41" y="69"/>
                    <a:pt x="47" y="61"/>
                    <a:pt x="45" y="67"/>
                  </a:cubicBezTo>
                  <a:cubicBezTo>
                    <a:pt x="45" y="72"/>
                    <a:pt x="50" y="67"/>
                    <a:pt x="50" y="72"/>
                  </a:cubicBezTo>
                  <a:cubicBezTo>
                    <a:pt x="51" y="76"/>
                    <a:pt x="57" y="72"/>
                    <a:pt x="56" y="76"/>
                  </a:cubicBezTo>
                  <a:cubicBezTo>
                    <a:pt x="56" y="80"/>
                    <a:pt x="56" y="75"/>
                    <a:pt x="51" y="78"/>
                  </a:cubicBezTo>
                  <a:cubicBezTo>
                    <a:pt x="51" y="80"/>
                    <a:pt x="51" y="76"/>
                    <a:pt x="41" y="78"/>
                  </a:cubicBezTo>
                  <a:cubicBezTo>
                    <a:pt x="30" y="80"/>
                    <a:pt x="44" y="67"/>
                    <a:pt x="30" y="72"/>
                  </a:cubicBezTo>
                  <a:cubicBezTo>
                    <a:pt x="16" y="76"/>
                    <a:pt x="9" y="83"/>
                    <a:pt x="4" y="83"/>
                  </a:cubicBezTo>
                  <a:cubicBezTo>
                    <a:pt x="0" y="84"/>
                    <a:pt x="3" y="89"/>
                    <a:pt x="10" y="89"/>
                  </a:cubicBezTo>
                  <a:cubicBezTo>
                    <a:pt x="19" y="89"/>
                    <a:pt x="9" y="92"/>
                    <a:pt x="13" y="94"/>
                  </a:cubicBezTo>
                  <a:cubicBezTo>
                    <a:pt x="18" y="97"/>
                    <a:pt x="12" y="100"/>
                    <a:pt x="21" y="101"/>
                  </a:cubicBezTo>
                  <a:cubicBezTo>
                    <a:pt x="30" y="101"/>
                    <a:pt x="33" y="97"/>
                    <a:pt x="39" y="100"/>
                  </a:cubicBezTo>
                  <a:cubicBezTo>
                    <a:pt x="47" y="104"/>
                    <a:pt x="54" y="90"/>
                    <a:pt x="59" y="97"/>
                  </a:cubicBezTo>
                  <a:cubicBezTo>
                    <a:pt x="64" y="101"/>
                    <a:pt x="48" y="98"/>
                    <a:pt x="56" y="103"/>
                  </a:cubicBezTo>
                  <a:cubicBezTo>
                    <a:pt x="65" y="108"/>
                    <a:pt x="57" y="115"/>
                    <a:pt x="51" y="114"/>
                  </a:cubicBezTo>
                  <a:cubicBezTo>
                    <a:pt x="44" y="112"/>
                    <a:pt x="45" y="123"/>
                    <a:pt x="38" y="118"/>
                  </a:cubicBezTo>
                  <a:cubicBezTo>
                    <a:pt x="30" y="114"/>
                    <a:pt x="29" y="126"/>
                    <a:pt x="24" y="128"/>
                  </a:cubicBezTo>
                  <a:cubicBezTo>
                    <a:pt x="21" y="129"/>
                    <a:pt x="22" y="134"/>
                    <a:pt x="18" y="137"/>
                  </a:cubicBezTo>
                  <a:cubicBezTo>
                    <a:pt x="15" y="139"/>
                    <a:pt x="18" y="140"/>
                    <a:pt x="24" y="145"/>
                  </a:cubicBezTo>
                  <a:cubicBezTo>
                    <a:pt x="30" y="150"/>
                    <a:pt x="22" y="153"/>
                    <a:pt x="25" y="154"/>
                  </a:cubicBezTo>
                  <a:cubicBezTo>
                    <a:pt x="29" y="157"/>
                    <a:pt x="33" y="165"/>
                    <a:pt x="41" y="162"/>
                  </a:cubicBezTo>
                  <a:cubicBezTo>
                    <a:pt x="48" y="159"/>
                    <a:pt x="51" y="162"/>
                    <a:pt x="50" y="168"/>
                  </a:cubicBezTo>
                  <a:cubicBezTo>
                    <a:pt x="47" y="174"/>
                    <a:pt x="53" y="170"/>
                    <a:pt x="50" y="176"/>
                  </a:cubicBezTo>
                  <a:cubicBezTo>
                    <a:pt x="48" y="181"/>
                    <a:pt x="56" y="179"/>
                    <a:pt x="59" y="174"/>
                  </a:cubicBezTo>
                  <a:cubicBezTo>
                    <a:pt x="62" y="171"/>
                    <a:pt x="68" y="176"/>
                    <a:pt x="71" y="179"/>
                  </a:cubicBezTo>
                  <a:cubicBezTo>
                    <a:pt x="76" y="184"/>
                    <a:pt x="76" y="176"/>
                    <a:pt x="79" y="178"/>
                  </a:cubicBezTo>
                  <a:cubicBezTo>
                    <a:pt x="82" y="181"/>
                    <a:pt x="91" y="173"/>
                    <a:pt x="86" y="178"/>
                  </a:cubicBezTo>
                  <a:cubicBezTo>
                    <a:pt x="83" y="182"/>
                    <a:pt x="83" y="185"/>
                    <a:pt x="83" y="190"/>
                  </a:cubicBezTo>
                  <a:cubicBezTo>
                    <a:pt x="83" y="195"/>
                    <a:pt x="79" y="192"/>
                    <a:pt x="76" y="198"/>
                  </a:cubicBezTo>
                  <a:cubicBezTo>
                    <a:pt x="73" y="204"/>
                    <a:pt x="67" y="202"/>
                    <a:pt x="64" y="209"/>
                  </a:cubicBezTo>
                  <a:cubicBezTo>
                    <a:pt x="59" y="216"/>
                    <a:pt x="61" y="210"/>
                    <a:pt x="53" y="212"/>
                  </a:cubicBezTo>
                  <a:cubicBezTo>
                    <a:pt x="45" y="215"/>
                    <a:pt x="50" y="218"/>
                    <a:pt x="44" y="220"/>
                  </a:cubicBezTo>
                  <a:cubicBezTo>
                    <a:pt x="39" y="223"/>
                    <a:pt x="38" y="227"/>
                    <a:pt x="44" y="224"/>
                  </a:cubicBezTo>
                  <a:cubicBezTo>
                    <a:pt x="51" y="221"/>
                    <a:pt x="53" y="215"/>
                    <a:pt x="54" y="218"/>
                  </a:cubicBezTo>
                  <a:cubicBezTo>
                    <a:pt x="56" y="221"/>
                    <a:pt x="59" y="216"/>
                    <a:pt x="59" y="220"/>
                  </a:cubicBezTo>
                  <a:cubicBezTo>
                    <a:pt x="61" y="224"/>
                    <a:pt x="64" y="221"/>
                    <a:pt x="64" y="218"/>
                  </a:cubicBezTo>
                  <a:cubicBezTo>
                    <a:pt x="62" y="215"/>
                    <a:pt x="68" y="213"/>
                    <a:pt x="68" y="216"/>
                  </a:cubicBezTo>
                  <a:cubicBezTo>
                    <a:pt x="68" y="220"/>
                    <a:pt x="74" y="210"/>
                    <a:pt x="79" y="210"/>
                  </a:cubicBezTo>
                  <a:cubicBezTo>
                    <a:pt x="83" y="210"/>
                    <a:pt x="76" y="209"/>
                    <a:pt x="86" y="202"/>
                  </a:cubicBezTo>
                  <a:cubicBezTo>
                    <a:pt x="96" y="198"/>
                    <a:pt x="94" y="195"/>
                    <a:pt x="100" y="192"/>
                  </a:cubicBezTo>
                  <a:cubicBezTo>
                    <a:pt x="105" y="188"/>
                    <a:pt x="112" y="185"/>
                    <a:pt x="114" y="181"/>
                  </a:cubicBezTo>
                  <a:cubicBezTo>
                    <a:pt x="115" y="176"/>
                    <a:pt x="118" y="178"/>
                    <a:pt x="120" y="174"/>
                  </a:cubicBezTo>
                  <a:cubicBezTo>
                    <a:pt x="120" y="170"/>
                    <a:pt x="105" y="176"/>
                    <a:pt x="114" y="168"/>
                  </a:cubicBezTo>
                  <a:cubicBezTo>
                    <a:pt x="124" y="160"/>
                    <a:pt x="126" y="159"/>
                    <a:pt x="129" y="151"/>
                  </a:cubicBezTo>
                  <a:cubicBezTo>
                    <a:pt x="134" y="145"/>
                    <a:pt x="144" y="140"/>
                    <a:pt x="152" y="148"/>
                  </a:cubicBezTo>
                  <a:cubicBezTo>
                    <a:pt x="159" y="156"/>
                    <a:pt x="146" y="143"/>
                    <a:pt x="138" y="148"/>
                  </a:cubicBezTo>
                  <a:cubicBezTo>
                    <a:pt x="132" y="153"/>
                    <a:pt x="138" y="154"/>
                    <a:pt x="132" y="159"/>
                  </a:cubicBezTo>
                  <a:cubicBezTo>
                    <a:pt x="126" y="165"/>
                    <a:pt x="137" y="165"/>
                    <a:pt x="132" y="167"/>
                  </a:cubicBezTo>
                  <a:cubicBezTo>
                    <a:pt x="124" y="171"/>
                    <a:pt x="137" y="173"/>
                    <a:pt x="143" y="167"/>
                  </a:cubicBezTo>
                  <a:cubicBezTo>
                    <a:pt x="149" y="162"/>
                    <a:pt x="150" y="160"/>
                    <a:pt x="155" y="160"/>
                  </a:cubicBezTo>
                  <a:cubicBezTo>
                    <a:pt x="161" y="160"/>
                    <a:pt x="155" y="157"/>
                    <a:pt x="159" y="156"/>
                  </a:cubicBezTo>
                  <a:cubicBezTo>
                    <a:pt x="164" y="154"/>
                    <a:pt x="156" y="150"/>
                    <a:pt x="163" y="150"/>
                  </a:cubicBezTo>
                  <a:cubicBezTo>
                    <a:pt x="169" y="148"/>
                    <a:pt x="172" y="145"/>
                    <a:pt x="172" y="148"/>
                  </a:cubicBezTo>
                  <a:cubicBezTo>
                    <a:pt x="172" y="153"/>
                    <a:pt x="176" y="151"/>
                    <a:pt x="181" y="154"/>
                  </a:cubicBezTo>
                  <a:cubicBezTo>
                    <a:pt x="185" y="157"/>
                    <a:pt x="184" y="151"/>
                    <a:pt x="187" y="156"/>
                  </a:cubicBezTo>
                  <a:cubicBezTo>
                    <a:pt x="191" y="162"/>
                    <a:pt x="199" y="159"/>
                    <a:pt x="204" y="159"/>
                  </a:cubicBezTo>
                  <a:cubicBezTo>
                    <a:pt x="210" y="159"/>
                    <a:pt x="219" y="167"/>
                    <a:pt x="223" y="164"/>
                  </a:cubicBezTo>
                  <a:cubicBezTo>
                    <a:pt x="230" y="160"/>
                    <a:pt x="230" y="164"/>
                    <a:pt x="227" y="165"/>
                  </a:cubicBezTo>
                  <a:cubicBezTo>
                    <a:pt x="223" y="167"/>
                    <a:pt x="233" y="170"/>
                    <a:pt x="237" y="173"/>
                  </a:cubicBezTo>
                  <a:cubicBezTo>
                    <a:pt x="242" y="174"/>
                    <a:pt x="242" y="178"/>
                    <a:pt x="248" y="181"/>
                  </a:cubicBezTo>
                  <a:cubicBezTo>
                    <a:pt x="252" y="184"/>
                    <a:pt x="257" y="182"/>
                    <a:pt x="254" y="179"/>
                  </a:cubicBezTo>
                  <a:cubicBezTo>
                    <a:pt x="251" y="176"/>
                    <a:pt x="251" y="173"/>
                    <a:pt x="255" y="176"/>
                  </a:cubicBezTo>
                  <a:cubicBezTo>
                    <a:pt x="258" y="181"/>
                    <a:pt x="265" y="185"/>
                    <a:pt x="263" y="181"/>
                  </a:cubicBezTo>
                  <a:cubicBezTo>
                    <a:pt x="263" y="176"/>
                    <a:pt x="262" y="173"/>
                    <a:pt x="265" y="179"/>
                  </a:cubicBezTo>
                  <a:cubicBezTo>
                    <a:pt x="268" y="184"/>
                    <a:pt x="271" y="179"/>
                    <a:pt x="272" y="184"/>
                  </a:cubicBezTo>
                  <a:cubicBezTo>
                    <a:pt x="275" y="190"/>
                    <a:pt x="274" y="190"/>
                    <a:pt x="277" y="192"/>
                  </a:cubicBezTo>
                  <a:cubicBezTo>
                    <a:pt x="278" y="193"/>
                    <a:pt x="274" y="196"/>
                    <a:pt x="278" y="198"/>
                  </a:cubicBezTo>
                  <a:cubicBezTo>
                    <a:pt x="283" y="199"/>
                    <a:pt x="280" y="199"/>
                    <a:pt x="284" y="204"/>
                  </a:cubicBezTo>
                  <a:cubicBezTo>
                    <a:pt x="290" y="210"/>
                    <a:pt x="293" y="209"/>
                    <a:pt x="290" y="210"/>
                  </a:cubicBezTo>
                  <a:cubicBezTo>
                    <a:pt x="287" y="210"/>
                    <a:pt x="289" y="212"/>
                    <a:pt x="286" y="215"/>
                  </a:cubicBezTo>
                  <a:cubicBezTo>
                    <a:pt x="284" y="216"/>
                    <a:pt x="287" y="220"/>
                    <a:pt x="289" y="215"/>
                  </a:cubicBezTo>
                  <a:cubicBezTo>
                    <a:pt x="290" y="212"/>
                    <a:pt x="293" y="209"/>
                    <a:pt x="295" y="213"/>
                  </a:cubicBezTo>
                  <a:cubicBezTo>
                    <a:pt x="298" y="218"/>
                    <a:pt x="295" y="221"/>
                    <a:pt x="295" y="223"/>
                  </a:cubicBezTo>
                  <a:cubicBezTo>
                    <a:pt x="297" y="226"/>
                    <a:pt x="297" y="229"/>
                    <a:pt x="300" y="226"/>
                  </a:cubicBezTo>
                  <a:cubicBezTo>
                    <a:pt x="301" y="223"/>
                    <a:pt x="304" y="223"/>
                    <a:pt x="303" y="218"/>
                  </a:cubicBezTo>
                  <a:cubicBezTo>
                    <a:pt x="301" y="213"/>
                    <a:pt x="303" y="213"/>
                    <a:pt x="304" y="212"/>
                  </a:cubicBezTo>
                  <a:cubicBezTo>
                    <a:pt x="304" y="212"/>
                    <a:pt x="304" y="210"/>
                    <a:pt x="303" y="210"/>
                  </a:cubicBezTo>
                  <a:cubicBezTo>
                    <a:pt x="300" y="210"/>
                    <a:pt x="303" y="209"/>
                    <a:pt x="298" y="207"/>
                  </a:cubicBezTo>
                  <a:cubicBezTo>
                    <a:pt x="292" y="206"/>
                    <a:pt x="293" y="202"/>
                    <a:pt x="290" y="204"/>
                  </a:cubicBezTo>
                  <a:cubicBezTo>
                    <a:pt x="287" y="204"/>
                    <a:pt x="290" y="201"/>
                    <a:pt x="289" y="201"/>
                  </a:cubicBezTo>
                  <a:cubicBezTo>
                    <a:pt x="286" y="201"/>
                    <a:pt x="289" y="198"/>
                    <a:pt x="287" y="198"/>
                  </a:cubicBezTo>
                  <a:cubicBezTo>
                    <a:pt x="284" y="198"/>
                    <a:pt x="287" y="198"/>
                    <a:pt x="286" y="195"/>
                  </a:cubicBezTo>
                  <a:cubicBezTo>
                    <a:pt x="284" y="193"/>
                    <a:pt x="278" y="182"/>
                    <a:pt x="275" y="179"/>
                  </a:cubicBezTo>
                  <a:cubicBezTo>
                    <a:pt x="274" y="174"/>
                    <a:pt x="271" y="178"/>
                    <a:pt x="269" y="173"/>
                  </a:cubicBezTo>
                  <a:cubicBezTo>
                    <a:pt x="268" y="170"/>
                    <a:pt x="266" y="171"/>
                    <a:pt x="265" y="168"/>
                  </a:cubicBezTo>
                  <a:cubicBezTo>
                    <a:pt x="263" y="167"/>
                    <a:pt x="266" y="168"/>
                    <a:pt x="263" y="165"/>
                  </a:cubicBezTo>
                  <a:cubicBezTo>
                    <a:pt x="262" y="162"/>
                    <a:pt x="262" y="162"/>
                    <a:pt x="255" y="165"/>
                  </a:cubicBezTo>
                  <a:cubicBezTo>
                    <a:pt x="252" y="165"/>
                    <a:pt x="257" y="167"/>
                    <a:pt x="254" y="167"/>
                  </a:cubicBezTo>
                  <a:cubicBezTo>
                    <a:pt x="251" y="168"/>
                    <a:pt x="255" y="170"/>
                    <a:pt x="251" y="171"/>
                  </a:cubicBezTo>
                  <a:cubicBezTo>
                    <a:pt x="246" y="171"/>
                    <a:pt x="246" y="174"/>
                    <a:pt x="245" y="173"/>
                  </a:cubicBezTo>
                  <a:cubicBezTo>
                    <a:pt x="243" y="173"/>
                    <a:pt x="246" y="171"/>
                    <a:pt x="240" y="167"/>
                  </a:cubicBezTo>
                  <a:cubicBezTo>
                    <a:pt x="233" y="164"/>
                    <a:pt x="237" y="162"/>
                    <a:pt x="233" y="160"/>
                  </a:cubicBezTo>
                  <a:cubicBezTo>
                    <a:pt x="230" y="159"/>
                    <a:pt x="231" y="159"/>
                    <a:pt x="233" y="157"/>
                  </a:cubicBezTo>
                  <a:cubicBezTo>
                    <a:pt x="233" y="154"/>
                    <a:pt x="228" y="156"/>
                    <a:pt x="227" y="157"/>
                  </a:cubicBezTo>
                  <a:cubicBezTo>
                    <a:pt x="225" y="157"/>
                    <a:pt x="225" y="157"/>
                    <a:pt x="222" y="156"/>
                  </a:cubicBezTo>
                  <a:cubicBezTo>
                    <a:pt x="220" y="154"/>
                    <a:pt x="223" y="159"/>
                    <a:pt x="217" y="156"/>
                  </a:cubicBezTo>
                  <a:cubicBezTo>
                    <a:pt x="217" y="28"/>
                    <a:pt x="217" y="28"/>
                    <a:pt x="217" y="28"/>
                  </a:cubicBezTo>
                  <a:cubicBezTo>
                    <a:pt x="208" y="28"/>
                    <a:pt x="208" y="22"/>
                    <a:pt x="199" y="22"/>
                  </a:cubicBezTo>
                  <a:close/>
                  <a:moveTo>
                    <a:pt x="734" y="349"/>
                  </a:moveTo>
                  <a:cubicBezTo>
                    <a:pt x="734" y="350"/>
                    <a:pt x="732" y="352"/>
                    <a:pt x="730" y="352"/>
                  </a:cubicBezTo>
                  <a:cubicBezTo>
                    <a:pt x="729" y="352"/>
                    <a:pt x="729" y="353"/>
                    <a:pt x="730" y="355"/>
                  </a:cubicBezTo>
                  <a:cubicBezTo>
                    <a:pt x="732" y="355"/>
                    <a:pt x="730" y="355"/>
                    <a:pt x="730" y="358"/>
                  </a:cubicBezTo>
                  <a:cubicBezTo>
                    <a:pt x="730" y="360"/>
                    <a:pt x="729" y="360"/>
                    <a:pt x="727" y="361"/>
                  </a:cubicBezTo>
                  <a:cubicBezTo>
                    <a:pt x="726" y="363"/>
                    <a:pt x="721" y="363"/>
                    <a:pt x="718" y="363"/>
                  </a:cubicBezTo>
                  <a:cubicBezTo>
                    <a:pt x="717" y="361"/>
                    <a:pt x="711" y="361"/>
                    <a:pt x="711" y="363"/>
                  </a:cubicBezTo>
                  <a:cubicBezTo>
                    <a:pt x="709" y="363"/>
                    <a:pt x="706" y="364"/>
                    <a:pt x="706" y="364"/>
                  </a:cubicBezTo>
                  <a:cubicBezTo>
                    <a:pt x="709" y="366"/>
                    <a:pt x="709" y="366"/>
                    <a:pt x="709" y="366"/>
                  </a:cubicBezTo>
                  <a:cubicBezTo>
                    <a:pt x="711" y="366"/>
                    <a:pt x="709" y="369"/>
                    <a:pt x="709" y="369"/>
                  </a:cubicBezTo>
                  <a:cubicBezTo>
                    <a:pt x="708" y="370"/>
                    <a:pt x="703" y="375"/>
                    <a:pt x="700" y="375"/>
                  </a:cubicBezTo>
                  <a:cubicBezTo>
                    <a:pt x="699" y="375"/>
                    <a:pt x="695" y="378"/>
                    <a:pt x="689" y="381"/>
                  </a:cubicBezTo>
                  <a:cubicBezTo>
                    <a:pt x="683" y="384"/>
                    <a:pt x="677" y="384"/>
                    <a:pt x="677" y="383"/>
                  </a:cubicBezTo>
                  <a:cubicBezTo>
                    <a:pt x="676" y="383"/>
                    <a:pt x="679" y="383"/>
                    <a:pt x="679" y="381"/>
                  </a:cubicBezTo>
                  <a:cubicBezTo>
                    <a:pt x="677" y="381"/>
                    <a:pt x="673" y="381"/>
                    <a:pt x="673" y="380"/>
                  </a:cubicBezTo>
                  <a:cubicBezTo>
                    <a:pt x="673" y="378"/>
                    <a:pt x="674" y="378"/>
                    <a:pt x="674" y="375"/>
                  </a:cubicBezTo>
                  <a:cubicBezTo>
                    <a:pt x="676" y="372"/>
                    <a:pt x="677" y="374"/>
                    <a:pt x="677" y="370"/>
                  </a:cubicBezTo>
                  <a:cubicBezTo>
                    <a:pt x="679" y="369"/>
                    <a:pt x="679" y="369"/>
                    <a:pt x="680" y="370"/>
                  </a:cubicBezTo>
                  <a:cubicBezTo>
                    <a:pt x="680" y="369"/>
                    <a:pt x="680" y="369"/>
                    <a:pt x="680" y="369"/>
                  </a:cubicBezTo>
                  <a:cubicBezTo>
                    <a:pt x="680" y="367"/>
                    <a:pt x="682" y="367"/>
                    <a:pt x="682" y="366"/>
                  </a:cubicBezTo>
                  <a:cubicBezTo>
                    <a:pt x="680" y="363"/>
                    <a:pt x="680" y="353"/>
                    <a:pt x="676" y="355"/>
                  </a:cubicBezTo>
                  <a:cubicBezTo>
                    <a:pt x="673" y="355"/>
                    <a:pt x="673" y="358"/>
                    <a:pt x="671" y="360"/>
                  </a:cubicBezTo>
                  <a:cubicBezTo>
                    <a:pt x="670" y="360"/>
                    <a:pt x="668" y="355"/>
                    <a:pt x="671" y="355"/>
                  </a:cubicBezTo>
                  <a:cubicBezTo>
                    <a:pt x="673" y="353"/>
                    <a:pt x="674" y="352"/>
                    <a:pt x="674" y="349"/>
                  </a:cubicBezTo>
                  <a:cubicBezTo>
                    <a:pt x="674" y="344"/>
                    <a:pt x="671" y="342"/>
                    <a:pt x="674" y="342"/>
                  </a:cubicBezTo>
                  <a:cubicBezTo>
                    <a:pt x="676" y="342"/>
                    <a:pt x="673" y="339"/>
                    <a:pt x="670" y="338"/>
                  </a:cubicBezTo>
                  <a:cubicBezTo>
                    <a:pt x="667" y="338"/>
                    <a:pt x="668" y="336"/>
                    <a:pt x="667" y="336"/>
                  </a:cubicBezTo>
                  <a:cubicBezTo>
                    <a:pt x="663" y="336"/>
                    <a:pt x="663" y="333"/>
                    <a:pt x="660" y="335"/>
                  </a:cubicBezTo>
                  <a:cubicBezTo>
                    <a:pt x="657" y="338"/>
                    <a:pt x="663" y="338"/>
                    <a:pt x="659" y="339"/>
                  </a:cubicBezTo>
                  <a:cubicBezTo>
                    <a:pt x="656" y="339"/>
                    <a:pt x="657" y="345"/>
                    <a:pt x="656" y="345"/>
                  </a:cubicBezTo>
                  <a:cubicBezTo>
                    <a:pt x="654" y="345"/>
                    <a:pt x="657" y="338"/>
                    <a:pt x="653" y="344"/>
                  </a:cubicBezTo>
                  <a:cubicBezTo>
                    <a:pt x="651" y="347"/>
                    <a:pt x="650" y="344"/>
                    <a:pt x="651" y="349"/>
                  </a:cubicBezTo>
                  <a:cubicBezTo>
                    <a:pt x="651" y="352"/>
                    <a:pt x="648" y="353"/>
                    <a:pt x="650" y="355"/>
                  </a:cubicBezTo>
                  <a:cubicBezTo>
                    <a:pt x="650" y="358"/>
                    <a:pt x="648" y="356"/>
                    <a:pt x="650" y="361"/>
                  </a:cubicBezTo>
                  <a:cubicBezTo>
                    <a:pt x="651" y="367"/>
                    <a:pt x="651" y="372"/>
                    <a:pt x="648" y="377"/>
                  </a:cubicBezTo>
                  <a:cubicBezTo>
                    <a:pt x="645" y="381"/>
                    <a:pt x="642" y="383"/>
                    <a:pt x="639" y="378"/>
                  </a:cubicBezTo>
                  <a:cubicBezTo>
                    <a:pt x="636" y="374"/>
                    <a:pt x="639" y="370"/>
                    <a:pt x="638" y="366"/>
                  </a:cubicBezTo>
                  <a:cubicBezTo>
                    <a:pt x="638" y="361"/>
                    <a:pt x="639" y="363"/>
                    <a:pt x="639" y="356"/>
                  </a:cubicBezTo>
                  <a:cubicBezTo>
                    <a:pt x="639" y="352"/>
                    <a:pt x="642" y="355"/>
                    <a:pt x="641" y="352"/>
                  </a:cubicBezTo>
                  <a:cubicBezTo>
                    <a:pt x="639" y="350"/>
                    <a:pt x="644" y="345"/>
                    <a:pt x="641" y="345"/>
                  </a:cubicBezTo>
                  <a:cubicBezTo>
                    <a:pt x="639" y="344"/>
                    <a:pt x="641" y="345"/>
                    <a:pt x="638" y="349"/>
                  </a:cubicBezTo>
                  <a:cubicBezTo>
                    <a:pt x="636" y="350"/>
                    <a:pt x="638" y="344"/>
                    <a:pt x="639" y="344"/>
                  </a:cubicBezTo>
                  <a:cubicBezTo>
                    <a:pt x="641" y="342"/>
                    <a:pt x="639" y="342"/>
                    <a:pt x="641" y="341"/>
                  </a:cubicBezTo>
                  <a:cubicBezTo>
                    <a:pt x="642" y="338"/>
                    <a:pt x="645" y="331"/>
                    <a:pt x="645" y="333"/>
                  </a:cubicBezTo>
                  <a:cubicBezTo>
                    <a:pt x="645" y="336"/>
                    <a:pt x="648" y="331"/>
                    <a:pt x="648" y="335"/>
                  </a:cubicBezTo>
                  <a:cubicBezTo>
                    <a:pt x="647" y="338"/>
                    <a:pt x="650" y="331"/>
                    <a:pt x="651" y="331"/>
                  </a:cubicBezTo>
                  <a:cubicBezTo>
                    <a:pt x="657" y="333"/>
                    <a:pt x="654" y="328"/>
                    <a:pt x="660" y="331"/>
                  </a:cubicBezTo>
                  <a:cubicBezTo>
                    <a:pt x="665" y="335"/>
                    <a:pt x="662" y="330"/>
                    <a:pt x="663" y="331"/>
                  </a:cubicBezTo>
                  <a:cubicBezTo>
                    <a:pt x="667" y="331"/>
                    <a:pt x="670" y="333"/>
                    <a:pt x="670" y="330"/>
                  </a:cubicBezTo>
                  <a:cubicBezTo>
                    <a:pt x="668" y="328"/>
                    <a:pt x="667" y="330"/>
                    <a:pt x="667" y="327"/>
                  </a:cubicBezTo>
                  <a:cubicBezTo>
                    <a:pt x="667" y="325"/>
                    <a:pt x="665" y="327"/>
                    <a:pt x="662" y="325"/>
                  </a:cubicBezTo>
                  <a:cubicBezTo>
                    <a:pt x="659" y="325"/>
                    <a:pt x="662" y="322"/>
                    <a:pt x="660" y="322"/>
                  </a:cubicBezTo>
                  <a:cubicBezTo>
                    <a:pt x="657" y="324"/>
                    <a:pt x="651" y="324"/>
                    <a:pt x="650" y="325"/>
                  </a:cubicBezTo>
                  <a:cubicBezTo>
                    <a:pt x="647" y="327"/>
                    <a:pt x="647" y="325"/>
                    <a:pt x="644" y="325"/>
                  </a:cubicBezTo>
                  <a:cubicBezTo>
                    <a:pt x="641" y="325"/>
                    <a:pt x="641" y="322"/>
                    <a:pt x="638" y="321"/>
                  </a:cubicBezTo>
                  <a:cubicBezTo>
                    <a:pt x="635" y="319"/>
                    <a:pt x="633" y="324"/>
                    <a:pt x="633" y="321"/>
                  </a:cubicBezTo>
                  <a:cubicBezTo>
                    <a:pt x="633" y="317"/>
                    <a:pt x="632" y="317"/>
                    <a:pt x="628" y="321"/>
                  </a:cubicBezTo>
                  <a:cubicBezTo>
                    <a:pt x="625" y="324"/>
                    <a:pt x="625" y="321"/>
                    <a:pt x="621" y="324"/>
                  </a:cubicBezTo>
                  <a:cubicBezTo>
                    <a:pt x="618" y="327"/>
                    <a:pt x="618" y="324"/>
                    <a:pt x="615" y="325"/>
                  </a:cubicBezTo>
                  <a:cubicBezTo>
                    <a:pt x="612" y="325"/>
                    <a:pt x="616" y="321"/>
                    <a:pt x="615" y="321"/>
                  </a:cubicBezTo>
                  <a:cubicBezTo>
                    <a:pt x="612" y="321"/>
                    <a:pt x="609" y="324"/>
                    <a:pt x="606" y="324"/>
                  </a:cubicBezTo>
                  <a:cubicBezTo>
                    <a:pt x="603" y="322"/>
                    <a:pt x="607" y="321"/>
                    <a:pt x="610" y="316"/>
                  </a:cubicBezTo>
                  <a:cubicBezTo>
                    <a:pt x="615" y="311"/>
                    <a:pt x="616" y="311"/>
                    <a:pt x="624" y="308"/>
                  </a:cubicBezTo>
                  <a:cubicBezTo>
                    <a:pt x="619" y="308"/>
                    <a:pt x="622" y="307"/>
                    <a:pt x="618" y="307"/>
                  </a:cubicBezTo>
                  <a:cubicBezTo>
                    <a:pt x="613" y="308"/>
                    <a:pt x="616" y="305"/>
                    <a:pt x="610" y="307"/>
                  </a:cubicBezTo>
                  <a:cubicBezTo>
                    <a:pt x="607" y="310"/>
                    <a:pt x="606" y="304"/>
                    <a:pt x="603" y="305"/>
                  </a:cubicBezTo>
                  <a:cubicBezTo>
                    <a:pt x="601" y="307"/>
                    <a:pt x="604" y="304"/>
                    <a:pt x="598" y="302"/>
                  </a:cubicBezTo>
                  <a:cubicBezTo>
                    <a:pt x="592" y="299"/>
                    <a:pt x="592" y="304"/>
                    <a:pt x="590" y="302"/>
                  </a:cubicBezTo>
                  <a:cubicBezTo>
                    <a:pt x="589" y="299"/>
                    <a:pt x="584" y="302"/>
                    <a:pt x="584" y="297"/>
                  </a:cubicBezTo>
                  <a:cubicBezTo>
                    <a:pt x="583" y="294"/>
                    <a:pt x="583" y="293"/>
                    <a:pt x="581" y="293"/>
                  </a:cubicBezTo>
                  <a:cubicBezTo>
                    <a:pt x="580" y="291"/>
                    <a:pt x="581" y="297"/>
                    <a:pt x="580" y="297"/>
                  </a:cubicBezTo>
                  <a:cubicBezTo>
                    <a:pt x="360" y="297"/>
                    <a:pt x="360" y="297"/>
                    <a:pt x="360" y="297"/>
                  </a:cubicBezTo>
                  <a:cubicBezTo>
                    <a:pt x="360" y="300"/>
                    <a:pt x="364" y="299"/>
                    <a:pt x="364" y="302"/>
                  </a:cubicBezTo>
                  <a:cubicBezTo>
                    <a:pt x="364" y="304"/>
                    <a:pt x="360" y="302"/>
                    <a:pt x="362" y="305"/>
                  </a:cubicBezTo>
                  <a:cubicBezTo>
                    <a:pt x="365" y="308"/>
                    <a:pt x="365" y="308"/>
                    <a:pt x="365" y="314"/>
                  </a:cubicBezTo>
                  <a:cubicBezTo>
                    <a:pt x="364" y="321"/>
                    <a:pt x="364" y="313"/>
                    <a:pt x="362" y="308"/>
                  </a:cubicBezTo>
                  <a:cubicBezTo>
                    <a:pt x="360" y="305"/>
                    <a:pt x="353" y="307"/>
                    <a:pt x="348" y="305"/>
                  </a:cubicBezTo>
                  <a:cubicBezTo>
                    <a:pt x="345" y="302"/>
                    <a:pt x="345" y="307"/>
                    <a:pt x="348" y="310"/>
                  </a:cubicBezTo>
                  <a:cubicBezTo>
                    <a:pt x="350" y="314"/>
                    <a:pt x="351" y="325"/>
                    <a:pt x="351" y="333"/>
                  </a:cubicBezTo>
                  <a:cubicBezTo>
                    <a:pt x="351" y="341"/>
                    <a:pt x="351" y="356"/>
                    <a:pt x="348" y="364"/>
                  </a:cubicBezTo>
                  <a:cubicBezTo>
                    <a:pt x="345" y="370"/>
                    <a:pt x="353" y="381"/>
                    <a:pt x="350" y="389"/>
                  </a:cubicBezTo>
                  <a:cubicBezTo>
                    <a:pt x="347" y="398"/>
                    <a:pt x="353" y="397"/>
                    <a:pt x="353" y="406"/>
                  </a:cubicBezTo>
                  <a:cubicBezTo>
                    <a:pt x="354" y="415"/>
                    <a:pt x="359" y="414"/>
                    <a:pt x="359" y="419"/>
                  </a:cubicBezTo>
                  <a:cubicBezTo>
                    <a:pt x="360" y="423"/>
                    <a:pt x="364" y="420"/>
                    <a:pt x="364" y="426"/>
                  </a:cubicBezTo>
                  <a:cubicBezTo>
                    <a:pt x="365" y="434"/>
                    <a:pt x="370" y="431"/>
                    <a:pt x="368" y="436"/>
                  </a:cubicBezTo>
                  <a:cubicBezTo>
                    <a:pt x="367" y="439"/>
                    <a:pt x="370" y="440"/>
                    <a:pt x="374" y="448"/>
                  </a:cubicBezTo>
                  <a:cubicBezTo>
                    <a:pt x="380" y="454"/>
                    <a:pt x="377" y="458"/>
                    <a:pt x="379" y="459"/>
                  </a:cubicBezTo>
                  <a:cubicBezTo>
                    <a:pt x="382" y="461"/>
                    <a:pt x="386" y="459"/>
                    <a:pt x="392" y="465"/>
                  </a:cubicBezTo>
                  <a:cubicBezTo>
                    <a:pt x="397" y="470"/>
                    <a:pt x="397" y="465"/>
                    <a:pt x="402" y="470"/>
                  </a:cubicBezTo>
                  <a:cubicBezTo>
                    <a:pt x="406" y="475"/>
                    <a:pt x="405" y="476"/>
                    <a:pt x="406" y="481"/>
                  </a:cubicBezTo>
                  <a:cubicBezTo>
                    <a:pt x="411" y="479"/>
                    <a:pt x="421" y="479"/>
                    <a:pt x="424" y="478"/>
                  </a:cubicBezTo>
                  <a:cubicBezTo>
                    <a:pt x="424" y="481"/>
                    <a:pt x="424" y="481"/>
                    <a:pt x="424" y="481"/>
                  </a:cubicBezTo>
                  <a:cubicBezTo>
                    <a:pt x="429" y="482"/>
                    <a:pt x="452" y="492"/>
                    <a:pt x="455" y="493"/>
                  </a:cubicBezTo>
                  <a:cubicBezTo>
                    <a:pt x="478" y="493"/>
                    <a:pt x="478" y="493"/>
                    <a:pt x="478" y="493"/>
                  </a:cubicBezTo>
                  <a:cubicBezTo>
                    <a:pt x="478" y="489"/>
                    <a:pt x="478" y="489"/>
                    <a:pt x="478" y="489"/>
                  </a:cubicBezTo>
                  <a:cubicBezTo>
                    <a:pt x="490" y="489"/>
                    <a:pt x="490" y="489"/>
                    <a:pt x="490" y="489"/>
                  </a:cubicBezTo>
                  <a:cubicBezTo>
                    <a:pt x="490" y="489"/>
                    <a:pt x="499" y="498"/>
                    <a:pt x="502" y="501"/>
                  </a:cubicBezTo>
                  <a:cubicBezTo>
                    <a:pt x="507" y="504"/>
                    <a:pt x="505" y="512"/>
                    <a:pt x="513" y="517"/>
                  </a:cubicBezTo>
                  <a:cubicBezTo>
                    <a:pt x="522" y="520"/>
                    <a:pt x="516" y="506"/>
                    <a:pt x="526" y="507"/>
                  </a:cubicBezTo>
                  <a:cubicBezTo>
                    <a:pt x="536" y="509"/>
                    <a:pt x="537" y="521"/>
                    <a:pt x="543" y="529"/>
                  </a:cubicBezTo>
                  <a:cubicBezTo>
                    <a:pt x="549" y="537"/>
                    <a:pt x="545" y="546"/>
                    <a:pt x="558" y="548"/>
                  </a:cubicBezTo>
                  <a:cubicBezTo>
                    <a:pt x="560" y="548"/>
                    <a:pt x="563" y="551"/>
                    <a:pt x="563" y="549"/>
                  </a:cubicBezTo>
                  <a:cubicBezTo>
                    <a:pt x="563" y="549"/>
                    <a:pt x="563" y="549"/>
                    <a:pt x="565" y="549"/>
                  </a:cubicBezTo>
                  <a:cubicBezTo>
                    <a:pt x="565" y="545"/>
                    <a:pt x="561" y="538"/>
                    <a:pt x="563" y="535"/>
                  </a:cubicBezTo>
                  <a:cubicBezTo>
                    <a:pt x="563" y="532"/>
                    <a:pt x="565" y="531"/>
                    <a:pt x="566" y="529"/>
                  </a:cubicBezTo>
                  <a:cubicBezTo>
                    <a:pt x="568" y="526"/>
                    <a:pt x="572" y="524"/>
                    <a:pt x="571" y="523"/>
                  </a:cubicBezTo>
                  <a:cubicBezTo>
                    <a:pt x="569" y="523"/>
                    <a:pt x="568" y="521"/>
                    <a:pt x="569" y="521"/>
                  </a:cubicBezTo>
                  <a:cubicBezTo>
                    <a:pt x="571" y="523"/>
                    <a:pt x="571" y="520"/>
                    <a:pt x="572" y="521"/>
                  </a:cubicBezTo>
                  <a:cubicBezTo>
                    <a:pt x="574" y="523"/>
                    <a:pt x="578" y="520"/>
                    <a:pt x="580" y="517"/>
                  </a:cubicBezTo>
                  <a:cubicBezTo>
                    <a:pt x="583" y="515"/>
                    <a:pt x="583" y="515"/>
                    <a:pt x="586" y="512"/>
                  </a:cubicBezTo>
                  <a:cubicBezTo>
                    <a:pt x="589" y="510"/>
                    <a:pt x="589" y="510"/>
                    <a:pt x="593" y="509"/>
                  </a:cubicBezTo>
                  <a:cubicBezTo>
                    <a:pt x="600" y="509"/>
                    <a:pt x="600" y="512"/>
                    <a:pt x="603" y="512"/>
                  </a:cubicBezTo>
                  <a:cubicBezTo>
                    <a:pt x="606" y="510"/>
                    <a:pt x="606" y="513"/>
                    <a:pt x="607" y="512"/>
                  </a:cubicBezTo>
                  <a:cubicBezTo>
                    <a:pt x="609" y="510"/>
                    <a:pt x="603" y="510"/>
                    <a:pt x="606" y="509"/>
                  </a:cubicBezTo>
                  <a:cubicBezTo>
                    <a:pt x="607" y="509"/>
                    <a:pt x="609" y="510"/>
                    <a:pt x="609" y="512"/>
                  </a:cubicBezTo>
                  <a:cubicBezTo>
                    <a:pt x="610" y="513"/>
                    <a:pt x="613" y="512"/>
                    <a:pt x="612" y="513"/>
                  </a:cubicBezTo>
                  <a:cubicBezTo>
                    <a:pt x="610" y="515"/>
                    <a:pt x="616" y="517"/>
                    <a:pt x="616" y="517"/>
                  </a:cubicBezTo>
                  <a:cubicBezTo>
                    <a:pt x="616" y="515"/>
                    <a:pt x="618" y="513"/>
                    <a:pt x="619" y="517"/>
                  </a:cubicBezTo>
                  <a:cubicBezTo>
                    <a:pt x="619" y="518"/>
                    <a:pt x="622" y="515"/>
                    <a:pt x="621" y="513"/>
                  </a:cubicBezTo>
                  <a:cubicBezTo>
                    <a:pt x="619" y="512"/>
                    <a:pt x="622" y="512"/>
                    <a:pt x="624" y="515"/>
                  </a:cubicBezTo>
                  <a:cubicBezTo>
                    <a:pt x="627" y="517"/>
                    <a:pt x="625" y="520"/>
                    <a:pt x="627" y="517"/>
                  </a:cubicBezTo>
                  <a:cubicBezTo>
                    <a:pt x="630" y="515"/>
                    <a:pt x="628" y="515"/>
                    <a:pt x="625" y="512"/>
                  </a:cubicBezTo>
                  <a:cubicBezTo>
                    <a:pt x="622" y="510"/>
                    <a:pt x="628" y="510"/>
                    <a:pt x="627" y="507"/>
                  </a:cubicBezTo>
                  <a:cubicBezTo>
                    <a:pt x="625" y="506"/>
                    <a:pt x="625" y="509"/>
                    <a:pt x="624" y="509"/>
                  </a:cubicBezTo>
                  <a:cubicBezTo>
                    <a:pt x="622" y="507"/>
                    <a:pt x="625" y="507"/>
                    <a:pt x="622" y="506"/>
                  </a:cubicBezTo>
                  <a:cubicBezTo>
                    <a:pt x="621" y="506"/>
                    <a:pt x="622" y="507"/>
                    <a:pt x="619" y="507"/>
                  </a:cubicBezTo>
                  <a:cubicBezTo>
                    <a:pt x="616" y="506"/>
                    <a:pt x="619" y="501"/>
                    <a:pt x="622" y="504"/>
                  </a:cubicBezTo>
                  <a:cubicBezTo>
                    <a:pt x="625" y="506"/>
                    <a:pt x="625" y="506"/>
                    <a:pt x="628" y="504"/>
                  </a:cubicBezTo>
                  <a:cubicBezTo>
                    <a:pt x="630" y="501"/>
                    <a:pt x="636" y="504"/>
                    <a:pt x="636" y="503"/>
                  </a:cubicBezTo>
                  <a:cubicBezTo>
                    <a:pt x="638" y="501"/>
                    <a:pt x="636" y="498"/>
                    <a:pt x="639" y="503"/>
                  </a:cubicBezTo>
                  <a:cubicBezTo>
                    <a:pt x="639" y="504"/>
                    <a:pt x="635" y="506"/>
                    <a:pt x="639" y="504"/>
                  </a:cubicBezTo>
                  <a:cubicBezTo>
                    <a:pt x="644" y="504"/>
                    <a:pt x="648" y="503"/>
                    <a:pt x="651" y="504"/>
                  </a:cubicBezTo>
                  <a:cubicBezTo>
                    <a:pt x="654" y="504"/>
                    <a:pt x="656" y="504"/>
                    <a:pt x="656" y="506"/>
                  </a:cubicBezTo>
                  <a:cubicBezTo>
                    <a:pt x="656" y="507"/>
                    <a:pt x="657" y="506"/>
                    <a:pt x="657" y="509"/>
                  </a:cubicBezTo>
                  <a:cubicBezTo>
                    <a:pt x="657" y="512"/>
                    <a:pt x="663" y="509"/>
                    <a:pt x="665" y="509"/>
                  </a:cubicBezTo>
                  <a:cubicBezTo>
                    <a:pt x="667" y="509"/>
                    <a:pt x="665" y="506"/>
                    <a:pt x="668" y="506"/>
                  </a:cubicBezTo>
                  <a:cubicBezTo>
                    <a:pt x="671" y="506"/>
                    <a:pt x="676" y="515"/>
                    <a:pt x="677" y="515"/>
                  </a:cubicBezTo>
                  <a:cubicBezTo>
                    <a:pt x="679" y="515"/>
                    <a:pt x="680" y="521"/>
                    <a:pt x="679" y="524"/>
                  </a:cubicBezTo>
                  <a:cubicBezTo>
                    <a:pt x="677" y="529"/>
                    <a:pt x="679" y="532"/>
                    <a:pt x="680" y="531"/>
                  </a:cubicBezTo>
                  <a:cubicBezTo>
                    <a:pt x="680" y="529"/>
                    <a:pt x="683" y="529"/>
                    <a:pt x="680" y="532"/>
                  </a:cubicBezTo>
                  <a:cubicBezTo>
                    <a:pt x="679" y="534"/>
                    <a:pt x="680" y="538"/>
                    <a:pt x="682" y="540"/>
                  </a:cubicBezTo>
                  <a:cubicBezTo>
                    <a:pt x="685" y="541"/>
                    <a:pt x="683" y="538"/>
                    <a:pt x="685" y="541"/>
                  </a:cubicBezTo>
                  <a:cubicBezTo>
                    <a:pt x="685" y="545"/>
                    <a:pt x="686" y="543"/>
                    <a:pt x="686" y="546"/>
                  </a:cubicBezTo>
                  <a:cubicBezTo>
                    <a:pt x="688" y="551"/>
                    <a:pt x="689" y="548"/>
                    <a:pt x="691" y="552"/>
                  </a:cubicBezTo>
                  <a:cubicBezTo>
                    <a:pt x="691" y="557"/>
                    <a:pt x="692" y="554"/>
                    <a:pt x="692" y="555"/>
                  </a:cubicBezTo>
                  <a:cubicBezTo>
                    <a:pt x="691" y="557"/>
                    <a:pt x="692" y="559"/>
                    <a:pt x="694" y="557"/>
                  </a:cubicBezTo>
                  <a:cubicBezTo>
                    <a:pt x="697" y="555"/>
                    <a:pt x="695" y="560"/>
                    <a:pt x="697" y="557"/>
                  </a:cubicBezTo>
                  <a:cubicBezTo>
                    <a:pt x="700" y="554"/>
                    <a:pt x="697" y="554"/>
                    <a:pt x="699" y="552"/>
                  </a:cubicBezTo>
                  <a:cubicBezTo>
                    <a:pt x="700" y="549"/>
                    <a:pt x="700" y="546"/>
                    <a:pt x="700" y="543"/>
                  </a:cubicBezTo>
                  <a:cubicBezTo>
                    <a:pt x="702" y="538"/>
                    <a:pt x="695" y="529"/>
                    <a:pt x="697" y="524"/>
                  </a:cubicBezTo>
                  <a:cubicBezTo>
                    <a:pt x="697" y="521"/>
                    <a:pt x="691" y="517"/>
                    <a:pt x="689" y="504"/>
                  </a:cubicBezTo>
                  <a:cubicBezTo>
                    <a:pt x="688" y="492"/>
                    <a:pt x="694" y="485"/>
                    <a:pt x="695" y="482"/>
                  </a:cubicBezTo>
                  <a:cubicBezTo>
                    <a:pt x="699" y="481"/>
                    <a:pt x="695" y="481"/>
                    <a:pt x="699" y="481"/>
                  </a:cubicBezTo>
                  <a:cubicBezTo>
                    <a:pt x="702" y="481"/>
                    <a:pt x="703" y="476"/>
                    <a:pt x="705" y="476"/>
                  </a:cubicBezTo>
                  <a:cubicBezTo>
                    <a:pt x="708" y="475"/>
                    <a:pt x="706" y="470"/>
                    <a:pt x="711" y="467"/>
                  </a:cubicBezTo>
                  <a:cubicBezTo>
                    <a:pt x="715" y="464"/>
                    <a:pt x="717" y="467"/>
                    <a:pt x="718" y="464"/>
                  </a:cubicBezTo>
                  <a:cubicBezTo>
                    <a:pt x="718" y="461"/>
                    <a:pt x="723" y="458"/>
                    <a:pt x="726" y="458"/>
                  </a:cubicBezTo>
                  <a:cubicBezTo>
                    <a:pt x="730" y="456"/>
                    <a:pt x="730" y="454"/>
                    <a:pt x="730" y="453"/>
                  </a:cubicBezTo>
                  <a:cubicBezTo>
                    <a:pt x="729" y="453"/>
                    <a:pt x="727" y="456"/>
                    <a:pt x="726" y="454"/>
                  </a:cubicBezTo>
                  <a:cubicBezTo>
                    <a:pt x="724" y="453"/>
                    <a:pt x="726" y="454"/>
                    <a:pt x="727" y="453"/>
                  </a:cubicBezTo>
                  <a:cubicBezTo>
                    <a:pt x="729" y="450"/>
                    <a:pt x="723" y="448"/>
                    <a:pt x="727" y="450"/>
                  </a:cubicBezTo>
                  <a:cubicBezTo>
                    <a:pt x="730" y="450"/>
                    <a:pt x="730" y="451"/>
                    <a:pt x="732" y="450"/>
                  </a:cubicBezTo>
                  <a:cubicBezTo>
                    <a:pt x="734" y="447"/>
                    <a:pt x="734" y="450"/>
                    <a:pt x="734" y="447"/>
                  </a:cubicBezTo>
                  <a:cubicBezTo>
                    <a:pt x="735" y="443"/>
                    <a:pt x="734" y="443"/>
                    <a:pt x="734" y="443"/>
                  </a:cubicBezTo>
                  <a:cubicBezTo>
                    <a:pt x="732" y="445"/>
                    <a:pt x="734" y="443"/>
                    <a:pt x="729" y="443"/>
                  </a:cubicBezTo>
                  <a:cubicBezTo>
                    <a:pt x="726" y="445"/>
                    <a:pt x="726" y="443"/>
                    <a:pt x="726" y="442"/>
                  </a:cubicBezTo>
                  <a:cubicBezTo>
                    <a:pt x="726" y="440"/>
                    <a:pt x="727" y="445"/>
                    <a:pt x="730" y="442"/>
                  </a:cubicBezTo>
                  <a:cubicBezTo>
                    <a:pt x="734" y="439"/>
                    <a:pt x="735" y="445"/>
                    <a:pt x="737" y="445"/>
                  </a:cubicBezTo>
                  <a:cubicBezTo>
                    <a:pt x="737" y="445"/>
                    <a:pt x="735" y="443"/>
                    <a:pt x="734" y="434"/>
                  </a:cubicBezTo>
                  <a:cubicBezTo>
                    <a:pt x="732" y="431"/>
                    <a:pt x="730" y="433"/>
                    <a:pt x="729" y="434"/>
                  </a:cubicBezTo>
                  <a:cubicBezTo>
                    <a:pt x="727" y="434"/>
                    <a:pt x="732" y="431"/>
                    <a:pt x="729" y="429"/>
                  </a:cubicBezTo>
                  <a:cubicBezTo>
                    <a:pt x="727" y="428"/>
                    <a:pt x="730" y="431"/>
                    <a:pt x="730" y="426"/>
                  </a:cubicBezTo>
                  <a:cubicBezTo>
                    <a:pt x="729" y="422"/>
                    <a:pt x="732" y="423"/>
                    <a:pt x="729" y="422"/>
                  </a:cubicBezTo>
                  <a:cubicBezTo>
                    <a:pt x="726" y="419"/>
                    <a:pt x="724" y="417"/>
                    <a:pt x="727" y="420"/>
                  </a:cubicBezTo>
                  <a:cubicBezTo>
                    <a:pt x="730" y="422"/>
                    <a:pt x="729" y="420"/>
                    <a:pt x="729" y="417"/>
                  </a:cubicBezTo>
                  <a:cubicBezTo>
                    <a:pt x="727" y="414"/>
                    <a:pt x="727" y="412"/>
                    <a:pt x="729" y="411"/>
                  </a:cubicBezTo>
                  <a:cubicBezTo>
                    <a:pt x="729" y="408"/>
                    <a:pt x="729" y="408"/>
                    <a:pt x="730" y="406"/>
                  </a:cubicBezTo>
                  <a:cubicBezTo>
                    <a:pt x="732" y="405"/>
                    <a:pt x="730" y="406"/>
                    <a:pt x="730" y="408"/>
                  </a:cubicBezTo>
                  <a:cubicBezTo>
                    <a:pt x="729" y="409"/>
                    <a:pt x="729" y="411"/>
                    <a:pt x="730" y="412"/>
                  </a:cubicBezTo>
                  <a:cubicBezTo>
                    <a:pt x="730" y="414"/>
                    <a:pt x="729" y="414"/>
                    <a:pt x="730" y="415"/>
                  </a:cubicBezTo>
                  <a:cubicBezTo>
                    <a:pt x="730" y="417"/>
                    <a:pt x="729" y="417"/>
                    <a:pt x="730" y="419"/>
                  </a:cubicBezTo>
                  <a:cubicBezTo>
                    <a:pt x="732" y="420"/>
                    <a:pt x="732" y="417"/>
                    <a:pt x="734" y="419"/>
                  </a:cubicBezTo>
                  <a:cubicBezTo>
                    <a:pt x="734" y="422"/>
                    <a:pt x="732" y="422"/>
                    <a:pt x="734" y="422"/>
                  </a:cubicBezTo>
                  <a:cubicBezTo>
                    <a:pt x="735" y="423"/>
                    <a:pt x="730" y="429"/>
                    <a:pt x="732" y="431"/>
                  </a:cubicBezTo>
                  <a:cubicBezTo>
                    <a:pt x="734" y="431"/>
                    <a:pt x="735" y="423"/>
                    <a:pt x="738" y="420"/>
                  </a:cubicBezTo>
                  <a:cubicBezTo>
                    <a:pt x="741" y="415"/>
                    <a:pt x="740" y="412"/>
                    <a:pt x="738" y="412"/>
                  </a:cubicBezTo>
                  <a:cubicBezTo>
                    <a:pt x="737" y="412"/>
                    <a:pt x="737" y="409"/>
                    <a:pt x="735" y="406"/>
                  </a:cubicBezTo>
                  <a:cubicBezTo>
                    <a:pt x="735" y="403"/>
                    <a:pt x="735" y="401"/>
                    <a:pt x="738" y="400"/>
                  </a:cubicBezTo>
                  <a:cubicBezTo>
                    <a:pt x="741" y="398"/>
                    <a:pt x="734" y="401"/>
                    <a:pt x="737" y="406"/>
                  </a:cubicBezTo>
                  <a:cubicBezTo>
                    <a:pt x="740" y="411"/>
                    <a:pt x="741" y="406"/>
                    <a:pt x="741" y="409"/>
                  </a:cubicBezTo>
                  <a:cubicBezTo>
                    <a:pt x="740" y="414"/>
                    <a:pt x="743" y="409"/>
                    <a:pt x="746" y="405"/>
                  </a:cubicBezTo>
                  <a:cubicBezTo>
                    <a:pt x="747" y="400"/>
                    <a:pt x="750" y="395"/>
                    <a:pt x="747" y="395"/>
                  </a:cubicBezTo>
                  <a:cubicBezTo>
                    <a:pt x="746" y="395"/>
                    <a:pt x="746" y="394"/>
                    <a:pt x="747" y="391"/>
                  </a:cubicBezTo>
                  <a:cubicBezTo>
                    <a:pt x="750" y="389"/>
                    <a:pt x="755" y="386"/>
                    <a:pt x="758" y="386"/>
                  </a:cubicBezTo>
                  <a:cubicBezTo>
                    <a:pt x="761" y="384"/>
                    <a:pt x="769" y="384"/>
                    <a:pt x="769" y="383"/>
                  </a:cubicBezTo>
                  <a:cubicBezTo>
                    <a:pt x="769" y="381"/>
                    <a:pt x="769" y="378"/>
                    <a:pt x="770" y="381"/>
                  </a:cubicBezTo>
                  <a:cubicBezTo>
                    <a:pt x="770" y="383"/>
                    <a:pt x="770" y="384"/>
                    <a:pt x="773" y="381"/>
                  </a:cubicBezTo>
                  <a:cubicBezTo>
                    <a:pt x="776" y="378"/>
                    <a:pt x="773" y="384"/>
                    <a:pt x="776" y="383"/>
                  </a:cubicBezTo>
                  <a:cubicBezTo>
                    <a:pt x="778" y="380"/>
                    <a:pt x="781" y="383"/>
                    <a:pt x="781" y="380"/>
                  </a:cubicBezTo>
                  <a:cubicBezTo>
                    <a:pt x="779" y="377"/>
                    <a:pt x="779" y="375"/>
                    <a:pt x="778" y="377"/>
                  </a:cubicBezTo>
                  <a:cubicBezTo>
                    <a:pt x="778" y="377"/>
                    <a:pt x="779" y="377"/>
                    <a:pt x="779" y="378"/>
                  </a:cubicBezTo>
                  <a:cubicBezTo>
                    <a:pt x="779" y="380"/>
                    <a:pt x="776" y="381"/>
                    <a:pt x="776" y="378"/>
                  </a:cubicBezTo>
                  <a:cubicBezTo>
                    <a:pt x="775" y="375"/>
                    <a:pt x="775" y="375"/>
                    <a:pt x="773" y="374"/>
                  </a:cubicBezTo>
                  <a:cubicBezTo>
                    <a:pt x="770" y="374"/>
                    <a:pt x="776" y="370"/>
                    <a:pt x="775" y="369"/>
                  </a:cubicBezTo>
                  <a:cubicBezTo>
                    <a:pt x="773" y="369"/>
                    <a:pt x="775" y="363"/>
                    <a:pt x="778" y="360"/>
                  </a:cubicBezTo>
                  <a:cubicBezTo>
                    <a:pt x="779" y="358"/>
                    <a:pt x="776" y="358"/>
                    <a:pt x="778" y="356"/>
                  </a:cubicBezTo>
                  <a:cubicBezTo>
                    <a:pt x="779" y="356"/>
                    <a:pt x="779" y="360"/>
                    <a:pt x="782" y="358"/>
                  </a:cubicBezTo>
                  <a:cubicBezTo>
                    <a:pt x="784" y="356"/>
                    <a:pt x="784" y="355"/>
                    <a:pt x="785" y="355"/>
                  </a:cubicBezTo>
                  <a:cubicBezTo>
                    <a:pt x="788" y="355"/>
                    <a:pt x="787" y="349"/>
                    <a:pt x="790" y="350"/>
                  </a:cubicBezTo>
                  <a:cubicBezTo>
                    <a:pt x="793" y="352"/>
                    <a:pt x="791" y="350"/>
                    <a:pt x="793" y="350"/>
                  </a:cubicBezTo>
                  <a:cubicBezTo>
                    <a:pt x="794" y="349"/>
                    <a:pt x="794" y="352"/>
                    <a:pt x="796" y="349"/>
                  </a:cubicBezTo>
                  <a:cubicBezTo>
                    <a:pt x="799" y="347"/>
                    <a:pt x="801" y="349"/>
                    <a:pt x="802" y="347"/>
                  </a:cubicBezTo>
                  <a:cubicBezTo>
                    <a:pt x="804" y="344"/>
                    <a:pt x="804" y="345"/>
                    <a:pt x="802" y="344"/>
                  </a:cubicBezTo>
                  <a:cubicBezTo>
                    <a:pt x="802" y="342"/>
                    <a:pt x="802" y="341"/>
                    <a:pt x="801" y="341"/>
                  </a:cubicBezTo>
                  <a:cubicBezTo>
                    <a:pt x="799" y="341"/>
                    <a:pt x="799" y="338"/>
                    <a:pt x="799" y="336"/>
                  </a:cubicBezTo>
                  <a:cubicBezTo>
                    <a:pt x="799" y="336"/>
                    <a:pt x="799" y="336"/>
                    <a:pt x="798" y="335"/>
                  </a:cubicBezTo>
                  <a:cubicBezTo>
                    <a:pt x="796" y="335"/>
                    <a:pt x="798" y="335"/>
                    <a:pt x="798" y="333"/>
                  </a:cubicBezTo>
                  <a:cubicBezTo>
                    <a:pt x="798" y="331"/>
                    <a:pt x="798" y="324"/>
                    <a:pt x="798" y="322"/>
                  </a:cubicBezTo>
                  <a:cubicBezTo>
                    <a:pt x="798" y="319"/>
                    <a:pt x="798" y="319"/>
                    <a:pt x="794" y="317"/>
                  </a:cubicBezTo>
                  <a:cubicBezTo>
                    <a:pt x="793" y="314"/>
                    <a:pt x="791" y="316"/>
                    <a:pt x="790" y="317"/>
                  </a:cubicBezTo>
                  <a:cubicBezTo>
                    <a:pt x="788" y="317"/>
                    <a:pt x="787" y="317"/>
                    <a:pt x="787" y="316"/>
                  </a:cubicBezTo>
                  <a:cubicBezTo>
                    <a:pt x="787" y="314"/>
                    <a:pt x="785" y="314"/>
                    <a:pt x="785" y="314"/>
                  </a:cubicBezTo>
                  <a:cubicBezTo>
                    <a:pt x="785" y="314"/>
                    <a:pt x="782" y="319"/>
                    <a:pt x="781" y="322"/>
                  </a:cubicBezTo>
                  <a:cubicBezTo>
                    <a:pt x="778" y="325"/>
                    <a:pt x="781" y="325"/>
                    <a:pt x="779" y="327"/>
                  </a:cubicBezTo>
                  <a:cubicBezTo>
                    <a:pt x="776" y="330"/>
                    <a:pt x="779" y="331"/>
                    <a:pt x="778" y="333"/>
                  </a:cubicBezTo>
                  <a:cubicBezTo>
                    <a:pt x="775" y="335"/>
                    <a:pt x="778" y="333"/>
                    <a:pt x="775" y="336"/>
                  </a:cubicBezTo>
                  <a:cubicBezTo>
                    <a:pt x="772" y="338"/>
                    <a:pt x="776" y="338"/>
                    <a:pt x="775" y="338"/>
                  </a:cubicBezTo>
                  <a:cubicBezTo>
                    <a:pt x="773" y="338"/>
                    <a:pt x="773" y="341"/>
                    <a:pt x="772" y="339"/>
                  </a:cubicBezTo>
                  <a:cubicBezTo>
                    <a:pt x="772" y="339"/>
                    <a:pt x="772" y="341"/>
                    <a:pt x="770" y="339"/>
                  </a:cubicBezTo>
                  <a:cubicBezTo>
                    <a:pt x="769" y="339"/>
                    <a:pt x="769" y="339"/>
                    <a:pt x="769" y="342"/>
                  </a:cubicBezTo>
                  <a:cubicBezTo>
                    <a:pt x="746" y="342"/>
                    <a:pt x="746" y="342"/>
                    <a:pt x="746" y="342"/>
                  </a:cubicBezTo>
                  <a:cubicBezTo>
                    <a:pt x="744" y="342"/>
                    <a:pt x="743" y="344"/>
                    <a:pt x="743" y="342"/>
                  </a:cubicBezTo>
                  <a:cubicBezTo>
                    <a:pt x="741" y="342"/>
                    <a:pt x="737" y="345"/>
                    <a:pt x="734" y="349"/>
                  </a:cubicBezTo>
                  <a:close/>
                  <a:moveTo>
                    <a:pt x="807" y="630"/>
                  </a:moveTo>
                  <a:cubicBezTo>
                    <a:pt x="810" y="629"/>
                    <a:pt x="808" y="630"/>
                    <a:pt x="813" y="630"/>
                  </a:cubicBezTo>
                  <a:cubicBezTo>
                    <a:pt x="816" y="629"/>
                    <a:pt x="817" y="625"/>
                    <a:pt x="811" y="625"/>
                  </a:cubicBezTo>
                  <a:cubicBezTo>
                    <a:pt x="805" y="624"/>
                    <a:pt x="802" y="624"/>
                    <a:pt x="802" y="629"/>
                  </a:cubicBezTo>
                  <a:cubicBezTo>
                    <a:pt x="804" y="630"/>
                    <a:pt x="802" y="630"/>
                    <a:pt x="807" y="630"/>
                  </a:cubicBezTo>
                  <a:close/>
                  <a:moveTo>
                    <a:pt x="100" y="619"/>
                  </a:moveTo>
                  <a:cubicBezTo>
                    <a:pt x="102" y="616"/>
                    <a:pt x="106" y="618"/>
                    <a:pt x="106" y="615"/>
                  </a:cubicBezTo>
                  <a:cubicBezTo>
                    <a:pt x="106" y="615"/>
                    <a:pt x="106" y="615"/>
                    <a:pt x="106" y="615"/>
                  </a:cubicBezTo>
                  <a:cubicBezTo>
                    <a:pt x="106" y="615"/>
                    <a:pt x="106" y="615"/>
                    <a:pt x="106" y="613"/>
                  </a:cubicBezTo>
                  <a:cubicBezTo>
                    <a:pt x="105" y="613"/>
                    <a:pt x="105" y="613"/>
                    <a:pt x="105" y="613"/>
                  </a:cubicBezTo>
                  <a:cubicBezTo>
                    <a:pt x="105" y="611"/>
                    <a:pt x="105" y="613"/>
                    <a:pt x="105" y="613"/>
                  </a:cubicBezTo>
                  <a:cubicBezTo>
                    <a:pt x="105" y="611"/>
                    <a:pt x="105" y="610"/>
                    <a:pt x="103" y="610"/>
                  </a:cubicBezTo>
                  <a:cubicBezTo>
                    <a:pt x="103" y="610"/>
                    <a:pt x="100" y="607"/>
                    <a:pt x="99" y="607"/>
                  </a:cubicBezTo>
                  <a:cubicBezTo>
                    <a:pt x="99" y="607"/>
                    <a:pt x="99" y="607"/>
                    <a:pt x="99" y="607"/>
                  </a:cubicBezTo>
                  <a:cubicBezTo>
                    <a:pt x="97" y="607"/>
                    <a:pt x="99" y="610"/>
                    <a:pt x="99" y="610"/>
                  </a:cubicBezTo>
                  <a:cubicBezTo>
                    <a:pt x="99" y="610"/>
                    <a:pt x="97" y="611"/>
                    <a:pt x="97" y="613"/>
                  </a:cubicBezTo>
                  <a:cubicBezTo>
                    <a:pt x="97" y="615"/>
                    <a:pt x="97" y="615"/>
                    <a:pt x="97" y="615"/>
                  </a:cubicBezTo>
                  <a:cubicBezTo>
                    <a:pt x="97" y="615"/>
                    <a:pt x="97" y="615"/>
                    <a:pt x="97" y="615"/>
                  </a:cubicBezTo>
                  <a:cubicBezTo>
                    <a:pt x="97" y="616"/>
                    <a:pt x="97" y="618"/>
                    <a:pt x="97" y="619"/>
                  </a:cubicBezTo>
                  <a:cubicBezTo>
                    <a:pt x="99" y="619"/>
                    <a:pt x="100" y="621"/>
                    <a:pt x="100" y="619"/>
                  </a:cubicBezTo>
                  <a:moveTo>
                    <a:pt x="96" y="601"/>
                  </a:moveTo>
                  <a:cubicBezTo>
                    <a:pt x="94" y="601"/>
                    <a:pt x="94" y="601"/>
                    <a:pt x="94" y="601"/>
                  </a:cubicBezTo>
                  <a:cubicBezTo>
                    <a:pt x="92" y="601"/>
                    <a:pt x="92" y="599"/>
                    <a:pt x="92" y="599"/>
                  </a:cubicBezTo>
                  <a:cubicBezTo>
                    <a:pt x="92" y="599"/>
                    <a:pt x="92" y="599"/>
                    <a:pt x="92" y="599"/>
                  </a:cubicBezTo>
                  <a:cubicBezTo>
                    <a:pt x="91" y="601"/>
                    <a:pt x="91" y="601"/>
                    <a:pt x="91" y="601"/>
                  </a:cubicBezTo>
                  <a:cubicBezTo>
                    <a:pt x="92" y="601"/>
                    <a:pt x="92" y="601"/>
                    <a:pt x="94" y="602"/>
                  </a:cubicBezTo>
                  <a:cubicBezTo>
                    <a:pt x="94" y="602"/>
                    <a:pt x="92" y="604"/>
                    <a:pt x="94" y="604"/>
                  </a:cubicBezTo>
                  <a:cubicBezTo>
                    <a:pt x="94" y="604"/>
                    <a:pt x="99" y="604"/>
                    <a:pt x="96" y="601"/>
                  </a:cubicBezTo>
                  <a:cubicBezTo>
                    <a:pt x="96" y="601"/>
                    <a:pt x="96" y="601"/>
                    <a:pt x="96" y="601"/>
                  </a:cubicBezTo>
                  <a:moveTo>
                    <a:pt x="82" y="593"/>
                  </a:moveTo>
                  <a:cubicBezTo>
                    <a:pt x="82" y="593"/>
                    <a:pt x="80" y="593"/>
                    <a:pt x="80" y="594"/>
                  </a:cubicBezTo>
                  <a:cubicBezTo>
                    <a:pt x="80" y="594"/>
                    <a:pt x="79" y="593"/>
                    <a:pt x="79" y="594"/>
                  </a:cubicBezTo>
                  <a:cubicBezTo>
                    <a:pt x="80" y="599"/>
                    <a:pt x="82" y="596"/>
                    <a:pt x="82" y="596"/>
                  </a:cubicBezTo>
                  <a:cubicBezTo>
                    <a:pt x="82" y="596"/>
                    <a:pt x="82" y="596"/>
                    <a:pt x="82" y="596"/>
                  </a:cubicBezTo>
                  <a:cubicBezTo>
                    <a:pt x="83" y="597"/>
                    <a:pt x="83" y="597"/>
                    <a:pt x="83" y="597"/>
                  </a:cubicBezTo>
                  <a:cubicBezTo>
                    <a:pt x="83" y="596"/>
                    <a:pt x="83" y="596"/>
                    <a:pt x="83" y="596"/>
                  </a:cubicBezTo>
                  <a:cubicBezTo>
                    <a:pt x="83" y="596"/>
                    <a:pt x="83" y="596"/>
                    <a:pt x="83" y="596"/>
                  </a:cubicBezTo>
                  <a:cubicBezTo>
                    <a:pt x="83" y="596"/>
                    <a:pt x="83" y="596"/>
                    <a:pt x="83" y="596"/>
                  </a:cubicBezTo>
                  <a:cubicBezTo>
                    <a:pt x="83" y="594"/>
                    <a:pt x="83" y="596"/>
                    <a:pt x="83" y="596"/>
                  </a:cubicBezTo>
                  <a:cubicBezTo>
                    <a:pt x="82" y="594"/>
                    <a:pt x="82" y="593"/>
                    <a:pt x="82" y="593"/>
                  </a:cubicBezTo>
                  <a:moveTo>
                    <a:pt x="71" y="590"/>
                  </a:moveTo>
                  <a:cubicBezTo>
                    <a:pt x="71" y="585"/>
                    <a:pt x="67" y="588"/>
                    <a:pt x="67" y="590"/>
                  </a:cubicBezTo>
                  <a:cubicBezTo>
                    <a:pt x="67" y="590"/>
                    <a:pt x="71" y="591"/>
                    <a:pt x="71" y="590"/>
                  </a:cubicBezTo>
                  <a:moveTo>
                    <a:pt x="89" y="601"/>
                  </a:moveTo>
                  <a:cubicBezTo>
                    <a:pt x="89" y="602"/>
                    <a:pt x="89" y="604"/>
                    <a:pt x="91" y="602"/>
                  </a:cubicBezTo>
                  <a:cubicBezTo>
                    <a:pt x="91" y="601"/>
                    <a:pt x="91" y="601"/>
                    <a:pt x="91" y="601"/>
                  </a:cubicBezTo>
                  <a:cubicBezTo>
                    <a:pt x="89" y="601"/>
                    <a:pt x="88" y="601"/>
                    <a:pt x="89" y="601"/>
                  </a:cubicBezTo>
                  <a:moveTo>
                    <a:pt x="92" y="604"/>
                  </a:moveTo>
                  <a:cubicBezTo>
                    <a:pt x="94" y="604"/>
                    <a:pt x="92" y="605"/>
                    <a:pt x="91" y="604"/>
                  </a:cubicBezTo>
                  <a:cubicBezTo>
                    <a:pt x="92" y="604"/>
                    <a:pt x="92" y="604"/>
                    <a:pt x="92" y="604"/>
                  </a:cubicBezTo>
                  <a:moveTo>
                    <a:pt x="89" y="597"/>
                  </a:moveTo>
                  <a:cubicBezTo>
                    <a:pt x="88" y="597"/>
                    <a:pt x="88" y="597"/>
                    <a:pt x="86" y="597"/>
                  </a:cubicBezTo>
                  <a:cubicBezTo>
                    <a:pt x="86" y="599"/>
                    <a:pt x="86" y="599"/>
                    <a:pt x="86" y="599"/>
                  </a:cubicBezTo>
                  <a:cubicBezTo>
                    <a:pt x="88" y="599"/>
                    <a:pt x="88" y="599"/>
                    <a:pt x="88" y="599"/>
                  </a:cubicBezTo>
                  <a:cubicBezTo>
                    <a:pt x="89" y="599"/>
                    <a:pt x="89" y="599"/>
                    <a:pt x="89" y="599"/>
                  </a:cubicBezTo>
                  <a:cubicBezTo>
                    <a:pt x="91" y="599"/>
                    <a:pt x="91" y="597"/>
                    <a:pt x="91" y="597"/>
                  </a:cubicBezTo>
                  <a:cubicBezTo>
                    <a:pt x="89" y="597"/>
                    <a:pt x="89" y="597"/>
                    <a:pt x="89" y="597"/>
                  </a:cubicBezTo>
                  <a:cubicBezTo>
                    <a:pt x="89" y="597"/>
                    <a:pt x="89" y="597"/>
                    <a:pt x="89" y="597"/>
                  </a:cubicBezTo>
                  <a:moveTo>
                    <a:pt x="65" y="590"/>
                  </a:moveTo>
                  <a:cubicBezTo>
                    <a:pt x="65" y="590"/>
                    <a:pt x="62" y="591"/>
                    <a:pt x="64" y="591"/>
                  </a:cubicBezTo>
                  <a:cubicBezTo>
                    <a:pt x="65" y="590"/>
                    <a:pt x="65" y="590"/>
                    <a:pt x="65" y="590"/>
                  </a:cubicBezTo>
                </a:path>
              </a:pathLst>
            </a:custGeom>
            <a:grpFill/>
            <a:ln w="6350" cmpd="sng">
              <a:solidFill>
                <a:schemeClr val="bg1"/>
              </a:solidFill>
              <a:round/>
              <a:headEnd/>
              <a:tailEnd/>
            </a:ln>
          </p:spPr>
          <p:txBody>
            <a:bodyPr/>
            <a:lstStyle/>
            <a:p>
              <a:endParaRPr lang="en-GB"/>
            </a:p>
          </p:txBody>
        </p:sp>
        <p:sp>
          <p:nvSpPr>
            <p:cNvPr id="82" name="Freeform 290">
              <a:extLst>
                <a:ext uri="{FF2B5EF4-FFF2-40B4-BE49-F238E27FC236}">
                  <a16:creationId xmlns:a16="http://schemas.microsoft.com/office/drawing/2014/main" id="{C245F0F8-B888-FBDB-B13B-5093D83D1DDC}"/>
                </a:ext>
              </a:extLst>
            </p:cNvPr>
            <p:cNvSpPr>
              <a:spLocks noGrp="1" noRot="1" noMove="1" noResize="1" noEditPoints="1" noAdjustHandles="1" noChangeArrowheads="1" noChangeShapeType="1"/>
            </p:cNvSpPr>
            <p:nvPr/>
          </p:nvSpPr>
          <p:spPr bwMode="auto">
            <a:xfrm>
              <a:off x="3102965" y="4967376"/>
              <a:ext cx="987954" cy="1230395"/>
            </a:xfrm>
            <a:custGeom>
              <a:avLst/>
              <a:gdLst/>
              <a:ahLst/>
              <a:cxnLst>
                <a:cxn ang="0">
                  <a:pos x="169" y="380"/>
                </a:cxn>
                <a:cxn ang="0">
                  <a:pos x="157" y="368"/>
                </a:cxn>
                <a:cxn ang="0">
                  <a:pos x="145" y="357"/>
                </a:cxn>
                <a:cxn ang="0">
                  <a:pos x="140" y="350"/>
                </a:cxn>
                <a:cxn ang="0">
                  <a:pos x="163" y="325"/>
                </a:cxn>
                <a:cxn ang="0">
                  <a:pos x="159" y="307"/>
                </a:cxn>
                <a:cxn ang="0">
                  <a:pos x="154" y="291"/>
                </a:cxn>
                <a:cxn ang="0">
                  <a:pos x="143" y="273"/>
                </a:cxn>
                <a:cxn ang="0">
                  <a:pos x="134" y="263"/>
                </a:cxn>
                <a:cxn ang="0">
                  <a:pos x="133" y="248"/>
                </a:cxn>
                <a:cxn ang="0">
                  <a:pos x="133" y="224"/>
                </a:cxn>
                <a:cxn ang="0">
                  <a:pos x="118" y="213"/>
                </a:cxn>
                <a:cxn ang="0">
                  <a:pos x="101" y="184"/>
                </a:cxn>
                <a:cxn ang="0">
                  <a:pos x="80" y="171"/>
                </a:cxn>
                <a:cxn ang="0">
                  <a:pos x="58" y="154"/>
                </a:cxn>
                <a:cxn ang="0">
                  <a:pos x="34" y="161"/>
                </a:cxn>
                <a:cxn ang="0">
                  <a:pos x="20" y="148"/>
                </a:cxn>
                <a:cxn ang="0">
                  <a:pos x="10" y="118"/>
                </a:cxn>
                <a:cxn ang="0">
                  <a:pos x="31" y="94"/>
                </a:cxn>
                <a:cxn ang="0">
                  <a:pos x="41" y="70"/>
                </a:cxn>
                <a:cxn ang="0">
                  <a:pos x="37" y="48"/>
                </a:cxn>
                <a:cxn ang="0">
                  <a:pos x="45" y="47"/>
                </a:cxn>
                <a:cxn ang="0">
                  <a:pos x="38" y="42"/>
                </a:cxn>
                <a:cxn ang="0">
                  <a:pos x="52" y="36"/>
                </a:cxn>
                <a:cxn ang="0">
                  <a:pos x="58" y="31"/>
                </a:cxn>
                <a:cxn ang="0">
                  <a:pos x="72" y="45"/>
                </a:cxn>
                <a:cxn ang="0">
                  <a:pos x="87" y="33"/>
                </a:cxn>
                <a:cxn ang="0">
                  <a:pos x="81" y="14"/>
                </a:cxn>
                <a:cxn ang="0">
                  <a:pos x="98" y="13"/>
                </a:cxn>
                <a:cxn ang="0">
                  <a:pos x="115" y="2"/>
                </a:cxn>
                <a:cxn ang="0">
                  <a:pos x="119" y="16"/>
                </a:cxn>
                <a:cxn ang="0">
                  <a:pos x="119" y="33"/>
                </a:cxn>
                <a:cxn ang="0">
                  <a:pos x="131" y="38"/>
                </a:cxn>
                <a:cxn ang="0">
                  <a:pos x="145" y="34"/>
                </a:cxn>
                <a:cxn ang="0">
                  <a:pos x="151" y="30"/>
                </a:cxn>
                <a:cxn ang="0">
                  <a:pos x="160" y="30"/>
                </a:cxn>
                <a:cxn ang="0">
                  <a:pos x="169" y="30"/>
                </a:cxn>
                <a:cxn ang="0">
                  <a:pos x="179" y="20"/>
                </a:cxn>
                <a:cxn ang="0">
                  <a:pos x="185" y="10"/>
                </a:cxn>
                <a:cxn ang="0">
                  <a:pos x="188" y="16"/>
                </a:cxn>
                <a:cxn ang="0">
                  <a:pos x="189" y="28"/>
                </a:cxn>
                <a:cxn ang="0">
                  <a:pos x="192" y="33"/>
                </a:cxn>
                <a:cxn ang="0">
                  <a:pos x="197" y="44"/>
                </a:cxn>
                <a:cxn ang="0">
                  <a:pos x="185" y="59"/>
                </a:cxn>
                <a:cxn ang="0">
                  <a:pos x="191" y="64"/>
                </a:cxn>
                <a:cxn ang="0">
                  <a:pos x="206" y="55"/>
                </a:cxn>
                <a:cxn ang="0">
                  <a:pos x="217" y="59"/>
                </a:cxn>
                <a:cxn ang="0">
                  <a:pos x="235" y="67"/>
                </a:cxn>
                <a:cxn ang="0">
                  <a:pos x="239" y="83"/>
                </a:cxn>
                <a:cxn ang="0">
                  <a:pos x="270" y="80"/>
                </a:cxn>
                <a:cxn ang="0">
                  <a:pos x="297" y="100"/>
                </a:cxn>
                <a:cxn ang="0">
                  <a:pos x="317" y="123"/>
                </a:cxn>
                <a:cxn ang="0">
                  <a:pos x="296" y="168"/>
                </a:cxn>
                <a:cxn ang="0">
                  <a:pos x="284" y="198"/>
                </a:cxn>
                <a:cxn ang="0">
                  <a:pos x="281" y="232"/>
                </a:cxn>
                <a:cxn ang="0">
                  <a:pos x="268" y="268"/>
                </a:cxn>
                <a:cxn ang="0">
                  <a:pos x="250" y="282"/>
                </a:cxn>
                <a:cxn ang="0">
                  <a:pos x="223" y="294"/>
                </a:cxn>
                <a:cxn ang="0">
                  <a:pos x="207" y="336"/>
                </a:cxn>
                <a:cxn ang="0">
                  <a:pos x="186" y="371"/>
                </a:cxn>
                <a:cxn ang="0">
                  <a:pos x="168" y="392"/>
                </a:cxn>
              </a:cxnLst>
              <a:rect l="0" t="0" r="r" b="b"/>
              <a:pathLst>
                <a:path w="319" h="392">
                  <a:moveTo>
                    <a:pt x="168" y="392"/>
                  </a:moveTo>
                  <a:cubicBezTo>
                    <a:pt x="166" y="385"/>
                    <a:pt x="174" y="386"/>
                    <a:pt x="169" y="380"/>
                  </a:cubicBezTo>
                  <a:cubicBezTo>
                    <a:pt x="166" y="375"/>
                    <a:pt x="168" y="375"/>
                    <a:pt x="163" y="374"/>
                  </a:cubicBezTo>
                  <a:cubicBezTo>
                    <a:pt x="160" y="371"/>
                    <a:pt x="162" y="371"/>
                    <a:pt x="157" y="368"/>
                  </a:cubicBezTo>
                  <a:cubicBezTo>
                    <a:pt x="153" y="366"/>
                    <a:pt x="154" y="361"/>
                    <a:pt x="151" y="364"/>
                  </a:cubicBezTo>
                  <a:cubicBezTo>
                    <a:pt x="146" y="366"/>
                    <a:pt x="150" y="361"/>
                    <a:pt x="145" y="357"/>
                  </a:cubicBezTo>
                  <a:cubicBezTo>
                    <a:pt x="139" y="352"/>
                    <a:pt x="139" y="360"/>
                    <a:pt x="136" y="355"/>
                  </a:cubicBezTo>
                  <a:cubicBezTo>
                    <a:pt x="137" y="354"/>
                    <a:pt x="137" y="352"/>
                    <a:pt x="140" y="350"/>
                  </a:cubicBezTo>
                  <a:cubicBezTo>
                    <a:pt x="142" y="350"/>
                    <a:pt x="142" y="347"/>
                    <a:pt x="148" y="340"/>
                  </a:cubicBezTo>
                  <a:cubicBezTo>
                    <a:pt x="153" y="332"/>
                    <a:pt x="159" y="329"/>
                    <a:pt x="163" y="325"/>
                  </a:cubicBezTo>
                  <a:cubicBezTo>
                    <a:pt x="168" y="322"/>
                    <a:pt x="168" y="316"/>
                    <a:pt x="166" y="310"/>
                  </a:cubicBezTo>
                  <a:cubicBezTo>
                    <a:pt x="163" y="302"/>
                    <a:pt x="162" y="308"/>
                    <a:pt x="159" y="307"/>
                  </a:cubicBezTo>
                  <a:cubicBezTo>
                    <a:pt x="162" y="305"/>
                    <a:pt x="163" y="293"/>
                    <a:pt x="160" y="290"/>
                  </a:cubicBezTo>
                  <a:cubicBezTo>
                    <a:pt x="159" y="288"/>
                    <a:pt x="157" y="291"/>
                    <a:pt x="154" y="291"/>
                  </a:cubicBezTo>
                  <a:cubicBezTo>
                    <a:pt x="151" y="291"/>
                    <a:pt x="154" y="288"/>
                    <a:pt x="151" y="276"/>
                  </a:cubicBezTo>
                  <a:cubicBezTo>
                    <a:pt x="150" y="273"/>
                    <a:pt x="145" y="271"/>
                    <a:pt x="143" y="273"/>
                  </a:cubicBezTo>
                  <a:cubicBezTo>
                    <a:pt x="143" y="274"/>
                    <a:pt x="133" y="273"/>
                    <a:pt x="133" y="271"/>
                  </a:cubicBezTo>
                  <a:cubicBezTo>
                    <a:pt x="134" y="268"/>
                    <a:pt x="133" y="268"/>
                    <a:pt x="134" y="263"/>
                  </a:cubicBezTo>
                  <a:cubicBezTo>
                    <a:pt x="136" y="260"/>
                    <a:pt x="131" y="255"/>
                    <a:pt x="131" y="252"/>
                  </a:cubicBezTo>
                  <a:cubicBezTo>
                    <a:pt x="134" y="251"/>
                    <a:pt x="134" y="251"/>
                    <a:pt x="133" y="248"/>
                  </a:cubicBezTo>
                  <a:cubicBezTo>
                    <a:pt x="133" y="246"/>
                    <a:pt x="136" y="243"/>
                    <a:pt x="134" y="240"/>
                  </a:cubicBezTo>
                  <a:cubicBezTo>
                    <a:pt x="134" y="238"/>
                    <a:pt x="140" y="227"/>
                    <a:pt x="133" y="224"/>
                  </a:cubicBezTo>
                  <a:cubicBezTo>
                    <a:pt x="128" y="223"/>
                    <a:pt x="128" y="218"/>
                    <a:pt x="130" y="215"/>
                  </a:cubicBezTo>
                  <a:cubicBezTo>
                    <a:pt x="131" y="212"/>
                    <a:pt x="122" y="213"/>
                    <a:pt x="118" y="213"/>
                  </a:cubicBezTo>
                  <a:cubicBezTo>
                    <a:pt x="113" y="212"/>
                    <a:pt x="116" y="192"/>
                    <a:pt x="111" y="187"/>
                  </a:cubicBezTo>
                  <a:cubicBezTo>
                    <a:pt x="107" y="182"/>
                    <a:pt x="105" y="189"/>
                    <a:pt x="101" y="184"/>
                  </a:cubicBezTo>
                  <a:cubicBezTo>
                    <a:pt x="98" y="181"/>
                    <a:pt x="99" y="184"/>
                    <a:pt x="95" y="179"/>
                  </a:cubicBezTo>
                  <a:cubicBezTo>
                    <a:pt x="89" y="175"/>
                    <a:pt x="86" y="178"/>
                    <a:pt x="80" y="171"/>
                  </a:cubicBezTo>
                  <a:cubicBezTo>
                    <a:pt x="73" y="165"/>
                    <a:pt x="73" y="159"/>
                    <a:pt x="75" y="151"/>
                  </a:cubicBezTo>
                  <a:cubicBezTo>
                    <a:pt x="78" y="145"/>
                    <a:pt x="66" y="148"/>
                    <a:pt x="58" y="154"/>
                  </a:cubicBezTo>
                  <a:cubicBezTo>
                    <a:pt x="49" y="162"/>
                    <a:pt x="51" y="164"/>
                    <a:pt x="41" y="161"/>
                  </a:cubicBezTo>
                  <a:cubicBezTo>
                    <a:pt x="37" y="159"/>
                    <a:pt x="37" y="162"/>
                    <a:pt x="34" y="161"/>
                  </a:cubicBezTo>
                  <a:cubicBezTo>
                    <a:pt x="31" y="161"/>
                    <a:pt x="34" y="143"/>
                    <a:pt x="31" y="148"/>
                  </a:cubicBezTo>
                  <a:cubicBezTo>
                    <a:pt x="29" y="151"/>
                    <a:pt x="19" y="156"/>
                    <a:pt x="20" y="148"/>
                  </a:cubicBezTo>
                  <a:cubicBezTo>
                    <a:pt x="20" y="142"/>
                    <a:pt x="11" y="148"/>
                    <a:pt x="13" y="143"/>
                  </a:cubicBezTo>
                  <a:cubicBezTo>
                    <a:pt x="14" y="139"/>
                    <a:pt x="0" y="126"/>
                    <a:pt x="10" y="118"/>
                  </a:cubicBezTo>
                  <a:cubicBezTo>
                    <a:pt x="16" y="115"/>
                    <a:pt x="13" y="108"/>
                    <a:pt x="17" y="101"/>
                  </a:cubicBezTo>
                  <a:cubicBezTo>
                    <a:pt x="23" y="97"/>
                    <a:pt x="25" y="98"/>
                    <a:pt x="31" y="94"/>
                  </a:cubicBezTo>
                  <a:cubicBezTo>
                    <a:pt x="37" y="90"/>
                    <a:pt x="34" y="97"/>
                    <a:pt x="38" y="94"/>
                  </a:cubicBezTo>
                  <a:cubicBezTo>
                    <a:pt x="38" y="92"/>
                    <a:pt x="40" y="76"/>
                    <a:pt x="41" y="70"/>
                  </a:cubicBezTo>
                  <a:cubicBezTo>
                    <a:pt x="43" y="62"/>
                    <a:pt x="40" y="62"/>
                    <a:pt x="41" y="59"/>
                  </a:cubicBezTo>
                  <a:cubicBezTo>
                    <a:pt x="41" y="56"/>
                    <a:pt x="38" y="61"/>
                    <a:pt x="37" y="48"/>
                  </a:cubicBezTo>
                  <a:cubicBezTo>
                    <a:pt x="37" y="45"/>
                    <a:pt x="40" y="47"/>
                    <a:pt x="41" y="45"/>
                  </a:cubicBezTo>
                  <a:cubicBezTo>
                    <a:pt x="41" y="45"/>
                    <a:pt x="43" y="47"/>
                    <a:pt x="45" y="47"/>
                  </a:cubicBezTo>
                  <a:cubicBezTo>
                    <a:pt x="45" y="48"/>
                    <a:pt x="45" y="42"/>
                    <a:pt x="43" y="42"/>
                  </a:cubicBezTo>
                  <a:cubicBezTo>
                    <a:pt x="40" y="42"/>
                    <a:pt x="38" y="42"/>
                    <a:pt x="38" y="42"/>
                  </a:cubicBezTo>
                  <a:cubicBezTo>
                    <a:pt x="38" y="36"/>
                    <a:pt x="38" y="36"/>
                    <a:pt x="38" y="36"/>
                  </a:cubicBezTo>
                  <a:cubicBezTo>
                    <a:pt x="52" y="36"/>
                    <a:pt x="52" y="36"/>
                    <a:pt x="52" y="36"/>
                  </a:cubicBezTo>
                  <a:cubicBezTo>
                    <a:pt x="51" y="34"/>
                    <a:pt x="51" y="31"/>
                    <a:pt x="54" y="34"/>
                  </a:cubicBezTo>
                  <a:cubicBezTo>
                    <a:pt x="55" y="38"/>
                    <a:pt x="57" y="31"/>
                    <a:pt x="58" y="31"/>
                  </a:cubicBezTo>
                  <a:cubicBezTo>
                    <a:pt x="63" y="38"/>
                    <a:pt x="58" y="42"/>
                    <a:pt x="63" y="41"/>
                  </a:cubicBezTo>
                  <a:cubicBezTo>
                    <a:pt x="66" y="47"/>
                    <a:pt x="69" y="44"/>
                    <a:pt x="72" y="45"/>
                  </a:cubicBezTo>
                  <a:cubicBezTo>
                    <a:pt x="76" y="47"/>
                    <a:pt x="75" y="41"/>
                    <a:pt x="81" y="39"/>
                  </a:cubicBezTo>
                  <a:cubicBezTo>
                    <a:pt x="87" y="39"/>
                    <a:pt x="83" y="34"/>
                    <a:pt x="87" y="33"/>
                  </a:cubicBezTo>
                  <a:cubicBezTo>
                    <a:pt x="92" y="30"/>
                    <a:pt x="90" y="27"/>
                    <a:pt x="87" y="28"/>
                  </a:cubicBezTo>
                  <a:cubicBezTo>
                    <a:pt x="84" y="30"/>
                    <a:pt x="84" y="19"/>
                    <a:pt x="81" y="14"/>
                  </a:cubicBezTo>
                  <a:cubicBezTo>
                    <a:pt x="78" y="10"/>
                    <a:pt x="86" y="13"/>
                    <a:pt x="92" y="16"/>
                  </a:cubicBezTo>
                  <a:cubicBezTo>
                    <a:pt x="99" y="20"/>
                    <a:pt x="93" y="11"/>
                    <a:pt x="98" y="13"/>
                  </a:cubicBezTo>
                  <a:cubicBezTo>
                    <a:pt x="102" y="13"/>
                    <a:pt x="113" y="8"/>
                    <a:pt x="111" y="2"/>
                  </a:cubicBezTo>
                  <a:cubicBezTo>
                    <a:pt x="111" y="2"/>
                    <a:pt x="113" y="2"/>
                    <a:pt x="115" y="2"/>
                  </a:cubicBezTo>
                  <a:cubicBezTo>
                    <a:pt x="116" y="0"/>
                    <a:pt x="118" y="3"/>
                    <a:pt x="116" y="6"/>
                  </a:cubicBezTo>
                  <a:cubicBezTo>
                    <a:pt x="115" y="11"/>
                    <a:pt x="122" y="10"/>
                    <a:pt x="119" y="16"/>
                  </a:cubicBezTo>
                  <a:cubicBezTo>
                    <a:pt x="119" y="19"/>
                    <a:pt x="119" y="19"/>
                    <a:pt x="118" y="25"/>
                  </a:cubicBezTo>
                  <a:cubicBezTo>
                    <a:pt x="116" y="31"/>
                    <a:pt x="119" y="28"/>
                    <a:pt x="119" y="33"/>
                  </a:cubicBezTo>
                  <a:cubicBezTo>
                    <a:pt x="119" y="38"/>
                    <a:pt x="125" y="42"/>
                    <a:pt x="127" y="41"/>
                  </a:cubicBezTo>
                  <a:cubicBezTo>
                    <a:pt x="130" y="39"/>
                    <a:pt x="128" y="38"/>
                    <a:pt x="131" y="38"/>
                  </a:cubicBezTo>
                  <a:cubicBezTo>
                    <a:pt x="134" y="39"/>
                    <a:pt x="136" y="34"/>
                    <a:pt x="139" y="33"/>
                  </a:cubicBezTo>
                  <a:cubicBezTo>
                    <a:pt x="142" y="33"/>
                    <a:pt x="140" y="34"/>
                    <a:pt x="145" y="34"/>
                  </a:cubicBezTo>
                  <a:cubicBezTo>
                    <a:pt x="146" y="33"/>
                    <a:pt x="151" y="38"/>
                    <a:pt x="150" y="33"/>
                  </a:cubicBezTo>
                  <a:cubicBezTo>
                    <a:pt x="148" y="30"/>
                    <a:pt x="148" y="28"/>
                    <a:pt x="151" y="30"/>
                  </a:cubicBezTo>
                  <a:cubicBezTo>
                    <a:pt x="153" y="31"/>
                    <a:pt x="157" y="25"/>
                    <a:pt x="157" y="28"/>
                  </a:cubicBezTo>
                  <a:cubicBezTo>
                    <a:pt x="157" y="30"/>
                    <a:pt x="159" y="28"/>
                    <a:pt x="160" y="30"/>
                  </a:cubicBezTo>
                  <a:cubicBezTo>
                    <a:pt x="162" y="33"/>
                    <a:pt x="163" y="33"/>
                    <a:pt x="165" y="31"/>
                  </a:cubicBezTo>
                  <a:cubicBezTo>
                    <a:pt x="166" y="28"/>
                    <a:pt x="166" y="33"/>
                    <a:pt x="169" y="30"/>
                  </a:cubicBezTo>
                  <a:cubicBezTo>
                    <a:pt x="171" y="28"/>
                    <a:pt x="169" y="31"/>
                    <a:pt x="172" y="31"/>
                  </a:cubicBezTo>
                  <a:cubicBezTo>
                    <a:pt x="175" y="31"/>
                    <a:pt x="177" y="24"/>
                    <a:pt x="179" y="20"/>
                  </a:cubicBezTo>
                  <a:cubicBezTo>
                    <a:pt x="182" y="16"/>
                    <a:pt x="182" y="16"/>
                    <a:pt x="183" y="14"/>
                  </a:cubicBezTo>
                  <a:cubicBezTo>
                    <a:pt x="185" y="11"/>
                    <a:pt x="183" y="11"/>
                    <a:pt x="185" y="10"/>
                  </a:cubicBezTo>
                  <a:cubicBezTo>
                    <a:pt x="185" y="10"/>
                    <a:pt x="186" y="13"/>
                    <a:pt x="186" y="14"/>
                  </a:cubicBezTo>
                  <a:cubicBezTo>
                    <a:pt x="188" y="16"/>
                    <a:pt x="188" y="14"/>
                    <a:pt x="188" y="16"/>
                  </a:cubicBezTo>
                  <a:cubicBezTo>
                    <a:pt x="188" y="19"/>
                    <a:pt x="188" y="24"/>
                    <a:pt x="189" y="25"/>
                  </a:cubicBezTo>
                  <a:cubicBezTo>
                    <a:pt x="189" y="25"/>
                    <a:pt x="189" y="27"/>
                    <a:pt x="189" y="28"/>
                  </a:cubicBezTo>
                  <a:cubicBezTo>
                    <a:pt x="189" y="30"/>
                    <a:pt x="191" y="30"/>
                    <a:pt x="191" y="31"/>
                  </a:cubicBezTo>
                  <a:cubicBezTo>
                    <a:pt x="191" y="33"/>
                    <a:pt x="191" y="31"/>
                    <a:pt x="192" y="33"/>
                  </a:cubicBezTo>
                  <a:cubicBezTo>
                    <a:pt x="192" y="34"/>
                    <a:pt x="192" y="36"/>
                    <a:pt x="194" y="36"/>
                  </a:cubicBezTo>
                  <a:cubicBezTo>
                    <a:pt x="197" y="34"/>
                    <a:pt x="198" y="42"/>
                    <a:pt x="197" y="44"/>
                  </a:cubicBezTo>
                  <a:cubicBezTo>
                    <a:pt x="192" y="44"/>
                    <a:pt x="192" y="52"/>
                    <a:pt x="188" y="53"/>
                  </a:cubicBezTo>
                  <a:cubicBezTo>
                    <a:pt x="183" y="55"/>
                    <a:pt x="186" y="56"/>
                    <a:pt x="185" y="59"/>
                  </a:cubicBezTo>
                  <a:cubicBezTo>
                    <a:pt x="182" y="62"/>
                    <a:pt x="189" y="56"/>
                    <a:pt x="188" y="62"/>
                  </a:cubicBezTo>
                  <a:cubicBezTo>
                    <a:pt x="185" y="67"/>
                    <a:pt x="189" y="59"/>
                    <a:pt x="191" y="64"/>
                  </a:cubicBezTo>
                  <a:cubicBezTo>
                    <a:pt x="191" y="69"/>
                    <a:pt x="188" y="53"/>
                    <a:pt x="195" y="55"/>
                  </a:cubicBezTo>
                  <a:cubicBezTo>
                    <a:pt x="203" y="56"/>
                    <a:pt x="200" y="53"/>
                    <a:pt x="206" y="55"/>
                  </a:cubicBezTo>
                  <a:cubicBezTo>
                    <a:pt x="214" y="58"/>
                    <a:pt x="204" y="62"/>
                    <a:pt x="206" y="67"/>
                  </a:cubicBezTo>
                  <a:cubicBezTo>
                    <a:pt x="207" y="70"/>
                    <a:pt x="209" y="59"/>
                    <a:pt x="217" y="59"/>
                  </a:cubicBezTo>
                  <a:cubicBezTo>
                    <a:pt x="223" y="59"/>
                    <a:pt x="223" y="62"/>
                    <a:pt x="226" y="62"/>
                  </a:cubicBezTo>
                  <a:cubicBezTo>
                    <a:pt x="229" y="62"/>
                    <a:pt x="229" y="66"/>
                    <a:pt x="235" y="67"/>
                  </a:cubicBezTo>
                  <a:cubicBezTo>
                    <a:pt x="241" y="69"/>
                    <a:pt x="238" y="70"/>
                    <a:pt x="241" y="73"/>
                  </a:cubicBezTo>
                  <a:cubicBezTo>
                    <a:pt x="242" y="75"/>
                    <a:pt x="238" y="81"/>
                    <a:pt x="239" y="83"/>
                  </a:cubicBezTo>
                  <a:cubicBezTo>
                    <a:pt x="241" y="84"/>
                    <a:pt x="245" y="75"/>
                    <a:pt x="250" y="76"/>
                  </a:cubicBezTo>
                  <a:cubicBezTo>
                    <a:pt x="255" y="78"/>
                    <a:pt x="261" y="81"/>
                    <a:pt x="270" y="80"/>
                  </a:cubicBezTo>
                  <a:cubicBezTo>
                    <a:pt x="277" y="78"/>
                    <a:pt x="281" y="83"/>
                    <a:pt x="287" y="87"/>
                  </a:cubicBezTo>
                  <a:cubicBezTo>
                    <a:pt x="293" y="94"/>
                    <a:pt x="288" y="94"/>
                    <a:pt x="297" y="100"/>
                  </a:cubicBezTo>
                  <a:cubicBezTo>
                    <a:pt x="306" y="106"/>
                    <a:pt x="306" y="100"/>
                    <a:pt x="311" y="104"/>
                  </a:cubicBezTo>
                  <a:cubicBezTo>
                    <a:pt x="316" y="108"/>
                    <a:pt x="316" y="114"/>
                    <a:pt x="317" y="123"/>
                  </a:cubicBezTo>
                  <a:cubicBezTo>
                    <a:pt x="319" y="133"/>
                    <a:pt x="316" y="137"/>
                    <a:pt x="308" y="148"/>
                  </a:cubicBezTo>
                  <a:cubicBezTo>
                    <a:pt x="302" y="161"/>
                    <a:pt x="300" y="156"/>
                    <a:pt x="296" y="168"/>
                  </a:cubicBezTo>
                  <a:cubicBezTo>
                    <a:pt x="291" y="179"/>
                    <a:pt x="290" y="184"/>
                    <a:pt x="287" y="178"/>
                  </a:cubicBezTo>
                  <a:cubicBezTo>
                    <a:pt x="284" y="171"/>
                    <a:pt x="284" y="192"/>
                    <a:pt x="284" y="198"/>
                  </a:cubicBezTo>
                  <a:cubicBezTo>
                    <a:pt x="282" y="204"/>
                    <a:pt x="287" y="206"/>
                    <a:pt x="284" y="213"/>
                  </a:cubicBezTo>
                  <a:cubicBezTo>
                    <a:pt x="281" y="221"/>
                    <a:pt x="284" y="229"/>
                    <a:pt x="281" y="232"/>
                  </a:cubicBezTo>
                  <a:cubicBezTo>
                    <a:pt x="276" y="234"/>
                    <a:pt x="281" y="240"/>
                    <a:pt x="276" y="249"/>
                  </a:cubicBezTo>
                  <a:cubicBezTo>
                    <a:pt x="271" y="259"/>
                    <a:pt x="265" y="262"/>
                    <a:pt x="268" y="268"/>
                  </a:cubicBezTo>
                  <a:cubicBezTo>
                    <a:pt x="270" y="273"/>
                    <a:pt x="259" y="276"/>
                    <a:pt x="261" y="279"/>
                  </a:cubicBezTo>
                  <a:cubicBezTo>
                    <a:pt x="262" y="282"/>
                    <a:pt x="256" y="280"/>
                    <a:pt x="250" y="282"/>
                  </a:cubicBezTo>
                  <a:cubicBezTo>
                    <a:pt x="242" y="283"/>
                    <a:pt x="247" y="280"/>
                    <a:pt x="241" y="282"/>
                  </a:cubicBezTo>
                  <a:cubicBezTo>
                    <a:pt x="236" y="283"/>
                    <a:pt x="238" y="288"/>
                    <a:pt x="223" y="294"/>
                  </a:cubicBezTo>
                  <a:cubicBezTo>
                    <a:pt x="218" y="296"/>
                    <a:pt x="209" y="304"/>
                    <a:pt x="209" y="311"/>
                  </a:cubicBezTo>
                  <a:cubicBezTo>
                    <a:pt x="207" y="321"/>
                    <a:pt x="210" y="329"/>
                    <a:pt x="207" y="336"/>
                  </a:cubicBezTo>
                  <a:cubicBezTo>
                    <a:pt x="203" y="343"/>
                    <a:pt x="203" y="338"/>
                    <a:pt x="198" y="349"/>
                  </a:cubicBezTo>
                  <a:cubicBezTo>
                    <a:pt x="194" y="358"/>
                    <a:pt x="192" y="366"/>
                    <a:pt x="186" y="371"/>
                  </a:cubicBezTo>
                  <a:cubicBezTo>
                    <a:pt x="179" y="377"/>
                    <a:pt x="179" y="377"/>
                    <a:pt x="175" y="385"/>
                  </a:cubicBezTo>
                  <a:cubicBezTo>
                    <a:pt x="175" y="389"/>
                    <a:pt x="171" y="388"/>
                    <a:pt x="168" y="392"/>
                  </a:cubicBezTo>
                </a:path>
              </a:pathLst>
            </a:custGeom>
            <a:grpFill/>
            <a:ln w="6350" cmpd="sng">
              <a:solidFill>
                <a:schemeClr val="bg1"/>
              </a:solidFill>
              <a:round/>
              <a:headEnd/>
              <a:tailEnd/>
            </a:ln>
          </p:spPr>
          <p:txBody>
            <a:bodyPr/>
            <a:lstStyle/>
            <a:p>
              <a:endParaRPr lang="en-GB"/>
            </a:p>
          </p:txBody>
        </p:sp>
        <p:sp>
          <p:nvSpPr>
            <p:cNvPr id="83" name="Freeform 291">
              <a:extLst>
                <a:ext uri="{FF2B5EF4-FFF2-40B4-BE49-F238E27FC236}">
                  <a16:creationId xmlns:a16="http://schemas.microsoft.com/office/drawing/2014/main" id="{5BD325CF-FAC8-2D4B-CA3F-C745EEE0FD0D}"/>
                </a:ext>
              </a:extLst>
            </p:cNvPr>
            <p:cNvSpPr>
              <a:spLocks noGrp="1" noRot="1" noMove="1" noResize="1" noEditPoints="1" noAdjustHandles="1" noChangeArrowheads="1" noChangeShapeType="1"/>
            </p:cNvSpPr>
            <p:nvPr/>
          </p:nvSpPr>
          <p:spPr bwMode="auto">
            <a:xfrm>
              <a:off x="3701483" y="5064513"/>
              <a:ext cx="7980" cy="9713"/>
            </a:xfrm>
            <a:custGeom>
              <a:avLst/>
              <a:gdLst/>
              <a:ahLst/>
              <a:cxnLst>
                <a:cxn ang="0">
                  <a:pos x="0" y="0"/>
                </a:cxn>
                <a:cxn ang="0">
                  <a:pos x="1" y="3"/>
                </a:cxn>
                <a:cxn ang="0">
                  <a:pos x="0" y="0"/>
                </a:cxn>
              </a:cxnLst>
              <a:rect l="0" t="0" r="r" b="b"/>
              <a:pathLst>
                <a:path w="3" h="3">
                  <a:moveTo>
                    <a:pt x="0" y="0"/>
                  </a:moveTo>
                  <a:cubicBezTo>
                    <a:pt x="1" y="0"/>
                    <a:pt x="3" y="3"/>
                    <a:pt x="1" y="3"/>
                  </a:cubicBezTo>
                  <a:cubicBezTo>
                    <a:pt x="1" y="3"/>
                    <a:pt x="0" y="2"/>
                    <a:pt x="0" y="0"/>
                  </a:cubicBezTo>
                </a:path>
              </a:pathLst>
            </a:custGeom>
            <a:grpFill/>
            <a:ln w="6350" cmpd="sng">
              <a:solidFill>
                <a:schemeClr val="bg1"/>
              </a:solidFill>
              <a:round/>
              <a:headEnd/>
              <a:tailEnd/>
            </a:ln>
          </p:spPr>
          <p:txBody>
            <a:bodyPr/>
            <a:lstStyle/>
            <a:p>
              <a:endParaRPr lang="en-GB"/>
            </a:p>
          </p:txBody>
        </p:sp>
        <p:sp>
          <p:nvSpPr>
            <p:cNvPr id="84" name="Freeform 292">
              <a:extLst>
                <a:ext uri="{FF2B5EF4-FFF2-40B4-BE49-F238E27FC236}">
                  <a16:creationId xmlns:a16="http://schemas.microsoft.com/office/drawing/2014/main" id="{F70A3F2B-0190-CE4A-4453-5213B802E7A6}"/>
                </a:ext>
              </a:extLst>
            </p:cNvPr>
            <p:cNvSpPr>
              <a:spLocks noGrp="1" noRot="1" noMove="1" noResize="1" noEditPoints="1" noAdjustHandles="1" noChangeArrowheads="1" noChangeShapeType="1"/>
            </p:cNvSpPr>
            <p:nvPr/>
          </p:nvSpPr>
          <p:spPr bwMode="auto">
            <a:xfrm>
              <a:off x="3701483" y="5111462"/>
              <a:ext cx="11172" cy="12952"/>
            </a:xfrm>
            <a:custGeom>
              <a:avLst/>
              <a:gdLst/>
              <a:ahLst/>
              <a:cxnLst>
                <a:cxn ang="0">
                  <a:pos x="3" y="1"/>
                </a:cxn>
                <a:cxn ang="0">
                  <a:pos x="3" y="4"/>
                </a:cxn>
                <a:cxn ang="0">
                  <a:pos x="3" y="1"/>
                </a:cxn>
              </a:cxnLst>
              <a:rect l="0" t="0" r="r" b="b"/>
              <a:pathLst>
                <a:path w="4" h="4">
                  <a:moveTo>
                    <a:pt x="3" y="1"/>
                  </a:moveTo>
                  <a:cubicBezTo>
                    <a:pt x="4" y="0"/>
                    <a:pt x="3" y="3"/>
                    <a:pt x="3" y="4"/>
                  </a:cubicBezTo>
                  <a:cubicBezTo>
                    <a:pt x="1" y="4"/>
                    <a:pt x="0" y="3"/>
                    <a:pt x="3" y="1"/>
                  </a:cubicBezTo>
                </a:path>
              </a:pathLst>
            </a:custGeom>
            <a:grpFill/>
            <a:ln w="6350" cmpd="sng">
              <a:solidFill>
                <a:schemeClr val="bg1"/>
              </a:solidFill>
              <a:round/>
              <a:headEnd/>
              <a:tailEnd/>
            </a:ln>
          </p:spPr>
          <p:txBody>
            <a:bodyPr/>
            <a:lstStyle/>
            <a:p>
              <a:endParaRPr lang="en-GB"/>
            </a:p>
          </p:txBody>
        </p:sp>
        <p:sp>
          <p:nvSpPr>
            <p:cNvPr id="85" name="Freeform 293">
              <a:extLst>
                <a:ext uri="{FF2B5EF4-FFF2-40B4-BE49-F238E27FC236}">
                  <a16:creationId xmlns:a16="http://schemas.microsoft.com/office/drawing/2014/main" id="{805B38D9-9741-FB86-7028-3B98CD088635}"/>
                </a:ext>
              </a:extLst>
            </p:cNvPr>
            <p:cNvSpPr>
              <a:spLocks noGrp="1" noRot="1" noMove="1" noResize="1" noEditPoints="1" noAdjustHandles="1" noChangeArrowheads="1" noChangeShapeType="1"/>
            </p:cNvSpPr>
            <p:nvPr/>
          </p:nvSpPr>
          <p:spPr bwMode="auto">
            <a:xfrm>
              <a:off x="3695100" y="5114700"/>
              <a:ext cx="7980" cy="14570"/>
            </a:xfrm>
            <a:custGeom>
              <a:avLst/>
              <a:gdLst/>
              <a:ahLst/>
              <a:cxnLst>
                <a:cxn ang="0">
                  <a:pos x="3" y="5"/>
                </a:cxn>
                <a:cxn ang="0">
                  <a:pos x="2" y="2"/>
                </a:cxn>
                <a:cxn ang="0">
                  <a:pos x="3" y="2"/>
                </a:cxn>
                <a:cxn ang="0">
                  <a:pos x="3" y="5"/>
                </a:cxn>
              </a:cxnLst>
              <a:rect l="0" t="0" r="r" b="b"/>
              <a:pathLst>
                <a:path w="3" h="5">
                  <a:moveTo>
                    <a:pt x="3" y="5"/>
                  </a:moveTo>
                  <a:cubicBezTo>
                    <a:pt x="0" y="5"/>
                    <a:pt x="2" y="3"/>
                    <a:pt x="2" y="2"/>
                  </a:cubicBezTo>
                  <a:cubicBezTo>
                    <a:pt x="2" y="2"/>
                    <a:pt x="2" y="0"/>
                    <a:pt x="3" y="2"/>
                  </a:cubicBezTo>
                  <a:cubicBezTo>
                    <a:pt x="3" y="3"/>
                    <a:pt x="3" y="5"/>
                    <a:pt x="3" y="5"/>
                  </a:cubicBezTo>
                </a:path>
              </a:pathLst>
            </a:custGeom>
            <a:grpFill/>
            <a:ln w="6350" cmpd="sng">
              <a:solidFill>
                <a:schemeClr val="bg1"/>
              </a:solidFill>
              <a:round/>
              <a:headEnd/>
              <a:tailEnd/>
            </a:ln>
          </p:spPr>
          <p:txBody>
            <a:bodyPr/>
            <a:lstStyle/>
            <a:p>
              <a:endParaRPr lang="en-GB"/>
            </a:p>
          </p:txBody>
        </p:sp>
        <p:sp>
          <p:nvSpPr>
            <p:cNvPr id="86" name="Freeform 294">
              <a:extLst>
                <a:ext uri="{FF2B5EF4-FFF2-40B4-BE49-F238E27FC236}">
                  <a16:creationId xmlns:a16="http://schemas.microsoft.com/office/drawing/2014/main" id="{178C37DD-1E0A-5A96-6B69-8DFB90C83B82}"/>
                </a:ext>
              </a:extLst>
            </p:cNvPr>
            <p:cNvSpPr>
              <a:spLocks noGrp="1" noRot="1" noMove="1" noResize="1" noEditPoints="1" noAdjustHandles="1" noChangeArrowheads="1" noChangeShapeType="1"/>
            </p:cNvSpPr>
            <p:nvPr/>
          </p:nvSpPr>
          <p:spPr bwMode="auto">
            <a:xfrm>
              <a:off x="3675946" y="5138984"/>
              <a:ext cx="9577" cy="9713"/>
            </a:xfrm>
            <a:custGeom>
              <a:avLst/>
              <a:gdLst/>
              <a:ahLst/>
              <a:cxnLst>
                <a:cxn ang="0">
                  <a:pos x="2" y="3"/>
                </a:cxn>
                <a:cxn ang="0">
                  <a:pos x="2" y="0"/>
                </a:cxn>
                <a:cxn ang="0">
                  <a:pos x="2" y="3"/>
                </a:cxn>
              </a:cxnLst>
              <a:rect l="0" t="0" r="r" b="b"/>
              <a:pathLst>
                <a:path w="3" h="3">
                  <a:moveTo>
                    <a:pt x="2" y="3"/>
                  </a:moveTo>
                  <a:cubicBezTo>
                    <a:pt x="0" y="3"/>
                    <a:pt x="2" y="0"/>
                    <a:pt x="2" y="0"/>
                  </a:cubicBezTo>
                  <a:cubicBezTo>
                    <a:pt x="3" y="0"/>
                    <a:pt x="2" y="3"/>
                    <a:pt x="2" y="3"/>
                  </a:cubicBezTo>
                </a:path>
              </a:pathLst>
            </a:custGeom>
            <a:grpFill/>
            <a:ln w="6350" cmpd="sng">
              <a:solidFill>
                <a:schemeClr val="bg1"/>
              </a:solidFill>
              <a:round/>
              <a:headEnd/>
              <a:tailEnd/>
            </a:ln>
          </p:spPr>
          <p:txBody>
            <a:bodyPr/>
            <a:lstStyle/>
            <a:p>
              <a:endParaRPr lang="en-GB"/>
            </a:p>
          </p:txBody>
        </p:sp>
        <p:sp>
          <p:nvSpPr>
            <p:cNvPr id="87" name="Freeform 295">
              <a:extLst>
                <a:ext uri="{FF2B5EF4-FFF2-40B4-BE49-F238E27FC236}">
                  <a16:creationId xmlns:a16="http://schemas.microsoft.com/office/drawing/2014/main" id="{CD48992D-6DC3-6ABE-BE1D-8C7DB44D65D5}"/>
                </a:ext>
              </a:extLst>
            </p:cNvPr>
            <p:cNvSpPr>
              <a:spLocks noGrp="1" noRot="1" noMove="1" noResize="1" noEditPoints="1" noAdjustHandles="1" noChangeArrowheads="1" noChangeShapeType="1"/>
            </p:cNvSpPr>
            <p:nvPr/>
          </p:nvSpPr>
          <p:spPr bwMode="auto">
            <a:xfrm>
              <a:off x="3682331" y="5148697"/>
              <a:ext cx="9577" cy="9713"/>
            </a:xfrm>
            <a:custGeom>
              <a:avLst/>
              <a:gdLst/>
              <a:ahLst/>
              <a:cxnLst>
                <a:cxn ang="0">
                  <a:pos x="1" y="3"/>
                </a:cxn>
                <a:cxn ang="0">
                  <a:pos x="3" y="1"/>
                </a:cxn>
                <a:cxn ang="0">
                  <a:pos x="1" y="3"/>
                </a:cxn>
              </a:cxnLst>
              <a:rect l="0" t="0" r="r" b="b"/>
              <a:pathLst>
                <a:path w="3" h="3">
                  <a:moveTo>
                    <a:pt x="1" y="3"/>
                  </a:moveTo>
                  <a:cubicBezTo>
                    <a:pt x="0" y="3"/>
                    <a:pt x="3" y="0"/>
                    <a:pt x="3" y="1"/>
                  </a:cubicBezTo>
                  <a:cubicBezTo>
                    <a:pt x="3" y="1"/>
                    <a:pt x="3" y="3"/>
                    <a:pt x="1" y="3"/>
                  </a:cubicBezTo>
                </a:path>
              </a:pathLst>
            </a:custGeom>
            <a:grpFill/>
            <a:ln w="6350" cmpd="sng">
              <a:solidFill>
                <a:schemeClr val="bg1"/>
              </a:solidFill>
              <a:round/>
              <a:headEnd/>
              <a:tailEnd/>
            </a:ln>
          </p:spPr>
          <p:txBody>
            <a:bodyPr/>
            <a:lstStyle/>
            <a:p>
              <a:endParaRPr lang="en-GB"/>
            </a:p>
          </p:txBody>
        </p:sp>
        <p:sp>
          <p:nvSpPr>
            <p:cNvPr id="88" name="Freeform 296">
              <a:extLst>
                <a:ext uri="{FF2B5EF4-FFF2-40B4-BE49-F238E27FC236}">
                  <a16:creationId xmlns:a16="http://schemas.microsoft.com/office/drawing/2014/main" id="{8AFF2591-8EE4-5597-AFDC-EE261EDCC984}"/>
                </a:ext>
              </a:extLst>
            </p:cNvPr>
            <p:cNvSpPr>
              <a:spLocks noGrp="1" noRot="1" noMove="1" noResize="1" noEditPoints="1" noAdjustHandles="1" noChangeArrowheads="1" noChangeShapeType="1"/>
            </p:cNvSpPr>
            <p:nvPr/>
          </p:nvSpPr>
          <p:spPr bwMode="auto">
            <a:xfrm>
              <a:off x="3682331" y="5142222"/>
              <a:ext cx="9577" cy="6475"/>
            </a:xfrm>
            <a:custGeom>
              <a:avLst/>
              <a:gdLst/>
              <a:ahLst/>
              <a:cxnLst>
                <a:cxn ang="0">
                  <a:pos x="1" y="2"/>
                </a:cxn>
                <a:cxn ang="0">
                  <a:pos x="3" y="0"/>
                </a:cxn>
                <a:cxn ang="0">
                  <a:pos x="1" y="2"/>
                </a:cxn>
              </a:cxnLst>
              <a:rect l="0" t="0" r="r" b="b"/>
              <a:pathLst>
                <a:path w="3" h="2">
                  <a:moveTo>
                    <a:pt x="1" y="2"/>
                  </a:moveTo>
                  <a:cubicBezTo>
                    <a:pt x="0" y="2"/>
                    <a:pt x="1" y="0"/>
                    <a:pt x="3" y="0"/>
                  </a:cubicBezTo>
                  <a:cubicBezTo>
                    <a:pt x="1" y="2"/>
                    <a:pt x="1" y="2"/>
                    <a:pt x="1" y="2"/>
                  </a:cubicBezTo>
                </a:path>
              </a:pathLst>
            </a:custGeom>
            <a:grpFill/>
            <a:ln w="6350" cmpd="sng">
              <a:solidFill>
                <a:schemeClr val="bg1"/>
              </a:solidFill>
              <a:round/>
              <a:headEnd/>
              <a:tailEnd/>
            </a:ln>
          </p:spPr>
          <p:txBody>
            <a:bodyPr/>
            <a:lstStyle/>
            <a:p>
              <a:endParaRPr lang="en-GB"/>
            </a:p>
          </p:txBody>
        </p:sp>
        <p:sp>
          <p:nvSpPr>
            <p:cNvPr id="89" name="Freeform 297">
              <a:extLst>
                <a:ext uri="{FF2B5EF4-FFF2-40B4-BE49-F238E27FC236}">
                  <a16:creationId xmlns:a16="http://schemas.microsoft.com/office/drawing/2014/main" id="{8C1CE3CE-9DF9-645C-7947-D9588C2B4DB4}"/>
                </a:ext>
              </a:extLst>
            </p:cNvPr>
            <p:cNvSpPr>
              <a:spLocks noGrp="1" noRot="1" noMove="1" noResize="1" noEditPoints="1" noAdjustHandles="1" noChangeArrowheads="1" noChangeShapeType="1"/>
            </p:cNvSpPr>
            <p:nvPr/>
          </p:nvSpPr>
          <p:spPr bwMode="auto">
            <a:xfrm>
              <a:off x="3703080" y="5104986"/>
              <a:ext cx="9577" cy="9713"/>
            </a:xfrm>
            <a:custGeom>
              <a:avLst/>
              <a:gdLst/>
              <a:ahLst/>
              <a:cxnLst>
                <a:cxn ang="0">
                  <a:pos x="0" y="2"/>
                </a:cxn>
                <a:cxn ang="0">
                  <a:pos x="3" y="2"/>
                </a:cxn>
                <a:cxn ang="0">
                  <a:pos x="0" y="2"/>
                </a:cxn>
              </a:cxnLst>
              <a:rect l="0" t="0" r="r" b="b"/>
              <a:pathLst>
                <a:path w="3" h="3">
                  <a:moveTo>
                    <a:pt x="0" y="2"/>
                  </a:moveTo>
                  <a:cubicBezTo>
                    <a:pt x="0" y="2"/>
                    <a:pt x="2" y="0"/>
                    <a:pt x="3" y="2"/>
                  </a:cubicBezTo>
                  <a:cubicBezTo>
                    <a:pt x="3" y="2"/>
                    <a:pt x="0" y="3"/>
                    <a:pt x="0" y="2"/>
                  </a:cubicBezTo>
                </a:path>
              </a:pathLst>
            </a:custGeom>
            <a:grpFill/>
            <a:ln w="6350" cmpd="sng">
              <a:solidFill>
                <a:schemeClr val="bg1"/>
              </a:solidFill>
              <a:round/>
              <a:headEnd/>
              <a:tailEnd/>
            </a:ln>
          </p:spPr>
          <p:txBody>
            <a:bodyPr/>
            <a:lstStyle/>
            <a:p>
              <a:endParaRPr lang="en-GB"/>
            </a:p>
          </p:txBody>
        </p:sp>
        <p:sp>
          <p:nvSpPr>
            <p:cNvPr id="90" name="Freeform 298">
              <a:extLst>
                <a:ext uri="{FF2B5EF4-FFF2-40B4-BE49-F238E27FC236}">
                  <a16:creationId xmlns:a16="http://schemas.microsoft.com/office/drawing/2014/main" id="{158438E5-0D88-F431-A179-6B2265620B03}"/>
                </a:ext>
              </a:extLst>
            </p:cNvPr>
            <p:cNvSpPr>
              <a:spLocks noGrp="1" noRot="1" noMove="1" noResize="1" noEditPoints="1" noAdjustHandles="1" noChangeArrowheads="1" noChangeShapeType="1"/>
            </p:cNvSpPr>
            <p:nvPr/>
          </p:nvSpPr>
          <p:spPr bwMode="auto">
            <a:xfrm>
              <a:off x="2895478" y="4834623"/>
              <a:ext cx="151625" cy="79329"/>
            </a:xfrm>
            <a:custGeom>
              <a:avLst/>
              <a:gdLst/>
              <a:ahLst/>
              <a:cxnLst>
                <a:cxn ang="0">
                  <a:pos x="46" y="10"/>
                </a:cxn>
                <a:cxn ang="0">
                  <a:pos x="36" y="2"/>
                </a:cxn>
                <a:cxn ang="0">
                  <a:pos x="31" y="0"/>
                </a:cxn>
                <a:cxn ang="0">
                  <a:pos x="25" y="3"/>
                </a:cxn>
                <a:cxn ang="0">
                  <a:pos x="16" y="10"/>
                </a:cxn>
                <a:cxn ang="0">
                  <a:pos x="13" y="6"/>
                </a:cxn>
                <a:cxn ang="0">
                  <a:pos x="11" y="5"/>
                </a:cxn>
                <a:cxn ang="0">
                  <a:pos x="10" y="6"/>
                </a:cxn>
                <a:cxn ang="0">
                  <a:pos x="8" y="6"/>
                </a:cxn>
                <a:cxn ang="0">
                  <a:pos x="8" y="5"/>
                </a:cxn>
                <a:cxn ang="0">
                  <a:pos x="7" y="3"/>
                </a:cxn>
                <a:cxn ang="0">
                  <a:pos x="5" y="2"/>
                </a:cxn>
                <a:cxn ang="0">
                  <a:pos x="4" y="0"/>
                </a:cxn>
                <a:cxn ang="0">
                  <a:pos x="2" y="6"/>
                </a:cxn>
                <a:cxn ang="0">
                  <a:pos x="4" y="8"/>
                </a:cxn>
                <a:cxn ang="0">
                  <a:pos x="2" y="11"/>
                </a:cxn>
                <a:cxn ang="0">
                  <a:pos x="2" y="16"/>
                </a:cxn>
                <a:cxn ang="0">
                  <a:pos x="4" y="14"/>
                </a:cxn>
                <a:cxn ang="0">
                  <a:pos x="11" y="16"/>
                </a:cxn>
                <a:cxn ang="0">
                  <a:pos x="13" y="17"/>
                </a:cxn>
                <a:cxn ang="0">
                  <a:pos x="14" y="19"/>
                </a:cxn>
                <a:cxn ang="0">
                  <a:pos x="16" y="19"/>
                </a:cxn>
                <a:cxn ang="0">
                  <a:pos x="17" y="19"/>
                </a:cxn>
                <a:cxn ang="0">
                  <a:pos x="19" y="24"/>
                </a:cxn>
                <a:cxn ang="0">
                  <a:pos x="22" y="24"/>
                </a:cxn>
                <a:cxn ang="0">
                  <a:pos x="23" y="22"/>
                </a:cxn>
                <a:cxn ang="0">
                  <a:pos x="25" y="19"/>
                </a:cxn>
                <a:cxn ang="0">
                  <a:pos x="22" y="16"/>
                </a:cxn>
                <a:cxn ang="0">
                  <a:pos x="22" y="14"/>
                </a:cxn>
                <a:cxn ang="0">
                  <a:pos x="28" y="10"/>
                </a:cxn>
                <a:cxn ang="0">
                  <a:pos x="28" y="8"/>
                </a:cxn>
                <a:cxn ang="0">
                  <a:pos x="31" y="6"/>
                </a:cxn>
                <a:cxn ang="0">
                  <a:pos x="37" y="11"/>
                </a:cxn>
                <a:cxn ang="0">
                  <a:pos x="39" y="13"/>
                </a:cxn>
                <a:cxn ang="0">
                  <a:pos x="40" y="13"/>
                </a:cxn>
                <a:cxn ang="0">
                  <a:pos x="39" y="17"/>
                </a:cxn>
                <a:cxn ang="0">
                  <a:pos x="42" y="24"/>
                </a:cxn>
                <a:cxn ang="0">
                  <a:pos x="43" y="19"/>
                </a:cxn>
                <a:cxn ang="0">
                  <a:pos x="46" y="20"/>
                </a:cxn>
                <a:cxn ang="0">
                  <a:pos x="48" y="17"/>
                </a:cxn>
                <a:cxn ang="0">
                  <a:pos x="46" y="10"/>
                </a:cxn>
              </a:cxnLst>
              <a:rect l="0" t="0" r="r" b="b"/>
              <a:pathLst>
                <a:path w="49" h="25">
                  <a:moveTo>
                    <a:pt x="46" y="10"/>
                  </a:moveTo>
                  <a:cubicBezTo>
                    <a:pt x="43" y="6"/>
                    <a:pt x="40" y="2"/>
                    <a:pt x="36" y="2"/>
                  </a:cubicBezTo>
                  <a:cubicBezTo>
                    <a:pt x="31" y="3"/>
                    <a:pt x="36" y="2"/>
                    <a:pt x="31" y="0"/>
                  </a:cubicBezTo>
                  <a:cubicBezTo>
                    <a:pt x="26" y="0"/>
                    <a:pt x="29" y="2"/>
                    <a:pt x="25" y="3"/>
                  </a:cubicBezTo>
                  <a:cubicBezTo>
                    <a:pt x="16" y="8"/>
                    <a:pt x="23" y="6"/>
                    <a:pt x="16" y="10"/>
                  </a:cubicBezTo>
                  <a:cubicBezTo>
                    <a:pt x="14" y="10"/>
                    <a:pt x="13" y="8"/>
                    <a:pt x="13" y="6"/>
                  </a:cubicBezTo>
                  <a:cubicBezTo>
                    <a:pt x="11" y="5"/>
                    <a:pt x="11" y="6"/>
                    <a:pt x="11" y="5"/>
                  </a:cubicBezTo>
                  <a:cubicBezTo>
                    <a:pt x="11" y="5"/>
                    <a:pt x="10" y="5"/>
                    <a:pt x="10" y="6"/>
                  </a:cubicBezTo>
                  <a:cubicBezTo>
                    <a:pt x="10" y="8"/>
                    <a:pt x="8" y="6"/>
                    <a:pt x="8" y="6"/>
                  </a:cubicBezTo>
                  <a:cubicBezTo>
                    <a:pt x="8" y="5"/>
                    <a:pt x="8" y="5"/>
                    <a:pt x="8" y="5"/>
                  </a:cubicBezTo>
                  <a:cubicBezTo>
                    <a:pt x="8" y="3"/>
                    <a:pt x="7" y="5"/>
                    <a:pt x="7" y="3"/>
                  </a:cubicBezTo>
                  <a:cubicBezTo>
                    <a:pt x="7" y="2"/>
                    <a:pt x="7" y="2"/>
                    <a:pt x="5" y="2"/>
                  </a:cubicBezTo>
                  <a:cubicBezTo>
                    <a:pt x="4" y="2"/>
                    <a:pt x="4" y="0"/>
                    <a:pt x="4" y="0"/>
                  </a:cubicBezTo>
                  <a:cubicBezTo>
                    <a:pt x="2" y="0"/>
                    <a:pt x="2" y="3"/>
                    <a:pt x="2" y="6"/>
                  </a:cubicBezTo>
                  <a:cubicBezTo>
                    <a:pt x="2" y="6"/>
                    <a:pt x="5" y="6"/>
                    <a:pt x="4" y="8"/>
                  </a:cubicBezTo>
                  <a:cubicBezTo>
                    <a:pt x="2" y="10"/>
                    <a:pt x="4" y="10"/>
                    <a:pt x="2" y="11"/>
                  </a:cubicBezTo>
                  <a:cubicBezTo>
                    <a:pt x="2" y="13"/>
                    <a:pt x="0" y="13"/>
                    <a:pt x="2" y="16"/>
                  </a:cubicBezTo>
                  <a:cubicBezTo>
                    <a:pt x="2" y="14"/>
                    <a:pt x="4" y="13"/>
                    <a:pt x="4" y="14"/>
                  </a:cubicBezTo>
                  <a:cubicBezTo>
                    <a:pt x="8" y="14"/>
                    <a:pt x="11" y="16"/>
                    <a:pt x="11" y="16"/>
                  </a:cubicBezTo>
                  <a:cubicBezTo>
                    <a:pt x="13" y="14"/>
                    <a:pt x="11" y="16"/>
                    <a:pt x="13" y="17"/>
                  </a:cubicBezTo>
                  <a:cubicBezTo>
                    <a:pt x="13" y="17"/>
                    <a:pt x="13" y="19"/>
                    <a:pt x="14" y="19"/>
                  </a:cubicBezTo>
                  <a:cubicBezTo>
                    <a:pt x="16" y="20"/>
                    <a:pt x="16" y="20"/>
                    <a:pt x="16" y="19"/>
                  </a:cubicBezTo>
                  <a:cubicBezTo>
                    <a:pt x="16" y="17"/>
                    <a:pt x="17" y="17"/>
                    <a:pt x="17" y="19"/>
                  </a:cubicBezTo>
                  <a:cubicBezTo>
                    <a:pt x="17" y="19"/>
                    <a:pt x="19" y="22"/>
                    <a:pt x="19" y="24"/>
                  </a:cubicBezTo>
                  <a:cubicBezTo>
                    <a:pt x="17" y="25"/>
                    <a:pt x="20" y="24"/>
                    <a:pt x="22" y="24"/>
                  </a:cubicBezTo>
                  <a:cubicBezTo>
                    <a:pt x="23" y="24"/>
                    <a:pt x="22" y="22"/>
                    <a:pt x="23" y="22"/>
                  </a:cubicBezTo>
                  <a:cubicBezTo>
                    <a:pt x="25" y="22"/>
                    <a:pt x="26" y="22"/>
                    <a:pt x="25" y="19"/>
                  </a:cubicBezTo>
                  <a:cubicBezTo>
                    <a:pt x="22" y="16"/>
                    <a:pt x="23" y="16"/>
                    <a:pt x="22" y="16"/>
                  </a:cubicBezTo>
                  <a:cubicBezTo>
                    <a:pt x="22" y="16"/>
                    <a:pt x="20" y="14"/>
                    <a:pt x="22" y="14"/>
                  </a:cubicBezTo>
                  <a:cubicBezTo>
                    <a:pt x="26" y="13"/>
                    <a:pt x="26" y="11"/>
                    <a:pt x="28" y="10"/>
                  </a:cubicBezTo>
                  <a:cubicBezTo>
                    <a:pt x="28" y="10"/>
                    <a:pt x="26" y="8"/>
                    <a:pt x="28" y="8"/>
                  </a:cubicBezTo>
                  <a:cubicBezTo>
                    <a:pt x="29" y="8"/>
                    <a:pt x="29" y="6"/>
                    <a:pt x="31" y="6"/>
                  </a:cubicBezTo>
                  <a:cubicBezTo>
                    <a:pt x="34" y="6"/>
                    <a:pt x="37" y="10"/>
                    <a:pt x="37" y="11"/>
                  </a:cubicBezTo>
                  <a:cubicBezTo>
                    <a:pt x="37" y="11"/>
                    <a:pt x="37" y="13"/>
                    <a:pt x="39" y="13"/>
                  </a:cubicBezTo>
                  <a:cubicBezTo>
                    <a:pt x="39" y="11"/>
                    <a:pt x="39" y="13"/>
                    <a:pt x="40" y="13"/>
                  </a:cubicBezTo>
                  <a:cubicBezTo>
                    <a:pt x="40" y="11"/>
                    <a:pt x="37" y="16"/>
                    <a:pt x="39" y="17"/>
                  </a:cubicBezTo>
                  <a:cubicBezTo>
                    <a:pt x="40" y="19"/>
                    <a:pt x="40" y="22"/>
                    <a:pt x="42" y="24"/>
                  </a:cubicBezTo>
                  <a:cubicBezTo>
                    <a:pt x="43" y="20"/>
                    <a:pt x="42" y="22"/>
                    <a:pt x="43" y="19"/>
                  </a:cubicBezTo>
                  <a:cubicBezTo>
                    <a:pt x="43" y="19"/>
                    <a:pt x="45" y="22"/>
                    <a:pt x="46" y="20"/>
                  </a:cubicBezTo>
                  <a:cubicBezTo>
                    <a:pt x="48" y="19"/>
                    <a:pt x="46" y="17"/>
                    <a:pt x="48" y="17"/>
                  </a:cubicBezTo>
                  <a:cubicBezTo>
                    <a:pt x="49" y="17"/>
                    <a:pt x="45" y="13"/>
                    <a:pt x="46" y="10"/>
                  </a:cubicBezTo>
                </a:path>
              </a:pathLst>
            </a:custGeom>
            <a:grpFill/>
            <a:ln w="6350" cmpd="sng">
              <a:solidFill>
                <a:schemeClr val="bg1"/>
              </a:solidFill>
              <a:round/>
              <a:headEnd/>
              <a:tailEnd/>
            </a:ln>
          </p:spPr>
          <p:txBody>
            <a:bodyPr/>
            <a:lstStyle/>
            <a:p>
              <a:endParaRPr lang="en-GB"/>
            </a:p>
          </p:txBody>
        </p:sp>
        <p:sp>
          <p:nvSpPr>
            <p:cNvPr id="91" name="Freeform 299">
              <a:extLst>
                <a:ext uri="{FF2B5EF4-FFF2-40B4-BE49-F238E27FC236}">
                  <a16:creationId xmlns:a16="http://schemas.microsoft.com/office/drawing/2014/main" id="{63975392-FA7F-07A3-2702-DD2C25B23F30}"/>
                </a:ext>
              </a:extLst>
            </p:cNvPr>
            <p:cNvSpPr>
              <a:spLocks noGrp="1" noRot="1" noMove="1" noResize="1" noEditPoints="1" noAdjustHandles="1" noChangeArrowheads="1" noChangeShapeType="1"/>
            </p:cNvSpPr>
            <p:nvPr/>
          </p:nvSpPr>
          <p:spPr bwMode="auto">
            <a:xfrm>
              <a:off x="2930592" y="4894524"/>
              <a:ext cx="7980" cy="16190"/>
            </a:xfrm>
            <a:custGeom>
              <a:avLst/>
              <a:gdLst/>
              <a:ahLst/>
              <a:cxnLst>
                <a:cxn ang="0">
                  <a:pos x="2" y="3"/>
                </a:cxn>
                <a:cxn ang="0">
                  <a:pos x="0" y="2"/>
                </a:cxn>
                <a:cxn ang="0">
                  <a:pos x="2" y="3"/>
                </a:cxn>
                <a:cxn ang="0">
                  <a:pos x="2" y="3"/>
                </a:cxn>
              </a:cxnLst>
              <a:rect l="0" t="0" r="r" b="b"/>
              <a:pathLst>
                <a:path w="3" h="5">
                  <a:moveTo>
                    <a:pt x="2" y="3"/>
                  </a:moveTo>
                  <a:cubicBezTo>
                    <a:pt x="0" y="3"/>
                    <a:pt x="0" y="2"/>
                    <a:pt x="0" y="2"/>
                  </a:cubicBezTo>
                  <a:cubicBezTo>
                    <a:pt x="2" y="0"/>
                    <a:pt x="2" y="2"/>
                    <a:pt x="2" y="3"/>
                  </a:cubicBezTo>
                  <a:cubicBezTo>
                    <a:pt x="3" y="3"/>
                    <a:pt x="3" y="5"/>
                    <a:pt x="2" y="3"/>
                  </a:cubicBezTo>
                </a:path>
              </a:pathLst>
            </a:custGeom>
            <a:grpFill/>
            <a:ln w="6350" cmpd="sng">
              <a:solidFill>
                <a:schemeClr val="bg1"/>
              </a:solidFill>
              <a:round/>
              <a:headEnd/>
              <a:tailEnd/>
            </a:ln>
          </p:spPr>
          <p:txBody>
            <a:bodyPr/>
            <a:lstStyle/>
            <a:p>
              <a:endParaRPr lang="en-GB"/>
            </a:p>
          </p:txBody>
        </p:sp>
        <p:sp>
          <p:nvSpPr>
            <p:cNvPr id="92" name="Freeform 300">
              <a:extLst>
                <a:ext uri="{FF2B5EF4-FFF2-40B4-BE49-F238E27FC236}">
                  <a16:creationId xmlns:a16="http://schemas.microsoft.com/office/drawing/2014/main" id="{3471758E-328E-4CD1-C930-045044940CC7}"/>
                </a:ext>
              </a:extLst>
            </p:cNvPr>
            <p:cNvSpPr>
              <a:spLocks noGrp="1" noRot="1" noMove="1" noResize="1" noEditPoints="1" noAdjustHandles="1" noChangeArrowheads="1" noChangeShapeType="1"/>
            </p:cNvSpPr>
            <p:nvPr/>
          </p:nvSpPr>
          <p:spPr bwMode="auto">
            <a:xfrm>
              <a:off x="3000818" y="4868620"/>
              <a:ext cx="6384" cy="9713"/>
            </a:xfrm>
            <a:custGeom>
              <a:avLst/>
              <a:gdLst/>
              <a:ahLst/>
              <a:cxnLst>
                <a:cxn ang="0">
                  <a:pos x="0" y="3"/>
                </a:cxn>
                <a:cxn ang="0">
                  <a:pos x="2" y="0"/>
                </a:cxn>
                <a:cxn ang="0">
                  <a:pos x="0" y="3"/>
                </a:cxn>
              </a:cxnLst>
              <a:rect l="0" t="0" r="r" b="b"/>
              <a:pathLst>
                <a:path w="2" h="3">
                  <a:moveTo>
                    <a:pt x="0" y="3"/>
                  </a:moveTo>
                  <a:cubicBezTo>
                    <a:pt x="0" y="2"/>
                    <a:pt x="0" y="0"/>
                    <a:pt x="2" y="0"/>
                  </a:cubicBezTo>
                  <a:cubicBezTo>
                    <a:pt x="2" y="2"/>
                    <a:pt x="2" y="3"/>
                    <a:pt x="0" y="3"/>
                  </a:cubicBezTo>
                </a:path>
              </a:pathLst>
            </a:custGeom>
            <a:grpFill/>
            <a:ln w="6350" cmpd="sng">
              <a:solidFill>
                <a:schemeClr val="bg1"/>
              </a:solidFill>
              <a:round/>
              <a:headEnd/>
              <a:tailEnd/>
            </a:ln>
          </p:spPr>
          <p:txBody>
            <a:bodyPr/>
            <a:lstStyle/>
            <a:p>
              <a:endParaRPr lang="en-GB"/>
            </a:p>
          </p:txBody>
        </p:sp>
        <p:sp>
          <p:nvSpPr>
            <p:cNvPr id="93" name="Freeform 6">
              <a:extLst>
                <a:ext uri="{FF2B5EF4-FFF2-40B4-BE49-F238E27FC236}">
                  <a16:creationId xmlns:a16="http://schemas.microsoft.com/office/drawing/2014/main" id="{8FFE1A79-AF79-C53E-3DBA-536CCFA95703}"/>
                </a:ext>
              </a:extLst>
            </p:cNvPr>
            <p:cNvSpPr>
              <a:spLocks noGrp="1" noRot="1" noMove="1" noResize="1" noEditPoints="1" noAdjustHandles="1" noChangeArrowheads="1" noChangeShapeType="1"/>
            </p:cNvSpPr>
            <p:nvPr/>
          </p:nvSpPr>
          <p:spPr bwMode="auto">
            <a:xfrm>
              <a:off x="5494369" y="3408639"/>
              <a:ext cx="448292" cy="305283"/>
            </a:xfrm>
            <a:custGeom>
              <a:avLst/>
              <a:gdLst/>
              <a:ahLst/>
              <a:cxnLst>
                <a:cxn ang="0">
                  <a:pos x="14" y="19"/>
                </a:cxn>
                <a:cxn ang="0">
                  <a:pos x="14" y="27"/>
                </a:cxn>
                <a:cxn ang="0">
                  <a:pos x="6" y="41"/>
                </a:cxn>
                <a:cxn ang="0">
                  <a:pos x="3" y="46"/>
                </a:cxn>
                <a:cxn ang="0">
                  <a:pos x="5" y="53"/>
                </a:cxn>
                <a:cxn ang="0">
                  <a:pos x="6" y="55"/>
                </a:cxn>
                <a:cxn ang="0">
                  <a:pos x="12" y="55"/>
                </a:cxn>
                <a:cxn ang="0">
                  <a:pos x="24" y="58"/>
                </a:cxn>
                <a:cxn ang="0">
                  <a:pos x="37" y="52"/>
                </a:cxn>
                <a:cxn ang="0">
                  <a:pos x="52" y="53"/>
                </a:cxn>
                <a:cxn ang="0">
                  <a:pos x="56" y="58"/>
                </a:cxn>
                <a:cxn ang="0">
                  <a:pos x="61" y="67"/>
                </a:cxn>
                <a:cxn ang="0">
                  <a:pos x="62" y="74"/>
                </a:cxn>
                <a:cxn ang="0">
                  <a:pos x="55" y="75"/>
                </a:cxn>
                <a:cxn ang="0">
                  <a:pos x="49" y="84"/>
                </a:cxn>
                <a:cxn ang="0">
                  <a:pos x="56" y="86"/>
                </a:cxn>
                <a:cxn ang="0">
                  <a:pos x="59" y="83"/>
                </a:cxn>
                <a:cxn ang="0">
                  <a:pos x="68" y="74"/>
                </a:cxn>
                <a:cxn ang="0">
                  <a:pos x="78" y="70"/>
                </a:cxn>
                <a:cxn ang="0">
                  <a:pos x="82" y="72"/>
                </a:cxn>
                <a:cxn ang="0">
                  <a:pos x="81" y="77"/>
                </a:cxn>
                <a:cxn ang="0">
                  <a:pos x="91" y="78"/>
                </a:cxn>
                <a:cxn ang="0">
                  <a:pos x="91" y="91"/>
                </a:cxn>
                <a:cxn ang="0">
                  <a:pos x="100" y="92"/>
                </a:cxn>
                <a:cxn ang="0">
                  <a:pos x="113" y="89"/>
                </a:cxn>
                <a:cxn ang="0">
                  <a:pos x="111" y="84"/>
                </a:cxn>
                <a:cxn ang="0">
                  <a:pos x="102" y="75"/>
                </a:cxn>
                <a:cxn ang="0">
                  <a:pos x="111" y="70"/>
                </a:cxn>
                <a:cxn ang="0">
                  <a:pos x="128" y="66"/>
                </a:cxn>
                <a:cxn ang="0">
                  <a:pos x="141" y="55"/>
                </a:cxn>
                <a:cxn ang="0">
                  <a:pos x="141" y="46"/>
                </a:cxn>
                <a:cxn ang="0">
                  <a:pos x="143" y="41"/>
                </a:cxn>
                <a:cxn ang="0">
                  <a:pos x="138" y="35"/>
                </a:cxn>
                <a:cxn ang="0">
                  <a:pos x="125" y="30"/>
                </a:cxn>
                <a:cxn ang="0">
                  <a:pos x="108" y="27"/>
                </a:cxn>
                <a:cxn ang="0">
                  <a:pos x="99" y="16"/>
                </a:cxn>
                <a:cxn ang="0">
                  <a:pos x="97" y="8"/>
                </a:cxn>
                <a:cxn ang="0">
                  <a:pos x="88" y="3"/>
                </a:cxn>
                <a:cxn ang="0">
                  <a:pos x="76" y="5"/>
                </a:cxn>
                <a:cxn ang="0">
                  <a:pos x="65" y="14"/>
                </a:cxn>
                <a:cxn ang="0">
                  <a:pos x="53" y="13"/>
                </a:cxn>
                <a:cxn ang="0">
                  <a:pos x="38" y="10"/>
                </a:cxn>
                <a:cxn ang="0">
                  <a:pos x="15" y="11"/>
                </a:cxn>
              </a:cxnLst>
              <a:rect l="0" t="0" r="r" b="b"/>
              <a:pathLst>
                <a:path w="144" h="98">
                  <a:moveTo>
                    <a:pt x="12" y="13"/>
                  </a:moveTo>
                  <a:cubicBezTo>
                    <a:pt x="14" y="16"/>
                    <a:pt x="11" y="14"/>
                    <a:pt x="14" y="19"/>
                  </a:cubicBezTo>
                  <a:cubicBezTo>
                    <a:pt x="20" y="24"/>
                    <a:pt x="14" y="21"/>
                    <a:pt x="15" y="22"/>
                  </a:cubicBezTo>
                  <a:cubicBezTo>
                    <a:pt x="17" y="24"/>
                    <a:pt x="18" y="25"/>
                    <a:pt x="14" y="27"/>
                  </a:cubicBezTo>
                  <a:cubicBezTo>
                    <a:pt x="12" y="27"/>
                    <a:pt x="8" y="32"/>
                    <a:pt x="6" y="35"/>
                  </a:cubicBezTo>
                  <a:cubicBezTo>
                    <a:pt x="3" y="38"/>
                    <a:pt x="6" y="39"/>
                    <a:pt x="6" y="41"/>
                  </a:cubicBezTo>
                  <a:cubicBezTo>
                    <a:pt x="5" y="42"/>
                    <a:pt x="9" y="44"/>
                    <a:pt x="3" y="42"/>
                  </a:cubicBezTo>
                  <a:cubicBezTo>
                    <a:pt x="5" y="44"/>
                    <a:pt x="3" y="44"/>
                    <a:pt x="3" y="46"/>
                  </a:cubicBezTo>
                  <a:cubicBezTo>
                    <a:pt x="3" y="47"/>
                    <a:pt x="2" y="46"/>
                    <a:pt x="0" y="50"/>
                  </a:cubicBezTo>
                  <a:cubicBezTo>
                    <a:pt x="5" y="52"/>
                    <a:pt x="3" y="55"/>
                    <a:pt x="5" y="53"/>
                  </a:cubicBezTo>
                  <a:cubicBezTo>
                    <a:pt x="6" y="53"/>
                    <a:pt x="6" y="55"/>
                    <a:pt x="6" y="55"/>
                  </a:cubicBezTo>
                  <a:cubicBezTo>
                    <a:pt x="6" y="55"/>
                    <a:pt x="6" y="55"/>
                    <a:pt x="6" y="55"/>
                  </a:cubicBezTo>
                  <a:cubicBezTo>
                    <a:pt x="8" y="55"/>
                    <a:pt x="8" y="56"/>
                    <a:pt x="8" y="55"/>
                  </a:cubicBezTo>
                  <a:cubicBezTo>
                    <a:pt x="9" y="53"/>
                    <a:pt x="9" y="55"/>
                    <a:pt x="12" y="55"/>
                  </a:cubicBezTo>
                  <a:cubicBezTo>
                    <a:pt x="17" y="55"/>
                    <a:pt x="17" y="56"/>
                    <a:pt x="18" y="56"/>
                  </a:cubicBezTo>
                  <a:cubicBezTo>
                    <a:pt x="21" y="55"/>
                    <a:pt x="21" y="60"/>
                    <a:pt x="24" y="58"/>
                  </a:cubicBezTo>
                  <a:cubicBezTo>
                    <a:pt x="26" y="56"/>
                    <a:pt x="24" y="56"/>
                    <a:pt x="29" y="56"/>
                  </a:cubicBezTo>
                  <a:cubicBezTo>
                    <a:pt x="34" y="55"/>
                    <a:pt x="32" y="53"/>
                    <a:pt x="37" y="52"/>
                  </a:cubicBezTo>
                  <a:cubicBezTo>
                    <a:pt x="38" y="50"/>
                    <a:pt x="41" y="50"/>
                    <a:pt x="43" y="50"/>
                  </a:cubicBezTo>
                  <a:cubicBezTo>
                    <a:pt x="44" y="49"/>
                    <a:pt x="50" y="53"/>
                    <a:pt x="52" y="53"/>
                  </a:cubicBezTo>
                  <a:cubicBezTo>
                    <a:pt x="53" y="52"/>
                    <a:pt x="53" y="56"/>
                    <a:pt x="56" y="55"/>
                  </a:cubicBezTo>
                  <a:cubicBezTo>
                    <a:pt x="58" y="55"/>
                    <a:pt x="58" y="56"/>
                    <a:pt x="56" y="58"/>
                  </a:cubicBezTo>
                  <a:cubicBezTo>
                    <a:pt x="55" y="61"/>
                    <a:pt x="58" y="63"/>
                    <a:pt x="59" y="63"/>
                  </a:cubicBezTo>
                  <a:cubicBezTo>
                    <a:pt x="61" y="63"/>
                    <a:pt x="58" y="66"/>
                    <a:pt x="61" y="67"/>
                  </a:cubicBezTo>
                  <a:cubicBezTo>
                    <a:pt x="64" y="69"/>
                    <a:pt x="61" y="72"/>
                    <a:pt x="62" y="74"/>
                  </a:cubicBezTo>
                  <a:cubicBezTo>
                    <a:pt x="65" y="74"/>
                    <a:pt x="62" y="75"/>
                    <a:pt x="62" y="74"/>
                  </a:cubicBezTo>
                  <a:cubicBezTo>
                    <a:pt x="61" y="74"/>
                    <a:pt x="58" y="75"/>
                    <a:pt x="56" y="74"/>
                  </a:cubicBezTo>
                  <a:cubicBezTo>
                    <a:pt x="55" y="72"/>
                    <a:pt x="53" y="74"/>
                    <a:pt x="55" y="75"/>
                  </a:cubicBezTo>
                  <a:cubicBezTo>
                    <a:pt x="56" y="78"/>
                    <a:pt x="50" y="81"/>
                    <a:pt x="52" y="83"/>
                  </a:cubicBezTo>
                  <a:cubicBezTo>
                    <a:pt x="52" y="84"/>
                    <a:pt x="50" y="84"/>
                    <a:pt x="49" y="84"/>
                  </a:cubicBezTo>
                  <a:cubicBezTo>
                    <a:pt x="52" y="88"/>
                    <a:pt x="53" y="88"/>
                    <a:pt x="53" y="88"/>
                  </a:cubicBezTo>
                  <a:cubicBezTo>
                    <a:pt x="53" y="86"/>
                    <a:pt x="55" y="88"/>
                    <a:pt x="56" y="86"/>
                  </a:cubicBezTo>
                  <a:cubicBezTo>
                    <a:pt x="56" y="84"/>
                    <a:pt x="59" y="84"/>
                    <a:pt x="61" y="88"/>
                  </a:cubicBezTo>
                  <a:cubicBezTo>
                    <a:pt x="61" y="84"/>
                    <a:pt x="61" y="86"/>
                    <a:pt x="59" y="83"/>
                  </a:cubicBezTo>
                  <a:cubicBezTo>
                    <a:pt x="59" y="80"/>
                    <a:pt x="61" y="83"/>
                    <a:pt x="64" y="81"/>
                  </a:cubicBezTo>
                  <a:cubicBezTo>
                    <a:pt x="67" y="78"/>
                    <a:pt x="68" y="77"/>
                    <a:pt x="68" y="74"/>
                  </a:cubicBezTo>
                  <a:cubicBezTo>
                    <a:pt x="68" y="70"/>
                    <a:pt x="73" y="72"/>
                    <a:pt x="75" y="70"/>
                  </a:cubicBezTo>
                  <a:cubicBezTo>
                    <a:pt x="76" y="70"/>
                    <a:pt x="78" y="72"/>
                    <a:pt x="78" y="70"/>
                  </a:cubicBezTo>
                  <a:cubicBezTo>
                    <a:pt x="78" y="67"/>
                    <a:pt x="78" y="64"/>
                    <a:pt x="79" y="67"/>
                  </a:cubicBezTo>
                  <a:cubicBezTo>
                    <a:pt x="79" y="70"/>
                    <a:pt x="78" y="72"/>
                    <a:pt x="82" y="72"/>
                  </a:cubicBezTo>
                  <a:cubicBezTo>
                    <a:pt x="79" y="74"/>
                    <a:pt x="76" y="70"/>
                    <a:pt x="76" y="72"/>
                  </a:cubicBezTo>
                  <a:cubicBezTo>
                    <a:pt x="75" y="74"/>
                    <a:pt x="81" y="75"/>
                    <a:pt x="81" y="77"/>
                  </a:cubicBezTo>
                  <a:cubicBezTo>
                    <a:pt x="81" y="78"/>
                    <a:pt x="87" y="77"/>
                    <a:pt x="88" y="77"/>
                  </a:cubicBezTo>
                  <a:cubicBezTo>
                    <a:pt x="90" y="78"/>
                    <a:pt x="91" y="75"/>
                    <a:pt x="91" y="78"/>
                  </a:cubicBezTo>
                  <a:cubicBezTo>
                    <a:pt x="93" y="81"/>
                    <a:pt x="82" y="83"/>
                    <a:pt x="82" y="86"/>
                  </a:cubicBezTo>
                  <a:cubicBezTo>
                    <a:pt x="84" y="88"/>
                    <a:pt x="91" y="86"/>
                    <a:pt x="91" y="91"/>
                  </a:cubicBezTo>
                  <a:cubicBezTo>
                    <a:pt x="91" y="95"/>
                    <a:pt x="88" y="92"/>
                    <a:pt x="91" y="95"/>
                  </a:cubicBezTo>
                  <a:cubicBezTo>
                    <a:pt x="94" y="98"/>
                    <a:pt x="97" y="94"/>
                    <a:pt x="100" y="92"/>
                  </a:cubicBezTo>
                  <a:cubicBezTo>
                    <a:pt x="103" y="91"/>
                    <a:pt x="102" y="94"/>
                    <a:pt x="105" y="91"/>
                  </a:cubicBezTo>
                  <a:cubicBezTo>
                    <a:pt x="108" y="86"/>
                    <a:pt x="108" y="91"/>
                    <a:pt x="113" y="89"/>
                  </a:cubicBezTo>
                  <a:cubicBezTo>
                    <a:pt x="117" y="88"/>
                    <a:pt x="113" y="89"/>
                    <a:pt x="114" y="86"/>
                  </a:cubicBezTo>
                  <a:cubicBezTo>
                    <a:pt x="116" y="84"/>
                    <a:pt x="114" y="83"/>
                    <a:pt x="111" y="84"/>
                  </a:cubicBezTo>
                  <a:cubicBezTo>
                    <a:pt x="106" y="86"/>
                    <a:pt x="106" y="89"/>
                    <a:pt x="103" y="83"/>
                  </a:cubicBezTo>
                  <a:cubicBezTo>
                    <a:pt x="99" y="77"/>
                    <a:pt x="100" y="77"/>
                    <a:pt x="102" y="75"/>
                  </a:cubicBezTo>
                  <a:cubicBezTo>
                    <a:pt x="106" y="74"/>
                    <a:pt x="102" y="78"/>
                    <a:pt x="105" y="77"/>
                  </a:cubicBezTo>
                  <a:cubicBezTo>
                    <a:pt x="106" y="75"/>
                    <a:pt x="110" y="70"/>
                    <a:pt x="111" y="70"/>
                  </a:cubicBezTo>
                  <a:cubicBezTo>
                    <a:pt x="116" y="72"/>
                    <a:pt x="123" y="66"/>
                    <a:pt x="125" y="66"/>
                  </a:cubicBezTo>
                  <a:cubicBezTo>
                    <a:pt x="128" y="66"/>
                    <a:pt x="126" y="67"/>
                    <a:pt x="128" y="66"/>
                  </a:cubicBezTo>
                  <a:cubicBezTo>
                    <a:pt x="126" y="56"/>
                    <a:pt x="132" y="61"/>
                    <a:pt x="132" y="58"/>
                  </a:cubicBezTo>
                  <a:cubicBezTo>
                    <a:pt x="134" y="55"/>
                    <a:pt x="140" y="58"/>
                    <a:pt x="141" y="55"/>
                  </a:cubicBezTo>
                  <a:cubicBezTo>
                    <a:pt x="143" y="53"/>
                    <a:pt x="141" y="50"/>
                    <a:pt x="140" y="49"/>
                  </a:cubicBezTo>
                  <a:cubicBezTo>
                    <a:pt x="138" y="47"/>
                    <a:pt x="140" y="46"/>
                    <a:pt x="141" y="46"/>
                  </a:cubicBezTo>
                  <a:cubicBezTo>
                    <a:pt x="144" y="46"/>
                    <a:pt x="143" y="44"/>
                    <a:pt x="141" y="44"/>
                  </a:cubicBezTo>
                  <a:cubicBezTo>
                    <a:pt x="140" y="44"/>
                    <a:pt x="140" y="42"/>
                    <a:pt x="143" y="41"/>
                  </a:cubicBezTo>
                  <a:cubicBezTo>
                    <a:pt x="144" y="39"/>
                    <a:pt x="143" y="39"/>
                    <a:pt x="143" y="36"/>
                  </a:cubicBezTo>
                  <a:cubicBezTo>
                    <a:pt x="143" y="35"/>
                    <a:pt x="140" y="38"/>
                    <a:pt x="138" y="35"/>
                  </a:cubicBezTo>
                  <a:cubicBezTo>
                    <a:pt x="137" y="32"/>
                    <a:pt x="134" y="35"/>
                    <a:pt x="132" y="33"/>
                  </a:cubicBezTo>
                  <a:cubicBezTo>
                    <a:pt x="129" y="28"/>
                    <a:pt x="128" y="33"/>
                    <a:pt x="125" y="30"/>
                  </a:cubicBezTo>
                  <a:cubicBezTo>
                    <a:pt x="122" y="28"/>
                    <a:pt x="123" y="24"/>
                    <a:pt x="119" y="27"/>
                  </a:cubicBezTo>
                  <a:cubicBezTo>
                    <a:pt x="113" y="30"/>
                    <a:pt x="113" y="25"/>
                    <a:pt x="108" y="27"/>
                  </a:cubicBezTo>
                  <a:cubicBezTo>
                    <a:pt x="105" y="28"/>
                    <a:pt x="108" y="22"/>
                    <a:pt x="105" y="19"/>
                  </a:cubicBezTo>
                  <a:cubicBezTo>
                    <a:pt x="102" y="14"/>
                    <a:pt x="102" y="17"/>
                    <a:pt x="99" y="16"/>
                  </a:cubicBezTo>
                  <a:cubicBezTo>
                    <a:pt x="96" y="16"/>
                    <a:pt x="99" y="16"/>
                    <a:pt x="96" y="13"/>
                  </a:cubicBezTo>
                  <a:cubicBezTo>
                    <a:pt x="94" y="11"/>
                    <a:pt x="100" y="10"/>
                    <a:pt x="97" y="8"/>
                  </a:cubicBezTo>
                  <a:cubicBezTo>
                    <a:pt x="93" y="7"/>
                    <a:pt x="96" y="0"/>
                    <a:pt x="93" y="3"/>
                  </a:cubicBezTo>
                  <a:cubicBezTo>
                    <a:pt x="90" y="5"/>
                    <a:pt x="91" y="0"/>
                    <a:pt x="88" y="3"/>
                  </a:cubicBezTo>
                  <a:cubicBezTo>
                    <a:pt x="85" y="5"/>
                    <a:pt x="82" y="2"/>
                    <a:pt x="82" y="5"/>
                  </a:cubicBezTo>
                  <a:cubicBezTo>
                    <a:pt x="81" y="8"/>
                    <a:pt x="78" y="7"/>
                    <a:pt x="76" y="5"/>
                  </a:cubicBezTo>
                  <a:cubicBezTo>
                    <a:pt x="70" y="5"/>
                    <a:pt x="68" y="8"/>
                    <a:pt x="68" y="13"/>
                  </a:cubicBezTo>
                  <a:cubicBezTo>
                    <a:pt x="68" y="17"/>
                    <a:pt x="67" y="17"/>
                    <a:pt x="65" y="14"/>
                  </a:cubicBezTo>
                  <a:cubicBezTo>
                    <a:pt x="64" y="14"/>
                    <a:pt x="61" y="14"/>
                    <a:pt x="59" y="14"/>
                  </a:cubicBezTo>
                  <a:cubicBezTo>
                    <a:pt x="56" y="16"/>
                    <a:pt x="58" y="10"/>
                    <a:pt x="53" y="13"/>
                  </a:cubicBezTo>
                  <a:cubicBezTo>
                    <a:pt x="50" y="16"/>
                    <a:pt x="55" y="11"/>
                    <a:pt x="46" y="11"/>
                  </a:cubicBezTo>
                  <a:cubicBezTo>
                    <a:pt x="40" y="11"/>
                    <a:pt x="43" y="10"/>
                    <a:pt x="38" y="10"/>
                  </a:cubicBezTo>
                  <a:cubicBezTo>
                    <a:pt x="35" y="11"/>
                    <a:pt x="34" y="7"/>
                    <a:pt x="23" y="8"/>
                  </a:cubicBezTo>
                  <a:cubicBezTo>
                    <a:pt x="14" y="10"/>
                    <a:pt x="18" y="13"/>
                    <a:pt x="15" y="11"/>
                  </a:cubicBezTo>
                  <a:cubicBezTo>
                    <a:pt x="14" y="11"/>
                    <a:pt x="12" y="13"/>
                    <a:pt x="12" y="13"/>
                  </a:cubicBezTo>
                </a:path>
              </a:pathLst>
            </a:custGeom>
            <a:grpFill/>
            <a:ln w="6350" cmpd="sng">
              <a:solidFill>
                <a:schemeClr val="bg1"/>
              </a:solidFill>
              <a:round/>
              <a:headEnd/>
              <a:tailEnd/>
            </a:ln>
          </p:spPr>
          <p:txBody>
            <a:bodyPr/>
            <a:lstStyle/>
            <a:p>
              <a:endParaRPr lang="en-GB"/>
            </a:p>
          </p:txBody>
        </p:sp>
        <p:sp>
          <p:nvSpPr>
            <p:cNvPr id="94" name="Freeform 8">
              <a:extLst>
                <a:ext uri="{FF2B5EF4-FFF2-40B4-BE49-F238E27FC236}">
                  <a16:creationId xmlns:a16="http://schemas.microsoft.com/office/drawing/2014/main" id="{41AF82D4-764B-77F0-E31C-9837D4B2049B}"/>
                </a:ext>
              </a:extLst>
            </p:cNvPr>
            <p:cNvSpPr>
              <a:spLocks noGrp="1" noRot="1" noMove="1" noResize="1" noEditPoints="1" noAdjustHandles="1" noChangeArrowheads="1" noChangeShapeType="1"/>
            </p:cNvSpPr>
            <p:nvPr/>
          </p:nvSpPr>
          <p:spPr bwMode="auto">
            <a:xfrm>
              <a:off x="4684551" y="3299379"/>
              <a:ext cx="114081" cy="159069"/>
            </a:xfrm>
            <a:custGeom>
              <a:avLst/>
              <a:gdLst/>
              <a:ahLst/>
              <a:cxnLst>
                <a:cxn ang="0">
                  <a:pos x="24" y="9"/>
                </a:cxn>
                <a:cxn ang="0">
                  <a:pos x="22" y="12"/>
                </a:cxn>
                <a:cxn ang="0">
                  <a:pos x="28" y="16"/>
                </a:cxn>
                <a:cxn ang="0">
                  <a:pos x="30" y="14"/>
                </a:cxn>
                <a:cxn ang="0">
                  <a:pos x="31" y="17"/>
                </a:cxn>
                <a:cxn ang="0">
                  <a:pos x="34" y="17"/>
                </a:cxn>
                <a:cxn ang="0">
                  <a:pos x="34" y="19"/>
                </a:cxn>
                <a:cxn ang="0">
                  <a:pos x="36" y="23"/>
                </a:cxn>
                <a:cxn ang="0">
                  <a:pos x="36" y="36"/>
                </a:cxn>
                <a:cxn ang="0">
                  <a:pos x="33" y="40"/>
                </a:cxn>
                <a:cxn ang="0">
                  <a:pos x="28" y="40"/>
                </a:cxn>
                <a:cxn ang="0">
                  <a:pos x="19" y="45"/>
                </a:cxn>
                <a:cxn ang="0">
                  <a:pos x="18" y="47"/>
                </a:cxn>
                <a:cxn ang="0">
                  <a:pos x="7" y="48"/>
                </a:cxn>
                <a:cxn ang="0">
                  <a:pos x="6" y="47"/>
                </a:cxn>
                <a:cxn ang="0">
                  <a:pos x="4" y="44"/>
                </a:cxn>
                <a:cxn ang="0">
                  <a:pos x="3" y="40"/>
                </a:cxn>
                <a:cxn ang="0">
                  <a:pos x="7" y="39"/>
                </a:cxn>
                <a:cxn ang="0">
                  <a:pos x="12" y="36"/>
                </a:cxn>
                <a:cxn ang="0">
                  <a:pos x="13" y="34"/>
                </a:cxn>
                <a:cxn ang="0">
                  <a:pos x="7" y="34"/>
                </a:cxn>
                <a:cxn ang="0">
                  <a:pos x="12" y="30"/>
                </a:cxn>
                <a:cxn ang="0">
                  <a:pos x="10" y="28"/>
                </a:cxn>
                <a:cxn ang="0">
                  <a:pos x="6" y="23"/>
                </a:cxn>
                <a:cxn ang="0">
                  <a:pos x="9" y="20"/>
                </a:cxn>
                <a:cxn ang="0">
                  <a:pos x="6" y="17"/>
                </a:cxn>
                <a:cxn ang="0">
                  <a:pos x="4" y="16"/>
                </a:cxn>
                <a:cxn ang="0">
                  <a:pos x="12" y="16"/>
                </a:cxn>
                <a:cxn ang="0">
                  <a:pos x="15" y="16"/>
                </a:cxn>
                <a:cxn ang="0">
                  <a:pos x="19" y="12"/>
                </a:cxn>
                <a:cxn ang="0">
                  <a:pos x="15" y="11"/>
                </a:cxn>
                <a:cxn ang="0">
                  <a:pos x="18" y="6"/>
                </a:cxn>
                <a:cxn ang="0">
                  <a:pos x="24" y="3"/>
                </a:cxn>
                <a:cxn ang="0">
                  <a:pos x="28" y="1"/>
                </a:cxn>
                <a:cxn ang="0">
                  <a:pos x="28" y="5"/>
                </a:cxn>
                <a:cxn ang="0">
                  <a:pos x="24" y="9"/>
                </a:cxn>
              </a:cxnLst>
              <a:rect l="0" t="0" r="r" b="b"/>
              <a:pathLst>
                <a:path w="37" h="51">
                  <a:moveTo>
                    <a:pt x="24" y="9"/>
                  </a:moveTo>
                  <a:cubicBezTo>
                    <a:pt x="21" y="9"/>
                    <a:pt x="25" y="11"/>
                    <a:pt x="22" y="12"/>
                  </a:cubicBezTo>
                  <a:cubicBezTo>
                    <a:pt x="18" y="14"/>
                    <a:pt x="28" y="19"/>
                    <a:pt x="28" y="16"/>
                  </a:cubicBezTo>
                  <a:cubicBezTo>
                    <a:pt x="28" y="14"/>
                    <a:pt x="30" y="12"/>
                    <a:pt x="30" y="14"/>
                  </a:cubicBezTo>
                  <a:cubicBezTo>
                    <a:pt x="31" y="17"/>
                    <a:pt x="31" y="16"/>
                    <a:pt x="31" y="17"/>
                  </a:cubicBezTo>
                  <a:cubicBezTo>
                    <a:pt x="33" y="19"/>
                    <a:pt x="33" y="17"/>
                    <a:pt x="34" y="17"/>
                  </a:cubicBezTo>
                  <a:cubicBezTo>
                    <a:pt x="36" y="17"/>
                    <a:pt x="36" y="19"/>
                    <a:pt x="34" y="19"/>
                  </a:cubicBezTo>
                  <a:cubicBezTo>
                    <a:pt x="34" y="19"/>
                    <a:pt x="34" y="20"/>
                    <a:pt x="36" y="23"/>
                  </a:cubicBezTo>
                  <a:cubicBezTo>
                    <a:pt x="37" y="26"/>
                    <a:pt x="37" y="31"/>
                    <a:pt x="36" y="36"/>
                  </a:cubicBezTo>
                  <a:cubicBezTo>
                    <a:pt x="33" y="40"/>
                    <a:pt x="36" y="40"/>
                    <a:pt x="33" y="40"/>
                  </a:cubicBezTo>
                  <a:cubicBezTo>
                    <a:pt x="30" y="40"/>
                    <a:pt x="31" y="40"/>
                    <a:pt x="28" y="40"/>
                  </a:cubicBezTo>
                  <a:cubicBezTo>
                    <a:pt x="24" y="42"/>
                    <a:pt x="21" y="47"/>
                    <a:pt x="19" y="45"/>
                  </a:cubicBezTo>
                  <a:cubicBezTo>
                    <a:pt x="19" y="42"/>
                    <a:pt x="19" y="45"/>
                    <a:pt x="18" y="47"/>
                  </a:cubicBezTo>
                  <a:cubicBezTo>
                    <a:pt x="18" y="48"/>
                    <a:pt x="4" y="51"/>
                    <a:pt x="7" y="48"/>
                  </a:cubicBezTo>
                  <a:cubicBezTo>
                    <a:pt x="12" y="44"/>
                    <a:pt x="3" y="50"/>
                    <a:pt x="6" y="47"/>
                  </a:cubicBezTo>
                  <a:cubicBezTo>
                    <a:pt x="7" y="44"/>
                    <a:pt x="0" y="47"/>
                    <a:pt x="4" y="44"/>
                  </a:cubicBezTo>
                  <a:cubicBezTo>
                    <a:pt x="7" y="39"/>
                    <a:pt x="0" y="44"/>
                    <a:pt x="3" y="40"/>
                  </a:cubicBezTo>
                  <a:cubicBezTo>
                    <a:pt x="6" y="37"/>
                    <a:pt x="9" y="40"/>
                    <a:pt x="7" y="39"/>
                  </a:cubicBezTo>
                  <a:cubicBezTo>
                    <a:pt x="6" y="37"/>
                    <a:pt x="7" y="36"/>
                    <a:pt x="12" y="36"/>
                  </a:cubicBezTo>
                  <a:cubicBezTo>
                    <a:pt x="16" y="36"/>
                    <a:pt x="15" y="34"/>
                    <a:pt x="13" y="34"/>
                  </a:cubicBezTo>
                  <a:cubicBezTo>
                    <a:pt x="12" y="34"/>
                    <a:pt x="3" y="37"/>
                    <a:pt x="7" y="34"/>
                  </a:cubicBezTo>
                  <a:cubicBezTo>
                    <a:pt x="12" y="31"/>
                    <a:pt x="7" y="30"/>
                    <a:pt x="12" y="30"/>
                  </a:cubicBezTo>
                  <a:cubicBezTo>
                    <a:pt x="16" y="28"/>
                    <a:pt x="12" y="26"/>
                    <a:pt x="10" y="28"/>
                  </a:cubicBezTo>
                  <a:cubicBezTo>
                    <a:pt x="9" y="28"/>
                    <a:pt x="3" y="25"/>
                    <a:pt x="6" y="23"/>
                  </a:cubicBezTo>
                  <a:cubicBezTo>
                    <a:pt x="7" y="22"/>
                    <a:pt x="6" y="22"/>
                    <a:pt x="9" y="20"/>
                  </a:cubicBezTo>
                  <a:cubicBezTo>
                    <a:pt x="12" y="19"/>
                    <a:pt x="3" y="20"/>
                    <a:pt x="6" y="17"/>
                  </a:cubicBezTo>
                  <a:cubicBezTo>
                    <a:pt x="7" y="16"/>
                    <a:pt x="4" y="17"/>
                    <a:pt x="4" y="16"/>
                  </a:cubicBezTo>
                  <a:cubicBezTo>
                    <a:pt x="6" y="14"/>
                    <a:pt x="9" y="14"/>
                    <a:pt x="12" y="16"/>
                  </a:cubicBezTo>
                  <a:cubicBezTo>
                    <a:pt x="13" y="16"/>
                    <a:pt x="13" y="14"/>
                    <a:pt x="15" y="16"/>
                  </a:cubicBezTo>
                  <a:cubicBezTo>
                    <a:pt x="18" y="16"/>
                    <a:pt x="16" y="14"/>
                    <a:pt x="19" y="12"/>
                  </a:cubicBezTo>
                  <a:cubicBezTo>
                    <a:pt x="22" y="9"/>
                    <a:pt x="16" y="11"/>
                    <a:pt x="15" y="11"/>
                  </a:cubicBezTo>
                  <a:cubicBezTo>
                    <a:pt x="15" y="9"/>
                    <a:pt x="19" y="9"/>
                    <a:pt x="18" y="6"/>
                  </a:cubicBezTo>
                  <a:cubicBezTo>
                    <a:pt x="18" y="5"/>
                    <a:pt x="22" y="3"/>
                    <a:pt x="24" y="3"/>
                  </a:cubicBezTo>
                  <a:cubicBezTo>
                    <a:pt x="27" y="3"/>
                    <a:pt x="25" y="0"/>
                    <a:pt x="28" y="1"/>
                  </a:cubicBezTo>
                  <a:cubicBezTo>
                    <a:pt x="31" y="3"/>
                    <a:pt x="28" y="3"/>
                    <a:pt x="28" y="5"/>
                  </a:cubicBezTo>
                  <a:cubicBezTo>
                    <a:pt x="25" y="6"/>
                    <a:pt x="27" y="9"/>
                    <a:pt x="24" y="9"/>
                  </a:cubicBezTo>
                </a:path>
              </a:pathLst>
            </a:custGeom>
            <a:grpFill/>
            <a:ln w="6350" cmpd="sng">
              <a:solidFill>
                <a:schemeClr val="bg1"/>
              </a:solidFill>
              <a:round/>
              <a:headEnd/>
              <a:tailEnd/>
            </a:ln>
          </p:spPr>
          <p:txBody>
            <a:bodyPr/>
            <a:lstStyle/>
            <a:p>
              <a:endParaRPr lang="en-GB"/>
            </a:p>
          </p:txBody>
        </p:sp>
        <p:sp>
          <p:nvSpPr>
            <p:cNvPr id="95" name="Freeform 9">
              <a:extLst>
                <a:ext uri="{FF2B5EF4-FFF2-40B4-BE49-F238E27FC236}">
                  <a16:creationId xmlns:a16="http://schemas.microsoft.com/office/drawing/2014/main" id="{EF888EE7-AA78-6406-FA06-9F68E6077027}"/>
                </a:ext>
              </a:extLst>
            </p:cNvPr>
            <p:cNvSpPr>
              <a:spLocks noGrp="1" noRot="1" noMove="1" noResize="1" noEditPoints="1" noAdjustHandles="1" noChangeArrowheads="1" noChangeShapeType="1"/>
            </p:cNvSpPr>
            <p:nvPr/>
          </p:nvSpPr>
          <p:spPr bwMode="auto">
            <a:xfrm>
              <a:off x="7118824" y="3424705"/>
              <a:ext cx="800177" cy="385621"/>
            </a:xfrm>
            <a:custGeom>
              <a:avLst/>
              <a:gdLst/>
              <a:ahLst/>
              <a:cxnLst>
                <a:cxn ang="0">
                  <a:pos x="230" y="28"/>
                </a:cxn>
                <a:cxn ang="0">
                  <a:pos x="222" y="48"/>
                </a:cxn>
                <a:cxn ang="0">
                  <a:pos x="225" y="53"/>
                </a:cxn>
                <a:cxn ang="0">
                  <a:pos x="234" y="53"/>
                </a:cxn>
                <a:cxn ang="0">
                  <a:pos x="240" y="50"/>
                </a:cxn>
                <a:cxn ang="0">
                  <a:pos x="251" y="56"/>
                </a:cxn>
                <a:cxn ang="0">
                  <a:pos x="255" y="65"/>
                </a:cxn>
                <a:cxn ang="0">
                  <a:pos x="246" y="65"/>
                </a:cxn>
                <a:cxn ang="0">
                  <a:pos x="239" y="65"/>
                </a:cxn>
                <a:cxn ang="0">
                  <a:pos x="228" y="70"/>
                </a:cxn>
                <a:cxn ang="0">
                  <a:pos x="225" y="76"/>
                </a:cxn>
                <a:cxn ang="0">
                  <a:pos x="216" y="80"/>
                </a:cxn>
                <a:cxn ang="0">
                  <a:pos x="207" y="87"/>
                </a:cxn>
                <a:cxn ang="0">
                  <a:pos x="192" y="84"/>
                </a:cxn>
                <a:cxn ang="0">
                  <a:pos x="189" y="92"/>
                </a:cxn>
                <a:cxn ang="0">
                  <a:pos x="192" y="100"/>
                </a:cxn>
                <a:cxn ang="0">
                  <a:pos x="181" y="107"/>
                </a:cxn>
                <a:cxn ang="0">
                  <a:pos x="173" y="114"/>
                </a:cxn>
                <a:cxn ang="0">
                  <a:pos x="169" y="114"/>
                </a:cxn>
                <a:cxn ang="0">
                  <a:pos x="160" y="114"/>
                </a:cxn>
                <a:cxn ang="0">
                  <a:pos x="154" y="115"/>
                </a:cxn>
                <a:cxn ang="0">
                  <a:pos x="138" y="123"/>
                </a:cxn>
                <a:cxn ang="0">
                  <a:pos x="134" y="123"/>
                </a:cxn>
                <a:cxn ang="0">
                  <a:pos x="131" y="120"/>
                </a:cxn>
                <a:cxn ang="0">
                  <a:pos x="117" y="117"/>
                </a:cxn>
                <a:cxn ang="0">
                  <a:pos x="100" y="111"/>
                </a:cxn>
                <a:cxn ang="0">
                  <a:pos x="75" y="111"/>
                </a:cxn>
                <a:cxn ang="0">
                  <a:pos x="69" y="109"/>
                </a:cxn>
                <a:cxn ang="0">
                  <a:pos x="64" y="100"/>
                </a:cxn>
                <a:cxn ang="0">
                  <a:pos x="55" y="92"/>
                </a:cxn>
                <a:cxn ang="0">
                  <a:pos x="38" y="84"/>
                </a:cxn>
                <a:cxn ang="0">
                  <a:pos x="27" y="83"/>
                </a:cxn>
                <a:cxn ang="0">
                  <a:pos x="24" y="76"/>
                </a:cxn>
                <a:cxn ang="0">
                  <a:pos x="26" y="67"/>
                </a:cxn>
                <a:cxn ang="0">
                  <a:pos x="18" y="52"/>
                </a:cxn>
                <a:cxn ang="0">
                  <a:pos x="15" y="50"/>
                </a:cxn>
                <a:cxn ang="0">
                  <a:pos x="9" y="48"/>
                </a:cxn>
                <a:cxn ang="0">
                  <a:pos x="2" y="36"/>
                </a:cxn>
                <a:cxn ang="0">
                  <a:pos x="12" y="31"/>
                </a:cxn>
                <a:cxn ang="0">
                  <a:pos x="21" y="24"/>
                </a:cxn>
                <a:cxn ang="0">
                  <a:pos x="41" y="19"/>
                </a:cxn>
                <a:cxn ang="0">
                  <a:pos x="53" y="22"/>
                </a:cxn>
                <a:cxn ang="0">
                  <a:pos x="84" y="24"/>
                </a:cxn>
                <a:cxn ang="0">
                  <a:pos x="82" y="10"/>
                </a:cxn>
                <a:cxn ang="0">
                  <a:pos x="99" y="5"/>
                </a:cxn>
                <a:cxn ang="0">
                  <a:pos x="116" y="13"/>
                </a:cxn>
                <a:cxn ang="0">
                  <a:pos x="131" y="24"/>
                </a:cxn>
                <a:cxn ang="0">
                  <a:pos x="152" y="25"/>
                </a:cxn>
                <a:cxn ang="0">
                  <a:pos x="170" y="35"/>
                </a:cxn>
                <a:cxn ang="0">
                  <a:pos x="195" y="33"/>
                </a:cxn>
                <a:cxn ang="0">
                  <a:pos x="214" y="24"/>
                </a:cxn>
                <a:cxn ang="0">
                  <a:pos x="230" y="28"/>
                </a:cxn>
              </a:cxnLst>
              <a:rect l="0" t="0" r="r" b="b"/>
              <a:pathLst>
                <a:path w="257" h="124">
                  <a:moveTo>
                    <a:pt x="230" y="28"/>
                  </a:moveTo>
                  <a:cubicBezTo>
                    <a:pt x="219" y="50"/>
                    <a:pt x="225" y="45"/>
                    <a:pt x="222" y="48"/>
                  </a:cubicBezTo>
                  <a:cubicBezTo>
                    <a:pt x="219" y="50"/>
                    <a:pt x="223" y="55"/>
                    <a:pt x="225" y="53"/>
                  </a:cubicBezTo>
                  <a:cubicBezTo>
                    <a:pt x="227" y="52"/>
                    <a:pt x="231" y="52"/>
                    <a:pt x="234" y="53"/>
                  </a:cubicBezTo>
                  <a:cubicBezTo>
                    <a:pt x="237" y="56"/>
                    <a:pt x="234" y="50"/>
                    <a:pt x="240" y="50"/>
                  </a:cubicBezTo>
                  <a:cubicBezTo>
                    <a:pt x="246" y="50"/>
                    <a:pt x="248" y="53"/>
                    <a:pt x="251" y="56"/>
                  </a:cubicBezTo>
                  <a:cubicBezTo>
                    <a:pt x="254" y="59"/>
                    <a:pt x="257" y="64"/>
                    <a:pt x="255" y="65"/>
                  </a:cubicBezTo>
                  <a:cubicBezTo>
                    <a:pt x="252" y="67"/>
                    <a:pt x="248" y="64"/>
                    <a:pt x="246" y="65"/>
                  </a:cubicBezTo>
                  <a:cubicBezTo>
                    <a:pt x="245" y="67"/>
                    <a:pt x="243" y="64"/>
                    <a:pt x="239" y="65"/>
                  </a:cubicBezTo>
                  <a:cubicBezTo>
                    <a:pt x="236" y="69"/>
                    <a:pt x="231" y="67"/>
                    <a:pt x="228" y="70"/>
                  </a:cubicBezTo>
                  <a:cubicBezTo>
                    <a:pt x="225" y="75"/>
                    <a:pt x="228" y="75"/>
                    <a:pt x="225" y="76"/>
                  </a:cubicBezTo>
                  <a:cubicBezTo>
                    <a:pt x="222" y="80"/>
                    <a:pt x="219" y="81"/>
                    <a:pt x="216" y="80"/>
                  </a:cubicBezTo>
                  <a:cubicBezTo>
                    <a:pt x="211" y="80"/>
                    <a:pt x="213" y="84"/>
                    <a:pt x="207" y="87"/>
                  </a:cubicBezTo>
                  <a:cubicBezTo>
                    <a:pt x="199" y="90"/>
                    <a:pt x="196" y="83"/>
                    <a:pt x="192" y="84"/>
                  </a:cubicBezTo>
                  <a:cubicBezTo>
                    <a:pt x="189" y="84"/>
                    <a:pt x="189" y="87"/>
                    <a:pt x="189" y="92"/>
                  </a:cubicBezTo>
                  <a:cubicBezTo>
                    <a:pt x="189" y="95"/>
                    <a:pt x="195" y="98"/>
                    <a:pt x="192" y="100"/>
                  </a:cubicBezTo>
                  <a:cubicBezTo>
                    <a:pt x="187" y="103"/>
                    <a:pt x="185" y="103"/>
                    <a:pt x="181" y="107"/>
                  </a:cubicBezTo>
                  <a:cubicBezTo>
                    <a:pt x="178" y="112"/>
                    <a:pt x="175" y="111"/>
                    <a:pt x="173" y="114"/>
                  </a:cubicBezTo>
                  <a:cubicBezTo>
                    <a:pt x="172" y="115"/>
                    <a:pt x="170" y="112"/>
                    <a:pt x="169" y="114"/>
                  </a:cubicBezTo>
                  <a:cubicBezTo>
                    <a:pt x="166" y="115"/>
                    <a:pt x="166" y="114"/>
                    <a:pt x="160" y="114"/>
                  </a:cubicBezTo>
                  <a:cubicBezTo>
                    <a:pt x="155" y="114"/>
                    <a:pt x="158" y="112"/>
                    <a:pt x="154" y="115"/>
                  </a:cubicBezTo>
                  <a:cubicBezTo>
                    <a:pt x="151" y="118"/>
                    <a:pt x="151" y="115"/>
                    <a:pt x="138" y="123"/>
                  </a:cubicBezTo>
                  <a:cubicBezTo>
                    <a:pt x="137" y="124"/>
                    <a:pt x="137" y="121"/>
                    <a:pt x="134" y="123"/>
                  </a:cubicBezTo>
                  <a:cubicBezTo>
                    <a:pt x="132" y="123"/>
                    <a:pt x="135" y="118"/>
                    <a:pt x="131" y="120"/>
                  </a:cubicBezTo>
                  <a:cubicBezTo>
                    <a:pt x="126" y="123"/>
                    <a:pt x="120" y="117"/>
                    <a:pt x="117" y="117"/>
                  </a:cubicBezTo>
                  <a:cubicBezTo>
                    <a:pt x="114" y="117"/>
                    <a:pt x="111" y="111"/>
                    <a:pt x="100" y="111"/>
                  </a:cubicBezTo>
                  <a:cubicBezTo>
                    <a:pt x="90" y="112"/>
                    <a:pt x="88" y="112"/>
                    <a:pt x="75" y="111"/>
                  </a:cubicBezTo>
                  <a:cubicBezTo>
                    <a:pt x="72" y="109"/>
                    <a:pt x="69" y="112"/>
                    <a:pt x="69" y="109"/>
                  </a:cubicBezTo>
                  <a:cubicBezTo>
                    <a:pt x="67" y="104"/>
                    <a:pt x="65" y="107"/>
                    <a:pt x="64" y="100"/>
                  </a:cubicBezTo>
                  <a:cubicBezTo>
                    <a:pt x="62" y="93"/>
                    <a:pt x="64" y="100"/>
                    <a:pt x="55" y="92"/>
                  </a:cubicBezTo>
                  <a:cubicBezTo>
                    <a:pt x="47" y="84"/>
                    <a:pt x="43" y="84"/>
                    <a:pt x="38" y="84"/>
                  </a:cubicBezTo>
                  <a:cubicBezTo>
                    <a:pt x="34" y="84"/>
                    <a:pt x="31" y="83"/>
                    <a:pt x="27" y="83"/>
                  </a:cubicBezTo>
                  <a:cubicBezTo>
                    <a:pt x="23" y="83"/>
                    <a:pt x="23" y="78"/>
                    <a:pt x="24" y="76"/>
                  </a:cubicBezTo>
                  <a:cubicBezTo>
                    <a:pt x="27" y="72"/>
                    <a:pt x="24" y="73"/>
                    <a:pt x="26" y="67"/>
                  </a:cubicBezTo>
                  <a:cubicBezTo>
                    <a:pt x="27" y="61"/>
                    <a:pt x="20" y="55"/>
                    <a:pt x="18" y="52"/>
                  </a:cubicBezTo>
                  <a:cubicBezTo>
                    <a:pt x="18" y="50"/>
                    <a:pt x="17" y="53"/>
                    <a:pt x="15" y="50"/>
                  </a:cubicBezTo>
                  <a:cubicBezTo>
                    <a:pt x="14" y="47"/>
                    <a:pt x="12" y="52"/>
                    <a:pt x="9" y="48"/>
                  </a:cubicBezTo>
                  <a:cubicBezTo>
                    <a:pt x="5" y="47"/>
                    <a:pt x="0" y="41"/>
                    <a:pt x="2" y="36"/>
                  </a:cubicBezTo>
                  <a:cubicBezTo>
                    <a:pt x="6" y="30"/>
                    <a:pt x="5" y="35"/>
                    <a:pt x="12" y="31"/>
                  </a:cubicBezTo>
                  <a:cubicBezTo>
                    <a:pt x="18" y="30"/>
                    <a:pt x="12" y="28"/>
                    <a:pt x="21" y="24"/>
                  </a:cubicBezTo>
                  <a:cubicBezTo>
                    <a:pt x="31" y="19"/>
                    <a:pt x="37" y="16"/>
                    <a:pt x="41" y="19"/>
                  </a:cubicBezTo>
                  <a:cubicBezTo>
                    <a:pt x="46" y="22"/>
                    <a:pt x="52" y="16"/>
                    <a:pt x="53" y="22"/>
                  </a:cubicBezTo>
                  <a:cubicBezTo>
                    <a:pt x="55" y="27"/>
                    <a:pt x="81" y="31"/>
                    <a:pt x="84" y="24"/>
                  </a:cubicBezTo>
                  <a:cubicBezTo>
                    <a:pt x="85" y="17"/>
                    <a:pt x="76" y="17"/>
                    <a:pt x="82" y="10"/>
                  </a:cubicBezTo>
                  <a:cubicBezTo>
                    <a:pt x="88" y="0"/>
                    <a:pt x="85" y="0"/>
                    <a:pt x="99" y="5"/>
                  </a:cubicBezTo>
                  <a:cubicBezTo>
                    <a:pt x="111" y="11"/>
                    <a:pt x="116" y="5"/>
                    <a:pt x="116" y="13"/>
                  </a:cubicBezTo>
                  <a:cubicBezTo>
                    <a:pt x="116" y="21"/>
                    <a:pt x="123" y="27"/>
                    <a:pt x="131" y="24"/>
                  </a:cubicBezTo>
                  <a:cubicBezTo>
                    <a:pt x="140" y="21"/>
                    <a:pt x="141" y="21"/>
                    <a:pt x="152" y="25"/>
                  </a:cubicBezTo>
                  <a:cubicBezTo>
                    <a:pt x="163" y="28"/>
                    <a:pt x="157" y="31"/>
                    <a:pt x="170" y="35"/>
                  </a:cubicBezTo>
                  <a:cubicBezTo>
                    <a:pt x="190" y="39"/>
                    <a:pt x="182" y="31"/>
                    <a:pt x="195" y="33"/>
                  </a:cubicBezTo>
                  <a:cubicBezTo>
                    <a:pt x="207" y="33"/>
                    <a:pt x="204" y="17"/>
                    <a:pt x="214" y="24"/>
                  </a:cubicBezTo>
                  <a:cubicBezTo>
                    <a:pt x="223" y="30"/>
                    <a:pt x="223" y="24"/>
                    <a:pt x="230" y="28"/>
                  </a:cubicBezTo>
                </a:path>
              </a:pathLst>
            </a:custGeom>
            <a:grpFill/>
            <a:ln w="6350" cmpd="sng">
              <a:solidFill>
                <a:schemeClr val="bg1"/>
              </a:solidFill>
              <a:round/>
              <a:headEnd/>
              <a:tailEnd/>
            </a:ln>
          </p:spPr>
          <p:txBody>
            <a:bodyPr/>
            <a:lstStyle/>
            <a:p>
              <a:endParaRPr lang="en-GB"/>
            </a:p>
          </p:txBody>
        </p:sp>
        <p:sp>
          <p:nvSpPr>
            <p:cNvPr id="96" name="Freeform 10">
              <a:extLst>
                <a:ext uri="{FF2B5EF4-FFF2-40B4-BE49-F238E27FC236}">
                  <a16:creationId xmlns:a16="http://schemas.microsoft.com/office/drawing/2014/main" id="{DAEE1DA6-CDBF-6DBC-D00D-FCAAAA6B23B0}"/>
                </a:ext>
              </a:extLst>
            </p:cNvPr>
            <p:cNvSpPr>
              <a:spLocks noGrp="1" noRot="1" noMove="1" noResize="1" noEditPoints="1" noAdjustHandles="1" noChangeArrowheads="1" noChangeShapeType="1"/>
            </p:cNvSpPr>
            <p:nvPr/>
          </p:nvSpPr>
          <p:spPr bwMode="auto">
            <a:xfrm>
              <a:off x="6762118" y="3371683"/>
              <a:ext cx="1528049" cy="1142400"/>
            </a:xfrm>
            <a:custGeom>
              <a:avLst/>
              <a:gdLst/>
              <a:ahLst/>
              <a:cxnLst>
                <a:cxn ang="0">
                  <a:pos x="441" y="136"/>
                </a:cxn>
                <a:cxn ang="0">
                  <a:pos x="427" y="142"/>
                </a:cxn>
                <a:cxn ang="0">
                  <a:pos x="414" y="150"/>
                </a:cxn>
                <a:cxn ang="0">
                  <a:pos x="398" y="160"/>
                </a:cxn>
                <a:cxn ang="0">
                  <a:pos x="383" y="171"/>
                </a:cxn>
                <a:cxn ang="0">
                  <a:pos x="382" y="160"/>
                </a:cxn>
                <a:cxn ang="0">
                  <a:pos x="376" y="151"/>
                </a:cxn>
                <a:cxn ang="0">
                  <a:pos x="351" y="168"/>
                </a:cxn>
                <a:cxn ang="0">
                  <a:pos x="365" y="190"/>
                </a:cxn>
                <a:cxn ang="0">
                  <a:pos x="383" y="187"/>
                </a:cxn>
                <a:cxn ang="0">
                  <a:pos x="385" y="193"/>
                </a:cxn>
                <a:cxn ang="0">
                  <a:pos x="371" y="204"/>
                </a:cxn>
                <a:cxn ang="0">
                  <a:pos x="379" y="240"/>
                </a:cxn>
                <a:cxn ang="0">
                  <a:pos x="371" y="246"/>
                </a:cxn>
                <a:cxn ang="0">
                  <a:pos x="383" y="257"/>
                </a:cxn>
                <a:cxn ang="0">
                  <a:pos x="386" y="268"/>
                </a:cxn>
                <a:cxn ang="0">
                  <a:pos x="380" y="285"/>
                </a:cxn>
                <a:cxn ang="0">
                  <a:pos x="368" y="300"/>
                </a:cxn>
                <a:cxn ang="0">
                  <a:pos x="365" y="313"/>
                </a:cxn>
                <a:cxn ang="0">
                  <a:pos x="357" y="322"/>
                </a:cxn>
                <a:cxn ang="0">
                  <a:pos x="345" y="333"/>
                </a:cxn>
                <a:cxn ang="0">
                  <a:pos x="335" y="342"/>
                </a:cxn>
                <a:cxn ang="0">
                  <a:pos x="325" y="345"/>
                </a:cxn>
                <a:cxn ang="0">
                  <a:pos x="316" y="347"/>
                </a:cxn>
                <a:cxn ang="0">
                  <a:pos x="303" y="353"/>
                </a:cxn>
                <a:cxn ang="0">
                  <a:pos x="290" y="364"/>
                </a:cxn>
                <a:cxn ang="0">
                  <a:pos x="287" y="353"/>
                </a:cxn>
                <a:cxn ang="0">
                  <a:pos x="277" y="353"/>
                </a:cxn>
                <a:cxn ang="0">
                  <a:pos x="265" y="342"/>
                </a:cxn>
                <a:cxn ang="0">
                  <a:pos x="245" y="341"/>
                </a:cxn>
                <a:cxn ang="0">
                  <a:pos x="233" y="341"/>
                </a:cxn>
                <a:cxn ang="0">
                  <a:pos x="220" y="353"/>
                </a:cxn>
                <a:cxn ang="0">
                  <a:pos x="205" y="345"/>
                </a:cxn>
                <a:cxn ang="0">
                  <a:pos x="195" y="328"/>
                </a:cxn>
                <a:cxn ang="0">
                  <a:pos x="201" y="310"/>
                </a:cxn>
                <a:cxn ang="0">
                  <a:pos x="190" y="285"/>
                </a:cxn>
                <a:cxn ang="0">
                  <a:pos x="176" y="274"/>
                </a:cxn>
                <a:cxn ang="0">
                  <a:pos x="144" y="289"/>
                </a:cxn>
                <a:cxn ang="0">
                  <a:pos x="126" y="289"/>
                </a:cxn>
                <a:cxn ang="0">
                  <a:pos x="105" y="286"/>
                </a:cxn>
                <a:cxn ang="0">
                  <a:pos x="93" y="280"/>
                </a:cxn>
                <a:cxn ang="0">
                  <a:pos x="67" y="261"/>
                </a:cxn>
                <a:cxn ang="0">
                  <a:pos x="41" y="241"/>
                </a:cxn>
                <a:cxn ang="0">
                  <a:pos x="47" y="223"/>
                </a:cxn>
                <a:cxn ang="0">
                  <a:pos x="45" y="202"/>
                </a:cxn>
                <a:cxn ang="0">
                  <a:pos x="21" y="196"/>
                </a:cxn>
                <a:cxn ang="0">
                  <a:pos x="12" y="179"/>
                </a:cxn>
                <a:cxn ang="0">
                  <a:pos x="7" y="157"/>
                </a:cxn>
                <a:cxn ang="0">
                  <a:pos x="39" y="143"/>
                </a:cxn>
                <a:cxn ang="0">
                  <a:pos x="56" y="106"/>
                </a:cxn>
                <a:cxn ang="0">
                  <a:pos x="76" y="78"/>
                </a:cxn>
                <a:cxn ang="0">
                  <a:pos x="111" y="55"/>
                </a:cxn>
                <a:cxn ang="0">
                  <a:pos x="140" y="84"/>
                </a:cxn>
                <a:cxn ang="0">
                  <a:pos x="178" y="117"/>
                </a:cxn>
                <a:cxn ang="0">
                  <a:pos x="245" y="137"/>
                </a:cxn>
                <a:cxn ang="0">
                  <a:pos x="283" y="131"/>
                </a:cxn>
                <a:cxn ang="0">
                  <a:pos x="306" y="101"/>
                </a:cxn>
                <a:cxn ang="0">
                  <a:pos x="353" y="83"/>
                </a:cxn>
                <a:cxn ang="0">
                  <a:pos x="348" y="70"/>
                </a:cxn>
                <a:cxn ang="0">
                  <a:pos x="373" y="24"/>
                </a:cxn>
                <a:cxn ang="0">
                  <a:pos x="441" y="50"/>
                </a:cxn>
                <a:cxn ang="0">
                  <a:pos x="481" y="64"/>
                </a:cxn>
                <a:cxn ang="0">
                  <a:pos x="458" y="123"/>
                </a:cxn>
              </a:cxnLst>
              <a:rect l="0" t="0" r="r" b="b"/>
              <a:pathLst>
                <a:path w="490" h="367">
                  <a:moveTo>
                    <a:pt x="453" y="131"/>
                  </a:moveTo>
                  <a:cubicBezTo>
                    <a:pt x="453" y="128"/>
                    <a:pt x="453" y="131"/>
                    <a:pt x="452" y="129"/>
                  </a:cubicBezTo>
                  <a:cubicBezTo>
                    <a:pt x="450" y="128"/>
                    <a:pt x="452" y="126"/>
                    <a:pt x="449" y="125"/>
                  </a:cubicBezTo>
                  <a:cubicBezTo>
                    <a:pt x="446" y="125"/>
                    <a:pt x="449" y="132"/>
                    <a:pt x="446" y="131"/>
                  </a:cubicBezTo>
                  <a:cubicBezTo>
                    <a:pt x="443" y="131"/>
                    <a:pt x="444" y="134"/>
                    <a:pt x="441" y="136"/>
                  </a:cubicBezTo>
                  <a:cubicBezTo>
                    <a:pt x="440" y="137"/>
                    <a:pt x="441" y="136"/>
                    <a:pt x="438" y="136"/>
                  </a:cubicBezTo>
                  <a:cubicBezTo>
                    <a:pt x="436" y="137"/>
                    <a:pt x="433" y="134"/>
                    <a:pt x="433" y="137"/>
                  </a:cubicBezTo>
                  <a:cubicBezTo>
                    <a:pt x="433" y="140"/>
                    <a:pt x="436" y="140"/>
                    <a:pt x="435" y="142"/>
                  </a:cubicBezTo>
                  <a:cubicBezTo>
                    <a:pt x="433" y="143"/>
                    <a:pt x="433" y="142"/>
                    <a:pt x="432" y="142"/>
                  </a:cubicBezTo>
                  <a:cubicBezTo>
                    <a:pt x="430" y="143"/>
                    <a:pt x="429" y="142"/>
                    <a:pt x="427" y="142"/>
                  </a:cubicBezTo>
                  <a:cubicBezTo>
                    <a:pt x="426" y="142"/>
                    <a:pt x="426" y="137"/>
                    <a:pt x="424" y="139"/>
                  </a:cubicBezTo>
                  <a:cubicBezTo>
                    <a:pt x="423" y="140"/>
                    <a:pt x="424" y="139"/>
                    <a:pt x="423" y="140"/>
                  </a:cubicBezTo>
                  <a:cubicBezTo>
                    <a:pt x="421" y="142"/>
                    <a:pt x="423" y="142"/>
                    <a:pt x="421" y="143"/>
                  </a:cubicBezTo>
                  <a:cubicBezTo>
                    <a:pt x="420" y="145"/>
                    <a:pt x="418" y="148"/>
                    <a:pt x="417" y="148"/>
                  </a:cubicBezTo>
                  <a:cubicBezTo>
                    <a:pt x="414" y="148"/>
                    <a:pt x="415" y="150"/>
                    <a:pt x="414" y="150"/>
                  </a:cubicBezTo>
                  <a:cubicBezTo>
                    <a:pt x="412" y="150"/>
                    <a:pt x="414" y="151"/>
                    <a:pt x="412" y="151"/>
                  </a:cubicBezTo>
                  <a:cubicBezTo>
                    <a:pt x="409" y="153"/>
                    <a:pt x="411" y="153"/>
                    <a:pt x="409" y="153"/>
                  </a:cubicBezTo>
                  <a:cubicBezTo>
                    <a:pt x="408" y="153"/>
                    <a:pt x="406" y="156"/>
                    <a:pt x="405" y="157"/>
                  </a:cubicBezTo>
                  <a:cubicBezTo>
                    <a:pt x="405" y="159"/>
                    <a:pt x="405" y="159"/>
                    <a:pt x="405" y="159"/>
                  </a:cubicBezTo>
                  <a:cubicBezTo>
                    <a:pt x="401" y="162"/>
                    <a:pt x="400" y="159"/>
                    <a:pt x="398" y="160"/>
                  </a:cubicBezTo>
                  <a:cubicBezTo>
                    <a:pt x="397" y="162"/>
                    <a:pt x="397" y="159"/>
                    <a:pt x="395" y="162"/>
                  </a:cubicBezTo>
                  <a:cubicBezTo>
                    <a:pt x="395" y="164"/>
                    <a:pt x="392" y="162"/>
                    <a:pt x="391" y="164"/>
                  </a:cubicBezTo>
                  <a:cubicBezTo>
                    <a:pt x="389" y="165"/>
                    <a:pt x="388" y="165"/>
                    <a:pt x="386" y="168"/>
                  </a:cubicBezTo>
                  <a:cubicBezTo>
                    <a:pt x="386" y="171"/>
                    <a:pt x="383" y="170"/>
                    <a:pt x="383" y="170"/>
                  </a:cubicBezTo>
                  <a:cubicBezTo>
                    <a:pt x="383" y="170"/>
                    <a:pt x="385" y="171"/>
                    <a:pt x="383" y="171"/>
                  </a:cubicBezTo>
                  <a:cubicBezTo>
                    <a:pt x="380" y="171"/>
                    <a:pt x="379" y="174"/>
                    <a:pt x="379" y="171"/>
                  </a:cubicBezTo>
                  <a:cubicBezTo>
                    <a:pt x="379" y="168"/>
                    <a:pt x="379" y="171"/>
                    <a:pt x="380" y="170"/>
                  </a:cubicBezTo>
                  <a:cubicBezTo>
                    <a:pt x="382" y="167"/>
                    <a:pt x="382" y="170"/>
                    <a:pt x="383" y="168"/>
                  </a:cubicBezTo>
                  <a:cubicBezTo>
                    <a:pt x="383" y="165"/>
                    <a:pt x="380" y="164"/>
                    <a:pt x="380" y="164"/>
                  </a:cubicBezTo>
                  <a:cubicBezTo>
                    <a:pt x="379" y="164"/>
                    <a:pt x="382" y="162"/>
                    <a:pt x="382" y="160"/>
                  </a:cubicBezTo>
                  <a:cubicBezTo>
                    <a:pt x="380" y="160"/>
                    <a:pt x="383" y="160"/>
                    <a:pt x="386" y="156"/>
                  </a:cubicBezTo>
                  <a:cubicBezTo>
                    <a:pt x="388" y="153"/>
                    <a:pt x="388" y="153"/>
                    <a:pt x="386" y="151"/>
                  </a:cubicBezTo>
                  <a:cubicBezTo>
                    <a:pt x="383" y="148"/>
                    <a:pt x="385" y="148"/>
                    <a:pt x="383" y="148"/>
                  </a:cubicBezTo>
                  <a:cubicBezTo>
                    <a:pt x="382" y="150"/>
                    <a:pt x="380" y="146"/>
                    <a:pt x="379" y="148"/>
                  </a:cubicBezTo>
                  <a:cubicBezTo>
                    <a:pt x="376" y="150"/>
                    <a:pt x="379" y="150"/>
                    <a:pt x="376" y="151"/>
                  </a:cubicBezTo>
                  <a:cubicBezTo>
                    <a:pt x="374" y="154"/>
                    <a:pt x="376" y="156"/>
                    <a:pt x="373" y="156"/>
                  </a:cubicBezTo>
                  <a:cubicBezTo>
                    <a:pt x="371" y="157"/>
                    <a:pt x="363" y="160"/>
                    <a:pt x="363" y="164"/>
                  </a:cubicBezTo>
                  <a:cubicBezTo>
                    <a:pt x="363" y="167"/>
                    <a:pt x="362" y="168"/>
                    <a:pt x="359" y="168"/>
                  </a:cubicBezTo>
                  <a:cubicBezTo>
                    <a:pt x="357" y="167"/>
                    <a:pt x="357" y="171"/>
                    <a:pt x="356" y="168"/>
                  </a:cubicBezTo>
                  <a:cubicBezTo>
                    <a:pt x="354" y="167"/>
                    <a:pt x="351" y="167"/>
                    <a:pt x="351" y="168"/>
                  </a:cubicBezTo>
                  <a:cubicBezTo>
                    <a:pt x="351" y="170"/>
                    <a:pt x="350" y="171"/>
                    <a:pt x="351" y="174"/>
                  </a:cubicBezTo>
                  <a:cubicBezTo>
                    <a:pt x="351" y="178"/>
                    <a:pt x="353" y="178"/>
                    <a:pt x="354" y="178"/>
                  </a:cubicBezTo>
                  <a:cubicBezTo>
                    <a:pt x="354" y="179"/>
                    <a:pt x="357" y="179"/>
                    <a:pt x="359" y="179"/>
                  </a:cubicBezTo>
                  <a:cubicBezTo>
                    <a:pt x="360" y="178"/>
                    <a:pt x="363" y="182"/>
                    <a:pt x="362" y="184"/>
                  </a:cubicBezTo>
                  <a:cubicBezTo>
                    <a:pt x="360" y="185"/>
                    <a:pt x="362" y="190"/>
                    <a:pt x="365" y="190"/>
                  </a:cubicBezTo>
                  <a:cubicBezTo>
                    <a:pt x="370" y="190"/>
                    <a:pt x="370" y="190"/>
                    <a:pt x="370" y="188"/>
                  </a:cubicBezTo>
                  <a:cubicBezTo>
                    <a:pt x="368" y="187"/>
                    <a:pt x="371" y="187"/>
                    <a:pt x="373" y="185"/>
                  </a:cubicBezTo>
                  <a:cubicBezTo>
                    <a:pt x="373" y="182"/>
                    <a:pt x="377" y="182"/>
                    <a:pt x="379" y="184"/>
                  </a:cubicBezTo>
                  <a:cubicBezTo>
                    <a:pt x="379" y="184"/>
                    <a:pt x="379" y="185"/>
                    <a:pt x="380" y="185"/>
                  </a:cubicBezTo>
                  <a:cubicBezTo>
                    <a:pt x="382" y="184"/>
                    <a:pt x="380" y="185"/>
                    <a:pt x="383" y="187"/>
                  </a:cubicBezTo>
                  <a:cubicBezTo>
                    <a:pt x="388" y="187"/>
                    <a:pt x="385" y="184"/>
                    <a:pt x="388" y="185"/>
                  </a:cubicBezTo>
                  <a:cubicBezTo>
                    <a:pt x="388" y="187"/>
                    <a:pt x="392" y="187"/>
                    <a:pt x="391" y="188"/>
                  </a:cubicBezTo>
                  <a:cubicBezTo>
                    <a:pt x="388" y="192"/>
                    <a:pt x="392" y="192"/>
                    <a:pt x="389" y="193"/>
                  </a:cubicBezTo>
                  <a:cubicBezTo>
                    <a:pt x="386" y="195"/>
                    <a:pt x="388" y="192"/>
                    <a:pt x="386" y="192"/>
                  </a:cubicBezTo>
                  <a:cubicBezTo>
                    <a:pt x="385" y="193"/>
                    <a:pt x="386" y="190"/>
                    <a:pt x="385" y="193"/>
                  </a:cubicBezTo>
                  <a:cubicBezTo>
                    <a:pt x="382" y="195"/>
                    <a:pt x="382" y="193"/>
                    <a:pt x="380" y="195"/>
                  </a:cubicBezTo>
                  <a:cubicBezTo>
                    <a:pt x="377" y="196"/>
                    <a:pt x="377" y="198"/>
                    <a:pt x="377" y="198"/>
                  </a:cubicBezTo>
                  <a:cubicBezTo>
                    <a:pt x="376" y="198"/>
                    <a:pt x="376" y="201"/>
                    <a:pt x="374" y="201"/>
                  </a:cubicBezTo>
                  <a:cubicBezTo>
                    <a:pt x="371" y="202"/>
                    <a:pt x="373" y="199"/>
                    <a:pt x="371" y="199"/>
                  </a:cubicBezTo>
                  <a:cubicBezTo>
                    <a:pt x="370" y="201"/>
                    <a:pt x="373" y="202"/>
                    <a:pt x="371" y="204"/>
                  </a:cubicBezTo>
                  <a:cubicBezTo>
                    <a:pt x="370" y="204"/>
                    <a:pt x="371" y="206"/>
                    <a:pt x="368" y="206"/>
                  </a:cubicBezTo>
                  <a:cubicBezTo>
                    <a:pt x="366" y="207"/>
                    <a:pt x="360" y="216"/>
                    <a:pt x="363" y="215"/>
                  </a:cubicBezTo>
                  <a:cubicBezTo>
                    <a:pt x="368" y="215"/>
                    <a:pt x="365" y="218"/>
                    <a:pt x="370" y="220"/>
                  </a:cubicBezTo>
                  <a:cubicBezTo>
                    <a:pt x="374" y="221"/>
                    <a:pt x="373" y="227"/>
                    <a:pt x="376" y="232"/>
                  </a:cubicBezTo>
                  <a:cubicBezTo>
                    <a:pt x="379" y="237"/>
                    <a:pt x="376" y="237"/>
                    <a:pt x="379" y="240"/>
                  </a:cubicBezTo>
                  <a:cubicBezTo>
                    <a:pt x="382" y="241"/>
                    <a:pt x="380" y="241"/>
                    <a:pt x="382" y="244"/>
                  </a:cubicBezTo>
                  <a:cubicBezTo>
                    <a:pt x="385" y="246"/>
                    <a:pt x="386" y="249"/>
                    <a:pt x="383" y="247"/>
                  </a:cubicBezTo>
                  <a:cubicBezTo>
                    <a:pt x="379" y="246"/>
                    <a:pt x="379" y="247"/>
                    <a:pt x="377" y="246"/>
                  </a:cubicBezTo>
                  <a:cubicBezTo>
                    <a:pt x="376" y="246"/>
                    <a:pt x="377" y="244"/>
                    <a:pt x="376" y="244"/>
                  </a:cubicBezTo>
                  <a:cubicBezTo>
                    <a:pt x="374" y="243"/>
                    <a:pt x="373" y="246"/>
                    <a:pt x="371" y="246"/>
                  </a:cubicBezTo>
                  <a:cubicBezTo>
                    <a:pt x="370" y="244"/>
                    <a:pt x="368" y="240"/>
                    <a:pt x="368" y="241"/>
                  </a:cubicBezTo>
                  <a:cubicBezTo>
                    <a:pt x="366" y="243"/>
                    <a:pt x="371" y="247"/>
                    <a:pt x="374" y="244"/>
                  </a:cubicBezTo>
                  <a:cubicBezTo>
                    <a:pt x="374" y="244"/>
                    <a:pt x="377" y="246"/>
                    <a:pt x="376" y="246"/>
                  </a:cubicBezTo>
                  <a:cubicBezTo>
                    <a:pt x="376" y="247"/>
                    <a:pt x="377" y="247"/>
                    <a:pt x="380" y="251"/>
                  </a:cubicBezTo>
                  <a:cubicBezTo>
                    <a:pt x="383" y="254"/>
                    <a:pt x="386" y="257"/>
                    <a:pt x="383" y="257"/>
                  </a:cubicBezTo>
                  <a:cubicBezTo>
                    <a:pt x="382" y="257"/>
                    <a:pt x="377" y="260"/>
                    <a:pt x="377" y="261"/>
                  </a:cubicBezTo>
                  <a:cubicBezTo>
                    <a:pt x="377" y="263"/>
                    <a:pt x="374" y="260"/>
                    <a:pt x="373" y="263"/>
                  </a:cubicBezTo>
                  <a:cubicBezTo>
                    <a:pt x="373" y="265"/>
                    <a:pt x="374" y="261"/>
                    <a:pt x="374" y="263"/>
                  </a:cubicBezTo>
                  <a:cubicBezTo>
                    <a:pt x="376" y="268"/>
                    <a:pt x="379" y="260"/>
                    <a:pt x="382" y="265"/>
                  </a:cubicBezTo>
                  <a:cubicBezTo>
                    <a:pt x="385" y="268"/>
                    <a:pt x="388" y="266"/>
                    <a:pt x="386" y="268"/>
                  </a:cubicBezTo>
                  <a:cubicBezTo>
                    <a:pt x="382" y="271"/>
                    <a:pt x="385" y="268"/>
                    <a:pt x="385" y="272"/>
                  </a:cubicBezTo>
                  <a:cubicBezTo>
                    <a:pt x="386" y="277"/>
                    <a:pt x="380" y="274"/>
                    <a:pt x="383" y="275"/>
                  </a:cubicBezTo>
                  <a:cubicBezTo>
                    <a:pt x="385" y="277"/>
                    <a:pt x="382" y="277"/>
                    <a:pt x="383" y="279"/>
                  </a:cubicBezTo>
                  <a:cubicBezTo>
                    <a:pt x="383" y="280"/>
                    <a:pt x="380" y="279"/>
                    <a:pt x="382" y="282"/>
                  </a:cubicBezTo>
                  <a:cubicBezTo>
                    <a:pt x="383" y="285"/>
                    <a:pt x="382" y="283"/>
                    <a:pt x="380" y="285"/>
                  </a:cubicBezTo>
                  <a:cubicBezTo>
                    <a:pt x="380" y="286"/>
                    <a:pt x="380" y="280"/>
                    <a:pt x="379" y="285"/>
                  </a:cubicBezTo>
                  <a:cubicBezTo>
                    <a:pt x="377" y="289"/>
                    <a:pt x="374" y="289"/>
                    <a:pt x="374" y="291"/>
                  </a:cubicBezTo>
                  <a:cubicBezTo>
                    <a:pt x="376" y="293"/>
                    <a:pt x="373" y="297"/>
                    <a:pt x="371" y="299"/>
                  </a:cubicBezTo>
                  <a:cubicBezTo>
                    <a:pt x="370" y="299"/>
                    <a:pt x="373" y="300"/>
                    <a:pt x="370" y="302"/>
                  </a:cubicBezTo>
                  <a:cubicBezTo>
                    <a:pt x="368" y="302"/>
                    <a:pt x="370" y="299"/>
                    <a:pt x="368" y="300"/>
                  </a:cubicBezTo>
                  <a:cubicBezTo>
                    <a:pt x="365" y="300"/>
                    <a:pt x="368" y="300"/>
                    <a:pt x="368" y="302"/>
                  </a:cubicBezTo>
                  <a:cubicBezTo>
                    <a:pt x="370" y="305"/>
                    <a:pt x="371" y="303"/>
                    <a:pt x="368" y="303"/>
                  </a:cubicBezTo>
                  <a:cubicBezTo>
                    <a:pt x="366" y="305"/>
                    <a:pt x="365" y="308"/>
                    <a:pt x="366" y="307"/>
                  </a:cubicBezTo>
                  <a:cubicBezTo>
                    <a:pt x="370" y="307"/>
                    <a:pt x="365" y="310"/>
                    <a:pt x="366" y="313"/>
                  </a:cubicBezTo>
                  <a:cubicBezTo>
                    <a:pt x="368" y="314"/>
                    <a:pt x="366" y="316"/>
                    <a:pt x="365" y="313"/>
                  </a:cubicBezTo>
                  <a:cubicBezTo>
                    <a:pt x="363" y="311"/>
                    <a:pt x="362" y="313"/>
                    <a:pt x="363" y="314"/>
                  </a:cubicBezTo>
                  <a:cubicBezTo>
                    <a:pt x="363" y="314"/>
                    <a:pt x="366" y="314"/>
                    <a:pt x="363" y="316"/>
                  </a:cubicBezTo>
                  <a:cubicBezTo>
                    <a:pt x="362" y="317"/>
                    <a:pt x="362" y="314"/>
                    <a:pt x="360" y="316"/>
                  </a:cubicBezTo>
                  <a:cubicBezTo>
                    <a:pt x="360" y="317"/>
                    <a:pt x="363" y="317"/>
                    <a:pt x="362" y="319"/>
                  </a:cubicBezTo>
                  <a:cubicBezTo>
                    <a:pt x="359" y="320"/>
                    <a:pt x="359" y="324"/>
                    <a:pt x="357" y="322"/>
                  </a:cubicBezTo>
                  <a:cubicBezTo>
                    <a:pt x="356" y="320"/>
                    <a:pt x="356" y="324"/>
                    <a:pt x="356" y="322"/>
                  </a:cubicBezTo>
                  <a:cubicBezTo>
                    <a:pt x="354" y="320"/>
                    <a:pt x="354" y="324"/>
                    <a:pt x="354" y="324"/>
                  </a:cubicBezTo>
                  <a:cubicBezTo>
                    <a:pt x="356" y="325"/>
                    <a:pt x="353" y="328"/>
                    <a:pt x="351" y="330"/>
                  </a:cubicBezTo>
                  <a:cubicBezTo>
                    <a:pt x="350" y="331"/>
                    <a:pt x="351" y="328"/>
                    <a:pt x="348" y="330"/>
                  </a:cubicBezTo>
                  <a:cubicBezTo>
                    <a:pt x="347" y="333"/>
                    <a:pt x="347" y="330"/>
                    <a:pt x="345" y="333"/>
                  </a:cubicBezTo>
                  <a:cubicBezTo>
                    <a:pt x="344" y="335"/>
                    <a:pt x="342" y="335"/>
                    <a:pt x="344" y="335"/>
                  </a:cubicBezTo>
                  <a:cubicBezTo>
                    <a:pt x="345" y="336"/>
                    <a:pt x="342" y="336"/>
                    <a:pt x="342" y="338"/>
                  </a:cubicBezTo>
                  <a:cubicBezTo>
                    <a:pt x="342" y="339"/>
                    <a:pt x="341" y="339"/>
                    <a:pt x="338" y="341"/>
                  </a:cubicBezTo>
                  <a:cubicBezTo>
                    <a:pt x="336" y="342"/>
                    <a:pt x="336" y="339"/>
                    <a:pt x="335" y="339"/>
                  </a:cubicBezTo>
                  <a:cubicBezTo>
                    <a:pt x="335" y="339"/>
                    <a:pt x="336" y="342"/>
                    <a:pt x="335" y="342"/>
                  </a:cubicBezTo>
                  <a:cubicBezTo>
                    <a:pt x="333" y="341"/>
                    <a:pt x="331" y="339"/>
                    <a:pt x="330" y="342"/>
                  </a:cubicBezTo>
                  <a:cubicBezTo>
                    <a:pt x="328" y="344"/>
                    <a:pt x="328" y="339"/>
                    <a:pt x="327" y="341"/>
                  </a:cubicBezTo>
                  <a:cubicBezTo>
                    <a:pt x="325" y="341"/>
                    <a:pt x="328" y="342"/>
                    <a:pt x="327" y="344"/>
                  </a:cubicBezTo>
                  <a:cubicBezTo>
                    <a:pt x="325" y="344"/>
                    <a:pt x="325" y="341"/>
                    <a:pt x="325" y="342"/>
                  </a:cubicBezTo>
                  <a:cubicBezTo>
                    <a:pt x="324" y="344"/>
                    <a:pt x="325" y="344"/>
                    <a:pt x="325" y="345"/>
                  </a:cubicBezTo>
                  <a:cubicBezTo>
                    <a:pt x="324" y="345"/>
                    <a:pt x="324" y="345"/>
                    <a:pt x="322" y="345"/>
                  </a:cubicBezTo>
                  <a:cubicBezTo>
                    <a:pt x="321" y="344"/>
                    <a:pt x="322" y="344"/>
                    <a:pt x="321" y="342"/>
                  </a:cubicBezTo>
                  <a:cubicBezTo>
                    <a:pt x="319" y="341"/>
                    <a:pt x="319" y="338"/>
                    <a:pt x="318" y="339"/>
                  </a:cubicBezTo>
                  <a:cubicBezTo>
                    <a:pt x="318" y="339"/>
                    <a:pt x="319" y="344"/>
                    <a:pt x="319" y="345"/>
                  </a:cubicBezTo>
                  <a:cubicBezTo>
                    <a:pt x="318" y="348"/>
                    <a:pt x="318" y="345"/>
                    <a:pt x="316" y="347"/>
                  </a:cubicBezTo>
                  <a:cubicBezTo>
                    <a:pt x="316" y="348"/>
                    <a:pt x="315" y="345"/>
                    <a:pt x="315" y="348"/>
                  </a:cubicBezTo>
                  <a:cubicBezTo>
                    <a:pt x="315" y="352"/>
                    <a:pt x="313" y="347"/>
                    <a:pt x="312" y="350"/>
                  </a:cubicBezTo>
                  <a:cubicBezTo>
                    <a:pt x="310" y="352"/>
                    <a:pt x="310" y="348"/>
                    <a:pt x="309" y="350"/>
                  </a:cubicBezTo>
                  <a:cubicBezTo>
                    <a:pt x="307" y="353"/>
                    <a:pt x="309" y="352"/>
                    <a:pt x="307" y="350"/>
                  </a:cubicBezTo>
                  <a:cubicBezTo>
                    <a:pt x="304" y="350"/>
                    <a:pt x="307" y="352"/>
                    <a:pt x="303" y="353"/>
                  </a:cubicBezTo>
                  <a:cubicBezTo>
                    <a:pt x="298" y="355"/>
                    <a:pt x="300" y="353"/>
                    <a:pt x="296" y="355"/>
                  </a:cubicBezTo>
                  <a:cubicBezTo>
                    <a:pt x="293" y="356"/>
                    <a:pt x="292" y="358"/>
                    <a:pt x="292" y="359"/>
                  </a:cubicBezTo>
                  <a:cubicBezTo>
                    <a:pt x="292" y="361"/>
                    <a:pt x="293" y="358"/>
                    <a:pt x="293" y="361"/>
                  </a:cubicBezTo>
                  <a:cubicBezTo>
                    <a:pt x="293" y="364"/>
                    <a:pt x="296" y="364"/>
                    <a:pt x="292" y="366"/>
                  </a:cubicBezTo>
                  <a:cubicBezTo>
                    <a:pt x="289" y="367"/>
                    <a:pt x="290" y="366"/>
                    <a:pt x="290" y="364"/>
                  </a:cubicBezTo>
                  <a:cubicBezTo>
                    <a:pt x="289" y="363"/>
                    <a:pt x="287" y="363"/>
                    <a:pt x="289" y="361"/>
                  </a:cubicBezTo>
                  <a:cubicBezTo>
                    <a:pt x="289" y="359"/>
                    <a:pt x="287" y="361"/>
                    <a:pt x="287" y="358"/>
                  </a:cubicBezTo>
                  <a:cubicBezTo>
                    <a:pt x="289" y="355"/>
                    <a:pt x="290" y="355"/>
                    <a:pt x="289" y="353"/>
                  </a:cubicBezTo>
                  <a:cubicBezTo>
                    <a:pt x="289" y="353"/>
                    <a:pt x="289" y="355"/>
                    <a:pt x="287" y="353"/>
                  </a:cubicBezTo>
                  <a:cubicBezTo>
                    <a:pt x="286" y="350"/>
                    <a:pt x="286" y="352"/>
                    <a:pt x="287" y="353"/>
                  </a:cubicBezTo>
                  <a:cubicBezTo>
                    <a:pt x="287" y="355"/>
                    <a:pt x="286" y="353"/>
                    <a:pt x="284" y="355"/>
                  </a:cubicBezTo>
                  <a:cubicBezTo>
                    <a:pt x="281" y="355"/>
                    <a:pt x="286" y="352"/>
                    <a:pt x="283" y="352"/>
                  </a:cubicBezTo>
                  <a:cubicBezTo>
                    <a:pt x="280" y="352"/>
                    <a:pt x="280" y="348"/>
                    <a:pt x="278" y="350"/>
                  </a:cubicBezTo>
                  <a:cubicBezTo>
                    <a:pt x="278" y="352"/>
                    <a:pt x="280" y="352"/>
                    <a:pt x="278" y="353"/>
                  </a:cubicBezTo>
                  <a:cubicBezTo>
                    <a:pt x="278" y="353"/>
                    <a:pt x="277" y="350"/>
                    <a:pt x="277" y="353"/>
                  </a:cubicBezTo>
                  <a:cubicBezTo>
                    <a:pt x="277" y="355"/>
                    <a:pt x="275" y="353"/>
                    <a:pt x="275" y="353"/>
                  </a:cubicBezTo>
                  <a:cubicBezTo>
                    <a:pt x="272" y="352"/>
                    <a:pt x="271" y="353"/>
                    <a:pt x="269" y="352"/>
                  </a:cubicBezTo>
                  <a:cubicBezTo>
                    <a:pt x="269" y="350"/>
                    <a:pt x="268" y="352"/>
                    <a:pt x="268" y="350"/>
                  </a:cubicBezTo>
                  <a:cubicBezTo>
                    <a:pt x="266" y="347"/>
                    <a:pt x="265" y="348"/>
                    <a:pt x="265" y="347"/>
                  </a:cubicBezTo>
                  <a:cubicBezTo>
                    <a:pt x="265" y="344"/>
                    <a:pt x="262" y="345"/>
                    <a:pt x="265" y="342"/>
                  </a:cubicBezTo>
                  <a:cubicBezTo>
                    <a:pt x="266" y="339"/>
                    <a:pt x="265" y="339"/>
                    <a:pt x="263" y="339"/>
                  </a:cubicBezTo>
                  <a:cubicBezTo>
                    <a:pt x="260" y="341"/>
                    <a:pt x="262" y="338"/>
                    <a:pt x="258" y="339"/>
                  </a:cubicBezTo>
                  <a:cubicBezTo>
                    <a:pt x="255" y="339"/>
                    <a:pt x="254" y="333"/>
                    <a:pt x="252" y="335"/>
                  </a:cubicBezTo>
                  <a:cubicBezTo>
                    <a:pt x="251" y="338"/>
                    <a:pt x="249" y="336"/>
                    <a:pt x="249" y="338"/>
                  </a:cubicBezTo>
                  <a:cubicBezTo>
                    <a:pt x="251" y="339"/>
                    <a:pt x="246" y="342"/>
                    <a:pt x="245" y="341"/>
                  </a:cubicBezTo>
                  <a:cubicBezTo>
                    <a:pt x="245" y="339"/>
                    <a:pt x="243" y="339"/>
                    <a:pt x="243" y="342"/>
                  </a:cubicBezTo>
                  <a:cubicBezTo>
                    <a:pt x="243" y="345"/>
                    <a:pt x="242" y="342"/>
                    <a:pt x="240" y="341"/>
                  </a:cubicBezTo>
                  <a:cubicBezTo>
                    <a:pt x="240" y="341"/>
                    <a:pt x="240" y="342"/>
                    <a:pt x="239" y="341"/>
                  </a:cubicBezTo>
                  <a:cubicBezTo>
                    <a:pt x="237" y="338"/>
                    <a:pt x="237" y="344"/>
                    <a:pt x="236" y="344"/>
                  </a:cubicBezTo>
                  <a:cubicBezTo>
                    <a:pt x="234" y="344"/>
                    <a:pt x="236" y="342"/>
                    <a:pt x="233" y="341"/>
                  </a:cubicBezTo>
                  <a:cubicBezTo>
                    <a:pt x="230" y="339"/>
                    <a:pt x="231" y="344"/>
                    <a:pt x="228" y="344"/>
                  </a:cubicBezTo>
                  <a:cubicBezTo>
                    <a:pt x="227" y="344"/>
                    <a:pt x="222" y="344"/>
                    <a:pt x="225" y="348"/>
                  </a:cubicBezTo>
                  <a:cubicBezTo>
                    <a:pt x="227" y="355"/>
                    <a:pt x="225" y="353"/>
                    <a:pt x="225" y="355"/>
                  </a:cubicBezTo>
                  <a:cubicBezTo>
                    <a:pt x="227" y="356"/>
                    <a:pt x="225" y="358"/>
                    <a:pt x="225" y="356"/>
                  </a:cubicBezTo>
                  <a:cubicBezTo>
                    <a:pt x="223" y="355"/>
                    <a:pt x="222" y="359"/>
                    <a:pt x="220" y="353"/>
                  </a:cubicBezTo>
                  <a:cubicBezTo>
                    <a:pt x="220" y="352"/>
                    <a:pt x="220" y="348"/>
                    <a:pt x="217" y="352"/>
                  </a:cubicBezTo>
                  <a:cubicBezTo>
                    <a:pt x="214" y="356"/>
                    <a:pt x="214" y="353"/>
                    <a:pt x="213" y="353"/>
                  </a:cubicBezTo>
                  <a:cubicBezTo>
                    <a:pt x="211" y="355"/>
                    <a:pt x="213" y="352"/>
                    <a:pt x="211" y="352"/>
                  </a:cubicBezTo>
                  <a:cubicBezTo>
                    <a:pt x="210" y="350"/>
                    <a:pt x="211" y="348"/>
                    <a:pt x="210" y="347"/>
                  </a:cubicBezTo>
                  <a:cubicBezTo>
                    <a:pt x="208" y="347"/>
                    <a:pt x="204" y="348"/>
                    <a:pt x="205" y="345"/>
                  </a:cubicBezTo>
                  <a:cubicBezTo>
                    <a:pt x="207" y="341"/>
                    <a:pt x="205" y="342"/>
                    <a:pt x="205" y="339"/>
                  </a:cubicBezTo>
                  <a:cubicBezTo>
                    <a:pt x="207" y="338"/>
                    <a:pt x="210" y="338"/>
                    <a:pt x="205" y="338"/>
                  </a:cubicBezTo>
                  <a:cubicBezTo>
                    <a:pt x="201" y="338"/>
                    <a:pt x="202" y="335"/>
                    <a:pt x="201" y="331"/>
                  </a:cubicBezTo>
                  <a:cubicBezTo>
                    <a:pt x="199" y="328"/>
                    <a:pt x="204" y="325"/>
                    <a:pt x="201" y="327"/>
                  </a:cubicBezTo>
                  <a:cubicBezTo>
                    <a:pt x="199" y="328"/>
                    <a:pt x="198" y="325"/>
                    <a:pt x="195" y="328"/>
                  </a:cubicBezTo>
                  <a:cubicBezTo>
                    <a:pt x="192" y="330"/>
                    <a:pt x="192" y="328"/>
                    <a:pt x="193" y="327"/>
                  </a:cubicBezTo>
                  <a:cubicBezTo>
                    <a:pt x="195" y="325"/>
                    <a:pt x="188" y="322"/>
                    <a:pt x="193" y="320"/>
                  </a:cubicBezTo>
                  <a:cubicBezTo>
                    <a:pt x="195" y="319"/>
                    <a:pt x="192" y="316"/>
                    <a:pt x="195" y="314"/>
                  </a:cubicBezTo>
                  <a:cubicBezTo>
                    <a:pt x="198" y="314"/>
                    <a:pt x="196" y="311"/>
                    <a:pt x="198" y="311"/>
                  </a:cubicBezTo>
                  <a:cubicBezTo>
                    <a:pt x="199" y="313"/>
                    <a:pt x="198" y="310"/>
                    <a:pt x="201" y="310"/>
                  </a:cubicBezTo>
                  <a:cubicBezTo>
                    <a:pt x="202" y="310"/>
                    <a:pt x="199" y="307"/>
                    <a:pt x="201" y="302"/>
                  </a:cubicBezTo>
                  <a:cubicBezTo>
                    <a:pt x="202" y="297"/>
                    <a:pt x="199" y="296"/>
                    <a:pt x="201" y="294"/>
                  </a:cubicBezTo>
                  <a:cubicBezTo>
                    <a:pt x="202" y="293"/>
                    <a:pt x="201" y="289"/>
                    <a:pt x="199" y="291"/>
                  </a:cubicBezTo>
                  <a:cubicBezTo>
                    <a:pt x="196" y="293"/>
                    <a:pt x="199" y="286"/>
                    <a:pt x="195" y="283"/>
                  </a:cubicBezTo>
                  <a:cubicBezTo>
                    <a:pt x="190" y="279"/>
                    <a:pt x="192" y="283"/>
                    <a:pt x="190" y="285"/>
                  </a:cubicBezTo>
                  <a:cubicBezTo>
                    <a:pt x="188" y="283"/>
                    <a:pt x="188" y="282"/>
                    <a:pt x="184" y="283"/>
                  </a:cubicBezTo>
                  <a:cubicBezTo>
                    <a:pt x="178" y="283"/>
                    <a:pt x="185" y="282"/>
                    <a:pt x="184" y="277"/>
                  </a:cubicBezTo>
                  <a:cubicBezTo>
                    <a:pt x="184" y="274"/>
                    <a:pt x="179" y="279"/>
                    <a:pt x="182" y="275"/>
                  </a:cubicBezTo>
                  <a:cubicBezTo>
                    <a:pt x="184" y="272"/>
                    <a:pt x="182" y="275"/>
                    <a:pt x="181" y="272"/>
                  </a:cubicBezTo>
                  <a:cubicBezTo>
                    <a:pt x="181" y="271"/>
                    <a:pt x="176" y="272"/>
                    <a:pt x="176" y="274"/>
                  </a:cubicBezTo>
                  <a:cubicBezTo>
                    <a:pt x="175" y="275"/>
                    <a:pt x="173" y="275"/>
                    <a:pt x="170" y="274"/>
                  </a:cubicBezTo>
                  <a:cubicBezTo>
                    <a:pt x="169" y="272"/>
                    <a:pt x="167" y="274"/>
                    <a:pt x="164" y="277"/>
                  </a:cubicBezTo>
                  <a:cubicBezTo>
                    <a:pt x="161" y="280"/>
                    <a:pt x="158" y="279"/>
                    <a:pt x="157" y="282"/>
                  </a:cubicBezTo>
                  <a:cubicBezTo>
                    <a:pt x="157" y="285"/>
                    <a:pt x="153" y="283"/>
                    <a:pt x="153" y="286"/>
                  </a:cubicBezTo>
                  <a:cubicBezTo>
                    <a:pt x="153" y="288"/>
                    <a:pt x="150" y="289"/>
                    <a:pt x="144" y="289"/>
                  </a:cubicBezTo>
                  <a:cubicBezTo>
                    <a:pt x="146" y="286"/>
                    <a:pt x="144" y="286"/>
                    <a:pt x="143" y="286"/>
                  </a:cubicBezTo>
                  <a:cubicBezTo>
                    <a:pt x="141" y="285"/>
                    <a:pt x="141" y="288"/>
                    <a:pt x="140" y="286"/>
                  </a:cubicBezTo>
                  <a:cubicBezTo>
                    <a:pt x="138" y="285"/>
                    <a:pt x="134" y="286"/>
                    <a:pt x="135" y="285"/>
                  </a:cubicBezTo>
                  <a:cubicBezTo>
                    <a:pt x="137" y="283"/>
                    <a:pt x="131" y="282"/>
                    <a:pt x="129" y="286"/>
                  </a:cubicBezTo>
                  <a:cubicBezTo>
                    <a:pt x="128" y="289"/>
                    <a:pt x="126" y="286"/>
                    <a:pt x="126" y="289"/>
                  </a:cubicBezTo>
                  <a:cubicBezTo>
                    <a:pt x="125" y="293"/>
                    <a:pt x="125" y="291"/>
                    <a:pt x="123" y="294"/>
                  </a:cubicBezTo>
                  <a:cubicBezTo>
                    <a:pt x="122" y="289"/>
                    <a:pt x="128" y="282"/>
                    <a:pt x="117" y="288"/>
                  </a:cubicBezTo>
                  <a:cubicBezTo>
                    <a:pt x="117" y="288"/>
                    <a:pt x="115" y="288"/>
                    <a:pt x="114" y="288"/>
                  </a:cubicBezTo>
                  <a:cubicBezTo>
                    <a:pt x="114" y="289"/>
                    <a:pt x="114" y="288"/>
                    <a:pt x="111" y="288"/>
                  </a:cubicBezTo>
                  <a:cubicBezTo>
                    <a:pt x="109" y="289"/>
                    <a:pt x="106" y="283"/>
                    <a:pt x="105" y="286"/>
                  </a:cubicBezTo>
                  <a:cubicBezTo>
                    <a:pt x="105" y="288"/>
                    <a:pt x="103" y="288"/>
                    <a:pt x="102" y="286"/>
                  </a:cubicBezTo>
                  <a:cubicBezTo>
                    <a:pt x="100" y="283"/>
                    <a:pt x="102" y="288"/>
                    <a:pt x="100" y="288"/>
                  </a:cubicBezTo>
                  <a:cubicBezTo>
                    <a:pt x="99" y="288"/>
                    <a:pt x="99" y="283"/>
                    <a:pt x="97" y="283"/>
                  </a:cubicBezTo>
                  <a:cubicBezTo>
                    <a:pt x="94" y="283"/>
                    <a:pt x="93" y="285"/>
                    <a:pt x="94" y="282"/>
                  </a:cubicBezTo>
                  <a:cubicBezTo>
                    <a:pt x="94" y="280"/>
                    <a:pt x="94" y="280"/>
                    <a:pt x="93" y="280"/>
                  </a:cubicBezTo>
                  <a:cubicBezTo>
                    <a:pt x="91" y="282"/>
                    <a:pt x="87" y="279"/>
                    <a:pt x="87" y="275"/>
                  </a:cubicBezTo>
                  <a:cubicBezTo>
                    <a:pt x="87" y="272"/>
                    <a:pt x="85" y="274"/>
                    <a:pt x="82" y="274"/>
                  </a:cubicBezTo>
                  <a:cubicBezTo>
                    <a:pt x="80" y="275"/>
                    <a:pt x="79" y="269"/>
                    <a:pt x="77" y="269"/>
                  </a:cubicBezTo>
                  <a:cubicBezTo>
                    <a:pt x="74" y="269"/>
                    <a:pt x="74" y="266"/>
                    <a:pt x="71" y="266"/>
                  </a:cubicBezTo>
                  <a:cubicBezTo>
                    <a:pt x="68" y="265"/>
                    <a:pt x="73" y="263"/>
                    <a:pt x="67" y="261"/>
                  </a:cubicBezTo>
                  <a:cubicBezTo>
                    <a:pt x="62" y="260"/>
                    <a:pt x="64" y="269"/>
                    <a:pt x="61" y="263"/>
                  </a:cubicBezTo>
                  <a:cubicBezTo>
                    <a:pt x="61" y="261"/>
                    <a:pt x="56" y="260"/>
                    <a:pt x="53" y="257"/>
                  </a:cubicBezTo>
                  <a:cubicBezTo>
                    <a:pt x="50" y="254"/>
                    <a:pt x="50" y="258"/>
                    <a:pt x="47" y="252"/>
                  </a:cubicBezTo>
                  <a:cubicBezTo>
                    <a:pt x="45" y="249"/>
                    <a:pt x="42" y="255"/>
                    <a:pt x="42" y="251"/>
                  </a:cubicBezTo>
                  <a:cubicBezTo>
                    <a:pt x="44" y="246"/>
                    <a:pt x="42" y="243"/>
                    <a:pt x="41" y="241"/>
                  </a:cubicBezTo>
                  <a:cubicBezTo>
                    <a:pt x="39" y="238"/>
                    <a:pt x="42" y="238"/>
                    <a:pt x="44" y="240"/>
                  </a:cubicBezTo>
                  <a:cubicBezTo>
                    <a:pt x="45" y="243"/>
                    <a:pt x="45" y="240"/>
                    <a:pt x="47" y="240"/>
                  </a:cubicBezTo>
                  <a:cubicBezTo>
                    <a:pt x="52" y="238"/>
                    <a:pt x="47" y="235"/>
                    <a:pt x="48" y="234"/>
                  </a:cubicBezTo>
                  <a:cubicBezTo>
                    <a:pt x="48" y="232"/>
                    <a:pt x="42" y="232"/>
                    <a:pt x="44" y="227"/>
                  </a:cubicBezTo>
                  <a:cubicBezTo>
                    <a:pt x="45" y="226"/>
                    <a:pt x="41" y="224"/>
                    <a:pt x="47" y="223"/>
                  </a:cubicBezTo>
                  <a:cubicBezTo>
                    <a:pt x="52" y="223"/>
                    <a:pt x="47" y="221"/>
                    <a:pt x="53" y="216"/>
                  </a:cubicBezTo>
                  <a:cubicBezTo>
                    <a:pt x="56" y="213"/>
                    <a:pt x="53" y="213"/>
                    <a:pt x="55" y="210"/>
                  </a:cubicBezTo>
                  <a:cubicBezTo>
                    <a:pt x="58" y="207"/>
                    <a:pt x="55" y="206"/>
                    <a:pt x="55" y="207"/>
                  </a:cubicBezTo>
                  <a:cubicBezTo>
                    <a:pt x="53" y="210"/>
                    <a:pt x="53" y="206"/>
                    <a:pt x="52" y="207"/>
                  </a:cubicBezTo>
                  <a:cubicBezTo>
                    <a:pt x="50" y="207"/>
                    <a:pt x="52" y="202"/>
                    <a:pt x="45" y="202"/>
                  </a:cubicBezTo>
                  <a:cubicBezTo>
                    <a:pt x="39" y="204"/>
                    <a:pt x="41" y="206"/>
                    <a:pt x="36" y="207"/>
                  </a:cubicBezTo>
                  <a:cubicBezTo>
                    <a:pt x="35" y="207"/>
                    <a:pt x="35" y="207"/>
                    <a:pt x="35" y="207"/>
                  </a:cubicBezTo>
                  <a:cubicBezTo>
                    <a:pt x="32" y="207"/>
                    <a:pt x="27" y="206"/>
                    <a:pt x="26" y="204"/>
                  </a:cubicBezTo>
                  <a:cubicBezTo>
                    <a:pt x="26" y="202"/>
                    <a:pt x="24" y="206"/>
                    <a:pt x="21" y="202"/>
                  </a:cubicBezTo>
                  <a:cubicBezTo>
                    <a:pt x="20" y="199"/>
                    <a:pt x="23" y="201"/>
                    <a:pt x="21" y="196"/>
                  </a:cubicBezTo>
                  <a:cubicBezTo>
                    <a:pt x="18" y="192"/>
                    <a:pt x="17" y="196"/>
                    <a:pt x="17" y="193"/>
                  </a:cubicBezTo>
                  <a:cubicBezTo>
                    <a:pt x="15" y="190"/>
                    <a:pt x="12" y="193"/>
                    <a:pt x="9" y="190"/>
                  </a:cubicBezTo>
                  <a:cubicBezTo>
                    <a:pt x="7" y="190"/>
                    <a:pt x="7" y="188"/>
                    <a:pt x="10" y="188"/>
                  </a:cubicBezTo>
                  <a:cubicBezTo>
                    <a:pt x="13" y="188"/>
                    <a:pt x="15" y="187"/>
                    <a:pt x="13" y="185"/>
                  </a:cubicBezTo>
                  <a:cubicBezTo>
                    <a:pt x="10" y="184"/>
                    <a:pt x="13" y="181"/>
                    <a:pt x="12" y="179"/>
                  </a:cubicBezTo>
                  <a:cubicBezTo>
                    <a:pt x="10" y="178"/>
                    <a:pt x="12" y="176"/>
                    <a:pt x="12" y="174"/>
                  </a:cubicBezTo>
                  <a:cubicBezTo>
                    <a:pt x="10" y="173"/>
                    <a:pt x="6" y="171"/>
                    <a:pt x="6" y="174"/>
                  </a:cubicBezTo>
                  <a:cubicBezTo>
                    <a:pt x="6" y="176"/>
                    <a:pt x="3" y="173"/>
                    <a:pt x="4" y="170"/>
                  </a:cubicBezTo>
                  <a:cubicBezTo>
                    <a:pt x="4" y="168"/>
                    <a:pt x="1" y="168"/>
                    <a:pt x="3" y="165"/>
                  </a:cubicBezTo>
                  <a:cubicBezTo>
                    <a:pt x="9" y="164"/>
                    <a:pt x="0" y="159"/>
                    <a:pt x="7" y="157"/>
                  </a:cubicBezTo>
                  <a:cubicBezTo>
                    <a:pt x="13" y="156"/>
                    <a:pt x="10" y="153"/>
                    <a:pt x="13" y="153"/>
                  </a:cubicBezTo>
                  <a:cubicBezTo>
                    <a:pt x="18" y="154"/>
                    <a:pt x="17" y="148"/>
                    <a:pt x="18" y="153"/>
                  </a:cubicBezTo>
                  <a:cubicBezTo>
                    <a:pt x="20" y="157"/>
                    <a:pt x="21" y="153"/>
                    <a:pt x="23" y="154"/>
                  </a:cubicBezTo>
                  <a:cubicBezTo>
                    <a:pt x="26" y="156"/>
                    <a:pt x="26" y="153"/>
                    <a:pt x="27" y="148"/>
                  </a:cubicBezTo>
                  <a:cubicBezTo>
                    <a:pt x="29" y="145"/>
                    <a:pt x="38" y="150"/>
                    <a:pt x="39" y="143"/>
                  </a:cubicBezTo>
                  <a:cubicBezTo>
                    <a:pt x="41" y="140"/>
                    <a:pt x="48" y="139"/>
                    <a:pt x="52" y="137"/>
                  </a:cubicBezTo>
                  <a:cubicBezTo>
                    <a:pt x="53" y="136"/>
                    <a:pt x="53" y="137"/>
                    <a:pt x="56" y="134"/>
                  </a:cubicBezTo>
                  <a:cubicBezTo>
                    <a:pt x="56" y="132"/>
                    <a:pt x="53" y="128"/>
                    <a:pt x="56" y="126"/>
                  </a:cubicBezTo>
                  <a:cubicBezTo>
                    <a:pt x="59" y="126"/>
                    <a:pt x="55" y="125"/>
                    <a:pt x="58" y="123"/>
                  </a:cubicBezTo>
                  <a:cubicBezTo>
                    <a:pt x="62" y="122"/>
                    <a:pt x="55" y="109"/>
                    <a:pt x="56" y="106"/>
                  </a:cubicBezTo>
                  <a:cubicBezTo>
                    <a:pt x="58" y="103"/>
                    <a:pt x="47" y="103"/>
                    <a:pt x="55" y="101"/>
                  </a:cubicBezTo>
                  <a:cubicBezTo>
                    <a:pt x="59" y="100"/>
                    <a:pt x="65" y="98"/>
                    <a:pt x="67" y="98"/>
                  </a:cubicBezTo>
                  <a:cubicBezTo>
                    <a:pt x="70" y="100"/>
                    <a:pt x="73" y="101"/>
                    <a:pt x="74" y="98"/>
                  </a:cubicBezTo>
                  <a:cubicBezTo>
                    <a:pt x="74" y="95"/>
                    <a:pt x="70" y="97"/>
                    <a:pt x="71" y="94"/>
                  </a:cubicBezTo>
                  <a:cubicBezTo>
                    <a:pt x="74" y="91"/>
                    <a:pt x="76" y="81"/>
                    <a:pt x="76" y="78"/>
                  </a:cubicBezTo>
                  <a:cubicBezTo>
                    <a:pt x="77" y="73"/>
                    <a:pt x="82" y="80"/>
                    <a:pt x="87" y="80"/>
                  </a:cubicBezTo>
                  <a:cubicBezTo>
                    <a:pt x="91" y="78"/>
                    <a:pt x="90" y="81"/>
                    <a:pt x="93" y="80"/>
                  </a:cubicBezTo>
                  <a:cubicBezTo>
                    <a:pt x="97" y="78"/>
                    <a:pt x="99" y="76"/>
                    <a:pt x="97" y="73"/>
                  </a:cubicBezTo>
                  <a:cubicBezTo>
                    <a:pt x="96" y="70"/>
                    <a:pt x="94" y="64"/>
                    <a:pt x="103" y="61"/>
                  </a:cubicBezTo>
                  <a:cubicBezTo>
                    <a:pt x="111" y="59"/>
                    <a:pt x="102" y="53"/>
                    <a:pt x="111" y="55"/>
                  </a:cubicBezTo>
                  <a:cubicBezTo>
                    <a:pt x="115" y="53"/>
                    <a:pt x="115" y="53"/>
                    <a:pt x="115" y="53"/>
                  </a:cubicBezTo>
                  <a:cubicBezTo>
                    <a:pt x="114" y="58"/>
                    <a:pt x="118" y="64"/>
                    <a:pt x="123" y="66"/>
                  </a:cubicBezTo>
                  <a:cubicBezTo>
                    <a:pt x="126" y="69"/>
                    <a:pt x="128" y="64"/>
                    <a:pt x="129" y="67"/>
                  </a:cubicBezTo>
                  <a:cubicBezTo>
                    <a:pt x="131" y="70"/>
                    <a:pt x="132" y="67"/>
                    <a:pt x="132" y="69"/>
                  </a:cubicBezTo>
                  <a:cubicBezTo>
                    <a:pt x="134" y="72"/>
                    <a:pt x="141" y="78"/>
                    <a:pt x="140" y="84"/>
                  </a:cubicBezTo>
                  <a:cubicBezTo>
                    <a:pt x="138" y="91"/>
                    <a:pt x="141" y="89"/>
                    <a:pt x="138" y="94"/>
                  </a:cubicBezTo>
                  <a:cubicBezTo>
                    <a:pt x="137" y="95"/>
                    <a:pt x="137" y="100"/>
                    <a:pt x="141" y="100"/>
                  </a:cubicBezTo>
                  <a:cubicBezTo>
                    <a:pt x="144" y="100"/>
                    <a:pt x="147" y="101"/>
                    <a:pt x="152" y="101"/>
                  </a:cubicBezTo>
                  <a:cubicBezTo>
                    <a:pt x="157" y="101"/>
                    <a:pt x="161" y="101"/>
                    <a:pt x="169" y="109"/>
                  </a:cubicBezTo>
                  <a:cubicBezTo>
                    <a:pt x="178" y="117"/>
                    <a:pt x="176" y="111"/>
                    <a:pt x="178" y="117"/>
                  </a:cubicBezTo>
                  <a:cubicBezTo>
                    <a:pt x="179" y="125"/>
                    <a:pt x="181" y="122"/>
                    <a:pt x="182" y="126"/>
                  </a:cubicBezTo>
                  <a:cubicBezTo>
                    <a:pt x="182" y="129"/>
                    <a:pt x="185" y="126"/>
                    <a:pt x="188" y="128"/>
                  </a:cubicBezTo>
                  <a:cubicBezTo>
                    <a:pt x="202" y="129"/>
                    <a:pt x="204" y="129"/>
                    <a:pt x="214" y="128"/>
                  </a:cubicBezTo>
                  <a:cubicBezTo>
                    <a:pt x="225" y="128"/>
                    <a:pt x="228" y="134"/>
                    <a:pt x="231" y="134"/>
                  </a:cubicBezTo>
                  <a:cubicBezTo>
                    <a:pt x="234" y="134"/>
                    <a:pt x="240" y="140"/>
                    <a:pt x="245" y="137"/>
                  </a:cubicBezTo>
                  <a:cubicBezTo>
                    <a:pt x="249" y="136"/>
                    <a:pt x="246" y="140"/>
                    <a:pt x="248" y="140"/>
                  </a:cubicBezTo>
                  <a:cubicBezTo>
                    <a:pt x="251" y="139"/>
                    <a:pt x="251" y="142"/>
                    <a:pt x="252" y="140"/>
                  </a:cubicBezTo>
                  <a:cubicBezTo>
                    <a:pt x="265" y="132"/>
                    <a:pt x="265" y="136"/>
                    <a:pt x="268" y="132"/>
                  </a:cubicBezTo>
                  <a:cubicBezTo>
                    <a:pt x="272" y="129"/>
                    <a:pt x="269" y="131"/>
                    <a:pt x="274" y="131"/>
                  </a:cubicBezTo>
                  <a:cubicBezTo>
                    <a:pt x="280" y="131"/>
                    <a:pt x="280" y="132"/>
                    <a:pt x="283" y="131"/>
                  </a:cubicBezTo>
                  <a:cubicBezTo>
                    <a:pt x="284" y="129"/>
                    <a:pt x="286" y="132"/>
                    <a:pt x="287" y="131"/>
                  </a:cubicBezTo>
                  <a:cubicBezTo>
                    <a:pt x="289" y="128"/>
                    <a:pt x="292" y="129"/>
                    <a:pt x="295" y="125"/>
                  </a:cubicBezTo>
                  <a:cubicBezTo>
                    <a:pt x="300" y="120"/>
                    <a:pt x="301" y="120"/>
                    <a:pt x="306" y="117"/>
                  </a:cubicBezTo>
                  <a:cubicBezTo>
                    <a:pt x="309" y="115"/>
                    <a:pt x="303" y="112"/>
                    <a:pt x="303" y="109"/>
                  </a:cubicBezTo>
                  <a:cubicBezTo>
                    <a:pt x="303" y="104"/>
                    <a:pt x="303" y="101"/>
                    <a:pt x="306" y="101"/>
                  </a:cubicBezTo>
                  <a:cubicBezTo>
                    <a:pt x="310" y="100"/>
                    <a:pt x="313" y="108"/>
                    <a:pt x="321" y="104"/>
                  </a:cubicBezTo>
                  <a:cubicBezTo>
                    <a:pt x="327" y="101"/>
                    <a:pt x="325" y="97"/>
                    <a:pt x="330" y="97"/>
                  </a:cubicBezTo>
                  <a:cubicBezTo>
                    <a:pt x="333" y="98"/>
                    <a:pt x="336" y="97"/>
                    <a:pt x="339" y="94"/>
                  </a:cubicBezTo>
                  <a:cubicBezTo>
                    <a:pt x="342" y="92"/>
                    <a:pt x="339" y="92"/>
                    <a:pt x="342" y="87"/>
                  </a:cubicBezTo>
                  <a:cubicBezTo>
                    <a:pt x="345" y="84"/>
                    <a:pt x="350" y="86"/>
                    <a:pt x="353" y="83"/>
                  </a:cubicBezTo>
                  <a:cubicBezTo>
                    <a:pt x="357" y="81"/>
                    <a:pt x="359" y="84"/>
                    <a:pt x="360" y="83"/>
                  </a:cubicBezTo>
                  <a:cubicBezTo>
                    <a:pt x="362" y="81"/>
                    <a:pt x="366" y="84"/>
                    <a:pt x="370" y="83"/>
                  </a:cubicBezTo>
                  <a:cubicBezTo>
                    <a:pt x="371" y="81"/>
                    <a:pt x="368" y="76"/>
                    <a:pt x="365" y="73"/>
                  </a:cubicBezTo>
                  <a:cubicBezTo>
                    <a:pt x="362" y="70"/>
                    <a:pt x="360" y="67"/>
                    <a:pt x="354" y="67"/>
                  </a:cubicBezTo>
                  <a:cubicBezTo>
                    <a:pt x="348" y="67"/>
                    <a:pt x="351" y="73"/>
                    <a:pt x="348" y="70"/>
                  </a:cubicBezTo>
                  <a:cubicBezTo>
                    <a:pt x="345" y="69"/>
                    <a:pt x="341" y="69"/>
                    <a:pt x="339" y="70"/>
                  </a:cubicBezTo>
                  <a:cubicBezTo>
                    <a:pt x="338" y="72"/>
                    <a:pt x="333" y="67"/>
                    <a:pt x="336" y="66"/>
                  </a:cubicBezTo>
                  <a:cubicBezTo>
                    <a:pt x="339" y="63"/>
                    <a:pt x="333" y="67"/>
                    <a:pt x="344" y="46"/>
                  </a:cubicBezTo>
                  <a:cubicBezTo>
                    <a:pt x="351" y="50"/>
                    <a:pt x="354" y="50"/>
                    <a:pt x="360" y="44"/>
                  </a:cubicBezTo>
                  <a:cubicBezTo>
                    <a:pt x="366" y="38"/>
                    <a:pt x="365" y="33"/>
                    <a:pt x="373" y="24"/>
                  </a:cubicBezTo>
                  <a:cubicBezTo>
                    <a:pt x="379" y="16"/>
                    <a:pt x="376" y="13"/>
                    <a:pt x="371" y="13"/>
                  </a:cubicBezTo>
                  <a:cubicBezTo>
                    <a:pt x="366" y="13"/>
                    <a:pt x="373" y="3"/>
                    <a:pt x="388" y="2"/>
                  </a:cubicBezTo>
                  <a:cubicBezTo>
                    <a:pt x="401" y="0"/>
                    <a:pt x="406" y="5"/>
                    <a:pt x="411" y="5"/>
                  </a:cubicBezTo>
                  <a:cubicBezTo>
                    <a:pt x="415" y="5"/>
                    <a:pt x="424" y="18"/>
                    <a:pt x="427" y="33"/>
                  </a:cubicBezTo>
                  <a:cubicBezTo>
                    <a:pt x="429" y="50"/>
                    <a:pt x="432" y="49"/>
                    <a:pt x="441" y="50"/>
                  </a:cubicBezTo>
                  <a:cubicBezTo>
                    <a:pt x="450" y="52"/>
                    <a:pt x="447" y="56"/>
                    <a:pt x="452" y="56"/>
                  </a:cubicBezTo>
                  <a:cubicBezTo>
                    <a:pt x="456" y="58"/>
                    <a:pt x="452" y="61"/>
                    <a:pt x="455" y="63"/>
                  </a:cubicBezTo>
                  <a:cubicBezTo>
                    <a:pt x="458" y="64"/>
                    <a:pt x="452" y="66"/>
                    <a:pt x="456" y="69"/>
                  </a:cubicBezTo>
                  <a:cubicBezTo>
                    <a:pt x="461" y="73"/>
                    <a:pt x="467" y="72"/>
                    <a:pt x="471" y="67"/>
                  </a:cubicBezTo>
                  <a:cubicBezTo>
                    <a:pt x="476" y="64"/>
                    <a:pt x="476" y="69"/>
                    <a:pt x="481" y="64"/>
                  </a:cubicBezTo>
                  <a:cubicBezTo>
                    <a:pt x="485" y="59"/>
                    <a:pt x="490" y="67"/>
                    <a:pt x="485" y="73"/>
                  </a:cubicBezTo>
                  <a:cubicBezTo>
                    <a:pt x="481" y="81"/>
                    <a:pt x="478" y="104"/>
                    <a:pt x="471" y="101"/>
                  </a:cubicBezTo>
                  <a:cubicBezTo>
                    <a:pt x="465" y="98"/>
                    <a:pt x="464" y="97"/>
                    <a:pt x="462" y="100"/>
                  </a:cubicBezTo>
                  <a:cubicBezTo>
                    <a:pt x="461" y="104"/>
                    <a:pt x="455" y="100"/>
                    <a:pt x="458" y="106"/>
                  </a:cubicBezTo>
                  <a:cubicBezTo>
                    <a:pt x="459" y="112"/>
                    <a:pt x="461" y="119"/>
                    <a:pt x="458" y="123"/>
                  </a:cubicBezTo>
                  <a:cubicBezTo>
                    <a:pt x="456" y="129"/>
                    <a:pt x="455" y="123"/>
                    <a:pt x="453" y="129"/>
                  </a:cubicBezTo>
                  <a:cubicBezTo>
                    <a:pt x="453" y="131"/>
                    <a:pt x="453" y="131"/>
                    <a:pt x="453" y="131"/>
                  </a:cubicBezTo>
                  <a:close/>
                </a:path>
              </a:pathLst>
            </a:custGeom>
            <a:grpFill/>
            <a:ln w="6350" cmpd="sng">
              <a:solidFill>
                <a:schemeClr val="bg1"/>
              </a:solidFill>
              <a:round/>
              <a:headEnd/>
              <a:tailEnd/>
            </a:ln>
          </p:spPr>
          <p:txBody>
            <a:bodyPr/>
            <a:lstStyle/>
            <a:p>
              <a:endParaRPr lang="en-GB"/>
            </a:p>
          </p:txBody>
        </p:sp>
        <p:sp>
          <p:nvSpPr>
            <p:cNvPr id="97" name="Freeform 11">
              <a:extLst>
                <a:ext uri="{FF2B5EF4-FFF2-40B4-BE49-F238E27FC236}">
                  <a16:creationId xmlns:a16="http://schemas.microsoft.com/office/drawing/2014/main" id="{22E83D91-8258-4F3F-FA81-AD1FCF0318C8}"/>
                </a:ext>
              </a:extLst>
            </p:cNvPr>
            <p:cNvSpPr>
              <a:spLocks noGrp="1" noRot="1" noMove="1" noResize="1" noEditPoints="1" noAdjustHandles="1" noChangeArrowheads="1" noChangeShapeType="1"/>
            </p:cNvSpPr>
            <p:nvPr/>
          </p:nvSpPr>
          <p:spPr bwMode="auto">
            <a:xfrm>
              <a:off x="9059817" y="6215633"/>
              <a:ext cx="305289" cy="427396"/>
            </a:xfrm>
            <a:custGeom>
              <a:avLst/>
              <a:gdLst/>
              <a:ahLst/>
              <a:cxnLst>
                <a:cxn ang="0">
                  <a:pos x="47" y="68"/>
                </a:cxn>
                <a:cxn ang="0">
                  <a:pos x="53" y="68"/>
                </a:cxn>
                <a:cxn ang="0">
                  <a:pos x="53" y="70"/>
                </a:cxn>
                <a:cxn ang="0">
                  <a:pos x="56" y="74"/>
                </a:cxn>
                <a:cxn ang="0">
                  <a:pos x="62" y="76"/>
                </a:cxn>
                <a:cxn ang="0">
                  <a:pos x="62" y="82"/>
                </a:cxn>
                <a:cxn ang="0">
                  <a:pos x="53" y="95"/>
                </a:cxn>
                <a:cxn ang="0">
                  <a:pos x="53" y="101"/>
                </a:cxn>
                <a:cxn ang="0">
                  <a:pos x="51" y="104"/>
                </a:cxn>
                <a:cxn ang="0">
                  <a:pos x="39" y="113"/>
                </a:cxn>
                <a:cxn ang="0">
                  <a:pos x="36" y="126"/>
                </a:cxn>
                <a:cxn ang="0">
                  <a:pos x="30" y="132"/>
                </a:cxn>
                <a:cxn ang="0">
                  <a:pos x="18" y="135"/>
                </a:cxn>
                <a:cxn ang="0">
                  <a:pos x="13" y="132"/>
                </a:cxn>
                <a:cxn ang="0">
                  <a:pos x="9" y="130"/>
                </a:cxn>
                <a:cxn ang="0">
                  <a:pos x="1" y="129"/>
                </a:cxn>
                <a:cxn ang="0">
                  <a:pos x="4" y="124"/>
                </a:cxn>
                <a:cxn ang="0">
                  <a:pos x="9" y="115"/>
                </a:cxn>
                <a:cxn ang="0">
                  <a:pos x="19" y="105"/>
                </a:cxn>
                <a:cxn ang="0">
                  <a:pos x="24" y="101"/>
                </a:cxn>
                <a:cxn ang="0">
                  <a:pos x="35" y="95"/>
                </a:cxn>
                <a:cxn ang="0">
                  <a:pos x="44" y="79"/>
                </a:cxn>
                <a:cxn ang="0">
                  <a:pos x="47" y="68"/>
                </a:cxn>
                <a:cxn ang="0">
                  <a:pos x="74" y="78"/>
                </a:cxn>
                <a:cxn ang="0">
                  <a:pos x="85" y="56"/>
                </a:cxn>
                <a:cxn ang="0">
                  <a:pos x="91" y="53"/>
                </a:cxn>
                <a:cxn ang="0">
                  <a:pos x="94" y="47"/>
                </a:cxn>
                <a:cxn ang="0">
                  <a:pos x="97" y="37"/>
                </a:cxn>
                <a:cxn ang="0">
                  <a:pos x="91" y="36"/>
                </a:cxn>
                <a:cxn ang="0">
                  <a:pos x="80" y="36"/>
                </a:cxn>
                <a:cxn ang="0">
                  <a:pos x="74" y="23"/>
                </a:cxn>
                <a:cxn ang="0">
                  <a:pos x="74" y="28"/>
                </a:cxn>
                <a:cxn ang="0">
                  <a:pos x="68" y="22"/>
                </a:cxn>
                <a:cxn ang="0">
                  <a:pos x="65" y="16"/>
                </a:cxn>
                <a:cxn ang="0">
                  <a:pos x="63" y="9"/>
                </a:cxn>
                <a:cxn ang="0">
                  <a:pos x="57" y="5"/>
                </a:cxn>
                <a:cxn ang="0">
                  <a:pos x="51" y="0"/>
                </a:cxn>
                <a:cxn ang="0">
                  <a:pos x="53" y="5"/>
                </a:cxn>
                <a:cxn ang="0">
                  <a:pos x="56" y="9"/>
                </a:cxn>
                <a:cxn ang="0">
                  <a:pos x="62" y="20"/>
                </a:cxn>
                <a:cxn ang="0">
                  <a:pos x="63" y="23"/>
                </a:cxn>
                <a:cxn ang="0">
                  <a:pos x="66" y="31"/>
                </a:cxn>
                <a:cxn ang="0">
                  <a:pos x="66" y="43"/>
                </a:cxn>
                <a:cxn ang="0">
                  <a:pos x="59" y="53"/>
                </a:cxn>
                <a:cxn ang="0">
                  <a:pos x="68" y="60"/>
                </a:cxn>
                <a:cxn ang="0">
                  <a:pos x="68" y="73"/>
                </a:cxn>
                <a:cxn ang="0">
                  <a:pos x="68" y="76"/>
                </a:cxn>
                <a:cxn ang="0">
                  <a:pos x="74" y="78"/>
                </a:cxn>
              </a:cxnLst>
              <a:rect l="0" t="0" r="r" b="b"/>
              <a:pathLst>
                <a:path w="98" h="137">
                  <a:moveTo>
                    <a:pt x="47" y="68"/>
                  </a:moveTo>
                  <a:cubicBezTo>
                    <a:pt x="51" y="64"/>
                    <a:pt x="54" y="67"/>
                    <a:pt x="53" y="68"/>
                  </a:cubicBezTo>
                  <a:cubicBezTo>
                    <a:pt x="50" y="68"/>
                    <a:pt x="51" y="70"/>
                    <a:pt x="53" y="70"/>
                  </a:cubicBezTo>
                  <a:cubicBezTo>
                    <a:pt x="54" y="70"/>
                    <a:pt x="51" y="79"/>
                    <a:pt x="56" y="74"/>
                  </a:cubicBezTo>
                  <a:cubicBezTo>
                    <a:pt x="62" y="70"/>
                    <a:pt x="65" y="71"/>
                    <a:pt x="62" y="76"/>
                  </a:cubicBezTo>
                  <a:cubicBezTo>
                    <a:pt x="60" y="79"/>
                    <a:pt x="66" y="78"/>
                    <a:pt x="62" y="82"/>
                  </a:cubicBezTo>
                  <a:cubicBezTo>
                    <a:pt x="57" y="88"/>
                    <a:pt x="56" y="95"/>
                    <a:pt x="53" y="95"/>
                  </a:cubicBezTo>
                  <a:cubicBezTo>
                    <a:pt x="51" y="95"/>
                    <a:pt x="50" y="101"/>
                    <a:pt x="53" y="101"/>
                  </a:cubicBezTo>
                  <a:cubicBezTo>
                    <a:pt x="56" y="102"/>
                    <a:pt x="54" y="105"/>
                    <a:pt x="51" y="104"/>
                  </a:cubicBezTo>
                  <a:cubicBezTo>
                    <a:pt x="50" y="104"/>
                    <a:pt x="39" y="105"/>
                    <a:pt x="39" y="113"/>
                  </a:cubicBezTo>
                  <a:cubicBezTo>
                    <a:pt x="39" y="120"/>
                    <a:pt x="33" y="123"/>
                    <a:pt x="36" y="126"/>
                  </a:cubicBezTo>
                  <a:cubicBezTo>
                    <a:pt x="38" y="129"/>
                    <a:pt x="33" y="126"/>
                    <a:pt x="30" y="132"/>
                  </a:cubicBezTo>
                  <a:cubicBezTo>
                    <a:pt x="25" y="137"/>
                    <a:pt x="22" y="137"/>
                    <a:pt x="18" y="135"/>
                  </a:cubicBezTo>
                  <a:cubicBezTo>
                    <a:pt x="13" y="135"/>
                    <a:pt x="16" y="132"/>
                    <a:pt x="13" y="132"/>
                  </a:cubicBezTo>
                  <a:cubicBezTo>
                    <a:pt x="10" y="133"/>
                    <a:pt x="12" y="129"/>
                    <a:pt x="9" y="130"/>
                  </a:cubicBezTo>
                  <a:cubicBezTo>
                    <a:pt x="6" y="133"/>
                    <a:pt x="3" y="132"/>
                    <a:pt x="1" y="129"/>
                  </a:cubicBezTo>
                  <a:cubicBezTo>
                    <a:pt x="0" y="126"/>
                    <a:pt x="6" y="127"/>
                    <a:pt x="4" y="124"/>
                  </a:cubicBezTo>
                  <a:cubicBezTo>
                    <a:pt x="3" y="121"/>
                    <a:pt x="6" y="118"/>
                    <a:pt x="9" y="115"/>
                  </a:cubicBezTo>
                  <a:cubicBezTo>
                    <a:pt x="13" y="112"/>
                    <a:pt x="15" y="105"/>
                    <a:pt x="19" y="105"/>
                  </a:cubicBezTo>
                  <a:cubicBezTo>
                    <a:pt x="22" y="105"/>
                    <a:pt x="22" y="102"/>
                    <a:pt x="24" y="101"/>
                  </a:cubicBezTo>
                  <a:cubicBezTo>
                    <a:pt x="27" y="101"/>
                    <a:pt x="30" y="96"/>
                    <a:pt x="35" y="95"/>
                  </a:cubicBezTo>
                  <a:cubicBezTo>
                    <a:pt x="38" y="92"/>
                    <a:pt x="39" y="81"/>
                    <a:pt x="44" y="79"/>
                  </a:cubicBezTo>
                  <a:cubicBezTo>
                    <a:pt x="48" y="78"/>
                    <a:pt x="44" y="71"/>
                    <a:pt x="47" y="68"/>
                  </a:cubicBezTo>
                  <a:close/>
                  <a:moveTo>
                    <a:pt x="74" y="78"/>
                  </a:moveTo>
                  <a:cubicBezTo>
                    <a:pt x="76" y="76"/>
                    <a:pt x="88" y="59"/>
                    <a:pt x="85" y="56"/>
                  </a:cubicBezTo>
                  <a:cubicBezTo>
                    <a:pt x="83" y="54"/>
                    <a:pt x="86" y="48"/>
                    <a:pt x="91" y="53"/>
                  </a:cubicBezTo>
                  <a:cubicBezTo>
                    <a:pt x="95" y="56"/>
                    <a:pt x="89" y="47"/>
                    <a:pt x="94" y="47"/>
                  </a:cubicBezTo>
                  <a:cubicBezTo>
                    <a:pt x="97" y="45"/>
                    <a:pt x="95" y="39"/>
                    <a:pt x="97" y="37"/>
                  </a:cubicBezTo>
                  <a:cubicBezTo>
                    <a:pt x="98" y="34"/>
                    <a:pt x="92" y="33"/>
                    <a:pt x="91" y="36"/>
                  </a:cubicBezTo>
                  <a:cubicBezTo>
                    <a:pt x="89" y="40"/>
                    <a:pt x="85" y="39"/>
                    <a:pt x="80" y="36"/>
                  </a:cubicBezTo>
                  <a:cubicBezTo>
                    <a:pt x="76" y="33"/>
                    <a:pt x="77" y="26"/>
                    <a:pt x="74" y="23"/>
                  </a:cubicBezTo>
                  <a:cubicBezTo>
                    <a:pt x="71" y="19"/>
                    <a:pt x="71" y="23"/>
                    <a:pt x="74" y="28"/>
                  </a:cubicBezTo>
                  <a:cubicBezTo>
                    <a:pt x="76" y="33"/>
                    <a:pt x="66" y="26"/>
                    <a:pt x="68" y="22"/>
                  </a:cubicBezTo>
                  <a:cubicBezTo>
                    <a:pt x="68" y="19"/>
                    <a:pt x="65" y="19"/>
                    <a:pt x="65" y="16"/>
                  </a:cubicBezTo>
                  <a:cubicBezTo>
                    <a:pt x="65" y="12"/>
                    <a:pt x="65" y="12"/>
                    <a:pt x="63" y="9"/>
                  </a:cubicBezTo>
                  <a:cubicBezTo>
                    <a:pt x="62" y="6"/>
                    <a:pt x="60" y="6"/>
                    <a:pt x="57" y="5"/>
                  </a:cubicBezTo>
                  <a:cubicBezTo>
                    <a:pt x="54" y="5"/>
                    <a:pt x="56" y="0"/>
                    <a:pt x="51" y="0"/>
                  </a:cubicBezTo>
                  <a:cubicBezTo>
                    <a:pt x="48" y="0"/>
                    <a:pt x="50" y="0"/>
                    <a:pt x="53" y="5"/>
                  </a:cubicBezTo>
                  <a:cubicBezTo>
                    <a:pt x="56" y="8"/>
                    <a:pt x="53" y="6"/>
                    <a:pt x="56" y="9"/>
                  </a:cubicBezTo>
                  <a:cubicBezTo>
                    <a:pt x="57" y="14"/>
                    <a:pt x="60" y="23"/>
                    <a:pt x="62" y="20"/>
                  </a:cubicBezTo>
                  <a:cubicBezTo>
                    <a:pt x="63" y="17"/>
                    <a:pt x="65" y="25"/>
                    <a:pt x="63" y="23"/>
                  </a:cubicBezTo>
                  <a:cubicBezTo>
                    <a:pt x="62" y="22"/>
                    <a:pt x="62" y="23"/>
                    <a:pt x="66" y="31"/>
                  </a:cubicBezTo>
                  <a:cubicBezTo>
                    <a:pt x="70" y="39"/>
                    <a:pt x="66" y="39"/>
                    <a:pt x="66" y="43"/>
                  </a:cubicBezTo>
                  <a:cubicBezTo>
                    <a:pt x="66" y="50"/>
                    <a:pt x="60" y="50"/>
                    <a:pt x="59" y="53"/>
                  </a:cubicBezTo>
                  <a:cubicBezTo>
                    <a:pt x="59" y="56"/>
                    <a:pt x="65" y="59"/>
                    <a:pt x="68" y="60"/>
                  </a:cubicBezTo>
                  <a:cubicBezTo>
                    <a:pt x="73" y="62"/>
                    <a:pt x="70" y="71"/>
                    <a:pt x="68" y="73"/>
                  </a:cubicBezTo>
                  <a:cubicBezTo>
                    <a:pt x="66" y="74"/>
                    <a:pt x="63" y="74"/>
                    <a:pt x="68" y="76"/>
                  </a:cubicBezTo>
                  <a:cubicBezTo>
                    <a:pt x="71" y="76"/>
                    <a:pt x="70" y="81"/>
                    <a:pt x="74" y="78"/>
                  </a:cubicBezTo>
                  <a:close/>
                </a:path>
              </a:pathLst>
            </a:custGeom>
            <a:grpFill/>
            <a:ln w="6350" cmpd="sng">
              <a:solidFill>
                <a:schemeClr val="bg1"/>
              </a:solidFill>
              <a:round/>
              <a:headEnd/>
              <a:tailEnd/>
            </a:ln>
          </p:spPr>
          <p:txBody>
            <a:bodyPr/>
            <a:lstStyle/>
            <a:p>
              <a:endParaRPr lang="en-GB"/>
            </a:p>
          </p:txBody>
        </p:sp>
        <p:sp>
          <p:nvSpPr>
            <p:cNvPr id="98" name="Freeform 13">
              <a:extLst>
                <a:ext uri="{FF2B5EF4-FFF2-40B4-BE49-F238E27FC236}">
                  <a16:creationId xmlns:a16="http://schemas.microsoft.com/office/drawing/2014/main" id="{89ADDFBD-7D62-70AC-CACD-AFD67D963BAB}"/>
                </a:ext>
              </a:extLst>
            </p:cNvPr>
            <p:cNvSpPr>
              <a:spLocks noGrp="1" noRot="1" noMove="1" noResize="1" noEditPoints="1" noAdjustHandles="1" noChangeArrowheads="1" noChangeShapeType="1"/>
            </p:cNvSpPr>
            <p:nvPr/>
          </p:nvSpPr>
          <p:spPr bwMode="auto">
            <a:xfrm>
              <a:off x="6014965" y="5489382"/>
              <a:ext cx="186387" cy="443464"/>
            </a:xfrm>
            <a:custGeom>
              <a:avLst/>
              <a:gdLst/>
              <a:ahLst/>
              <a:cxnLst>
                <a:cxn ang="0">
                  <a:pos x="46" y="12"/>
                </a:cxn>
                <a:cxn ang="0">
                  <a:pos x="48" y="4"/>
                </a:cxn>
                <a:cxn ang="0">
                  <a:pos x="54" y="11"/>
                </a:cxn>
                <a:cxn ang="0">
                  <a:pos x="58" y="32"/>
                </a:cxn>
                <a:cxn ang="0">
                  <a:pos x="55" y="42"/>
                </a:cxn>
                <a:cxn ang="0">
                  <a:pos x="52" y="43"/>
                </a:cxn>
                <a:cxn ang="0">
                  <a:pos x="54" y="51"/>
                </a:cxn>
                <a:cxn ang="0">
                  <a:pos x="51" y="59"/>
                </a:cxn>
                <a:cxn ang="0">
                  <a:pos x="45" y="83"/>
                </a:cxn>
                <a:cxn ang="0">
                  <a:pos x="29" y="135"/>
                </a:cxn>
                <a:cxn ang="0">
                  <a:pos x="16" y="138"/>
                </a:cxn>
                <a:cxn ang="0">
                  <a:pos x="7" y="130"/>
                </a:cxn>
                <a:cxn ang="0">
                  <a:pos x="5" y="116"/>
                </a:cxn>
                <a:cxn ang="0">
                  <a:pos x="2" y="101"/>
                </a:cxn>
                <a:cxn ang="0">
                  <a:pos x="7" y="93"/>
                </a:cxn>
                <a:cxn ang="0">
                  <a:pos x="11" y="80"/>
                </a:cxn>
                <a:cxn ang="0">
                  <a:pos x="10" y="71"/>
                </a:cxn>
                <a:cxn ang="0">
                  <a:pos x="8" y="63"/>
                </a:cxn>
                <a:cxn ang="0">
                  <a:pos x="10" y="53"/>
                </a:cxn>
                <a:cxn ang="0">
                  <a:pos x="13" y="45"/>
                </a:cxn>
                <a:cxn ang="0">
                  <a:pos x="19" y="42"/>
                </a:cxn>
                <a:cxn ang="0">
                  <a:pos x="32" y="31"/>
                </a:cxn>
                <a:cxn ang="0">
                  <a:pos x="39" y="21"/>
                </a:cxn>
                <a:cxn ang="0">
                  <a:pos x="46" y="12"/>
                </a:cxn>
              </a:cxnLst>
              <a:rect l="0" t="0" r="r" b="b"/>
              <a:pathLst>
                <a:path w="60" h="142">
                  <a:moveTo>
                    <a:pt x="46" y="12"/>
                  </a:moveTo>
                  <a:cubicBezTo>
                    <a:pt x="46" y="6"/>
                    <a:pt x="46" y="8"/>
                    <a:pt x="48" y="4"/>
                  </a:cubicBezTo>
                  <a:cubicBezTo>
                    <a:pt x="51" y="0"/>
                    <a:pt x="51" y="9"/>
                    <a:pt x="54" y="11"/>
                  </a:cubicBezTo>
                  <a:cubicBezTo>
                    <a:pt x="57" y="12"/>
                    <a:pt x="57" y="29"/>
                    <a:pt x="58" y="32"/>
                  </a:cubicBezTo>
                  <a:cubicBezTo>
                    <a:pt x="60" y="37"/>
                    <a:pt x="57" y="45"/>
                    <a:pt x="55" y="42"/>
                  </a:cubicBezTo>
                  <a:cubicBezTo>
                    <a:pt x="52" y="34"/>
                    <a:pt x="51" y="39"/>
                    <a:pt x="52" y="43"/>
                  </a:cubicBezTo>
                  <a:cubicBezTo>
                    <a:pt x="55" y="46"/>
                    <a:pt x="52" y="46"/>
                    <a:pt x="54" y="51"/>
                  </a:cubicBezTo>
                  <a:cubicBezTo>
                    <a:pt x="54" y="54"/>
                    <a:pt x="49" y="51"/>
                    <a:pt x="51" y="59"/>
                  </a:cubicBezTo>
                  <a:cubicBezTo>
                    <a:pt x="52" y="66"/>
                    <a:pt x="49" y="68"/>
                    <a:pt x="45" y="83"/>
                  </a:cubicBezTo>
                  <a:cubicBezTo>
                    <a:pt x="40" y="105"/>
                    <a:pt x="34" y="135"/>
                    <a:pt x="29" y="135"/>
                  </a:cubicBezTo>
                  <a:cubicBezTo>
                    <a:pt x="26" y="135"/>
                    <a:pt x="19" y="142"/>
                    <a:pt x="16" y="138"/>
                  </a:cubicBezTo>
                  <a:cubicBezTo>
                    <a:pt x="13" y="135"/>
                    <a:pt x="10" y="138"/>
                    <a:pt x="7" y="130"/>
                  </a:cubicBezTo>
                  <a:cubicBezTo>
                    <a:pt x="2" y="121"/>
                    <a:pt x="7" y="119"/>
                    <a:pt x="5" y="116"/>
                  </a:cubicBezTo>
                  <a:cubicBezTo>
                    <a:pt x="2" y="111"/>
                    <a:pt x="0" y="110"/>
                    <a:pt x="2" y="101"/>
                  </a:cubicBezTo>
                  <a:cubicBezTo>
                    <a:pt x="3" y="93"/>
                    <a:pt x="5" y="99"/>
                    <a:pt x="7" y="93"/>
                  </a:cubicBezTo>
                  <a:cubicBezTo>
                    <a:pt x="8" y="88"/>
                    <a:pt x="13" y="87"/>
                    <a:pt x="11" y="80"/>
                  </a:cubicBezTo>
                  <a:cubicBezTo>
                    <a:pt x="10" y="74"/>
                    <a:pt x="8" y="74"/>
                    <a:pt x="10" y="71"/>
                  </a:cubicBezTo>
                  <a:cubicBezTo>
                    <a:pt x="10" y="68"/>
                    <a:pt x="7" y="68"/>
                    <a:pt x="8" y="63"/>
                  </a:cubicBezTo>
                  <a:cubicBezTo>
                    <a:pt x="10" y="57"/>
                    <a:pt x="5" y="60"/>
                    <a:pt x="10" y="53"/>
                  </a:cubicBezTo>
                  <a:cubicBezTo>
                    <a:pt x="13" y="45"/>
                    <a:pt x="8" y="43"/>
                    <a:pt x="13" y="45"/>
                  </a:cubicBezTo>
                  <a:cubicBezTo>
                    <a:pt x="17" y="45"/>
                    <a:pt x="14" y="42"/>
                    <a:pt x="19" y="42"/>
                  </a:cubicBezTo>
                  <a:cubicBezTo>
                    <a:pt x="29" y="40"/>
                    <a:pt x="26" y="37"/>
                    <a:pt x="32" y="31"/>
                  </a:cubicBezTo>
                  <a:cubicBezTo>
                    <a:pt x="39" y="25"/>
                    <a:pt x="40" y="25"/>
                    <a:pt x="39" y="21"/>
                  </a:cubicBezTo>
                  <a:cubicBezTo>
                    <a:pt x="36" y="17"/>
                    <a:pt x="45" y="23"/>
                    <a:pt x="46" y="12"/>
                  </a:cubicBezTo>
                </a:path>
              </a:pathLst>
            </a:custGeom>
            <a:grpFill/>
            <a:ln w="6350" cmpd="sng">
              <a:solidFill>
                <a:schemeClr val="bg1"/>
              </a:solidFill>
              <a:round/>
              <a:headEnd/>
              <a:tailEnd/>
            </a:ln>
          </p:spPr>
          <p:txBody>
            <a:bodyPr/>
            <a:lstStyle/>
            <a:p>
              <a:endParaRPr lang="en-GB"/>
            </a:p>
          </p:txBody>
        </p:sp>
        <p:sp>
          <p:nvSpPr>
            <p:cNvPr id="99" name="Freeform 41">
              <a:extLst>
                <a:ext uri="{FF2B5EF4-FFF2-40B4-BE49-F238E27FC236}">
                  <a16:creationId xmlns:a16="http://schemas.microsoft.com/office/drawing/2014/main" id="{0061764A-A17F-F9A5-B1A2-F05030854B28}"/>
                </a:ext>
              </a:extLst>
            </p:cNvPr>
            <p:cNvSpPr>
              <a:spLocks noGrp="1" noRot="1" noMove="1" noResize="1" noEditPoints="1" noAdjustHandles="1" noChangeArrowheads="1" noChangeShapeType="1"/>
            </p:cNvSpPr>
            <p:nvPr/>
          </p:nvSpPr>
          <p:spPr bwMode="auto">
            <a:xfrm>
              <a:off x="6631970" y="4003136"/>
              <a:ext cx="729479" cy="901388"/>
            </a:xfrm>
            <a:custGeom>
              <a:avLst/>
              <a:gdLst/>
              <a:ahLst/>
              <a:cxnLst>
                <a:cxn ang="0">
                  <a:pos x="15" y="122"/>
                </a:cxn>
                <a:cxn ang="0">
                  <a:pos x="23" y="116"/>
                </a:cxn>
                <a:cxn ang="0">
                  <a:pos x="14" y="90"/>
                </a:cxn>
                <a:cxn ang="0">
                  <a:pos x="32" y="80"/>
                </a:cxn>
                <a:cxn ang="0">
                  <a:pos x="48" y="56"/>
                </a:cxn>
                <a:cxn ang="0">
                  <a:pos x="51" y="34"/>
                </a:cxn>
                <a:cxn ang="0">
                  <a:pos x="48" y="20"/>
                </a:cxn>
                <a:cxn ang="0">
                  <a:pos x="67" y="12"/>
                </a:cxn>
                <a:cxn ang="0">
                  <a:pos x="87" y="0"/>
                </a:cxn>
                <a:cxn ang="0">
                  <a:pos x="96" y="7"/>
                </a:cxn>
                <a:cxn ang="0">
                  <a:pos x="86" y="24"/>
                </a:cxn>
                <a:cxn ang="0">
                  <a:pos x="86" y="37"/>
                </a:cxn>
                <a:cxn ang="0">
                  <a:pos x="89" y="49"/>
                </a:cxn>
                <a:cxn ang="0">
                  <a:pos x="96" y="68"/>
                </a:cxn>
                <a:cxn ang="0">
                  <a:pos x="107" y="84"/>
                </a:cxn>
                <a:cxn ang="0">
                  <a:pos x="125" y="90"/>
                </a:cxn>
                <a:cxn ang="0">
                  <a:pos x="138" y="96"/>
                </a:cxn>
                <a:cxn ang="0">
                  <a:pos x="154" y="101"/>
                </a:cxn>
                <a:cxn ang="0">
                  <a:pos x="159" y="85"/>
                </a:cxn>
                <a:cxn ang="0">
                  <a:pos x="176" y="96"/>
                </a:cxn>
                <a:cxn ang="0">
                  <a:pos x="191" y="94"/>
                </a:cxn>
                <a:cxn ang="0">
                  <a:pos x="195" y="84"/>
                </a:cxn>
                <a:cxn ang="0">
                  <a:pos x="212" y="71"/>
                </a:cxn>
                <a:cxn ang="0">
                  <a:pos x="224" y="73"/>
                </a:cxn>
                <a:cxn ang="0">
                  <a:pos x="232" y="82"/>
                </a:cxn>
                <a:cxn ang="0">
                  <a:pos x="218" y="96"/>
                </a:cxn>
                <a:cxn ang="0">
                  <a:pos x="211" y="113"/>
                </a:cxn>
                <a:cxn ang="0">
                  <a:pos x="200" y="129"/>
                </a:cxn>
                <a:cxn ang="0">
                  <a:pos x="194" y="146"/>
                </a:cxn>
                <a:cxn ang="0">
                  <a:pos x="183" y="129"/>
                </a:cxn>
                <a:cxn ang="0">
                  <a:pos x="173" y="111"/>
                </a:cxn>
                <a:cxn ang="0">
                  <a:pos x="162" y="99"/>
                </a:cxn>
                <a:cxn ang="0">
                  <a:pos x="163" y="110"/>
                </a:cxn>
                <a:cxn ang="0">
                  <a:pos x="159" y="118"/>
                </a:cxn>
                <a:cxn ang="0">
                  <a:pos x="165" y="133"/>
                </a:cxn>
                <a:cxn ang="0">
                  <a:pos x="167" y="147"/>
                </a:cxn>
                <a:cxn ang="0">
                  <a:pos x="153" y="150"/>
                </a:cxn>
                <a:cxn ang="0">
                  <a:pos x="119" y="191"/>
                </a:cxn>
                <a:cxn ang="0">
                  <a:pos x="95" y="216"/>
                </a:cxn>
                <a:cxn ang="0">
                  <a:pos x="92" y="262"/>
                </a:cxn>
                <a:cxn ang="0">
                  <a:pos x="83" y="273"/>
                </a:cxn>
                <a:cxn ang="0">
                  <a:pos x="54" y="236"/>
                </a:cxn>
                <a:cxn ang="0">
                  <a:pos x="37" y="155"/>
                </a:cxn>
                <a:cxn ang="0">
                  <a:pos x="31" y="153"/>
                </a:cxn>
                <a:cxn ang="0">
                  <a:pos x="14" y="136"/>
                </a:cxn>
                <a:cxn ang="0">
                  <a:pos x="5" y="124"/>
                </a:cxn>
              </a:cxnLst>
              <a:rect l="0" t="0" r="r" b="b"/>
              <a:pathLst>
                <a:path w="234" h="289">
                  <a:moveTo>
                    <a:pt x="5" y="124"/>
                  </a:moveTo>
                  <a:cubicBezTo>
                    <a:pt x="5" y="121"/>
                    <a:pt x="8" y="122"/>
                    <a:pt x="9" y="122"/>
                  </a:cubicBezTo>
                  <a:cubicBezTo>
                    <a:pt x="14" y="121"/>
                    <a:pt x="14" y="125"/>
                    <a:pt x="15" y="122"/>
                  </a:cubicBezTo>
                  <a:cubicBezTo>
                    <a:pt x="17" y="121"/>
                    <a:pt x="19" y="119"/>
                    <a:pt x="20" y="122"/>
                  </a:cubicBezTo>
                  <a:cubicBezTo>
                    <a:pt x="20" y="124"/>
                    <a:pt x="25" y="121"/>
                    <a:pt x="23" y="121"/>
                  </a:cubicBezTo>
                  <a:cubicBezTo>
                    <a:pt x="22" y="119"/>
                    <a:pt x="25" y="118"/>
                    <a:pt x="23" y="116"/>
                  </a:cubicBezTo>
                  <a:cubicBezTo>
                    <a:pt x="17" y="108"/>
                    <a:pt x="23" y="108"/>
                    <a:pt x="19" y="107"/>
                  </a:cubicBezTo>
                  <a:cubicBezTo>
                    <a:pt x="12" y="107"/>
                    <a:pt x="20" y="99"/>
                    <a:pt x="14" y="97"/>
                  </a:cubicBezTo>
                  <a:cubicBezTo>
                    <a:pt x="8" y="97"/>
                    <a:pt x="11" y="93"/>
                    <a:pt x="14" y="90"/>
                  </a:cubicBezTo>
                  <a:cubicBezTo>
                    <a:pt x="17" y="87"/>
                    <a:pt x="17" y="80"/>
                    <a:pt x="20" y="85"/>
                  </a:cubicBezTo>
                  <a:cubicBezTo>
                    <a:pt x="22" y="88"/>
                    <a:pt x="23" y="85"/>
                    <a:pt x="29" y="85"/>
                  </a:cubicBezTo>
                  <a:cubicBezTo>
                    <a:pt x="32" y="85"/>
                    <a:pt x="29" y="82"/>
                    <a:pt x="32" y="80"/>
                  </a:cubicBezTo>
                  <a:cubicBezTo>
                    <a:pt x="34" y="79"/>
                    <a:pt x="32" y="76"/>
                    <a:pt x="37" y="74"/>
                  </a:cubicBezTo>
                  <a:cubicBezTo>
                    <a:pt x="41" y="73"/>
                    <a:pt x="38" y="65"/>
                    <a:pt x="44" y="62"/>
                  </a:cubicBezTo>
                  <a:cubicBezTo>
                    <a:pt x="51" y="60"/>
                    <a:pt x="44" y="62"/>
                    <a:pt x="48" y="56"/>
                  </a:cubicBezTo>
                  <a:cubicBezTo>
                    <a:pt x="55" y="45"/>
                    <a:pt x="46" y="45"/>
                    <a:pt x="54" y="41"/>
                  </a:cubicBezTo>
                  <a:cubicBezTo>
                    <a:pt x="60" y="38"/>
                    <a:pt x="58" y="38"/>
                    <a:pt x="54" y="37"/>
                  </a:cubicBezTo>
                  <a:cubicBezTo>
                    <a:pt x="51" y="37"/>
                    <a:pt x="55" y="32"/>
                    <a:pt x="51" y="34"/>
                  </a:cubicBezTo>
                  <a:cubicBezTo>
                    <a:pt x="49" y="34"/>
                    <a:pt x="51" y="32"/>
                    <a:pt x="48" y="31"/>
                  </a:cubicBezTo>
                  <a:cubicBezTo>
                    <a:pt x="44" y="28"/>
                    <a:pt x="51" y="28"/>
                    <a:pt x="48" y="24"/>
                  </a:cubicBezTo>
                  <a:cubicBezTo>
                    <a:pt x="43" y="21"/>
                    <a:pt x="54" y="21"/>
                    <a:pt x="48" y="20"/>
                  </a:cubicBezTo>
                  <a:cubicBezTo>
                    <a:pt x="43" y="20"/>
                    <a:pt x="49" y="20"/>
                    <a:pt x="46" y="17"/>
                  </a:cubicBezTo>
                  <a:cubicBezTo>
                    <a:pt x="43" y="15"/>
                    <a:pt x="48" y="10"/>
                    <a:pt x="57" y="15"/>
                  </a:cubicBezTo>
                  <a:cubicBezTo>
                    <a:pt x="63" y="17"/>
                    <a:pt x="64" y="12"/>
                    <a:pt x="67" y="12"/>
                  </a:cubicBezTo>
                  <a:cubicBezTo>
                    <a:pt x="72" y="14"/>
                    <a:pt x="69" y="9"/>
                    <a:pt x="76" y="4"/>
                  </a:cubicBezTo>
                  <a:cubicBezTo>
                    <a:pt x="78" y="4"/>
                    <a:pt x="78" y="4"/>
                    <a:pt x="78" y="4"/>
                  </a:cubicBezTo>
                  <a:cubicBezTo>
                    <a:pt x="83" y="3"/>
                    <a:pt x="81" y="1"/>
                    <a:pt x="87" y="0"/>
                  </a:cubicBezTo>
                  <a:cubicBezTo>
                    <a:pt x="93" y="0"/>
                    <a:pt x="92" y="4"/>
                    <a:pt x="93" y="4"/>
                  </a:cubicBezTo>
                  <a:cubicBezTo>
                    <a:pt x="95" y="3"/>
                    <a:pt x="95" y="7"/>
                    <a:pt x="96" y="4"/>
                  </a:cubicBezTo>
                  <a:cubicBezTo>
                    <a:pt x="96" y="3"/>
                    <a:pt x="99" y="4"/>
                    <a:pt x="96" y="7"/>
                  </a:cubicBezTo>
                  <a:cubicBezTo>
                    <a:pt x="95" y="10"/>
                    <a:pt x="98" y="10"/>
                    <a:pt x="95" y="14"/>
                  </a:cubicBezTo>
                  <a:cubicBezTo>
                    <a:pt x="89" y="18"/>
                    <a:pt x="93" y="20"/>
                    <a:pt x="89" y="20"/>
                  </a:cubicBezTo>
                  <a:cubicBezTo>
                    <a:pt x="83" y="21"/>
                    <a:pt x="87" y="23"/>
                    <a:pt x="86" y="24"/>
                  </a:cubicBezTo>
                  <a:cubicBezTo>
                    <a:pt x="84" y="29"/>
                    <a:pt x="90" y="29"/>
                    <a:pt x="90" y="31"/>
                  </a:cubicBezTo>
                  <a:cubicBezTo>
                    <a:pt x="89" y="32"/>
                    <a:pt x="93" y="35"/>
                    <a:pt x="89" y="37"/>
                  </a:cubicBezTo>
                  <a:cubicBezTo>
                    <a:pt x="87" y="37"/>
                    <a:pt x="87" y="40"/>
                    <a:pt x="86" y="37"/>
                  </a:cubicBezTo>
                  <a:cubicBezTo>
                    <a:pt x="84" y="35"/>
                    <a:pt x="81" y="35"/>
                    <a:pt x="83" y="38"/>
                  </a:cubicBezTo>
                  <a:cubicBezTo>
                    <a:pt x="84" y="40"/>
                    <a:pt x="86" y="43"/>
                    <a:pt x="84" y="48"/>
                  </a:cubicBezTo>
                  <a:cubicBezTo>
                    <a:pt x="84" y="52"/>
                    <a:pt x="87" y="46"/>
                    <a:pt x="89" y="49"/>
                  </a:cubicBezTo>
                  <a:cubicBezTo>
                    <a:pt x="92" y="56"/>
                    <a:pt x="92" y="51"/>
                    <a:pt x="95" y="54"/>
                  </a:cubicBezTo>
                  <a:cubicBezTo>
                    <a:pt x="98" y="57"/>
                    <a:pt x="102" y="59"/>
                    <a:pt x="102" y="60"/>
                  </a:cubicBezTo>
                  <a:cubicBezTo>
                    <a:pt x="95" y="65"/>
                    <a:pt x="99" y="66"/>
                    <a:pt x="96" y="68"/>
                  </a:cubicBezTo>
                  <a:cubicBezTo>
                    <a:pt x="95" y="71"/>
                    <a:pt x="98" y="71"/>
                    <a:pt x="96" y="73"/>
                  </a:cubicBezTo>
                  <a:cubicBezTo>
                    <a:pt x="93" y="74"/>
                    <a:pt x="98" y="79"/>
                    <a:pt x="99" y="77"/>
                  </a:cubicBezTo>
                  <a:cubicBezTo>
                    <a:pt x="99" y="74"/>
                    <a:pt x="104" y="80"/>
                    <a:pt x="107" y="84"/>
                  </a:cubicBezTo>
                  <a:cubicBezTo>
                    <a:pt x="112" y="87"/>
                    <a:pt x="108" y="82"/>
                    <a:pt x="113" y="87"/>
                  </a:cubicBezTo>
                  <a:cubicBezTo>
                    <a:pt x="116" y="90"/>
                    <a:pt x="115" y="85"/>
                    <a:pt x="116" y="88"/>
                  </a:cubicBezTo>
                  <a:cubicBezTo>
                    <a:pt x="118" y="91"/>
                    <a:pt x="122" y="88"/>
                    <a:pt x="125" y="90"/>
                  </a:cubicBezTo>
                  <a:cubicBezTo>
                    <a:pt x="127" y="91"/>
                    <a:pt x="125" y="88"/>
                    <a:pt x="130" y="90"/>
                  </a:cubicBezTo>
                  <a:cubicBezTo>
                    <a:pt x="134" y="93"/>
                    <a:pt x="130" y="94"/>
                    <a:pt x="133" y="94"/>
                  </a:cubicBezTo>
                  <a:cubicBezTo>
                    <a:pt x="138" y="96"/>
                    <a:pt x="134" y="97"/>
                    <a:pt x="138" y="96"/>
                  </a:cubicBezTo>
                  <a:cubicBezTo>
                    <a:pt x="141" y="94"/>
                    <a:pt x="139" y="99"/>
                    <a:pt x="142" y="97"/>
                  </a:cubicBezTo>
                  <a:cubicBezTo>
                    <a:pt x="145" y="96"/>
                    <a:pt x="147" y="102"/>
                    <a:pt x="150" y="99"/>
                  </a:cubicBezTo>
                  <a:cubicBezTo>
                    <a:pt x="153" y="97"/>
                    <a:pt x="150" y="102"/>
                    <a:pt x="154" y="101"/>
                  </a:cubicBezTo>
                  <a:cubicBezTo>
                    <a:pt x="159" y="99"/>
                    <a:pt x="157" y="102"/>
                    <a:pt x="159" y="99"/>
                  </a:cubicBezTo>
                  <a:cubicBezTo>
                    <a:pt x="160" y="94"/>
                    <a:pt x="157" y="94"/>
                    <a:pt x="159" y="90"/>
                  </a:cubicBezTo>
                  <a:cubicBezTo>
                    <a:pt x="160" y="85"/>
                    <a:pt x="160" y="87"/>
                    <a:pt x="159" y="85"/>
                  </a:cubicBezTo>
                  <a:cubicBezTo>
                    <a:pt x="170" y="79"/>
                    <a:pt x="163" y="87"/>
                    <a:pt x="165" y="91"/>
                  </a:cubicBezTo>
                  <a:cubicBezTo>
                    <a:pt x="162" y="93"/>
                    <a:pt x="167" y="96"/>
                    <a:pt x="168" y="96"/>
                  </a:cubicBezTo>
                  <a:cubicBezTo>
                    <a:pt x="171" y="94"/>
                    <a:pt x="171" y="99"/>
                    <a:pt x="176" y="96"/>
                  </a:cubicBezTo>
                  <a:cubicBezTo>
                    <a:pt x="180" y="94"/>
                    <a:pt x="179" y="99"/>
                    <a:pt x="183" y="96"/>
                  </a:cubicBezTo>
                  <a:cubicBezTo>
                    <a:pt x="188" y="94"/>
                    <a:pt x="186" y="97"/>
                    <a:pt x="188" y="96"/>
                  </a:cubicBezTo>
                  <a:cubicBezTo>
                    <a:pt x="189" y="94"/>
                    <a:pt x="191" y="97"/>
                    <a:pt x="191" y="94"/>
                  </a:cubicBezTo>
                  <a:cubicBezTo>
                    <a:pt x="189" y="91"/>
                    <a:pt x="192" y="88"/>
                    <a:pt x="189" y="90"/>
                  </a:cubicBezTo>
                  <a:cubicBezTo>
                    <a:pt x="186" y="90"/>
                    <a:pt x="186" y="87"/>
                    <a:pt x="186" y="87"/>
                  </a:cubicBezTo>
                  <a:cubicBezTo>
                    <a:pt x="192" y="87"/>
                    <a:pt x="195" y="85"/>
                    <a:pt x="195" y="84"/>
                  </a:cubicBezTo>
                  <a:cubicBezTo>
                    <a:pt x="195" y="80"/>
                    <a:pt x="199" y="82"/>
                    <a:pt x="199" y="79"/>
                  </a:cubicBezTo>
                  <a:cubicBezTo>
                    <a:pt x="200" y="76"/>
                    <a:pt x="203" y="77"/>
                    <a:pt x="206" y="74"/>
                  </a:cubicBezTo>
                  <a:cubicBezTo>
                    <a:pt x="209" y="71"/>
                    <a:pt x="211" y="69"/>
                    <a:pt x="212" y="71"/>
                  </a:cubicBezTo>
                  <a:cubicBezTo>
                    <a:pt x="215" y="73"/>
                    <a:pt x="217" y="73"/>
                    <a:pt x="218" y="71"/>
                  </a:cubicBezTo>
                  <a:cubicBezTo>
                    <a:pt x="218" y="69"/>
                    <a:pt x="223" y="68"/>
                    <a:pt x="223" y="69"/>
                  </a:cubicBezTo>
                  <a:cubicBezTo>
                    <a:pt x="224" y="73"/>
                    <a:pt x="226" y="69"/>
                    <a:pt x="224" y="73"/>
                  </a:cubicBezTo>
                  <a:cubicBezTo>
                    <a:pt x="221" y="76"/>
                    <a:pt x="226" y="71"/>
                    <a:pt x="226" y="74"/>
                  </a:cubicBezTo>
                  <a:cubicBezTo>
                    <a:pt x="227" y="79"/>
                    <a:pt x="220" y="80"/>
                    <a:pt x="226" y="80"/>
                  </a:cubicBezTo>
                  <a:cubicBezTo>
                    <a:pt x="231" y="79"/>
                    <a:pt x="231" y="80"/>
                    <a:pt x="232" y="82"/>
                  </a:cubicBezTo>
                  <a:cubicBezTo>
                    <a:pt x="234" y="87"/>
                    <a:pt x="227" y="87"/>
                    <a:pt x="229" y="90"/>
                  </a:cubicBezTo>
                  <a:cubicBezTo>
                    <a:pt x="232" y="94"/>
                    <a:pt x="231" y="94"/>
                    <a:pt x="229" y="91"/>
                  </a:cubicBezTo>
                  <a:cubicBezTo>
                    <a:pt x="226" y="88"/>
                    <a:pt x="221" y="93"/>
                    <a:pt x="218" y="96"/>
                  </a:cubicBezTo>
                  <a:cubicBezTo>
                    <a:pt x="215" y="99"/>
                    <a:pt x="215" y="96"/>
                    <a:pt x="215" y="99"/>
                  </a:cubicBezTo>
                  <a:cubicBezTo>
                    <a:pt x="214" y="102"/>
                    <a:pt x="217" y="101"/>
                    <a:pt x="215" y="105"/>
                  </a:cubicBezTo>
                  <a:cubicBezTo>
                    <a:pt x="212" y="111"/>
                    <a:pt x="209" y="111"/>
                    <a:pt x="211" y="113"/>
                  </a:cubicBezTo>
                  <a:cubicBezTo>
                    <a:pt x="214" y="116"/>
                    <a:pt x="209" y="116"/>
                    <a:pt x="208" y="122"/>
                  </a:cubicBezTo>
                  <a:cubicBezTo>
                    <a:pt x="206" y="130"/>
                    <a:pt x="206" y="125"/>
                    <a:pt x="203" y="125"/>
                  </a:cubicBezTo>
                  <a:cubicBezTo>
                    <a:pt x="200" y="124"/>
                    <a:pt x="200" y="121"/>
                    <a:pt x="200" y="129"/>
                  </a:cubicBezTo>
                  <a:cubicBezTo>
                    <a:pt x="202" y="141"/>
                    <a:pt x="199" y="130"/>
                    <a:pt x="199" y="138"/>
                  </a:cubicBezTo>
                  <a:cubicBezTo>
                    <a:pt x="199" y="141"/>
                    <a:pt x="200" y="139"/>
                    <a:pt x="199" y="144"/>
                  </a:cubicBezTo>
                  <a:cubicBezTo>
                    <a:pt x="195" y="149"/>
                    <a:pt x="197" y="141"/>
                    <a:pt x="194" y="146"/>
                  </a:cubicBezTo>
                  <a:cubicBezTo>
                    <a:pt x="194" y="136"/>
                    <a:pt x="191" y="136"/>
                    <a:pt x="192" y="130"/>
                  </a:cubicBezTo>
                  <a:cubicBezTo>
                    <a:pt x="192" y="127"/>
                    <a:pt x="189" y="127"/>
                    <a:pt x="189" y="130"/>
                  </a:cubicBezTo>
                  <a:cubicBezTo>
                    <a:pt x="188" y="138"/>
                    <a:pt x="185" y="136"/>
                    <a:pt x="183" y="129"/>
                  </a:cubicBezTo>
                  <a:cubicBezTo>
                    <a:pt x="182" y="122"/>
                    <a:pt x="191" y="124"/>
                    <a:pt x="191" y="118"/>
                  </a:cubicBezTo>
                  <a:cubicBezTo>
                    <a:pt x="191" y="113"/>
                    <a:pt x="195" y="118"/>
                    <a:pt x="194" y="115"/>
                  </a:cubicBezTo>
                  <a:cubicBezTo>
                    <a:pt x="191" y="111"/>
                    <a:pt x="173" y="115"/>
                    <a:pt x="173" y="111"/>
                  </a:cubicBezTo>
                  <a:cubicBezTo>
                    <a:pt x="173" y="107"/>
                    <a:pt x="173" y="101"/>
                    <a:pt x="171" y="104"/>
                  </a:cubicBezTo>
                  <a:cubicBezTo>
                    <a:pt x="170" y="108"/>
                    <a:pt x="168" y="101"/>
                    <a:pt x="167" y="101"/>
                  </a:cubicBezTo>
                  <a:cubicBezTo>
                    <a:pt x="162" y="104"/>
                    <a:pt x="163" y="99"/>
                    <a:pt x="162" y="99"/>
                  </a:cubicBezTo>
                  <a:cubicBezTo>
                    <a:pt x="160" y="97"/>
                    <a:pt x="160" y="99"/>
                    <a:pt x="162" y="101"/>
                  </a:cubicBezTo>
                  <a:cubicBezTo>
                    <a:pt x="163" y="101"/>
                    <a:pt x="156" y="105"/>
                    <a:pt x="159" y="107"/>
                  </a:cubicBezTo>
                  <a:cubicBezTo>
                    <a:pt x="162" y="107"/>
                    <a:pt x="162" y="110"/>
                    <a:pt x="163" y="110"/>
                  </a:cubicBezTo>
                  <a:cubicBezTo>
                    <a:pt x="165" y="110"/>
                    <a:pt x="165" y="110"/>
                    <a:pt x="165" y="111"/>
                  </a:cubicBezTo>
                  <a:cubicBezTo>
                    <a:pt x="168" y="115"/>
                    <a:pt x="160" y="110"/>
                    <a:pt x="162" y="113"/>
                  </a:cubicBezTo>
                  <a:cubicBezTo>
                    <a:pt x="162" y="118"/>
                    <a:pt x="159" y="113"/>
                    <a:pt x="159" y="118"/>
                  </a:cubicBezTo>
                  <a:cubicBezTo>
                    <a:pt x="157" y="122"/>
                    <a:pt x="163" y="119"/>
                    <a:pt x="163" y="124"/>
                  </a:cubicBezTo>
                  <a:cubicBezTo>
                    <a:pt x="165" y="129"/>
                    <a:pt x="160" y="127"/>
                    <a:pt x="163" y="129"/>
                  </a:cubicBezTo>
                  <a:cubicBezTo>
                    <a:pt x="165" y="132"/>
                    <a:pt x="162" y="133"/>
                    <a:pt x="165" y="133"/>
                  </a:cubicBezTo>
                  <a:cubicBezTo>
                    <a:pt x="167" y="133"/>
                    <a:pt x="165" y="133"/>
                    <a:pt x="165" y="139"/>
                  </a:cubicBezTo>
                  <a:cubicBezTo>
                    <a:pt x="167" y="143"/>
                    <a:pt x="167" y="144"/>
                    <a:pt x="167" y="146"/>
                  </a:cubicBezTo>
                  <a:cubicBezTo>
                    <a:pt x="165" y="146"/>
                    <a:pt x="165" y="146"/>
                    <a:pt x="167" y="147"/>
                  </a:cubicBezTo>
                  <a:cubicBezTo>
                    <a:pt x="168" y="150"/>
                    <a:pt x="167" y="150"/>
                    <a:pt x="165" y="149"/>
                  </a:cubicBezTo>
                  <a:cubicBezTo>
                    <a:pt x="162" y="149"/>
                    <a:pt x="160" y="152"/>
                    <a:pt x="160" y="147"/>
                  </a:cubicBezTo>
                  <a:cubicBezTo>
                    <a:pt x="159" y="143"/>
                    <a:pt x="159" y="147"/>
                    <a:pt x="153" y="150"/>
                  </a:cubicBezTo>
                  <a:cubicBezTo>
                    <a:pt x="145" y="153"/>
                    <a:pt x="154" y="155"/>
                    <a:pt x="148" y="163"/>
                  </a:cubicBezTo>
                  <a:cubicBezTo>
                    <a:pt x="142" y="171"/>
                    <a:pt x="144" y="166"/>
                    <a:pt x="139" y="169"/>
                  </a:cubicBezTo>
                  <a:cubicBezTo>
                    <a:pt x="131" y="174"/>
                    <a:pt x="130" y="181"/>
                    <a:pt x="119" y="191"/>
                  </a:cubicBezTo>
                  <a:cubicBezTo>
                    <a:pt x="108" y="200"/>
                    <a:pt x="116" y="195"/>
                    <a:pt x="112" y="202"/>
                  </a:cubicBezTo>
                  <a:cubicBezTo>
                    <a:pt x="107" y="206"/>
                    <a:pt x="105" y="199"/>
                    <a:pt x="104" y="205"/>
                  </a:cubicBezTo>
                  <a:cubicBezTo>
                    <a:pt x="102" y="211"/>
                    <a:pt x="92" y="203"/>
                    <a:pt x="95" y="216"/>
                  </a:cubicBezTo>
                  <a:cubicBezTo>
                    <a:pt x="98" y="223"/>
                    <a:pt x="95" y="222"/>
                    <a:pt x="96" y="225"/>
                  </a:cubicBezTo>
                  <a:cubicBezTo>
                    <a:pt x="98" y="236"/>
                    <a:pt x="96" y="237"/>
                    <a:pt x="93" y="244"/>
                  </a:cubicBezTo>
                  <a:cubicBezTo>
                    <a:pt x="90" y="254"/>
                    <a:pt x="96" y="262"/>
                    <a:pt x="92" y="262"/>
                  </a:cubicBezTo>
                  <a:cubicBezTo>
                    <a:pt x="86" y="262"/>
                    <a:pt x="90" y="262"/>
                    <a:pt x="87" y="267"/>
                  </a:cubicBezTo>
                  <a:cubicBezTo>
                    <a:pt x="84" y="272"/>
                    <a:pt x="90" y="272"/>
                    <a:pt x="90" y="273"/>
                  </a:cubicBezTo>
                  <a:cubicBezTo>
                    <a:pt x="90" y="273"/>
                    <a:pt x="89" y="272"/>
                    <a:pt x="83" y="273"/>
                  </a:cubicBezTo>
                  <a:cubicBezTo>
                    <a:pt x="78" y="275"/>
                    <a:pt x="83" y="278"/>
                    <a:pt x="76" y="282"/>
                  </a:cubicBezTo>
                  <a:cubicBezTo>
                    <a:pt x="72" y="289"/>
                    <a:pt x="66" y="276"/>
                    <a:pt x="63" y="261"/>
                  </a:cubicBezTo>
                  <a:cubicBezTo>
                    <a:pt x="60" y="245"/>
                    <a:pt x="54" y="245"/>
                    <a:pt x="54" y="236"/>
                  </a:cubicBezTo>
                  <a:cubicBezTo>
                    <a:pt x="52" y="227"/>
                    <a:pt x="46" y="211"/>
                    <a:pt x="43" y="206"/>
                  </a:cubicBezTo>
                  <a:cubicBezTo>
                    <a:pt x="41" y="203"/>
                    <a:pt x="40" y="194"/>
                    <a:pt x="37" y="177"/>
                  </a:cubicBezTo>
                  <a:cubicBezTo>
                    <a:pt x="34" y="160"/>
                    <a:pt x="40" y="161"/>
                    <a:pt x="37" y="155"/>
                  </a:cubicBezTo>
                  <a:cubicBezTo>
                    <a:pt x="34" y="149"/>
                    <a:pt x="37" y="150"/>
                    <a:pt x="35" y="147"/>
                  </a:cubicBezTo>
                  <a:cubicBezTo>
                    <a:pt x="34" y="144"/>
                    <a:pt x="38" y="141"/>
                    <a:pt x="34" y="143"/>
                  </a:cubicBezTo>
                  <a:cubicBezTo>
                    <a:pt x="31" y="144"/>
                    <a:pt x="35" y="150"/>
                    <a:pt x="31" y="153"/>
                  </a:cubicBezTo>
                  <a:cubicBezTo>
                    <a:pt x="22" y="161"/>
                    <a:pt x="20" y="160"/>
                    <a:pt x="11" y="149"/>
                  </a:cubicBezTo>
                  <a:cubicBezTo>
                    <a:pt x="2" y="136"/>
                    <a:pt x="6" y="143"/>
                    <a:pt x="12" y="141"/>
                  </a:cubicBezTo>
                  <a:cubicBezTo>
                    <a:pt x="20" y="139"/>
                    <a:pt x="19" y="133"/>
                    <a:pt x="14" y="136"/>
                  </a:cubicBezTo>
                  <a:cubicBezTo>
                    <a:pt x="11" y="139"/>
                    <a:pt x="5" y="135"/>
                    <a:pt x="3" y="132"/>
                  </a:cubicBezTo>
                  <a:cubicBezTo>
                    <a:pt x="2" y="129"/>
                    <a:pt x="0" y="130"/>
                    <a:pt x="0" y="129"/>
                  </a:cubicBezTo>
                  <a:cubicBezTo>
                    <a:pt x="0" y="124"/>
                    <a:pt x="6" y="127"/>
                    <a:pt x="5" y="124"/>
                  </a:cubicBezTo>
                </a:path>
              </a:pathLst>
            </a:custGeom>
            <a:grpFill/>
            <a:ln w="6350" cmpd="sng">
              <a:solidFill>
                <a:schemeClr val="bg1"/>
              </a:solidFill>
              <a:round/>
              <a:headEnd/>
              <a:tailEnd/>
            </a:ln>
          </p:spPr>
          <p:txBody>
            <a:bodyPr/>
            <a:lstStyle/>
            <a:p>
              <a:endParaRPr lang="en-GB"/>
            </a:p>
          </p:txBody>
        </p:sp>
        <p:sp>
          <p:nvSpPr>
            <p:cNvPr id="100" name="Freeform 42">
              <a:extLst>
                <a:ext uri="{FF2B5EF4-FFF2-40B4-BE49-F238E27FC236}">
                  <a16:creationId xmlns:a16="http://schemas.microsoft.com/office/drawing/2014/main" id="{442AE1F5-CBD6-F4F8-51AE-304A5E7A53A4}"/>
                </a:ext>
              </a:extLst>
            </p:cNvPr>
            <p:cNvSpPr>
              <a:spLocks noGrp="1" noRot="1" noMove="1" noResize="1" noEditPoints="1" noAdjustHandles="1" noChangeArrowheads="1" noChangeShapeType="1"/>
            </p:cNvSpPr>
            <p:nvPr/>
          </p:nvSpPr>
          <p:spPr bwMode="auto">
            <a:xfrm>
              <a:off x="6921191" y="4181486"/>
              <a:ext cx="212095" cy="139788"/>
            </a:xfrm>
            <a:custGeom>
              <a:avLst/>
              <a:gdLst/>
              <a:ahLst/>
              <a:cxnLst>
                <a:cxn ang="0">
                  <a:pos x="9" y="3"/>
                </a:cxn>
                <a:cxn ang="0">
                  <a:pos x="3" y="11"/>
                </a:cxn>
                <a:cxn ang="0">
                  <a:pos x="3" y="16"/>
                </a:cxn>
                <a:cxn ang="0">
                  <a:pos x="6" y="20"/>
                </a:cxn>
                <a:cxn ang="0">
                  <a:pos x="14" y="27"/>
                </a:cxn>
                <a:cxn ang="0">
                  <a:pos x="20" y="30"/>
                </a:cxn>
                <a:cxn ang="0">
                  <a:pos x="23" y="31"/>
                </a:cxn>
                <a:cxn ang="0">
                  <a:pos x="32" y="33"/>
                </a:cxn>
                <a:cxn ang="0">
                  <a:pos x="37" y="33"/>
                </a:cxn>
                <a:cxn ang="0">
                  <a:pos x="40" y="37"/>
                </a:cxn>
                <a:cxn ang="0">
                  <a:pos x="45" y="39"/>
                </a:cxn>
                <a:cxn ang="0">
                  <a:pos x="49" y="40"/>
                </a:cxn>
                <a:cxn ang="0">
                  <a:pos x="57" y="42"/>
                </a:cxn>
                <a:cxn ang="0">
                  <a:pos x="62" y="44"/>
                </a:cxn>
                <a:cxn ang="0">
                  <a:pos x="66" y="42"/>
                </a:cxn>
                <a:cxn ang="0">
                  <a:pos x="66" y="33"/>
                </a:cxn>
                <a:cxn ang="0">
                  <a:pos x="66" y="28"/>
                </a:cxn>
                <a:cxn ang="0">
                  <a:pos x="63" y="28"/>
                </a:cxn>
                <a:cxn ang="0">
                  <a:pos x="60" y="28"/>
                </a:cxn>
                <a:cxn ang="0">
                  <a:pos x="54" y="27"/>
                </a:cxn>
                <a:cxn ang="0">
                  <a:pos x="51" y="27"/>
                </a:cxn>
                <a:cxn ang="0">
                  <a:pos x="49" y="28"/>
                </a:cxn>
                <a:cxn ang="0">
                  <a:pos x="46" y="23"/>
                </a:cxn>
                <a:cxn ang="0">
                  <a:pos x="43" y="22"/>
                </a:cxn>
                <a:cxn ang="0">
                  <a:pos x="42" y="20"/>
                </a:cxn>
                <a:cxn ang="0">
                  <a:pos x="35" y="16"/>
                </a:cxn>
                <a:cxn ang="0">
                  <a:pos x="31" y="14"/>
                </a:cxn>
                <a:cxn ang="0">
                  <a:pos x="26" y="9"/>
                </a:cxn>
                <a:cxn ang="0">
                  <a:pos x="20" y="6"/>
                </a:cxn>
                <a:cxn ang="0">
                  <a:pos x="15" y="2"/>
                </a:cxn>
                <a:cxn ang="0">
                  <a:pos x="9" y="3"/>
                </a:cxn>
              </a:cxnLst>
              <a:rect l="0" t="0" r="r" b="b"/>
              <a:pathLst>
                <a:path w="68" h="45">
                  <a:moveTo>
                    <a:pt x="9" y="3"/>
                  </a:moveTo>
                  <a:cubicBezTo>
                    <a:pt x="2" y="8"/>
                    <a:pt x="6" y="9"/>
                    <a:pt x="3" y="11"/>
                  </a:cubicBezTo>
                  <a:cubicBezTo>
                    <a:pt x="2" y="14"/>
                    <a:pt x="5" y="14"/>
                    <a:pt x="3" y="16"/>
                  </a:cubicBezTo>
                  <a:cubicBezTo>
                    <a:pt x="0" y="17"/>
                    <a:pt x="5" y="22"/>
                    <a:pt x="6" y="20"/>
                  </a:cubicBezTo>
                  <a:cubicBezTo>
                    <a:pt x="6" y="17"/>
                    <a:pt x="11" y="23"/>
                    <a:pt x="14" y="27"/>
                  </a:cubicBezTo>
                  <a:cubicBezTo>
                    <a:pt x="19" y="30"/>
                    <a:pt x="15" y="25"/>
                    <a:pt x="20" y="30"/>
                  </a:cubicBezTo>
                  <a:cubicBezTo>
                    <a:pt x="23" y="33"/>
                    <a:pt x="22" y="28"/>
                    <a:pt x="23" y="31"/>
                  </a:cubicBezTo>
                  <a:cubicBezTo>
                    <a:pt x="25" y="34"/>
                    <a:pt x="29" y="31"/>
                    <a:pt x="32" y="33"/>
                  </a:cubicBezTo>
                  <a:cubicBezTo>
                    <a:pt x="34" y="34"/>
                    <a:pt x="32" y="31"/>
                    <a:pt x="37" y="33"/>
                  </a:cubicBezTo>
                  <a:cubicBezTo>
                    <a:pt x="42" y="36"/>
                    <a:pt x="37" y="37"/>
                    <a:pt x="40" y="37"/>
                  </a:cubicBezTo>
                  <a:cubicBezTo>
                    <a:pt x="45" y="39"/>
                    <a:pt x="42" y="40"/>
                    <a:pt x="45" y="39"/>
                  </a:cubicBezTo>
                  <a:cubicBezTo>
                    <a:pt x="48" y="37"/>
                    <a:pt x="46" y="42"/>
                    <a:pt x="49" y="40"/>
                  </a:cubicBezTo>
                  <a:cubicBezTo>
                    <a:pt x="52" y="39"/>
                    <a:pt x="54" y="45"/>
                    <a:pt x="57" y="42"/>
                  </a:cubicBezTo>
                  <a:cubicBezTo>
                    <a:pt x="60" y="40"/>
                    <a:pt x="57" y="45"/>
                    <a:pt x="62" y="44"/>
                  </a:cubicBezTo>
                  <a:cubicBezTo>
                    <a:pt x="66" y="42"/>
                    <a:pt x="65" y="45"/>
                    <a:pt x="66" y="42"/>
                  </a:cubicBezTo>
                  <a:cubicBezTo>
                    <a:pt x="68" y="37"/>
                    <a:pt x="65" y="37"/>
                    <a:pt x="66" y="33"/>
                  </a:cubicBezTo>
                  <a:cubicBezTo>
                    <a:pt x="68" y="28"/>
                    <a:pt x="68" y="30"/>
                    <a:pt x="66" y="28"/>
                  </a:cubicBezTo>
                  <a:cubicBezTo>
                    <a:pt x="66" y="28"/>
                    <a:pt x="65" y="28"/>
                    <a:pt x="63" y="28"/>
                  </a:cubicBezTo>
                  <a:cubicBezTo>
                    <a:pt x="63" y="30"/>
                    <a:pt x="63" y="28"/>
                    <a:pt x="60" y="28"/>
                  </a:cubicBezTo>
                  <a:cubicBezTo>
                    <a:pt x="58" y="30"/>
                    <a:pt x="55" y="23"/>
                    <a:pt x="54" y="27"/>
                  </a:cubicBezTo>
                  <a:cubicBezTo>
                    <a:pt x="54" y="28"/>
                    <a:pt x="52" y="28"/>
                    <a:pt x="51" y="27"/>
                  </a:cubicBezTo>
                  <a:cubicBezTo>
                    <a:pt x="49" y="23"/>
                    <a:pt x="51" y="28"/>
                    <a:pt x="49" y="28"/>
                  </a:cubicBezTo>
                  <a:cubicBezTo>
                    <a:pt x="48" y="28"/>
                    <a:pt x="48" y="23"/>
                    <a:pt x="46" y="23"/>
                  </a:cubicBezTo>
                  <a:cubicBezTo>
                    <a:pt x="43" y="23"/>
                    <a:pt x="42" y="25"/>
                    <a:pt x="43" y="22"/>
                  </a:cubicBezTo>
                  <a:cubicBezTo>
                    <a:pt x="43" y="20"/>
                    <a:pt x="43" y="20"/>
                    <a:pt x="42" y="20"/>
                  </a:cubicBezTo>
                  <a:cubicBezTo>
                    <a:pt x="40" y="22"/>
                    <a:pt x="35" y="19"/>
                    <a:pt x="35" y="16"/>
                  </a:cubicBezTo>
                  <a:cubicBezTo>
                    <a:pt x="35" y="12"/>
                    <a:pt x="34" y="14"/>
                    <a:pt x="31" y="14"/>
                  </a:cubicBezTo>
                  <a:cubicBezTo>
                    <a:pt x="29" y="16"/>
                    <a:pt x="28" y="9"/>
                    <a:pt x="26" y="9"/>
                  </a:cubicBezTo>
                  <a:cubicBezTo>
                    <a:pt x="23" y="9"/>
                    <a:pt x="23" y="6"/>
                    <a:pt x="20" y="6"/>
                  </a:cubicBezTo>
                  <a:cubicBezTo>
                    <a:pt x="17" y="5"/>
                    <a:pt x="22" y="3"/>
                    <a:pt x="15" y="2"/>
                  </a:cubicBezTo>
                  <a:cubicBezTo>
                    <a:pt x="11" y="0"/>
                    <a:pt x="12" y="9"/>
                    <a:pt x="9" y="3"/>
                  </a:cubicBezTo>
                </a:path>
              </a:pathLst>
            </a:custGeom>
            <a:grpFill/>
            <a:ln w="6350" cmpd="sng">
              <a:solidFill>
                <a:schemeClr val="bg1"/>
              </a:solidFill>
              <a:round/>
              <a:headEnd/>
              <a:tailEnd/>
            </a:ln>
          </p:spPr>
          <p:txBody>
            <a:bodyPr/>
            <a:lstStyle/>
            <a:p>
              <a:endParaRPr lang="en-GB"/>
            </a:p>
          </p:txBody>
        </p:sp>
        <p:sp>
          <p:nvSpPr>
            <p:cNvPr id="101" name="Freeform 43">
              <a:extLst>
                <a:ext uri="{FF2B5EF4-FFF2-40B4-BE49-F238E27FC236}">
                  <a16:creationId xmlns:a16="http://schemas.microsoft.com/office/drawing/2014/main" id="{3C719E27-25CF-70C7-765B-C830BC724596}"/>
                </a:ext>
              </a:extLst>
            </p:cNvPr>
            <p:cNvSpPr>
              <a:spLocks noGrp="1" noRot="1" noMove="1" noResize="1" noEditPoints="1" noAdjustHandles="1" noChangeArrowheads="1" noChangeShapeType="1"/>
            </p:cNvSpPr>
            <p:nvPr/>
          </p:nvSpPr>
          <p:spPr bwMode="auto">
            <a:xfrm>
              <a:off x="7136499" y="4250576"/>
              <a:ext cx="93193" cy="61056"/>
            </a:xfrm>
            <a:custGeom>
              <a:avLst/>
              <a:gdLst/>
              <a:ahLst/>
              <a:cxnLst>
                <a:cxn ang="0">
                  <a:pos x="3" y="12"/>
                </a:cxn>
                <a:cxn ang="0">
                  <a:pos x="6" y="17"/>
                </a:cxn>
                <a:cxn ang="0">
                  <a:pos x="14" y="17"/>
                </a:cxn>
                <a:cxn ang="0">
                  <a:pos x="21" y="17"/>
                </a:cxn>
                <a:cxn ang="0">
                  <a:pos x="26" y="17"/>
                </a:cxn>
                <a:cxn ang="0">
                  <a:pos x="29" y="15"/>
                </a:cxn>
                <a:cxn ang="0">
                  <a:pos x="27" y="11"/>
                </a:cxn>
                <a:cxn ang="0">
                  <a:pos x="24" y="8"/>
                </a:cxn>
                <a:cxn ang="0">
                  <a:pos x="23" y="4"/>
                </a:cxn>
                <a:cxn ang="0">
                  <a:pos x="20" y="4"/>
                </a:cxn>
                <a:cxn ang="0">
                  <a:pos x="15" y="3"/>
                </a:cxn>
                <a:cxn ang="0">
                  <a:pos x="9" y="4"/>
                </a:cxn>
                <a:cxn ang="0">
                  <a:pos x="6" y="8"/>
                </a:cxn>
                <a:cxn ang="0">
                  <a:pos x="3" y="12"/>
                </a:cxn>
              </a:cxnLst>
              <a:rect l="0" t="0" r="r" b="b"/>
              <a:pathLst>
                <a:path w="30" h="20">
                  <a:moveTo>
                    <a:pt x="3" y="12"/>
                  </a:moveTo>
                  <a:cubicBezTo>
                    <a:pt x="0" y="14"/>
                    <a:pt x="5" y="17"/>
                    <a:pt x="6" y="17"/>
                  </a:cubicBezTo>
                  <a:cubicBezTo>
                    <a:pt x="9" y="15"/>
                    <a:pt x="9" y="20"/>
                    <a:pt x="14" y="17"/>
                  </a:cubicBezTo>
                  <a:cubicBezTo>
                    <a:pt x="18" y="15"/>
                    <a:pt x="17" y="20"/>
                    <a:pt x="21" y="17"/>
                  </a:cubicBezTo>
                  <a:cubicBezTo>
                    <a:pt x="26" y="15"/>
                    <a:pt x="24" y="19"/>
                    <a:pt x="26" y="17"/>
                  </a:cubicBezTo>
                  <a:cubicBezTo>
                    <a:pt x="27" y="15"/>
                    <a:pt x="29" y="19"/>
                    <a:pt x="29" y="15"/>
                  </a:cubicBezTo>
                  <a:cubicBezTo>
                    <a:pt x="27" y="12"/>
                    <a:pt x="30" y="9"/>
                    <a:pt x="27" y="11"/>
                  </a:cubicBezTo>
                  <a:cubicBezTo>
                    <a:pt x="24" y="11"/>
                    <a:pt x="24" y="8"/>
                    <a:pt x="24" y="8"/>
                  </a:cubicBezTo>
                  <a:cubicBezTo>
                    <a:pt x="26" y="4"/>
                    <a:pt x="24" y="4"/>
                    <a:pt x="23" y="4"/>
                  </a:cubicBezTo>
                  <a:cubicBezTo>
                    <a:pt x="21" y="3"/>
                    <a:pt x="21" y="6"/>
                    <a:pt x="20" y="4"/>
                  </a:cubicBezTo>
                  <a:cubicBezTo>
                    <a:pt x="18" y="3"/>
                    <a:pt x="14" y="4"/>
                    <a:pt x="15" y="3"/>
                  </a:cubicBezTo>
                  <a:cubicBezTo>
                    <a:pt x="17" y="1"/>
                    <a:pt x="11" y="0"/>
                    <a:pt x="9" y="4"/>
                  </a:cubicBezTo>
                  <a:cubicBezTo>
                    <a:pt x="8" y="8"/>
                    <a:pt x="6" y="4"/>
                    <a:pt x="6" y="8"/>
                  </a:cubicBezTo>
                  <a:cubicBezTo>
                    <a:pt x="5" y="11"/>
                    <a:pt x="5" y="9"/>
                    <a:pt x="3" y="12"/>
                  </a:cubicBezTo>
                </a:path>
              </a:pathLst>
            </a:custGeom>
            <a:grpFill/>
            <a:ln w="6350" cmpd="sng">
              <a:solidFill>
                <a:schemeClr val="bg1"/>
              </a:solidFill>
              <a:round/>
              <a:headEnd/>
              <a:tailEnd/>
            </a:ln>
          </p:spPr>
          <p:txBody>
            <a:bodyPr/>
            <a:lstStyle/>
            <a:p>
              <a:endParaRPr lang="en-GB"/>
            </a:p>
          </p:txBody>
        </p:sp>
        <p:sp>
          <p:nvSpPr>
            <p:cNvPr id="102" name="Freeform 44">
              <a:extLst>
                <a:ext uri="{FF2B5EF4-FFF2-40B4-BE49-F238E27FC236}">
                  <a16:creationId xmlns:a16="http://schemas.microsoft.com/office/drawing/2014/main" id="{0B10EA8E-10E4-5567-E915-7FFFB072AEF9}"/>
                </a:ext>
              </a:extLst>
            </p:cNvPr>
            <p:cNvSpPr>
              <a:spLocks noGrp="1" noRot="1" noMove="1" noResize="1" noEditPoints="1" noAdjustHandles="1" noChangeArrowheads="1" noChangeShapeType="1"/>
            </p:cNvSpPr>
            <p:nvPr/>
          </p:nvSpPr>
          <p:spPr bwMode="auto">
            <a:xfrm>
              <a:off x="7118824" y="4308419"/>
              <a:ext cx="120509" cy="197631"/>
            </a:xfrm>
            <a:custGeom>
              <a:avLst/>
              <a:gdLst/>
              <a:ahLst/>
              <a:cxnLst>
                <a:cxn ang="0">
                  <a:pos x="9" y="41"/>
                </a:cxn>
                <a:cxn ang="0">
                  <a:pos x="9" y="35"/>
                </a:cxn>
                <a:cxn ang="0">
                  <a:pos x="8" y="31"/>
                </a:cxn>
                <a:cxn ang="0">
                  <a:pos x="8" y="26"/>
                </a:cxn>
                <a:cxn ang="0">
                  <a:pos x="3" y="20"/>
                </a:cxn>
                <a:cxn ang="0">
                  <a:pos x="6" y="15"/>
                </a:cxn>
                <a:cxn ang="0">
                  <a:pos x="9" y="13"/>
                </a:cxn>
                <a:cxn ang="0">
                  <a:pos x="8" y="12"/>
                </a:cxn>
                <a:cxn ang="0">
                  <a:pos x="3" y="9"/>
                </a:cxn>
                <a:cxn ang="0">
                  <a:pos x="6" y="3"/>
                </a:cxn>
                <a:cxn ang="0">
                  <a:pos x="6" y="1"/>
                </a:cxn>
                <a:cxn ang="0">
                  <a:pos x="11" y="3"/>
                </a:cxn>
                <a:cxn ang="0">
                  <a:pos x="15" y="6"/>
                </a:cxn>
                <a:cxn ang="0">
                  <a:pos x="17" y="13"/>
                </a:cxn>
                <a:cxn ang="0">
                  <a:pos x="38" y="17"/>
                </a:cxn>
                <a:cxn ang="0">
                  <a:pos x="35" y="20"/>
                </a:cxn>
                <a:cxn ang="0">
                  <a:pos x="27" y="31"/>
                </a:cxn>
                <a:cxn ang="0">
                  <a:pos x="33" y="32"/>
                </a:cxn>
                <a:cxn ang="0">
                  <a:pos x="36" y="32"/>
                </a:cxn>
                <a:cxn ang="0">
                  <a:pos x="38" y="48"/>
                </a:cxn>
                <a:cxn ang="0">
                  <a:pos x="35" y="57"/>
                </a:cxn>
                <a:cxn ang="0">
                  <a:pos x="35" y="57"/>
                </a:cxn>
                <a:cxn ang="0">
                  <a:pos x="33" y="52"/>
                </a:cxn>
                <a:cxn ang="0">
                  <a:pos x="33" y="48"/>
                </a:cxn>
                <a:cxn ang="0">
                  <a:pos x="29" y="40"/>
                </a:cxn>
                <a:cxn ang="0">
                  <a:pos x="24" y="38"/>
                </a:cxn>
                <a:cxn ang="0">
                  <a:pos x="23" y="32"/>
                </a:cxn>
                <a:cxn ang="0">
                  <a:pos x="21" y="34"/>
                </a:cxn>
                <a:cxn ang="0">
                  <a:pos x="23" y="41"/>
                </a:cxn>
                <a:cxn ang="0">
                  <a:pos x="18" y="49"/>
                </a:cxn>
                <a:cxn ang="0">
                  <a:pos x="15" y="49"/>
                </a:cxn>
                <a:cxn ang="0">
                  <a:pos x="11" y="48"/>
                </a:cxn>
                <a:cxn ang="0">
                  <a:pos x="9" y="41"/>
                </a:cxn>
              </a:cxnLst>
              <a:rect l="0" t="0" r="r" b="b"/>
              <a:pathLst>
                <a:path w="39" h="63">
                  <a:moveTo>
                    <a:pt x="9" y="41"/>
                  </a:moveTo>
                  <a:cubicBezTo>
                    <a:pt x="9" y="35"/>
                    <a:pt x="11" y="35"/>
                    <a:pt x="9" y="35"/>
                  </a:cubicBezTo>
                  <a:cubicBezTo>
                    <a:pt x="6" y="35"/>
                    <a:pt x="9" y="34"/>
                    <a:pt x="8" y="31"/>
                  </a:cubicBezTo>
                  <a:cubicBezTo>
                    <a:pt x="5" y="29"/>
                    <a:pt x="9" y="31"/>
                    <a:pt x="8" y="26"/>
                  </a:cubicBezTo>
                  <a:cubicBezTo>
                    <a:pt x="8" y="21"/>
                    <a:pt x="2" y="24"/>
                    <a:pt x="3" y="20"/>
                  </a:cubicBezTo>
                  <a:cubicBezTo>
                    <a:pt x="3" y="15"/>
                    <a:pt x="6" y="20"/>
                    <a:pt x="6" y="15"/>
                  </a:cubicBezTo>
                  <a:cubicBezTo>
                    <a:pt x="5" y="12"/>
                    <a:pt x="12" y="17"/>
                    <a:pt x="9" y="13"/>
                  </a:cubicBezTo>
                  <a:cubicBezTo>
                    <a:pt x="9" y="12"/>
                    <a:pt x="9" y="12"/>
                    <a:pt x="8" y="12"/>
                  </a:cubicBezTo>
                  <a:cubicBezTo>
                    <a:pt x="6" y="12"/>
                    <a:pt x="6" y="9"/>
                    <a:pt x="3" y="9"/>
                  </a:cubicBezTo>
                  <a:cubicBezTo>
                    <a:pt x="0" y="7"/>
                    <a:pt x="8" y="3"/>
                    <a:pt x="6" y="3"/>
                  </a:cubicBezTo>
                  <a:cubicBezTo>
                    <a:pt x="5" y="1"/>
                    <a:pt x="5" y="0"/>
                    <a:pt x="6" y="1"/>
                  </a:cubicBezTo>
                  <a:cubicBezTo>
                    <a:pt x="8" y="1"/>
                    <a:pt x="6" y="6"/>
                    <a:pt x="11" y="3"/>
                  </a:cubicBezTo>
                  <a:cubicBezTo>
                    <a:pt x="12" y="3"/>
                    <a:pt x="14" y="10"/>
                    <a:pt x="15" y="6"/>
                  </a:cubicBezTo>
                  <a:cubicBezTo>
                    <a:pt x="17" y="3"/>
                    <a:pt x="17" y="9"/>
                    <a:pt x="17" y="13"/>
                  </a:cubicBezTo>
                  <a:cubicBezTo>
                    <a:pt x="17" y="17"/>
                    <a:pt x="35" y="13"/>
                    <a:pt x="38" y="17"/>
                  </a:cubicBezTo>
                  <a:cubicBezTo>
                    <a:pt x="39" y="20"/>
                    <a:pt x="35" y="15"/>
                    <a:pt x="35" y="20"/>
                  </a:cubicBezTo>
                  <a:cubicBezTo>
                    <a:pt x="35" y="26"/>
                    <a:pt x="26" y="24"/>
                    <a:pt x="27" y="31"/>
                  </a:cubicBezTo>
                  <a:cubicBezTo>
                    <a:pt x="29" y="38"/>
                    <a:pt x="32" y="40"/>
                    <a:pt x="33" y="32"/>
                  </a:cubicBezTo>
                  <a:cubicBezTo>
                    <a:pt x="33" y="29"/>
                    <a:pt x="36" y="29"/>
                    <a:pt x="36" y="32"/>
                  </a:cubicBezTo>
                  <a:cubicBezTo>
                    <a:pt x="35" y="38"/>
                    <a:pt x="38" y="38"/>
                    <a:pt x="38" y="48"/>
                  </a:cubicBezTo>
                  <a:cubicBezTo>
                    <a:pt x="39" y="63"/>
                    <a:pt x="35" y="46"/>
                    <a:pt x="35" y="57"/>
                  </a:cubicBezTo>
                  <a:cubicBezTo>
                    <a:pt x="36" y="60"/>
                    <a:pt x="35" y="59"/>
                    <a:pt x="35" y="57"/>
                  </a:cubicBezTo>
                  <a:cubicBezTo>
                    <a:pt x="33" y="55"/>
                    <a:pt x="33" y="54"/>
                    <a:pt x="33" y="52"/>
                  </a:cubicBezTo>
                  <a:cubicBezTo>
                    <a:pt x="35" y="51"/>
                    <a:pt x="33" y="51"/>
                    <a:pt x="33" y="48"/>
                  </a:cubicBezTo>
                  <a:cubicBezTo>
                    <a:pt x="30" y="41"/>
                    <a:pt x="30" y="38"/>
                    <a:pt x="29" y="40"/>
                  </a:cubicBezTo>
                  <a:cubicBezTo>
                    <a:pt x="26" y="43"/>
                    <a:pt x="24" y="41"/>
                    <a:pt x="24" y="38"/>
                  </a:cubicBezTo>
                  <a:cubicBezTo>
                    <a:pt x="23" y="35"/>
                    <a:pt x="23" y="31"/>
                    <a:pt x="23" y="32"/>
                  </a:cubicBezTo>
                  <a:cubicBezTo>
                    <a:pt x="21" y="34"/>
                    <a:pt x="21" y="32"/>
                    <a:pt x="21" y="34"/>
                  </a:cubicBezTo>
                  <a:cubicBezTo>
                    <a:pt x="23" y="37"/>
                    <a:pt x="21" y="38"/>
                    <a:pt x="23" y="41"/>
                  </a:cubicBezTo>
                  <a:cubicBezTo>
                    <a:pt x="23" y="45"/>
                    <a:pt x="20" y="51"/>
                    <a:pt x="18" y="49"/>
                  </a:cubicBezTo>
                  <a:cubicBezTo>
                    <a:pt x="17" y="46"/>
                    <a:pt x="15" y="52"/>
                    <a:pt x="15" y="49"/>
                  </a:cubicBezTo>
                  <a:cubicBezTo>
                    <a:pt x="14" y="48"/>
                    <a:pt x="12" y="52"/>
                    <a:pt x="11" y="48"/>
                  </a:cubicBezTo>
                  <a:cubicBezTo>
                    <a:pt x="11" y="46"/>
                    <a:pt x="11" y="45"/>
                    <a:pt x="9" y="41"/>
                  </a:cubicBezTo>
                </a:path>
              </a:pathLst>
            </a:custGeom>
            <a:grpFill/>
            <a:ln w="6350" cmpd="sng">
              <a:solidFill>
                <a:schemeClr val="bg1"/>
              </a:solidFill>
              <a:round/>
              <a:headEnd/>
              <a:tailEnd/>
            </a:ln>
          </p:spPr>
          <p:txBody>
            <a:bodyPr/>
            <a:lstStyle/>
            <a:p>
              <a:endParaRPr lang="en-GB"/>
            </a:p>
          </p:txBody>
        </p:sp>
        <p:sp>
          <p:nvSpPr>
            <p:cNvPr id="103" name="Freeform 45">
              <a:extLst>
                <a:ext uri="{FF2B5EF4-FFF2-40B4-BE49-F238E27FC236}">
                  <a16:creationId xmlns:a16="http://schemas.microsoft.com/office/drawing/2014/main" id="{622EB462-0506-2515-C215-BE5BE0297535}"/>
                </a:ext>
              </a:extLst>
            </p:cNvPr>
            <p:cNvSpPr>
              <a:spLocks noGrp="1" noRot="1" noMove="1" noResize="1" noEditPoints="1" noAdjustHandles="1" noChangeArrowheads="1" noChangeShapeType="1"/>
            </p:cNvSpPr>
            <p:nvPr/>
          </p:nvSpPr>
          <p:spPr bwMode="auto">
            <a:xfrm>
              <a:off x="6445583" y="3913158"/>
              <a:ext cx="355099" cy="318136"/>
            </a:xfrm>
            <a:custGeom>
              <a:avLst/>
              <a:gdLst/>
              <a:ahLst/>
              <a:cxnLst>
                <a:cxn ang="0">
                  <a:pos x="6" y="33"/>
                </a:cxn>
                <a:cxn ang="0">
                  <a:pos x="0" y="50"/>
                </a:cxn>
                <a:cxn ang="0">
                  <a:pos x="3" y="74"/>
                </a:cxn>
                <a:cxn ang="0">
                  <a:pos x="10" y="80"/>
                </a:cxn>
                <a:cxn ang="0">
                  <a:pos x="3" y="94"/>
                </a:cxn>
                <a:cxn ang="0">
                  <a:pos x="29" y="97"/>
                </a:cxn>
                <a:cxn ang="0">
                  <a:pos x="47" y="88"/>
                </a:cxn>
                <a:cxn ang="0">
                  <a:pos x="59" y="75"/>
                </a:cxn>
                <a:cxn ang="0">
                  <a:pos x="69" y="74"/>
                </a:cxn>
                <a:cxn ang="0">
                  <a:pos x="70" y="64"/>
                </a:cxn>
                <a:cxn ang="0">
                  <a:pos x="76" y="53"/>
                </a:cxn>
                <a:cxn ang="0">
                  <a:pos x="85" y="46"/>
                </a:cxn>
                <a:cxn ang="0">
                  <a:pos x="87" y="33"/>
                </a:cxn>
                <a:cxn ang="0">
                  <a:pos x="96" y="21"/>
                </a:cxn>
                <a:cxn ang="0">
                  <a:pos x="111" y="16"/>
                </a:cxn>
                <a:cxn ang="0">
                  <a:pos x="113" y="15"/>
                </a:cxn>
                <a:cxn ang="0">
                  <a:pos x="108" y="13"/>
                </a:cxn>
                <a:cxn ang="0">
                  <a:pos x="105" y="13"/>
                </a:cxn>
                <a:cxn ang="0">
                  <a:pos x="101" y="13"/>
                </a:cxn>
                <a:cxn ang="0">
                  <a:pos x="97" y="16"/>
                </a:cxn>
                <a:cxn ang="0">
                  <a:pos x="91" y="19"/>
                </a:cxn>
                <a:cxn ang="0">
                  <a:pos x="88" y="10"/>
                </a:cxn>
                <a:cxn ang="0">
                  <a:pos x="85" y="7"/>
                </a:cxn>
                <a:cxn ang="0">
                  <a:pos x="84" y="2"/>
                </a:cxn>
                <a:cxn ang="0">
                  <a:pos x="78" y="7"/>
                </a:cxn>
                <a:cxn ang="0">
                  <a:pos x="78" y="11"/>
                </a:cxn>
                <a:cxn ang="0">
                  <a:pos x="72" y="11"/>
                </a:cxn>
                <a:cxn ang="0">
                  <a:pos x="70" y="16"/>
                </a:cxn>
                <a:cxn ang="0">
                  <a:pos x="67" y="15"/>
                </a:cxn>
                <a:cxn ang="0">
                  <a:pos x="61" y="16"/>
                </a:cxn>
                <a:cxn ang="0">
                  <a:pos x="58" y="16"/>
                </a:cxn>
                <a:cxn ang="0">
                  <a:pos x="55" y="15"/>
                </a:cxn>
                <a:cxn ang="0">
                  <a:pos x="49" y="13"/>
                </a:cxn>
                <a:cxn ang="0">
                  <a:pos x="41" y="13"/>
                </a:cxn>
                <a:cxn ang="0">
                  <a:pos x="33" y="21"/>
                </a:cxn>
                <a:cxn ang="0">
                  <a:pos x="24" y="28"/>
                </a:cxn>
                <a:cxn ang="0">
                  <a:pos x="17" y="36"/>
                </a:cxn>
                <a:cxn ang="0">
                  <a:pos x="10" y="35"/>
                </a:cxn>
                <a:cxn ang="0">
                  <a:pos x="6" y="33"/>
                </a:cxn>
              </a:cxnLst>
              <a:rect l="0" t="0" r="r" b="b"/>
              <a:pathLst>
                <a:path w="114" h="102">
                  <a:moveTo>
                    <a:pt x="6" y="33"/>
                  </a:moveTo>
                  <a:cubicBezTo>
                    <a:pt x="4" y="47"/>
                    <a:pt x="0" y="43"/>
                    <a:pt x="0" y="50"/>
                  </a:cubicBezTo>
                  <a:cubicBezTo>
                    <a:pt x="1" y="58"/>
                    <a:pt x="3" y="66"/>
                    <a:pt x="3" y="74"/>
                  </a:cubicBezTo>
                  <a:cubicBezTo>
                    <a:pt x="1" y="81"/>
                    <a:pt x="10" y="74"/>
                    <a:pt x="10" y="80"/>
                  </a:cubicBezTo>
                  <a:cubicBezTo>
                    <a:pt x="12" y="86"/>
                    <a:pt x="3" y="89"/>
                    <a:pt x="3" y="94"/>
                  </a:cubicBezTo>
                  <a:cubicBezTo>
                    <a:pt x="7" y="92"/>
                    <a:pt x="14" y="102"/>
                    <a:pt x="29" y="97"/>
                  </a:cubicBezTo>
                  <a:cubicBezTo>
                    <a:pt x="46" y="94"/>
                    <a:pt x="47" y="94"/>
                    <a:pt x="47" y="88"/>
                  </a:cubicBezTo>
                  <a:cubicBezTo>
                    <a:pt x="46" y="80"/>
                    <a:pt x="55" y="78"/>
                    <a:pt x="59" y="75"/>
                  </a:cubicBezTo>
                  <a:cubicBezTo>
                    <a:pt x="64" y="70"/>
                    <a:pt x="67" y="77"/>
                    <a:pt x="69" y="74"/>
                  </a:cubicBezTo>
                  <a:cubicBezTo>
                    <a:pt x="70" y="72"/>
                    <a:pt x="69" y="70"/>
                    <a:pt x="70" y="64"/>
                  </a:cubicBezTo>
                  <a:cubicBezTo>
                    <a:pt x="73" y="56"/>
                    <a:pt x="81" y="61"/>
                    <a:pt x="76" y="53"/>
                  </a:cubicBezTo>
                  <a:cubicBezTo>
                    <a:pt x="70" y="44"/>
                    <a:pt x="85" y="55"/>
                    <a:pt x="85" y="46"/>
                  </a:cubicBezTo>
                  <a:cubicBezTo>
                    <a:pt x="85" y="41"/>
                    <a:pt x="90" y="39"/>
                    <a:pt x="87" y="33"/>
                  </a:cubicBezTo>
                  <a:cubicBezTo>
                    <a:pt x="84" y="27"/>
                    <a:pt x="85" y="24"/>
                    <a:pt x="96" y="21"/>
                  </a:cubicBezTo>
                  <a:cubicBezTo>
                    <a:pt x="105" y="16"/>
                    <a:pt x="108" y="22"/>
                    <a:pt x="111" y="16"/>
                  </a:cubicBezTo>
                  <a:cubicBezTo>
                    <a:pt x="110" y="16"/>
                    <a:pt x="110" y="15"/>
                    <a:pt x="113" y="15"/>
                  </a:cubicBezTo>
                  <a:cubicBezTo>
                    <a:pt x="114" y="13"/>
                    <a:pt x="111" y="11"/>
                    <a:pt x="108" y="13"/>
                  </a:cubicBezTo>
                  <a:cubicBezTo>
                    <a:pt x="105" y="16"/>
                    <a:pt x="104" y="16"/>
                    <a:pt x="105" y="13"/>
                  </a:cubicBezTo>
                  <a:cubicBezTo>
                    <a:pt x="107" y="11"/>
                    <a:pt x="102" y="11"/>
                    <a:pt x="101" y="13"/>
                  </a:cubicBezTo>
                  <a:cubicBezTo>
                    <a:pt x="99" y="15"/>
                    <a:pt x="97" y="15"/>
                    <a:pt x="97" y="16"/>
                  </a:cubicBezTo>
                  <a:cubicBezTo>
                    <a:pt x="97" y="18"/>
                    <a:pt x="94" y="18"/>
                    <a:pt x="91" y="19"/>
                  </a:cubicBezTo>
                  <a:cubicBezTo>
                    <a:pt x="88" y="22"/>
                    <a:pt x="87" y="19"/>
                    <a:pt x="88" y="10"/>
                  </a:cubicBezTo>
                  <a:cubicBezTo>
                    <a:pt x="88" y="4"/>
                    <a:pt x="87" y="8"/>
                    <a:pt x="85" y="7"/>
                  </a:cubicBezTo>
                  <a:cubicBezTo>
                    <a:pt x="85" y="5"/>
                    <a:pt x="88" y="4"/>
                    <a:pt x="84" y="2"/>
                  </a:cubicBezTo>
                  <a:cubicBezTo>
                    <a:pt x="79" y="0"/>
                    <a:pt x="81" y="5"/>
                    <a:pt x="78" y="7"/>
                  </a:cubicBezTo>
                  <a:cubicBezTo>
                    <a:pt x="76" y="8"/>
                    <a:pt x="79" y="10"/>
                    <a:pt x="78" y="11"/>
                  </a:cubicBezTo>
                  <a:cubicBezTo>
                    <a:pt x="76" y="13"/>
                    <a:pt x="75" y="10"/>
                    <a:pt x="72" y="11"/>
                  </a:cubicBezTo>
                  <a:cubicBezTo>
                    <a:pt x="70" y="13"/>
                    <a:pt x="72" y="16"/>
                    <a:pt x="70" y="16"/>
                  </a:cubicBezTo>
                  <a:cubicBezTo>
                    <a:pt x="70" y="16"/>
                    <a:pt x="69" y="13"/>
                    <a:pt x="67" y="15"/>
                  </a:cubicBezTo>
                  <a:cubicBezTo>
                    <a:pt x="64" y="15"/>
                    <a:pt x="62" y="15"/>
                    <a:pt x="61" y="16"/>
                  </a:cubicBezTo>
                  <a:cubicBezTo>
                    <a:pt x="61" y="19"/>
                    <a:pt x="59" y="19"/>
                    <a:pt x="58" y="16"/>
                  </a:cubicBezTo>
                  <a:cubicBezTo>
                    <a:pt x="56" y="15"/>
                    <a:pt x="56" y="15"/>
                    <a:pt x="55" y="15"/>
                  </a:cubicBezTo>
                  <a:cubicBezTo>
                    <a:pt x="53" y="16"/>
                    <a:pt x="53" y="11"/>
                    <a:pt x="49" y="13"/>
                  </a:cubicBezTo>
                  <a:cubicBezTo>
                    <a:pt x="44" y="15"/>
                    <a:pt x="43" y="10"/>
                    <a:pt x="41" y="13"/>
                  </a:cubicBezTo>
                  <a:cubicBezTo>
                    <a:pt x="38" y="16"/>
                    <a:pt x="35" y="13"/>
                    <a:pt x="33" y="21"/>
                  </a:cubicBezTo>
                  <a:cubicBezTo>
                    <a:pt x="32" y="28"/>
                    <a:pt x="27" y="27"/>
                    <a:pt x="24" y="28"/>
                  </a:cubicBezTo>
                  <a:cubicBezTo>
                    <a:pt x="21" y="30"/>
                    <a:pt x="21" y="35"/>
                    <a:pt x="17" y="36"/>
                  </a:cubicBezTo>
                  <a:cubicBezTo>
                    <a:pt x="12" y="38"/>
                    <a:pt x="15" y="33"/>
                    <a:pt x="10" y="35"/>
                  </a:cubicBezTo>
                  <a:cubicBezTo>
                    <a:pt x="7" y="35"/>
                    <a:pt x="9" y="33"/>
                    <a:pt x="6" y="33"/>
                  </a:cubicBezTo>
                </a:path>
              </a:pathLst>
            </a:custGeom>
            <a:grpFill/>
            <a:ln w="6350" cmpd="sng">
              <a:solidFill>
                <a:schemeClr val="bg1"/>
              </a:solidFill>
              <a:round/>
              <a:headEnd/>
              <a:tailEnd/>
            </a:ln>
          </p:spPr>
          <p:txBody>
            <a:bodyPr/>
            <a:lstStyle/>
            <a:p>
              <a:endParaRPr lang="en-GB"/>
            </a:p>
          </p:txBody>
        </p:sp>
        <p:sp>
          <p:nvSpPr>
            <p:cNvPr id="104" name="Freeform 46">
              <a:extLst>
                <a:ext uri="{FF2B5EF4-FFF2-40B4-BE49-F238E27FC236}">
                  <a16:creationId xmlns:a16="http://schemas.microsoft.com/office/drawing/2014/main" id="{B90B3D51-3106-CA1A-D896-066A393E64F1}"/>
                </a:ext>
              </a:extLst>
            </p:cNvPr>
            <p:cNvSpPr>
              <a:spLocks noGrp="1" noRot="1" noMove="1" noResize="1" noEditPoints="1" noAdjustHandles="1" noChangeArrowheads="1" noChangeShapeType="1"/>
            </p:cNvSpPr>
            <p:nvPr/>
          </p:nvSpPr>
          <p:spPr bwMode="auto">
            <a:xfrm>
              <a:off x="6453616" y="3962967"/>
              <a:ext cx="417763" cy="441857"/>
            </a:xfrm>
            <a:custGeom>
              <a:avLst/>
              <a:gdLst/>
              <a:ahLst/>
              <a:cxnLst>
                <a:cxn ang="0">
                  <a:pos x="108" y="0"/>
                </a:cxn>
                <a:cxn ang="0">
                  <a:pos x="116" y="3"/>
                </a:cxn>
                <a:cxn ang="0">
                  <a:pos x="120" y="6"/>
                </a:cxn>
                <a:cxn ang="0">
                  <a:pos x="120" y="12"/>
                </a:cxn>
                <a:cxn ang="0">
                  <a:pos x="125" y="14"/>
                </a:cxn>
                <a:cxn ang="0">
                  <a:pos x="134" y="17"/>
                </a:cxn>
                <a:cxn ang="0">
                  <a:pos x="125" y="25"/>
                </a:cxn>
                <a:cxn ang="0">
                  <a:pos x="114" y="28"/>
                </a:cxn>
                <a:cxn ang="0">
                  <a:pos x="103" y="30"/>
                </a:cxn>
                <a:cxn ang="0">
                  <a:pos x="105" y="33"/>
                </a:cxn>
                <a:cxn ang="0">
                  <a:pos x="105" y="37"/>
                </a:cxn>
                <a:cxn ang="0">
                  <a:pos x="105" y="44"/>
                </a:cxn>
                <a:cxn ang="0">
                  <a:pos x="108" y="47"/>
                </a:cxn>
                <a:cxn ang="0">
                  <a:pos x="111" y="50"/>
                </a:cxn>
                <a:cxn ang="0">
                  <a:pos x="111" y="54"/>
                </a:cxn>
                <a:cxn ang="0">
                  <a:pos x="105" y="69"/>
                </a:cxn>
                <a:cxn ang="0">
                  <a:pos x="102" y="75"/>
                </a:cxn>
                <a:cxn ang="0">
                  <a:pos x="94" y="87"/>
                </a:cxn>
                <a:cxn ang="0">
                  <a:pos x="90" y="93"/>
                </a:cxn>
                <a:cxn ang="0">
                  <a:pos x="86" y="98"/>
                </a:cxn>
                <a:cxn ang="0">
                  <a:pos x="77" y="98"/>
                </a:cxn>
                <a:cxn ang="0">
                  <a:pos x="71" y="103"/>
                </a:cxn>
                <a:cxn ang="0">
                  <a:pos x="71" y="110"/>
                </a:cxn>
                <a:cxn ang="0">
                  <a:pos x="76" y="120"/>
                </a:cxn>
                <a:cxn ang="0">
                  <a:pos x="81" y="129"/>
                </a:cxn>
                <a:cxn ang="0">
                  <a:pos x="81" y="134"/>
                </a:cxn>
                <a:cxn ang="0">
                  <a:pos x="77" y="135"/>
                </a:cxn>
                <a:cxn ang="0">
                  <a:pos x="73" y="135"/>
                </a:cxn>
                <a:cxn ang="0">
                  <a:pos x="67" y="135"/>
                </a:cxn>
                <a:cxn ang="0">
                  <a:pos x="62" y="137"/>
                </a:cxn>
                <a:cxn ang="0">
                  <a:pos x="58" y="142"/>
                </a:cxn>
                <a:cxn ang="0">
                  <a:pos x="53" y="140"/>
                </a:cxn>
                <a:cxn ang="0">
                  <a:pos x="52" y="137"/>
                </a:cxn>
                <a:cxn ang="0">
                  <a:pos x="50" y="134"/>
                </a:cxn>
                <a:cxn ang="0">
                  <a:pos x="48" y="129"/>
                </a:cxn>
                <a:cxn ang="0">
                  <a:pos x="45" y="124"/>
                </a:cxn>
                <a:cxn ang="0">
                  <a:pos x="30" y="124"/>
                </a:cxn>
                <a:cxn ang="0">
                  <a:pos x="24" y="124"/>
                </a:cxn>
                <a:cxn ang="0">
                  <a:pos x="18" y="126"/>
                </a:cxn>
                <a:cxn ang="0">
                  <a:pos x="12" y="126"/>
                </a:cxn>
                <a:cxn ang="0">
                  <a:pos x="6" y="126"/>
                </a:cxn>
                <a:cxn ang="0">
                  <a:pos x="7" y="117"/>
                </a:cxn>
                <a:cxn ang="0">
                  <a:pos x="12" y="112"/>
                </a:cxn>
                <a:cxn ang="0">
                  <a:pos x="18" y="110"/>
                </a:cxn>
                <a:cxn ang="0">
                  <a:pos x="20" y="104"/>
                </a:cxn>
                <a:cxn ang="0">
                  <a:pos x="15" y="103"/>
                </a:cxn>
                <a:cxn ang="0">
                  <a:pos x="15" y="95"/>
                </a:cxn>
                <a:cxn ang="0">
                  <a:pos x="13" y="93"/>
                </a:cxn>
                <a:cxn ang="0">
                  <a:pos x="6" y="87"/>
                </a:cxn>
                <a:cxn ang="0">
                  <a:pos x="0" y="78"/>
                </a:cxn>
                <a:cxn ang="0">
                  <a:pos x="26" y="81"/>
                </a:cxn>
                <a:cxn ang="0">
                  <a:pos x="44" y="72"/>
                </a:cxn>
                <a:cxn ang="0">
                  <a:pos x="56" y="59"/>
                </a:cxn>
                <a:cxn ang="0">
                  <a:pos x="65" y="58"/>
                </a:cxn>
                <a:cxn ang="0">
                  <a:pos x="67" y="48"/>
                </a:cxn>
                <a:cxn ang="0">
                  <a:pos x="73" y="37"/>
                </a:cxn>
                <a:cxn ang="0">
                  <a:pos x="82" y="30"/>
                </a:cxn>
                <a:cxn ang="0">
                  <a:pos x="83" y="17"/>
                </a:cxn>
                <a:cxn ang="0">
                  <a:pos x="93" y="5"/>
                </a:cxn>
                <a:cxn ang="0">
                  <a:pos x="108" y="0"/>
                </a:cxn>
              </a:cxnLst>
              <a:rect l="0" t="0" r="r" b="b"/>
              <a:pathLst>
                <a:path w="134" h="142">
                  <a:moveTo>
                    <a:pt x="108" y="0"/>
                  </a:moveTo>
                  <a:cubicBezTo>
                    <a:pt x="111" y="3"/>
                    <a:pt x="114" y="0"/>
                    <a:pt x="116" y="3"/>
                  </a:cubicBezTo>
                  <a:cubicBezTo>
                    <a:pt x="116" y="6"/>
                    <a:pt x="117" y="2"/>
                    <a:pt x="120" y="6"/>
                  </a:cubicBezTo>
                  <a:cubicBezTo>
                    <a:pt x="122" y="11"/>
                    <a:pt x="119" y="9"/>
                    <a:pt x="120" y="12"/>
                  </a:cubicBezTo>
                  <a:cubicBezTo>
                    <a:pt x="123" y="16"/>
                    <a:pt x="125" y="12"/>
                    <a:pt x="125" y="14"/>
                  </a:cubicBezTo>
                  <a:cubicBezTo>
                    <a:pt x="126" y="16"/>
                    <a:pt x="131" y="17"/>
                    <a:pt x="134" y="17"/>
                  </a:cubicBezTo>
                  <a:cubicBezTo>
                    <a:pt x="126" y="22"/>
                    <a:pt x="129" y="27"/>
                    <a:pt x="125" y="25"/>
                  </a:cubicBezTo>
                  <a:cubicBezTo>
                    <a:pt x="122" y="25"/>
                    <a:pt x="120" y="30"/>
                    <a:pt x="114" y="28"/>
                  </a:cubicBezTo>
                  <a:cubicBezTo>
                    <a:pt x="105" y="23"/>
                    <a:pt x="100" y="28"/>
                    <a:pt x="103" y="30"/>
                  </a:cubicBezTo>
                  <a:cubicBezTo>
                    <a:pt x="106" y="33"/>
                    <a:pt x="100" y="33"/>
                    <a:pt x="105" y="33"/>
                  </a:cubicBezTo>
                  <a:cubicBezTo>
                    <a:pt x="111" y="34"/>
                    <a:pt x="100" y="34"/>
                    <a:pt x="105" y="37"/>
                  </a:cubicBezTo>
                  <a:cubicBezTo>
                    <a:pt x="108" y="40"/>
                    <a:pt x="102" y="40"/>
                    <a:pt x="105" y="44"/>
                  </a:cubicBezTo>
                  <a:cubicBezTo>
                    <a:pt x="108" y="45"/>
                    <a:pt x="106" y="47"/>
                    <a:pt x="108" y="47"/>
                  </a:cubicBezTo>
                  <a:cubicBezTo>
                    <a:pt x="112" y="45"/>
                    <a:pt x="108" y="50"/>
                    <a:pt x="111" y="50"/>
                  </a:cubicBezTo>
                  <a:cubicBezTo>
                    <a:pt x="116" y="51"/>
                    <a:pt x="117" y="51"/>
                    <a:pt x="111" y="54"/>
                  </a:cubicBezTo>
                  <a:cubicBezTo>
                    <a:pt x="103" y="58"/>
                    <a:pt x="112" y="58"/>
                    <a:pt x="105" y="69"/>
                  </a:cubicBezTo>
                  <a:cubicBezTo>
                    <a:pt x="102" y="75"/>
                    <a:pt x="108" y="73"/>
                    <a:pt x="102" y="75"/>
                  </a:cubicBezTo>
                  <a:cubicBezTo>
                    <a:pt x="96" y="78"/>
                    <a:pt x="99" y="86"/>
                    <a:pt x="94" y="87"/>
                  </a:cubicBezTo>
                  <a:cubicBezTo>
                    <a:pt x="90" y="89"/>
                    <a:pt x="91" y="92"/>
                    <a:pt x="90" y="93"/>
                  </a:cubicBezTo>
                  <a:cubicBezTo>
                    <a:pt x="86" y="95"/>
                    <a:pt x="90" y="98"/>
                    <a:pt x="86" y="98"/>
                  </a:cubicBezTo>
                  <a:cubicBezTo>
                    <a:pt x="81" y="98"/>
                    <a:pt x="79" y="101"/>
                    <a:pt x="77" y="98"/>
                  </a:cubicBezTo>
                  <a:cubicBezTo>
                    <a:pt x="74" y="93"/>
                    <a:pt x="74" y="100"/>
                    <a:pt x="71" y="103"/>
                  </a:cubicBezTo>
                  <a:cubicBezTo>
                    <a:pt x="68" y="106"/>
                    <a:pt x="65" y="110"/>
                    <a:pt x="71" y="110"/>
                  </a:cubicBezTo>
                  <a:cubicBezTo>
                    <a:pt x="77" y="112"/>
                    <a:pt x="70" y="120"/>
                    <a:pt x="76" y="120"/>
                  </a:cubicBezTo>
                  <a:cubicBezTo>
                    <a:pt x="81" y="121"/>
                    <a:pt x="74" y="121"/>
                    <a:pt x="81" y="129"/>
                  </a:cubicBezTo>
                  <a:cubicBezTo>
                    <a:pt x="82" y="131"/>
                    <a:pt x="79" y="132"/>
                    <a:pt x="81" y="134"/>
                  </a:cubicBezTo>
                  <a:cubicBezTo>
                    <a:pt x="82" y="134"/>
                    <a:pt x="77" y="137"/>
                    <a:pt x="77" y="135"/>
                  </a:cubicBezTo>
                  <a:cubicBezTo>
                    <a:pt x="76" y="132"/>
                    <a:pt x="74" y="134"/>
                    <a:pt x="73" y="135"/>
                  </a:cubicBezTo>
                  <a:cubicBezTo>
                    <a:pt x="71" y="139"/>
                    <a:pt x="71" y="134"/>
                    <a:pt x="67" y="135"/>
                  </a:cubicBezTo>
                  <a:cubicBezTo>
                    <a:pt x="65" y="135"/>
                    <a:pt x="62" y="134"/>
                    <a:pt x="62" y="137"/>
                  </a:cubicBezTo>
                  <a:cubicBezTo>
                    <a:pt x="64" y="140"/>
                    <a:pt x="58" y="137"/>
                    <a:pt x="58" y="142"/>
                  </a:cubicBezTo>
                  <a:cubicBezTo>
                    <a:pt x="55" y="139"/>
                    <a:pt x="55" y="142"/>
                    <a:pt x="53" y="140"/>
                  </a:cubicBezTo>
                  <a:cubicBezTo>
                    <a:pt x="52" y="139"/>
                    <a:pt x="53" y="139"/>
                    <a:pt x="52" y="137"/>
                  </a:cubicBezTo>
                  <a:cubicBezTo>
                    <a:pt x="50" y="135"/>
                    <a:pt x="52" y="135"/>
                    <a:pt x="50" y="134"/>
                  </a:cubicBezTo>
                  <a:cubicBezTo>
                    <a:pt x="48" y="132"/>
                    <a:pt x="52" y="129"/>
                    <a:pt x="48" y="129"/>
                  </a:cubicBezTo>
                  <a:cubicBezTo>
                    <a:pt x="44" y="129"/>
                    <a:pt x="47" y="128"/>
                    <a:pt x="45" y="124"/>
                  </a:cubicBezTo>
                  <a:cubicBezTo>
                    <a:pt x="45" y="123"/>
                    <a:pt x="32" y="124"/>
                    <a:pt x="30" y="124"/>
                  </a:cubicBezTo>
                  <a:cubicBezTo>
                    <a:pt x="30" y="128"/>
                    <a:pt x="30" y="126"/>
                    <a:pt x="24" y="124"/>
                  </a:cubicBezTo>
                  <a:cubicBezTo>
                    <a:pt x="18" y="123"/>
                    <a:pt x="23" y="128"/>
                    <a:pt x="18" y="126"/>
                  </a:cubicBezTo>
                  <a:cubicBezTo>
                    <a:pt x="12" y="123"/>
                    <a:pt x="13" y="128"/>
                    <a:pt x="12" y="126"/>
                  </a:cubicBezTo>
                  <a:cubicBezTo>
                    <a:pt x="10" y="124"/>
                    <a:pt x="7" y="131"/>
                    <a:pt x="6" y="126"/>
                  </a:cubicBezTo>
                  <a:cubicBezTo>
                    <a:pt x="6" y="123"/>
                    <a:pt x="6" y="120"/>
                    <a:pt x="7" y="117"/>
                  </a:cubicBezTo>
                  <a:cubicBezTo>
                    <a:pt x="9" y="114"/>
                    <a:pt x="12" y="115"/>
                    <a:pt x="12" y="112"/>
                  </a:cubicBezTo>
                  <a:cubicBezTo>
                    <a:pt x="12" y="110"/>
                    <a:pt x="18" y="112"/>
                    <a:pt x="18" y="110"/>
                  </a:cubicBezTo>
                  <a:cubicBezTo>
                    <a:pt x="18" y="107"/>
                    <a:pt x="20" y="106"/>
                    <a:pt x="20" y="104"/>
                  </a:cubicBezTo>
                  <a:cubicBezTo>
                    <a:pt x="18" y="104"/>
                    <a:pt x="13" y="106"/>
                    <a:pt x="15" y="103"/>
                  </a:cubicBezTo>
                  <a:cubicBezTo>
                    <a:pt x="17" y="101"/>
                    <a:pt x="15" y="98"/>
                    <a:pt x="15" y="95"/>
                  </a:cubicBezTo>
                  <a:cubicBezTo>
                    <a:pt x="15" y="92"/>
                    <a:pt x="15" y="97"/>
                    <a:pt x="13" y="93"/>
                  </a:cubicBezTo>
                  <a:cubicBezTo>
                    <a:pt x="12" y="90"/>
                    <a:pt x="7" y="93"/>
                    <a:pt x="6" y="87"/>
                  </a:cubicBezTo>
                  <a:cubicBezTo>
                    <a:pt x="4" y="82"/>
                    <a:pt x="3" y="81"/>
                    <a:pt x="0" y="78"/>
                  </a:cubicBezTo>
                  <a:cubicBezTo>
                    <a:pt x="4" y="76"/>
                    <a:pt x="10" y="86"/>
                    <a:pt x="26" y="81"/>
                  </a:cubicBezTo>
                  <a:cubicBezTo>
                    <a:pt x="42" y="78"/>
                    <a:pt x="44" y="78"/>
                    <a:pt x="44" y="72"/>
                  </a:cubicBezTo>
                  <a:cubicBezTo>
                    <a:pt x="42" y="64"/>
                    <a:pt x="52" y="62"/>
                    <a:pt x="56" y="59"/>
                  </a:cubicBezTo>
                  <a:cubicBezTo>
                    <a:pt x="61" y="54"/>
                    <a:pt x="64" y="61"/>
                    <a:pt x="65" y="58"/>
                  </a:cubicBezTo>
                  <a:cubicBezTo>
                    <a:pt x="67" y="56"/>
                    <a:pt x="65" y="54"/>
                    <a:pt x="67" y="48"/>
                  </a:cubicBezTo>
                  <a:cubicBezTo>
                    <a:pt x="70" y="40"/>
                    <a:pt x="77" y="45"/>
                    <a:pt x="73" y="37"/>
                  </a:cubicBezTo>
                  <a:cubicBezTo>
                    <a:pt x="67" y="28"/>
                    <a:pt x="82" y="39"/>
                    <a:pt x="82" y="30"/>
                  </a:cubicBezTo>
                  <a:cubicBezTo>
                    <a:pt x="82" y="25"/>
                    <a:pt x="86" y="23"/>
                    <a:pt x="83" y="17"/>
                  </a:cubicBezTo>
                  <a:cubicBezTo>
                    <a:pt x="81" y="11"/>
                    <a:pt x="82" y="8"/>
                    <a:pt x="93" y="5"/>
                  </a:cubicBezTo>
                  <a:cubicBezTo>
                    <a:pt x="102" y="0"/>
                    <a:pt x="105" y="6"/>
                    <a:pt x="108" y="0"/>
                  </a:cubicBezTo>
                </a:path>
              </a:pathLst>
            </a:custGeom>
            <a:grpFill/>
            <a:ln w="6350" cmpd="sng">
              <a:solidFill>
                <a:schemeClr val="bg1"/>
              </a:solidFill>
              <a:round/>
              <a:headEnd/>
              <a:tailEnd/>
            </a:ln>
          </p:spPr>
          <p:txBody>
            <a:bodyPr/>
            <a:lstStyle/>
            <a:p>
              <a:endParaRPr lang="en-GB"/>
            </a:p>
          </p:txBody>
        </p:sp>
        <p:sp>
          <p:nvSpPr>
            <p:cNvPr id="105" name="Freeform 47">
              <a:extLst>
                <a:ext uri="{FF2B5EF4-FFF2-40B4-BE49-F238E27FC236}">
                  <a16:creationId xmlns:a16="http://schemas.microsoft.com/office/drawing/2014/main" id="{3420591F-EB33-F08A-8613-FB0AED10440B}"/>
                </a:ext>
              </a:extLst>
            </p:cNvPr>
            <p:cNvSpPr>
              <a:spLocks noGrp="1" noRot="1" noMove="1" noResize="1" noEditPoints="1" noAdjustHandles="1" noChangeArrowheads="1" noChangeShapeType="1"/>
            </p:cNvSpPr>
            <p:nvPr/>
          </p:nvSpPr>
          <p:spPr bwMode="auto">
            <a:xfrm>
              <a:off x="6035854" y="3866563"/>
              <a:ext cx="477214" cy="491666"/>
            </a:xfrm>
            <a:custGeom>
              <a:avLst/>
              <a:gdLst/>
              <a:ahLst/>
              <a:cxnLst>
                <a:cxn ang="0">
                  <a:pos x="50" y="29"/>
                </a:cxn>
                <a:cxn ang="0">
                  <a:pos x="79" y="33"/>
                </a:cxn>
                <a:cxn ang="0">
                  <a:pos x="79" y="28"/>
                </a:cxn>
                <a:cxn ang="0">
                  <a:pos x="99" y="20"/>
                </a:cxn>
                <a:cxn ang="0">
                  <a:pos x="106" y="20"/>
                </a:cxn>
                <a:cxn ang="0">
                  <a:pos x="118" y="25"/>
                </a:cxn>
                <a:cxn ang="0">
                  <a:pos x="131" y="36"/>
                </a:cxn>
                <a:cxn ang="0">
                  <a:pos x="137" y="40"/>
                </a:cxn>
                <a:cxn ang="0">
                  <a:pos x="137" y="48"/>
                </a:cxn>
                <a:cxn ang="0">
                  <a:pos x="134" y="88"/>
                </a:cxn>
                <a:cxn ang="0">
                  <a:pos x="134" y="108"/>
                </a:cxn>
                <a:cxn ang="0">
                  <a:pos x="147" y="124"/>
                </a:cxn>
                <a:cxn ang="0">
                  <a:pos x="149" y="133"/>
                </a:cxn>
                <a:cxn ang="0">
                  <a:pos x="152" y="141"/>
                </a:cxn>
                <a:cxn ang="0">
                  <a:pos x="141" y="147"/>
                </a:cxn>
                <a:cxn ang="0">
                  <a:pos x="137" y="157"/>
                </a:cxn>
                <a:cxn ang="0">
                  <a:pos x="131" y="155"/>
                </a:cxn>
                <a:cxn ang="0">
                  <a:pos x="115" y="152"/>
                </a:cxn>
                <a:cxn ang="0">
                  <a:pos x="105" y="149"/>
                </a:cxn>
                <a:cxn ang="0">
                  <a:pos x="94" y="138"/>
                </a:cxn>
                <a:cxn ang="0">
                  <a:pos x="83" y="143"/>
                </a:cxn>
                <a:cxn ang="0">
                  <a:pos x="68" y="133"/>
                </a:cxn>
                <a:cxn ang="0">
                  <a:pos x="55" y="119"/>
                </a:cxn>
                <a:cxn ang="0">
                  <a:pos x="45" y="105"/>
                </a:cxn>
                <a:cxn ang="0">
                  <a:pos x="36" y="107"/>
                </a:cxn>
                <a:cxn ang="0">
                  <a:pos x="30" y="96"/>
                </a:cxn>
                <a:cxn ang="0">
                  <a:pos x="18" y="73"/>
                </a:cxn>
                <a:cxn ang="0">
                  <a:pos x="17" y="50"/>
                </a:cxn>
                <a:cxn ang="0">
                  <a:pos x="11" y="42"/>
                </a:cxn>
                <a:cxn ang="0">
                  <a:pos x="4" y="25"/>
                </a:cxn>
                <a:cxn ang="0">
                  <a:pos x="4" y="19"/>
                </a:cxn>
                <a:cxn ang="0">
                  <a:pos x="3" y="12"/>
                </a:cxn>
                <a:cxn ang="0">
                  <a:pos x="1" y="9"/>
                </a:cxn>
                <a:cxn ang="0">
                  <a:pos x="3" y="6"/>
                </a:cxn>
                <a:cxn ang="0">
                  <a:pos x="6" y="3"/>
                </a:cxn>
                <a:cxn ang="0">
                  <a:pos x="18" y="12"/>
                </a:cxn>
                <a:cxn ang="0">
                  <a:pos x="20" y="12"/>
                </a:cxn>
                <a:cxn ang="0">
                  <a:pos x="23" y="9"/>
                </a:cxn>
                <a:cxn ang="0">
                  <a:pos x="27" y="6"/>
                </a:cxn>
                <a:cxn ang="0">
                  <a:pos x="35" y="6"/>
                </a:cxn>
                <a:cxn ang="0">
                  <a:pos x="35" y="9"/>
                </a:cxn>
                <a:cxn ang="0">
                  <a:pos x="32" y="12"/>
                </a:cxn>
                <a:cxn ang="0">
                  <a:pos x="35" y="15"/>
                </a:cxn>
                <a:cxn ang="0">
                  <a:pos x="39" y="17"/>
                </a:cxn>
              </a:cxnLst>
              <a:rect l="0" t="0" r="r" b="b"/>
              <a:pathLst>
                <a:path w="153" h="158">
                  <a:moveTo>
                    <a:pt x="39" y="17"/>
                  </a:moveTo>
                  <a:cubicBezTo>
                    <a:pt x="39" y="33"/>
                    <a:pt x="47" y="23"/>
                    <a:pt x="50" y="29"/>
                  </a:cubicBezTo>
                  <a:cubicBezTo>
                    <a:pt x="52" y="34"/>
                    <a:pt x="62" y="37"/>
                    <a:pt x="64" y="37"/>
                  </a:cubicBezTo>
                  <a:cubicBezTo>
                    <a:pt x="67" y="36"/>
                    <a:pt x="77" y="33"/>
                    <a:pt x="79" y="33"/>
                  </a:cubicBezTo>
                  <a:cubicBezTo>
                    <a:pt x="79" y="34"/>
                    <a:pt x="74" y="34"/>
                    <a:pt x="79" y="34"/>
                  </a:cubicBezTo>
                  <a:cubicBezTo>
                    <a:pt x="82" y="34"/>
                    <a:pt x="79" y="31"/>
                    <a:pt x="79" y="28"/>
                  </a:cubicBezTo>
                  <a:cubicBezTo>
                    <a:pt x="90" y="28"/>
                    <a:pt x="82" y="25"/>
                    <a:pt x="90" y="22"/>
                  </a:cubicBezTo>
                  <a:cubicBezTo>
                    <a:pt x="94" y="19"/>
                    <a:pt x="97" y="23"/>
                    <a:pt x="99" y="20"/>
                  </a:cubicBezTo>
                  <a:cubicBezTo>
                    <a:pt x="99" y="19"/>
                    <a:pt x="102" y="17"/>
                    <a:pt x="103" y="19"/>
                  </a:cubicBezTo>
                  <a:cubicBezTo>
                    <a:pt x="103" y="20"/>
                    <a:pt x="105" y="17"/>
                    <a:pt x="106" y="20"/>
                  </a:cubicBezTo>
                  <a:cubicBezTo>
                    <a:pt x="106" y="23"/>
                    <a:pt x="112" y="22"/>
                    <a:pt x="112" y="25"/>
                  </a:cubicBezTo>
                  <a:cubicBezTo>
                    <a:pt x="114" y="26"/>
                    <a:pt x="114" y="23"/>
                    <a:pt x="118" y="25"/>
                  </a:cubicBezTo>
                  <a:cubicBezTo>
                    <a:pt x="124" y="26"/>
                    <a:pt x="120" y="29"/>
                    <a:pt x="124" y="31"/>
                  </a:cubicBezTo>
                  <a:cubicBezTo>
                    <a:pt x="129" y="33"/>
                    <a:pt x="127" y="36"/>
                    <a:pt x="131" y="36"/>
                  </a:cubicBezTo>
                  <a:cubicBezTo>
                    <a:pt x="134" y="36"/>
                    <a:pt x="135" y="36"/>
                    <a:pt x="137" y="37"/>
                  </a:cubicBezTo>
                  <a:cubicBezTo>
                    <a:pt x="137" y="39"/>
                    <a:pt x="135" y="37"/>
                    <a:pt x="137" y="40"/>
                  </a:cubicBezTo>
                  <a:cubicBezTo>
                    <a:pt x="137" y="42"/>
                    <a:pt x="135" y="43"/>
                    <a:pt x="137" y="43"/>
                  </a:cubicBezTo>
                  <a:cubicBezTo>
                    <a:pt x="138" y="45"/>
                    <a:pt x="137" y="46"/>
                    <a:pt x="137" y="48"/>
                  </a:cubicBezTo>
                  <a:cubicBezTo>
                    <a:pt x="135" y="62"/>
                    <a:pt x="131" y="57"/>
                    <a:pt x="131" y="65"/>
                  </a:cubicBezTo>
                  <a:cubicBezTo>
                    <a:pt x="132" y="73"/>
                    <a:pt x="134" y="81"/>
                    <a:pt x="134" y="88"/>
                  </a:cubicBezTo>
                  <a:cubicBezTo>
                    <a:pt x="132" y="96"/>
                    <a:pt x="141" y="88"/>
                    <a:pt x="141" y="95"/>
                  </a:cubicBezTo>
                  <a:cubicBezTo>
                    <a:pt x="143" y="101"/>
                    <a:pt x="134" y="104"/>
                    <a:pt x="134" y="108"/>
                  </a:cubicBezTo>
                  <a:cubicBezTo>
                    <a:pt x="137" y="112"/>
                    <a:pt x="138" y="113"/>
                    <a:pt x="140" y="118"/>
                  </a:cubicBezTo>
                  <a:cubicBezTo>
                    <a:pt x="141" y="124"/>
                    <a:pt x="146" y="121"/>
                    <a:pt x="147" y="124"/>
                  </a:cubicBezTo>
                  <a:cubicBezTo>
                    <a:pt x="149" y="127"/>
                    <a:pt x="149" y="122"/>
                    <a:pt x="149" y="126"/>
                  </a:cubicBezTo>
                  <a:cubicBezTo>
                    <a:pt x="149" y="129"/>
                    <a:pt x="150" y="132"/>
                    <a:pt x="149" y="133"/>
                  </a:cubicBezTo>
                  <a:cubicBezTo>
                    <a:pt x="147" y="136"/>
                    <a:pt x="152" y="135"/>
                    <a:pt x="153" y="135"/>
                  </a:cubicBezTo>
                  <a:cubicBezTo>
                    <a:pt x="153" y="136"/>
                    <a:pt x="152" y="138"/>
                    <a:pt x="152" y="141"/>
                  </a:cubicBezTo>
                  <a:cubicBezTo>
                    <a:pt x="152" y="143"/>
                    <a:pt x="146" y="141"/>
                    <a:pt x="146" y="143"/>
                  </a:cubicBezTo>
                  <a:cubicBezTo>
                    <a:pt x="146" y="146"/>
                    <a:pt x="143" y="144"/>
                    <a:pt x="141" y="147"/>
                  </a:cubicBezTo>
                  <a:cubicBezTo>
                    <a:pt x="140" y="150"/>
                    <a:pt x="140" y="153"/>
                    <a:pt x="140" y="157"/>
                  </a:cubicBezTo>
                  <a:cubicBezTo>
                    <a:pt x="138" y="155"/>
                    <a:pt x="140" y="158"/>
                    <a:pt x="137" y="157"/>
                  </a:cubicBezTo>
                  <a:cubicBezTo>
                    <a:pt x="134" y="155"/>
                    <a:pt x="132" y="157"/>
                    <a:pt x="132" y="155"/>
                  </a:cubicBezTo>
                  <a:cubicBezTo>
                    <a:pt x="131" y="153"/>
                    <a:pt x="131" y="153"/>
                    <a:pt x="131" y="155"/>
                  </a:cubicBezTo>
                  <a:cubicBezTo>
                    <a:pt x="131" y="157"/>
                    <a:pt x="123" y="153"/>
                    <a:pt x="121" y="153"/>
                  </a:cubicBezTo>
                  <a:cubicBezTo>
                    <a:pt x="118" y="155"/>
                    <a:pt x="120" y="153"/>
                    <a:pt x="115" y="152"/>
                  </a:cubicBezTo>
                  <a:cubicBezTo>
                    <a:pt x="112" y="152"/>
                    <a:pt x="114" y="153"/>
                    <a:pt x="111" y="152"/>
                  </a:cubicBezTo>
                  <a:cubicBezTo>
                    <a:pt x="109" y="150"/>
                    <a:pt x="106" y="152"/>
                    <a:pt x="105" y="149"/>
                  </a:cubicBezTo>
                  <a:cubicBezTo>
                    <a:pt x="105" y="147"/>
                    <a:pt x="105" y="138"/>
                    <a:pt x="100" y="136"/>
                  </a:cubicBezTo>
                  <a:cubicBezTo>
                    <a:pt x="96" y="135"/>
                    <a:pt x="96" y="138"/>
                    <a:pt x="94" y="138"/>
                  </a:cubicBezTo>
                  <a:cubicBezTo>
                    <a:pt x="91" y="138"/>
                    <a:pt x="93" y="139"/>
                    <a:pt x="91" y="139"/>
                  </a:cubicBezTo>
                  <a:cubicBezTo>
                    <a:pt x="88" y="139"/>
                    <a:pt x="86" y="144"/>
                    <a:pt x="83" y="143"/>
                  </a:cubicBezTo>
                  <a:cubicBezTo>
                    <a:pt x="80" y="139"/>
                    <a:pt x="79" y="143"/>
                    <a:pt x="74" y="138"/>
                  </a:cubicBezTo>
                  <a:cubicBezTo>
                    <a:pt x="73" y="136"/>
                    <a:pt x="68" y="135"/>
                    <a:pt x="68" y="133"/>
                  </a:cubicBezTo>
                  <a:cubicBezTo>
                    <a:pt x="70" y="130"/>
                    <a:pt x="61" y="130"/>
                    <a:pt x="58" y="127"/>
                  </a:cubicBezTo>
                  <a:cubicBezTo>
                    <a:pt x="55" y="122"/>
                    <a:pt x="58" y="122"/>
                    <a:pt x="55" y="119"/>
                  </a:cubicBezTo>
                  <a:cubicBezTo>
                    <a:pt x="53" y="116"/>
                    <a:pt x="55" y="113"/>
                    <a:pt x="52" y="110"/>
                  </a:cubicBezTo>
                  <a:cubicBezTo>
                    <a:pt x="47" y="107"/>
                    <a:pt x="50" y="102"/>
                    <a:pt x="45" y="105"/>
                  </a:cubicBezTo>
                  <a:cubicBezTo>
                    <a:pt x="42" y="108"/>
                    <a:pt x="39" y="101"/>
                    <a:pt x="39" y="104"/>
                  </a:cubicBezTo>
                  <a:cubicBezTo>
                    <a:pt x="39" y="107"/>
                    <a:pt x="38" y="105"/>
                    <a:pt x="36" y="107"/>
                  </a:cubicBezTo>
                  <a:cubicBezTo>
                    <a:pt x="36" y="104"/>
                    <a:pt x="35" y="104"/>
                    <a:pt x="33" y="102"/>
                  </a:cubicBezTo>
                  <a:cubicBezTo>
                    <a:pt x="32" y="102"/>
                    <a:pt x="32" y="99"/>
                    <a:pt x="30" y="96"/>
                  </a:cubicBezTo>
                  <a:cubicBezTo>
                    <a:pt x="29" y="93"/>
                    <a:pt x="32" y="90"/>
                    <a:pt x="29" y="84"/>
                  </a:cubicBezTo>
                  <a:cubicBezTo>
                    <a:pt x="26" y="79"/>
                    <a:pt x="18" y="77"/>
                    <a:pt x="18" y="73"/>
                  </a:cubicBezTo>
                  <a:cubicBezTo>
                    <a:pt x="17" y="67"/>
                    <a:pt x="11" y="68"/>
                    <a:pt x="12" y="62"/>
                  </a:cubicBezTo>
                  <a:cubicBezTo>
                    <a:pt x="12" y="56"/>
                    <a:pt x="20" y="54"/>
                    <a:pt x="17" y="50"/>
                  </a:cubicBezTo>
                  <a:cubicBezTo>
                    <a:pt x="15" y="45"/>
                    <a:pt x="20" y="46"/>
                    <a:pt x="20" y="45"/>
                  </a:cubicBezTo>
                  <a:cubicBezTo>
                    <a:pt x="18" y="43"/>
                    <a:pt x="11" y="45"/>
                    <a:pt x="11" y="42"/>
                  </a:cubicBezTo>
                  <a:cubicBezTo>
                    <a:pt x="11" y="39"/>
                    <a:pt x="8" y="36"/>
                    <a:pt x="6" y="31"/>
                  </a:cubicBezTo>
                  <a:cubicBezTo>
                    <a:pt x="6" y="28"/>
                    <a:pt x="4" y="28"/>
                    <a:pt x="4" y="25"/>
                  </a:cubicBezTo>
                  <a:cubicBezTo>
                    <a:pt x="6" y="23"/>
                    <a:pt x="1" y="23"/>
                    <a:pt x="1" y="22"/>
                  </a:cubicBezTo>
                  <a:cubicBezTo>
                    <a:pt x="1" y="20"/>
                    <a:pt x="4" y="20"/>
                    <a:pt x="4" y="19"/>
                  </a:cubicBezTo>
                  <a:cubicBezTo>
                    <a:pt x="4" y="17"/>
                    <a:pt x="3" y="17"/>
                    <a:pt x="3" y="17"/>
                  </a:cubicBezTo>
                  <a:cubicBezTo>
                    <a:pt x="3" y="15"/>
                    <a:pt x="3" y="14"/>
                    <a:pt x="3" y="12"/>
                  </a:cubicBezTo>
                  <a:cubicBezTo>
                    <a:pt x="3" y="11"/>
                    <a:pt x="1" y="11"/>
                    <a:pt x="1" y="11"/>
                  </a:cubicBezTo>
                  <a:cubicBezTo>
                    <a:pt x="1" y="9"/>
                    <a:pt x="1" y="9"/>
                    <a:pt x="1" y="9"/>
                  </a:cubicBezTo>
                  <a:cubicBezTo>
                    <a:pt x="1" y="8"/>
                    <a:pt x="0" y="8"/>
                    <a:pt x="0" y="6"/>
                  </a:cubicBezTo>
                  <a:cubicBezTo>
                    <a:pt x="0" y="5"/>
                    <a:pt x="3" y="6"/>
                    <a:pt x="3" y="6"/>
                  </a:cubicBezTo>
                  <a:cubicBezTo>
                    <a:pt x="4" y="5"/>
                    <a:pt x="3" y="0"/>
                    <a:pt x="6" y="3"/>
                  </a:cubicBezTo>
                  <a:cubicBezTo>
                    <a:pt x="6" y="3"/>
                    <a:pt x="6" y="3"/>
                    <a:pt x="6" y="3"/>
                  </a:cubicBezTo>
                  <a:cubicBezTo>
                    <a:pt x="9" y="6"/>
                    <a:pt x="11" y="11"/>
                    <a:pt x="15" y="12"/>
                  </a:cubicBezTo>
                  <a:cubicBezTo>
                    <a:pt x="17" y="12"/>
                    <a:pt x="17" y="12"/>
                    <a:pt x="18" y="12"/>
                  </a:cubicBezTo>
                  <a:cubicBezTo>
                    <a:pt x="18" y="12"/>
                    <a:pt x="18" y="11"/>
                    <a:pt x="20" y="11"/>
                  </a:cubicBezTo>
                  <a:cubicBezTo>
                    <a:pt x="20" y="12"/>
                    <a:pt x="20" y="12"/>
                    <a:pt x="20" y="12"/>
                  </a:cubicBezTo>
                  <a:cubicBezTo>
                    <a:pt x="21" y="12"/>
                    <a:pt x="21" y="12"/>
                    <a:pt x="21" y="11"/>
                  </a:cubicBezTo>
                  <a:cubicBezTo>
                    <a:pt x="23" y="9"/>
                    <a:pt x="23" y="9"/>
                    <a:pt x="23" y="9"/>
                  </a:cubicBezTo>
                  <a:cubicBezTo>
                    <a:pt x="24" y="8"/>
                    <a:pt x="24" y="8"/>
                    <a:pt x="24" y="8"/>
                  </a:cubicBezTo>
                  <a:cubicBezTo>
                    <a:pt x="24" y="8"/>
                    <a:pt x="26" y="6"/>
                    <a:pt x="27" y="6"/>
                  </a:cubicBezTo>
                  <a:cubicBezTo>
                    <a:pt x="27" y="5"/>
                    <a:pt x="30" y="2"/>
                    <a:pt x="32" y="3"/>
                  </a:cubicBezTo>
                  <a:cubicBezTo>
                    <a:pt x="35" y="6"/>
                    <a:pt x="35" y="6"/>
                    <a:pt x="35" y="6"/>
                  </a:cubicBezTo>
                  <a:cubicBezTo>
                    <a:pt x="35" y="6"/>
                    <a:pt x="33" y="6"/>
                    <a:pt x="33" y="8"/>
                  </a:cubicBezTo>
                  <a:cubicBezTo>
                    <a:pt x="33" y="9"/>
                    <a:pt x="35" y="9"/>
                    <a:pt x="35" y="9"/>
                  </a:cubicBezTo>
                  <a:cubicBezTo>
                    <a:pt x="35" y="11"/>
                    <a:pt x="32" y="11"/>
                    <a:pt x="32" y="11"/>
                  </a:cubicBezTo>
                  <a:cubicBezTo>
                    <a:pt x="32" y="12"/>
                    <a:pt x="32" y="12"/>
                    <a:pt x="32" y="12"/>
                  </a:cubicBezTo>
                  <a:cubicBezTo>
                    <a:pt x="33" y="12"/>
                    <a:pt x="33" y="12"/>
                    <a:pt x="33" y="14"/>
                  </a:cubicBezTo>
                  <a:cubicBezTo>
                    <a:pt x="33" y="14"/>
                    <a:pt x="33" y="15"/>
                    <a:pt x="35" y="15"/>
                  </a:cubicBezTo>
                  <a:cubicBezTo>
                    <a:pt x="35" y="14"/>
                    <a:pt x="35" y="14"/>
                    <a:pt x="35" y="14"/>
                  </a:cubicBezTo>
                  <a:cubicBezTo>
                    <a:pt x="36" y="15"/>
                    <a:pt x="35" y="19"/>
                    <a:pt x="39" y="17"/>
                  </a:cubicBezTo>
                </a:path>
              </a:pathLst>
            </a:custGeom>
            <a:grpFill/>
            <a:ln w="6350" cmpd="sng">
              <a:solidFill>
                <a:schemeClr val="bg1"/>
              </a:solidFill>
              <a:round/>
              <a:headEnd/>
              <a:tailEnd/>
            </a:ln>
          </p:spPr>
          <p:txBody>
            <a:bodyPr/>
            <a:lstStyle/>
            <a:p>
              <a:endParaRPr lang="en-GB"/>
            </a:p>
          </p:txBody>
        </p:sp>
        <p:sp>
          <p:nvSpPr>
            <p:cNvPr id="106" name="Freeform 48">
              <a:extLst>
                <a:ext uri="{FF2B5EF4-FFF2-40B4-BE49-F238E27FC236}">
                  <a16:creationId xmlns:a16="http://schemas.microsoft.com/office/drawing/2014/main" id="{B764BD2F-792B-4A01-41F8-3B7B6FB6D4D3}"/>
                </a:ext>
              </a:extLst>
            </p:cNvPr>
            <p:cNvSpPr>
              <a:spLocks noGrp="1" noRot="1" noMove="1" noResize="1" noEditPoints="1" noAdjustHandles="1" noChangeArrowheads="1" noChangeShapeType="1"/>
            </p:cNvSpPr>
            <p:nvPr/>
          </p:nvSpPr>
          <p:spPr bwMode="auto">
            <a:xfrm>
              <a:off x="5593988" y="3783011"/>
              <a:ext cx="461146" cy="223339"/>
            </a:xfrm>
            <a:custGeom>
              <a:avLst/>
              <a:gdLst/>
              <a:ahLst/>
              <a:cxnLst>
                <a:cxn ang="0">
                  <a:pos x="139" y="14"/>
                </a:cxn>
                <a:cxn ang="0">
                  <a:pos x="140" y="19"/>
                </a:cxn>
                <a:cxn ang="0">
                  <a:pos x="140" y="24"/>
                </a:cxn>
                <a:cxn ang="0">
                  <a:pos x="146" y="27"/>
                </a:cxn>
                <a:cxn ang="0">
                  <a:pos x="148" y="30"/>
                </a:cxn>
                <a:cxn ang="0">
                  <a:pos x="142" y="33"/>
                </a:cxn>
                <a:cxn ang="0">
                  <a:pos x="143" y="38"/>
                </a:cxn>
                <a:cxn ang="0">
                  <a:pos x="145" y="44"/>
                </a:cxn>
                <a:cxn ang="0">
                  <a:pos x="143" y="49"/>
                </a:cxn>
                <a:cxn ang="0">
                  <a:pos x="148" y="58"/>
                </a:cxn>
                <a:cxn ang="0">
                  <a:pos x="145" y="60"/>
                </a:cxn>
                <a:cxn ang="0">
                  <a:pos x="139" y="56"/>
                </a:cxn>
                <a:cxn ang="0">
                  <a:pos x="134" y="55"/>
                </a:cxn>
                <a:cxn ang="0">
                  <a:pos x="133" y="55"/>
                </a:cxn>
                <a:cxn ang="0">
                  <a:pos x="133" y="55"/>
                </a:cxn>
                <a:cxn ang="0">
                  <a:pos x="130" y="56"/>
                </a:cxn>
                <a:cxn ang="0">
                  <a:pos x="124" y="58"/>
                </a:cxn>
                <a:cxn ang="0">
                  <a:pos x="104" y="63"/>
                </a:cxn>
                <a:cxn ang="0">
                  <a:pos x="90" y="63"/>
                </a:cxn>
                <a:cxn ang="0">
                  <a:pos x="84" y="61"/>
                </a:cxn>
                <a:cxn ang="0">
                  <a:pos x="84" y="67"/>
                </a:cxn>
                <a:cxn ang="0">
                  <a:pos x="79" y="72"/>
                </a:cxn>
                <a:cxn ang="0">
                  <a:pos x="78" y="67"/>
                </a:cxn>
                <a:cxn ang="0">
                  <a:pos x="75" y="63"/>
                </a:cxn>
                <a:cxn ang="0">
                  <a:pos x="55" y="70"/>
                </a:cxn>
                <a:cxn ang="0">
                  <a:pos x="35" y="67"/>
                </a:cxn>
                <a:cxn ang="0">
                  <a:pos x="24" y="64"/>
                </a:cxn>
                <a:cxn ang="0">
                  <a:pos x="15" y="63"/>
                </a:cxn>
                <a:cxn ang="0">
                  <a:pos x="15" y="60"/>
                </a:cxn>
                <a:cxn ang="0">
                  <a:pos x="11" y="56"/>
                </a:cxn>
                <a:cxn ang="0">
                  <a:pos x="9" y="50"/>
                </a:cxn>
                <a:cxn ang="0">
                  <a:pos x="3" y="46"/>
                </a:cxn>
                <a:cxn ang="0">
                  <a:pos x="6" y="42"/>
                </a:cxn>
                <a:cxn ang="0">
                  <a:pos x="5" y="35"/>
                </a:cxn>
                <a:cxn ang="0">
                  <a:pos x="0" y="28"/>
                </a:cxn>
                <a:cxn ang="0">
                  <a:pos x="11" y="22"/>
                </a:cxn>
                <a:cxn ang="0">
                  <a:pos x="15" y="21"/>
                </a:cxn>
                <a:cxn ang="0">
                  <a:pos x="26" y="19"/>
                </a:cxn>
                <a:cxn ang="0">
                  <a:pos x="24" y="14"/>
                </a:cxn>
                <a:cxn ang="0">
                  <a:pos x="37" y="13"/>
                </a:cxn>
                <a:cxn ang="0">
                  <a:pos x="55" y="5"/>
                </a:cxn>
                <a:cxn ang="0">
                  <a:pos x="76" y="7"/>
                </a:cxn>
                <a:cxn ang="0">
                  <a:pos x="89" y="14"/>
                </a:cxn>
                <a:cxn ang="0">
                  <a:pos x="108" y="14"/>
                </a:cxn>
                <a:cxn ang="0">
                  <a:pos x="127" y="10"/>
                </a:cxn>
                <a:cxn ang="0">
                  <a:pos x="131" y="8"/>
                </a:cxn>
                <a:cxn ang="0">
                  <a:pos x="136" y="11"/>
                </a:cxn>
                <a:cxn ang="0">
                  <a:pos x="139" y="13"/>
                </a:cxn>
              </a:cxnLst>
              <a:rect l="0" t="0" r="r" b="b"/>
              <a:pathLst>
                <a:path w="148" h="72">
                  <a:moveTo>
                    <a:pt x="139" y="14"/>
                  </a:moveTo>
                  <a:cubicBezTo>
                    <a:pt x="139" y="14"/>
                    <a:pt x="139" y="14"/>
                    <a:pt x="139" y="14"/>
                  </a:cubicBezTo>
                  <a:cubicBezTo>
                    <a:pt x="139" y="14"/>
                    <a:pt x="137" y="14"/>
                    <a:pt x="139" y="14"/>
                  </a:cubicBezTo>
                  <a:cubicBezTo>
                    <a:pt x="139" y="16"/>
                    <a:pt x="140" y="18"/>
                    <a:pt x="140" y="19"/>
                  </a:cubicBezTo>
                  <a:cubicBezTo>
                    <a:pt x="140" y="21"/>
                    <a:pt x="139" y="21"/>
                    <a:pt x="139" y="22"/>
                  </a:cubicBezTo>
                  <a:cubicBezTo>
                    <a:pt x="139" y="24"/>
                    <a:pt x="140" y="24"/>
                    <a:pt x="140" y="24"/>
                  </a:cubicBezTo>
                  <a:cubicBezTo>
                    <a:pt x="140" y="25"/>
                    <a:pt x="139" y="25"/>
                    <a:pt x="139" y="25"/>
                  </a:cubicBezTo>
                  <a:cubicBezTo>
                    <a:pt x="142" y="27"/>
                    <a:pt x="145" y="25"/>
                    <a:pt x="146" y="27"/>
                  </a:cubicBezTo>
                  <a:cubicBezTo>
                    <a:pt x="148" y="28"/>
                    <a:pt x="148" y="28"/>
                    <a:pt x="148" y="30"/>
                  </a:cubicBezTo>
                  <a:cubicBezTo>
                    <a:pt x="148" y="30"/>
                    <a:pt x="148" y="30"/>
                    <a:pt x="148" y="30"/>
                  </a:cubicBezTo>
                  <a:cubicBezTo>
                    <a:pt x="145" y="27"/>
                    <a:pt x="146" y="32"/>
                    <a:pt x="145" y="33"/>
                  </a:cubicBezTo>
                  <a:cubicBezTo>
                    <a:pt x="145" y="33"/>
                    <a:pt x="142" y="32"/>
                    <a:pt x="142" y="33"/>
                  </a:cubicBezTo>
                  <a:cubicBezTo>
                    <a:pt x="142" y="35"/>
                    <a:pt x="143" y="35"/>
                    <a:pt x="143" y="36"/>
                  </a:cubicBezTo>
                  <a:cubicBezTo>
                    <a:pt x="143" y="38"/>
                    <a:pt x="143" y="38"/>
                    <a:pt x="143" y="38"/>
                  </a:cubicBezTo>
                  <a:cubicBezTo>
                    <a:pt x="143" y="38"/>
                    <a:pt x="145" y="38"/>
                    <a:pt x="145" y="39"/>
                  </a:cubicBezTo>
                  <a:cubicBezTo>
                    <a:pt x="145" y="41"/>
                    <a:pt x="145" y="42"/>
                    <a:pt x="145" y="44"/>
                  </a:cubicBezTo>
                  <a:cubicBezTo>
                    <a:pt x="145" y="44"/>
                    <a:pt x="146" y="44"/>
                    <a:pt x="146" y="46"/>
                  </a:cubicBezTo>
                  <a:cubicBezTo>
                    <a:pt x="146" y="47"/>
                    <a:pt x="143" y="47"/>
                    <a:pt x="143" y="49"/>
                  </a:cubicBezTo>
                  <a:cubicBezTo>
                    <a:pt x="143" y="50"/>
                    <a:pt x="148" y="50"/>
                    <a:pt x="146" y="52"/>
                  </a:cubicBezTo>
                  <a:cubicBezTo>
                    <a:pt x="146" y="55"/>
                    <a:pt x="148" y="55"/>
                    <a:pt x="148" y="58"/>
                  </a:cubicBezTo>
                  <a:cubicBezTo>
                    <a:pt x="148" y="58"/>
                    <a:pt x="148" y="58"/>
                    <a:pt x="146" y="58"/>
                  </a:cubicBezTo>
                  <a:cubicBezTo>
                    <a:pt x="145" y="60"/>
                    <a:pt x="145" y="60"/>
                    <a:pt x="145" y="60"/>
                  </a:cubicBezTo>
                  <a:cubicBezTo>
                    <a:pt x="143" y="58"/>
                    <a:pt x="145" y="56"/>
                    <a:pt x="143" y="56"/>
                  </a:cubicBezTo>
                  <a:cubicBezTo>
                    <a:pt x="142" y="55"/>
                    <a:pt x="142" y="58"/>
                    <a:pt x="139" y="56"/>
                  </a:cubicBezTo>
                  <a:cubicBezTo>
                    <a:pt x="137" y="56"/>
                    <a:pt x="137" y="55"/>
                    <a:pt x="136" y="55"/>
                  </a:cubicBezTo>
                  <a:cubicBezTo>
                    <a:pt x="136" y="55"/>
                    <a:pt x="136" y="55"/>
                    <a:pt x="134" y="55"/>
                  </a:cubicBezTo>
                  <a:cubicBezTo>
                    <a:pt x="134" y="56"/>
                    <a:pt x="134" y="56"/>
                    <a:pt x="134" y="56"/>
                  </a:cubicBezTo>
                  <a:cubicBezTo>
                    <a:pt x="134" y="56"/>
                    <a:pt x="134" y="55"/>
                    <a:pt x="133" y="55"/>
                  </a:cubicBezTo>
                  <a:cubicBezTo>
                    <a:pt x="133" y="55"/>
                    <a:pt x="133" y="55"/>
                    <a:pt x="133" y="55"/>
                  </a:cubicBezTo>
                  <a:cubicBezTo>
                    <a:pt x="133" y="55"/>
                    <a:pt x="133" y="55"/>
                    <a:pt x="133" y="55"/>
                  </a:cubicBezTo>
                  <a:cubicBezTo>
                    <a:pt x="131" y="56"/>
                    <a:pt x="131" y="58"/>
                    <a:pt x="130" y="58"/>
                  </a:cubicBezTo>
                  <a:cubicBezTo>
                    <a:pt x="130" y="56"/>
                    <a:pt x="130" y="56"/>
                    <a:pt x="130" y="56"/>
                  </a:cubicBezTo>
                  <a:cubicBezTo>
                    <a:pt x="130" y="56"/>
                    <a:pt x="128" y="55"/>
                    <a:pt x="128" y="56"/>
                  </a:cubicBezTo>
                  <a:cubicBezTo>
                    <a:pt x="127" y="58"/>
                    <a:pt x="125" y="58"/>
                    <a:pt x="124" y="58"/>
                  </a:cubicBezTo>
                  <a:cubicBezTo>
                    <a:pt x="121" y="58"/>
                    <a:pt x="119" y="58"/>
                    <a:pt x="117" y="58"/>
                  </a:cubicBezTo>
                  <a:cubicBezTo>
                    <a:pt x="113" y="60"/>
                    <a:pt x="110" y="63"/>
                    <a:pt x="104" y="63"/>
                  </a:cubicBezTo>
                  <a:cubicBezTo>
                    <a:pt x="101" y="63"/>
                    <a:pt x="101" y="61"/>
                    <a:pt x="98" y="60"/>
                  </a:cubicBezTo>
                  <a:cubicBezTo>
                    <a:pt x="95" y="60"/>
                    <a:pt x="93" y="63"/>
                    <a:pt x="90" y="63"/>
                  </a:cubicBezTo>
                  <a:cubicBezTo>
                    <a:pt x="89" y="63"/>
                    <a:pt x="89" y="63"/>
                    <a:pt x="89" y="63"/>
                  </a:cubicBezTo>
                  <a:cubicBezTo>
                    <a:pt x="87" y="63"/>
                    <a:pt x="84" y="61"/>
                    <a:pt x="84" y="61"/>
                  </a:cubicBezTo>
                  <a:cubicBezTo>
                    <a:pt x="84" y="61"/>
                    <a:pt x="82" y="64"/>
                    <a:pt x="84" y="66"/>
                  </a:cubicBezTo>
                  <a:cubicBezTo>
                    <a:pt x="84" y="67"/>
                    <a:pt x="84" y="67"/>
                    <a:pt x="84" y="67"/>
                  </a:cubicBezTo>
                  <a:cubicBezTo>
                    <a:pt x="82" y="67"/>
                    <a:pt x="82" y="67"/>
                    <a:pt x="82" y="67"/>
                  </a:cubicBezTo>
                  <a:cubicBezTo>
                    <a:pt x="81" y="67"/>
                    <a:pt x="81" y="72"/>
                    <a:pt x="79" y="72"/>
                  </a:cubicBezTo>
                  <a:cubicBezTo>
                    <a:pt x="79" y="72"/>
                    <a:pt x="79" y="70"/>
                    <a:pt x="78" y="70"/>
                  </a:cubicBezTo>
                  <a:cubicBezTo>
                    <a:pt x="79" y="69"/>
                    <a:pt x="78" y="69"/>
                    <a:pt x="78" y="67"/>
                  </a:cubicBezTo>
                  <a:cubicBezTo>
                    <a:pt x="76" y="66"/>
                    <a:pt x="81" y="64"/>
                    <a:pt x="81" y="61"/>
                  </a:cubicBezTo>
                  <a:cubicBezTo>
                    <a:pt x="79" y="60"/>
                    <a:pt x="79" y="60"/>
                    <a:pt x="75" y="63"/>
                  </a:cubicBezTo>
                  <a:cubicBezTo>
                    <a:pt x="72" y="67"/>
                    <a:pt x="72" y="56"/>
                    <a:pt x="64" y="64"/>
                  </a:cubicBezTo>
                  <a:cubicBezTo>
                    <a:pt x="60" y="70"/>
                    <a:pt x="60" y="67"/>
                    <a:pt x="55" y="70"/>
                  </a:cubicBezTo>
                  <a:cubicBezTo>
                    <a:pt x="50" y="72"/>
                    <a:pt x="50" y="64"/>
                    <a:pt x="41" y="61"/>
                  </a:cubicBezTo>
                  <a:cubicBezTo>
                    <a:pt x="32" y="58"/>
                    <a:pt x="37" y="66"/>
                    <a:pt x="35" y="67"/>
                  </a:cubicBezTo>
                  <a:cubicBezTo>
                    <a:pt x="34" y="69"/>
                    <a:pt x="34" y="66"/>
                    <a:pt x="31" y="69"/>
                  </a:cubicBezTo>
                  <a:cubicBezTo>
                    <a:pt x="29" y="70"/>
                    <a:pt x="24" y="67"/>
                    <a:pt x="24" y="64"/>
                  </a:cubicBezTo>
                  <a:cubicBezTo>
                    <a:pt x="23" y="60"/>
                    <a:pt x="23" y="64"/>
                    <a:pt x="20" y="63"/>
                  </a:cubicBezTo>
                  <a:cubicBezTo>
                    <a:pt x="18" y="60"/>
                    <a:pt x="15" y="66"/>
                    <a:pt x="15" y="63"/>
                  </a:cubicBezTo>
                  <a:cubicBezTo>
                    <a:pt x="15" y="61"/>
                    <a:pt x="11" y="64"/>
                    <a:pt x="11" y="63"/>
                  </a:cubicBezTo>
                  <a:cubicBezTo>
                    <a:pt x="9" y="61"/>
                    <a:pt x="14" y="63"/>
                    <a:pt x="15" y="60"/>
                  </a:cubicBezTo>
                  <a:cubicBezTo>
                    <a:pt x="17" y="58"/>
                    <a:pt x="11" y="61"/>
                    <a:pt x="9" y="60"/>
                  </a:cubicBezTo>
                  <a:cubicBezTo>
                    <a:pt x="8" y="56"/>
                    <a:pt x="12" y="60"/>
                    <a:pt x="11" y="56"/>
                  </a:cubicBezTo>
                  <a:cubicBezTo>
                    <a:pt x="11" y="55"/>
                    <a:pt x="9" y="56"/>
                    <a:pt x="9" y="55"/>
                  </a:cubicBezTo>
                  <a:cubicBezTo>
                    <a:pt x="9" y="52"/>
                    <a:pt x="8" y="53"/>
                    <a:pt x="9" y="50"/>
                  </a:cubicBezTo>
                  <a:cubicBezTo>
                    <a:pt x="11" y="47"/>
                    <a:pt x="8" y="49"/>
                    <a:pt x="6" y="47"/>
                  </a:cubicBezTo>
                  <a:cubicBezTo>
                    <a:pt x="5" y="46"/>
                    <a:pt x="5" y="49"/>
                    <a:pt x="3" y="46"/>
                  </a:cubicBezTo>
                  <a:cubicBezTo>
                    <a:pt x="2" y="44"/>
                    <a:pt x="3" y="39"/>
                    <a:pt x="5" y="42"/>
                  </a:cubicBezTo>
                  <a:cubicBezTo>
                    <a:pt x="5" y="47"/>
                    <a:pt x="9" y="44"/>
                    <a:pt x="6" y="42"/>
                  </a:cubicBezTo>
                  <a:cubicBezTo>
                    <a:pt x="3" y="41"/>
                    <a:pt x="9" y="39"/>
                    <a:pt x="6" y="38"/>
                  </a:cubicBezTo>
                  <a:cubicBezTo>
                    <a:pt x="5" y="38"/>
                    <a:pt x="8" y="36"/>
                    <a:pt x="5" y="35"/>
                  </a:cubicBezTo>
                  <a:cubicBezTo>
                    <a:pt x="3" y="33"/>
                    <a:pt x="9" y="30"/>
                    <a:pt x="5" y="32"/>
                  </a:cubicBezTo>
                  <a:cubicBezTo>
                    <a:pt x="0" y="33"/>
                    <a:pt x="0" y="33"/>
                    <a:pt x="0" y="28"/>
                  </a:cubicBezTo>
                  <a:cubicBezTo>
                    <a:pt x="2" y="25"/>
                    <a:pt x="2" y="27"/>
                    <a:pt x="3" y="25"/>
                  </a:cubicBezTo>
                  <a:cubicBezTo>
                    <a:pt x="6" y="21"/>
                    <a:pt x="9" y="21"/>
                    <a:pt x="11" y="22"/>
                  </a:cubicBezTo>
                  <a:cubicBezTo>
                    <a:pt x="11" y="24"/>
                    <a:pt x="14" y="24"/>
                    <a:pt x="12" y="22"/>
                  </a:cubicBezTo>
                  <a:cubicBezTo>
                    <a:pt x="11" y="21"/>
                    <a:pt x="17" y="19"/>
                    <a:pt x="15" y="21"/>
                  </a:cubicBezTo>
                  <a:cubicBezTo>
                    <a:pt x="15" y="22"/>
                    <a:pt x="23" y="22"/>
                    <a:pt x="23" y="22"/>
                  </a:cubicBezTo>
                  <a:cubicBezTo>
                    <a:pt x="24" y="21"/>
                    <a:pt x="17" y="21"/>
                    <a:pt x="26" y="19"/>
                  </a:cubicBezTo>
                  <a:cubicBezTo>
                    <a:pt x="34" y="18"/>
                    <a:pt x="28" y="19"/>
                    <a:pt x="26" y="18"/>
                  </a:cubicBezTo>
                  <a:cubicBezTo>
                    <a:pt x="24" y="16"/>
                    <a:pt x="23" y="16"/>
                    <a:pt x="24" y="14"/>
                  </a:cubicBezTo>
                  <a:cubicBezTo>
                    <a:pt x="24" y="13"/>
                    <a:pt x="24" y="13"/>
                    <a:pt x="29" y="13"/>
                  </a:cubicBezTo>
                  <a:cubicBezTo>
                    <a:pt x="32" y="14"/>
                    <a:pt x="32" y="11"/>
                    <a:pt x="37" y="13"/>
                  </a:cubicBezTo>
                  <a:cubicBezTo>
                    <a:pt x="40" y="14"/>
                    <a:pt x="41" y="14"/>
                    <a:pt x="43" y="13"/>
                  </a:cubicBezTo>
                  <a:cubicBezTo>
                    <a:pt x="43" y="11"/>
                    <a:pt x="46" y="8"/>
                    <a:pt x="55" y="5"/>
                  </a:cubicBezTo>
                  <a:cubicBezTo>
                    <a:pt x="63" y="2"/>
                    <a:pt x="66" y="7"/>
                    <a:pt x="70" y="4"/>
                  </a:cubicBezTo>
                  <a:cubicBezTo>
                    <a:pt x="75" y="0"/>
                    <a:pt x="70" y="10"/>
                    <a:pt x="76" y="7"/>
                  </a:cubicBezTo>
                  <a:cubicBezTo>
                    <a:pt x="82" y="5"/>
                    <a:pt x="79" y="13"/>
                    <a:pt x="84" y="11"/>
                  </a:cubicBezTo>
                  <a:cubicBezTo>
                    <a:pt x="87" y="10"/>
                    <a:pt x="84" y="11"/>
                    <a:pt x="89" y="14"/>
                  </a:cubicBezTo>
                  <a:cubicBezTo>
                    <a:pt x="93" y="16"/>
                    <a:pt x="90" y="11"/>
                    <a:pt x="95" y="14"/>
                  </a:cubicBezTo>
                  <a:cubicBezTo>
                    <a:pt x="98" y="19"/>
                    <a:pt x="104" y="11"/>
                    <a:pt x="108" y="14"/>
                  </a:cubicBezTo>
                  <a:cubicBezTo>
                    <a:pt x="113" y="19"/>
                    <a:pt x="122" y="11"/>
                    <a:pt x="122" y="10"/>
                  </a:cubicBezTo>
                  <a:cubicBezTo>
                    <a:pt x="125" y="11"/>
                    <a:pt x="124" y="10"/>
                    <a:pt x="127" y="10"/>
                  </a:cubicBezTo>
                  <a:cubicBezTo>
                    <a:pt x="127" y="10"/>
                    <a:pt x="130" y="11"/>
                    <a:pt x="130" y="10"/>
                  </a:cubicBezTo>
                  <a:cubicBezTo>
                    <a:pt x="131" y="8"/>
                    <a:pt x="131" y="8"/>
                    <a:pt x="131" y="8"/>
                  </a:cubicBezTo>
                  <a:cubicBezTo>
                    <a:pt x="131" y="8"/>
                    <a:pt x="133" y="8"/>
                    <a:pt x="136" y="11"/>
                  </a:cubicBezTo>
                  <a:cubicBezTo>
                    <a:pt x="136" y="11"/>
                    <a:pt x="136" y="11"/>
                    <a:pt x="136" y="11"/>
                  </a:cubicBezTo>
                  <a:cubicBezTo>
                    <a:pt x="136" y="13"/>
                    <a:pt x="136" y="13"/>
                    <a:pt x="136" y="13"/>
                  </a:cubicBezTo>
                  <a:cubicBezTo>
                    <a:pt x="137" y="14"/>
                    <a:pt x="137" y="13"/>
                    <a:pt x="139" y="13"/>
                  </a:cubicBezTo>
                  <a:cubicBezTo>
                    <a:pt x="139" y="14"/>
                    <a:pt x="139" y="14"/>
                    <a:pt x="139" y="14"/>
                  </a:cubicBezTo>
                </a:path>
              </a:pathLst>
            </a:custGeom>
            <a:grpFill/>
            <a:ln w="6350" cmpd="sng">
              <a:solidFill>
                <a:schemeClr val="bg1"/>
              </a:solidFill>
              <a:round/>
              <a:headEnd/>
              <a:tailEnd/>
            </a:ln>
          </p:spPr>
          <p:txBody>
            <a:bodyPr/>
            <a:lstStyle/>
            <a:p>
              <a:endParaRPr lang="en-GB"/>
            </a:p>
          </p:txBody>
        </p:sp>
        <p:sp>
          <p:nvSpPr>
            <p:cNvPr id="107" name="Freeform 49">
              <a:extLst>
                <a:ext uri="{FF2B5EF4-FFF2-40B4-BE49-F238E27FC236}">
                  <a16:creationId xmlns:a16="http://schemas.microsoft.com/office/drawing/2014/main" id="{9968652C-0A72-EB5A-EFBB-22D8C5F9F179}"/>
                </a:ext>
              </a:extLst>
            </p:cNvPr>
            <p:cNvSpPr>
              <a:spLocks noGrp="1" noRot="1" noMove="1" noResize="1" noEditPoints="1" noAdjustHandles="1" noChangeArrowheads="1" noChangeShapeType="1"/>
            </p:cNvSpPr>
            <p:nvPr/>
          </p:nvSpPr>
          <p:spPr bwMode="auto">
            <a:xfrm>
              <a:off x="6241522" y="3763730"/>
              <a:ext cx="359919" cy="268327"/>
            </a:xfrm>
            <a:custGeom>
              <a:avLst/>
              <a:gdLst/>
              <a:ahLst/>
              <a:cxnLst>
                <a:cxn ang="0">
                  <a:pos x="2" y="16"/>
                </a:cxn>
                <a:cxn ang="0">
                  <a:pos x="5" y="14"/>
                </a:cxn>
                <a:cxn ang="0">
                  <a:pos x="13" y="11"/>
                </a:cxn>
                <a:cxn ang="0">
                  <a:pos x="17" y="24"/>
                </a:cxn>
                <a:cxn ang="0">
                  <a:pos x="11" y="24"/>
                </a:cxn>
                <a:cxn ang="0">
                  <a:pos x="7" y="24"/>
                </a:cxn>
                <a:cxn ang="0">
                  <a:pos x="3" y="30"/>
                </a:cxn>
                <a:cxn ang="0">
                  <a:pos x="7" y="33"/>
                </a:cxn>
                <a:cxn ang="0">
                  <a:pos x="9" y="36"/>
                </a:cxn>
                <a:cxn ang="0">
                  <a:pos x="8" y="36"/>
                </a:cxn>
                <a:cxn ang="0">
                  <a:pos x="8" y="39"/>
                </a:cxn>
                <a:cxn ang="0">
                  <a:pos x="13" y="45"/>
                </a:cxn>
                <a:cxn ang="0">
                  <a:pos x="13" y="61"/>
                </a:cxn>
                <a:cxn ang="0">
                  <a:pos x="32" y="53"/>
                </a:cxn>
                <a:cxn ang="0">
                  <a:pos x="40" y="53"/>
                </a:cxn>
                <a:cxn ang="0">
                  <a:pos x="52" y="58"/>
                </a:cxn>
                <a:cxn ang="0">
                  <a:pos x="64" y="68"/>
                </a:cxn>
                <a:cxn ang="0">
                  <a:pos x="71" y="73"/>
                </a:cxn>
                <a:cxn ang="0">
                  <a:pos x="71" y="81"/>
                </a:cxn>
                <a:cxn ang="0">
                  <a:pos x="81" y="84"/>
                </a:cxn>
                <a:cxn ang="0">
                  <a:pos x="98" y="68"/>
                </a:cxn>
                <a:cxn ang="0">
                  <a:pos x="113" y="61"/>
                </a:cxn>
                <a:cxn ang="0">
                  <a:pos x="107" y="51"/>
                </a:cxn>
                <a:cxn ang="0">
                  <a:pos x="84" y="34"/>
                </a:cxn>
                <a:cxn ang="0">
                  <a:pos x="75" y="19"/>
                </a:cxn>
                <a:cxn ang="0">
                  <a:pos x="63" y="17"/>
                </a:cxn>
                <a:cxn ang="0">
                  <a:pos x="63" y="11"/>
                </a:cxn>
                <a:cxn ang="0">
                  <a:pos x="54" y="5"/>
                </a:cxn>
                <a:cxn ang="0">
                  <a:pos x="46" y="4"/>
                </a:cxn>
                <a:cxn ang="0">
                  <a:pos x="37" y="11"/>
                </a:cxn>
                <a:cxn ang="0">
                  <a:pos x="29" y="17"/>
                </a:cxn>
                <a:cxn ang="0">
                  <a:pos x="19" y="10"/>
                </a:cxn>
                <a:cxn ang="0">
                  <a:pos x="5" y="10"/>
                </a:cxn>
              </a:cxnLst>
              <a:rect l="0" t="0" r="r" b="b"/>
              <a:pathLst>
                <a:path w="115" h="86">
                  <a:moveTo>
                    <a:pt x="0" y="13"/>
                  </a:moveTo>
                  <a:cubicBezTo>
                    <a:pt x="3" y="14"/>
                    <a:pt x="2" y="14"/>
                    <a:pt x="2" y="16"/>
                  </a:cubicBezTo>
                  <a:cubicBezTo>
                    <a:pt x="3" y="17"/>
                    <a:pt x="3" y="21"/>
                    <a:pt x="3" y="17"/>
                  </a:cubicBezTo>
                  <a:cubicBezTo>
                    <a:pt x="3" y="16"/>
                    <a:pt x="5" y="14"/>
                    <a:pt x="5" y="14"/>
                  </a:cubicBezTo>
                  <a:cubicBezTo>
                    <a:pt x="3" y="14"/>
                    <a:pt x="3" y="10"/>
                    <a:pt x="8" y="10"/>
                  </a:cubicBezTo>
                  <a:cubicBezTo>
                    <a:pt x="11" y="8"/>
                    <a:pt x="13" y="8"/>
                    <a:pt x="13" y="11"/>
                  </a:cubicBezTo>
                  <a:cubicBezTo>
                    <a:pt x="13" y="13"/>
                    <a:pt x="13" y="16"/>
                    <a:pt x="17" y="19"/>
                  </a:cubicBezTo>
                  <a:cubicBezTo>
                    <a:pt x="22" y="21"/>
                    <a:pt x="17" y="25"/>
                    <a:pt x="17" y="24"/>
                  </a:cubicBezTo>
                  <a:cubicBezTo>
                    <a:pt x="16" y="22"/>
                    <a:pt x="14" y="22"/>
                    <a:pt x="16" y="24"/>
                  </a:cubicBezTo>
                  <a:cubicBezTo>
                    <a:pt x="16" y="25"/>
                    <a:pt x="11" y="27"/>
                    <a:pt x="11" y="24"/>
                  </a:cubicBezTo>
                  <a:cubicBezTo>
                    <a:pt x="11" y="21"/>
                    <a:pt x="9" y="25"/>
                    <a:pt x="8" y="24"/>
                  </a:cubicBezTo>
                  <a:cubicBezTo>
                    <a:pt x="8" y="22"/>
                    <a:pt x="7" y="25"/>
                    <a:pt x="7" y="24"/>
                  </a:cubicBezTo>
                  <a:cubicBezTo>
                    <a:pt x="7" y="22"/>
                    <a:pt x="3" y="19"/>
                    <a:pt x="5" y="22"/>
                  </a:cubicBezTo>
                  <a:cubicBezTo>
                    <a:pt x="5" y="25"/>
                    <a:pt x="2" y="28"/>
                    <a:pt x="3" y="30"/>
                  </a:cubicBezTo>
                  <a:cubicBezTo>
                    <a:pt x="3" y="31"/>
                    <a:pt x="5" y="36"/>
                    <a:pt x="5" y="34"/>
                  </a:cubicBezTo>
                  <a:cubicBezTo>
                    <a:pt x="7" y="34"/>
                    <a:pt x="5" y="33"/>
                    <a:pt x="7" y="33"/>
                  </a:cubicBezTo>
                  <a:cubicBezTo>
                    <a:pt x="8" y="33"/>
                    <a:pt x="9" y="31"/>
                    <a:pt x="9" y="33"/>
                  </a:cubicBezTo>
                  <a:cubicBezTo>
                    <a:pt x="8" y="36"/>
                    <a:pt x="8" y="36"/>
                    <a:pt x="9" y="36"/>
                  </a:cubicBezTo>
                  <a:cubicBezTo>
                    <a:pt x="11" y="36"/>
                    <a:pt x="11" y="38"/>
                    <a:pt x="9" y="38"/>
                  </a:cubicBezTo>
                  <a:cubicBezTo>
                    <a:pt x="7" y="38"/>
                    <a:pt x="8" y="36"/>
                    <a:pt x="8" y="36"/>
                  </a:cubicBezTo>
                  <a:cubicBezTo>
                    <a:pt x="7" y="36"/>
                    <a:pt x="5" y="41"/>
                    <a:pt x="7" y="41"/>
                  </a:cubicBezTo>
                  <a:cubicBezTo>
                    <a:pt x="8" y="42"/>
                    <a:pt x="7" y="39"/>
                    <a:pt x="8" y="39"/>
                  </a:cubicBezTo>
                  <a:cubicBezTo>
                    <a:pt x="9" y="41"/>
                    <a:pt x="9" y="41"/>
                    <a:pt x="11" y="42"/>
                  </a:cubicBezTo>
                  <a:cubicBezTo>
                    <a:pt x="11" y="44"/>
                    <a:pt x="14" y="44"/>
                    <a:pt x="13" y="45"/>
                  </a:cubicBezTo>
                  <a:cubicBezTo>
                    <a:pt x="11" y="47"/>
                    <a:pt x="11" y="51"/>
                    <a:pt x="13" y="61"/>
                  </a:cubicBezTo>
                  <a:cubicBezTo>
                    <a:pt x="13" y="61"/>
                    <a:pt x="13" y="61"/>
                    <a:pt x="13" y="61"/>
                  </a:cubicBezTo>
                  <a:cubicBezTo>
                    <a:pt x="23" y="61"/>
                    <a:pt x="16" y="58"/>
                    <a:pt x="23" y="55"/>
                  </a:cubicBezTo>
                  <a:cubicBezTo>
                    <a:pt x="28" y="51"/>
                    <a:pt x="31" y="56"/>
                    <a:pt x="32" y="53"/>
                  </a:cubicBezTo>
                  <a:cubicBezTo>
                    <a:pt x="32" y="51"/>
                    <a:pt x="35" y="50"/>
                    <a:pt x="37" y="51"/>
                  </a:cubicBezTo>
                  <a:cubicBezTo>
                    <a:pt x="37" y="53"/>
                    <a:pt x="39" y="50"/>
                    <a:pt x="40" y="53"/>
                  </a:cubicBezTo>
                  <a:cubicBezTo>
                    <a:pt x="40" y="56"/>
                    <a:pt x="46" y="55"/>
                    <a:pt x="46" y="58"/>
                  </a:cubicBezTo>
                  <a:cubicBezTo>
                    <a:pt x="48" y="59"/>
                    <a:pt x="48" y="56"/>
                    <a:pt x="52" y="58"/>
                  </a:cubicBezTo>
                  <a:cubicBezTo>
                    <a:pt x="58" y="59"/>
                    <a:pt x="54" y="62"/>
                    <a:pt x="58" y="64"/>
                  </a:cubicBezTo>
                  <a:cubicBezTo>
                    <a:pt x="63" y="65"/>
                    <a:pt x="61" y="68"/>
                    <a:pt x="64" y="68"/>
                  </a:cubicBezTo>
                  <a:cubicBezTo>
                    <a:pt x="67" y="68"/>
                    <a:pt x="69" y="68"/>
                    <a:pt x="71" y="70"/>
                  </a:cubicBezTo>
                  <a:cubicBezTo>
                    <a:pt x="71" y="72"/>
                    <a:pt x="69" y="70"/>
                    <a:pt x="71" y="73"/>
                  </a:cubicBezTo>
                  <a:cubicBezTo>
                    <a:pt x="71" y="75"/>
                    <a:pt x="69" y="76"/>
                    <a:pt x="71" y="76"/>
                  </a:cubicBezTo>
                  <a:cubicBezTo>
                    <a:pt x="72" y="78"/>
                    <a:pt x="71" y="79"/>
                    <a:pt x="71" y="81"/>
                  </a:cubicBezTo>
                  <a:cubicBezTo>
                    <a:pt x="74" y="81"/>
                    <a:pt x="72" y="82"/>
                    <a:pt x="75" y="82"/>
                  </a:cubicBezTo>
                  <a:cubicBezTo>
                    <a:pt x="80" y="81"/>
                    <a:pt x="77" y="86"/>
                    <a:pt x="81" y="84"/>
                  </a:cubicBezTo>
                  <a:cubicBezTo>
                    <a:pt x="86" y="82"/>
                    <a:pt x="86" y="78"/>
                    <a:pt x="89" y="76"/>
                  </a:cubicBezTo>
                  <a:cubicBezTo>
                    <a:pt x="92" y="75"/>
                    <a:pt x="96" y="76"/>
                    <a:pt x="98" y="68"/>
                  </a:cubicBezTo>
                  <a:cubicBezTo>
                    <a:pt x="100" y="61"/>
                    <a:pt x="103" y="64"/>
                    <a:pt x="106" y="61"/>
                  </a:cubicBezTo>
                  <a:cubicBezTo>
                    <a:pt x="107" y="58"/>
                    <a:pt x="109" y="62"/>
                    <a:pt x="113" y="61"/>
                  </a:cubicBezTo>
                  <a:cubicBezTo>
                    <a:pt x="112" y="55"/>
                    <a:pt x="115" y="55"/>
                    <a:pt x="113" y="55"/>
                  </a:cubicBezTo>
                  <a:cubicBezTo>
                    <a:pt x="110" y="53"/>
                    <a:pt x="109" y="50"/>
                    <a:pt x="107" y="51"/>
                  </a:cubicBezTo>
                  <a:cubicBezTo>
                    <a:pt x="104" y="53"/>
                    <a:pt x="96" y="44"/>
                    <a:pt x="95" y="44"/>
                  </a:cubicBezTo>
                  <a:cubicBezTo>
                    <a:pt x="92" y="44"/>
                    <a:pt x="89" y="39"/>
                    <a:pt x="84" y="34"/>
                  </a:cubicBezTo>
                  <a:cubicBezTo>
                    <a:pt x="80" y="31"/>
                    <a:pt x="81" y="28"/>
                    <a:pt x="78" y="27"/>
                  </a:cubicBezTo>
                  <a:cubicBezTo>
                    <a:pt x="77" y="25"/>
                    <a:pt x="78" y="21"/>
                    <a:pt x="75" y="19"/>
                  </a:cubicBezTo>
                  <a:cubicBezTo>
                    <a:pt x="71" y="17"/>
                    <a:pt x="72" y="21"/>
                    <a:pt x="71" y="19"/>
                  </a:cubicBezTo>
                  <a:cubicBezTo>
                    <a:pt x="67" y="17"/>
                    <a:pt x="66" y="21"/>
                    <a:pt x="63" y="17"/>
                  </a:cubicBezTo>
                  <a:cubicBezTo>
                    <a:pt x="60" y="14"/>
                    <a:pt x="63" y="16"/>
                    <a:pt x="61" y="14"/>
                  </a:cubicBezTo>
                  <a:cubicBezTo>
                    <a:pt x="60" y="13"/>
                    <a:pt x="64" y="13"/>
                    <a:pt x="63" y="11"/>
                  </a:cubicBezTo>
                  <a:cubicBezTo>
                    <a:pt x="58" y="8"/>
                    <a:pt x="64" y="7"/>
                    <a:pt x="60" y="7"/>
                  </a:cubicBezTo>
                  <a:cubicBezTo>
                    <a:pt x="52" y="7"/>
                    <a:pt x="57" y="5"/>
                    <a:pt x="54" y="5"/>
                  </a:cubicBezTo>
                  <a:cubicBezTo>
                    <a:pt x="51" y="4"/>
                    <a:pt x="51" y="0"/>
                    <a:pt x="49" y="2"/>
                  </a:cubicBezTo>
                  <a:cubicBezTo>
                    <a:pt x="48" y="4"/>
                    <a:pt x="45" y="2"/>
                    <a:pt x="46" y="4"/>
                  </a:cubicBezTo>
                  <a:cubicBezTo>
                    <a:pt x="51" y="7"/>
                    <a:pt x="45" y="4"/>
                    <a:pt x="45" y="7"/>
                  </a:cubicBezTo>
                  <a:cubicBezTo>
                    <a:pt x="45" y="10"/>
                    <a:pt x="39" y="7"/>
                    <a:pt x="37" y="11"/>
                  </a:cubicBezTo>
                  <a:cubicBezTo>
                    <a:pt x="35" y="16"/>
                    <a:pt x="39" y="16"/>
                    <a:pt x="39" y="17"/>
                  </a:cubicBezTo>
                  <a:cubicBezTo>
                    <a:pt x="37" y="19"/>
                    <a:pt x="32" y="17"/>
                    <a:pt x="29" y="17"/>
                  </a:cubicBezTo>
                  <a:cubicBezTo>
                    <a:pt x="26" y="17"/>
                    <a:pt x="25" y="19"/>
                    <a:pt x="25" y="17"/>
                  </a:cubicBezTo>
                  <a:cubicBezTo>
                    <a:pt x="20" y="11"/>
                    <a:pt x="22" y="11"/>
                    <a:pt x="19" y="10"/>
                  </a:cubicBezTo>
                  <a:cubicBezTo>
                    <a:pt x="17" y="8"/>
                    <a:pt x="16" y="5"/>
                    <a:pt x="13" y="7"/>
                  </a:cubicBezTo>
                  <a:cubicBezTo>
                    <a:pt x="9" y="7"/>
                    <a:pt x="7" y="8"/>
                    <a:pt x="5" y="10"/>
                  </a:cubicBezTo>
                  <a:cubicBezTo>
                    <a:pt x="2" y="11"/>
                    <a:pt x="0" y="13"/>
                    <a:pt x="0" y="13"/>
                  </a:cubicBezTo>
                </a:path>
              </a:pathLst>
            </a:custGeom>
            <a:grpFill/>
            <a:ln w="6350" cmpd="sng">
              <a:solidFill>
                <a:schemeClr val="bg1"/>
              </a:solidFill>
              <a:round/>
              <a:headEnd/>
              <a:tailEnd/>
            </a:ln>
          </p:spPr>
          <p:txBody>
            <a:bodyPr/>
            <a:lstStyle/>
            <a:p>
              <a:endParaRPr lang="en-GB"/>
            </a:p>
          </p:txBody>
        </p:sp>
        <p:sp>
          <p:nvSpPr>
            <p:cNvPr id="108" name="Freeform 50">
              <a:extLst>
                <a:ext uri="{FF2B5EF4-FFF2-40B4-BE49-F238E27FC236}">
                  <a16:creationId xmlns:a16="http://schemas.microsoft.com/office/drawing/2014/main" id="{54FD241F-35E6-6301-99E4-AEE731F3C3FB}"/>
                </a:ext>
              </a:extLst>
            </p:cNvPr>
            <p:cNvSpPr>
              <a:spLocks noGrp="1" noRot="1" noMove="1" noResize="1" noEditPoints="1" noAdjustHandles="1" noChangeArrowheads="1" noChangeShapeType="1"/>
            </p:cNvSpPr>
            <p:nvPr/>
          </p:nvSpPr>
          <p:spPr bwMode="auto">
            <a:xfrm>
              <a:off x="6329894" y="3667325"/>
              <a:ext cx="435438" cy="295642"/>
            </a:xfrm>
            <a:custGeom>
              <a:avLst/>
              <a:gdLst/>
              <a:ahLst/>
              <a:cxnLst>
                <a:cxn ang="0">
                  <a:pos x="41" y="20"/>
                </a:cxn>
                <a:cxn ang="0">
                  <a:pos x="32" y="25"/>
                </a:cxn>
                <a:cxn ang="0">
                  <a:pos x="20" y="22"/>
                </a:cxn>
                <a:cxn ang="0">
                  <a:pos x="21" y="0"/>
                </a:cxn>
                <a:cxn ang="0">
                  <a:pos x="1" y="11"/>
                </a:cxn>
                <a:cxn ang="0">
                  <a:pos x="11" y="48"/>
                </a:cxn>
                <a:cxn ang="0">
                  <a:pos x="17" y="37"/>
                </a:cxn>
                <a:cxn ang="0">
                  <a:pos x="21" y="33"/>
                </a:cxn>
                <a:cxn ang="0">
                  <a:pos x="32" y="37"/>
                </a:cxn>
                <a:cxn ang="0">
                  <a:pos x="33" y="45"/>
                </a:cxn>
                <a:cxn ang="0">
                  <a:pos x="43" y="50"/>
                </a:cxn>
                <a:cxn ang="0">
                  <a:pos x="50" y="58"/>
                </a:cxn>
                <a:cxn ang="0">
                  <a:pos x="67" y="75"/>
                </a:cxn>
                <a:cxn ang="0">
                  <a:pos x="85" y="86"/>
                </a:cxn>
                <a:cxn ang="0">
                  <a:pos x="91" y="93"/>
                </a:cxn>
                <a:cxn ang="0">
                  <a:pos x="96" y="89"/>
                </a:cxn>
                <a:cxn ang="0">
                  <a:pos x="97" y="75"/>
                </a:cxn>
                <a:cxn ang="0">
                  <a:pos x="91" y="72"/>
                </a:cxn>
                <a:cxn ang="0">
                  <a:pos x="102" y="65"/>
                </a:cxn>
                <a:cxn ang="0">
                  <a:pos x="108" y="54"/>
                </a:cxn>
                <a:cxn ang="0">
                  <a:pos x="116" y="51"/>
                </a:cxn>
                <a:cxn ang="0">
                  <a:pos x="117" y="56"/>
                </a:cxn>
                <a:cxn ang="0">
                  <a:pos x="120" y="61"/>
                </a:cxn>
                <a:cxn ang="0">
                  <a:pos x="130" y="59"/>
                </a:cxn>
                <a:cxn ang="0">
                  <a:pos x="131" y="51"/>
                </a:cxn>
                <a:cxn ang="0">
                  <a:pos x="114" y="47"/>
                </a:cxn>
                <a:cxn ang="0">
                  <a:pos x="119" y="39"/>
                </a:cxn>
                <a:cxn ang="0">
                  <a:pos x="116" y="40"/>
                </a:cxn>
                <a:cxn ang="0">
                  <a:pos x="107" y="47"/>
                </a:cxn>
                <a:cxn ang="0">
                  <a:pos x="101" y="54"/>
                </a:cxn>
                <a:cxn ang="0">
                  <a:pos x="96" y="54"/>
                </a:cxn>
                <a:cxn ang="0">
                  <a:pos x="96" y="51"/>
                </a:cxn>
                <a:cxn ang="0">
                  <a:pos x="85" y="47"/>
                </a:cxn>
                <a:cxn ang="0">
                  <a:pos x="81" y="40"/>
                </a:cxn>
                <a:cxn ang="0">
                  <a:pos x="81" y="31"/>
                </a:cxn>
                <a:cxn ang="0">
                  <a:pos x="70" y="22"/>
                </a:cxn>
                <a:cxn ang="0">
                  <a:pos x="46" y="22"/>
                </a:cxn>
                <a:cxn ang="0">
                  <a:pos x="43" y="14"/>
                </a:cxn>
              </a:cxnLst>
              <a:rect l="0" t="0" r="r" b="b"/>
              <a:pathLst>
                <a:path w="140" h="95">
                  <a:moveTo>
                    <a:pt x="43" y="14"/>
                  </a:moveTo>
                  <a:cubicBezTo>
                    <a:pt x="36" y="20"/>
                    <a:pt x="40" y="19"/>
                    <a:pt x="41" y="20"/>
                  </a:cubicBezTo>
                  <a:cubicBezTo>
                    <a:pt x="43" y="22"/>
                    <a:pt x="38" y="23"/>
                    <a:pt x="36" y="23"/>
                  </a:cubicBezTo>
                  <a:cubicBezTo>
                    <a:pt x="33" y="22"/>
                    <a:pt x="35" y="25"/>
                    <a:pt x="32" y="25"/>
                  </a:cubicBezTo>
                  <a:cubicBezTo>
                    <a:pt x="29" y="25"/>
                    <a:pt x="33" y="22"/>
                    <a:pt x="29" y="20"/>
                  </a:cubicBezTo>
                  <a:cubicBezTo>
                    <a:pt x="23" y="20"/>
                    <a:pt x="20" y="25"/>
                    <a:pt x="20" y="22"/>
                  </a:cubicBezTo>
                  <a:cubicBezTo>
                    <a:pt x="20" y="17"/>
                    <a:pt x="18" y="14"/>
                    <a:pt x="20" y="12"/>
                  </a:cubicBezTo>
                  <a:cubicBezTo>
                    <a:pt x="20" y="11"/>
                    <a:pt x="17" y="11"/>
                    <a:pt x="21" y="0"/>
                  </a:cubicBezTo>
                  <a:cubicBezTo>
                    <a:pt x="20" y="0"/>
                    <a:pt x="6" y="5"/>
                    <a:pt x="3" y="6"/>
                  </a:cubicBezTo>
                  <a:cubicBezTo>
                    <a:pt x="0" y="6"/>
                    <a:pt x="1" y="6"/>
                    <a:pt x="1" y="11"/>
                  </a:cubicBezTo>
                  <a:cubicBezTo>
                    <a:pt x="1" y="14"/>
                    <a:pt x="1" y="48"/>
                    <a:pt x="1" y="48"/>
                  </a:cubicBezTo>
                  <a:cubicBezTo>
                    <a:pt x="4" y="48"/>
                    <a:pt x="9" y="50"/>
                    <a:pt x="11" y="48"/>
                  </a:cubicBezTo>
                  <a:cubicBezTo>
                    <a:pt x="11" y="47"/>
                    <a:pt x="7" y="47"/>
                    <a:pt x="9" y="42"/>
                  </a:cubicBezTo>
                  <a:cubicBezTo>
                    <a:pt x="11" y="37"/>
                    <a:pt x="17" y="40"/>
                    <a:pt x="17" y="37"/>
                  </a:cubicBezTo>
                  <a:cubicBezTo>
                    <a:pt x="17" y="34"/>
                    <a:pt x="23" y="37"/>
                    <a:pt x="18" y="34"/>
                  </a:cubicBezTo>
                  <a:cubicBezTo>
                    <a:pt x="17" y="33"/>
                    <a:pt x="20" y="34"/>
                    <a:pt x="21" y="33"/>
                  </a:cubicBezTo>
                  <a:cubicBezTo>
                    <a:pt x="23" y="31"/>
                    <a:pt x="23" y="34"/>
                    <a:pt x="26" y="36"/>
                  </a:cubicBezTo>
                  <a:cubicBezTo>
                    <a:pt x="29" y="36"/>
                    <a:pt x="24" y="37"/>
                    <a:pt x="32" y="37"/>
                  </a:cubicBezTo>
                  <a:cubicBezTo>
                    <a:pt x="36" y="37"/>
                    <a:pt x="30" y="39"/>
                    <a:pt x="35" y="42"/>
                  </a:cubicBezTo>
                  <a:cubicBezTo>
                    <a:pt x="36" y="44"/>
                    <a:pt x="32" y="44"/>
                    <a:pt x="33" y="45"/>
                  </a:cubicBezTo>
                  <a:cubicBezTo>
                    <a:pt x="35" y="47"/>
                    <a:pt x="32" y="45"/>
                    <a:pt x="35" y="48"/>
                  </a:cubicBezTo>
                  <a:cubicBezTo>
                    <a:pt x="38" y="51"/>
                    <a:pt x="40" y="48"/>
                    <a:pt x="43" y="50"/>
                  </a:cubicBezTo>
                  <a:cubicBezTo>
                    <a:pt x="44" y="51"/>
                    <a:pt x="43" y="48"/>
                    <a:pt x="47" y="50"/>
                  </a:cubicBezTo>
                  <a:cubicBezTo>
                    <a:pt x="50" y="51"/>
                    <a:pt x="49" y="56"/>
                    <a:pt x="50" y="58"/>
                  </a:cubicBezTo>
                  <a:cubicBezTo>
                    <a:pt x="53" y="59"/>
                    <a:pt x="52" y="62"/>
                    <a:pt x="56" y="65"/>
                  </a:cubicBezTo>
                  <a:cubicBezTo>
                    <a:pt x="61" y="70"/>
                    <a:pt x="64" y="75"/>
                    <a:pt x="67" y="75"/>
                  </a:cubicBezTo>
                  <a:cubicBezTo>
                    <a:pt x="68" y="75"/>
                    <a:pt x="76" y="84"/>
                    <a:pt x="79" y="83"/>
                  </a:cubicBezTo>
                  <a:cubicBezTo>
                    <a:pt x="81" y="81"/>
                    <a:pt x="82" y="84"/>
                    <a:pt x="85" y="86"/>
                  </a:cubicBezTo>
                  <a:cubicBezTo>
                    <a:pt x="87" y="86"/>
                    <a:pt x="84" y="86"/>
                    <a:pt x="85" y="92"/>
                  </a:cubicBezTo>
                  <a:cubicBezTo>
                    <a:pt x="90" y="90"/>
                    <a:pt x="90" y="95"/>
                    <a:pt x="91" y="93"/>
                  </a:cubicBezTo>
                  <a:cubicBezTo>
                    <a:pt x="93" y="93"/>
                    <a:pt x="93" y="93"/>
                    <a:pt x="94" y="95"/>
                  </a:cubicBezTo>
                  <a:cubicBezTo>
                    <a:pt x="94" y="93"/>
                    <a:pt x="94" y="92"/>
                    <a:pt x="96" y="89"/>
                  </a:cubicBezTo>
                  <a:cubicBezTo>
                    <a:pt x="99" y="84"/>
                    <a:pt x="101" y="84"/>
                    <a:pt x="97" y="81"/>
                  </a:cubicBezTo>
                  <a:cubicBezTo>
                    <a:pt x="96" y="78"/>
                    <a:pt x="99" y="76"/>
                    <a:pt x="97" y="75"/>
                  </a:cubicBezTo>
                  <a:cubicBezTo>
                    <a:pt x="96" y="73"/>
                    <a:pt x="94" y="76"/>
                    <a:pt x="94" y="73"/>
                  </a:cubicBezTo>
                  <a:cubicBezTo>
                    <a:pt x="94" y="72"/>
                    <a:pt x="93" y="72"/>
                    <a:pt x="91" y="72"/>
                  </a:cubicBezTo>
                  <a:cubicBezTo>
                    <a:pt x="90" y="72"/>
                    <a:pt x="93" y="67"/>
                    <a:pt x="96" y="67"/>
                  </a:cubicBezTo>
                  <a:cubicBezTo>
                    <a:pt x="99" y="69"/>
                    <a:pt x="101" y="69"/>
                    <a:pt x="102" y="65"/>
                  </a:cubicBezTo>
                  <a:cubicBezTo>
                    <a:pt x="105" y="61"/>
                    <a:pt x="101" y="61"/>
                    <a:pt x="105" y="61"/>
                  </a:cubicBezTo>
                  <a:cubicBezTo>
                    <a:pt x="108" y="61"/>
                    <a:pt x="105" y="56"/>
                    <a:pt x="108" y="54"/>
                  </a:cubicBezTo>
                  <a:cubicBezTo>
                    <a:pt x="108" y="53"/>
                    <a:pt x="108" y="56"/>
                    <a:pt x="113" y="54"/>
                  </a:cubicBezTo>
                  <a:cubicBezTo>
                    <a:pt x="116" y="53"/>
                    <a:pt x="114" y="51"/>
                    <a:pt x="116" y="51"/>
                  </a:cubicBezTo>
                  <a:cubicBezTo>
                    <a:pt x="117" y="51"/>
                    <a:pt x="117" y="54"/>
                    <a:pt x="117" y="54"/>
                  </a:cubicBezTo>
                  <a:cubicBezTo>
                    <a:pt x="119" y="54"/>
                    <a:pt x="119" y="54"/>
                    <a:pt x="117" y="56"/>
                  </a:cubicBezTo>
                  <a:cubicBezTo>
                    <a:pt x="116" y="58"/>
                    <a:pt x="114" y="59"/>
                    <a:pt x="116" y="59"/>
                  </a:cubicBezTo>
                  <a:cubicBezTo>
                    <a:pt x="117" y="59"/>
                    <a:pt x="116" y="62"/>
                    <a:pt x="120" y="61"/>
                  </a:cubicBezTo>
                  <a:cubicBezTo>
                    <a:pt x="122" y="59"/>
                    <a:pt x="122" y="59"/>
                    <a:pt x="125" y="62"/>
                  </a:cubicBezTo>
                  <a:cubicBezTo>
                    <a:pt x="128" y="64"/>
                    <a:pt x="128" y="58"/>
                    <a:pt x="130" y="59"/>
                  </a:cubicBezTo>
                  <a:cubicBezTo>
                    <a:pt x="133" y="59"/>
                    <a:pt x="133" y="58"/>
                    <a:pt x="136" y="54"/>
                  </a:cubicBezTo>
                  <a:cubicBezTo>
                    <a:pt x="140" y="53"/>
                    <a:pt x="136" y="54"/>
                    <a:pt x="131" y="51"/>
                  </a:cubicBezTo>
                  <a:cubicBezTo>
                    <a:pt x="125" y="48"/>
                    <a:pt x="126" y="44"/>
                    <a:pt x="123" y="48"/>
                  </a:cubicBezTo>
                  <a:cubicBezTo>
                    <a:pt x="122" y="53"/>
                    <a:pt x="117" y="48"/>
                    <a:pt x="114" y="47"/>
                  </a:cubicBezTo>
                  <a:cubicBezTo>
                    <a:pt x="111" y="45"/>
                    <a:pt x="126" y="39"/>
                    <a:pt x="120" y="37"/>
                  </a:cubicBezTo>
                  <a:cubicBezTo>
                    <a:pt x="119" y="39"/>
                    <a:pt x="119" y="39"/>
                    <a:pt x="119" y="39"/>
                  </a:cubicBezTo>
                  <a:cubicBezTo>
                    <a:pt x="117" y="39"/>
                    <a:pt x="119" y="40"/>
                    <a:pt x="117" y="40"/>
                  </a:cubicBezTo>
                  <a:cubicBezTo>
                    <a:pt x="116" y="40"/>
                    <a:pt x="117" y="39"/>
                    <a:pt x="116" y="40"/>
                  </a:cubicBezTo>
                  <a:cubicBezTo>
                    <a:pt x="113" y="42"/>
                    <a:pt x="111" y="44"/>
                    <a:pt x="110" y="45"/>
                  </a:cubicBezTo>
                  <a:cubicBezTo>
                    <a:pt x="108" y="47"/>
                    <a:pt x="108" y="47"/>
                    <a:pt x="107" y="47"/>
                  </a:cubicBezTo>
                  <a:cubicBezTo>
                    <a:pt x="104" y="48"/>
                    <a:pt x="105" y="50"/>
                    <a:pt x="104" y="50"/>
                  </a:cubicBezTo>
                  <a:cubicBezTo>
                    <a:pt x="102" y="51"/>
                    <a:pt x="101" y="53"/>
                    <a:pt x="101" y="54"/>
                  </a:cubicBezTo>
                  <a:cubicBezTo>
                    <a:pt x="102" y="56"/>
                    <a:pt x="101" y="58"/>
                    <a:pt x="99" y="56"/>
                  </a:cubicBezTo>
                  <a:cubicBezTo>
                    <a:pt x="96" y="54"/>
                    <a:pt x="96" y="54"/>
                    <a:pt x="96" y="54"/>
                  </a:cubicBezTo>
                  <a:cubicBezTo>
                    <a:pt x="97" y="51"/>
                    <a:pt x="97" y="51"/>
                    <a:pt x="97" y="51"/>
                  </a:cubicBezTo>
                  <a:cubicBezTo>
                    <a:pt x="97" y="51"/>
                    <a:pt x="97" y="53"/>
                    <a:pt x="96" y="51"/>
                  </a:cubicBezTo>
                  <a:cubicBezTo>
                    <a:pt x="96" y="50"/>
                    <a:pt x="96" y="50"/>
                    <a:pt x="90" y="50"/>
                  </a:cubicBezTo>
                  <a:cubicBezTo>
                    <a:pt x="85" y="51"/>
                    <a:pt x="85" y="50"/>
                    <a:pt x="85" y="47"/>
                  </a:cubicBezTo>
                  <a:cubicBezTo>
                    <a:pt x="85" y="44"/>
                    <a:pt x="85" y="40"/>
                    <a:pt x="84" y="40"/>
                  </a:cubicBezTo>
                  <a:cubicBezTo>
                    <a:pt x="81" y="40"/>
                    <a:pt x="81" y="40"/>
                    <a:pt x="81" y="40"/>
                  </a:cubicBezTo>
                  <a:cubicBezTo>
                    <a:pt x="81" y="40"/>
                    <a:pt x="81" y="39"/>
                    <a:pt x="81" y="36"/>
                  </a:cubicBezTo>
                  <a:cubicBezTo>
                    <a:pt x="82" y="31"/>
                    <a:pt x="82" y="28"/>
                    <a:pt x="81" y="31"/>
                  </a:cubicBezTo>
                  <a:cubicBezTo>
                    <a:pt x="78" y="33"/>
                    <a:pt x="79" y="26"/>
                    <a:pt x="76" y="25"/>
                  </a:cubicBezTo>
                  <a:cubicBezTo>
                    <a:pt x="73" y="23"/>
                    <a:pt x="73" y="20"/>
                    <a:pt x="70" y="22"/>
                  </a:cubicBezTo>
                  <a:cubicBezTo>
                    <a:pt x="65" y="25"/>
                    <a:pt x="62" y="22"/>
                    <a:pt x="55" y="23"/>
                  </a:cubicBezTo>
                  <a:cubicBezTo>
                    <a:pt x="49" y="25"/>
                    <a:pt x="49" y="25"/>
                    <a:pt x="46" y="22"/>
                  </a:cubicBezTo>
                  <a:cubicBezTo>
                    <a:pt x="44" y="19"/>
                    <a:pt x="43" y="17"/>
                    <a:pt x="43" y="16"/>
                  </a:cubicBezTo>
                  <a:cubicBezTo>
                    <a:pt x="41" y="16"/>
                    <a:pt x="43" y="14"/>
                    <a:pt x="43" y="14"/>
                  </a:cubicBezTo>
                </a:path>
              </a:pathLst>
            </a:custGeom>
            <a:grpFill/>
            <a:ln w="6350" cmpd="sng">
              <a:solidFill>
                <a:schemeClr val="bg1"/>
              </a:solidFill>
              <a:round/>
              <a:headEnd/>
              <a:tailEnd/>
            </a:ln>
          </p:spPr>
          <p:txBody>
            <a:bodyPr/>
            <a:lstStyle/>
            <a:p>
              <a:endParaRPr lang="en-GB"/>
            </a:p>
          </p:txBody>
        </p:sp>
        <p:sp>
          <p:nvSpPr>
            <p:cNvPr id="109" name="Freeform 51">
              <a:extLst>
                <a:ext uri="{FF2B5EF4-FFF2-40B4-BE49-F238E27FC236}">
                  <a16:creationId xmlns:a16="http://schemas.microsoft.com/office/drawing/2014/main" id="{ED0D5711-F48D-8CC0-37EC-061B32D29C9F}"/>
                </a:ext>
              </a:extLst>
            </p:cNvPr>
            <p:cNvSpPr>
              <a:spLocks noGrp="1" noRot="1" noMove="1" noResize="1" noEditPoints="1" noAdjustHandles="1" noChangeArrowheads="1" noChangeShapeType="1"/>
            </p:cNvSpPr>
            <p:nvPr/>
          </p:nvSpPr>
          <p:spPr bwMode="auto">
            <a:xfrm>
              <a:off x="6662498" y="3750877"/>
              <a:ext cx="268333" cy="143001"/>
            </a:xfrm>
            <a:custGeom>
              <a:avLst/>
              <a:gdLst/>
              <a:ahLst/>
              <a:cxnLst>
                <a:cxn ang="0">
                  <a:pos x="13" y="10"/>
                </a:cxn>
                <a:cxn ang="0">
                  <a:pos x="7" y="20"/>
                </a:cxn>
                <a:cxn ang="0">
                  <a:pos x="16" y="21"/>
                </a:cxn>
                <a:cxn ang="0">
                  <a:pos x="24" y="24"/>
                </a:cxn>
                <a:cxn ang="0">
                  <a:pos x="29" y="27"/>
                </a:cxn>
                <a:cxn ang="0">
                  <a:pos x="22" y="32"/>
                </a:cxn>
                <a:cxn ang="0">
                  <a:pos x="18" y="35"/>
                </a:cxn>
                <a:cxn ang="0">
                  <a:pos x="13" y="34"/>
                </a:cxn>
                <a:cxn ang="0">
                  <a:pos x="10" y="37"/>
                </a:cxn>
                <a:cxn ang="0">
                  <a:pos x="9" y="35"/>
                </a:cxn>
                <a:cxn ang="0">
                  <a:pos x="1" y="35"/>
                </a:cxn>
                <a:cxn ang="0">
                  <a:pos x="0" y="38"/>
                </a:cxn>
                <a:cxn ang="0">
                  <a:pos x="10" y="41"/>
                </a:cxn>
                <a:cxn ang="0">
                  <a:pos x="18" y="41"/>
                </a:cxn>
                <a:cxn ang="0">
                  <a:pos x="22" y="44"/>
                </a:cxn>
                <a:cxn ang="0">
                  <a:pos x="29" y="43"/>
                </a:cxn>
                <a:cxn ang="0">
                  <a:pos x="35" y="43"/>
                </a:cxn>
                <a:cxn ang="0">
                  <a:pos x="39" y="35"/>
                </a:cxn>
                <a:cxn ang="0">
                  <a:pos x="45" y="31"/>
                </a:cxn>
                <a:cxn ang="0">
                  <a:pos x="50" y="31"/>
                </a:cxn>
                <a:cxn ang="0">
                  <a:pos x="54" y="32"/>
                </a:cxn>
                <a:cxn ang="0">
                  <a:pos x="59" y="26"/>
                </a:cxn>
                <a:cxn ang="0">
                  <a:pos x="71" y="21"/>
                </a:cxn>
                <a:cxn ang="0">
                  <a:pos x="83" y="15"/>
                </a:cxn>
                <a:cxn ang="0">
                  <a:pos x="86" y="12"/>
                </a:cxn>
                <a:cxn ang="0">
                  <a:pos x="79" y="7"/>
                </a:cxn>
                <a:cxn ang="0">
                  <a:pos x="62" y="4"/>
                </a:cxn>
                <a:cxn ang="0">
                  <a:pos x="47" y="4"/>
                </a:cxn>
                <a:cxn ang="0">
                  <a:pos x="36" y="1"/>
                </a:cxn>
                <a:cxn ang="0">
                  <a:pos x="32" y="9"/>
                </a:cxn>
                <a:cxn ang="0">
                  <a:pos x="18" y="4"/>
                </a:cxn>
                <a:cxn ang="0">
                  <a:pos x="13" y="10"/>
                </a:cxn>
              </a:cxnLst>
              <a:rect l="0" t="0" r="r" b="b"/>
              <a:pathLst>
                <a:path w="86" h="46">
                  <a:moveTo>
                    <a:pt x="13" y="10"/>
                  </a:moveTo>
                  <a:cubicBezTo>
                    <a:pt x="19" y="12"/>
                    <a:pt x="4" y="18"/>
                    <a:pt x="7" y="20"/>
                  </a:cubicBezTo>
                  <a:cubicBezTo>
                    <a:pt x="10" y="21"/>
                    <a:pt x="15" y="26"/>
                    <a:pt x="16" y="21"/>
                  </a:cubicBezTo>
                  <a:cubicBezTo>
                    <a:pt x="19" y="17"/>
                    <a:pt x="18" y="21"/>
                    <a:pt x="24" y="24"/>
                  </a:cubicBezTo>
                  <a:cubicBezTo>
                    <a:pt x="29" y="27"/>
                    <a:pt x="33" y="26"/>
                    <a:pt x="29" y="27"/>
                  </a:cubicBezTo>
                  <a:cubicBezTo>
                    <a:pt x="25" y="31"/>
                    <a:pt x="25" y="32"/>
                    <a:pt x="22" y="32"/>
                  </a:cubicBezTo>
                  <a:cubicBezTo>
                    <a:pt x="21" y="31"/>
                    <a:pt x="21" y="37"/>
                    <a:pt x="18" y="35"/>
                  </a:cubicBezTo>
                  <a:cubicBezTo>
                    <a:pt x="15" y="32"/>
                    <a:pt x="15" y="32"/>
                    <a:pt x="13" y="34"/>
                  </a:cubicBezTo>
                  <a:cubicBezTo>
                    <a:pt x="12" y="35"/>
                    <a:pt x="12" y="34"/>
                    <a:pt x="10" y="37"/>
                  </a:cubicBezTo>
                  <a:cubicBezTo>
                    <a:pt x="9" y="38"/>
                    <a:pt x="10" y="35"/>
                    <a:pt x="9" y="35"/>
                  </a:cubicBezTo>
                  <a:cubicBezTo>
                    <a:pt x="6" y="34"/>
                    <a:pt x="1" y="34"/>
                    <a:pt x="1" y="35"/>
                  </a:cubicBezTo>
                  <a:cubicBezTo>
                    <a:pt x="1" y="38"/>
                    <a:pt x="0" y="35"/>
                    <a:pt x="0" y="38"/>
                  </a:cubicBezTo>
                  <a:cubicBezTo>
                    <a:pt x="0" y="43"/>
                    <a:pt x="10" y="40"/>
                    <a:pt x="10" y="41"/>
                  </a:cubicBezTo>
                  <a:cubicBezTo>
                    <a:pt x="12" y="44"/>
                    <a:pt x="16" y="38"/>
                    <a:pt x="18" y="41"/>
                  </a:cubicBezTo>
                  <a:cubicBezTo>
                    <a:pt x="19" y="46"/>
                    <a:pt x="21" y="43"/>
                    <a:pt x="22" y="44"/>
                  </a:cubicBezTo>
                  <a:cubicBezTo>
                    <a:pt x="24" y="46"/>
                    <a:pt x="24" y="41"/>
                    <a:pt x="29" y="43"/>
                  </a:cubicBezTo>
                  <a:cubicBezTo>
                    <a:pt x="33" y="44"/>
                    <a:pt x="32" y="41"/>
                    <a:pt x="35" y="43"/>
                  </a:cubicBezTo>
                  <a:cubicBezTo>
                    <a:pt x="41" y="41"/>
                    <a:pt x="32" y="37"/>
                    <a:pt x="39" y="35"/>
                  </a:cubicBezTo>
                  <a:cubicBezTo>
                    <a:pt x="45" y="34"/>
                    <a:pt x="42" y="31"/>
                    <a:pt x="45" y="31"/>
                  </a:cubicBezTo>
                  <a:cubicBezTo>
                    <a:pt x="50" y="32"/>
                    <a:pt x="48" y="26"/>
                    <a:pt x="50" y="31"/>
                  </a:cubicBezTo>
                  <a:cubicBezTo>
                    <a:pt x="51" y="35"/>
                    <a:pt x="53" y="31"/>
                    <a:pt x="54" y="32"/>
                  </a:cubicBezTo>
                  <a:cubicBezTo>
                    <a:pt x="57" y="34"/>
                    <a:pt x="57" y="31"/>
                    <a:pt x="59" y="26"/>
                  </a:cubicBezTo>
                  <a:cubicBezTo>
                    <a:pt x="60" y="23"/>
                    <a:pt x="69" y="27"/>
                    <a:pt x="71" y="21"/>
                  </a:cubicBezTo>
                  <a:cubicBezTo>
                    <a:pt x="72" y="18"/>
                    <a:pt x="80" y="17"/>
                    <a:pt x="83" y="15"/>
                  </a:cubicBezTo>
                  <a:cubicBezTo>
                    <a:pt x="85" y="13"/>
                    <a:pt x="85" y="15"/>
                    <a:pt x="86" y="12"/>
                  </a:cubicBezTo>
                  <a:cubicBezTo>
                    <a:pt x="83" y="7"/>
                    <a:pt x="80" y="10"/>
                    <a:pt x="79" y="7"/>
                  </a:cubicBezTo>
                  <a:cubicBezTo>
                    <a:pt x="79" y="4"/>
                    <a:pt x="72" y="4"/>
                    <a:pt x="62" y="4"/>
                  </a:cubicBezTo>
                  <a:cubicBezTo>
                    <a:pt x="50" y="3"/>
                    <a:pt x="50" y="6"/>
                    <a:pt x="47" y="4"/>
                  </a:cubicBezTo>
                  <a:cubicBezTo>
                    <a:pt x="45" y="3"/>
                    <a:pt x="41" y="0"/>
                    <a:pt x="36" y="1"/>
                  </a:cubicBezTo>
                  <a:cubicBezTo>
                    <a:pt x="30" y="3"/>
                    <a:pt x="35" y="10"/>
                    <a:pt x="32" y="9"/>
                  </a:cubicBezTo>
                  <a:cubicBezTo>
                    <a:pt x="29" y="7"/>
                    <a:pt x="22" y="4"/>
                    <a:pt x="18" y="4"/>
                  </a:cubicBezTo>
                  <a:cubicBezTo>
                    <a:pt x="13" y="6"/>
                    <a:pt x="13" y="9"/>
                    <a:pt x="13" y="10"/>
                  </a:cubicBezTo>
                </a:path>
              </a:pathLst>
            </a:custGeom>
            <a:grpFill/>
            <a:ln w="6350" cmpd="sng">
              <a:solidFill>
                <a:schemeClr val="bg1"/>
              </a:solidFill>
              <a:round/>
              <a:headEnd/>
              <a:tailEnd/>
            </a:ln>
          </p:spPr>
          <p:txBody>
            <a:bodyPr/>
            <a:lstStyle/>
            <a:p>
              <a:endParaRPr lang="en-GB"/>
            </a:p>
          </p:txBody>
        </p:sp>
        <p:sp>
          <p:nvSpPr>
            <p:cNvPr id="110" name="Freeform 52">
              <a:extLst>
                <a:ext uri="{FF2B5EF4-FFF2-40B4-BE49-F238E27FC236}">
                  <a16:creationId xmlns:a16="http://schemas.microsoft.com/office/drawing/2014/main" id="{BAC5446A-D592-3F7A-760B-42A0FC208A8C}"/>
                </a:ext>
              </a:extLst>
            </p:cNvPr>
            <p:cNvSpPr>
              <a:spLocks noGrp="1" noRot="1" noMove="1" noResize="1" noEditPoints="1" noAdjustHandles="1" noChangeArrowheads="1" noChangeShapeType="1"/>
            </p:cNvSpPr>
            <p:nvPr/>
          </p:nvSpPr>
          <p:spPr bwMode="auto">
            <a:xfrm>
              <a:off x="6609474" y="3826394"/>
              <a:ext cx="199241" cy="155855"/>
            </a:xfrm>
            <a:custGeom>
              <a:avLst/>
              <a:gdLst/>
              <a:ahLst/>
              <a:cxnLst>
                <a:cxn ang="0">
                  <a:pos x="31" y="9"/>
                </a:cxn>
                <a:cxn ang="0">
                  <a:pos x="26" y="8"/>
                </a:cxn>
                <a:cxn ang="0">
                  <a:pos x="27" y="5"/>
                </a:cxn>
                <a:cxn ang="0">
                  <a:pos x="27" y="3"/>
                </a:cxn>
                <a:cxn ang="0">
                  <a:pos x="26" y="0"/>
                </a:cxn>
                <a:cxn ang="0">
                  <a:pos x="23" y="3"/>
                </a:cxn>
                <a:cxn ang="0">
                  <a:pos x="18" y="3"/>
                </a:cxn>
                <a:cxn ang="0">
                  <a:pos x="15" y="9"/>
                </a:cxn>
                <a:cxn ang="0">
                  <a:pos x="12" y="14"/>
                </a:cxn>
                <a:cxn ang="0">
                  <a:pos x="6" y="16"/>
                </a:cxn>
                <a:cxn ang="0">
                  <a:pos x="1" y="20"/>
                </a:cxn>
                <a:cxn ang="0">
                  <a:pos x="4" y="22"/>
                </a:cxn>
                <a:cxn ang="0">
                  <a:pos x="7" y="23"/>
                </a:cxn>
                <a:cxn ang="0">
                  <a:pos x="7" y="30"/>
                </a:cxn>
                <a:cxn ang="0">
                  <a:pos x="6" y="37"/>
                </a:cxn>
                <a:cxn ang="0">
                  <a:pos x="4" y="44"/>
                </a:cxn>
                <a:cxn ang="0">
                  <a:pos x="7" y="44"/>
                </a:cxn>
                <a:cxn ang="0">
                  <a:pos x="14" y="42"/>
                </a:cxn>
                <a:cxn ang="0">
                  <a:pos x="17" y="44"/>
                </a:cxn>
                <a:cxn ang="0">
                  <a:pos x="18" y="39"/>
                </a:cxn>
                <a:cxn ang="0">
                  <a:pos x="24" y="39"/>
                </a:cxn>
                <a:cxn ang="0">
                  <a:pos x="24" y="34"/>
                </a:cxn>
                <a:cxn ang="0">
                  <a:pos x="31" y="30"/>
                </a:cxn>
                <a:cxn ang="0">
                  <a:pos x="32" y="34"/>
                </a:cxn>
                <a:cxn ang="0">
                  <a:pos x="35" y="37"/>
                </a:cxn>
                <a:cxn ang="0">
                  <a:pos x="38" y="47"/>
                </a:cxn>
                <a:cxn ang="0">
                  <a:pos x="44" y="44"/>
                </a:cxn>
                <a:cxn ang="0">
                  <a:pos x="47" y="41"/>
                </a:cxn>
                <a:cxn ang="0">
                  <a:pos x="52" y="41"/>
                </a:cxn>
                <a:cxn ang="0">
                  <a:pos x="55" y="41"/>
                </a:cxn>
                <a:cxn ang="0">
                  <a:pos x="60" y="42"/>
                </a:cxn>
                <a:cxn ang="0">
                  <a:pos x="63" y="39"/>
                </a:cxn>
                <a:cxn ang="0">
                  <a:pos x="61" y="33"/>
                </a:cxn>
                <a:cxn ang="0">
                  <a:pos x="61" y="28"/>
                </a:cxn>
                <a:cxn ang="0">
                  <a:pos x="55" y="28"/>
                </a:cxn>
                <a:cxn ang="0">
                  <a:pos x="54" y="23"/>
                </a:cxn>
                <a:cxn ang="0">
                  <a:pos x="52" y="19"/>
                </a:cxn>
                <a:cxn ang="0">
                  <a:pos x="46" y="19"/>
                </a:cxn>
                <a:cxn ang="0">
                  <a:pos x="40" y="20"/>
                </a:cxn>
                <a:cxn ang="0">
                  <a:pos x="35" y="17"/>
                </a:cxn>
                <a:cxn ang="0">
                  <a:pos x="27" y="17"/>
                </a:cxn>
                <a:cxn ang="0">
                  <a:pos x="17" y="14"/>
                </a:cxn>
                <a:cxn ang="0">
                  <a:pos x="18" y="11"/>
                </a:cxn>
                <a:cxn ang="0">
                  <a:pos x="26" y="11"/>
                </a:cxn>
                <a:cxn ang="0">
                  <a:pos x="27" y="13"/>
                </a:cxn>
                <a:cxn ang="0">
                  <a:pos x="31" y="9"/>
                </a:cxn>
              </a:cxnLst>
              <a:rect l="0" t="0" r="r" b="b"/>
              <a:pathLst>
                <a:path w="64" h="50">
                  <a:moveTo>
                    <a:pt x="31" y="9"/>
                  </a:moveTo>
                  <a:cubicBezTo>
                    <a:pt x="26" y="11"/>
                    <a:pt x="27" y="8"/>
                    <a:pt x="26" y="8"/>
                  </a:cubicBezTo>
                  <a:cubicBezTo>
                    <a:pt x="24" y="8"/>
                    <a:pt x="26" y="6"/>
                    <a:pt x="27" y="5"/>
                  </a:cubicBezTo>
                  <a:cubicBezTo>
                    <a:pt x="29" y="3"/>
                    <a:pt x="29" y="3"/>
                    <a:pt x="27" y="3"/>
                  </a:cubicBezTo>
                  <a:cubicBezTo>
                    <a:pt x="27" y="3"/>
                    <a:pt x="27" y="0"/>
                    <a:pt x="26" y="0"/>
                  </a:cubicBezTo>
                  <a:cubicBezTo>
                    <a:pt x="24" y="0"/>
                    <a:pt x="26" y="2"/>
                    <a:pt x="23" y="3"/>
                  </a:cubicBezTo>
                  <a:cubicBezTo>
                    <a:pt x="18" y="5"/>
                    <a:pt x="18" y="2"/>
                    <a:pt x="18" y="3"/>
                  </a:cubicBezTo>
                  <a:cubicBezTo>
                    <a:pt x="15" y="5"/>
                    <a:pt x="18" y="9"/>
                    <a:pt x="15" y="9"/>
                  </a:cubicBezTo>
                  <a:cubicBezTo>
                    <a:pt x="10" y="9"/>
                    <a:pt x="15" y="9"/>
                    <a:pt x="12" y="14"/>
                  </a:cubicBezTo>
                  <a:cubicBezTo>
                    <a:pt x="10" y="17"/>
                    <a:pt x="9" y="17"/>
                    <a:pt x="6" y="16"/>
                  </a:cubicBezTo>
                  <a:cubicBezTo>
                    <a:pt x="3" y="16"/>
                    <a:pt x="0" y="20"/>
                    <a:pt x="1" y="20"/>
                  </a:cubicBezTo>
                  <a:cubicBezTo>
                    <a:pt x="3" y="20"/>
                    <a:pt x="4" y="20"/>
                    <a:pt x="4" y="22"/>
                  </a:cubicBezTo>
                  <a:cubicBezTo>
                    <a:pt x="4" y="25"/>
                    <a:pt x="6" y="22"/>
                    <a:pt x="7" y="23"/>
                  </a:cubicBezTo>
                  <a:cubicBezTo>
                    <a:pt x="9" y="25"/>
                    <a:pt x="6" y="27"/>
                    <a:pt x="7" y="30"/>
                  </a:cubicBezTo>
                  <a:cubicBezTo>
                    <a:pt x="10" y="33"/>
                    <a:pt x="9" y="33"/>
                    <a:pt x="6" y="37"/>
                  </a:cubicBezTo>
                  <a:cubicBezTo>
                    <a:pt x="4" y="41"/>
                    <a:pt x="4" y="42"/>
                    <a:pt x="4" y="44"/>
                  </a:cubicBezTo>
                  <a:cubicBezTo>
                    <a:pt x="6" y="47"/>
                    <a:pt x="7" y="47"/>
                    <a:pt x="7" y="44"/>
                  </a:cubicBezTo>
                  <a:cubicBezTo>
                    <a:pt x="9" y="42"/>
                    <a:pt x="10" y="42"/>
                    <a:pt x="14" y="42"/>
                  </a:cubicBezTo>
                  <a:cubicBezTo>
                    <a:pt x="15" y="41"/>
                    <a:pt x="17" y="44"/>
                    <a:pt x="17" y="44"/>
                  </a:cubicBezTo>
                  <a:cubicBezTo>
                    <a:pt x="18" y="44"/>
                    <a:pt x="17" y="41"/>
                    <a:pt x="18" y="39"/>
                  </a:cubicBezTo>
                  <a:cubicBezTo>
                    <a:pt x="21" y="37"/>
                    <a:pt x="23" y="41"/>
                    <a:pt x="24" y="39"/>
                  </a:cubicBezTo>
                  <a:cubicBezTo>
                    <a:pt x="26" y="37"/>
                    <a:pt x="23" y="36"/>
                    <a:pt x="24" y="34"/>
                  </a:cubicBezTo>
                  <a:cubicBezTo>
                    <a:pt x="27" y="33"/>
                    <a:pt x="26" y="28"/>
                    <a:pt x="31" y="30"/>
                  </a:cubicBezTo>
                  <a:cubicBezTo>
                    <a:pt x="35" y="31"/>
                    <a:pt x="32" y="33"/>
                    <a:pt x="32" y="34"/>
                  </a:cubicBezTo>
                  <a:cubicBezTo>
                    <a:pt x="33" y="36"/>
                    <a:pt x="35" y="31"/>
                    <a:pt x="35" y="37"/>
                  </a:cubicBezTo>
                  <a:cubicBezTo>
                    <a:pt x="33" y="47"/>
                    <a:pt x="35" y="50"/>
                    <a:pt x="38" y="47"/>
                  </a:cubicBezTo>
                  <a:cubicBezTo>
                    <a:pt x="41" y="45"/>
                    <a:pt x="44" y="45"/>
                    <a:pt x="44" y="44"/>
                  </a:cubicBezTo>
                  <a:cubicBezTo>
                    <a:pt x="44" y="42"/>
                    <a:pt x="46" y="42"/>
                    <a:pt x="47" y="41"/>
                  </a:cubicBezTo>
                  <a:cubicBezTo>
                    <a:pt x="49" y="39"/>
                    <a:pt x="54" y="39"/>
                    <a:pt x="52" y="41"/>
                  </a:cubicBezTo>
                  <a:cubicBezTo>
                    <a:pt x="50" y="44"/>
                    <a:pt x="52" y="44"/>
                    <a:pt x="55" y="41"/>
                  </a:cubicBezTo>
                  <a:cubicBezTo>
                    <a:pt x="58" y="39"/>
                    <a:pt x="61" y="41"/>
                    <a:pt x="60" y="42"/>
                  </a:cubicBezTo>
                  <a:cubicBezTo>
                    <a:pt x="63" y="42"/>
                    <a:pt x="64" y="41"/>
                    <a:pt x="63" y="39"/>
                  </a:cubicBezTo>
                  <a:cubicBezTo>
                    <a:pt x="60" y="37"/>
                    <a:pt x="63" y="34"/>
                    <a:pt x="61" y="33"/>
                  </a:cubicBezTo>
                  <a:cubicBezTo>
                    <a:pt x="60" y="31"/>
                    <a:pt x="61" y="30"/>
                    <a:pt x="61" y="28"/>
                  </a:cubicBezTo>
                  <a:cubicBezTo>
                    <a:pt x="60" y="27"/>
                    <a:pt x="55" y="25"/>
                    <a:pt x="55" y="28"/>
                  </a:cubicBezTo>
                  <a:cubicBezTo>
                    <a:pt x="55" y="30"/>
                    <a:pt x="52" y="27"/>
                    <a:pt x="54" y="23"/>
                  </a:cubicBezTo>
                  <a:cubicBezTo>
                    <a:pt x="54" y="22"/>
                    <a:pt x="50" y="22"/>
                    <a:pt x="52" y="19"/>
                  </a:cubicBezTo>
                  <a:cubicBezTo>
                    <a:pt x="49" y="17"/>
                    <a:pt x="50" y="20"/>
                    <a:pt x="46" y="19"/>
                  </a:cubicBezTo>
                  <a:cubicBezTo>
                    <a:pt x="41" y="17"/>
                    <a:pt x="41" y="22"/>
                    <a:pt x="40" y="20"/>
                  </a:cubicBezTo>
                  <a:cubicBezTo>
                    <a:pt x="38" y="19"/>
                    <a:pt x="37" y="22"/>
                    <a:pt x="35" y="17"/>
                  </a:cubicBezTo>
                  <a:cubicBezTo>
                    <a:pt x="33" y="14"/>
                    <a:pt x="29" y="20"/>
                    <a:pt x="27" y="17"/>
                  </a:cubicBezTo>
                  <a:cubicBezTo>
                    <a:pt x="27" y="16"/>
                    <a:pt x="17" y="19"/>
                    <a:pt x="17" y="14"/>
                  </a:cubicBezTo>
                  <a:cubicBezTo>
                    <a:pt x="17" y="11"/>
                    <a:pt x="18" y="14"/>
                    <a:pt x="18" y="11"/>
                  </a:cubicBezTo>
                  <a:cubicBezTo>
                    <a:pt x="18" y="9"/>
                    <a:pt x="23" y="9"/>
                    <a:pt x="26" y="11"/>
                  </a:cubicBezTo>
                  <a:cubicBezTo>
                    <a:pt x="27" y="11"/>
                    <a:pt x="26" y="14"/>
                    <a:pt x="27" y="13"/>
                  </a:cubicBezTo>
                  <a:cubicBezTo>
                    <a:pt x="29" y="9"/>
                    <a:pt x="29" y="11"/>
                    <a:pt x="31" y="9"/>
                  </a:cubicBezTo>
                </a:path>
              </a:pathLst>
            </a:custGeom>
            <a:grpFill/>
            <a:ln w="6350" cmpd="sng">
              <a:solidFill>
                <a:schemeClr val="bg1"/>
              </a:solidFill>
              <a:round/>
              <a:headEnd/>
              <a:tailEnd/>
            </a:ln>
          </p:spPr>
          <p:txBody>
            <a:bodyPr/>
            <a:lstStyle/>
            <a:p>
              <a:endParaRPr lang="en-GB"/>
            </a:p>
          </p:txBody>
        </p:sp>
        <p:sp>
          <p:nvSpPr>
            <p:cNvPr id="111" name="Freeform 53">
              <a:extLst>
                <a:ext uri="{FF2B5EF4-FFF2-40B4-BE49-F238E27FC236}">
                  <a16:creationId xmlns:a16="http://schemas.microsoft.com/office/drawing/2014/main" id="{D36E2532-F723-37A1-F10A-C759B63DDFAD}"/>
                </a:ext>
              </a:extLst>
            </p:cNvPr>
            <p:cNvSpPr>
              <a:spLocks noGrp="1" noRot="1" noMove="1" noResize="1" noEditPoints="1" noAdjustHandles="1" noChangeArrowheads="1" noChangeShapeType="1"/>
            </p:cNvSpPr>
            <p:nvPr/>
          </p:nvSpPr>
          <p:spPr bwMode="auto">
            <a:xfrm>
              <a:off x="7912574" y="4346981"/>
              <a:ext cx="53024" cy="126933"/>
            </a:xfrm>
            <a:custGeom>
              <a:avLst/>
              <a:gdLst/>
              <a:ahLst/>
              <a:cxnLst>
                <a:cxn ang="0">
                  <a:pos x="3" y="12"/>
                </a:cxn>
                <a:cxn ang="0">
                  <a:pos x="11" y="3"/>
                </a:cxn>
                <a:cxn ang="0">
                  <a:pos x="14" y="3"/>
                </a:cxn>
                <a:cxn ang="0">
                  <a:pos x="16" y="9"/>
                </a:cxn>
                <a:cxn ang="0">
                  <a:pos x="13" y="22"/>
                </a:cxn>
                <a:cxn ang="0">
                  <a:pos x="8" y="34"/>
                </a:cxn>
                <a:cxn ang="0">
                  <a:pos x="5" y="33"/>
                </a:cxn>
                <a:cxn ang="0">
                  <a:pos x="2" y="26"/>
                </a:cxn>
                <a:cxn ang="0">
                  <a:pos x="3" y="12"/>
                </a:cxn>
              </a:cxnLst>
              <a:rect l="0" t="0" r="r" b="b"/>
              <a:pathLst>
                <a:path w="17" h="41">
                  <a:moveTo>
                    <a:pt x="3" y="12"/>
                  </a:moveTo>
                  <a:cubicBezTo>
                    <a:pt x="8" y="6"/>
                    <a:pt x="10" y="4"/>
                    <a:pt x="11" y="3"/>
                  </a:cubicBezTo>
                  <a:cubicBezTo>
                    <a:pt x="13" y="3"/>
                    <a:pt x="13" y="0"/>
                    <a:pt x="14" y="3"/>
                  </a:cubicBezTo>
                  <a:cubicBezTo>
                    <a:pt x="17" y="6"/>
                    <a:pt x="14" y="6"/>
                    <a:pt x="16" y="9"/>
                  </a:cubicBezTo>
                  <a:cubicBezTo>
                    <a:pt x="16" y="11"/>
                    <a:pt x="14" y="14"/>
                    <a:pt x="13" y="22"/>
                  </a:cubicBezTo>
                  <a:cubicBezTo>
                    <a:pt x="11" y="31"/>
                    <a:pt x="8" y="28"/>
                    <a:pt x="8" y="34"/>
                  </a:cubicBezTo>
                  <a:cubicBezTo>
                    <a:pt x="8" y="41"/>
                    <a:pt x="7" y="36"/>
                    <a:pt x="5" y="33"/>
                  </a:cubicBezTo>
                  <a:cubicBezTo>
                    <a:pt x="5" y="30"/>
                    <a:pt x="3" y="33"/>
                    <a:pt x="2" y="26"/>
                  </a:cubicBezTo>
                  <a:cubicBezTo>
                    <a:pt x="0" y="22"/>
                    <a:pt x="0" y="19"/>
                    <a:pt x="3" y="12"/>
                  </a:cubicBezTo>
                </a:path>
              </a:pathLst>
            </a:custGeom>
            <a:grpFill/>
            <a:ln w="6350" cmpd="sng">
              <a:solidFill>
                <a:schemeClr val="bg1"/>
              </a:solidFill>
              <a:round/>
              <a:headEnd/>
              <a:tailEnd/>
            </a:ln>
          </p:spPr>
          <p:txBody>
            <a:bodyPr/>
            <a:lstStyle/>
            <a:p>
              <a:endParaRPr lang="en-GB"/>
            </a:p>
          </p:txBody>
        </p:sp>
        <p:sp>
          <p:nvSpPr>
            <p:cNvPr id="112" name="Freeform 54">
              <a:extLst>
                <a:ext uri="{FF2B5EF4-FFF2-40B4-BE49-F238E27FC236}">
                  <a16:creationId xmlns:a16="http://schemas.microsoft.com/office/drawing/2014/main" id="{9B89A76E-1036-B499-C2D4-A2F5E7A215BC}"/>
                </a:ext>
              </a:extLst>
            </p:cNvPr>
            <p:cNvSpPr>
              <a:spLocks noGrp="1" noRot="1" noMove="1" noResize="1" noEditPoints="1" noAdjustHandles="1" noChangeArrowheads="1" noChangeShapeType="1"/>
            </p:cNvSpPr>
            <p:nvPr/>
          </p:nvSpPr>
          <p:spPr bwMode="auto">
            <a:xfrm>
              <a:off x="8025049" y="3760517"/>
              <a:ext cx="155858" cy="189597"/>
            </a:xfrm>
            <a:custGeom>
              <a:avLst/>
              <a:gdLst/>
              <a:ahLst/>
              <a:cxnLst>
                <a:cxn ang="0">
                  <a:pos x="0" y="34"/>
                </a:cxn>
                <a:cxn ang="0">
                  <a:pos x="3" y="37"/>
                </a:cxn>
                <a:cxn ang="0">
                  <a:pos x="7" y="42"/>
                </a:cxn>
                <a:cxn ang="0">
                  <a:pos x="6" y="48"/>
                </a:cxn>
                <a:cxn ang="0">
                  <a:pos x="4" y="51"/>
                </a:cxn>
                <a:cxn ang="0">
                  <a:pos x="4" y="54"/>
                </a:cxn>
                <a:cxn ang="0">
                  <a:pos x="6" y="57"/>
                </a:cxn>
                <a:cxn ang="0">
                  <a:pos x="9" y="59"/>
                </a:cxn>
                <a:cxn ang="0">
                  <a:pos x="12" y="57"/>
                </a:cxn>
                <a:cxn ang="0">
                  <a:pos x="14" y="57"/>
                </a:cxn>
                <a:cxn ang="0">
                  <a:pos x="18" y="57"/>
                </a:cxn>
                <a:cxn ang="0">
                  <a:pos x="21" y="53"/>
                </a:cxn>
                <a:cxn ang="0">
                  <a:pos x="30" y="51"/>
                </a:cxn>
                <a:cxn ang="0">
                  <a:pos x="32" y="48"/>
                </a:cxn>
                <a:cxn ang="0">
                  <a:pos x="27" y="45"/>
                </a:cxn>
                <a:cxn ang="0">
                  <a:pos x="24" y="42"/>
                </a:cxn>
                <a:cxn ang="0">
                  <a:pos x="24" y="39"/>
                </a:cxn>
                <a:cxn ang="0">
                  <a:pos x="27" y="34"/>
                </a:cxn>
                <a:cxn ang="0">
                  <a:pos x="33" y="31"/>
                </a:cxn>
                <a:cxn ang="0">
                  <a:pos x="41" y="25"/>
                </a:cxn>
                <a:cxn ang="0">
                  <a:pos x="43" y="19"/>
                </a:cxn>
                <a:cxn ang="0">
                  <a:pos x="43" y="14"/>
                </a:cxn>
                <a:cxn ang="0">
                  <a:pos x="47" y="8"/>
                </a:cxn>
                <a:cxn ang="0">
                  <a:pos x="50" y="8"/>
                </a:cxn>
                <a:cxn ang="0">
                  <a:pos x="49" y="6"/>
                </a:cxn>
                <a:cxn ang="0">
                  <a:pos x="47" y="5"/>
                </a:cxn>
                <a:cxn ang="0">
                  <a:pos x="44" y="0"/>
                </a:cxn>
                <a:cxn ang="0">
                  <a:pos x="41" y="6"/>
                </a:cxn>
                <a:cxn ang="0">
                  <a:pos x="36" y="11"/>
                </a:cxn>
                <a:cxn ang="0">
                  <a:pos x="33" y="11"/>
                </a:cxn>
                <a:cxn ang="0">
                  <a:pos x="29" y="12"/>
                </a:cxn>
                <a:cxn ang="0">
                  <a:pos x="30" y="17"/>
                </a:cxn>
                <a:cxn ang="0">
                  <a:pos x="27" y="17"/>
                </a:cxn>
                <a:cxn ang="0">
                  <a:pos x="23" y="17"/>
                </a:cxn>
                <a:cxn ang="0">
                  <a:pos x="20" y="14"/>
                </a:cxn>
                <a:cxn ang="0">
                  <a:pos x="18" y="15"/>
                </a:cxn>
                <a:cxn ang="0">
                  <a:pos x="17" y="19"/>
                </a:cxn>
                <a:cxn ang="0">
                  <a:pos x="12" y="23"/>
                </a:cxn>
                <a:cxn ang="0">
                  <a:pos x="9" y="25"/>
                </a:cxn>
                <a:cxn ang="0">
                  <a:pos x="7" y="26"/>
                </a:cxn>
                <a:cxn ang="0">
                  <a:pos x="4" y="28"/>
                </a:cxn>
                <a:cxn ang="0">
                  <a:pos x="0" y="33"/>
                </a:cxn>
                <a:cxn ang="0">
                  <a:pos x="0" y="34"/>
                </a:cxn>
              </a:cxnLst>
              <a:rect l="0" t="0" r="r" b="b"/>
              <a:pathLst>
                <a:path w="50" h="61">
                  <a:moveTo>
                    <a:pt x="0" y="34"/>
                  </a:moveTo>
                  <a:cubicBezTo>
                    <a:pt x="0" y="36"/>
                    <a:pt x="1" y="39"/>
                    <a:pt x="3" y="37"/>
                  </a:cubicBezTo>
                  <a:cubicBezTo>
                    <a:pt x="4" y="36"/>
                    <a:pt x="9" y="39"/>
                    <a:pt x="7" y="42"/>
                  </a:cubicBezTo>
                  <a:cubicBezTo>
                    <a:pt x="7" y="45"/>
                    <a:pt x="4" y="47"/>
                    <a:pt x="6" y="48"/>
                  </a:cubicBezTo>
                  <a:cubicBezTo>
                    <a:pt x="7" y="50"/>
                    <a:pt x="4" y="48"/>
                    <a:pt x="4" y="51"/>
                  </a:cubicBezTo>
                  <a:cubicBezTo>
                    <a:pt x="3" y="54"/>
                    <a:pt x="0" y="54"/>
                    <a:pt x="4" y="54"/>
                  </a:cubicBezTo>
                  <a:cubicBezTo>
                    <a:pt x="7" y="56"/>
                    <a:pt x="1" y="56"/>
                    <a:pt x="6" y="57"/>
                  </a:cubicBezTo>
                  <a:cubicBezTo>
                    <a:pt x="9" y="57"/>
                    <a:pt x="6" y="61"/>
                    <a:pt x="9" y="59"/>
                  </a:cubicBezTo>
                  <a:cubicBezTo>
                    <a:pt x="11" y="57"/>
                    <a:pt x="9" y="54"/>
                    <a:pt x="12" y="57"/>
                  </a:cubicBezTo>
                  <a:cubicBezTo>
                    <a:pt x="14" y="59"/>
                    <a:pt x="14" y="59"/>
                    <a:pt x="14" y="57"/>
                  </a:cubicBezTo>
                  <a:cubicBezTo>
                    <a:pt x="15" y="56"/>
                    <a:pt x="17" y="57"/>
                    <a:pt x="18" y="57"/>
                  </a:cubicBezTo>
                  <a:cubicBezTo>
                    <a:pt x="18" y="56"/>
                    <a:pt x="18" y="54"/>
                    <a:pt x="21" y="53"/>
                  </a:cubicBezTo>
                  <a:cubicBezTo>
                    <a:pt x="26" y="51"/>
                    <a:pt x="27" y="53"/>
                    <a:pt x="30" y="51"/>
                  </a:cubicBezTo>
                  <a:cubicBezTo>
                    <a:pt x="32" y="51"/>
                    <a:pt x="29" y="50"/>
                    <a:pt x="32" y="48"/>
                  </a:cubicBezTo>
                  <a:cubicBezTo>
                    <a:pt x="30" y="47"/>
                    <a:pt x="30" y="48"/>
                    <a:pt x="27" y="45"/>
                  </a:cubicBezTo>
                  <a:cubicBezTo>
                    <a:pt x="26" y="42"/>
                    <a:pt x="24" y="43"/>
                    <a:pt x="24" y="42"/>
                  </a:cubicBezTo>
                  <a:cubicBezTo>
                    <a:pt x="23" y="40"/>
                    <a:pt x="26" y="43"/>
                    <a:pt x="24" y="39"/>
                  </a:cubicBezTo>
                  <a:cubicBezTo>
                    <a:pt x="24" y="34"/>
                    <a:pt x="26" y="37"/>
                    <a:pt x="27" y="34"/>
                  </a:cubicBezTo>
                  <a:cubicBezTo>
                    <a:pt x="29" y="31"/>
                    <a:pt x="29" y="36"/>
                    <a:pt x="33" y="31"/>
                  </a:cubicBezTo>
                  <a:cubicBezTo>
                    <a:pt x="38" y="28"/>
                    <a:pt x="40" y="25"/>
                    <a:pt x="41" y="25"/>
                  </a:cubicBezTo>
                  <a:cubicBezTo>
                    <a:pt x="43" y="25"/>
                    <a:pt x="43" y="20"/>
                    <a:pt x="43" y="19"/>
                  </a:cubicBezTo>
                  <a:cubicBezTo>
                    <a:pt x="43" y="17"/>
                    <a:pt x="41" y="17"/>
                    <a:pt x="43" y="14"/>
                  </a:cubicBezTo>
                  <a:cubicBezTo>
                    <a:pt x="46" y="11"/>
                    <a:pt x="46" y="9"/>
                    <a:pt x="47" y="8"/>
                  </a:cubicBezTo>
                  <a:cubicBezTo>
                    <a:pt x="49" y="8"/>
                    <a:pt x="49" y="9"/>
                    <a:pt x="50" y="8"/>
                  </a:cubicBezTo>
                  <a:cubicBezTo>
                    <a:pt x="49" y="6"/>
                    <a:pt x="49" y="6"/>
                    <a:pt x="49" y="6"/>
                  </a:cubicBezTo>
                  <a:cubicBezTo>
                    <a:pt x="49" y="3"/>
                    <a:pt x="49" y="6"/>
                    <a:pt x="47" y="5"/>
                  </a:cubicBezTo>
                  <a:cubicBezTo>
                    <a:pt x="46" y="3"/>
                    <a:pt x="47" y="2"/>
                    <a:pt x="44" y="0"/>
                  </a:cubicBezTo>
                  <a:cubicBezTo>
                    <a:pt x="41" y="0"/>
                    <a:pt x="44" y="8"/>
                    <a:pt x="41" y="6"/>
                  </a:cubicBezTo>
                  <a:cubicBezTo>
                    <a:pt x="38" y="6"/>
                    <a:pt x="40" y="9"/>
                    <a:pt x="36" y="11"/>
                  </a:cubicBezTo>
                  <a:cubicBezTo>
                    <a:pt x="35" y="12"/>
                    <a:pt x="36" y="11"/>
                    <a:pt x="33" y="11"/>
                  </a:cubicBezTo>
                  <a:cubicBezTo>
                    <a:pt x="32" y="12"/>
                    <a:pt x="29" y="9"/>
                    <a:pt x="29" y="12"/>
                  </a:cubicBezTo>
                  <a:cubicBezTo>
                    <a:pt x="29" y="15"/>
                    <a:pt x="32" y="15"/>
                    <a:pt x="30" y="17"/>
                  </a:cubicBezTo>
                  <a:cubicBezTo>
                    <a:pt x="29" y="19"/>
                    <a:pt x="29" y="17"/>
                    <a:pt x="27" y="17"/>
                  </a:cubicBezTo>
                  <a:cubicBezTo>
                    <a:pt x="26" y="19"/>
                    <a:pt x="24" y="17"/>
                    <a:pt x="23" y="17"/>
                  </a:cubicBezTo>
                  <a:cubicBezTo>
                    <a:pt x="21" y="17"/>
                    <a:pt x="21" y="12"/>
                    <a:pt x="20" y="14"/>
                  </a:cubicBezTo>
                  <a:cubicBezTo>
                    <a:pt x="18" y="15"/>
                    <a:pt x="20" y="14"/>
                    <a:pt x="18" y="15"/>
                  </a:cubicBezTo>
                  <a:cubicBezTo>
                    <a:pt x="17" y="17"/>
                    <a:pt x="18" y="17"/>
                    <a:pt x="17" y="19"/>
                  </a:cubicBezTo>
                  <a:cubicBezTo>
                    <a:pt x="15" y="20"/>
                    <a:pt x="14" y="23"/>
                    <a:pt x="12" y="23"/>
                  </a:cubicBezTo>
                  <a:cubicBezTo>
                    <a:pt x="9" y="23"/>
                    <a:pt x="11" y="25"/>
                    <a:pt x="9" y="25"/>
                  </a:cubicBezTo>
                  <a:cubicBezTo>
                    <a:pt x="7" y="25"/>
                    <a:pt x="9" y="26"/>
                    <a:pt x="7" y="26"/>
                  </a:cubicBezTo>
                  <a:cubicBezTo>
                    <a:pt x="4" y="28"/>
                    <a:pt x="6" y="28"/>
                    <a:pt x="4" y="28"/>
                  </a:cubicBezTo>
                  <a:cubicBezTo>
                    <a:pt x="3" y="28"/>
                    <a:pt x="1" y="31"/>
                    <a:pt x="0" y="33"/>
                  </a:cubicBezTo>
                  <a:cubicBezTo>
                    <a:pt x="0" y="34"/>
                    <a:pt x="0" y="34"/>
                    <a:pt x="0" y="34"/>
                  </a:cubicBezTo>
                  <a:close/>
                </a:path>
              </a:pathLst>
            </a:custGeom>
            <a:grpFill/>
            <a:ln w="6350" cmpd="sng">
              <a:solidFill>
                <a:schemeClr val="bg1"/>
              </a:solidFill>
              <a:round/>
              <a:headEnd/>
              <a:tailEnd/>
            </a:ln>
          </p:spPr>
          <p:txBody>
            <a:bodyPr/>
            <a:lstStyle/>
            <a:p>
              <a:endParaRPr lang="en-GB"/>
            </a:p>
          </p:txBody>
        </p:sp>
        <p:sp>
          <p:nvSpPr>
            <p:cNvPr id="113" name="Freeform 55">
              <a:extLst>
                <a:ext uri="{FF2B5EF4-FFF2-40B4-BE49-F238E27FC236}">
                  <a16:creationId xmlns:a16="http://schemas.microsoft.com/office/drawing/2014/main" id="{F9A48DE6-85AC-E366-EC5F-D64C23FB9333}"/>
                </a:ext>
              </a:extLst>
            </p:cNvPr>
            <p:cNvSpPr>
              <a:spLocks noGrp="1" noRot="1" noMove="1" noResize="1" noEditPoints="1" noAdjustHandles="1" noChangeArrowheads="1" noChangeShapeType="1"/>
            </p:cNvSpPr>
            <p:nvPr/>
          </p:nvSpPr>
          <p:spPr bwMode="auto">
            <a:xfrm>
              <a:off x="8065218" y="3909944"/>
              <a:ext cx="88374" cy="149428"/>
            </a:xfrm>
            <a:custGeom>
              <a:avLst/>
              <a:gdLst/>
              <a:ahLst/>
              <a:cxnLst>
                <a:cxn ang="0">
                  <a:pos x="5" y="9"/>
                </a:cxn>
                <a:cxn ang="0">
                  <a:pos x="3" y="10"/>
                </a:cxn>
                <a:cxn ang="0">
                  <a:pos x="5" y="15"/>
                </a:cxn>
                <a:cxn ang="0">
                  <a:pos x="6" y="20"/>
                </a:cxn>
                <a:cxn ang="0">
                  <a:pos x="5" y="18"/>
                </a:cxn>
                <a:cxn ang="0">
                  <a:pos x="2" y="18"/>
                </a:cxn>
                <a:cxn ang="0">
                  <a:pos x="2" y="20"/>
                </a:cxn>
                <a:cxn ang="0">
                  <a:pos x="0" y="21"/>
                </a:cxn>
                <a:cxn ang="0">
                  <a:pos x="3" y="23"/>
                </a:cxn>
                <a:cxn ang="0">
                  <a:pos x="3" y="28"/>
                </a:cxn>
                <a:cxn ang="0">
                  <a:pos x="5" y="31"/>
                </a:cxn>
                <a:cxn ang="0">
                  <a:pos x="3" y="34"/>
                </a:cxn>
                <a:cxn ang="0">
                  <a:pos x="2" y="39"/>
                </a:cxn>
                <a:cxn ang="0">
                  <a:pos x="2" y="42"/>
                </a:cxn>
                <a:cxn ang="0">
                  <a:pos x="2" y="43"/>
                </a:cxn>
                <a:cxn ang="0">
                  <a:pos x="3" y="45"/>
                </a:cxn>
                <a:cxn ang="0">
                  <a:pos x="5" y="45"/>
                </a:cxn>
                <a:cxn ang="0">
                  <a:pos x="6" y="47"/>
                </a:cxn>
                <a:cxn ang="0">
                  <a:pos x="8" y="43"/>
                </a:cxn>
                <a:cxn ang="0">
                  <a:pos x="9" y="43"/>
                </a:cxn>
                <a:cxn ang="0">
                  <a:pos x="11" y="45"/>
                </a:cxn>
                <a:cxn ang="0">
                  <a:pos x="11" y="43"/>
                </a:cxn>
                <a:cxn ang="0">
                  <a:pos x="11" y="42"/>
                </a:cxn>
                <a:cxn ang="0">
                  <a:pos x="13" y="43"/>
                </a:cxn>
                <a:cxn ang="0">
                  <a:pos x="13" y="40"/>
                </a:cxn>
                <a:cxn ang="0">
                  <a:pos x="19" y="42"/>
                </a:cxn>
                <a:cxn ang="0">
                  <a:pos x="20" y="39"/>
                </a:cxn>
                <a:cxn ang="0">
                  <a:pos x="25" y="39"/>
                </a:cxn>
                <a:cxn ang="0">
                  <a:pos x="28" y="29"/>
                </a:cxn>
                <a:cxn ang="0">
                  <a:pos x="26" y="28"/>
                </a:cxn>
                <a:cxn ang="0">
                  <a:pos x="26" y="20"/>
                </a:cxn>
                <a:cxn ang="0">
                  <a:pos x="22" y="7"/>
                </a:cxn>
                <a:cxn ang="0">
                  <a:pos x="19" y="0"/>
                </a:cxn>
                <a:cxn ang="0">
                  <a:pos x="17" y="3"/>
                </a:cxn>
                <a:cxn ang="0">
                  <a:pos x="8" y="4"/>
                </a:cxn>
                <a:cxn ang="0">
                  <a:pos x="5" y="9"/>
                </a:cxn>
              </a:cxnLst>
              <a:rect l="0" t="0" r="r" b="b"/>
              <a:pathLst>
                <a:path w="28" h="48">
                  <a:moveTo>
                    <a:pt x="5" y="9"/>
                  </a:moveTo>
                  <a:cubicBezTo>
                    <a:pt x="5" y="10"/>
                    <a:pt x="5" y="9"/>
                    <a:pt x="3" y="10"/>
                  </a:cubicBezTo>
                  <a:cubicBezTo>
                    <a:pt x="3" y="12"/>
                    <a:pt x="6" y="14"/>
                    <a:pt x="5" y="15"/>
                  </a:cubicBezTo>
                  <a:cubicBezTo>
                    <a:pt x="3" y="17"/>
                    <a:pt x="8" y="17"/>
                    <a:pt x="6" y="20"/>
                  </a:cubicBezTo>
                  <a:cubicBezTo>
                    <a:pt x="6" y="21"/>
                    <a:pt x="6" y="18"/>
                    <a:pt x="5" y="18"/>
                  </a:cubicBezTo>
                  <a:cubicBezTo>
                    <a:pt x="2" y="18"/>
                    <a:pt x="2" y="18"/>
                    <a:pt x="2" y="18"/>
                  </a:cubicBezTo>
                  <a:cubicBezTo>
                    <a:pt x="3" y="20"/>
                    <a:pt x="2" y="20"/>
                    <a:pt x="2" y="20"/>
                  </a:cubicBezTo>
                  <a:cubicBezTo>
                    <a:pt x="0" y="18"/>
                    <a:pt x="0" y="21"/>
                    <a:pt x="0" y="21"/>
                  </a:cubicBezTo>
                  <a:cubicBezTo>
                    <a:pt x="2" y="23"/>
                    <a:pt x="3" y="20"/>
                    <a:pt x="3" y="23"/>
                  </a:cubicBezTo>
                  <a:cubicBezTo>
                    <a:pt x="3" y="25"/>
                    <a:pt x="3" y="28"/>
                    <a:pt x="3" y="28"/>
                  </a:cubicBezTo>
                  <a:cubicBezTo>
                    <a:pt x="5" y="29"/>
                    <a:pt x="3" y="29"/>
                    <a:pt x="5" y="31"/>
                  </a:cubicBezTo>
                  <a:cubicBezTo>
                    <a:pt x="6" y="32"/>
                    <a:pt x="3" y="31"/>
                    <a:pt x="3" y="34"/>
                  </a:cubicBezTo>
                  <a:cubicBezTo>
                    <a:pt x="2" y="37"/>
                    <a:pt x="0" y="39"/>
                    <a:pt x="2" y="39"/>
                  </a:cubicBezTo>
                  <a:cubicBezTo>
                    <a:pt x="2" y="40"/>
                    <a:pt x="2" y="40"/>
                    <a:pt x="2" y="42"/>
                  </a:cubicBezTo>
                  <a:cubicBezTo>
                    <a:pt x="3" y="43"/>
                    <a:pt x="2" y="42"/>
                    <a:pt x="2" y="43"/>
                  </a:cubicBezTo>
                  <a:cubicBezTo>
                    <a:pt x="2" y="45"/>
                    <a:pt x="3" y="43"/>
                    <a:pt x="3" y="45"/>
                  </a:cubicBezTo>
                  <a:cubicBezTo>
                    <a:pt x="3" y="48"/>
                    <a:pt x="3" y="48"/>
                    <a:pt x="5" y="45"/>
                  </a:cubicBezTo>
                  <a:cubicBezTo>
                    <a:pt x="6" y="42"/>
                    <a:pt x="5" y="47"/>
                    <a:pt x="6" y="47"/>
                  </a:cubicBezTo>
                  <a:cubicBezTo>
                    <a:pt x="6" y="47"/>
                    <a:pt x="6" y="45"/>
                    <a:pt x="8" y="43"/>
                  </a:cubicBezTo>
                  <a:cubicBezTo>
                    <a:pt x="9" y="42"/>
                    <a:pt x="11" y="42"/>
                    <a:pt x="9" y="43"/>
                  </a:cubicBezTo>
                  <a:cubicBezTo>
                    <a:pt x="8" y="45"/>
                    <a:pt x="9" y="47"/>
                    <a:pt x="11" y="45"/>
                  </a:cubicBezTo>
                  <a:cubicBezTo>
                    <a:pt x="11" y="43"/>
                    <a:pt x="11" y="43"/>
                    <a:pt x="11" y="43"/>
                  </a:cubicBezTo>
                  <a:cubicBezTo>
                    <a:pt x="11" y="42"/>
                    <a:pt x="11" y="40"/>
                    <a:pt x="11" y="42"/>
                  </a:cubicBezTo>
                  <a:cubicBezTo>
                    <a:pt x="13" y="43"/>
                    <a:pt x="13" y="43"/>
                    <a:pt x="13" y="43"/>
                  </a:cubicBezTo>
                  <a:cubicBezTo>
                    <a:pt x="14" y="42"/>
                    <a:pt x="11" y="42"/>
                    <a:pt x="13" y="40"/>
                  </a:cubicBezTo>
                  <a:cubicBezTo>
                    <a:pt x="16" y="40"/>
                    <a:pt x="17" y="42"/>
                    <a:pt x="19" y="42"/>
                  </a:cubicBezTo>
                  <a:cubicBezTo>
                    <a:pt x="20" y="40"/>
                    <a:pt x="19" y="40"/>
                    <a:pt x="20" y="39"/>
                  </a:cubicBezTo>
                  <a:cubicBezTo>
                    <a:pt x="22" y="39"/>
                    <a:pt x="23" y="40"/>
                    <a:pt x="25" y="39"/>
                  </a:cubicBezTo>
                  <a:cubicBezTo>
                    <a:pt x="25" y="37"/>
                    <a:pt x="28" y="32"/>
                    <a:pt x="28" y="29"/>
                  </a:cubicBezTo>
                  <a:cubicBezTo>
                    <a:pt x="28" y="26"/>
                    <a:pt x="26" y="31"/>
                    <a:pt x="26" y="28"/>
                  </a:cubicBezTo>
                  <a:cubicBezTo>
                    <a:pt x="26" y="23"/>
                    <a:pt x="28" y="23"/>
                    <a:pt x="26" y="20"/>
                  </a:cubicBezTo>
                  <a:cubicBezTo>
                    <a:pt x="26" y="15"/>
                    <a:pt x="23" y="10"/>
                    <a:pt x="22" y="7"/>
                  </a:cubicBezTo>
                  <a:cubicBezTo>
                    <a:pt x="20" y="4"/>
                    <a:pt x="19" y="1"/>
                    <a:pt x="19" y="0"/>
                  </a:cubicBezTo>
                  <a:cubicBezTo>
                    <a:pt x="16" y="1"/>
                    <a:pt x="19" y="3"/>
                    <a:pt x="17" y="3"/>
                  </a:cubicBezTo>
                  <a:cubicBezTo>
                    <a:pt x="14" y="4"/>
                    <a:pt x="13" y="3"/>
                    <a:pt x="8" y="4"/>
                  </a:cubicBezTo>
                  <a:cubicBezTo>
                    <a:pt x="5" y="6"/>
                    <a:pt x="5" y="7"/>
                    <a:pt x="5" y="9"/>
                  </a:cubicBezTo>
                </a:path>
              </a:pathLst>
            </a:custGeom>
            <a:grpFill/>
            <a:ln w="6350" cmpd="sng">
              <a:solidFill>
                <a:schemeClr val="bg1"/>
              </a:solidFill>
              <a:round/>
              <a:headEnd/>
              <a:tailEnd/>
            </a:ln>
          </p:spPr>
          <p:txBody>
            <a:bodyPr/>
            <a:lstStyle/>
            <a:p>
              <a:endParaRPr lang="en-GB"/>
            </a:p>
          </p:txBody>
        </p:sp>
        <p:sp>
          <p:nvSpPr>
            <p:cNvPr id="114" name="Freeform 56">
              <a:extLst>
                <a:ext uri="{FF2B5EF4-FFF2-40B4-BE49-F238E27FC236}">
                  <a16:creationId xmlns:a16="http://schemas.microsoft.com/office/drawing/2014/main" id="{F0986C34-78F4-A72E-70DA-25FAA9BF5ABD}"/>
                </a:ext>
              </a:extLst>
            </p:cNvPr>
            <p:cNvSpPr>
              <a:spLocks noGrp="1" noRot="1" noMove="1" noResize="1" noEditPoints="1" noAdjustHandles="1" noChangeArrowheads="1" noChangeShapeType="1"/>
            </p:cNvSpPr>
            <p:nvPr/>
          </p:nvSpPr>
          <p:spPr bwMode="auto">
            <a:xfrm>
              <a:off x="8062005" y="4081867"/>
              <a:ext cx="28922" cy="17674"/>
            </a:xfrm>
            <a:custGeom>
              <a:avLst/>
              <a:gdLst/>
              <a:ahLst/>
              <a:cxnLst>
                <a:cxn ang="0">
                  <a:pos x="1" y="4"/>
                </a:cxn>
                <a:cxn ang="0">
                  <a:pos x="8" y="1"/>
                </a:cxn>
                <a:cxn ang="0">
                  <a:pos x="1" y="4"/>
                </a:cxn>
              </a:cxnLst>
              <a:rect l="0" t="0" r="r" b="b"/>
              <a:pathLst>
                <a:path w="9" h="6">
                  <a:moveTo>
                    <a:pt x="1" y="4"/>
                  </a:moveTo>
                  <a:cubicBezTo>
                    <a:pt x="0" y="1"/>
                    <a:pt x="8" y="0"/>
                    <a:pt x="8" y="1"/>
                  </a:cubicBezTo>
                  <a:cubicBezTo>
                    <a:pt x="9" y="3"/>
                    <a:pt x="3" y="6"/>
                    <a:pt x="1" y="4"/>
                  </a:cubicBezTo>
                </a:path>
              </a:pathLst>
            </a:custGeom>
            <a:grpFill/>
            <a:ln w="6350" cmpd="sng">
              <a:solidFill>
                <a:schemeClr val="bg1"/>
              </a:solidFill>
              <a:round/>
              <a:headEnd/>
              <a:tailEnd/>
            </a:ln>
          </p:spPr>
          <p:txBody>
            <a:bodyPr/>
            <a:lstStyle/>
            <a:p>
              <a:endParaRPr lang="en-GB"/>
            </a:p>
          </p:txBody>
        </p:sp>
        <p:sp>
          <p:nvSpPr>
            <p:cNvPr id="115" name="Freeform 57">
              <a:extLst>
                <a:ext uri="{FF2B5EF4-FFF2-40B4-BE49-F238E27FC236}">
                  <a16:creationId xmlns:a16="http://schemas.microsoft.com/office/drawing/2014/main" id="{DCFE8569-F080-D74E-FADA-AE7480C23DB4}"/>
                </a:ext>
              </a:extLst>
            </p:cNvPr>
            <p:cNvSpPr>
              <a:spLocks noGrp="1" noRot="1" noMove="1" noResize="1" noEditPoints="1" noAdjustHandles="1" noChangeArrowheads="1" noChangeShapeType="1"/>
            </p:cNvSpPr>
            <p:nvPr/>
          </p:nvSpPr>
          <p:spPr bwMode="auto">
            <a:xfrm>
              <a:off x="8143951" y="4043305"/>
              <a:ext cx="9641" cy="22494"/>
            </a:xfrm>
            <a:custGeom>
              <a:avLst/>
              <a:gdLst/>
              <a:ahLst/>
              <a:cxnLst>
                <a:cxn ang="0">
                  <a:pos x="0" y="7"/>
                </a:cxn>
                <a:cxn ang="0">
                  <a:pos x="0" y="3"/>
                </a:cxn>
                <a:cxn ang="0">
                  <a:pos x="1" y="0"/>
                </a:cxn>
                <a:cxn ang="0">
                  <a:pos x="1" y="3"/>
                </a:cxn>
                <a:cxn ang="0">
                  <a:pos x="0" y="7"/>
                </a:cxn>
              </a:cxnLst>
              <a:rect l="0" t="0" r="r" b="b"/>
              <a:pathLst>
                <a:path w="3" h="7">
                  <a:moveTo>
                    <a:pt x="0" y="7"/>
                  </a:moveTo>
                  <a:cubicBezTo>
                    <a:pt x="0" y="7"/>
                    <a:pt x="0" y="5"/>
                    <a:pt x="0" y="3"/>
                  </a:cubicBezTo>
                  <a:cubicBezTo>
                    <a:pt x="1" y="2"/>
                    <a:pt x="0" y="0"/>
                    <a:pt x="1" y="0"/>
                  </a:cubicBezTo>
                  <a:cubicBezTo>
                    <a:pt x="3" y="0"/>
                    <a:pt x="3" y="2"/>
                    <a:pt x="1" y="3"/>
                  </a:cubicBezTo>
                  <a:cubicBezTo>
                    <a:pt x="0" y="5"/>
                    <a:pt x="1" y="7"/>
                    <a:pt x="0" y="7"/>
                  </a:cubicBezTo>
                </a:path>
              </a:pathLst>
            </a:custGeom>
            <a:grpFill/>
            <a:ln w="6350" cmpd="sng">
              <a:solidFill>
                <a:schemeClr val="bg1"/>
              </a:solidFill>
              <a:round/>
              <a:headEnd/>
              <a:tailEnd/>
            </a:ln>
          </p:spPr>
          <p:txBody>
            <a:bodyPr/>
            <a:lstStyle/>
            <a:p>
              <a:endParaRPr lang="en-GB"/>
            </a:p>
          </p:txBody>
        </p:sp>
        <p:sp>
          <p:nvSpPr>
            <p:cNvPr id="116" name="Freeform 58">
              <a:extLst>
                <a:ext uri="{FF2B5EF4-FFF2-40B4-BE49-F238E27FC236}">
                  <a16:creationId xmlns:a16="http://schemas.microsoft.com/office/drawing/2014/main" id="{63E729F5-A7EC-EE18-B3FF-06C086F33433}"/>
                </a:ext>
              </a:extLst>
            </p:cNvPr>
            <p:cNvSpPr>
              <a:spLocks noGrp="1" noRot="1" noMove="1" noResize="1" noEditPoints="1" noAdjustHandles="1" noChangeArrowheads="1" noChangeShapeType="1"/>
            </p:cNvSpPr>
            <p:nvPr/>
          </p:nvSpPr>
          <p:spPr bwMode="auto">
            <a:xfrm>
              <a:off x="8062005" y="4049732"/>
              <a:ext cx="12854" cy="6427"/>
            </a:xfrm>
            <a:custGeom>
              <a:avLst/>
              <a:gdLst/>
              <a:ahLst/>
              <a:cxnLst>
                <a:cxn ang="0">
                  <a:pos x="1" y="2"/>
                </a:cxn>
                <a:cxn ang="0">
                  <a:pos x="3" y="0"/>
                </a:cxn>
                <a:cxn ang="0">
                  <a:pos x="1" y="2"/>
                </a:cxn>
              </a:cxnLst>
              <a:rect l="0" t="0" r="r" b="b"/>
              <a:pathLst>
                <a:path w="4" h="2">
                  <a:moveTo>
                    <a:pt x="1" y="2"/>
                  </a:moveTo>
                  <a:cubicBezTo>
                    <a:pt x="0" y="2"/>
                    <a:pt x="3" y="0"/>
                    <a:pt x="3" y="0"/>
                  </a:cubicBezTo>
                  <a:cubicBezTo>
                    <a:pt x="4" y="2"/>
                    <a:pt x="1" y="2"/>
                    <a:pt x="1" y="2"/>
                  </a:cubicBezTo>
                </a:path>
              </a:pathLst>
            </a:custGeom>
            <a:grpFill/>
            <a:ln w="6350" cmpd="sng">
              <a:solidFill>
                <a:schemeClr val="bg1"/>
              </a:solidFill>
              <a:round/>
              <a:headEnd/>
              <a:tailEnd/>
            </a:ln>
          </p:spPr>
          <p:txBody>
            <a:bodyPr/>
            <a:lstStyle/>
            <a:p>
              <a:endParaRPr lang="en-GB"/>
            </a:p>
          </p:txBody>
        </p:sp>
        <p:sp>
          <p:nvSpPr>
            <p:cNvPr id="117" name="Freeform 59">
              <a:extLst>
                <a:ext uri="{FF2B5EF4-FFF2-40B4-BE49-F238E27FC236}">
                  <a16:creationId xmlns:a16="http://schemas.microsoft.com/office/drawing/2014/main" id="{D59FFA59-984E-4BBD-047F-5EC02185ED58}"/>
                </a:ext>
              </a:extLst>
            </p:cNvPr>
            <p:cNvSpPr>
              <a:spLocks noGrp="1" noRot="1" noMove="1" noResize="1" noEditPoints="1" noAdjustHandles="1" noChangeArrowheads="1" noChangeShapeType="1"/>
            </p:cNvSpPr>
            <p:nvPr/>
          </p:nvSpPr>
          <p:spPr bwMode="auto">
            <a:xfrm>
              <a:off x="8062005" y="4035272"/>
              <a:ext cx="3213" cy="8034"/>
            </a:xfrm>
            <a:custGeom>
              <a:avLst/>
              <a:gdLst/>
              <a:ahLst/>
              <a:cxnLst>
                <a:cxn ang="0">
                  <a:pos x="1" y="3"/>
                </a:cxn>
                <a:cxn ang="0">
                  <a:pos x="1" y="0"/>
                </a:cxn>
                <a:cxn ang="0">
                  <a:pos x="1" y="2"/>
                </a:cxn>
                <a:cxn ang="0">
                  <a:pos x="1" y="3"/>
                </a:cxn>
              </a:cxnLst>
              <a:rect l="0" t="0" r="r" b="b"/>
              <a:pathLst>
                <a:path w="1" h="3">
                  <a:moveTo>
                    <a:pt x="1" y="3"/>
                  </a:moveTo>
                  <a:cubicBezTo>
                    <a:pt x="1" y="2"/>
                    <a:pt x="0" y="2"/>
                    <a:pt x="1" y="0"/>
                  </a:cubicBezTo>
                  <a:cubicBezTo>
                    <a:pt x="1" y="2"/>
                    <a:pt x="1" y="2"/>
                    <a:pt x="1" y="2"/>
                  </a:cubicBezTo>
                  <a:cubicBezTo>
                    <a:pt x="1" y="3"/>
                    <a:pt x="1" y="3"/>
                    <a:pt x="1" y="3"/>
                  </a:cubicBezTo>
                </a:path>
              </a:pathLst>
            </a:custGeom>
            <a:grpFill/>
            <a:ln w="6350" cmpd="sng">
              <a:solidFill>
                <a:schemeClr val="bg1"/>
              </a:solidFill>
              <a:round/>
              <a:headEnd/>
              <a:tailEnd/>
            </a:ln>
          </p:spPr>
          <p:txBody>
            <a:bodyPr/>
            <a:lstStyle/>
            <a:p>
              <a:endParaRPr lang="en-GB"/>
            </a:p>
          </p:txBody>
        </p:sp>
        <p:sp>
          <p:nvSpPr>
            <p:cNvPr id="118" name="Freeform 60">
              <a:extLst>
                <a:ext uri="{FF2B5EF4-FFF2-40B4-BE49-F238E27FC236}">
                  <a16:creationId xmlns:a16="http://schemas.microsoft.com/office/drawing/2014/main" id="{D1ED5271-729B-4C12-CDBC-6A9F5B61E221}"/>
                </a:ext>
              </a:extLst>
            </p:cNvPr>
            <p:cNvSpPr>
              <a:spLocks noGrp="1" noRot="1" noMove="1" noResize="1" noEditPoints="1" noAdjustHandles="1" noChangeArrowheads="1" noChangeShapeType="1"/>
            </p:cNvSpPr>
            <p:nvPr/>
          </p:nvSpPr>
          <p:spPr bwMode="auto">
            <a:xfrm>
              <a:off x="8071646" y="3982248"/>
              <a:ext cx="3213" cy="6427"/>
            </a:xfrm>
            <a:custGeom>
              <a:avLst/>
              <a:gdLst/>
              <a:ahLst/>
              <a:cxnLst>
                <a:cxn ang="0">
                  <a:pos x="0" y="2"/>
                </a:cxn>
                <a:cxn ang="0">
                  <a:pos x="0" y="0"/>
                </a:cxn>
                <a:cxn ang="0">
                  <a:pos x="0" y="2"/>
                </a:cxn>
              </a:cxnLst>
              <a:rect l="0" t="0" r="r" b="b"/>
              <a:pathLst>
                <a:path w="1" h="2">
                  <a:moveTo>
                    <a:pt x="0" y="2"/>
                  </a:moveTo>
                  <a:cubicBezTo>
                    <a:pt x="0" y="0"/>
                    <a:pt x="0" y="0"/>
                    <a:pt x="0" y="0"/>
                  </a:cubicBezTo>
                  <a:cubicBezTo>
                    <a:pt x="1" y="0"/>
                    <a:pt x="1" y="2"/>
                    <a:pt x="0" y="2"/>
                  </a:cubicBezTo>
                </a:path>
              </a:pathLst>
            </a:custGeom>
            <a:grpFill/>
            <a:ln w="6350" cmpd="sng">
              <a:solidFill>
                <a:schemeClr val="bg1"/>
              </a:solidFill>
              <a:round/>
              <a:headEnd/>
              <a:tailEnd/>
            </a:ln>
          </p:spPr>
          <p:txBody>
            <a:bodyPr/>
            <a:lstStyle/>
            <a:p>
              <a:endParaRPr lang="en-GB"/>
            </a:p>
          </p:txBody>
        </p:sp>
        <p:sp>
          <p:nvSpPr>
            <p:cNvPr id="119" name="Freeform 61">
              <a:extLst>
                <a:ext uri="{FF2B5EF4-FFF2-40B4-BE49-F238E27FC236}">
                  <a16:creationId xmlns:a16="http://schemas.microsoft.com/office/drawing/2014/main" id="{06AE0AD5-CFA8-1E7A-76C7-84F8CA0DF091}"/>
                </a:ext>
              </a:extLst>
            </p:cNvPr>
            <p:cNvSpPr>
              <a:spLocks noGrp="1" noRot="1" noMove="1" noResize="1" noEditPoints="1" noAdjustHandles="1" noChangeArrowheads="1" noChangeShapeType="1"/>
            </p:cNvSpPr>
            <p:nvPr/>
          </p:nvSpPr>
          <p:spPr bwMode="auto">
            <a:xfrm>
              <a:off x="8124670" y="4035272"/>
              <a:ext cx="9641" cy="8034"/>
            </a:xfrm>
            <a:custGeom>
              <a:avLst/>
              <a:gdLst/>
              <a:ahLst/>
              <a:cxnLst>
                <a:cxn ang="0">
                  <a:pos x="1" y="3"/>
                </a:cxn>
                <a:cxn ang="0">
                  <a:pos x="1" y="0"/>
                </a:cxn>
                <a:cxn ang="0">
                  <a:pos x="1" y="3"/>
                </a:cxn>
              </a:cxnLst>
              <a:rect l="0" t="0" r="r" b="b"/>
              <a:pathLst>
                <a:path w="3" h="3">
                  <a:moveTo>
                    <a:pt x="1" y="3"/>
                  </a:moveTo>
                  <a:cubicBezTo>
                    <a:pt x="0" y="3"/>
                    <a:pt x="0" y="0"/>
                    <a:pt x="1" y="0"/>
                  </a:cubicBezTo>
                  <a:cubicBezTo>
                    <a:pt x="3" y="0"/>
                    <a:pt x="3" y="2"/>
                    <a:pt x="1" y="3"/>
                  </a:cubicBezTo>
                </a:path>
              </a:pathLst>
            </a:custGeom>
            <a:grpFill/>
            <a:ln w="6350" cmpd="sng">
              <a:solidFill>
                <a:schemeClr val="bg1"/>
              </a:solidFill>
              <a:round/>
              <a:headEnd/>
              <a:tailEnd/>
            </a:ln>
          </p:spPr>
          <p:txBody>
            <a:bodyPr/>
            <a:lstStyle/>
            <a:p>
              <a:endParaRPr lang="en-GB"/>
            </a:p>
          </p:txBody>
        </p:sp>
        <p:sp>
          <p:nvSpPr>
            <p:cNvPr id="120" name="Freeform 62">
              <a:extLst>
                <a:ext uri="{FF2B5EF4-FFF2-40B4-BE49-F238E27FC236}">
                  <a16:creationId xmlns:a16="http://schemas.microsoft.com/office/drawing/2014/main" id="{D822E3DC-C3CC-062C-F7B7-453AE7FCEC87}"/>
                </a:ext>
              </a:extLst>
            </p:cNvPr>
            <p:cNvSpPr>
              <a:spLocks noGrp="1" noRot="1" noMove="1" noResize="1" noEditPoints="1" noAdjustHandles="1" noChangeArrowheads="1" noChangeShapeType="1"/>
            </p:cNvSpPr>
            <p:nvPr/>
          </p:nvSpPr>
          <p:spPr bwMode="auto">
            <a:xfrm>
              <a:off x="8108602" y="4035272"/>
              <a:ext cx="6427" cy="8034"/>
            </a:xfrm>
            <a:custGeom>
              <a:avLst/>
              <a:gdLst/>
              <a:ahLst/>
              <a:cxnLst>
                <a:cxn ang="0">
                  <a:pos x="2" y="3"/>
                </a:cxn>
                <a:cxn ang="0">
                  <a:pos x="0" y="0"/>
                </a:cxn>
                <a:cxn ang="0">
                  <a:pos x="2" y="2"/>
                </a:cxn>
                <a:cxn ang="0">
                  <a:pos x="2" y="3"/>
                </a:cxn>
              </a:cxnLst>
              <a:rect l="0" t="0" r="r" b="b"/>
              <a:pathLst>
                <a:path w="2" h="3">
                  <a:moveTo>
                    <a:pt x="2" y="3"/>
                  </a:moveTo>
                  <a:cubicBezTo>
                    <a:pt x="0" y="2"/>
                    <a:pt x="0" y="2"/>
                    <a:pt x="0" y="0"/>
                  </a:cubicBezTo>
                  <a:cubicBezTo>
                    <a:pt x="0" y="0"/>
                    <a:pt x="2" y="0"/>
                    <a:pt x="2" y="2"/>
                  </a:cubicBezTo>
                  <a:cubicBezTo>
                    <a:pt x="2" y="3"/>
                    <a:pt x="2" y="3"/>
                    <a:pt x="2" y="3"/>
                  </a:cubicBezTo>
                </a:path>
              </a:pathLst>
            </a:custGeom>
            <a:grpFill/>
            <a:ln w="6350" cmpd="sng">
              <a:solidFill>
                <a:schemeClr val="bg1"/>
              </a:solidFill>
              <a:round/>
              <a:headEnd/>
              <a:tailEnd/>
            </a:ln>
          </p:spPr>
          <p:txBody>
            <a:bodyPr/>
            <a:lstStyle/>
            <a:p>
              <a:endParaRPr lang="en-GB"/>
            </a:p>
          </p:txBody>
        </p:sp>
        <p:sp>
          <p:nvSpPr>
            <p:cNvPr id="121" name="Freeform 63">
              <a:extLst>
                <a:ext uri="{FF2B5EF4-FFF2-40B4-BE49-F238E27FC236}">
                  <a16:creationId xmlns:a16="http://schemas.microsoft.com/office/drawing/2014/main" id="{645CB280-ED80-494A-38D0-84BFBD4A8BC6}"/>
                </a:ext>
              </a:extLst>
            </p:cNvPr>
            <p:cNvSpPr>
              <a:spLocks noGrp="1" noRot="1" noMove="1" noResize="1" noEditPoints="1" noAdjustHandles="1" noChangeArrowheads="1" noChangeShapeType="1"/>
            </p:cNvSpPr>
            <p:nvPr/>
          </p:nvSpPr>
          <p:spPr bwMode="auto">
            <a:xfrm>
              <a:off x="8074859" y="4059372"/>
              <a:ext cx="6427" cy="6427"/>
            </a:xfrm>
            <a:custGeom>
              <a:avLst/>
              <a:gdLst/>
              <a:ahLst/>
              <a:cxnLst>
                <a:cxn ang="0">
                  <a:pos x="2" y="2"/>
                </a:cxn>
                <a:cxn ang="0">
                  <a:pos x="0" y="0"/>
                </a:cxn>
                <a:cxn ang="0">
                  <a:pos x="2" y="2"/>
                </a:cxn>
              </a:cxnLst>
              <a:rect l="0" t="0" r="r" b="b"/>
              <a:pathLst>
                <a:path w="2" h="2">
                  <a:moveTo>
                    <a:pt x="2" y="2"/>
                  </a:moveTo>
                  <a:cubicBezTo>
                    <a:pt x="0" y="2"/>
                    <a:pt x="0" y="2"/>
                    <a:pt x="0" y="0"/>
                  </a:cubicBezTo>
                  <a:cubicBezTo>
                    <a:pt x="2" y="0"/>
                    <a:pt x="2" y="2"/>
                    <a:pt x="2" y="2"/>
                  </a:cubicBezTo>
                </a:path>
              </a:pathLst>
            </a:custGeom>
            <a:grpFill/>
            <a:ln w="6350" cmpd="sng">
              <a:solidFill>
                <a:schemeClr val="bg1"/>
              </a:solidFill>
              <a:round/>
              <a:headEnd/>
              <a:tailEnd/>
            </a:ln>
          </p:spPr>
          <p:txBody>
            <a:bodyPr/>
            <a:lstStyle/>
            <a:p>
              <a:endParaRPr lang="en-GB"/>
            </a:p>
          </p:txBody>
        </p:sp>
        <p:sp>
          <p:nvSpPr>
            <p:cNvPr id="122" name="Freeform 64">
              <a:extLst>
                <a:ext uri="{FF2B5EF4-FFF2-40B4-BE49-F238E27FC236}">
                  <a16:creationId xmlns:a16="http://schemas.microsoft.com/office/drawing/2014/main" id="{4865F467-3F37-86C1-CFA5-E12973A40BD3}"/>
                </a:ext>
              </a:extLst>
            </p:cNvPr>
            <p:cNvSpPr>
              <a:spLocks noGrp="1" noRot="1" noMove="1" noResize="1" noEditPoints="1" noAdjustHandles="1" noChangeArrowheads="1" noChangeShapeType="1"/>
            </p:cNvSpPr>
            <p:nvPr/>
          </p:nvSpPr>
          <p:spPr bwMode="auto">
            <a:xfrm>
              <a:off x="8071646" y="3938866"/>
              <a:ext cx="3213" cy="11247"/>
            </a:xfrm>
            <a:custGeom>
              <a:avLst/>
              <a:gdLst/>
              <a:ahLst/>
              <a:cxnLst>
                <a:cxn ang="0">
                  <a:pos x="1" y="4"/>
                </a:cxn>
                <a:cxn ang="0">
                  <a:pos x="0" y="0"/>
                </a:cxn>
                <a:cxn ang="0">
                  <a:pos x="1" y="4"/>
                </a:cxn>
              </a:cxnLst>
              <a:rect l="0" t="0" r="r" b="b"/>
              <a:pathLst>
                <a:path w="1" h="4">
                  <a:moveTo>
                    <a:pt x="1" y="4"/>
                  </a:moveTo>
                  <a:cubicBezTo>
                    <a:pt x="0" y="4"/>
                    <a:pt x="0" y="0"/>
                    <a:pt x="0" y="0"/>
                  </a:cubicBezTo>
                  <a:cubicBezTo>
                    <a:pt x="1" y="0"/>
                    <a:pt x="1" y="4"/>
                    <a:pt x="1" y="4"/>
                  </a:cubicBezTo>
                </a:path>
              </a:pathLst>
            </a:custGeom>
            <a:grpFill/>
            <a:ln w="6350" cmpd="sng">
              <a:solidFill>
                <a:schemeClr val="bg1"/>
              </a:solidFill>
              <a:round/>
              <a:headEnd/>
              <a:tailEnd/>
            </a:ln>
          </p:spPr>
          <p:txBody>
            <a:bodyPr/>
            <a:lstStyle/>
            <a:p>
              <a:endParaRPr lang="en-GB"/>
            </a:p>
          </p:txBody>
        </p:sp>
        <p:sp>
          <p:nvSpPr>
            <p:cNvPr id="123" name="Freeform 65">
              <a:extLst>
                <a:ext uri="{FF2B5EF4-FFF2-40B4-BE49-F238E27FC236}">
                  <a16:creationId xmlns:a16="http://schemas.microsoft.com/office/drawing/2014/main" id="{E896F1DC-7C27-A9A8-6562-0056233889BA}"/>
                </a:ext>
              </a:extLst>
            </p:cNvPr>
            <p:cNvSpPr>
              <a:spLocks noGrp="1" noRot="1" noMove="1" noResize="1" noEditPoints="1" noAdjustHandles="1" noChangeArrowheads="1" noChangeShapeType="1"/>
            </p:cNvSpPr>
            <p:nvPr/>
          </p:nvSpPr>
          <p:spPr bwMode="auto">
            <a:xfrm>
              <a:off x="7629780" y="4514083"/>
              <a:ext cx="61058" cy="65877"/>
            </a:xfrm>
            <a:custGeom>
              <a:avLst/>
              <a:gdLst/>
              <a:ahLst/>
              <a:cxnLst>
                <a:cxn ang="0">
                  <a:pos x="3" y="6"/>
                </a:cxn>
                <a:cxn ang="0">
                  <a:pos x="6" y="3"/>
                </a:cxn>
                <a:cxn ang="0">
                  <a:pos x="9" y="2"/>
                </a:cxn>
                <a:cxn ang="0">
                  <a:pos x="12" y="2"/>
                </a:cxn>
                <a:cxn ang="0">
                  <a:pos x="17" y="2"/>
                </a:cxn>
                <a:cxn ang="0">
                  <a:pos x="18" y="2"/>
                </a:cxn>
                <a:cxn ang="0">
                  <a:pos x="20" y="6"/>
                </a:cxn>
                <a:cxn ang="0">
                  <a:pos x="17" y="13"/>
                </a:cxn>
                <a:cxn ang="0">
                  <a:pos x="12" y="17"/>
                </a:cxn>
                <a:cxn ang="0">
                  <a:pos x="9" y="19"/>
                </a:cxn>
                <a:cxn ang="0">
                  <a:pos x="8" y="19"/>
                </a:cxn>
                <a:cxn ang="0">
                  <a:pos x="3" y="17"/>
                </a:cxn>
                <a:cxn ang="0">
                  <a:pos x="2" y="13"/>
                </a:cxn>
                <a:cxn ang="0">
                  <a:pos x="3" y="6"/>
                </a:cxn>
              </a:cxnLst>
              <a:rect l="0" t="0" r="r" b="b"/>
              <a:pathLst>
                <a:path w="20" h="21">
                  <a:moveTo>
                    <a:pt x="3" y="6"/>
                  </a:moveTo>
                  <a:cubicBezTo>
                    <a:pt x="6" y="3"/>
                    <a:pt x="5" y="5"/>
                    <a:pt x="6" y="3"/>
                  </a:cubicBezTo>
                  <a:cubicBezTo>
                    <a:pt x="8" y="2"/>
                    <a:pt x="8" y="5"/>
                    <a:pt x="9" y="2"/>
                  </a:cubicBezTo>
                  <a:cubicBezTo>
                    <a:pt x="9" y="0"/>
                    <a:pt x="11" y="3"/>
                    <a:pt x="12" y="2"/>
                  </a:cubicBezTo>
                  <a:cubicBezTo>
                    <a:pt x="14" y="0"/>
                    <a:pt x="15" y="2"/>
                    <a:pt x="17" y="2"/>
                  </a:cubicBezTo>
                  <a:cubicBezTo>
                    <a:pt x="17" y="0"/>
                    <a:pt x="18" y="2"/>
                    <a:pt x="18" y="2"/>
                  </a:cubicBezTo>
                  <a:cubicBezTo>
                    <a:pt x="20" y="2"/>
                    <a:pt x="20" y="5"/>
                    <a:pt x="20" y="6"/>
                  </a:cubicBezTo>
                  <a:cubicBezTo>
                    <a:pt x="18" y="6"/>
                    <a:pt x="17" y="10"/>
                    <a:pt x="17" y="13"/>
                  </a:cubicBezTo>
                  <a:cubicBezTo>
                    <a:pt x="17" y="16"/>
                    <a:pt x="14" y="14"/>
                    <a:pt x="12" y="17"/>
                  </a:cubicBezTo>
                  <a:cubicBezTo>
                    <a:pt x="12" y="19"/>
                    <a:pt x="11" y="17"/>
                    <a:pt x="9" y="19"/>
                  </a:cubicBezTo>
                  <a:cubicBezTo>
                    <a:pt x="9" y="21"/>
                    <a:pt x="8" y="21"/>
                    <a:pt x="8" y="19"/>
                  </a:cubicBezTo>
                  <a:cubicBezTo>
                    <a:pt x="6" y="19"/>
                    <a:pt x="6" y="21"/>
                    <a:pt x="3" y="17"/>
                  </a:cubicBezTo>
                  <a:cubicBezTo>
                    <a:pt x="0" y="16"/>
                    <a:pt x="2" y="16"/>
                    <a:pt x="2" y="13"/>
                  </a:cubicBezTo>
                  <a:cubicBezTo>
                    <a:pt x="0" y="8"/>
                    <a:pt x="3" y="8"/>
                    <a:pt x="3" y="6"/>
                  </a:cubicBezTo>
                </a:path>
              </a:pathLst>
            </a:custGeom>
            <a:grpFill/>
            <a:ln w="6350" cmpd="sng">
              <a:solidFill>
                <a:schemeClr val="bg1"/>
              </a:solidFill>
              <a:round/>
              <a:headEnd/>
              <a:tailEnd/>
            </a:ln>
          </p:spPr>
          <p:txBody>
            <a:bodyPr/>
            <a:lstStyle/>
            <a:p>
              <a:endParaRPr lang="en-GB"/>
            </a:p>
          </p:txBody>
        </p:sp>
        <p:sp>
          <p:nvSpPr>
            <p:cNvPr id="124" name="Freeform 66">
              <a:extLst>
                <a:ext uri="{FF2B5EF4-FFF2-40B4-BE49-F238E27FC236}">
                  <a16:creationId xmlns:a16="http://schemas.microsoft.com/office/drawing/2014/main" id="{1B01BA4A-10C8-DD30-DA79-19C1673F8471}"/>
                </a:ext>
              </a:extLst>
            </p:cNvPr>
            <p:cNvSpPr>
              <a:spLocks noGrp="1" noRot="1" noMove="1" noResize="1" noEditPoints="1" noAdjustHandles="1" noChangeArrowheads="1" noChangeShapeType="1"/>
            </p:cNvSpPr>
            <p:nvPr/>
          </p:nvSpPr>
          <p:spPr bwMode="auto">
            <a:xfrm>
              <a:off x="6917976" y="4835434"/>
              <a:ext cx="56237" cy="125326"/>
            </a:xfrm>
            <a:custGeom>
              <a:avLst/>
              <a:gdLst/>
              <a:ahLst/>
              <a:cxnLst>
                <a:cxn ang="0">
                  <a:pos x="4" y="37"/>
                </a:cxn>
                <a:cxn ang="0">
                  <a:pos x="0" y="18"/>
                </a:cxn>
                <a:cxn ang="0">
                  <a:pos x="1" y="15"/>
                </a:cxn>
                <a:cxn ang="0">
                  <a:pos x="1" y="9"/>
                </a:cxn>
                <a:cxn ang="0">
                  <a:pos x="3" y="4"/>
                </a:cxn>
                <a:cxn ang="0">
                  <a:pos x="1" y="0"/>
                </a:cxn>
                <a:cxn ang="0">
                  <a:pos x="7" y="1"/>
                </a:cxn>
                <a:cxn ang="0">
                  <a:pos x="11" y="9"/>
                </a:cxn>
                <a:cxn ang="0">
                  <a:pos x="15" y="18"/>
                </a:cxn>
                <a:cxn ang="0">
                  <a:pos x="17" y="21"/>
                </a:cxn>
                <a:cxn ang="0">
                  <a:pos x="13" y="34"/>
                </a:cxn>
                <a:cxn ang="0">
                  <a:pos x="4" y="37"/>
                </a:cxn>
              </a:cxnLst>
              <a:rect l="0" t="0" r="r" b="b"/>
              <a:pathLst>
                <a:path w="18" h="40">
                  <a:moveTo>
                    <a:pt x="4" y="37"/>
                  </a:moveTo>
                  <a:cubicBezTo>
                    <a:pt x="0" y="32"/>
                    <a:pt x="1" y="23"/>
                    <a:pt x="0" y="18"/>
                  </a:cubicBezTo>
                  <a:cubicBezTo>
                    <a:pt x="0" y="14"/>
                    <a:pt x="1" y="14"/>
                    <a:pt x="1" y="15"/>
                  </a:cubicBezTo>
                  <a:cubicBezTo>
                    <a:pt x="1" y="17"/>
                    <a:pt x="1" y="12"/>
                    <a:pt x="1" y="9"/>
                  </a:cubicBezTo>
                  <a:cubicBezTo>
                    <a:pt x="1" y="8"/>
                    <a:pt x="3" y="8"/>
                    <a:pt x="3" y="4"/>
                  </a:cubicBezTo>
                  <a:cubicBezTo>
                    <a:pt x="3" y="1"/>
                    <a:pt x="1" y="1"/>
                    <a:pt x="1" y="0"/>
                  </a:cubicBezTo>
                  <a:cubicBezTo>
                    <a:pt x="1" y="0"/>
                    <a:pt x="4" y="0"/>
                    <a:pt x="7" y="1"/>
                  </a:cubicBezTo>
                  <a:cubicBezTo>
                    <a:pt x="9" y="4"/>
                    <a:pt x="9" y="6"/>
                    <a:pt x="11" y="9"/>
                  </a:cubicBezTo>
                  <a:cubicBezTo>
                    <a:pt x="13" y="11"/>
                    <a:pt x="13" y="17"/>
                    <a:pt x="15" y="18"/>
                  </a:cubicBezTo>
                  <a:cubicBezTo>
                    <a:pt x="17" y="20"/>
                    <a:pt x="15" y="20"/>
                    <a:pt x="17" y="21"/>
                  </a:cubicBezTo>
                  <a:cubicBezTo>
                    <a:pt x="18" y="25"/>
                    <a:pt x="18" y="32"/>
                    <a:pt x="13" y="34"/>
                  </a:cubicBezTo>
                  <a:cubicBezTo>
                    <a:pt x="11" y="37"/>
                    <a:pt x="7" y="40"/>
                    <a:pt x="4" y="37"/>
                  </a:cubicBezTo>
                </a:path>
              </a:pathLst>
            </a:custGeom>
            <a:grpFill/>
            <a:ln w="6350" cmpd="sng">
              <a:solidFill>
                <a:schemeClr val="bg1"/>
              </a:solidFill>
              <a:round/>
              <a:headEnd/>
              <a:tailEnd/>
            </a:ln>
          </p:spPr>
          <p:txBody>
            <a:bodyPr/>
            <a:lstStyle/>
            <a:p>
              <a:endParaRPr lang="en-GB"/>
            </a:p>
          </p:txBody>
        </p:sp>
        <p:sp>
          <p:nvSpPr>
            <p:cNvPr id="125" name="Freeform 67">
              <a:extLst>
                <a:ext uri="{FF2B5EF4-FFF2-40B4-BE49-F238E27FC236}">
                  <a16:creationId xmlns:a16="http://schemas.microsoft.com/office/drawing/2014/main" id="{3B42BFF5-415B-EC42-A7E9-16E839FEA680}"/>
                </a:ext>
              </a:extLst>
            </p:cNvPr>
            <p:cNvSpPr>
              <a:spLocks noGrp="1" noRot="1" noMove="1" noResize="1" noEditPoints="1" noAdjustHandles="1" noChangeArrowheads="1" noChangeShapeType="1"/>
            </p:cNvSpPr>
            <p:nvPr/>
          </p:nvSpPr>
          <p:spPr bwMode="auto">
            <a:xfrm>
              <a:off x="7226478" y="4240935"/>
              <a:ext cx="224949" cy="594499"/>
            </a:xfrm>
            <a:custGeom>
              <a:avLst/>
              <a:gdLst/>
              <a:ahLst/>
              <a:cxnLst>
                <a:cxn ang="0">
                  <a:pos x="7" y="68"/>
                </a:cxn>
                <a:cxn ang="0">
                  <a:pos x="9" y="52"/>
                </a:cxn>
                <a:cxn ang="0">
                  <a:pos x="16" y="46"/>
                </a:cxn>
                <a:cxn ang="0">
                  <a:pos x="24" y="29"/>
                </a:cxn>
                <a:cxn ang="0">
                  <a:pos x="27" y="20"/>
                </a:cxn>
                <a:cxn ang="0">
                  <a:pos x="38" y="14"/>
                </a:cxn>
                <a:cxn ang="0">
                  <a:pos x="46" y="4"/>
                </a:cxn>
                <a:cxn ang="0">
                  <a:pos x="52" y="15"/>
                </a:cxn>
                <a:cxn ang="0">
                  <a:pos x="52" y="31"/>
                </a:cxn>
                <a:cxn ang="0">
                  <a:pos x="46" y="35"/>
                </a:cxn>
                <a:cxn ang="0">
                  <a:pos x="44" y="48"/>
                </a:cxn>
                <a:cxn ang="0">
                  <a:pos x="52" y="48"/>
                </a:cxn>
                <a:cxn ang="0">
                  <a:pos x="56" y="59"/>
                </a:cxn>
                <a:cxn ang="0">
                  <a:pos x="56" y="66"/>
                </a:cxn>
                <a:cxn ang="0">
                  <a:pos x="62" y="73"/>
                </a:cxn>
                <a:cxn ang="0">
                  <a:pos x="68" y="73"/>
                </a:cxn>
                <a:cxn ang="0">
                  <a:pos x="67" y="79"/>
                </a:cxn>
                <a:cxn ang="0">
                  <a:pos x="59" y="87"/>
                </a:cxn>
                <a:cxn ang="0">
                  <a:pos x="55" y="90"/>
                </a:cxn>
                <a:cxn ang="0">
                  <a:pos x="47" y="93"/>
                </a:cxn>
                <a:cxn ang="0">
                  <a:pos x="44" y="102"/>
                </a:cxn>
                <a:cxn ang="0">
                  <a:pos x="44" y="108"/>
                </a:cxn>
                <a:cxn ang="0">
                  <a:pos x="50" y="121"/>
                </a:cxn>
                <a:cxn ang="0">
                  <a:pos x="52" y="129"/>
                </a:cxn>
                <a:cxn ang="0">
                  <a:pos x="49" y="136"/>
                </a:cxn>
                <a:cxn ang="0">
                  <a:pos x="55" y="158"/>
                </a:cxn>
                <a:cxn ang="0">
                  <a:pos x="59" y="169"/>
                </a:cxn>
                <a:cxn ang="0">
                  <a:pos x="55" y="180"/>
                </a:cxn>
                <a:cxn ang="0">
                  <a:pos x="50" y="188"/>
                </a:cxn>
                <a:cxn ang="0">
                  <a:pos x="52" y="172"/>
                </a:cxn>
                <a:cxn ang="0">
                  <a:pos x="52" y="161"/>
                </a:cxn>
                <a:cxn ang="0">
                  <a:pos x="47" y="149"/>
                </a:cxn>
                <a:cxn ang="0">
                  <a:pos x="42" y="127"/>
                </a:cxn>
                <a:cxn ang="0">
                  <a:pos x="41" y="122"/>
                </a:cxn>
                <a:cxn ang="0">
                  <a:pos x="38" y="115"/>
                </a:cxn>
                <a:cxn ang="0">
                  <a:pos x="24" y="132"/>
                </a:cxn>
                <a:cxn ang="0">
                  <a:pos x="20" y="127"/>
                </a:cxn>
                <a:cxn ang="0">
                  <a:pos x="20" y="116"/>
                </a:cxn>
                <a:cxn ang="0">
                  <a:pos x="13" y="101"/>
                </a:cxn>
                <a:cxn ang="0">
                  <a:pos x="13" y="96"/>
                </a:cxn>
                <a:cxn ang="0">
                  <a:pos x="7" y="90"/>
                </a:cxn>
                <a:cxn ang="0">
                  <a:pos x="0" y="79"/>
                </a:cxn>
              </a:cxnLst>
              <a:rect l="0" t="0" r="r" b="b"/>
              <a:pathLst>
                <a:path w="72" h="191">
                  <a:moveTo>
                    <a:pt x="3" y="69"/>
                  </a:moveTo>
                  <a:cubicBezTo>
                    <a:pt x="6" y="65"/>
                    <a:pt x="4" y="73"/>
                    <a:pt x="7" y="68"/>
                  </a:cubicBezTo>
                  <a:cubicBezTo>
                    <a:pt x="9" y="63"/>
                    <a:pt x="7" y="65"/>
                    <a:pt x="7" y="62"/>
                  </a:cubicBezTo>
                  <a:cubicBezTo>
                    <a:pt x="7" y="54"/>
                    <a:pt x="10" y="65"/>
                    <a:pt x="9" y="52"/>
                  </a:cubicBezTo>
                  <a:cubicBezTo>
                    <a:pt x="9" y="45"/>
                    <a:pt x="9" y="48"/>
                    <a:pt x="12" y="49"/>
                  </a:cubicBezTo>
                  <a:cubicBezTo>
                    <a:pt x="15" y="49"/>
                    <a:pt x="15" y="54"/>
                    <a:pt x="16" y="46"/>
                  </a:cubicBezTo>
                  <a:cubicBezTo>
                    <a:pt x="18" y="40"/>
                    <a:pt x="23" y="40"/>
                    <a:pt x="20" y="37"/>
                  </a:cubicBezTo>
                  <a:cubicBezTo>
                    <a:pt x="18" y="35"/>
                    <a:pt x="21" y="35"/>
                    <a:pt x="24" y="29"/>
                  </a:cubicBezTo>
                  <a:cubicBezTo>
                    <a:pt x="26" y="24"/>
                    <a:pt x="23" y="26"/>
                    <a:pt x="24" y="23"/>
                  </a:cubicBezTo>
                  <a:cubicBezTo>
                    <a:pt x="24" y="20"/>
                    <a:pt x="24" y="23"/>
                    <a:pt x="27" y="20"/>
                  </a:cubicBezTo>
                  <a:cubicBezTo>
                    <a:pt x="30" y="17"/>
                    <a:pt x="35" y="12"/>
                    <a:pt x="38" y="15"/>
                  </a:cubicBezTo>
                  <a:cubicBezTo>
                    <a:pt x="39" y="18"/>
                    <a:pt x="41" y="18"/>
                    <a:pt x="38" y="14"/>
                  </a:cubicBezTo>
                  <a:cubicBezTo>
                    <a:pt x="36" y="11"/>
                    <a:pt x="42" y="11"/>
                    <a:pt x="41" y="6"/>
                  </a:cubicBezTo>
                  <a:cubicBezTo>
                    <a:pt x="42" y="4"/>
                    <a:pt x="41" y="0"/>
                    <a:pt x="46" y="4"/>
                  </a:cubicBezTo>
                  <a:cubicBezTo>
                    <a:pt x="50" y="7"/>
                    <a:pt x="47" y="14"/>
                    <a:pt x="50" y="12"/>
                  </a:cubicBezTo>
                  <a:cubicBezTo>
                    <a:pt x="52" y="11"/>
                    <a:pt x="53" y="14"/>
                    <a:pt x="52" y="15"/>
                  </a:cubicBezTo>
                  <a:cubicBezTo>
                    <a:pt x="50" y="17"/>
                    <a:pt x="53" y="18"/>
                    <a:pt x="52" y="23"/>
                  </a:cubicBezTo>
                  <a:cubicBezTo>
                    <a:pt x="50" y="28"/>
                    <a:pt x="53" y="31"/>
                    <a:pt x="52" y="31"/>
                  </a:cubicBezTo>
                  <a:cubicBezTo>
                    <a:pt x="49" y="31"/>
                    <a:pt x="50" y="34"/>
                    <a:pt x="49" y="32"/>
                  </a:cubicBezTo>
                  <a:cubicBezTo>
                    <a:pt x="47" y="32"/>
                    <a:pt x="49" y="35"/>
                    <a:pt x="46" y="35"/>
                  </a:cubicBezTo>
                  <a:cubicBezTo>
                    <a:pt x="42" y="37"/>
                    <a:pt x="46" y="40"/>
                    <a:pt x="44" y="41"/>
                  </a:cubicBezTo>
                  <a:cubicBezTo>
                    <a:pt x="39" y="43"/>
                    <a:pt x="46" y="46"/>
                    <a:pt x="44" y="48"/>
                  </a:cubicBezTo>
                  <a:cubicBezTo>
                    <a:pt x="42" y="49"/>
                    <a:pt x="42" y="51"/>
                    <a:pt x="46" y="49"/>
                  </a:cubicBezTo>
                  <a:cubicBezTo>
                    <a:pt x="49" y="46"/>
                    <a:pt x="50" y="49"/>
                    <a:pt x="52" y="48"/>
                  </a:cubicBezTo>
                  <a:cubicBezTo>
                    <a:pt x="55" y="46"/>
                    <a:pt x="50" y="49"/>
                    <a:pt x="52" y="52"/>
                  </a:cubicBezTo>
                  <a:cubicBezTo>
                    <a:pt x="53" y="56"/>
                    <a:pt x="52" y="59"/>
                    <a:pt x="56" y="59"/>
                  </a:cubicBezTo>
                  <a:cubicBezTo>
                    <a:pt x="61" y="59"/>
                    <a:pt x="58" y="59"/>
                    <a:pt x="56" y="60"/>
                  </a:cubicBezTo>
                  <a:cubicBezTo>
                    <a:pt x="56" y="63"/>
                    <a:pt x="58" y="62"/>
                    <a:pt x="56" y="66"/>
                  </a:cubicBezTo>
                  <a:cubicBezTo>
                    <a:pt x="55" y="69"/>
                    <a:pt x="59" y="68"/>
                    <a:pt x="61" y="68"/>
                  </a:cubicBezTo>
                  <a:cubicBezTo>
                    <a:pt x="62" y="69"/>
                    <a:pt x="61" y="71"/>
                    <a:pt x="62" y="73"/>
                  </a:cubicBezTo>
                  <a:cubicBezTo>
                    <a:pt x="64" y="73"/>
                    <a:pt x="62" y="76"/>
                    <a:pt x="64" y="74"/>
                  </a:cubicBezTo>
                  <a:cubicBezTo>
                    <a:pt x="65" y="74"/>
                    <a:pt x="65" y="77"/>
                    <a:pt x="68" y="73"/>
                  </a:cubicBezTo>
                  <a:cubicBezTo>
                    <a:pt x="72" y="69"/>
                    <a:pt x="72" y="73"/>
                    <a:pt x="72" y="74"/>
                  </a:cubicBezTo>
                  <a:cubicBezTo>
                    <a:pt x="70" y="76"/>
                    <a:pt x="67" y="74"/>
                    <a:pt x="67" y="79"/>
                  </a:cubicBezTo>
                  <a:cubicBezTo>
                    <a:pt x="65" y="84"/>
                    <a:pt x="64" y="79"/>
                    <a:pt x="64" y="85"/>
                  </a:cubicBezTo>
                  <a:cubicBezTo>
                    <a:pt x="61" y="85"/>
                    <a:pt x="62" y="87"/>
                    <a:pt x="59" y="87"/>
                  </a:cubicBezTo>
                  <a:cubicBezTo>
                    <a:pt x="56" y="85"/>
                    <a:pt x="59" y="88"/>
                    <a:pt x="58" y="88"/>
                  </a:cubicBezTo>
                  <a:cubicBezTo>
                    <a:pt x="56" y="90"/>
                    <a:pt x="56" y="87"/>
                    <a:pt x="55" y="90"/>
                  </a:cubicBezTo>
                  <a:cubicBezTo>
                    <a:pt x="55" y="93"/>
                    <a:pt x="53" y="91"/>
                    <a:pt x="50" y="93"/>
                  </a:cubicBezTo>
                  <a:cubicBezTo>
                    <a:pt x="47" y="94"/>
                    <a:pt x="47" y="90"/>
                    <a:pt x="47" y="93"/>
                  </a:cubicBezTo>
                  <a:cubicBezTo>
                    <a:pt x="46" y="96"/>
                    <a:pt x="44" y="94"/>
                    <a:pt x="46" y="97"/>
                  </a:cubicBezTo>
                  <a:cubicBezTo>
                    <a:pt x="47" y="101"/>
                    <a:pt x="42" y="97"/>
                    <a:pt x="44" y="102"/>
                  </a:cubicBezTo>
                  <a:cubicBezTo>
                    <a:pt x="46" y="107"/>
                    <a:pt x="41" y="102"/>
                    <a:pt x="41" y="105"/>
                  </a:cubicBezTo>
                  <a:cubicBezTo>
                    <a:pt x="42" y="108"/>
                    <a:pt x="44" y="104"/>
                    <a:pt x="44" y="108"/>
                  </a:cubicBezTo>
                  <a:cubicBezTo>
                    <a:pt x="44" y="113"/>
                    <a:pt x="46" y="115"/>
                    <a:pt x="49" y="118"/>
                  </a:cubicBezTo>
                  <a:cubicBezTo>
                    <a:pt x="50" y="121"/>
                    <a:pt x="50" y="118"/>
                    <a:pt x="50" y="121"/>
                  </a:cubicBezTo>
                  <a:cubicBezTo>
                    <a:pt x="50" y="124"/>
                    <a:pt x="52" y="127"/>
                    <a:pt x="52" y="127"/>
                  </a:cubicBezTo>
                  <a:cubicBezTo>
                    <a:pt x="55" y="122"/>
                    <a:pt x="55" y="129"/>
                    <a:pt x="52" y="129"/>
                  </a:cubicBezTo>
                  <a:cubicBezTo>
                    <a:pt x="50" y="129"/>
                    <a:pt x="52" y="136"/>
                    <a:pt x="50" y="136"/>
                  </a:cubicBezTo>
                  <a:cubicBezTo>
                    <a:pt x="49" y="135"/>
                    <a:pt x="50" y="138"/>
                    <a:pt x="49" y="136"/>
                  </a:cubicBezTo>
                  <a:cubicBezTo>
                    <a:pt x="47" y="136"/>
                    <a:pt x="47" y="141"/>
                    <a:pt x="52" y="146"/>
                  </a:cubicBezTo>
                  <a:cubicBezTo>
                    <a:pt x="56" y="150"/>
                    <a:pt x="58" y="153"/>
                    <a:pt x="55" y="158"/>
                  </a:cubicBezTo>
                  <a:cubicBezTo>
                    <a:pt x="58" y="163"/>
                    <a:pt x="58" y="166"/>
                    <a:pt x="58" y="167"/>
                  </a:cubicBezTo>
                  <a:cubicBezTo>
                    <a:pt x="58" y="169"/>
                    <a:pt x="59" y="167"/>
                    <a:pt x="59" y="169"/>
                  </a:cubicBezTo>
                  <a:cubicBezTo>
                    <a:pt x="59" y="172"/>
                    <a:pt x="61" y="170"/>
                    <a:pt x="59" y="172"/>
                  </a:cubicBezTo>
                  <a:cubicBezTo>
                    <a:pt x="56" y="175"/>
                    <a:pt x="58" y="175"/>
                    <a:pt x="55" y="180"/>
                  </a:cubicBezTo>
                  <a:cubicBezTo>
                    <a:pt x="52" y="183"/>
                    <a:pt x="53" y="183"/>
                    <a:pt x="52" y="186"/>
                  </a:cubicBezTo>
                  <a:cubicBezTo>
                    <a:pt x="52" y="189"/>
                    <a:pt x="50" y="191"/>
                    <a:pt x="50" y="188"/>
                  </a:cubicBezTo>
                  <a:cubicBezTo>
                    <a:pt x="50" y="178"/>
                    <a:pt x="52" y="181"/>
                    <a:pt x="52" y="178"/>
                  </a:cubicBezTo>
                  <a:cubicBezTo>
                    <a:pt x="52" y="175"/>
                    <a:pt x="55" y="172"/>
                    <a:pt x="52" y="172"/>
                  </a:cubicBezTo>
                  <a:cubicBezTo>
                    <a:pt x="49" y="172"/>
                    <a:pt x="53" y="169"/>
                    <a:pt x="52" y="167"/>
                  </a:cubicBezTo>
                  <a:cubicBezTo>
                    <a:pt x="50" y="166"/>
                    <a:pt x="52" y="164"/>
                    <a:pt x="52" y="161"/>
                  </a:cubicBezTo>
                  <a:cubicBezTo>
                    <a:pt x="50" y="160"/>
                    <a:pt x="50" y="157"/>
                    <a:pt x="49" y="153"/>
                  </a:cubicBezTo>
                  <a:cubicBezTo>
                    <a:pt x="47" y="149"/>
                    <a:pt x="47" y="158"/>
                    <a:pt x="47" y="149"/>
                  </a:cubicBezTo>
                  <a:cubicBezTo>
                    <a:pt x="47" y="146"/>
                    <a:pt x="44" y="144"/>
                    <a:pt x="44" y="136"/>
                  </a:cubicBezTo>
                  <a:cubicBezTo>
                    <a:pt x="44" y="130"/>
                    <a:pt x="42" y="130"/>
                    <a:pt x="42" y="127"/>
                  </a:cubicBezTo>
                  <a:cubicBezTo>
                    <a:pt x="42" y="125"/>
                    <a:pt x="46" y="124"/>
                    <a:pt x="44" y="124"/>
                  </a:cubicBezTo>
                  <a:cubicBezTo>
                    <a:pt x="42" y="124"/>
                    <a:pt x="41" y="125"/>
                    <a:pt x="41" y="122"/>
                  </a:cubicBezTo>
                  <a:cubicBezTo>
                    <a:pt x="39" y="118"/>
                    <a:pt x="39" y="119"/>
                    <a:pt x="39" y="118"/>
                  </a:cubicBezTo>
                  <a:cubicBezTo>
                    <a:pt x="39" y="116"/>
                    <a:pt x="38" y="116"/>
                    <a:pt x="38" y="115"/>
                  </a:cubicBezTo>
                  <a:cubicBezTo>
                    <a:pt x="39" y="122"/>
                    <a:pt x="35" y="124"/>
                    <a:pt x="32" y="125"/>
                  </a:cubicBezTo>
                  <a:cubicBezTo>
                    <a:pt x="27" y="127"/>
                    <a:pt x="27" y="135"/>
                    <a:pt x="24" y="132"/>
                  </a:cubicBezTo>
                  <a:cubicBezTo>
                    <a:pt x="21" y="129"/>
                    <a:pt x="23" y="133"/>
                    <a:pt x="20" y="130"/>
                  </a:cubicBezTo>
                  <a:cubicBezTo>
                    <a:pt x="18" y="129"/>
                    <a:pt x="21" y="127"/>
                    <a:pt x="20" y="127"/>
                  </a:cubicBezTo>
                  <a:cubicBezTo>
                    <a:pt x="18" y="125"/>
                    <a:pt x="18" y="130"/>
                    <a:pt x="16" y="130"/>
                  </a:cubicBezTo>
                  <a:cubicBezTo>
                    <a:pt x="15" y="130"/>
                    <a:pt x="18" y="122"/>
                    <a:pt x="20" y="116"/>
                  </a:cubicBezTo>
                  <a:cubicBezTo>
                    <a:pt x="21" y="111"/>
                    <a:pt x="16" y="105"/>
                    <a:pt x="15" y="101"/>
                  </a:cubicBezTo>
                  <a:cubicBezTo>
                    <a:pt x="15" y="96"/>
                    <a:pt x="13" y="99"/>
                    <a:pt x="13" y="101"/>
                  </a:cubicBezTo>
                  <a:cubicBezTo>
                    <a:pt x="13" y="102"/>
                    <a:pt x="9" y="97"/>
                    <a:pt x="10" y="96"/>
                  </a:cubicBezTo>
                  <a:cubicBezTo>
                    <a:pt x="12" y="94"/>
                    <a:pt x="12" y="97"/>
                    <a:pt x="13" y="96"/>
                  </a:cubicBezTo>
                  <a:cubicBezTo>
                    <a:pt x="16" y="94"/>
                    <a:pt x="13" y="94"/>
                    <a:pt x="12" y="93"/>
                  </a:cubicBezTo>
                  <a:cubicBezTo>
                    <a:pt x="10" y="90"/>
                    <a:pt x="9" y="87"/>
                    <a:pt x="7" y="90"/>
                  </a:cubicBezTo>
                  <a:cubicBezTo>
                    <a:pt x="7" y="93"/>
                    <a:pt x="7" y="90"/>
                    <a:pt x="4" y="87"/>
                  </a:cubicBezTo>
                  <a:cubicBezTo>
                    <a:pt x="1" y="84"/>
                    <a:pt x="1" y="79"/>
                    <a:pt x="0" y="79"/>
                  </a:cubicBezTo>
                  <a:cubicBezTo>
                    <a:pt x="0" y="68"/>
                    <a:pt x="4" y="85"/>
                    <a:pt x="3" y="69"/>
                  </a:cubicBezTo>
                </a:path>
              </a:pathLst>
            </a:custGeom>
            <a:grpFill/>
            <a:ln w="6350" cmpd="sng">
              <a:solidFill>
                <a:schemeClr val="bg1"/>
              </a:solidFill>
              <a:round/>
              <a:headEnd/>
              <a:tailEnd/>
            </a:ln>
          </p:spPr>
          <p:txBody>
            <a:bodyPr/>
            <a:lstStyle/>
            <a:p>
              <a:endParaRPr lang="en-GB"/>
            </a:p>
          </p:txBody>
        </p:sp>
        <p:sp>
          <p:nvSpPr>
            <p:cNvPr id="126" name="Freeform 68">
              <a:extLst>
                <a:ext uri="{FF2B5EF4-FFF2-40B4-BE49-F238E27FC236}">
                  <a16:creationId xmlns:a16="http://schemas.microsoft.com/office/drawing/2014/main" id="{72185533-442B-EE6E-D785-F6CC9975C5D3}"/>
                </a:ext>
              </a:extLst>
            </p:cNvPr>
            <p:cNvSpPr>
              <a:spLocks noGrp="1" noRot="1" noMove="1" noResize="1" noEditPoints="1" noAdjustHandles="1" noChangeArrowheads="1" noChangeShapeType="1"/>
            </p:cNvSpPr>
            <p:nvPr/>
          </p:nvSpPr>
          <p:spPr bwMode="auto">
            <a:xfrm>
              <a:off x="7355021" y="4506049"/>
              <a:ext cx="208881" cy="461138"/>
            </a:xfrm>
            <a:custGeom>
              <a:avLst/>
              <a:gdLst/>
              <a:ahLst/>
              <a:cxnLst>
                <a:cxn ang="0">
                  <a:pos x="41" y="82"/>
                </a:cxn>
                <a:cxn ang="0">
                  <a:pos x="32" y="78"/>
                </a:cxn>
                <a:cxn ang="0">
                  <a:pos x="26" y="69"/>
                </a:cxn>
                <a:cxn ang="0">
                  <a:pos x="18" y="89"/>
                </a:cxn>
                <a:cxn ang="0">
                  <a:pos x="15" y="110"/>
                </a:cxn>
                <a:cxn ang="0">
                  <a:pos x="23" y="120"/>
                </a:cxn>
                <a:cxn ang="0">
                  <a:pos x="34" y="135"/>
                </a:cxn>
                <a:cxn ang="0">
                  <a:pos x="35" y="145"/>
                </a:cxn>
                <a:cxn ang="0">
                  <a:pos x="30" y="142"/>
                </a:cxn>
                <a:cxn ang="0">
                  <a:pos x="24" y="137"/>
                </a:cxn>
                <a:cxn ang="0">
                  <a:pos x="20" y="135"/>
                </a:cxn>
                <a:cxn ang="0">
                  <a:pos x="15" y="129"/>
                </a:cxn>
                <a:cxn ang="0">
                  <a:pos x="8" y="121"/>
                </a:cxn>
                <a:cxn ang="0">
                  <a:pos x="9" y="109"/>
                </a:cxn>
                <a:cxn ang="0">
                  <a:pos x="11" y="101"/>
                </a:cxn>
                <a:cxn ang="0">
                  <a:pos x="18" y="87"/>
                </a:cxn>
                <a:cxn ang="0">
                  <a:pos x="17" y="82"/>
                </a:cxn>
                <a:cxn ang="0">
                  <a:pos x="11" y="61"/>
                </a:cxn>
                <a:cxn ang="0">
                  <a:pos x="9" y="51"/>
                </a:cxn>
                <a:cxn ang="0">
                  <a:pos x="11" y="42"/>
                </a:cxn>
                <a:cxn ang="0">
                  <a:pos x="8" y="33"/>
                </a:cxn>
                <a:cxn ang="0">
                  <a:pos x="0" y="20"/>
                </a:cxn>
                <a:cxn ang="0">
                  <a:pos x="5" y="13"/>
                </a:cxn>
                <a:cxn ang="0">
                  <a:pos x="9" y="8"/>
                </a:cxn>
                <a:cxn ang="0">
                  <a:pos x="17" y="3"/>
                </a:cxn>
                <a:cxn ang="0">
                  <a:pos x="23" y="0"/>
                </a:cxn>
                <a:cxn ang="0">
                  <a:pos x="26" y="9"/>
                </a:cxn>
                <a:cxn ang="0">
                  <a:pos x="32" y="13"/>
                </a:cxn>
                <a:cxn ang="0">
                  <a:pos x="29" y="30"/>
                </a:cxn>
                <a:cxn ang="0">
                  <a:pos x="41" y="25"/>
                </a:cxn>
                <a:cxn ang="0">
                  <a:pos x="50" y="20"/>
                </a:cxn>
                <a:cxn ang="0">
                  <a:pos x="59" y="36"/>
                </a:cxn>
                <a:cxn ang="0">
                  <a:pos x="65" y="56"/>
                </a:cxn>
                <a:cxn ang="0">
                  <a:pos x="58" y="61"/>
                </a:cxn>
                <a:cxn ang="0">
                  <a:pos x="41" y="69"/>
                </a:cxn>
                <a:cxn ang="0">
                  <a:pos x="43" y="79"/>
                </a:cxn>
              </a:cxnLst>
              <a:rect l="0" t="0" r="r" b="b"/>
              <a:pathLst>
                <a:path w="67" h="148">
                  <a:moveTo>
                    <a:pt x="44" y="87"/>
                  </a:moveTo>
                  <a:cubicBezTo>
                    <a:pt x="43" y="87"/>
                    <a:pt x="44" y="84"/>
                    <a:pt x="41" y="82"/>
                  </a:cubicBezTo>
                  <a:cubicBezTo>
                    <a:pt x="40" y="82"/>
                    <a:pt x="38" y="79"/>
                    <a:pt x="35" y="78"/>
                  </a:cubicBezTo>
                  <a:cubicBezTo>
                    <a:pt x="34" y="76"/>
                    <a:pt x="34" y="79"/>
                    <a:pt x="32" y="78"/>
                  </a:cubicBezTo>
                  <a:cubicBezTo>
                    <a:pt x="29" y="76"/>
                    <a:pt x="27" y="81"/>
                    <a:pt x="27" y="76"/>
                  </a:cubicBezTo>
                  <a:cubicBezTo>
                    <a:pt x="29" y="70"/>
                    <a:pt x="30" y="69"/>
                    <a:pt x="26" y="69"/>
                  </a:cubicBezTo>
                  <a:cubicBezTo>
                    <a:pt x="21" y="69"/>
                    <a:pt x="20" y="72"/>
                    <a:pt x="21" y="73"/>
                  </a:cubicBezTo>
                  <a:cubicBezTo>
                    <a:pt x="23" y="73"/>
                    <a:pt x="20" y="86"/>
                    <a:pt x="18" y="89"/>
                  </a:cubicBezTo>
                  <a:cubicBezTo>
                    <a:pt x="18" y="90"/>
                    <a:pt x="18" y="95"/>
                    <a:pt x="17" y="96"/>
                  </a:cubicBezTo>
                  <a:cubicBezTo>
                    <a:pt x="14" y="100"/>
                    <a:pt x="15" y="109"/>
                    <a:pt x="15" y="110"/>
                  </a:cubicBezTo>
                  <a:cubicBezTo>
                    <a:pt x="15" y="115"/>
                    <a:pt x="20" y="109"/>
                    <a:pt x="20" y="112"/>
                  </a:cubicBezTo>
                  <a:cubicBezTo>
                    <a:pt x="20" y="115"/>
                    <a:pt x="21" y="120"/>
                    <a:pt x="23" y="120"/>
                  </a:cubicBezTo>
                  <a:cubicBezTo>
                    <a:pt x="24" y="118"/>
                    <a:pt x="24" y="129"/>
                    <a:pt x="27" y="132"/>
                  </a:cubicBezTo>
                  <a:cubicBezTo>
                    <a:pt x="32" y="138"/>
                    <a:pt x="30" y="132"/>
                    <a:pt x="34" y="135"/>
                  </a:cubicBezTo>
                  <a:cubicBezTo>
                    <a:pt x="37" y="138"/>
                    <a:pt x="37" y="140"/>
                    <a:pt x="38" y="142"/>
                  </a:cubicBezTo>
                  <a:cubicBezTo>
                    <a:pt x="37" y="146"/>
                    <a:pt x="37" y="146"/>
                    <a:pt x="35" y="145"/>
                  </a:cubicBezTo>
                  <a:cubicBezTo>
                    <a:pt x="32" y="142"/>
                    <a:pt x="32" y="148"/>
                    <a:pt x="30" y="146"/>
                  </a:cubicBezTo>
                  <a:cubicBezTo>
                    <a:pt x="29" y="145"/>
                    <a:pt x="30" y="143"/>
                    <a:pt x="30" y="142"/>
                  </a:cubicBezTo>
                  <a:cubicBezTo>
                    <a:pt x="30" y="138"/>
                    <a:pt x="29" y="142"/>
                    <a:pt x="27" y="140"/>
                  </a:cubicBezTo>
                  <a:cubicBezTo>
                    <a:pt x="27" y="137"/>
                    <a:pt x="26" y="138"/>
                    <a:pt x="24" y="137"/>
                  </a:cubicBezTo>
                  <a:cubicBezTo>
                    <a:pt x="23" y="135"/>
                    <a:pt x="23" y="135"/>
                    <a:pt x="23" y="138"/>
                  </a:cubicBezTo>
                  <a:cubicBezTo>
                    <a:pt x="21" y="137"/>
                    <a:pt x="21" y="137"/>
                    <a:pt x="20" y="135"/>
                  </a:cubicBezTo>
                  <a:cubicBezTo>
                    <a:pt x="18" y="134"/>
                    <a:pt x="18" y="132"/>
                    <a:pt x="18" y="131"/>
                  </a:cubicBezTo>
                  <a:cubicBezTo>
                    <a:pt x="18" y="131"/>
                    <a:pt x="17" y="132"/>
                    <a:pt x="15" y="129"/>
                  </a:cubicBezTo>
                  <a:cubicBezTo>
                    <a:pt x="12" y="126"/>
                    <a:pt x="12" y="121"/>
                    <a:pt x="11" y="120"/>
                  </a:cubicBezTo>
                  <a:cubicBezTo>
                    <a:pt x="9" y="120"/>
                    <a:pt x="9" y="124"/>
                    <a:pt x="8" y="121"/>
                  </a:cubicBezTo>
                  <a:cubicBezTo>
                    <a:pt x="8" y="121"/>
                    <a:pt x="6" y="118"/>
                    <a:pt x="8" y="115"/>
                  </a:cubicBezTo>
                  <a:cubicBezTo>
                    <a:pt x="9" y="112"/>
                    <a:pt x="8" y="114"/>
                    <a:pt x="9" y="109"/>
                  </a:cubicBezTo>
                  <a:cubicBezTo>
                    <a:pt x="11" y="107"/>
                    <a:pt x="8" y="109"/>
                    <a:pt x="9" y="106"/>
                  </a:cubicBezTo>
                  <a:cubicBezTo>
                    <a:pt x="11" y="103"/>
                    <a:pt x="12" y="103"/>
                    <a:pt x="11" y="101"/>
                  </a:cubicBezTo>
                  <a:cubicBezTo>
                    <a:pt x="12" y="98"/>
                    <a:pt x="11" y="98"/>
                    <a:pt x="14" y="95"/>
                  </a:cubicBezTo>
                  <a:cubicBezTo>
                    <a:pt x="17" y="90"/>
                    <a:pt x="15" y="90"/>
                    <a:pt x="18" y="87"/>
                  </a:cubicBezTo>
                  <a:cubicBezTo>
                    <a:pt x="20" y="86"/>
                    <a:pt x="18" y="87"/>
                    <a:pt x="18" y="84"/>
                  </a:cubicBezTo>
                  <a:cubicBezTo>
                    <a:pt x="18" y="82"/>
                    <a:pt x="17" y="84"/>
                    <a:pt x="17" y="82"/>
                  </a:cubicBezTo>
                  <a:cubicBezTo>
                    <a:pt x="17" y="81"/>
                    <a:pt x="17" y="78"/>
                    <a:pt x="14" y="73"/>
                  </a:cubicBezTo>
                  <a:cubicBezTo>
                    <a:pt x="17" y="69"/>
                    <a:pt x="15" y="65"/>
                    <a:pt x="11" y="61"/>
                  </a:cubicBezTo>
                  <a:cubicBezTo>
                    <a:pt x="6" y="56"/>
                    <a:pt x="6" y="51"/>
                    <a:pt x="8" y="51"/>
                  </a:cubicBezTo>
                  <a:cubicBezTo>
                    <a:pt x="9" y="53"/>
                    <a:pt x="8" y="50"/>
                    <a:pt x="9" y="51"/>
                  </a:cubicBezTo>
                  <a:cubicBezTo>
                    <a:pt x="11" y="51"/>
                    <a:pt x="9" y="44"/>
                    <a:pt x="11" y="44"/>
                  </a:cubicBezTo>
                  <a:cubicBezTo>
                    <a:pt x="14" y="44"/>
                    <a:pt x="14" y="37"/>
                    <a:pt x="11" y="42"/>
                  </a:cubicBezTo>
                  <a:cubicBezTo>
                    <a:pt x="11" y="42"/>
                    <a:pt x="9" y="39"/>
                    <a:pt x="9" y="36"/>
                  </a:cubicBezTo>
                  <a:cubicBezTo>
                    <a:pt x="9" y="33"/>
                    <a:pt x="9" y="36"/>
                    <a:pt x="8" y="33"/>
                  </a:cubicBezTo>
                  <a:cubicBezTo>
                    <a:pt x="5" y="30"/>
                    <a:pt x="3" y="28"/>
                    <a:pt x="3" y="23"/>
                  </a:cubicBezTo>
                  <a:cubicBezTo>
                    <a:pt x="3" y="19"/>
                    <a:pt x="2" y="23"/>
                    <a:pt x="0" y="20"/>
                  </a:cubicBezTo>
                  <a:cubicBezTo>
                    <a:pt x="0" y="17"/>
                    <a:pt x="5" y="22"/>
                    <a:pt x="3" y="17"/>
                  </a:cubicBezTo>
                  <a:cubicBezTo>
                    <a:pt x="2" y="13"/>
                    <a:pt x="6" y="16"/>
                    <a:pt x="5" y="13"/>
                  </a:cubicBezTo>
                  <a:cubicBezTo>
                    <a:pt x="3" y="9"/>
                    <a:pt x="5" y="11"/>
                    <a:pt x="6" y="8"/>
                  </a:cubicBezTo>
                  <a:cubicBezTo>
                    <a:pt x="6" y="5"/>
                    <a:pt x="6" y="9"/>
                    <a:pt x="9" y="8"/>
                  </a:cubicBezTo>
                  <a:cubicBezTo>
                    <a:pt x="12" y="6"/>
                    <a:pt x="14" y="8"/>
                    <a:pt x="14" y="5"/>
                  </a:cubicBezTo>
                  <a:cubicBezTo>
                    <a:pt x="15" y="2"/>
                    <a:pt x="15" y="5"/>
                    <a:pt x="17" y="3"/>
                  </a:cubicBezTo>
                  <a:cubicBezTo>
                    <a:pt x="18" y="3"/>
                    <a:pt x="15" y="0"/>
                    <a:pt x="18" y="2"/>
                  </a:cubicBezTo>
                  <a:cubicBezTo>
                    <a:pt x="21" y="2"/>
                    <a:pt x="20" y="0"/>
                    <a:pt x="23" y="0"/>
                  </a:cubicBezTo>
                  <a:cubicBezTo>
                    <a:pt x="23" y="3"/>
                    <a:pt x="23" y="0"/>
                    <a:pt x="24" y="2"/>
                  </a:cubicBezTo>
                  <a:cubicBezTo>
                    <a:pt x="27" y="5"/>
                    <a:pt x="23" y="9"/>
                    <a:pt x="26" y="9"/>
                  </a:cubicBezTo>
                  <a:cubicBezTo>
                    <a:pt x="29" y="9"/>
                    <a:pt x="27" y="8"/>
                    <a:pt x="30" y="8"/>
                  </a:cubicBezTo>
                  <a:cubicBezTo>
                    <a:pt x="34" y="9"/>
                    <a:pt x="30" y="11"/>
                    <a:pt x="32" y="13"/>
                  </a:cubicBezTo>
                  <a:cubicBezTo>
                    <a:pt x="34" y="16"/>
                    <a:pt x="29" y="20"/>
                    <a:pt x="30" y="22"/>
                  </a:cubicBezTo>
                  <a:cubicBezTo>
                    <a:pt x="32" y="23"/>
                    <a:pt x="27" y="28"/>
                    <a:pt x="29" y="30"/>
                  </a:cubicBezTo>
                  <a:cubicBezTo>
                    <a:pt x="30" y="30"/>
                    <a:pt x="30" y="30"/>
                    <a:pt x="35" y="25"/>
                  </a:cubicBezTo>
                  <a:cubicBezTo>
                    <a:pt x="40" y="20"/>
                    <a:pt x="38" y="25"/>
                    <a:pt x="41" y="25"/>
                  </a:cubicBezTo>
                  <a:cubicBezTo>
                    <a:pt x="43" y="25"/>
                    <a:pt x="41" y="26"/>
                    <a:pt x="43" y="25"/>
                  </a:cubicBezTo>
                  <a:cubicBezTo>
                    <a:pt x="47" y="23"/>
                    <a:pt x="46" y="19"/>
                    <a:pt x="50" y="20"/>
                  </a:cubicBezTo>
                  <a:cubicBezTo>
                    <a:pt x="53" y="22"/>
                    <a:pt x="53" y="20"/>
                    <a:pt x="55" y="23"/>
                  </a:cubicBezTo>
                  <a:cubicBezTo>
                    <a:pt x="56" y="30"/>
                    <a:pt x="61" y="28"/>
                    <a:pt x="59" y="36"/>
                  </a:cubicBezTo>
                  <a:cubicBezTo>
                    <a:pt x="58" y="44"/>
                    <a:pt x="64" y="44"/>
                    <a:pt x="64" y="45"/>
                  </a:cubicBezTo>
                  <a:cubicBezTo>
                    <a:pt x="64" y="47"/>
                    <a:pt x="67" y="47"/>
                    <a:pt x="65" y="56"/>
                  </a:cubicBezTo>
                  <a:cubicBezTo>
                    <a:pt x="65" y="58"/>
                    <a:pt x="67" y="59"/>
                    <a:pt x="62" y="61"/>
                  </a:cubicBezTo>
                  <a:cubicBezTo>
                    <a:pt x="61" y="62"/>
                    <a:pt x="62" y="59"/>
                    <a:pt x="58" y="61"/>
                  </a:cubicBezTo>
                  <a:cubicBezTo>
                    <a:pt x="53" y="61"/>
                    <a:pt x="46" y="59"/>
                    <a:pt x="44" y="64"/>
                  </a:cubicBezTo>
                  <a:cubicBezTo>
                    <a:pt x="43" y="69"/>
                    <a:pt x="41" y="67"/>
                    <a:pt x="41" y="69"/>
                  </a:cubicBezTo>
                  <a:cubicBezTo>
                    <a:pt x="41" y="70"/>
                    <a:pt x="38" y="67"/>
                    <a:pt x="40" y="72"/>
                  </a:cubicBezTo>
                  <a:cubicBezTo>
                    <a:pt x="43" y="76"/>
                    <a:pt x="40" y="78"/>
                    <a:pt x="43" y="79"/>
                  </a:cubicBezTo>
                  <a:cubicBezTo>
                    <a:pt x="44" y="81"/>
                    <a:pt x="41" y="82"/>
                    <a:pt x="44" y="87"/>
                  </a:cubicBezTo>
                </a:path>
              </a:pathLst>
            </a:custGeom>
            <a:grpFill/>
            <a:ln w="6350" cmpd="sng">
              <a:solidFill>
                <a:schemeClr val="bg1"/>
              </a:solidFill>
              <a:round/>
              <a:headEnd/>
              <a:tailEnd/>
            </a:ln>
          </p:spPr>
          <p:txBody>
            <a:bodyPr/>
            <a:lstStyle/>
            <a:p>
              <a:endParaRPr lang="en-GB"/>
            </a:p>
          </p:txBody>
        </p:sp>
        <p:sp>
          <p:nvSpPr>
            <p:cNvPr id="127" name="Freeform 69">
              <a:extLst>
                <a:ext uri="{FF2B5EF4-FFF2-40B4-BE49-F238E27FC236}">
                  <a16:creationId xmlns:a16="http://schemas.microsoft.com/office/drawing/2014/main" id="{97A29825-78BA-606F-2428-C164DFD60FED}"/>
                </a:ext>
              </a:extLst>
            </p:cNvPr>
            <p:cNvSpPr>
              <a:spLocks noGrp="1" noRot="1" noMove="1" noResize="1" noEditPoints="1" noAdjustHandles="1" noChangeArrowheads="1" noChangeShapeType="1"/>
            </p:cNvSpPr>
            <p:nvPr/>
          </p:nvSpPr>
          <p:spPr bwMode="auto">
            <a:xfrm>
              <a:off x="7236119" y="4719748"/>
              <a:ext cx="16068" cy="72304"/>
            </a:xfrm>
            <a:custGeom>
              <a:avLst/>
              <a:gdLst/>
              <a:ahLst/>
              <a:cxnLst>
                <a:cxn ang="0">
                  <a:pos x="3" y="0"/>
                </a:cxn>
                <a:cxn ang="0">
                  <a:pos x="3" y="6"/>
                </a:cxn>
                <a:cxn ang="0">
                  <a:pos x="3" y="11"/>
                </a:cxn>
                <a:cxn ang="0">
                  <a:pos x="3" y="15"/>
                </a:cxn>
                <a:cxn ang="0">
                  <a:pos x="1" y="20"/>
                </a:cxn>
                <a:cxn ang="0">
                  <a:pos x="1" y="9"/>
                </a:cxn>
                <a:cxn ang="0">
                  <a:pos x="3" y="0"/>
                </a:cxn>
              </a:cxnLst>
              <a:rect l="0" t="0" r="r" b="b"/>
              <a:pathLst>
                <a:path w="5" h="23">
                  <a:moveTo>
                    <a:pt x="3" y="0"/>
                  </a:moveTo>
                  <a:cubicBezTo>
                    <a:pt x="5" y="1"/>
                    <a:pt x="5" y="4"/>
                    <a:pt x="3" y="6"/>
                  </a:cubicBezTo>
                  <a:cubicBezTo>
                    <a:pt x="3" y="6"/>
                    <a:pt x="5" y="11"/>
                    <a:pt x="3" y="11"/>
                  </a:cubicBezTo>
                  <a:cubicBezTo>
                    <a:pt x="1" y="12"/>
                    <a:pt x="3" y="12"/>
                    <a:pt x="3" y="15"/>
                  </a:cubicBezTo>
                  <a:cubicBezTo>
                    <a:pt x="1" y="17"/>
                    <a:pt x="1" y="23"/>
                    <a:pt x="1" y="20"/>
                  </a:cubicBezTo>
                  <a:cubicBezTo>
                    <a:pt x="0" y="15"/>
                    <a:pt x="1" y="17"/>
                    <a:pt x="1" y="9"/>
                  </a:cubicBezTo>
                  <a:cubicBezTo>
                    <a:pt x="1" y="3"/>
                    <a:pt x="3" y="0"/>
                    <a:pt x="3" y="0"/>
                  </a:cubicBezTo>
                </a:path>
              </a:pathLst>
            </a:custGeom>
            <a:grpFill/>
            <a:ln w="6350" cmpd="sng">
              <a:solidFill>
                <a:schemeClr val="bg1"/>
              </a:solidFill>
              <a:round/>
              <a:headEnd/>
              <a:tailEnd/>
            </a:ln>
          </p:spPr>
          <p:txBody>
            <a:bodyPr/>
            <a:lstStyle/>
            <a:p>
              <a:endParaRPr lang="en-GB"/>
            </a:p>
          </p:txBody>
        </p:sp>
        <p:sp>
          <p:nvSpPr>
            <p:cNvPr id="128" name="Freeform 70">
              <a:extLst>
                <a:ext uri="{FF2B5EF4-FFF2-40B4-BE49-F238E27FC236}">
                  <a16:creationId xmlns:a16="http://schemas.microsoft.com/office/drawing/2014/main" id="{F930AB03-8DE9-13EF-F65A-67320B9E4737}"/>
                </a:ext>
              </a:extLst>
            </p:cNvPr>
            <p:cNvSpPr>
              <a:spLocks noGrp="1" noRot="1" noMove="1" noResize="1" noEditPoints="1" noAdjustHandles="1" noChangeArrowheads="1" noChangeShapeType="1"/>
            </p:cNvSpPr>
            <p:nvPr/>
          </p:nvSpPr>
          <p:spPr bwMode="auto">
            <a:xfrm>
              <a:off x="7229693" y="4801692"/>
              <a:ext cx="9641" cy="16068"/>
            </a:xfrm>
            <a:custGeom>
              <a:avLst/>
              <a:gdLst/>
              <a:ahLst/>
              <a:cxnLst>
                <a:cxn ang="0">
                  <a:pos x="2" y="0"/>
                </a:cxn>
                <a:cxn ang="0">
                  <a:pos x="0" y="5"/>
                </a:cxn>
                <a:cxn ang="0">
                  <a:pos x="2" y="0"/>
                </a:cxn>
              </a:cxnLst>
              <a:rect l="0" t="0" r="r" b="b"/>
              <a:pathLst>
                <a:path w="3" h="5">
                  <a:moveTo>
                    <a:pt x="2" y="0"/>
                  </a:moveTo>
                  <a:cubicBezTo>
                    <a:pt x="3" y="0"/>
                    <a:pt x="2" y="5"/>
                    <a:pt x="0" y="5"/>
                  </a:cubicBezTo>
                  <a:cubicBezTo>
                    <a:pt x="0" y="3"/>
                    <a:pt x="0" y="0"/>
                    <a:pt x="2" y="0"/>
                  </a:cubicBezTo>
                </a:path>
              </a:pathLst>
            </a:custGeom>
            <a:grpFill/>
            <a:ln w="6350" cmpd="sng">
              <a:solidFill>
                <a:schemeClr val="bg1"/>
              </a:solidFill>
              <a:round/>
              <a:headEnd/>
              <a:tailEnd/>
            </a:ln>
          </p:spPr>
          <p:txBody>
            <a:bodyPr/>
            <a:lstStyle/>
            <a:p>
              <a:endParaRPr lang="en-GB"/>
            </a:p>
          </p:txBody>
        </p:sp>
        <p:sp>
          <p:nvSpPr>
            <p:cNvPr id="129" name="Freeform 71">
              <a:extLst>
                <a:ext uri="{FF2B5EF4-FFF2-40B4-BE49-F238E27FC236}">
                  <a16:creationId xmlns:a16="http://schemas.microsoft.com/office/drawing/2014/main" id="{2B825FC4-C1C5-31C2-06EE-5BC5E536C373}"/>
                </a:ext>
              </a:extLst>
            </p:cNvPr>
            <p:cNvSpPr>
              <a:spLocks noGrp="1" noRot="1" noMove="1" noResize="1" noEditPoints="1" noAdjustHandles="1" noChangeArrowheads="1" noChangeShapeType="1"/>
            </p:cNvSpPr>
            <p:nvPr/>
          </p:nvSpPr>
          <p:spPr bwMode="auto">
            <a:xfrm>
              <a:off x="7261828" y="4914164"/>
              <a:ext cx="12854" cy="17674"/>
            </a:xfrm>
            <a:custGeom>
              <a:avLst/>
              <a:gdLst/>
              <a:ahLst/>
              <a:cxnLst>
                <a:cxn ang="0">
                  <a:pos x="1" y="1"/>
                </a:cxn>
                <a:cxn ang="0">
                  <a:pos x="3" y="4"/>
                </a:cxn>
                <a:cxn ang="0">
                  <a:pos x="1" y="1"/>
                </a:cxn>
              </a:cxnLst>
              <a:rect l="0" t="0" r="r" b="b"/>
              <a:pathLst>
                <a:path w="4" h="6">
                  <a:moveTo>
                    <a:pt x="1" y="1"/>
                  </a:moveTo>
                  <a:cubicBezTo>
                    <a:pt x="3" y="0"/>
                    <a:pt x="4" y="3"/>
                    <a:pt x="3" y="4"/>
                  </a:cubicBezTo>
                  <a:cubicBezTo>
                    <a:pt x="1" y="6"/>
                    <a:pt x="0" y="1"/>
                    <a:pt x="1" y="1"/>
                  </a:cubicBezTo>
                </a:path>
              </a:pathLst>
            </a:custGeom>
            <a:grpFill/>
            <a:ln w="6350" cmpd="sng">
              <a:solidFill>
                <a:schemeClr val="bg1"/>
              </a:solidFill>
              <a:round/>
              <a:headEnd/>
              <a:tailEnd/>
            </a:ln>
          </p:spPr>
          <p:txBody>
            <a:bodyPr/>
            <a:lstStyle/>
            <a:p>
              <a:endParaRPr lang="en-GB"/>
            </a:p>
          </p:txBody>
        </p:sp>
        <p:sp>
          <p:nvSpPr>
            <p:cNvPr id="130" name="Freeform 72">
              <a:extLst>
                <a:ext uri="{FF2B5EF4-FFF2-40B4-BE49-F238E27FC236}">
                  <a16:creationId xmlns:a16="http://schemas.microsoft.com/office/drawing/2014/main" id="{9AFFB735-5D31-FE46-5619-1A88F649F3D9}"/>
                </a:ext>
              </a:extLst>
            </p:cNvPr>
            <p:cNvSpPr>
              <a:spLocks noGrp="1" noRot="1" noMove="1" noResize="1" noEditPoints="1" noAdjustHandles="1" noChangeArrowheads="1" noChangeShapeType="1"/>
            </p:cNvSpPr>
            <p:nvPr/>
          </p:nvSpPr>
          <p:spPr bwMode="auto">
            <a:xfrm>
              <a:off x="7236119" y="4848287"/>
              <a:ext cx="9641" cy="12854"/>
            </a:xfrm>
            <a:custGeom>
              <a:avLst/>
              <a:gdLst/>
              <a:ahLst/>
              <a:cxnLst>
                <a:cxn ang="0">
                  <a:pos x="1" y="0"/>
                </a:cxn>
                <a:cxn ang="0">
                  <a:pos x="1" y="4"/>
                </a:cxn>
                <a:cxn ang="0">
                  <a:pos x="1" y="0"/>
                </a:cxn>
              </a:cxnLst>
              <a:rect l="0" t="0" r="r" b="b"/>
              <a:pathLst>
                <a:path w="3" h="4">
                  <a:moveTo>
                    <a:pt x="1" y="0"/>
                  </a:moveTo>
                  <a:cubicBezTo>
                    <a:pt x="1" y="0"/>
                    <a:pt x="3" y="2"/>
                    <a:pt x="1" y="4"/>
                  </a:cubicBezTo>
                  <a:cubicBezTo>
                    <a:pt x="1" y="4"/>
                    <a:pt x="0" y="2"/>
                    <a:pt x="1" y="0"/>
                  </a:cubicBezTo>
                </a:path>
              </a:pathLst>
            </a:custGeom>
            <a:grpFill/>
            <a:ln w="6350" cmpd="sng">
              <a:solidFill>
                <a:schemeClr val="bg1"/>
              </a:solidFill>
              <a:round/>
              <a:headEnd/>
              <a:tailEnd/>
            </a:ln>
          </p:spPr>
          <p:txBody>
            <a:bodyPr/>
            <a:lstStyle/>
            <a:p>
              <a:endParaRPr lang="en-GB"/>
            </a:p>
          </p:txBody>
        </p:sp>
        <p:sp>
          <p:nvSpPr>
            <p:cNvPr id="131" name="Freeform 73">
              <a:extLst>
                <a:ext uri="{FF2B5EF4-FFF2-40B4-BE49-F238E27FC236}">
                  <a16:creationId xmlns:a16="http://schemas.microsoft.com/office/drawing/2014/main" id="{CDAD0ED8-444F-29F6-1737-E38D9CCAFA02}"/>
                </a:ext>
              </a:extLst>
            </p:cNvPr>
            <p:cNvSpPr>
              <a:spLocks noGrp="1" noRot="1" noMove="1" noResize="1" noEditPoints="1" noAdjustHandles="1" noChangeArrowheads="1" noChangeShapeType="1"/>
            </p:cNvSpPr>
            <p:nvPr/>
          </p:nvSpPr>
          <p:spPr bwMode="auto">
            <a:xfrm>
              <a:off x="7255400" y="4888456"/>
              <a:ext cx="6427" cy="6427"/>
            </a:xfrm>
            <a:custGeom>
              <a:avLst/>
              <a:gdLst/>
              <a:ahLst/>
              <a:cxnLst>
                <a:cxn ang="0">
                  <a:pos x="0" y="2"/>
                </a:cxn>
                <a:cxn ang="0">
                  <a:pos x="2" y="0"/>
                </a:cxn>
                <a:cxn ang="0">
                  <a:pos x="0" y="2"/>
                </a:cxn>
              </a:cxnLst>
              <a:rect l="0" t="0" r="r" b="b"/>
              <a:pathLst>
                <a:path w="2" h="2">
                  <a:moveTo>
                    <a:pt x="0" y="2"/>
                  </a:moveTo>
                  <a:cubicBezTo>
                    <a:pt x="0" y="2"/>
                    <a:pt x="0" y="0"/>
                    <a:pt x="2" y="0"/>
                  </a:cubicBezTo>
                  <a:cubicBezTo>
                    <a:pt x="2" y="2"/>
                    <a:pt x="2" y="2"/>
                    <a:pt x="0" y="2"/>
                  </a:cubicBezTo>
                </a:path>
              </a:pathLst>
            </a:custGeom>
            <a:grpFill/>
            <a:ln w="6350" cmpd="sng">
              <a:solidFill>
                <a:schemeClr val="bg1"/>
              </a:solidFill>
              <a:round/>
              <a:headEnd/>
              <a:tailEnd/>
            </a:ln>
          </p:spPr>
          <p:txBody>
            <a:bodyPr/>
            <a:lstStyle/>
            <a:p>
              <a:endParaRPr lang="en-GB"/>
            </a:p>
          </p:txBody>
        </p:sp>
        <p:sp>
          <p:nvSpPr>
            <p:cNvPr id="132" name="Freeform 74">
              <a:extLst>
                <a:ext uri="{FF2B5EF4-FFF2-40B4-BE49-F238E27FC236}">
                  <a16:creationId xmlns:a16="http://schemas.microsoft.com/office/drawing/2014/main" id="{BF03F2BD-1E95-632E-2750-8AFAAF82A173}"/>
                </a:ext>
              </a:extLst>
            </p:cNvPr>
            <p:cNvSpPr>
              <a:spLocks noGrp="1" noRot="1" noMove="1" noResize="1" noEditPoints="1" noAdjustHandles="1" noChangeArrowheads="1" noChangeShapeType="1"/>
            </p:cNvSpPr>
            <p:nvPr/>
          </p:nvSpPr>
          <p:spPr bwMode="auto">
            <a:xfrm>
              <a:off x="7473923" y="4408038"/>
              <a:ext cx="183173" cy="473992"/>
            </a:xfrm>
            <a:custGeom>
              <a:avLst/>
              <a:gdLst/>
              <a:ahLst/>
              <a:cxnLst>
                <a:cxn ang="0">
                  <a:pos x="41" y="25"/>
                </a:cxn>
                <a:cxn ang="0">
                  <a:pos x="34" y="34"/>
                </a:cxn>
                <a:cxn ang="0">
                  <a:pos x="35" y="56"/>
                </a:cxn>
                <a:cxn ang="0">
                  <a:pos x="49" y="76"/>
                </a:cxn>
                <a:cxn ang="0">
                  <a:pos x="56" y="104"/>
                </a:cxn>
                <a:cxn ang="0">
                  <a:pos x="56" y="118"/>
                </a:cxn>
                <a:cxn ang="0">
                  <a:pos x="38" y="129"/>
                </a:cxn>
                <a:cxn ang="0">
                  <a:pos x="32" y="141"/>
                </a:cxn>
                <a:cxn ang="0">
                  <a:pos x="21" y="143"/>
                </a:cxn>
                <a:cxn ang="0">
                  <a:pos x="18" y="130"/>
                </a:cxn>
                <a:cxn ang="0">
                  <a:pos x="24" y="126"/>
                </a:cxn>
                <a:cxn ang="0">
                  <a:pos x="31" y="124"/>
                </a:cxn>
                <a:cxn ang="0">
                  <a:pos x="34" y="118"/>
                </a:cxn>
                <a:cxn ang="0">
                  <a:pos x="41" y="112"/>
                </a:cxn>
                <a:cxn ang="0">
                  <a:pos x="43" y="99"/>
                </a:cxn>
                <a:cxn ang="0">
                  <a:pos x="43" y="89"/>
                </a:cxn>
                <a:cxn ang="0">
                  <a:pos x="41" y="76"/>
                </a:cxn>
                <a:cxn ang="0">
                  <a:pos x="37" y="72"/>
                </a:cxn>
                <a:cxn ang="0">
                  <a:pos x="27" y="56"/>
                </a:cxn>
                <a:cxn ang="0">
                  <a:pos x="24" y="48"/>
                </a:cxn>
                <a:cxn ang="0">
                  <a:pos x="15" y="40"/>
                </a:cxn>
                <a:cxn ang="0">
                  <a:pos x="23" y="34"/>
                </a:cxn>
                <a:cxn ang="0">
                  <a:pos x="18" y="31"/>
                </a:cxn>
                <a:cxn ang="0">
                  <a:pos x="14" y="27"/>
                </a:cxn>
                <a:cxn ang="0">
                  <a:pos x="6" y="23"/>
                </a:cxn>
                <a:cxn ang="0">
                  <a:pos x="6" y="19"/>
                </a:cxn>
                <a:cxn ang="0">
                  <a:pos x="0" y="11"/>
                </a:cxn>
                <a:cxn ang="0">
                  <a:pos x="8" y="11"/>
                </a:cxn>
                <a:cxn ang="0">
                  <a:pos x="12" y="8"/>
                </a:cxn>
                <a:cxn ang="0">
                  <a:pos x="17" y="8"/>
                </a:cxn>
                <a:cxn ang="0">
                  <a:pos x="24" y="2"/>
                </a:cxn>
                <a:cxn ang="0">
                  <a:pos x="35" y="6"/>
                </a:cxn>
                <a:cxn ang="0">
                  <a:pos x="37" y="14"/>
                </a:cxn>
                <a:cxn ang="0">
                  <a:pos x="41" y="19"/>
                </a:cxn>
                <a:cxn ang="0">
                  <a:pos x="43" y="22"/>
                </a:cxn>
              </a:cxnLst>
              <a:rect l="0" t="0" r="r" b="b"/>
              <a:pathLst>
                <a:path w="59" h="152">
                  <a:moveTo>
                    <a:pt x="43" y="22"/>
                  </a:moveTo>
                  <a:cubicBezTo>
                    <a:pt x="41" y="23"/>
                    <a:pt x="43" y="25"/>
                    <a:pt x="41" y="25"/>
                  </a:cubicBezTo>
                  <a:cubicBezTo>
                    <a:pt x="40" y="27"/>
                    <a:pt x="40" y="25"/>
                    <a:pt x="38" y="27"/>
                  </a:cubicBezTo>
                  <a:cubicBezTo>
                    <a:pt x="35" y="28"/>
                    <a:pt x="38" y="31"/>
                    <a:pt x="34" y="34"/>
                  </a:cubicBezTo>
                  <a:cubicBezTo>
                    <a:pt x="31" y="37"/>
                    <a:pt x="27" y="44"/>
                    <a:pt x="29" y="50"/>
                  </a:cubicBezTo>
                  <a:cubicBezTo>
                    <a:pt x="32" y="54"/>
                    <a:pt x="34" y="53"/>
                    <a:pt x="35" y="56"/>
                  </a:cubicBezTo>
                  <a:cubicBezTo>
                    <a:pt x="35" y="59"/>
                    <a:pt x="38" y="64"/>
                    <a:pt x="43" y="68"/>
                  </a:cubicBezTo>
                  <a:cubicBezTo>
                    <a:pt x="47" y="73"/>
                    <a:pt x="49" y="72"/>
                    <a:pt x="49" y="76"/>
                  </a:cubicBezTo>
                  <a:cubicBezTo>
                    <a:pt x="50" y="79"/>
                    <a:pt x="53" y="79"/>
                    <a:pt x="56" y="89"/>
                  </a:cubicBezTo>
                  <a:cubicBezTo>
                    <a:pt x="58" y="98"/>
                    <a:pt x="56" y="103"/>
                    <a:pt x="56" y="104"/>
                  </a:cubicBezTo>
                  <a:cubicBezTo>
                    <a:pt x="58" y="106"/>
                    <a:pt x="59" y="109"/>
                    <a:pt x="58" y="109"/>
                  </a:cubicBezTo>
                  <a:cubicBezTo>
                    <a:pt x="56" y="109"/>
                    <a:pt x="58" y="113"/>
                    <a:pt x="56" y="118"/>
                  </a:cubicBezTo>
                  <a:cubicBezTo>
                    <a:pt x="55" y="124"/>
                    <a:pt x="50" y="123"/>
                    <a:pt x="46" y="127"/>
                  </a:cubicBezTo>
                  <a:cubicBezTo>
                    <a:pt x="40" y="134"/>
                    <a:pt x="40" y="130"/>
                    <a:pt x="38" y="129"/>
                  </a:cubicBezTo>
                  <a:cubicBezTo>
                    <a:pt x="37" y="127"/>
                    <a:pt x="37" y="138"/>
                    <a:pt x="34" y="140"/>
                  </a:cubicBezTo>
                  <a:cubicBezTo>
                    <a:pt x="32" y="140"/>
                    <a:pt x="35" y="140"/>
                    <a:pt x="32" y="141"/>
                  </a:cubicBezTo>
                  <a:cubicBezTo>
                    <a:pt x="29" y="143"/>
                    <a:pt x="27" y="144"/>
                    <a:pt x="24" y="148"/>
                  </a:cubicBezTo>
                  <a:cubicBezTo>
                    <a:pt x="21" y="152"/>
                    <a:pt x="21" y="149"/>
                    <a:pt x="21" y="143"/>
                  </a:cubicBezTo>
                  <a:cubicBezTo>
                    <a:pt x="21" y="135"/>
                    <a:pt x="24" y="137"/>
                    <a:pt x="23" y="134"/>
                  </a:cubicBezTo>
                  <a:cubicBezTo>
                    <a:pt x="21" y="130"/>
                    <a:pt x="20" y="135"/>
                    <a:pt x="18" y="130"/>
                  </a:cubicBezTo>
                  <a:cubicBezTo>
                    <a:pt x="20" y="129"/>
                    <a:pt x="24" y="130"/>
                    <a:pt x="23" y="127"/>
                  </a:cubicBezTo>
                  <a:cubicBezTo>
                    <a:pt x="23" y="127"/>
                    <a:pt x="24" y="124"/>
                    <a:pt x="24" y="126"/>
                  </a:cubicBezTo>
                  <a:cubicBezTo>
                    <a:pt x="26" y="127"/>
                    <a:pt x="29" y="123"/>
                    <a:pt x="29" y="126"/>
                  </a:cubicBezTo>
                  <a:cubicBezTo>
                    <a:pt x="31" y="127"/>
                    <a:pt x="35" y="127"/>
                    <a:pt x="31" y="124"/>
                  </a:cubicBezTo>
                  <a:cubicBezTo>
                    <a:pt x="29" y="123"/>
                    <a:pt x="31" y="121"/>
                    <a:pt x="31" y="120"/>
                  </a:cubicBezTo>
                  <a:cubicBezTo>
                    <a:pt x="29" y="118"/>
                    <a:pt x="31" y="117"/>
                    <a:pt x="34" y="118"/>
                  </a:cubicBezTo>
                  <a:cubicBezTo>
                    <a:pt x="37" y="120"/>
                    <a:pt x="32" y="115"/>
                    <a:pt x="37" y="115"/>
                  </a:cubicBezTo>
                  <a:cubicBezTo>
                    <a:pt x="40" y="115"/>
                    <a:pt x="40" y="112"/>
                    <a:pt x="41" y="112"/>
                  </a:cubicBezTo>
                  <a:cubicBezTo>
                    <a:pt x="44" y="113"/>
                    <a:pt x="44" y="110"/>
                    <a:pt x="43" y="107"/>
                  </a:cubicBezTo>
                  <a:cubicBezTo>
                    <a:pt x="43" y="104"/>
                    <a:pt x="44" y="103"/>
                    <a:pt x="43" y="99"/>
                  </a:cubicBezTo>
                  <a:cubicBezTo>
                    <a:pt x="43" y="96"/>
                    <a:pt x="43" y="96"/>
                    <a:pt x="41" y="95"/>
                  </a:cubicBezTo>
                  <a:cubicBezTo>
                    <a:pt x="41" y="95"/>
                    <a:pt x="43" y="90"/>
                    <a:pt x="43" y="89"/>
                  </a:cubicBezTo>
                  <a:cubicBezTo>
                    <a:pt x="43" y="85"/>
                    <a:pt x="46" y="84"/>
                    <a:pt x="43" y="81"/>
                  </a:cubicBezTo>
                  <a:cubicBezTo>
                    <a:pt x="40" y="78"/>
                    <a:pt x="40" y="78"/>
                    <a:pt x="41" y="76"/>
                  </a:cubicBezTo>
                  <a:cubicBezTo>
                    <a:pt x="43" y="76"/>
                    <a:pt x="43" y="75"/>
                    <a:pt x="41" y="75"/>
                  </a:cubicBezTo>
                  <a:cubicBezTo>
                    <a:pt x="41" y="76"/>
                    <a:pt x="38" y="70"/>
                    <a:pt x="37" y="72"/>
                  </a:cubicBezTo>
                  <a:cubicBezTo>
                    <a:pt x="35" y="72"/>
                    <a:pt x="37" y="64"/>
                    <a:pt x="34" y="62"/>
                  </a:cubicBezTo>
                  <a:cubicBezTo>
                    <a:pt x="31" y="62"/>
                    <a:pt x="27" y="59"/>
                    <a:pt x="27" y="56"/>
                  </a:cubicBezTo>
                  <a:cubicBezTo>
                    <a:pt x="26" y="51"/>
                    <a:pt x="26" y="54"/>
                    <a:pt x="24" y="51"/>
                  </a:cubicBezTo>
                  <a:cubicBezTo>
                    <a:pt x="23" y="50"/>
                    <a:pt x="24" y="50"/>
                    <a:pt x="24" y="48"/>
                  </a:cubicBezTo>
                  <a:cubicBezTo>
                    <a:pt x="23" y="48"/>
                    <a:pt x="21" y="48"/>
                    <a:pt x="17" y="45"/>
                  </a:cubicBezTo>
                  <a:cubicBezTo>
                    <a:pt x="12" y="40"/>
                    <a:pt x="17" y="42"/>
                    <a:pt x="15" y="40"/>
                  </a:cubicBezTo>
                  <a:cubicBezTo>
                    <a:pt x="14" y="36"/>
                    <a:pt x="20" y="40"/>
                    <a:pt x="21" y="39"/>
                  </a:cubicBezTo>
                  <a:cubicBezTo>
                    <a:pt x="21" y="36"/>
                    <a:pt x="24" y="36"/>
                    <a:pt x="23" y="34"/>
                  </a:cubicBezTo>
                  <a:cubicBezTo>
                    <a:pt x="21" y="33"/>
                    <a:pt x="21" y="34"/>
                    <a:pt x="20" y="33"/>
                  </a:cubicBezTo>
                  <a:cubicBezTo>
                    <a:pt x="20" y="31"/>
                    <a:pt x="17" y="33"/>
                    <a:pt x="18" y="31"/>
                  </a:cubicBezTo>
                  <a:cubicBezTo>
                    <a:pt x="21" y="30"/>
                    <a:pt x="21" y="28"/>
                    <a:pt x="18" y="27"/>
                  </a:cubicBezTo>
                  <a:cubicBezTo>
                    <a:pt x="15" y="25"/>
                    <a:pt x="15" y="25"/>
                    <a:pt x="14" y="27"/>
                  </a:cubicBezTo>
                  <a:cubicBezTo>
                    <a:pt x="12" y="31"/>
                    <a:pt x="11" y="27"/>
                    <a:pt x="9" y="27"/>
                  </a:cubicBezTo>
                  <a:cubicBezTo>
                    <a:pt x="8" y="28"/>
                    <a:pt x="8" y="25"/>
                    <a:pt x="6" y="23"/>
                  </a:cubicBezTo>
                  <a:cubicBezTo>
                    <a:pt x="6" y="22"/>
                    <a:pt x="8" y="22"/>
                    <a:pt x="6" y="22"/>
                  </a:cubicBezTo>
                  <a:cubicBezTo>
                    <a:pt x="6" y="20"/>
                    <a:pt x="8" y="19"/>
                    <a:pt x="6" y="19"/>
                  </a:cubicBezTo>
                  <a:cubicBezTo>
                    <a:pt x="6" y="19"/>
                    <a:pt x="6" y="16"/>
                    <a:pt x="5" y="19"/>
                  </a:cubicBezTo>
                  <a:cubicBezTo>
                    <a:pt x="5" y="20"/>
                    <a:pt x="6" y="17"/>
                    <a:pt x="0" y="11"/>
                  </a:cubicBezTo>
                  <a:cubicBezTo>
                    <a:pt x="3" y="11"/>
                    <a:pt x="2" y="6"/>
                    <a:pt x="5" y="8"/>
                  </a:cubicBezTo>
                  <a:cubicBezTo>
                    <a:pt x="8" y="9"/>
                    <a:pt x="6" y="11"/>
                    <a:pt x="8" y="11"/>
                  </a:cubicBezTo>
                  <a:cubicBezTo>
                    <a:pt x="9" y="11"/>
                    <a:pt x="9" y="5"/>
                    <a:pt x="11" y="8"/>
                  </a:cubicBezTo>
                  <a:cubicBezTo>
                    <a:pt x="12" y="9"/>
                    <a:pt x="12" y="8"/>
                    <a:pt x="12" y="8"/>
                  </a:cubicBezTo>
                  <a:cubicBezTo>
                    <a:pt x="14" y="9"/>
                    <a:pt x="15" y="13"/>
                    <a:pt x="15" y="9"/>
                  </a:cubicBezTo>
                  <a:cubicBezTo>
                    <a:pt x="15" y="6"/>
                    <a:pt x="17" y="6"/>
                    <a:pt x="17" y="8"/>
                  </a:cubicBezTo>
                  <a:cubicBezTo>
                    <a:pt x="18" y="9"/>
                    <a:pt x="23" y="6"/>
                    <a:pt x="21" y="5"/>
                  </a:cubicBezTo>
                  <a:cubicBezTo>
                    <a:pt x="21" y="3"/>
                    <a:pt x="23" y="5"/>
                    <a:pt x="24" y="2"/>
                  </a:cubicBezTo>
                  <a:cubicBezTo>
                    <a:pt x="26" y="0"/>
                    <a:pt x="27" y="6"/>
                    <a:pt x="31" y="6"/>
                  </a:cubicBezTo>
                  <a:cubicBezTo>
                    <a:pt x="34" y="5"/>
                    <a:pt x="32" y="8"/>
                    <a:pt x="35" y="6"/>
                  </a:cubicBezTo>
                  <a:cubicBezTo>
                    <a:pt x="37" y="6"/>
                    <a:pt x="38" y="6"/>
                    <a:pt x="37" y="9"/>
                  </a:cubicBezTo>
                  <a:cubicBezTo>
                    <a:pt x="34" y="13"/>
                    <a:pt x="37" y="11"/>
                    <a:pt x="37" y="14"/>
                  </a:cubicBezTo>
                  <a:cubicBezTo>
                    <a:pt x="37" y="16"/>
                    <a:pt x="38" y="14"/>
                    <a:pt x="40" y="17"/>
                  </a:cubicBezTo>
                  <a:cubicBezTo>
                    <a:pt x="40" y="19"/>
                    <a:pt x="41" y="17"/>
                    <a:pt x="41" y="19"/>
                  </a:cubicBezTo>
                  <a:cubicBezTo>
                    <a:pt x="43" y="20"/>
                    <a:pt x="44" y="19"/>
                    <a:pt x="47" y="20"/>
                  </a:cubicBezTo>
                  <a:cubicBezTo>
                    <a:pt x="47" y="20"/>
                    <a:pt x="46" y="20"/>
                    <a:pt x="43" y="22"/>
                  </a:cubicBezTo>
                </a:path>
              </a:pathLst>
            </a:custGeom>
            <a:grpFill/>
            <a:ln w="6350" cmpd="sng">
              <a:solidFill>
                <a:schemeClr val="bg1"/>
              </a:solidFill>
              <a:round/>
              <a:headEnd/>
              <a:tailEnd/>
            </a:ln>
          </p:spPr>
          <p:txBody>
            <a:bodyPr/>
            <a:lstStyle/>
            <a:p>
              <a:endParaRPr lang="en-GB"/>
            </a:p>
          </p:txBody>
        </p:sp>
        <p:sp>
          <p:nvSpPr>
            <p:cNvPr id="133" name="Freeform 75">
              <a:extLst>
                <a:ext uri="{FF2B5EF4-FFF2-40B4-BE49-F238E27FC236}">
                  <a16:creationId xmlns:a16="http://schemas.microsoft.com/office/drawing/2014/main" id="{238C2AB6-5641-7B28-0FE3-534B3D970366}"/>
                </a:ext>
              </a:extLst>
            </p:cNvPr>
            <p:cNvSpPr>
              <a:spLocks noGrp="1" noRot="1" noMove="1" noResize="1" noEditPoints="1" noAdjustHandles="1" noChangeArrowheads="1" noChangeShapeType="1"/>
            </p:cNvSpPr>
            <p:nvPr/>
          </p:nvSpPr>
          <p:spPr bwMode="auto">
            <a:xfrm>
              <a:off x="7427326" y="4443387"/>
              <a:ext cx="186387" cy="271541"/>
            </a:xfrm>
            <a:custGeom>
              <a:avLst/>
              <a:gdLst/>
              <a:ahLst/>
              <a:cxnLst>
                <a:cxn ang="0">
                  <a:pos x="0" y="20"/>
                </a:cxn>
                <a:cxn ang="0">
                  <a:pos x="2" y="22"/>
                </a:cxn>
                <a:cxn ang="0">
                  <a:pos x="3" y="29"/>
                </a:cxn>
                <a:cxn ang="0">
                  <a:pos x="8" y="28"/>
                </a:cxn>
                <a:cxn ang="0">
                  <a:pos x="9" y="32"/>
                </a:cxn>
                <a:cxn ang="0">
                  <a:pos x="8" y="42"/>
                </a:cxn>
                <a:cxn ang="0">
                  <a:pos x="6" y="50"/>
                </a:cxn>
                <a:cxn ang="0">
                  <a:pos x="12" y="45"/>
                </a:cxn>
                <a:cxn ang="0">
                  <a:pos x="18" y="45"/>
                </a:cxn>
                <a:cxn ang="0">
                  <a:pos x="20" y="45"/>
                </a:cxn>
                <a:cxn ang="0">
                  <a:pos x="27" y="40"/>
                </a:cxn>
                <a:cxn ang="0">
                  <a:pos x="32" y="43"/>
                </a:cxn>
                <a:cxn ang="0">
                  <a:pos x="36" y="56"/>
                </a:cxn>
                <a:cxn ang="0">
                  <a:pos x="41" y="65"/>
                </a:cxn>
                <a:cxn ang="0">
                  <a:pos x="42" y="76"/>
                </a:cxn>
                <a:cxn ang="0">
                  <a:pos x="39" y="81"/>
                </a:cxn>
                <a:cxn ang="0">
                  <a:pos x="44" y="84"/>
                </a:cxn>
                <a:cxn ang="0">
                  <a:pos x="47" y="83"/>
                </a:cxn>
                <a:cxn ang="0">
                  <a:pos x="50" y="79"/>
                </a:cxn>
                <a:cxn ang="0">
                  <a:pos x="53" y="81"/>
                </a:cxn>
                <a:cxn ang="0">
                  <a:pos x="56" y="79"/>
                </a:cxn>
                <a:cxn ang="0">
                  <a:pos x="57" y="78"/>
                </a:cxn>
                <a:cxn ang="0">
                  <a:pos x="57" y="70"/>
                </a:cxn>
                <a:cxn ang="0">
                  <a:pos x="56" y="65"/>
                </a:cxn>
                <a:cxn ang="0">
                  <a:pos x="56" y="64"/>
                </a:cxn>
                <a:cxn ang="0">
                  <a:pos x="51" y="61"/>
                </a:cxn>
                <a:cxn ang="0">
                  <a:pos x="48" y="51"/>
                </a:cxn>
                <a:cxn ang="0">
                  <a:pos x="42" y="45"/>
                </a:cxn>
                <a:cxn ang="0">
                  <a:pos x="39" y="40"/>
                </a:cxn>
                <a:cxn ang="0">
                  <a:pos x="39" y="37"/>
                </a:cxn>
                <a:cxn ang="0">
                  <a:pos x="32" y="34"/>
                </a:cxn>
                <a:cxn ang="0">
                  <a:pos x="30" y="29"/>
                </a:cxn>
                <a:cxn ang="0">
                  <a:pos x="36" y="28"/>
                </a:cxn>
                <a:cxn ang="0">
                  <a:pos x="38" y="23"/>
                </a:cxn>
                <a:cxn ang="0">
                  <a:pos x="35" y="22"/>
                </a:cxn>
                <a:cxn ang="0">
                  <a:pos x="33" y="20"/>
                </a:cxn>
                <a:cxn ang="0">
                  <a:pos x="33" y="15"/>
                </a:cxn>
                <a:cxn ang="0">
                  <a:pos x="29" y="15"/>
                </a:cxn>
                <a:cxn ang="0">
                  <a:pos x="24" y="15"/>
                </a:cxn>
                <a:cxn ang="0">
                  <a:pos x="21" y="12"/>
                </a:cxn>
                <a:cxn ang="0">
                  <a:pos x="21" y="11"/>
                </a:cxn>
                <a:cxn ang="0">
                  <a:pos x="21" y="7"/>
                </a:cxn>
                <a:cxn ang="0">
                  <a:pos x="20" y="7"/>
                </a:cxn>
                <a:cxn ang="0">
                  <a:pos x="15" y="0"/>
                </a:cxn>
                <a:cxn ang="0">
                  <a:pos x="12" y="4"/>
                </a:cxn>
                <a:cxn ang="0">
                  <a:pos x="12" y="11"/>
                </a:cxn>
                <a:cxn ang="0">
                  <a:pos x="12" y="12"/>
                </a:cxn>
                <a:cxn ang="0">
                  <a:pos x="8" y="9"/>
                </a:cxn>
                <a:cxn ang="0">
                  <a:pos x="3" y="14"/>
                </a:cxn>
                <a:cxn ang="0">
                  <a:pos x="0" y="20"/>
                </a:cxn>
              </a:cxnLst>
              <a:rect l="0" t="0" r="r" b="b"/>
              <a:pathLst>
                <a:path w="60" h="87">
                  <a:moveTo>
                    <a:pt x="0" y="20"/>
                  </a:moveTo>
                  <a:cubicBezTo>
                    <a:pt x="0" y="23"/>
                    <a:pt x="0" y="20"/>
                    <a:pt x="2" y="22"/>
                  </a:cubicBezTo>
                  <a:cubicBezTo>
                    <a:pt x="5" y="25"/>
                    <a:pt x="0" y="29"/>
                    <a:pt x="3" y="29"/>
                  </a:cubicBezTo>
                  <a:cubicBezTo>
                    <a:pt x="6" y="29"/>
                    <a:pt x="5" y="28"/>
                    <a:pt x="8" y="28"/>
                  </a:cubicBezTo>
                  <a:cubicBezTo>
                    <a:pt x="11" y="29"/>
                    <a:pt x="8" y="31"/>
                    <a:pt x="9" y="32"/>
                  </a:cubicBezTo>
                  <a:cubicBezTo>
                    <a:pt x="11" y="36"/>
                    <a:pt x="6" y="40"/>
                    <a:pt x="8" y="42"/>
                  </a:cubicBezTo>
                  <a:cubicBezTo>
                    <a:pt x="9" y="43"/>
                    <a:pt x="5" y="48"/>
                    <a:pt x="6" y="50"/>
                  </a:cubicBezTo>
                  <a:cubicBezTo>
                    <a:pt x="8" y="50"/>
                    <a:pt x="8" y="50"/>
                    <a:pt x="12" y="45"/>
                  </a:cubicBezTo>
                  <a:cubicBezTo>
                    <a:pt x="17" y="40"/>
                    <a:pt x="15" y="45"/>
                    <a:pt x="18" y="45"/>
                  </a:cubicBezTo>
                  <a:cubicBezTo>
                    <a:pt x="20" y="45"/>
                    <a:pt x="18" y="46"/>
                    <a:pt x="20" y="45"/>
                  </a:cubicBezTo>
                  <a:cubicBezTo>
                    <a:pt x="24" y="43"/>
                    <a:pt x="23" y="39"/>
                    <a:pt x="27" y="40"/>
                  </a:cubicBezTo>
                  <a:cubicBezTo>
                    <a:pt x="30" y="42"/>
                    <a:pt x="30" y="40"/>
                    <a:pt x="32" y="43"/>
                  </a:cubicBezTo>
                  <a:cubicBezTo>
                    <a:pt x="33" y="50"/>
                    <a:pt x="38" y="48"/>
                    <a:pt x="36" y="56"/>
                  </a:cubicBezTo>
                  <a:cubicBezTo>
                    <a:pt x="35" y="64"/>
                    <a:pt x="41" y="64"/>
                    <a:pt x="41" y="65"/>
                  </a:cubicBezTo>
                  <a:cubicBezTo>
                    <a:pt x="41" y="67"/>
                    <a:pt x="44" y="67"/>
                    <a:pt x="42" y="76"/>
                  </a:cubicBezTo>
                  <a:cubicBezTo>
                    <a:pt x="42" y="78"/>
                    <a:pt x="44" y="79"/>
                    <a:pt x="39" y="81"/>
                  </a:cubicBezTo>
                  <a:cubicBezTo>
                    <a:pt x="41" y="86"/>
                    <a:pt x="42" y="81"/>
                    <a:pt x="44" y="84"/>
                  </a:cubicBezTo>
                  <a:cubicBezTo>
                    <a:pt x="45" y="87"/>
                    <a:pt x="48" y="86"/>
                    <a:pt x="47" y="83"/>
                  </a:cubicBezTo>
                  <a:cubicBezTo>
                    <a:pt x="44" y="79"/>
                    <a:pt x="48" y="81"/>
                    <a:pt x="50" y="79"/>
                  </a:cubicBezTo>
                  <a:cubicBezTo>
                    <a:pt x="51" y="78"/>
                    <a:pt x="51" y="83"/>
                    <a:pt x="53" y="81"/>
                  </a:cubicBezTo>
                  <a:cubicBezTo>
                    <a:pt x="54" y="81"/>
                    <a:pt x="56" y="78"/>
                    <a:pt x="56" y="79"/>
                  </a:cubicBezTo>
                  <a:cubicBezTo>
                    <a:pt x="57" y="79"/>
                    <a:pt x="57" y="78"/>
                    <a:pt x="57" y="78"/>
                  </a:cubicBezTo>
                  <a:cubicBezTo>
                    <a:pt x="57" y="75"/>
                    <a:pt x="60" y="73"/>
                    <a:pt x="57" y="70"/>
                  </a:cubicBezTo>
                  <a:cubicBezTo>
                    <a:pt x="54" y="67"/>
                    <a:pt x="54" y="67"/>
                    <a:pt x="56" y="65"/>
                  </a:cubicBezTo>
                  <a:cubicBezTo>
                    <a:pt x="57" y="65"/>
                    <a:pt x="57" y="64"/>
                    <a:pt x="56" y="64"/>
                  </a:cubicBezTo>
                  <a:cubicBezTo>
                    <a:pt x="56" y="65"/>
                    <a:pt x="53" y="59"/>
                    <a:pt x="51" y="61"/>
                  </a:cubicBezTo>
                  <a:cubicBezTo>
                    <a:pt x="50" y="61"/>
                    <a:pt x="51" y="53"/>
                    <a:pt x="48" y="51"/>
                  </a:cubicBezTo>
                  <a:cubicBezTo>
                    <a:pt x="45" y="51"/>
                    <a:pt x="42" y="48"/>
                    <a:pt x="42" y="45"/>
                  </a:cubicBezTo>
                  <a:cubicBezTo>
                    <a:pt x="41" y="40"/>
                    <a:pt x="41" y="43"/>
                    <a:pt x="39" y="40"/>
                  </a:cubicBezTo>
                  <a:cubicBezTo>
                    <a:pt x="38" y="39"/>
                    <a:pt x="39" y="39"/>
                    <a:pt x="39" y="37"/>
                  </a:cubicBezTo>
                  <a:cubicBezTo>
                    <a:pt x="38" y="37"/>
                    <a:pt x="36" y="37"/>
                    <a:pt x="32" y="34"/>
                  </a:cubicBezTo>
                  <a:cubicBezTo>
                    <a:pt x="27" y="29"/>
                    <a:pt x="32" y="31"/>
                    <a:pt x="30" y="29"/>
                  </a:cubicBezTo>
                  <a:cubicBezTo>
                    <a:pt x="29" y="25"/>
                    <a:pt x="35" y="29"/>
                    <a:pt x="36" y="28"/>
                  </a:cubicBezTo>
                  <a:cubicBezTo>
                    <a:pt x="36" y="25"/>
                    <a:pt x="39" y="25"/>
                    <a:pt x="38" y="23"/>
                  </a:cubicBezTo>
                  <a:cubicBezTo>
                    <a:pt x="36" y="22"/>
                    <a:pt x="36" y="23"/>
                    <a:pt x="35" y="22"/>
                  </a:cubicBezTo>
                  <a:cubicBezTo>
                    <a:pt x="35" y="20"/>
                    <a:pt x="32" y="22"/>
                    <a:pt x="33" y="20"/>
                  </a:cubicBezTo>
                  <a:cubicBezTo>
                    <a:pt x="36" y="18"/>
                    <a:pt x="36" y="17"/>
                    <a:pt x="33" y="15"/>
                  </a:cubicBezTo>
                  <a:cubicBezTo>
                    <a:pt x="30" y="14"/>
                    <a:pt x="30" y="14"/>
                    <a:pt x="29" y="15"/>
                  </a:cubicBezTo>
                  <a:cubicBezTo>
                    <a:pt x="27" y="20"/>
                    <a:pt x="26" y="15"/>
                    <a:pt x="24" y="15"/>
                  </a:cubicBezTo>
                  <a:cubicBezTo>
                    <a:pt x="23" y="17"/>
                    <a:pt x="23" y="14"/>
                    <a:pt x="21" y="12"/>
                  </a:cubicBezTo>
                  <a:cubicBezTo>
                    <a:pt x="21" y="11"/>
                    <a:pt x="23" y="11"/>
                    <a:pt x="21" y="11"/>
                  </a:cubicBezTo>
                  <a:cubicBezTo>
                    <a:pt x="21" y="9"/>
                    <a:pt x="23" y="7"/>
                    <a:pt x="21" y="7"/>
                  </a:cubicBezTo>
                  <a:cubicBezTo>
                    <a:pt x="21" y="7"/>
                    <a:pt x="21" y="4"/>
                    <a:pt x="20" y="7"/>
                  </a:cubicBezTo>
                  <a:cubicBezTo>
                    <a:pt x="20" y="9"/>
                    <a:pt x="21" y="6"/>
                    <a:pt x="15" y="0"/>
                  </a:cubicBezTo>
                  <a:cubicBezTo>
                    <a:pt x="14" y="0"/>
                    <a:pt x="9" y="0"/>
                    <a:pt x="12" y="4"/>
                  </a:cubicBezTo>
                  <a:cubicBezTo>
                    <a:pt x="14" y="11"/>
                    <a:pt x="12" y="9"/>
                    <a:pt x="12" y="11"/>
                  </a:cubicBezTo>
                  <a:cubicBezTo>
                    <a:pt x="14" y="12"/>
                    <a:pt x="12" y="14"/>
                    <a:pt x="12" y="12"/>
                  </a:cubicBezTo>
                  <a:cubicBezTo>
                    <a:pt x="11" y="11"/>
                    <a:pt x="9" y="15"/>
                    <a:pt x="8" y="9"/>
                  </a:cubicBezTo>
                  <a:cubicBezTo>
                    <a:pt x="6" y="11"/>
                    <a:pt x="3" y="9"/>
                    <a:pt x="3" y="14"/>
                  </a:cubicBezTo>
                  <a:cubicBezTo>
                    <a:pt x="2" y="18"/>
                    <a:pt x="0" y="14"/>
                    <a:pt x="0" y="20"/>
                  </a:cubicBezTo>
                </a:path>
              </a:pathLst>
            </a:custGeom>
            <a:grpFill/>
            <a:ln w="6350" cmpd="sng">
              <a:solidFill>
                <a:schemeClr val="bg1"/>
              </a:solidFill>
              <a:round/>
              <a:headEnd/>
              <a:tailEnd/>
            </a:ln>
          </p:spPr>
          <p:txBody>
            <a:bodyPr/>
            <a:lstStyle/>
            <a:p>
              <a:endParaRPr lang="en-GB"/>
            </a:p>
          </p:txBody>
        </p:sp>
        <p:sp>
          <p:nvSpPr>
            <p:cNvPr id="134" name="Freeform 76">
              <a:extLst>
                <a:ext uri="{FF2B5EF4-FFF2-40B4-BE49-F238E27FC236}">
                  <a16:creationId xmlns:a16="http://schemas.microsoft.com/office/drawing/2014/main" id="{4E7C5C51-F61E-BF7E-771B-1E45D145DD32}"/>
                </a:ext>
              </a:extLst>
            </p:cNvPr>
            <p:cNvSpPr>
              <a:spLocks noGrp="1" noRot="1" noMove="1" noResize="1" noEditPoints="1" noAdjustHandles="1" noChangeArrowheads="1" noChangeShapeType="1"/>
            </p:cNvSpPr>
            <p:nvPr/>
          </p:nvSpPr>
          <p:spPr bwMode="auto">
            <a:xfrm>
              <a:off x="7473923" y="4686006"/>
              <a:ext cx="136577" cy="131754"/>
            </a:xfrm>
            <a:custGeom>
              <a:avLst/>
              <a:gdLst/>
              <a:ahLst/>
              <a:cxnLst>
                <a:cxn ang="0">
                  <a:pos x="42" y="0"/>
                </a:cxn>
                <a:cxn ang="0">
                  <a:pos x="41" y="6"/>
                </a:cxn>
                <a:cxn ang="0">
                  <a:pos x="42" y="11"/>
                </a:cxn>
                <a:cxn ang="0">
                  <a:pos x="42" y="18"/>
                </a:cxn>
                <a:cxn ang="0">
                  <a:pos x="41" y="23"/>
                </a:cxn>
                <a:cxn ang="0">
                  <a:pos x="36" y="26"/>
                </a:cxn>
                <a:cxn ang="0">
                  <a:pos x="33" y="29"/>
                </a:cxn>
                <a:cxn ang="0">
                  <a:pos x="30" y="31"/>
                </a:cxn>
                <a:cxn ang="0">
                  <a:pos x="30" y="35"/>
                </a:cxn>
                <a:cxn ang="0">
                  <a:pos x="29" y="37"/>
                </a:cxn>
                <a:cxn ang="0">
                  <a:pos x="24" y="37"/>
                </a:cxn>
                <a:cxn ang="0">
                  <a:pos x="23" y="39"/>
                </a:cxn>
                <a:cxn ang="0">
                  <a:pos x="18" y="42"/>
                </a:cxn>
                <a:cxn ang="0">
                  <a:pos x="14" y="40"/>
                </a:cxn>
                <a:cxn ang="0">
                  <a:pos x="12" y="40"/>
                </a:cxn>
                <a:cxn ang="0">
                  <a:pos x="12" y="35"/>
                </a:cxn>
                <a:cxn ang="0">
                  <a:pos x="11" y="37"/>
                </a:cxn>
                <a:cxn ang="0">
                  <a:pos x="8" y="35"/>
                </a:cxn>
                <a:cxn ang="0">
                  <a:pos x="6" y="29"/>
                </a:cxn>
                <a:cxn ang="0">
                  <a:pos x="5" y="21"/>
                </a:cxn>
                <a:cxn ang="0">
                  <a:pos x="2" y="14"/>
                </a:cxn>
                <a:cxn ang="0">
                  <a:pos x="3" y="11"/>
                </a:cxn>
                <a:cxn ang="0">
                  <a:pos x="6" y="6"/>
                </a:cxn>
                <a:cxn ang="0">
                  <a:pos x="20" y="3"/>
                </a:cxn>
                <a:cxn ang="0">
                  <a:pos x="24" y="3"/>
                </a:cxn>
                <a:cxn ang="0">
                  <a:pos x="29" y="6"/>
                </a:cxn>
                <a:cxn ang="0">
                  <a:pos x="32" y="4"/>
                </a:cxn>
                <a:cxn ang="0">
                  <a:pos x="35" y="1"/>
                </a:cxn>
                <a:cxn ang="0">
                  <a:pos x="38" y="3"/>
                </a:cxn>
                <a:cxn ang="0">
                  <a:pos x="41" y="1"/>
                </a:cxn>
                <a:cxn ang="0">
                  <a:pos x="42" y="0"/>
                </a:cxn>
              </a:cxnLst>
              <a:rect l="0" t="0" r="r" b="b"/>
              <a:pathLst>
                <a:path w="44" h="42">
                  <a:moveTo>
                    <a:pt x="42" y="0"/>
                  </a:moveTo>
                  <a:cubicBezTo>
                    <a:pt x="42" y="1"/>
                    <a:pt x="41" y="6"/>
                    <a:pt x="41" y="6"/>
                  </a:cubicBezTo>
                  <a:cubicBezTo>
                    <a:pt x="42" y="7"/>
                    <a:pt x="42" y="7"/>
                    <a:pt x="42" y="11"/>
                  </a:cubicBezTo>
                  <a:cubicBezTo>
                    <a:pt x="44" y="14"/>
                    <a:pt x="42" y="15"/>
                    <a:pt x="42" y="18"/>
                  </a:cubicBezTo>
                  <a:cubicBezTo>
                    <a:pt x="44" y="21"/>
                    <a:pt x="44" y="25"/>
                    <a:pt x="41" y="23"/>
                  </a:cubicBezTo>
                  <a:cubicBezTo>
                    <a:pt x="39" y="23"/>
                    <a:pt x="39" y="26"/>
                    <a:pt x="36" y="26"/>
                  </a:cubicBezTo>
                  <a:cubicBezTo>
                    <a:pt x="32" y="26"/>
                    <a:pt x="36" y="31"/>
                    <a:pt x="33" y="29"/>
                  </a:cubicBezTo>
                  <a:cubicBezTo>
                    <a:pt x="30" y="28"/>
                    <a:pt x="29" y="29"/>
                    <a:pt x="30" y="31"/>
                  </a:cubicBezTo>
                  <a:cubicBezTo>
                    <a:pt x="30" y="32"/>
                    <a:pt x="29" y="34"/>
                    <a:pt x="30" y="35"/>
                  </a:cubicBezTo>
                  <a:cubicBezTo>
                    <a:pt x="35" y="39"/>
                    <a:pt x="30" y="39"/>
                    <a:pt x="29" y="37"/>
                  </a:cubicBezTo>
                  <a:cubicBezTo>
                    <a:pt x="29" y="34"/>
                    <a:pt x="26" y="39"/>
                    <a:pt x="24" y="37"/>
                  </a:cubicBezTo>
                  <a:cubicBezTo>
                    <a:pt x="24" y="35"/>
                    <a:pt x="23" y="39"/>
                    <a:pt x="23" y="39"/>
                  </a:cubicBezTo>
                  <a:cubicBezTo>
                    <a:pt x="24" y="42"/>
                    <a:pt x="20" y="40"/>
                    <a:pt x="18" y="42"/>
                  </a:cubicBezTo>
                  <a:cubicBezTo>
                    <a:pt x="17" y="40"/>
                    <a:pt x="15" y="42"/>
                    <a:pt x="14" y="40"/>
                  </a:cubicBezTo>
                  <a:cubicBezTo>
                    <a:pt x="14" y="39"/>
                    <a:pt x="14" y="42"/>
                    <a:pt x="12" y="40"/>
                  </a:cubicBezTo>
                  <a:cubicBezTo>
                    <a:pt x="9" y="39"/>
                    <a:pt x="14" y="39"/>
                    <a:pt x="12" y="35"/>
                  </a:cubicBezTo>
                  <a:cubicBezTo>
                    <a:pt x="9" y="32"/>
                    <a:pt x="11" y="37"/>
                    <a:pt x="11" y="37"/>
                  </a:cubicBezTo>
                  <a:cubicBezTo>
                    <a:pt x="9" y="37"/>
                    <a:pt x="8" y="40"/>
                    <a:pt x="8" y="35"/>
                  </a:cubicBezTo>
                  <a:cubicBezTo>
                    <a:pt x="8" y="32"/>
                    <a:pt x="9" y="34"/>
                    <a:pt x="6" y="29"/>
                  </a:cubicBezTo>
                  <a:cubicBezTo>
                    <a:pt x="3" y="25"/>
                    <a:pt x="6" y="23"/>
                    <a:pt x="5" y="21"/>
                  </a:cubicBezTo>
                  <a:cubicBezTo>
                    <a:pt x="2" y="20"/>
                    <a:pt x="5" y="18"/>
                    <a:pt x="2" y="14"/>
                  </a:cubicBezTo>
                  <a:cubicBezTo>
                    <a:pt x="0" y="9"/>
                    <a:pt x="3" y="12"/>
                    <a:pt x="3" y="11"/>
                  </a:cubicBezTo>
                  <a:cubicBezTo>
                    <a:pt x="3" y="9"/>
                    <a:pt x="5" y="11"/>
                    <a:pt x="6" y="6"/>
                  </a:cubicBezTo>
                  <a:cubicBezTo>
                    <a:pt x="8" y="1"/>
                    <a:pt x="15" y="3"/>
                    <a:pt x="20" y="3"/>
                  </a:cubicBezTo>
                  <a:cubicBezTo>
                    <a:pt x="24" y="1"/>
                    <a:pt x="23" y="4"/>
                    <a:pt x="24" y="3"/>
                  </a:cubicBezTo>
                  <a:cubicBezTo>
                    <a:pt x="26" y="7"/>
                    <a:pt x="27" y="3"/>
                    <a:pt x="29" y="6"/>
                  </a:cubicBezTo>
                  <a:cubicBezTo>
                    <a:pt x="30" y="9"/>
                    <a:pt x="33" y="7"/>
                    <a:pt x="32" y="4"/>
                  </a:cubicBezTo>
                  <a:cubicBezTo>
                    <a:pt x="29" y="1"/>
                    <a:pt x="33" y="3"/>
                    <a:pt x="35" y="1"/>
                  </a:cubicBezTo>
                  <a:cubicBezTo>
                    <a:pt x="36" y="0"/>
                    <a:pt x="36" y="4"/>
                    <a:pt x="38" y="3"/>
                  </a:cubicBezTo>
                  <a:cubicBezTo>
                    <a:pt x="39" y="3"/>
                    <a:pt x="41" y="0"/>
                    <a:pt x="41" y="1"/>
                  </a:cubicBezTo>
                  <a:cubicBezTo>
                    <a:pt x="42" y="1"/>
                    <a:pt x="42" y="0"/>
                    <a:pt x="42" y="0"/>
                  </a:cubicBezTo>
                </a:path>
              </a:pathLst>
            </a:custGeom>
            <a:grpFill/>
            <a:ln w="6350" cmpd="sng">
              <a:solidFill>
                <a:schemeClr val="bg1"/>
              </a:solidFill>
              <a:round/>
              <a:headEnd/>
              <a:tailEnd/>
            </a:ln>
          </p:spPr>
          <p:txBody>
            <a:bodyPr/>
            <a:lstStyle/>
            <a:p>
              <a:endParaRPr lang="en-GB"/>
            </a:p>
          </p:txBody>
        </p:sp>
        <p:sp>
          <p:nvSpPr>
            <p:cNvPr id="135" name="Freeform 77">
              <a:extLst>
                <a:ext uri="{FF2B5EF4-FFF2-40B4-BE49-F238E27FC236}">
                  <a16:creationId xmlns:a16="http://schemas.microsoft.com/office/drawing/2014/main" id="{980A580F-72D1-7646-CF33-54D4EC9026C2}"/>
                </a:ext>
              </a:extLst>
            </p:cNvPr>
            <p:cNvSpPr>
              <a:spLocks noGrp="1" noRot="1" noMove="1" noResize="1" noEditPoints="1" noAdjustHandles="1" noChangeArrowheads="1" noChangeShapeType="1"/>
            </p:cNvSpPr>
            <p:nvPr/>
          </p:nvSpPr>
          <p:spPr bwMode="auto">
            <a:xfrm>
              <a:off x="5806084" y="4125249"/>
              <a:ext cx="517383" cy="530228"/>
            </a:xfrm>
            <a:custGeom>
              <a:avLst/>
              <a:gdLst/>
              <a:ahLst/>
              <a:cxnLst>
                <a:cxn ang="0">
                  <a:pos x="125" y="141"/>
                </a:cxn>
                <a:cxn ang="0">
                  <a:pos x="107" y="151"/>
                </a:cxn>
                <a:cxn ang="0">
                  <a:pos x="92" y="162"/>
                </a:cxn>
                <a:cxn ang="0">
                  <a:pos x="75" y="153"/>
                </a:cxn>
                <a:cxn ang="0">
                  <a:pos x="74" y="153"/>
                </a:cxn>
                <a:cxn ang="0">
                  <a:pos x="72" y="153"/>
                </a:cxn>
                <a:cxn ang="0">
                  <a:pos x="68" y="153"/>
                </a:cxn>
                <a:cxn ang="0">
                  <a:pos x="68" y="158"/>
                </a:cxn>
                <a:cxn ang="0">
                  <a:pos x="65" y="162"/>
                </a:cxn>
                <a:cxn ang="0">
                  <a:pos x="54" y="144"/>
                </a:cxn>
                <a:cxn ang="0">
                  <a:pos x="50" y="133"/>
                </a:cxn>
                <a:cxn ang="0">
                  <a:pos x="36" y="117"/>
                </a:cxn>
                <a:cxn ang="0">
                  <a:pos x="34" y="100"/>
                </a:cxn>
                <a:cxn ang="0">
                  <a:pos x="21" y="77"/>
                </a:cxn>
                <a:cxn ang="0">
                  <a:pos x="15" y="64"/>
                </a:cxn>
                <a:cxn ang="0">
                  <a:pos x="1" y="41"/>
                </a:cxn>
                <a:cxn ang="0">
                  <a:pos x="12" y="32"/>
                </a:cxn>
                <a:cxn ang="0">
                  <a:pos x="24" y="24"/>
                </a:cxn>
                <a:cxn ang="0">
                  <a:pos x="27" y="18"/>
                </a:cxn>
                <a:cxn ang="0">
                  <a:pos x="24" y="7"/>
                </a:cxn>
                <a:cxn ang="0">
                  <a:pos x="47" y="4"/>
                </a:cxn>
                <a:cxn ang="0">
                  <a:pos x="59" y="11"/>
                </a:cxn>
                <a:cxn ang="0">
                  <a:pos x="80" y="32"/>
                </a:cxn>
                <a:cxn ang="0">
                  <a:pos x="101" y="35"/>
                </a:cxn>
                <a:cxn ang="0">
                  <a:pos x="109" y="39"/>
                </a:cxn>
                <a:cxn ang="0">
                  <a:pos x="116" y="50"/>
                </a:cxn>
                <a:cxn ang="0">
                  <a:pos x="122" y="60"/>
                </a:cxn>
                <a:cxn ang="0">
                  <a:pos x="124" y="71"/>
                </a:cxn>
                <a:cxn ang="0">
                  <a:pos x="130" y="80"/>
                </a:cxn>
                <a:cxn ang="0">
                  <a:pos x="136" y="92"/>
                </a:cxn>
                <a:cxn ang="0">
                  <a:pos x="163" y="99"/>
                </a:cxn>
                <a:cxn ang="0">
                  <a:pos x="165" y="113"/>
                </a:cxn>
                <a:cxn ang="0">
                  <a:pos x="150" y="131"/>
                </a:cxn>
              </a:cxnLst>
              <a:rect l="0" t="0" r="r" b="b"/>
              <a:pathLst>
                <a:path w="166" h="170">
                  <a:moveTo>
                    <a:pt x="138" y="136"/>
                  </a:moveTo>
                  <a:cubicBezTo>
                    <a:pt x="133" y="137"/>
                    <a:pt x="130" y="139"/>
                    <a:pt x="125" y="141"/>
                  </a:cubicBezTo>
                  <a:cubicBezTo>
                    <a:pt x="122" y="141"/>
                    <a:pt x="115" y="142"/>
                    <a:pt x="112" y="144"/>
                  </a:cubicBezTo>
                  <a:cubicBezTo>
                    <a:pt x="110" y="145"/>
                    <a:pt x="107" y="150"/>
                    <a:pt x="107" y="151"/>
                  </a:cubicBezTo>
                  <a:cubicBezTo>
                    <a:pt x="103" y="158"/>
                    <a:pt x="97" y="164"/>
                    <a:pt x="92" y="170"/>
                  </a:cubicBezTo>
                  <a:cubicBezTo>
                    <a:pt x="92" y="167"/>
                    <a:pt x="92" y="164"/>
                    <a:pt x="92" y="162"/>
                  </a:cubicBezTo>
                  <a:cubicBezTo>
                    <a:pt x="92" y="161"/>
                    <a:pt x="92" y="159"/>
                    <a:pt x="92" y="159"/>
                  </a:cubicBezTo>
                  <a:cubicBezTo>
                    <a:pt x="92" y="159"/>
                    <a:pt x="77" y="151"/>
                    <a:pt x="75" y="153"/>
                  </a:cubicBezTo>
                  <a:cubicBezTo>
                    <a:pt x="75" y="153"/>
                    <a:pt x="75" y="153"/>
                    <a:pt x="74" y="153"/>
                  </a:cubicBezTo>
                  <a:cubicBezTo>
                    <a:pt x="74" y="153"/>
                    <a:pt x="74" y="153"/>
                    <a:pt x="74" y="153"/>
                  </a:cubicBezTo>
                  <a:cubicBezTo>
                    <a:pt x="74" y="153"/>
                    <a:pt x="74" y="153"/>
                    <a:pt x="74" y="153"/>
                  </a:cubicBezTo>
                  <a:cubicBezTo>
                    <a:pt x="72" y="153"/>
                    <a:pt x="72" y="153"/>
                    <a:pt x="72" y="153"/>
                  </a:cubicBezTo>
                  <a:cubicBezTo>
                    <a:pt x="72" y="153"/>
                    <a:pt x="71" y="151"/>
                    <a:pt x="69" y="151"/>
                  </a:cubicBezTo>
                  <a:cubicBezTo>
                    <a:pt x="68" y="153"/>
                    <a:pt x="68" y="153"/>
                    <a:pt x="68" y="153"/>
                  </a:cubicBezTo>
                  <a:cubicBezTo>
                    <a:pt x="68" y="153"/>
                    <a:pt x="69" y="153"/>
                    <a:pt x="68" y="153"/>
                  </a:cubicBezTo>
                  <a:cubicBezTo>
                    <a:pt x="68" y="155"/>
                    <a:pt x="68" y="156"/>
                    <a:pt x="68" y="158"/>
                  </a:cubicBezTo>
                  <a:cubicBezTo>
                    <a:pt x="68" y="158"/>
                    <a:pt x="68" y="158"/>
                    <a:pt x="68" y="159"/>
                  </a:cubicBezTo>
                  <a:cubicBezTo>
                    <a:pt x="68" y="159"/>
                    <a:pt x="66" y="161"/>
                    <a:pt x="65" y="162"/>
                  </a:cubicBezTo>
                  <a:cubicBezTo>
                    <a:pt x="62" y="151"/>
                    <a:pt x="62" y="159"/>
                    <a:pt x="60" y="155"/>
                  </a:cubicBezTo>
                  <a:cubicBezTo>
                    <a:pt x="60" y="150"/>
                    <a:pt x="54" y="147"/>
                    <a:pt x="54" y="144"/>
                  </a:cubicBezTo>
                  <a:cubicBezTo>
                    <a:pt x="54" y="141"/>
                    <a:pt x="53" y="141"/>
                    <a:pt x="53" y="137"/>
                  </a:cubicBezTo>
                  <a:cubicBezTo>
                    <a:pt x="53" y="134"/>
                    <a:pt x="51" y="136"/>
                    <a:pt x="50" y="133"/>
                  </a:cubicBezTo>
                  <a:cubicBezTo>
                    <a:pt x="48" y="130"/>
                    <a:pt x="47" y="125"/>
                    <a:pt x="44" y="123"/>
                  </a:cubicBezTo>
                  <a:cubicBezTo>
                    <a:pt x="39" y="123"/>
                    <a:pt x="40" y="122"/>
                    <a:pt x="36" y="117"/>
                  </a:cubicBezTo>
                  <a:cubicBezTo>
                    <a:pt x="33" y="111"/>
                    <a:pt x="37" y="114"/>
                    <a:pt x="34" y="109"/>
                  </a:cubicBezTo>
                  <a:cubicBezTo>
                    <a:pt x="33" y="105"/>
                    <a:pt x="37" y="106"/>
                    <a:pt x="34" y="100"/>
                  </a:cubicBezTo>
                  <a:cubicBezTo>
                    <a:pt x="33" y="95"/>
                    <a:pt x="30" y="85"/>
                    <a:pt x="27" y="85"/>
                  </a:cubicBezTo>
                  <a:cubicBezTo>
                    <a:pt x="22" y="83"/>
                    <a:pt x="19" y="78"/>
                    <a:pt x="21" y="77"/>
                  </a:cubicBezTo>
                  <a:cubicBezTo>
                    <a:pt x="22" y="74"/>
                    <a:pt x="21" y="71"/>
                    <a:pt x="18" y="69"/>
                  </a:cubicBezTo>
                  <a:cubicBezTo>
                    <a:pt x="16" y="66"/>
                    <a:pt x="18" y="66"/>
                    <a:pt x="15" y="64"/>
                  </a:cubicBezTo>
                  <a:cubicBezTo>
                    <a:pt x="12" y="60"/>
                    <a:pt x="7" y="44"/>
                    <a:pt x="4" y="44"/>
                  </a:cubicBezTo>
                  <a:cubicBezTo>
                    <a:pt x="0" y="43"/>
                    <a:pt x="0" y="47"/>
                    <a:pt x="1" y="41"/>
                  </a:cubicBezTo>
                  <a:cubicBezTo>
                    <a:pt x="3" y="36"/>
                    <a:pt x="1" y="39"/>
                    <a:pt x="3" y="30"/>
                  </a:cubicBezTo>
                  <a:cubicBezTo>
                    <a:pt x="4" y="30"/>
                    <a:pt x="10" y="32"/>
                    <a:pt x="12" y="32"/>
                  </a:cubicBezTo>
                  <a:cubicBezTo>
                    <a:pt x="15" y="32"/>
                    <a:pt x="15" y="27"/>
                    <a:pt x="18" y="25"/>
                  </a:cubicBezTo>
                  <a:cubicBezTo>
                    <a:pt x="18" y="24"/>
                    <a:pt x="22" y="25"/>
                    <a:pt x="24" y="24"/>
                  </a:cubicBezTo>
                  <a:cubicBezTo>
                    <a:pt x="24" y="22"/>
                    <a:pt x="24" y="21"/>
                    <a:pt x="24" y="21"/>
                  </a:cubicBezTo>
                  <a:cubicBezTo>
                    <a:pt x="25" y="19"/>
                    <a:pt x="27" y="19"/>
                    <a:pt x="27" y="18"/>
                  </a:cubicBezTo>
                  <a:cubicBezTo>
                    <a:pt x="19" y="8"/>
                    <a:pt x="19" y="8"/>
                    <a:pt x="19" y="8"/>
                  </a:cubicBezTo>
                  <a:cubicBezTo>
                    <a:pt x="19" y="7"/>
                    <a:pt x="22" y="7"/>
                    <a:pt x="24" y="7"/>
                  </a:cubicBezTo>
                  <a:cubicBezTo>
                    <a:pt x="25" y="5"/>
                    <a:pt x="34" y="4"/>
                    <a:pt x="36" y="0"/>
                  </a:cubicBezTo>
                  <a:cubicBezTo>
                    <a:pt x="39" y="2"/>
                    <a:pt x="44" y="2"/>
                    <a:pt x="47" y="4"/>
                  </a:cubicBezTo>
                  <a:cubicBezTo>
                    <a:pt x="50" y="4"/>
                    <a:pt x="51" y="7"/>
                    <a:pt x="54" y="10"/>
                  </a:cubicBezTo>
                  <a:cubicBezTo>
                    <a:pt x="56" y="10"/>
                    <a:pt x="57" y="11"/>
                    <a:pt x="59" y="11"/>
                  </a:cubicBezTo>
                  <a:cubicBezTo>
                    <a:pt x="62" y="15"/>
                    <a:pt x="65" y="16"/>
                    <a:pt x="66" y="19"/>
                  </a:cubicBezTo>
                  <a:cubicBezTo>
                    <a:pt x="69" y="21"/>
                    <a:pt x="78" y="32"/>
                    <a:pt x="80" y="32"/>
                  </a:cubicBezTo>
                  <a:cubicBezTo>
                    <a:pt x="81" y="33"/>
                    <a:pt x="94" y="33"/>
                    <a:pt x="95" y="33"/>
                  </a:cubicBezTo>
                  <a:cubicBezTo>
                    <a:pt x="95" y="33"/>
                    <a:pt x="101" y="33"/>
                    <a:pt x="101" y="35"/>
                  </a:cubicBezTo>
                  <a:cubicBezTo>
                    <a:pt x="103" y="35"/>
                    <a:pt x="103" y="38"/>
                    <a:pt x="103" y="38"/>
                  </a:cubicBezTo>
                  <a:cubicBezTo>
                    <a:pt x="104" y="39"/>
                    <a:pt x="109" y="39"/>
                    <a:pt x="109" y="39"/>
                  </a:cubicBezTo>
                  <a:cubicBezTo>
                    <a:pt x="112" y="44"/>
                    <a:pt x="113" y="46"/>
                    <a:pt x="113" y="47"/>
                  </a:cubicBezTo>
                  <a:cubicBezTo>
                    <a:pt x="113" y="49"/>
                    <a:pt x="116" y="47"/>
                    <a:pt x="116" y="50"/>
                  </a:cubicBezTo>
                  <a:cubicBezTo>
                    <a:pt x="116" y="53"/>
                    <a:pt x="122" y="57"/>
                    <a:pt x="122" y="58"/>
                  </a:cubicBezTo>
                  <a:cubicBezTo>
                    <a:pt x="124" y="60"/>
                    <a:pt x="121" y="57"/>
                    <a:pt x="122" y="60"/>
                  </a:cubicBezTo>
                  <a:cubicBezTo>
                    <a:pt x="124" y="63"/>
                    <a:pt x="121" y="64"/>
                    <a:pt x="122" y="67"/>
                  </a:cubicBezTo>
                  <a:cubicBezTo>
                    <a:pt x="124" y="69"/>
                    <a:pt x="122" y="69"/>
                    <a:pt x="124" y="71"/>
                  </a:cubicBezTo>
                  <a:cubicBezTo>
                    <a:pt x="127" y="72"/>
                    <a:pt x="125" y="75"/>
                    <a:pt x="128" y="78"/>
                  </a:cubicBezTo>
                  <a:cubicBezTo>
                    <a:pt x="128" y="80"/>
                    <a:pt x="130" y="80"/>
                    <a:pt x="130" y="80"/>
                  </a:cubicBezTo>
                  <a:cubicBezTo>
                    <a:pt x="130" y="83"/>
                    <a:pt x="130" y="83"/>
                    <a:pt x="133" y="85"/>
                  </a:cubicBezTo>
                  <a:cubicBezTo>
                    <a:pt x="136" y="88"/>
                    <a:pt x="136" y="88"/>
                    <a:pt x="136" y="92"/>
                  </a:cubicBezTo>
                  <a:cubicBezTo>
                    <a:pt x="138" y="95"/>
                    <a:pt x="136" y="95"/>
                    <a:pt x="145" y="97"/>
                  </a:cubicBezTo>
                  <a:cubicBezTo>
                    <a:pt x="154" y="99"/>
                    <a:pt x="162" y="103"/>
                    <a:pt x="163" y="99"/>
                  </a:cubicBezTo>
                  <a:cubicBezTo>
                    <a:pt x="163" y="100"/>
                    <a:pt x="166" y="105"/>
                    <a:pt x="166" y="106"/>
                  </a:cubicBezTo>
                  <a:cubicBezTo>
                    <a:pt x="166" y="108"/>
                    <a:pt x="165" y="111"/>
                    <a:pt x="165" y="113"/>
                  </a:cubicBezTo>
                  <a:cubicBezTo>
                    <a:pt x="165" y="114"/>
                    <a:pt x="162" y="125"/>
                    <a:pt x="162" y="127"/>
                  </a:cubicBezTo>
                  <a:cubicBezTo>
                    <a:pt x="160" y="128"/>
                    <a:pt x="153" y="130"/>
                    <a:pt x="150" y="131"/>
                  </a:cubicBezTo>
                  <a:cubicBezTo>
                    <a:pt x="145" y="133"/>
                    <a:pt x="142" y="134"/>
                    <a:pt x="138" y="136"/>
                  </a:cubicBezTo>
                </a:path>
              </a:pathLst>
            </a:custGeom>
            <a:grpFill/>
            <a:ln w="6350" cmpd="sng">
              <a:solidFill>
                <a:schemeClr val="bg1"/>
              </a:solidFill>
              <a:round/>
              <a:headEnd/>
              <a:tailEnd/>
            </a:ln>
          </p:spPr>
          <p:txBody>
            <a:bodyPr/>
            <a:lstStyle/>
            <a:p>
              <a:endParaRPr lang="en-GB"/>
            </a:p>
          </p:txBody>
        </p:sp>
        <p:sp>
          <p:nvSpPr>
            <p:cNvPr id="136" name="Freeform 78">
              <a:extLst>
                <a:ext uri="{FF2B5EF4-FFF2-40B4-BE49-F238E27FC236}">
                  <a16:creationId xmlns:a16="http://schemas.microsoft.com/office/drawing/2014/main" id="{9D208E96-5C98-3695-91C8-9EE87CD72F21}"/>
                </a:ext>
              </a:extLst>
            </p:cNvPr>
            <p:cNvSpPr>
              <a:spLocks noGrp="1" noRot="1" noMove="1" noResize="1" noEditPoints="1" noAdjustHandles="1" noChangeArrowheads="1" noChangeShapeType="1"/>
            </p:cNvSpPr>
            <p:nvPr/>
          </p:nvSpPr>
          <p:spPr bwMode="auto">
            <a:xfrm>
              <a:off x="5905705" y="3953327"/>
              <a:ext cx="242624" cy="277968"/>
            </a:xfrm>
            <a:custGeom>
              <a:avLst/>
              <a:gdLst/>
              <a:ahLst/>
              <a:cxnLst>
                <a:cxn ang="0">
                  <a:pos x="48" y="3"/>
                </a:cxn>
                <a:cxn ang="0">
                  <a:pos x="52" y="14"/>
                </a:cxn>
                <a:cxn ang="0">
                  <a:pos x="61" y="17"/>
                </a:cxn>
                <a:cxn ang="0">
                  <a:pos x="58" y="22"/>
                </a:cxn>
                <a:cxn ang="0">
                  <a:pos x="54" y="34"/>
                </a:cxn>
                <a:cxn ang="0">
                  <a:pos x="60" y="45"/>
                </a:cxn>
                <a:cxn ang="0">
                  <a:pos x="70" y="56"/>
                </a:cxn>
                <a:cxn ang="0">
                  <a:pos x="72" y="68"/>
                </a:cxn>
                <a:cxn ang="0">
                  <a:pos x="75" y="75"/>
                </a:cxn>
                <a:cxn ang="0">
                  <a:pos x="78" y="79"/>
                </a:cxn>
                <a:cxn ang="0">
                  <a:pos x="73" y="79"/>
                </a:cxn>
                <a:cxn ang="0">
                  <a:pos x="67" y="79"/>
                </a:cxn>
                <a:cxn ang="0">
                  <a:pos x="63" y="89"/>
                </a:cxn>
                <a:cxn ang="0">
                  <a:pos x="48" y="87"/>
                </a:cxn>
                <a:cxn ang="0">
                  <a:pos x="34" y="75"/>
                </a:cxn>
                <a:cxn ang="0">
                  <a:pos x="26" y="67"/>
                </a:cxn>
                <a:cxn ang="0">
                  <a:pos x="22" y="65"/>
                </a:cxn>
                <a:cxn ang="0">
                  <a:pos x="14" y="59"/>
                </a:cxn>
                <a:cxn ang="0">
                  <a:pos x="3" y="56"/>
                </a:cxn>
                <a:cxn ang="0">
                  <a:pos x="5" y="56"/>
                </a:cxn>
                <a:cxn ang="0">
                  <a:pos x="2" y="54"/>
                </a:cxn>
                <a:cxn ang="0">
                  <a:pos x="2" y="53"/>
                </a:cxn>
                <a:cxn ang="0">
                  <a:pos x="3" y="53"/>
                </a:cxn>
                <a:cxn ang="0">
                  <a:pos x="3" y="51"/>
                </a:cxn>
                <a:cxn ang="0">
                  <a:pos x="0" y="43"/>
                </a:cxn>
                <a:cxn ang="0">
                  <a:pos x="11" y="37"/>
                </a:cxn>
                <a:cxn ang="0">
                  <a:pos x="19" y="33"/>
                </a:cxn>
                <a:cxn ang="0">
                  <a:pos x="20" y="28"/>
                </a:cxn>
                <a:cxn ang="0">
                  <a:pos x="20" y="28"/>
                </a:cxn>
                <a:cxn ang="0">
                  <a:pos x="20" y="26"/>
                </a:cxn>
                <a:cxn ang="0">
                  <a:pos x="20" y="23"/>
                </a:cxn>
                <a:cxn ang="0">
                  <a:pos x="22" y="17"/>
                </a:cxn>
                <a:cxn ang="0">
                  <a:pos x="20" y="11"/>
                </a:cxn>
                <a:cxn ang="0">
                  <a:pos x="25" y="9"/>
                </a:cxn>
                <a:cxn ang="0">
                  <a:pos x="29" y="3"/>
                </a:cxn>
                <a:cxn ang="0">
                  <a:pos x="32" y="0"/>
                </a:cxn>
                <a:cxn ang="0">
                  <a:pos x="32" y="0"/>
                </a:cxn>
                <a:cxn ang="0">
                  <a:pos x="32" y="0"/>
                </a:cxn>
                <a:cxn ang="0">
                  <a:pos x="34" y="2"/>
                </a:cxn>
                <a:cxn ang="0">
                  <a:pos x="34" y="0"/>
                </a:cxn>
                <a:cxn ang="0">
                  <a:pos x="35" y="0"/>
                </a:cxn>
                <a:cxn ang="0">
                  <a:pos x="38" y="2"/>
                </a:cxn>
                <a:cxn ang="0">
                  <a:pos x="43" y="2"/>
                </a:cxn>
                <a:cxn ang="0">
                  <a:pos x="44" y="5"/>
                </a:cxn>
                <a:cxn ang="0">
                  <a:pos x="46" y="3"/>
                </a:cxn>
                <a:cxn ang="0">
                  <a:pos x="48" y="3"/>
                </a:cxn>
              </a:cxnLst>
              <a:rect l="0" t="0" r="r" b="b"/>
              <a:pathLst>
                <a:path w="78" h="89">
                  <a:moveTo>
                    <a:pt x="48" y="3"/>
                  </a:moveTo>
                  <a:cubicBezTo>
                    <a:pt x="49" y="8"/>
                    <a:pt x="52" y="11"/>
                    <a:pt x="52" y="14"/>
                  </a:cubicBezTo>
                  <a:cubicBezTo>
                    <a:pt x="52" y="17"/>
                    <a:pt x="60" y="16"/>
                    <a:pt x="61" y="17"/>
                  </a:cubicBezTo>
                  <a:cubicBezTo>
                    <a:pt x="61" y="19"/>
                    <a:pt x="57" y="17"/>
                    <a:pt x="58" y="22"/>
                  </a:cubicBezTo>
                  <a:cubicBezTo>
                    <a:pt x="61" y="26"/>
                    <a:pt x="54" y="28"/>
                    <a:pt x="54" y="34"/>
                  </a:cubicBezTo>
                  <a:cubicBezTo>
                    <a:pt x="52" y="40"/>
                    <a:pt x="58" y="39"/>
                    <a:pt x="60" y="45"/>
                  </a:cubicBezTo>
                  <a:cubicBezTo>
                    <a:pt x="60" y="50"/>
                    <a:pt x="67" y="51"/>
                    <a:pt x="70" y="56"/>
                  </a:cubicBezTo>
                  <a:cubicBezTo>
                    <a:pt x="73" y="62"/>
                    <a:pt x="70" y="65"/>
                    <a:pt x="72" y="68"/>
                  </a:cubicBezTo>
                  <a:cubicBezTo>
                    <a:pt x="73" y="71"/>
                    <a:pt x="73" y="75"/>
                    <a:pt x="75" y="75"/>
                  </a:cubicBezTo>
                  <a:cubicBezTo>
                    <a:pt x="76" y="76"/>
                    <a:pt x="78" y="76"/>
                    <a:pt x="78" y="79"/>
                  </a:cubicBezTo>
                  <a:cubicBezTo>
                    <a:pt x="76" y="81"/>
                    <a:pt x="72" y="76"/>
                    <a:pt x="73" y="79"/>
                  </a:cubicBezTo>
                  <a:cubicBezTo>
                    <a:pt x="72" y="79"/>
                    <a:pt x="69" y="78"/>
                    <a:pt x="67" y="79"/>
                  </a:cubicBezTo>
                  <a:cubicBezTo>
                    <a:pt x="66" y="81"/>
                    <a:pt x="64" y="87"/>
                    <a:pt x="63" y="89"/>
                  </a:cubicBezTo>
                  <a:cubicBezTo>
                    <a:pt x="61" y="89"/>
                    <a:pt x="49" y="89"/>
                    <a:pt x="48" y="87"/>
                  </a:cubicBezTo>
                  <a:cubicBezTo>
                    <a:pt x="46" y="87"/>
                    <a:pt x="37" y="76"/>
                    <a:pt x="34" y="75"/>
                  </a:cubicBezTo>
                  <a:cubicBezTo>
                    <a:pt x="32" y="71"/>
                    <a:pt x="29" y="70"/>
                    <a:pt x="26" y="67"/>
                  </a:cubicBezTo>
                  <a:cubicBezTo>
                    <a:pt x="25" y="67"/>
                    <a:pt x="23" y="65"/>
                    <a:pt x="22" y="65"/>
                  </a:cubicBezTo>
                  <a:cubicBezTo>
                    <a:pt x="19" y="62"/>
                    <a:pt x="17" y="59"/>
                    <a:pt x="14" y="59"/>
                  </a:cubicBezTo>
                  <a:cubicBezTo>
                    <a:pt x="11" y="57"/>
                    <a:pt x="7" y="57"/>
                    <a:pt x="3" y="56"/>
                  </a:cubicBezTo>
                  <a:cubicBezTo>
                    <a:pt x="5" y="56"/>
                    <a:pt x="5" y="56"/>
                    <a:pt x="5" y="56"/>
                  </a:cubicBezTo>
                  <a:cubicBezTo>
                    <a:pt x="5" y="53"/>
                    <a:pt x="3" y="54"/>
                    <a:pt x="2" y="54"/>
                  </a:cubicBezTo>
                  <a:cubicBezTo>
                    <a:pt x="2" y="53"/>
                    <a:pt x="2" y="53"/>
                    <a:pt x="2" y="53"/>
                  </a:cubicBezTo>
                  <a:cubicBezTo>
                    <a:pt x="3" y="53"/>
                    <a:pt x="3" y="53"/>
                    <a:pt x="3" y="53"/>
                  </a:cubicBezTo>
                  <a:cubicBezTo>
                    <a:pt x="3" y="53"/>
                    <a:pt x="3" y="53"/>
                    <a:pt x="3" y="51"/>
                  </a:cubicBezTo>
                  <a:cubicBezTo>
                    <a:pt x="2" y="50"/>
                    <a:pt x="2" y="47"/>
                    <a:pt x="0" y="43"/>
                  </a:cubicBezTo>
                  <a:cubicBezTo>
                    <a:pt x="3" y="40"/>
                    <a:pt x="8" y="39"/>
                    <a:pt x="11" y="37"/>
                  </a:cubicBezTo>
                  <a:cubicBezTo>
                    <a:pt x="13" y="36"/>
                    <a:pt x="16" y="34"/>
                    <a:pt x="19" y="33"/>
                  </a:cubicBezTo>
                  <a:cubicBezTo>
                    <a:pt x="19" y="31"/>
                    <a:pt x="20" y="30"/>
                    <a:pt x="20" y="28"/>
                  </a:cubicBezTo>
                  <a:cubicBezTo>
                    <a:pt x="20" y="28"/>
                    <a:pt x="20" y="28"/>
                    <a:pt x="20" y="28"/>
                  </a:cubicBezTo>
                  <a:cubicBezTo>
                    <a:pt x="20" y="28"/>
                    <a:pt x="20" y="28"/>
                    <a:pt x="20" y="26"/>
                  </a:cubicBezTo>
                  <a:cubicBezTo>
                    <a:pt x="20" y="26"/>
                    <a:pt x="20" y="25"/>
                    <a:pt x="20" y="23"/>
                  </a:cubicBezTo>
                  <a:cubicBezTo>
                    <a:pt x="20" y="22"/>
                    <a:pt x="22" y="19"/>
                    <a:pt x="22" y="17"/>
                  </a:cubicBezTo>
                  <a:cubicBezTo>
                    <a:pt x="20" y="16"/>
                    <a:pt x="20" y="14"/>
                    <a:pt x="20" y="11"/>
                  </a:cubicBezTo>
                  <a:cubicBezTo>
                    <a:pt x="22" y="9"/>
                    <a:pt x="23" y="9"/>
                    <a:pt x="25" y="9"/>
                  </a:cubicBezTo>
                  <a:cubicBezTo>
                    <a:pt x="26" y="8"/>
                    <a:pt x="28" y="5"/>
                    <a:pt x="29" y="3"/>
                  </a:cubicBezTo>
                  <a:cubicBezTo>
                    <a:pt x="31" y="3"/>
                    <a:pt x="31" y="2"/>
                    <a:pt x="32" y="0"/>
                  </a:cubicBezTo>
                  <a:cubicBezTo>
                    <a:pt x="32" y="0"/>
                    <a:pt x="32" y="0"/>
                    <a:pt x="32" y="0"/>
                  </a:cubicBezTo>
                  <a:cubicBezTo>
                    <a:pt x="32" y="0"/>
                    <a:pt x="32" y="0"/>
                    <a:pt x="32" y="0"/>
                  </a:cubicBezTo>
                  <a:cubicBezTo>
                    <a:pt x="34" y="0"/>
                    <a:pt x="34" y="2"/>
                    <a:pt x="34" y="2"/>
                  </a:cubicBezTo>
                  <a:cubicBezTo>
                    <a:pt x="34" y="0"/>
                    <a:pt x="34" y="0"/>
                    <a:pt x="34" y="0"/>
                  </a:cubicBezTo>
                  <a:cubicBezTo>
                    <a:pt x="35" y="0"/>
                    <a:pt x="35" y="0"/>
                    <a:pt x="35" y="0"/>
                  </a:cubicBezTo>
                  <a:cubicBezTo>
                    <a:pt x="37" y="0"/>
                    <a:pt x="37" y="2"/>
                    <a:pt x="38" y="2"/>
                  </a:cubicBezTo>
                  <a:cubicBezTo>
                    <a:pt x="41" y="3"/>
                    <a:pt x="41" y="0"/>
                    <a:pt x="43" y="2"/>
                  </a:cubicBezTo>
                  <a:cubicBezTo>
                    <a:pt x="44" y="2"/>
                    <a:pt x="43" y="3"/>
                    <a:pt x="44" y="5"/>
                  </a:cubicBezTo>
                  <a:cubicBezTo>
                    <a:pt x="46" y="3"/>
                    <a:pt x="46" y="3"/>
                    <a:pt x="46" y="3"/>
                  </a:cubicBezTo>
                  <a:cubicBezTo>
                    <a:pt x="48" y="3"/>
                    <a:pt x="48" y="3"/>
                    <a:pt x="48" y="3"/>
                  </a:cubicBezTo>
                </a:path>
              </a:pathLst>
            </a:custGeom>
            <a:grpFill/>
            <a:ln w="6350" cmpd="sng">
              <a:solidFill>
                <a:schemeClr val="bg1"/>
              </a:solidFill>
              <a:round/>
              <a:headEnd/>
              <a:tailEnd/>
            </a:ln>
          </p:spPr>
          <p:txBody>
            <a:bodyPr/>
            <a:lstStyle/>
            <a:p>
              <a:endParaRPr lang="en-GB"/>
            </a:p>
          </p:txBody>
        </p:sp>
        <p:sp>
          <p:nvSpPr>
            <p:cNvPr id="137" name="Freeform 79">
              <a:extLst>
                <a:ext uri="{FF2B5EF4-FFF2-40B4-BE49-F238E27FC236}">
                  <a16:creationId xmlns:a16="http://schemas.microsoft.com/office/drawing/2014/main" id="{7091708F-9C6C-BF00-4D50-9E8EEAA344BB}"/>
                </a:ext>
              </a:extLst>
            </p:cNvPr>
            <p:cNvSpPr>
              <a:spLocks noGrp="1" noRot="1" noMove="1" noResize="1" noEditPoints="1" noAdjustHandles="1" noChangeArrowheads="1" noChangeShapeType="1"/>
            </p:cNvSpPr>
            <p:nvPr/>
          </p:nvSpPr>
          <p:spPr bwMode="auto">
            <a:xfrm>
              <a:off x="6101732" y="4197554"/>
              <a:ext cx="43383" cy="53023"/>
            </a:xfrm>
            <a:custGeom>
              <a:avLst/>
              <a:gdLst/>
              <a:ahLst/>
              <a:cxnLst>
                <a:cxn ang="0">
                  <a:pos x="14" y="17"/>
                </a:cxn>
                <a:cxn ang="0">
                  <a:pos x="8" y="15"/>
                </a:cxn>
                <a:cxn ang="0">
                  <a:pos x="6" y="12"/>
                </a:cxn>
                <a:cxn ang="0">
                  <a:pos x="0" y="10"/>
                </a:cxn>
                <a:cxn ang="0">
                  <a:pos x="5" y="1"/>
                </a:cxn>
                <a:cxn ang="0">
                  <a:pos x="11" y="1"/>
                </a:cxn>
                <a:cxn ang="0">
                  <a:pos x="9" y="6"/>
                </a:cxn>
                <a:cxn ang="0">
                  <a:pos x="12" y="9"/>
                </a:cxn>
                <a:cxn ang="0">
                  <a:pos x="14" y="17"/>
                </a:cxn>
              </a:cxnLst>
              <a:rect l="0" t="0" r="r" b="b"/>
              <a:pathLst>
                <a:path w="14" h="17">
                  <a:moveTo>
                    <a:pt x="14" y="17"/>
                  </a:moveTo>
                  <a:cubicBezTo>
                    <a:pt x="14" y="17"/>
                    <a:pt x="9" y="17"/>
                    <a:pt x="8" y="15"/>
                  </a:cubicBezTo>
                  <a:cubicBezTo>
                    <a:pt x="8" y="15"/>
                    <a:pt x="8" y="12"/>
                    <a:pt x="6" y="12"/>
                  </a:cubicBezTo>
                  <a:cubicBezTo>
                    <a:pt x="6" y="10"/>
                    <a:pt x="0" y="10"/>
                    <a:pt x="0" y="10"/>
                  </a:cubicBezTo>
                  <a:cubicBezTo>
                    <a:pt x="1" y="9"/>
                    <a:pt x="3" y="3"/>
                    <a:pt x="5" y="1"/>
                  </a:cubicBezTo>
                  <a:cubicBezTo>
                    <a:pt x="6" y="0"/>
                    <a:pt x="9" y="1"/>
                    <a:pt x="11" y="1"/>
                  </a:cubicBezTo>
                  <a:cubicBezTo>
                    <a:pt x="14" y="9"/>
                    <a:pt x="11" y="3"/>
                    <a:pt x="9" y="6"/>
                  </a:cubicBezTo>
                  <a:cubicBezTo>
                    <a:pt x="8" y="9"/>
                    <a:pt x="12" y="6"/>
                    <a:pt x="12" y="9"/>
                  </a:cubicBezTo>
                  <a:cubicBezTo>
                    <a:pt x="12" y="13"/>
                    <a:pt x="14" y="10"/>
                    <a:pt x="14" y="17"/>
                  </a:cubicBezTo>
                </a:path>
              </a:pathLst>
            </a:custGeom>
            <a:grpFill/>
            <a:ln w="6350" cmpd="sng">
              <a:solidFill>
                <a:schemeClr val="bg1"/>
              </a:solidFill>
              <a:round/>
              <a:headEnd/>
              <a:tailEnd/>
            </a:ln>
          </p:spPr>
          <p:txBody>
            <a:bodyPr/>
            <a:lstStyle/>
            <a:p>
              <a:endParaRPr lang="en-GB"/>
            </a:p>
          </p:txBody>
        </p:sp>
        <p:sp>
          <p:nvSpPr>
            <p:cNvPr id="138" name="Freeform 80">
              <a:extLst>
                <a:ext uri="{FF2B5EF4-FFF2-40B4-BE49-F238E27FC236}">
                  <a16:creationId xmlns:a16="http://schemas.microsoft.com/office/drawing/2014/main" id="{C80CBCF6-0E44-D94C-951A-180594CFF834}"/>
                </a:ext>
              </a:extLst>
            </p:cNvPr>
            <p:cNvSpPr>
              <a:spLocks noGrp="1" noRot="1" noMove="1" noResize="1" noEditPoints="1" noAdjustHandles="1" noChangeArrowheads="1" noChangeShapeType="1"/>
            </p:cNvSpPr>
            <p:nvPr/>
          </p:nvSpPr>
          <p:spPr bwMode="auto">
            <a:xfrm>
              <a:off x="6230275" y="4355015"/>
              <a:ext cx="199241" cy="268327"/>
            </a:xfrm>
            <a:custGeom>
              <a:avLst/>
              <a:gdLst/>
              <a:ahLst/>
              <a:cxnLst>
                <a:cxn ang="0">
                  <a:pos x="1" y="62"/>
                </a:cxn>
                <a:cxn ang="0">
                  <a:pos x="0" y="67"/>
                </a:cxn>
                <a:cxn ang="0">
                  <a:pos x="6" y="78"/>
                </a:cxn>
                <a:cxn ang="0">
                  <a:pos x="8" y="82"/>
                </a:cxn>
                <a:cxn ang="0">
                  <a:pos x="11" y="86"/>
                </a:cxn>
                <a:cxn ang="0">
                  <a:pos x="14" y="86"/>
                </a:cxn>
                <a:cxn ang="0">
                  <a:pos x="23" y="82"/>
                </a:cxn>
                <a:cxn ang="0">
                  <a:pos x="32" y="73"/>
                </a:cxn>
                <a:cxn ang="0">
                  <a:pos x="44" y="64"/>
                </a:cxn>
                <a:cxn ang="0">
                  <a:pos x="47" y="51"/>
                </a:cxn>
                <a:cxn ang="0">
                  <a:pos x="54" y="45"/>
                </a:cxn>
                <a:cxn ang="0">
                  <a:pos x="63" y="34"/>
                </a:cxn>
                <a:cxn ang="0">
                  <a:pos x="61" y="26"/>
                </a:cxn>
                <a:cxn ang="0">
                  <a:pos x="54" y="15"/>
                </a:cxn>
                <a:cxn ang="0">
                  <a:pos x="46" y="14"/>
                </a:cxn>
                <a:cxn ang="0">
                  <a:pos x="37" y="1"/>
                </a:cxn>
                <a:cxn ang="0">
                  <a:pos x="34" y="3"/>
                </a:cxn>
                <a:cxn ang="0">
                  <a:pos x="32" y="6"/>
                </a:cxn>
                <a:cxn ang="0">
                  <a:pos x="32" y="9"/>
                </a:cxn>
                <a:cxn ang="0">
                  <a:pos x="32" y="11"/>
                </a:cxn>
                <a:cxn ang="0">
                  <a:pos x="29" y="12"/>
                </a:cxn>
                <a:cxn ang="0">
                  <a:pos x="29" y="17"/>
                </a:cxn>
                <a:cxn ang="0">
                  <a:pos x="28" y="25"/>
                </a:cxn>
                <a:cxn ang="0">
                  <a:pos x="31" y="32"/>
                </a:cxn>
                <a:cxn ang="0">
                  <a:pos x="29" y="39"/>
                </a:cxn>
                <a:cxn ang="0">
                  <a:pos x="26" y="53"/>
                </a:cxn>
                <a:cxn ang="0">
                  <a:pos x="14" y="57"/>
                </a:cxn>
                <a:cxn ang="0">
                  <a:pos x="1" y="62"/>
                </a:cxn>
              </a:cxnLst>
              <a:rect l="0" t="0" r="r" b="b"/>
              <a:pathLst>
                <a:path w="64" h="86">
                  <a:moveTo>
                    <a:pt x="1" y="62"/>
                  </a:moveTo>
                  <a:cubicBezTo>
                    <a:pt x="1" y="64"/>
                    <a:pt x="0" y="65"/>
                    <a:pt x="0" y="67"/>
                  </a:cubicBezTo>
                  <a:cubicBezTo>
                    <a:pt x="1" y="70"/>
                    <a:pt x="5" y="75"/>
                    <a:pt x="6" y="78"/>
                  </a:cubicBezTo>
                  <a:cubicBezTo>
                    <a:pt x="8" y="79"/>
                    <a:pt x="6" y="79"/>
                    <a:pt x="8" y="82"/>
                  </a:cubicBezTo>
                  <a:cubicBezTo>
                    <a:pt x="8" y="84"/>
                    <a:pt x="9" y="86"/>
                    <a:pt x="11" y="86"/>
                  </a:cubicBezTo>
                  <a:cubicBezTo>
                    <a:pt x="11" y="86"/>
                    <a:pt x="12" y="86"/>
                    <a:pt x="14" y="86"/>
                  </a:cubicBezTo>
                  <a:cubicBezTo>
                    <a:pt x="15" y="86"/>
                    <a:pt x="17" y="82"/>
                    <a:pt x="23" y="82"/>
                  </a:cubicBezTo>
                  <a:cubicBezTo>
                    <a:pt x="29" y="84"/>
                    <a:pt x="26" y="73"/>
                    <a:pt x="32" y="73"/>
                  </a:cubicBezTo>
                  <a:cubicBezTo>
                    <a:pt x="41" y="73"/>
                    <a:pt x="35" y="65"/>
                    <a:pt x="44" y="64"/>
                  </a:cubicBezTo>
                  <a:cubicBezTo>
                    <a:pt x="52" y="62"/>
                    <a:pt x="44" y="61"/>
                    <a:pt x="47" y="51"/>
                  </a:cubicBezTo>
                  <a:cubicBezTo>
                    <a:pt x="52" y="40"/>
                    <a:pt x="50" y="54"/>
                    <a:pt x="54" y="45"/>
                  </a:cubicBezTo>
                  <a:cubicBezTo>
                    <a:pt x="57" y="39"/>
                    <a:pt x="60" y="42"/>
                    <a:pt x="63" y="34"/>
                  </a:cubicBezTo>
                  <a:cubicBezTo>
                    <a:pt x="64" y="28"/>
                    <a:pt x="64" y="28"/>
                    <a:pt x="61" y="26"/>
                  </a:cubicBezTo>
                  <a:cubicBezTo>
                    <a:pt x="60" y="25"/>
                    <a:pt x="57" y="15"/>
                    <a:pt x="54" y="15"/>
                  </a:cubicBezTo>
                  <a:cubicBezTo>
                    <a:pt x="50" y="17"/>
                    <a:pt x="52" y="14"/>
                    <a:pt x="46" y="14"/>
                  </a:cubicBezTo>
                  <a:cubicBezTo>
                    <a:pt x="41" y="14"/>
                    <a:pt x="37" y="6"/>
                    <a:pt x="37" y="1"/>
                  </a:cubicBezTo>
                  <a:cubicBezTo>
                    <a:pt x="34" y="3"/>
                    <a:pt x="35" y="6"/>
                    <a:pt x="34" y="3"/>
                  </a:cubicBezTo>
                  <a:cubicBezTo>
                    <a:pt x="32" y="0"/>
                    <a:pt x="32" y="3"/>
                    <a:pt x="32" y="6"/>
                  </a:cubicBezTo>
                  <a:cubicBezTo>
                    <a:pt x="32" y="9"/>
                    <a:pt x="31" y="9"/>
                    <a:pt x="32" y="9"/>
                  </a:cubicBezTo>
                  <a:cubicBezTo>
                    <a:pt x="34" y="9"/>
                    <a:pt x="35" y="11"/>
                    <a:pt x="32" y="11"/>
                  </a:cubicBezTo>
                  <a:cubicBezTo>
                    <a:pt x="31" y="12"/>
                    <a:pt x="29" y="12"/>
                    <a:pt x="29" y="12"/>
                  </a:cubicBezTo>
                  <a:cubicBezTo>
                    <a:pt x="31" y="14"/>
                    <a:pt x="31" y="12"/>
                    <a:pt x="29" y="17"/>
                  </a:cubicBezTo>
                  <a:cubicBezTo>
                    <a:pt x="26" y="21"/>
                    <a:pt x="28" y="23"/>
                    <a:pt x="28" y="25"/>
                  </a:cubicBezTo>
                  <a:cubicBezTo>
                    <a:pt x="28" y="26"/>
                    <a:pt x="31" y="31"/>
                    <a:pt x="31" y="32"/>
                  </a:cubicBezTo>
                  <a:cubicBezTo>
                    <a:pt x="31" y="34"/>
                    <a:pt x="29" y="37"/>
                    <a:pt x="29" y="39"/>
                  </a:cubicBezTo>
                  <a:cubicBezTo>
                    <a:pt x="29" y="40"/>
                    <a:pt x="26" y="51"/>
                    <a:pt x="26" y="53"/>
                  </a:cubicBezTo>
                  <a:cubicBezTo>
                    <a:pt x="24" y="54"/>
                    <a:pt x="17" y="56"/>
                    <a:pt x="14" y="57"/>
                  </a:cubicBezTo>
                  <a:cubicBezTo>
                    <a:pt x="9" y="59"/>
                    <a:pt x="6" y="61"/>
                    <a:pt x="1" y="62"/>
                  </a:cubicBezTo>
                </a:path>
              </a:pathLst>
            </a:custGeom>
            <a:grpFill/>
            <a:ln w="6350" cmpd="sng">
              <a:solidFill>
                <a:schemeClr val="bg1"/>
              </a:solidFill>
              <a:round/>
              <a:headEnd/>
              <a:tailEnd/>
            </a:ln>
          </p:spPr>
          <p:txBody>
            <a:bodyPr/>
            <a:lstStyle/>
            <a:p>
              <a:endParaRPr lang="en-GB"/>
            </a:p>
          </p:txBody>
        </p:sp>
        <p:sp>
          <p:nvSpPr>
            <p:cNvPr id="139" name="Freeform 81">
              <a:extLst>
                <a:ext uri="{FF2B5EF4-FFF2-40B4-BE49-F238E27FC236}">
                  <a16:creationId xmlns:a16="http://schemas.microsoft.com/office/drawing/2014/main" id="{723A4EAB-935F-38E9-F3E6-736A7B4A19B9}"/>
                </a:ext>
              </a:extLst>
            </p:cNvPr>
            <p:cNvSpPr>
              <a:spLocks noGrp="1" noRot="1" noMove="1" noResize="1" noEditPoints="1" noAdjustHandles="1" noChangeArrowheads="1" noChangeShapeType="1"/>
            </p:cNvSpPr>
            <p:nvPr/>
          </p:nvSpPr>
          <p:spPr bwMode="auto">
            <a:xfrm>
              <a:off x="5995684" y="4549432"/>
              <a:ext cx="268333" cy="202450"/>
            </a:xfrm>
            <a:custGeom>
              <a:avLst/>
              <a:gdLst/>
              <a:ahLst/>
              <a:cxnLst>
                <a:cxn ang="0">
                  <a:pos x="77" y="0"/>
                </a:cxn>
                <a:cxn ang="0">
                  <a:pos x="75" y="5"/>
                </a:cxn>
                <a:cxn ang="0">
                  <a:pos x="81" y="16"/>
                </a:cxn>
                <a:cxn ang="0">
                  <a:pos x="83" y="20"/>
                </a:cxn>
                <a:cxn ang="0">
                  <a:pos x="86" y="23"/>
                </a:cxn>
                <a:cxn ang="0">
                  <a:pos x="77" y="36"/>
                </a:cxn>
                <a:cxn ang="0">
                  <a:pos x="69" y="39"/>
                </a:cxn>
                <a:cxn ang="0">
                  <a:pos x="61" y="42"/>
                </a:cxn>
                <a:cxn ang="0">
                  <a:pos x="46" y="50"/>
                </a:cxn>
                <a:cxn ang="0">
                  <a:pos x="31" y="56"/>
                </a:cxn>
                <a:cxn ang="0">
                  <a:pos x="23" y="61"/>
                </a:cxn>
                <a:cxn ang="0">
                  <a:pos x="19" y="62"/>
                </a:cxn>
                <a:cxn ang="0">
                  <a:pos x="16" y="64"/>
                </a:cxn>
                <a:cxn ang="0">
                  <a:pos x="13" y="64"/>
                </a:cxn>
                <a:cxn ang="0">
                  <a:pos x="8" y="62"/>
                </a:cxn>
                <a:cxn ang="0">
                  <a:pos x="7" y="56"/>
                </a:cxn>
                <a:cxn ang="0">
                  <a:pos x="5" y="47"/>
                </a:cxn>
                <a:cxn ang="0">
                  <a:pos x="4" y="40"/>
                </a:cxn>
                <a:cxn ang="0">
                  <a:pos x="2" y="37"/>
                </a:cxn>
                <a:cxn ang="0">
                  <a:pos x="2" y="33"/>
                </a:cxn>
                <a:cxn ang="0">
                  <a:pos x="4" y="26"/>
                </a:cxn>
                <a:cxn ang="0">
                  <a:pos x="7" y="23"/>
                </a:cxn>
                <a:cxn ang="0">
                  <a:pos x="7" y="22"/>
                </a:cxn>
                <a:cxn ang="0">
                  <a:pos x="7" y="17"/>
                </a:cxn>
                <a:cxn ang="0">
                  <a:pos x="7" y="17"/>
                </a:cxn>
                <a:cxn ang="0">
                  <a:pos x="8" y="16"/>
                </a:cxn>
                <a:cxn ang="0">
                  <a:pos x="11" y="17"/>
                </a:cxn>
                <a:cxn ang="0">
                  <a:pos x="13" y="17"/>
                </a:cxn>
                <a:cxn ang="0">
                  <a:pos x="13" y="17"/>
                </a:cxn>
                <a:cxn ang="0">
                  <a:pos x="13" y="17"/>
                </a:cxn>
                <a:cxn ang="0">
                  <a:pos x="14" y="17"/>
                </a:cxn>
                <a:cxn ang="0">
                  <a:pos x="31" y="23"/>
                </a:cxn>
                <a:cxn ang="0">
                  <a:pos x="31" y="26"/>
                </a:cxn>
                <a:cxn ang="0">
                  <a:pos x="31" y="34"/>
                </a:cxn>
                <a:cxn ang="0">
                  <a:pos x="46" y="16"/>
                </a:cxn>
                <a:cxn ang="0">
                  <a:pos x="51" y="8"/>
                </a:cxn>
                <a:cxn ang="0">
                  <a:pos x="65" y="5"/>
                </a:cxn>
                <a:cxn ang="0">
                  <a:pos x="77" y="0"/>
                </a:cxn>
              </a:cxnLst>
              <a:rect l="0" t="0" r="r" b="b"/>
              <a:pathLst>
                <a:path w="86" h="65">
                  <a:moveTo>
                    <a:pt x="77" y="0"/>
                  </a:moveTo>
                  <a:cubicBezTo>
                    <a:pt x="77" y="2"/>
                    <a:pt x="75" y="3"/>
                    <a:pt x="75" y="5"/>
                  </a:cubicBezTo>
                  <a:cubicBezTo>
                    <a:pt x="77" y="8"/>
                    <a:pt x="80" y="12"/>
                    <a:pt x="81" y="16"/>
                  </a:cubicBezTo>
                  <a:cubicBezTo>
                    <a:pt x="83" y="17"/>
                    <a:pt x="81" y="17"/>
                    <a:pt x="83" y="20"/>
                  </a:cubicBezTo>
                  <a:cubicBezTo>
                    <a:pt x="83" y="22"/>
                    <a:pt x="84" y="23"/>
                    <a:pt x="86" y="23"/>
                  </a:cubicBezTo>
                  <a:cubicBezTo>
                    <a:pt x="74" y="30"/>
                    <a:pt x="83" y="34"/>
                    <a:pt x="77" y="36"/>
                  </a:cubicBezTo>
                  <a:cubicBezTo>
                    <a:pt x="74" y="36"/>
                    <a:pt x="77" y="37"/>
                    <a:pt x="69" y="39"/>
                  </a:cubicBezTo>
                  <a:cubicBezTo>
                    <a:pt x="63" y="40"/>
                    <a:pt x="63" y="43"/>
                    <a:pt x="61" y="42"/>
                  </a:cubicBezTo>
                  <a:cubicBezTo>
                    <a:pt x="54" y="42"/>
                    <a:pt x="52" y="53"/>
                    <a:pt x="46" y="50"/>
                  </a:cubicBezTo>
                  <a:cubicBezTo>
                    <a:pt x="42" y="48"/>
                    <a:pt x="40" y="57"/>
                    <a:pt x="31" y="56"/>
                  </a:cubicBezTo>
                  <a:cubicBezTo>
                    <a:pt x="25" y="56"/>
                    <a:pt x="26" y="61"/>
                    <a:pt x="23" y="61"/>
                  </a:cubicBezTo>
                  <a:cubicBezTo>
                    <a:pt x="20" y="61"/>
                    <a:pt x="23" y="64"/>
                    <a:pt x="19" y="62"/>
                  </a:cubicBezTo>
                  <a:cubicBezTo>
                    <a:pt x="16" y="62"/>
                    <a:pt x="17" y="64"/>
                    <a:pt x="16" y="64"/>
                  </a:cubicBezTo>
                  <a:cubicBezTo>
                    <a:pt x="14" y="64"/>
                    <a:pt x="14" y="65"/>
                    <a:pt x="13" y="64"/>
                  </a:cubicBezTo>
                  <a:cubicBezTo>
                    <a:pt x="10" y="62"/>
                    <a:pt x="10" y="65"/>
                    <a:pt x="8" y="62"/>
                  </a:cubicBezTo>
                  <a:cubicBezTo>
                    <a:pt x="8" y="57"/>
                    <a:pt x="7" y="59"/>
                    <a:pt x="7" y="56"/>
                  </a:cubicBezTo>
                  <a:cubicBezTo>
                    <a:pt x="8" y="53"/>
                    <a:pt x="5" y="51"/>
                    <a:pt x="5" y="47"/>
                  </a:cubicBezTo>
                  <a:cubicBezTo>
                    <a:pt x="5" y="43"/>
                    <a:pt x="4" y="43"/>
                    <a:pt x="4" y="40"/>
                  </a:cubicBezTo>
                  <a:cubicBezTo>
                    <a:pt x="4" y="39"/>
                    <a:pt x="0" y="39"/>
                    <a:pt x="2" y="37"/>
                  </a:cubicBezTo>
                  <a:cubicBezTo>
                    <a:pt x="5" y="36"/>
                    <a:pt x="2" y="36"/>
                    <a:pt x="2" y="33"/>
                  </a:cubicBezTo>
                  <a:cubicBezTo>
                    <a:pt x="4" y="31"/>
                    <a:pt x="4" y="30"/>
                    <a:pt x="4" y="26"/>
                  </a:cubicBezTo>
                  <a:cubicBezTo>
                    <a:pt x="5" y="25"/>
                    <a:pt x="7" y="23"/>
                    <a:pt x="7" y="23"/>
                  </a:cubicBezTo>
                  <a:cubicBezTo>
                    <a:pt x="7" y="22"/>
                    <a:pt x="7" y="22"/>
                    <a:pt x="7" y="22"/>
                  </a:cubicBezTo>
                  <a:cubicBezTo>
                    <a:pt x="7" y="20"/>
                    <a:pt x="7" y="19"/>
                    <a:pt x="7" y="17"/>
                  </a:cubicBezTo>
                  <a:cubicBezTo>
                    <a:pt x="8" y="17"/>
                    <a:pt x="7" y="17"/>
                    <a:pt x="7" y="17"/>
                  </a:cubicBezTo>
                  <a:cubicBezTo>
                    <a:pt x="8" y="16"/>
                    <a:pt x="8" y="16"/>
                    <a:pt x="8" y="16"/>
                  </a:cubicBezTo>
                  <a:cubicBezTo>
                    <a:pt x="10" y="16"/>
                    <a:pt x="11" y="17"/>
                    <a:pt x="11" y="17"/>
                  </a:cubicBezTo>
                  <a:cubicBezTo>
                    <a:pt x="13" y="17"/>
                    <a:pt x="13" y="17"/>
                    <a:pt x="13" y="17"/>
                  </a:cubicBezTo>
                  <a:cubicBezTo>
                    <a:pt x="13" y="17"/>
                    <a:pt x="13" y="17"/>
                    <a:pt x="13" y="17"/>
                  </a:cubicBezTo>
                  <a:cubicBezTo>
                    <a:pt x="13" y="17"/>
                    <a:pt x="13" y="17"/>
                    <a:pt x="13" y="17"/>
                  </a:cubicBezTo>
                  <a:cubicBezTo>
                    <a:pt x="14" y="17"/>
                    <a:pt x="14" y="17"/>
                    <a:pt x="14" y="17"/>
                  </a:cubicBezTo>
                  <a:cubicBezTo>
                    <a:pt x="16" y="16"/>
                    <a:pt x="31" y="23"/>
                    <a:pt x="31" y="23"/>
                  </a:cubicBezTo>
                  <a:cubicBezTo>
                    <a:pt x="31" y="23"/>
                    <a:pt x="31" y="25"/>
                    <a:pt x="31" y="26"/>
                  </a:cubicBezTo>
                  <a:cubicBezTo>
                    <a:pt x="31" y="28"/>
                    <a:pt x="31" y="31"/>
                    <a:pt x="31" y="34"/>
                  </a:cubicBezTo>
                  <a:cubicBezTo>
                    <a:pt x="36" y="28"/>
                    <a:pt x="42" y="22"/>
                    <a:pt x="46" y="16"/>
                  </a:cubicBezTo>
                  <a:cubicBezTo>
                    <a:pt x="46" y="14"/>
                    <a:pt x="49" y="9"/>
                    <a:pt x="51" y="8"/>
                  </a:cubicBezTo>
                  <a:cubicBezTo>
                    <a:pt x="54" y="6"/>
                    <a:pt x="61" y="5"/>
                    <a:pt x="65" y="5"/>
                  </a:cubicBezTo>
                  <a:cubicBezTo>
                    <a:pt x="69" y="3"/>
                    <a:pt x="72" y="2"/>
                    <a:pt x="77" y="0"/>
                  </a:cubicBezTo>
                </a:path>
              </a:pathLst>
            </a:custGeom>
            <a:grpFill/>
            <a:ln w="6350" cmpd="sng">
              <a:solidFill>
                <a:schemeClr val="bg1"/>
              </a:solidFill>
              <a:round/>
              <a:headEnd/>
              <a:tailEnd/>
            </a:ln>
          </p:spPr>
          <p:txBody>
            <a:bodyPr/>
            <a:lstStyle/>
            <a:p>
              <a:endParaRPr lang="en-GB"/>
            </a:p>
          </p:txBody>
        </p:sp>
        <p:sp>
          <p:nvSpPr>
            <p:cNvPr id="140" name="Freeform 82">
              <a:extLst>
                <a:ext uri="{FF2B5EF4-FFF2-40B4-BE49-F238E27FC236}">
                  <a16:creationId xmlns:a16="http://schemas.microsoft.com/office/drawing/2014/main" id="{16BE4AD4-24AB-E97A-A3E2-7EEEFC194F74}"/>
                </a:ext>
              </a:extLst>
            </p:cNvPr>
            <p:cNvSpPr>
              <a:spLocks noGrp="1" noRot="1" noMove="1" noResize="1" noEditPoints="1" noAdjustHandles="1" noChangeArrowheads="1" noChangeShapeType="1"/>
            </p:cNvSpPr>
            <p:nvPr/>
          </p:nvSpPr>
          <p:spPr bwMode="auto">
            <a:xfrm>
              <a:off x="5169799" y="4096328"/>
              <a:ext cx="404908" cy="437036"/>
            </a:xfrm>
            <a:custGeom>
              <a:avLst/>
              <a:gdLst/>
              <a:ahLst/>
              <a:cxnLst>
                <a:cxn ang="0">
                  <a:pos x="119" y="140"/>
                </a:cxn>
                <a:cxn ang="0">
                  <a:pos x="119" y="135"/>
                </a:cxn>
                <a:cxn ang="0">
                  <a:pos x="129" y="135"/>
                </a:cxn>
                <a:cxn ang="0">
                  <a:pos x="129" y="115"/>
                </a:cxn>
                <a:cxn ang="0">
                  <a:pos x="129" y="39"/>
                </a:cxn>
                <a:cxn ang="0">
                  <a:pos x="127" y="28"/>
                </a:cxn>
                <a:cxn ang="0">
                  <a:pos x="129" y="18"/>
                </a:cxn>
                <a:cxn ang="0">
                  <a:pos x="129" y="16"/>
                </a:cxn>
                <a:cxn ang="0">
                  <a:pos x="124" y="11"/>
                </a:cxn>
                <a:cxn ang="0">
                  <a:pos x="116" y="10"/>
                </a:cxn>
                <a:cxn ang="0">
                  <a:pos x="109" y="4"/>
                </a:cxn>
                <a:cxn ang="0">
                  <a:pos x="100" y="4"/>
                </a:cxn>
                <a:cxn ang="0">
                  <a:pos x="89" y="10"/>
                </a:cxn>
                <a:cxn ang="0">
                  <a:pos x="87" y="25"/>
                </a:cxn>
                <a:cxn ang="0">
                  <a:pos x="77" y="27"/>
                </a:cxn>
                <a:cxn ang="0">
                  <a:pos x="61" y="21"/>
                </a:cxn>
                <a:cxn ang="0">
                  <a:pos x="52" y="13"/>
                </a:cxn>
                <a:cxn ang="0">
                  <a:pos x="43" y="5"/>
                </a:cxn>
                <a:cxn ang="0">
                  <a:pos x="31" y="4"/>
                </a:cxn>
                <a:cxn ang="0">
                  <a:pos x="22" y="0"/>
                </a:cxn>
                <a:cxn ang="0">
                  <a:pos x="20" y="8"/>
                </a:cxn>
                <a:cxn ang="0">
                  <a:pos x="11" y="14"/>
                </a:cxn>
                <a:cxn ang="0">
                  <a:pos x="5" y="30"/>
                </a:cxn>
                <a:cxn ang="0">
                  <a:pos x="8" y="53"/>
                </a:cxn>
                <a:cxn ang="0">
                  <a:pos x="8" y="64"/>
                </a:cxn>
                <a:cxn ang="0">
                  <a:pos x="6" y="76"/>
                </a:cxn>
                <a:cxn ang="0">
                  <a:pos x="9" y="87"/>
                </a:cxn>
                <a:cxn ang="0">
                  <a:pos x="19" y="90"/>
                </a:cxn>
                <a:cxn ang="0">
                  <a:pos x="25" y="100"/>
                </a:cxn>
                <a:cxn ang="0">
                  <a:pos x="40" y="106"/>
                </a:cxn>
                <a:cxn ang="0">
                  <a:pos x="48" y="104"/>
                </a:cxn>
                <a:cxn ang="0">
                  <a:pos x="57" y="100"/>
                </a:cxn>
                <a:cxn ang="0">
                  <a:pos x="119" y="140"/>
                </a:cxn>
              </a:cxnLst>
              <a:rect l="0" t="0" r="r" b="b"/>
              <a:pathLst>
                <a:path w="130" h="140">
                  <a:moveTo>
                    <a:pt x="119" y="140"/>
                  </a:moveTo>
                  <a:cubicBezTo>
                    <a:pt x="119" y="135"/>
                    <a:pt x="119" y="135"/>
                    <a:pt x="119" y="135"/>
                  </a:cubicBezTo>
                  <a:cubicBezTo>
                    <a:pt x="129" y="135"/>
                    <a:pt x="129" y="135"/>
                    <a:pt x="129" y="135"/>
                  </a:cubicBezTo>
                  <a:cubicBezTo>
                    <a:pt x="129" y="115"/>
                    <a:pt x="129" y="115"/>
                    <a:pt x="129" y="115"/>
                  </a:cubicBezTo>
                  <a:cubicBezTo>
                    <a:pt x="129" y="39"/>
                    <a:pt x="129" y="39"/>
                    <a:pt x="129" y="39"/>
                  </a:cubicBezTo>
                  <a:cubicBezTo>
                    <a:pt x="129" y="36"/>
                    <a:pt x="124" y="35"/>
                    <a:pt x="127" y="28"/>
                  </a:cubicBezTo>
                  <a:cubicBezTo>
                    <a:pt x="130" y="24"/>
                    <a:pt x="125" y="21"/>
                    <a:pt x="129" y="18"/>
                  </a:cubicBezTo>
                  <a:cubicBezTo>
                    <a:pt x="129" y="16"/>
                    <a:pt x="129" y="16"/>
                    <a:pt x="129" y="16"/>
                  </a:cubicBezTo>
                  <a:cubicBezTo>
                    <a:pt x="129" y="14"/>
                    <a:pt x="129" y="11"/>
                    <a:pt x="124" y="11"/>
                  </a:cubicBezTo>
                  <a:cubicBezTo>
                    <a:pt x="119" y="11"/>
                    <a:pt x="121" y="11"/>
                    <a:pt x="116" y="10"/>
                  </a:cubicBezTo>
                  <a:cubicBezTo>
                    <a:pt x="112" y="10"/>
                    <a:pt x="116" y="7"/>
                    <a:pt x="109" y="4"/>
                  </a:cubicBezTo>
                  <a:cubicBezTo>
                    <a:pt x="103" y="0"/>
                    <a:pt x="101" y="2"/>
                    <a:pt x="100" y="4"/>
                  </a:cubicBezTo>
                  <a:cubicBezTo>
                    <a:pt x="98" y="5"/>
                    <a:pt x="96" y="2"/>
                    <a:pt x="89" y="10"/>
                  </a:cubicBezTo>
                  <a:cubicBezTo>
                    <a:pt x="86" y="14"/>
                    <a:pt x="92" y="21"/>
                    <a:pt x="87" y="25"/>
                  </a:cubicBezTo>
                  <a:cubicBezTo>
                    <a:pt x="83" y="32"/>
                    <a:pt x="80" y="32"/>
                    <a:pt x="77" y="27"/>
                  </a:cubicBezTo>
                  <a:cubicBezTo>
                    <a:pt x="74" y="24"/>
                    <a:pt x="67" y="21"/>
                    <a:pt x="61" y="21"/>
                  </a:cubicBezTo>
                  <a:cubicBezTo>
                    <a:pt x="57" y="19"/>
                    <a:pt x="54" y="19"/>
                    <a:pt x="52" y="13"/>
                  </a:cubicBezTo>
                  <a:cubicBezTo>
                    <a:pt x="51" y="5"/>
                    <a:pt x="46" y="8"/>
                    <a:pt x="43" y="5"/>
                  </a:cubicBezTo>
                  <a:cubicBezTo>
                    <a:pt x="41" y="4"/>
                    <a:pt x="35" y="2"/>
                    <a:pt x="31" y="4"/>
                  </a:cubicBezTo>
                  <a:cubicBezTo>
                    <a:pt x="28" y="4"/>
                    <a:pt x="23" y="0"/>
                    <a:pt x="22" y="0"/>
                  </a:cubicBezTo>
                  <a:cubicBezTo>
                    <a:pt x="19" y="5"/>
                    <a:pt x="23" y="7"/>
                    <a:pt x="20" y="8"/>
                  </a:cubicBezTo>
                  <a:cubicBezTo>
                    <a:pt x="17" y="10"/>
                    <a:pt x="15" y="11"/>
                    <a:pt x="11" y="14"/>
                  </a:cubicBezTo>
                  <a:cubicBezTo>
                    <a:pt x="6" y="19"/>
                    <a:pt x="15" y="24"/>
                    <a:pt x="5" y="30"/>
                  </a:cubicBezTo>
                  <a:cubicBezTo>
                    <a:pt x="9" y="44"/>
                    <a:pt x="6" y="47"/>
                    <a:pt x="8" y="53"/>
                  </a:cubicBezTo>
                  <a:cubicBezTo>
                    <a:pt x="9" y="58"/>
                    <a:pt x="6" y="59"/>
                    <a:pt x="8" y="64"/>
                  </a:cubicBezTo>
                  <a:cubicBezTo>
                    <a:pt x="9" y="72"/>
                    <a:pt x="0" y="69"/>
                    <a:pt x="6" y="76"/>
                  </a:cubicBezTo>
                  <a:cubicBezTo>
                    <a:pt x="11" y="84"/>
                    <a:pt x="8" y="83"/>
                    <a:pt x="9" y="87"/>
                  </a:cubicBezTo>
                  <a:cubicBezTo>
                    <a:pt x="12" y="92"/>
                    <a:pt x="12" y="87"/>
                    <a:pt x="19" y="90"/>
                  </a:cubicBezTo>
                  <a:cubicBezTo>
                    <a:pt x="23" y="94"/>
                    <a:pt x="22" y="94"/>
                    <a:pt x="25" y="100"/>
                  </a:cubicBezTo>
                  <a:cubicBezTo>
                    <a:pt x="28" y="103"/>
                    <a:pt x="37" y="101"/>
                    <a:pt x="40" y="106"/>
                  </a:cubicBezTo>
                  <a:cubicBezTo>
                    <a:pt x="43" y="111"/>
                    <a:pt x="41" y="109"/>
                    <a:pt x="48" y="104"/>
                  </a:cubicBezTo>
                  <a:cubicBezTo>
                    <a:pt x="51" y="103"/>
                    <a:pt x="55" y="100"/>
                    <a:pt x="57" y="100"/>
                  </a:cubicBezTo>
                  <a:cubicBezTo>
                    <a:pt x="78" y="112"/>
                    <a:pt x="119" y="140"/>
                    <a:pt x="119" y="140"/>
                  </a:cubicBezTo>
                </a:path>
              </a:pathLst>
            </a:custGeom>
            <a:grpFill/>
            <a:ln w="6350" cmpd="sng">
              <a:solidFill>
                <a:schemeClr val="bg1"/>
              </a:solidFill>
              <a:round/>
              <a:headEnd/>
              <a:tailEnd/>
            </a:ln>
          </p:spPr>
          <p:txBody>
            <a:bodyPr/>
            <a:lstStyle/>
            <a:p>
              <a:endParaRPr lang="en-GB"/>
            </a:p>
          </p:txBody>
        </p:sp>
        <p:sp>
          <p:nvSpPr>
            <p:cNvPr id="141" name="Freeform 84">
              <a:extLst>
                <a:ext uri="{FF2B5EF4-FFF2-40B4-BE49-F238E27FC236}">
                  <a16:creationId xmlns:a16="http://schemas.microsoft.com/office/drawing/2014/main" id="{5C2889CE-3998-0F12-19B2-8249A88E95E4}"/>
                </a:ext>
              </a:extLst>
            </p:cNvPr>
            <p:cNvSpPr>
              <a:spLocks noGrp="1" noRot="1" noMove="1" noResize="1" noEditPoints="1" noAdjustHandles="1" noChangeArrowheads="1" noChangeShapeType="1"/>
            </p:cNvSpPr>
            <p:nvPr/>
          </p:nvSpPr>
          <p:spPr bwMode="auto">
            <a:xfrm>
              <a:off x="5746633" y="4012777"/>
              <a:ext cx="59451" cy="36955"/>
            </a:xfrm>
            <a:custGeom>
              <a:avLst/>
              <a:gdLst/>
              <a:ahLst/>
              <a:cxnLst>
                <a:cxn ang="0">
                  <a:pos x="2" y="9"/>
                </a:cxn>
                <a:cxn ang="0">
                  <a:pos x="0" y="6"/>
                </a:cxn>
                <a:cxn ang="0">
                  <a:pos x="5" y="6"/>
                </a:cxn>
                <a:cxn ang="0">
                  <a:pos x="8" y="3"/>
                </a:cxn>
                <a:cxn ang="0">
                  <a:pos x="17" y="0"/>
                </a:cxn>
                <a:cxn ang="0">
                  <a:pos x="17" y="1"/>
                </a:cxn>
                <a:cxn ang="0">
                  <a:pos x="14" y="6"/>
                </a:cxn>
                <a:cxn ang="0">
                  <a:pos x="11" y="7"/>
                </a:cxn>
                <a:cxn ang="0">
                  <a:pos x="6" y="10"/>
                </a:cxn>
                <a:cxn ang="0">
                  <a:pos x="5" y="10"/>
                </a:cxn>
                <a:cxn ang="0">
                  <a:pos x="2" y="9"/>
                </a:cxn>
              </a:cxnLst>
              <a:rect l="0" t="0" r="r" b="b"/>
              <a:pathLst>
                <a:path w="19" h="12">
                  <a:moveTo>
                    <a:pt x="2" y="9"/>
                  </a:moveTo>
                  <a:cubicBezTo>
                    <a:pt x="0" y="6"/>
                    <a:pt x="0" y="6"/>
                    <a:pt x="0" y="6"/>
                  </a:cubicBezTo>
                  <a:cubicBezTo>
                    <a:pt x="2" y="7"/>
                    <a:pt x="2" y="4"/>
                    <a:pt x="5" y="6"/>
                  </a:cubicBezTo>
                  <a:cubicBezTo>
                    <a:pt x="6" y="6"/>
                    <a:pt x="3" y="3"/>
                    <a:pt x="8" y="3"/>
                  </a:cubicBezTo>
                  <a:cubicBezTo>
                    <a:pt x="12" y="4"/>
                    <a:pt x="15" y="1"/>
                    <a:pt x="17" y="0"/>
                  </a:cubicBezTo>
                  <a:cubicBezTo>
                    <a:pt x="19" y="0"/>
                    <a:pt x="19" y="0"/>
                    <a:pt x="17" y="1"/>
                  </a:cubicBezTo>
                  <a:cubicBezTo>
                    <a:pt x="14" y="4"/>
                    <a:pt x="12" y="4"/>
                    <a:pt x="14" y="6"/>
                  </a:cubicBezTo>
                  <a:cubicBezTo>
                    <a:pt x="15" y="7"/>
                    <a:pt x="12" y="6"/>
                    <a:pt x="11" y="7"/>
                  </a:cubicBezTo>
                  <a:cubicBezTo>
                    <a:pt x="9" y="10"/>
                    <a:pt x="6" y="10"/>
                    <a:pt x="6" y="10"/>
                  </a:cubicBezTo>
                  <a:cubicBezTo>
                    <a:pt x="6" y="12"/>
                    <a:pt x="6" y="10"/>
                    <a:pt x="5" y="10"/>
                  </a:cubicBezTo>
                  <a:cubicBezTo>
                    <a:pt x="3" y="10"/>
                    <a:pt x="2" y="10"/>
                    <a:pt x="2" y="9"/>
                  </a:cubicBezTo>
                </a:path>
              </a:pathLst>
            </a:custGeom>
            <a:grpFill/>
            <a:ln w="6350" cmpd="sng">
              <a:solidFill>
                <a:schemeClr val="bg1"/>
              </a:solidFill>
              <a:round/>
              <a:headEnd/>
              <a:tailEnd/>
            </a:ln>
          </p:spPr>
          <p:txBody>
            <a:bodyPr/>
            <a:lstStyle/>
            <a:p>
              <a:endParaRPr lang="en-GB"/>
            </a:p>
          </p:txBody>
        </p:sp>
        <p:sp>
          <p:nvSpPr>
            <p:cNvPr id="142" name="Freeform 85">
              <a:extLst>
                <a:ext uri="{FF2B5EF4-FFF2-40B4-BE49-F238E27FC236}">
                  <a16:creationId xmlns:a16="http://schemas.microsoft.com/office/drawing/2014/main" id="{DA03E34B-E6AD-B4E8-A3FF-B646ED2CA40E}"/>
                </a:ext>
              </a:extLst>
            </p:cNvPr>
            <p:cNvSpPr>
              <a:spLocks noGrp="1" noRot="1" noMove="1" noResize="1" noEditPoints="1" noAdjustHandles="1" noChangeArrowheads="1" noChangeShapeType="1"/>
            </p:cNvSpPr>
            <p:nvPr/>
          </p:nvSpPr>
          <p:spPr bwMode="auto">
            <a:xfrm>
              <a:off x="5301555" y="3996710"/>
              <a:ext cx="8034" cy="9640"/>
            </a:xfrm>
            <a:custGeom>
              <a:avLst/>
              <a:gdLst/>
              <a:ahLst/>
              <a:cxnLst>
                <a:cxn ang="0">
                  <a:pos x="1" y="2"/>
                </a:cxn>
                <a:cxn ang="0">
                  <a:pos x="3" y="3"/>
                </a:cxn>
                <a:cxn ang="0">
                  <a:pos x="1" y="2"/>
                </a:cxn>
              </a:cxnLst>
              <a:rect l="0" t="0" r="r" b="b"/>
              <a:pathLst>
                <a:path w="3" h="3">
                  <a:moveTo>
                    <a:pt x="1" y="2"/>
                  </a:moveTo>
                  <a:cubicBezTo>
                    <a:pt x="1" y="0"/>
                    <a:pt x="3" y="3"/>
                    <a:pt x="3" y="3"/>
                  </a:cubicBezTo>
                  <a:cubicBezTo>
                    <a:pt x="1" y="3"/>
                    <a:pt x="0" y="2"/>
                    <a:pt x="1" y="2"/>
                  </a:cubicBezTo>
                </a:path>
              </a:pathLst>
            </a:custGeom>
            <a:grpFill/>
            <a:ln w="6350" cmpd="sng">
              <a:solidFill>
                <a:schemeClr val="bg1"/>
              </a:solidFill>
              <a:round/>
              <a:headEnd/>
              <a:tailEnd/>
            </a:ln>
          </p:spPr>
          <p:txBody>
            <a:bodyPr/>
            <a:lstStyle/>
            <a:p>
              <a:endParaRPr lang="en-GB"/>
            </a:p>
          </p:txBody>
        </p:sp>
        <p:sp>
          <p:nvSpPr>
            <p:cNvPr id="143" name="Freeform 86">
              <a:extLst>
                <a:ext uri="{FF2B5EF4-FFF2-40B4-BE49-F238E27FC236}">
                  <a16:creationId xmlns:a16="http://schemas.microsoft.com/office/drawing/2014/main" id="{7310AEC7-558C-31C5-2CCF-6F0DBC7A3F52}"/>
                </a:ext>
              </a:extLst>
            </p:cNvPr>
            <p:cNvSpPr>
              <a:spLocks noGrp="1" noRot="1" noMove="1" noResize="1" noEditPoints="1" noAdjustHandles="1" noChangeArrowheads="1" noChangeShapeType="1"/>
            </p:cNvSpPr>
            <p:nvPr/>
          </p:nvSpPr>
          <p:spPr bwMode="auto">
            <a:xfrm>
              <a:off x="4737574" y="3956540"/>
              <a:ext cx="510957" cy="599318"/>
            </a:xfrm>
            <a:custGeom>
              <a:avLst/>
              <a:gdLst/>
              <a:ahLst/>
              <a:cxnLst>
                <a:cxn ang="0">
                  <a:pos x="0" y="102"/>
                </a:cxn>
                <a:cxn ang="0">
                  <a:pos x="0" y="106"/>
                </a:cxn>
                <a:cxn ang="0">
                  <a:pos x="32" y="129"/>
                </a:cxn>
                <a:cxn ang="0">
                  <a:pos x="77" y="168"/>
                </a:cxn>
                <a:cxn ang="0">
                  <a:pos x="80" y="173"/>
                </a:cxn>
                <a:cxn ang="0">
                  <a:pos x="85" y="178"/>
                </a:cxn>
                <a:cxn ang="0">
                  <a:pos x="91" y="181"/>
                </a:cxn>
                <a:cxn ang="0">
                  <a:pos x="94" y="188"/>
                </a:cxn>
                <a:cxn ang="0">
                  <a:pos x="102" y="188"/>
                </a:cxn>
                <a:cxn ang="0">
                  <a:pos x="129" y="171"/>
                </a:cxn>
                <a:cxn ang="0">
                  <a:pos x="164" y="145"/>
                </a:cxn>
                <a:cxn ang="0">
                  <a:pos x="158" y="136"/>
                </a:cxn>
                <a:cxn ang="0">
                  <a:pos x="148" y="133"/>
                </a:cxn>
                <a:cxn ang="0">
                  <a:pos x="145" y="122"/>
                </a:cxn>
                <a:cxn ang="0">
                  <a:pos x="147" y="109"/>
                </a:cxn>
                <a:cxn ang="0">
                  <a:pos x="147" y="98"/>
                </a:cxn>
                <a:cxn ang="0">
                  <a:pos x="144" y="75"/>
                </a:cxn>
                <a:cxn ang="0">
                  <a:pos x="133" y="49"/>
                </a:cxn>
                <a:cxn ang="0">
                  <a:pos x="127" y="36"/>
                </a:cxn>
                <a:cxn ang="0">
                  <a:pos x="133" y="28"/>
                </a:cxn>
                <a:cxn ang="0">
                  <a:pos x="135" y="18"/>
                </a:cxn>
                <a:cxn ang="0">
                  <a:pos x="133" y="10"/>
                </a:cxn>
                <a:cxn ang="0">
                  <a:pos x="136" y="4"/>
                </a:cxn>
                <a:cxn ang="0">
                  <a:pos x="132" y="5"/>
                </a:cxn>
                <a:cxn ang="0">
                  <a:pos x="127" y="2"/>
                </a:cxn>
                <a:cxn ang="0">
                  <a:pos x="123" y="4"/>
                </a:cxn>
                <a:cxn ang="0">
                  <a:pos x="115" y="5"/>
                </a:cxn>
                <a:cxn ang="0">
                  <a:pos x="109" y="7"/>
                </a:cxn>
                <a:cxn ang="0">
                  <a:pos x="98" y="5"/>
                </a:cxn>
                <a:cxn ang="0">
                  <a:pos x="91" y="7"/>
                </a:cxn>
                <a:cxn ang="0">
                  <a:pos x="83" y="8"/>
                </a:cxn>
                <a:cxn ang="0">
                  <a:pos x="70" y="14"/>
                </a:cxn>
                <a:cxn ang="0">
                  <a:pos x="65" y="16"/>
                </a:cxn>
                <a:cxn ang="0">
                  <a:pos x="59" y="19"/>
                </a:cxn>
                <a:cxn ang="0">
                  <a:pos x="51" y="24"/>
                </a:cxn>
                <a:cxn ang="0">
                  <a:pos x="59" y="50"/>
                </a:cxn>
                <a:cxn ang="0">
                  <a:pos x="59" y="55"/>
                </a:cxn>
                <a:cxn ang="0">
                  <a:pos x="45" y="58"/>
                </a:cxn>
                <a:cxn ang="0">
                  <a:pos x="38" y="63"/>
                </a:cxn>
                <a:cxn ang="0">
                  <a:pos x="36" y="70"/>
                </a:cxn>
                <a:cxn ang="0">
                  <a:pos x="27" y="77"/>
                </a:cxn>
                <a:cxn ang="0">
                  <a:pos x="7" y="86"/>
                </a:cxn>
                <a:cxn ang="0">
                  <a:pos x="0" y="91"/>
                </a:cxn>
                <a:cxn ang="0">
                  <a:pos x="0" y="102"/>
                </a:cxn>
              </a:cxnLst>
              <a:rect l="0" t="0" r="r" b="b"/>
              <a:pathLst>
                <a:path w="164" h="192">
                  <a:moveTo>
                    <a:pt x="0" y="102"/>
                  </a:moveTo>
                  <a:cubicBezTo>
                    <a:pt x="0" y="106"/>
                    <a:pt x="0" y="106"/>
                    <a:pt x="0" y="106"/>
                  </a:cubicBezTo>
                  <a:cubicBezTo>
                    <a:pt x="32" y="129"/>
                    <a:pt x="32" y="129"/>
                    <a:pt x="32" y="129"/>
                  </a:cubicBezTo>
                  <a:cubicBezTo>
                    <a:pt x="32" y="129"/>
                    <a:pt x="76" y="167"/>
                    <a:pt x="77" y="168"/>
                  </a:cubicBezTo>
                  <a:cubicBezTo>
                    <a:pt x="80" y="171"/>
                    <a:pt x="77" y="171"/>
                    <a:pt x="80" y="173"/>
                  </a:cubicBezTo>
                  <a:cubicBezTo>
                    <a:pt x="83" y="175"/>
                    <a:pt x="82" y="179"/>
                    <a:pt x="85" y="178"/>
                  </a:cubicBezTo>
                  <a:cubicBezTo>
                    <a:pt x="89" y="178"/>
                    <a:pt x="86" y="181"/>
                    <a:pt x="91" y="181"/>
                  </a:cubicBezTo>
                  <a:cubicBezTo>
                    <a:pt x="95" y="181"/>
                    <a:pt x="95" y="185"/>
                    <a:pt x="94" y="188"/>
                  </a:cubicBezTo>
                  <a:cubicBezTo>
                    <a:pt x="92" y="190"/>
                    <a:pt x="94" y="192"/>
                    <a:pt x="102" y="188"/>
                  </a:cubicBezTo>
                  <a:cubicBezTo>
                    <a:pt x="123" y="188"/>
                    <a:pt x="120" y="178"/>
                    <a:pt x="129" y="171"/>
                  </a:cubicBezTo>
                  <a:cubicBezTo>
                    <a:pt x="138" y="164"/>
                    <a:pt x="159" y="148"/>
                    <a:pt x="164" y="145"/>
                  </a:cubicBezTo>
                  <a:cubicBezTo>
                    <a:pt x="161" y="139"/>
                    <a:pt x="162" y="139"/>
                    <a:pt x="158" y="136"/>
                  </a:cubicBezTo>
                  <a:cubicBezTo>
                    <a:pt x="152" y="133"/>
                    <a:pt x="152" y="137"/>
                    <a:pt x="148" y="133"/>
                  </a:cubicBezTo>
                  <a:cubicBezTo>
                    <a:pt x="147" y="128"/>
                    <a:pt x="150" y="129"/>
                    <a:pt x="145" y="122"/>
                  </a:cubicBezTo>
                  <a:cubicBezTo>
                    <a:pt x="139" y="114"/>
                    <a:pt x="148" y="117"/>
                    <a:pt x="147" y="109"/>
                  </a:cubicBezTo>
                  <a:cubicBezTo>
                    <a:pt x="145" y="105"/>
                    <a:pt x="148" y="103"/>
                    <a:pt x="147" y="98"/>
                  </a:cubicBezTo>
                  <a:cubicBezTo>
                    <a:pt x="145" y="92"/>
                    <a:pt x="148" y="89"/>
                    <a:pt x="144" y="75"/>
                  </a:cubicBezTo>
                  <a:cubicBezTo>
                    <a:pt x="141" y="47"/>
                    <a:pt x="136" y="58"/>
                    <a:pt x="133" y="49"/>
                  </a:cubicBezTo>
                  <a:cubicBezTo>
                    <a:pt x="133" y="46"/>
                    <a:pt x="127" y="39"/>
                    <a:pt x="127" y="36"/>
                  </a:cubicBezTo>
                  <a:cubicBezTo>
                    <a:pt x="129" y="33"/>
                    <a:pt x="133" y="30"/>
                    <a:pt x="133" y="28"/>
                  </a:cubicBezTo>
                  <a:cubicBezTo>
                    <a:pt x="133" y="22"/>
                    <a:pt x="136" y="25"/>
                    <a:pt x="135" y="18"/>
                  </a:cubicBezTo>
                  <a:cubicBezTo>
                    <a:pt x="133" y="13"/>
                    <a:pt x="135" y="10"/>
                    <a:pt x="133" y="10"/>
                  </a:cubicBezTo>
                  <a:cubicBezTo>
                    <a:pt x="132" y="8"/>
                    <a:pt x="136" y="7"/>
                    <a:pt x="136" y="4"/>
                  </a:cubicBezTo>
                  <a:cubicBezTo>
                    <a:pt x="135" y="4"/>
                    <a:pt x="133" y="4"/>
                    <a:pt x="132" y="5"/>
                  </a:cubicBezTo>
                  <a:cubicBezTo>
                    <a:pt x="130" y="7"/>
                    <a:pt x="130" y="4"/>
                    <a:pt x="127" y="2"/>
                  </a:cubicBezTo>
                  <a:cubicBezTo>
                    <a:pt x="124" y="0"/>
                    <a:pt x="126" y="5"/>
                    <a:pt x="123" y="4"/>
                  </a:cubicBezTo>
                  <a:cubicBezTo>
                    <a:pt x="118" y="2"/>
                    <a:pt x="120" y="4"/>
                    <a:pt x="115" y="5"/>
                  </a:cubicBezTo>
                  <a:cubicBezTo>
                    <a:pt x="111" y="5"/>
                    <a:pt x="112" y="8"/>
                    <a:pt x="109" y="7"/>
                  </a:cubicBezTo>
                  <a:cubicBezTo>
                    <a:pt x="108" y="4"/>
                    <a:pt x="102" y="4"/>
                    <a:pt x="98" y="5"/>
                  </a:cubicBezTo>
                  <a:cubicBezTo>
                    <a:pt x="94" y="7"/>
                    <a:pt x="92" y="4"/>
                    <a:pt x="91" y="7"/>
                  </a:cubicBezTo>
                  <a:cubicBezTo>
                    <a:pt x="89" y="8"/>
                    <a:pt x="88" y="8"/>
                    <a:pt x="83" y="8"/>
                  </a:cubicBezTo>
                  <a:cubicBezTo>
                    <a:pt x="77" y="8"/>
                    <a:pt x="70" y="11"/>
                    <a:pt x="70" y="14"/>
                  </a:cubicBezTo>
                  <a:cubicBezTo>
                    <a:pt x="68" y="19"/>
                    <a:pt x="67" y="14"/>
                    <a:pt x="65" y="16"/>
                  </a:cubicBezTo>
                  <a:cubicBezTo>
                    <a:pt x="62" y="19"/>
                    <a:pt x="62" y="14"/>
                    <a:pt x="59" y="19"/>
                  </a:cubicBezTo>
                  <a:cubicBezTo>
                    <a:pt x="58" y="21"/>
                    <a:pt x="54" y="25"/>
                    <a:pt x="51" y="24"/>
                  </a:cubicBezTo>
                  <a:cubicBezTo>
                    <a:pt x="58" y="27"/>
                    <a:pt x="53" y="47"/>
                    <a:pt x="59" y="50"/>
                  </a:cubicBezTo>
                  <a:cubicBezTo>
                    <a:pt x="62" y="52"/>
                    <a:pt x="59" y="52"/>
                    <a:pt x="59" y="55"/>
                  </a:cubicBezTo>
                  <a:cubicBezTo>
                    <a:pt x="59" y="58"/>
                    <a:pt x="48" y="53"/>
                    <a:pt x="45" y="58"/>
                  </a:cubicBezTo>
                  <a:cubicBezTo>
                    <a:pt x="42" y="61"/>
                    <a:pt x="36" y="58"/>
                    <a:pt x="38" y="63"/>
                  </a:cubicBezTo>
                  <a:cubicBezTo>
                    <a:pt x="41" y="67"/>
                    <a:pt x="42" y="67"/>
                    <a:pt x="36" y="70"/>
                  </a:cubicBezTo>
                  <a:cubicBezTo>
                    <a:pt x="30" y="72"/>
                    <a:pt x="30" y="72"/>
                    <a:pt x="27" y="77"/>
                  </a:cubicBezTo>
                  <a:cubicBezTo>
                    <a:pt x="27" y="78"/>
                    <a:pt x="9" y="83"/>
                    <a:pt x="7" y="86"/>
                  </a:cubicBezTo>
                  <a:cubicBezTo>
                    <a:pt x="0" y="91"/>
                    <a:pt x="0" y="91"/>
                    <a:pt x="0" y="91"/>
                  </a:cubicBezTo>
                  <a:cubicBezTo>
                    <a:pt x="0" y="102"/>
                    <a:pt x="0" y="102"/>
                    <a:pt x="0" y="102"/>
                  </a:cubicBezTo>
                  <a:close/>
                </a:path>
              </a:pathLst>
            </a:custGeom>
            <a:grpFill/>
            <a:ln w="6350" cmpd="sng">
              <a:solidFill>
                <a:schemeClr val="bg1"/>
              </a:solidFill>
              <a:round/>
              <a:headEnd/>
              <a:tailEnd/>
            </a:ln>
          </p:spPr>
          <p:txBody>
            <a:bodyPr/>
            <a:lstStyle/>
            <a:p>
              <a:endParaRPr lang="en-GB"/>
            </a:p>
          </p:txBody>
        </p:sp>
        <p:sp>
          <p:nvSpPr>
            <p:cNvPr id="144" name="Freeform 87">
              <a:extLst>
                <a:ext uri="{FF2B5EF4-FFF2-40B4-BE49-F238E27FC236}">
                  <a16:creationId xmlns:a16="http://schemas.microsoft.com/office/drawing/2014/main" id="{5DCC83F3-F954-BA06-4F45-B7F440AA7872}"/>
                </a:ext>
              </a:extLst>
            </p:cNvPr>
            <p:cNvSpPr>
              <a:spLocks noGrp="1" noRot="1" noMove="1" noResize="1" noEditPoints="1" noAdjustHandles="1" noChangeArrowheads="1" noChangeShapeType="1"/>
            </p:cNvSpPr>
            <p:nvPr/>
          </p:nvSpPr>
          <p:spPr bwMode="auto">
            <a:xfrm>
              <a:off x="5132843" y="3953327"/>
              <a:ext cx="109261" cy="237799"/>
            </a:xfrm>
            <a:custGeom>
              <a:avLst/>
              <a:gdLst/>
              <a:ahLst/>
              <a:cxnLst>
                <a:cxn ang="0">
                  <a:pos x="9" y="5"/>
                </a:cxn>
                <a:cxn ang="0">
                  <a:pos x="6" y="11"/>
                </a:cxn>
                <a:cxn ang="0">
                  <a:pos x="8" y="19"/>
                </a:cxn>
                <a:cxn ang="0">
                  <a:pos x="6" y="30"/>
                </a:cxn>
                <a:cxn ang="0">
                  <a:pos x="0" y="37"/>
                </a:cxn>
                <a:cxn ang="0">
                  <a:pos x="6" y="50"/>
                </a:cxn>
                <a:cxn ang="0">
                  <a:pos x="17" y="76"/>
                </a:cxn>
                <a:cxn ang="0">
                  <a:pos x="23" y="61"/>
                </a:cxn>
                <a:cxn ang="0">
                  <a:pos x="32" y="54"/>
                </a:cxn>
                <a:cxn ang="0">
                  <a:pos x="34" y="47"/>
                </a:cxn>
                <a:cxn ang="0">
                  <a:pos x="29" y="42"/>
                </a:cxn>
                <a:cxn ang="0">
                  <a:pos x="28" y="40"/>
                </a:cxn>
                <a:cxn ang="0">
                  <a:pos x="21" y="36"/>
                </a:cxn>
                <a:cxn ang="0">
                  <a:pos x="29" y="23"/>
                </a:cxn>
                <a:cxn ang="0">
                  <a:pos x="26" y="17"/>
                </a:cxn>
                <a:cxn ang="0">
                  <a:pos x="25" y="11"/>
                </a:cxn>
                <a:cxn ang="0">
                  <a:pos x="29" y="5"/>
                </a:cxn>
                <a:cxn ang="0">
                  <a:pos x="23" y="8"/>
                </a:cxn>
                <a:cxn ang="0">
                  <a:pos x="20" y="2"/>
                </a:cxn>
                <a:cxn ang="0">
                  <a:pos x="11" y="5"/>
                </a:cxn>
                <a:cxn ang="0">
                  <a:pos x="9" y="5"/>
                </a:cxn>
              </a:cxnLst>
              <a:rect l="0" t="0" r="r" b="b"/>
              <a:pathLst>
                <a:path w="35" h="76">
                  <a:moveTo>
                    <a:pt x="9" y="5"/>
                  </a:moveTo>
                  <a:cubicBezTo>
                    <a:pt x="9" y="8"/>
                    <a:pt x="5" y="9"/>
                    <a:pt x="6" y="11"/>
                  </a:cubicBezTo>
                  <a:cubicBezTo>
                    <a:pt x="8" y="11"/>
                    <a:pt x="6" y="14"/>
                    <a:pt x="8" y="19"/>
                  </a:cubicBezTo>
                  <a:cubicBezTo>
                    <a:pt x="9" y="26"/>
                    <a:pt x="6" y="23"/>
                    <a:pt x="6" y="30"/>
                  </a:cubicBezTo>
                  <a:cubicBezTo>
                    <a:pt x="6" y="31"/>
                    <a:pt x="2" y="34"/>
                    <a:pt x="0" y="37"/>
                  </a:cubicBezTo>
                  <a:cubicBezTo>
                    <a:pt x="0" y="40"/>
                    <a:pt x="6" y="47"/>
                    <a:pt x="6" y="50"/>
                  </a:cubicBezTo>
                  <a:cubicBezTo>
                    <a:pt x="9" y="59"/>
                    <a:pt x="14" y="48"/>
                    <a:pt x="17" y="76"/>
                  </a:cubicBezTo>
                  <a:cubicBezTo>
                    <a:pt x="28" y="70"/>
                    <a:pt x="18" y="65"/>
                    <a:pt x="23" y="61"/>
                  </a:cubicBezTo>
                  <a:cubicBezTo>
                    <a:pt x="28" y="57"/>
                    <a:pt x="29" y="56"/>
                    <a:pt x="32" y="54"/>
                  </a:cubicBezTo>
                  <a:cubicBezTo>
                    <a:pt x="35" y="53"/>
                    <a:pt x="31" y="51"/>
                    <a:pt x="34" y="47"/>
                  </a:cubicBezTo>
                  <a:cubicBezTo>
                    <a:pt x="31" y="45"/>
                    <a:pt x="31" y="45"/>
                    <a:pt x="29" y="42"/>
                  </a:cubicBezTo>
                  <a:cubicBezTo>
                    <a:pt x="29" y="39"/>
                    <a:pt x="28" y="42"/>
                    <a:pt x="28" y="40"/>
                  </a:cubicBezTo>
                  <a:cubicBezTo>
                    <a:pt x="26" y="40"/>
                    <a:pt x="21" y="40"/>
                    <a:pt x="21" y="36"/>
                  </a:cubicBezTo>
                  <a:cubicBezTo>
                    <a:pt x="20" y="33"/>
                    <a:pt x="32" y="26"/>
                    <a:pt x="29" y="23"/>
                  </a:cubicBezTo>
                  <a:cubicBezTo>
                    <a:pt x="28" y="20"/>
                    <a:pt x="31" y="20"/>
                    <a:pt x="26" y="17"/>
                  </a:cubicBezTo>
                  <a:cubicBezTo>
                    <a:pt x="23" y="16"/>
                    <a:pt x="23" y="12"/>
                    <a:pt x="25" y="11"/>
                  </a:cubicBezTo>
                  <a:cubicBezTo>
                    <a:pt x="28" y="9"/>
                    <a:pt x="31" y="6"/>
                    <a:pt x="29" y="5"/>
                  </a:cubicBezTo>
                  <a:cubicBezTo>
                    <a:pt x="28" y="2"/>
                    <a:pt x="25" y="8"/>
                    <a:pt x="23" y="8"/>
                  </a:cubicBezTo>
                  <a:cubicBezTo>
                    <a:pt x="21" y="6"/>
                    <a:pt x="25" y="3"/>
                    <a:pt x="20" y="2"/>
                  </a:cubicBezTo>
                  <a:cubicBezTo>
                    <a:pt x="14" y="0"/>
                    <a:pt x="12" y="5"/>
                    <a:pt x="11" y="5"/>
                  </a:cubicBezTo>
                  <a:cubicBezTo>
                    <a:pt x="11" y="5"/>
                    <a:pt x="11" y="5"/>
                    <a:pt x="9" y="5"/>
                  </a:cubicBezTo>
                </a:path>
              </a:pathLst>
            </a:custGeom>
            <a:grpFill/>
            <a:ln w="6350" cmpd="sng">
              <a:solidFill>
                <a:schemeClr val="bg1"/>
              </a:solidFill>
              <a:round/>
              <a:headEnd/>
              <a:tailEnd/>
            </a:ln>
          </p:spPr>
          <p:txBody>
            <a:bodyPr/>
            <a:lstStyle/>
            <a:p>
              <a:endParaRPr lang="en-GB"/>
            </a:p>
          </p:txBody>
        </p:sp>
        <p:sp>
          <p:nvSpPr>
            <p:cNvPr id="145" name="Freeform 88">
              <a:extLst>
                <a:ext uri="{FF2B5EF4-FFF2-40B4-BE49-F238E27FC236}">
                  <a16:creationId xmlns:a16="http://schemas.microsoft.com/office/drawing/2014/main" id="{113C02EB-1505-6C51-6AD7-FB3EF6EC1EB7}"/>
                </a:ext>
              </a:extLst>
            </p:cNvPr>
            <p:cNvSpPr>
              <a:spLocks noGrp="1" noRot="1" noMove="1" noResize="1" noEditPoints="1" noAdjustHandles="1" noChangeArrowheads="1" noChangeShapeType="1"/>
            </p:cNvSpPr>
            <p:nvPr/>
          </p:nvSpPr>
          <p:spPr bwMode="auto">
            <a:xfrm>
              <a:off x="5557032" y="4141317"/>
              <a:ext cx="282793" cy="332598"/>
            </a:xfrm>
            <a:custGeom>
              <a:avLst/>
              <a:gdLst/>
              <a:ahLst/>
              <a:cxnLst>
                <a:cxn ang="0">
                  <a:pos x="82" y="24"/>
                </a:cxn>
                <a:cxn ang="0">
                  <a:pos x="77" y="41"/>
                </a:cxn>
                <a:cxn ang="0">
                  <a:pos x="70" y="36"/>
                </a:cxn>
                <a:cxn ang="0">
                  <a:pos x="67" y="27"/>
                </a:cxn>
                <a:cxn ang="0">
                  <a:pos x="64" y="19"/>
                </a:cxn>
                <a:cxn ang="0">
                  <a:pos x="64" y="27"/>
                </a:cxn>
                <a:cxn ang="0">
                  <a:pos x="71" y="44"/>
                </a:cxn>
                <a:cxn ang="0">
                  <a:pos x="74" y="52"/>
                </a:cxn>
                <a:cxn ang="0">
                  <a:pos x="83" y="74"/>
                </a:cxn>
                <a:cxn ang="0">
                  <a:pos x="88" y="82"/>
                </a:cxn>
                <a:cxn ang="0">
                  <a:pos x="88" y="91"/>
                </a:cxn>
                <a:cxn ang="0">
                  <a:pos x="82" y="96"/>
                </a:cxn>
                <a:cxn ang="0">
                  <a:pos x="76" y="102"/>
                </a:cxn>
                <a:cxn ang="0">
                  <a:pos x="68" y="102"/>
                </a:cxn>
                <a:cxn ang="0">
                  <a:pos x="54" y="102"/>
                </a:cxn>
                <a:cxn ang="0">
                  <a:pos x="54" y="100"/>
                </a:cxn>
                <a:cxn ang="0">
                  <a:pos x="53" y="102"/>
                </a:cxn>
                <a:cxn ang="0">
                  <a:pos x="4" y="102"/>
                </a:cxn>
                <a:cxn ang="0">
                  <a:pos x="4" y="25"/>
                </a:cxn>
                <a:cxn ang="0">
                  <a:pos x="3" y="14"/>
                </a:cxn>
                <a:cxn ang="0">
                  <a:pos x="4" y="3"/>
                </a:cxn>
                <a:cxn ang="0">
                  <a:pos x="16" y="3"/>
                </a:cxn>
                <a:cxn ang="0">
                  <a:pos x="24" y="6"/>
                </a:cxn>
                <a:cxn ang="0">
                  <a:pos x="30" y="8"/>
                </a:cxn>
                <a:cxn ang="0">
                  <a:pos x="39" y="9"/>
                </a:cxn>
                <a:cxn ang="0">
                  <a:pos x="45" y="5"/>
                </a:cxn>
                <a:cxn ang="0">
                  <a:pos x="50" y="2"/>
                </a:cxn>
                <a:cxn ang="0">
                  <a:pos x="56" y="3"/>
                </a:cxn>
                <a:cxn ang="0">
                  <a:pos x="59" y="3"/>
                </a:cxn>
                <a:cxn ang="0">
                  <a:pos x="61" y="5"/>
                </a:cxn>
                <a:cxn ang="0">
                  <a:pos x="57" y="3"/>
                </a:cxn>
                <a:cxn ang="0">
                  <a:pos x="57" y="5"/>
                </a:cxn>
                <a:cxn ang="0">
                  <a:pos x="59" y="6"/>
                </a:cxn>
                <a:cxn ang="0">
                  <a:pos x="61" y="6"/>
                </a:cxn>
                <a:cxn ang="0">
                  <a:pos x="62" y="6"/>
                </a:cxn>
                <a:cxn ang="0">
                  <a:pos x="68" y="6"/>
                </a:cxn>
                <a:cxn ang="0">
                  <a:pos x="76" y="5"/>
                </a:cxn>
                <a:cxn ang="0">
                  <a:pos x="77" y="6"/>
                </a:cxn>
                <a:cxn ang="0">
                  <a:pos x="82" y="24"/>
                </a:cxn>
              </a:cxnLst>
              <a:rect l="0" t="0" r="r" b="b"/>
              <a:pathLst>
                <a:path w="91" h="107">
                  <a:moveTo>
                    <a:pt x="82" y="24"/>
                  </a:moveTo>
                  <a:cubicBezTo>
                    <a:pt x="77" y="38"/>
                    <a:pt x="79" y="38"/>
                    <a:pt x="77" y="41"/>
                  </a:cubicBezTo>
                  <a:cubicBezTo>
                    <a:pt x="76" y="44"/>
                    <a:pt x="74" y="41"/>
                    <a:pt x="70" y="36"/>
                  </a:cubicBezTo>
                  <a:cubicBezTo>
                    <a:pt x="67" y="33"/>
                    <a:pt x="70" y="30"/>
                    <a:pt x="67" y="27"/>
                  </a:cubicBezTo>
                  <a:cubicBezTo>
                    <a:pt x="62" y="22"/>
                    <a:pt x="65" y="20"/>
                    <a:pt x="64" y="19"/>
                  </a:cubicBezTo>
                  <a:cubicBezTo>
                    <a:pt x="59" y="25"/>
                    <a:pt x="64" y="22"/>
                    <a:pt x="64" y="27"/>
                  </a:cubicBezTo>
                  <a:cubicBezTo>
                    <a:pt x="64" y="33"/>
                    <a:pt x="71" y="39"/>
                    <a:pt x="71" y="44"/>
                  </a:cubicBezTo>
                  <a:cubicBezTo>
                    <a:pt x="71" y="47"/>
                    <a:pt x="74" y="49"/>
                    <a:pt x="74" y="52"/>
                  </a:cubicBezTo>
                  <a:cubicBezTo>
                    <a:pt x="73" y="56"/>
                    <a:pt x="79" y="63"/>
                    <a:pt x="83" y="74"/>
                  </a:cubicBezTo>
                  <a:cubicBezTo>
                    <a:pt x="86" y="82"/>
                    <a:pt x="91" y="82"/>
                    <a:pt x="88" y="82"/>
                  </a:cubicBezTo>
                  <a:cubicBezTo>
                    <a:pt x="85" y="82"/>
                    <a:pt x="86" y="88"/>
                    <a:pt x="88" y="91"/>
                  </a:cubicBezTo>
                  <a:cubicBezTo>
                    <a:pt x="85" y="96"/>
                    <a:pt x="83" y="91"/>
                    <a:pt x="82" y="96"/>
                  </a:cubicBezTo>
                  <a:cubicBezTo>
                    <a:pt x="80" y="100"/>
                    <a:pt x="77" y="99"/>
                    <a:pt x="76" y="102"/>
                  </a:cubicBezTo>
                  <a:cubicBezTo>
                    <a:pt x="74" y="105"/>
                    <a:pt x="71" y="107"/>
                    <a:pt x="68" y="102"/>
                  </a:cubicBezTo>
                  <a:cubicBezTo>
                    <a:pt x="54" y="102"/>
                    <a:pt x="54" y="102"/>
                    <a:pt x="54" y="102"/>
                  </a:cubicBezTo>
                  <a:cubicBezTo>
                    <a:pt x="54" y="100"/>
                    <a:pt x="54" y="100"/>
                    <a:pt x="54" y="100"/>
                  </a:cubicBezTo>
                  <a:cubicBezTo>
                    <a:pt x="53" y="102"/>
                    <a:pt x="53" y="102"/>
                    <a:pt x="53" y="102"/>
                  </a:cubicBezTo>
                  <a:cubicBezTo>
                    <a:pt x="4" y="102"/>
                    <a:pt x="4" y="102"/>
                    <a:pt x="4" y="102"/>
                  </a:cubicBezTo>
                  <a:cubicBezTo>
                    <a:pt x="4" y="25"/>
                    <a:pt x="4" y="25"/>
                    <a:pt x="4" y="25"/>
                  </a:cubicBezTo>
                  <a:cubicBezTo>
                    <a:pt x="4" y="22"/>
                    <a:pt x="0" y="20"/>
                    <a:pt x="3" y="14"/>
                  </a:cubicBezTo>
                  <a:cubicBezTo>
                    <a:pt x="6" y="9"/>
                    <a:pt x="1" y="6"/>
                    <a:pt x="4" y="3"/>
                  </a:cubicBezTo>
                  <a:cubicBezTo>
                    <a:pt x="6" y="3"/>
                    <a:pt x="7" y="0"/>
                    <a:pt x="16" y="3"/>
                  </a:cubicBezTo>
                  <a:cubicBezTo>
                    <a:pt x="27" y="5"/>
                    <a:pt x="22" y="6"/>
                    <a:pt x="24" y="6"/>
                  </a:cubicBezTo>
                  <a:cubicBezTo>
                    <a:pt x="27" y="5"/>
                    <a:pt x="27" y="8"/>
                    <a:pt x="30" y="8"/>
                  </a:cubicBezTo>
                  <a:cubicBezTo>
                    <a:pt x="32" y="6"/>
                    <a:pt x="36" y="13"/>
                    <a:pt x="39" y="9"/>
                  </a:cubicBezTo>
                  <a:cubicBezTo>
                    <a:pt x="45" y="3"/>
                    <a:pt x="44" y="6"/>
                    <a:pt x="45" y="5"/>
                  </a:cubicBezTo>
                  <a:cubicBezTo>
                    <a:pt x="47" y="2"/>
                    <a:pt x="47" y="3"/>
                    <a:pt x="50" y="2"/>
                  </a:cubicBezTo>
                  <a:cubicBezTo>
                    <a:pt x="53" y="0"/>
                    <a:pt x="54" y="5"/>
                    <a:pt x="56" y="3"/>
                  </a:cubicBezTo>
                  <a:cubicBezTo>
                    <a:pt x="57" y="2"/>
                    <a:pt x="57" y="2"/>
                    <a:pt x="59" y="3"/>
                  </a:cubicBezTo>
                  <a:cubicBezTo>
                    <a:pt x="61" y="5"/>
                    <a:pt x="61" y="5"/>
                    <a:pt x="61" y="5"/>
                  </a:cubicBezTo>
                  <a:cubicBezTo>
                    <a:pt x="59" y="5"/>
                    <a:pt x="57" y="3"/>
                    <a:pt x="57" y="3"/>
                  </a:cubicBezTo>
                  <a:cubicBezTo>
                    <a:pt x="57" y="5"/>
                    <a:pt x="56" y="5"/>
                    <a:pt x="57" y="5"/>
                  </a:cubicBezTo>
                  <a:cubicBezTo>
                    <a:pt x="57" y="6"/>
                    <a:pt x="59" y="5"/>
                    <a:pt x="59" y="6"/>
                  </a:cubicBezTo>
                  <a:cubicBezTo>
                    <a:pt x="61" y="8"/>
                    <a:pt x="62" y="6"/>
                    <a:pt x="61" y="6"/>
                  </a:cubicBezTo>
                  <a:cubicBezTo>
                    <a:pt x="61" y="5"/>
                    <a:pt x="61" y="5"/>
                    <a:pt x="62" y="6"/>
                  </a:cubicBezTo>
                  <a:cubicBezTo>
                    <a:pt x="65" y="9"/>
                    <a:pt x="67" y="5"/>
                    <a:pt x="68" y="6"/>
                  </a:cubicBezTo>
                  <a:cubicBezTo>
                    <a:pt x="70" y="8"/>
                    <a:pt x="68" y="8"/>
                    <a:pt x="76" y="5"/>
                  </a:cubicBezTo>
                  <a:cubicBezTo>
                    <a:pt x="76" y="5"/>
                    <a:pt x="76" y="6"/>
                    <a:pt x="77" y="6"/>
                  </a:cubicBezTo>
                  <a:cubicBezTo>
                    <a:pt x="79" y="11"/>
                    <a:pt x="80" y="17"/>
                    <a:pt x="82" y="24"/>
                  </a:cubicBezTo>
                </a:path>
              </a:pathLst>
            </a:custGeom>
            <a:grpFill/>
            <a:ln w="6350" cmpd="sng">
              <a:solidFill>
                <a:schemeClr val="bg1"/>
              </a:solidFill>
              <a:round/>
              <a:headEnd/>
              <a:tailEnd/>
            </a:ln>
          </p:spPr>
          <p:txBody>
            <a:bodyPr/>
            <a:lstStyle/>
            <a:p>
              <a:endParaRPr lang="en-GB"/>
            </a:p>
          </p:txBody>
        </p:sp>
        <p:sp>
          <p:nvSpPr>
            <p:cNvPr id="146" name="Freeform 89">
              <a:extLst>
                <a:ext uri="{FF2B5EF4-FFF2-40B4-BE49-F238E27FC236}">
                  <a16:creationId xmlns:a16="http://schemas.microsoft.com/office/drawing/2014/main" id="{59F718BF-49E6-B977-8720-5D6CB4ED3BB5}"/>
                </a:ext>
              </a:extLst>
            </p:cNvPr>
            <p:cNvSpPr>
              <a:spLocks noGrp="1" noRot="1" noMove="1" noResize="1" noEditPoints="1" noAdjustHandles="1" noChangeArrowheads="1" noChangeShapeType="1"/>
            </p:cNvSpPr>
            <p:nvPr/>
          </p:nvSpPr>
          <p:spPr bwMode="auto">
            <a:xfrm>
              <a:off x="5830186" y="3953327"/>
              <a:ext cx="165499" cy="168709"/>
            </a:xfrm>
            <a:custGeom>
              <a:avLst/>
              <a:gdLst/>
              <a:ahLst/>
              <a:cxnLst>
                <a:cxn ang="0">
                  <a:pos x="2" y="29"/>
                </a:cxn>
                <a:cxn ang="0">
                  <a:pos x="5" y="29"/>
                </a:cxn>
                <a:cxn ang="0">
                  <a:pos x="5" y="29"/>
                </a:cxn>
                <a:cxn ang="0">
                  <a:pos x="5" y="31"/>
                </a:cxn>
                <a:cxn ang="0">
                  <a:pos x="8" y="34"/>
                </a:cxn>
                <a:cxn ang="0">
                  <a:pos x="5" y="37"/>
                </a:cxn>
                <a:cxn ang="0">
                  <a:pos x="6" y="39"/>
                </a:cxn>
                <a:cxn ang="0">
                  <a:pos x="3" y="39"/>
                </a:cxn>
                <a:cxn ang="0">
                  <a:pos x="2" y="40"/>
                </a:cxn>
                <a:cxn ang="0">
                  <a:pos x="3" y="40"/>
                </a:cxn>
                <a:cxn ang="0">
                  <a:pos x="0" y="45"/>
                </a:cxn>
                <a:cxn ang="0">
                  <a:pos x="0" y="45"/>
                </a:cxn>
                <a:cxn ang="0">
                  <a:pos x="0" y="45"/>
                </a:cxn>
                <a:cxn ang="0">
                  <a:pos x="0" y="48"/>
                </a:cxn>
                <a:cxn ang="0">
                  <a:pos x="0" y="49"/>
                </a:cxn>
                <a:cxn ang="0">
                  <a:pos x="2" y="49"/>
                </a:cxn>
                <a:cxn ang="0">
                  <a:pos x="3" y="52"/>
                </a:cxn>
                <a:cxn ang="0">
                  <a:pos x="9" y="54"/>
                </a:cxn>
                <a:cxn ang="0">
                  <a:pos x="18" y="48"/>
                </a:cxn>
                <a:cxn ang="0">
                  <a:pos x="24" y="43"/>
                </a:cxn>
                <a:cxn ang="0">
                  <a:pos x="35" y="37"/>
                </a:cxn>
                <a:cxn ang="0">
                  <a:pos x="43" y="32"/>
                </a:cxn>
                <a:cxn ang="0">
                  <a:pos x="44" y="28"/>
                </a:cxn>
                <a:cxn ang="0">
                  <a:pos x="44" y="28"/>
                </a:cxn>
                <a:cxn ang="0">
                  <a:pos x="44" y="26"/>
                </a:cxn>
                <a:cxn ang="0">
                  <a:pos x="44" y="23"/>
                </a:cxn>
                <a:cxn ang="0">
                  <a:pos x="46" y="17"/>
                </a:cxn>
                <a:cxn ang="0">
                  <a:pos x="44" y="11"/>
                </a:cxn>
                <a:cxn ang="0">
                  <a:pos x="49" y="9"/>
                </a:cxn>
                <a:cxn ang="0">
                  <a:pos x="53" y="3"/>
                </a:cxn>
                <a:cxn ang="0">
                  <a:pos x="53" y="2"/>
                </a:cxn>
                <a:cxn ang="0">
                  <a:pos x="52" y="2"/>
                </a:cxn>
                <a:cxn ang="0">
                  <a:pos x="47" y="3"/>
                </a:cxn>
                <a:cxn ang="0">
                  <a:pos x="41" y="3"/>
                </a:cxn>
                <a:cxn ang="0">
                  <a:pos x="27" y="8"/>
                </a:cxn>
                <a:cxn ang="0">
                  <a:pos x="21" y="5"/>
                </a:cxn>
                <a:cxn ang="0">
                  <a:pos x="14" y="8"/>
                </a:cxn>
                <a:cxn ang="0">
                  <a:pos x="12" y="8"/>
                </a:cxn>
                <a:cxn ang="0">
                  <a:pos x="8" y="6"/>
                </a:cxn>
                <a:cxn ang="0">
                  <a:pos x="8" y="11"/>
                </a:cxn>
                <a:cxn ang="0">
                  <a:pos x="8" y="12"/>
                </a:cxn>
                <a:cxn ang="0">
                  <a:pos x="6" y="12"/>
                </a:cxn>
                <a:cxn ang="0">
                  <a:pos x="3" y="17"/>
                </a:cxn>
                <a:cxn ang="0">
                  <a:pos x="2" y="15"/>
                </a:cxn>
                <a:cxn ang="0">
                  <a:pos x="2" y="22"/>
                </a:cxn>
                <a:cxn ang="0">
                  <a:pos x="2" y="29"/>
                </a:cxn>
              </a:cxnLst>
              <a:rect l="0" t="0" r="r" b="b"/>
              <a:pathLst>
                <a:path w="53" h="54">
                  <a:moveTo>
                    <a:pt x="2" y="29"/>
                  </a:moveTo>
                  <a:cubicBezTo>
                    <a:pt x="3" y="29"/>
                    <a:pt x="3" y="29"/>
                    <a:pt x="5" y="29"/>
                  </a:cubicBezTo>
                  <a:cubicBezTo>
                    <a:pt x="5" y="29"/>
                    <a:pt x="5" y="29"/>
                    <a:pt x="5" y="29"/>
                  </a:cubicBezTo>
                  <a:cubicBezTo>
                    <a:pt x="6" y="31"/>
                    <a:pt x="5" y="31"/>
                    <a:pt x="5" y="31"/>
                  </a:cubicBezTo>
                  <a:cubicBezTo>
                    <a:pt x="6" y="31"/>
                    <a:pt x="8" y="32"/>
                    <a:pt x="8" y="34"/>
                  </a:cubicBezTo>
                  <a:cubicBezTo>
                    <a:pt x="8" y="36"/>
                    <a:pt x="5" y="36"/>
                    <a:pt x="5" y="37"/>
                  </a:cubicBezTo>
                  <a:cubicBezTo>
                    <a:pt x="5" y="37"/>
                    <a:pt x="6" y="37"/>
                    <a:pt x="6" y="39"/>
                  </a:cubicBezTo>
                  <a:cubicBezTo>
                    <a:pt x="3" y="39"/>
                    <a:pt x="3" y="39"/>
                    <a:pt x="3" y="39"/>
                  </a:cubicBezTo>
                  <a:cubicBezTo>
                    <a:pt x="3" y="39"/>
                    <a:pt x="3" y="39"/>
                    <a:pt x="2" y="40"/>
                  </a:cubicBezTo>
                  <a:cubicBezTo>
                    <a:pt x="3" y="40"/>
                    <a:pt x="3" y="40"/>
                    <a:pt x="3" y="40"/>
                  </a:cubicBezTo>
                  <a:cubicBezTo>
                    <a:pt x="3" y="42"/>
                    <a:pt x="0" y="45"/>
                    <a:pt x="0" y="45"/>
                  </a:cubicBezTo>
                  <a:cubicBezTo>
                    <a:pt x="0" y="45"/>
                    <a:pt x="0" y="45"/>
                    <a:pt x="0" y="45"/>
                  </a:cubicBezTo>
                  <a:cubicBezTo>
                    <a:pt x="0" y="45"/>
                    <a:pt x="0" y="45"/>
                    <a:pt x="0" y="45"/>
                  </a:cubicBezTo>
                  <a:cubicBezTo>
                    <a:pt x="0" y="46"/>
                    <a:pt x="0" y="48"/>
                    <a:pt x="0" y="48"/>
                  </a:cubicBezTo>
                  <a:cubicBezTo>
                    <a:pt x="0" y="49"/>
                    <a:pt x="0" y="49"/>
                    <a:pt x="0" y="49"/>
                  </a:cubicBezTo>
                  <a:cubicBezTo>
                    <a:pt x="0" y="51"/>
                    <a:pt x="0" y="49"/>
                    <a:pt x="2" y="49"/>
                  </a:cubicBezTo>
                  <a:cubicBezTo>
                    <a:pt x="3" y="51"/>
                    <a:pt x="3" y="51"/>
                    <a:pt x="3" y="52"/>
                  </a:cubicBezTo>
                  <a:cubicBezTo>
                    <a:pt x="5" y="52"/>
                    <a:pt x="8" y="54"/>
                    <a:pt x="9" y="54"/>
                  </a:cubicBezTo>
                  <a:cubicBezTo>
                    <a:pt x="11" y="54"/>
                    <a:pt x="15" y="49"/>
                    <a:pt x="18" y="48"/>
                  </a:cubicBezTo>
                  <a:cubicBezTo>
                    <a:pt x="20" y="46"/>
                    <a:pt x="23" y="45"/>
                    <a:pt x="24" y="43"/>
                  </a:cubicBezTo>
                  <a:cubicBezTo>
                    <a:pt x="27" y="40"/>
                    <a:pt x="32" y="39"/>
                    <a:pt x="35" y="37"/>
                  </a:cubicBezTo>
                  <a:cubicBezTo>
                    <a:pt x="37" y="36"/>
                    <a:pt x="40" y="34"/>
                    <a:pt x="43" y="32"/>
                  </a:cubicBezTo>
                  <a:cubicBezTo>
                    <a:pt x="43" y="31"/>
                    <a:pt x="44" y="29"/>
                    <a:pt x="44" y="28"/>
                  </a:cubicBezTo>
                  <a:cubicBezTo>
                    <a:pt x="44" y="28"/>
                    <a:pt x="44" y="28"/>
                    <a:pt x="44" y="28"/>
                  </a:cubicBezTo>
                  <a:cubicBezTo>
                    <a:pt x="44" y="28"/>
                    <a:pt x="44" y="28"/>
                    <a:pt x="44" y="26"/>
                  </a:cubicBezTo>
                  <a:cubicBezTo>
                    <a:pt x="44" y="26"/>
                    <a:pt x="44" y="25"/>
                    <a:pt x="44" y="23"/>
                  </a:cubicBezTo>
                  <a:cubicBezTo>
                    <a:pt x="44" y="22"/>
                    <a:pt x="46" y="19"/>
                    <a:pt x="46" y="17"/>
                  </a:cubicBezTo>
                  <a:cubicBezTo>
                    <a:pt x="44" y="15"/>
                    <a:pt x="44" y="14"/>
                    <a:pt x="44" y="11"/>
                  </a:cubicBezTo>
                  <a:cubicBezTo>
                    <a:pt x="46" y="9"/>
                    <a:pt x="47" y="9"/>
                    <a:pt x="49" y="9"/>
                  </a:cubicBezTo>
                  <a:cubicBezTo>
                    <a:pt x="50" y="8"/>
                    <a:pt x="52" y="5"/>
                    <a:pt x="53" y="3"/>
                  </a:cubicBezTo>
                  <a:cubicBezTo>
                    <a:pt x="53" y="2"/>
                    <a:pt x="53" y="2"/>
                    <a:pt x="53" y="2"/>
                  </a:cubicBezTo>
                  <a:cubicBezTo>
                    <a:pt x="53" y="2"/>
                    <a:pt x="52" y="0"/>
                    <a:pt x="52" y="2"/>
                  </a:cubicBezTo>
                  <a:cubicBezTo>
                    <a:pt x="50" y="3"/>
                    <a:pt x="49" y="3"/>
                    <a:pt x="47" y="3"/>
                  </a:cubicBezTo>
                  <a:cubicBezTo>
                    <a:pt x="44" y="3"/>
                    <a:pt x="43" y="3"/>
                    <a:pt x="41" y="3"/>
                  </a:cubicBezTo>
                  <a:cubicBezTo>
                    <a:pt x="37" y="5"/>
                    <a:pt x="34" y="8"/>
                    <a:pt x="27" y="8"/>
                  </a:cubicBezTo>
                  <a:cubicBezTo>
                    <a:pt x="24" y="8"/>
                    <a:pt x="24" y="6"/>
                    <a:pt x="21" y="5"/>
                  </a:cubicBezTo>
                  <a:cubicBezTo>
                    <a:pt x="18" y="5"/>
                    <a:pt x="17" y="8"/>
                    <a:pt x="14" y="8"/>
                  </a:cubicBezTo>
                  <a:cubicBezTo>
                    <a:pt x="12" y="8"/>
                    <a:pt x="12" y="8"/>
                    <a:pt x="12" y="8"/>
                  </a:cubicBezTo>
                  <a:cubicBezTo>
                    <a:pt x="11" y="8"/>
                    <a:pt x="8" y="6"/>
                    <a:pt x="8" y="6"/>
                  </a:cubicBezTo>
                  <a:cubicBezTo>
                    <a:pt x="8" y="6"/>
                    <a:pt x="6" y="9"/>
                    <a:pt x="8" y="11"/>
                  </a:cubicBezTo>
                  <a:cubicBezTo>
                    <a:pt x="8" y="12"/>
                    <a:pt x="8" y="12"/>
                    <a:pt x="8" y="12"/>
                  </a:cubicBezTo>
                  <a:cubicBezTo>
                    <a:pt x="6" y="12"/>
                    <a:pt x="6" y="12"/>
                    <a:pt x="6" y="12"/>
                  </a:cubicBezTo>
                  <a:cubicBezTo>
                    <a:pt x="5" y="12"/>
                    <a:pt x="5" y="17"/>
                    <a:pt x="3" y="17"/>
                  </a:cubicBezTo>
                  <a:cubicBezTo>
                    <a:pt x="3" y="17"/>
                    <a:pt x="3" y="15"/>
                    <a:pt x="2" y="15"/>
                  </a:cubicBezTo>
                  <a:cubicBezTo>
                    <a:pt x="2" y="17"/>
                    <a:pt x="0" y="19"/>
                    <a:pt x="2" y="22"/>
                  </a:cubicBezTo>
                  <a:cubicBezTo>
                    <a:pt x="3" y="23"/>
                    <a:pt x="2" y="25"/>
                    <a:pt x="2" y="29"/>
                  </a:cubicBezTo>
                </a:path>
              </a:pathLst>
            </a:custGeom>
            <a:grpFill/>
            <a:ln w="6350" cmpd="sng">
              <a:solidFill>
                <a:schemeClr val="bg1"/>
              </a:solidFill>
              <a:round/>
              <a:headEnd/>
              <a:tailEnd/>
            </a:ln>
          </p:spPr>
          <p:txBody>
            <a:bodyPr/>
            <a:lstStyle/>
            <a:p>
              <a:endParaRPr lang="en-GB"/>
            </a:p>
          </p:txBody>
        </p:sp>
        <p:sp>
          <p:nvSpPr>
            <p:cNvPr id="147" name="Freeform 90">
              <a:extLst>
                <a:ext uri="{FF2B5EF4-FFF2-40B4-BE49-F238E27FC236}">
                  <a16:creationId xmlns:a16="http://schemas.microsoft.com/office/drawing/2014/main" id="{0B71C3A6-49EF-A6BF-0AFB-0209455EBB3F}"/>
                </a:ext>
              </a:extLst>
            </p:cNvPr>
            <p:cNvSpPr>
              <a:spLocks noGrp="1" noRot="1" noMove="1" noResize="1" noEditPoints="1" noAdjustHandles="1" noChangeArrowheads="1" noChangeShapeType="1"/>
            </p:cNvSpPr>
            <p:nvPr/>
          </p:nvSpPr>
          <p:spPr bwMode="auto">
            <a:xfrm>
              <a:off x="5815725" y="4043305"/>
              <a:ext cx="36956" cy="53023"/>
            </a:xfrm>
            <a:custGeom>
              <a:avLst/>
              <a:gdLst/>
              <a:ahLst/>
              <a:cxnLst>
                <a:cxn ang="0">
                  <a:pos x="5" y="16"/>
                </a:cxn>
                <a:cxn ang="0">
                  <a:pos x="3" y="16"/>
                </a:cxn>
                <a:cxn ang="0">
                  <a:pos x="3" y="17"/>
                </a:cxn>
                <a:cxn ang="0">
                  <a:pos x="0" y="17"/>
                </a:cxn>
                <a:cxn ang="0">
                  <a:pos x="3" y="11"/>
                </a:cxn>
                <a:cxn ang="0">
                  <a:pos x="5" y="6"/>
                </a:cxn>
                <a:cxn ang="0">
                  <a:pos x="6" y="0"/>
                </a:cxn>
                <a:cxn ang="0">
                  <a:pos x="9" y="0"/>
                </a:cxn>
                <a:cxn ang="0">
                  <a:pos x="9" y="0"/>
                </a:cxn>
                <a:cxn ang="0">
                  <a:pos x="9" y="2"/>
                </a:cxn>
                <a:cxn ang="0">
                  <a:pos x="12" y="5"/>
                </a:cxn>
                <a:cxn ang="0">
                  <a:pos x="9" y="8"/>
                </a:cxn>
                <a:cxn ang="0">
                  <a:pos x="11" y="10"/>
                </a:cxn>
                <a:cxn ang="0">
                  <a:pos x="8" y="10"/>
                </a:cxn>
                <a:cxn ang="0">
                  <a:pos x="6" y="11"/>
                </a:cxn>
                <a:cxn ang="0">
                  <a:pos x="8" y="11"/>
                </a:cxn>
                <a:cxn ang="0">
                  <a:pos x="5" y="16"/>
                </a:cxn>
              </a:cxnLst>
              <a:rect l="0" t="0" r="r" b="b"/>
              <a:pathLst>
                <a:path w="12" h="17">
                  <a:moveTo>
                    <a:pt x="5" y="16"/>
                  </a:moveTo>
                  <a:cubicBezTo>
                    <a:pt x="3" y="16"/>
                    <a:pt x="3" y="14"/>
                    <a:pt x="3" y="16"/>
                  </a:cubicBezTo>
                  <a:cubicBezTo>
                    <a:pt x="3" y="17"/>
                    <a:pt x="3" y="17"/>
                    <a:pt x="3" y="17"/>
                  </a:cubicBezTo>
                  <a:cubicBezTo>
                    <a:pt x="3" y="17"/>
                    <a:pt x="2" y="17"/>
                    <a:pt x="0" y="17"/>
                  </a:cubicBezTo>
                  <a:cubicBezTo>
                    <a:pt x="2" y="13"/>
                    <a:pt x="2" y="14"/>
                    <a:pt x="3" y="11"/>
                  </a:cubicBezTo>
                  <a:cubicBezTo>
                    <a:pt x="3" y="6"/>
                    <a:pt x="5" y="10"/>
                    <a:pt x="5" y="6"/>
                  </a:cubicBezTo>
                  <a:cubicBezTo>
                    <a:pt x="3" y="2"/>
                    <a:pt x="8" y="3"/>
                    <a:pt x="6" y="0"/>
                  </a:cubicBezTo>
                  <a:cubicBezTo>
                    <a:pt x="8" y="0"/>
                    <a:pt x="8" y="0"/>
                    <a:pt x="9" y="0"/>
                  </a:cubicBezTo>
                  <a:cubicBezTo>
                    <a:pt x="9" y="0"/>
                    <a:pt x="9" y="0"/>
                    <a:pt x="9" y="0"/>
                  </a:cubicBezTo>
                  <a:cubicBezTo>
                    <a:pt x="11" y="2"/>
                    <a:pt x="9" y="2"/>
                    <a:pt x="9" y="2"/>
                  </a:cubicBezTo>
                  <a:cubicBezTo>
                    <a:pt x="11" y="2"/>
                    <a:pt x="12" y="3"/>
                    <a:pt x="12" y="5"/>
                  </a:cubicBezTo>
                  <a:cubicBezTo>
                    <a:pt x="12" y="6"/>
                    <a:pt x="9" y="6"/>
                    <a:pt x="9" y="8"/>
                  </a:cubicBezTo>
                  <a:cubicBezTo>
                    <a:pt x="9" y="8"/>
                    <a:pt x="11" y="8"/>
                    <a:pt x="11" y="10"/>
                  </a:cubicBezTo>
                  <a:cubicBezTo>
                    <a:pt x="8" y="10"/>
                    <a:pt x="8" y="10"/>
                    <a:pt x="8" y="10"/>
                  </a:cubicBezTo>
                  <a:cubicBezTo>
                    <a:pt x="8" y="10"/>
                    <a:pt x="8" y="10"/>
                    <a:pt x="6" y="11"/>
                  </a:cubicBezTo>
                  <a:cubicBezTo>
                    <a:pt x="8" y="11"/>
                    <a:pt x="8" y="11"/>
                    <a:pt x="8" y="11"/>
                  </a:cubicBezTo>
                  <a:cubicBezTo>
                    <a:pt x="8" y="13"/>
                    <a:pt x="5" y="16"/>
                    <a:pt x="5" y="16"/>
                  </a:cubicBezTo>
                </a:path>
              </a:pathLst>
            </a:custGeom>
            <a:grpFill/>
            <a:ln w="6350" cmpd="sng">
              <a:solidFill>
                <a:schemeClr val="bg1"/>
              </a:solidFill>
              <a:round/>
              <a:headEnd/>
              <a:tailEnd/>
            </a:ln>
          </p:spPr>
          <p:txBody>
            <a:bodyPr/>
            <a:lstStyle/>
            <a:p>
              <a:endParaRPr lang="en-GB"/>
            </a:p>
          </p:txBody>
        </p:sp>
        <p:sp>
          <p:nvSpPr>
            <p:cNvPr id="148" name="Freeform 91">
              <a:extLst>
                <a:ext uri="{FF2B5EF4-FFF2-40B4-BE49-F238E27FC236}">
                  <a16:creationId xmlns:a16="http://schemas.microsoft.com/office/drawing/2014/main" id="{1AC8A88C-D15B-0C52-17A9-DA481F1C76B2}"/>
                </a:ext>
              </a:extLst>
            </p:cNvPr>
            <p:cNvSpPr>
              <a:spLocks noGrp="1" noRot="1" noMove="1" noResize="1" noEditPoints="1" noAdjustHandles="1" noChangeArrowheads="1" noChangeShapeType="1"/>
            </p:cNvSpPr>
            <p:nvPr/>
          </p:nvSpPr>
          <p:spPr bwMode="auto">
            <a:xfrm>
              <a:off x="5812511" y="4088294"/>
              <a:ext cx="109261" cy="136574"/>
            </a:xfrm>
            <a:custGeom>
              <a:avLst/>
              <a:gdLst/>
              <a:ahLst/>
              <a:cxnLst>
                <a:cxn ang="0">
                  <a:pos x="6" y="7"/>
                </a:cxn>
                <a:cxn ang="0">
                  <a:pos x="5" y="10"/>
                </a:cxn>
                <a:cxn ang="0">
                  <a:pos x="5" y="11"/>
                </a:cxn>
                <a:cxn ang="0">
                  <a:pos x="5" y="19"/>
                </a:cxn>
                <a:cxn ang="0">
                  <a:pos x="5" y="24"/>
                </a:cxn>
                <a:cxn ang="0">
                  <a:pos x="2" y="34"/>
                </a:cxn>
                <a:cxn ang="0">
                  <a:pos x="0" y="40"/>
                </a:cxn>
                <a:cxn ang="0">
                  <a:pos x="0" y="42"/>
                </a:cxn>
                <a:cxn ang="0">
                  <a:pos x="9" y="44"/>
                </a:cxn>
                <a:cxn ang="0">
                  <a:pos x="15" y="37"/>
                </a:cxn>
                <a:cxn ang="0">
                  <a:pos x="21" y="36"/>
                </a:cxn>
                <a:cxn ang="0">
                  <a:pos x="21" y="33"/>
                </a:cxn>
                <a:cxn ang="0">
                  <a:pos x="24" y="30"/>
                </a:cxn>
                <a:cxn ang="0">
                  <a:pos x="17" y="20"/>
                </a:cxn>
                <a:cxn ang="0">
                  <a:pos x="21" y="19"/>
                </a:cxn>
                <a:cxn ang="0">
                  <a:pos x="33" y="13"/>
                </a:cxn>
                <a:cxn ang="0">
                  <a:pos x="35" y="13"/>
                </a:cxn>
                <a:cxn ang="0">
                  <a:pos x="32" y="11"/>
                </a:cxn>
                <a:cxn ang="0">
                  <a:pos x="32" y="10"/>
                </a:cxn>
                <a:cxn ang="0">
                  <a:pos x="33" y="10"/>
                </a:cxn>
                <a:cxn ang="0">
                  <a:pos x="33" y="8"/>
                </a:cxn>
                <a:cxn ang="0">
                  <a:pos x="30" y="0"/>
                </a:cxn>
                <a:cxn ang="0">
                  <a:pos x="24" y="5"/>
                </a:cxn>
                <a:cxn ang="0">
                  <a:pos x="15" y="11"/>
                </a:cxn>
                <a:cxn ang="0">
                  <a:pos x="9" y="10"/>
                </a:cxn>
                <a:cxn ang="0">
                  <a:pos x="8" y="7"/>
                </a:cxn>
                <a:cxn ang="0">
                  <a:pos x="6" y="7"/>
                </a:cxn>
              </a:cxnLst>
              <a:rect l="0" t="0" r="r" b="b"/>
              <a:pathLst>
                <a:path w="35" h="44">
                  <a:moveTo>
                    <a:pt x="6" y="7"/>
                  </a:moveTo>
                  <a:cubicBezTo>
                    <a:pt x="5" y="7"/>
                    <a:pt x="5" y="8"/>
                    <a:pt x="5" y="10"/>
                  </a:cubicBezTo>
                  <a:cubicBezTo>
                    <a:pt x="5" y="11"/>
                    <a:pt x="5" y="11"/>
                    <a:pt x="5" y="11"/>
                  </a:cubicBezTo>
                  <a:cubicBezTo>
                    <a:pt x="5" y="13"/>
                    <a:pt x="6" y="17"/>
                    <a:pt x="5" y="19"/>
                  </a:cubicBezTo>
                  <a:cubicBezTo>
                    <a:pt x="5" y="20"/>
                    <a:pt x="5" y="22"/>
                    <a:pt x="5" y="24"/>
                  </a:cubicBezTo>
                  <a:cubicBezTo>
                    <a:pt x="5" y="25"/>
                    <a:pt x="2" y="30"/>
                    <a:pt x="2" y="34"/>
                  </a:cubicBezTo>
                  <a:cubicBezTo>
                    <a:pt x="2" y="36"/>
                    <a:pt x="0" y="40"/>
                    <a:pt x="0" y="40"/>
                  </a:cubicBezTo>
                  <a:cubicBezTo>
                    <a:pt x="0" y="40"/>
                    <a:pt x="0" y="40"/>
                    <a:pt x="0" y="42"/>
                  </a:cubicBezTo>
                  <a:cubicBezTo>
                    <a:pt x="2" y="42"/>
                    <a:pt x="8" y="44"/>
                    <a:pt x="9" y="44"/>
                  </a:cubicBezTo>
                  <a:cubicBezTo>
                    <a:pt x="12" y="44"/>
                    <a:pt x="12" y="39"/>
                    <a:pt x="15" y="37"/>
                  </a:cubicBezTo>
                  <a:cubicBezTo>
                    <a:pt x="15" y="36"/>
                    <a:pt x="20" y="37"/>
                    <a:pt x="21" y="36"/>
                  </a:cubicBezTo>
                  <a:cubicBezTo>
                    <a:pt x="21" y="34"/>
                    <a:pt x="21" y="33"/>
                    <a:pt x="21" y="33"/>
                  </a:cubicBezTo>
                  <a:cubicBezTo>
                    <a:pt x="23" y="31"/>
                    <a:pt x="24" y="31"/>
                    <a:pt x="24" y="30"/>
                  </a:cubicBezTo>
                  <a:cubicBezTo>
                    <a:pt x="17" y="20"/>
                    <a:pt x="17" y="20"/>
                    <a:pt x="17" y="20"/>
                  </a:cubicBezTo>
                  <a:cubicBezTo>
                    <a:pt x="17" y="19"/>
                    <a:pt x="20" y="19"/>
                    <a:pt x="21" y="19"/>
                  </a:cubicBezTo>
                  <a:cubicBezTo>
                    <a:pt x="23" y="17"/>
                    <a:pt x="32" y="16"/>
                    <a:pt x="33" y="13"/>
                  </a:cubicBezTo>
                  <a:cubicBezTo>
                    <a:pt x="35" y="13"/>
                    <a:pt x="35" y="13"/>
                    <a:pt x="35" y="13"/>
                  </a:cubicBezTo>
                  <a:cubicBezTo>
                    <a:pt x="35" y="10"/>
                    <a:pt x="33" y="11"/>
                    <a:pt x="32" y="11"/>
                  </a:cubicBezTo>
                  <a:cubicBezTo>
                    <a:pt x="32" y="10"/>
                    <a:pt x="32" y="10"/>
                    <a:pt x="32" y="10"/>
                  </a:cubicBezTo>
                  <a:cubicBezTo>
                    <a:pt x="33" y="10"/>
                    <a:pt x="33" y="10"/>
                    <a:pt x="33" y="10"/>
                  </a:cubicBezTo>
                  <a:cubicBezTo>
                    <a:pt x="33" y="10"/>
                    <a:pt x="33" y="10"/>
                    <a:pt x="33" y="8"/>
                  </a:cubicBezTo>
                  <a:cubicBezTo>
                    <a:pt x="32" y="7"/>
                    <a:pt x="32" y="4"/>
                    <a:pt x="30" y="0"/>
                  </a:cubicBezTo>
                  <a:cubicBezTo>
                    <a:pt x="29" y="2"/>
                    <a:pt x="26" y="4"/>
                    <a:pt x="24" y="5"/>
                  </a:cubicBezTo>
                  <a:cubicBezTo>
                    <a:pt x="21" y="7"/>
                    <a:pt x="17" y="11"/>
                    <a:pt x="15" y="11"/>
                  </a:cubicBezTo>
                  <a:cubicBezTo>
                    <a:pt x="14" y="11"/>
                    <a:pt x="11" y="10"/>
                    <a:pt x="9" y="10"/>
                  </a:cubicBezTo>
                  <a:cubicBezTo>
                    <a:pt x="9" y="8"/>
                    <a:pt x="9" y="8"/>
                    <a:pt x="8" y="7"/>
                  </a:cubicBezTo>
                  <a:cubicBezTo>
                    <a:pt x="6" y="7"/>
                    <a:pt x="6" y="8"/>
                    <a:pt x="6" y="7"/>
                  </a:cubicBezTo>
                </a:path>
              </a:pathLst>
            </a:custGeom>
            <a:grpFill/>
            <a:ln w="6350" cmpd="sng">
              <a:solidFill>
                <a:schemeClr val="bg1"/>
              </a:solidFill>
              <a:round/>
              <a:headEnd/>
              <a:tailEnd/>
            </a:ln>
          </p:spPr>
          <p:txBody>
            <a:bodyPr/>
            <a:lstStyle/>
            <a:p>
              <a:endParaRPr lang="en-GB"/>
            </a:p>
          </p:txBody>
        </p:sp>
        <p:sp>
          <p:nvSpPr>
            <p:cNvPr id="149" name="Freeform 92">
              <a:extLst>
                <a:ext uri="{FF2B5EF4-FFF2-40B4-BE49-F238E27FC236}">
                  <a16:creationId xmlns:a16="http://schemas.microsoft.com/office/drawing/2014/main" id="{9E5CDCC3-8A12-1FBE-F82A-713FC1A850D8}"/>
                </a:ext>
              </a:extLst>
            </p:cNvPr>
            <p:cNvSpPr>
              <a:spLocks noGrp="1" noRot="1" noMove="1" noResize="1" noEditPoints="1" noAdjustHandles="1" noChangeArrowheads="1" noChangeShapeType="1"/>
            </p:cNvSpPr>
            <p:nvPr/>
          </p:nvSpPr>
          <p:spPr bwMode="auto">
            <a:xfrm>
              <a:off x="5965155" y="4761523"/>
              <a:ext cx="265119" cy="422575"/>
            </a:xfrm>
            <a:custGeom>
              <a:avLst/>
              <a:gdLst/>
              <a:ahLst/>
              <a:cxnLst>
                <a:cxn ang="0">
                  <a:pos x="5" y="136"/>
                </a:cxn>
                <a:cxn ang="0">
                  <a:pos x="0" y="126"/>
                </a:cxn>
                <a:cxn ang="0">
                  <a:pos x="0" y="92"/>
                </a:cxn>
                <a:cxn ang="0">
                  <a:pos x="8" y="81"/>
                </a:cxn>
                <a:cxn ang="0">
                  <a:pos x="12" y="78"/>
                </a:cxn>
                <a:cxn ang="0">
                  <a:pos x="18" y="73"/>
                </a:cxn>
                <a:cxn ang="0">
                  <a:pos x="33" y="69"/>
                </a:cxn>
                <a:cxn ang="0">
                  <a:pos x="49" y="48"/>
                </a:cxn>
                <a:cxn ang="0">
                  <a:pos x="53" y="41"/>
                </a:cxn>
                <a:cxn ang="0">
                  <a:pos x="38" y="38"/>
                </a:cxn>
                <a:cxn ang="0">
                  <a:pos x="23" y="30"/>
                </a:cxn>
                <a:cxn ang="0">
                  <a:pos x="18" y="25"/>
                </a:cxn>
                <a:cxn ang="0">
                  <a:pos x="15" y="20"/>
                </a:cxn>
                <a:cxn ang="0">
                  <a:pos x="15" y="13"/>
                </a:cxn>
                <a:cxn ang="0">
                  <a:pos x="18" y="6"/>
                </a:cxn>
                <a:cxn ang="0">
                  <a:pos x="27" y="17"/>
                </a:cxn>
                <a:cxn ang="0">
                  <a:pos x="41" y="14"/>
                </a:cxn>
                <a:cxn ang="0">
                  <a:pos x="53" y="11"/>
                </a:cxn>
                <a:cxn ang="0">
                  <a:pos x="62" y="8"/>
                </a:cxn>
                <a:cxn ang="0">
                  <a:pos x="79" y="3"/>
                </a:cxn>
                <a:cxn ang="0">
                  <a:pos x="80" y="16"/>
                </a:cxn>
                <a:cxn ang="0">
                  <a:pos x="77" y="24"/>
                </a:cxn>
                <a:cxn ang="0">
                  <a:pos x="68" y="48"/>
                </a:cxn>
                <a:cxn ang="0">
                  <a:pos x="35" y="98"/>
                </a:cxn>
                <a:cxn ang="0">
                  <a:pos x="12" y="122"/>
                </a:cxn>
                <a:cxn ang="0">
                  <a:pos x="5" y="136"/>
                </a:cxn>
              </a:cxnLst>
              <a:rect l="0" t="0" r="r" b="b"/>
              <a:pathLst>
                <a:path w="85" h="136">
                  <a:moveTo>
                    <a:pt x="5" y="136"/>
                  </a:moveTo>
                  <a:cubicBezTo>
                    <a:pt x="3" y="131"/>
                    <a:pt x="0" y="133"/>
                    <a:pt x="0" y="126"/>
                  </a:cubicBezTo>
                  <a:cubicBezTo>
                    <a:pt x="0" y="119"/>
                    <a:pt x="0" y="92"/>
                    <a:pt x="0" y="92"/>
                  </a:cubicBezTo>
                  <a:cubicBezTo>
                    <a:pt x="0" y="92"/>
                    <a:pt x="5" y="84"/>
                    <a:pt x="8" y="81"/>
                  </a:cubicBezTo>
                  <a:cubicBezTo>
                    <a:pt x="9" y="78"/>
                    <a:pt x="9" y="78"/>
                    <a:pt x="12" y="78"/>
                  </a:cubicBezTo>
                  <a:cubicBezTo>
                    <a:pt x="18" y="78"/>
                    <a:pt x="11" y="77"/>
                    <a:pt x="18" y="73"/>
                  </a:cubicBezTo>
                  <a:cubicBezTo>
                    <a:pt x="27" y="69"/>
                    <a:pt x="27" y="77"/>
                    <a:pt x="33" y="69"/>
                  </a:cubicBezTo>
                  <a:cubicBezTo>
                    <a:pt x="39" y="61"/>
                    <a:pt x="42" y="56"/>
                    <a:pt x="49" y="48"/>
                  </a:cubicBezTo>
                  <a:cubicBezTo>
                    <a:pt x="56" y="41"/>
                    <a:pt x="56" y="41"/>
                    <a:pt x="53" y="41"/>
                  </a:cubicBezTo>
                  <a:cubicBezTo>
                    <a:pt x="52" y="41"/>
                    <a:pt x="49" y="42"/>
                    <a:pt x="38" y="38"/>
                  </a:cubicBezTo>
                  <a:cubicBezTo>
                    <a:pt x="27" y="33"/>
                    <a:pt x="26" y="34"/>
                    <a:pt x="23" y="30"/>
                  </a:cubicBezTo>
                  <a:cubicBezTo>
                    <a:pt x="20" y="27"/>
                    <a:pt x="18" y="28"/>
                    <a:pt x="18" y="25"/>
                  </a:cubicBezTo>
                  <a:cubicBezTo>
                    <a:pt x="17" y="22"/>
                    <a:pt x="17" y="24"/>
                    <a:pt x="15" y="20"/>
                  </a:cubicBezTo>
                  <a:cubicBezTo>
                    <a:pt x="14" y="16"/>
                    <a:pt x="12" y="16"/>
                    <a:pt x="15" y="13"/>
                  </a:cubicBezTo>
                  <a:cubicBezTo>
                    <a:pt x="18" y="6"/>
                    <a:pt x="18" y="6"/>
                    <a:pt x="18" y="6"/>
                  </a:cubicBezTo>
                  <a:cubicBezTo>
                    <a:pt x="21" y="11"/>
                    <a:pt x="20" y="14"/>
                    <a:pt x="27" y="17"/>
                  </a:cubicBezTo>
                  <a:cubicBezTo>
                    <a:pt x="32" y="20"/>
                    <a:pt x="33" y="11"/>
                    <a:pt x="41" y="14"/>
                  </a:cubicBezTo>
                  <a:cubicBezTo>
                    <a:pt x="47" y="17"/>
                    <a:pt x="45" y="10"/>
                    <a:pt x="53" y="11"/>
                  </a:cubicBezTo>
                  <a:cubicBezTo>
                    <a:pt x="61" y="11"/>
                    <a:pt x="52" y="8"/>
                    <a:pt x="62" y="8"/>
                  </a:cubicBezTo>
                  <a:cubicBezTo>
                    <a:pt x="73" y="10"/>
                    <a:pt x="74" y="0"/>
                    <a:pt x="79" y="3"/>
                  </a:cubicBezTo>
                  <a:cubicBezTo>
                    <a:pt x="83" y="5"/>
                    <a:pt x="76" y="8"/>
                    <a:pt x="80" y="16"/>
                  </a:cubicBezTo>
                  <a:cubicBezTo>
                    <a:pt x="85" y="22"/>
                    <a:pt x="79" y="13"/>
                    <a:pt x="77" y="24"/>
                  </a:cubicBezTo>
                  <a:cubicBezTo>
                    <a:pt x="77" y="30"/>
                    <a:pt x="73" y="34"/>
                    <a:pt x="68" y="48"/>
                  </a:cubicBezTo>
                  <a:cubicBezTo>
                    <a:pt x="59" y="72"/>
                    <a:pt x="47" y="89"/>
                    <a:pt x="35" y="98"/>
                  </a:cubicBezTo>
                  <a:cubicBezTo>
                    <a:pt x="21" y="109"/>
                    <a:pt x="21" y="111"/>
                    <a:pt x="12" y="122"/>
                  </a:cubicBezTo>
                  <a:cubicBezTo>
                    <a:pt x="5" y="131"/>
                    <a:pt x="9" y="130"/>
                    <a:pt x="5" y="136"/>
                  </a:cubicBezTo>
                </a:path>
              </a:pathLst>
            </a:custGeom>
            <a:grpFill/>
            <a:ln w="6350" cmpd="sng">
              <a:solidFill>
                <a:schemeClr val="bg1"/>
              </a:solidFill>
              <a:round/>
              <a:headEnd/>
              <a:tailEnd/>
            </a:ln>
          </p:spPr>
          <p:txBody>
            <a:bodyPr/>
            <a:lstStyle/>
            <a:p>
              <a:endParaRPr lang="en-GB"/>
            </a:p>
          </p:txBody>
        </p:sp>
        <p:sp>
          <p:nvSpPr>
            <p:cNvPr id="150" name="Freeform 93">
              <a:extLst>
                <a:ext uri="{FF2B5EF4-FFF2-40B4-BE49-F238E27FC236}">
                  <a16:creationId xmlns:a16="http://schemas.microsoft.com/office/drawing/2014/main" id="{A1906DC3-6E40-49A0-84C7-82FC3F5D14A5}"/>
                </a:ext>
              </a:extLst>
            </p:cNvPr>
            <p:cNvSpPr>
              <a:spLocks noGrp="1" noRot="1" noMove="1" noResize="1" noEditPoints="1" noAdjustHandles="1" noChangeArrowheads="1" noChangeShapeType="1"/>
            </p:cNvSpPr>
            <p:nvPr/>
          </p:nvSpPr>
          <p:spPr bwMode="auto">
            <a:xfrm>
              <a:off x="5756274" y="4669938"/>
              <a:ext cx="382414" cy="364732"/>
            </a:xfrm>
            <a:custGeom>
              <a:avLst/>
              <a:gdLst/>
              <a:ahLst/>
              <a:cxnLst>
                <a:cxn ang="0">
                  <a:pos x="26" y="104"/>
                </a:cxn>
                <a:cxn ang="0">
                  <a:pos x="38" y="109"/>
                </a:cxn>
                <a:cxn ang="0">
                  <a:pos x="49" y="114"/>
                </a:cxn>
                <a:cxn ang="0">
                  <a:pos x="53" y="115"/>
                </a:cxn>
                <a:cxn ang="0">
                  <a:pos x="61" y="109"/>
                </a:cxn>
                <a:cxn ang="0">
                  <a:pos x="67" y="109"/>
                </a:cxn>
                <a:cxn ang="0">
                  <a:pos x="75" y="110"/>
                </a:cxn>
                <a:cxn ang="0">
                  <a:pos x="79" y="107"/>
                </a:cxn>
                <a:cxn ang="0">
                  <a:pos x="85" y="103"/>
                </a:cxn>
                <a:cxn ang="0">
                  <a:pos x="101" y="98"/>
                </a:cxn>
                <a:cxn ang="0">
                  <a:pos x="116" y="78"/>
                </a:cxn>
                <a:cxn ang="0">
                  <a:pos x="120" y="70"/>
                </a:cxn>
                <a:cxn ang="0">
                  <a:pos x="105" y="67"/>
                </a:cxn>
                <a:cxn ang="0">
                  <a:pos x="90" y="59"/>
                </a:cxn>
                <a:cxn ang="0">
                  <a:pos x="85" y="54"/>
                </a:cxn>
                <a:cxn ang="0">
                  <a:pos x="82" y="50"/>
                </a:cxn>
                <a:cxn ang="0">
                  <a:pos x="82" y="42"/>
                </a:cxn>
                <a:cxn ang="0">
                  <a:pos x="73" y="40"/>
                </a:cxn>
                <a:cxn ang="0">
                  <a:pos x="78" y="26"/>
                </a:cxn>
                <a:cxn ang="0">
                  <a:pos x="72" y="17"/>
                </a:cxn>
                <a:cxn ang="0">
                  <a:pos x="64" y="9"/>
                </a:cxn>
                <a:cxn ang="0">
                  <a:pos x="56" y="6"/>
                </a:cxn>
                <a:cxn ang="0">
                  <a:pos x="52" y="6"/>
                </a:cxn>
                <a:cxn ang="0">
                  <a:pos x="44" y="3"/>
                </a:cxn>
                <a:cxn ang="0">
                  <a:pos x="38" y="7"/>
                </a:cxn>
                <a:cxn ang="0">
                  <a:pos x="32" y="7"/>
                </a:cxn>
                <a:cxn ang="0">
                  <a:pos x="29" y="23"/>
                </a:cxn>
                <a:cxn ang="0">
                  <a:pos x="21" y="31"/>
                </a:cxn>
                <a:cxn ang="0">
                  <a:pos x="18" y="43"/>
                </a:cxn>
                <a:cxn ang="0">
                  <a:pos x="14" y="43"/>
                </a:cxn>
                <a:cxn ang="0">
                  <a:pos x="14" y="51"/>
                </a:cxn>
                <a:cxn ang="0">
                  <a:pos x="9" y="67"/>
                </a:cxn>
                <a:cxn ang="0">
                  <a:pos x="5" y="70"/>
                </a:cxn>
                <a:cxn ang="0">
                  <a:pos x="12" y="78"/>
                </a:cxn>
                <a:cxn ang="0">
                  <a:pos x="18" y="87"/>
                </a:cxn>
                <a:cxn ang="0">
                  <a:pos x="24" y="96"/>
                </a:cxn>
                <a:cxn ang="0">
                  <a:pos x="26" y="104"/>
                </a:cxn>
              </a:cxnLst>
              <a:rect l="0" t="0" r="r" b="b"/>
              <a:pathLst>
                <a:path w="123" h="117">
                  <a:moveTo>
                    <a:pt x="26" y="104"/>
                  </a:moveTo>
                  <a:cubicBezTo>
                    <a:pt x="31" y="109"/>
                    <a:pt x="31" y="101"/>
                    <a:pt x="38" y="109"/>
                  </a:cubicBezTo>
                  <a:cubicBezTo>
                    <a:pt x="46" y="117"/>
                    <a:pt x="46" y="112"/>
                    <a:pt x="49" y="114"/>
                  </a:cubicBezTo>
                  <a:cubicBezTo>
                    <a:pt x="52" y="115"/>
                    <a:pt x="53" y="114"/>
                    <a:pt x="53" y="115"/>
                  </a:cubicBezTo>
                  <a:cubicBezTo>
                    <a:pt x="56" y="117"/>
                    <a:pt x="55" y="112"/>
                    <a:pt x="61" y="109"/>
                  </a:cubicBezTo>
                  <a:cubicBezTo>
                    <a:pt x="66" y="106"/>
                    <a:pt x="66" y="107"/>
                    <a:pt x="67" y="109"/>
                  </a:cubicBezTo>
                  <a:cubicBezTo>
                    <a:pt x="69" y="110"/>
                    <a:pt x="72" y="110"/>
                    <a:pt x="75" y="110"/>
                  </a:cubicBezTo>
                  <a:cubicBezTo>
                    <a:pt x="76" y="107"/>
                    <a:pt x="76" y="107"/>
                    <a:pt x="79" y="107"/>
                  </a:cubicBezTo>
                  <a:cubicBezTo>
                    <a:pt x="85" y="107"/>
                    <a:pt x="78" y="106"/>
                    <a:pt x="85" y="103"/>
                  </a:cubicBezTo>
                  <a:cubicBezTo>
                    <a:pt x="94" y="98"/>
                    <a:pt x="94" y="106"/>
                    <a:pt x="101" y="98"/>
                  </a:cubicBezTo>
                  <a:cubicBezTo>
                    <a:pt x="107" y="90"/>
                    <a:pt x="110" y="85"/>
                    <a:pt x="116" y="78"/>
                  </a:cubicBezTo>
                  <a:cubicBezTo>
                    <a:pt x="123" y="70"/>
                    <a:pt x="123" y="70"/>
                    <a:pt x="120" y="70"/>
                  </a:cubicBezTo>
                  <a:cubicBezTo>
                    <a:pt x="119" y="70"/>
                    <a:pt x="116" y="71"/>
                    <a:pt x="105" y="67"/>
                  </a:cubicBezTo>
                  <a:cubicBezTo>
                    <a:pt x="94" y="62"/>
                    <a:pt x="93" y="64"/>
                    <a:pt x="90" y="59"/>
                  </a:cubicBezTo>
                  <a:cubicBezTo>
                    <a:pt x="87" y="56"/>
                    <a:pt x="85" y="57"/>
                    <a:pt x="85" y="54"/>
                  </a:cubicBezTo>
                  <a:cubicBezTo>
                    <a:pt x="84" y="51"/>
                    <a:pt x="84" y="53"/>
                    <a:pt x="82" y="50"/>
                  </a:cubicBezTo>
                  <a:cubicBezTo>
                    <a:pt x="81" y="45"/>
                    <a:pt x="79" y="45"/>
                    <a:pt x="82" y="42"/>
                  </a:cubicBezTo>
                  <a:cubicBezTo>
                    <a:pt x="81" y="37"/>
                    <a:pt x="76" y="43"/>
                    <a:pt x="73" y="40"/>
                  </a:cubicBezTo>
                  <a:cubicBezTo>
                    <a:pt x="73" y="31"/>
                    <a:pt x="75" y="36"/>
                    <a:pt x="78" y="26"/>
                  </a:cubicBezTo>
                  <a:cubicBezTo>
                    <a:pt x="73" y="23"/>
                    <a:pt x="75" y="20"/>
                    <a:pt x="72" y="17"/>
                  </a:cubicBezTo>
                  <a:cubicBezTo>
                    <a:pt x="69" y="15"/>
                    <a:pt x="67" y="9"/>
                    <a:pt x="64" y="9"/>
                  </a:cubicBezTo>
                  <a:cubicBezTo>
                    <a:pt x="62" y="7"/>
                    <a:pt x="61" y="6"/>
                    <a:pt x="56" y="6"/>
                  </a:cubicBezTo>
                  <a:cubicBezTo>
                    <a:pt x="52" y="4"/>
                    <a:pt x="53" y="7"/>
                    <a:pt x="52" y="6"/>
                  </a:cubicBezTo>
                  <a:cubicBezTo>
                    <a:pt x="50" y="3"/>
                    <a:pt x="50" y="12"/>
                    <a:pt x="44" y="3"/>
                  </a:cubicBezTo>
                  <a:cubicBezTo>
                    <a:pt x="41" y="0"/>
                    <a:pt x="41" y="12"/>
                    <a:pt x="38" y="7"/>
                  </a:cubicBezTo>
                  <a:cubicBezTo>
                    <a:pt x="37" y="3"/>
                    <a:pt x="38" y="11"/>
                    <a:pt x="32" y="7"/>
                  </a:cubicBezTo>
                  <a:cubicBezTo>
                    <a:pt x="31" y="17"/>
                    <a:pt x="27" y="18"/>
                    <a:pt x="29" y="23"/>
                  </a:cubicBezTo>
                  <a:cubicBezTo>
                    <a:pt x="23" y="23"/>
                    <a:pt x="24" y="29"/>
                    <a:pt x="21" y="31"/>
                  </a:cubicBezTo>
                  <a:cubicBezTo>
                    <a:pt x="18" y="34"/>
                    <a:pt x="20" y="42"/>
                    <a:pt x="18" y="43"/>
                  </a:cubicBezTo>
                  <a:cubicBezTo>
                    <a:pt x="17" y="45"/>
                    <a:pt x="17" y="39"/>
                    <a:pt x="14" y="43"/>
                  </a:cubicBezTo>
                  <a:cubicBezTo>
                    <a:pt x="12" y="48"/>
                    <a:pt x="15" y="46"/>
                    <a:pt x="14" y="51"/>
                  </a:cubicBezTo>
                  <a:cubicBezTo>
                    <a:pt x="11" y="57"/>
                    <a:pt x="15" y="68"/>
                    <a:pt x="9" y="67"/>
                  </a:cubicBezTo>
                  <a:cubicBezTo>
                    <a:pt x="2" y="64"/>
                    <a:pt x="6" y="68"/>
                    <a:pt x="5" y="70"/>
                  </a:cubicBezTo>
                  <a:cubicBezTo>
                    <a:pt x="0" y="73"/>
                    <a:pt x="9" y="71"/>
                    <a:pt x="12" y="78"/>
                  </a:cubicBezTo>
                  <a:cubicBezTo>
                    <a:pt x="15" y="82"/>
                    <a:pt x="17" y="79"/>
                    <a:pt x="18" y="87"/>
                  </a:cubicBezTo>
                  <a:cubicBezTo>
                    <a:pt x="20" y="95"/>
                    <a:pt x="20" y="95"/>
                    <a:pt x="24" y="96"/>
                  </a:cubicBezTo>
                  <a:cubicBezTo>
                    <a:pt x="27" y="96"/>
                    <a:pt x="24" y="98"/>
                    <a:pt x="26" y="104"/>
                  </a:cubicBezTo>
                </a:path>
              </a:pathLst>
            </a:custGeom>
            <a:grpFill/>
            <a:ln w="6350" cmpd="sng">
              <a:solidFill>
                <a:schemeClr val="bg1"/>
              </a:solidFill>
              <a:round/>
              <a:headEnd/>
              <a:tailEnd/>
            </a:ln>
          </p:spPr>
          <p:txBody>
            <a:bodyPr/>
            <a:lstStyle/>
            <a:p>
              <a:endParaRPr lang="en-GB"/>
            </a:p>
          </p:txBody>
        </p:sp>
        <p:sp>
          <p:nvSpPr>
            <p:cNvPr id="151" name="Freeform 94">
              <a:extLst>
                <a:ext uri="{FF2B5EF4-FFF2-40B4-BE49-F238E27FC236}">
                  <a16:creationId xmlns:a16="http://schemas.microsoft.com/office/drawing/2014/main" id="{427283EC-C27B-767A-50E8-9237E47D2325}"/>
                </a:ext>
              </a:extLst>
            </p:cNvPr>
            <p:cNvSpPr>
              <a:spLocks noGrp="1" noRot="1" noMove="1" noResize="1" noEditPoints="1" noAdjustHandles="1" noChangeArrowheads="1" noChangeShapeType="1"/>
            </p:cNvSpPr>
            <p:nvPr/>
          </p:nvSpPr>
          <p:spPr bwMode="auto">
            <a:xfrm>
              <a:off x="5843040" y="4579960"/>
              <a:ext cx="171925" cy="181563"/>
            </a:xfrm>
            <a:custGeom>
              <a:avLst/>
              <a:gdLst/>
              <a:ahLst/>
              <a:cxnLst>
                <a:cxn ang="0">
                  <a:pos x="4" y="37"/>
                </a:cxn>
                <a:cxn ang="0">
                  <a:pos x="10" y="37"/>
                </a:cxn>
                <a:cxn ang="0">
                  <a:pos x="16" y="32"/>
                </a:cxn>
                <a:cxn ang="0">
                  <a:pos x="23" y="35"/>
                </a:cxn>
                <a:cxn ang="0">
                  <a:pos x="28" y="35"/>
                </a:cxn>
                <a:cxn ang="0">
                  <a:pos x="36" y="38"/>
                </a:cxn>
                <a:cxn ang="0">
                  <a:pos x="43" y="46"/>
                </a:cxn>
                <a:cxn ang="0">
                  <a:pos x="49" y="55"/>
                </a:cxn>
                <a:cxn ang="0">
                  <a:pos x="55" y="52"/>
                </a:cxn>
                <a:cxn ang="0">
                  <a:pos x="51" y="49"/>
                </a:cxn>
                <a:cxn ang="0">
                  <a:pos x="49" y="46"/>
                </a:cxn>
                <a:cxn ang="0">
                  <a:pos x="46" y="43"/>
                </a:cxn>
                <a:cxn ang="0">
                  <a:pos x="42" y="37"/>
                </a:cxn>
                <a:cxn ang="0">
                  <a:pos x="36" y="32"/>
                </a:cxn>
                <a:cxn ang="0">
                  <a:pos x="31" y="27"/>
                </a:cxn>
                <a:cxn ang="0">
                  <a:pos x="28" y="30"/>
                </a:cxn>
                <a:cxn ang="0">
                  <a:pos x="25" y="23"/>
                </a:cxn>
                <a:cxn ang="0">
                  <a:pos x="19" y="0"/>
                </a:cxn>
                <a:cxn ang="0">
                  <a:pos x="11" y="7"/>
                </a:cxn>
                <a:cxn ang="0">
                  <a:pos x="7" y="12"/>
                </a:cxn>
                <a:cxn ang="0">
                  <a:pos x="2" y="29"/>
                </a:cxn>
                <a:cxn ang="0">
                  <a:pos x="4" y="37"/>
                </a:cxn>
              </a:cxnLst>
              <a:rect l="0" t="0" r="r" b="b"/>
              <a:pathLst>
                <a:path w="55" h="58">
                  <a:moveTo>
                    <a:pt x="4" y="37"/>
                  </a:moveTo>
                  <a:cubicBezTo>
                    <a:pt x="10" y="40"/>
                    <a:pt x="8" y="32"/>
                    <a:pt x="10" y="37"/>
                  </a:cubicBezTo>
                  <a:cubicBezTo>
                    <a:pt x="13" y="41"/>
                    <a:pt x="13" y="29"/>
                    <a:pt x="16" y="32"/>
                  </a:cubicBezTo>
                  <a:cubicBezTo>
                    <a:pt x="22" y="41"/>
                    <a:pt x="22" y="32"/>
                    <a:pt x="23" y="35"/>
                  </a:cubicBezTo>
                  <a:cubicBezTo>
                    <a:pt x="25" y="37"/>
                    <a:pt x="23" y="34"/>
                    <a:pt x="28" y="35"/>
                  </a:cubicBezTo>
                  <a:cubicBezTo>
                    <a:pt x="33" y="35"/>
                    <a:pt x="34" y="37"/>
                    <a:pt x="36" y="38"/>
                  </a:cubicBezTo>
                  <a:cubicBezTo>
                    <a:pt x="39" y="38"/>
                    <a:pt x="40" y="44"/>
                    <a:pt x="43" y="46"/>
                  </a:cubicBezTo>
                  <a:cubicBezTo>
                    <a:pt x="46" y="49"/>
                    <a:pt x="45" y="52"/>
                    <a:pt x="49" y="55"/>
                  </a:cubicBezTo>
                  <a:cubicBezTo>
                    <a:pt x="51" y="54"/>
                    <a:pt x="51" y="58"/>
                    <a:pt x="55" y="52"/>
                  </a:cubicBezTo>
                  <a:cubicBezTo>
                    <a:pt x="54" y="50"/>
                    <a:pt x="52" y="52"/>
                    <a:pt x="51" y="49"/>
                  </a:cubicBezTo>
                  <a:cubicBezTo>
                    <a:pt x="51" y="47"/>
                    <a:pt x="51" y="49"/>
                    <a:pt x="49" y="46"/>
                  </a:cubicBezTo>
                  <a:cubicBezTo>
                    <a:pt x="46" y="40"/>
                    <a:pt x="48" y="46"/>
                    <a:pt x="46" y="43"/>
                  </a:cubicBezTo>
                  <a:cubicBezTo>
                    <a:pt x="45" y="38"/>
                    <a:pt x="45" y="44"/>
                    <a:pt x="42" y="37"/>
                  </a:cubicBezTo>
                  <a:cubicBezTo>
                    <a:pt x="37" y="30"/>
                    <a:pt x="39" y="37"/>
                    <a:pt x="36" y="32"/>
                  </a:cubicBezTo>
                  <a:cubicBezTo>
                    <a:pt x="34" y="27"/>
                    <a:pt x="34" y="35"/>
                    <a:pt x="31" y="27"/>
                  </a:cubicBezTo>
                  <a:cubicBezTo>
                    <a:pt x="28" y="21"/>
                    <a:pt x="29" y="30"/>
                    <a:pt x="28" y="30"/>
                  </a:cubicBezTo>
                  <a:cubicBezTo>
                    <a:pt x="28" y="29"/>
                    <a:pt x="28" y="27"/>
                    <a:pt x="25" y="23"/>
                  </a:cubicBezTo>
                  <a:cubicBezTo>
                    <a:pt x="23" y="18"/>
                    <a:pt x="23" y="7"/>
                    <a:pt x="19" y="0"/>
                  </a:cubicBezTo>
                  <a:cubicBezTo>
                    <a:pt x="16" y="9"/>
                    <a:pt x="13" y="4"/>
                    <a:pt x="11" y="7"/>
                  </a:cubicBezTo>
                  <a:cubicBezTo>
                    <a:pt x="8" y="13"/>
                    <a:pt x="5" y="6"/>
                    <a:pt x="7" y="12"/>
                  </a:cubicBezTo>
                  <a:cubicBezTo>
                    <a:pt x="7" y="21"/>
                    <a:pt x="4" y="26"/>
                    <a:pt x="2" y="29"/>
                  </a:cubicBezTo>
                  <a:cubicBezTo>
                    <a:pt x="0" y="30"/>
                    <a:pt x="4" y="34"/>
                    <a:pt x="4" y="37"/>
                  </a:cubicBezTo>
                </a:path>
              </a:pathLst>
            </a:custGeom>
            <a:grpFill/>
            <a:ln w="6350" cmpd="sng">
              <a:solidFill>
                <a:schemeClr val="bg1"/>
              </a:solidFill>
              <a:round/>
              <a:headEnd/>
              <a:tailEnd/>
            </a:ln>
          </p:spPr>
          <p:txBody>
            <a:bodyPr/>
            <a:lstStyle/>
            <a:p>
              <a:endParaRPr lang="en-GB"/>
            </a:p>
          </p:txBody>
        </p:sp>
        <p:sp>
          <p:nvSpPr>
            <p:cNvPr id="152" name="Freeform 95">
              <a:extLst>
                <a:ext uri="{FF2B5EF4-FFF2-40B4-BE49-F238E27FC236}">
                  <a16:creationId xmlns:a16="http://schemas.microsoft.com/office/drawing/2014/main" id="{24A3A45E-FAA5-8524-00F6-E8AEF389C855}"/>
                </a:ext>
              </a:extLst>
            </p:cNvPr>
            <p:cNvSpPr>
              <a:spLocks noGrp="1" noRot="1" noMove="1" noResize="1" noEditPoints="1" noAdjustHandles="1" noChangeArrowheads="1" noChangeShapeType="1"/>
            </p:cNvSpPr>
            <p:nvPr/>
          </p:nvSpPr>
          <p:spPr bwMode="auto">
            <a:xfrm>
              <a:off x="5982830" y="4742242"/>
              <a:ext cx="44990" cy="65877"/>
            </a:xfrm>
            <a:custGeom>
              <a:avLst/>
              <a:gdLst/>
              <a:ahLst/>
              <a:cxnLst>
                <a:cxn ang="0">
                  <a:pos x="9" y="19"/>
                </a:cxn>
                <a:cxn ang="0">
                  <a:pos x="0" y="17"/>
                </a:cxn>
                <a:cxn ang="0">
                  <a:pos x="5" y="3"/>
                </a:cxn>
                <a:cxn ang="0">
                  <a:pos x="11" y="0"/>
                </a:cxn>
                <a:cxn ang="0">
                  <a:pos x="11" y="10"/>
                </a:cxn>
                <a:cxn ang="0">
                  <a:pos x="12" y="13"/>
                </a:cxn>
                <a:cxn ang="0">
                  <a:pos x="9" y="19"/>
                </a:cxn>
              </a:cxnLst>
              <a:rect l="0" t="0" r="r" b="b"/>
              <a:pathLst>
                <a:path w="14" h="21">
                  <a:moveTo>
                    <a:pt x="9" y="19"/>
                  </a:moveTo>
                  <a:cubicBezTo>
                    <a:pt x="8" y="14"/>
                    <a:pt x="3" y="21"/>
                    <a:pt x="0" y="17"/>
                  </a:cubicBezTo>
                  <a:cubicBezTo>
                    <a:pt x="0" y="8"/>
                    <a:pt x="2" y="13"/>
                    <a:pt x="5" y="3"/>
                  </a:cubicBezTo>
                  <a:cubicBezTo>
                    <a:pt x="6" y="2"/>
                    <a:pt x="6" y="6"/>
                    <a:pt x="11" y="0"/>
                  </a:cubicBezTo>
                  <a:cubicBezTo>
                    <a:pt x="12" y="5"/>
                    <a:pt x="14" y="6"/>
                    <a:pt x="11" y="10"/>
                  </a:cubicBezTo>
                  <a:cubicBezTo>
                    <a:pt x="3" y="14"/>
                    <a:pt x="9" y="11"/>
                    <a:pt x="12" y="13"/>
                  </a:cubicBezTo>
                  <a:cubicBezTo>
                    <a:pt x="9" y="19"/>
                    <a:pt x="9" y="19"/>
                    <a:pt x="9" y="19"/>
                  </a:cubicBezTo>
                  <a:close/>
                </a:path>
              </a:pathLst>
            </a:custGeom>
            <a:grpFill/>
            <a:ln w="6350" cmpd="sng">
              <a:solidFill>
                <a:schemeClr val="bg1"/>
              </a:solidFill>
              <a:round/>
              <a:headEnd/>
              <a:tailEnd/>
            </a:ln>
          </p:spPr>
          <p:txBody>
            <a:bodyPr/>
            <a:lstStyle/>
            <a:p>
              <a:endParaRPr lang="en-GB"/>
            </a:p>
          </p:txBody>
        </p:sp>
        <p:sp>
          <p:nvSpPr>
            <p:cNvPr id="153" name="Freeform 96">
              <a:extLst>
                <a:ext uri="{FF2B5EF4-FFF2-40B4-BE49-F238E27FC236}">
                  <a16:creationId xmlns:a16="http://schemas.microsoft.com/office/drawing/2014/main" id="{CE3295B1-0DF1-791C-8808-227A24C655F3}"/>
                </a:ext>
              </a:extLst>
            </p:cNvPr>
            <p:cNvSpPr>
              <a:spLocks noGrp="1" noRot="1" noMove="1" noResize="1" noEditPoints="1" noAdjustHandles="1" noChangeArrowheads="1" noChangeShapeType="1"/>
            </p:cNvSpPr>
            <p:nvPr/>
          </p:nvSpPr>
          <p:spPr bwMode="auto">
            <a:xfrm>
              <a:off x="5251745" y="4960760"/>
              <a:ext cx="482035" cy="600925"/>
            </a:xfrm>
            <a:custGeom>
              <a:avLst/>
              <a:gdLst/>
              <a:ahLst/>
              <a:cxnLst>
                <a:cxn ang="0">
                  <a:pos x="138" y="114"/>
                </a:cxn>
                <a:cxn ang="0">
                  <a:pos x="148" y="136"/>
                </a:cxn>
                <a:cxn ang="0">
                  <a:pos x="130" y="148"/>
                </a:cxn>
                <a:cxn ang="0">
                  <a:pos x="129" y="170"/>
                </a:cxn>
                <a:cxn ang="0">
                  <a:pos x="141" y="181"/>
                </a:cxn>
                <a:cxn ang="0">
                  <a:pos x="132" y="182"/>
                </a:cxn>
                <a:cxn ang="0">
                  <a:pos x="119" y="171"/>
                </a:cxn>
                <a:cxn ang="0">
                  <a:pos x="107" y="171"/>
                </a:cxn>
                <a:cxn ang="0">
                  <a:pos x="93" y="162"/>
                </a:cxn>
                <a:cxn ang="0">
                  <a:pos x="84" y="164"/>
                </a:cxn>
                <a:cxn ang="0">
                  <a:pos x="78" y="153"/>
                </a:cxn>
                <a:cxn ang="0">
                  <a:pos x="77" y="128"/>
                </a:cxn>
                <a:cxn ang="0">
                  <a:pos x="64" y="123"/>
                </a:cxn>
                <a:cxn ang="0">
                  <a:pos x="57" y="133"/>
                </a:cxn>
                <a:cxn ang="0">
                  <a:pos x="41" y="133"/>
                </a:cxn>
                <a:cxn ang="0">
                  <a:pos x="35" y="117"/>
                </a:cxn>
                <a:cxn ang="0">
                  <a:pos x="8" y="112"/>
                </a:cxn>
                <a:cxn ang="0">
                  <a:pos x="0" y="112"/>
                </a:cxn>
                <a:cxn ang="0">
                  <a:pos x="8" y="101"/>
                </a:cxn>
                <a:cxn ang="0">
                  <a:pos x="19" y="103"/>
                </a:cxn>
                <a:cxn ang="0">
                  <a:pos x="32" y="86"/>
                </a:cxn>
                <a:cxn ang="0">
                  <a:pos x="46" y="53"/>
                </a:cxn>
                <a:cxn ang="0">
                  <a:pos x="48" y="30"/>
                </a:cxn>
                <a:cxn ang="0">
                  <a:pos x="52" y="13"/>
                </a:cxn>
                <a:cxn ang="0">
                  <a:pos x="67" y="13"/>
                </a:cxn>
                <a:cxn ang="0">
                  <a:pos x="93" y="8"/>
                </a:cxn>
                <a:cxn ang="0">
                  <a:pos x="116" y="6"/>
                </a:cxn>
                <a:cxn ang="0">
                  <a:pos x="130" y="13"/>
                </a:cxn>
                <a:cxn ang="0">
                  <a:pos x="142" y="14"/>
                </a:cxn>
                <a:cxn ang="0">
                  <a:pos x="150" y="33"/>
                </a:cxn>
                <a:cxn ang="0">
                  <a:pos x="139" y="69"/>
                </a:cxn>
                <a:cxn ang="0">
                  <a:pos x="133" y="83"/>
                </a:cxn>
                <a:cxn ang="0">
                  <a:pos x="138" y="100"/>
                </a:cxn>
              </a:cxnLst>
              <a:rect l="0" t="0" r="r" b="b"/>
              <a:pathLst>
                <a:path w="155" h="193">
                  <a:moveTo>
                    <a:pt x="138" y="100"/>
                  </a:moveTo>
                  <a:cubicBezTo>
                    <a:pt x="136" y="106"/>
                    <a:pt x="139" y="109"/>
                    <a:pt x="138" y="114"/>
                  </a:cubicBezTo>
                  <a:cubicBezTo>
                    <a:pt x="136" y="119"/>
                    <a:pt x="144" y="125"/>
                    <a:pt x="145" y="128"/>
                  </a:cubicBezTo>
                  <a:cubicBezTo>
                    <a:pt x="145" y="133"/>
                    <a:pt x="147" y="134"/>
                    <a:pt x="148" y="136"/>
                  </a:cubicBezTo>
                  <a:cubicBezTo>
                    <a:pt x="142" y="137"/>
                    <a:pt x="133" y="136"/>
                    <a:pt x="133" y="140"/>
                  </a:cubicBezTo>
                  <a:cubicBezTo>
                    <a:pt x="133" y="147"/>
                    <a:pt x="127" y="145"/>
                    <a:pt x="130" y="148"/>
                  </a:cubicBezTo>
                  <a:cubicBezTo>
                    <a:pt x="135" y="154"/>
                    <a:pt x="129" y="153"/>
                    <a:pt x="130" y="157"/>
                  </a:cubicBezTo>
                  <a:cubicBezTo>
                    <a:pt x="133" y="161"/>
                    <a:pt x="127" y="167"/>
                    <a:pt x="129" y="170"/>
                  </a:cubicBezTo>
                  <a:cubicBezTo>
                    <a:pt x="130" y="173"/>
                    <a:pt x="132" y="176"/>
                    <a:pt x="135" y="178"/>
                  </a:cubicBezTo>
                  <a:cubicBezTo>
                    <a:pt x="139" y="179"/>
                    <a:pt x="141" y="168"/>
                    <a:pt x="141" y="181"/>
                  </a:cubicBezTo>
                  <a:cubicBezTo>
                    <a:pt x="139" y="193"/>
                    <a:pt x="139" y="184"/>
                    <a:pt x="138" y="186"/>
                  </a:cubicBezTo>
                  <a:cubicBezTo>
                    <a:pt x="135" y="189"/>
                    <a:pt x="135" y="189"/>
                    <a:pt x="132" y="182"/>
                  </a:cubicBezTo>
                  <a:cubicBezTo>
                    <a:pt x="129" y="178"/>
                    <a:pt x="127" y="176"/>
                    <a:pt x="124" y="176"/>
                  </a:cubicBezTo>
                  <a:cubicBezTo>
                    <a:pt x="122" y="176"/>
                    <a:pt x="121" y="173"/>
                    <a:pt x="119" y="171"/>
                  </a:cubicBezTo>
                  <a:cubicBezTo>
                    <a:pt x="119" y="168"/>
                    <a:pt x="118" y="167"/>
                    <a:pt x="118" y="171"/>
                  </a:cubicBezTo>
                  <a:cubicBezTo>
                    <a:pt x="116" y="175"/>
                    <a:pt x="115" y="173"/>
                    <a:pt x="107" y="171"/>
                  </a:cubicBezTo>
                  <a:cubicBezTo>
                    <a:pt x="101" y="170"/>
                    <a:pt x="109" y="162"/>
                    <a:pt x="101" y="167"/>
                  </a:cubicBezTo>
                  <a:cubicBezTo>
                    <a:pt x="95" y="170"/>
                    <a:pt x="101" y="162"/>
                    <a:pt x="93" y="162"/>
                  </a:cubicBezTo>
                  <a:cubicBezTo>
                    <a:pt x="93" y="164"/>
                    <a:pt x="93" y="164"/>
                    <a:pt x="90" y="164"/>
                  </a:cubicBezTo>
                  <a:cubicBezTo>
                    <a:pt x="89" y="162"/>
                    <a:pt x="87" y="165"/>
                    <a:pt x="84" y="164"/>
                  </a:cubicBezTo>
                  <a:cubicBezTo>
                    <a:pt x="81" y="164"/>
                    <a:pt x="83" y="167"/>
                    <a:pt x="80" y="167"/>
                  </a:cubicBezTo>
                  <a:cubicBezTo>
                    <a:pt x="77" y="165"/>
                    <a:pt x="83" y="159"/>
                    <a:pt x="78" y="153"/>
                  </a:cubicBezTo>
                  <a:cubicBezTo>
                    <a:pt x="74" y="147"/>
                    <a:pt x="78" y="140"/>
                    <a:pt x="77" y="136"/>
                  </a:cubicBezTo>
                  <a:cubicBezTo>
                    <a:pt x="75" y="131"/>
                    <a:pt x="77" y="131"/>
                    <a:pt x="77" y="128"/>
                  </a:cubicBezTo>
                  <a:cubicBezTo>
                    <a:pt x="77" y="125"/>
                    <a:pt x="64" y="129"/>
                    <a:pt x="67" y="125"/>
                  </a:cubicBezTo>
                  <a:cubicBezTo>
                    <a:pt x="67" y="123"/>
                    <a:pt x="66" y="122"/>
                    <a:pt x="64" y="123"/>
                  </a:cubicBezTo>
                  <a:cubicBezTo>
                    <a:pt x="63" y="125"/>
                    <a:pt x="58" y="122"/>
                    <a:pt x="58" y="126"/>
                  </a:cubicBezTo>
                  <a:cubicBezTo>
                    <a:pt x="58" y="131"/>
                    <a:pt x="57" y="128"/>
                    <a:pt x="57" y="133"/>
                  </a:cubicBezTo>
                  <a:cubicBezTo>
                    <a:pt x="58" y="136"/>
                    <a:pt x="54" y="134"/>
                    <a:pt x="52" y="134"/>
                  </a:cubicBezTo>
                  <a:cubicBezTo>
                    <a:pt x="51" y="133"/>
                    <a:pt x="43" y="137"/>
                    <a:pt x="41" y="133"/>
                  </a:cubicBezTo>
                  <a:cubicBezTo>
                    <a:pt x="40" y="128"/>
                    <a:pt x="38" y="129"/>
                    <a:pt x="38" y="125"/>
                  </a:cubicBezTo>
                  <a:cubicBezTo>
                    <a:pt x="38" y="122"/>
                    <a:pt x="37" y="122"/>
                    <a:pt x="35" y="117"/>
                  </a:cubicBezTo>
                  <a:cubicBezTo>
                    <a:pt x="35" y="112"/>
                    <a:pt x="35" y="112"/>
                    <a:pt x="25" y="114"/>
                  </a:cubicBezTo>
                  <a:cubicBezTo>
                    <a:pt x="12" y="114"/>
                    <a:pt x="14" y="112"/>
                    <a:pt x="8" y="112"/>
                  </a:cubicBezTo>
                  <a:cubicBezTo>
                    <a:pt x="6" y="112"/>
                    <a:pt x="6" y="112"/>
                    <a:pt x="3" y="112"/>
                  </a:cubicBezTo>
                  <a:cubicBezTo>
                    <a:pt x="2" y="114"/>
                    <a:pt x="2" y="114"/>
                    <a:pt x="0" y="112"/>
                  </a:cubicBezTo>
                  <a:cubicBezTo>
                    <a:pt x="5" y="112"/>
                    <a:pt x="2" y="106"/>
                    <a:pt x="3" y="103"/>
                  </a:cubicBezTo>
                  <a:cubicBezTo>
                    <a:pt x="6" y="101"/>
                    <a:pt x="6" y="101"/>
                    <a:pt x="8" y="101"/>
                  </a:cubicBezTo>
                  <a:cubicBezTo>
                    <a:pt x="11" y="106"/>
                    <a:pt x="14" y="97"/>
                    <a:pt x="17" y="98"/>
                  </a:cubicBezTo>
                  <a:cubicBezTo>
                    <a:pt x="20" y="100"/>
                    <a:pt x="15" y="103"/>
                    <a:pt x="19" y="103"/>
                  </a:cubicBezTo>
                  <a:cubicBezTo>
                    <a:pt x="23" y="105"/>
                    <a:pt x="26" y="95"/>
                    <a:pt x="28" y="95"/>
                  </a:cubicBezTo>
                  <a:cubicBezTo>
                    <a:pt x="31" y="95"/>
                    <a:pt x="34" y="89"/>
                    <a:pt x="32" y="86"/>
                  </a:cubicBezTo>
                  <a:cubicBezTo>
                    <a:pt x="29" y="80"/>
                    <a:pt x="37" y="67"/>
                    <a:pt x="41" y="66"/>
                  </a:cubicBezTo>
                  <a:cubicBezTo>
                    <a:pt x="46" y="62"/>
                    <a:pt x="43" y="59"/>
                    <a:pt x="46" y="53"/>
                  </a:cubicBezTo>
                  <a:cubicBezTo>
                    <a:pt x="48" y="48"/>
                    <a:pt x="45" y="50"/>
                    <a:pt x="46" y="42"/>
                  </a:cubicBezTo>
                  <a:cubicBezTo>
                    <a:pt x="48" y="34"/>
                    <a:pt x="45" y="36"/>
                    <a:pt x="48" y="30"/>
                  </a:cubicBezTo>
                  <a:cubicBezTo>
                    <a:pt x="52" y="25"/>
                    <a:pt x="52" y="24"/>
                    <a:pt x="52" y="22"/>
                  </a:cubicBezTo>
                  <a:cubicBezTo>
                    <a:pt x="51" y="17"/>
                    <a:pt x="49" y="14"/>
                    <a:pt x="52" y="13"/>
                  </a:cubicBezTo>
                  <a:cubicBezTo>
                    <a:pt x="54" y="11"/>
                    <a:pt x="54" y="3"/>
                    <a:pt x="61" y="6"/>
                  </a:cubicBezTo>
                  <a:cubicBezTo>
                    <a:pt x="67" y="10"/>
                    <a:pt x="64" y="13"/>
                    <a:pt x="67" y="13"/>
                  </a:cubicBezTo>
                  <a:cubicBezTo>
                    <a:pt x="77" y="13"/>
                    <a:pt x="81" y="19"/>
                    <a:pt x="84" y="11"/>
                  </a:cubicBezTo>
                  <a:cubicBezTo>
                    <a:pt x="87" y="3"/>
                    <a:pt x="84" y="14"/>
                    <a:pt x="93" y="8"/>
                  </a:cubicBezTo>
                  <a:cubicBezTo>
                    <a:pt x="101" y="3"/>
                    <a:pt x="101" y="10"/>
                    <a:pt x="104" y="5"/>
                  </a:cubicBezTo>
                  <a:cubicBezTo>
                    <a:pt x="107" y="0"/>
                    <a:pt x="115" y="10"/>
                    <a:pt x="116" y="6"/>
                  </a:cubicBezTo>
                  <a:cubicBezTo>
                    <a:pt x="119" y="3"/>
                    <a:pt x="119" y="6"/>
                    <a:pt x="122" y="6"/>
                  </a:cubicBezTo>
                  <a:cubicBezTo>
                    <a:pt x="125" y="11"/>
                    <a:pt x="129" y="16"/>
                    <a:pt x="130" y="13"/>
                  </a:cubicBezTo>
                  <a:cubicBezTo>
                    <a:pt x="133" y="10"/>
                    <a:pt x="135" y="16"/>
                    <a:pt x="136" y="11"/>
                  </a:cubicBezTo>
                  <a:cubicBezTo>
                    <a:pt x="139" y="8"/>
                    <a:pt x="141" y="10"/>
                    <a:pt x="142" y="14"/>
                  </a:cubicBezTo>
                  <a:cubicBezTo>
                    <a:pt x="145" y="19"/>
                    <a:pt x="145" y="16"/>
                    <a:pt x="148" y="22"/>
                  </a:cubicBezTo>
                  <a:cubicBezTo>
                    <a:pt x="148" y="30"/>
                    <a:pt x="145" y="31"/>
                    <a:pt x="150" y="33"/>
                  </a:cubicBezTo>
                  <a:cubicBezTo>
                    <a:pt x="155" y="36"/>
                    <a:pt x="148" y="39"/>
                    <a:pt x="144" y="44"/>
                  </a:cubicBezTo>
                  <a:cubicBezTo>
                    <a:pt x="139" y="48"/>
                    <a:pt x="139" y="59"/>
                    <a:pt x="139" y="69"/>
                  </a:cubicBezTo>
                  <a:cubicBezTo>
                    <a:pt x="130" y="75"/>
                    <a:pt x="138" y="75"/>
                    <a:pt x="135" y="78"/>
                  </a:cubicBezTo>
                  <a:cubicBezTo>
                    <a:pt x="132" y="80"/>
                    <a:pt x="133" y="80"/>
                    <a:pt x="133" y="83"/>
                  </a:cubicBezTo>
                  <a:cubicBezTo>
                    <a:pt x="135" y="86"/>
                    <a:pt x="136" y="86"/>
                    <a:pt x="135" y="90"/>
                  </a:cubicBezTo>
                  <a:cubicBezTo>
                    <a:pt x="135" y="95"/>
                    <a:pt x="138" y="97"/>
                    <a:pt x="138" y="100"/>
                  </a:cubicBezTo>
                </a:path>
              </a:pathLst>
            </a:custGeom>
            <a:grpFill/>
            <a:ln w="6350" cmpd="sng">
              <a:solidFill>
                <a:schemeClr val="bg1"/>
              </a:solidFill>
              <a:round/>
              <a:headEnd/>
              <a:tailEnd/>
            </a:ln>
          </p:spPr>
          <p:txBody>
            <a:bodyPr/>
            <a:lstStyle/>
            <a:p>
              <a:endParaRPr lang="en-GB"/>
            </a:p>
          </p:txBody>
        </p:sp>
        <p:sp>
          <p:nvSpPr>
            <p:cNvPr id="154" name="Freeform 97">
              <a:extLst>
                <a:ext uri="{FF2B5EF4-FFF2-40B4-BE49-F238E27FC236}">
                  <a16:creationId xmlns:a16="http://schemas.microsoft.com/office/drawing/2014/main" id="{C65B05E2-D769-BE31-1D60-1513D389E15E}"/>
                </a:ext>
              </a:extLst>
            </p:cNvPr>
            <p:cNvSpPr>
              <a:spLocks noGrp="1" noRot="1" noMove="1" noResize="1" noEditPoints="1" noAdjustHandles="1" noChangeArrowheads="1" noChangeShapeType="1"/>
            </p:cNvSpPr>
            <p:nvPr/>
          </p:nvSpPr>
          <p:spPr bwMode="auto">
            <a:xfrm>
              <a:off x="5783589" y="4978435"/>
              <a:ext cx="202455" cy="297249"/>
            </a:xfrm>
            <a:custGeom>
              <a:avLst/>
              <a:gdLst/>
              <a:ahLst/>
              <a:cxnLst>
                <a:cxn ang="0">
                  <a:pos x="2" y="8"/>
                </a:cxn>
                <a:cxn ang="0">
                  <a:pos x="8" y="22"/>
                </a:cxn>
                <a:cxn ang="0">
                  <a:pos x="6" y="41"/>
                </a:cxn>
                <a:cxn ang="0">
                  <a:pos x="2" y="59"/>
                </a:cxn>
                <a:cxn ang="0">
                  <a:pos x="29" y="78"/>
                </a:cxn>
                <a:cxn ang="0">
                  <a:pos x="32" y="86"/>
                </a:cxn>
                <a:cxn ang="0">
                  <a:pos x="44" y="95"/>
                </a:cxn>
                <a:cxn ang="0">
                  <a:pos x="49" y="86"/>
                </a:cxn>
                <a:cxn ang="0">
                  <a:pos x="52" y="78"/>
                </a:cxn>
                <a:cxn ang="0">
                  <a:pos x="56" y="70"/>
                </a:cxn>
                <a:cxn ang="0">
                  <a:pos x="62" y="66"/>
                </a:cxn>
                <a:cxn ang="0">
                  <a:pos x="58" y="56"/>
                </a:cxn>
                <a:cxn ang="0">
                  <a:pos x="58" y="22"/>
                </a:cxn>
                <a:cxn ang="0">
                  <a:pos x="65" y="11"/>
                </a:cxn>
                <a:cxn ang="0">
                  <a:pos x="58" y="10"/>
                </a:cxn>
                <a:cxn ang="0">
                  <a:pos x="52" y="10"/>
                </a:cxn>
                <a:cxn ang="0">
                  <a:pos x="44" y="16"/>
                </a:cxn>
                <a:cxn ang="0">
                  <a:pos x="40" y="14"/>
                </a:cxn>
                <a:cxn ang="0">
                  <a:pos x="29" y="10"/>
                </a:cxn>
                <a:cxn ang="0">
                  <a:pos x="17" y="5"/>
                </a:cxn>
                <a:cxn ang="0">
                  <a:pos x="14" y="2"/>
                </a:cxn>
                <a:cxn ang="0">
                  <a:pos x="8" y="2"/>
                </a:cxn>
                <a:cxn ang="0">
                  <a:pos x="2" y="8"/>
                </a:cxn>
              </a:cxnLst>
              <a:rect l="0" t="0" r="r" b="b"/>
              <a:pathLst>
                <a:path w="65" h="95">
                  <a:moveTo>
                    <a:pt x="2" y="8"/>
                  </a:moveTo>
                  <a:cubicBezTo>
                    <a:pt x="8" y="16"/>
                    <a:pt x="5" y="17"/>
                    <a:pt x="8" y="22"/>
                  </a:cubicBezTo>
                  <a:cubicBezTo>
                    <a:pt x="11" y="27"/>
                    <a:pt x="11" y="34"/>
                    <a:pt x="6" y="41"/>
                  </a:cubicBezTo>
                  <a:cubicBezTo>
                    <a:pt x="0" y="47"/>
                    <a:pt x="3" y="52"/>
                    <a:pt x="2" y="59"/>
                  </a:cubicBezTo>
                  <a:cubicBezTo>
                    <a:pt x="18" y="70"/>
                    <a:pt x="24" y="75"/>
                    <a:pt x="29" y="78"/>
                  </a:cubicBezTo>
                  <a:cubicBezTo>
                    <a:pt x="35" y="81"/>
                    <a:pt x="29" y="81"/>
                    <a:pt x="32" y="86"/>
                  </a:cubicBezTo>
                  <a:cubicBezTo>
                    <a:pt x="37" y="89"/>
                    <a:pt x="43" y="95"/>
                    <a:pt x="44" y="95"/>
                  </a:cubicBezTo>
                  <a:cubicBezTo>
                    <a:pt x="47" y="91"/>
                    <a:pt x="49" y="91"/>
                    <a:pt x="49" y="86"/>
                  </a:cubicBezTo>
                  <a:cubicBezTo>
                    <a:pt x="49" y="80"/>
                    <a:pt x="52" y="86"/>
                    <a:pt x="52" y="78"/>
                  </a:cubicBezTo>
                  <a:cubicBezTo>
                    <a:pt x="50" y="72"/>
                    <a:pt x="58" y="75"/>
                    <a:pt x="56" y="70"/>
                  </a:cubicBezTo>
                  <a:cubicBezTo>
                    <a:pt x="56" y="67"/>
                    <a:pt x="58" y="72"/>
                    <a:pt x="62" y="66"/>
                  </a:cubicBezTo>
                  <a:cubicBezTo>
                    <a:pt x="61" y="61"/>
                    <a:pt x="58" y="63"/>
                    <a:pt x="58" y="56"/>
                  </a:cubicBezTo>
                  <a:cubicBezTo>
                    <a:pt x="58" y="48"/>
                    <a:pt x="58" y="22"/>
                    <a:pt x="58" y="22"/>
                  </a:cubicBezTo>
                  <a:cubicBezTo>
                    <a:pt x="58" y="22"/>
                    <a:pt x="62" y="14"/>
                    <a:pt x="65" y="11"/>
                  </a:cubicBezTo>
                  <a:cubicBezTo>
                    <a:pt x="62" y="11"/>
                    <a:pt x="59" y="11"/>
                    <a:pt x="58" y="10"/>
                  </a:cubicBezTo>
                  <a:cubicBezTo>
                    <a:pt x="56" y="8"/>
                    <a:pt x="56" y="6"/>
                    <a:pt x="52" y="10"/>
                  </a:cubicBezTo>
                  <a:cubicBezTo>
                    <a:pt x="46" y="13"/>
                    <a:pt x="47" y="17"/>
                    <a:pt x="44" y="16"/>
                  </a:cubicBezTo>
                  <a:cubicBezTo>
                    <a:pt x="44" y="14"/>
                    <a:pt x="43" y="16"/>
                    <a:pt x="40" y="14"/>
                  </a:cubicBezTo>
                  <a:cubicBezTo>
                    <a:pt x="37" y="13"/>
                    <a:pt x="37" y="17"/>
                    <a:pt x="29" y="10"/>
                  </a:cubicBezTo>
                  <a:cubicBezTo>
                    <a:pt x="21" y="2"/>
                    <a:pt x="21" y="10"/>
                    <a:pt x="17" y="5"/>
                  </a:cubicBezTo>
                  <a:cubicBezTo>
                    <a:pt x="15" y="5"/>
                    <a:pt x="12" y="5"/>
                    <a:pt x="14" y="2"/>
                  </a:cubicBezTo>
                  <a:cubicBezTo>
                    <a:pt x="14" y="0"/>
                    <a:pt x="11" y="2"/>
                    <a:pt x="8" y="2"/>
                  </a:cubicBezTo>
                  <a:cubicBezTo>
                    <a:pt x="5" y="3"/>
                    <a:pt x="3" y="6"/>
                    <a:pt x="2" y="8"/>
                  </a:cubicBezTo>
                </a:path>
              </a:pathLst>
            </a:custGeom>
            <a:grpFill/>
            <a:ln w="6350" cmpd="sng">
              <a:solidFill>
                <a:schemeClr val="bg1"/>
              </a:solidFill>
              <a:round/>
              <a:headEnd/>
              <a:tailEnd/>
            </a:ln>
          </p:spPr>
          <p:txBody>
            <a:bodyPr/>
            <a:lstStyle/>
            <a:p>
              <a:endParaRPr lang="en-GB"/>
            </a:p>
          </p:txBody>
        </p:sp>
        <p:sp>
          <p:nvSpPr>
            <p:cNvPr id="155" name="Freeform 98">
              <a:extLst>
                <a:ext uri="{FF2B5EF4-FFF2-40B4-BE49-F238E27FC236}">
                  <a16:creationId xmlns:a16="http://schemas.microsoft.com/office/drawing/2014/main" id="{6BF51BA3-DA73-8A7A-EEC6-A5E964C9D592}"/>
                </a:ext>
              </a:extLst>
            </p:cNvPr>
            <p:cNvSpPr>
              <a:spLocks noGrp="1" noRot="1" noMove="1" noResize="1" noEditPoints="1" noAdjustHandles="1" noChangeArrowheads="1" noChangeShapeType="1"/>
            </p:cNvSpPr>
            <p:nvPr/>
          </p:nvSpPr>
          <p:spPr bwMode="auto">
            <a:xfrm>
              <a:off x="5683969" y="5004143"/>
              <a:ext cx="131756" cy="175135"/>
            </a:xfrm>
            <a:custGeom>
              <a:avLst/>
              <a:gdLst/>
              <a:ahLst/>
              <a:cxnLst>
                <a:cxn ang="0">
                  <a:pos x="9" y="8"/>
                </a:cxn>
                <a:cxn ang="0">
                  <a:pos x="11" y="19"/>
                </a:cxn>
                <a:cxn ang="0">
                  <a:pos x="5" y="30"/>
                </a:cxn>
                <a:cxn ang="0">
                  <a:pos x="0" y="55"/>
                </a:cxn>
                <a:cxn ang="0">
                  <a:pos x="3" y="56"/>
                </a:cxn>
                <a:cxn ang="0">
                  <a:pos x="6" y="52"/>
                </a:cxn>
                <a:cxn ang="0">
                  <a:pos x="33" y="52"/>
                </a:cxn>
                <a:cxn ang="0">
                  <a:pos x="38" y="33"/>
                </a:cxn>
                <a:cxn ang="0">
                  <a:pos x="39" y="14"/>
                </a:cxn>
                <a:cxn ang="0">
                  <a:pos x="33" y="0"/>
                </a:cxn>
                <a:cxn ang="0">
                  <a:pos x="29" y="5"/>
                </a:cxn>
                <a:cxn ang="0">
                  <a:pos x="27" y="3"/>
                </a:cxn>
                <a:cxn ang="0">
                  <a:pos x="18" y="6"/>
                </a:cxn>
                <a:cxn ang="0">
                  <a:pos x="15" y="5"/>
                </a:cxn>
                <a:cxn ang="0">
                  <a:pos x="9" y="8"/>
                </a:cxn>
              </a:cxnLst>
              <a:rect l="0" t="0" r="r" b="b"/>
              <a:pathLst>
                <a:path w="42" h="56">
                  <a:moveTo>
                    <a:pt x="9" y="8"/>
                  </a:moveTo>
                  <a:cubicBezTo>
                    <a:pt x="9" y="16"/>
                    <a:pt x="6" y="17"/>
                    <a:pt x="11" y="19"/>
                  </a:cubicBezTo>
                  <a:cubicBezTo>
                    <a:pt x="15" y="22"/>
                    <a:pt x="9" y="25"/>
                    <a:pt x="5" y="30"/>
                  </a:cubicBezTo>
                  <a:cubicBezTo>
                    <a:pt x="0" y="34"/>
                    <a:pt x="0" y="45"/>
                    <a:pt x="0" y="55"/>
                  </a:cubicBezTo>
                  <a:cubicBezTo>
                    <a:pt x="3" y="53"/>
                    <a:pt x="0" y="56"/>
                    <a:pt x="3" y="56"/>
                  </a:cubicBezTo>
                  <a:cubicBezTo>
                    <a:pt x="5" y="55"/>
                    <a:pt x="5" y="53"/>
                    <a:pt x="6" y="52"/>
                  </a:cubicBezTo>
                  <a:cubicBezTo>
                    <a:pt x="9" y="52"/>
                    <a:pt x="29" y="52"/>
                    <a:pt x="33" y="52"/>
                  </a:cubicBezTo>
                  <a:cubicBezTo>
                    <a:pt x="35" y="44"/>
                    <a:pt x="32" y="39"/>
                    <a:pt x="38" y="33"/>
                  </a:cubicBezTo>
                  <a:cubicBezTo>
                    <a:pt x="42" y="27"/>
                    <a:pt x="42" y="19"/>
                    <a:pt x="39" y="14"/>
                  </a:cubicBezTo>
                  <a:cubicBezTo>
                    <a:pt x="36" y="10"/>
                    <a:pt x="39" y="8"/>
                    <a:pt x="33" y="0"/>
                  </a:cubicBezTo>
                  <a:cubicBezTo>
                    <a:pt x="32" y="3"/>
                    <a:pt x="32" y="5"/>
                    <a:pt x="29" y="5"/>
                  </a:cubicBezTo>
                  <a:cubicBezTo>
                    <a:pt x="26" y="5"/>
                    <a:pt x="29" y="5"/>
                    <a:pt x="27" y="3"/>
                  </a:cubicBezTo>
                  <a:cubicBezTo>
                    <a:pt x="23" y="3"/>
                    <a:pt x="20" y="10"/>
                    <a:pt x="18" y="6"/>
                  </a:cubicBezTo>
                  <a:cubicBezTo>
                    <a:pt x="17" y="5"/>
                    <a:pt x="17" y="3"/>
                    <a:pt x="15" y="5"/>
                  </a:cubicBezTo>
                  <a:cubicBezTo>
                    <a:pt x="14" y="8"/>
                    <a:pt x="12" y="0"/>
                    <a:pt x="9" y="8"/>
                  </a:cubicBezTo>
                </a:path>
              </a:pathLst>
            </a:custGeom>
            <a:grpFill/>
            <a:ln w="6350" cmpd="sng">
              <a:solidFill>
                <a:schemeClr val="bg1"/>
              </a:solidFill>
              <a:round/>
              <a:headEnd/>
              <a:tailEnd/>
            </a:ln>
          </p:spPr>
          <p:txBody>
            <a:bodyPr/>
            <a:lstStyle/>
            <a:p>
              <a:endParaRPr lang="en-GB"/>
            </a:p>
          </p:txBody>
        </p:sp>
        <p:sp>
          <p:nvSpPr>
            <p:cNvPr id="156" name="Freeform 99">
              <a:extLst>
                <a:ext uri="{FF2B5EF4-FFF2-40B4-BE49-F238E27FC236}">
                  <a16:creationId xmlns:a16="http://schemas.microsoft.com/office/drawing/2014/main" id="{949065C4-612A-241B-F62E-F23E00913EEF}"/>
                </a:ext>
              </a:extLst>
            </p:cNvPr>
            <p:cNvSpPr>
              <a:spLocks noGrp="1" noRot="1" noMove="1" noResize="1" noEditPoints="1" noAdjustHandles="1" noChangeArrowheads="1" noChangeShapeType="1"/>
            </p:cNvSpPr>
            <p:nvPr/>
          </p:nvSpPr>
          <p:spPr bwMode="auto">
            <a:xfrm>
              <a:off x="5232462" y="5309426"/>
              <a:ext cx="318143" cy="384013"/>
            </a:xfrm>
            <a:custGeom>
              <a:avLst/>
              <a:gdLst/>
              <a:ahLst/>
              <a:cxnLst>
                <a:cxn ang="0">
                  <a:pos x="95" y="117"/>
                </a:cxn>
                <a:cxn ang="0">
                  <a:pos x="84" y="100"/>
                </a:cxn>
                <a:cxn ang="0">
                  <a:pos x="84" y="73"/>
                </a:cxn>
                <a:cxn ang="0">
                  <a:pos x="98" y="72"/>
                </a:cxn>
                <a:cxn ang="0">
                  <a:pos x="99" y="65"/>
                </a:cxn>
                <a:cxn ang="0">
                  <a:pos x="99" y="59"/>
                </a:cxn>
                <a:cxn ang="0">
                  <a:pos x="99" y="50"/>
                </a:cxn>
                <a:cxn ang="0">
                  <a:pos x="96" y="51"/>
                </a:cxn>
                <a:cxn ang="0">
                  <a:pos x="90" y="51"/>
                </a:cxn>
                <a:cxn ang="0">
                  <a:pos x="85" y="55"/>
                </a:cxn>
                <a:cxn ang="0">
                  <a:pos x="84" y="41"/>
                </a:cxn>
                <a:cxn ang="0">
                  <a:pos x="82" y="24"/>
                </a:cxn>
                <a:cxn ang="0">
                  <a:pos x="82" y="16"/>
                </a:cxn>
                <a:cxn ang="0">
                  <a:pos x="73" y="13"/>
                </a:cxn>
                <a:cxn ang="0">
                  <a:pos x="70" y="11"/>
                </a:cxn>
                <a:cxn ang="0">
                  <a:pos x="64" y="14"/>
                </a:cxn>
                <a:cxn ang="0">
                  <a:pos x="63" y="20"/>
                </a:cxn>
                <a:cxn ang="0">
                  <a:pos x="58" y="22"/>
                </a:cxn>
                <a:cxn ang="0">
                  <a:pos x="47" y="20"/>
                </a:cxn>
                <a:cxn ang="0">
                  <a:pos x="44" y="13"/>
                </a:cxn>
                <a:cxn ang="0">
                  <a:pos x="41" y="5"/>
                </a:cxn>
                <a:cxn ang="0">
                  <a:pos x="31" y="2"/>
                </a:cxn>
                <a:cxn ang="0">
                  <a:pos x="14" y="0"/>
                </a:cxn>
                <a:cxn ang="0">
                  <a:pos x="8" y="3"/>
                </a:cxn>
                <a:cxn ang="0">
                  <a:pos x="14" y="28"/>
                </a:cxn>
                <a:cxn ang="0">
                  <a:pos x="18" y="47"/>
                </a:cxn>
                <a:cxn ang="0">
                  <a:pos x="14" y="67"/>
                </a:cxn>
                <a:cxn ang="0">
                  <a:pos x="5" y="96"/>
                </a:cxn>
                <a:cxn ang="0">
                  <a:pos x="2" y="114"/>
                </a:cxn>
                <a:cxn ang="0">
                  <a:pos x="12" y="110"/>
                </a:cxn>
                <a:cxn ang="0">
                  <a:pos x="22" y="115"/>
                </a:cxn>
                <a:cxn ang="0">
                  <a:pos x="50" y="115"/>
                </a:cxn>
                <a:cxn ang="0">
                  <a:pos x="58" y="117"/>
                </a:cxn>
                <a:cxn ang="0">
                  <a:pos x="72" y="120"/>
                </a:cxn>
                <a:cxn ang="0">
                  <a:pos x="76" y="120"/>
                </a:cxn>
                <a:cxn ang="0">
                  <a:pos x="79" y="121"/>
                </a:cxn>
                <a:cxn ang="0">
                  <a:pos x="95" y="117"/>
                </a:cxn>
              </a:cxnLst>
              <a:rect l="0" t="0" r="r" b="b"/>
              <a:pathLst>
                <a:path w="102" h="123">
                  <a:moveTo>
                    <a:pt x="95" y="117"/>
                  </a:moveTo>
                  <a:cubicBezTo>
                    <a:pt x="90" y="112"/>
                    <a:pt x="84" y="106"/>
                    <a:pt x="84" y="100"/>
                  </a:cubicBezTo>
                  <a:cubicBezTo>
                    <a:pt x="84" y="96"/>
                    <a:pt x="84" y="78"/>
                    <a:pt x="84" y="73"/>
                  </a:cubicBezTo>
                  <a:cubicBezTo>
                    <a:pt x="84" y="70"/>
                    <a:pt x="88" y="72"/>
                    <a:pt x="98" y="72"/>
                  </a:cubicBezTo>
                  <a:cubicBezTo>
                    <a:pt x="101" y="72"/>
                    <a:pt x="98" y="69"/>
                    <a:pt x="99" y="65"/>
                  </a:cubicBezTo>
                  <a:cubicBezTo>
                    <a:pt x="102" y="64"/>
                    <a:pt x="98" y="64"/>
                    <a:pt x="99" y="59"/>
                  </a:cubicBezTo>
                  <a:cubicBezTo>
                    <a:pt x="101" y="53"/>
                    <a:pt x="99" y="51"/>
                    <a:pt x="99" y="50"/>
                  </a:cubicBezTo>
                  <a:cubicBezTo>
                    <a:pt x="99" y="51"/>
                    <a:pt x="99" y="51"/>
                    <a:pt x="96" y="51"/>
                  </a:cubicBezTo>
                  <a:cubicBezTo>
                    <a:pt x="95" y="50"/>
                    <a:pt x="93" y="53"/>
                    <a:pt x="90" y="51"/>
                  </a:cubicBezTo>
                  <a:cubicBezTo>
                    <a:pt x="87" y="51"/>
                    <a:pt x="88" y="55"/>
                    <a:pt x="85" y="55"/>
                  </a:cubicBezTo>
                  <a:cubicBezTo>
                    <a:pt x="82" y="53"/>
                    <a:pt x="88" y="47"/>
                    <a:pt x="84" y="41"/>
                  </a:cubicBezTo>
                  <a:cubicBezTo>
                    <a:pt x="79" y="34"/>
                    <a:pt x="84" y="28"/>
                    <a:pt x="82" y="24"/>
                  </a:cubicBezTo>
                  <a:cubicBezTo>
                    <a:pt x="81" y="19"/>
                    <a:pt x="82" y="19"/>
                    <a:pt x="82" y="16"/>
                  </a:cubicBezTo>
                  <a:cubicBezTo>
                    <a:pt x="82" y="13"/>
                    <a:pt x="70" y="17"/>
                    <a:pt x="73" y="13"/>
                  </a:cubicBezTo>
                  <a:cubicBezTo>
                    <a:pt x="73" y="11"/>
                    <a:pt x="72" y="10"/>
                    <a:pt x="70" y="11"/>
                  </a:cubicBezTo>
                  <a:cubicBezTo>
                    <a:pt x="69" y="13"/>
                    <a:pt x="64" y="10"/>
                    <a:pt x="64" y="14"/>
                  </a:cubicBezTo>
                  <a:cubicBezTo>
                    <a:pt x="64" y="19"/>
                    <a:pt x="63" y="16"/>
                    <a:pt x="63" y="20"/>
                  </a:cubicBezTo>
                  <a:cubicBezTo>
                    <a:pt x="64" y="24"/>
                    <a:pt x="60" y="22"/>
                    <a:pt x="58" y="22"/>
                  </a:cubicBezTo>
                  <a:cubicBezTo>
                    <a:pt x="56" y="20"/>
                    <a:pt x="49" y="25"/>
                    <a:pt x="47" y="20"/>
                  </a:cubicBezTo>
                  <a:cubicBezTo>
                    <a:pt x="46" y="16"/>
                    <a:pt x="44" y="17"/>
                    <a:pt x="44" y="13"/>
                  </a:cubicBezTo>
                  <a:cubicBezTo>
                    <a:pt x="44" y="10"/>
                    <a:pt x="43" y="10"/>
                    <a:pt x="41" y="5"/>
                  </a:cubicBezTo>
                  <a:cubicBezTo>
                    <a:pt x="41" y="0"/>
                    <a:pt x="41" y="0"/>
                    <a:pt x="31" y="2"/>
                  </a:cubicBezTo>
                  <a:cubicBezTo>
                    <a:pt x="18" y="2"/>
                    <a:pt x="20" y="0"/>
                    <a:pt x="14" y="0"/>
                  </a:cubicBezTo>
                  <a:cubicBezTo>
                    <a:pt x="9" y="3"/>
                    <a:pt x="6" y="2"/>
                    <a:pt x="8" y="3"/>
                  </a:cubicBezTo>
                  <a:cubicBezTo>
                    <a:pt x="8" y="6"/>
                    <a:pt x="17" y="25"/>
                    <a:pt x="14" y="28"/>
                  </a:cubicBezTo>
                  <a:cubicBezTo>
                    <a:pt x="11" y="33"/>
                    <a:pt x="15" y="41"/>
                    <a:pt x="18" y="47"/>
                  </a:cubicBezTo>
                  <a:cubicBezTo>
                    <a:pt x="20" y="53"/>
                    <a:pt x="20" y="62"/>
                    <a:pt x="14" y="67"/>
                  </a:cubicBezTo>
                  <a:cubicBezTo>
                    <a:pt x="5" y="73"/>
                    <a:pt x="8" y="90"/>
                    <a:pt x="5" y="96"/>
                  </a:cubicBezTo>
                  <a:cubicBezTo>
                    <a:pt x="0" y="103"/>
                    <a:pt x="3" y="104"/>
                    <a:pt x="2" y="114"/>
                  </a:cubicBezTo>
                  <a:cubicBezTo>
                    <a:pt x="8" y="114"/>
                    <a:pt x="8" y="114"/>
                    <a:pt x="12" y="110"/>
                  </a:cubicBezTo>
                  <a:cubicBezTo>
                    <a:pt x="18" y="107"/>
                    <a:pt x="17" y="115"/>
                    <a:pt x="22" y="115"/>
                  </a:cubicBezTo>
                  <a:cubicBezTo>
                    <a:pt x="26" y="115"/>
                    <a:pt x="46" y="115"/>
                    <a:pt x="50" y="115"/>
                  </a:cubicBezTo>
                  <a:cubicBezTo>
                    <a:pt x="55" y="115"/>
                    <a:pt x="56" y="114"/>
                    <a:pt x="58" y="117"/>
                  </a:cubicBezTo>
                  <a:cubicBezTo>
                    <a:pt x="60" y="123"/>
                    <a:pt x="69" y="118"/>
                    <a:pt x="72" y="120"/>
                  </a:cubicBezTo>
                  <a:cubicBezTo>
                    <a:pt x="75" y="121"/>
                    <a:pt x="75" y="121"/>
                    <a:pt x="76" y="120"/>
                  </a:cubicBezTo>
                  <a:cubicBezTo>
                    <a:pt x="76" y="118"/>
                    <a:pt x="78" y="121"/>
                    <a:pt x="79" y="121"/>
                  </a:cubicBezTo>
                  <a:cubicBezTo>
                    <a:pt x="82" y="120"/>
                    <a:pt x="95" y="117"/>
                    <a:pt x="95" y="117"/>
                  </a:cubicBezTo>
                </a:path>
              </a:pathLst>
            </a:custGeom>
            <a:grpFill/>
            <a:ln w="6350" cmpd="sng">
              <a:solidFill>
                <a:schemeClr val="bg1"/>
              </a:solidFill>
              <a:round/>
              <a:headEnd/>
              <a:tailEnd/>
            </a:ln>
          </p:spPr>
          <p:txBody>
            <a:bodyPr/>
            <a:lstStyle/>
            <a:p>
              <a:endParaRPr lang="en-GB"/>
            </a:p>
          </p:txBody>
        </p:sp>
        <p:sp>
          <p:nvSpPr>
            <p:cNvPr id="157" name="Freeform 100">
              <a:extLst>
                <a:ext uri="{FF2B5EF4-FFF2-40B4-BE49-F238E27FC236}">
                  <a16:creationId xmlns:a16="http://schemas.microsoft.com/office/drawing/2014/main" id="{EE7E364A-D94C-0EC1-459F-684D045B4CD4}"/>
                </a:ext>
              </a:extLst>
            </p:cNvPr>
            <p:cNvSpPr>
              <a:spLocks noGrp="1" noRot="1" noMove="1" noResize="1" noEditPoints="1" noAdjustHandles="1" noChangeArrowheads="1" noChangeShapeType="1"/>
            </p:cNvSpPr>
            <p:nvPr/>
          </p:nvSpPr>
          <p:spPr bwMode="auto">
            <a:xfrm>
              <a:off x="5494369" y="5381729"/>
              <a:ext cx="289221" cy="313317"/>
            </a:xfrm>
            <a:custGeom>
              <a:avLst/>
              <a:gdLst/>
              <a:ahLst/>
              <a:cxnLst>
                <a:cxn ang="0">
                  <a:pos x="26" y="95"/>
                </a:cxn>
                <a:cxn ang="0">
                  <a:pos x="11" y="94"/>
                </a:cxn>
                <a:cxn ang="0">
                  <a:pos x="0" y="76"/>
                </a:cxn>
                <a:cxn ang="0">
                  <a:pos x="0" y="50"/>
                </a:cxn>
                <a:cxn ang="0">
                  <a:pos x="14" y="48"/>
                </a:cxn>
                <a:cxn ang="0">
                  <a:pos x="15" y="42"/>
                </a:cxn>
                <a:cxn ang="0">
                  <a:pos x="15" y="36"/>
                </a:cxn>
                <a:cxn ang="0">
                  <a:pos x="15" y="27"/>
                </a:cxn>
                <a:cxn ang="0">
                  <a:pos x="23" y="31"/>
                </a:cxn>
                <a:cxn ang="0">
                  <a:pos x="29" y="36"/>
                </a:cxn>
                <a:cxn ang="0">
                  <a:pos x="40" y="36"/>
                </a:cxn>
                <a:cxn ang="0">
                  <a:pos x="41" y="36"/>
                </a:cxn>
                <a:cxn ang="0">
                  <a:pos x="46" y="41"/>
                </a:cxn>
                <a:cxn ang="0">
                  <a:pos x="53" y="47"/>
                </a:cxn>
                <a:cxn ang="0">
                  <a:pos x="59" y="50"/>
                </a:cxn>
                <a:cxn ang="0">
                  <a:pos x="63" y="45"/>
                </a:cxn>
                <a:cxn ang="0">
                  <a:pos x="56" y="42"/>
                </a:cxn>
                <a:cxn ang="0">
                  <a:pos x="50" y="35"/>
                </a:cxn>
                <a:cxn ang="0">
                  <a:pos x="52" y="22"/>
                </a:cxn>
                <a:cxn ang="0">
                  <a:pos x="52" y="13"/>
                </a:cxn>
                <a:cxn ang="0">
                  <a:pos x="55" y="5"/>
                </a:cxn>
                <a:cxn ang="0">
                  <a:pos x="70" y="0"/>
                </a:cxn>
                <a:cxn ang="0">
                  <a:pos x="76" y="6"/>
                </a:cxn>
                <a:cxn ang="0">
                  <a:pos x="79" y="8"/>
                </a:cxn>
                <a:cxn ang="0">
                  <a:pos x="87" y="13"/>
                </a:cxn>
                <a:cxn ang="0">
                  <a:pos x="90" y="16"/>
                </a:cxn>
                <a:cxn ang="0">
                  <a:pos x="90" y="20"/>
                </a:cxn>
                <a:cxn ang="0">
                  <a:pos x="91" y="27"/>
                </a:cxn>
                <a:cxn ang="0">
                  <a:pos x="90" y="31"/>
                </a:cxn>
                <a:cxn ang="0">
                  <a:pos x="90" y="38"/>
                </a:cxn>
                <a:cxn ang="0">
                  <a:pos x="90" y="44"/>
                </a:cxn>
                <a:cxn ang="0">
                  <a:pos x="85" y="53"/>
                </a:cxn>
                <a:cxn ang="0">
                  <a:pos x="88" y="58"/>
                </a:cxn>
                <a:cxn ang="0">
                  <a:pos x="66" y="67"/>
                </a:cxn>
                <a:cxn ang="0">
                  <a:pos x="67" y="73"/>
                </a:cxn>
                <a:cxn ang="0">
                  <a:pos x="56" y="76"/>
                </a:cxn>
                <a:cxn ang="0">
                  <a:pos x="52" y="84"/>
                </a:cxn>
                <a:cxn ang="0">
                  <a:pos x="40" y="97"/>
                </a:cxn>
                <a:cxn ang="0">
                  <a:pos x="32" y="97"/>
                </a:cxn>
                <a:cxn ang="0">
                  <a:pos x="26" y="95"/>
                </a:cxn>
              </a:cxnLst>
              <a:rect l="0" t="0" r="r" b="b"/>
              <a:pathLst>
                <a:path w="93" h="101">
                  <a:moveTo>
                    <a:pt x="26" y="95"/>
                  </a:moveTo>
                  <a:cubicBezTo>
                    <a:pt x="23" y="90"/>
                    <a:pt x="18" y="92"/>
                    <a:pt x="11" y="94"/>
                  </a:cubicBezTo>
                  <a:cubicBezTo>
                    <a:pt x="6" y="89"/>
                    <a:pt x="0" y="83"/>
                    <a:pt x="0" y="76"/>
                  </a:cubicBezTo>
                  <a:cubicBezTo>
                    <a:pt x="0" y="73"/>
                    <a:pt x="0" y="55"/>
                    <a:pt x="0" y="50"/>
                  </a:cubicBezTo>
                  <a:cubicBezTo>
                    <a:pt x="0" y="47"/>
                    <a:pt x="5" y="48"/>
                    <a:pt x="14" y="48"/>
                  </a:cubicBezTo>
                  <a:cubicBezTo>
                    <a:pt x="17" y="48"/>
                    <a:pt x="14" y="45"/>
                    <a:pt x="15" y="42"/>
                  </a:cubicBezTo>
                  <a:cubicBezTo>
                    <a:pt x="18" y="41"/>
                    <a:pt x="14" y="41"/>
                    <a:pt x="15" y="36"/>
                  </a:cubicBezTo>
                  <a:cubicBezTo>
                    <a:pt x="17" y="30"/>
                    <a:pt x="15" y="28"/>
                    <a:pt x="15" y="27"/>
                  </a:cubicBezTo>
                  <a:cubicBezTo>
                    <a:pt x="23" y="27"/>
                    <a:pt x="17" y="35"/>
                    <a:pt x="23" y="31"/>
                  </a:cubicBezTo>
                  <a:cubicBezTo>
                    <a:pt x="31" y="27"/>
                    <a:pt x="23" y="35"/>
                    <a:pt x="29" y="36"/>
                  </a:cubicBezTo>
                  <a:cubicBezTo>
                    <a:pt x="37" y="38"/>
                    <a:pt x="38" y="39"/>
                    <a:pt x="40" y="36"/>
                  </a:cubicBezTo>
                  <a:cubicBezTo>
                    <a:pt x="40" y="31"/>
                    <a:pt x="41" y="33"/>
                    <a:pt x="41" y="36"/>
                  </a:cubicBezTo>
                  <a:cubicBezTo>
                    <a:pt x="43" y="38"/>
                    <a:pt x="44" y="41"/>
                    <a:pt x="46" y="41"/>
                  </a:cubicBezTo>
                  <a:cubicBezTo>
                    <a:pt x="49" y="41"/>
                    <a:pt x="50" y="42"/>
                    <a:pt x="53" y="47"/>
                  </a:cubicBezTo>
                  <a:cubicBezTo>
                    <a:pt x="56" y="53"/>
                    <a:pt x="56" y="53"/>
                    <a:pt x="59" y="50"/>
                  </a:cubicBezTo>
                  <a:cubicBezTo>
                    <a:pt x="61" y="48"/>
                    <a:pt x="61" y="58"/>
                    <a:pt x="63" y="45"/>
                  </a:cubicBezTo>
                  <a:cubicBezTo>
                    <a:pt x="63" y="33"/>
                    <a:pt x="61" y="44"/>
                    <a:pt x="56" y="42"/>
                  </a:cubicBezTo>
                  <a:cubicBezTo>
                    <a:pt x="53" y="41"/>
                    <a:pt x="52" y="38"/>
                    <a:pt x="50" y="35"/>
                  </a:cubicBezTo>
                  <a:cubicBezTo>
                    <a:pt x="49" y="31"/>
                    <a:pt x="55" y="25"/>
                    <a:pt x="52" y="22"/>
                  </a:cubicBezTo>
                  <a:cubicBezTo>
                    <a:pt x="50" y="17"/>
                    <a:pt x="56" y="19"/>
                    <a:pt x="52" y="13"/>
                  </a:cubicBezTo>
                  <a:cubicBezTo>
                    <a:pt x="49" y="10"/>
                    <a:pt x="55" y="11"/>
                    <a:pt x="55" y="5"/>
                  </a:cubicBezTo>
                  <a:cubicBezTo>
                    <a:pt x="55" y="0"/>
                    <a:pt x="64" y="2"/>
                    <a:pt x="70" y="0"/>
                  </a:cubicBezTo>
                  <a:cubicBezTo>
                    <a:pt x="72" y="5"/>
                    <a:pt x="75" y="3"/>
                    <a:pt x="76" y="6"/>
                  </a:cubicBezTo>
                  <a:cubicBezTo>
                    <a:pt x="78" y="10"/>
                    <a:pt x="78" y="5"/>
                    <a:pt x="79" y="8"/>
                  </a:cubicBezTo>
                  <a:cubicBezTo>
                    <a:pt x="81" y="11"/>
                    <a:pt x="79" y="8"/>
                    <a:pt x="87" y="13"/>
                  </a:cubicBezTo>
                  <a:cubicBezTo>
                    <a:pt x="87" y="16"/>
                    <a:pt x="87" y="13"/>
                    <a:pt x="90" y="16"/>
                  </a:cubicBezTo>
                  <a:cubicBezTo>
                    <a:pt x="91" y="17"/>
                    <a:pt x="88" y="17"/>
                    <a:pt x="90" y="20"/>
                  </a:cubicBezTo>
                  <a:cubicBezTo>
                    <a:pt x="93" y="22"/>
                    <a:pt x="93" y="24"/>
                    <a:pt x="91" y="27"/>
                  </a:cubicBezTo>
                  <a:cubicBezTo>
                    <a:pt x="88" y="28"/>
                    <a:pt x="91" y="30"/>
                    <a:pt x="90" y="31"/>
                  </a:cubicBezTo>
                  <a:cubicBezTo>
                    <a:pt x="88" y="33"/>
                    <a:pt x="90" y="35"/>
                    <a:pt x="90" y="38"/>
                  </a:cubicBezTo>
                  <a:cubicBezTo>
                    <a:pt x="88" y="42"/>
                    <a:pt x="93" y="44"/>
                    <a:pt x="90" y="44"/>
                  </a:cubicBezTo>
                  <a:cubicBezTo>
                    <a:pt x="85" y="44"/>
                    <a:pt x="88" y="50"/>
                    <a:pt x="85" y="53"/>
                  </a:cubicBezTo>
                  <a:cubicBezTo>
                    <a:pt x="84" y="55"/>
                    <a:pt x="87" y="56"/>
                    <a:pt x="88" y="58"/>
                  </a:cubicBezTo>
                  <a:cubicBezTo>
                    <a:pt x="87" y="59"/>
                    <a:pt x="67" y="67"/>
                    <a:pt x="66" y="67"/>
                  </a:cubicBezTo>
                  <a:cubicBezTo>
                    <a:pt x="64" y="67"/>
                    <a:pt x="66" y="72"/>
                    <a:pt x="67" y="73"/>
                  </a:cubicBezTo>
                  <a:cubicBezTo>
                    <a:pt x="64" y="75"/>
                    <a:pt x="61" y="73"/>
                    <a:pt x="56" y="76"/>
                  </a:cubicBezTo>
                  <a:cubicBezTo>
                    <a:pt x="52" y="80"/>
                    <a:pt x="56" y="83"/>
                    <a:pt x="52" y="84"/>
                  </a:cubicBezTo>
                  <a:cubicBezTo>
                    <a:pt x="46" y="87"/>
                    <a:pt x="43" y="92"/>
                    <a:pt x="40" y="97"/>
                  </a:cubicBezTo>
                  <a:cubicBezTo>
                    <a:pt x="37" y="101"/>
                    <a:pt x="35" y="95"/>
                    <a:pt x="32" y="97"/>
                  </a:cubicBezTo>
                  <a:cubicBezTo>
                    <a:pt x="31" y="98"/>
                    <a:pt x="31" y="95"/>
                    <a:pt x="26" y="95"/>
                  </a:cubicBezTo>
                </a:path>
              </a:pathLst>
            </a:custGeom>
            <a:grpFill/>
            <a:ln w="6350" cmpd="sng">
              <a:solidFill>
                <a:schemeClr val="bg1"/>
              </a:solidFill>
              <a:round/>
              <a:headEnd/>
              <a:tailEnd/>
            </a:ln>
          </p:spPr>
          <p:txBody>
            <a:bodyPr/>
            <a:lstStyle/>
            <a:p>
              <a:endParaRPr lang="en-GB"/>
            </a:p>
          </p:txBody>
        </p:sp>
        <p:sp>
          <p:nvSpPr>
            <p:cNvPr id="158" name="Freeform 101">
              <a:extLst>
                <a:ext uri="{FF2B5EF4-FFF2-40B4-BE49-F238E27FC236}">
                  <a16:creationId xmlns:a16="http://schemas.microsoft.com/office/drawing/2014/main" id="{A3B51DA5-895C-2458-8B26-AB7F26031F28}"/>
                </a:ext>
              </a:extLst>
            </p:cNvPr>
            <p:cNvSpPr>
              <a:spLocks noGrp="1" noRot="1" noMove="1" noResize="1" noEditPoints="1" noAdjustHandles="1" noChangeArrowheads="1" noChangeShapeType="1"/>
            </p:cNvSpPr>
            <p:nvPr/>
          </p:nvSpPr>
          <p:spPr bwMode="auto">
            <a:xfrm>
              <a:off x="5693609" y="5455640"/>
              <a:ext cx="271546" cy="507733"/>
            </a:xfrm>
            <a:custGeom>
              <a:avLst/>
              <a:gdLst/>
              <a:ahLst/>
              <a:cxnLst>
                <a:cxn ang="0">
                  <a:pos x="17" y="163"/>
                </a:cxn>
                <a:cxn ang="0">
                  <a:pos x="23" y="163"/>
                </a:cxn>
                <a:cxn ang="0">
                  <a:pos x="21" y="156"/>
                </a:cxn>
                <a:cxn ang="0">
                  <a:pos x="34" y="145"/>
                </a:cxn>
                <a:cxn ang="0">
                  <a:pos x="43" y="132"/>
                </a:cxn>
                <a:cxn ang="0">
                  <a:pos x="44" y="120"/>
                </a:cxn>
                <a:cxn ang="0">
                  <a:pos x="41" y="114"/>
                </a:cxn>
                <a:cxn ang="0">
                  <a:pos x="38" y="101"/>
                </a:cxn>
                <a:cxn ang="0">
                  <a:pos x="37" y="93"/>
                </a:cxn>
                <a:cxn ang="0">
                  <a:pos x="43" y="87"/>
                </a:cxn>
                <a:cxn ang="0">
                  <a:pos x="53" y="78"/>
                </a:cxn>
                <a:cxn ang="0">
                  <a:pos x="69" y="65"/>
                </a:cxn>
                <a:cxn ang="0">
                  <a:pos x="82" y="48"/>
                </a:cxn>
                <a:cxn ang="0">
                  <a:pos x="85" y="42"/>
                </a:cxn>
                <a:cxn ang="0">
                  <a:pos x="82" y="31"/>
                </a:cxn>
                <a:cxn ang="0">
                  <a:pos x="82" y="12"/>
                </a:cxn>
                <a:cxn ang="0">
                  <a:pos x="82" y="0"/>
                </a:cxn>
                <a:cxn ang="0">
                  <a:pos x="70" y="8"/>
                </a:cxn>
                <a:cxn ang="0">
                  <a:pos x="63" y="8"/>
                </a:cxn>
                <a:cxn ang="0">
                  <a:pos x="55" y="11"/>
                </a:cxn>
                <a:cxn ang="0">
                  <a:pos x="47" y="11"/>
                </a:cxn>
                <a:cxn ang="0">
                  <a:pos x="37" y="9"/>
                </a:cxn>
                <a:cxn ang="0">
                  <a:pos x="35" y="14"/>
                </a:cxn>
                <a:cxn ang="0">
                  <a:pos x="35" y="26"/>
                </a:cxn>
                <a:cxn ang="0">
                  <a:pos x="43" y="36"/>
                </a:cxn>
                <a:cxn ang="0">
                  <a:pos x="46" y="48"/>
                </a:cxn>
                <a:cxn ang="0">
                  <a:pos x="44" y="56"/>
                </a:cxn>
                <a:cxn ang="0">
                  <a:pos x="41" y="61"/>
                </a:cxn>
                <a:cxn ang="0">
                  <a:pos x="40" y="65"/>
                </a:cxn>
                <a:cxn ang="0">
                  <a:pos x="35" y="56"/>
                </a:cxn>
                <a:cxn ang="0">
                  <a:pos x="35" y="47"/>
                </a:cxn>
                <a:cxn ang="0">
                  <a:pos x="29" y="39"/>
                </a:cxn>
                <a:cxn ang="0">
                  <a:pos x="24" y="34"/>
                </a:cxn>
                <a:cxn ang="0">
                  <a:pos x="2" y="43"/>
                </a:cxn>
                <a:cxn ang="0">
                  <a:pos x="3" y="50"/>
                </a:cxn>
                <a:cxn ang="0">
                  <a:pos x="12" y="56"/>
                </a:cxn>
                <a:cxn ang="0">
                  <a:pos x="21" y="61"/>
                </a:cxn>
                <a:cxn ang="0">
                  <a:pos x="23" y="67"/>
                </a:cxn>
                <a:cxn ang="0">
                  <a:pos x="21" y="82"/>
                </a:cxn>
                <a:cxn ang="0">
                  <a:pos x="21" y="87"/>
                </a:cxn>
                <a:cxn ang="0">
                  <a:pos x="23" y="96"/>
                </a:cxn>
                <a:cxn ang="0">
                  <a:pos x="17" y="109"/>
                </a:cxn>
                <a:cxn ang="0">
                  <a:pos x="9" y="118"/>
                </a:cxn>
                <a:cxn ang="0">
                  <a:pos x="15" y="156"/>
                </a:cxn>
                <a:cxn ang="0">
                  <a:pos x="17" y="163"/>
                </a:cxn>
              </a:cxnLst>
              <a:rect l="0" t="0" r="r" b="b"/>
              <a:pathLst>
                <a:path w="87" h="163">
                  <a:moveTo>
                    <a:pt x="17" y="163"/>
                  </a:moveTo>
                  <a:cubicBezTo>
                    <a:pt x="23" y="163"/>
                    <a:pt x="23" y="163"/>
                    <a:pt x="23" y="163"/>
                  </a:cubicBezTo>
                  <a:cubicBezTo>
                    <a:pt x="24" y="152"/>
                    <a:pt x="21" y="160"/>
                    <a:pt x="21" y="156"/>
                  </a:cubicBezTo>
                  <a:cubicBezTo>
                    <a:pt x="20" y="152"/>
                    <a:pt x="26" y="148"/>
                    <a:pt x="34" y="145"/>
                  </a:cubicBezTo>
                  <a:cubicBezTo>
                    <a:pt x="41" y="142"/>
                    <a:pt x="44" y="137"/>
                    <a:pt x="43" y="132"/>
                  </a:cubicBezTo>
                  <a:cubicBezTo>
                    <a:pt x="41" y="129"/>
                    <a:pt x="44" y="129"/>
                    <a:pt x="44" y="120"/>
                  </a:cubicBezTo>
                  <a:cubicBezTo>
                    <a:pt x="43" y="110"/>
                    <a:pt x="43" y="121"/>
                    <a:pt x="41" y="114"/>
                  </a:cubicBezTo>
                  <a:cubicBezTo>
                    <a:pt x="40" y="104"/>
                    <a:pt x="41" y="106"/>
                    <a:pt x="38" y="101"/>
                  </a:cubicBezTo>
                  <a:cubicBezTo>
                    <a:pt x="35" y="98"/>
                    <a:pt x="37" y="96"/>
                    <a:pt x="37" y="93"/>
                  </a:cubicBezTo>
                  <a:cubicBezTo>
                    <a:pt x="37" y="90"/>
                    <a:pt x="38" y="95"/>
                    <a:pt x="43" y="87"/>
                  </a:cubicBezTo>
                  <a:cubicBezTo>
                    <a:pt x="49" y="81"/>
                    <a:pt x="47" y="87"/>
                    <a:pt x="53" y="78"/>
                  </a:cubicBezTo>
                  <a:cubicBezTo>
                    <a:pt x="58" y="67"/>
                    <a:pt x="64" y="67"/>
                    <a:pt x="69" y="65"/>
                  </a:cubicBezTo>
                  <a:cubicBezTo>
                    <a:pt x="75" y="64"/>
                    <a:pt x="78" y="57"/>
                    <a:pt x="82" y="48"/>
                  </a:cubicBezTo>
                  <a:cubicBezTo>
                    <a:pt x="85" y="42"/>
                    <a:pt x="82" y="47"/>
                    <a:pt x="85" y="42"/>
                  </a:cubicBezTo>
                  <a:cubicBezTo>
                    <a:pt x="87" y="37"/>
                    <a:pt x="82" y="40"/>
                    <a:pt x="82" y="31"/>
                  </a:cubicBezTo>
                  <a:cubicBezTo>
                    <a:pt x="84" y="23"/>
                    <a:pt x="84" y="18"/>
                    <a:pt x="82" y="12"/>
                  </a:cubicBezTo>
                  <a:cubicBezTo>
                    <a:pt x="81" y="3"/>
                    <a:pt x="87" y="8"/>
                    <a:pt x="82" y="0"/>
                  </a:cubicBezTo>
                  <a:cubicBezTo>
                    <a:pt x="79" y="3"/>
                    <a:pt x="76" y="4"/>
                    <a:pt x="70" y="8"/>
                  </a:cubicBezTo>
                  <a:cubicBezTo>
                    <a:pt x="64" y="11"/>
                    <a:pt x="63" y="3"/>
                    <a:pt x="63" y="8"/>
                  </a:cubicBezTo>
                  <a:cubicBezTo>
                    <a:pt x="61" y="12"/>
                    <a:pt x="56" y="12"/>
                    <a:pt x="55" y="11"/>
                  </a:cubicBezTo>
                  <a:cubicBezTo>
                    <a:pt x="53" y="9"/>
                    <a:pt x="50" y="14"/>
                    <a:pt x="47" y="11"/>
                  </a:cubicBezTo>
                  <a:cubicBezTo>
                    <a:pt x="44" y="6"/>
                    <a:pt x="44" y="12"/>
                    <a:pt x="37" y="9"/>
                  </a:cubicBezTo>
                  <a:cubicBezTo>
                    <a:pt x="35" y="11"/>
                    <a:pt x="37" y="12"/>
                    <a:pt x="35" y="14"/>
                  </a:cubicBezTo>
                  <a:cubicBezTo>
                    <a:pt x="34" y="17"/>
                    <a:pt x="35" y="22"/>
                    <a:pt x="35" y="26"/>
                  </a:cubicBezTo>
                  <a:cubicBezTo>
                    <a:pt x="37" y="29"/>
                    <a:pt x="38" y="29"/>
                    <a:pt x="43" y="36"/>
                  </a:cubicBezTo>
                  <a:cubicBezTo>
                    <a:pt x="49" y="42"/>
                    <a:pt x="46" y="43"/>
                    <a:pt x="46" y="48"/>
                  </a:cubicBezTo>
                  <a:cubicBezTo>
                    <a:pt x="46" y="53"/>
                    <a:pt x="46" y="54"/>
                    <a:pt x="44" y="56"/>
                  </a:cubicBezTo>
                  <a:cubicBezTo>
                    <a:pt x="41" y="56"/>
                    <a:pt x="40" y="57"/>
                    <a:pt x="41" y="61"/>
                  </a:cubicBezTo>
                  <a:cubicBezTo>
                    <a:pt x="41" y="64"/>
                    <a:pt x="41" y="67"/>
                    <a:pt x="40" y="65"/>
                  </a:cubicBezTo>
                  <a:cubicBezTo>
                    <a:pt x="38" y="65"/>
                    <a:pt x="40" y="62"/>
                    <a:pt x="35" y="56"/>
                  </a:cubicBezTo>
                  <a:cubicBezTo>
                    <a:pt x="31" y="51"/>
                    <a:pt x="35" y="53"/>
                    <a:pt x="35" y="47"/>
                  </a:cubicBezTo>
                  <a:cubicBezTo>
                    <a:pt x="37" y="40"/>
                    <a:pt x="35" y="37"/>
                    <a:pt x="29" y="39"/>
                  </a:cubicBezTo>
                  <a:cubicBezTo>
                    <a:pt x="27" y="40"/>
                    <a:pt x="26" y="37"/>
                    <a:pt x="24" y="34"/>
                  </a:cubicBezTo>
                  <a:cubicBezTo>
                    <a:pt x="23" y="36"/>
                    <a:pt x="3" y="43"/>
                    <a:pt x="2" y="43"/>
                  </a:cubicBezTo>
                  <a:cubicBezTo>
                    <a:pt x="0" y="43"/>
                    <a:pt x="2" y="48"/>
                    <a:pt x="3" y="50"/>
                  </a:cubicBezTo>
                  <a:cubicBezTo>
                    <a:pt x="2" y="57"/>
                    <a:pt x="8" y="51"/>
                    <a:pt x="12" y="56"/>
                  </a:cubicBezTo>
                  <a:cubicBezTo>
                    <a:pt x="17" y="59"/>
                    <a:pt x="18" y="57"/>
                    <a:pt x="21" y="61"/>
                  </a:cubicBezTo>
                  <a:cubicBezTo>
                    <a:pt x="24" y="62"/>
                    <a:pt x="21" y="62"/>
                    <a:pt x="23" y="67"/>
                  </a:cubicBezTo>
                  <a:cubicBezTo>
                    <a:pt x="24" y="70"/>
                    <a:pt x="23" y="82"/>
                    <a:pt x="21" y="82"/>
                  </a:cubicBezTo>
                  <a:cubicBezTo>
                    <a:pt x="20" y="82"/>
                    <a:pt x="23" y="84"/>
                    <a:pt x="21" y="87"/>
                  </a:cubicBezTo>
                  <a:cubicBezTo>
                    <a:pt x="20" y="92"/>
                    <a:pt x="26" y="90"/>
                    <a:pt x="23" y="96"/>
                  </a:cubicBezTo>
                  <a:cubicBezTo>
                    <a:pt x="17" y="104"/>
                    <a:pt x="20" y="106"/>
                    <a:pt x="17" y="109"/>
                  </a:cubicBezTo>
                  <a:cubicBezTo>
                    <a:pt x="15" y="112"/>
                    <a:pt x="9" y="118"/>
                    <a:pt x="9" y="118"/>
                  </a:cubicBezTo>
                  <a:cubicBezTo>
                    <a:pt x="12" y="126"/>
                    <a:pt x="17" y="146"/>
                    <a:pt x="15" y="156"/>
                  </a:cubicBezTo>
                  <a:cubicBezTo>
                    <a:pt x="17" y="163"/>
                    <a:pt x="17" y="163"/>
                    <a:pt x="17" y="163"/>
                  </a:cubicBezTo>
                  <a:close/>
                </a:path>
              </a:pathLst>
            </a:custGeom>
            <a:grpFill/>
            <a:ln w="6350" cmpd="sng">
              <a:solidFill>
                <a:schemeClr val="bg1"/>
              </a:solidFill>
              <a:round/>
              <a:headEnd/>
              <a:tailEnd/>
            </a:ln>
          </p:spPr>
          <p:txBody>
            <a:bodyPr/>
            <a:lstStyle/>
            <a:p>
              <a:endParaRPr lang="en-GB"/>
            </a:p>
          </p:txBody>
        </p:sp>
        <p:sp>
          <p:nvSpPr>
            <p:cNvPr id="159" name="Freeform 102">
              <a:extLst>
                <a:ext uri="{FF2B5EF4-FFF2-40B4-BE49-F238E27FC236}">
                  <a16:creationId xmlns:a16="http://schemas.microsoft.com/office/drawing/2014/main" id="{B1A6B021-B578-FA84-5CBE-44C5050D3CAC}"/>
                </a:ext>
              </a:extLst>
            </p:cNvPr>
            <p:cNvSpPr>
              <a:spLocks noGrp="1" noRot="1" noMove="1" noResize="1" noEditPoints="1" noAdjustHandles="1" noChangeArrowheads="1" noChangeShapeType="1"/>
            </p:cNvSpPr>
            <p:nvPr/>
          </p:nvSpPr>
          <p:spPr bwMode="auto">
            <a:xfrm>
              <a:off x="5232462" y="5645236"/>
              <a:ext cx="342245" cy="390441"/>
            </a:xfrm>
            <a:custGeom>
              <a:avLst/>
              <a:gdLst/>
              <a:ahLst/>
              <a:cxnLst>
                <a:cxn ang="0">
                  <a:pos x="2" y="6"/>
                </a:cxn>
                <a:cxn ang="0">
                  <a:pos x="15" y="42"/>
                </a:cxn>
                <a:cxn ang="0">
                  <a:pos x="23" y="68"/>
                </a:cxn>
                <a:cxn ang="0">
                  <a:pos x="29" y="101"/>
                </a:cxn>
                <a:cxn ang="0">
                  <a:pos x="40" y="121"/>
                </a:cxn>
                <a:cxn ang="0">
                  <a:pos x="46" y="116"/>
                </a:cxn>
                <a:cxn ang="0">
                  <a:pos x="51" y="124"/>
                </a:cxn>
                <a:cxn ang="0">
                  <a:pos x="60" y="124"/>
                </a:cxn>
                <a:cxn ang="0">
                  <a:pos x="69" y="119"/>
                </a:cxn>
                <a:cxn ang="0">
                  <a:pos x="69" y="82"/>
                </a:cxn>
                <a:cxn ang="0">
                  <a:pos x="69" y="54"/>
                </a:cxn>
                <a:cxn ang="0">
                  <a:pos x="77" y="54"/>
                </a:cxn>
                <a:cxn ang="0">
                  <a:pos x="77" y="17"/>
                </a:cxn>
                <a:cxn ang="0">
                  <a:pos x="87" y="14"/>
                </a:cxn>
                <a:cxn ang="0">
                  <a:pos x="96" y="15"/>
                </a:cxn>
                <a:cxn ang="0">
                  <a:pos x="102" y="14"/>
                </a:cxn>
                <a:cxn ang="0">
                  <a:pos x="110" y="11"/>
                </a:cxn>
                <a:cxn ang="0">
                  <a:pos x="95" y="9"/>
                </a:cxn>
                <a:cxn ang="0">
                  <a:pos x="80" y="14"/>
                </a:cxn>
                <a:cxn ang="0">
                  <a:pos x="77" y="12"/>
                </a:cxn>
                <a:cxn ang="0">
                  <a:pos x="72" y="12"/>
                </a:cxn>
                <a:cxn ang="0">
                  <a:pos x="58" y="9"/>
                </a:cxn>
                <a:cxn ang="0">
                  <a:pos x="51" y="8"/>
                </a:cxn>
                <a:cxn ang="0">
                  <a:pos x="22" y="8"/>
                </a:cxn>
                <a:cxn ang="0">
                  <a:pos x="12" y="3"/>
                </a:cxn>
                <a:cxn ang="0">
                  <a:pos x="2" y="6"/>
                </a:cxn>
              </a:cxnLst>
              <a:rect l="0" t="0" r="r" b="b"/>
              <a:pathLst>
                <a:path w="110" h="125">
                  <a:moveTo>
                    <a:pt x="2" y="6"/>
                  </a:moveTo>
                  <a:cubicBezTo>
                    <a:pt x="0" y="15"/>
                    <a:pt x="11" y="25"/>
                    <a:pt x="15" y="42"/>
                  </a:cubicBezTo>
                  <a:cubicBezTo>
                    <a:pt x="19" y="57"/>
                    <a:pt x="26" y="49"/>
                    <a:pt x="23" y="68"/>
                  </a:cubicBezTo>
                  <a:cubicBezTo>
                    <a:pt x="23" y="76"/>
                    <a:pt x="28" y="90"/>
                    <a:pt x="29" y="101"/>
                  </a:cubicBezTo>
                  <a:cubicBezTo>
                    <a:pt x="29" y="113"/>
                    <a:pt x="37" y="118"/>
                    <a:pt x="40" y="121"/>
                  </a:cubicBezTo>
                  <a:cubicBezTo>
                    <a:pt x="44" y="119"/>
                    <a:pt x="43" y="113"/>
                    <a:pt x="46" y="116"/>
                  </a:cubicBezTo>
                  <a:cubicBezTo>
                    <a:pt x="49" y="119"/>
                    <a:pt x="44" y="121"/>
                    <a:pt x="51" y="124"/>
                  </a:cubicBezTo>
                  <a:cubicBezTo>
                    <a:pt x="55" y="125"/>
                    <a:pt x="58" y="122"/>
                    <a:pt x="60" y="124"/>
                  </a:cubicBezTo>
                  <a:cubicBezTo>
                    <a:pt x="61" y="125"/>
                    <a:pt x="64" y="121"/>
                    <a:pt x="69" y="119"/>
                  </a:cubicBezTo>
                  <a:cubicBezTo>
                    <a:pt x="69" y="82"/>
                    <a:pt x="69" y="82"/>
                    <a:pt x="69" y="82"/>
                  </a:cubicBezTo>
                  <a:cubicBezTo>
                    <a:pt x="69" y="54"/>
                    <a:pt x="69" y="54"/>
                    <a:pt x="69" y="54"/>
                  </a:cubicBezTo>
                  <a:cubicBezTo>
                    <a:pt x="77" y="54"/>
                    <a:pt x="77" y="54"/>
                    <a:pt x="77" y="54"/>
                  </a:cubicBezTo>
                  <a:cubicBezTo>
                    <a:pt x="77" y="17"/>
                    <a:pt x="77" y="17"/>
                    <a:pt x="77" y="17"/>
                  </a:cubicBezTo>
                  <a:cubicBezTo>
                    <a:pt x="77" y="17"/>
                    <a:pt x="81" y="15"/>
                    <a:pt x="87" y="14"/>
                  </a:cubicBezTo>
                  <a:cubicBezTo>
                    <a:pt x="93" y="14"/>
                    <a:pt x="95" y="12"/>
                    <a:pt x="96" y="15"/>
                  </a:cubicBezTo>
                  <a:cubicBezTo>
                    <a:pt x="98" y="20"/>
                    <a:pt x="99" y="14"/>
                    <a:pt x="102" y="14"/>
                  </a:cubicBezTo>
                  <a:cubicBezTo>
                    <a:pt x="105" y="14"/>
                    <a:pt x="105" y="12"/>
                    <a:pt x="110" y="11"/>
                  </a:cubicBezTo>
                  <a:cubicBezTo>
                    <a:pt x="107" y="6"/>
                    <a:pt x="102" y="8"/>
                    <a:pt x="95" y="9"/>
                  </a:cubicBezTo>
                  <a:cubicBezTo>
                    <a:pt x="95" y="9"/>
                    <a:pt x="83" y="12"/>
                    <a:pt x="80" y="14"/>
                  </a:cubicBezTo>
                  <a:cubicBezTo>
                    <a:pt x="78" y="14"/>
                    <a:pt x="77" y="11"/>
                    <a:pt x="77" y="12"/>
                  </a:cubicBezTo>
                  <a:cubicBezTo>
                    <a:pt x="75" y="14"/>
                    <a:pt x="75" y="14"/>
                    <a:pt x="72" y="12"/>
                  </a:cubicBezTo>
                  <a:cubicBezTo>
                    <a:pt x="69" y="11"/>
                    <a:pt x="60" y="15"/>
                    <a:pt x="58" y="9"/>
                  </a:cubicBezTo>
                  <a:cubicBezTo>
                    <a:pt x="57" y="6"/>
                    <a:pt x="55" y="8"/>
                    <a:pt x="51" y="8"/>
                  </a:cubicBezTo>
                  <a:cubicBezTo>
                    <a:pt x="46" y="8"/>
                    <a:pt x="26" y="8"/>
                    <a:pt x="22" y="8"/>
                  </a:cubicBezTo>
                  <a:cubicBezTo>
                    <a:pt x="17" y="8"/>
                    <a:pt x="19" y="0"/>
                    <a:pt x="12" y="3"/>
                  </a:cubicBezTo>
                  <a:cubicBezTo>
                    <a:pt x="8" y="6"/>
                    <a:pt x="8" y="6"/>
                    <a:pt x="2" y="6"/>
                  </a:cubicBezTo>
                </a:path>
              </a:pathLst>
            </a:custGeom>
            <a:grpFill/>
            <a:ln w="6350" cmpd="sng">
              <a:solidFill>
                <a:schemeClr val="bg1"/>
              </a:solidFill>
              <a:round/>
              <a:headEnd/>
              <a:tailEnd/>
            </a:ln>
          </p:spPr>
          <p:txBody>
            <a:bodyPr/>
            <a:lstStyle/>
            <a:p>
              <a:endParaRPr lang="en-GB"/>
            </a:p>
          </p:txBody>
        </p:sp>
        <p:sp>
          <p:nvSpPr>
            <p:cNvPr id="160" name="Freeform 103">
              <a:extLst>
                <a:ext uri="{FF2B5EF4-FFF2-40B4-BE49-F238E27FC236}">
                  <a16:creationId xmlns:a16="http://schemas.microsoft.com/office/drawing/2014/main" id="{E3CBC4E9-A878-CC29-B244-A1B17A63D88F}"/>
                </a:ext>
              </a:extLst>
            </p:cNvPr>
            <p:cNvSpPr>
              <a:spLocks noGrp="1" noRot="1" noMove="1" noResize="1" noEditPoints="1" noAdjustHandles="1" noChangeArrowheads="1" noChangeShapeType="1"/>
            </p:cNvSpPr>
            <p:nvPr/>
          </p:nvSpPr>
          <p:spPr bwMode="auto">
            <a:xfrm>
              <a:off x="5447772" y="5677371"/>
              <a:ext cx="226556" cy="295642"/>
            </a:xfrm>
            <a:custGeom>
              <a:avLst/>
              <a:gdLst/>
              <a:ahLst/>
              <a:cxnLst>
                <a:cxn ang="0">
                  <a:pos x="41" y="0"/>
                </a:cxn>
                <a:cxn ang="0">
                  <a:pos x="34" y="3"/>
                </a:cxn>
                <a:cxn ang="0">
                  <a:pos x="27" y="5"/>
                </a:cxn>
                <a:cxn ang="0">
                  <a:pos x="18" y="3"/>
                </a:cxn>
                <a:cxn ang="0">
                  <a:pos x="8" y="7"/>
                </a:cxn>
                <a:cxn ang="0">
                  <a:pos x="8" y="44"/>
                </a:cxn>
                <a:cxn ang="0">
                  <a:pos x="0" y="44"/>
                </a:cxn>
                <a:cxn ang="0">
                  <a:pos x="0" y="72"/>
                </a:cxn>
                <a:cxn ang="0">
                  <a:pos x="5" y="88"/>
                </a:cxn>
                <a:cxn ang="0">
                  <a:pos x="6" y="94"/>
                </a:cxn>
                <a:cxn ang="0">
                  <a:pos x="17" y="89"/>
                </a:cxn>
                <a:cxn ang="0">
                  <a:pos x="30" y="80"/>
                </a:cxn>
                <a:cxn ang="0">
                  <a:pos x="46" y="75"/>
                </a:cxn>
                <a:cxn ang="0">
                  <a:pos x="55" y="63"/>
                </a:cxn>
                <a:cxn ang="0">
                  <a:pos x="62" y="53"/>
                </a:cxn>
                <a:cxn ang="0">
                  <a:pos x="73" y="46"/>
                </a:cxn>
                <a:cxn ang="0">
                  <a:pos x="65" y="39"/>
                </a:cxn>
                <a:cxn ang="0">
                  <a:pos x="61" y="30"/>
                </a:cxn>
                <a:cxn ang="0">
                  <a:pos x="58" y="25"/>
                </a:cxn>
                <a:cxn ang="0">
                  <a:pos x="47" y="16"/>
                </a:cxn>
                <a:cxn ang="0">
                  <a:pos x="41" y="0"/>
                </a:cxn>
              </a:cxnLst>
              <a:rect l="0" t="0" r="r" b="b"/>
              <a:pathLst>
                <a:path w="73" h="95">
                  <a:moveTo>
                    <a:pt x="41" y="0"/>
                  </a:moveTo>
                  <a:cubicBezTo>
                    <a:pt x="37" y="2"/>
                    <a:pt x="37" y="3"/>
                    <a:pt x="34" y="3"/>
                  </a:cubicBezTo>
                  <a:cubicBezTo>
                    <a:pt x="30" y="3"/>
                    <a:pt x="29" y="10"/>
                    <a:pt x="27" y="5"/>
                  </a:cubicBezTo>
                  <a:cubicBezTo>
                    <a:pt x="26" y="2"/>
                    <a:pt x="24" y="3"/>
                    <a:pt x="18" y="3"/>
                  </a:cubicBezTo>
                  <a:cubicBezTo>
                    <a:pt x="12" y="5"/>
                    <a:pt x="8" y="7"/>
                    <a:pt x="8" y="7"/>
                  </a:cubicBezTo>
                  <a:cubicBezTo>
                    <a:pt x="8" y="44"/>
                    <a:pt x="8" y="44"/>
                    <a:pt x="8" y="44"/>
                  </a:cubicBezTo>
                  <a:cubicBezTo>
                    <a:pt x="0" y="44"/>
                    <a:pt x="0" y="44"/>
                    <a:pt x="0" y="44"/>
                  </a:cubicBezTo>
                  <a:cubicBezTo>
                    <a:pt x="0" y="72"/>
                    <a:pt x="0" y="72"/>
                    <a:pt x="0" y="72"/>
                  </a:cubicBezTo>
                  <a:cubicBezTo>
                    <a:pt x="3" y="75"/>
                    <a:pt x="6" y="84"/>
                    <a:pt x="5" y="88"/>
                  </a:cubicBezTo>
                  <a:cubicBezTo>
                    <a:pt x="3" y="89"/>
                    <a:pt x="3" y="94"/>
                    <a:pt x="6" y="94"/>
                  </a:cubicBezTo>
                  <a:cubicBezTo>
                    <a:pt x="9" y="92"/>
                    <a:pt x="11" y="95"/>
                    <a:pt x="17" y="89"/>
                  </a:cubicBezTo>
                  <a:cubicBezTo>
                    <a:pt x="21" y="83"/>
                    <a:pt x="20" y="72"/>
                    <a:pt x="30" y="80"/>
                  </a:cubicBezTo>
                  <a:cubicBezTo>
                    <a:pt x="41" y="86"/>
                    <a:pt x="43" y="80"/>
                    <a:pt x="46" y="75"/>
                  </a:cubicBezTo>
                  <a:cubicBezTo>
                    <a:pt x="47" y="69"/>
                    <a:pt x="53" y="70"/>
                    <a:pt x="55" y="63"/>
                  </a:cubicBezTo>
                  <a:cubicBezTo>
                    <a:pt x="56" y="56"/>
                    <a:pt x="61" y="58"/>
                    <a:pt x="62" y="53"/>
                  </a:cubicBezTo>
                  <a:cubicBezTo>
                    <a:pt x="64" y="49"/>
                    <a:pt x="68" y="50"/>
                    <a:pt x="73" y="46"/>
                  </a:cubicBezTo>
                  <a:cubicBezTo>
                    <a:pt x="72" y="41"/>
                    <a:pt x="70" y="41"/>
                    <a:pt x="65" y="39"/>
                  </a:cubicBezTo>
                  <a:cubicBezTo>
                    <a:pt x="62" y="38"/>
                    <a:pt x="59" y="35"/>
                    <a:pt x="61" y="30"/>
                  </a:cubicBezTo>
                  <a:cubicBezTo>
                    <a:pt x="61" y="25"/>
                    <a:pt x="58" y="30"/>
                    <a:pt x="58" y="25"/>
                  </a:cubicBezTo>
                  <a:cubicBezTo>
                    <a:pt x="58" y="22"/>
                    <a:pt x="49" y="22"/>
                    <a:pt x="47" y="16"/>
                  </a:cubicBezTo>
                  <a:cubicBezTo>
                    <a:pt x="46" y="11"/>
                    <a:pt x="43" y="8"/>
                    <a:pt x="41" y="0"/>
                  </a:cubicBezTo>
                </a:path>
              </a:pathLst>
            </a:custGeom>
            <a:grpFill/>
            <a:ln w="6350" cmpd="sng">
              <a:solidFill>
                <a:schemeClr val="bg1"/>
              </a:solidFill>
              <a:round/>
              <a:headEnd/>
              <a:tailEnd/>
            </a:ln>
          </p:spPr>
          <p:txBody>
            <a:bodyPr/>
            <a:lstStyle/>
            <a:p>
              <a:endParaRPr lang="en-GB"/>
            </a:p>
          </p:txBody>
        </p:sp>
        <p:sp>
          <p:nvSpPr>
            <p:cNvPr id="161" name="Freeform 104">
              <a:extLst>
                <a:ext uri="{FF2B5EF4-FFF2-40B4-BE49-F238E27FC236}">
                  <a16:creationId xmlns:a16="http://schemas.microsoft.com/office/drawing/2014/main" id="{75BD6431-D8C2-48DF-55DC-DB8AB50810E9}"/>
                </a:ext>
              </a:extLst>
            </p:cNvPr>
            <p:cNvSpPr>
              <a:spLocks noGrp="1" noRot="1" noMove="1" noResize="1" noEditPoints="1" noAdjustHandles="1" noChangeArrowheads="1" noChangeShapeType="1"/>
            </p:cNvSpPr>
            <p:nvPr/>
          </p:nvSpPr>
          <p:spPr bwMode="auto">
            <a:xfrm>
              <a:off x="5574707" y="5608281"/>
              <a:ext cx="199241" cy="215305"/>
            </a:xfrm>
            <a:custGeom>
              <a:avLst/>
              <a:gdLst/>
              <a:ahLst/>
              <a:cxnLst>
                <a:cxn ang="0">
                  <a:pos x="0" y="22"/>
                </a:cxn>
                <a:cxn ang="0">
                  <a:pos x="6" y="38"/>
                </a:cxn>
                <a:cxn ang="0">
                  <a:pos x="17" y="47"/>
                </a:cxn>
                <a:cxn ang="0">
                  <a:pos x="20" y="52"/>
                </a:cxn>
                <a:cxn ang="0">
                  <a:pos x="24" y="61"/>
                </a:cxn>
                <a:cxn ang="0">
                  <a:pos x="32" y="67"/>
                </a:cxn>
                <a:cxn ang="0">
                  <a:pos x="43" y="69"/>
                </a:cxn>
                <a:cxn ang="0">
                  <a:pos x="47" y="69"/>
                </a:cxn>
                <a:cxn ang="0">
                  <a:pos x="55" y="59"/>
                </a:cxn>
                <a:cxn ang="0">
                  <a:pos x="61" y="47"/>
                </a:cxn>
                <a:cxn ang="0">
                  <a:pos x="59" y="38"/>
                </a:cxn>
                <a:cxn ang="0">
                  <a:pos x="59" y="33"/>
                </a:cxn>
                <a:cxn ang="0">
                  <a:pos x="61" y="17"/>
                </a:cxn>
                <a:cxn ang="0">
                  <a:pos x="59" y="11"/>
                </a:cxn>
                <a:cxn ang="0">
                  <a:pos x="50" y="7"/>
                </a:cxn>
                <a:cxn ang="0">
                  <a:pos x="41" y="0"/>
                </a:cxn>
                <a:cxn ang="0">
                  <a:pos x="31" y="3"/>
                </a:cxn>
                <a:cxn ang="0">
                  <a:pos x="26" y="11"/>
                </a:cxn>
                <a:cxn ang="0">
                  <a:pos x="14" y="24"/>
                </a:cxn>
                <a:cxn ang="0">
                  <a:pos x="6" y="24"/>
                </a:cxn>
                <a:cxn ang="0">
                  <a:pos x="0" y="22"/>
                </a:cxn>
              </a:cxnLst>
              <a:rect l="0" t="0" r="r" b="b"/>
              <a:pathLst>
                <a:path w="64" h="69">
                  <a:moveTo>
                    <a:pt x="0" y="22"/>
                  </a:moveTo>
                  <a:cubicBezTo>
                    <a:pt x="2" y="30"/>
                    <a:pt x="5" y="33"/>
                    <a:pt x="6" y="38"/>
                  </a:cubicBezTo>
                  <a:cubicBezTo>
                    <a:pt x="8" y="44"/>
                    <a:pt x="17" y="44"/>
                    <a:pt x="17" y="47"/>
                  </a:cubicBezTo>
                  <a:cubicBezTo>
                    <a:pt x="17" y="52"/>
                    <a:pt x="20" y="47"/>
                    <a:pt x="20" y="52"/>
                  </a:cubicBezTo>
                  <a:cubicBezTo>
                    <a:pt x="18" y="56"/>
                    <a:pt x="21" y="59"/>
                    <a:pt x="24" y="61"/>
                  </a:cubicBezTo>
                  <a:cubicBezTo>
                    <a:pt x="29" y="63"/>
                    <a:pt x="31" y="63"/>
                    <a:pt x="32" y="67"/>
                  </a:cubicBezTo>
                  <a:cubicBezTo>
                    <a:pt x="37" y="66"/>
                    <a:pt x="40" y="69"/>
                    <a:pt x="43" y="69"/>
                  </a:cubicBezTo>
                  <a:cubicBezTo>
                    <a:pt x="44" y="67"/>
                    <a:pt x="46" y="69"/>
                    <a:pt x="47" y="69"/>
                  </a:cubicBezTo>
                  <a:cubicBezTo>
                    <a:pt x="47" y="69"/>
                    <a:pt x="53" y="63"/>
                    <a:pt x="55" y="59"/>
                  </a:cubicBezTo>
                  <a:cubicBezTo>
                    <a:pt x="58" y="56"/>
                    <a:pt x="55" y="55"/>
                    <a:pt x="61" y="47"/>
                  </a:cubicBezTo>
                  <a:cubicBezTo>
                    <a:pt x="64" y="41"/>
                    <a:pt x="58" y="42"/>
                    <a:pt x="59" y="38"/>
                  </a:cubicBezTo>
                  <a:cubicBezTo>
                    <a:pt x="61" y="35"/>
                    <a:pt x="58" y="33"/>
                    <a:pt x="59" y="33"/>
                  </a:cubicBezTo>
                  <a:cubicBezTo>
                    <a:pt x="61" y="33"/>
                    <a:pt x="62" y="21"/>
                    <a:pt x="61" y="17"/>
                  </a:cubicBezTo>
                  <a:cubicBezTo>
                    <a:pt x="59" y="13"/>
                    <a:pt x="62" y="13"/>
                    <a:pt x="59" y="11"/>
                  </a:cubicBezTo>
                  <a:cubicBezTo>
                    <a:pt x="56" y="8"/>
                    <a:pt x="55" y="10"/>
                    <a:pt x="50" y="7"/>
                  </a:cubicBezTo>
                  <a:cubicBezTo>
                    <a:pt x="46" y="2"/>
                    <a:pt x="40" y="8"/>
                    <a:pt x="41" y="0"/>
                  </a:cubicBezTo>
                  <a:cubicBezTo>
                    <a:pt x="38" y="2"/>
                    <a:pt x="35" y="0"/>
                    <a:pt x="31" y="3"/>
                  </a:cubicBezTo>
                  <a:cubicBezTo>
                    <a:pt x="26" y="7"/>
                    <a:pt x="31" y="10"/>
                    <a:pt x="26" y="11"/>
                  </a:cubicBezTo>
                  <a:cubicBezTo>
                    <a:pt x="20" y="14"/>
                    <a:pt x="17" y="19"/>
                    <a:pt x="14" y="24"/>
                  </a:cubicBezTo>
                  <a:cubicBezTo>
                    <a:pt x="11" y="28"/>
                    <a:pt x="9" y="22"/>
                    <a:pt x="6" y="24"/>
                  </a:cubicBezTo>
                  <a:cubicBezTo>
                    <a:pt x="5" y="25"/>
                    <a:pt x="5" y="22"/>
                    <a:pt x="0" y="22"/>
                  </a:cubicBezTo>
                </a:path>
              </a:pathLst>
            </a:custGeom>
            <a:grpFill/>
            <a:ln w="6350" cmpd="sng">
              <a:solidFill>
                <a:schemeClr val="bg1"/>
              </a:solidFill>
              <a:round/>
              <a:headEnd/>
              <a:tailEnd/>
            </a:ln>
          </p:spPr>
          <p:txBody>
            <a:bodyPr/>
            <a:lstStyle/>
            <a:p>
              <a:endParaRPr lang="en-GB"/>
            </a:p>
          </p:txBody>
        </p:sp>
        <p:sp>
          <p:nvSpPr>
            <p:cNvPr id="162" name="Freeform 105">
              <a:extLst>
                <a:ext uri="{FF2B5EF4-FFF2-40B4-BE49-F238E27FC236}">
                  <a16:creationId xmlns:a16="http://schemas.microsoft.com/office/drawing/2014/main" id="{D10CA8D4-AF70-799B-1925-073B17934A6F}"/>
                </a:ext>
              </a:extLst>
            </p:cNvPr>
            <p:cNvSpPr>
              <a:spLocks noGrp="1" noRot="1" noMove="1" noResize="1" noEditPoints="1" noAdjustHandles="1" noChangeArrowheads="1" noChangeShapeType="1"/>
            </p:cNvSpPr>
            <p:nvPr/>
          </p:nvSpPr>
          <p:spPr bwMode="auto">
            <a:xfrm>
              <a:off x="5357792" y="5813946"/>
              <a:ext cx="408123" cy="414542"/>
            </a:xfrm>
            <a:custGeom>
              <a:avLst/>
              <a:gdLst/>
              <a:ahLst/>
              <a:cxnLst>
                <a:cxn ang="0">
                  <a:pos x="102" y="1"/>
                </a:cxn>
                <a:cxn ang="0">
                  <a:pos x="113" y="3"/>
                </a:cxn>
                <a:cxn ang="0">
                  <a:pos x="117" y="3"/>
                </a:cxn>
                <a:cxn ang="0">
                  <a:pos x="123" y="40"/>
                </a:cxn>
                <a:cxn ang="0">
                  <a:pos x="114" y="43"/>
                </a:cxn>
                <a:cxn ang="0">
                  <a:pos x="122" y="54"/>
                </a:cxn>
                <a:cxn ang="0">
                  <a:pos x="125" y="48"/>
                </a:cxn>
                <a:cxn ang="0">
                  <a:pos x="131" y="48"/>
                </a:cxn>
                <a:cxn ang="0">
                  <a:pos x="116" y="81"/>
                </a:cxn>
                <a:cxn ang="0">
                  <a:pos x="102" y="101"/>
                </a:cxn>
                <a:cxn ang="0">
                  <a:pos x="84" y="119"/>
                </a:cxn>
                <a:cxn ang="0">
                  <a:pos x="73" y="123"/>
                </a:cxn>
                <a:cxn ang="0">
                  <a:pos x="67" y="124"/>
                </a:cxn>
                <a:cxn ang="0">
                  <a:pos x="56" y="124"/>
                </a:cxn>
                <a:cxn ang="0">
                  <a:pos x="47" y="124"/>
                </a:cxn>
                <a:cxn ang="0">
                  <a:pos x="41" y="127"/>
                </a:cxn>
                <a:cxn ang="0">
                  <a:pos x="34" y="129"/>
                </a:cxn>
                <a:cxn ang="0">
                  <a:pos x="29" y="132"/>
                </a:cxn>
                <a:cxn ang="0">
                  <a:pos x="24" y="132"/>
                </a:cxn>
                <a:cxn ang="0">
                  <a:pos x="23" y="129"/>
                </a:cxn>
                <a:cxn ang="0">
                  <a:pos x="20" y="126"/>
                </a:cxn>
                <a:cxn ang="0">
                  <a:pos x="17" y="126"/>
                </a:cxn>
                <a:cxn ang="0">
                  <a:pos x="15" y="123"/>
                </a:cxn>
                <a:cxn ang="0">
                  <a:pos x="12" y="116"/>
                </a:cxn>
                <a:cxn ang="0">
                  <a:pos x="12" y="110"/>
                </a:cxn>
                <a:cxn ang="0">
                  <a:pos x="11" y="95"/>
                </a:cxn>
                <a:cxn ang="0">
                  <a:pos x="0" y="67"/>
                </a:cxn>
                <a:cxn ang="0">
                  <a:pos x="6" y="62"/>
                </a:cxn>
                <a:cxn ang="0">
                  <a:pos x="11" y="70"/>
                </a:cxn>
                <a:cxn ang="0">
                  <a:pos x="20" y="70"/>
                </a:cxn>
                <a:cxn ang="0">
                  <a:pos x="29" y="65"/>
                </a:cxn>
                <a:cxn ang="0">
                  <a:pos x="29" y="28"/>
                </a:cxn>
                <a:cxn ang="0">
                  <a:pos x="34" y="43"/>
                </a:cxn>
                <a:cxn ang="0">
                  <a:pos x="35" y="50"/>
                </a:cxn>
                <a:cxn ang="0">
                  <a:pos x="46" y="45"/>
                </a:cxn>
                <a:cxn ang="0">
                  <a:pos x="59" y="36"/>
                </a:cxn>
                <a:cxn ang="0">
                  <a:pos x="75" y="31"/>
                </a:cxn>
                <a:cxn ang="0">
                  <a:pos x="84" y="19"/>
                </a:cxn>
                <a:cxn ang="0">
                  <a:pos x="91" y="9"/>
                </a:cxn>
                <a:cxn ang="0">
                  <a:pos x="102" y="1"/>
                </a:cxn>
              </a:cxnLst>
              <a:rect l="0" t="0" r="r" b="b"/>
              <a:pathLst>
                <a:path w="131" h="133">
                  <a:moveTo>
                    <a:pt x="102" y="1"/>
                  </a:moveTo>
                  <a:cubicBezTo>
                    <a:pt x="107" y="0"/>
                    <a:pt x="110" y="3"/>
                    <a:pt x="113" y="3"/>
                  </a:cubicBezTo>
                  <a:cubicBezTo>
                    <a:pt x="114" y="1"/>
                    <a:pt x="116" y="3"/>
                    <a:pt x="117" y="3"/>
                  </a:cubicBezTo>
                  <a:cubicBezTo>
                    <a:pt x="120" y="11"/>
                    <a:pt x="125" y="31"/>
                    <a:pt x="123" y="40"/>
                  </a:cubicBezTo>
                  <a:cubicBezTo>
                    <a:pt x="117" y="36"/>
                    <a:pt x="116" y="39"/>
                    <a:pt x="114" y="43"/>
                  </a:cubicBezTo>
                  <a:cubicBezTo>
                    <a:pt x="113" y="50"/>
                    <a:pt x="119" y="54"/>
                    <a:pt x="122" y="54"/>
                  </a:cubicBezTo>
                  <a:cubicBezTo>
                    <a:pt x="125" y="54"/>
                    <a:pt x="122" y="48"/>
                    <a:pt x="125" y="48"/>
                  </a:cubicBezTo>
                  <a:cubicBezTo>
                    <a:pt x="131" y="48"/>
                    <a:pt x="131" y="48"/>
                    <a:pt x="131" y="48"/>
                  </a:cubicBezTo>
                  <a:cubicBezTo>
                    <a:pt x="128" y="74"/>
                    <a:pt x="123" y="62"/>
                    <a:pt x="116" y="81"/>
                  </a:cubicBezTo>
                  <a:cubicBezTo>
                    <a:pt x="108" y="98"/>
                    <a:pt x="105" y="95"/>
                    <a:pt x="102" y="101"/>
                  </a:cubicBezTo>
                  <a:cubicBezTo>
                    <a:pt x="94" y="112"/>
                    <a:pt x="87" y="116"/>
                    <a:pt x="84" y="119"/>
                  </a:cubicBezTo>
                  <a:cubicBezTo>
                    <a:pt x="79" y="123"/>
                    <a:pt x="73" y="119"/>
                    <a:pt x="73" y="123"/>
                  </a:cubicBezTo>
                  <a:cubicBezTo>
                    <a:pt x="75" y="126"/>
                    <a:pt x="69" y="121"/>
                    <a:pt x="67" y="124"/>
                  </a:cubicBezTo>
                  <a:cubicBezTo>
                    <a:pt x="64" y="129"/>
                    <a:pt x="58" y="123"/>
                    <a:pt x="56" y="124"/>
                  </a:cubicBezTo>
                  <a:cubicBezTo>
                    <a:pt x="53" y="126"/>
                    <a:pt x="50" y="123"/>
                    <a:pt x="47" y="124"/>
                  </a:cubicBezTo>
                  <a:cubicBezTo>
                    <a:pt x="44" y="124"/>
                    <a:pt x="46" y="126"/>
                    <a:pt x="41" y="127"/>
                  </a:cubicBezTo>
                  <a:cubicBezTo>
                    <a:pt x="37" y="129"/>
                    <a:pt x="38" y="127"/>
                    <a:pt x="34" y="129"/>
                  </a:cubicBezTo>
                  <a:cubicBezTo>
                    <a:pt x="29" y="129"/>
                    <a:pt x="31" y="133"/>
                    <a:pt x="29" y="132"/>
                  </a:cubicBezTo>
                  <a:cubicBezTo>
                    <a:pt x="28" y="132"/>
                    <a:pt x="26" y="133"/>
                    <a:pt x="24" y="132"/>
                  </a:cubicBezTo>
                  <a:cubicBezTo>
                    <a:pt x="24" y="130"/>
                    <a:pt x="23" y="132"/>
                    <a:pt x="23" y="129"/>
                  </a:cubicBezTo>
                  <a:cubicBezTo>
                    <a:pt x="23" y="126"/>
                    <a:pt x="20" y="130"/>
                    <a:pt x="20" y="126"/>
                  </a:cubicBezTo>
                  <a:cubicBezTo>
                    <a:pt x="20" y="124"/>
                    <a:pt x="17" y="124"/>
                    <a:pt x="17" y="126"/>
                  </a:cubicBezTo>
                  <a:cubicBezTo>
                    <a:pt x="15" y="129"/>
                    <a:pt x="14" y="124"/>
                    <a:pt x="15" y="123"/>
                  </a:cubicBezTo>
                  <a:cubicBezTo>
                    <a:pt x="17" y="121"/>
                    <a:pt x="15" y="119"/>
                    <a:pt x="12" y="116"/>
                  </a:cubicBezTo>
                  <a:cubicBezTo>
                    <a:pt x="9" y="112"/>
                    <a:pt x="11" y="109"/>
                    <a:pt x="12" y="110"/>
                  </a:cubicBezTo>
                  <a:cubicBezTo>
                    <a:pt x="14" y="112"/>
                    <a:pt x="18" y="105"/>
                    <a:pt x="11" y="95"/>
                  </a:cubicBezTo>
                  <a:cubicBezTo>
                    <a:pt x="3" y="81"/>
                    <a:pt x="6" y="74"/>
                    <a:pt x="0" y="67"/>
                  </a:cubicBezTo>
                  <a:cubicBezTo>
                    <a:pt x="5" y="65"/>
                    <a:pt x="3" y="59"/>
                    <a:pt x="6" y="62"/>
                  </a:cubicBezTo>
                  <a:cubicBezTo>
                    <a:pt x="9" y="65"/>
                    <a:pt x="5" y="67"/>
                    <a:pt x="11" y="70"/>
                  </a:cubicBezTo>
                  <a:cubicBezTo>
                    <a:pt x="15" y="71"/>
                    <a:pt x="18" y="68"/>
                    <a:pt x="20" y="70"/>
                  </a:cubicBezTo>
                  <a:cubicBezTo>
                    <a:pt x="21" y="71"/>
                    <a:pt x="24" y="67"/>
                    <a:pt x="29" y="65"/>
                  </a:cubicBezTo>
                  <a:cubicBezTo>
                    <a:pt x="29" y="28"/>
                    <a:pt x="29" y="28"/>
                    <a:pt x="29" y="28"/>
                  </a:cubicBezTo>
                  <a:cubicBezTo>
                    <a:pt x="32" y="31"/>
                    <a:pt x="35" y="40"/>
                    <a:pt x="34" y="43"/>
                  </a:cubicBezTo>
                  <a:cubicBezTo>
                    <a:pt x="32" y="45"/>
                    <a:pt x="32" y="50"/>
                    <a:pt x="35" y="50"/>
                  </a:cubicBezTo>
                  <a:cubicBezTo>
                    <a:pt x="38" y="48"/>
                    <a:pt x="40" y="51"/>
                    <a:pt x="46" y="45"/>
                  </a:cubicBezTo>
                  <a:cubicBezTo>
                    <a:pt x="50" y="39"/>
                    <a:pt x="49" y="28"/>
                    <a:pt x="59" y="36"/>
                  </a:cubicBezTo>
                  <a:cubicBezTo>
                    <a:pt x="70" y="42"/>
                    <a:pt x="72" y="36"/>
                    <a:pt x="75" y="31"/>
                  </a:cubicBezTo>
                  <a:cubicBezTo>
                    <a:pt x="76" y="25"/>
                    <a:pt x="82" y="26"/>
                    <a:pt x="84" y="19"/>
                  </a:cubicBezTo>
                  <a:cubicBezTo>
                    <a:pt x="85" y="12"/>
                    <a:pt x="90" y="14"/>
                    <a:pt x="91" y="9"/>
                  </a:cubicBezTo>
                  <a:cubicBezTo>
                    <a:pt x="93" y="5"/>
                    <a:pt x="98" y="6"/>
                    <a:pt x="102" y="1"/>
                  </a:cubicBezTo>
                </a:path>
              </a:pathLst>
            </a:custGeom>
            <a:grpFill/>
            <a:ln w="6350" cmpd="sng">
              <a:solidFill>
                <a:schemeClr val="bg1"/>
              </a:solidFill>
              <a:round/>
              <a:headEnd/>
              <a:tailEnd/>
            </a:ln>
          </p:spPr>
          <p:txBody>
            <a:bodyPr/>
            <a:lstStyle/>
            <a:p>
              <a:endParaRPr lang="en-GB"/>
            </a:p>
          </p:txBody>
        </p:sp>
        <p:sp>
          <p:nvSpPr>
            <p:cNvPr id="163" name="Freeform 106">
              <a:extLst>
                <a:ext uri="{FF2B5EF4-FFF2-40B4-BE49-F238E27FC236}">
                  <a16:creationId xmlns:a16="http://schemas.microsoft.com/office/drawing/2014/main" id="{850A486E-1DFD-F1B5-1999-D8EA4794FEF7}"/>
                </a:ext>
              </a:extLst>
            </p:cNvPr>
            <p:cNvSpPr>
              <a:spLocks noGrp="1" noRot="1" noMove="1" noResize="1" noEditPoints="1" noAdjustHandles="1" noChangeArrowheads="1" noChangeShapeType="1"/>
            </p:cNvSpPr>
            <p:nvPr/>
          </p:nvSpPr>
          <p:spPr bwMode="auto">
            <a:xfrm>
              <a:off x="5613270" y="6009970"/>
              <a:ext cx="70699" cy="85158"/>
            </a:xfrm>
            <a:custGeom>
              <a:avLst/>
              <a:gdLst/>
              <a:ahLst/>
              <a:cxnLst>
                <a:cxn ang="0">
                  <a:pos x="8" y="25"/>
                </a:cxn>
                <a:cxn ang="0">
                  <a:pos x="3" y="13"/>
                </a:cxn>
                <a:cxn ang="0">
                  <a:pos x="15" y="3"/>
                </a:cxn>
                <a:cxn ang="0">
                  <a:pos x="20" y="14"/>
                </a:cxn>
                <a:cxn ang="0">
                  <a:pos x="11" y="22"/>
                </a:cxn>
                <a:cxn ang="0">
                  <a:pos x="8" y="25"/>
                </a:cxn>
              </a:cxnLst>
              <a:rect l="0" t="0" r="r" b="b"/>
              <a:pathLst>
                <a:path w="23" h="27">
                  <a:moveTo>
                    <a:pt x="8" y="25"/>
                  </a:moveTo>
                  <a:cubicBezTo>
                    <a:pt x="5" y="21"/>
                    <a:pt x="0" y="18"/>
                    <a:pt x="3" y="13"/>
                  </a:cubicBezTo>
                  <a:cubicBezTo>
                    <a:pt x="6" y="8"/>
                    <a:pt x="14" y="0"/>
                    <a:pt x="15" y="3"/>
                  </a:cubicBezTo>
                  <a:cubicBezTo>
                    <a:pt x="18" y="7"/>
                    <a:pt x="23" y="8"/>
                    <a:pt x="20" y="14"/>
                  </a:cubicBezTo>
                  <a:cubicBezTo>
                    <a:pt x="18" y="19"/>
                    <a:pt x="12" y="19"/>
                    <a:pt x="11" y="22"/>
                  </a:cubicBezTo>
                  <a:cubicBezTo>
                    <a:pt x="9" y="25"/>
                    <a:pt x="9" y="27"/>
                    <a:pt x="8" y="25"/>
                  </a:cubicBezTo>
                </a:path>
              </a:pathLst>
            </a:custGeom>
            <a:grpFill/>
            <a:ln w="6350" cmpd="sng">
              <a:solidFill>
                <a:schemeClr val="bg1"/>
              </a:solidFill>
              <a:round/>
              <a:headEnd/>
              <a:tailEnd/>
            </a:ln>
          </p:spPr>
          <p:txBody>
            <a:bodyPr/>
            <a:lstStyle/>
            <a:p>
              <a:endParaRPr lang="en-GB"/>
            </a:p>
          </p:txBody>
        </p:sp>
        <p:sp>
          <p:nvSpPr>
            <p:cNvPr id="164" name="Freeform 107">
              <a:extLst>
                <a:ext uri="{FF2B5EF4-FFF2-40B4-BE49-F238E27FC236}">
                  <a16:creationId xmlns:a16="http://schemas.microsoft.com/office/drawing/2014/main" id="{3B761851-7B78-A38B-A80B-C201490C21B0}"/>
                </a:ext>
              </a:extLst>
            </p:cNvPr>
            <p:cNvSpPr>
              <a:spLocks noGrp="1" noRot="1" noMove="1" noResize="1" noEditPoints="1" noAdjustHandles="1" noChangeArrowheads="1" noChangeShapeType="1"/>
            </p:cNvSpPr>
            <p:nvPr/>
          </p:nvSpPr>
          <p:spPr bwMode="auto">
            <a:xfrm>
              <a:off x="5709677" y="5923204"/>
              <a:ext cx="36956" cy="59450"/>
            </a:xfrm>
            <a:custGeom>
              <a:avLst/>
              <a:gdLst/>
              <a:ahLst/>
              <a:cxnLst>
                <a:cxn ang="0">
                  <a:pos x="10" y="5"/>
                </a:cxn>
                <a:cxn ang="0">
                  <a:pos x="12" y="13"/>
                </a:cxn>
                <a:cxn ang="0">
                  <a:pos x="9" y="19"/>
                </a:cxn>
                <a:cxn ang="0">
                  <a:pos x="1" y="8"/>
                </a:cxn>
                <a:cxn ang="0">
                  <a:pos x="10" y="5"/>
                </a:cxn>
              </a:cxnLst>
              <a:rect l="0" t="0" r="r" b="b"/>
              <a:pathLst>
                <a:path w="12" h="19">
                  <a:moveTo>
                    <a:pt x="10" y="5"/>
                  </a:moveTo>
                  <a:cubicBezTo>
                    <a:pt x="12" y="13"/>
                    <a:pt x="12" y="13"/>
                    <a:pt x="12" y="13"/>
                  </a:cubicBezTo>
                  <a:cubicBezTo>
                    <a:pt x="9" y="13"/>
                    <a:pt x="12" y="19"/>
                    <a:pt x="9" y="19"/>
                  </a:cubicBezTo>
                  <a:cubicBezTo>
                    <a:pt x="6" y="19"/>
                    <a:pt x="0" y="15"/>
                    <a:pt x="1" y="8"/>
                  </a:cubicBezTo>
                  <a:cubicBezTo>
                    <a:pt x="3" y="4"/>
                    <a:pt x="4" y="0"/>
                    <a:pt x="10" y="5"/>
                  </a:cubicBezTo>
                </a:path>
              </a:pathLst>
            </a:custGeom>
            <a:grpFill/>
            <a:ln w="6350" cmpd="sng">
              <a:solidFill>
                <a:schemeClr val="bg1"/>
              </a:solidFill>
              <a:round/>
              <a:headEnd/>
              <a:tailEnd/>
            </a:ln>
          </p:spPr>
          <p:txBody>
            <a:bodyPr/>
            <a:lstStyle/>
            <a:p>
              <a:endParaRPr lang="en-GB"/>
            </a:p>
          </p:txBody>
        </p:sp>
        <p:sp>
          <p:nvSpPr>
            <p:cNvPr id="165" name="Freeform 108">
              <a:extLst>
                <a:ext uri="{FF2B5EF4-FFF2-40B4-BE49-F238E27FC236}">
                  <a16:creationId xmlns:a16="http://schemas.microsoft.com/office/drawing/2014/main" id="{B664027B-1FDA-21C2-B1D6-306251E2958A}"/>
                </a:ext>
              </a:extLst>
            </p:cNvPr>
            <p:cNvSpPr>
              <a:spLocks noGrp="1" noRot="1" noMove="1" noResize="1" noEditPoints="1" noAdjustHandles="1" noChangeArrowheads="1" noChangeShapeType="1"/>
            </p:cNvSpPr>
            <p:nvPr/>
          </p:nvSpPr>
          <p:spPr bwMode="auto">
            <a:xfrm>
              <a:off x="5756274" y="5421898"/>
              <a:ext cx="86766" cy="242620"/>
            </a:xfrm>
            <a:custGeom>
              <a:avLst/>
              <a:gdLst/>
              <a:ahLst/>
              <a:cxnLst>
                <a:cxn ang="0">
                  <a:pos x="4" y="45"/>
                </a:cxn>
                <a:cxn ang="0">
                  <a:pos x="9" y="50"/>
                </a:cxn>
                <a:cxn ang="0">
                  <a:pos x="15" y="58"/>
                </a:cxn>
                <a:cxn ang="0">
                  <a:pos x="15" y="67"/>
                </a:cxn>
                <a:cxn ang="0">
                  <a:pos x="19" y="76"/>
                </a:cxn>
                <a:cxn ang="0">
                  <a:pos x="21" y="72"/>
                </a:cxn>
                <a:cxn ang="0">
                  <a:pos x="24" y="67"/>
                </a:cxn>
                <a:cxn ang="0">
                  <a:pos x="25" y="59"/>
                </a:cxn>
                <a:cxn ang="0">
                  <a:pos x="22" y="47"/>
                </a:cxn>
                <a:cxn ang="0">
                  <a:pos x="15" y="37"/>
                </a:cxn>
                <a:cxn ang="0">
                  <a:pos x="15" y="25"/>
                </a:cxn>
                <a:cxn ang="0">
                  <a:pos x="16" y="20"/>
                </a:cxn>
                <a:cxn ang="0">
                  <a:pos x="15" y="11"/>
                </a:cxn>
                <a:cxn ang="0">
                  <a:pos x="10" y="2"/>
                </a:cxn>
                <a:cxn ang="0">
                  <a:pos x="3" y="0"/>
                </a:cxn>
                <a:cxn ang="0">
                  <a:pos x="6" y="3"/>
                </a:cxn>
                <a:cxn ang="0">
                  <a:pos x="6" y="8"/>
                </a:cxn>
                <a:cxn ang="0">
                  <a:pos x="7" y="14"/>
                </a:cxn>
                <a:cxn ang="0">
                  <a:pos x="6" y="19"/>
                </a:cxn>
                <a:cxn ang="0">
                  <a:pos x="6" y="25"/>
                </a:cxn>
                <a:cxn ang="0">
                  <a:pos x="6" y="31"/>
                </a:cxn>
                <a:cxn ang="0">
                  <a:pos x="1" y="41"/>
                </a:cxn>
                <a:cxn ang="0">
                  <a:pos x="4" y="45"/>
                </a:cxn>
              </a:cxnLst>
              <a:rect l="0" t="0" r="r" b="b"/>
              <a:pathLst>
                <a:path w="28" h="78">
                  <a:moveTo>
                    <a:pt x="4" y="45"/>
                  </a:moveTo>
                  <a:cubicBezTo>
                    <a:pt x="6" y="48"/>
                    <a:pt x="7" y="51"/>
                    <a:pt x="9" y="50"/>
                  </a:cubicBezTo>
                  <a:cubicBezTo>
                    <a:pt x="15" y="48"/>
                    <a:pt x="16" y="51"/>
                    <a:pt x="15" y="58"/>
                  </a:cubicBezTo>
                  <a:cubicBezTo>
                    <a:pt x="15" y="64"/>
                    <a:pt x="10" y="62"/>
                    <a:pt x="15" y="67"/>
                  </a:cubicBezTo>
                  <a:cubicBezTo>
                    <a:pt x="19" y="73"/>
                    <a:pt x="18" y="76"/>
                    <a:pt x="19" y="76"/>
                  </a:cubicBezTo>
                  <a:cubicBezTo>
                    <a:pt x="21" y="78"/>
                    <a:pt x="21" y="75"/>
                    <a:pt x="21" y="72"/>
                  </a:cubicBezTo>
                  <a:cubicBezTo>
                    <a:pt x="19" y="69"/>
                    <a:pt x="21" y="67"/>
                    <a:pt x="24" y="67"/>
                  </a:cubicBezTo>
                  <a:cubicBezTo>
                    <a:pt x="25" y="65"/>
                    <a:pt x="25" y="64"/>
                    <a:pt x="25" y="59"/>
                  </a:cubicBezTo>
                  <a:cubicBezTo>
                    <a:pt x="25" y="55"/>
                    <a:pt x="28" y="53"/>
                    <a:pt x="22" y="47"/>
                  </a:cubicBezTo>
                  <a:cubicBezTo>
                    <a:pt x="18" y="41"/>
                    <a:pt x="16" y="41"/>
                    <a:pt x="15" y="37"/>
                  </a:cubicBezTo>
                  <a:cubicBezTo>
                    <a:pt x="15" y="33"/>
                    <a:pt x="13" y="28"/>
                    <a:pt x="15" y="25"/>
                  </a:cubicBezTo>
                  <a:cubicBezTo>
                    <a:pt x="16" y="24"/>
                    <a:pt x="15" y="22"/>
                    <a:pt x="16" y="20"/>
                  </a:cubicBezTo>
                  <a:cubicBezTo>
                    <a:pt x="13" y="16"/>
                    <a:pt x="16" y="16"/>
                    <a:pt x="15" y="11"/>
                  </a:cubicBezTo>
                  <a:cubicBezTo>
                    <a:pt x="13" y="6"/>
                    <a:pt x="12" y="3"/>
                    <a:pt x="10" y="2"/>
                  </a:cubicBezTo>
                  <a:cubicBezTo>
                    <a:pt x="7" y="2"/>
                    <a:pt x="4" y="2"/>
                    <a:pt x="3" y="0"/>
                  </a:cubicBezTo>
                  <a:cubicBezTo>
                    <a:pt x="3" y="3"/>
                    <a:pt x="3" y="0"/>
                    <a:pt x="6" y="3"/>
                  </a:cubicBezTo>
                  <a:cubicBezTo>
                    <a:pt x="7" y="5"/>
                    <a:pt x="4" y="5"/>
                    <a:pt x="6" y="8"/>
                  </a:cubicBezTo>
                  <a:cubicBezTo>
                    <a:pt x="9" y="10"/>
                    <a:pt x="9" y="11"/>
                    <a:pt x="7" y="14"/>
                  </a:cubicBezTo>
                  <a:cubicBezTo>
                    <a:pt x="4" y="16"/>
                    <a:pt x="7" y="17"/>
                    <a:pt x="6" y="19"/>
                  </a:cubicBezTo>
                  <a:cubicBezTo>
                    <a:pt x="4" y="20"/>
                    <a:pt x="6" y="22"/>
                    <a:pt x="6" y="25"/>
                  </a:cubicBezTo>
                  <a:cubicBezTo>
                    <a:pt x="4" y="30"/>
                    <a:pt x="9" y="31"/>
                    <a:pt x="6" y="31"/>
                  </a:cubicBezTo>
                  <a:cubicBezTo>
                    <a:pt x="1" y="31"/>
                    <a:pt x="4" y="37"/>
                    <a:pt x="1" y="41"/>
                  </a:cubicBezTo>
                  <a:cubicBezTo>
                    <a:pt x="0" y="42"/>
                    <a:pt x="3" y="44"/>
                    <a:pt x="4" y="45"/>
                  </a:cubicBezTo>
                </a:path>
              </a:pathLst>
            </a:custGeom>
            <a:grpFill/>
            <a:ln w="6350" cmpd="sng">
              <a:solidFill>
                <a:schemeClr val="bg1"/>
              </a:solidFill>
              <a:round/>
              <a:headEnd/>
              <a:tailEnd/>
            </a:ln>
          </p:spPr>
          <p:txBody>
            <a:bodyPr/>
            <a:lstStyle/>
            <a:p>
              <a:endParaRPr lang="en-GB"/>
            </a:p>
          </p:txBody>
        </p:sp>
        <p:sp>
          <p:nvSpPr>
            <p:cNvPr id="166" name="Freeform 109">
              <a:extLst>
                <a:ext uri="{FF2B5EF4-FFF2-40B4-BE49-F238E27FC236}">
                  <a16:creationId xmlns:a16="http://schemas.microsoft.com/office/drawing/2014/main" id="{2792350F-F5CF-9857-9B07-0BEDDDC35ACE}"/>
                </a:ext>
              </a:extLst>
            </p:cNvPr>
            <p:cNvSpPr>
              <a:spLocks noGrp="1" noRot="1" noMove="1" noResize="1" noEditPoints="1" noAdjustHandles="1" noChangeArrowheads="1" noChangeShapeType="1"/>
            </p:cNvSpPr>
            <p:nvPr/>
          </p:nvSpPr>
          <p:spPr bwMode="auto">
            <a:xfrm>
              <a:off x="5275846" y="4408038"/>
              <a:ext cx="274759" cy="499700"/>
            </a:xfrm>
            <a:custGeom>
              <a:avLst/>
              <a:gdLst/>
              <a:ahLst/>
              <a:cxnLst>
                <a:cxn ang="0">
                  <a:pos x="18" y="159"/>
                </a:cxn>
                <a:cxn ang="0">
                  <a:pos x="26" y="157"/>
                </a:cxn>
                <a:cxn ang="0">
                  <a:pos x="31" y="157"/>
                </a:cxn>
                <a:cxn ang="0">
                  <a:pos x="46" y="151"/>
                </a:cxn>
                <a:cxn ang="0">
                  <a:pos x="46" y="145"/>
                </a:cxn>
                <a:cxn ang="0">
                  <a:pos x="62" y="138"/>
                </a:cxn>
                <a:cxn ang="0">
                  <a:pos x="67" y="129"/>
                </a:cxn>
                <a:cxn ang="0">
                  <a:pos x="77" y="126"/>
                </a:cxn>
                <a:cxn ang="0">
                  <a:pos x="74" y="118"/>
                </a:cxn>
                <a:cxn ang="0">
                  <a:pos x="73" y="110"/>
                </a:cxn>
                <a:cxn ang="0">
                  <a:pos x="68" y="109"/>
                </a:cxn>
                <a:cxn ang="0">
                  <a:pos x="71" y="100"/>
                </a:cxn>
                <a:cxn ang="0">
                  <a:pos x="73" y="92"/>
                </a:cxn>
                <a:cxn ang="0">
                  <a:pos x="76" y="87"/>
                </a:cxn>
                <a:cxn ang="0">
                  <a:pos x="77" y="82"/>
                </a:cxn>
                <a:cxn ang="0">
                  <a:pos x="84" y="78"/>
                </a:cxn>
                <a:cxn ang="0">
                  <a:pos x="85" y="76"/>
                </a:cxn>
                <a:cxn ang="0">
                  <a:pos x="85" y="40"/>
                </a:cxn>
                <a:cxn ang="0">
                  <a:pos x="23" y="0"/>
                </a:cxn>
                <a:cxn ang="0">
                  <a:pos x="14" y="5"/>
                </a:cxn>
                <a:cxn ang="0">
                  <a:pos x="18" y="27"/>
                </a:cxn>
                <a:cxn ang="0">
                  <a:pos x="20" y="44"/>
                </a:cxn>
                <a:cxn ang="0">
                  <a:pos x="17" y="68"/>
                </a:cxn>
                <a:cxn ang="0">
                  <a:pos x="3" y="98"/>
                </a:cxn>
                <a:cxn ang="0">
                  <a:pos x="8" y="104"/>
                </a:cxn>
                <a:cxn ang="0">
                  <a:pos x="12" y="107"/>
                </a:cxn>
                <a:cxn ang="0">
                  <a:pos x="14" y="114"/>
                </a:cxn>
                <a:cxn ang="0">
                  <a:pos x="20" y="134"/>
                </a:cxn>
                <a:cxn ang="0">
                  <a:pos x="11" y="135"/>
                </a:cxn>
                <a:cxn ang="0">
                  <a:pos x="8" y="140"/>
                </a:cxn>
                <a:cxn ang="0">
                  <a:pos x="17" y="152"/>
                </a:cxn>
                <a:cxn ang="0">
                  <a:pos x="18" y="159"/>
                </a:cxn>
              </a:cxnLst>
              <a:rect l="0" t="0" r="r" b="b"/>
              <a:pathLst>
                <a:path w="88" h="160">
                  <a:moveTo>
                    <a:pt x="18" y="159"/>
                  </a:moveTo>
                  <a:cubicBezTo>
                    <a:pt x="21" y="160"/>
                    <a:pt x="24" y="159"/>
                    <a:pt x="26" y="157"/>
                  </a:cubicBezTo>
                  <a:cubicBezTo>
                    <a:pt x="27" y="154"/>
                    <a:pt x="27" y="160"/>
                    <a:pt x="31" y="157"/>
                  </a:cubicBezTo>
                  <a:cubicBezTo>
                    <a:pt x="37" y="152"/>
                    <a:pt x="41" y="157"/>
                    <a:pt x="46" y="151"/>
                  </a:cubicBezTo>
                  <a:cubicBezTo>
                    <a:pt x="49" y="146"/>
                    <a:pt x="44" y="146"/>
                    <a:pt x="46" y="145"/>
                  </a:cubicBezTo>
                  <a:cubicBezTo>
                    <a:pt x="47" y="143"/>
                    <a:pt x="56" y="146"/>
                    <a:pt x="62" y="138"/>
                  </a:cubicBezTo>
                  <a:cubicBezTo>
                    <a:pt x="67" y="131"/>
                    <a:pt x="68" y="134"/>
                    <a:pt x="67" y="129"/>
                  </a:cubicBezTo>
                  <a:cubicBezTo>
                    <a:pt x="67" y="128"/>
                    <a:pt x="74" y="124"/>
                    <a:pt x="77" y="126"/>
                  </a:cubicBezTo>
                  <a:cubicBezTo>
                    <a:pt x="79" y="120"/>
                    <a:pt x="74" y="123"/>
                    <a:pt x="74" y="118"/>
                  </a:cubicBezTo>
                  <a:cubicBezTo>
                    <a:pt x="74" y="114"/>
                    <a:pt x="73" y="115"/>
                    <a:pt x="73" y="110"/>
                  </a:cubicBezTo>
                  <a:cubicBezTo>
                    <a:pt x="73" y="106"/>
                    <a:pt x="70" y="110"/>
                    <a:pt x="68" y="109"/>
                  </a:cubicBezTo>
                  <a:cubicBezTo>
                    <a:pt x="67" y="104"/>
                    <a:pt x="74" y="104"/>
                    <a:pt x="71" y="100"/>
                  </a:cubicBezTo>
                  <a:cubicBezTo>
                    <a:pt x="68" y="95"/>
                    <a:pt x="76" y="96"/>
                    <a:pt x="73" y="92"/>
                  </a:cubicBezTo>
                  <a:cubicBezTo>
                    <a:pt x="71" y="87"/>
                    <a:pt x="76" y="92"/>
                    <a:pt x="76" y="87"/>
                  </a:cubicBezTo>
                  <a:cubicBezTo>
                    <a:pt x="74" y="84"/>
                    <a:pt x="77" y="87"/>
                    <a:pt x="77" y="82"/>
                  </a:cubicBezTo>
                  <a:cubicBezTo>
                    <a:pt x="77" y="78"/>
                    <a:pt x="81" y="78"/>
                    <a:pt x="84" y="78"/>
                  </a:cubicBezTo>
                  <a:cubicBezTo>
                    <a:pt x="88" y="79"/>
                    <a:pt x="85" y="76"/>
                    <a:pt x="85" y="76"/>
                  </a:cubicBezTo>
                  <a:cubicBezTo>
                    <a:pt x="85" y="40"/>
                    <a:pt x="85" y="40"/>
                    <a:pt x="85" y="40"/>
                  </a:cubicBezTo>
                  <a:cubicBezTo>
                    <a:pt x="85" y="40"/>
                    <a:pt x="44" y="13"/>
                    <a:pt x="23" y="0"/>
                  </a:cubicBezTo>
                  <a:cubicBezTo>
                    <a:pt x="21" y="0"/>
                    <a:pt x="17" y="3"/>
                    <a:pt x="14" y="5"/>
                  </a:cubicBezTo>
                  <a:cubicBezTo>
                    <a:pt x="18" y="14"/>
                    <a:pt x="14" y="17"/>
                    <a:pt x="18" y="27"/>
                  </a:cubicBezTo>
                  <a:cubicBezTo>
                    <a:pt x="24" y="37"/>
                    <a:pt x="20" y="33"/>
                    <a:pt x="20" y="44"/>
                  </a:cubicBezTo>
                  <a:cubicBezTo>
                    <a:pt x="20" y="53"/>
                    <a:pt x="18" y="67"/>
                    <a:pt x="17" y="68"/>
                  </a:cubicBezTo>
                  <a:cubicBezTo>
                    <a:pt x="15" y="70"/>
                    <a:pt x="0" y="89"/>
                    <a:pt x="3" y="98"/>
                  </a:cubicBezTo>
                  <a:cubicBezTo>
                    <a:pt x="8" y="104"/>
                    <a:pt x="8" y="104"/>
                    <a:pt x="8" y="104"/>
                  </a:cubicBezTo>
                  <a:cubicBezTo>
                    <a:pt x="17" y="104"/>
                    <a:pt x="8" y="106"/>
                    <a:pt x="12" y="107"/>
                  </a:cubicBezTo>
                  <a:cubicBezTo>
                    <a:pt x="15" y="109"/>
                    <a:pt x="12" y="114"/>
                    <a:pt x="14" y="114"/>
                  </a:cubicBezTo>
                  <a:cubicBezTo>
                    <a:pt x="17" y="115"/>
                    <a:pt x="12" y="129"/>
                    <a:pt x="20" y="134"/>
                  </a:cubicBezTo>
                  <a:cubicBezTo>
                    <a:pt x="15" y="137"/>
                    <a:pt x="12" y="135"/>
                    <a:pt x="11" y="135"/>
                  </a:cubicBezTo>
                  <a:cubicBezTo>
                    <a:pt x="8" y="134"/>
                    <a:pt x="6" y="138"/>
                    <a:pt x="8" y="140"/>
                  </a:cubicBezTo>
                  <a:cubicBezTo>
                    <a:pt x="14" y="149"/>
                    <a:pt x="17" y="148"/>
                    <a:pt x="17" y="152"/>
                  </a:cubicBezTo>
                  <a:cubicBezTo>
                    <a:pt x="18" y="159"/>
                    <a:pt x="20" y="156"/>
                    <a:pt x="18" y="159"/>
                  </a:cubicBezTo>
                </a:path>
              </a:pathLst>
            </a:custGeom>
            <a:grpFill/>
            <a:ln w="6350" cmpd="sng">
              <a:solidFill>
                <a:schemeClr val="bg1"/>
              </a:solidFill>
              <a:round/>
              <a:headEnd/>
              <a:tailEnd/>
            </a:ln>
          </p:spPr>
          <p:txBody>
            <a:bodyPr/>
            <a:lstStyle/>
            <a:p>
              <a:endParaRPr lang="en-GB"/>
            </a:p>
          </p:txBody>
        </p:sp>
        <p:sp>
          <p:nvSpPr>
            <p:cNvPr id="167" name="Freeform 110">
              <a:extLst>
                <a:ext uri="{FF2B5EF4-FFF2-40B4-BE49-F238E27FC236}">
                  <a16:creationId xmlns:a16="http://schemas.microsoft.com/office/drawing/2014/main" id="{7F1826BA-C423-96A4-0539-28F1A9E086B2}"/>
                </a:ext>
              </a:extLst>
            </p:cNvPr>
            <p:cNvSpPr>
              <a:spLocks noGrp="1" noRot="1" noMove="1" noResize="1" noEditPoints="1" noAdjustHandles="1" noChangeArrowheads="1" noChangeShapeType="1"/>
            </p:cNvSpPr>
            <p:nvPr/>
          </p:nvSpPr>
          <p:spPr bwMode="auto">
            <a:xfrm>
              <a:off x="4951276" y="4408038"/>
              <a:ext cx="403302" cy="367946"/>
            </a:xfrm>
            <a:custGeom>
              <a:avLst/>
              <a:gdLst/>
              <a:ahLst/>
              <a:cxnLst>
                <a:cxn ang="0">
                  <a:pos x="32" y="44"/>
                </a:cxn>
                <a:cxn ang="0">
                  <a:pos x="32" y="72"/>
                </a:cxn>
                <a:cxn ang="0">
                  <a:pos x="29" y="79"/>
                </a:cxn>
                <a:cxn ang="0">
                  <a:pos x="26" y="81"/>
                </a:cxn>
                <a:cxn ang="0">
                  <a:pos x="14" y="82"/>
                </a:cxn>
                <a:cxn ang="0">
                  <a:pos x="2" y="86"/>
                </a:cxn>
                <a:cxn ang="0">
                  <a:pos x="3" y="95"/>
                </a:cxn>
                <a:cxn ang="0">
                  <a:pos x="6" y="100"/>
                </a:cxn>
                <a:cxn ang="0">
                  <a:pos x="8" y="101"/>
                </a:cxn>
                <a:cxn ang="0">
                  <a:pos x="8" y="104"/>
                </a:cxn>
                <a:cxn ang="0">
                  <a:pos x="14" y="109"/>
                </a:cxn>
                <a:cxn ang="0">
                  <a:pos x="17" y="112"/>
                </a:cxn>
                <a:cxn ang="0">
                  <a:pos x="19" y="117"/>
                </a:cxn>
                <a:cxn ang="0">
                  <a:pos x="20" y="112"/>
                </a:cxn>
                <a:cxn ang="0">
                  <a:pos x="23" y="112"/>
                </a:cxn>
                <a:cxn ang="0">
                  <a:pos x="28" y="118"/>
                </a:cxn>
                <a:cxn ang="0">
                  <a:pos x="31" y="109"/>
                </a:cxn>
                <a:cxn ang="0">
                  <a:pos x="32" y="100"/>
                </a:cxn>
                <a:cxn ang="0">
                  <a:pos x="40" y="98"/>
                </a:cxn>
                <a:cxn ang="0">
                  <a:pos x="45" y="96"/>
                </a:cxn>
                <a:cxn ang="0">
                  <a:pos x="52" y="103"/>
                </a:cxn>
                <a:cxn ang="0">
                  <a:pos x="63" y="101"/>
                </a:cxn>
                <a:cxn ang="0">
                  <a:pos x="72" y="107"/>
                </a:cxn>
                <a:cxn ang="0">
                  <a:pos x="84" y="101"/>
                </a:cxn>
                <a:cxn ang="0">
                  <a:pos x="100" y="103"/>
                </a:cxn>
                <a:cxn ang="0">
                  <a:pos x="107" y="98"/>
                </a:cxn>
                <a:cxn ang="0">
                  <a:pos x="121" y="68"/>
                </a:cxn>
                <a:cxn ang="0">
                  <a:pos x="124" y="44"/>
                </a:cxn>
                <a:cxn ang="0">
                  <a:pos x="123" y="27"/>
                </a:cxn>
                <a:cxn ang="0">
                  <a:pos x="118" y="5"/>
                </a:cxn>
                <a:cxn ang="0">
                  <a:pos x="110" y="6"/>
                </a:cxn>
                <a:cxn ang="0">
                  <a:pos x="95" y="0"/>
                </a:cxn>
                <a:cxn ang="0">
                  <a:pos x="60" y="27"/>
                </a:cxn>
                <a:cxn ang="0">
                  <a:pos x="32" y="44"/>
                </a:cxn>
              </a:cxnLst>
              <a:rect l="0" t="0" r="r" b="b"/>
              <a:pathLst>
                <a:path w="129" h="118">
                  <a:moveTo>
                    <a:pt x="32" y="44"/>
                  </a:moveTo>
                  <a:cubicBezTo>
                    <a:pt x="32" y="44"/>
                    <a:pt x="34" y="70"/>
                    <a:pt x="32" y="72"/>
                  </a:cubicBezTo>
                  <a:cubicBezTo>
                    <a:pt x="31" y="75"/>
                    <a:pt x="32" y="79"/>
                    <a:pt x="29" y="79"/>
                  </a:cubicBezTo>
                  <a:cubicBezTo>
                    <a:pt x="26" y="79"/>
                    <a:pt x="28" y="82"/>
                    <a:pt x="26" y="81"/>
                  </a:cubicBezTo>
                  <a:cubicBezTo>
                    <a:pt x="25" y="81"/>
                    <a:pt x="23" y="82"/>
                    <a:pt x="14" y="82"/>
                  </a:cubicBezTo>
                  <a:cubicBezTo>
                    <a:pt x="6" y="82"/>
                    <a:pt x="11" y="87"/>
                    <a:pt x="2" y="86"/>
                  </a:cubicBezTo>
                  <a:cubicBezTo>
                    <a:pt x="0" y="92"/>
                    <a:pt x="2" y="89"/>
                    <a:pt x="3" y="95"/>
                  </a:cubicBezTo>
                  <a:cubicBezTo>
                    <a:pt x="3" y="100"/>
                    <a:pt x="5" y="96"/>
                    <a:pt x="6" y="100"/>
                  </a:cubicBezTo>
                  <a:cubicBezTo>
                    <a:pt x="9" y="101"/>
                    <a:pt x="9" y="103"/>
                    <a:pt x="8" y="101"/>
                  </a:cubicBezTo>
                  <a:cubicBezTo>
                    <a:pt x="6" y="101"/>
                    <a:pt x="6" y="104"/>
                    <a:pt x="8" y="104"/>
                  </a:cubicBezTo>
                  <a:cubicBezTo>
                    <a:pt x="9" y="106"/>
                    <a:pt x="12" y="110"/>
                    <a:pt x="14" y="109"/>
                  </a:cubicBezTo>
                  <a:cubicBezTo>
                    <a:pt x="16" y="106"/>
                    <a:pt x="19" y="110"/>
                    <a:pt x="17" y="112"/>
                  </a:cubicBezTo>
                  <a:cubicBezTo>
                    <a:pt x="16" y="112"/>
                    <a:pt x="17" y="114"/>
                    <a:pt x="19" y="117"/>
                  </a:cubicBezTo>
                  <a:cubicBezTo>
                    <a:pt x="20" y="114"/>
                    <a:pt x="17" y="112"/>
                    <a:pt x="20" y="112"/>
                  </a:cubicBezTo>
                  <a:cubicBezTo>
                    <a:pt x="22" y="112"/>
                    <a:pt x="20" y="109"/>
                    <a:pt x="23" y="112"/>
                  </a:cubicBezTo>
                  <a:cubicBezTo>
                    <a:pt x="26" y="115"/>
                    <a:pt x="26" y="115"/>
                    <a:pt x="28" y="118"/>
                  </a:cubicBezTo>
                  <a:cubicBezTo>
                    <a:pt x="29" y="115"/>
                    <a:pt x="26" y="110"/>
                    <a:pt x="31" y="109"/>
                  </a:cubicBezTo>
                  <a:cubicBezTo>
                    <a:pt x="34" y="106"/>
                    <a:pt x="31" y="103"/>
                    <a:pt x="32" y="100"/>
                  </a:cubicBezTo>
                  <a:cubicBezTo>
                    <a:pt x="35" y="98"/>
                    <a:pt x="35" y="98"/>
                    <a:pt x="40" y="98"/>
                  </a:cubicBezTo>
                  <a:cubicBezTo>
                    <a:pt x="43" y="98"/>
                    <a:pt x="42" y="95"/>
                    <a:pt x="45" y="96"/>
                  </a:cubicBezTo>
                  <a:cubicBezTo>
                    <a:pt x="48" y="98"/>
                    <a:pt x="51" y="96"/>
                    <a:pt x="52" y="103"/>
                  </a:cubicBezTo>
                  <a:cubicBezTo>
                    <a:pt x="55" y="109"/>
                    <a:pt x="60" y="101"/>
                    <a:pt x="63" y="101"/>
                  </a:cubicBezTo>
                  <a:cubicBezTo>
                    <a:pt x="64" y="101"/>
                    <a:pt x="68" y="106"/>
                    <a:pt x="72" y="107"/>
                  </a:cubicBezTo>
                  <a:cubicBezTo>
                    <a:pt x="78" y="107"/>
                    <a:pt x="77" y="103"/>
                    <a:pt x="84" y="101"/>
                  </a:cubicBezTo>
                  <a:cubicBezTo>
                    <a:pt x="94" y="100"/>
                    <a:pt x="98" y="107"/>
                    <a:pt x="100" y="103"/>
                  </a:cubicBezTo>
                  <a:cubicBezTo>
                    <a:pt x="101" y="98"/>
                    <a:pt x="103" y="101"/>
                    <a:pt x="107" y="98"/>
                  </a:cubicBezTo>
                  <a:cubicBezTo>
                    <a:pt x="104" y="89"/>
                    <a:pt x="119" y="70"/>
                    <a:pt x="121" y="68"/>
                  </a:cubicBezTo>
                  <a:cubicBezTo>
                    <a:pt x="123" y="67"/>
                    <a:pt x="124" y="53"/>
                    <a:pt x="124" y="44"/>
                  </a:cubicBezTo>
                  <a:cubicBezTo>
                    <a:pt x="124" y="33"/>
                    <a:pt x="129" y="37"/>
                    <a:pt x="123" y="27"/>
                  </a:cubicBezTo>
                  <a:cubicBezTo>
                    <a:pt x="118" y="17"/>
                    <a:pt x="123" y="14"/>
                    <a:pt x="118" y="5"/>
                  </a:cubicBezTo>
                  <a:cubicBezTo>
                    <a:pt x="112" y="9"/>
                    <a:pt x="113" y="11"/>
                    <a:pt x="110" y="6"/>
                  </a:cubicBezTo>
                  <a:cubicBezTo>
                    <a:pt x="107" y="2"/>
                    <a:pt x="98" y="3"/>
                    <a:pt x="95" y="0"/>
                  </a:cubicBezTo>
                  <a:cubicBezTo>
                    <a:pt x="90" y="3"/>
                    <a:pt x="69" y="19"/>
                    <a:pt x="60" y="27"/>
                  </a:cubicBezTo>
                  <a:cubicBezTo>
                    <a:pt x="51" y="33"/>
                    <a:pt x="54" y="44"/>
                    <a:pt x="32" y="44"/>
                  </a:cubicBezTo>
                </a:path>
              </a:pathLst>
            </a:custGeom>
            <a:grpFill/>
            <a:ln w="6350" cmpd="sng">
              <a:solidFill>
                <a:schemeClr val="bg1"/>
              </a:solidFill>
              <a:round/>
              <a:headEnd/>
              <a:tailEnd/>
            </a:ln>
          </p:spPr>
          <p:txBody>
            <a:bodyPr/>
            <a:lstStyle/>
            <a:p>
              <a:endParaRPr lang="en-GB"/>
            </a:p>
          </p:txBody>
        </p:sp>
        <p:sp>
          <p:nvSpPr>
            <p:cNvPr id="168" name="Freeform 111">
              <a:extLst>
                <a:ext uri="{FF2B5EF4-FFF2-40B4-BE49-F238E27FC236}">
                  <a16:creationId xmlns:a16="http://schemas.microsoft.com/office/drawing/2014/main" id="{C247D353-978F-EDCC-8865-858C55333C43}"/>
                </a:ext>
              </a:extLst>
            </p:cNvPr>
            <p:cNvSpPr>
              <a:spLocks noGrp="1" noRot="1" noMove="1" noResize="1" noEditPoints="1" noAdjustHandles="1" noChangeArrowheads="1" noChangeShapeType="1"/>
            </p:cNvSpPr>
            <p:nvPr/>
          </p:nvSpPr>
          <p:spPr bwMode="auto">
            <a:xfrm>
              <a:off x="4642774" y="4358229"/>
              <a:ext cx="414549" cy="477205"/>
            </a:xfrm>
            <a:custGeom>
              <a:avLst/>
              <a:gdLst/>
              <a:ahLst/>
              <a:cxnLst>
                <a:cxn ang="0">
                  <a:pos x="101" y="101"/>
                </a:cxn>
                <a:cxn ang="0">
                  <a:pos x="113" y="98"/>
                </a:cxn>
                <a:cxn ang="0">
                  <a:pos x="126" y="97"/>
                </a:cxn>
                <a:cxn ang="0">
                  <a:pos x="129" y="95"/>
                </a:cxn>
                <a:cxn ang="0">
                  <a:pos x="132" y="87"/>
                </a:cxn>
                <a:cxn ang="0">
                  <a:pos x="132" y="59"/>
                </a:cxn>
                <a:cxn ang="0">
                  <a:pos x="124" y="59"/>
                </a:cxn>
                <a:cxn ang="0">
                  <a:pos x="121" y="51"/>
                </a:cxn>
                <a:cxn ang="0">
                  <a:pos x="115" y="48"/>
                </a:cxn>
                <a:cxn ang="0">
                  <a:pos x="110" y="44"/>
                </a:cxn>
                <a:cxn ang="0">
                  <a:pos x="107" y="39"/>
                </a:cxn>
                <a:cxn ang="0">
                  <a:pos x="61" y="0"/>
                </a:cxn>
                <a:cxn ang="0">
                  <a:pos x="46" y="0"/>
                </a:cxn>
                <a:cxn ang="0">
                  <a:pos x="54" y="86"/>
                </a:cxn>
                <a:cxn ang="0">
                  <a:pos x="55" y="97"/>
                </a:cxn>
                <a:cxn ang="0">
                  <a:pos x="26" y="97"/>
                </a:cxn>
                <a:cxn ang="0">
                  <a:pos x="23" y="97"/>
                </a:cxn>
                <a:cxn ang="0">
                  <a:pos x="16" y="97"/>
                </a:cxn>
                <a:cxn ang="0">
                  <a:pos x="11" y="100"/>
                </a:cxn>
                <a:cxn ang="0">
                  <a:pos x="5" y="97"/>
                </a:cxn>
                <a:cxn ang="0">
                  <a:pos x="2" y="104"/>
                </a:cxn>
                <a:cxn ang="0">
                  <a:pos x="3" y="111"/>
                </a:cxn>
                <a:cxn ang="0">
                  <a:pos x="3" y="115"/>
                </a:cxn>
                <a:cxn ang="0">
                  <a:pos x="8" y="120"/>
                </a:cxn>
                <a:cxn ang="0">
                  <a:pos x="8" y="126"/>
                </a:cxn>
                <a:cxn ang="0">
                  <a:pos x="11" y="129"/>
                </a:cxn>
                <a:cxn ang="0">
                  <a:pos x="13" y="131"/>
                </a:cxn>
                <a:cxn ang="0">
                  <a:pos x="20" y="129"/>
                </a:cxn>
                <a:cxn ang="0">
                  <a:pos x="23" y="128"/>
                </a:cxn>
                <a:cxn ang="0">
                  <a:pos x="26" y="126"/>
                </a:cxn>
                <a:cxn ang="0">
                  <a:pos x="28" y="131"/>
                </a:cxn>
                <a:cxn ang="0">
                  <a:pos x="29" y="134"/>
                </a:cxn>
                <a:cxn ang="0">
                  <a:pos x="31" y="137"/>
                </a:cxn>
                <a:cxn ang="0">
                  <a:pos x="31" y="140"/>
                </a:cxn>
                <a:cxn ang="0">
                  <a:pos x="32" y="145"/>
                </a:cxn>
                <a:cxn ang="0">
                  <a:pos x="35" y="150"/>
                </a:cxn>
                <a:cxn ang="0">
                  <a:pos x="45" y="148"/>
                </a:cxn>
                <a:cxn ang="0">
                  <a:pos x="49" y="146"/>
                </a:cxn>
                <a:cxn ang="0">
                  <a:pos x="55" y="146"/>
                </a:cxn>
                <a:cxn ang="0">
                  <a:pos x="55" y="140"/>
                </a:cxn>
                <a:cxn ang="0">
                  <a:pos x="57" y="132"/>
                </a:cxn>
                <a:cxn ang="0">
                  <a:pos x="63" y="129"/>
                </a:cxn>
                <a:cxn ang="0">
                  <a:pos x="63" y="125"/>
                </a:cxn>
                <a:cxn ang="0">
                  <a:pos x="66" y="122"/>
                </a:cxn>
                <a:cxn ang="0">
                  <a:pos x="66" y="117"/>
                </a:cxn>
                <a:cxn ang="0">
                  <a:pos x="69" y="118"/>
                </a:cxn>
                <a:cxn ang="0">
                  <a:pos x="72" y="115"/>
                </a:cxn>
                <a:cxn ang="0">
                  <a:pos x="77" y="114"/>
                </a:cxn>
                <a:cxn ang="0">
                  <a:pos x="81" y="109"/>
                </a:cxn>
                <a:cxn ang="0">
                  <a:pos x="86" y="104"/>
                </a:cxn>
                <a:cxn ang="0">
                  <a:pos x="95" y="100"/>
                </a:cxn>
                <a:cxn ang="0">
                  <a:pos x="98" y="101"/>
                </a:cxn>
                <a:cxn ang="0">
                  <a:pos x="101" y="101"/>
                </a:cxn>
              </a:cxnLst>
              <a:rect l="0" t="0" r="r" b="b"/>
              <a:pathLst>
                <a:path w="133" h="153">
                  <a:moveTo>
                    <a:pt x="101" y="101"/>
                  </a:moveTo>
                  <a:cubicBezTo>
                    <a:pt x="110" y="103"/>
                    <a:pt x="106" y="98"/>
                    <a:pt x="113" y="98"/>
                  </a:cubicBezTo>
                  <a:cubicBezTo>
                    <a:pt x="123" y="98"/>
                    <a:pt x="124" y="97"/>
                    <a:pt x="126" y="97"/>
                  </a:cubicBezTo>
                  <a:cubicBezTo>
                    <a:pt x="127" y="98"/>
                    <a:pt x="126" y="95"/>
                    <a:pt x="129" y="95"/>
                  </a:cubicBezTo>
                  <a:cubicBezTo>
                    <a:pt x="132" y="95"/>
                    <a:pt x="130" y="90"/>
                    <a:pt x="132" y="87"/>
                  </a:cubicBezTo>
                  <a:cubicBezTo>
                    <a:pt x="133" y="86"/>
                    <a:pt x="132" y="59"/>
                    <a:pt x="132" y="59"/>
                  </a:cubicBezTo>
                  <a:cubicBezTo>
                    <a:pt x="124" y="62"/>
                    <a:pt x="123" y="61"/>
                    <a:pt x="124" y="59"/>
                  </a:cubicBezTo>
                  <a:cubicBezTo>
                    <a:pt x="126" y="56"/>
                    <a:pt x="126" y="51"/>
                    <a:pt x="121" y="51"/>
                  </a:cubicBezTo>
                  <a:cubicBezTo>
                    <a:pt x="116" y="51"/>
                    <a:pt x="120" y="48"/>
                    <a:pt x="115" y="48"/>
                  </a:cubicBezTo>
                  <a:cubicBezTo>
                    <a:pt x="112" y="50"/>
                    <a:pt x="113" y="45"/>
                    <a:pt x="110" y="44"/>
                  </a:cubicBezTo>
                  <a:cubicBezTo>
                    <a:pt x="107" y="42"/>
                    <a:pt x="110" y="42"/>
                    <a:pt x="107" y="39"/>
                  </a:cubicBezTo>
                  <a:cubicBezTo>
                    <a:pt x="106" y="37"/>
                    <a:pt x="61" y="0"/>
                    <a:pt x="61" y="0"/>
                  </a:cubicBezTo>
                  <a:cubicBezTo>
                    <a:pt x="46" y="0"/>
                    <a:pt x="46" y="0"/>
                    <a:pt x="46" y="0"/>
                  </a:cubicBezTo>
                  <a:cubicBezTo>
                    <a:pt x="46" y="0"/>
                    <a:pt x="54" y="81"/>
                    <a:pt x="54" y="86"/>
                  </a:cubicBezTo>
                  <a:cubicBezTo>
                    <a:pt x="55" y="90"/>
                    <a:pt x="58" y="83"/>
                    <a:pt x="55" y="97"/>
                  </a:cubicBezTo>
                  <a:cubicBezTo>
                    <a:pt x="55" y="97"/>
                    <a:pt x="31" y="97"/>
                    <a:pt x="26" y="97"/>
                  </a:cubicBezTo>
                  <a:cubicBezTo>
                    <a:pt x="23" y="97"/>
                    <a:pt x="25" y="93"/>
                    <a:pt x="23" y="97"/>
                  </a:cubicBezTo>
                  <a:cubicBezTo>
                    <a:pt x="23" y="98"/>
                    <a:pt x="19" y="98"/>
                    <a:pt x="16" y="97"/>
                  </a:cubicBezTo>
                  <a:cubicBezTo>
                    <a:pt x="11" y="95"/>
                    <a:pt x="13" y="103"/>
                    <a:pt x="11" y="100"/>
                  </a:cubicBezTo>
                  <a:cubicBezTo>
                    <a:pt x="10" y="97"/>
                    <a:pt x="8" y="92"/>
                    <a:pt x="5" y="97"/>
                  </a:cubicBezTo>
                  <a:cubicBezTo>
                    <a:pt x="2" y="101"/>
                    <a:pt x="8" y="101"/>
                    <a:pt x="2" y="104"/>
                  </a:cubicBezTo>
                  <a:cubicBezTo>
                    <a:pt x="0" y="109"/>
                    <a:pt x="3" y="106"/>
                    <a:pt x="3" y="111"/>
                  </a:cubicBezTo>
                  <a:cubicBezTo>
                    <a:pt x="3" y="115"/>
                    <a:pt x="2" y="112"/>
                    <a:pt x="3" y="115"/>
                  </a:cubicBezTo>
                  <a:cubicBezTo>
                    <a:pt x="5" y="120"/>
                    <a:pt x="5" y="115"/>
                    <a:pt x="8" y="120"/>
                  </a:cubicBezTo>
                  <a:cubicBezTo>
                    <a:pt x="10" y="123"/>
                    <a:pt x="8" y="123"/>
                    <a:pt x="8" y="126"/>
                  </a:cubicBezTo>
                  <a:cubicBezTo>
                    <a:pt x="6" y="131"/>
                    <a:pt x="10" y="132"/>
                    <a:pt x="11" y="129"/>
                  </a:cubicBezTo>
                  <a:cubicBezTo>
                    <a:pt x="11" y="128"/>
                    <a:pt x="13" y="129"/>
                    <a:pt x="13" y="131"/>
                  </a:cubicBezTo>
                  <a:cubicBezTo>
                    <a:pt x="16" y="134"/>
                    <a:pt x="14" y="126"/>
                    <a:pt x="20" y="129"/>
                  </a:cubicBezTo>
                  <a:cubicBezTo>
                    <a:pt x="23" y="132"/>
                    <a:pt x="22" y="129"/>
                    <a:pt x="23" y="128"/>
                  </a:cubicBezTo>
                  <a:cubicBezTo>
                    <a:pt x="26" y="128"/>
                    <a:pt x="22" y="125"/>
                    <a:pt x="26" y="126"/>
                  </a:cubicBezTo>
                  <a:cubicBezTo>
                    <a:pt x="29" y="128"/>
                    <a:pt x="28" y="129"/>
                    <a:pt x="28" y="131"/>
                  </a:cubicBezTo>
                  <a:cubicBezTo>
                    <a:pt x="29" y="131"/>
                    <a:pt x="28" y="134"/>
                    <a:pt x="29" y="134"/>
                  </a:cubicBezTo>
                  <a:cubicBezTo>
                    <a:pt x="31" y="134"/>
                    <a:pt x="34" y="137"/>
                    <a:pt x="31" y="137"/>
                  </a:cubicBezTo>
                  <a:cubicBezTo>
                    <a:pt x="29" y="139"/>
                    <a:pt x="29" y="143"/>
                    <a:pt x="31" y="140"/>
                  </a:cubicBezTo>
                  <a:cubicBezTo>
                    <a:pt x="32" y="139"/>
                    <a:pt x="34" y="140"/>
                    <a:pt x="32" y="145"/>
                  </a:cubicBezTo>
                  <a:cubicBezTo>
                    <a:pt x="32" y="148"/>
                    <a:pt x="34" y="145"/>
                    <a:pt x="35" y="150"/>
                  </a:cubicBezTo>
                  <a:cubicBezTo>
                    <a:pt x="42" y="142"/>
                    <a:pt x="40" y="153"/>
                    <a:pt x="45" y="148"/>
                  </a:cubicBezTo>
                  <a:cubicBezTo>
                    <a:pt x="48" y="143"/>
                    <a:pt x="49" y="140"/>
                    <a:pt x="49" y="146"/>
                  </a:cubicBezTo>
                  <a:cubicBezTo>
                    <a:pt x="49" y="151"/>
                    <a:pt x="52" y="146"/>
                    <a:pt x="55" y="146"/>
                  </a:cubicBezTo>
                  <a:cubicBezTo>
                    <a:pt x="57" y="142"/>
                    <a:pt x="54" y="140"/>
                    <a:pt x="55" y="140"/>
                  </a:cubicBezTo>
                  <a:cubicBezTo>
                    <a:pt x="57" y="139"/>
                    <a:pt x="57" y="134"/>
                    <a:pt x="57" y="132"/>
                  </a:cubicBezTo>
                  <a:cubicBezTo>
                    <a:pt x="55" y="131"/>
                    <a:pt x="61" y="132"/>
                    <a:pt x="63" y="129"/>
                  </a:cubicBezTo>
                  <a:cubicBezTo>
                    <a:pt x="65" y="126"/>
                    <a:pt x="65" y="126"/>
                    <a:pt x="63" y="125"/>
                  </a:cubicBezTo>
                  <a:cubicBezTo>
                    <a:pt x="63" y="123"/>
                    <a:pt x="68" y="125"/>
                    <a:pt x="66" y="122"/>
                  </a:cubicBezTo>
                  <a:cubicBezTo>
                    <a:pt x="65" y="120"/>
                    <a:pt x="65" y="118"/>
                    <a:pt x="66" y="117"/>
                  </a:cubicBezTo>
                  <a:cubicBezTo>
                    <a:pt x="68" y="115"/>
                    <a:pt x="66" y="118"/>
                    <a:pt x="69" y="118"/>
                  </a:cubicBezTo>
                  <a:cubicBezTo>
                    <a:pt x="72" y="120"/>
                    <a:pt x="72" y="117"/>
                    <a:pt x="72" y="115"/>
                  </a:cubicBezTo>
                  <a:cubicBezTo>
                    <a:pt x="72" y="112"/>
                    <a:pt x="77" y="117"/>
                    <a:pt x="77" y="114"/>
                  </a:cubicBezTo>
                  <a:cubicBezTo>
                    <a:pt x="77" y="109"/>
                    <a:pt x="78" y="108"/>
                    <a:pt x="81" y="109"/>
                  </a:cubicBezTo>
                  <a:cubicBezTo>
                    <a:pt x="84" y="111"/>
                    <a:pt x="81" y="106"/>
                    <a:pt x="86" y="104"/>
                  </a:cubicBezTo>
                  <a:cubicBezTo>
                    <a:pt x="95" y="101"/>
                    <a:pt x="92" y="98"/>
                    <a:pt x="95" y="100"/>
                  </a:cubicBezTo>
                  <a:cubicBezTo>
                    <a:pt x="97" y="101"/>
                    <a:pt x="97" y="100"/>
                    <a:pt x="98" y="101"/>
                  </a:cubicBezTo>
                  <a:cubicBezTo>
                    <a:pt x="100" y="101"/>
                    <a:pt x="100" y="101"/>
                    <a:pt x="101" y="101"/>
                  </a:cubicBezTo>
                </a:path>
              </a:pathLst>
            </a:custGeom>
            <a:grpFill/>
            <a:ln w="6350" cmpd="sng">
              <a:solidFill>
                <a:schemeClr val="bg1"/>
              </a:solidFill>
              <a:round/>
              <a:headEnd/>
              <a:tailEnd/>
            </a:ln>
          </p:spPr>
          <p:txBody>
            <a:bodyPr/>
            <a:lstStyle/>
            <a:p>
              <a:endParaRPr lang="en-GB"/>
            </a:p>
          </p:txBody>
        </p:sp>
        <p:sp>
          <p:nvSpPr>
            <p:cNvPr id="169" name="Freeform 112">
              <a:extLst>
                <a:ext uri="{FF2B5EF4-FFF2-40B4-BE49-F238E27FC236}">
                  <a16:creationId xmlns:a16="http://schemas.microsoft.com/office/drawing/2014/main" id="{EC4B5B50-BC5E-EC17-5BCE-05A894996EBC}"/>
                </a:ext>
              </a:extLst>
            </p:cNvPr>
            <p:cNvSpPr>
              <a:spLocks noGrp="1" noRot="1" noMove="1" noResize="1" noEditPoints="1" noAdjustHandles="1" noChangeArrowheads="1" noChangeShapeType="1"/>
            </p:cNvSpPr>
            <p:nvPr/>
          </p:nvSpPr>
          <p:spPr bwMode="auto">
            <a:xfrm>
              <a:off x="4525479" y="4287531"/>
              <a:ext cx="308502" cy="398474"/>
            </a:xfrm>
            <a:custGeom>
              <a:avLst/>
              <a:gdLst/>
              <a:ahLst/>
              <a:cxnLst>
                <a:cxn ang="0">
                  <a:pos x="7" y="112"/>
                </a:cxn>
                <a:cxn ang="0">
                  <a:pos x="22" y="109"/>
                </a:cxn>
                <a:cxn ang="0">
                  <a:pos x="29" y="114"/>
                </a:cxn>
                <a:cxn ang="0">
                  <a:pos x="40" y="128"/>
                </a:cxn>
                <a:cxn ang="0">
                  <a:pos x="43" y="120"/>
                </a:cxn>
                <a:cxn ang="0">
                  <a:pos x="49" y="123"/>
                </a:cxn>
                <a:cxn ang="0">
                  <a:pos x="54" y="120"/>
                </a:cxn>
                <a:cxn ang="0">
                  <a:pos x="61" y="120"/>
                </a:cxn>
                <a:cxn ang="0">
                  <a:pos x="64" y="120"/>
                </a:cxn>
                <a:cxn ang="0">
                  <a:pos x="93" y="120"/>
                </a:cxn>
                <a:cxn ang="0">
                  <a:pos x="92" y="109"/>
                </a:cxn>
                <a:cxn ang="0">
                  <a:pos x="84" y="23"/>
                </a:cxn>
                <a:cxn ang="0">
                  <a:pos x="99" y="23"/>
                </a:cxn>
                <a:cxn ang="0">
                  <a:pos x="67" y="0"/>
                </a:cxn>
                <a:cxn ang="0">
                  <a:pos x="67" y="14"/>
                </a:cxn>
                <a:cxn ang="0">
                  <a:pos x="42" y="14"/>
                </a:cxn>
                <a:cxn ang="0">
                  <a:pos x="42" y="39"/>
                </a:cxn>
                <a:cxn ang="0">
                  <a:pos x="34" y="61"/>
                </a:cxn>
                <a:cxn ang="0">
                  <a:pos x="3" y="61"/>
                </a:cxn>
                <a:cxn ang="0">
                  <a:pos x="2" y="67"/>
                </a:cxn>
                <a:cxn ang="0">
                  <a:pos x="3" y="64"/>
                </a:cxn>
                <a:cxn ang="0">
                  <a:pos x="5" y="69"/>
                </a:cxn>
                <a:cxn ang="0">
                  <a:pos x="8" y="75"/>
                </a:cxn>
                <a:cxn ang="0">
                  <a:pos x="7" y="81"/>
                </a:cxn>
                <a:cxn ang="0">
                  <a:pos x="8" y="101"/>
                </a:cxn>
                <a:cxn ang="0">
                  <a:pos x="7" y="112"/>
                </a:cxn>
              </a:cxnLst>
              <a:rect l="0" t="0" r="r" b="b"/>
              <a:pathLst>
                <a:path w="99" h="128">
                  <a:moveTo>
                    <a:pt x="7" y="112"/>
                  </a:moveTo>
                  <a:cubicBezTo>
                    <a:pt x="7" y="107"/>
                    <a:pt x="17" y="109"/>
                    <a:pt x="22" y="109"/>
                  </a:cubicBezTo>
                  <a:cubicBezTo>
                    <a:pt x="25" y="107"/>
                    <a:pt x="28" y="112"/>
                    <a:pt x="29" y="114"/>
                  </a:cubicBezTo>
                  <a:cubicBezTo>
                    <a:pt x="32" y="115"/>
                    <a:pt x="37" y="125"/>
                    <a:pt x="40" y="128"/>
                  </a:cubicBezTo>
                  <a:cubicBezTo>
                    <a:pt x="46" y="125"/>
                    <a:pt x="40" y="125"/>
                    <a:pt x="43" y="120"/>
                  </a:cubicBezTo>
                  <a:cubicBezTo>
                    <a:pt x="46" y="115"/>
                    <a:pt x="48" y="120"/>
                    <a:pt x="49" y="123"/>
                  </a:cubicBezTo>
                  <a:cubicBezTo>
                    <a:pt x="51" y="126"/>
                    <a:pt x="49" y="118"/>
                    <a:pt x="54" y="120"/>
                  </a:cubicBezTo>
                  <a:cubicBezTo>
                    <a:pt x="57" y="121"/>
                    <a:pt x="61" y="121"/>
                    <a:pt x="61" y="120"/>
                  </a:cubicBezTo>
                  <a:cubicBezTo>
                    <a:pt x="63" y="117"/>
                    <a:pt x="61" y="120"/>
                    <a:pt x="64" y="120"/>
                  </a:cubicBezTo>
                  <a:cubicBezTo>
                    <a:pt x="69" y="120"/>
                    <a:pt x="93" y="120"/>
                    <a:pt x="93" y="120"/>
                  </a:cubicBezTo>
                  <a:cubicBezTo>
                    <a:pt x="96" y="106"/>
                    <a:pt x="93" y="114"/>
                    <a:pt x="92" y="109"/>
                  </a:cubicBezTo>
                  <a:cubicBezTo>
                    <a:pt x="92" y="104"/>
                    <a:pt x="84" y="23"/>
                    <a:pt x="84" y="23"/>
                  </a:cubicBezTo>
                  <a:cubicBezTo>
                    <a:pt x="99" y="23"/>
                    <a:pt x="99" y="23"/>
                    <a:pt x="99" y="23"/>
                  </a:cubicBezTo>
                  <a:cubicBezTo>
                    <a:pt x="67" y="0"/>
                    <a:pt x="67" y="0"/>
                    <a:pt x="67" y="0"/>
                  </a:cubicBezTo>
                  <a:cubicBezTo>
                    <a:pt x="67" y="14"/>
                    <a:pt x="67" y="14"/>
                    <a:pt x="67" y="14"/>
                  </a:cubicBezTo>
                  <a:cubicBezTo>
                    <a:pt x="42" y="14"/>
                    <a:pt x="42" y="14"/>
                    <a:pt x="42" y="14"/>
                  </a:cubicBezTo>
                  <a:cubicBezTo>
                    <a:pt x="42" y="39"/>
                    <a:pt x="42" y="39"/>
                    <a:pt x="42" y="39"/>
                  </a:cubicBezTo>
                  <a:cubicBezTo>
                    <a:pt x="32" y="44"/>
                    <a:pt x="31" y="42"/>
                    <a:pt x="34" y="61"/>
                  </a:cubicBezTo>
                  <a:cubicBezTo>
                    <a:pt x="34" y="61"/>
                    <a:pt x="5" y="61"/>
                    <a:pt x="3" y="61"/>
                  </a:cubicBezTo>
                  <a:cubicBezTo>
                    <a:pt x="2" y="61"/>
                    <a:pt x="0" y="64"/>
                    <a:pt x="2" y="67"/>
                  </a:cubicBezTo>
                  <a:cubicBezTo>
                    <a:pt x="3" y="67"/>
                    <a:pt x="2" y="62"/>
                    <a:pt x="3" y="64"/>
                  </a:cubicBezTo>
                  <a:cubicBezTo>
                    <a:pt x="5" y="64"/>
                    <a:pt x="3" y="69"/>
                    <a:pt x="5" y="69"/>
                  </a:cubicBezTo>
                  <a:cubicBezTo>
                    <a:pt x="7" y="67"/>
                    <a:pt x="8" y="72"/>
                    <a:pt x="8" y="75"/>
                  </a:cubicBezTo>
                  <a:cubicBezTo>
                    <a:pt x="8" y="79"/>
                    <a:pt x="3" y="79"/>
                    <a:pt x="7" y="81"/>
                  </a:cubicBezTo>
                  <a:cubicBezTo>
                    <a:pt x="8" y="82"/>
                    <a:pt x="11" y="93"/>
                    <a:pt x="8" y="101"/>
                  </a:cubicBezTo>
                  <a:cubicBezTo>
                    <a:pt x="7" y="107"/>
                    <a:pt x="5" y="109"/>
                    <a:pt x="7" y="112"/>
                  </a:cubicBezTo>
                </a:path>
              </a:pathLst>
            </a:custGeom>
            <a:grpFill/>
            <a:ln w="6350" cmpd="sng">
              <a:solidFill>
                <a:schemeClr val="bg1"/>
              </a:solidFill>
              <a:round/>
              <a:headEnd/>
              <a:tailEnd/>
            </a:ln>
          </p:spPr>
          <p:txBody>
            <a:bodyPr/>
            <a:lstStyle/>
            <a:p>
              <a:endParaRPr lang="en-GB"/>
            </a:p>
          </p:txBody>
        </p:sp>
        <p:sp>
          <p:nvSpPr>
            <p:cNvPr id="170" name="Freeform 113">
              <a:extLst>
                <a:ext uri="{FF2B5EF4-FFF2-40B4-BE49-F238E27FC236}">
                  <a16:creationId xmlns:a16="http://schemas.microsoft.com/office/drawing/2014/main" id="{A1A57F8D-809F-EFF6-1D93-DB092B39194C}"/>
                </a:ext>
              </a:extLst>
            </p:cNvPr>
            <p:cNvSpPr>
              <a:spLocks noGrp="1" noRot="1" noMove="1" noResize="1" noEditPoints="1" noAdjustHandles="1" noChangeArrowheads="1" noChangeShapeType="1"/>
            </p:cNvSpPr>
            <p:nvPr/>
          </p:nvSpPr>
          <p:spPr bwMode="auto">
            <a:xfrm>
              <a:off x="5020368" y="4705287"/>
              <a:ext cx="298861" cy="298855"/>
            </a:xfrm>
            <a:custGeom>
              <a:avLst/>
              <a:gdLst/>
              <a:ahLst/>
              <a:cxnLst>
                <a:cxn ang="0">
                  <a:pos x="90" y="9"/>
                </a:cxn>
                <a:cxn ang="0">
                  <a:pos x="93" y="22"/>
                </a:cxn>
                <a:cxn ang="0">
                  <a:pos x="84" y="39"/>
                </a:cxn>
                <a:cxn ang="0">
                  <a:pos x="77" y="54"/>
                </a:cxn>
                <a:cxn ang="0">
                  <a:pos x="70" y="70"/>
                </a:cxn>
                <a:cxn ang="0">
                  <a:pos x="64" y="71"/>
                </a:cxn>
                <a:cxn ang="0">
                  <a:pos x="56" y="73"/>
                </a:cxn>
                <a:cxn ang="0">
                  <a:pos x="50" y="79"/>
                </a:cxn>
                <a:cxn ang="0">
                  <a:pos x="45" y="92"/>
                </a:cxn>
                <a:cxn ang="0">
                  <a:pos x="42" y="88"/>
                </a:cxn>
                <a:cxn ang="0">
                  <a:pos x="35" y="93"/>
                </a:cxn>
                <a:cxn ang="0">
                  <a:pos x="32" y="95"/>
                </a:cxn>
                <a:cxn ang="0">
                  <a:pos x="26" y="96"/>
                </a:cxn>
                <a:cxn ang="0">
                  <a:pos x="18" y="81"/>
                </a:cxn>
                <a:cxn ang="0">
                  <a:pos x="9" y="75"/>
                </a:cxn>
                <a:cxn ang="0">
                  <a:pos x="4" y="75"/>
                </a:cxn>
                <a:cxn ang="0">
                  <a:pos x="0" y="76"/>
                </a:cxn>
                <a:cxn ang="0">
                  <a:pos x="0" y="54"/>
                </a:cxn>
                <a:cxn ang="0">
                  <a:pos x="3" y="47"/>
                </a:cxn>
                <a:cxn ang="0">
                  <a:pos x="7" y="36"/>
                </a:cxn>
                <a:cxn ang="0">
                  <a:pos x="6" y="23"/>
                </a:cxn>
                <a:cxn ang="0">
                  <a:pos x="9" y="14"/>
                </a:cxn>
                <a:cxn ang="0">
                  <a:pos x="10" y="5"/>
                </a:cxn>
                <a:cxn ang="0">
                  <a:pos x="18" y="3"/>
                </a:cxn>
                <a:cxn ang="0">
                  <a:pos x="23" y="2"/>
                </a:cxn>
                <a:cxn ang="0">
                  <a:pos x="30" y="8"/>
                </a:cxn>
                <a:cxn ang="0">
                  <a:pos x="41" y="6"/>
                </a:cxn>
                <a:cxn ang="0">
                  <a:pos x="50" y="13"/>
                </a:cxn>
                <a:cxn ang="0">
                  <a:pos x="62" y="6"/>
                </a:cxn>
                <a:cxn ang="0">
                  <a:pos x="77" y="8"/>
                </a:cxn>
                <a:cxn ang="0">
                  <a:pos x="85" y="3"/>
                </a:cxn>
                <a:cxn ang="0">
                  <a:pos x="90" y="9"/>
                </a:cxn>
              </a:cxnLst>
              <a:rect l="0" t="0" r="r" b="b"/>
              <a:pathLst>
                <a:path w="96" h="96">
                  <a:moveTo>
                    <a:pt x="90" y="9"/>
                  </a:moveTo>
                  <a:cubicBezTo>
                    <a:pt x="88" y="22"/>
                    <a:pt x="96" y="14"/>
                    <a:pt x="93" y="22"/>
                  </a:cubicBezTo>
                  <a:cubicBezTo>
                    <a:pt x="91" y="31"/>
                    <a:pt x="88" y="23"/>
                    <a:pt x="84" y="39"/>
                  </a:cubicBezTo>
                  <a:cubicBezTo>
                    <a:pt x="80" y="53"/>
                    <a:pt x="80" y="53"/>
                    <a:pt x="77" y="54"/>
                  </a:cubicBezTo>
                  <a:cubicBezTo>
                    <a:pt x="74" y="56"/>
                    <a:pt x="73" y="65"/>
                    <a:pt x="70" y="70"/>
                  </a:cubicBezTo>
                  <a:cubicBezTo>
                    <a:pt x="67" y="76"/>
                    <a:pt x="68" y="76"/>
                    <a:pt x="64" y="71"/>
                  </a:cubicBezTo>
                  <a:cubicBezTo>
                    <a:pt x="61" y="67"/>
                    <a:pt x="56" y="68"/>
                    <a:pt x="56" y="73"/>
                  </a:cubicBezTo>
                  <a:cubicBezTo>
                    <a:pt x="55" y="76"/>
                    <a:pt x="52" y="73"/>
                    <a:pt x="50" y="79"/>
                  </a:cubicBezTo>
                  <a:cubicBezTo>
                    <a:pt x="47" y="84"/>
                    <a:pt x="49" y="85"/>
                    <a:pt x="45" y="92"/>
                  </a:cubicBezTo>
                  <a:cubicBezTo>
                    <a:pt x="42" y="88"/>
                    <a:pt x="42" y="88"/>
                    <a:pt x="42" y="88"/>
                  </a:cubicBezTo>
                  <a:cubicBezTo>
                    <a:pt x="47" y="95"/>
                    <a:pt x="36" y="95"/>
                    <a:pt x="35" y="93"/>
                  </a:cubicBezTo>
                  <a:cubicBezTo>
                    <a:pt x="33" y="92"/>
                    <a:pt x="36" y="95"/>
                    <a:pt x="32" y="95"/>
                  </a:cubicBezTo>
                  <a:cubicBezTo>
                    <a:pt x="30" y="96"/>
                    <a:pt x="30" y="96"/>
                    <a:pt x="26" y="96"/>
                  </a:cubicBezTo>
                  <a:cubicBezTo>
                    <a:pt x="21" y="96"/>
                    <a:pt x="20" y="84"/>
                    <a:pt x="18" y="81"/>
                  </a:cubicBezTo>
                  <a:cubicBezTo>
                    <a:pt x="13" y="76"/>
                    <a:pt x="12" y="75"/>
                    <a:pt x="9" y="75"/>
                  </a:cubicBezTo>
                  <a:cubicBezTo>
                    <a:pt x="4" y="76"/>
                    <a:pt x="6" y="73"/>
                    <a:pt x="4" y="75"/>
                  </a:cubicBezTo>
                  <a:cubicBezTo>
                    <a:pt x="4" y="76"/>
                    <a:pt x="3" y="76"/>
                    <a:pt x="0" y="76"/>
                  </a:cubicBezTo>
                  <a:cubicBezTo>
                    <a:pt x="1" y="67"/>
                    <a:pt x="0" y="62"/>
                    <a:pt x="0" y="54"/>
                  </a:cubicBezTo>
                  <a:cubicBezTo>
                    <a:pt x="0" y="47"/>
                    <a:pt x="1" y="51"/>
                    <a:pt x="3" y="47"/>
                  </a:cubicBezTo>
                  <a:cubicBezTo>
                    <a:pt x="3" y="42"/>
                    <a:pt x="4" y="44"/>
                    <a:pt x="7" y="36"/>
                  </a:cubicBezTo>
                  <a:cubicBezTo>
                    <a:pt x="10" y="28"/>
                    <a:pt x="4" y="28"/>
                    <a:pt x="6" y="23"/>
                  </a:cubicBezTo>
                  <a:cubicBezTo>
                    <a:pt x="7" y="20"/>
                    <a:pt x="4" y="16"/>
                    <a:pt x="9" y="14"/>
                  </a:cubicBezTo>
                  <a:cubicBezTo>
                    <a:pt x="12" y="11"/>
                    <a:pt x="9" y="8"/>
                    <a:pt x="10" y="5"/>
                  </a:cubicBezTo>
                  <a:cubicBezTo>
                    <a:pt x="13" y="3"/>
                    <a:pt x="13" y="3"/>
                    <a:pt x="18" y="3"/>
                  </a:cubicBezTo>
                  <a:cubicBezTo>
                    <a:pt x="21" y="3"/>
                    <a:pt x="20" y="0"/>
                    <a:pt x="23" y="2"/>
                  </a:cubicBezTo>
                  <a:cubicBezTo>
                    <a:pt x="26" y="3"/>
                    <a:pt x="29" y="2"/>
                    <a:pt x="30" y="8"/>
                  </a:cubicBezTo>
                  <a:cubicBezTo>
                    <a:pt x="33" y="14"/>
                    <a:pt x="38" y="6"/>
                    <a:pt x="41" y="6"/>
                  </a:cubicBezTo>
                  <a:cubicBezTo>
                    <a:pt x="42" y="6"/>
                    <a:pt x="45" y="11"/>
                    <a:pt x="50" y="13"/>
                  </a:cubicBezTo>
                  <a:cubicBezTo>
                    <a:pt x="56" y="13"/>
                    <a:pt x="55" y="8"/>
                    <a:pt x="62" y="6"/>
                  </a:cubicBezTo>
                  <a:cubicBezTo>
                    <a:pt x="71" y="5"/>
                    <a:pt x="76" y="13"/>
                    <a:pt x="77" y="8"/>
                  </a:cubicBezTo>
                  <a:cubicBezTo>
                    <a:pt x="79" y="3"/>
                    <a:pt x="80" y="6"/>
                    <a:pt x="85" y="3"/>
                  </a:cubicBezTo>
                  <a:cubicBezTo>
                    <a:pt x="90" y="9"/>
                    <a:pt x="90" y="9"/>
                    <a:pt x="90" y="9"/>
                  </a:cubicBezTo>
                  <a:close/>
                </a:path>
              </a:pathLst>
            </a:custGeom>
            <a:grpFill/>
            <a:ln w="6350" cmpd="sng">
              <a:solidFill>
                <a:schemeClr val="bg1"/>
              </a:solidFill>
              <a:round/>
              <a:headEnd/>
              <a:tailEnd/>
            </a:ln>
          </p:spPr>
          <p:txBody>
            <a:bodyPr/>
            <a:lstStyle/>
            <a:p>
              <a:endParaRPr lang="en-GB"/>
            </a:p>
          </p:txBody>
        </p:sp>
        <p:sp>
          <p:nvSpPr>
            <p:cNvPr id="171" name="Freeform 114">
              <a:extLst>
                <a:ext uri="{FF2B5EF4-FFF2-40B4-BE49-F238E27FC236}">
                  <a16:creationId xmlns:a16="http://schemas.microsoft.com/office/drawing/2014/main" id="{8936B654-A8C8-9D96-AF15-9E1AE8716EA1}"/>
                </a:ext>
              </a:extLst>
            </p:cNvPr>
            <p:cNvSpPr>
              <a:spLocks noGrp="1" noRot="1" noMove="1" noResize="1" noEditPoints="1" noAdjustHandles="1" noChangeArrowheads="1" noChangeShapeType="1"/>
            </p:cNvSpPr>
            <p:nvPr/>
          </p:nvSpPr>
          <p:spPr bwMode="auto">
            <a:xfrm>
              <a:off x="5304768" y="4798478"/>
              <a:ext cx="326177" cy="268327"/>
            </a:xfrm>
            <a:custGeom>
              <a:avLst/>
              <a:gdLst/>
              <a:ahLst/>
              <a:cxnLst>
                <a:cxn ang="0">
                  <a:pos x="105" y="58"/>
                </a:cxn>
                <a:cxn ang="0">
                  <a:pos x="99" y="58"/>
                </a:cxn>
                <a:cxn ang="0">
                  <a:pos x="87" y="57"/>
                </a:cxn>
                <a:cxn ang="0">
                  <a:pos x="76" y="60"/>
                </a:cxn>
                <a:cxn ang="0">
                  <a:pos x="67" y="63"/>
                </a:cxn>
                <a:cxn ang="0">
                  <a:pos x="50" y="65"/>
                </a:cxn>
                <a:cxn ang="0">
                  <a:pos x="44" y="58"/>
                </a:cxn>
                <a:cxn ang="0">
                  <a:pos x="35" y="65"/>
                </a:cxn>
                <a:cxn ang="0">
                  <a:pos x="35" y="74"/>
                </a:cxn>
                <a:cxn ang="0">
                  <a:pos x="28" y="72"/>
                </a:cxn>
                <a:cxn ang="0">
                  <a:pos x="20" y="72"/>
                </a:cxn>
                <a:cxn ang="0">
                  <a:pos x="15" y="86"/>
                </a:cxn>
                <a:cxn ang="0">
                  <a:pos x="8" y="71"/>
                </a:cxn>
                <a:cxn ang="0">
                  <a:pos x="5" y="65"/>
                </a:cxn>
                <a:cxn ang="0">
                  <a:pos x="2" y="52"/>
                </a:cxn>
                <a:cxn ang="0">
                  <a:pos x="2" y="48"/>
                </a:cxn>
                <a:cxn ang="0">
                  <a:pos x="9" y="34"/>
                </a:cxn>
                <a:cxn ang="0">
                  <a:pos x="17" y="32"/>
                </a:cxn>
                <a:cxn ang="0">
                  <a:pos x="21" y="32"/>
                </a:cxn>
                <a:cxn ang="0">
                  <a:pos x="37" y="26"/>
                </a:cxn>
                <a:cxn ang="0">
                  <a:pos x="37" y="20"/>
                </a:cxn>
                <a:cxn ang="0">
                  <a:pos x="53" y="14"/>
                </a:cxn>
                <a:cxn ang="0">
                  <a:pos x="58" y="4"/>
                </a:cxn>
                <a:cxn ang="0">
                  <a:pos x="69" y="1"/>
                </a:cxn>
                <a:cxn ang="0">
                  <a:pos x="73" y="17"/>
                </a:cxn>
                <a:cxn ang="0">
                  <a:pos x="78" y="24"/>
                </a:cxn>
                <a:cxn ang="0">
                  <a:pos x="85" y="29"/>
                </a:cxn>
                <a:cxn ang="0">
                  <a:pos x="90" y="37"/>
                </a:cxn>
                <a:cxn ang="0">
                  <a:pos x="96" y="44"/>
                </a:cxn>
                <a:cxn ang="0">
                  <a:pos x="101" y="51"/>
                </a:cxn>
                <a:cxn ang="0">
                  <a:pos x="105" y="58"/>
                </a:cxn>
              </a:cxnLst>
              <a:rect l="0" t="0" r="r" b="b"/>
              <a:pathLst>
                <a:path w="105" h="86">
                  <a:moveTo>
                    <a:pt x="105" y="58"/>
                  </a:moveTo>
                  <a:cubicBezTo>
                    <a:pt x="102" y="58"/>
                    <a:pt x="102" y="55"/>
                    <a:pt x="99" y="58"/>
                  </a:cubicBezTo>
                  <a:cubicBezTo>
                    <a:pt x="97" y="62"/>
                    <a:pt x="90" y="52"/>
                    <a:pt x="87" y="57"/>
                  </a:cubicBezTo>
                  <a:cubicBezTo>
                    <a:pt x="84" y="62"/>
                    <a:pt x="84" y="55"/>
                    <a:pt x="76" y="60"/>
                  </a:cubicBezTo>
                  <a:cubicBezTo>
                    <a:pt x="67" y="66"/>
                    <a:pt x="70" y="55"/>
                    <a:pt x="67" y="63"/>
                  </a:cubicBezTo>
                  <a:cubicBezTo>
                    <a:pt x="64" y="71"/>
                    <a:pt x="59" y="65"/>
                    <a:pt x="50" y="65"/>
                  </a:cubicBezTo>
                  <a:cubicBezTo>
                    <a:pt x="47" y="65"/>
                    <a:pt x="50" y="62"/>
                    <a:pt x="44" y="58"/>
                  </a:cubicBezTo>
                  <a:cubicBezTo>
                    <a:pt x="37" y="55"/>
                    <a:pt x="37" y="63"/>
                    <a:pt x="35" y="65"/>
                  </a:cubicBezTo>
                  <a:cubicBezTo>
                    <a:pt x="32" y="66"/>
                    <a:pt x="34" y="69"/>
                    <a:pt x="35" y="74"/>
                  </a:cubicBezTo>
                  <a:cubicBezTo>
                    <a:pt x="32" y="71"/>
                    <a:pt x="31" y="75"/>
                    <a:pt x="28" y="72"/>
                  </a:cubicBezTo>
                  <a:cubicBezTo>
                    <a:pt x="25" y="71"/>
                    <a:pt x="25" y="74"/>
                    <a:pt x="20" y="72"/>
                  </a:cubicBezTo>
                  <a:cubicBezTo>
                    <a:pt x="15" y="72"/>
                    <a:pt x="18" y="80"/>
                    <a:pt x="15" y="86"/>
                  </a:cubicBezTo>
                  <a:cubicBezTo>
                    <a:pt x="14" y="75"/>
                    <a:pt x="11" y="74"/>
                    <a:pt x="8" y="71"/>
                  </a:cubicBezTo>
                  <a:cubicBezTo>
                    <a:pt x="5" y="68"/>
                    <a:pt x="8" y="65"/>
                    <a:pt x="5" y="65"/>
                  </a:cubicBezTo>
                  <a:cubicBezTo>
                    <a:pt x="3" y="63"/>
                    <a:pt x="2" y="58"/>
                    <a:pt x="2" y="52"/>
                  </a:cubicBezTo>
                  <a:cubicBezTo>
                    <a:pt x="3" y="48"/>
                    <a:pt x="0" y="49"/>
                    <a:pt x="2" y="48"/>
                  </a:cubicBezTo>
                  <a:cubicBezTo>
                    <a:pt x="5" y="46"/>
                    <a:pt x="6" y="40"/>
                    <a:pt x="9" y="34"/>
                  </a:cubicBezTo>
                  <a:cubicBezTo>
                    <a:pt x="12" y="35"/>
                    <a:pt x="15" y="34"/>
                    <a:pt x="17" y="32"/>
                  </a:cubicBezTo>
                  <a:cubicBezTo>
                    <a:pt x="18" y="29"/>
                    <a:pt x="18" y="35"/>
                    <a:pt x="21" y="32"/>
                  </a:cubicBezTo>
                  <a:cubicBezTo>
                    <a:pt x="28" y="27"/>
                    <a:pt x="32" y="32"/>
                    <a:pt x="37" y="26"/>
                  </a:cubicBezTo>
                  <a:cubicBezTo>
                    <a:pt x="40" y="21"/>
                    <a:pt x="35" y="21"/>
                    <a:pt x="37" y="20"/>
                  </a:cubicBezTo>
                  <a:cubicBezTo>
                    <a:pt x="38" y="18"/>
                    <a:pt x="47" y="21"/>
                    <a:pt x="53" y="14"/>
                  </a:cubicBezTo>
                  <a:cubicBezTo>
                    <a:pt x="58" y="6"/>
                    <a:pt x="59" y="9"/>
                    <a:pt x="58" y="4"/>
                  </a:cubicBezTo>
                  <a:cubicBezTo>
                    <a:pt x="58" y="3"/>
                    <a:pt x="66" y="0"/>
                    <a:pt x="69" y="1"/>
                  </a:cubicBezTo>
                  <a:cubicBezTo>
                    <a:pt x="72" y="6"/>
                    <a:pt x="76" y="10"/>
                    <a:pt x="73" y="17"/>
                  </a:cubicBezTo>
                  <a:cubicBezTo>
                    <a:pt x="72" y="27"/>
                    <a:pt x="81" y="21"/>
                    <a:pt x="78" y="24"/>
                  </a:cubicBezTo>
                  <a:cubicBezTo>
                    <a:pt x="76" y="29"/>
                    <a:pt x="82" y="26"/>
                    <a:pt x="85" y="29"/>
                  </a:cubicBezTo>
                  <a:cubicBezTo>
                    <a:pt x="88" y="34"/>
                    <a:pt x="84" y="32"/>
                    <a:pt x="90" y="37"/>
                  </a:cubicBezTo>
                  <a:cubicBezTo>
                    <a:pt x="94" y="41"/>
                    <a:pt x="96" y="41"/>
                    <a:pt x="96" y="44"/>
                  </a:cubicBezTo>
                  <a:cubicBezTo>
                    <a:pt x="94" y="48"/>
                    <a:pt x="96" y="48"/>
                    <a:pt x="101" y="51"/>
                  </a:cubicBezTo>
                  <a:cubicBezTo>
                    <a:pt x="104" y="51"/>
                    <a:pt x="102" y="55"/>
                    <a:pt x="105" y="58"/>
                  </a:cubicBezTo>
                </a:path>
              </a:pathLst>
            </a:custGeom>
            <a:grpFill/>
            <a:ln w="6350" cmpd="sng">
              <a:solidFill>
                <a:schemeClr val="bg1"/>
              </a:solidFill>
              <a:round/>
              <a:headEnd/>
              <a:tailEnd/>
            </a:ln>
          </p:spPr>
          <p:txBody>
            <a:bodyPr/>
            <a:lstStyle/>
            <a:p>
              <a:endParaRPr lang="en-GB"/>
            </a:p>
          </p:txBody>
        </p:sp>
        <p:sp>
          <p:nvSpPr>
            <p:cNvPr id="172" name="Freeform 115">
              <a:extLst>
                <a:ext uri="{FF2B5EF4-FFF2-40B4-BE49-F238E27FC236}">
                  <a16:creationId xmlns:a16="http://schemas.microsoft.com/office/drawing/2014/main" id="{B451EC58-49CD-59A0-0440-758C052C1DA1}"/>
                </a:ext>
              </a:extLst>
            </p:cNvPr>
            <p:cNvSpPr>
              <a:spLocks noGrp="1" noRot="1" noMove="1" noResize="1" noEditPoints="1" noAdjustHandles="1" noChangeArrowheads="1" noChangeShapeType="1"/>
            </p:cNvSpPr>
            <p:nvPr/>
          </p:nvSpPr>
          <p:spPr bwMode="auto">
            <a:xfrm>
              <a:off x="5160158" y="4732602"/>
              <a:ext cx="194421" cy="351879"/>
            </a:xfrm>
            <a:custGeom>
              <a:avLst/>
              <a:gdLst/>
              <a:ahLst/>
              <a:cxnLst>
                <a:cxn ang="0">
                  <a:pos x="39" y="107"/>
                </a:cxn>
                <a:cxn ang="0">
                  <a:pos x="49" y="107"/>
                </a:cxn>
                <a:cxn ang="0">
                  <a:pos x="56" y="109"/>
                </a:cxn>
                <a:cxn ang="0">
                  <a:pos x="60" y="112"/>
                </a:cxn>
                <a:cxn ang="0">
                  <a:pos x="62" y="107"/>
                </a:cxn>
                <a:cxn ang="0">
                  <a:pos x="54" y="92"/>
                </a:cxn>
                <a:cxn ang="0">
                  <a:pos x="51" y="85"/>
                </a:cxn>
                <a:cxn ang="0">
                  <a:pos x="48" y="73"/>
                </a:cxn>
                <a:cxn ang="0">
                  <a:pos x="48" y="68"/>
                </a:cxn>
                <a:cxn ang="0">
                  <a:pos x="56" y="54"/>
                </a:cxn>
                <a:cxn ang="0">
                  <a:pos x="54" y="48"/>
                </a:cxn>
                <a:cxn ang="0">
                  <a:pos x="45" y="36"/>
                </a:cxn>
                <a:cxn ang="0">
                  <a:pos x="48" y="31"/>
                </a:cxn>
                <a:cxn ang="0">
                  <a:pos x="57" y="30"/>
                </a:cxn>
                <a:cxn ang="0">
                  <a:pos x="51" y="9"/>
                </a:cxn>
                <a:cxn ang="0">
                  <a:pos x="49" y="3"/>
                </a:cxn>
                <a:cxn ang="0">
                  <a:pos x="45" y="0"/>
                </a:cxn>
                <a:cxn ang="0">
                  <a:pos x="48" y="13"/>
                </a:cxn>
                <a:cxn ang="0">
                  <a:pos x="39" y="30"/>
                </a:cxn>
                <a:cxn ang="0">
                  <a:pos x="32" y="45"/>
                </a:cxn>
                <a:cxn ang="0">
                  <a:pos x="25" y="61"/>
                </a:cxn>
                <a:cxn ang="0">
                  <a:pos x="19" y="62"/>
                </a:cxn>
                <a:cxn ang="0">
                  <a:pos x="11" y="64"/>
                </a:cxn>
                <a:cxn ang="0">
                  <a:pos x="5" y="70"/>
                </a:cxn>
                <a:cxn ang="0">
                  <a:pos x="0" y="82"/>
                </a:cxn>
                <a:cxn ang="0">
                  <a:pos x="3" y="85"/>
                </a:cxn>
                <a:cxn ang="0">
                  <a:pos x="5" y="90"/>
                </a:cxn>
                <a:cxn ang="0">
                  <a:pos x="9" y="88"/>
                </a:cxn>
                <a:cxn ang="0">
                  <a:pos x="9" y="93"/>
                </a:cxn>
                <a:cxn ang="0">
                  <a:pos x="9" y="96"/>
                </a:cxn>
                <a:cxn ang="0">
                  <a:pos x="9" y="105"/>
                </a:cxn>
                <a:cxn ang="0">
                  <a:pos x="22" y="107"/>
                </a:cxn>
                <a:cxn ang="0">
                  <a:pos x="31" y="105"/>
                </a:cxn>
                <a:cxn ang="0">
                  <a:pos x="39" y="107"/>
                </a:cxn>
              </a:cxnLst>
              <a:rect l="0" t="0" r="r" b="b"/>
              <a:pathLst>
                <a:path w="62" h="113">
                  <a:moveTo>
                    <a:pt x="39" y="107"/>
                  </a:moveTo>
                  <a:cubicBezTo>
                    <a:pt x="49" y="107"/>
                    <a:pt x="49" y="107"/>
                    <a:pt x="49" y="107"/>
                  </a:cubicBezTo>
                  <a:cubicBezTo>
                    <a:pt x="49" y="107"/>
                    <a:pt x="52" y="109"/>
                    <a:pt x="56" y="109"/>
                  </a:cubicBezTo>
                  <a:cubicBezTo>
                    <a:pt x="59" y="110"/>
                    <a:pt x="60" y="113"/>
                    <a:pt x="60" y="112"/>
                  </a:cubicBezTo>
                  <a:cubicBezTo>
                    <a:pt x="62" y="112"/>
                    <a:pt x="60" y="109"/>
                    <a:pt x="62" y="107"/>
                  </a:cubicBezTo>
                  <a:cubicBezTo>
                    <a:pt x="60" y="96"/>
                    <a:pt x="57" y="95"/>
                    <a:pt x="54" y="92"/>
                  </a:cubicBezTo>
                  <a:cubicBezTo>
                    <a:pt x="51" y="88"/>
                    <a:pt x="54" y="85"/>
                    <a:pt x="51" y="85"/>
                  </a:cubicBezTo>
                  <a:cubicBezTo>
                    <a:pt x="49" y="84"/>
                    <a:pt x="48" y="79"/>
                    <a:pt x="48" y="73"/>
                  </a:cubicBezTo>
                  <a:cubicBezTo>
                    <a:pt x="49" y="68"/>
                    <a:pt x="46" y="70"/>
                    <a:pt x="48" y="68"/>
                  </a:cubicBezTo>
                  <a:cubicBezTo>
                    <a:pt x="51" y="67"/>
                    <a:pt x="52" y="61"/>
                    <a:pt x="56" y="54"/>
                  </a:cubicBezTo>
                  <a:cubicBezTo>
                    <a:pt x="57" y="51"/>
                    <a:pt x="56" y="54"/>
                    <a:pt x="54" y="48"/>
                  </a:cubicBezTo>
                  <a:cubicBezTo>
                    <a:pt x="54" y="44"/>
                    <a:pt x="51" y="45"/>
                    <a:pt x="45" y="36"/>
                  </a:cubicBezTo>
                  <a:cubicBezTo>
                    <a:pt x="43" y="34"/>
                    <a:pt x="45" y="30"/>
                    <a:pt x="48" y="31"/>
                  </a:cubicBezTo>
                  <a:cubicBezTo>
                    <a:pt x="49" y="31"/>
                    <a:pt x="52" y="33"/>
                    <a:pt x="57" y="30"/>
                  </a:cubicBezTo>
                  <a:cubicBezTo>
                    <a:pt x="49" y="25"/>
                    <a:pt x="54" y="11"/>
                    <a:pt x="51" y="9"/>
                  </a:cubicBezTo>
                  <a:cubicBezTo>
                    <a:pt x="49" y="9"/>
                    <a:pt x="52" y="5"/>
                    <a:pt x="49" y="3"/>
                  </a:cubicBezTo>
                  <a:cubicBezTo>
                    <a:pt x="45" y="2"/>
                    <a:pt x="54" y="0"/>
                    <a:pt x="45" y="0"/>
                  </a:cubicBezTo>
                  <a:cubicBezTo>
                    <a:pt x="43" y="13"/>
                    <a:pt x="51" y="5"/>
                    <a:pt x="48" y="13"/>
                  </a:cubicBezTo>
                  <a:cubicBezTo>
                    <a:pt x="46" y="22"/>
                    <a:pt x="43" y="14"/>
                    <a:pt x="39" y="30"/>
                  </a:cubicBezTo>
                  <a:cubicBezTo>
                    <a:pt x="36" y="44"/>
                    <a:pt x="36" y="44"/>
                    <a:pt x="32" y="45"/>
                  </a:cubicBezTo>
                  <a:cubicBezTo>
                    <a:pt x="29" y="47"/>
                    <a:pt x="28" y="56"/>
                    <a:pt x="25" y="61"/>
                  </a:cubicBezTo>
                  <a:cubicBezTo>
                    <a:pt x="22" y="67"/>
                    <a:pt x="23" y="67"/>
                    <a:pt x="19" y="62"/>
                  </a:cubicBezTo>
                  <a:cubicBezTo>
                    <a:pt x="16" y="57"/>
                    <a:pt x="11" y="59"/>
                    <a:pt x="11" y="64"/>
                  </a:cubicBezTo>
                  <a:cubicBezTo>
                    <a:pt x="9" y="67"/>
                    <a:pt x="6" y="64"/>
                    <a:pt x="5" y="70"/>
                  </a:cubicBezTo>
                  <a:cubicBezTo>
                    <a:pt x="2" y="74"/>
                    <a:pt x="3" y="76"/>
                    <a:pt x="0" y="82"/>
                  </a:cubicBezTo>
                  <a:cubicBezTo>
                    <a:pt x="0" y="87"/>
                    <a:pt x="2" y="81"/>
                    <a:pt x="3" y="85"/>
                  </a:cubicBezTo>
                  <a:cubicBezTo>
                    <a:pt x="3" y="88"/>
                    <a:pt x="3" y="88"/>
                    <a:pt x="5" y="90"/>
                  </a:cubicBezTo>
                  <a:cubicBezTo>
                    <a:pt x="8" y="92"/>
                    <a:pt x="6" y="87"/>
                    <a:pt x="9" y="88"/>
                  </a:cubicBezTo>
                  <a:cubicBezTo>
                    <a:pt x="11" y="90"/>
                    <a:pt x="6" y="90"/>
                    <a:pt x="9" y="93"/>
                  </a:cubicBezTo>
                  <a:cubicBezTo>
                    <a:pt x="11" y="95"/>
                    <a:pt x="8" y="93"/>
                    <a:pt x="9" y="96"/>
                  </a:cubicBezTo>
                  <a:cubicBezTo>
                    <a:pt x="12" y="99"/>
                    <a:pt x="9" y="102"/>
                    <a:pt x="9" y="105"/>
                  </a:cubicBezTo>
                  <a:cubicBezTo>
                    <a:pt x="12" y="109"/>
                    <a:pt x="14" y="107"/>
                    <a:pt x="22" y="107"/>
                  </a:cubicBezTo>
                  <a:cubicBezTo>
                    <a:pt x="23" y="105"/>
                    <a:pt x="23" y="105"/>
                    <a:pt x="31" y="105"/>
                  </a:cubicBezTo>
                  <a:cubicBezTo>
                    <a:pt x="40" y="105"/>
                    <a:pt x="37" y="105"/>
                    <a:pt x="39" y="107"/>
                  </a:cubicBezTo>
                </a:path>
              </a:pathLst>
            </a:custGeom>
            <a:grpFill/>
            <a:ln w="6350" cmpd="sng">
              <a:solidFill>
                <a:schemeClr val="bg1"/>
              </a:solidFill>
              <a:round/>
              <a:headEnd/>
              <a:tailEnd/>
            </a:ln>
          </p:spPr>
          <p:txBody>
            <a:bodyPr/>
            <a:lstStyle/>
            <a:p>
              <a:endParaRPr lang="en-GB"/>
            </a:p>
          </p:txBody>
        </p:sp>
        <p:sp>
          <p:nvSpPr>
            <p:cNvPr id="173" name="Freeform 116">
              <a:extLst>
                <a:ext uri="{FF2B5EF4-FFF2-40B4-BE49-F238E27FC236}">
                  <a16:creationId xmlns:a16="http://schemas.microsoft.com/office/drawing/2014/main" id="{55A4C90B-63C6-B916-B045-4BAD192B6451}"/>
                </a:ext>
              </a:extLst>
            </p:cNvPr>
            <p:cNvSpPr>
              <a:spLocks noGrp="1" noRot="1" noMove="1" noResize="1" noEditPoints="1" noAdjustHandles="1" noChangeArrowheads="1" noChangeShapeType="1"/>
            </p:cNvSpPr>
            <p:nvPr/>
          </p:nvSpPr>
          <p:spPr bwMode="auto">
            <a:xfrm>
              <a:off x="5248530" y="5266043"/>
              <a:ext cx="27315" cy="43383"/>
            </a:xfrm>
            <a:custGeom>
              <a:avLst/>
              <a:gdLst/>
              <a:ahLst/>
              <a:cxnLst>
                <a:cxn ang="0">
                  <a:pos x="0" y="6"/>
                </a:cxn>
                <a:cxn ang="0">
                  <a:pos x="6" y="2"/>
                </a:cxn>
                <a:cxn ang="0">
                  <a:pos x="9" y="3"/>
                </a:cxn>
                <a:cxn ang="0">
                  <a:pos x="4" y="5"/>
                </a:cxn>
                <a:cxn ang="0">
                  <a:pos x="1" y="14"/>
                </a:cxn>
                <a:cxn ang="0">
                  <a:pos x="1" y="11"/>
                </a:cxn>
                <a:cxn ang="0">
                  <a:pos x="0" y="6"/>
                </a:cxn>
              </a:cxnLst>
              <a:rect l="0" t="0" r="r" b="b"/>
              <a:pathLst>
                <a:path w="9" h="14">
                  <a:moveTo>
                    <a:pt x="0" y="6"/>
                  </a:moveTo>
                  <a:cubicBezTo>
                    <a:pt x="1" y="3"/>
                    <a:pt x="4" y="2"/>
                    <a:pt x="6" y="2"/>
                  </a:cubicBezTo>
                  <a:cubicBezTo>
                    <a:pt x="6" y="0"/>
                    <a:pt x="8" y="2"/>
                    <a:pt x="9" y="3"/>
                  </a:cubicBezTo>
                  <a:cubicBezTo>
                    <a:pt x="8" y="3"/>
                    <a:pt x="8" y="3"/>
                    <a:pt x="4" y="5"/>
                  </a:cubicBezTo>
                  <a:cubicBezTo>
                    <a:pt x="3" y="8"/>
                    <a:pt x="6" y="14"/>
                    <a:pt x="1" y="14"/>
                  </a:cubicBezTo>
                  <a:cubicBezTo>
                    <a:pt x="1" y="13"/>
                    <a:pt x="0" y="14"/>
                    <a:pt x="1" y="11"/>
                  </a:cubicBezTo>
                  <a:cubicBezTo>
                    <a:pt x="1" y="10"/>
                    <a:pt x="1" y="8"/>
                    <a:pt x="0" y="6"/>
                  </a:cubicBezTo>
                </a:path>
              </a:pathLst>
            </a:custGeom>
            <a:grpFill/>
            <a:ln w="6350" cmpd="sng">
              <a:solidFill>
                <a:schemeClr val="bg1"/>
              </a:solidFill>
              <a:round/>
              <a:headEnd/>
              <a:tailEnd/>
            </a:ln>
          </p:spPr>
          <p:txBody>
            <a:bodyPr/>
            <a:lstStyle/>
            <a:p>
              <a:endParaRPr lang="en-GB"/>
            </a:p>
          </p:txBody>
        </p:sp>
        <p:sp>
          <p:nvSpPr>
            <p:cNvPr id="174" name="Freeform 117">
              <a:extLst>
                <a:ext uri="{FF2B5EF4-FFF2-40B4-BE49-F238E27FC236}">
                  <a16:creationId xmlns:a16="http://schemas.microsoft.com/office/drawing/2014/main" id="{6FA64FC7-CE6F-445E-CF5F-9E9FD137936D}"/>
                </a:ext>
              </a:extLst>
            </p:cNvPr>
            <p:cNvSpPr>
              <a:spLocks noGrp="1" noRot="1" noMove="1" noResize="1" noEditPoints="1" noAdjustHandles="1" noChangeArrowheads="1" noChangeShapeType="1"/>
            </p:cNvSpPr>
            <p:nvPr/>
          </p:nvSpPr>
          <p:spPr bwMode="auto">
            <a:xfrm>
              <a:off x="5222822" y="5020210"/>
              <a:ext cx="189600" cy="269934"/>
            </a:xfrm>
            <a:custGeom>
              <a:avLst/>
              <a:gdLst/>
              <a:ahLst/>
              <a:cxnLst>
                <a:cxn ang="0">
                  <a:pos x="18" y="16"/>
                </a:cxn>
                <a:cxn ang="0">
                  <a:pos x="17" y="23"/>
                </a:cxn>
                <a:cxn ang="0">
                  <a:pos x="23" y="23"/>
                </a:cxn>
                <a:cxn ang="0">
                  <a:pos x="26" y="30"/>
                </a:cxn>
                <a:cxn ang="0">
                  <a:pos x="23" y="37"/>
                </a:cxn>
                <a:cxn ang="0">
                  <a:pos x="28" y="43"/>
                </a:cxn>
                <a:cxn ang="0">
                  <a:pos x="26" y="56"/>
                </a:cxn>
                <a:cxn ang="0">
                  <a:pos x="25" y="60"/>
                </a:cxn>
                <a:cxn ang="0">
                  <a:pos x="22" y="59"/>
                </a:cxn>
                <a:cxn ang="0">
                  <a:pos x="14" y="56"/>
                </a:cxn>
                <a:cxn ang="0">
                  <a:pos x="12" y="57"/>
                </a:cxn>
                <a:cxn ang="0">
                  <a:pos x="6" y="60"/>
                </a:cxn>
                <a:cxn ang="0">
                  <a:pos x="6" y="68"/>
                </a:cxn>
                <a:cxn ang="0">
                  <a:pos x="5" y="73"/>
                </a:cxn>
                <a:cxn ang="0">
                  <a:pos x="0" y="74"/>
                </a:cxn>
                <a:cxn ang="0">
                  <a:pos x="6" y="82"/>
                </a:cxn>
                <a:cxn ang="0">
                  <a:pos x="8" y="85"/>
                </a:cxn>
                <a:cxn ang="0">
                  <a:pos x="14" y="81"/>
                </a:cxn>
                <a:cxn ang="0">
                  <a:pos x="17" y="82"/>
                </a:cxn>
                <a:cxn ang="0">
                  <a:pos x="26" y="79"/>
                </a:cxn>
                <a:cxn ang="0">
                  <a:pos x="28" y="84"/>
                </a:cxn>
                <a:cxn ang="0">
                  <a:pos x="37" y="76"/>
                </a:cxn>
                <a:cxn ang="0">
                  <a:pos x="41" y="67"/>
                </a:cxn>
                <a:cxn ang="0">
                  <a:pos x="50" y="47"/>
                </a:cxn>
                <a:cxn ang="0">
                  <a:pos x="55" y="34"/>
                </a:cxn>
                <a:cxn ang="0">
                  <a:pos x="55" y="23"/>
                </a:cxn>
                <a:cxn ang="0">
                  <a:pos x="57" y="11"/>
                </a:cxn>
                <a:cxn ang="0">
                  <a:pos x="61" y="3"/>
                </a:cxn>
                <a:cxn ang="0">
                  <a:pos x="54" y="2"/>
                </a:cxn>
                <a:cxn ang="0">
                  <a:pos x="46" y="2"/>
                </a:cxn>
                <a:cxn ang="0">
                  <a:pos x="41" y="16"/>
                </a:cxn>
                <a:cxn ang="0">
                  <a:pos x="40" y="20"/>
                </a:cxn>
                <a:cxn ang="0">
                  <a:pos x="35" y="17"/>
                </a:cxn>
                <a:cxn ang="0">
                  <a:pos x="29" y="16"/>
                </a:cxn>
                <a:cxn ang="0">
                  <a:pos x="18" y="16"/>
                </a:cxn>
              </a:cxnLst>
              <a:rect l="0" t="0" r="r" b="b"/>
              <a:pathLst>
                <a:path w="61" h="87">
                  <a:moveTo>
                    <a:pt x="18" y="16"/>
                  </a:moveTo>
                  <a:cubicBezTo>
                    <a:pt x="18" y="19"/>
                    <a:pt x="15" y="19"/>
                    <a:pt x="17" y="23"/>
                  </a:cubicBezTo>
                  <a:cubicBezTo>
                    <a:pt x="18" y="26"/>
                    <a:pt x="22" y="23"/>
                    <a:pt x="23" y="23"/>
                  </a:cubicBezTo>
                  <a:cubicBezTo>
                    <a:pt x="26" y="23"/>
                    <a:pt x="28" y="26"/>
                    <a:pt x="26" y="30"/>
                  </a:cubicBezTo>
                  <a:cubicBezTo>
                    <a:pt x="25" y="34"/>
                    <a:pt x="25" y="28"/>
                    <a:pt x="23" y="37"/>
                  </a:cubicBezTo>
                  <a:cubicBezTo>
                    <a:pt x="22" y="42"/>
                    <a:pt x="28" y="40"/>
                    <a:pt x="28" y="43"/>
                  </a:cubicBezTo>
                  <a:cubicBezTo>
                    <a:pt x="26" y="47"/>
                    <a:pt x="28" y="53"/>
                    <a:pt x="26" y="56"/>
                  </a:cubicBezTo>
                  <a:cubicBezTo>
                    <a:pt x="25" y="59"/>
                    <a:pt x="28" y="60"/>
                    <a:pt x="25" y="60"/>
                  </a:cubicBezTo>
                  <a:cubicBezTo>
                    <a:pt x="22" y="62"/>
                    <a:pt x="23" y="56"/>
                    <a:pt x="22" y="59"/>
                  </a:cubicBezTo>
                  <a:cubicBezTo>
                    <a:pt x="18" y="62"/>
                    <a:pt x="17" y="62"/>
                    <a:pt x="14" y="56"/>
                  </a:cubicBezTo>
                  <a:cubicBezTo>
                    <a:pt x="11" y="51"/>
                    <a:pt x="11" y="54"/>
                    <a:pt x="12" y="57"/>
                  </a:cubicBezTo>
                  <a:cubicBezTo>
                    <a:pt x="12" y="60"/>
                    <a:pt x="9" y="60"/>
                    <a:pt x="6" y="60"/>
                  </a:cubicBezTo>
                  <a:cubicBezTo>
                    <a:pt x="3" y="60"/>
                    <a:pt x="5" y="67"/>
                    <a:pt x="6" y="68"/>
                  </a:cubicBezTo>
                  <a:cubicBezTo>
                    <a:pt x="8" y="70"/>
                    <a:pt x="8" y="74"/>
                    <a:pt x="5" y="73"/>
                  </a:cubicBezTo>
                  <a:cubicBezTo>
                    <a:pt x="3" y="71"/>
                    <a:pt x="3" y="71"/>
                    <a:pt x="0" y="74"/>
                  </a:cubicBezTo>
                  <a:cubicBezTo>
                    <a:pt x="5" y="79"/>
                    <a:pt x="5" y="79"/>
                    <a:pt x="6" y="82"/>
                  </a:cubicBezTo>
                  <a:cubicBezTo>
                    <a:pt x="6" y="84"/>
                    <a:pt x="8" y="85"/>
                    <a:pt x="8" y="85"/>
                  </a:cubicBezTo>
                  <a:cubicBezTo>
                    <a:pt x="9" y="82"/>
                    <a:pt x="12" y="81"/>
                    <a:pt x="14" y="81"/>
                  </a:cubicBezTo>
                  <a:cubicBezTo>
                    <a:pt x="14" y="79"/>
                    <a:pt x="15" y="81"/>
                    <a:pt x="17" y="82"/>
                  </a:cubicBezTo>
                  <a:cubicBezTo>
                    <a:pt x="20" y="87"/>
                    <a:pt x="23" y="77"/>
                    <a:pt x="26" y="79"/>
                  </a:cubicBezTo>
                  <a:cubicBezTo>
                    <a:pt x="29" y="81"/>
                    <a:pt x="25" y="84"/>
                    <a:pt x="28" y="84"/>
                  </a:cubicBezTo>
                  <a:cubicBezTo>
                    <a:pt x="32" y="85"/>
                    <a:pt x="35" y="76"/>
                    <a:pt x="37" y="76"/>
                  </a:cubicBezTo>
                  <a:cubicBezTo>
                    <a:pt x="40" y="76"/>
                    <a:pt x="43" y="70"/>
                    <a:pt x="41" y="67"/>
                  </a:cubicBezTo>
                  <a:cubicBezTo>
                    <a:pt x="38" y="60"/>
                    <a:pt x="46" y="48"/>
                    <a:pt x="50" y="47"/>
                  </a:cubicBezTo>
                  <a:cubicBezTo>
                    <a:pt x="55" y="43"/>
                    <a:pt x="52" y="40"/>
                    <a:pt x="55" y="34"/>
                  </a:cubicBezTo>
                  <a:cubicBezTo>
                    <a:pt x="57" y="30"/>
                    <a:pt x="54" y="31"/>
                    <a:pt x="55" y="23"/>
                  </a:cubicBezTo>
                  <a:cubicBezTo>
                    <a:pt x="57" y="16"/>
                    <a:pt x="54" y="17"/>
                    <a:pt x="57" y="11"/>
                  </a:cubicBezTo>
                  <a:cubicBezTo>
                    <a:pt x="61" y="6"/>
                    <a:pt x="61" y="5"/>
                    <a:pt x="61" y="3"/>
                  </a:cubicBezTo>
                  <a:cubicBezTo>
                    <a:pt x="58" y="0"/>
                    <a:pt x="57" y="5"/>
                    <a:pt x="54" y="2"/>
                  </a:cubicBezTo>
                  <a:cubicBezTo>
                    <a:pt x="50" y="0"/>
                    <a:pt x="50" y="3"/>
                    <a:pt x="46" y="2"/>
                  </a:cubicBezTo>
                  <a:cubicBezTo>
                    <a:pt x="41" y="2"/>
                    <a:pt x="44" y="9"/>
                    <a:pt x="41" y="16"/>
                  </a:cubicBezTo>
                  <a:cubicBezTo>
                    <a:pt x="40" y="17"/>
                    <a:pt x="41" y="20"/>
                    <a:pt x="40" y="20"/>
                  </a:cubicBezTo>
                  <a:cubicBezTo>
                    <a:pt x="40" y="22"/>
                    <a:pt x="38" y="19"/>
                    <a:pt x="35" y="17"/>
                  </a:cubicBezTo>
                  <a:cubicBezTo>
                    <a:pt x="32" y="17"/>
                    <a:pt x="29" y="16"/>
                    <a:pt x="29" y="16"/>
                  </a:cubicBezTo>
                  <a:cubicBezTo>
                    <a:pt x="18" y="16"/>
                    <a:pt x="18" y="16"/>
                    <a:pt x="18" y="16"/>
                  </a:cubicBezTo>
                  <a:close/>
                </a:path>
              </a:pathLst>
            </a:custGeom>
            <a:grpFill/>
            <a:ln w="6350" cmpd="sng">
              <a:solidFill>
                <a:schemeClr val="bg1"/>
              </a:solidFill>
              <a:round/>
              <a:headEnd/>
              <a:tailEnd/>
            </a:ln>
          </p:spPr>
          <p:txBody>
            <a:bodyPr/>
            <a:lstStyle/>
            <a:p>
              <a:endParaRPr lang="en-GB"/>
            </a:p>
          </p:txBody>
        </p:sp>
        <p:sp>
          <p:nvSpPr>
            <p:cNvPr id="175" name="Freeform 118">
              <a:extLst>
                <a:ext uri="{FF2B5EF4-FFF2-40B4-BE49-F238E27FC236}">
                  <a16:creationId xmlns:a16="http://schemas.microsoft.com/office/drawing/2014/main" id="{EB2CFCFD-DED5-40EC-96FC-3E52B2EAA5AB}"/>
                </a:ext>
              </a:extLst>
            </p:cNvPr>
            <p:cNvSpPr>
              <a:spLocks noGrp="1" noRot="1" noMove="1" noResize="1" noEditPoints="1" noAdjustHandles="1" noChangeArrowheads="1" noChangeShapeType="1"/>
            </p:cNvSpPr>
            <p:nvPr/>
          </p:nvSpPr>
          <p:spPr bwMode="auto">
            <a:xfrm>
              <a:off x="5160158" y="5063593"/>
              <a:ext cx="149431" cy="189597"/>
            </a:xfrm>
            <a:custGeom>
              <a:avLst/>
              <a:gdLst/>
              <a:ahLst/>
              <a:cxnLst>
                <a:cxn ang="0">
                  <a:pos x="22" y="1"/>
                </a:cxn>
                <a:cxn ang="0">
                  <a:pos x="31" y="0"/>
                </a:cxn>
                <a:cxn ang="0">
                  <a:pos x="39" y="1"/>
                </a:cxn>
                <a:cxn ang="0">
                  <a:pos x="37" y="9"/>
                </a:cxn>
                <a:cxn ang="0">
                  <a:pos x="43" y="9"/>
                </a:cxn>
                <a:cxn ang="0">
                  <a:pos x="46" y="15"/>
                </a:cxn>
                <a:cxn ang="0">
                  <a:pos x="43" y="23"/>
                </a:cxn>
                <a:cxn ang="0">
                  <a:pos x="48" y="29"/>
                </a:cxn>
                <a:cxn ang="0">
                  <a:pos x="46" y="42"/>
                </a:cxn>
                <a:cxn ang="0">
                  <a:pos x="45" y="47"/>
                </a:cxn>
                <a:cxn ang="0">
                  <a:pos x="42" y="45"/>
                </a:cxn>
                <a:cxn ang="0">
                  <a:pos x="34" y="42"/>
                </a:cxn>
                <a:cxn ang="0">
                  <a:pos x="32" y="44"/>
                </a:cxn>
                <a:cxn ang="0">
                  <a:pos x="26" y="47"/>
                </a:cxn>
                <a:cxn ang="0">
                  <a:pos x="26" y="54"/>
                </a:cxn>
                <a:cxn ang="0">
                  <a:pos x="25" y="59"/>
                </a:cxn>
                <a:cxn ang="0">
                  <a:pos x="20" y="61"/>
                </a:cxn>
                <a:cxn ang="0">
                  <a:pos x="12" y="50"/>
                </a:cxn>
                <a:cxn ang="0">
                  <a:pos x="6" y="44"/>
                </a:cxn>
                <a:cxn ang="0">
                  <a:pos x="3" y="34"/>
                </a:cxn>
                <a:cxn ang="0">
                  <a:pos x="3" y="29"/>
                </a:cxn>
                <a:cxn ang="0">
                  <a:pos x="6" y="23"/>
                </a:cxn>
                <a:cxn ang="0">
                  <a:pos x="8" y="22"/>
                </a:cxn>
                <a:cxn ang="0">
                  <a:pos x="11" y="20"/>
                </a:cxn>
                <a:cxn ang="0">
                  <a:pos x="6" y="17"/>
                </a:cxn>
                <a:cxn ang="0">
                  <a:pos x="8" y="17"/>
                </a:cxn>
                <a:cxn ang="0">
                  <a:pos x="8" y="12"/>
                </a:cxn>
                <a:cxn ang="0">
                  <a:pos x="22" y="12"/>
                </a:cxn>
                <a:cxn ang="0">
                  <a:pos x="22" y="1"/>
                </a:cxn>
              </a:cxnLst>
              <a:rect l="0" t="0" r="r" b="b"/>
              <a:pathLst>
                <a:path w="48" h="61">
                  <a:moveTo>
                    <a:pt x="22" y="1"/>
                  </a:moveTo>
                  <a:cubicBezTo>
                    <a:pt x="23" y="0"/>
                    <a:pt x="23" y="0"/>
                    <a:pt x="31" y="0"/>
                  </a:cubicBezTo>
                  <a:cubicBezTo>
                    <a:pt x="40" y="0"/>
                    <a:pt x="37" y="0"/>
                    <a:pt x="39" y="1"/>
                  </a:cubicBezTo>
                  <a:cubicBezTo>
                    <a:pt x="39" y="4"/>
                    <a:pt x="35" y="4"/>
                    <a:pt x="37" y="9"/>
                  </a:cubicBezTo>
                  <a:cubicBezTo>
                    <a:pt x="39" y="12"/>
                    <a:pt x="42" y="9"/>
                    <a:pt x="43" y="9"/>
                  </a:cubicBezTo>
                  <a:cubicBezTo>
                    <a:pt x="46" y="9"/>
                    <a:pt x="48" y="12"/>
                    <a:pt x="46" y="15"/>
                  </a:cubicBezTo>
                  <a:cubicBezTo>
                    <a:pt x="45" y="20"/>
                    <a:pt x="45" y="14"/>
                    <a:pt x="43" y="23"/>
                  </a:cubicBezTo>
                  <a:cubicBezTo>
                    <a:pt x="42" y="28"/>
                    <a:pt x="48" y="26"/>
                    <a:pt x="48" y="29"/>
                  </a:cubicBezTo>
                  <a:cubicBezTo>
                    <a:pt x="46" y="33"/>
                    <a:pt x="48" y="39"/>
                    <a:pt x="46" y="42"/>
                  </a:cubicBezTo>
                  <a:cubicBezTo>
                    <a:pt x="45" y="45"/>
                    <a:pt x="48" y="47"/>
                    <a:pt x="45" y="47"/>
                  </a:cubicBezTo>
                  <a:cubicBezTo>
                    <a:pt x="42" y="48"/>
                    <a:pt x="43" y="42"/>
                    <a:pt x="42" y="45"/>
                  </a:cubicBezTo>
                  <a:cubicBezTo>
                    <a:pt x="39" y="48"/>
                    <a:pt x="37" y="48"/>
                    <a:pt x="34" y="42"/>
                  </a:cubicBezTo>
                  <a:cubicBezTo>
                    <a:pt x="31" y="37"/>
                    <a:pt x="31" y="40"/>
                    <a:pt x="32" y="44"/>
                  </a:cubicBezTo>
                  <a:cubicBezTo>
                    <a:pt x="32" y="47"/>
                    <a:pt x="29" y="47"/>
                    <a:pt x="26" y="47"/>
                  </a:cubicBezTo>
                  <a:cubicBezTo>
                    <a:pt x="23" y="47"/>
                    <a:pt x="25" y="53"/>
                    <a:pt x="26" y="54"/>
                  </a:cubicBezTo>
                  <a:cubicBezTo>
                    <a:pt x="28" y="56"/>
                    <a:pt x="28" y="61"/>
                    <a:pt x="25" y="59"/>
                  </a:cubicBezTo>
                  <a:cubicBezTo>
                    <a:pt x="23" y="58"/>
                    <a:pt x="23" y="58"/>
                    <a:pt x="20" y="61"/>
                  </a:cubicBezTo>
                  <a:cubicBezTo>
                    <a:pt x="16" y="56"/>
                    <a:pt x="22" y="59"/>
                    <a:pt x="12" y="50"/>
                  </a:cubicBezTo>
                  <a:cubicBezTo>
                    <a:pt x="9" y="47"/>
                    <a:pt x="8" y="45"/>
                    <a:pt x="6" y="44"/>
                  </a:cubicBezTo>
                  <a:cubicBezTo>
                    <a:pt x="5" y="40"/>
                    <a:pt x="5" y="39"/>
                    <a:pt x="3" y="34"/>
                  </a:cubicBezTo>
                  <a:cubicBezTo>
                    <a:pt x="0" y="29"/>
                    <a:pt x="0" y="26"/>
                    <a:pt x="3" y="29"/>
                  </a:cubicBezTo>
                  <a:cubicBezTo>
                    <a:pt x="5" y="31"/>
                    <a:pt x="6" y="26"/>
                    <a:pt x="6" y="23"/>
                  </a:cubicBezTo>
                  <a:cubicBezTo>
                    <a:pt x="6" y="18"/>
                    <a:pt x="6" y="18"/>
                    <a:pt x="8" y="22"/>
                  </a:cubicBezTo>
                  <a:cubicBezTo>
                    <a:pt x="9" y="23"/>
                    <a:pt x="14" y="22"/>
                    <a:pt x="11" y="20"/>
                  </a:cubicBezTo>
                  <a:cubicBezTo>
                    <a:pt x="8" y="20"/>
                    <a:pt x="6" y="18"/>
                    <a:pt x="6" y="17"/>
                  </a:cubicBezTo>
                  <a:cubicBezTo>
                    <a:pt x="8" y="15"/>
                    <a:pt x="8" y="17"/>
                    <a:pt x="8" y="17"/>
                  </a:cubicBezTo>
                  <a:cubicBezTo>
                    <a:pt x="9" y="15"/>
                    <a:pt x="8" y="14"/>
                    <a:pt x="8" y="12"/>
                  </a:cubicBezTo>
                  <a:cubicBezTo>
                    <a:pt x="16" y="12"/>
                    <a:pt x="17" y="14"/>
                    <a:pt x="22" y="12"/>
                  </a:cubicBezTo>
                  <a:cubicBezTo>
                    <a:pt x="22" y="1"/>
                    <a:pt x="22" y="1"/>
                    <a:pt x="22" y="1"/>
                  </a:cubicBezTo>
                  <a:close/>
                </a:path>
              </a:pathLst>
            </a:custGeom>
            <a:grpFill/>
            <a:ln w="6350" cmpd="sng">
              <a:solidFill>
                <a:schemeClr val="bg1"/>
              </a:solidFill>
              <a:round/>
              <a:headEnd/>
              <a:tailEnd/>
            </a:ln>
          </p:spPr>
          <p:txBody>
            <a:bodyPr/>
            <a:lstStyle/>
            <a:p>
              <a:endParaRPr lang="en-GB"/>
            </a:p>
          </p:txBody>
        </p:sp>
        <p:sp>
          <p:nvSpPr>
            <p:cNvPr id="176" name="Freeform 119">
              <a:extLst>
                <a:ext uri="{FF2B5EF4-FFF2-40B4-BE49-F238E27FC236}">
                  <a16:creationId xmlns:a16="http://schemas.microsoft.com/office/drawing/2014/main" id="{58377735-9801-D2BE-8067-481FB5B25EF5}"/>
                </a:ext>
              </a:extLst>
            </p:cNvPr>
            <p:cNvSpPr>
              <a:spLocks noGrp="1" noRot="1" noMove="1" noResize="1" noEditPoints="1" noAdjustHandles="1" noChangeArrowheads="1" noChangeShapeType="1"/>
            </p:cNvSpPr>
            <p:nvPr/>
          </p:nvSpPr>
          <p:spPr bwMode="auto">
            <a:xfrm>
              <a:off x="5179439" y="5063593"/>
              <a:ext cx="49810" cy="43383"/>
            </a:xfrm>
            <a:custGeom>
              <a:avLst/>
              <a:gdLst/>
              <a:ahLst/>
              <a:cxnLst>
                <a:cxn ang="0">
                  <a:pos x="3" y="0"/>
                </a:cxn>
                <a:cxn ang="0">
                  <a:pos x="16" y="1"/>
                </a:cxn>
                <a:cxn ang="0">
                  <a:pos x="16" y="13"/>
                </a:cxn>
                <a:cxn ang="0">
                  <a:pos x="2" y="13"/>
                </a:cxn>
                <a:cxn ang="0">
                  <a:pos x="0" y="11"/>
                </a:cxn>
                <a:cxn ang="0">
                  <a:pos x="3" y="0"/>
                </a:cxn>
              </a:cxnLst>
              <a:rect l="0" t="0" r="r" b="b"/>
              <a:pathLst>
                <a:path w="16" h="14">
                  <a:moveTo>
                    <a:pt x="3" y="0"/>
                  </a:moveTo>
                  <a:cubicBezTo>
                    <a:pt x="6" y="3"/>
                    <a:pt x="8" y="1"/>
                    <a:pt x="16" y="1"/>
                  </a:cubicBezTo>
                  <a:cubicBezTo>
                    <a:pt x="16" y="13"/>
                    <a:pt x="16" y="13"/>
                    <a:pt x="16" y="13"/>
                  </a:cubicBezTo>
                  <a:cubicBezTo>
                    <a:pt x="11" y="14"/>
                    <a:pt x="9" y="13"/>
                    <a:pt x="2" y="13"/>
                  </a:cubicBezTo>
                  <a:cubicBezTo>
                    <a:pt x="3" y="11"/>
                    <a:pt x="0" y="14"/>
                    <a:pt x="0" y="11"/>
                  </a:cubicBezTo>
                  <a:cubicBezTo>
                    <a:pt x="0" y="8"/>
                    <a:pt x="5" y="8"/>
                    <a:pt x="3" y="0"/>
                  </a:cubicBezTo>
                </a:path>
              </a:pathLst>
            </a:custGeom>
            <a:grpFill/>
            <a:ln w="6350" cmpd="sng">
              <a:solidFill>
                <a:schemeClr val="bg1"/>
              </a:solidFill>
              <a:round/>
              <a:headEnd/>
              <a:tailEnd/>
            </a:ln>
          </p:spPr>
          <p:txBody>
            <a:bodyPr/>
            <a:lstStyle/>
            <a:p>
              <a:endParaRPr lang="en-GB"/>
            </a:p>
          </p:txBody>
        </p:sp>
        <p:sp>
          <p:nvSpPr>
            <p:cNvPr id="177" name="Freeform 120">
              <a:extLst>
                <a:ext uri="{FF2B5EF4-FFF2-40B4-BE49-F238E27FC236}">
                  <a16:creationId xmlns:a16="http://schemas.microsoft.com/office/drawing/2014/main" id="{1957A437-C1B8-780A-4DA1-9B1DA65BC70E}"/>
                </a:ext>
              </a:extLst>
            </p:cNvPr>
            <p:cNvSpPr>
              <a:spLocks noGrp="1" noRot="1" noMove="1" noResize="1" noEditPoints="1" noAdjustHandles="1" noChangeArrowheads="1" noChangeShapeType="1"/>
            </p:cNvSpPr>
            <p:nvPr/>
          </p:nvSpPr>
          <p:spPr bwMode="auto">
            <a:xfrm>
              <a:off x="5152124" y="5020210"/>
              <a:ext cx="17675" cy="17674"/>
            </a:xfrm>
            <a:custGeom>
              <a:avLst/>
              <a:gdLst/>
              <a:ahLst/>
              <a:cxnLst>
                <a:cxn ang="0">
                  <a:pos x="3" y="6"/>
                </a:cxn>
                <a:cxn ang="0">
                  <a:pos x="3" y="2"/>
                </a:cxn>
                <a:cxn ang="0">
                  <a:pos x="5" y="3"/>
                </a:cxn>
                <a:cxn ang="0">
                  <a:pos x="3" y="6"/>
                </a:cxn>
              </a:cxnLst>
              <a:rect l="0" t="0" r="r" b="b"/>
              <a:pathLst>
                <a:path w="6" h="6">
                  <a:moveTo>
                    <a:pt x="3" y="6"/>
                  </a:moveTo>
                  <a:cubicBezTo>
                    <a:pt x="0" y="5"/>
                    <a:pt x="3" y="3"/>
                    <a:pt x="3" y="2"/>
                  </a:cubicBezTo>
                  <a:cubicBezTo>
                    <a:pt x="5" y="0"/>
                    <a:pt x="6" y="0"/>
                    <a:pt x="5" y="3"/>
                  </a:cubicBezTo>
                  <a:cubicBezTo>
                    <a:pt x="3" y="6"/>
                    <a:pt x="3" y="6"/>
                    <a:pt x="3" y="6"/>
                  </a:cubicBezTo>
                </a:path>
              </a:pathLst>
            </a:custGeom>
            <a:grpFill/>
            <a:ln w="6350" cmpd="sng">
              <a:solidFill>
                <a:schemeClr val="bg1"/>
              </a:solidFill>
              <a:round/>
              <a:headEnd/>
              <a:tailEnd/>
            </a:ln>
          </p:spPr>
          <p:txBody>
            <a:bodyPr/>
            <a:lstStyle/>
            <a:p>
              <a:endParaRPr lang="en-GB"/>
            </a:p>
          </p:txBody>
        </p:sp>
        <p:sp>
          <p:nvSpPr>
            <p:cNvPr id="178" name="Freeform 121">
              <a:extLst>
                <a:ext uri="{FF2B5EF4-FFF2-40B4-BE49-F238E27FC236}">
                  <a16:creationId xmlns:a16="http://schemas.microsoft.com/office/drawing/2014/main" id="{E051C86A-8233-BCE4-433E-E61D1BF844E4}"/>
                </a:ext>
              </a:extLst>
            </p:cNvPr>
            <p:cNvSpPr>
              <a:spLocks noGrp="1" noRot="1" noMove="1" noResize="1" noEditPoints="1" noAdjustHandles="1" noChangeArrowheads="1" noChangeShapeType="1"/>
            </p:cNvSpPr>
            <p:nvPr/>
          </p:nvSpPr>
          <p:spPr bwMode="auto">
            <a:xfrm>
              <a:off x="5103921" y="5123042"/>
              <a:ext cx="16068" cy="11247"/>
            </a:xfrm>
            <a:custGeom>
              <a:avLst/>
              <a:gdLst/>
              <a:ahLst/>
              <a:cxnLst>
                <a:cxn ang="0">
                  <a:pos x="3" y="0"/>
                </a:cxn>
                <a:cxn ang="0">
                  <a:pos x="2" y="4"/>
                </a:cxn>
                <a:cxn ang="0">
                  <a:pos x="3" y="0"/>
                </a:cxn>
              </a:cxnLst>
              <a:rect l="0" t="0" r="r" b="b"/>
              <a:pathLst>
                <a:path w="5" h="4">
                  <a:moveTo>
                    <a:pt x="3" y="0"/>
                  </a:moveTo>
                  <a:cubicBezTo>
                    <a:pt x="5" y="1"/>
                    <a:pt x="3" y="4"/>
                    <a:pt x="2" y="4"/>
                  </a:cubicBezTo>
                  <a:cubicBezTo>
                    <a:pt x="0" y="3"/>
                    <a:pt x="2" y="0"/>
                    <a:pt x="3" y="0"/>
                  </a:cubicBezTo>
                </a:path>
              </a:pathLst>
            </a:custGeom>
            <a:grpFill/>
            <a:ln w="6350" cmpd="sng">
              <a:solidFill>
                <a:schemeClr val="bg1"/>
              </a:solidFill>
              <a:round/>
              <a:headEnd/>
              <a:tailEnd/>
            </a:ln>
          </p:spPr>
          <p:txBody>
            <a:bodyPr/>
            <a:lstStyle/>
            <a:p>
              <a:endParaRPr lang="en-GB"/>
            </a:p>
          </p:txBody>
        </p:sp>
        <p:sp>
          <p:nvSpPr>
            <p:cNvPr id="179" name="Freeform 122">
              <a:extLst>
                <a:ext uri="{FF2B5EF4-FFF2-40B4-BE49-F238E27FC236}">
                  <a16:creationId xmlns:a16="http://schemas.microsoft.com/office/drawing/2014/main" id="{BF8D0CFF-03A2-2C3E-D5A4-2F0EF7A0EFB7}"/>
                </a:ext>
              </a:extLst>
            </p:cNvPr>
            <p:cNvSpPr>
              <a:spLocks noGrp="1" noRot="1" noMove="1" noResize="1" noEditPoints="1" noAdjustHandles="1" noChangeArrowheads="1" noChangeShapeType="1"/>
            </p:cNvSpPr>
            <p:nvPr/>
          </p:nvSpPr>
          <p:spPr bwMode="auto">
            <a:xfrm>
              <a:off x="5656653" y="5163211"/>
              <a:ext cx="56237" cy="59450"/>
            </a:xfrm>
            <a:custGeom>
              <a:avLst/>
              <a:gdLst/>
              <a:ahLst/>
              <a:cxnLst>
                <a:cxn ang="0">
                  <a:pos x="3" y="18"/>
                </a:cxn>
                <a:cxn ang="0">
                  <a:pos x="6" y="18"/>
                </a:cxn>
                <a:cxn ang="0">
                  <a:pos x="11" y="16"/>
                </a:cxn>
                <a:cxn ang="0">
                  <a:pos x="12" y="15"/>
                </a:cxn>
                <a:cxn ang="0">
                  <a:pos x="17" y="15"/>
                </a:cxn>
                <a:cxn ang="0">
                  <a:pos x="18" y="8"/>
                </a:cxn>
                <a:cxn ang="0">
                  <a:pos x="15" y="0"/>
                </a:cxn>
                <a:cxn ang="0">
                  <a:pos x="12" y="5"/>
                </a:cxn>
                <a:cxn ang="0">
                  <a:pos x="9" y="3"/>
                </a:cxn>
                <a:cxn ang="0">
                  <a:pos x="5" y="13"/>
                </a:cxn>
                <a:cxn ang="0">
                  <a:pos x="3" y="18"/>
                </a:cxn>
              </a:cxnLst>
              <a:rect l="0" t="0" r="r" b="b"/>
              <a:pathLst>
                <a:path w="18" h="19">
                  <a:moveTo>
                    <a:pt x="3" y="18"/>
                  </a:moveTo>
                  <a:cubicBezTo>
                    <a:pt x="5" y="15"/>
                    <a:pt x="6" y="16"/>
                    <a:pt x="6" y="18"/>
                  </a:cubicBezTo>
                  <a:cubicBezTo>
                    <a:pt x="6" y="19"/>
                    <a:pt x="11" y="19"/>
                    <a:pt x="11" y="16"/>
                  </a:cubicBezTo>
                  <a:cubicBezTo>
                    <a:pt x="11" y="13"/>
                    <a:pt x="12" y="13"/>
                    <a:pt x="12" y="15"/>
                  </a:cubicBezTo>
                  <a:cubicBezTo>
                    <a:pt x="12" y="15"/>
                    <a:pt x="14" y="13"/>
                    <a:pt x="17" y="15"/>
                  </a:cubicBezTo>
                  <a:cubicBezTo>
                    <a:pt x="18" y="15"/>
                    <a:pt x="18" y="13"/>
                    <a:pt x="18" y="8"/>
                  </a:cubicBezTo>
                  <a:cubicBezTo>
                    <a:pt x="17" y="2"/>
                    <a:pt x="15" y="3"/>
                    <a:pt x="15" y="0"/>
                  </a:cubicBezTo>
                  <a:cubicBezTo>
                    <a:pt x="14" y="2"/>
                    <a:pt x="14" y="3"/>
                    <a:pt x="12" y="5"/>
                  </a:cubicBezTo>
                  <a:cubicBezTo>
                    <a:pt x="9" y="5"/>
                    <a:pt x="12" y="2"/>
                    <a:pt x="9" y="3"/>
                  </a:cubicBezTo>
                  <a:cubicBezTo>
                    <a:pt x="0" y="10"/>
                    <a:pt x="8" y="10"/>
                    <a:pt x="5" y="13"/>
                  </a:cubicBezTo>
                  <a:cubicBezTo>
                    <a:pt x="2" y="15"/>
                    <a:pt x="3" y="15"/>
                    <a:pt x="3" y="18"/>
                  </a:cubicBezTo>
                </a:path>
              </a:pathLst>
            </a:custGeom>
            <a:grpFill/>
            <a:ln w="6350" cmpd="sng">
              <a:solidFill>
                <a:schemeClr val="bg1"/>
              </a:solidFill>
              <a:round/>
              <a:headEnd/>
              <a:tailEnd/>
            </a:ln>
          </p:spPr>
          <p:txBody>
            <a:bodyPr/>
            <a:lstStyle/>
            <a:p>
              <a:endParaRPr lang="en-GB"/>
            </a:p>
          </p:txBody>
        </p:sp>
        <p:sp>
          <p:nvSpPr>
            <p:cNvPr id="180" name="Freeform 123">
              <a:extLst>
                <a:ext uri="{FF2B5EF4-FFF2-40B4-BE49-F238E27FC236}">
                  <a16:creationId xmlns:a16="http://schemas.microsoft.com/office/drawing/2014/main" id="{267D0FB3-AEDC-BDBE-C089-B4B9E4944ACA}"/>
                </a:ext>
              </a:extLst>
            </p:cNvPr>
            <p:cNvSpPr>
              <a:spLocks noGrp="1" noRot="1" noMove="1" noResize="1" noEditPoints="1" noAdjustHandles="1" noChangeArrowheads="1" noChangeShapeType="1"/>
            </p:cNvSpPr>
            <p:nvPr/>
          </p:nvSpPr>
          <p:spPr bwMode="auto">
            <a:xfrm>
              <a:off x="5666294" y="5203380"/>
              <a:ext cx="57844" cy="69090"/>
            </a:xfrm>
            <a:custGeom>
              <a:avLst/>
              <a:gdLst/>
              <a:ahLst/>
              <a:cxnLst>
                <a:cxn ang="0">
                  <a:pos x="14" y="2"/>
                </a:cxn>
                <a:cxn ang="0">
                  <a:pos x="12" y="5"/>
                </a:cxn>
                <a:cxn ang="0">
                  <a:pos x="14" y="11"/>
                </a:cxn>
                <a:cxn ang="0">
                  <a:pos x="5" y="22"/>
                </a:cxn>
                <a:cxn ang="0">
                  <a:pos x="2" y="13"/>
                </a:cxn>
                <a:cxn ang="0">
                  <a:pos x="0" y="5"/>
                </a:cxn>
                <a:cxn ang="0">
                  <a:pos x="3" y="5"/>
                </a:cxn>
                <a:cxn ang="0">
                  <a:pos x="8" y="3"/>
                </a:cxn>
                <a:cxn ang="0">
                  <a:pos x="9" y="2"/>
                </a:cxn>
                <a:cxn ang="0">
                  <a:pos x="14" y="2"/>
                </a:cxn>
              </a:cxnLst>
              <a:rect l="0" t="0" r="r" b="b"/>
              <a:pathLst>
                <a:path w="19" h="22">
                  <a:moveTo>
                    <a:pt x="14" y="2"/>
                  </a:moveTo>
                  <a:cubicBezTo>
                    <a:pt x="14" y="3"/>
                    <a:pt x="12" y="3"/>
                    <a:pt x="12" y="5"/>
                  </a:cubicBezTo>
                  <a:cubicBezTo>
                    <a:pt x="12" y="6"/>
                    <a:pt x="19" y="6"/>
                    <a:pt x="14" y="11"/>
                  </a:cubicBezTo>
                  <a:cubicBezTo>
                    <a:pt x="9" y="16"/>
                    <a:pt x="11" y="20"/>
                    <a:pt x="5" y="22"/>
                  </a:cubicBezTo>
                  <a:cubicBezTo>
                    <a:pt x="5" y="17"/>
                    <a:pt x="2" y="17"/>
                    <a:pt x="2" y="13"/>
                  </a:cubicBezTo>
                  <a:cubicBezTo>
                    <a:pt x="3" y="8"/>
                    <a:pt x="2" y="8"/>
                    <a:pt x="0" y="5"/>
                  </a:cubicBezTo>
                  <a:cubicBezTo>
                    <a:pt x="2" y="2"/>
                    <a:pt x="3" y="3"/>
                    <a:pt x="3" y="5"/>
                  </a:cubicBezTo>
                  <a:cubicBezTo>
                    <a:pt x="3" y="6"/>
                    <a:pt x="8" y="6"/>
                    <a:pt x="8" y="3"/>
                  </a:cubicBezTo>
                  <a:cubicBezTo>
                    <a:pt x="8" y="0"/>
                    <a:pt x="9" y="0"/>
                    <a:pt x="9" y="2"/>
                  </a:cubicBezTo>
                  <a:cubicBezTo>
                    <a:pt x="9" y="2"/>
                    <a:pt x="11" y="0"/>
                    <a:pt x="14" y="2"/>
                  </a:cubicBezTo>
                </a:path>
              </a:pathLst>
            </a:custGeom>
            <a:grpFill/>
            <a:ln w="6350" cmpd="sng">
              <a:solidFill>
                <a:schemeClr val="bg1"/>
              </a:solidFill>
              <a:round/>
              <a:headEnd/>
              <a:tailEnd/>
            </a:ln>
          </p:spPr>
          <p:txBody>
            <a:bodyPr/>
            <a:lstStyle/>
            <a:p>
              <a:endParaRPr lang="en-GB"/>
            </a:p>
          </p:txBody>
        </p:sp>
        <p:sp>
          <p:nvSpPr>
            <p:cNvPr id="181" name="Freeform 124">
              <a:extLst>
                <a:ext uri="{FF2B5EF4-FFF2-40B4-BE49-F238E27FC236}">
                  <a16:creationId xmlns:a16="http://schemas.microsoft.com/office/drawing/2014/main" id="{8554472D-4E81-3632-7340-76827CA6A7E7}"/>
                </a:ext>
              </a:extLst>
            </p:cNvPr>
            <p:cNvSpPr>
              <a:spLocks noGrp="1" noRot="1" noMove="1" noResize="1" noEditPoints="1" noAdjustHandles="1" noChangeArrowheads="1" noChangeShapeType="1"/>
            </p:cNvSpPr>
            <p:nvPr/>
          </p:nvSpPr>
          <p:spPr bwMode="auto">
            <a:xfrm>
              <a:off x="4811486" y="4663511"/>
              <a:ext cx="199241" cy="184776"/>
            </a:xfrm>
            <a:custGeom>
              <a:avLst/>
              <a:gdLst/>
              <a:ahLst/>
              <a:cxnLst>
                <a:cxn ang="0">
                  <a:pos x="24" y="58"/>
                </a:cxn>
                <a:cxn ang="0">
                  <a:pos x="23" y="48"/>
                </a:cxn>
                <a:cxn ang="0">
                  <a:pos x="23" y="42"/>
                </a:cxn>
                <a:cxn ang="0">
                  <a:pos x="38" y="42"/>
                </a:cxn>
                <a:cxn ang="0">
                  <a:pos x="41" y="42"/>
                </a:cxn>
                <a:cxn ang="0">
                  <a:pos x="44" y="41"/>
                </a:cxn>
                <a:cxn ang="0">
                  <a:pos x="49" y="44"/>
                </a:cxn>
                <a:cxn ang="0">
                  <a:pos x="52" y="42"/>
                </a:cxn>
                <a:cxn ang="0">
                  <a:pos x="64" y="34"/>
                </a:cxn>
                <a:cxn ang="0">
                  <a:pos x="62" y="30"/>
                </a:cxn>
                <a:cxn ang="0">
                  <a:pos x="59" y="27"/>
                </a:cxn>
                <a:cxn ang="0">
                  <a:pos x="53" y="22"/>
                </a:cxn>
                <a:cxn ang="0">
                  <a:pos x="53" y="19"/>
                </a:cxn>
                <a:cxn ang="0">
                  <a:pos x="52" y="17"/>
                </a:cxn>
                <a:cxn ang="0">
                  <a:pos x="49" y="13"/>
                </a:cxn>
                <a:cxn ang="0">
                  <a:pos x="47" y="3"/>
                </a:cxn>
                <a:cxn ang="0">
                  <a:pos x="44" y="3"/>
                </a:cxn>
                <a:cxn ang="0">
                  <a:pos x="41" y="2"/>
                </a:cxn>
                <a:cxn ang="0">
                  <a:pos x="32" y="6"/>
                </a:cxn>
                <a:cxn ang="0">
                  <a:pos x="27" y="11"/>
                </a:cxn>
                <a:cxn ang="0">
                  <a:pos x="23" y="16"/>
                </a:cxn>
                <a:cxn ang="0">
                  <a:pos x="18" y="17"/>
                </a:cxn>
                <a:cxn ang="0">
                  <a:pos x="15" y="20"/>
                </a:cxn>
                <a:cxn ang="0">
                  <a:pos x="12" y="19"/>
                </a:cxn>
                <a:cxn ang="0">
                  <a:pos x="12" y="23"/>
                </a:cxn>
                <a:cxn ang="0">
                  <a:pos x="9" y="27"/>
                </a:cxn>
                <a:cxn ang="0">
                  <a:pos x="9" y="31"/>
                </a:cxn>
                <a:cxn ang="0">
                  <a:pos x="3" y="34"/>
                </a:cxn>
                <a:cxn ang="0">
                  <a:pos x="1" y="42"/>
                </a:cxn>
                <a:cxn ang="0">
                  <a:pos x="1" y="48"/>
                </a:cxn>
                <a:cxn ang="0">
                  <a:pos x="7" y="54"/>
                </a:cxn>
                <a:cxn ang="0">
                  <a:pos x="15" y="53"/>
                </a:cxn>
                <a:cxn ang="0">
                  <a:pos x="24" y="58"/>
                </a:cxn>
              </a:cxnLst>
              <a:rect l="0" t="0" r="r" b="b"/>
              <a:pathLst>
                <a:path w="64" h="59">
                  <a:moveTo>
                    <a:pt x="24" y="58"/>
                  </a:moveTo>
                  <a:cubicBezTo>
                    <a:pt x="23" y="54"/>
                    <a:pt x="23" y="50"/>
                    <a:pt x="23" y="48"/>
                  </a:cubicBezTo>
                  <a:cubicBezTo>
                    <a:pt x="23" y="48"/>
                    <a:pt x="20" y="42"/>
                    <a:pt x="23" y="42"/>
                  </a:cubicBezTo>
                  <a:cubicBezTo>
                    <a:pt x="26" y="42"/>
                    <a:pt x="36" y="42"/>
                    <a:pt x="38" y="42"/>
                  </a:cubicBezTo>
                  <a:cubicBezTo>
                    <a:pt x="39" y="42"/>
                    <a:pt x="39" y="44"/>
                    <a:pt x="41" y="42"/>
                  </a:cubicBezTo>
                  <a:cubicBezTo>
                    <a:pt x="42" y="42"/>
                    <a:pt x="42" y="41"/>
                    <a:pt x="44" y="41"/>
                  </a:cubicBezTo>
                  <a:cubicBezTo>
                    <a:pt x="49" y="42"/>
                    <a:pt x="49" y="44"/>
                    <a:pt x="49" y="44"/>
                  </a:cubicBezTo>
                  <a:cubicBezTo>
                    <a:pt x="50" y="44"/>
                    <a:pt x="52" y="42"/>
                    <a:pt x="52" y="42"/>
                  </a:cubicBezTo>
                  <a:cubicBezTo>
                    <a:pt x="58" y="36"/>
                    <a:pt x="59" y="42"/>
                    <a:pt x="64" y="34"/>
                  </a:cubicBezTo>
                  <a:cubicBezTo>
                    <a:pt x="62" y="31"/>
                    <a:pt x="61" y="30"/>
                    <a:pt x="62" y="30"/>
                  </a:cubicBezTo>
                  <a:cubicBezTo>
                    <a:pt x="64" y="28"/>
                    <a:pt x="61" y="23"/>
                    <a:pt x="59" y="27"/>
                  </a:cubicBezTo>
                  <a:cubicBezTo>
                    <a:pt x="58" y="28"/>
                    <a:pt x="55" y="23"/>
                    <a:pt x="53" y="22"/>
                  </a:cubicBezTo>
                  <a:cubicBezTo>
                    <a:pt x="52" y="22"/>
                    <a:pt x="52" y="19"/>
                    <a:pt x="53" y="19"/>
                  </a:cubicBezTo>
                  <a:cubicBezTo>
                    <a:pt x="55" y="20"/>
                    <a:pt x="55" y="19"/>
                    <a:pt x="52" y="17"/>
                  </a:cubicBezTo>
                  <a:cubicBezTo>
                    <a:pt x="50" y="14"/>
                    <a:pt x="49" y="17"/>
                    <a:pt x="49" y="13"/>
                  </a:cubicBezTo>
                  <a:cubicBezTo>
                    <a:pt x="47" y="6"/>
                    <a:pt x="45" y="9"/>
                    <a:pt x="47" y="3"/>
                  </a:cubicBezTo>
                  <a:cubicBezTo>
                    <a:pt x="45" y="3"/>
                    <a:pt x="45" y="3"/>
                    <a:pt x="44" y="3"/>
                  </a:cubicBezTo>
                  <a:cubicBezTo>
                    <a:pt x="42" y="2"/>
                    <a:pt x="42" y="3"/>
                    <a:pt x="41" y="2"/>
                  </a:cubicBezTo>
                  <a:cubicBezTo>
                    <a:pt x="38" y="0"/>
                    <a:pt x="41" y="3"/>
                    <a:pt x="32" y="6"/>
                  </a:cubicBezTo>
                  <a:cubicBezTo>
                    <a:pt x="27" y="8"/>
                    <a:pt x="30" y="13"/>
                    <a:pt x="27" y="11"/>
                  </a:cubicBezTo>
                  <a:cubicBezTo>
                    <a:pt x="24" y="9"/>
                    <a:pt x="23" y="11"/>
                    <a:pt x="23" y="16"/>
                  </a:cubicBezTo>
                  <a:cubicBezTo>
                    <a:pt x="23" y="19"/>
                    <a:pt x="18" y="14"/>
                    <a:pt x="18" y="17"/>
                  </a:cubicBezTo>
                  <a:cubicBezTo>
                    <a:pt x="18" y="19"/>
                    <a:pt x="18" y="22"/>
                    <a:pt x="15" y="20"/>
                  </a:cubicBezTo>
                  <a:cubicBezTo>
                    <a:pt x="12" y="20"/>
                    <a:pt x="14" y="17"/>
                    <a:pt x="12" y="19"/>
                  </a:cubicBezTo>
                  <a:cubicBezTo>
                    <a:pt x="10" y="20"/>
                    <a:pt x="10" y="22"/>
                    <a:pt x="12" y="23"/>
                  </a:cubicBezTo>
                  <a:cubicBezTo>
                    <a:pt x="14" y="27"/>
                    <a:pt x="9" y="25"/>
                    <a:pt x="9" y="27"/>
                  </a:cubicBezTo>
                  <a:cubicBezTo>
                    <a:pt x="10" y="28"/>
                    <a:pt x="10" y="28"/>
                    <a:pt x="9" y="31"/>
                  </a:cubicBezTo>
                  <a:cubicBezTo>
                    <a:pt x="7" y="34"/>
                    <a:pt x="1" y="33"/>
                    <a:pt x="3" y="34"/>
                  </a:cubicBezTo>
                  <a:cubicBezTo>
                    <a:pt x="3" y="36"/>
                    <a:pt x="3" y="41"/>
                    <a:pt x="1" y="42"/>
                  </a:cubicBezTo>
                  <a:cubicBezTo>
                    <a:pt x="0" y="42"/>
                    <a:pt x="3" y="44"/>
                    <a:pt x="1" y="48"/>
                  </a:cubicBezTo>
                  <a:cubicBezTo>
                    <a:pt x="7" y="50"/>
                    <a:pt x="1" y="50"/>
                    <a:pt x="7" y="54"/>
                  </a:cubicBezTo>
                  <a:cubicBezTo>
                    <a:pt x="14" y="59"/>
                    <a:pt x="9" y="53"/>
                    <a:pt x="15" y="53"/>
                  </a:cubicBezTo>
                  <a:cubicBezTo>
                    <a:pt x="21" y="53"/>
                    <a:pt x="20" y="58"/>
                    <a:pt x="24" y="58"/>
                  </a:cubicBezTo>
                </a:path>
              </a:pathLst>
            </a:custGeom>
            <a:grpFill/>
            <a:ln w="6350" cmpd="sng">
              <a:solidFill>
                <a:schemeClr val="bg1"/>
              </a:solidFill>
              <a:round/>
              <a:headEnd/>
              <a:tailEnd/>
            </a:ln>
          </p:spPr>
          <p:txBody>
            <a:bodyPr/>
            <a:lstStyle/>
            <a:p>
              <a:endParaRPr lang="en-GB"/>
            </a:p>
          </p:txBody>
        </p:sp>
        <p:sp>
          <p:nvSpPr>
            <p:cNvPr id="182" name="Freeform 125">
              <a:extLst>
                <a:ext uri="{FF2B5EF4-FFF2-40B4-BE49-F238E27FC236}">
                  <a16:creationId xmlns:a16="http://schemas.microsoft.com/office/drawing/2014/main" id="{A132036C-320B-0F8A-2DB7-EF8347CD8FDD}"/>
                </a:ext>
              </a:extLst>
            </p:cNvPr>
            <p:cNvSpPr>
              <a:spLocks noGrp="1" noRot="1" noMove="1" noResize="1" noEditPoints="1" noAdjustHandles="1" noChangeArrowheads="1" noChangeShapeType="1"/>
            </p:cNvSpPr>
            <p:nvPr/>
          </p:nvSpPr>
          <p:spPr bwMode="auto">
            <a:xfrm>
              <a:off x="4967344" y="4748669"/>
              <a:ext cx="86766" cy="192810"/>
            </a:xfrm>
            <a:custGeom>
              <a:avLst/>
              <a:gdLst/>
              <a:ahLst/>
              <a:cxnLst>
                <a:cxn ang="0">
                  <a:pos x="14" y="7"/>
                </a:cxn>
                <a:cxn ang="0">
                  <a:pos x="2" y="15"/>
                </a:cxn>
                <a:cxn ang="0">
                  <a:pos x="5" y="25"/>
                </a:cxn>
                <a:cxn ang="0">
                  <a:pos x="6" y="32"/>
                </a:cxn>
                <a:cxn ang="0">
                  <a:pos x="8" y="54"/>
                </a:cxn>
                <a:cxn ang="0">
                  <a:pos x="6" y="56"/>
                </a:cxn>
                <a:cxn ang="0">
                  <a:pos x="8" y="62"/>
                </a:cxn>
                <a:cxn ang="0">
                  <a:pos x="17" y="62"/>
                </a:cxn>
                <a:cxn ang="0">
                  <a:pos x="17" y="40"/>
                </a:cxn>
                <a:cxn ang="0">
                  <a:pos x="20" y="32"/>
                </a:cxn>
                <a:cxn ang="0">
                  <a:pos x="25" y="22"/>
                </a:cxn>
                <a:cxn ang="0">
                  <a:pos x="23" y="9"/>
                </a:cxn>
                <a:cxn ang="0">
                  <a:pos x="19" y="3"/>
                </a:cxn>
                <a:cxn ang="0">
                  <a:pos x="16" y="3"/>
                </a:cxn>
                <a:cxn ang="0">
                  <a:pos x="14" y="7"/>
                </a:cxn>
              </a:cxnLst>
              <a:rect l="0" t="0" r="r" b="b"/>
              <a:pathLst>
                <a:path w="28" h="62">
                  <a:moveTo>
                    <a:pt x="14" y="7"/>
                  </a:moveTo>
                  <a:cubicBezTo>
                    <a:pt x="9" y="15"/>
                    <a:pt x="8" y="9"/>
                    <a:pt x="2" y="15"/>
                  </a:cubicBezTo>
                  <a:cubicBezTo>
                    <a:pt x="0" y="22"/>
                    <a:pt x="2" y="23"/>
                    <a:pt x="5" y="25"/>
                  </a:cubicBezTo>
                  <a:cubicBezTo>
                    <a:pt x="8" y="25"/>
                    <a:pt x="5" y="32"/>
                    <a:pt x="6" y="32"/>
                  </a:cubicBezTo>
                  <a:cubicBezTo>
                    <a:pt x="9" y="34"/>
                    <a:pt x="8" y="51"/>
                    <a:pt x="8" y="54"/>
                  </a:cubicBezTo>
                  <a:cubicBezTo>
                    <a:pt x="8" y="56"/>
                    <a:pt x="6" y="54"/>
                    <a:pt x="6" y="56"/>
                  </a:cubicBezTo>
                  <a:cubicBezTo>
                    <a:pt x="8" y="58"/>
                    <a:pt x="9" y="61"/>
                    <a:pt x="8" y="62"/>
                  </a:cubicBezTo>
                  <a:cubicBezTo>
                    <a:pt x="13" y="62"/>
                    <a:pt x="14" y="62"/>
                    <a:pt x="17" y="62"/>
                  </a:cubicBezTo>
                  <a:cubicBezTo>
                    <a:pt x="19" y="53"/>
                    <a:pt x="17" y="48"/>
                    <a:pt x="17" y="40"/>
                  </a:cubicBezTo>
                  <a:cubicBezTo>
                    <a:pt x="17" y="32"/>
                    <a:pt x="19" y="37"/>
                    <a:pt x="20" y="32"/>
                  </a:cubicBezTo>
                  <a:cubicBezTo>
                    <a:pt x="20" y="28"/>
                    <a:pt x="22" y="29"/>
                    <a:pt x="25" y="22"/>
                  </a:cubicBezTo>
                  <a:cubicBezTo>
                    <a:pt x="28" y="14"/>
                    <a:pt x="22" y="14"/>
                    <a:pt x="23" y="9"/>
                  </a:cubicBezTo>
                  <a:cubicBezTo>
                    <a:pt x="22" y="6"/>
                    <a:pt x="22" y="6"/>
                    <a:pt x="19" y="3"/>
                  </a:cubicBezTo>
                  <a:cubicBezTo>
                    <a:pt x="16" y="0"/>
                    <a:pt x="17" y="3"/>
                    <a:pt x="16" y="3"/>
                  </a:cubicBezTo>
                  <a:cubicBezTo>
                    <a:pt x="13" y="3"/>
                    <a:pt x="16" y="4"/>
                    <a:pt x="14" y="7"/>
                  </a:cubicBezTo>
                </a:path>
              </a:pathLst>
            </a:custGeom>
            <a:grpFill/>
            <a:ln w="6350" cmpd="sng">
              <a:solidFill>
                <a:schemeClr val="bg1"/>
              </a:solidFill>
              <a:round/>
              <a:headEnd/>
              <a:tailEnd/>
            </a:ln>
          </p:spPr>
          <p:txBody>
            <a:bodyPr/>
            <a:lstStyle/>
            <a:p>
              <a:endParaRPr lang="en-GB"/>
            </a:p>
          </p:txBody>
        </p:sp>
        <p:sp>
          <p:nvSpPr>
            <p:cNvPr id="183" name="Freeform 126">
              <a:extLst>
                <a:ext uri="{FF2B5EF4-FFF2-40B4-BE49-F238E27FC236}">
                  <a16:creationId xmlns:a16="http://schemas.microsoft.com/office/drawing/2014/main" id="{0C1A92D7-F17A-CA74-E863-8BF08ECCFAF2}"/>
                </a:ext>
              </a:extLst>
            </p:cNvPr>
            <p:cNvSpPr>
              <a:spLocks noGrp="1" noRot="1" noMove="1" noResize="1" noEditPoints="1" noAdjustHandles="1" noChangeArrowheads="1" noChangeShapeType="1"/>
            </p:cNvSpPr>
            <p:nvPr/>
          </p:nvSpPr>
          <p:spPr bwMode="auto">
            <a:xfrm>
              <a:off x="4737574" y="4798478"/>
              <a:ext cx="157465" cy="202450"/>
            </a:xfrm>
            <a:custGeom>
              <a:avLst/>
              <a:gdLst/>
              <a:ahLst/>
              <a:cxnLst>
                <a:cxn ang="0">
                  <a:pos x="48" y="15"/>
                </a:cxn>
                <a:cxn ang="0">
                  <a:pos x="48" y="29"/>
                </a:cxn>
                <a:cxn ang="0">
                  <a:pos x="44" y="43"/>
                </a:cxn>
                <a:cxn ang="0">
                  <a:pos x="45" y="52"/>
                </a:cxn>
                <a:cxn ang="0">
                  <a:pos x="47" y="57"/>
                </a:cxn>
                <a:cxn ang="0">
                  <a:pos x="44" y="57"/>
                </a:cxn>
                <a:cxn ang="0">
                  <a:pos x="39" y="57"/>
                </a:cxn>
                <a:cxn ang="0">
                  <a:pos x="35" y="57"/>
                </a:cxn>
                <a:cxn ang="0">
                  <a:pos x="21" y="59"/>
                </a:cxn>
                <a:cxn ang="0">
                  <a:pos x="9" y="65"/>
                </a:cxn>
                <a:cxn ang="0">
                  <a:pos x="10" y="52"/>
                </a:cxn>
                <a:cxn ang="0">
                  <a:pos x="7" y="48"/>
                </a:cxn>
                <a:cxn ang="0">
                  <a:pos x="1" y="43"/>
                </a:cxn>
                <a:cxn ang="0">
                  <a:pos x="1" y="32"/>
                </a:cxn>
                <a:cxn ang="0">
                  <a:pos x="6" y="29"/>
                </a:cxn>
                <a:cxn ang="0">
                  <a:pos x="3" y="26"/>
                </a:cxn>
                <a:cxn ang="0">
                  <a:pos x="9" y="26"/>
                </a:cxn>
                <a:cxn ang="0">
                  <a:pos x="7" y="20"/>
                </a:cxn>
                <a:cxn ang="0">
                  <a:pos x="4" y="14"/>
                </a:cxn>
                <a:cxn ang="0">
                  <a:pos x="6" y="9"/>
                </a:cxn>
                <a:cxn ang="0">
                  <a:pos x="15" y="7"/>
                </a:cxn>
                <a:cxn ang="0">
                  <a:pos x="20" y="6"/>
                </a:cxn>
                <a:cxn ang="0">
                  <a:pos x="26" y="6"/>
                </a:cxn>
                <a:cxn ang="0">
                  <a:pos x="32" y="12"/>
                </a:cxn>
                <a:cxn ang="0">
                  <a:pos x="39" y="10"/>
                </a:cxn>
                <a:cxn ang="0">
                  <a:pos x="48" y="15"/>
                </a:cxn>
              </a:cxnLst>
              <a:rect l="0" t="0" r="r" b="b"/>
              <a:pathLst>
                <a:path w="51" h="65">
                  <a:moveTo>
                    <a:pt x="48" y="15"/>
                  </a:moveTo>
                  <a:cubicBezTo>
                    <a:pt x="47" y="18"/>
                    <a:pt x="51" y="29"/>
                    <a:pt x="48" y="29"/>
                  </a:cubicBezTo>
                  <a:cubicBezTo>
                    <a:pt x="47" y="31"/>
                    <a:pt x="45" y="37"/>
                    <a:pt x="44" y="43"/>
                  </a:cubicBezTo>
                  <a:cubicBezTo>
                    <a:pt x="42" y="45"/>
                    <a:pt x="45" y="51"/>
                    <a:pt x="45" y="52"/>
                  </a:cubicBezTo>
                  <a:cubicBezTo>
                    <a:pt x="47" y="54"/>
                    <a:pt x="48" y="59"/>
                    <a:pt x="47" y="57"/>
                  </a:cubicBezTo>
                  <a:cubicBezTo>
                    <a:pt x="47" y="57"/>
                    <a:pt x="47" y="57"/>
                    <a:pt x="44" y="57"/>
                  </a:cubicBezTo>
                  <a:cubicBezTo>
                    <a:pt x="42" y="57"/>
                    <a:pt x="44" y="59"/>
                    <a:pt x="39" y="57"/>
                  </a:cubicBezTo>
                  <a:cubicBezTo>
                    <a:pt x="35" y="57"/>
                    <a:pt x="38" y="57"/>
                    <a:pt x="35" y="57"/>
                  </a:cubicBezTo>
                  <a:cubicBezTo>
                    <a:pt x="30" y="59"/>
                    <a:pt x="30" y="57"/>
                    <a:pt x="21" y="59"/>
                  </a:cubicBezTo>
                  <a:cubicBezTo>
                    <a:pt x="12" y="62"/>
                    <a:pt x="12" y="65"/>
                    <a:pt x="9" y="65"/>
                  </a:cubicBezTo>
                  <a:cubicBezTo>
                    <a:pt x="9" y="60"/>
                    <a:pt x="10" y="57"/>
                    <a:pt x="10" y="52"/>
                  </a:cubicBezTo>
                  <a:cubicBezTo>
                    <a:pt x="10" y="49"/>
                    <a:pt x="7" y="51"/>
                    <a:pt x="7" y="48"/>
                  </a:cubicBezTo>
                  <a:cubicBezTo>
                    <a:pt x="7" y="45"/>
                    <a:pt x="0" y="46"/>
                    <a:pt x="1" y="43"/>
                  </a:cubicBezTo>
                  <a:cubicBezTo>
                    <a:pt x="3" y="40"/>
                    <a:pt x="4" y="38"/>
                    <a:pt x="1" y="32"/>
                  </a:cubicBezTo>
                  <a:cubicBezTo>
                    <a:pt x="4" y="35"/>
                    <a:pt x="6" y="32"/>
                    <a:pt x="6" y="29"/>
                  </a:cubicBezTo>
                  <a:cubicBezTo>
                    <a:pt x="6" y="26"/>
                    <a:pt x="4" y="29"/>
                    <a:pt x="3" y="26"/>
                  </a:cubicBezTo>
                  <a:cubicBezTo>
                    <a:pt x="3" y="24"/>
                    <a:pt x="4" y="24"/>
                    <a:pt x="9" y="26"/>
                  </a:cubicBezTo>
                  <a:cubicBezTo>
                    <a:pt x="9" y="21"/>
                    <a:pt x="4" y="23"/>
                    <a:pt x="7" y="20"/>
                  </a:cubicBezTo>
                  <a:cubicBezTo>
                    <a:pt x="9" y="17"/>
                    <a:pt x="4" y="17"/>
                    <a:pt x="4" y="14"/>
                  </a:cubicBezTo>
                  <a:cubicBezTo>
                    <a:pt x="6" y="10"/>
                    <a:pt x="3" y="10"/>
                    <a:pt x="6" y="9"/>
                  </a:cubicBezTo>
                  <a:cubicBezTo>
                    <a:pt x="12" y="1"/>
                    <a:pt x="10" y="12"/>
                    <a:pt x="15" y="7"/>
                  </a:cubicBezTo>
                  <a:cubicBezTo>
                    <a:pt x="18" y="3"/>
                    <a:pt x="20" y="0"/>
                    <a:pt x="20" y="6"/>
                  </a:cubicBezTo>
                  <a:cubicBezTo>
                    <a:pt x="20" y="10"/>
                    <a:pt x="23" y="6"/>
                    <a:pt x="26" y="6"/>
                  </a:cubicBezTo>
                  <a:cubicBezTo>
                    <a:pt x="32" y="7"/>
                    <a:pt x="26" y="7"/>
                    <a:pt x="32" y="12"/>
                  </a:cubicBezTo>
                  <a:cubicBezTo>
                    <a:pt x="38" y="17"/>
                    <a:pt x="33" y="10"/>
                    <a:pt x="39" y="10"/>
                  </a:cubicBezTo>
                  <a:cubicBezTo>
                    <a:pt x="45" y="10"/>
                    <a:pt x="44" y="15"/>
                    <a:pt x="48" y="15"/>
                  </a:cubicBezTo>
                </a:path>
              </a:pathLst>
            </a:custGeom>
            <a:grpFill/>
            <a:ln w="6350" cmpd="sng">
              <a:solidFill>
                <a:schemeClr val="bg1"/>
              </a:solidFill>
              <a:round/>
              <a:headEnd/>
              <a:tailEnd/>
            </a:ln>
          </p:spPr>
          <p:txBody>
            <a:bodyPr/>
            <a:lstStyle/>
            <a:p>
              <a:endParaRPr lang="en-GB"/>
            </a:p>
          </p:txBody>
        </p:sp>
        <p:sp>
          <p:nvSpPr>
            <p:cNvPr id="184" name="Freeform 127">
              <a:extLst>
                <a:ext uri="{FF2B5EF4-FFF2-40B4-BE49-F238E27FC236}">
                  <a16:creationId xmlns:a16="http://schemas.microsoft.com/office/drawing/2014/main" id="{1EF17563-BCFD-3ABC-DFA3-3A57FB8E1779}"/>
                </a:ext>
              </a:extLst>
            </p:cNvPr>
            <p:cNvSpPr>
              <a:spLocks noGrp="1" noRot="1" noMove="1" noResize="1" noEditPoints="1" noAdjustHandles="1" noChangeArrowheads="1" noChangeShapeType="1"/>
            </p:cNvSpPr>
            <p:nvPr/>
          </p:nvSpPr>
          <p:spPr bwMode="auto">
            <a:xfrm>
              <a:off x="4867723" y="4792051"/>
              <a:ext cx="115688" cy="202450"/>
            </a:xfrm>
            <a:custGeom>
              <a:avLst/>
              <a:gdLst/>
              <a:ahLst/>
              <a:cxnLst>
                <a:cxn ang="0">
                  <a:pos x="26" y="0"/>
                </a:cxn>
                <a:cxn ang="0">
                  <a:pos x="29" y="14"/>
                </a:cxn>
                <a:cxn ang="0">
                  <a:pos x="31" y="22"/>
                </a:cxn>
                <a:cxn ang="0">
                  <a:pos x="31" y="33"/>
                </a:cxn>
                <a:cxn ang="0">
                  <a:pos x="32" y="40"/>
                </a:cxn>
                <a:cxn ang="0">
                  <a:pos x="37" y="50"/>
                </a:cxn>
                <a:cxn ang="0">
                  <a:pos x="32" y="53"/>
                </a:cxn>
                <a:cxn ang="0">
                  <a:pos x="18" y="59"/>
                </a:cxn>
                <a:cxn ang="0">
                  <a:pos x="9" y="64"/>
                </a:cxn>
                <a:cxn ang="0">
                  <a:pos x="1" y="61"/>
                </a:cxn>
                <a:cxn ang="0">
                  <a:pos x="4" y="59"/>
                </a:cxn>
                <a:cxn ang="0">
                  <a:pos x="3" y="54"/>
                </a:cxn>
                <a:cxn ang="0">
                  <a:pos x="1" y="45"/>
                </a:cxn>
                <a:cxn ang="0">
                  <a:pos x="6" y="31"/>
                </a:cxn>
                <a:cxn ang="0">
                  <a:pos x="6" y="17"/>
                </a:cxn>
                <a:cxn ang="0">
                  <a:pos x="4" y="8"/>
                </a:cxn>
                <a:cxn ang="0">
                  <a:pos x="4" y="2"/>
                </a:cxn>
                <a:cxn ang="0">
                  <a:pos x="20" y="2"/>
                </a:cxn>
                <a:cxn ang="0">
                  <a:pos x="23" y="2"/>
                </a:cxn>
                <a:cxn ang="0">
                  <a:pos x="26" y="0"/>
                </a:cxn>
              </a:cxnLst>
              <a:rect l="0" t="0" r="r" b="b"/>
              <a:pathLst>
                <a:path w="37" h="65">
                  <a:moveTo>
                    <a:pt x="26" y="0"/>
                  </a:moveTo>
                  <a:cubicBezTo>
                    <a:pt x="26" y="9"/>
                    <a:pt x="31" y="6"/>
                    <a:pt x="29" y="14"/>
                  </a:cubicBezTo>
                  <a:cubicBezTo>
                    <a:pt x="28" y="22"/>
                    <a:pt x="32" y="14"/>
                    <a:pt x="31" y="22"/>
                  </a:cubicBezTo>
                  <a:cubicBezTo>
                    <a:pt x="29" y="28"/>
                    <a:pt x="34" y="23"/>
                    <a:pt x="31" y="33"/>
                  </a:cubicBezTo>
                  <a:cubicBezTo>
                    <a:pt x="29" y="42"/>
                    <a:pt x="32" y="34"/>
                    <a:pt x="32" y="40"/>
                  </a:cubicBezTo>
                  <a:cubicBezTo>
                    <a:pt x="31" y="45"/>
                    <a:pt x="34" y="47"/>
                    <a:pt x="37" y="50"/>
                  </a:cubicBezTo>
                  <a:cubicBezTo>
                    <a:pt x="34" y="51"/>
                    <a:pt x="37" y="53"/>
                    <a:pt x="32" y="53"/>
                  </a:cubicBezTo>
                  <a:cubicBezTo>
                    <a:pt x="23" y="54"/>
                    <a:pt x="24" y="59"/>
                    <a:pt x="18" y="59"/>
                  </a:cubicBezTo>
                  <a:cubicBezTo>
                    <a:pt x="14" y="61"/>
                    <a:pt x="12" y="65"/>
                    <a:pt x="9" y="64"/>
                  </a:cubicBezTo>
                  <a:cubicBezTo>
                    <a:pt x="8" y="61"/>
                    <a:pt x="3" y="61"/>
                    <a:pt x="1" y="61"/>
                  </a:cubicBezTo>
                  <a:cubicBezTo>
                    <a:pt x="0" y="61"/>
                    <a:pt x="3" y="61"/>
                    <a:pt x="4" y="59"/>
                  </a:cubicBezTo>
                  <a:cubicBezTo>
                    <a:pt x="6" y="61"/>
                    <a:pt x="4" y="56"/>
                    <a:pt x="3" y="54"/>
                  </a:cubicBezTo>
                  <a:cubicBezTo>
                    <a:pt x="3" y="53"/>
                    <a:pt x="0" y="47"/>
                    <a:pt x="1" y="45"/>
                  </a:cubicBezTo>
                  <a:cubicBezTo>
                    <a:pt x="3" y="39"/>
                    <a:pt x="4" y="33"/>
                    <a:pt x="6" y="31"/>
                  </a:cubicBezTo>
                  <a:cubicBezTo>
                    <a:pt x="9" y="31"/>
                    <a:pt x="4" y="20"/>
                    <a:pt x="6" y="17"/>
                  </a:cubicBezTo>
                  <a:cubicBezTo>
                    <a:pt x="4" y="14"/>
                    <a:pt x="4" y="9"/>
                    <a:pt x="4" y="8"/>
                  </a:cubicBezTo>
                  <a:cubicBezTo>
                    <a:pt x="4" y="8"/>
                    <a:pt x="1" y="2"/>
                    <a:pt x="4" y="2"/>
                  </a:cubicBezTo>
                  <a:cubicBezTo>
                    <a:pt x="8" y="2"/>
                    <a:pt x="18" y="2"/>
                    <a:pt x="20" y="2"/>
                  </a:cubicBezTo>
                  <a:cubicBezTo>
                    <a:pt x="21" y="2"/>
                    <a:pt x="21" y="3"/>
                    <a:pt x="23" y="2"/>
                  </a:cubicBezTo>
                  <a:cubicBezTo>
                    <a:pt x="24" y="2"/>
                    <a:pt x="24" y="0"/>
                    <a:pt x="26" y="0"/>
                  </a:cubicBezTo>
                </a:path>
              </a:pathLst>
            </a:custGeom>
            <a:grpFill/>
            <a:ln w="6350" cmpd="sng">
              <a:solidFill>
                <a:schemeClr val="bg1"/>
              </a:solidFill>
              <a:round/>
              <a:headEnd/>
              <a:tailEnd/>
            </a:ln>
          </p:spPr>
          <p:txBody>
            <a:bodyPr/>
            <a:lstStyle/>
            <a:p>
              <a:endParaRPr lang="en-GB"/>
            </a:p>
          </p:txBody>
        </p:sp>
        <p:sp>
          <p:nvSpPr>
            <p:cNvPr id="185" name="Freeform 128">
              <a:extLst>
                <a:ext uri="{FF2B5EF4-FFF2-40B4-BE49-F238E27FC236}">
                  <a16:creationId xmlns:a16="http://schemas.microsoft.com/office/drawing/2014/main" id="{638B1A29-3FFD-4FC9-EB37-9B79184CA5EF}"/>
                </a:ext>
              </a:extLst>
            </p:cNvPr>
            <p:cNvSpPr>
              <a:spLocks noGrp="1" noRot="1" noMove="1" noResize="1" noEditPoints="1" noAdjustHandles="1" noChangeArrowheads="1" noChangeShapeType="1"/>
            </p:cNvSpPr>
            <p:nvPr/>
          </p:nvSpPr>
          <p:spPr bwMode="auto">
            <a:xfrm>
              <a:off x="4948063" y="4792051"/>
              <a:ext cx="48203" cy="155855"/>
            </a:xfrm>
            <a:custGeom>
              <a:avLst/>
              <a:gdLst/>
              <a:ahLst/>
              <a:cxnLst>
                <a:cxn ang="0">
                  <a:pos x="0" y="0"/>
                </a:cxn>
                <a:cxn ang="0">
                  <a:pos x="4" y="3"/>
                </a:cxn>
                <a:cxn ang="0">
                  <a:pos x="8" y="2"/>
                </a:cxn>
                <a:cxn ang="0">
                  <a:pos x="11" y="11"/>
                </a:cxn>
                <a:cxn ang="0">
                  <a:pos x="12" y="19"/>
                </a:cxn>
                <a:cxn ang="0">
                  <a:pos x="14" y="40"/>
                </a:cxn>
                <a:cxn ang="0">
                  <a:pos x="12" y="42"/>
                </a:cxn>
                <a:cxn ang="0">
                  <a:pos x="14" y="48"/>
                </a:cxn>
                <a:cxn ang="0">
                  <a:pos x="11" y="50"/>
                </a:cxn>
                <a:cxn ang="0">
                  <a:pos x="6" y="40"/>
                </a:cxn>
                <a:cxn ang="0">
                  <a:pos x="4" y="33"/>
                </a:cxn>
                <a:cxn ang="0">
                  <a:pos x="4" y="22"/>
                </a:cxn>
                <a:cxn ang="0">
                  <a:pos x="3" y="14"/>
                </a:cxn>
                <a:cxn ang="0">
                  <a:pos x="0" y="0"/>
                </a:cxn>
              </a:cxnLst>
              <a:rect l="0" t="0" r="r" b="b"/>
              <a:pathLst>
                <a:path w="15" h="50">
                  <a:moveTo>
                    <a:pt x="0" y="0"/>
                  </a:moveTo>
                  <a:cubicBezTo>
                    <a:pt x="4" y="2"/>
                    <a:pt x="4" y="3"/>
                    <a:pt x="4" y="3"/>
                  </a:cubicBezTo>
                  <a:cubicBezTo>
                    <a:pt x="6" y="3"/>
                    <a:pt x="8" y="2"/>
                    <a:pt x="8" y="2"/>
                  </a:cubicBezTo>
                  <a:cubicBezTo>
                    <a:pt x="6" y="8"/>
                    <a:pt x="8" y="9"/>
                    <a:pt x="11" y="11"/>
                  </a:cubicBezTo>
                  <a:cubicBezTo>
                    <a:pt x="14" y="11"/>
                    <a:pt x="11" y="19"/>
                    <a:pt x="12" y="19"/>
                  </a:cubicBezTo>
                  <a:cubicBezTo>
                    <a:pt x="15" y="20"/>
                    <a:pt x="14" y="37"/>
                    <a:pt x="14" y="40"/>
                  </a:cubicBezTo>
                  <a:cubicBezTo>
                    <a:pt x="14" y="42"/>
                    <a:pt x="12" y="40"/>
                    <a:pt x="12" y="42"/>
                  </a:cubicBezTo>
                  <a:cubicBezTo>
                    <a:pt x="14" y="44"/>
                    <a:pt x="15" y="47"/>
                    <a:pt x="14" y="48"/>
                  </a:cubicBezTo>
                  <a:cubicBezTo>
                    <a:pt x="12" y="50"/>
                    <a:pt x="11" y="50"/>
                    <a:pt x="11" y="50"/>
                  </a:cubicBezTo>
                  <a:cubicBezTo>
                    <a:pt x="8" y="47"/>
                    <a:pt x="4" y="45"/>
                    <a:pt x="6" y="40"/>
                  </a:cubicBezTo>
                  <a:cubicBezTo>
                    <a:pt x="6" y="34"/>
                    <a:pt x="3" y="42"/>
                    <a:pt x="4" y="33"/>
                  </a:cubicBezTo>
                  <a:cubicBezTo>
                    <a:pt x="8" y="23"/>
                    <a:pt x="3" y="28"/>
                    <a:pt x="4" y="22"/>
                  </a:cubicBezTo>
                  <a:cubicBezTo>
                    <a:pt x="6" y="14"/>
                    <a:pt x="1" y="22"/>
                    <a:pt x="3" y="14"/>
                  </a:cubicBezTo>
                  <a:cubicBezTo>
                    <a:pt x="4" y="6"/>
                    <a:pt x="0" y="9"/>
                    <a:pt x="0" y="0"/>
                  </a:cubicBezTo>
                </a:path>
              </a:pathLst>
            </a:custGeom>
            <a:grpFill/>
            <a:ln w="6350" cmpd="sng">
              <a:solidFill>
                <a:schemeClr val="bg1"/>
              </a:solidFill>
              <a:round/>
              <a:headEnd/>
              <a:tailEnd/>
            </a:ln>
          </p:spPr>
          <p:txBody>
            <a:bodyPr/>
            <a:lstStyle/>
            <a:p>
              <a:endParaRPr lang="en-GB"/>
            </a:p>
          </p:txBody>
        </p:sp>
        <p:sp>
          <p:nvSpPr>
            <p:cNvPr id="186" name="Freeform 129">
              <a:extLst>
                <a:ext uri="{FF2B5EF4-FFF2-40B4-BE49-F238E27FC236}">
                  <a16:creationId xmlns:a16="http://schemas.microsoft.com/office/drawing/2014/main" id="{BD4E25F2-D971-6573-7189-FE1DDF66190F}"/>
                </a:ext>
              </a:extLst>
            </p:cNvPr>
            <p:cNvSpPr>
              <a:spLocks noGrp="1" noRot="1" noMove="1" noResize="1" noEditPoints="1" noAdjustHandles="1" noChangeArrowheads="1" noChangeShapeType="1"/>
            </p:cNvSpPr>
            <p:nvPr/>
          </p:nvSpPr>
          <p:spPr bwMode="auto">
            <a:xfrm>
              <a:off x="4625099" y="4003136"/>
              <a:ext cx="305289" cy="271541"/>
            </a:xfrm>
            <a:custGeom>
              <a:avLst/>
              <a:gdLst/>
              <a:ahLst/>
              <a:cxnLst>
                <a:cxn ang="0">
                  <a:pos x="35" y="87"/>
                </a:cxn>
                <a:cxn ang="0">
                  <a:pos x="0" y="87"/>
                </a:cxn>
                <a:cxn ang="0">
                  <a:pos x="16" y="79"/>
                </a:cxn>
                <a:cxn ang="0">
                  <a:pos x="26" y="65"/>
                </a:cxn>
                <a:cxn ang="0">
                  <a:pos x="29" y="43"/>
                </a:cxn>
                <a:cxn ang="0">
                  <a:pos x="32" y="34"/>
                </a:cxn>
                <a:cxn ang="0">
                  <a:pos x="45" y="24"/>
                </a:cxn>
                <a:cxn ang="0">
                  <a:pos x="60" y="1"/>
                </a:cxn>
                <a:cxn ang="0">
                  <a:pos x="66" y="7"/>
                </a:cxn>
                <a:cxn ang="0">
                  <a:pos x="76" y="7"/>
                </a:cxn>
                <a:cxn ang="0">
                  <a:pos x="81" y="6"/>
                </a:cxn>
                <a:cxn ang="0">
                  <a:pos x="87" y="9"/>
                </a:cxn>
                <a:cxn ang="0">
                  <a:pos x="95" y="35"/>
                </a:cxn>
                <a:cxn ang="0">
                  <a:pos x="95" y="40"/>
                </a:cxn>
                <a:cxn ang="0">
                  <a:pos x="81" y="43"/>
                </a:cxn>
                <a:cxn ang="0">
                  <a:pos x="73" y="48"/>
                </a:cxn>
                <a:cxn ang="0">
                  <a:pos x="72" y="55"/>
                </a:cxn>
                <a:cxn ang="0">
                  <a:pos x="63" y="62"/>
                </a:cxn>
                <a:cxn ang="0">
                  <a:pos x="43" y="71"/>
                </a:cxn>
                <a:cxn ang="0">
                  <a:pos x="35" y="76"/>
                </a:cxn>
                <a:cxn ang="0">
                  <a:pos x="35" y="87"/>
                </a:cxn>
              </a:cxnLst>
              <a:rect l="0" t="0" r="r" b="b"/>
              <a:pathLst>
                <a:path w="98" h="87">
                  <a:moveTo>
                    <a:pt x="35" y="87"/>
                  </a:moveTo>
                  <a:cubicBezTo>
                    <a:pt x="0" y="87"/>
                    <a:pt x="0" y="87"/>
                    <a:pt x="0" y="87"/>
                  </a:cubicBezTo>
                  <a:cubicBezTo>
                    <a:pt x="2" y="80"/>
                    <a:pt x="10" y="85"/>
                    <a:pt x="16" y="79"/>
                  </a:cubicBezTo>
                  <a:cubicBezTo>
                    <a:pt x="20" y="71"/>
                    <a:pt x="20" y="79"/>
                    <a:pt x="26" y="65"/>
                  </a:cubicBezTo>
                  <a:cubicBezTo>
                    <a:pt x="29" y="59"/>
                    <a:pt x="23" y="51"/>
                    <a:pt x="29" y="43"/>
                  </a:cubicBezTo>
                  <a:cubicBezTo>
                    <a:pt x="34" y="37"/>
                    <a:pt x="28" y="38"/>
                    <a:pt x="32" y="34"/>
                  </a:cubicBezTo>
                  <a:cubicBezTo>
                    <a:pt x="37" y="29"/>
                    <a:pt x="32" y="29"/>
                    <a:pt x="45" y="24"/>
                  </a:cubicBezTo>
                  <a:cubicBezTo>
                    <a:pt x="57" y="20"/>
                    <a:pt x="54" y="3"/>
                    <a:pt x="60" y="1"/>
                  </a:cubicBezTo>
                  <a:cubicBezTo>
                    <a:pt x="64" y="0"/>
                    <a:pt x="60" y="4"/>
                    <a:pt x="66" y="7"/>
                  </a:cubicBezTo>
                  <a:cubicBezTo>
                    <a:pt x="72" y="10"/>
                    <a:pt x="73" y="6"/>
                    <a:pt x="76" y="7"/>
                  </a:cubicBezTo>
                  <a:cubicBezTo>
                    <a:pt x="80" y="9"/>
                    <a:pt x="81" y="3"/>
                    <a:pt x="81" y="6"/>
                  </a:cubicBezTo>
                  <a:cubicBezTo>
                    <a:pt x="81" y="10"/>
                    <a:pt x="86" y="9"/>
                    <a:pt x="87" y="9"/>
                  </a:cubicBezTo>
                  <a:cubicBezTo>
                    <a:pt x="93" y="12"/>
                    <a:pt x="89" y="32"/>
                    <a:pt x="95" y="35"/>
                  </a:cubicBezTo>
                  <a:cubicBezTo>
                    <a:pt x="98" y="37"/>
                    <a:pt x="95" y="37"/>
                    <a:pt x="95" y="40"/>
                  </a:cubicBezTo>
                  <a:cubicBezTo>
                    <a:pt x="95" y="43"/>
                    <a:pt x="84" y="38"/>
                    <a:pt x="81" y="43"/>
                  </a:cubicBezTo>
                  <a:cubicBezTo>
                    <a:pt x="78" y="46"/>
                    <a:pt x="72" y="43"/>
                    <a:pt x="73" y="48"/>
                  </a:cubicBezTo>
                  <a:cubicBezTo>
                    <a:pt x="76" y="52"/>
                    <a:pt x="78" y="52"/>
                    <a:pt x="72" y="55"/>
                  </a:cubicBezTo>
                  <a:cubicBezTo>
                    <a:pt x="66" y="57"/>
                    <a:pt x="66" y="57"/>
                    <a:pt x="63" y="62"/>
                  </a:cubicBezTo>
                  <a:cubicBezTo>
                    <a:pt x="63" y="63"/>
                    <a:pt x="45" y="68"/>
                    <a:pt x="43" y="71"/>
                  </a:cubicBezTo>
                  <a:cubicBezTo>
                    <a:pt x="35" y="76"/>
                    <a:pt x="35" y="76"/>
                    <a:pt x="35" y="76"/>
                  </a:cubicBezTo>
                  <a:cubicBezTo>
                    <a:pt x="35" y="87"/>
                    <a:pt x="35" y="87"/>
                    <a:pt x="35" y="87"/>
                  </a:cubicBezTo>
                  <a:close/>
                </a:path>
              </a:pathLst>
            </a:custGeom>
            <a:grpFill/>
            <a:ln w="6350" cmpd="sng">
              <a:solidFill>
                <a:schemeClr val="bg1"/>
              </a:solidFill>
              <a:round/>
              <a:headEnd/>
              <a:tailEnd/>
            </a:ln>
          </p:spPr>
          <p:txBody>
            <a:bodyPr/>
            <a:lstStyle/>
            <a:p>
              <a:endParaRPr lang="en-GB"/>
            </a:p>
          </p:txBody>
        </p:sp>
        <p:sp>
          <p:nvSpPr>
            <p:cNvPr id="187" name="Freeform 130">
              <a:extLst>
                <a:ext uri="{FF2B5EF4-FFF2-40B4-BE49-F238E27FC236}">
                  <a16:creationId xmlns:a16="http://schemas.microsoft.com/office/drawing/2014/main" id="{676B0574-ACDD-A253-F0AC-2D116B5B8FAB}"/>
                </a:ext>
              </a:extLst>
            </p:cNvPr>
            <p:cNvSpPr>
              <a:spLocks noGrp="1" noRot="1" noMove="1" noResize="1" noEditPoints="1" noAdjustHandles="1" noChangeArrowheads="1" noChangeShapeType="1"/>
            </p:cNvSpPr>
            <p:nvPr/>
          </p:nvSpPr>
          <p:spPr bwMode="auto">
            <a:xfrm>
              <a:off x="4525479" y="4274677"/>
              <a:ext cx="212095" cy="221731"/>
            </a:xfrm>
            <a:custGeom>
              <a:avLst/>
              <a:gdLst/>
              <a:ahLst/>
              <a:cxnLst>
                <a:cxn ang="0">
                  <a:pos x="68" y="4"/>
                </a:cxn>
                <a:cxn ang="0">
                  <a:pos x="68" y="18"/>
                </a:cxn>
                <a:cxn ang="0">
                  <a:pos x="42" y="18"/>
                </a:cxn>
                <a:cxn ang="0">
                  <a:pos x="42" y="43"/>
                </a:cxn>
                <a:cxn ang="0">
                  <a:pos x="34" y="65"/>
                </a:cxn>
                <a:cxn ang="0">
                  <a:pos x="3" y="65"/>
                </a:cxn>
                <a:cxn ang="0">
                  <a:pos x="2" y="71"/>
                </a:cxn>
                <a:cxn ang="0">
                  <a:pos x="2" y="60"/>
                </a:cxn>
                <a:cxn ang="0">
                  <a:pos x="8" y="51"/>
                </a:cxn>
                <a:cxn ang="0">
                  <a:pos x="11" y="42"/>
                </a:cxn>
                <a:cxn ang="0">
                  <a:pos x="13" y="37"/>
                </a:cxn>
                <a:cxn ang="0">
                  <a:pos x="19" y="26"/>
                </a:cxn>
                <a:cxn ang="0">
                  <a:pos x="22" y="18"/>
                </a:cxn>
                <a:cxn ang="0">
                  <a:pos x="33" y="0"/>
                </a:cxn>
                <a:cxn ang="0">
                  <a:pos x="68" y="0"/>
                </a:cxn>
                <a:cxn ang="0">
                  <a:pos x="68" y="4"/>
                </a:cxn>
              </a:cxnLst>
              <a:rect l="0" t="0" r="r" b="b"/>
              <a:pathLst>
                <a:path w="68" h="71">
                  <a:moveTo>
                    <a:pt x="68" y="4"/>
                  </a:moveTo>
                  <a:cubicBezTo>
                    <a:pt x="68" y="18"/>
                    <a:pt x="68" y="18"/>
                    <a:pt x="68" y="18"/>
                  </a:cubicBezTo>
                  <a:cubicBezTo>
                    <a:pt x="42" y="18"/>
                    <a:pt x="42" y="18"/>
                    <a:pt x="42" y="18"/>
                  </a:cubicBezTo>
                  <a:cubicBezTo>
                    <a:pt x="42" y="43"/>
                    <a:pt x="42" y="43"/>
                    <a:pt x="42" y="43"/>
                  </a:cubicBezTo>
                  <a:cubicBezTo>
                    <a:pt x="33" y="48"/>
                    <a:pt x="31" y="46"/>
                    <a:pt x="34" y="65"/>
                  </a:cubicBezTo>
                  <a:cubicBezTo>
                    <a:pt x="34" y="65"/>
                    <a:pt x="5" y="65"/>
                    <a:pt x="3" y="65"/>
                  </a:cubicBezTo>
                  <a:cubicBezTo>
                    <a:pt x="2" y="65"/>
                    <a:pt x="0" y="68"/>
                    <a:pt x="2" y="71"/>
                  </a:cubicBezTo>
                  <a:cubicBezTo>
                    <a:pt x="0" y="71"/>
                    <a:pt x="0" y="68"/>
                    <a:pt x="2" y="60"/>
                  </a:cubicBezTo>
                  <a:cubicBezTo>
                    <a:pt x="3" y="54"/>
                    <a:pt x="7" y="57"/>
                    <a:pt x="8" y="51"/>
                  </a:cubicBezTo>
                  <a:cubicBezTo>
                    <a:pt x="8" y="45"/>
                    <a:pt x="13" y="42"/>
                    <a:pt x="11" y="42"/>
                  </a:cubicBezTo>
                  <a:cubicBezTo>
                    <a:pt x="10" y="42"/>
                    <a:pt x="8" y="42"/>
                    <a:pt x="13" y="37"/>
                  </a:cubicBezTo>
                  <a:cubicBezTo>
                    <a:pt x="17" y="32"/>
                    <a:pt x="19" y="34"/>
                    <a:pt x="19" y="26"/>
                  </a:cubicBezTo>
                  <a:cubicBezTo>
                    <a:pt x="20" y="18"/>
                    <a:pt x="20" y="23"/>
                    <a:pt x="22" y="18"/>
                  </a:cubicBezTo>
                  <a:cubicBezTo>
                    <a:pt x="23" y="9"/>
                    <a:pt x="26" y="18"/>
                    <a:pt x="33" y="0"/>
                  </a:cubicBezTo>
                  <a:cubicBezTo>
                    <a:pt x="68" y="0"/>
                    <a:pt x="68" y="0"/>
                    <a:pt x="68" y="0"/>
                  </a:cubicBezTo>
                  <a:cubicBezTo>
                    <a:pt x="68" y="4"/>
                    <a:pt x="68" y="4"/>
                    <a:pt x="68" y="4"/>
                  </a:cubicBezTo>
                  <a:close/>
                </a:path>
              </a:pathLst>
            </a:custGeom>
            <a:grpFill/>
            <a:ln w="6350" cmpd="sng">
              <a:solidFill>
                <a:schemeClr val="bg1"/>
              </a:solidFill>
              <a:round/>
              <a:headEnd/>
              <a:tailEnd/>
            </a:ln>
          </p:spPr>
          <p:txBody>
            <a:bodyPr/>
            <a:lstStyle/>
            <a:p>
              <a:endParaRPr lang="en-GB"/>
            </a:p>
          </p:txBody>
        </p:sp>
        <p:sp>
          <p:nvSpPr>
            <p:cNvPr id="188" name="Freeform 131">
              <a:extLst>
                <a:ext uri="{FF2B5EF4-FFF2-40B4-BE49-F238E27FC236}">
                  <a16:creationId xmlns:a16="http://schemas.microsoft.com/office/drawing/2014/main" id="{5B7ED4B9-4CC4-2AE1-4193-A6AC2EE386B8}"/>
                </a:ext>
              </a:extLst>
            </p:cNvPr>
            <p:cNvSpPr>
              <a:spLocks noGrp="1" noRot="1" noMove="1" noResize="1" noEditPoints="1" noAdjustHandles="1" noChangeArrowheads="1" noChangeShapeType="1"/>
            </p:cNvSpPr>
            <p:nvPr/>
          </p:nvSpPr>
          <p:spPr bwMode="auto">
            <a:xfrm>
              <a:off x="4552795" y="4258610"/>
              <a:ext cx="19281" cy="16068"/>
            </a:xfrm>
            <a:custGeom>
              <a:avLst/>
              <a:gdLst/>
              <a:ahLst/>
              <a:cxnLst>
                <a:cxn ang="0">
                  <a:pos x="3" y="5"/>
                </a:cxn>
                <a:cxn ang="0">
                  <a:pos x="3" y="0"/>
                </a:cxn>
                <a:cxn ang="0">
                  <a:pos x="3" y="5"/>
                </a:cxn>
              </a:cxnLst>
              <a:rect l="0" t="0" r="r" b="b"/>
              <a:pathLst>
                <a:path w="6" h="5">
                  <a:moveTo>
                    <a:pt x="3" y="5"/>
                  </a:moveTo>
                  <a:cubicBezTo>
                    <a:pt x="0" y="5"/>
                    <a:pt x="2" y="0"/>
                    <a:pt x="3" y="0"/>
                  </a:cubicBezTo>
                  <a:cubicBezTo>
                    <a:pt x="6" y="2"/>
                    <a:pt x="5" y="5"/>
                    <a:pt x="3" y="5"/>
                  </a:cubicBezTo>
                </a:path>
              </a:pathLst>
            </a:custGeom>
            <a:grpFill/>
            <a:ln w="6350" cmpd="sng">
              <a:solidFill>
                <a:schemeClr val="bg1"/>
              </a:solidFill>
              <a:round/>
              <a:headEnd/>
              <a:tailEnd/>
            </a:ln>
          </p:spPr>
          <p:txBody>
            <a:bodyPr/>
            <a:lstStyle/>
            <a:p>
              <a:endParaRPr lang="en-GB"/>
            </a:p>
          </p:txBody>
        </p:sp>
        <p:sp>
          <p:nvSpPr>
            <p:cNvPr id="189" name="Freeform 132">
              <a:extLst>
                <a:ext uri="{FF2B5EF4-FFF2-40B4-BE49-F238E27FC236}">
                  <a16:creationId xmlns:a16="http://schemas.microsoft.com/office/drawing/2014/main" id="{77AAFD7B-B2A2-38D0-A354-57446AB1A715}"/>
                </a:ext>
              </a:extLst>
            </p:cNvPr>
            <p:cNvSpPr>
              <a:spLocks noGrp="1" noRot="1" noMove="1" noResize="1" noEditPoints="1" noAdjustHandles="1" noChangeArrowheads="1" noChangeShapeType="1"/>
            </p:cNvSpPr>
            <p:nvPr/>
          </p:nvSpPr>
          <p:spPr bwMode="auto">
            <a:xfrm>
              <a:off x="4586537" y="4240935"/>
              <a:ext cx="25709" cy="24102"/>
            </a:xfrm>
            <a:custGeom>
              <a:avLst/>
              <a:gdLst/>
              <a:ahLst/>
              <a:cxnLst>
                <a:cxn ang="0">
                  <a:pos x="5" y="6"/>
                </a:cxn>
                <a:cxn ang="0">
                  <a:pos x="2" y="6"/>
                </a:cxn>
                <a:cxn ang="0">
                  <a:pos x="6" y="0"/>
                </a:cxn>
                <a:cxn ang="0">
                  <a:pos x="5" y="6"/>
                </a:cxn>
              </a:cxnLst>
              <a:rect l="0" t="0" r="r" b="b"/>
              <a:pathLst>
                <a:path w="8" h="8">
                  <a:moveTo>
                    <a:pt x="5" y="6"/>
                  </a:moveTo>
                  <a:cubicBezTo>
                    <a:pt x="0" y="8"/>
                    <a:pt x="0" y="8"/>
                    <a:pt x="2" y="6"/>
                  </a:cubicBezTo>
                  <a:cubicBezTo>
                    <a:pt x="5" y="4"/>
                    <a:pt x="5" y="0"/>
                    <a:pt x="6" y="0"/>
                  </a:cubicBezTo>
                  <a:cubicBezTo>
                    <a:pt x="8" y="1"/>
                    <a:pt x="6" y="6"/>
                    <a:pt x="5" y="6"/>
                  </a:cubicBezTo>
                </a:path>
              </a:pathLst>
            </a:custGeom>
            <a:grpFill/>
            <a:ln w="6350" cmpd="sng">
              <a:solidFill>
                <a:schemeClr val="bg1"/>
              </a:solidFill>
              <a:round/>
              <a:headEnd/>
              <a:tailEnd/>
            </a:ln>
          </p:spPr>
          <p:txBody>
            <a:bodyPr/>
            <a:lstStyle/>
            <a:p>
              <a:endParaRPr lang="en-GB"/>
            </a:p>
          </p:txBody>
        </p:sp>
        <p:sp>
          <p:nvSpPr>
            <p:cNvPr id="190" name="Freeform 133">
              <a:extLst>
                <a:ext uri="{FF2B5EF4-FFF2-40B4-BE49-F238E27FC236}">
                  <a16:creationId xmlns:a16="http://schemas.microsoft.com/office/drawing/2014/main" id="{640CE5D5-DA01-9D02-4414-6BF442BC046C}"/>
                </a:ext>
              </a:extLst>
            </p:cNvPr>
            <p:cNvSpPr>
              <a:spLocks noGrp="1" noRot="1" noMove="1" noResize="1" noEditPoints="1" noAdjustHandles="1" noChangeArrowheads="1" noChangeShapeType="1"/>
            </p:cNvSpPr>
            <p:nvPr/>
          </p:nvSpPr>
          <p:spPr bwMode="auto">
            <a:xfrm>
              <a:off x="4605818" y="4224867"/>
              <a:ext cx="9641" cy="16068"/>
            </a:xfrm>
            <a:custGeom>
              <a:avLst/>
              <a:gdLst/>
              <a:ahLst/>
              <a:cxnLst>
                <a:cxn ang="0">
                  <a:pos x="0" y="3"/>
                </a:cxn>
                <a:cxn ang="0">
                  <a:pos x="3" y="0"/>
                </a:cxn>
                <a:cxn ang="0">
                  <a:pos x="2" y="3"/>
                </a:cxn>
                <a:cxn ang="0">
                  <a:pos x="0" y="3"/>
                </a:cxn>
              </a:cxnLst>
              <a:rect l="0" t="0" r="r" b="b"/>
              <a:pathLst>
                <a:path w="3" h="5">
                  <a:moveTo>
                    <a:pt x="0" y="3"/>
                  </a:moveTo>
                  <a:cubicBezTo>
                    <a:pt x="0" y="0"/>
                    <a:pt x="2" y="1"/>
                    <a:pt x="3" y="0"/>
                  </a:cubicBezTo>
                  <a:cubicBezTo>
                    <a:pt x="3" y="0"/>
                    <a:pt x="3" y="1"/>
                    <a:pt x="2" y="3"/>
                  </a:cubicBezTo>
                  <a:cubicBezTo>
                    <a:pt x="2" y="3"/>
                    <a:pt x="0" y="5"/>
                    <a:pt x="0" y="3"/>
                  </a:cubicBezTo>
                </a:path>
              </a:pathLst>
            </a:custGeom>
            <a:grpFill/>
            <a:ln w="6350" cmpd="sng">
              <a:solidFill>
                <a:schemeClr val="bg1"/>
              </a:solidFill>
              <a:round/>
              <a:headEnd/>
              <a:tailEnd/>
            </a:ln>
          </p:spPr>
          <p:txBody>
            <a:bodyPr/>
            <a:lstStyle/>
            <a:p>
              <a:endParaRPr lang="en-GB"/>
            </a:p>
          </p:txBody>
        </p:sp>
        <p:sp>
          <p:nvSpPr>
            <p:cNvPr id="191" name="Freeform 134">
              <a:extLst>
                <a:ext uri="{FF2B5EF4-FFF2-40B4-BE49-F238E27FC236}">
                  <a16:creationId xmlns:a16="http://schemas.microsoft.com/office/drawing/2014/main" id="{9F8D355D-7B8F-174A-5556-B23E13C9F5FB}"/>
                </a:ext>
              </a:extLst>
            </p:cNvPr>
            <p:cNvSpPr>
              <a:spLocks noGrp="1" noRot="1" noMove="1" noResize="1" noEditPoints="1" noAdjustHandles="1" noChangeArrowheads="1" noChangeShapeType="1"/>
            </p:cNvSpPr>
            <p:nvPr/>
          </p:nvSpPr>
          <p:spPr bwMode="auto">
            <a:xfrm>
              <a:off x="4525479" y="4244148"/>
              <a:ext cx="24102" cy="24102"/>
            </a:xfrm>
            <a:custGeom>
              <a:avLst/>
              <a:gdLst/>
              <a:ahLst/>
              <a:cxnLst>
                <a:cxn ang="0">
                  <a:pos x="3" y="6"/>
                </a:cxn>
                <a:cxn ang="0">
                  <a:pos x="2" y="3"/>
                </a:cxn>
                <a:cxn ang="0">
                  <a:pos x="8" y="0"/>
                </a:cxn>
                <a:cxn ang="0">
                  <a:pos x="6" y="5"/>
                </a:cxn>
                <a:cxn ang="0">
                  <a:pos x="3" y="6"/>
                </a:cxn>
              </a:cxnLst>
              <a:rect l="0" t="0" r="r" b="b"/>
              <a:pathLst>
                <a:path w="8" h="8">
                  <a:moveTo>
                    <a:pt x="3" y="6"/>
                  </a:moveTo>
                  <a:cubicBezTo>
                    <a:pt x="2" y="3"/>
                    <a:pt x="0" y="3"/>
                    <a:pt x="2" y="3"/>
                  </a:cubicBezTo>
                  <a:cubicBezTo>
                    <a:pt x="5" y="2"/>
                    <a:pt x="8" y="0"/>
                    <a:pt x="8" y="0"/>
                  </a:cubicBezTo>
                  <a:cubicBezTo>
                    <a:pt x="8" y="2"/>
                    <a:pt x="6" y="2"/>
                    <a:pt x="6" y="5"/>
                  </a:cubicBezTo>
                  <a:cubicBezTo>
                    <a:pt x="5" y="6"/>
                    <a:pt x="3" y="8"/>
                    <a:pt x="3" y="6"/>
                  </a:cubicBezTo>
                </a:path>
              </a:pathLst>
            </a:custGeom>
            <a:grpFill/>
            <a:ln w="6350" cmpd="sng">
              <a:solidFill>
                <a:schemeClr val="bg1"/>
              </a:solidFill>
              <a:round/>
              <a:headEnd/>
              <a:tailEnd/>
            </a:ln>
          </p:spPr>
          <p:txBody>
            <a:bodyPr/>
            <a:lstStyle/>
            <a:p>
              <a:endParaRPr lang="en-GB"/>
            </a:p>
          </p:txBody>
        </p:sp>
        <p:sp>
          <p:nvSpPr>
            <p:cNvPr id="192" name="Freeform 135">
              <a:extLst>
                <a:ext uri="{FF2B5EF4-FFF2-40B4-BE49-F238E27FC236}">
                  <a16:creationId xmlns:a16="http://schemas.microsoft.com/office/drawing/2014/main" id="{BF581079-0F27-8DE1-2F1D-C32A0983B4F2}"/>
                </a:ext>
              </a:extLst>
            </p:cNvPr>
            <p:cNvSpPr>
              <a:spLocks noGrp="1" noRot="1" noMove="1" noResize="1" noEditPoints="1" noAdjustHandles="1" noChangeArrowheads="1" noChangeShapeType="1"/>
            </p:cNvSpPr>
            <p:nvPr/>
          </p:nvSpPr>
          <p:spPr bwMode="auto">
            <a:xfrm>
              <a:off x="4502984" y="4234509"/>
              <a:ext cx="9641" cy="17674"/>
            </a:xfrm>
            <a:custGeom>
              <a:avLst/>
              <a:gdLst/>
              <a:ahLst/>
              <a:cxnLst>
                <a:cxn ang="0">
                  <a:pos x="1" y="2"/>
                </a:cxn>
                <a:cxn ang="0">
                  <a:pos x="1" y="5"/>
                </a:cxn>
                <a:cxn ang="0">
                  <a:pos x="1" y="2"/>
                </a:cxn>
              </a:cxnLst>
              <a:rect l="0" t="0" r="r" b="b"/>
              <a:pathLst>
                <a:path w="3" h="6">
                  <a:moveTo>
                    <a:pt x="1" y="2"/>
                  </a:moveTo>
                  <a:cubicBezTo>
                    <a:pt x="1" y="0"/>
                    <a:pt x="3" y="3"/>
                    <a:pt x="1" y="5"/>
                  </a:cubicBezTo>
                  <a:cubicBezTo>
                    <a:pt x="1" y="6"/>
                    <a:pt x="0" y="2"/>
                    <a:pt x="1" y="2"/>
                  </a:cubicBezTo>
                </a:path>
              </a:pathLst>
            </a:custGeom>
            <a:grpFill/>
            <a:ln w="6350" cmpd="sng">
              <a:solidFill>
                <a:schemeClr val="bg1"/>
              </a:solidFill>
              <a:round/>
              <a:headEnd/>
              <a:tailEnd/>
            </a:ln>
          </p:spPr>
          <p:txBody>
            <a:bodyPr/>
            <a:lstStyle/>
            <a:p>
              <a:endParaRPr lang="en-GB"/>
            </a:p>
          </p:txBody>
        </p:sp>
        <p:sp>
          <p:nvSpPr>
            <p:cNvPr id="193" name="Freeform 136">
              <a:extLst>
                <a:ext uri="{FF2B5EF4-FFF2-40B4-BE49-F238E27FC236}">
                  <a16:creationId xmlns:a16="http://schemas.microsoft.com/office/drawing/2014/main" id="{F8C243BD-AC00-251C-135C-E0B2452B115B}"/>
                </a:ext>
              </a:extLst>
            </p:cNvPr>
            <p:cNvSpPr>
              <a:spLocks noGrp="1" noRot="1" noMove="1" noResize="1" noEditPoints="1" noAdjustHandles="1" noChangeArrowheads="1" noChangeShapeType="1"/>
            </p:cNvSpPr>
            <p:nvPr/>
          </p:nvSpPr>
          <p:spPr bwMode="auto">
            <a:xfrm>
              <a:off x="4515839" y="4258610"/>
              <a:ext cx="9641" cy="6427"/>
            </a:xfrm>
            <a:custGeom>
              <a:avLst/>
              <a:gdLst/>
              <a:ahLst/>
              <a:cxnLst>
                <a:cxn ang="0">
                  <a:pos x="2" y="0"/>
                </a:cxn>
                <a:cxn ang="0">
                  <a:pos x="3" y="2"/>
                </a:cxn>
                <a:cxn ang="0">
                  <a:pos x="2" y="0"/>
                </a:cxn>
              </a:cxnLst>
              <a:rect l="0" t="0" r="r" b="b"/>
              <a:pathLst>
                <a:path w="3" h="2">
                  <a:moveTo>
                    <a:pt x="2" y="0"/>
                  </a:moveTo>
                  <a:cubicBezTo>
                    <a:pt x="3" y="0"/>
                    <a:pt x="3" y="2"/>
                    <a:pt x="3" y="2"/>
                  </a:cubicBezTo>
                  <a:cubicBezTo>
                    <a:pt x="2" y="2"/>
                    <a:pt x="0" y="0"/>
                    <a:pt x="2" y="0"/>
                  </a:cubicBezTo>
                </a:path>
              </a:pathLst>
            </a:custGeom>
            <a:grpFill/>
            <a:ln w="6350" cmpd="sng">
              <a:solidFill>
                <a:schemeClr val="bg1"/>
              </a:solidFill>
              <a:round/>
              <a:headEnd/>
              <a:tailEnd/>
            </a:ln>
          </p:spPr>
          <p:txBody>
            <a:bodyPr/>
            <a:lstStyle/>
            <a:p>
              <a:endParaRPr lang="en-GB"/>
            </a:p>
          </p:txBody>
        </p:sp>
        <p:sp>
          <p:nvSpPr>
            <p:cNvPr id="194" name="Freeform 137">
              <a:extLst>
                <a:ext uri="{FF2B5EF4-FFF2-40B4-BE49-F238E27FC236}">
                  <a16:creationId xmlns:a16="http://schemas.microsoft.com/office/drawing/2014/main" id="{24295A52-CD57-514B-5197-F8CA4C8EFB3B}"/>
                </a:ext>
              </a:extLst>
            </p:cNvPr>
            <p:cNvSpPr>
              <a:spLocks noGrp="1" noRot="1" noMove="1" noResize="1" noEditPoints="1" noAdjustHandles="1" noChangeArrowheads="1" noChangeShapeType="1"/>
            </p:cNvSpPr>
            <p:nvPr/>
          </p:nvSpPr>
          <p:spPr bwMode="auto">
            <a:xfrm>
              <a:off x="4496557" y="4268250"/>
              <a:ext cx="9641" cy="9640"/>
            </a:xfrm>
            <a:custGeom>
              <a:avLst/>
              <a:gdLst/>
              <a:ahLst/>
              <a:cxnLst>
                <a:cxn ang="0">
                  <a:pos x="2" y="0"/>
                </a:cxn>
                <a:cxn ang="0">
                  <a:pos x="3" y="2"/>
                </a:cxn>
                <a:cxn ang="0">
                  <a:pos x="2" y="0"/>
                </a:cxn>
              </a:cxnLst>
              <a:rect l="0" t="0" r="r" b="b"/>
              <a:pathLst>
                <a:path w="3" h="3">
                  <a:moveTo>
                    <a:pt x="2" y="0"/>
                  </a:moveTo>
                  <a:cubicBezTo>
                    <a:pt x="3" y="0"/>
                    <a:pt x="3" y="0"/>
                    <a:pt x="3" y="2"/>
                  </a:cubicBezTo>
                  <a:cubicBezTo>
                    <a:pt x="2" y="3"/>
                    <a:pt x="0" y="2"/>
                    <a:pt x="2" y="0"/>
                  </a:cubicBezTo>
                </a:path>
              </a:pathLst>
            </a:custGeom>
            <a:grpFill/>
            <a:ln w="6350" cmpd="sng">
              <a:solidFill>
                <a:schemeClr val="bg1"/>
              </a:solidFill>
              <a:round/>
              <a:headEnd/>
              <a:tailEnd/>
            </a:ln>
          </p:spPr>
          <p:txBody>
            <a:bodyPr/>
            <a:lstStyle/>
            <a:p>
              <a:endParaRPr lang="en-GB"/>
            </a:p>
          </p:txBody>
        </p:sp>
        <p:sp>
          <p:nvSpPr>
            <p:cNvPr id="195" name="Freeform 138">
              <a:extLst>
                <a:ext uri="{FF2B5EF4-FFF2-40B4-BE49-F238E27FC236}">
                  <a16:creationId xmlns:a16="http://schemas.microsoft.com/office/drawing/2014/main" id="{2A4D6E94-CD9A-A993-72A6-6F666F45619C}"/>
                </a:ext>
              </a:extLst>
            </p:cNvPr>
            <p:cNvSpPr>
              <a:spLocks noGrp="1" noRot="1" noMove="1" noResize="1" noEditPoints="1" noAdjustHandles="1" noChangeArrowheads="1" noChangeShapeType="1"/>
            </p:cNvSpPr>
            <p:nvPr/>
          </p:nvSpPr>
          <p:spPr bwMode="auto">
            <a:xfrm>
              <a:off x="4668483" y="4872389"/>
              <a:ext cx="99621" cy="131754"/>
            </a:xfrm>
            <a:custGeom>
              <a:avLst/>
              <a:gdLst/>
              <a:ahLst/>
              <a:cxnLst>
                <a:cxn ang="0">
                  <a:pos x="9" y="0"/>
                </a:cxn>
                <a:cxn ang="0">
                  <a:pos x="16" y="3"/>
                </a:cxn>
                <a:cxn ang="0">
                  <a:pos x="16" y="10"/>
                </a:cxn>
                <a:cxn ang="0">
                  <a:pos x="19" y="13"/>
                </a:cxn>
                <a:cxn ang="0">
                  <a:pos x="23" y="8"/>
                </a:cxn>
                <a:cxn ang="0">
                  <a:pos x="23" y="19"/>
                </a:cxn>
                <a:cxn ang="0">
                  <a:pos x="29" y="24"/>
                </a:cxn>
                <a:cxn ang="0">
                  <a:pos x="32" y="28"/>
                </a:cxn>
                <a:cxn ang="0">
                  <a:pos x="31" y="41"/>
                </a:cxn>
                <a:cxn ang="0">
                  <a:pos x="26" y="39"/>
                </a:cxn>
                <a:cxn ang="0">
                  <a:pos x="13" y="28"/>
                </a:cxn>
                <a:cxn ang="0">
                  <a:pos x="5" y="22"/>
                </a:cxn>
                <a:cxn ang="0">
                  <a:pos x="0" y="16"/>
                </a:cxn>
                <a:cxn ang="0">
                  <a:pos x="6" y="6"/>
                </a:cxn>
                <a:cxn ang="0">
                  <a:pos x="9" y="0"/>
                </a:cxn>
              </a:cxnLst>
              <a:rect l="0" t="0" r="r" b="b"/>
              <a:pathLst>
                <a:path w="32" h="42">
                  <a:moveTo>
                    <a:pt x="9" y="0"/>
                  </a:moveTo>
                  <a:cubicBezTo>
                    <a:pt x="11" y="0"/>
                    <a:pt x="17" y="0"/>
                    <a:pt x="16" y="3"/>
                  </a:cubicBezTo>
                  <a:cubicBezTo>
                    <a:pt x="16" y="5"/>
                    <a:pt x="17" y="6"/>
                    <a:pt x="16" y="10"/>
                  </a:cubicBezTo>
                  <a:cubicBezTo>
                    <a:pt x="16" y="13"/>
                    <a:pt x="17" y="10"/>
                    <a:pt x="19" y="13"/>
                  </a:cubicBezTo>
                  <a:cubicBezTo>
                    <a:pt x="20" y="16"/>
                    <a:pt x="22" y="6"/>
                    <a:pt x="23" y="8"/>
                  </a:cubicBezTo>
                  <a:cubicBezTo>
                    <a:pt x="26" y="14"/>
                    <a:pt x="25" y="16"/>
                    <a:pt x="23" y="19"/>
                  </a:cubicBezTo>
                  <a:cubicBezTo>
                    <a:pt x="22" y="22"/>
                    <a:pt x="29" y="20"/>
                    <a:pt x="29" y="24"/>
                  </a:cubicBezTo>
                  <a:cubicBezTo>
                    <a:pt x="29" y="27"/>
                    <a:pt x="32" y="25"/>
                    <a:pt x="32" y="28"/>
                  </a:cubicBezTo>
                  <a:cubicBezTo>
                    <a:pt x="32" y="33"/>
                    <a:pt x="31" y="36"/>
                    <a:pt x="31" y="41"/>
                  </a:cubicBezTo>
                  <a:cubicBezTo>
                    <a:pt x="29" y="42"/>
                    <a:pt x="31" y="41"/>
                    <a:pt x="26" y="39"/>
                  </a:cubicBezTo>
                  <a:cubicBezTo>
                    <a:pt x="23" y="38"/>
                    <a:pt x="17" y="34"/>
                    <a:pt x="13" y="28"/>
                  </a:cubicBezTo>
                  <a:cubicBezTo>
                    <a:pt x="8" y="22"/>
                    <a:pt x="6" y="24"/>
                    <a:pt x="5" y="22"/>
                  </a:cubicBezTo>
                  <a:cubicBezTo>
                    <a:pt x="5" y="19"/>
                    <a:pt x="2" y="19"/>
                    <a:pt x="0" y="16"/>
                  </a:cubicBezTo>
                  <a:cubicBezTo>
                    <a:pt x="5" y="8"/>
                    <a:pt x="6" y="10"/>
                    <a:pt x="6" y="6"/>
                  </a:cubicBezTo>
                  <a:cubicBezTo>
                    <a:pt x="6" y="3"/>
                    <a:pt x="9" y="5"/>
                    <a:pt x="9" y="0"/>
                  </a:cubicBezTo>
                </a:path>
              </a:pathLst>
            </a:custGeom>
            <a:grpFill/>
            <a:ln w="6350" cmpd="sng">
              <a:solidFill>
                <a:schemeClr val="bg1"/>
              </a:solidFill>
              <a:round/>
              <a:headEnd/>
              <a:tailEnd/>
            </a:ln>
          </p:spPr>
          <p:txBody>
            <a:bodyPr/>
            <a:lstStyle/>
            <a:p>
              <a:endParaRPr lang="en-GB"/>
            </a:p>
          </p:txBody>
        </p:sp>
        <p:sp>
          <p:nvSpPr>
            <p:cNvPr id="196" name="Freeform 139">
              <a:extLst>
                <a:ext uri="{FF2B5EF4-FFF2-40B4-BE49-F238E27FC236}">
                  <a16:creationId xmlns:a16="http://schemas.microsoft.com/office/drawing/2014/main" id="{9D38E476-8BC7-96C6-9B28-ED62A106F7A5}"/>
                </a:ext>
              </a:extLst>
            </p:cNvPr>
            <p:cNvSpPr>
              <a:spLocks noGrp="1" noRot="1" noMove="1" noResize="1" noEditPoints="1" noAdjustHandles="1" noChangeArrowheads="1" noChangeShapeType="1"/>
            </p:cNvSpPr>
            <p:nvPr/>
          </p:nvSpPr>
          <p:spPr bwMode="auto">
            <a:xfrm>
              <a:off x="4621886" y="4825793"/>
              <a:ext cx="73912" cy="96405"/>
            </a:xfrm>
            <a:custGeom>
              <a:avLst/>
              <a:gdLst/>
              <a:ahLst/>
              <a:cxnLst>
                <a:cxn ang="0">
                  <a:pos x="15" y="31"/>
                </a:cxn>
                <a:cxn ang="0">
                  <a:pos x="21" y="21"/>
                </a:cxn>
                <a:cxn ang="0">
                  <a:pos x="24" y="15"/>
                </a:cxn>
                <a:cxn ang="0">
                  <a:pos x="23" y="12"/>
                </a:cxn>
                <a:cxn ang="0">
                  <a:pos x="21" y="9"/>
                </a:cxn>
                <a:cxn ang="0">
                  <a:pos x="18" y="3"/>
                </a:cxn>
                <a:cxn ang="0">
                  <a:pos x="11" y="1"/>
                </a:cxn>
                <a:cxn ang="0">
                  <a:pos x="6" y="3"/>
                </a:cxn>
                <a:cxn ang="0">
                  <a:pos x="0" y="11"/>
                </a:cxn>
                <a:cxn ang="0">
                  <a:pos x="0" y="14"/>
                </a:cxn>
                <a:cxn ang="0">
                  <a:pos x="3" y="15"/>
                </a:cxn>
                <a:cxn ang="0">
                  <a:pos x="0" y="17"/>
                </a:cxn>
                <a:cxn ang="0">
                  <a:pos x="3" y="20"/>
                </a:cxn>
                <a:cxn ang="0">
                  <a:pos x="3" y="21"/>
                </a:cxn>
                <a:cxn ang="0">
                  <a:pos x="6" y="24"/>
                </a:cxn>
                <a:cxn ang="0">
                  <a:pos x="8" y="28"/>
                </a:cxn>
                <a:cxn ang="0">
                  <a:pos x="15" y="31"/>
                </a:cxn>
              </a:cxnLst>
              <a:rect l="0" t="0" r="r" b="b"/>
              <a:pathLst>
                <a:path w="24" h="31">
                  <a:moveTo>
                    <a:pt x="15" y="31"/>
                  </a:moveTo>
                  <a:cubicBezTo>
                    <a:pt x="20" y="23"/>
                    <a:pt x="21" y="24"/>
                    <a:pt x="21" y="21"/>
                  </a:cubicBezTo>
                  <a:cubicBezTo>
                    <a:pt x="21" y="18"/>
                    <a:pt x="24" y="20"/>
                    <a:pt x="24" y="15"/>
                  </a:cubicBezTo>
                  <a:cubicBezTo>
                    <a:pt x="20" y="20"/>
                    <a:pt x="23" y="14"/>
                    <a:pt x="23" y="12"/>
                  </a:cubicBezTo>
                  <a:cubicBezTo>
                    <a:pt x="21" y="9"/>
                    <a:pt x="21" y="9"/>
                    <a:pt x="21" y="9"/>
                  </a:cubicBezTo>
                  <a:cubicBezTo>
                    <a:pt x="21" y="6"/>
                    <a:pt x="20" y="7"/>
                    <a:pt x="18" y="3"/>
                  </a:cubicBezTo>
                  <a:cubicBezTo>
                    <a:pt x="17" y="0"/>
                    <a:pt x="11" y="0"/>
                    <a:pt x="11" y="1"/>
                  </a:cubicBezTo>
                  <a:cubicBezTo>
                    <a:pt x="11" y="3"/>
                    <a:pt x="8" y="0"/>
                    <a:pt x="6" y="3"/>
                  </a:cubicBezTo>
                  <a:cubicBezTo>
                    <a:pt x="6" y="7"/>
                    <a:pt x="3" y="9"/>
                    <a:pt x="0" y="11"/>
                  </a:cubicBezTo>
                  <a:cubicBezTo>
                    <a:pt x="3" y="12"/>
                    <a:pt x="0" y="12"/>
                    <a:pt x="0" y="14"/>
                  </a:cubicBezTo>
                  <a:cubicBezTo>
                    <a:pt x="1" y="15"/>
                    <a:pt x="1" y="14"/>
                    <a:pt x="3" y="15"/>
                  </a:cubicBezTo>
                  <a:cubicBezTo>
                    <a:pt x="1" y="17"/>
                    <a:pt x="0" y="14"/>
                    <a:pt x="0" y="17"/>
                  </a:cubicBezTo>
                  <a:cubicBezTo>
                    <a:pt x="1" y="20"/>
                    <a:pt x="3" y="17"/>
                    <a:pt x="3" y="20"/>
                  </a:cubicBezTo>
                  <a:cubicBezTo>
                    <a:pt x="4" y="21"/>
                    <a:pt x="1" y="20"/>
                    <a:pt x="3" y="21"/>
                  </a:cubicBezTo>
                  <a:cubicBezTo>
                    <a:pt x="3" y="23"/>
                    <a:pt x="6" y="23"/>
                    <a:pt x="6" y="24"/>
                  </a:cubicBezTo>
                  <a:cubicBezTo>
                    <a:pt x="8" y="26"/>
                    <a:pt x="4" y="26"/>
                    <a:pt x="8" y="28"/>
                  </a:cubicBezTo>
                  <a:cubicBezTo>
                    <a:pt x="11" y="28"/>
                    <a:pt x="14" y="29"/>
                    <a:pt x="15" y="31"/>
                  </a:cubicBezTo>
                </a:path>
              </a:pathLst>
            </a:custGeom>
            <a:grpFill/>
            <a:ln w="6350" cmpd="sng">
              <a:solidFill>
                <a:schemeClr val="bg1"/>
              </a:solidFill>
              <a:round/>
              <a:headEnd/>
              <a:tailEnd/>
            </a:ln>
          </p:spPr>
          <p:txBody>
            <a:bodyPr/>
            <a:lstStyle/>
            <a:p>
              <a:endParaRPr lang="en-GB"/>
            </a:p>
          </p:txBody>
        </p:sp>
        <p:sp>
          <p:nvSpPr>
            <p:cNvPr id="197" name="Freeform 140">
              <a:extLst>
                <a:ext uri="{FF2B5EF4-FFF2-40B4-BE49-F238E27FC236}">
                  <a16:creationId xmlns:a16="http://schemas.microsoft.com/office/drawing/2014/main" id="{1FBCBBBF-8363-1485-BB49-A3A147D4F38F}"/>
                </a:ext>
              </a:extLst>
            </p:cNvPr>
            <p:cNvSpPr>
              <a:spLocks noGrp="1" noRot="1" noMove="1" noResize="1" noEditPoints="1" noAdjustHandles="1" noChangeArrowheads="1" noChangeShapeType="1"/>
            </p:cNvSpPr>
            <p:nvPr/>
          </p:nvSpPr>
          <p:spPr bwMode="auto">
            <a:xfrm>
              <a:off x="4515839" y="4623342"/>
              <a:ext cx="159071" cy="134967"/>
            </a:xfrm>
            <a:custGeom>
              <a:avLst/>
              <a:gdLst/>
              <a:ahLst/>
              <a:cxnLst>
                <a:cxn ang="0">
                  <a:pos x="8" y="30"/>
                </a:cxn>
                <a:cxn ang="0">
                  <a:pos x="3" y="20"/>
                </a:cxn>
                <a:cxn ang="0">
                  <a:pos x="2" y="18"/>
                </a:cxn>
                <a:cxn ang="0">
                  <a:pos x="10" y="4"/>
                </a:cxn>
                <a:cxn ang="0">
                  <a:pos x="25" y="1"/>
                </a:cxn>
                <a:cxn ang="0">
                  <a:pos x="33" y="6"/>
                </a:cxn>
                <a:cxn ang="0">
                  <a:pos x="43" y="20"/>
                </a:cxn>
                <a:cxn ang="0">
                  <a:pos x="45" y="26"/>
                </a:cxn>
                <a:cxn ang="0">
                  <a:pos x="45" y="30"/>
                </a:cxn>
                <a:cxn ang="0">
                  <a:pos x="49" y="35"/>
                </a:cxn>
                <a:cxn ang="0">
                  <a:pos x="49" y="41"/>
                </a:cxn>
                <a:cxn ang="0">
                  <a:pos x="43" y="41"/>
                </a:cxn>
                <a:cxn ang="0">
                  <a:pos x="31" y="40"/>
                </a:cxn>
                <a:cxn ang="0">
                  <a:pos x="19" y="40"/>
                </a:cxn>
                <a:cxn ang="0">
                  <a:pos x="17" y="41"/>
                </a:cxn>
                <a:cxn ang="0">
                  <a:pos x="8" y="43"/>
                </a:cxn>
                <a:cxn ang="0">
                  <a:pos x="7" y="41"/>
                </a:cxn>
                <a:cxn ang="0">
                  <a:pos x="16" y="40"/>
                </a:cxn>
                <a:cxn ang="0">
                  <a:pos x="11" y="40"/>
                </a:cxn>
                <a:cxn ang="0">
                  <a:pos x="8" y="40"/>
                </a:cxn>
                <a:cxn ang="0">
                  <a:pos x="7" y="35"/>
                </a:cxn>
                <a:cxn ang="0">
                  <a:pos x="14" y="33"/>
                </a:cxn>
                <a:cxn ang="0">
                  <a:pos x="19" y="32"/>
                </a:cxn>
                <a:cxn ang="0">
                  <a:pos x="25" y="32"/>
                </a:cxn>
                <a:cxn ang="0">
                  <a:pos x="31" y="30"/>
                </a:cxn>
                <a:cxn ang="0">
                  <a:pos x="25" y="30"/>
                </a:cxn>
                <a:cxn ang="0">
                  <a:pos x="22" y="29"/>
                </a:cxn>
                <a:cxn ang="0">
                  <a:pos x="17" y="30"/>
                </a:cxn>
                <a:cxn ang="0">
                  <a:pos x="8" y="30"/>
                </a:cxn>
              </a:cxnLst>
              <a:rect l="0" t="0" r="r" b="b"/>
              <a:pathLst>
                <a:path w="51" h="43">
                  <a:moveTo>
                    <a:pt x="8" y="30"/>
                  </a:moveTo>
                  <a:cubicBezTo>
                    <a:pt x="5" y="27"/>
                    <a:pt x="5" y="18"/>
                    <a:pt x="3" y="20"/>
                  </a:cubicBezTo>
                  <a:cubicBezTo>
                    <a:pt x="0" y="20"/>
                    <a:pt x="0" y="18"/>
                    <a:pt x="2" y="18"/>
                  </a:cubicBezTo>
                  <a:cubicBezTo>
                    <a:pt x="7" y="15"/>
                    <a:pt x="10" y="7"/>
                    <a:pt x="10" y="4"/>
                  </a:cubicBezTo>
                  <a:cubicBezTo>
                    <a:pt x="10" y="0"/>
                    <a:pt x="20" y="1"/>
                    <a:pt x="25" y="1"/>
                  </a:cubicBezTo>
                  <a:cubicBezTo>
                    <a:pt x="28" y="0"/>
                    <a:pt x="31" y="4"/>
                    <a:pt x="33" y="6"/>
                  </a:cubicBezTo>
                  <a:cubicBezTo>
                    <a:pt x="36" y="7"/>
                    <a:pt x="40" y="17"/>
                    <a:pt x="43" y="20"/>
                  </a:cubicBezTo>
                  <a:cubicBezTo>
                    <a:pt x="42" y="24"/>
                    <a:pt x="45" y="21"/>
                    <a:pt x="45" y="26"/>
                  </a:cubicBezTo>
                  <a:cubicBezTo>
                    <a:pt x="45" y="30"/>
                    <a:pt x="43" y="27"/>
                    <a:pt x="45" y="30"/>
                  </a:cubicBezTo>
                  <a:cubicBezTo>
                    <a:pt x="46" y="35"/>
                    <a:pt x="46" y="30"/>
                    <a:pt x="49" y="35"/>
                  </a:cubicBezTo>
                  <a:cubicBezTo>
                    <a:pt x="51" y="38"/>
                    <a:pt x="49" y="38"/>
                    <a:pt x="49" y="41"/>
                  </a:cubicBezTo>
                  <a:cubicBezTo>
                    <a:pt x="48" y="41"/>
                    <a:pt x="45" y="40"/>
                    <a:pt x="43" y="41"/>
                  </a:cubicBezTo>
                  <a:cubicBezTo>
                    <a:pt x="40" y="43"/>
                    <a:pt x="37" y="40"/>
                    <a:pt x="31" y="40"/>
                  </a:cubicBezTo>
                  <a:cubicBezTo>
                    <a:pt x="28" y="40"/>
                    <a:pt x="22" y="38"/>
                    <a:pt x="19" y="40"/>
                  </a:cubicBezTo>
                  <a:cubicBezTo>
                    <a:pt x="14" y="40"/>
                    <a:pt x="20" y="40"/>
                    <a:pt x="17" y="41"/>
                  </a:cubicBezTo>
                  <a:cubicBezTo>
                    <a:pt x="14" y="43"/>
                    <a:pt x="11" y="41"/>
                    <a:pt x="8" y="43"/>
                  </a:cubicBezTo>
                  <a:cubicBezTo>
                    <a:pt x="8" y="41"/>
                    <a:pt x="7" y="43"/>
                    <a:pt x="7" y="41"/>
                  </a:cubicBezTo>
                  <a:cubicBezTo>
                    <a:pt x="10" y="38"/>
                    <a:pt x="8" y="41"/>
                    <a:pt x="16" y="40"/>
                  </a:cubicBezTo>
                  <a:cubicBezTo>
                    <a:pt x="14" y="40"/>
                    <a:pt x="13" y="38"/>
                    <a:pt x="11" y="40"/>
                  </a:cubicBezTo>
                  <a:cubicBezTo>
                    <a:pt x="10" y="40"/>
                    <a:pt x="10" y="38"/>
                    <a:pt x="8" y="40"/>
                  </a:cubicBezTo>
                  <a:cubicBezTo>
                    <a:pt x="7" y="41"/>
                    <a:pt x="8" y="38"/>
                    <a:pt x="7" y="35"/>
                  </a:cubicBezTo>
                  <a:cubicBezTo>
                    <a:pt x="10" y="33"/>
                    <a:pt x="16" y="37"/>
                    <a:pt x="14" y="33"/>
                  </a:cubicBezTo>
                  <a:cubicBezTo>
                    <a:pt x="14" y="32"/>
                    <a:pt x="19" y="33"/>
                    <a:pt x="19" y="32"/>
                  </a:cubicBezTo>
                  <a:cubicBezTo>
                    <a:pt x="20" y="29"/>
                    <a:pt x="19" y="30"/>
                    <a:pt x="25" y="32"/>
                  </a:cubicBezTo>
                  <a:cubicBezTo>
                    <a:pt x="28" y="33"/>
                    <a:pt x="31" y="33"/>
                    <a:pt x="31" y="30"/>
                  </a:cubicBezTo>
                  <a:cubicBezTo>
                    <a:pt x="29" y="29"/>
                    <a:pt x="26" y="33"/>
                    <a:pt x="25" y="30"/>
                  </a:cubicBezTo>
                  <a:cubicBezTo>
                    <a:pt x="23" y="27"/>
                    <a:pt x="23" y="30"/>
                    <a:pt x="22" y="29"/>
                  </a:cubicBezTo>
                  <a:cubicBezTo>
                    <a:pt x="22" y="27"/>
                    <a:pt x="19" y="29"/>
                    <a:pt x="17" y="30"/>
                  </a:cubicBezTo>
                  <a:cubicBezTo>
                    <a:pt x="17" y="30"/>
                    <a:pt x="16" y="30"/>
                    <a:pt x="8" y="30"/>
                  </a:cubicBezTo>
                </a:path>
              </a:pathLst>
            </a:custGeom>
            <a:grpFill/>
            <a:ln w="6350" cmpd="sng">
              <a:solidFill>
                <a:schemeClr val="bg1"/>
              </a:solidFill>
              <a:round/>
              <a:headEnd/>
              <a:tailEnd/>
            </a:ln>
          </p:spPr>
          <p:txBody>
            <a:bodyPr/>
            <a:lstStyle/>
            <a:p>
              <a:endParaRPr lang="en-GB"/>
            </a:p>
          </p:txBody>
        </p:sp>
        <p:sp>
          <p:nvSpPr>
            <p:cNvPr id="198" name="Freeform 141">
              <a:extLst>
                <a:ext uri="{FF2B5EF4-FFF2-40B4-BE49-F238E27FC236}">
                  <a16:creationId xmlns:a16="http://schemas.microsoft.com/office/drawing/2014/main" id="{185CB2A5-34C8-AE24-DBEF-5FFFF49E7C0B}"/>
                </a:ext>
              </a:extLst>
            </p:cNvPr>
            <p:cNvSpPr>
              <a:spLocks noGrp="1" noRot="1" noMove="1" noResize="1" noEditPoints="1" noAdjustHandles="1" noChangeArrowheads="1" noChangeShapeType="1"/>
            </p:cNvSpPr>
            <p:nvPr/>
          </p:nvSpPr>
          <p:spPr bwMode="auto">
            <a:xfrm>
              <a:off x="4531906" y="4711714"/>
              <a:ext cx="80339" cy="27315"/>
            </a:xfrm>
            <a:custGeom>
              <a:avLst/>
              <a:gdLst/>
              <a:ahLst/>
              <a:cxnLst>
                <a:cxn ang="0">
                  <a:pos x="3" y="3"/>
                </a:cxn>
                <a:cxn ang="0">
                  <a:pos x="12" y="4"/>
                </a:cxn>
                <a:cxn ang="0">
                  <a:pos x="3" y="4"/>
                </a:cxn>
                <a:cxn ang="0">
                  <a:pos x="1" y="7"/>
                </a:cxn>
                <a:cxn ang="0">
                  <a:pos x="9" y="6"/>
                </a:cxn>
                <a:cxn ang="0">
                  <a:pos x="14" y="4"/>
                </a:cxn>
                <a:cxn ang="0">
                  <a:pos x="20" y="4"/>
                </a:cxn>
                <a:cxn ang="0">
                  <a:pos x="26" y="3"/>
                </a:cxn>
                <a:cxn ang="0">
                  <a:pos x="20" y="3"/>
                </a:cxn>
                <a:cxn ang="0">
                  <a:pos x="17" y="1"/>
                </a:cxn>
                <a:cxn ang="0">
                  <a:pos x="12" y="3"/>
                </a:cxn>
                <a:cxn ang="0">
                  <a:pos x="3" y="3"/>
                </a:cxn>
              </a:cxnLst>
              <a:rect l="0" t="0" r="r" b="b"/>
              <a:pathLst>
                <a:path w="26" h="9">
                  <a:moveTo>
                    <a:pt x="3" y="3"/>
                  </a:moveTo>
                  <a:cubicBezTo>
                    <a:pt x="5" y="6"/>
                    <a:pt x="6" y="3"/>
                    <a:pt x="12" y="4"/>
                  </a:cubicBezTo>
                  <a:cubicBezTo>
                    <a:pt x="6" y="4"/>
                    <a:pt x="5" y="7"/>
                    <a:pt x="3" y="4"/>
                  </a:cubicBezTo>
                  <a:cubicBezTo>
                    <a:pt x="1" y="3"/>
                    <a:pt x="0" y="6"/>
                    <a:pt x="1" y="7"/>
                  </a:cubicBezTo>
                  <a:cubicBezTo>
                    <a:pt x="5" y="6"/>
                    <a:pt x="11" y="9"/>
                    <a:pt x="9" y="6"/>
                  </a:cubicBezTo>
                  <a:cubicBezTo>
                    <a:pt x="9" y="4"/>
                    <a:pt x="14" y="6"/>
                    <a:pt x="14" y="4"/>
                  </a:cubicBezTo>
                  <a:cubicBezTo>
                    <a:pt x="15" y="1"/>
                    <a:pt x="14" y="3"/>
                    <a:pt x="20" y="4"/>
                  </a:cubicBezTo>
                  <a:cubicBezTo>
                    <a:pt x="23" y="6"/>
                    <a:pt x="26" y="6"/>
                    <a:pt x="26" y="3"/>
                  </a:cubicBezTo>
                  <a:cubicBezTo>
                    <a:pt x="24" y="1"/>
                    <a:pt x="21" y="6"/>
                    <a:pt x="20" y="3"/>
                  </a:cubicBezTo>
                  <a:cubicBezTo>
                    <a:pt x="18" y="0"/>
                    <a:pt x="18" y="3"/>
                    <a:pt x="17" y="1"/>
                  </a:cubicBezTo>
                  <a:cubicBezTo>
                    <a:pt x="17" y="0"/>
                    <a:pt x="14" y="1"/>
                    <a:pt x="12" y="3"/>
                  </a:cubicBezTo>
                  <a:cubicBezTo>
                    <a:pt x="12" y="3"/>
                    <a:pt x="11" y="3"/>
                    <a:pt x="3" y="3"/>
                  </a:cubicBezTo>
                </a:path>
              </a:pathLst>
            </a:custGeom>
            <a:grpFill/>
            <a:ln w="6350" cmpd="sng">
              <a:solidFill>
                <a:schemeClr val="bg1"/>
              </a:solidFill>
              <a:round/>
              <a:headEnd/>
              <a:tailEnd/>
            </a:ln>
          </p:spPr>
          <p:txBody>
            <a:bodyPr/>
            <a:lstStyle/>
            <a:p>
              <a:endParaRPr lang="en-GB"/>
            </a:p>
          </p:txBody>
        </p:sp>
        <p:sp>
          <p:nvSpPr>
            <p:cNvPr id="199" name="Freeform 142">
              <a:extLst>
                <a:ext uri="{FF2B5EF4-FFF2-40B4-BE49-F238E27FC236}">
                  <a16:creationId xmlns:a16="http://schemas.microsoft.com/office/drawing/2014/main" id="{12B9B2A5-7739-0ED8-ED43-82B3D8354FC3}"/>
                </a:ext>
              </a:extLst>
            </p:cNvPr>
            <p:cNvSpPr>
              <a:spLocks noGrp="1" noRot="1" noMove="1" noResize="1" noEditPoints="1" noAdjustHandles="1" noChangeArrowheads="1" noChangeShapeType="1"/>
            </p:cNvSpPr>
            <p:nvPr/>
          </p:nvSpPr>
          <p:spPr bwMode="auto">
            <a:xfrm>
              <a:off x="4578503" y="4748669"/>
              <a:ext cx="186387" cy="173529"/>
            </a:xfrm>
            <a:custGeom>
              <a:avLst/>
              <a:gdLst/>
              <a:ahLst/>
              <a:cxnLst>
                <a:cxn ang="0">
                  <a:pos x="38" y="40"/>
                </a:cxn>
                <a:cxn ang="0">
                  <a:pos x="37" y="37"/>
                </a:cxn>
                <a:cxn ang="0">
                  <a:pos x="35" y="34"/>
                </a:cxn>
                <a:cxn ang="0">
                  <a:pos x="32" y="28"/>
                </a:cxn>
                <a:cxn ang="0">
                  <a:pos x="25" y="26"/>
                </a:cxn>
                <a:cxn ang="0">
                  <a:pos x="20" y="28"/>
                </a:cxn>
                <a:cxn ang="0">
                  <a:pos x="14" y="35"/>
                </a:cxn>
                <a:cxn ang="0">
                  <a:pos x="14" y="34"/>
                </a:cxn>
                <a:cxn ang="0">
                  <a:pos x="13" y="31"/>
                </a:cxn>
                <a:cxn ang="0">
                  <a:pos x="13" y="29"/>
                </a:cxn>
                <a:cxn ang="0">
                  <a:pos x="8" y="25"/>
                </a:cxn>
                <a:cxn ang="0">
                  <a:pos x="5" y="23"/>
                </a:cxn>
                <a:cxn ang="0">
                  <a:pos x="5" y="18"/>
                </a:cxn>
                <a:cxn ang="0">
                  <a:pos x="3" y="18"/>
                </a:cxn>
                <a:cxn ang="0">
                  <a:pos x="3" y="15"/>
                </a:cxn>
                <a:cxn ang="0">
                  <a:pos x="0" y="18"/>
                </a:cxn>
                <a:cxn ang="0">
                  <a:pos x="0" y="17"/>
                </a:cxn>
                <a:cxn ang="0">
                  <a:pos x="6" y="9"/>
                </a:cxn>
                <a:cxn ang="0">
                  <a:pos x="10" y="9"/>
                </a:cxn>
                <a:cxn ang="0">
                  <a:pos x="10" y="4"/>
                </a:cxn>
                <a:cxn ang="0">
                  <a:pos x="11" y="0"/>
                </a:cxn>
                <a:cxn ang="0">
                  <a:pos x="23" y="1"/>
                </a:cxn>
                <a:cxn ang="0">
                  <a:pos x="29" y="1"/>
                </a:cxn>
                <a:cxn ang="0">
                  <a:pos x="32" y="4"/>
                </a:cxn>
                <a:cxn ang="0">
                  <a:pos x="34" y="6"/>
                </a:cxn>
                <a:cxn ang="0">
                  <a:pos x="42" y="4"/>
                </a:cxn>
                <a:cxn ang="0">
                  <a:pos x="45" y="3"/>
                </a:cxn>
                <a:cxn ang="0">
                  <a:pos x="48" y="1"/>
                </a:cxn>
                <a:cxn ang="0">
                  <a:pos x="49" y="6"/>
                </a:cxn>
                <a:cxn ang="0">
                  <a:pos x="51" y="9"/>
                </a:cxn>
                <a:cxn ang="0">
                  <a:pos x="52" y="12"/>
                </a:cxn>
                <a:cxn ang="0">
                  <a:pos x="52" y="15"/>
                </a:cxn>
                <a:cxn ang="0">
                  <a:pos x="54" y="20"/>
                </a:cxn>
                <a:cxn ang="0">
                  <a:pos x="57" y="25"/>
                </a:cxn>
                <a:cxn ang="0">
                  <a:pos x="55" y="29"/>
                </a:cxn>
                <a:cxn ang="0">
                  <a:pos x="58" y="35"/>
                </a:cxn>
                <a:cxn ang="0">
                  <a:pos x="60" y="42"/>
                </a:cxn>
                <a:cxn ang="0">
                  <a:pos x="54" y="42"/>
                </a:cxn>
                <a:cxn ang="0">
                  <a:pos x="57" y="45"/>
                </a:cxn>
                <a:cxn ang="0">
                  <a:pos x="52" y="48"/>
                </a:cxn>
                <a:cxn ang="0">
                  <a:pos x="48" y="53"/>
                </a:cxn>
                <a:cxn ang="0">
                  <a:pos x="45" y="49"/>
                </a:cxn>
                <a:cxn ang="0">
                  <a:pos x="45" y="43"/>
                </a:cxn>
                <a:cxn ang="0">
                  <a:pos x="38" y="40"/>
                </a:cxn>
              </a:cxnLst>
              <a:rect l="0" t="0" r="r" b="b"/>
              <a:pathLst>
                <a:path w="60" h="56">
                  <a:moveTo>
                    <a:pt x="38" y="40"/>
                  </a:moveTo>
                  <a:cubicBezTo>
                    <a:pt x="34" y="45"/>
                    <a:pt x="37" y="39"/>
                    <a:pt x="37" y="37"/>
                  </a:cubicBezTo>
                  <a:cubicBezTo>
                    <a:pt x="35" y="34"/>
                    <a:pt x="35" y="34"/>
                    <a:pt x="35" y="34"/>
                  </a:cubicBezTo>
                  <a:cubicBezTo>
                    <a:pt x="35" y="31"/>
                    <a:pt x="34" y="32"/>
                    <a:pt x="32" y="28"/>
                  </a:cubicBezTo>
                  <a:cubicBezTo>
                    <a:pt x="31" y="25"/>
                    <a:pt x="25" y="25"/>
                    <a:pt x="25" y="26"/>
                  </a:cubicBezTo>
                  <a:cubicBezTo>
                    <a:pt x="25" y="28"/>
                    <a:pt x="22" y="25"/>
                    <a:pt x="20" y="28"/>
                  </a:cubicBezTo>
                  <a:cubicBezTo>
                    <a:pt x="20" y="32"/>
                    <a:pt x="17" y="34"/>
                    <a:pt x="14" y="35"/>
                  </a:cubicBezTo>
                  <a:cubicBezTo>
                    <a:pt x="14" y="34"/>
                    <a:pt x="16" y="34"/>
                    <a:pt x="14" y="34"/>
                  </a:cubicBezTo>
                  <a:cubicBezTo>
                    <a:pt x="13" y="32"/>
                    <a:pt x="14" y="32"/>
                    <a:pt x="13" y="31"/>
                  </a:cubicBezTo>
                  <a:cubicBezTo>
                    <a:pt x="11" y="31"/>
                    <a:pt x="11" y="31"/>
                    <a:pt x="13" y="29"/>
                  </a:cubicBezTo>
                  <a:cubicBezTo>
                    <a:pt x="13" y="28"/>
                    <a:pt x="10" y="28"/>
                    <a:pt x="8" y="25"/>
                  </a:cubicBezTo>
                  <a:cubicBezTo>
                    <a:pt x="8" y="23"/>
                    <a:pt x="5" y="25"/>
                    <a:pt x="5" y="23"/>
                  </a:cubicBezTo>
                  <a:cubicBezTo>
                    <a:pt x="5" y="20"/>
                    <a:pt x="3" y="23"/>
                    <a:pt x="5" y="18"/>
                  </a:cubicBezTo>
                  <a:cubicBezTo>
                    <a:pt x="5" y="15"/>
                    <a:pt x="3" y="20"/>
                    <a:pt x="3" y="18"/>
                  </a:cubicBezTo>
                  <a:cubicBezTo>
                    <a:pt x="2" y="17"/>
                    <a:pt x="5" y="15"/>
                    <a:pt x="3" y="15"/>
                  </a:cubicBezTo>
                  <a:cubicBezTo>
                    <a:pt x="0" y="15"/>
                    <a:pt x="2" y="18"/>
                    <a:pt x="0" y="18"/>
                  </a:cubicBezTo>
                  <a:cubicBezTo>
                    <a:pt x="0" y="17"/>
                    <a:pt x="0" y="17"/>
                    <a:pt x="0" y="17"/>
                  </a:cubicBezTo>
                  <a:cubicBezTo>
                    <a:pt x="3" y="9"/>
                    <a:pt x="5" y="12"/>
                    <a:pt x="6" y="9"/>
                  </a:cubicBezTo>
                  <a:cubicBezTo>
                    <a:pt x="8" y="7"/>
                    <a:pt x="8" y="11"/>
                    <a:pt x="10" y="9"/>
                  </a:cubicBezTo>
                  <a:cubicBezTo>
                    <a:pt x="13" y="9"/>
                    <a:pt x="13" y="6"/>
                    <a:pt x="10" y="4"/>
                  </a:cubicBezTo>
                  <a:cubicBezTo>
                    <a:pt x="8" y="3"/>
                    <a:pt x="13" y="4"/>
                    <a:pt x="11" y="0"/>
                  </a:cubicBezTo>
                  <a:cubicBezTo>
                    <a:pt x="17" y="0"/>
                    <a:pt x="20" y="3"/>
                    <a:pt x="23" y="1"/>
                  </a:cubicBezTo>
                  <a:cubicBezTo>
                    <a:pt x="25" y="0"/>
                    <a:pt x="28" y="1"/>
                    <a:pt x="29" y="1"/>
                  </a:cubicBezTo>
                  <a:cubicBezTo>
                    <a:pt x="28" y="6"/>
                    <a:pt x="31" y="7"/>
                    <a:pt x="32" y="4"/>
                  </a:cubicBezTo>
                  <a:cubicBezTo>
                    <a:pt x="32" y="3"/>
                    <a:pt x="34" y="4"/>
                    <a:pt x="34" y="6"/>
                  </a:cubicBezTo>
                  <a:cubicBezTo>
                    <a:pt x="37" y="9"/>
                    <a:pt x="35" y="1"/>
                    <a:pt x="42" y="4"/>
                  </a:cubicBezTo>
                  <a:cubicBezTo>
                    <a:pt x="45" y="7"/>
                    <a:pt x="43" y="4"/>
                    <a:pt x="45" y="3"/>
                  </a:cubicBezTo>
                  <a:cubicBezTo>
                    <a:pt x="48" y="3"/>
                    <a:pt x="43" y="0"/>
                    <a:pt x="48" y="1"/>
                  </a:cubicBezTo>
                  <a:cubicBezTo>
                    <a:pt x="51" y="3"/>
                    <a:pt x="49" y="4"/>
                    <a:pt x="49" y="6"/>
                  </a:cubicBezTo>
                  <a:cubicBezTo>
                    <a:pt x="51" y="6"/>
                    <a:pt x="49" y="9"/>
                    <a:pt x="51" y="9"/>
                  </a:cubicBezTo>
                  <a:cubicBezTo>
                    <a:pt x="52" y="9"/>
                    <a:pt x="55" y="12"/>
                    <a:pt x="52" y="12"/>
                  </a:cubicBezTo>
                  <a:cubicBezTo>
                    <a:pt x="51" y="14"/>
                    <a:pt x="51" y="18"/>
                    <a:pt x="52" y="15"/>
                  </a:cubicBezTo>
                  <a:cubicBezTo>
                    <a:pt x="54" y="14"/>
                    <a:pt x="55" y="15"/>
                    <a:pt x="54" y="20"/>
                  </a:cubicBezTo>
                  <a:cubicBezTo>
                    <a:pt x="54" y="23"/>
                    <a:pt x="55" y="20"/>
                    <a:pt x="57" y="25"/>
                  </a:cubicBezTo>
                  <a:cubicBezTo>
                    <a:pt x="54" y="26"/>
                    <a:pt x="57" y="26"/>
                    <a:pt x="55" y="29"/>
                  </a:cubicBezTo>
                  <a:cubicBezTo>
                    <a:pt x="55" y="32"/>
                    <a:pt x="60" y="32"/>
                    <a:pt x="58" y="35"/>
                  </a:cubicBezTo>
                  <a:cubicBezTo>
                    <a:pt x="55" y="39"/>
                    <a:pt x="60" y="37"/>
                    <a:pt x="60" y="42"/>
                  </a:cubicBezTo>
                  <a:cubicBezTo>
                    <a:pt x="55" y="40"/>
                    <a:pt x="54" y="40"/>
                    <a:pt x="54" y="42"/>
                  </a:cubicBezTo>
                  <a:cubicBezTo>
                    <a:pt x="55" y="45"/>
                    <a:pt x="57" y="42"/>
                    <a:pt x="57" y="45"/>
                  </a:cubicBezTo>
                  <a:cubicBezTo>
                    <a:pt x="57" y="48"/>
                    <a:pt x="55" y="51"/>
                    <a:pt x="52" y="48"/>
                  </a:cubicBezTo>
                  <a:cubicBezTo>
                    <a:pt x="51" y="46"/>
                    <a:pt x="49" y="56"/>
                    <a:pt x="48" y="53"/>
                  </a:cubicBezTo>
                  <a:cubicBezTo>
                    <a:pt x="46" y="49"/>
                    <a:pt x="45" y="53"/>
                    <a:pt x="45" y="49"/>
                  </a:cubicBezTo>
                  <a:cubicBezTo>
                    <a:pt x="46" y="46"/>
                    <a:pt x="45" y="45"/>
                    <a:pt x="45" y="43"/>
                  </a:cubicBezTo>
                  <a:cubicBezTo>
                    <a:pt x="46" y="40"/>
                    <a:pt x="40" y="40"/>
                    <a:pt x="38" y="40"/>
                  </a:cubicBezTo>
                </a:path>
              </a:pathLst>
            </a:custGeom>
            <a:grpFill/>
            <a:ln w="6350" cmpd="sng">
              <a:solidFill>
                <a:schemeClr val="bg1"/>
              </a:solidFill>
              <a:round/>
              <a:headEnd/>
              <a:tailEnd/>
            </a:ln>
          </p:spPr>
          <p:txBody>
            <a:bodyPr/>
            <a:lstStyle/>
            <a:p>
              <a:endParaRPr lang="en-GB"/>
            </a:p>
          </p:txBody>
        </p:sp>
        <p:sp>
          <p:nvSpPr>
            <p:cNvPr id="200" name="Freeform 143">
              <a:extLst>
                <a:ext uri="{FF2B5EF4-FFF2-40B4-BE49-F238E27FC236}">
                  <a16:creationId xmlns:a16="http://schemas.microsoft.com/office/drawing/2014/main" id="{1310B5D2-6DC0-C505-680B-840FF0AA268A}"/>
                </a:ext>
              </a:extLst>
            </p:cNvPr>
            <p:cNvSpPr>
              <a:spLocks noGrp="1" noRot="1" noMove="1" noResize="1" noEditPoints="1" noAdjustHandles="1" noChangeArrowheads="1" noChangeShapeType="1"/>
            </p:cNvSpPr>
            <p:nvPr/>
          </p:nvSpPr>
          <p:spPr bwMode="auto">
            <a:xfrm>
              <a:off x="4539940" y="4742242"/>
              <a:ext cx="75519" cy="59450"/>
            </a:xfrm>
            <a:custGeom>
              <a:avLst/>
              <a:gdLst/>
              <a:ahLst/>
              <a:cxnLst>
                <a:cxn ang="0">
                  <a:pos x="12" y="19"/>
                </a:cxn>
                <a:cxn ang="0">
                  <a:pos x="18" y="11"/>
                </a:cxn>
                <a:cxn ang="0">
                  <a:pos x="21" y="11"/>
                </a:cxn>
                <a:cxn ang="0">
                  <a:pos x="21" y="7"/>
                </a:cxn>
                <a:cxn ang="0">
                  <a:pos x="23" y="2"/>
                </a:cxn>
                <a:cxn ang="0">
                  <a:pos x="11" y="2"/>
                </a:cxn>
                <a:cxn ang="0">
                  <a:pos x="9" y="3"/>
                </a:cxn>
                <a:cxn ang="0">
                  <a:pos x="0" y="5"/>
                </a:cxn>
                <a:cxn ang="0">
                  <a:pos x="3" y="7"/>
                </a:cxn>
                <a:cxn ang="0">
                  <a:pos x="5" y="8"/>
                </a:cxn>
                <a:cxn ang="0">
                  <a:pos x="6" y="11"/>
                </a:cxn>
                <a:cxn ang="0">
                  <a:pos x="9" y="10"/>
                </a:cxn>
                <a:cxn ang="0">
                  <a:pos x="9" y="14"/>
                </a:cxn>
                <a:cxn ang="0">
                  <a:pos x="9" y="16"/>
                </a:cxn>
                <a:cxn ang="0">
                  <a:pos x="11" y="18"/>
                </a:cxn>
                <a:cxn ang="0">
                  <a:pos x="12" y="16"/>
                </a:cxn>
                <a:cxn ang="0">
                  <a:pos x="12" y="19"/>
                </a:cxn>
              </a:cxnLst>
              <a:rect l="0" t="0" r="r" b="b"/>
              <a:pathLst>
                <a:path w="24" h="19">
                  <a:moveTo>
                    <a:pt x="12" y="19"/>
                  </a:moveTo>
                  <a:cubicBezTo>
                    <a:pt x="15" y="11"/>
                    <a:pt x="17" y="14"/>
                    <a:pt x="18" y="11"/>
                  </a:cubicBezTo>
                  <a:cubicBezTo>
                    <a:pt x="20" y="10"/>
                    <a:pt x="20" y="13"/>
                    <a:pt x="21" y="11"/>
                  </a:cubicBezTo>
                  <a:cubicBezTo>
                    <a:pt x="24" y="11"/>
                    <a:pt x="24" y="8"/>
                    <a:pt x="21" y="7"/>
                  </a:cubicBezTo>
                  <a:cubicBezTo>
                    <a:pt x="20" y="5"/>
                    <a:pt x="24" y="7"/>
                    <a:pt x="23" y="2"/>
                  </a:cubicBezTo>
                  <a:cubicBezTo>
                    <a:pt x="20" y="2"/>
                    <a:pt x="14" y="0"/>
                    <a:pt x="11" y="2"/>
                  </a:cubicBezTo>
                  <a:cubicBezTo>
                    <a:pt x="6" y="2"/>
                    <a:pt x="12" y="2"/>
                    <a:pt x="9" y="3"/>
                  </a:cubicBezTo>
                  <a:cubicBezTo>
                    <a:pt x="6" y="5"/>
                    <a:pt x="3" y="3"/>
                    <a:pt x="0" y="5"/>
                  </a:cubicBezTo>
                  <a:cubicBezTo>
                    <a:pt x="1" y="7"/>
                    <a:pt x="5" y="5"/>
                    <a:pt x="3" y="7"/>
                  </a:cubicBezTo>
                  <a:cubicBezTo>
                    <a:pt x="1" y="10"/>
                    <a:pt x="3" y="10"/>
                    <a:pt x="5" y="8"/>
                  </a:cubicBezTo>
                  <a:cubicBezTo>
                    <a:pt x="8" y="8"/>
                    <a:pt x="3" y="13"/>
                    <a:pt x="6" y="11"/>
                  </a:cubicBezTo>
                  <a:cubicBezTo>
                    <a:pt x="9" y="8"/>
                    <a:pt x="12" y="8"/>
                    <a:pt x="9" y="10"/>
                  </a:cubicBezTo>
                  <a:cubicBezTo>
                    <a:pt x="8" y="11"/>
                    <a:pt x="11" y="11"/>
                    <a:pt x="9" y="14"/>
                  </a:cubicBezTo>
                  <a:cubicBezTo>
                    <a:pt x="8" y="16"/>
                    <a:pt x="9" y="14"/>
                    <a:pt x="9" y="16"/>
                  </a:cubicBezTo>
                  <a:cubicBezTo>
                    <a:pt x="9" y="18"/>
                    <a:pt x="11" y="16"/>
                    <a:pt x="11" y="18"/>
                  </a:cubicBezTo>
                  <a:cubicBezTo>
                    <a:pt x="11" y="19"/>
                    <a:pt x="12" y="18"/>
                    <a:pt x="12" y="16"/>
                  </a:cubicBezTo>
                  <a:cubicBezTo>
                    <a:pt x="12" y="19"/>
                    <a:pt x="12" y="18"/>
                    <a:pt x="12" y="19"/>
                  </a:cubicBezTo>
                </a:path>
              </a:pathLst>
            </a:custGeom>
            <a:grpFill/>
            <a:ln w="6350" cmpd="sng">
              <a:solidFill>
                <a:schemeClr val="bg1"/>
              </a:solidFill>
              <a:round/>
              <a:headEnd/>
              <a:tailEnd/>
            </a:ln>
          </p:spPr>
          <p:txBody>
            <a:bodyPr/>
            <a:lstStyle/>
            <a:p>
              <a:endParaRPr lang="en-GB"/>
            </a:p>
          </p:txBody>
        </p:sp>
        <p:sp>
          <p:nvSpPr>
            <p:cNvPr id="201" name="Freeform 144">
              <a:extLst>
                <a:ext uri="{FF2B5EF4-FFF2-40B4-BE49-F238E27FC236}">
                  <a16:creationId xmlns:a16="http://schemas.microsoft.com/office/drawing/2014/main" id="{6CF99E99-5175-AC58-56D4-E845963B321C}"/>
                </a:ext>
              </a:extLst>
            </p:cNvPr>
            <p:cNvSpPr>
              <a:spLocks noGrp="1" noRot="1" noMove="1" noResize="1" noEditPoints="1" noAdjustHandles="1" noChangeArrowheads="1" noChangeShapeType="1"/>
            </p:cNvSpPr>
            <p:nvPr/>
          </p:nvSpPr>
          <p:spPr bwMode="auto">
            <a:xfrm>
              <a:off x="4549581" y="4766344"/>
              <a:ext cx="3213" cy="9640"/>
            </a:xfrm>
            <a:custGeom>
              <a:avLst/>
              <a:gdLst/>
              <a:ahLst/>
              <a:cxnLst>
                <a:cxn ang="0">
                  <a:pos x="0" y="1"/>
                </a:cxn>
                <a:cxn ang="0">
                  <a:pos x="1" y="1"/>
                </a:cxn>
                <a:cxn ang="0">
                  <a:pos x="0" y="1"/>
                </a:cxn>
              </a:cxnLst>
              <a:rect l="0" t="0" r="r" b="b"/>
              <a:pathLst>
                <a:path w="1" h="3">
                  <a:moveTo>
                    <a:pt x="0" y="1"/>
                  </a:moveTo>
                  <a:cubicBezTo>
                    <a:pt x="0" y="1"/>
                    <a:pt x="1" y="0"/>
                    <a:pt x="1" y="1"/>
                  </a:cubicBezTo>
                  <a:cubicBezTo>
                    <a:pt x="1" y="3"/>
                    <a:pt x="1" y="3"/>
                    <a:pt x="0" y="1"/>
                  </a:cubicBezTo>
                </a:path>
              </a:pathLst>
            </a:custGeom>
            <a:grpFill/>
            <a:ln w="6350" cmpd="sng">
              <a:solidFill>
                <a:schemeClr val="bg1"/>
              </a:solidFill>
              <a:round/>
              <a:headEnd/>
              <a:tailEnd/>
            </a:ln>
          </p:spPr>
          <p:txBody>
            <a:bodyPr/>
            <a:lstStyle/>
            <a:p>
              <a:endParaRPr lang="en-GB"/>
            </a:p>
          </p:txBody>
        </p:sp>
        <p:sp>
          <p:nvSpPr>
            <p:cNvPr id="202" name="Freeform 145">
              <a:extLst>
                <a:ext uri="{FF2B5EF4-FFF2-40B4-BE49-F238E27FC236}">
                  <a16:creationId xmlns:a16="http://schemas.microsoft.com/office/drawing/2014/main" id="{4217DEA7-F2E1-E80F-C264-32396DDD08EE}"/>
                </a:ext>
              </a:extLst>
            </p:cNvPr>
            <p:cNvSpPr>
              <a:spLocks noGrp="1" noRot="1" noMove="1" noResize="1" noEditPoints="1" noAdjustHandles="1" noChangeArrowheads="1" noChangeShapeType="1"/>
            </p:cNvSpPr>
            <p:nvPr/>
          </p:nvSpPr>
          <p:spPr bwMode="auto">
            <a:xfrm>
              <a:off x="4549581" y="4775984"/>
              <a:ext cx="9641" cy="12854"/>
            </a:xfrm>
            <a:custGeom>
              <a:avLst/>
              <a:gdLst/>
              <a:ahLst/>
              <a:cxnLst>
                <a:cxn ang="0">
                  <a:pos x="1" y="4"/>
                </a:cxn>
                <a:cxn ang="0">
                  <a:pos x="1" y="2"/>
                </a:cxn>
                <a:cxn ang="0">
                  <a:pos x="1" y="4"/>
                </a:cxn>
              </a:cxnLst>
              <a:rect l="0" t="0" r="r" b="b"/>
              <a:pathLst>
                <a:path w="3" h="4">
                  <a:moveTo>
                    <a:pt x="1" y="4"/>
                  </a:moveTo>
                  <a:cubicBezTo>
                    <a:pt x="0" y="2"/>
                    <a:pt x="1" y="0"/>
                    <a:pt x="1" y="2"/>
                  </a:cubicBezTo>
                  <a:cubicBezTo>
                    <a:pt x="3" y="2"/>
                    <a:pt x="1" y="4"/>
                    <a:pt x="1" y="4"/>
                  </a:cubicBezTo>
                </a:path>
              </a:pathLst>
            </a:custGeom>
            <a:grpFill/>
            <a:ln w="6350" cmpd="sng">
              <a:solidFill>
                <a:schemeClr val="bg1"/>
              </a:solidFill>
              <a:round/>
              <a:headEnd/>
              <a:tailEnd/>
            </a:ln>
          </p:spPr>
          <p:txBody>
            <a:bodyPr/>
            <a:lstStyle/>
            <a:p>
              <a:endParaRPr lang="en-GB"/>
            </a:p>
          </p:txBody>
        </p:sp>
        <p:sp>
          <p:nvSpPr>
            <p:cNvPr id="203" name="Freeform 146">
              <a:extLst>
                <a:ext uri="{FF2B5EF4-FFF2-40B4-BE49-F238E27FC236}">
                  <a16:creationId xmlns:a16="http://schemas.microsoft.com/office/drawing/2014/main" id="{A62CEE50-FDD3-0B81-09D6-03D55D2397ED}"/>
                </a:ext>
              </a:extLst>
            </p:cNvPr>
            <p:cNvSpPr>
              <a:spLocks noGrp="1" noRot="1" noMove="1" noResize="1" noEditPoints="1" noAdjustHandles="1" noChangeArrowheads="1" noChangeShapeType="1"/>
            </p:cNvSpPr>
            <p:nvPr/>
          </p:nvSpPr>
          <p:spPr bwMode="auto">
            <a:xfrm>
              <a:off x="4549581" y="4792051"/>
              <a:ext cx="3213" cy="9640"/>
            </a:xfrm>
            <a:custGeom>
              <a:avLst/>
              <a:gdLst/>
              <a:ahLst/>
              <a:cxnLst>
                <a:cxn ang="0">
                  <a:pos x="0" y="2"/>
                </a:cxn>
                <a:cxn ang="0">
                  <a:pos x="1" y="2"/>
                </a:cxn>
                <a:cxn ang="0">
                  <a:pos x="0" y="2"/>
                </a:cxn>
              </a:cxnLst>
              <a:rect l="0" t="0" r="r" b="b"/>
              <a:pathLst>
                <a:path w="1" h="3">
                  <a:moveTo>
                    <a:pt x="0" y="2"/>
                  </a:moveTo>
                  <a:cubicBezTo>
                    <a:pt x="0" y="0"/>
                    <a:pt x="1" y="0"/>
                    <a:pt x="1" y="2"/>
                  </a:cubicBezTo>
                  <a:cubicBezTo>
                    <a:pt x="1" y="3"/>
                    <a:pt x="0" y="2"/>
                    <a:pt x="0" y="2"/>
                  </a:cubicBezTo>
                </a:path>
              </a:pathLst>
            </a:custGeom>
            <a:grpFill/>
            <a:ln w="6350" cmpd="sng">
              <a:solidFill>
                <a:schemeClr val="bg1"/>
              </a:solidFill>
              <a:round/>
              <a:headEnd/>
              <a:tailEnd/>
            </a:ln>
          </p:spPr>
          <p:txBody>
            <a:bodyPr/>
            <a:lstStyle/>
            <a:p>
              <a:endParaRPr lang="en-GB"/>
            </a:p>
          </p:txBody>
        </p:sp>
        <p:sp>
          <p:nvSpPr>
            <p:cNvPr id="204" name="Freeform 147">
              <a:extLst>
                <a:ext uri="{FF2B5EF4-FFF2-40B4-BE49-F238E27FC236}">
                  <a16:creationId xmlns:a16="http://schemas.microsoft.com/office/drawing/2014/main" id="{1F7631A5-BF24-9775-65E8-1E0238C122E5}"/>
                </a:ext>
              </a:extLst>
            </p:cNvPr>
            <p:cNvSpPr>
              <a:spLocks noGrp="1" noRot="1" noMove="1" noResize="1" noEditPoints="1" noAdjustHandles="1" noChangeArrowheads="1" noChangeShapeType="1"/>
            </p:cNvSpPr>
            <p:nvPr/>
          </p:nvSpPr>
          <p:spPr bwMode="auto">
            <a:xfrm>
              <a:off x="4552795" y="4792051"/>
              <a:ext cx="6427" cy="6427"/>
            </a:xfrm>
            <a:custGeom>
              <a:avLst/>
              <a:gdLst/>
              <a:ahLst/>
              <a:cxnLst>
                <a:cxn ang="0">
                  <a:pos x="0" y="2"/>
                </a:cxn>
                <a:cxn ang="0">
                  <a:pos x="0" y="0"/>
                </a:cxn>
                <a:cxn ang="0">
                  <a:pos x="0" y="2"/>
                </a:cxn>
              </a:cxnLst>
              <a:rect l="0" t="0" r="r" b="b"/>
              <a:pathLst>
                <a:path w="2" h="2">
                  <a:moveTo>
                    <a:pt x="0" y="2"/>
                  </a:moveTo>
                  <a:cubicBezTo>
                    <a:pt x="0" y="0"/>
                    <a:pt x="0" y="0"/>
                    <a:pt x="0" y="0"/>
                  </a:cubicBezTo>
                  <a:cubicBezTo>
                    <a:pt x="2" y="0"/>
                    <a:pt x="2" y="2"/>
                    <a:pt x="0" y="2"/>
                  </a:cubicBezTo>
                </a:path>
              </a:pathLst>
            </a:custGeom>
            <a:grpFill/>
            <a:ln w="6350" cmpd="sng">
              <a:solidFill>
                <a:schemeClr val="bg1"/>
              </a:solidFill>
              <a:round/>
              <a:headEnd/>
              <a:tailEnd/>
            </a:ln>
          </p:spPr>
          <p:txBody>
            <a:bodyPr/>
            <a:lstStyle/>
            <a:p>
              <a:endParaRPr lang="en-GB"/>
            </a:p>
          </p:txBody>
        </p:sp>
        <p:sp>
          <p:nvSpPr>
            <p:cNvPr id="205" name="Freeform 148">
              <a:extLst>
                <a:ext uri="{FF2B5EF4-FFF2-40B4-BE49-F238E27FC236}">
                  <a16:creationId xmlns:a16="http://schemas.microsoft.com/office/drawing/2014/main" id="{E945C767-E9D4-43A0-F49D-33D4EE3220F5}"/>
                </a:ext>
              </a:extLst>
            </p:cNvPr>
            <p:cNvSpPr>
              <a:spLocks noGrp="1" noRot="1" noMove="1" noResize="1" noEditPoints="1" noAdjustHandles="1" noChangeArrowheads="1" noChangeShapeType="1"/>
            </p:cNvSpPr>
            <p:nvPr/>
          </p:nvSpPr>
          <p:spPr bwMode="auto">
            <a:xfrm>
              <a:off x="4559221" y="4788838"/>
              <a:ext cx="3213" cy="3213"/>
            </a:xfrm>
            <a:custGeom>
              <a:avLst/>
              <a:gdLst/>
              <a:ahLst/>
              <a:cxnLst>
                <a:cxn ang="0">
                  <a:pos x="0" y="1"/>
                </a:cxn>
                <a:cxn ang="0">
                  <a:pos x="1" y="0"/>
                </a:cxn>
                <a:cxn ang="0">
                  <a:pos x="0" y="1"/>
                </a:cxn>
              </a:cxnLst>
              <a:rect l="0" t="0" r="r" b="b"/>
              <a:pathLst>
                <a:path w="1" h="1">
                  <a:moveTo>
                    <a:pt x="0" y="1"/>
                  </a:moveTo>
                  <a:cubicBezTo>
                    <a:pt x="1" y="0"/>
                    <a:pt x="1" y="0"/>
                    <a:pt x="1" y="0"/>
                  </a:cubicBezTo>
                  <a:cubicBezTo>
                    <a:pt x="1" y="1"/>
                    <a:pt x="1" y="1"/>
                    <a:pt x="0" y="1"/>
                  </a:cubicBezTo>
                </a:path>
              </a:pathLst>
            </a:custGeom>
            <a:grpFill/>
            <a:ln w="6350" cmpd="sng">
              <a:solidFill>
                <a:schemeClr val="bg1"/>
              </a:solidFill>
              <a:round/>
              <a:headEnd/>
              <a:tailEnd/>
            </a:ln>
          </p:spPr>
          <p:txBody>
            <a:bodyPr/>
            <a:lstStyle/>
            <a:p>
              <a:endParaRPr lang="en-GB"/>
            </a:p>
          </p:txBody>
        </p:sp>
        <p:sp>
          <p:nvSpPr>
            <p:cNvPr id="206" name="Freeform 149">
              <a:extLst>
                <a:ext uri="{FF2B5EF4-FFF2-40B4-BE49-F238E27FC236}">
                  <a16:creationId xmlns:a16="http://schemas.microsoft.com/office/drawing/2014/main" id="{840D7FBE-80CD-9337-9D81-7AB9486B1F63}"/>
                </a:ext>
              </a:extLst>
            </p:cNvPr>
            <p:cNvSpPr>
              <a:spLocks noGrp="1" noRot="1" noMove="1" noResize="1" noEditPoints="1" noAdjustHandles="1" noChangeArrowheads="1" noChangeShapeType="1"/>
            </p:cNvSpPr>
            <p:nvPr/>
          </p:nvSpPr>
          <p:spPr bwMode="auto">
            <a:xfrm>
              <a:off x="4543154" y="4775984"/>
              <a:ext cx="6427" cy="6427"/>
            </a:xfrm>
            <a:custGeom>
              <a:avLst/>
              <a:gdLst/>
              <a:ahLst/>
              <a:cxnLst>
                <a:cxn ang="0">
                  <a:pos x="0" y="2"/>
                </a:cxn>
                <a:cxn ang="0">
                  <a:pos x="2" y="2"/>
                </a:cxn>
                <a:cxn ang="0">
                  <a:pos x="0" y="2"/>
                </a:cxn>
              </a:cxnLst>
              <a:rect l="0" t="0" r="r" b="b"/>
              <a:pathLst>
                <a:path w="2" h="2">
                  <a:moveTo>
                    <a:pt x="0" y="2"/>
                  </a:moveTo>
                  <a:cubicBezTo>
                    <a:pt x="0" y="2"/>
                    <a:pt x="2" y="0"/>
                    <a:pt x="2" y="2"/>
                  </a:cubicBezTo>
                  <a:cubicBezTo>
                    <a:pt x="0" y="2"/>
                    <a:pt x="0" y="2"/>
                    <a:pt x="0" y="2"/>
                  </a:cubicBezTo>
                </a:path>
              </a:pathLst>
            </a:custGeom>
            <a:grpFill/>
            <a:ln w="6350" cmpd="sng">
              <a:solidFill>
                <a:schemeClr val="bg1"/>
              </a:solidFill>
              <a:round/>
              <a:headEnd/>
              <a:tailEnd/>
            </a:ln>
          </p:spPr>
          <p:txBody>
            <a:bodyPr/>
            <a:lstStyle/>
            <a:p>
              <a:endParaRPr lang="en-GB"/>
            </a:p>
          </p:txBody>
        </p:sp>
        <p:sp>
          <p:nvSpPr>
            <p:cNvPr id="207" name="Freeform 150">
              <a:extLst>
                <a:ext uri="{FF2B5EF4-FFF2-40B4-BE49-F238E27FC236}">
                  <a16:creationId xmlns:a16="http://schemas.microsoft.com/office/drawing/2014/main" id="{C59EB064-75B1-77D2-1365-B8C2D8A85889}"/>
                </a:ext>
              </a:extLst>
            </p:cNvPr>
            <p:cNvSpPr>
              <a:spLocks noGrp="1" noRot="1" noMove="1" noResize="1" noEditPoints="1" noAdjustHandles="1" noChangeArrowheads="1" noChangeShapeType="1"/>
            </p:cNvSpPr>
            <p:nvPr/>
          </p:nvSpPr>
          <p:spPr bwMode="auto">
            <a:xfrm>
              <a:off x="4562435" y="4775984"/>
              <a:ext cx="6427" cy="6427"/>
            </a:xfrm>
            <a:custGeom>
              <a:avLst/>
              <a:gdLst/>
              <a:ahLst/>
              <a:cxnLst>
                <a:cxn ang="0">
                  <a:pos x="0" y="2"/>
                </a:cxn>
                <a:cxn ang="0">
                  <a:pos x="2" y="2"/>
                </a:cxn>
                <a:cxn ang="0">
                  <a:pos x="0" y="2"/>
                </a:cxn>
              </a:cxnLst>
              <a:rect l="0" t="0" r="r" b="b"/>
              <a:pathLst>
                <a:path w="2" h="2">
                  <a:moveTo>
                    <a:pt x="0" y="2"/>
                  </a:moveTo>
                  <a:cubicBezTo>
                    <a:pt x="0" y="2"/>
                    <a:pt x="0" y="0"/>
                    <a:pt x="2" y="2"/>
                  </a:cubicBezTo>
                  <a:cubicBezTo>
                    <a:pt x="0" y="2"/>
                    <a:pt x="0" y="2"/>
                    <a:pt x="0" y="2"/>
                  </a:cubicBezTo>
                </a:path>
              </a:pathLst>
            </a:custGeom>
            <a:grpFill/>
            <a:ln w="6350" cmpd="sng">
              <a:solidFill>
                <a:schemeClr val="bg1"/>
              </a:solidFill>
              <a:round/>
              <a:headEnd/>
              <a:tailEnd/>
            </a:ln>
          </p:spPr>
          <p:txBody>
            <a:bodyPr/>
            <a:lstStyle/>
            <a:p>
              <a:endParaRPr lang="en-GB"/>
            </a:p>
          </p:txBody>
        </p:sp>
        <p:sp>
          <p:nvSpPr>
            <p:cNvPr id="208" name="Freeform 151">
              <a:extLst>
                <a:ext uri="{FF2B5EF4-FFF2-40B4-BE49-F238E27FC236}">
                  <a16:creationId xmlns:a16="http://schemas.microsoft.com/office/drawing/2014/main" id="{BC7D574C-E7D4-9FCC-198F-4E8287B25273}"/>
                </a:ext>
              </a:extLst>
            </p:cNvPr>
            <p:cNvSpPr>
              <a:spLocks noGrp="1" noRot="1" noMove="1" noResize="1" noEditPoints="1" noAdjustHandles="1" noChangeArrowheads="1" noChangeShapeType="1"/>
            </p:cNvSpPr>
            <p:nvPr/>
          </p:nvSpPr>
          <p:spPr bwMode="auto">
            <a:xfrm>
              <a:off x="4359981" y="4661905"/>
              <a:ext cx="16068" cy="17674"/>
            </a:xfrm>
            <a:custGeom>
              <a:avLst/>
              <a:gdLst/>
              <a:ahLst/>
              <a:cxnLst>
                <a:cxn ang="0">
                  <a:pos x="2" y="6"/>
                </a:cxn>
                <a:cxn ang="0">
                  <a:pos x="2" y="1"/>
                </a:cxn>
                <a:cxn ang="0">
                  <a:pos x="2" y="6"/>
                </a:cxn>
              </a:cxnLst>
              <a:rect l="0" t="0" r="r" b="b"/>
              <a:pathLst>
                <a:path w="5" h="6">
                  <a:moveTo>
                    <a:pt x="2" y="6"/>
                  </a:moveTo>
                  <a:cubicBezTo>
                    <a:pt x="0" y="6"/>
                    <a:pt x="0" y="0"/>
                    <a:pt x="2" y="1"/>
                  </a:cubicBezTo>
                  <a:cubicBezTo>
                    <a:pt x="3" y="3"/>
                    <a:pt x="5" y="5"/>
                    <a:pt x="2" y="6"/>
                  </a:cubicBezTo>
                </a:path>
              </a:pathLst>
            </a:custGeom>
            <a:grpFill/>
            <a:ln w="6350" cmpd="sng">
              <a:solidFill>
                <a:schemeClr val="bg1"/>
              </a:solidFill>
              <a:round/>
              <a:headEnd/>
              <a:tailEnd/>
            </a:ln>
          </p:spPr>
          <p:txBody>
            <a:bodyPr/>
            <a:lstStyle/>
            <a:p>
              <a:endParaRPr lang="en-GB"/>
            </a:p>
          </p:txBody>
        </p:sp>
        <p:sp>
          <p:nvSpPr>
            <p:cNvPr id="209" name="Freeform 152">
              <a:extLst>
                <a:ext uri="{FF2B5EF4-FFF2-40B4-BE49-F238E27FC236}">
                  <a16:creationId xmlns:a16="http://schemas.microsoft.com/office/drawing/2014/main" id="{CED5CCEB-498A-436F-3077-2C0A35FF0F6D}"/>
                </a:ext>
              </a:extLst>
            </p:cNvPr>
            <p:cNvSpPr>
              <a:spLocks noGrp="1" noRot="1" noMove="1" noResize="1" noEditPoints="1" noAdjustHandles="1" noChangeArrowheads="1" noChangeShapeType="1"/>
            </p:cNvSpPr>
            <p:nvPr/>
          </p:nvSpPr>
          <p:spPr bwMode="auto">
            <a:xfrm>
              <a:off x="4377655" y="4636197"/>
              <a:ext cx="16068" cy="9640"/>
            </a:xfrm>
            <a:custGeom>
              <a:avLst/>
              <a:gdLst/>
              <a:ahLst/>
              <a:cxnLst>
                <a:cxn ang="0">
                  <a:pos x="2" y="2"/>
                </a:cxn>
                <a:cxn ang="0">
                  <a:pos x="3" y="2"/>
                </a:cxn>
                <a:cxn ang="0">
                  <a:pos x="2" y="2"/>
                </a:cxn>
              </a:cxnLst>
              <a:rect l="0" t="0" r="r" b="b"/>
              <a:pathLst>
                <a:path w="5" h="3">
                  <a:moveTo>
                    <a:pt x="2" y="2"/>
                  </a:moveTo>
                  <a:cubicBezTo>
                    <a:pt x="2" y="0"/>
                    <a:pt x="5" y="0"/>
                    <a:pt x="3" y="2"/>
                  </a:cubicBezTo>
                  <a:cubicBezTo>
                    <a:pt x="2" y="3"/>
                    <a:pt x="0" y="3"/>
                    <a:pt x="2" y="2"/>
                  </a:cubicBezTo>
                </a:path>
              </a:pathLst>
            </a:custGeom>
            <a:grpFill/>
            <a:ln w="6350" cmpd="sng">
              <a:solidFill>
                <a:schemeClr val="bg1"/>
              </a:solidFill>
              <a:round/>
              <a:headEnd/>
              <a:tailEnd/>
            </a:ln>
          </p:spPr>
          <p:txBody>
            <a:bodyPr/>
            <a:lstStyle/>
            <a:p>
              <a:endParaRPr lang="en-GB"/>
            </a:p>
          </p:txBody>
        </p:sp>
        <p:sp>
          <p:nvSpPr>
            <p:cNvPr id="210" name="Freeform 156">
              <a:extLst>
                <a:ext uri="{FF2B5EF4-FFF2-40B4-BE49-F238E27FC236}">
                  <a16:creationId xmlns:a16="http://schemas.microsoft.com/office/drawing/2014/main" id="{6F2C39D3-417A-3E6E-464F-A2D26F48B1CB}"/>
                </a:ext>
              </a:extLst>
            </p:cNvPr>
            <p:cNvSpPr>
              <a:spLocks noGrp="1" noRot="1" noMove="1" noResize="1" noEditPoints="1" noAdjustHandles="1" noChangeArrowheads="1" noChangeShapeType="1"/>
            </p:cNvSpPr>
            <p:nvPr/>
          </p:nvSpPr>
          <p:spPr bwMode="auto">
            <a:xfrm>
              <a:off x="4369621" y="4663511"/>
              <a:ext cx="8034" cy="6427"/>
            </a:xfrm>
            <a:custGeom>
              <a:avLst/>
              <a:gdLst/>
              <a:ahLst/>
              <a:cxnLst>
                <a:cxn ang="0">
                  <a:pos x="2" y="2"/>
                </a:cxn>
                <a:cxn ang="0">
                  <a:pos x="2" y="0"/>
                </a:cxn>
                <a:cxn ang="0">
                  <a:pos x="2" y="2"/>
                </a:cxn>
              </a:cxnLst>
              <a:rect l="0" t="0" r="r" b="b"/>
              <a:pathLst>
                <a:path w="3" h="2">
                  <a:moveTo>
                    <a:pt x="2" y="2"/>
                  </a:moveTo>
                  <a:cubicBezTo>
                    <a:pt x="0" y="2"/>
                    <a:pt x="2" y="0"/>
                    <a:pt x="2" y="0"/>
                  </a:cubicBezTo>
                  <a:cubicBezTo>
                    <a:pt x="3" y="0"/>
                    <a:pt x="3" y="2"/>
                    <a:pt x="2" y="2"/>
                  </a:cubicBezTo>
                </a:path>
              </a:pathLst>
            </a:custGeom>
            <a:grpFill/>
            <a:ln w="6350" cmpd="sng">
              <a:solidFill>
                <a:schemeClr val="bg1"/>
              </a:solidFill>
              <a:round/>
              <a:headEnd/>
              <a:tailEnd/>
            </a:ln>
          </p:spPr>
          <p:txBody>
            <a:bodyPr/>
            <a:lstStyle/>
            <a:p>
              <a:endParaRPr lang="en-GB"/>
            </a:p>
          </p:txBody>
        </p:sp>
        <p:sp>
          <p:nvSpPr>
            <p:cNvPr id="211" name="Freeform 159">
              <a:extLst>
                <a:ext uri="{FF2B5EF4-FFF2-40B4-BE49-F238E27FC236}">
                  <a16:creationId xmlns:a16="http://schemas.microsoft.com/office/drawing/2014/main" id="{0502E249-339C-1107-D65C-9E69F0146863}"/>
                </a:ext>
              </a:extLst>
            </p:cNvPr>
            <p:cNvSpPr>
              <a:spLocks noGrp="1" noRot="1" noMove="1" noResize="1" noEditPoints="1" noAdjustHandles="1" noChangeArrowheads="1" noChangeShapeType="1"/>
            </p:cNvSpPr>
            <p:nvPr/>
          </p:nvSpPr>
          <p:spPr bwMode="auto">
            <a:xfrm>
              <a:off x="5610057" y="3561280"/>
              <a:ext cx="89980" cy="109260"/>
            </a:xfrm>
            <a:custGeom>
              <a:avLst/>
              <a:gdLst/>
              <a:ahLst/>
              <a:cxnLst>
                <a:cxn ang="0">
                  <a:pos x="12" y="35"/>
                </a:cxn>
                <a:cxn ang="0">
                  <a:pos x="12" y="31"/>
                </a:cxn>
                <a:cxn ang="0">
                  <a:pos x="10" y="18"/>
                </a:cxn>
                <a:cxn ang="0">
                  <a:pos x="7" y="12"/>
                </a:cxn>
                <a:cxn ang="0">
                  <a:pos x="0" y="3"/>
                </a:cxn>
                <a:cxn ang="0">
                  <a:pos x="6" y="1"/>
                </a:cxn>
                <a:cxn ang="0">
                  <a:pos x="15" y="5"/>
                </a:cxn>
                <a:cxn ang="0">
                  <a:pos x="19" y="6"/>
                </a:cxn>
                <a:cxn ang="0">
                  <a:pos x="19" y="9"/>
                </a:cxn>
                <a:cxn ang="0">
                  <a:pos x="22" y="14"/>
                </a:cxn>
                <a:cxn ang="0">
                  <a:pos x="24" y="18"/>
                </a:cxn>
                <a:cxn ang="0">
                  <a:pos x="25" y="25"/>
                </a:cxn>
                <a:cxn ang="0">
                  <a:pos x="25" y="25"/>
                </a:cxn>
                <a:cxn ang="0">
                  <a:pos x="19" y="25"/>
                </a:cxn>
                <a:cxn ang="0">
                  <a:pos x="18" y="26"/>
                </a:cxn>
                <a:cxn ang="0">
                  <a:pos x="15" y="34"/>
                </a:cxn>
                <a:cxn ang="0">
                  <a:pos x="12" y="35"/>
                </a:cxn>
              </a:cxnLst>
              <a:rect l="0" t="0" r="r" b="b"/>
              <a:pathLst>
                <a:path w="29" h="35">
                  <a:moveTo>
                    <a:pt x="12" y="35"/>
                  </a:moveTo>
                  <a:cubicBezTo>
                    <a:pt x="10" y="34"/>
                    <a:pt x="12" y="34"/>
                    <a:pt x="12" y="31"/>
                  </a:cubicBezTo>
                  <a:cubicBezTo>
                    <a:pt x="10" y="26"/>
                    <a:pt x="15" y="23"/>
                    <a:pt x="10" y="18"/>
                  </a:cubicBezTo>
                  <a:cubicBezTo>
                    <a:pt x="6" y="12"/>
                    <a:pt x="7" y="14"/>
                    <a:pt x="7" y="12"/>
                  </a:cubicBezTo>
                  <a:cubicBezTo>
                    <a:pt x="4" y="11"/>
                    <a:pt x="3" y="1"/>
                    <a:pt x="0" y="3"/>
                  </a:cubicBezTo>
                  <a:cubicBezTo>
                    <a:pt x="1" y="1"/>
                    <a:pt x="4" y="1"/>
                    <a:pt x="6" y="1"/>
                  </a:cubicBezTo>
                  <a:cubicBezTo>
                    <a:pt x="7" y="0"/>
                    <a:pt x="13" y="5"/>
                    <a:pt x="15" y="5"/>
                  </a:cubicBezTo>
                  <a:cubicBezTo>
                    <a:pt x="16" y="3"/>
                    <a:pt x="16" y="8"/>
                    <a:pt x="19" y="6"/>
                  </a:cubicBezTo>
                  <a:cubicBezTo>
                    <a:pt x="21" y="6"/>
                    <a:pt x="21" y="8"/>
                    <a:pt x="19" y="9"/>
                  </a:cubicBezTo>
                  <a:cubicBezTo>
                    <a:pt x="18" y="12"/>
                    <a:pt x="21" y="14"/>
                    <a:pt x="22" y="14"/>
                  </a:cubicBezTo>
                  <a:cubicBezTo>
                    <a:pt x="24" y="14"/>
                    <a:pt x="21" y="17"/>
                    <a:pt x="24" y="18"/>
                  </a:cubicBezTo>
                  <a:cubicBezTo>
                    <a:pt x="27" y="20"/>
                    <a:pt x="24" y="23"/>
                    <a:pt x="25" y="25"/>
                  </a:cubicBezTo>
                  <a:cubicBezTo>
                    <a:pt x="29" y="25"/>
                    <a:pt x="25" y="26"/>
                    <a:pt x="25" y="25"/>
                  </a:cubicBezTo>
                  <a:cubicBezTo>
                    <a:pt x="24" y="25"/>
                    <a:pt x="21" y="26"/>
                    <a:pt x="19" y="25"/>
                  </a:cubicBezTo>
                  <a:cubicBezTo>
                    <a:pt x="18" y="23"/>
                    <a:pt x="16" y="25"/>
                    <a:pt x="18" y="26"/>
                  </a:cubicBezTo>
                  <a:cubicBezTo>
                    <a:pt x="19" y="29"/>
                    <a:pt x="13" y="32"/>
                    <a:pt x="15" y="34"/>
                  </a:cubicBezTo>
                  <a:cubicBezTo>
                    <a:pt x="15" y="35"/>
                    <a:pt x="13" y="35"/>
                    <a:pt x="12" y="35"/>
                  </a:cubicBezTo>
                </a:path>
              </a:pathLst>
            </a:custGeom>
            <a:grpFill/>
            <a:ln w="6350" cmpd="sng">
              <a:solidFill>
                <a:schemeClr val="bg1"/>
              </a:solidFill>
              <a:round/>
              <a:headEnd/>
              <a:tailEnd/>
            </a:ln>
          </p:spPr>
          <p:txBody>
            <a:bodyPr/>
            <a:lstStyle/>
            <a:p>
              <a:endParaRPr lang="en-GB"/>
            </a:p>
          </p:txBody>
        </p:sp>
        <p:sp>
          <p:nvSpPr>
            <p:cNvPr id="212" name="Freeform 160">
              <a:extLst>
                <a:ext uri="{FF2B5EF4-FFF2-40B4-BE49-F238E27FC236}">
                  <a16:creationId xmlns:a16="http://schemas.microsoft.com/office/drawing/2014/main" id="{0A1550BA-8123-5F3A-A97D-0D2D730DE644}"/>
                </a:ext>
              </a:extLst>
            </p:cNvPr>
            <p:cNvSpPr>
              <a:spLocks noGrp="1" noRot="1" noMove="1" noResize="1" noEditPoints="1" noAdjustHandles="1" noChangeArrowheads="1" noChangeShapeType="1"/>
            </p:cNvSpPr>
            <p:nvPr/>
          </p:nvSpPr>
          <p:spPr bwMode="auto">
            <a:xfrm>
              <a:off x="5454198" y="3570920"/>
              <a:ext cx="229770" cy="167103"/>
            </a:xfrm>
            <a:custGeom>
              <a:avLst/>
              <a:gdLst/>
              <a:ahLst/>
              <a:cxnLst>
                <a:cxn ang="0">
                  <a:pos x="21" y="3"/>
                </a:cxn>
                <a:cxn ang="0">
                  <a:pos x="15" y="6"/>
                </a:cxn>
                <a:cxn ang="0">
                  <a:pos x="12" y="11"/>
                </a:cxn>
                <a:cxn ang="0">
                  <a:pos x="10" y="15"/>
                </a:cxn>
                <a:cxn ang="0">
                  <a:pos x="6" y="23"/>
                </a:cxn>
                <a:cxn ang="0">
                  <a:pos x="3" y="23"/>
                </a:cxn>
                <a:cxn ang="0">
                  <a:pos x="3" y="23"/>
                </a:cxn>
                <a:cxn ang="0">
                  <a:pos x="0" y="25"/>
                </a:cxn>
                <a:cxn ang="0">
                  <a:pos x="3" y="30"/>
                </a:cxn>
                <a:cxn ang="0">
                  <a:pos x="9" y="36"/>
                </a:cxn>
                <a:cxn ang="0">
                  <a:pos x="13" y="42"/>
                </a:cxn>
                <a:cxn ang="0">
                  <a:pos x="16" y="40"/>
                </a:cxn>
                <a:cxn ang="0">
                  <a:pos x="18" y="47"/>
                </a:cxn>
                <a:cxn ang="0">
                  <a:pos x="19" y="51"/>
                </a:cxn>
                <a:cxn ang="0">
                  <a:pos x="25" y="51"/>
                </a:cxn>
                <a:cxn ang="0">
                  <a:pos x="33" y="51"/>
                </a:cxn>
                <a:cxn ang="0">
                  <a:pos x="42" y="51"/>
                </a:cxn>
                <a:cxn ang="0">
                  <a:pos x="54" y="50"/>
                </a:cxn>
                <a:cxn ang="0">
                  <a:pos x="60" y="51"/>
                </a:cxn>
                <a:cxn ang="0">
                  <a:pos x="65" y="53"/>
                </a:cxn>
                <a:cxn ang="0">
                  <a:pos x="71" y="40"/>
                </a:cxn>
                <a:cxn ang="0">
                  <a:pos x="74" y="36"/>
                </a:cxn>
                <a:cxn ang="0">
                  <a:pos x="69" y="34"/>
                </a:cxn>
                <a:cxn ang="0">
                  <a:pos x="66" y="36"/>
                </a:cxn>
                <a:cxn ang="0">
                  <a:pos x="62" y="33"/>
                </a:cxn>
                <a:cxn ang="0">
                  <a:pos x="62" y="28"/>
                </a:cxn>
                <a:cxn ang="0">
                  <a:pos x="60" y="15"/>
                </a:cxn>
                <a:cxn ang="0">
                  <a:pos x="57" y="9"/>
                </a:cxn>
                <a:cxn ang="0">
                  <a:pos x="50" y="0"/>
                </a:cxn>
                <a:cxn ang="0">
                  <a:pos x="44" y="5"/>
                </a:cxn>
                <a:cxn ang="0">
                  <a:pos x="38" y="6"/>
                </a:cxn>
                <a:cxn ang="0">
                  <a:pos x="33" y="3"/>
                </a:cxn>
                <a:cxn ang="0">
                  <a:pos x="27" y="3"/>
                </a:cxn>
                <a:cxn ang="0">
                  <a:pos x="22" y="3"/>
                </a:cxn>
                <a:cxn ang="0">
                  <a:pos x="21" y="3"/>
                </a:cxn>
              </a:cxnLst>
              <a:rect l="0" t="0" r="r" b="b"/>
              <a:pathLst>
                <a:path w="74" h="54">
                  <a:moveTo>
                    <a:pt x="21" y="3"/>
                  </a:moveTo>
                  <a:cubicBezTo>
                    <a:pt x="18" y="8"/>
                    <a:pt x="16" y="5"/>
                    <a:pt x="15" y="6"/>
                  </a:cubicBezTo>
                  <a:cubicBezTo>
                    <a:pt x="13" y="8"/>
                    <a:pt x="15" y="8"/>
                    <a:pt x="12" y="11"/>
                  </a:cubicBezTo>
                  <a:cubicBezTo>
                    <a:pt x="9" y="14"/>
                    <a:pt x="12" y="14"/>
                    <a:pt x="10" y="15"/>
                  </a:cubicBezTo>
                  <a:cubicBezTo>
                    <a:pt x="9" y="19"/>
                    <a:pt x="6" y="23"/>
                    <a:pt x="6" y="23"/>
                  </a:cubicBezTo>
                  <a:cubicBezTo>
                    <a:pt x="4" y="23"/>
                    <a:pt x="4" y="22"/>
                    <a:pt x="3" y="23"/>
                  </a:cubicBezTo>
                  <a:cubicBezTo>
                    <a:pt x="3" y="23"/>
                    <a:pt x="4" y="23"/>
                    <a:pt x="3" y="23"/>
                  </a:cubicBezTo>
                  <a:cubicBezTo>
                    <a:pt x="1" y="23"/>
                    <a:pt x="0" y="23"/>
                    <a:pt x="0" y="25"/>
                  </a:cubicBezTo>
                  <a:cubicBezTo>
                    <a:pt x="1" y="28"/>
                    <a:pt x="4" y="28"/>
                    <a:pt x="3" y="30"/>
                  </a:cubicBezTo>
                  <a:cubicBezTo>
                    <a:pt x="3" y="34"/>
                    <a:pt x="10" y="34"/>
                    <a:pt x="9" y="36"/>
                  </a:cubicBezTo>
                  <a:cubicBezTo>
                    <a:pt x="7" y="39"/>
                    <a:pt x="9" y="42"/>
                    <a:pt x="13" y="42"/>
                  </a:cubicBezTo>
                  <a:cubicBezTo>
                    <a:pt x="16" y="44"/>
                    <a:pt x="15" y="40"/>
                    <a:pt x="16" y="40"/>
                  </a:cubicBezTo>
                  <a:cubicBezTo>
                    <a:pt x="22" y="45"/>
                    <a:pt x="13" y="42"/>
                    <a:pt x="18" y="47"/>
                  </a:cubicBezTo>
                  <a:cubicBezTo>
                    <a:pt x="24" y="50"/>
                    <a:pt x="18" y="50"/>
                    <a:pt x="19" y="51"/>
                  </a:cubicBezTo>
                  <a:cubicBezTo>
                    <a:pt x="21" y="53"/>
                    <a:pt x="22" y="50"/>
                    <a:pt x="25" y="51"/>
                  </a:cubicBezTo>
                  <a:cubicBezTo>
                    <a:pt x="30" y="54"/>
                    <a:pt x="30" y="51"/>
                    <a:pt x="33" y="51"/>
                  </a:cubicBezTo>
                  <a:cubicBezTo>
                    <a:pt x="36" y="53"/>
                    <a:pt x="39" y="54"/>
                    <a:pt x="42" y="51"/>
                  </a:cubicBezTo>
                  <a:cubicBezTo>
                    <a:pt x="45" y="50"/>
                    <a:pt x="53" y="47"/>
                    <a:pt x="54" y="50"/>
                  </a:cubicBezTo>
                  <a:cubicBezTo>
                    <a:pt x="56" y="51"/>
                    <a:pt x="57" y="48"/>
                    <a:pt x="60" y="51"/>
                  </a:cubicBezTo>
                  <a:cubicBezTo>
                    <a:pt x="60" y="53"/>
                    <a:pt x="63" y="53"/>
                    <a:pt x="65" y="53"/>
                  </a:cubicBezTo>
                  <a:cubicBezTo>
                    <a:pt x="65" y="45"/>
                    <a:pt x="66" y="42"/>
                    <a:pt x="71" y="40"/>
                  </a:cubicBezTo>
                  <a:cubicBezTo>
                    <a:pt x="74" y="40"/>
                    <a:pt x="74" y="39"/>
                    <a:pt x="74" y="36"/>
                  </a:cubicBezTo>
                  <a:cubicBezTo>
                    <a:pt x="73" y="33"/>
                    <a:pt x="69" y="34"/>
                    <a:pt x="69" y="34"/>
                  </a:cubicBezTo>
                  <a:cubicBezTo>
                    <a:pt x="68" y="36"/>
                    <a:pt x="66" y="34"/>
                    <a:pt x="66" y="36"/>
                  </a:cubicBezTo>
                  <a:cubicBezTo>
                    <a:pt x="65" y="37"/>
                    <a:pt x="63" y="36"/>
                    <a:pt x="62" y="33"/>
                  </a:cubicBezTo>
                  <a:cubicBezTo>
                    <a:pt x="60" y="31"/>
                    <a:pt x="62" y="33"/>
                    <a:pt x="62" y="28"/>
                  </a:cubicBezTo>
                  <a:cubicBezTo>
                    <a:pt x="60" y="25"/>
                    <a:pt x="65" y="20"/>
                    <a:pt x="60" y="15"/>
                  </a:cubicBezTo>
                  <a:cubicBezTo>
                    <a:pt x="56" y="11"/>
                    <a:pt x="59" y="11"/>
                    <a:pt x="57" y="9"/>
                  </a:cubicBezTo>
                  <a:cubicBezTo>
                    <a:pt x="54" y="8"/>
                    <a:pt x="54" y="0"/>
                    <a:pt x="50" y="0"/>
                  </a:cubicBezTo>
                  <a:cubicBezTo>
                    <a:pt x="47" y="1"/>
                    <a:pt x="48" y="3"/>
                    <a:pt x="44" y="5"/>
                  </a:cubicBezTo>
                  <a:cubicBezTo>
                    <a:pt x="39" y="5"/>
                    <a:pt x="39" y="5"/>
                    <a:pt x="38" y="6"/>
                  </a:cubicBezTo>
                  <a:cubicBezTo>
                    <a:pt x="36" y="8"/>
                    <a:pt x="35" y="3"/>
                    <a:pt x="33" y="3"/>
                  </a:cubicBezTo>
                  <a:cubicBezTo>
                    <a:pt x="30" y="5"/>
                    <a:pt x="30" y="3"/>
                    <a:pt x="27" y="3"/>
                  </a:cubicBezTo>
                  <a:cubicBezTo>
                    <a:pt x="24" y="3"/>
                    <a:pt x="22" y="1"/>
                    <a:pt x="22" y="3"/>
                  </a:cubicBezTo>
                  <a:cubicBezTo>
                    <a:pt x="21" y="5"/>
                    <a:pt x="21" y="3"/>
                    <a:pt x="21" y="3"/>
                  </a:cubicBezTo>
                </a:path>
              </a:pathLst>
            </a:custGeom>
            <a:grpFill/>
            <a:ln w="6350" cmpd="sng">
              <a:solidFill>
                <a:schemeClr val="bg1"/>
              </a:solidFill>
              <a:round/>
              <a:headEnd/>
              <a:tailEnd/>
            </a:ln>
          </p:spPr>
          <p:txBody>
            <a:bodyPr/>
            <a:lstStyle/>
            <a:p>
              <a:endParaRPr lang="en-GB"/>
            </a:p>
          </p:txBody>
        </p:sp>
        <p:sp>
          <p:nvSpPr>
            <p:cNvPr id="213" name="Freeform 161">
              <a:extLst>
                <a:ext uri="{FF2B5EF4-FFF2-40B4-BE49-F238E27FC236}">
                  <a16:creationId xmlns:a16="http://schemas.microsoft.com/office/drawing/2014/main" id="{4C05A3A0-5715-CD99-4EA2-4F3D84788E75}"/>
                </a:ext>
              </a:extLst>
            </p:cNvPr>
            <p:cNvSpPr>
              <a:spLocks noGrp="1" noRot="1" noMove="1" noResize="1" noEditPoints="1" noAdjustHandles="1" noChangeArrowheads="1" noChangeShapeType="1"/>
            </p:cNvSpPr>
            <p:nvPr/>
          </p:nvSpPr>
          <p:spPr bwMode="auto">
            <a:xfrm>
              <a:off x="5593988" y="3787831"/>
              <a:ext cx="77125" cy="78731"/>
            </a:xfrm>
            <a:custGeom>
              <a:avLst/>
              <a:gdLst/>
              <a:ahLst/>
              <a:cxnLst>
                <a:cxn ang="0">
                  <a:pos x="2" y="5"/>
                </a:cxn>
                <a:cxn ang="0">
                  <a:pos x="3" y="11"/>
                </a:cxn>
                <a:cxn ang="0">
                  <a:pos x="0" y="16"/>
                </a:cxn>
                <a:cxn ang="0">
                  <a:pos x="5" y="17"/>
                </a:cxn>
                <a:cxn ang="0">
                  <a:pos x="2" y="22"/>
                </a:cxn>
                <a:cxn ang="0">
                  <a:pos x="5" y="20"/>
                </a:cxn>
                <a:cxn ang="0">
                  <a:pos x="11" y="16"/>
                </a:cxn>
                <a:cxn ang="0">
                  <a:pos x="15" y="14"/>
                </a:cxn>
                <a:cxn ang="0">
                  <a:pos x="23" y="12"/>
                </a:cxn>
                <a:cxn ang="0">
                  <a:pos x="20" y="9"/>
                </a:cxn>
                <a:cxn ang="0">
                  <a:pos x="15" y="2"/>
                </a:cxn>
                <a:cxn ang="0">
                  <a:pos x="12" y="3"/>
                </a:cxn>
                <a:cxn ang="0">
                  <a:pos x="8" y="2"/>
                </a:cxn>
                <a:cxn ang="0">
                  <a:pos x="5" y="3"/>
                </a:cxn>
                <a:cxn ang="0">
                  <a:pos x="2" y="5"/>
                </a:cxn>
              </a:cxnLst>
              <a:rect l="0" t="0" r="r" b="b"/>
              <a:pathLst>
                <a:path w="25" h="25">
                  <a:moveTo>
                    <a:pt x="2" y="5"/>
                  </a:moveTo>
                  <a:cubicBezTo>
                    <a:pt x="5" y="8"/>
                    <a:pt x="5" y="9"/>
                    <a:pt x="3" y="11"/>
                  </a:cubicBezTo>
                  <a:cubicBezTo>
                    <a:pt x="2" y="11"/>
                    <a:pt x="3" y="14"/>
                    <a:pt x="0" y="16"/>
                  </a:cubicBezTo>
                  <a:cubicBezTo>
                    <a:pt x="0" y="20"/>
                    <a:pt x="9" y="16"/>
                    <a:pt x="5" y="17"/>
                  </a:cubicBezTo>
                  <a:cubicBezTo>
                    <a:pt x="2" y="20"/>
                    <a:pt x="2" y="19"/>
                    <a:pt x="2" y="22"/>
                  </a:cubicBezTo>
                  <a:cubicBezTo>
                    <a:pt x="0" y="25"/>
                    <a:pt x="2" y="22"/>
                    <a:pt x="5" y="20"/>
                  </a:cubicBezTo>
                  <a:cubicBezTo>
                    <a:pt x="8" y="17"/>
                    <a:pt x="9" y="19"/>
                    <a:pt x="11" y="16"/>
                  </a:cubicBezTo>
                  <a:cubicBezTo>
                    <a:pt x="14" y="9"/>
                    <a:pt x="14" y="16"/>
                    <a:pt x="15" y="14"/>
                  </a:cubicBezTo>
                  <a:cubicBezTo>
                    <a:pt x="18" y="11"/>
                    <a:pt x="21" y="16"/>
                    <a:pt x="23" y="12"/>
                  </a:cubicBezTo>
                  <a:cubicBezTo>
                    <a:pt x="25" y="9"/>
                    <a:pt x="23" y="11"/>
                    <a:pt x="20" y="9"/>
                  </a:cubicBezTo>
                  <a:cubicBezTo>
                    <a:pt x="15" y="6"/>
                    <a:pt x="15" y="5"/>
                    <a:pt x="15" y="2"/>
                  </a:cubicBezTo>
                  <a:cubicBezTo>
                    <a:pt x="14" y="2"/>
                    <a:pt x="14" y="3"/>
                    <a:pt x="12" y="3"/>
                  </a:cubicBezTo>
                  <a:cubicBezTo>
                    <a:pt x="11" y="3"/>
                    <a:pt x="9" y="0"/>
                    <a:pt x="8" y="2"/>
                  </a:cubicBezTo>
                  <a:cubicBezTo>
                    <a:pt x="6" y="3"/>
                    <a:pt x="5" y="0"/>
                    <a:pt x="5" y="3"/>
                  </a:cubicBezTo>
                  <a:cubicBezTo>
                    <a:pt x="3" y="5"/>
                    <a:pt x="2" y="3"/>
                    <a:pt x="2" y="5"/>
                  </a:cubicBezTo>
                </a:path>
              </a:pathLst>
            </a:custGeom>
            <a:grpFill/>
            <a:ln w="6350" cmpd="sng">
              <a:solidFill>
                <a:schemeClr val="bg1"/>
              </a:solidFill>
              <a:round/>
              <a:headEnd/>
              <a:tailEnd/>
            </a:ln>
          </p:spPr>
          <p:txBody>
            <a:bodyPr/>
            <a:lstStyle/>
            <a:p>
              <a:endParaRPr lang="en-GB"/>
            </a:p>
          </p:txBody>
        </p:sp>
        <p:sp>
          <p:nvSpPr>
            <p:cNvPr id="214" name="Freeform 162">
              <a:extLst>
                <a:ext uri="{FF2B5EF4-FFF2-40B4-BE49-F238E27FC236}">
                  <a16:creationId xmlns:a16="http://schemas.microsoft.com/office/drawing/2014/main" id="{CCD40F88-BB41-C320-D597-8A48A0F21C3C}"/>
                </a:ext>
              </a:extLst>
            </p:cNvPr>
            <p:cNvSpPr>
              <a:spLocks noGrp="1" noRot="1" noMove="1" noResize="1" noEditPoints="1" noAdjustHandles="1" noChangeArrowheads="1" noChangeShapeType="1"/>
            </p:cNvSpPr>
            <p:nvPr/>
          </p:nvSpPr>
          <p:spPr bwMode="auto">
            <a:xfrm>
              <a:off x="5528110" y="3130670"/>
              <a:ext cx="125329" cy="89979"/>
            </a:xfrm>
            <a:custGeom>
              <a:avLst/>
              <a:gdLst/>
              <a:ahLst/>
              <a:cxnLst>
                <a:cxn ang="0">
                  <a:pos x="7" y="18"/>
                </a:cxn>
                <a:cxn ang="0">
                  <a:pos x="1" y="15"/>
                </a:cxn>
                <a:cxn ang="0">
                  <a:pos x="1" y="9"/>
                </a:cxn>
                <a:cxn ang="0">
                  <a:pos x="4" y="4"/>
                </a:cxn>
                <a:cxn ang="0">
                  <a:pos x="13" y="3"/>
                </a:cxn>
                <a:cxn ang="0">
                  <a:pos x="18" y="1"/>
                </a:cxn>
                <a:cxn ang="0">
                  <a:pos x="27" y="3"/>
                </a:cxn>
                <a:cxn ang="0">
                  <a:pos x="36" y="3"/>
                </a:cxn>
                <a:cxn ang="0">
                  <a:pos x="35" y="8"/>
                </a:cxn>
                <a:cxn ang="0">
                  <a:pos x="32" y="15"/>
                </a:cxn>
                <a:cxn ang="0">
                  <a:pos x="33" y="22"/>
                </a:cxn>
                <a:cxn ang="0">
                  <a:pos x="32" y="28"/>
                </a:cxn>
                <a:cxn ang="0">
                  <a:pos x="26" y="28"/>
                </a:cxn>
                <a:cxn ang="0">
                  <a:pos x="20" y="25"/>
                </a:cxn>
                <a:cxn ang="0">
                  <a:pos x="15" y="22"/>
                </a:cxn>
                <a:cxn ang="0">
                  <a:pos x="7" y="25"/>
                </a:cxn>
                <a:cxn ang="0">
                  <a:pos x="7" y="18"/>
                </a:cxn>
              </a:cxnLst>
              <a:rect l="0" t="0" r="r" b="b"/>
              <a:pathLst>
                <a:path w="40" h="29">
                  <a:moveTo>
                    <a:pt x="7" y="18"/>
                  </a:moveTo>
                  <a:cubicBezTo>
                    <a:pt x="3" y="20"/>
                    <a:pt x="3" y="17"/>
                    <a:pt x="1" y="15"/>
                  </a:cubicBezTo>
                  <a:cubicBezTo>
                    <a:pt x="0" y="12"/>
                    <a:pt x="0" y="12"/>
                    <a:pt x="1" y="9"/>
                  </a:cubicBezTo>
                  <a:cubicBezTo>
                    <a:pt x="1" y="6"/>
                    <a:pt x="4" y="8"/>
                    <a:pt x="4" y="4"/>
                  </a:cubicBezTo>
                  <a:cubicBezTo>
                    <a:pt x="6" y="3"/>
                    <a:pt x="10" y="3"/>
                    <a:pt x="13" y="3"/>
                  </a:cubicBezTo>
                  <a:cubicBezTo>
                    <a:pt x="18" y="3"/>
                    <a:pt x="13" y="0"/>
                    <a:pt x="18" y="1"/>
                  </a:cubicBezTo>
                  <a:cubicBezTo>
                    <a:pt x="23" y="3"/>
                    <a:pt x="26" y="1"/>
                    <a:pt x="27" y="3"/>
                  </a:cubicBezTo>
                  <a:cubicBezTo>
                    <a:pt x="30" y="4"/>
                    <a:pt x="33" y="4"/>
                    <a:pt x="36" y="3"/>
                  </a:cubicBezTo>
                  <a:cubicBezTo>
                    <a:pt x="40" y="6"/>
                    <a:pt x="35" y="4"/>
                    <a:pt x="35" y="8"/>
                  </a:cubicBezTo>
                  <a:cubicBezTo>
                    <a:pt x="35" y="12"/>
                    <a:pt x="30" y="9"/>
                    <a:pt x="32" y="15"/>
                  </a:cubicBezTo>
                  <a:cubicBezTo>
                    <a:pt x="35" y="20"/>
                    <a:pt x="30" y="17"/>
                    <a:pt x="33" y="22"/>
                  </a:cubicBezTo>
                  <a:cubicBezTo>
                    <a:pt x="36" y="26"/>
                    <a:pt x="33" y="23"/>
                    <a:pt x="32" y="28"/>
                  </a:cubicBezTo>
                  <a:cubicBezTo>
                    <a:pt x="29" y="29"/>
                    <a:pt x="30" y="26"/>
                    <a:pt x="26" y="28"/>
                  </a:cubicBezTo>
                  <a:cubicBezTo>
                    <a:pt x="23" y="29"/>
                    <a:pt x="21" y="25"/>
                    <a:pt x="20" y="25"/>
                  </a:cubicBezTo>
                  <a:cubicBezTo>
                    <a:pt x="18" y="25"/>
                    <a:pt x="17" y="22"/>
                    <a:pt x="15" y="22"/>
                  </a:cubicBezTo>
                  <a:cubicBezTo>
                    <a:pt x="12" y="20"/>
                    <a:pt x="12" y="23"/>
                    <a:pt x="7" y="25"/>
                  </a:cubicBezTo>
                  <a:cubicBezTo>
                    <a:pt x="9" y="18"/>
                    <a:pt x="10" y="15"/>
                    <a:pt x="7" y="18"/>
                  </a:cubicBezTo>
                </a:path>
              </a:pathLst>
            </a:custGeom>
            <a:grpFill/>
            <a:ln w="6350" cmpd="sng">
              <a:solidFill>
                <a:schemeClr val="bg1"/>
              </a:solidFill>
              <a:round/>
              <a:headEnd/>
              <a:tailEnd/>
            </a:ln>
          </p:spPr>
          <p:txBody>
            <a:bodyPr/>
            <a:lstStyle/>
            <a:p>
              <a:endParaRPr lang="en-GB"/>
            </a:p>
          </p:txBody>
        </p:sp>
        <p:sp>
          <p:nvSpPr>
            <p:cNvPr id="215" name="Freeform 163">
              <a:extLst>
                <a:ext uri="{FF2B5EF4-FFF2-40B4-BE49-F238E27FC236}">
                  <a16:creationId xmlns:a16="http://schemas.microsoft.com/office/drawing/2014/main" id="{EFEA6C85-D2A3-BA59-F693-6DE17E2B487A}"/>
                </a:ext>
              </a:extLst>
            </p:cNvPr>
            <p:cNvSpPr>
              <a:spLocks noGrp="1" noRot="1" noMove="1" noResize="1" noEditPoints="1" noAdjustHandles="1" noChangeArrowheads="1" noChangeShapeType="1"/>
            </p:cNvSpPr>
            <p:nvPr/>
          </p:nvSpPr>
          <p:spPr bwMode="auto">
            <a:xfrm>
              <a:off x="5465447" y="3190120"/>
              <a:ext cx="187993" cy="99618"/>
            </a:xfrm>
            <a:custGeom>
              <a:avLst/>
              <a:gdLst/>
              <a:ahLst/>
              <a:cxnLst>
                <a:cxn ang="0">
                  <a:pos x="0" y="27"/>
                </a:cxn>
                <a:cxn ang="0">
                  <a:pos x="15" y="24"/>
                </a:cxn>
                <a:cxn ang="0">
                  <a:pos x="26" y="24"/>
                </a:cxn>
                <a:cxn ang="0">
                  <a:pos x="32" y="22"/>
                </a:cxn>
                <a:cxn ang="0">
                  <a:pos x="35" y="26"/>
                </a:cxn>
                <a:cxn ang="0">
                  <a:pos x="46" y="32"/>
                </a:cxn>
                <a:cxn ang="0">
                  <a:pos x="53" y="30"/>
                </a:cxn>
                <a:cxn ang="0">
                  <a:pos x="58" y="27"/>
                </a:cxn>
                <a:cxn ang="0">
                  <a:pos x="56" y="21"/>
                </a:cxn>
                <a:cxn ang="0">
                  <a:pos x="55" y="18"/>
                </a:cxn>
                <a:cxn ang="0">
                  <a:pos x="55" y="13"/>
                </a:cxn>
                <a:cxn ang="0">
                  <a:pos x="52" y="8"/>
                </a:cxn>
                <a:cxn ang="0">
                  <a:pos x="46" y="8"/>
                </a:cxn>
                <a:cxn ang="0">
                  <a:pos x="40" y="5"/>
                </a:cxn>
                <a:cxn ang="0">
                  <a:pos x="35" y="2"/>
                </a:cxn>
                <a:cxn ang="0">
                  <a:pos x="27" y="5"/>
                </a:cxn>
                <a:cxn ang="0">
                  <a:pos x="24" y="15"/>
                </a:cxn>
                <a:cxn ang="0">
                  <a:pos x="15" y="10"/>
                </a:cxn>
                <a:cxn ang="0">
                  <a:pos x="12" y="7"/>
                </a:cxn>
                <a:cxn ang="0">
                  <a:pos x="4" y="10"/>
                </a:cxn>
                <a:cxn ang="0">
                  <a:pos x="4" y="13"/>
                </a:cxn>
                <a:cxn ang="0">
                  <a:pos x="1" y="19"/>
                </a:cxn>
                <a:cxn ang="0">
                  <a:pos x="0" y="27"/>
                </a:cxn>
              </a:cxnLst>
              <a:rect l="0" t="0" r="r" b="b"/>
              <a:pathLst>
                <a:path w="60" h="32">
                  <a:moveTo>
                    <a:pt x="0" y="27"/>
                  </a:moveTo>
                  <a:cubicBezTo>
                    <a:pt x="7" y="22"/>
                    <a:pt x="9" y="22"/>
                    <a:pt x="15" y="24"/>
                  </a:cubicBezTo>
                  <a:cubicBezTo>
                    <a:pt x="21" y="24"/>
                    <a:pt x="23" y="22"/>
                    <a:pt x="26" y="24"/>
                  </a:cubicBezTo>
                  <a:cubicBezTo>
                    <a:pt x="30" y="26"/>
                    <a:pt x="30" y="22"/>
                    <a:pt x="32" y="22"/>
                  </a:cubicBezTo>
                  <a:cubicBezTo>
                    <a:pt x="33" y="24"/>
                    <a:pt x="30" y="26"/>
                    <a:pt x="35" y="26"/>
                  </a:cubicBezTo>
                  <a:cubicBezTo>
                    <a:pt x="40" y="26"/>
                    <a:pt x="41" y="30"/>
                    <a:pt x="46" y="32"/>
                  </a:cubicBezTo>
                  <a:cubicBezTo>
                    <a:pt x="50" y="29"/>
                    <a:pt x="52" y="32"/>
                    <a:pt x="53" y="30"/>
                  </a:cubicBezTo>
                  <a:cubicBezTo>
                    <a:pt x="55" y="27"/>
                    <a:pt x="55" y="27"/>
                    <a:pt x="58" y="27"/>
                  </a:cubicBezTo>
                  <a:cubicBezTo>
                    <a:pt x="58" y="27"/>
                    <a:pt x="60" y="24"/>
                    <a:pt x="56" y="21"/>
                  </a:cubicBezTo>
                  <a:cubicBezTo>
                    <a:pt x="55" y="18"/>
                    <a:pt x="56" y="18"/>
                    <a:pt x="55" y="18"/>
                  </a:cubicBezTo>
                  <a:cubicBezTo>
                    <a:pt x="53" y="18"/>
                    <a:pt x="55" y="15"/>
                    <a:pt x="55" y="13"/>
                  </a:cubicBezTo>
                  <a:cubicBezTo>
                    <a:pt x="56" y="11"/>
                    <a:pt x="53" y="11"/>
                    <a:pt x="52" y="8"/>
                  </a:cubicBezTo>
                  <a:cubicBezTo>
                    <a:pt x="49" y="10"/>
                    <a:pt x="50" y="7"/>
                    <a:pt x="46" y="8"/>
                  </a:cubicBezTo>
                  <a:cubicBezTo>
                    <a:pt x="43" y="10"/>
                    <a:pt x="41" y="5"/>
                    <a:pt x="40" y="5"/>
                  </a:cubicBezTo>
                  <a:cubicBezTo>
                    <a:pt x="38" y="5"/>
                    <a:pt x="37" y="2"/>
                    <a:pt x="35" y="2"/>
                  </a:cubicBezTo>
                  <a:cubicBezTo>
                    <a:pt x="32" y="0"/>
                    <a:pt x="32" y="3"/>
                    <a:pt x="27" y="5"/>
                  </a:cubicBezTo>
                  <a:cubicBezTo>
                    <a:pt x="26" y="8"/>
                    <a:pt x="30" y="13"/>
                    <a:pt x="24" y="15"/>
                  </a:cubicBezTo>
                  <a:cubicBezTo>
                    <a:pt x="17" y="18"/>
                    <a:pt x="20" y="11"/>
                    <a:pt x="15" y="10"/>
                  </a:cubicBezTo>
                  <a:cubicBezTo>
                    <a:pt x="10" y="8"/>
                    <a:pt x="15" y="5"/>
                    <a:pt x="12" y="7"/>
                  </a:cubicBezTo>
                  <a:cubicBezTo>
                    <a:pt x="7" y="8"/>
                    <a:pt x="6" y="8"/>
                    <a:pt x="4" y="10"/>
                  </a:cubicBezTo>
                  <a:cubicBezTo>
                    <a:pt x="4" y="11"/>
                    <a:pt x="3" y="11"/>
                    <a:pt x="4" y="13"/>
                  </a:cubicBezTo>
                  <a:cubicBezTo>
                    <a:pt x="4" y="16"/>
                    <a:pt x="1" y="16"/>
                    <a:pt x="1" y="19"/>
                  </a:cubicBezTo>
                  <a:cubicBezTo>
                    <a:pt x="0" y="22"/>
                    <a:pt x="0" y="24"/>
                    <a:pt x="0" y="27"/>
                  </a:cubicBezTo>
                </a:path>
              </a:pathLst>
            </a:custGeom>
            <a:grpFill/>
            <a:ln w="6350" cmpd="sng">
              <a:solidFill>
                <a:schemeClr val="bg1"/>
              </a:solidFill>
              <a:round/>
              <a:headEnd/>
              <a:tailEnd/>
            </a:ln>
          </p:spPr>
          <p:txBody>
            <a:bodyPr/>
            <a:lstStyle/>
            <a:p>
              <a:endParaRPr lang="en-GB"/>
            </a:p>
          </p:txBody>
        </p:sp>
        <p:sp>
          <p:nvSpPr>
            <p:cNvPr id="216" name="Freeform 164">
              <a:extLst>
                <a:ext uri="{FF2B5EF4-FFF2-40B4-BE49-F238E27FC236}">
                  <a16:creationId xmlns:a16="http://schemas.microsoft.com/office/drawing/2014/main" id="{6CB55238-86ED-2F7E-D882-3EB53FBC7032}"/>
                </a:ext>
              </a:extLst>
            </p:cNvPr>
            <p:cNvSpPr>
              <a:spLocks noGrp="1" noRot="1" noMove="1" noResize="1" noEditPoints="1" noAdjustHandles="1" noChangeArrowheads="1" noChangeShapeType="1"/>
            </p:cNvSpPr>
            <p:nvPr/>
          </p:nvSpPr>
          <p:spPr bwMode="auto">
            <a:xfrm>
              <a:off x="5465447" y="3259210"/>
              <a:ext cx="147824" cy="109260"/>
            </a:xfrm>
            <a:custGeom>
              <a:avLst/>
              <a:gdLst/>
              <a:ahLst/>
              <a:cxnLst>
                <a:cxn ang="0">
                  <a:pos x="46" y="10"/>
                </a:cxn>
                <a:cxn ang="0">
                  <a:pos x="46" y="16"/>
                </a:cxn>
                <a:cxn ang="0">
                  <a:pos x="38" y="22"/>
                </a:cxn>
                <a:cxn ang="0">
                  <a:pos x="38" y="29"/>
                </a:cxn>
                <a:cxn ang="0">
                  <a:pos x="32" y="30"/>
                </a:cxn>
                <a:cxn ang="0">
                  <a:pos x="21" y="32"/>
                </a:cxn>
                <a:cxn ang="0">
                  <a:pos x="15" y="27"/>
                </a:cxn>
                <a:cxn ang="0">
                  <a:pos x="13" y="19"/>
                </a:cxn>
                <a:cxn ang="0">
                  <a:pos x="3" y="16"/>
                </a:cxn>
                <a:cxn ang="0">
                  <a:pos x="1" y="10"/>
                </a:cxn>
                <a:cxn ang="0">
                  <a:pos x="0" y="5"/>
                </a:cxn>
                <a:cxn ang="0">
                  <a:pos x="15" y="2"/>
                </a:cxn>
                <a:cxn ang="0">
                  <a:pos x="26" y="2"/>
                </a:cxn>
                <a:cxn ang="0">
                  <a:pos x="32" y="0"/>
                </a:cxn>
                <a:cxn ang="0">
                  <a:pos x="35" y="3"/>
                </a:cxn>
                <a:cxn ang="0">
                  <a:pos x="46" y="10"/>
                </a:cxn>
              </a:cxnLst>
              <a:rect l="0" t="0" r="r" b="b"/>
              <a:pathLst>
                <a:path w="47" h="35">
                  <a:moveTo>
                    <a:pt x="46" y="10"/>
                  </a:moveTo>
                  <a:cubicBezTo>
                    <a:pt x="42" y="18"/>
                    <a:pt x="47" y="13"/>
                    <a:pt x="46" y="16"/>
                  </a:cubicBezTo>
                  <a:cubicBezTo>
                    <a:pt x="44" y="19"/>
                    <a:pt x="42" y="16"/>
                    <a:pt x="38" y="22"/>
                  </a:cubicBezTo>
                  <a:cubicBezTo>
                    <a:pt x="35" y="27"/>
                    <a:pt x="41" y="27"/>
                    <a:pt x="38" y="29"/>
                  </a:cubicBezTo>
                  <a:cubicBezTo>
                    <a:pt x="36" y="32"/>
                    <a:pt x="38" y="24"/>
                    <a:pt x="32" y="30"/>
                  </a:cubicBezTo>
                  <a:cubicBezTo>
                    <a:pt x="27" y="35"/>
                    <a:pt x="26" y="30"/>
                    <a:pt x="21" y="32"/>
                  </a:cubicBezTo>
                  <a:cubicBezTo>
                    <a:pt x="21" y="29"/>
                    <a:pt x="16" y="25"/>
                    <a:pt x="15" y="27"/>
                  </a:cubicBezTo>
                  <a:cubicBezTo>
                    <a:pt x="13" y="22"/>
                    <a:pt x="16" y="21"/>
                    <a:pt x="13" y="19"/>
                  </a:cubicBezTo>
                  <a:cubicBezTo>
                    <a:pt x="10" y="16"/>
                    <a:pt x="13" y="21"/>
                    <a:pt x="3" y="16"/>
                  </a:cubicBezTo>
                  <a:cubicBezTo>
                    <a:pt x="3" y="14"/>
                    <a:pt x="3" y="11"/>
                    <a:pt x="1" y="10"/>
                  </a:cubicBezTo>
                  <a:cubicBezTo>
                    <a:pt x="0" y="8"/>
                    <a:pt x="0" y="8"/>
                    <a:pt x="0" y="5"/>
                  </a:cubicBezTo>
                  <a:cubicBezTo>
                    <a:pt x="7" y="0"/>
                    <a:pt x="9" y="0"/>
                    <a:pt x="15" y="2"/>
                  </a:cubicBezTo>
                  <a:cubicBezTo>
                    <a:pt x="21" y="2"/>
                    <a:pt x="23" y="0"/>
                    <a:pt x="26" y="2"/>
                  </a:cubicBezTo>
                  <a:cubicBezTo>
                    <a:pt x="30" y="3"/>
                    <a:pt x="30" y="0"/>
                    <a:pt x="32" y="0"/>
                  </a:cubicBezTo>
                  <a:cubicBezTo>
                    <a:pt x="33" y="2"/>
                    <a:pt x="30" y="3"/>
                    <a:pt x="35" y="3"/>
                  </a:cubicBezTo>
                  <a:cubicBezTo>
                    <a:pt x="39" y="3"/>
                    <a:pt x="41" y="8"/>
                    <a:pt x="46" y="10"/>
                  </a:cubicBezTo>
                </a:path>
              </a:pathLst>
            </a:custGeom>
            <a:grpFill/>
            <a:ln w="6350" cmpd="sng">
              <a:solidFill>
                <a:schemeClr val="bg1"/>
              </a:solidFill>
              <a:round/>
              <a:headEnd/>
              <a:tailEnd/>
            </a:ln>
          </p:spPr>
          <p:txBody>
            <a:bodyPr/>
            <a:lstStyle/>
            <a:p>
              <a:endParaRPr lang="en-GB"/>
            </a:p>
          </p:txBody>
        </p:sp>
        <p:sp>
          <p:nvSpPr>
            <p:cNvPr id="217" name="Freeform 165">
              <a:extLst>
                <a:ext uri="{FF2B5EF4-FFF2-40B4-BE49-F238E27FC236}">
                  <a16:creationId xmlns:a16="http://schemas.microsoft.com/office/drawing/2014/main" id="{9380704F-F4E2-1247-D0E1-12529B49AC73}"/>
                </a:ext>
              </a:extLst>
            </p:cNvPr>
            <p:cNvSpPr>
              <a:spLocks noGrp="1" noRot="1" noMove="1" noResize="1" noEditPoints="1" noAdjustHandles="1" noChangeArrowheads="1" noChangeShapeType="1"/>
            </p:cNvSpPr>
            <p:nvPr/>
          </p:nvSpPr>
          <p:spPr bwMode="auto">
            <a:xfrm>
              <a:off x="5513650" y="3268851"/>
              <a:ext cx="252265" cy="196024"/>
            </a:xfrm>
            <a:custGeom>
              <a:avLst/>
              <a:gdLst/>
              <a:ahLst/>
              <a:cxnLst>
                <a:cxn ang="0">
                  <a:pos x="70" y="50"/>
                </a:cxn>
                <a:cxn ang="0">
                  <a:pos x="63" y="58"/>
                </a:cxn>
                <a:cxn ang="0">
                  <a:pos x="60" y="60"/>
                </a:cxn>
                <a:cxn ang="0">
                  <a:pos x="54" y="60"/>
                </a:cxn>
                <a:cxn ang="0">
                  <a:pos x="47" y="58"/>
                </a:cxn>
                <a:cxn ang="0">
                  <a:pos x="40" y="57"/>
                </a:cxn>
                <a:cxn ang="0">
                  <a:pos x="32" y="55"/>
                </a:cxn>
                <a:cxn ang="0">
                  <a:pos x="17" y="54"/>
                </a:cxn>
                <a:cxn ang="0">
                  <a:pos x="9" y="57"/>
                </a:cxn>
                <a:cxn ang="0">
                  <a:pos x="6" y="58"/>
                </a:cxn>
                <a:cxn ang="0">
                  <a:pos x="3" y="50"/>
                </a:cxn>
                <a:cxn ang="0">
                  <a:pos x="8" y="46"/>
                </a:cxn>
                <a:cxn ang="0">
                  <a:pos x="6" y="29"/>
                </a:cxn>
                <a:cxn ang="0">
                  <a:pos x="17" y="27"/>
                </a:cxn>
                <a:cxn ang="0">
                  <a:pos x="23" y="25"/>
                </a:cxn>
                <a:cxn ang="0">
                  <a:pos x="23" y="19"/>
                </a:cxn>
                <a:cxn ang="0">
                  <a:pos x="31" y="13"/>
                </a:cxn>
                <a:cxn ang="0">
                  <a:pos x="31" y="7"/>
                </a:cxn>
                <a:cxn ang="0">
                  <a:pos x="38" y="5"/>
                </a:cxn>
                <a:cxn ang="0">
                  <a:pos x="43" y="2"/>
                </a:cxn>
                <a:cxn ang="0">
                  <a:pos x="49" y="3"/>
                </a:cxn>
                <a:cxn ang="0">
                  <a:pos x="55" y="7"/>
                </a:cxn>
                <a:cxn ang="0">
                  <a:pos x="61" y="7"/>
                </a:cxn>
                <a:cxn ang="0">
                  <a:pos x="64" y="10"/>
                </a:cxn>
                <a:cxn ang="0">
                  <a:pos x="64" y="16"/>
                </a:cxn>
                <a:cxn ang="0">
                  <a:pos x="66" y="22"/>
                </a:cxn>
                <a:cxn ang="0">
                  <a:pos x="72" y="29"/>
                </a:cxn>
                <a:cxn ang="0">
                  <a:pos x="76" y="33"/>
                </a:cxn>
                <a:cxn ang="0">
                  <a:pos x="78" y="36"/>
                </a:cxn>
                <a:cxn ang="0">
                  <a:pos x="70" y="38"/>
                </a:cxn>
                <a:cxn ang="0">
                  <a:pos x="69" y="41"/>
                </a:cxn>
                <a:cxn ang="0">
                  <a:pos x="70" y="50"/>
                </a:cxn>
              </a:cxnLst>
              <a:rect l="0" t="0" r="r" b="b"/>
              <a:pathLst>
                <a:path w="81" h="63">
                  <a:moveTo>
                    <a:pt x="70" y="50"/>
                  </a:moveTo>
                  <a:cubicBezTo>
                    <a:pt x="64" y="50"/>
                    <a:pt x="63" y="54"/>
                    <a:pt x="63" y="58"/>
                  </a:cubicBezTo>
                  <a:cubicBezTo>
                    <a:pt x="63" y="63"/>
                    <a:pt x="61" y="63"/>
                    <a:pt x="60" y="60"/>
                  </a:cubicBezTo>
                  <a:cubicBezTo>
                    <a:pt x="58" y="60"/>
                    <a:pt x="55" y="60"/>
                    <a:pt x="54" y="60"/>
                  </a:cubicBezTo>
                  <a:cubicBezTo>
                    <a:pt x="50" y="61"/>
                    <a:pt x="52" y="55"/>
                    <a:pt x="47" y="58"/>
                  </a:cubicBezTo>
                  <a:cubicBezTo>
                    <a:pt x="44" y="61"/>
                    <a:pt x="49" y="57"/>
                    <a:pt x="40" y="57"/>
                  </a:cubicBezTo>
                  <a:cubicBezTo>
                    <a:pt x="34" y="57"/>
                    <a:pt x="37" y="55"/>
                    <a:pt x="32" y="55"/>
                  </a:cubicBezTo>
                  <a:cubicBezTo>
                    <a:pt x="29" y="57"/>
                    <a:pt x="28" y="52"/>
                    <a:pt x="17" y="54"/>
                  </a:cubicBezTo>
                  <a:cubicBezTo>
                    <a:pt x="8" y="55"/>
                    <a:pt x="12" y="58"/>
                    <a:pt x="9" y="57"/>
                  </a:cubicBezTo>
                  <a:cubicBezTo>
                    <a:pt x="8" y="57"/>
                    <a:pt x="6" y="58"/>
                    <a:pt x="6" y="58"/>
                  </a:cubicBezTo>
                  <a:cubicBezTo>
                    <a:pt x="5" y="55"/>
                    <a:pt x="9" y="52"/>
                    <a:pt x="3" y="50"/>
                  </a:cubicBezTo>
                  <a:cubicBezTo>
                    <a:pt x="0" y="49"/>
                    <a:pt x="5" y="46"/>
                    <a:pt x="8" y="46"/>
                  </a:cubicBezTo>
                  <a:cubicBezTo>
                    <a:pt x="11" y="44"/>
                    <a:pt x="8" y="38"/>
                    <a:pt x="6" y="29"/>
                  </a:cubicBezTo>
                  <a:cubicBezTo>
                    <a:pt x="11" y="27"/>
                    <a:pt x="12" y="32"/>
                    <a:pt x="17" y="27"/>
                  </a:cubicBezTo>
                  <a:cubicBezTo>
                    <a:pt x="23" y="21"/>
                    <a:pt x="21" y="29"/>
                    <a:pt x="23" y="25"/>
                  </a:cubicBezTo>
                  <a:cubicBezTo>
                    <a:pt x="26" y="24"/>
                    <a:pt x="20" y="24"/>
                    <a:pt x="23" y="19"/>
                  </a:cubicBezTo>
                  <a:cubicBezTo>
                    <a:pt x="28" y="13"/>
                    <a:pt x="29" y="16"/>
                    <a:pt x="31" y="13"/>
                  </a:cubicBezTo>
                  <a:cubicBezTo>
                    <a:pt x="32" y="10"/>
                    <a:pt x="28" y="14"/>
                    <a:pt x="31" y="7"/>
                  </a:cubicBezTo>
                  <a:cubicBezTo>
                    <a:pt x="35" y="3"/>
                    <a:pt x="37" y="7"/>
                    <a:pt x="38" y="5"/>
                  </a:cubicBezTo>
                  <a:cubicBezTo>
                    <a:pt x="40" y="2"/>
                    <a:pt x="40" y="2"/>
                    <a:pt x="43" y="2"/>
                  </a:cubicBezTo>
                  <a:cubicBezTo>
                    <a:pt x="47" y="0"/>
                    <a:pt x="44" y="3"/>
                    <a:pt x="49" y="3"/>
                  </a:cubicBezTo>
                  <a:cubicBezTo>
                    <a:pt x="55" y="2"/>
                    <a:pt x="50" y="8"/>
                    <a:pt x="55" y="7"/>
                  </a:cubicBezTo>
                  <a:cubicBezTo>
                    <a:pt x="58" y="3"/>
                    <a:pt x="61" y="5"/>
                    <a:pt x="61" y="7"/>
                  </a:cubicBezTo>
                  <a:cubicBezTo>
                    <a:pt x="63" y="8"/>
                    <a:pt x="66" y="7"/>
                    <a:pt x="64" y="10"/>
                  </a:cubicBezTo>
                  <a:cubicBezTo>
                    <a:pt x="63" y="14"/>
                    <a:pt x="67" y="14"/>
                    <a:pt x="64" y="16"/>
                  </a:cubicBezTo>
                  <a:cubicBezTo>
                    <a:pt x="61" y="19"/>
                    <a:pt x="66" y="18"/>
                    <a:pt x="66" y="22"/>
                  </a:cubicBezTo>
                  <a:cubicBezTo>
                    <a:pt x="67" y="29"/>
                    <a:pt x="73" y="27"/>
                    <a:pt x="72" y="29"/>
                  </a:cubicBezTo>
                  <a:cubicBezTo>
                    <a:pt x="69" y="33"/>
                    <a:pt x="76" y="29"/>
                    <a:pt x="76" y="33"/>
                  </a:cubicBezTo>
                  <a:cubicBezTo>
                    <a:pt x="76" y="35"/>
                    <a:pt x="81" y="35"/>
                    <a:pt x="78" y="36"/>
                  </a:cubicBezTo>
                  <a:cubicBezTo>
                    <a:pt x="75" y="38"/>
                    <a:pt x="75" y="41"/>
                    <a:pt x="70" y="38"/>
                  </a:cubicBezTo>
                  <a:cubicBezTo>
                    <a:pt x="69" y="36"/>
                    <a:pt x="67" y="39"/>
                    <a:pt x="69" y="41"/>
                  </a:cubicBezTo>
                  <a:cubicBezTo>
                    <a:pt x="72" y="46"/>
                    <a:pt x="67" y="46"/>
                    <a:pt x="70" y="50"/>
                  </a:cubicBezTo>
                </a:path>
              </a:pathLst>
            </a:custGeom>
            <a:grpFill/>
            <a:ln w="6350" cmpd="sng">
              <a:solidFill>
                <a:schemeClr val="bg1"/>
              </a:solidFill>
              <a:round/>
              <a:headEnd/>
              <a:tailEnd/>
            </a:ln>
          </p:spPr>
          <p:txBody>
            <a:bodyPr/>
            <a:lstStyle/>
            <a:p>
              <a:endParaRPr lang="en-GB"/>
            </a:p>
          </p:txBody>
        </p:sp>
        <p:sp>
          <p:nvSpPr>
            <p:cNvPr id="218" name="Freeform 166">
              <a:extLst>
                <a:ext uri="{FF2B5EF4-FFF2-40B4-BE49-F238E27FC236}">
                  <a16:creationId xmlns:a16="http://schemas.microsoft.com/office/drawing/2014/main" id="{60D9056A-7806-6C8D-D343-7FDF7C47E7A8}"/>
                </a:ext>
              </a:extLst>
            </p:cNvPr>
            <p:cNvSpPr>
              <a:spLocks noGrp="1" noRot="1" noMove="1" noResize="1" noEditPoints="1" noAdjustHandles="1" noChangeArrowheads="1" noChangeShapeType="1"/>
            </p:cNvSpPr>
            <p:nvPr/>
          </p:nvSpPr>
          <p:spPr bwMode="auto">
            <a:xfrm>
              <a:off x="5291914" y="3323481"/>
              <a:ext cx="265119" cy="221731"/>
            </a:xfrm>
            <a:custGeom>
              <a:avLst/>
              <a:gdLst/>
              <a:ahLst/>
              <a:cxnLst>
                <a:cxn ang="0">
                  <a:pos x="77" y="40"/>
                </a:cxn>
                <a:cxn ang="0">
                  <a:pos x="79" y="47"/>
                </a:cxn>
                <a:cxn ang="0">
                  <a:pos x="80" y="50"/>
                </a:cxn>
                <a:cxn ang="0">
                  <a:pos x="79" y="54"/>
                </a:cxn>
                <a:cxn ang="0">
                  <a:pos x="71" y="62"/>
                </a:cxn>
                <a:cxn ang="0">
                  <a:pos x="71" y="68"/>
                </a:cxn>
                <a:cxn ang="0">
                  <a:pos x="68" y="70"/>
                </a:cxn>
                <a:cxn ang="0">
                  <a:pos x="63" y="67"/>
                </a:cxn>
                <a:cxn ang="0">
                  <a:pos x="53" y="65"/>
                </a:cxn>
                <a:cxn ang="0">
                  <a:pos x="48" y="68"/>
                </a:cxn>
                <a:cxn ang="0">
                  <a:pos x="47" y="67"/>
                </a:cxn>
                <a:cxn ang="0">
                  <a:pos x="42" y="65"/>
                </a:cxn>
                <a:cxn ang="0">
                  <a:pos x="41" y="65"/>
                </a:cxn>
                <a:cxn ang="0">
                  <a:pos x="39" y="65"/>
                </a:cxn>
                <a:cxn ang="0">
                  <a:pos x="35" y="59"/>
                </a:cxn>
                <a:cxn ang="0">
                  <a:pos x="30" y="57"/>
                </a:cxn>
                <a:cxn ang="0">
                  <a:pos x="28" y="56"/>
                </a:cxn>
                <a:cxn ang="0">
                  <a:pos x="24" y="54"/>
                </a:cxn>
                <a:cxn ang="0">
                  <a:pos x="21" y="56"/>
                </a:cxn>
                <a:cxn ang="0">
                  <a:pos x="21" y="51"/>
                </a:cxn>
                <a:cxn ang="0">
                  <a:pos x="15" y="50"/>
                </a:cxn>
                <a:cxn ang="0">
                  <a:pos x="9" y="48"/>
                </a:cxn>
                <a:cxn ang="0">
                  <a:pos x="6" y="39"/>
                </a:cxn>
                <a:cxn ang="0">
                  <a:pos x="6" y="31"/>
                </a:cxn>
                <a:cxn ang="0">
                  <a:pos x="4" y="26"/>
                </a:cxn>
                <a:cxn ang="0">
                  <a:pos x="3" y="14"/>
                </a:cxn>
                <a:cxn ang="0">
                  <a:pos x="6" y="14"/>
                </a:cxn>
                <a:cxn ang="0">
                  <a:pos x="6" y="12"/>
                </a:cxn>
                <a:cxn ang="0">
                  <a:pos x="3" y="12"/>
                </a:cxn>
                <a:cxn ang="0">
                  <a:pos x="3" y="11"/>
                </a:cxn>
                <a:cxn ang="0">
                  <a:pos x="15" y="8"/>
                </a:cxn>
                <a:cxn ang="0">
                  <a:pos x="22" y="3"/>
                </a:cxn>
                <a:cxn ang="0">
                  <a:pos x="30" y="0"/>
                </a:cxn>
                <a:cxn ang="0">
                  <a:pos x="39" y="3"/>
                </a:cxn>
                <a:cxn ang="0">
                  <a:pos x="38" y="3"/>
                </a:cxn>
                <a:cxn ang="0">
                  <a:pos x="38" y="5"/>
                </a:cxn>
                <a:cxn ang="0">
                  <a:pos x="45" y="5"/>
                </a:cxn>
                <a:cxn ang="0">
                  <a:pos x="71" y="6"/>
                </a:cxn>
                <a:cxn ang="0">
                  <a:pos x="77" y="11"/>
                </a:cxn>
                <a:cxn ang="0">
                  <a:pos x="79" y="28"/>
                </a:cxn>
                <a:cxn ang="0">
                  <a:pos x="74" y="33"/>
                </a:cxn>
                <a:cxn ang="0">
                  <a:pos x="77" y="40"/>
                </a:cxn>
              </a:cxnLst>
              <a:rect l="0" t="0" r="r" b="b"/>
              <a:pathLst>
                <a:path w="85" h="71">
                  <a:moveTo>
                    <a:pt x="77" y="40"/>
                  </a:moveTo>
                  <a:cubicBezTo>
                    <a:pt x="79" y="43"/>
                    <a:pt x="76" y="42"/>
                    <a:pt x="79" y="47"/>
                  </a:cubicBezTo>
                  <a:cubicBezTo>
                    <a:pt x="85" y="51"/>
                    <a:pt x="79" y="48"/>
                    <a:pt x="80" y="50"/>
                  </a:cubicBezTo>
                  <a:cubicBezTo>
                    <a:pt x="82" y="51"/>
                    <a:pt x="83" y="53"/>
                    <a:pt x="79" y="54"/>
                  </a:cubicBezTo>
                  <a:cubicBezTo>
                    <a:pt x="77" y="54"/>
                    <a:pt x="72" y="59"/>
                    <a:pt x="71" y="62"/>
                  </a:cubicBezTo>
                  <a:cubicBezTo>
                    <a:pt x="68" y="65"/>
                    <a:pt x="71" y="67"/>
                    <a:pt x="71" y="68"/>
                  </a:cubicBezTo>
                  <a:cubicBezTo>
                    <a:pt x="69" y="70"/>
                    <a:pt x="74" y="71"/>
                    <a:pt x="68" y="70"/>
                  </a:cubicBezTo>
                  <a:cubicBezTo>
                    <a:pt x="63" y="68"/>
                    <a:pt x="65" y="67"/>
                    <a:pt x="63" y="67"/>
                  </a:cubicBezTo>
                  <a:cubicBezTo>
                    <a:pt x="59" y="65"/>
                    <a:pt x="54" y="65"/>
                    <a:pt x="53" y="65"/>
                  </a:cubicBezTo>
                  <a:cubicBezTo>
                    <a:pt x="50" y="65"/>
                    <a:pt x="50" y="70"/>
                    <a:pt x="48" y="68"/>
                  </a:cubicBezTo>
                  <a:cubicBezTo>
                    <a:pt x="48" y="68"/>
                    <a:pt x="47" y="68"/>
                    <a:pt x="47" y="67"/>
                  </a:cubicBezTo>
                  <a:cubicBezTo>
                    <a:pt x="48" y="64"/>
                    <a:pt x="44" y="62"/>
                    <a:pt x="42" y="65"/>
                  </a:cubicBezTo>
                  <a:cubicBezTo>
                    <a:pt x="42" y="67"/>
                    <a:pt x="41" y="67"/>
                    <a:pt x="41" y="65"/>
                  </a:cubicBezTo>
                  <a:cubicBezTo>
                    <a:pt x="41" y="65"/>
                    <a:pt x="41" y="65"/>
                    <a:pt x="39" y="65"/>
                  </a:cubicBezTo>
                  <a:cubicBezTo>
                    <a:pt x="39" y="62"/>
                    <a:pt x="38" y="61"/>
                    <a:pt x="35" y="59"/>
                  </a:cubicBezTo>
                  <a:cubicBezTo>
                    <a:pt x="32" y="57"/>
                    <a:pt x="33" y="59"/>
                    <a:pt x="30" y="57"/>
                  </a:cubicBezTo>
                  <a:cubicBezTo>
                    <a:pt x="28" y="56"/>
                    <a:pt x="32" y="56"/>
                    <a:pt x="28" y="56"/>
                  </a:cubicBezTo>
                  <a:cubicBezTo>
                    <a:pt x="25" y="54"/>
                    <a:pt x="22" y="53"/>
                    <a:pt x="24" y="54"/>
                  </a:cubicBezTo>
                  <a:cubicBezTo>
                    <a:pt x="25" y="56"/>
                    <a:pt x="24" y="59"/>
                    <a:pt x="21" y="56"/>
                  </a:cubicBezTo>
                  <a:cubicBezTo>
                    <a:pt x="16" y="51"/>
                    <a:pt x="21" y="53"/>
                    <a:pt x="21" y="51"/>
                  </a:cubicBezTo>
                  <a:cubicBezTo>
                    <a:pt x="19" y="50"/>
                    <a:pt x="19" y="51"/>
                    <a:pt x="15" y="50"/>
                  </a:cubicBezTo>
                  <a:cubicBezTo>
                    <a:pt x="9" y="47"/>
                    <a:pt x="12" y="45"/>
                    <a:pt x="9" y="48"/>
                  </a:cubicBezTo>
                  <a:cubicBezTo>
                    <a:pt x="10" y="39"/>
                    <a:pt x="7" y="43"/>
                    <a:pt x="6" y="39"/>
                  </a:cubicBezTo>
                  <a:cubicBezTo>
                    <a:pt x="6" y="36"/>
                    <a:pt x="9" y="36"/>
                    <a:pt x="6" y="31"/>
                  </a:cubicBezTo>
                  <a:cubicBezTo>
                    <a:pt x="4" y="29"/>
                    <a:pt x="9" y="29"/>
                    <a:pt x="4" y="26"/>
                  </a:cubicBezTo>
                  <a:cubicBezTo>
                    <a:pt x="0" y="23"/>
                    <a:pt x="6" y="22"/>
                    <a:pt x="3" y="14"/>
                  </a:cubicBezTo>
                  <a:cubicBezTo>
                    <a:pt x="6" y="14"/>
                    <a:pt x="6" y="15"/>
                    <a:pt x="6" y="14"/>
                  </a:cubicBezTo>
                  <a:cubicBezTo>
                    <a:pt x="6" y="12"/>
                    <a:pt x="6" y="12"/>
                    <a:pt x="6" y="12"/>
                  </a:cubicBezTo>
                  <a:cubicBezTo>
                    <a:pt x="4" y="12"/>
                    <a:pt x="4" y="14"/>
                    <a:pt x="3" y="12"/>
                  </a:cubicBezTo>
                  <a:cubicBezTo>
                    <a:pt x="3" y="11"/>
                    <a:pt x="3" y="11"/>
                    <a:pt x="3" y="11"/>
                  </a:cubicBezTo>
                  <a:cubicBezTo>
                    <a:pt x="7" y="12"/>
                    <a:pt x="7" y="9"/>
                    <a:pt x="15" y="8"/>
                  </a:cubicBezTo>
                  <a:cubicBezTo>
                    <a:pt x="22" y="6"/>
                    <a:pt x="18" y="5"/>
                    <a:pt x="22" y="3"/>
                  </a:cubicBezTo>
                  <a:cubicBezTo>
                    <a:pt x="28" y="1"/>
                    <a:pt x="22" y="1"/>
                    <a:pt x="30" y="0"/>
                  </a:cubicBezTo>
                  <a:cubicBezTo>
                    <a:pt x="36" y="0"/>
                    <a:pt x="35" y="0"/>
                    <a:pt x="39" y="3"/>
                  </a:cubicBezTo>
                  <a:cubicBezTo>
                    <a:pt x="41" y="3"/>
                    <a:pt x="39" y="5"/>
                    <a:pt x="38" y="3"/>
                  </a:cubicBezTo>
                  <a:cubicBezTo>
                    <a:pt x="36" y="0"/>
                    <a:pt x="36" y="1"/>
                    <a:pt x="38" y="5"/>
                  </a:cubicBezTo>
                  <a:cubicBezTo>
                    <a:pt x="38" y="6"/>
                    <a:pt x="44" y="6"/>
                    <a:pt x="45" y="5"/>
                  </a:cubicBezTo>
                  <a:cubicBezTo>
                    <a:pt x="56" y="6"/>
                    <a:pt x="65" y="8"/>
                    <a:pt x="71" y="6"/>
                  </a:cubicBezTo>
                  <a:cubicBezTo>
                    <a:pt x="72" y="5"/>
                    <a:pt x="77" y="8"/>
                    <a:pt x="77" y="11"/>
                  </a:cubicBezTo>
                  <a:cubicBezTo>
                    <a:pt x="79" y="20"/>
                    <a:pt x="82" y="26"/>
                    <a:pt x="79" y="28"/>
                  </a:cubicBezTo>
                  <a:cubicBezTo>
                    <a:pt x="76" y="28"/>
                    <a:pt x="71" y="31"/>
                    <a:pt x="74" y="33"/>
                  </a:cubicBezTo>
                  <a:cubicBezTo>
                    <a:pt x="80" y="34"/>
                    <a:pt x="76" y="37"/>
                    <a:pt x="77" y="40"/>
                  </a:cubicBezTo>
                </a:path>
              </a:pathLst>
            </a:custGeom>
            <a:grpFill/>
            <a:ln w="6350" cmpd="sng">
              <a:solidFill>
                <a:schemeClr val="bg1"/>
              </a:solidFill>
              <a:round/>
              <a:headEnd/>
              <a:tailEnd/>
            </a:ln>
          </p:spPr>
          <p:txBody>
            <a:bodyPr/>
            <a:lstStyle/>
            <a:p>
              <a:endParaRPr lang="en-GB"/>
            </a:p>
          </p:txBody>
        </p:sp>
        <p:sp>
          <p:nvSpPr>
            <p:cNvPr id="219" name="Freeform 167">
              <a:extLst>
                <a:ext uri="{FF2B5EF4-FFF2-40B4-BE49-F238E27FC236}">
                  <a16:creationId xmlns:a16="http://schemas.microsoft.com/office/drawing/2014/main" id="{1CFD4548-C1F4-8FFF-DBC8-1943655BD67C}"/>
                </a:ext>
              </a:extLst>
            </p:cNvPr>
            <p:cNvSpPr>
              <a:spLocks noGrp="1" noRot="1" noMove="1" noResize="1" noEditPoints="1" noAdjustHandles="1" noChangeArrowheads="1" noChangeShapeType="1"/>
            </p:cNvSpPr>
            <p:nvPr/>
          </p:nvSpPr>
          <p:spPr bwMode="auto">
            <a:xfrm>
              <a:off x="4824341" y="3468088"/>
              <a:ext cx="332604" cy="314923"/>
            </a:xfrm>
            <a:custGeom>
              <a:avLst/>
              <a:gdLst/>
              <a:ahLst/>
              <a:cxnLst>
                <a:cxn ang="0">
                  <a:pos x="96" y="67"/>
                </a:cxn>
                <a:cxn ang="0">
                  <a:pos x="95" y="78"/>
                </a:cxn>
                <a:cxn ang="0">
                  <a:pos x="99" y="86"/>
                </a:cxn>
                <a:cxn ang="0">
                  <a:pos x="85" y="92"/>
                </a:cxn>
                <a:cxn ang="0">
                  <a:pos x="78" y="89"/>
                </a:cxn>
                <a:cxn ang="0">
                  <a:pos x="69" y="89"/>
                </a:cxn>
                <a:cxn ang="0">
                  <a:pos x="64" y="100"/>
                </a:cxn>
                <a:cxn ang="0">
                  <a:pos x="54" y="100"/>
                </a:cxn>
                <a:cxn ang="0">
                  <a:pos x="44" y="97"/>
                </a:cxn>
                <a:cxn ang="0">
                  <a:pos x="35" y="95"/>
                </a:cxn>
                <a:cxn ang="0">
                  <a:pos x="26" y="89"/>
                </a:cxn>
                <a:cxn ang="0">
                  <a:pos x="31" y="75"/>
                </a:cxn>
                <a:cxn ang="0">
                  <a:pos x="31" y="70"/>
                </a:cxn>
                <a:cxn ang="0">
                  <a:pos x="35" y="69"/>
                </a:cxn>
                <a:cxn ang="0">
                  <a:pos x="31" y="61"/>
                </a:cxn>
                <a:cxn ang="0">
                  <a:pos x="28" y="55"/>
                </a:cxn>
                <a:cxn ang="0">
                  <a:pos x="23" y="47"/>
                </a:cxn>
                <a:cxn ang="0">
                  <a:pos x="20" y="42"/>
                </a:cxn>
                <a:cxn ang="0">
                  <a:pos x="17" y="41"/>
                </a:cxn>
                <a:cxn ang="0">
                  <a:pos x="6" y="38"/>
                </a:cxn>
                <a:cxn ang="0">
                  <a:pos x="6" y="35"/>
                </a:cxn>
                <a:cxn ang="0">
                  <a:pos x="5" y="32"/>
                </a:cxn>
                <a:cxn ang="0">
                  <a:pos x="6" y="28"/>
                </a:cxn>
                <a:cxn ang="0">
                  <a:pos x="12" y="27"/>
                </a:cxn>
                <a:cxn ang="0">
                  <a:pos x="19" y="30"/>
                </a:cxn>
                <a:cxn ang="0">
                  <a:pos x="23" y="28"/>
                </a:cxn>
                <a:cxn ang="0">
                  <a:pos x="28" y="30"/>
                </a:cxn>
                <a:cxn ang="0">
                  <a:pos x="26" y="21"/>
                </a:cxn>
                <a:cxn ang="0">
                  <a:pos x="29" y="16"/>
                </a:cxn>
                <a:cxn ang="0">
                  <a:pos x="40" y="21"/>
                </a:cxn>
                <a:cxn ang="0">
                  <a:pos x="44" y="14"/>
                </a:cxn>
                <a:cxn ang="0">
                  <a:pos x="52" y="10"/>
                </a:cxn>
                <a:cxn ang="0">
                  <a:pos x="52" y="4"/>
                </a:cxn>
                <a:cxn ang="0">
                  <a:pos x="66" y="5"/>
                </a:cxn>
                <a:cxn ang="0">
                  <a:pos x="73" y="11"/>
                </a:cxn>
                <a:cxn ang="0">
                  <a:pos x="81" y="16"/>
                </a:cxn>
                <a:cxn ang="0">
                  <a:pos x="90" y="19"/>
                </a:cxn>
                <a:cxn ang="0">
                  <a:pos x="98" y="24"/>
                </a:cxn>
                <a:cxn ang="0">
                  <a:pos x="99" y="41"/>
                </a:cxn>
                <a:cxn ang="0">
                  <a:pos x="95" y="45"/>
                </a:cxn>
                <a:cxn ang="0">
                  <a:pos x="90" y="52"/>
                </a:cxn>
                <a:cxn ang="0">
                  <a:pos x="88" y="58"/>
                </a:cxn>
                <a:cxn ang="0">
                  <a:pos x="93" y="58"/>
                </a:cxn>
              </a:cxnLst>
              <a:rect l="0" t="0" r="r" b="b"/>
              <a:pathLst>
                <a:path w="107" h="101">
                  <a:moveTo>
                    <a:pt x="95" y="61"/>
                  </a:moveTo>
                  <a:cubicBezTo>
                    <a:pt x="93" y="64"/>
                    <a:pt x="98" y="66"/>
                    <a:pt x="96" y="67"/>
                  </a:cubicBezTo>
                  <a:cubicBezTo>
                    <a:pt x="95" y="70"/>
                    <a:pt x="90" y="69"/>
                    <a:pt x="95" y="72"/>
                  </a:cubicBezTo>
                  <a:cubicBezTo>
                    <a:pt x="99" y="75"/>
                    <a:pt x="93" y="75"/>
                    <a:pt x="95" y="78"/>
                  </a:cubicBezTo>
                  <a:cubicBezTo>
                    <a:pt x="96" y="83"/>
                    <a:pt x="101" y="80"/>
                    <a:pt x="101" y="80"/>
                  </a:cubicBezTo>
                  <a:cubicBezTo>
                    <a:pt x="102" y="81"/>
                    <a:pt x="99" y="84"/>
                    <a:pt x="99" y="86"/>
                  </a:cubicBezTo>
                  <a:cubicBezTo>
                    <a:pt x="98" y="86"/>
                    <a:pt x="93" y="89"/>
                    <a:pt x="93" y="89"/>
                  </a:cubicBezTo>
                  <a:cubicBezTo>
                    <a:pt x="93" y="92"/>
                    <a:pt x="87" y="94"/>
                    <a:pt x="85" y="92"/>
                  </a:cubicBezTo>
                  <a:cubicBezTo>
                    <a:pt x="84" y="91"/>
                    <a:pt x="84" y="94"/>
                    <a:pt x="82" y="91"/>
                  </a:cubicBezTo>
                  <a:cubicBezTo>
                    <a:pt x="81" y="89"/>
                    <a:pt x="81" y="89"/>
                    <a:pt x="78" y="89"/>
                  </a:cubicBezTo>
                  <a:cubicBezTo>
                    <a:pt x="75" y="91"/>
                    <a:pt x="78" y="89"/>
                    <a:pt x="75" y="89"/>
                  </a:cubicBezTo>
                  <a:cubicBezTo>
                    <a:pt x="72" y="89"/>
                    <a:pt x="75" y="84"/>
                    <a:pt x="69" y="89"/>
                  </a:cubicBezTo>
                  <a:cubicBezTo>
                    <a:pt x="67" y="91"/>
                    <a:pt x="64" y="91"/>
                    <a:pt x="64" y="94"/>
                  </a:cubicBezTo>
                  <a:cubicBezTo>
                    <a:pt x="66" y="97"/>
                    <a:pt x="64" y="95"/>
                    <a:pt x="64" y="100"/>
                  </a:cubicBezTo>
                  <a:cubicBezTo>
                    <a:pt x="61" y="100"/>
                    <a:pt x="63" y="101"/>
                    <a:pt x="60" y="100"/>
                  </a:cubicBezTo>
                  <a:cubicBezTo>
                    <a:pt x="58" y="100"/>
                    <a:pt x="58" y="101"/>
                    <a:pt x="54" y="100"/>
                  </a:cubicBezTo>
                  <a:cubicBezTo>
                    <a:pt x="54" y="98"/>
                    <a:pt x="54" y="97"/>
                    <a:pt x="52" y="98"/>
                  </a:cubicBezTo>
                  <a:cubicBezTo>
                    <a:pt x="43" y="92"/>
                    <a:pt x="47" y="97"/>
                    <a:pt x="44" y="97"/>
                  </a:cubicBezTo>
                  <a:cubicBezTo>
                    <a:pt x="41" y="95"/>
                    <a:pt x="41" y="98"/>
                    <a:pt x="40" y="97"/>
                  </a:cubicBezTo>
                  <a:cubicBezTo>
                    <a:pt x="38" y="95"/>
                    <a:pt x="35" y="97"/>
                    <a:pt x="35" y="95"/>
                  </a:cubicBezTo>
                  <a:cubicBezTo>
                    <a:pt x="34" y="92"/>
                    <a:pt x="29" y="94"/>
                    <a:pt x="29" y="92"/>
                  </a:cubicBezTo>
                  <a:cubicBezTo>
                    <a:pt x="29" y="89"/>
                    <a:pt x="28" y="91"/>
                    <a:pt x="26" y="89"/>
                  </a:cubicBezTo>
                  <a:cubicBezTo>
                    <a:pt x="28" y="89"/>
                    <a:pt x="29" y="87"/>
                    <a:pt x="29" y="81"/>
                  </a:cubicBezTo>
                  <a:cubicBezTo>
                    <a:pt x="31" y="75"/>
                    <a:pt x="31" y="75"/>
                    <a:pt x="31" y="75"/>
                  </a:cubicBezTo>
                  <a:cubicBezTo>
                    <a:pt x="32" y="75"/>
                    <a:pt x="31" y="73"/>
                    <a:pt x="31" y="73"/>
                  </a:cubicBezTo>
                  <a:cubicBezTo>
                    <a:pt x="29" y="75"/>
                    <a:pt x="29" y="73"/>
                    <a:pt x="31" y="70"/>
                  </a:cubicBezTo>
                  <a:cubicBezTo>
                    <a:pt x="31" y="67"/>
                    <a:pt x="32" y="66"/>
                    <a:pt x="32" y="66"/>
                  </a:cubicBezTo>
                  <a:cubicBezTo>
                    <a:pt x="34" y="66"/>
                    <a:pt x="35" y="72"/>
                    <a:pt x="35" y="69"/>
                  </a:cubicBezTo>
                  <a:cubicBezTo>
                    <a:pt x="34" y="67"/>
                    <a:pt x="35" y="66"/>
                    <a:pt x="31" y="64"/>
                  </a:cubicBezTo>
                  <a:cubicBezTo>
                    <a:pt x="28" y="61"/>
                    <a:pt x="31" y="63"/>
                    <a:pt x="31" y="61"/>
                  </a:cubicBezTo>
                  <a:cubicBezTo>
                    <a:pt x="32" y="58"/>
                    <a:pt x="29" y="58"/>
                    <a:pt x="31" y="56"/>
                  </a:cubicBezTo>
                  <a:cubicBezTo>
                    <a:pt x="31" y="55"/>
                    <a:pt x="31" y="56"/>
                    <a:pt x="28" y="55"/>
                  </a:cubicBezTo>
                  <a:cubicBezTo>
                    <a:pt x="25" y="53"/>
                    <a:pt x="22" y="50"/>
                    <a:pt x="23" y="49"/>
                  </a:cubicBezTo>
                  <a:cubicBezTo>
                    <a:pt x="25" y="49"/>
                    <a:pt x="25" y="47"/>
                    <a:pt x="23" y="47"/>
                  </a:cubicBezTo>
                  <a:cubicBezTo>
                    <a:pt x="22" y="47"/>
                    <a:pt x="25" y="44"/>
                    <a:pt x="22" y="45"/>
                  </a:cubicBezTo>
                  <a:cubicBezTo>
                    <a:pt x="19" y="45"/>
                    <a:pt x="20" y="44"/>
                    <a:pt x="20" y="42"/>
                  </a:cubicBezTo>
                  <a:cubicBezTo>
                    <a:pt x="22" y="42"/>
                    <a:pt x="20" y="42"/>
                    <a:pt x="19" y="42"/>
                  </a:cubicBezTo>
                  <a:cubicBezTo>
                    <a:pt x="16" y="42"/>
                    <a:pt x="19" y="41"/>
                    <a:pt x="17" y="41"/>
                  </a:cubicBezTo>
                  <a:cubicBezTo>
                    <a:pt x="14" y="41"/>
                    <a:pt x="14" y="39"/>
                    <a:pt x="12" y="39"/>
                  </a:cubicBezTo>
                  <a:cubicBezTo>
                    <a:pt x="9" y="38"/>
                    <a:pt x="8" y="38"/>
                    <a:pt x="6" y="38"/>
                  </a:cubicBezTo>
                  <a:cubicBezTo>
                    <a:pt x="5" y="39"/>
                    <a:pt x="6" y="38"/>
                    <a:pt x="3" y="36"/>
                  </a:cubicBezTo>
                  <a:cubicBezTo>
                    <a:pt x="0" y="35"/>
                    <a:pt x="6" y="35"/>
                    <a:pt x="6" y="35"/>
                  </a:cubicBezTo>
                  <a:cubicBezTo>
                    <a:pt x="5" y="33"/>
                    <a:pt x="3" y="35"/>
                    <a:pt x="3" y="33"/>
                  </a:cubicBezTo>
                  <a:cubicBezTo>
                    <a:pt x="3" y="33"/>
                    <a:pt x="6" y="33"/>
                    <a:pt x="5" y="32"/>
                  </a:cubicBezTo>
                  <a:cubicBezTo>
                    <a:pt x="3" y="32"/>
                    <a:pt x="2" y="33"/>
                    <a:pt x="2" y="32"/>
                  </a:cubicBezTo>
                  <a:cubicBezTo>
                    <a:pt x="2" y="30"/>
                    <a:pt x="3" y="28"/>
                    <a:pt x="6" y="28"/>
                  </a:cubicBezTo>
                  <a:cubicBezTo>
                    <a:pt x="9" y="28"/>
                    <a:pt x="6" y="27"/>
                    <a:pt x="9" y="28"/>
                  </a:cubicBezTo>
                  <a:cubicBezTo>
                    <a:pt x="11" y="28"/>
                    <a:pt x="12" y="28"/>
                    <a:pt x="12" y="27"/>
                  </a:cubicBezTo>
                  <a:cubicBezTo>
                    <a:pt x="11" y="25"/>
                    <a:pt x="12" y="27"/>
                    <a:pt x="14" y="25"/>
                  </a:cubicBezTo>
                  <a:cubicBezTo>
                    <a:pt x="16" y="25"/>
                    <a:pt x="17" y="28"/>
                    <a:pt x="19" y="30"/>
                  </a:cubicBezTo>
                  <a:cubicBezTo>
                    <a:pt x="19" y="32"/>
                    <a:pt x="20" y="28"/>
                    <a:pt x="22" y="28"/>
                  </a:cubicBezTo>
                  <a:cubicBezTo>
                    <a:pt x="23" y="27"/>
                    <a:pt x="22" y="30"/>
                    <a:pt x="23" y="28"/>
                  </a:cubicBezTo>
                  <a:cubicBezTo>
                    <a:pt x="25" y="28"/>
                    <a:pt x="23" y="28"/>
                    <a:pt x="25" y="28"/>
                  </a:cubicBezTo>
                  <a:cubicBezTo>
                    <a:pt x="26" y="28"/>
                    <a:pt x="25" y="30"/>
                    <a:pt x="28" y="30"/>
                  </a:cubicBezTo>
                  <a:cubicBezTo>
                    <a:pt x="29" y="28"/>
                    <a:pt x="28" y="28"/>
                    <a:pt x="28" y="25"/>
                  </a:cubicBezTo>
                  <a:cubicBezTo>
                    <a:pt x="28" y="24"/>
                    <a:pt x="28" y="21"/>
                    <a:pt x="26" y="21"/>
                  </a:cubicBezTo>
                  <a:cubicBezTo>
                    <a:pt x="25" y="19"/>
                    <a:pt x="26" y="19"/>
                    <a:pt x="25" y="18"/>
                  </a:cubicBezTo>
                  <a:cubicBezTo>
                    <a:pt x="25" y="14"/>
                    <a:pt x="26" y="18"/>
                    <a:pt x="29" y="16"/>
                  </a:cubicBezTo>
                  <a:cubicBezTo>
                    <a:pt x="31" y="16"/>
                    <a:pt x="29" y="21"/>
                    <a:pt x="31" y="21"/>
                  </a:cubicBezTo>
                  <a:cubicBezTo>
                    <a:pt x="35" y="19"/>
                    <a:pt x="38" y="22"/>
                    <a:pt x="40" y="21"/>
                  </a:cubicBezTo>
                  <a:cubicBezTo>
                    <a:pt x="41" y="19"/>
                    <a:pt x="43" y="19"/>
                    <a:pt x="41" y="19"/>
                  </a:cubicBezTo>
                  <a:cubicBezTo>
                    <a:pt x="41" y="19"/>
                    <a:pt x="38" y="18"/>
                    <a:pt x="44" y="14"/>
                  </a:cubicBezTo>
                  <a:cubicBezTo>
                    <a:pt x="50" y="13"/>
                    <a:pt x="50" y="13"/>
                    <a:pt x="52" y="11"/>
                  </a:cubicBezTo>
                  <a:cubicBezTo>
                    <a:pt x="52" y="10"/>
                    <a:pt x="54" y="11"/>
                    <a:pt x="52" y="10"/>
                  </a:cubicBezTo>
                  <a:cubicBezTo>
                    <a:pt x="52" y="8"/>
                    <a:pt x="54" y="8"/>
                    <a:pt x="52" y="8"/>
                  </a:cubicBezTo>
                  <a:cubicBezTo>
                    <a:pt x="52" y="7"/>
                    <a:pt x="52" y="7"/>
                    <a:pt x="52" y="4"/>
                  </a:cubicBezTo>
                  <a:cubicBezTo>
                    <a:pt x="52" y="2"/>
                    <a:pt x="54" y="0"/>
                    <a:pt x="60" y="0"/>
                  </a:cubicBezTo>
                  <a:cubicBezTo>
                    <a:pt x="63" y="7"/>
                    <a:pt x="64" y="2"/>
                    <a:pt x="66" y="5"/>
                  </a:cubicBezTo>
                  <a:cubicBezTo>
                    <a:pt x="67" y="8"/>
                    <a:pt x="67" y="5"/>
                    <a:pt x="69" y="8"/>
                  </a:cubicBezTo>
                  <a:cubicBezTo>
                    <a:pt x="70" y="10"/>
                    <a:pt x="73" y="8"/>
                    <a:pt x="73" y="11"/>
                  </a:cubicBezTo>
                  <a:cubicBezTo>
                    <a:pt x="75" y="16"/>
                    <a:pt x="76" y="10"/>
                    <a:pt x="78" y="11"/>
                  </a:cubicBezTo>
                  <a:cubicBezTo>
                    <a:pt x="79" y="11"/>
                    <a:pt x="76" y="14"/>
                    <a:pt x="81" y="16"/>
                  </a:cubicBezTo>
                  <a:cubicBezTo>
                    <a:pt x="82" y="16"/>
                    <a:pt x="82" y="19"/>
                    <a:pt x="85" y="19"/>
                  </a:cubicBezTo>
                  <a:cubicBezTo>
                    <a:pt x="88" y="19"/>
                    <a:pt x="88" y="19"/>
                    <a:pt x="90" y="19"/>
                  </a:cubicBezTo>
                  <a:cubicBezTo>
                    <a:pt x="93" y="19"/>
                    <a:pt x="92" y="22"/>
                    <a:pt x="95" y="22"/>
                  </a:cubicBezTo>
                  <a:cubicBezTo>
                    <a:pt x="96" y="22"/>
                    <a:pt x="95" y="24"/>
                    <a:pt x="98" y="24"/>
                  </a:cubicBezTo>
                  <a:cubicBezTo>
                    <a:pt x="101" y="22"/>
                    <a:pt x="102" y="24"/>
                    <a:pt x="104" y="25"/>
                  </a:cubicBezTo>
                  <a:cubicBezTo>
                    <a:pt x="107" y="25"/>
                    <a:pt x="99" y="28"/>
                    <a:pt x="99" y="41"/>
                  </a:cubicBezTo>
                  <a:cubicBezTo>
                    <a:pt x="98" y="44"/>
                    <a:pt x="96" y="41"/>
                    <a:pt x="96" y="42"/>
                  </a:cubicBezTo>
                  <a:cubicBezTo>
                    <a:pt x="95" y="44"/>
                    <a:pt x="96" y="44"/>
                    <a:pt x="95" y="45"/>
                  </a:cubicBezTo>
                  <a:cubicBezTo>
                    <a:pt x="93" y="45"/>
                    <a:pt x="95" y="47"/>
                    <a:pt x="92" y="49"/>
                  </a:cubicBezTo>
                  <a:cubicBezTo>
                    <a:pt x="90" y="49"/>
                    <a:pt x="93" y="50"/>
                    <a:pt x="90" y="52"/>
                  </a:cubicBezTo>
                  <a:cubicBezTo>
                    <a:pt x="87" y="53"/>
                    <a:pt x="90" y="55"/>
                    <a:pt x="88" y="56"/>
                  </a:cubicBezTo>
                  <a:cubicBezTo>
                    <a:pt x="85" y="58"/>
                    <a:pt x="87" y="58"/>
                    <a:pt x="88" y="58"/>
                  </a:cubicBezTo>
                  <a:cubicBezTo>
                    <a:pt x="92" y="56"/>
                    <a:pt x="88" y="55"/>
                    <a:pt x="92" y="55"/>
                  </a:cubicBezTo>
                  <a:cubicBezTo>
                    <a:pt x="95" y="53"/>
                    <a:pt x="93" y="56"/>
                    <a:pt x="93" y="58"/>
                  </a:cubicBezTo>
                  <a:cubicBezTo>
                    <a:pt x="93" y="58"/>
                    <a:pt x="95" y="58"/>
                    <a:pt x="95" y="61"/>
                  </a:cubicBezTo>
                </a:path>
              </a:pathLst>
            </a:custGeom>
            <a:grpFill/>
            <a:ln w="6350" cmpd="sng">
              <a:solidFill>
                <a:schemeClr val="bg1"/>
              </a:solidFill>
              <a:round/>
              <a:headEnd/>
              <a:tailEnd/>
            </a:ln>
          </p:spPr>
          <p:txBody>
            <a:bodyPr/>
            <a:lstStyle/>
            <a:p>
              <a:endParaRPr lang="en-GB"/>
            </a:p>
          </p:txBody>
        </p:sp>
        <p:sp>
          <p:nvSpPr>
            <p:cNvPr id="220" name="Freeform 168">
              <a:extLst>
                <a:ext uri="{FF2B5EF4-FFF2-40B4-BE49-F238E27FC236}">
                  <a16:creationId xmlns:a16="http://schemas.microsoft.com/office/drawing/2014/main" id="{62D612E7-2B2C-660C-3951-E7787E73BE63}"/>
                </a:ext>
              </a:extLst>
            </p:cNvPr>
            <p:cNvSpPr>
              <a:spLocks noGrp="1" noRot="1" noMove="1" noResize="1" noEditPoints="1" noAdjustHandles="1" noChangeArrowheads="1" noChangeShapeType="1"/>
            </p:cNvSpPr>
            <p:nvPr/>
          </p:nvSpPr>
          <p:spPr bwMode="auto">
            <a:xfrm>
              <a:off x="4705439" y="3787831"/>
              <a:ext cx="99621" cy="184776"/>
            </a:xfrm>
            <a:custGeom>
              <a:avLst/>
              <a:gdLst/>
              <a:ahLst/>
              <a:cxnLst>
                <a:cxn ang="0">
                  <a:pos x="8" y="3"/>
                </a:cxn>
                <a:cxn ang="0">
                  <a:pos x="14" y="0"/>
                </a:cxn>
                <a:cxn ang="0">
                  <a:pos x="13" y="3"/>
                </a:cxn>
                <a:cxn ang="0">
                  <a:pos x="17" y="3"/>
                </a:cxn>
                <a:cxn ang="0">
                  <a:pos x="23" y="2"/>
                </a:cxn>
                <a:cxn ang="0">
                  <a:pos x="28" y="6"/>
                </a:cxn>
                <a:cxn ang="0">
                  <a:pos x="23" y="14"/>
                </a:cxn>
                <a:cxn ang="0">
                  <a:pos x="23" y="23"/>
                </a:cxn>
                <a:cxn ang="0">
                  <a:pos x="20" y="28"/>
                </a:cxn>
                <a:cxn ang="0">
                  <a:pos x="20" y="33"/>
                </a:cxn>
                <a:cxn ang="0">
                  <a:pos x="22" y="37"/>
                </a:cxn>
                <a:cxn ang="0">
                  <a:pos x="22" y="43"/>
                </a:cxn>
                <a:cxn ang="0">
                  <a:pos x="22" y="47"/>
                </a:cxn>
                <a:cxn ang="0">
                  <a:pos x="19" y="54"/>
                </a:cxn>
                <a:cxn ang="0">
                  <a:pos x="14" y="57"/>
                </a:cxn>
                <a:cxn ang="0">
                  <a:pos x="8" y="57"/>
                </a:cxn>
                <a:cxn ang="0">
                  <a:pos x="8" y="54"/>
                </a:cxn>
                <a:cxn ang="0">
                  <a:pos x="8" y="45"/>
                </a:cxn>
                <a:cxn ang="0">
                  <a:pos x="5" y="42"/>
                </a:cxn>
                <a:cxn ang="0">
                  <a:pos x="5" y="40"/>
                </a:cxn>
                <a:cxn ang="0">
                  <a:pos x="3" y="39"/>
                </a:cxn>
                <a:cxn ang="0">
                  <a:pos x="3" y="33"/>
                </a:cxn>
                <a:cxn ang="0">
                  <a:pos x="6" y="28"/>
                </a:cxn>
                <a:cxn ang="0">
                  <a:pos x="8" y="22"/>
                </a:cxn>
                <a:cxn ang="0">
                  <a:pos x="9" y="11"/>
                </a:cxn>
                <a:cxn ang="0">
                  <a:pos x="8" y="6"/>
                </a:cxn>
                <a:cxn ang="0">
                  <a:pos x="8" y="3"/>
                </a:cxn>
              </a:cxnLst>
              <a:rect l="0" t="0" r="r" b="b"/>
              <a:pathLst>
                <a:path w="32" h="59">
                  <a:moveTo>
                    <a:pt x="8" y="3"/>
                  </a:moveTo>
                  <a:cubicBezTo>
                    <a:pt x="13" y="0"/>
                    <a:pt x="13" y="0"/>
                    <a:pt x="14" y="0"/>
                  </a:cubicBezTo>
                  <a:cubicBezTo>
                    <a:pt x="16" y="2"/>
                    <a:pt x="11" y="3"/>
                    <a:pt x="13" y="3"/>
                  </a:cubicBezTo>
                  <a:cubicBezTo>
                    <a:pt x="14" y="5"/>
                    <a:pt x="14" y="2"/>
                    <a:pt x="17" y="3"/>
                  </a:cubicBezTo>
                  <a:cubicBezTo>
                    <a:pt x="22" y="5"/>
                    <a:pt x="19" y="2"/>
                    <a:pt x="23" y="2"/>
                  </a:cubicBezTo>
                  <a:cubicBezTo>
                    <a:pt x="28" y="3"/>
                    <a:pt x="25" y="5"/>
                    <a:pt x="28" y="6"/>
                  </a:cubicBezTo>
                  <a:cubicBezTo>
                    <a:pt x="32" y="6"/>
                    <a:pt x="23" y="12"/>
                    <a:pt x="23" y="14"/>
                  </a:cubicBezTo>
                  <a:cubicBezTo>
                    <a:pt x="25" y="22"/>
                    <a:pt x="22" y="22"/>
                    <a:pt x="23" y="23"/>
                  </a:cubicBezTo>
                  <a:cubicBezTo>
                    <a:pt x="23" y="26"/>
                    <a:pt x="23" y="28"/>
                    <a:pt x="20" y="28"/>
                  </a:cubicBezTo>
                  <a:cubicBezTo>
                    <a:pt x="17" y="28"/>
                    <a:pt x="20" y="28"/>
                    <a:pt x="20" y="33"/>
                  </a:cubicBezTo>
                  <a:cubicBezTo>
                    <a:pt x="22" y="36"/>
                    <a:pt x="25" y="33"/>
                    <a:pt x="22" y="37"/>
                  </a:cubicBezTo>
                  <a:cubicBezTo>
                    <a:pt x="19" y="42"/>
                    <a:pt x="20" y="43"/>
                    <a:pt x="22" y="43"/>
                  </a:cubicBezTo>
                  <a:cubicBezTo>
                    <a:pt x="23" y="43"/>
                    <a:pt x="25" y="43"/>
                    <a:pt x="22" y="47"/>
                  </a:cubicBezTo>
                  <a:cubicBezTo>
                    <a:pt x="19" y="48"/>
                    <a:pt x="19" y="53"/>
                    <a:pt x="19" y="54"/>
                  </a:cubicBezTo>
                  <a:cubicBezTo>
                    <a:pt x="16" y="56"/>
                    <a:pt x="17" y="59"/>
                    <a:pt x="14" y="57"/>
                  </a:cubicBezTo>
                  <a:cubicBezTo>
                    <a:pt x="9" y="56"/>
                    <a:pt x="8" y="56"/>
                    <a:pt x="8" y="57"/>
                  </a:cubicBezTo>
                  <a:cubicBezTo>
                    <a:pt x="6" y="57"/>
                    <a:pt x="6" y="57"/>
                    <a:pt x="8" y="54"/>
                  </a:cubicBezTo>
                  <a:cubicBezTo>
                    <a:pt x="9" y="47"/>
                    <a:pt x="6" y="48"/>
                    <a:pt x="8" y="45"/>
                  </a:cubicBezTo>
                  <a:cubicBezTo>
                    <a:pt x="9" y="40"/>
                    <a:pt x="6" y="40"/>
                    <a:pt x="5" y="42"/>
                  </a:cubicBezTo>
                  <a:cubicBezTo>
                    <a:pt x="5" y="40"/>
                    <a:pt x="5" y="40"/>
                    <a:pt x="5" y="40"/>
                  </a:cubicBezTo>
                  <a:cubicBezTo>
                    <a:pt x="5" y="39"/>
                    <a:pt x="6" y="39"/>
                    <a:pt x="3" y="39"/>
                  </a:cubicBezTo>
                  <a:cubicBezTo>
                    <a:pt x="0" y="39"/>
                    <a:pt x="5" y="34"/>
                    <a:pt x="3" y="33"/>
                  </a:cubicBezTo>
                  <a:cubicBezTo>
                    <a:pt x="3" y="29"/>
                    <a:pt x="5" y="33"/>
                    <a:pt x="6" y="28"/>
                  </a:cubicBezTo>
                  <a:cubicBezTo>
                    <a:pt x="8" y="23"/>
                    <a:pt x="8" y="23"/>
                    <a:pt x="8" y="22"/>
                  </a:cubicBezTo>
                  <a:cubicBezTo>
                    <a:pt x="8" y="20"/>
                    <a:pt x="11" y="14"/>
                    <a:pt x="9" y="11"/>
                  </a:cubicBezTo>
                  <a:cubicBezTo>
                    <a:pt x="8" y="9"/>
                    <a:pt x="8" y="8"/>
                    <a:pt x="8" y="6"/>
                  </a:cubicBezTo>
                  <a:cubicBezTo>
                    <a:pt x="8" y="5"/>
                    <a:pt x="6" y="5"/>
                    <a:pt x="8" y="3"/>
                  </a:cubicBezTo>
                </a:path>
              </a:pathLst>
            </a:custGeom>
            <a:grpFill/>
            <a:ln w="6350" cmpd="sng">
              <a:solidFill>
                <a:schemeClr val="bg1"/>
              </a:solidFill>
              <a:round/>
              <a:headEnd/>
              <a:tailEnd/>
            </a:ln>
          </p:spPr>
          <p:txBody>
            <a:bodyPr/>
            <a:lstStyle/>
            <a:p>
              <a:endParaRPr lang="en-GB"/>
            </a:p>
          </p:txBody>
        </p:sp>
        <p:sp>
          <p:nvSpPr>
            <p:cNvPr id="221" name="Freeform 169">
              <a:extLst>
                <a:ext uri="{FF2B5EF4-FFF2-40B4-BE49-F238E27FC236}">
                  <a16:creationId xmlns:a16="http://schemas.microsoft.com/office/drawing/2014/main" id="{A81BB376-CF5C-80EA-FC2A-AD53FB232439}"/>
                </a:ext>
              </a:extLst>
            </p:cNvPr>
            <p:cNvSpPr>
              <a:spLocks noGrp="1" noRot="1" noMove="1" noResize="1" noEditPoints="1" noAdjustHandles="1" noChangeArrowheads="1" noChangeShapeType="1"/>
            </p:cNvSpPr>
            <p:nvPr/>
          </p:nvSpPr>
          <p:spPr bwMode="auto">
            <a:xfrm>
              <a:off x="5160158" y="3760517"/>
              <a:ext cx="25709" cy="56236"/>
            </a:xfrm>
            <a:custGeom>
              <a:avLst/>
              <a:gdLst/>
              <a:ahLst/>
              <a:cxnLst>
                <a:cxn ang="0">
                  <a:pos x="7" y="0"/>
                </a:cxn>
                <a:cxn ang="0">
                  <a:pos x="5" y="3"/>
                </a:cxn>
                <a:cxn ang="0">
                  <a:pos x="2" y="4"/>
                </a:cxn>
                <a:cxn ang="0">
                  <a:pos x="0" y="12"/>
                </a:cxn>
                <a:cxn ang="0">
                  <a:pos x="0" y="13"/>
                </a:cxn>
                <a:cxn ang="0">
                  <a:pos x="2" y="13"/>
                </a:cxn>
                <a:cxn ang="0">
                  <a:pos x="2" y="16"/>
                </a:cxn>
                <a:cxn ang="0">
                  <a:pos x="5" y="18"/>
                </a:cxn>
                <a:cxn ang="0">
                  <a:pos x="5" y="16"/>
                </a:cxn>
                <a:cxn ang="0">
                  <a:pos x="7" y="12"/>
                </a:cxn>
                <a:cxn ang="0">
                  <a:pos x="8" y="7"/>
                </a:cxn>
                <a:cxn ang="0">
                  <a:pos x="7" y="3"/>
                </a:cxn>
                <a:cxn ang="0">
                  <a:pos x="7" y="0"/>
                </a:cxn>
              </a:cxnLst>
              <a:rect l="0" t="0" r="r" b="b"/>
              <a:pathLst>
                <a:path w="8" h="18">
                  <a:moveTo>
                    <a:pt x="7" y="0"/>
                  </a:moveTo>
                  <a:cubicBezTo>
                    <a:pt x="5" y="0"/>
                    <a:pt x="7" y="4"/>
                    <a:pt x="5" y="3"/>
                  </a:cubicBezTo>
                  <a:cubicBezTo>
                    <a:pt x="3" y="3"/>
                    <a:pt x="2" y="4"/>
                    <a:pt x="2" y="4"/>
                  </a:cubicBezTo>
                  <a:cubicBezTo>
                    <a:pt x="0" y="4"/>
                    <a:pt x="0" y="12"/>
                    <a:pt x="0" y="12"/>
                  </a:cubicBezTo>
                  <a:cubicBezTo>
                    <a:pt x="2" y="12"/>
                    <a:pt x="2" y="12"/>
                    <a:pt x="0" y="13"/>
                  </a:cubicBezTo>
                  <a:cubicBezTo>
                    <a:pt x="0" y="13"/>
                    <a:pt x="0" y="13"/>
                    <a:pt x="2" y="13"/>
                  </a:cubicBezTo>
                  <a:cubicBezTo>
                    <a:pt x="3" y="15"/>
                    <a:pt x="0" y="15"/>
                    <a:pt x="2" y="16"/>
                  </a:cubicBezTo>
                  <a:cubicBezTo>
                    <a:pt x="5" y="18"/>
                    <a:pt x="3" y="18"/>
                    <a:pt x="5" y="18"/>
                  </a:cubicBezTo>
                  <a:cubicBezTo>
                    <a:pt x="7" y="18"/>
                    <a:pt x="5" y="16"/>
                    <a:pt x="5" y="16"/>
                  </a:cubicBezTo>
                  <a:cubicBezTo>
                    <a:pt x="7" y="15"/>
                    <a:pt x="7" y="13"/>
                    <a:pt x="7" y="12"/>
                  </a:cubicBezTo>
                  <a:cubicBezTo>
                    <a:pt x="7" y="10"/>
                    <a:pt x="8" y="10"/>
                    <a:pt x="8" y="7"/>
                  </a:cubicBezTo>
                  <a:cubicBezTo>
                    <a:pt x="8" y="3"/>
                    <a:pt x="7" y="4"/>
                    <a:pt x="7" y="3"/>
                  </a:cubicBezTo>
                  <a:cubicBezTo>
                    <a:pt x="8" y="1"/>
                    <a:pt x="8" y="0"/>
                    <a:pt x="7" y="0"/>
                  </a:cubicBezTo>
                </a:path>
              </a:pathLst>
            </a:custGeom>
            <a:grpFill/>
            <a:ln w="6350" cmpd="sng">
              <a:solidFill>
                <a:schemeClr val="bg1"/>
              </a:solidFill>
              <a:round/>
              <a:headEnd/>
              <a:tailEnd/>
            </a:ln>
          </p:spPr>
          <p:txBody>
            <a:bodyPr/>
            <a:lstStyle/>
            <a:p>
              <a:endParaRPr lang="en-GB"/>
            </a:p>
          </p:txBody>
        </p:sp>
        <p:sp>
          <p:nvSpPr>
            <p:cNvPr id="222" name="Freeform 170">
              <a:extLst>
                <a:ext uri="{FF2B5EF4-FFF2-40B4-BE49-F238E27FC236}">
                  <a16:creationId xmlns:a16="http://schemas.microsoft.com/office/drawing/2014/main" id="{E7FC6211-F2D2-01B9-F736-6369A5863486}"/>
                </a:ext>
              </a:extLst>
            </p:cNvPr>
            <p:cNvSpPr>
              <a:spLocks noGrp="1" noRot="1" noMove="1" noResize="1" noEditPoints="1" noAdjustHandles="1" noChangeArrowheads="1" noChangeShapeType="1"/>
            </p:cNvSpPr>
            <p:nvPr/>
          </p:nvSpPr>
          <p:spPr bwMode="auto">
            <a:xfrm>
              <a:off x="5103921" y="3614302"/>
              <a:ext cx="306895" cy="367946"/>
            </a:xfrm>
            <a:custGeom>
              <a:avLst/>
              <a:gdLst/>
              <a:ahLst/>
              <a:cxnLst>
                <a:cxn ang="0">
                  <a:pos x="54" y="15"/>
                </a:cxn>
                <a:cxn ang="0">
                  <a:pos x="47" y="22"/>
                </a:cxn>
                <a:cxn ang="0">
                  <a:pos x="50" y="36"/>
                </a:cxn>
                <a:cxn ang="0">
                  <a:pos x="67" y="57"/>
                </a:cxn>
                <a:cxn ang="0">
                  <a:pos x="87" y="68"/>
                </a:cxn>
                <a:cxn ang="0">
                  <a:pos x="96" y="79"/>
                </a:cxn>
                <a:cxn ang="0">
                  <a:pos x="90" y="76"/>
                </a:cxn>
                <a:cxn ang="0">
                  <a:pos x="81" y="81"/>
                </a:cxn>
                <a:cxn ang="0">
                  <a:pos x="84" y="92"/>
                </a:cxn>
                <a:cxn ang="0">
                  <a:pos x="75" y="102"/>
                </a:cxn>
                <a:cxn ang="0">
                  <a:pos x="76" y="95"/>
                </a:cxn>
                <a:cxn ang="0">
                  <a:pos x="70" y="79"/>
                </a:cxn>
                <a:cxn ang="0">
                  <a:pos x="63" y="71"/>
                </a:cxn>
                <a:cxn ang="0">
                  <a:pos x="47" y="61"/>
                </a:cxn>
                <a:cxn ang="0">
                  <a:pos x="38" y="53"/>
                </a:cxn>
                <a:cxn ang="0">
                  <a:pos x="32" y="42"/>
                </a:cxn>
                <a:cxn ang="0">
                  <a:pos x="19" y="31"/>
                </a:cxn>
                <a:cxn ang="0">
                  <a:pos x="11" y="33"/>
                </a:cxn>
                <a:cxn ang="0">
                  <a:pos x="5" y="25"/>
                </a:cxn>
                <a:cxn ang="0">
                  <a:pos x="5" y="14"/>
                </a:cxn>
                <a:cxn ang="0">
                  <a:pos x="14" y="12"/>
                </a:cxn>
                <a:cxn ang="0">
                  <a:pos x="17" y="8"/>
                </a:cxn>
                <a:cxn ang="0">
                  <a:pos x="22" y="14"/>
                </a:cxn>
                <a:cxn ang="0">
                  <a:pos x="25" y="6"/>
                </a:cxn>
                <a:cxn ang="0">
                  <a:pos x="31" y="9"/>
                </a:cxn>
                <a:cxn ang="0">
                  <a:pos x="34" y="6"/>
                </a:cxn>
                <a:cxn ang="0">
                  <a:pos x="37" y="3"/>
                </a:cxn>
                <a:cxn ang="0">
                  <a:pos x="44" y="0"/>
                </a:cxn>
                <a:cxn ang="0">
                  <a:pos x="47" y="3"/>
                </a:cxn>
                <a:cxn ang="0">
                  <a:pos x="57" y="9"/>
                </a:cxn>
                <a:cxn ang="0">
                  <a:pos x="58" y="14"/>
                </a:cxn>
                <a:cxn ang="0">
                  <a:pos x="57" y="15"/>
                </a:cxn>
                <a:cxn ang="0">
                  <a:pos x="61" y="112"/>
                </a:cxn>
                <a:cxn ang="0">
                  <a:pos x="70" y="115"/>
                </a:cxn>
                <a:cxn ang="0">
                  <a:pos x="73" y="99"/>
                </a:cxn>
                <a:cxn ang="0">
                  <a:pos x="57" y="101"/>
                </a:cxn>
                <a:cxn ang="0">
                  <a:pos x="49" y="104"/>
                </a:cxn>
                <a:cxn ang="0">
                  <a:pos x="17" y="79"/>
                </a:cxn>
                <a:cxn ang="0">
                  <a:pos x="20" y="92"/>
                </a:cxn>
                <a:cxn ang="0">
                  <a:pos x="28" y="84"/>
                </a:cxn>
                <a:cxn ang="0">
                  <a:pos x="26" y="68"/>
                </a:cxn>
                <a:cxn ang="0">
                  <a:pos x="14" y="71"/>
                </a:cxn>
              </a:cxnLst>
              <a:rect l="0" t="0" r="r" b="b"/>
              <a:pathLst>
                <a:path w="98" h="118">
                  <a:moveTo>
                    <a:pt x="57" y="15"/>
                  </a:moveTo>
                  <a:cubicBezTo>
                    <a:pt x="55" y="17"/>
                    <a:pt x="57" y="14"/>
                    <a:pt x="54" y="15"/>
                  </a:cubicBezTo>
                  <a:cubicBezTo>
                    <a:pt x="50" y="17"/>
                    <a:pt x="50" y="20"/>
                    <a:pt x="49" y="19"/>
                  </a:cubicBezTo>
                  <a:cubicBezTo>
                    <a:pt x="47" y="17"/>
                    <a:pt x="46" y="20"/>
                    <a:pt x="47" y="22"/>
                  </a:cubicBezTo>
                  <a:cubicBezTo>
                    <a:pt x="49" y="23"/>
                    <a:pt x="50" y="25"/>
                    <a:pt x="49" y="26"/>
                  </a:cubicBezTo>
                  <a:cubicBezTo>
                    <a:pt x="46" y="26"/>
                    <a:pt x="47" y="33"/>
                    <a:pt x="50" y="36"/>
                  </a:cubicBezTo>
                  <a:cubicBezTo>
                    <a:pt x="54" y="37"/>
                    <a:pt x="55" y="40"/>
                    <a:pt x="57" y="40"/>
                  </a:cubicBezTo>
                  <a:cubicBezTo>
                    <a:pt x="60" y="40"/>
                    <a:pt x="58" y="48"/>
                    <a:pt x="67" y="57"/>
                  </a:cubicBezTo>
                  <a:cubicBezTo>
                    <a:pt x="70" y="61"/>
                    <a:pt x="82" y="57"/>
                    <a:pt x="78" y="62"/>
                  </a:cubicBezTo>
                  <a:cubicBezTo>
                    <a:pt x="73" y="65"/>
                    <a:pt x="85" y="67"/>
                    <a:pt x="87" y="68"/>
                  </a:cubicBezTo>
                  <a:cubicBezTo>
                    <a:pt x="87" y="70"/>
                    <a:pt x="89" y="71"/>
                    <a:pt x="92" y="73"/>
                  </a:cubicBezTo>
                  <a:cubicBezTo>
                    <a:pt x="93" y="75"/>
                    <a:pt x="98" y="76"/>
                    <a:pt x="96" y="79"/>
                  </a:cubicBezTo>
                  <a:cubicBezTo>
                    <a:pt x="96" y="82"/>
                    <a:pt x="98" y="82"/>
                    <a:pt x="95" y="82"/>
                  </a:cubicBezTo>
                  <a:cubicBezTo>
                    <a:pt x="92" y="82"/>
                    <a:pt x="93" y="76"/>
                    <a:pt x="90" y="76"/>
                  </a:cubicBezTo>
                  <a:cubicBezTo>
                    <a:pt x="87" y="76"/>
                    <a:pt x="87" y="75"/>
                    <a:pt x="84" y="76"/>
                  </a:cubicBezTo>
                  <a:cubicBezTo>
                    <a:pt x="81" y="78"/>
                    <a:pt x="82" y="79"/>
                    <a:pt x="81" y="81"/>
                  </a:cubicBezTo>
                  <a:cubicBezTo>
                    <a:pt x="79" y="84"/>
                    <a:pt x="81" y="84"/>
                    <a:pt x="82" y="85"/>
                  </a:cubicBezTo>
                  <a:cubicBezTo>
                    <a:pt x="85" y="85"/>
                    <a:pt x="89" y="90"/>
                    <a:pt x="84" y="92"/>
                  </a:cubicBezTo>
                  <a:cubicBezTo>
                    <a:pt x="81" y="95"/>
                    <a:pt x="82" y="96"/>
                    <a:pt x="81" y="99"/>
                  </a:cubicBezTo>
                  <a:cubicBezTo>
                    <a:pt x="78" y="101"/>
                    <a:pt x="78" y="106"/>
                    <a:pt x="75" y="102"/>
                  </a:cubicBezTo>
                  <a:cubicBezTo>
                    <a:pt x="73" y="102"/>
                    <a:pt x="73" y="101"/>
                    <a:pt x="75" y="98"/>
                  </a:cubicBezTo>
                  <a:cubicBezTo>
                    <a:pt x="76" y="96"/>
                    <a:pt x="75" y="96"/>
                    <a:pt x="76" y="95"/>
                  </a:cubicBezTo>
                  <a:cubicBezTo>
                    <a:pt x="78" y="93"/>
                    <a:pt x="78" y="93"/>
                    <a:pt x="76" y="85"/>
                  </a:cubicBezTo>
                  <a:cubicBezTo>
                    <a:pt x="75" y="79"/>
                    <a:pt x="73" y="81"/>
                    <a:pt x="70" y="79"/>
                  </a:cubicBezTo>
                  <a:cubicBezTo>
                    <a:pt x="66" y="76"/>
                    <a:pt x="70" y="73"/>
                    <a:pt x="66" y="73"/>
                  </a:cubicBezTo>
                  <a:cubicBezTo>
                    <a:pt x="63" y="75"/>
                    <a:pt x="66" y="71"/>
                    <a:pt x="63" y="71"/>
                  </a:cubicBezTo>
                  <a:cubicBezTo>
                    <a:pt x="60" y="71"/>
                    <a:pt x="61" y="67"/>
                    <a:pt x="58" y="67"/>
                  </a:cubicBezTo>
                  <a:cubicBezTo>
                    <a:pt x="55" y="67"/>
                    <a:pt x="50" y="65"/>
                    <a:pt x="47" y="61"/>
                  </a:cubicBezTo>
                  <a:cubicBezTo>
                    <a:pt x="44" y="57"/>
                    <a:pt x="44" y="61"/>
                    <a:pt x="43" y="57"/>
                  </a:cubicBezTo>
                  <a:cubicBezTo>
                    <a:pt x="43" y="53"/>
                    <a:pt x="38" y="54"/>
                    <a:pt x="38" y="53"/>
                  </a:cubicBezTo>
                  <a:cubicBezTo>
                    <a:pt x="38" y="51"/>
                    <a:pt x="38" y="51"/>
                    <a:pt x="35" y="48"/>
                  </a:cubicBezTo>
                  <a:cubicBezTo>
                    <a:pt x="32" y="47"/>
                    <a:pt x="35" y="45"/>
                    <a:pt x="32" y="42"/>
                  </a:cubicBezTo>
                  <a:cubicBezTo>
                    <a:pt x="31" y="40"/>
                    <a:pt x="32" y="34"/>
                    <a:pt x="28" y="34"/>
                  </a:cubicBezTo>
                  <a:cubicBezTo>
                    <a:pt x="25" y="36"/>
                    <a:pt x="23" y="29"/>
                    <a:pt x="19" y="31"/>
                  </a:cubicBezTo>
                  <a:cubicBezTo>
                    <a:pt x="15" y="33"/>
                    <a:pt x="19" y="36"/>
                    <a:pt x="9" y="39"/>
                  </a:cubicBezTo>
                  <a:cubicBezTo>
                    <a:pt x="9" y="37"/>
                    <a:pt x="12" y="34"/>
                    <a:pt x="11" y="33"/>
                  </a:cubicBezTo>
                  <a:cubicBezTo>
                    <a:pt x="11" y="33"/>
                    <a:pt x="6" y="36"/>
                    <a:pt x="5" y="31"/>
                  </a:cubicBezTo>
                  <a:cubicBezTo>
                    <a:pt x="3" y="28"/>
                    <a:pt x="9" y="28"/>
                    <a:pt x="5" y="25"/>
                  </a:cubicBezTo>
                  <a:cubicBezTo>
                    <a:pt x="0" y="22"/>
                    <a:pt x="5" y="23"/>
                    <a:pt x="6" y="20"/>
                  </a:cubicBezTo>
                  <a:cubicBezTo>
                    <a:pt x="8" y="19"/>
                    <a:pt x="3" y="17"/>
                    <a:pt x="5" y="14"/>
                  </a:cubicBezTo>
                  <a:cubicBezTo>
                    <a:pt x="6" y="14"/>
                    <a:pt x="6" y="14"/>
                    <a:pt x="9" y="14"/>
                  </a:cubicBezTo>
                  <a:cubicBezTo>
                    <a:pt x="11" y="12"/>
                    <a:pt x="11" y="14"/>
                    <a:pt x="14" y="12"/>
                  </a:cubicBezTo>
                  <a:cubicBezTo>
                    <a:pt x="17" y="9"/>
                    <a:pt x="14" y="9"/>
                    <a:pt x="15" y="9"/>
                  </a:cubicBezTo>
                  <a:cubicBezTo>
                    <a:pt x="15" y="8"/>
                    <a:pt x="17" y="6"/>
                    <a:pt x="17" y="8"/>
                  </a:cubicBezTo>
                  <a:cubicBezTo>
                    <a:pt x="17" y="8"/>
                    <a:pt x="17" y="9"/>
                    <a:pt x="19" y="11"/>
                  </a:cubicBezTo>
                  <a:cubicBezTo>
                    <a:pt x="20" y="12"/>
                    <a:pt x="20" y="15"/>
                    <a:pt x="22" y="14"/>
                  </a:cubicBezTo>
                  <a:cubicBezTo>
                    <a:pt x="23" y="14"/>
                    <a:pt x="20" y="12"/>
                    <a:pt x="23" y="11"/>
                  </a:cubicBezTo>
                  <a:cubicBezTo>
                    <a:pt x="25" y="9"/>
                    <a:pt x="23" y="6"/>
                    <a:pt x="25" y="6"/>
                  </a:cubicBezTo>
                  <a:cubicBezTo>
                    <a:pt x="26" y="6"/>
                    <a:pt x="26" y="9"/>
                    <a:pt x="28" y="9"/>
                  </a:cubicBezTo>
                  <a:cubicBezTo>
                    <a:pt x="29" y="8"/>
                    <a:pt x="29" y="11"/>
                    <a:pt x="31" y="9"/>
                  </a:cubicBezTo>
                  <a:cubicBezTo>
                    <a:pt x="32" y="9"/>
                    <a:pt x="29" y="6"/>
                    <a:pt x="31" y="6"/>
                  </a:cubicBezTo>
                  <a:cubicBezTo>
                    <a:pt x="31" y="5"/>
                    <a:pt x="32" y="8"/>
                    <a:pt x="34" y="6"/>
                  </a:cubicBezTo>
                  <a:cubicBezTo>
                    <a:pt x="34" y="6"/>
                    <a:pt x="32" y="5"/>
                    <a:pt x="34" y="1"/>
                  </a:cubicBezTo>
                  <a:cubicBezTo>
                    <a:pt x="35" y="1"/>
                    <a:pt x="35" y="5"/>
                    <a:pt x="37" y="3"/>
                  </a:cubicBezTo>
                  <a:cubicBezTo>
                    <a:pt x="38" y="3"/>
                    <a:pt x="38" y="1"/>
                    <a:pt x="40" y="1"/>
                  </a:cubicBezTo>
                  <a:cubicBezTo>
                    <a:pt x="41" y="0"/>
                    <a:pt x="41" y="1"/>
                    <a:pt x="44" y="0"/>
                  </a:cubicBezTo>
                  <a:cubicBezTo>
                    <a:pt x="49" y="0"/>
                    <a:pt x="46" y="0"/>
                    <a:pt x="46" y="1"/>
                  </a:cubicBezTo>
                  <a:cubicBezTo>
                    <a:pt x="47" y="1"/>
                    <a:pt x="47" y="1"/>
                    <a:pt x="47" y="3"/>
                  </a:cubicBezTo>
                  <a:cubicBezTo>
                    <a:pt x="47" y="5"/>
                    <a:pt x="50" y="6"/>
                    <a:pt x="58" y="6"/>
                  </a:cubicBezTo>
                  <a:cubicBezTo>
                    <a:pt x="58" y="8"/>
                    <a:pt x="57" y="8"/>
                    <a:pt x="57" y="9"/>
                  </a:cubicBezTo>
                  <a:cubicBezTo>
                    <a:pt x="57" y="11"/>
                    <a:pt x="60" y="9"/>
                    <a:pt x="58" y="11"/>
                  </a:cubicBezTo>
                  <a:cubicBezTo>
                    <a:pt x="57" y="12"/>
                    <a:pt x="57" y="14"/>
                    <a:pt x="58" y="14"/>
                  </a:cubicBezTo>
                  <a:cubicBezTo>
                    <a:pt x="60" y="15"/>
                    <a:pt x="61" y="17"/>
                    <a:pt x="58" y="17"/>
                  </a:cubicBezTo>
                  <a:cubicBezTo>
                    <a:pt x="58" y="17"/>
                    <a:pt x="60" y="15"/>
                    <a:pt x="57" y="15"/>
                  </a:cubicBezTo>
                  <a:close/>
                  <a:moveTo>
                    <a:pt x="54" y="107"/>
                  </a:moveTo>
                  <a:cubicBezTo>
                    <a:pt x="55" y="109"/>
                    <a:pt x="58" y="112"/>
                    <a:pt x="61" y="112"/>
                  </a:cubicBezTo>
                  <a:cubicBezTo>
                    <a:pt x="64" y="112"/>
                    <a:pt x="64" y="115"/>
                    <a:pt x="67" y="115"/>
                  </a:cubicBezTo>
                  <a:cubicBezTo>
                    <a:pt x="70" y="116"/>
                    <a:pt x="70" y="118"/>
                    <a:pt x="70" y="115"/>
                  </a:cubicBezTo>
                  <a:cubicBezTo>
                    <a:pt x="70" y="113"/>
                    <a:pt x="72" y="110"/>
                    <a:pt x="70" y="109"/>
                  </a:cubicBezTo>
                  <a:cubicBezTo>
                    <a:pt x="69" y="109"/>
                    <a:pt x="73" y="101"/>
                    <a:pt x="73" y="99"/>
                  </a:cubicBezTo>
                  <a:cubicBezTo>
                    <a:pt x="75" y="98"/>
                    <a:pt x="70" y="101"/>
                    <a:pt x="69" y="101"/>
                  </a:cubicBezTo>
                  <a:cubicBezTo>
                    <a:pt x="66" y="99"/>
                    <a:pt x="61" y="104"/>
                    <a:pt x="57" y="101"/>
                  </a:cubicBezTo>
                  <a:cubicBezTo>
                    <a:pt x="54" y="96"/>
                    <a:pt x="54" y="104"/>
                    <a:pt x="52" y="101"/>
                  </a:cubicBezTo>
                  <a:cubicBezTo>
                    <a:pt x="50" y="99"/>
                    <a:pt x="49" y="101"/>
                    <a:pt x="49" y="104"/>
                  </a:cubicBezTo>
                  <a:cubicBezTo>
                    <a:pt x="49" y="107"/>
                    <a:pt x="50" y="107"/>
                    <a:pt x="54" y="107"/>
                  </a:cubicBezTo>
                  <a:close/>
                  <a:moveTo>
                    <a:pt x="17" y="79"/>
                  </a:moveTo>
                  <a:cubicBezTo>
                    <a:pt x="17" y="82"/>
                    <a:pt x="19" y="81"/>
                    <a:pt x="17" y="84"/>
                  </a:cubicBezTo>
                  <a:cubicBezTo>
                    <a:pt x="15" y="88"/>
                    <a:pt x="17" y="93"/>
                    <a:pt x="20" y="92"/>
                  </a:cubicBezTo>
                  <a:cubicBezTo>
                    <a:pt x="23" y="92"/>
                    <a:pt x="22" y="88"/>
                    <a:pt x="23" y="90"/>
                  </a:cubicBezTo>
                  <a:cubicBezTo>
                    <a:pt x="26" y="90"/>
                    <a:pt x="26" y="90"/>
                    <a:pt x="28" y="84"/>
                  </a:cubicBezTo>
                  <a:cubicBezTo>
                    <a:pt x="28" y="78"/>
                    <a:pt x="25" y="78"/>
                    <a:pt x="28" y="76"/>
                  </a:cubicBezTo>
                  <a:cubicBezTo>
                    <a:pt x="29" y="75"/>
                    <a:pt x="28" y="70"/>
                    <a:pt x="26" y="68"/>
                  </a:cubicBezTo>
                  <a:cubicBezTo>
                    <a:pt x="25" y="67"/>
                    <a:pt x="25" y="65"/>
                    <a:pt x="20" y="70"/>
                  </a:cubicBezTo>
                  <a:cubicBezTo>
                    <a:pt x="15" y="73"/>
                    <a:pt x="14" y="67"/>
                    <a:pt x="14" y="71"/>
                  </a:cubicBezTo>
                  <a:cubicBezTo>
                    <a:pt x="14" y="75"/>
                    <a:pt x="17" y="75"/>
                    <a:pt x="17" y="79"/>
                  </a:cubicBezTo>
                  <a:close/>
                </a:path>
              </a:pathLst>
            </a:custGeom>
            <a:grpFill/>
            <a:ln w="6350" cmpd="sng">
              <a:solidFill>
                <a:schemeClr val="bg1"/>
              </a:solidFill>
              <a:round/>
              <a:headEnd/>
              <a:tailEnd/>
            </a:ln>
          </p:spPr>
          <p:txBody>
            <a:bodyPr/>
            <a:lstStyle/>
            <a:p>
              <a:endParaRPr lang="en-GB"/>
            </a:p>
          </p:txBody>
        </p:sp>
        <p:sp>
          <p:nvSpPr>
            <p:cNvPr id="223" name="Freeform 171">
              <a:extLst>
                <a:ext uri="{FF2B5EF4-FFF2-40B4-BE49-F238E27FC236}">
                  <a16:creationId xmlns:a16="http://schemas.microsoft.com/office/drawing/2014/main" id="{02E2AE7F-BD1D-D994-B945-0214B113DE5C}"/>
                </a:ext>
              </a:extLst>
            </p:cNvPr>
            <p:cNvSpPr>
              <a:spLocks noGrp="1" noRot="1" noMove="1" noResize="1" noEditPoints="1" noAdjustHandles="1" noChangeArrowheads="1" noChangeShapeType="1"/>
            </p:cNvSpPr>
            <p:nvPr/>
          </p:nvSpPr>
          <p:spPr bwMode="auto">
            <a:xfrm>
              <a:off x="5092672" y="3582167"/>
              <a:ext cx="117295" cy="78731"/>
            </a:xfrm>
            <a:custGeom>
              <a:avLst/>
              <a:gdLst/>
              <a:ahLst/>
              <a:cxnLst>
                <a:cxn ang="0">
                  <a:pos x="30" y="5"/>
                </a:cxn>
                <a:cxn ang="0">
                  <a:pos x="30" y="10"/>
                </a:cxn>
                <a:cxn ang="0">
                  <a:pos x="35" y="13"/>
                </a:cxn>
                <a:cxn ang="0">
                  <a:pos x="38" y="11"/>
                </a:cxn>
                <a:cxn ang="0">
                  <a:pos x="38" y="16"/>
                </a:cxn>
                <a:cxn ang="0">
                  <a:pos x="35" y="16"/>
                </a:cxn>
                <a:cxn ang="0">
                  <a:pos x="35" y="19"/>
                </a:cxn>
                <a:cxn ang="0">
                  <a:pos x="32" y="19"/>
                </a:cxn>
                <a:cxn ang="0">
                  <a:pos x="29" y="16"/>
                </a:cxn>
                <a:cxn ang="0">
                  <a:pos x="27" y="21"/>
                </a:cxn>
                <a:cxn ang="0">
                  <a:pos x="26" y="24"/>
                </a:cxn>
                <a:cxn ang="0">
                  <a:pos x="23" y="21"/>
                </a:cxn>
                <a:cxn ang="0">
                  <a:pos x="21" y="18"/>
                </a:cxn>
                <a:cxn ang="0">
                  <a:pos x="19" y="19"/>
                </a:cxn>
                <a:cxn ang="0">
                  <a:pos x="18" y="22"/>
                </a:cxn>
                <a:cxn ang="0">
                  <a:pos x="13" y="24"/>
                </a:cxn>
                <a:cxn ang="0">
                  <a:pos x="9" y="24"/>
                </a:cxn>
                <a:cxn ang="0">
                  <a:pos x="7" y="21"/>
                </a:cxn>
                <a:cxn ang="0">
                  <a:pos x="6" y="18"/>
                </a:cxn>
                <a:cxn ang="0">
                  <a:pos x="3" y="21"/>
                </a:cxn>
                <a:cxn ang="0">
                  <a:pos x="3" y="19"/>
                </a:cxn>
                <a:cxn ang="0">
                  <a:pos x="4" y="14"/>
                </a:cxn>
                <a:cxn ang="0">
                  <a:pos x="6" y="11"/>
                </a:cxn>
                <a:cxn ang="0">
                  <a:pos x="9" y="8"/>
                </a:cxn>
                <a:cxn ang="0">
                  <a:pos x="10" y="5"/>
                </a:cxn>
                <a:cxn ang="0">
                  <a:pos x="13" y="4"/>
                </a:cxn>
                <a:cxn ang="0">
                  <a:pos x="19" y="4"/>
                </a:cxn>
                <a:cxn ang="0">
                  <a:pos x="23" y="2"/>
                </a:cxn>
                <a:cxn ang="0">
                  <a:pos x="26" y="4"/>
                </a:cxn>
                <a:cxn ang="0">
                  <a:pos x="30" y="5"/>
                </a:cxn>
              </a:cxnLst>
              <a:rect l="0" t="0" r="r" b="b"/>
              <a:pathLst>
                <a:path w="38" h="25">
                  <a:moveTo>
                    <a:pt x="30" y="5"/>
                  </a:moveTo>
                  <a:cubicBezTo>
                    <a:pt x="32" y="7"/>
                    <a:pt x="27" y="11"/>
                    <a:pt x="30" y="10"/>
                  </a:cubicBezTo>
                  <a:cubicBezTo>
                    <a:pt x="35" y="10"/>
                    <a:pt x="32" y="13"/>
                    <a:pt x="35" y="13"/>
                  </a:cubicBezTo>
                  <a:cubicBezTo>
                    <a:pt x="36" y="13"/>
                    <a:pt x="36" y="8"/>
                    <a:pt x="38" y="11"/>
                  </a:cubicBezTo>
                  <a:cubicBezTo>
                    <a:pt x="36" y="14"/>
                    <a:pt x="38" y="16"/>
                    <a:pt x="38" y="16"/>
                  </a:cubicBezTo>
                  <a:cubicBezTo>
                    <a:pt x="36" y="18"/>
                    <a:pt x="35" y="14"/>
                    <a:pt x="35" y="16"/>
                  </a:cubicBezTo>
                  <a:cubicBezTo>
                    <a:pt x="33" y="16"/>
                    <a:pt x="36" y="19"/>
                    <a:pt x="35" y="19"/>
                  </a:cubicBezTo>
                  <a:cubicBezTo>
                    <a:pt x="33" y="21"/>
                    <a:pt x="33" y="18"/>
                    <a:pt x="32" y="19"/>
                  </a:cubicBezTo>
                  <a:cubicBezTo>
                    <a:pt x="30" y="19"/>
                    <a:pt x="30" y="16"/>
                    <a:pt x="29" y="16"/>
                  </a:cubicBezTo>
                  <a:cubicBezTo>
                    <a:pt x="27" y="16"/>
                    <a:pt x="29" y="19"/>
                    <a:pt x="27" y="21"/>
                  </a:cubicBezTo>
                  <a:cubicBezTo>
                    <a:pt x="24" y="22"/>
                    <a:pt x="27" y="24"/>
                    <a:pt x="26" y="24"/>
                  </a:cubicBezTo>
                  <a:cubicBezTo>
                    <a:pt x="24" y="25"/>
                    <a:pt x="24" y="22"/>
                    <a:pt x="23" y="21"/>
                  </a:cubicBezTo>
                  <a:cubicBezTo>
                    <a:pt x="21" y="19"/>
                    <a:pt x="21" y="18"/>
                    <a:pt x="21" y="18"/>
                  </a:cubicBezTo>
                  <a:cubicBezTo>
                    <a:pt x="21" y="16"/>
                    <a:pt x="19" y="18"/>
                    <a:pt x="19" y="19"/>
                  </a:cubicBezTo>
                  <a:cubicBezTo>
                    <a:pt x="18" y="19"/>
                    <a:pt x="21" y="19"/>
                    <a:pt x="18" y="22"/>
                  </a:cubicBezTo>
                  <a:cubicBezTo>
                    <a:pt x="15" y="24"/>
                    <a:pt x="15" y="22"/>
                    <a:pt x="13" y="24"/>
                  </a:cubicBezTo>
                  <a:cubicBezTo>
                    <a:pt x="10" y="24"/>
                    <a:pt x="10" y="24"/>
                    <a:pt x="9" y="24"/>
                  </a:cubicBezTo>
                  <a:cubicBezTo>
                    <a:pt x="9" y="21"/>
                    <a:pt x="7" y="21"/>
                    <a:pt x="7" y="21"/>
                  </a:cubicBezTo>
                  <a:cubicBezTo>
                    <a:pt x="7" y="19"/>
                    <a:pt x="9" y="16"/>
                    <a:pt x="6" y="18"/>
                  </a:cubicBezTo>
                  <a:cubicBezTo>
                    <a:pt x="3" y="18"/>
                    <a:pt x="6" y="19"/>
                    <a:pt x="3" y="21"/>
                  </a:cubicBezTo>
                  <a:cubicBezTo>
                    <a:pt x="1" y="21"/>
                    <a:pt x="0" y="21"/>
                    <a:pt x="3" y="19"/>
                  </a:cubicBezTo>
                  <a:cubicBezTo>
                    <a:pt x="4" y="18"/>
                    <a:pt x="1" y="16"/>
                    <a:pt x="4" y="14"/>
                  </a:cubicBezTo>
                  <a:cubicBezTo>
                    <a:pt x="7" y="13"/>
                    <a:pt x="4" y="11"/>
                    <a:pt x="6" y="11"/>
                  </a:cubicBezTo>
                  <a:cubicBezTo>
                    <a:pt x="9" y="10"/>
                    <a:pt x="7" y="8"/>
                    <a:pt x="9" y="8"/>
                  </a:cubicBezTo>
                  <a:cubicBezTo>
                    <a:pt x="10" y="7"/>
                    <a:pt x="9" y="7"/>
                    <a:pt x="10" y="5"/>
                  </a:cubicBezTo>
                  <a:cubicBezTo>
                    <a:pt x="10" y="4"/>
                    <a:pt x="12" y="7"/>
                    <a:pt x="13" y="4"/>
                  </a:cubicBezTo>
                  <a:cubicBezTo>
                    <a:pt x="16" y="5"/>
                    <a:pt x="16" y="4"/>
                    <a:pt x="19" y="4"/>
                  </a:cubicBezTo>
                  <a:cubicBezTo>
                    <a:pt x="23" y="4"/>
                    <a:pt x="19" y="2"/>
                    <a:pt x="23" y="2"/>
                  </a:cubicBezTo>
                  <a:cubicBezTo>
                    <a:pt x="24" y="0"/>
                    <a:pt x="24" y="4"/>
                    <a:pt x="26" y="4"/>
                  </a:cubicBezTo>
                  <a:cubicBezTo>
                    <a:pt x="27" y="2"/>
                    <a:pt x="29" y="4"/>
                    <a:pt x="30" y="5"/>
                  </a:cubicBezTo>
                </a:path>
              </a:pathLst>
            </a:custGeom>
            <a:grpFill/>
            <a:ln w="6350" cmpd="sng">
              <a:solidFill>
                <a:schemeClr val="bg1"/>
              </a:solidFill>
              <a:round/>
              <a:headEnd/>
              <a:tailEnd/>
            </a:ln>
          </p:spPr>
          <p:txBody>
            <a:bodyPr/>
            <a:lstStyle/>
            <a:p>
              <a:endParaRPr lang="en-GB"/>
            </a:p>
          </p:txBody>
        </p:sp>
        <p:sp>
          <p:nvSpPr>
            <p:cNvPr id="224" name="Freeform 172">
              <a:extLst>
                <a:ext uri="{FF2B5EF4-FFF2-40B4-BE49-F238E27FC236}">
                  <a16:creationId xmlns:a16="http://schemas.microsoft.com/office/drawing/2014/main" id="{D8998053-A5F0-9262-E333-7A959D78FB97}"/>
                </a:ext>
              </a:extLst>
            </p:cNvPr>
            <p:cNvSpPr>
              <a:spLocks noGrp="1" noRot="1" noMove="1" noResize="1" noEditPoints="1" noAdjustHandles="1" noChangeArrowheads="1" noChangeShapeType="1"/>
            </p:cNvSpPr>
            <p:nvPr/>
          </p:nvSpPr>
          <p:spPr bwMode="auto">
            <a:xfrm>
              <a:off x="5176225" y="3535572"/>
              <a:ext cx="199241" cy="106045"/>
            </a:xfrm>
            <a:custGeom>
              <a:avLst/>
              <a:gdLst/>
              <a:ahLst/>
              <a:cxnLst>
                <a:cxn ang="0">
                  <a:pos x="3" y="20"/>
                </a:cxn>
                <a:cxn ang="0">
                  <a:pos x="9" y="22"/>
                </a:cxn>
                <a:cxn ang="0">
                  <a:pos x="10" y="19"/>
                </a:cxn>
                <a:cxn ang="0">
                  <a:pos x="13" y="20"/>
                </a:cxn>
                <a:cxn ang="0">
                  <a:pos x="20" y="19"/>
                </a:cxn>
                <a:cxn ang="0">
                  <a:pos x="24" y="17"/>
                </a:cxn>
                <a:cxn ang="0">
                  <a:pos x="27" y="19"/>
                </a:cxn>
                <a:cxn ang="0">
                  <a:pos x="30" y="20"/>
                </a:cxn>
                <a:cxn ang="0">
                  <a:pos x="30" y="16"/>
                </a:cxn>
                <a:cxn ang="0">
                  <a:pos x="29" y="11"/>
                </a:cxn>
                <a:cxn ang="0">
                  <a:pos x="33" y="10"/>
                </a:cxn>
                <a:cxn ang="0">
                  <a:pos x="37" y="5"/>
                </a:cxn>
                <a:cxn ang="0">
                  <a:pos x="40" y="8"/>
                </a:cxn>
                <a:cxn ang="0">
                  <a:pos x="46" y="4"/>
                </a:cxn>
                <a:cxn ang="0">
                  <a:pos x="49" y="4"/>
                </a:cxn>
                <a:cxn ang="0">
                  <a:pos x="56" y="5"/>
                </a:cxn>
                <a:cxn ang="0">
                  <a:pos x="63" y="7"/>
                </a:cxn>
                <a:cxn ang="0">
                  <a:pos x="63" y="14"/>
                </a:cxn>
                <a:cxn ang="0">
                  <a:pos x="63" y="17"/>
                </a:cxn>
                <a:cxn ang="0">
                  <a:pos x="58" y="17"/>
                </a:cxn>
                <a:cxn ang="0">
                  <a:pos x="60" y="20"/>
                </a:cxn>
                <a:cxn ang="0">
                  <a:pos x="58" y="22"/>
                </a:cxn>
                <a:cxn ang="0">
                  <a:pos x="58" y="25"/>
                </a:cxn>
                <a:cxn ang="0">
                  <a:pos x="55" y="27"/>
                </a:cxn>
                <a:cxn ang="0">
                  <a:pos x="55" y="28"/>
                </a:cxn>
                <a:cxn ang="0">
                  <a:pos x="52" y="30"/>
                </a:cxn>
                <a:cxn ang="0">
                  <a:pos x="49" y="30"/>
                </a:cxn>
                <a:cxn ang="0">
                  <a:pos x="44" y="33"/>
                </a:cxn>
                <a:cxn ang="0">
                  <a:pos x="41" y="33"/>
                </a:cxn>
                <a:cxn ang="0">
                  <a:pos x="35" y="31"/>
                </a:cxn>
                <a:cxn ang="0">
                  <a:pos x="24" y="28"/>
                </a:cxn>
                <a:cxn ang="0">
                  <a:pos x="23" y="27"/>
                </a:cxn>
                <a:cxn ang="0">
                  <a:pos x="21" y="25"/>
                </a:cxn>
                <a:cxn ang="0">
                  <a:pos x="17" y="27"/>
                </a:cxn>
                <a:cxn ang="0">
                  <a:pos x="13" y="28"/>
                </a:cxn>
                <a:cxn ang="0">
                  <a:pos x="10" y="27"/>
                </a:cxn>
                <a:cxn ang="0">
                  <a:pos x="7" y="28"/>
                </a:cxn>
                <a:cxn ang="0">
                  <a:pos x="3" y="25"/>
                </a:cxn>
                <a:cxn ang="0">
                  <a:pos x="3" y="20"/>
                </a:cxn>
              </a:cxnLst>
              <a:rect l="0" t="0" r="r" b="b"/>
              <a:pathLst>
                <a:path w="64" h="34">
                  <a:moveTo>
                    <a:pt x="3" y="20"/>
                  </a:moveTo>
                  <a:cubicBezTo>
                    <a:pt x="6" y="17"/>
                    <a:pt x="7" y="22"/>
                    <a:pt x="9" y="22"/>
                  </a:cubicBezTo>
                  <a:cubicBezTo>
                    <a:pt x="10" y="22"/>
                    <a:pt x="9" y="19"/>
                    <a:pt x="10" y="19"/>
                  </a:cubicBezTo>
                  <a:cubicBezTo>
                    <a:pt x="12" y="20"/>
                    <a:pt x="13" y="19"/>
                    <a:pt x="13" y="20"/>
                  </a:cubicBezTo>
                  <a:cubicBezTo>
                    <a:pt x="15" y="22"/>
                    <a:pt x="17" y="20"/>
                    <a:pt x="20" y="19"/>
                  </a:cubicBezTo>
                  <a:cubicBezTo>
                    <a:pt x="21" y="17"/>
                    <a:pt x="23" y="20"/>
                    <a:pt x="24" y="17"/>
                  </a:cubicBezTo>
                  <a:cubicBezTo>
                    <a:pt x="24" y="16"/>
                    <a:pt x="26" y="19"/>
                    <a:pt x="27" y="19"/>
                  </a:cubicBezTo>
                  <a:cubicBezTo>
                    <a:pt x="29" y="17"/>
                    <a:pt x="29" y="22"/>
                    <a:pt x="30" y="20"/>
                  </a:cubicBezTo>
                  <a:cubicBezTo>
                    <a:pt x="32" y="19"/>
                    <a:pt x="27" y="17"/>
                    <a:pt x="30" y="16"/>
                  </a:cubicBezTo>
                  <a:cubicBezTo>
                    <a:pt x="32" y="16"/>
                    <a:pt x="27" y="14"/>
                    <a:pt x="29" y="11"/>
                  </a:cubicBezTo>
                  <a:cubicBezTo>
                    <a:pt x="32" y="10"/>
                    <a:pt x="33" y="11"/>
                    <a:pt x="33" y="10"/>
                  </a:cubicBezTo>
                  <a:cubicBezTo>
                    <a:pt x="33" y="7"/>
                    <a:pt x="37" y="10"/>
                    <a:pt x="37" y="5"/>
                  </a:cubicBezTo>
                  <a:cubicBezTo>
                    <a:pt x="40" y="7"/>
                    <a:pt x="37" y="8"/>
                    <a:pt x="40" y="8"/>
                  </a:cubicBezTo>
                  <a:cubicBezTo>
                    <a:pt x="43" y="7"/>
                    <a:pt x="46" y="7"/>
                    <a:pt x="46" y="4"/>
                  </a:cubicBezTo>
                  <a:cubicBezTo>
                    <a:pt x="46" y="0"/>
                    <a:pt x="47" y="4"/>
                    <a:pt x="49" y="4"/>
                  </a:cubicBezTo>
                  <a:cubicBezTo>
                    <a:pt x="50" y="4"/>
                    <a:pt x="55" y="7"/>
                    <a:pt x="56" y="5"/>
                  </a:cubicBezTo>
                  <a:cubicBezTo>
                    <a:pt x="60" y="4"/>
                    <a:pt x="61" y="7"/>
                    <a:pt x="63" y="7"/>
                  </a:cubicBezTo>
                  <a:cubicBezTo>
                    <a:pt x="61" y="10"/>
                    <a:pt x="60" y="10"/>
                    <a:pt x="63" y="14"/>
                  </a:cubicBezTo>
                  <a:cubicBezTo>
                    <a:pt x="63" y="16"/>
                    <a:pt x="64" y="17"/>
                    <a:pt x="63" y="17"/>
                  </a:cubicBezTo>
                  <a:cubicBezTo>
                    <a:pt x="61" y="17"/>
                    <a:pt x="58" y="17"/>
                    <a:pt x="58" y="17"/>
                  </a:cubicBezTo>
                  <a:cubicBezTo>
                    <a:pt x="58" y="19"/>
                    <a:pt x="60" y="19"/>
                    <a:pt x="60" y="20"/>
                  </a:cubicBezTo>
                  <a:cubicBezTo>
                    <a:pt x="60" y="22"/>
                    <a:pt x="58" y="20"/>
                    <a:pt x="58" y="22"/>
                  </a:cubicBezTo>
                  <a:cubicBezTo>
                    <a:pt x="58" y="25"/>
                    <a:pt x="58" y="25"/>
                    <a:pt x="58" y="25"/>
                  </a:cubicBezTo>
                  <a:cubicBezTo>
                    <a:pt x="58" y="25"/>
                    <a:pt x="56" y="27"/>
                    <a:pt x="55" y="27"/>
                  </a:cubicBezTo>
                  <a:cubicBezTo>
                    <a:pt x="55" y="28"/>
                    <a:pt x="53" y="27"/>
                    <a:pt x="55" y="28"/>
                  </a:cubicBezTo>
                  <a:cubicBezTo>
                    <a:pt x="55" y="30"/>
                    <a:pt x="55" y="30"/>
                    <a:pt x="52" y="30"/>
                  </a:cubicBezTo>
                  <a:cubicBezTo>
                    <a:pt x="50" y="30"/>
                    <a:pt x="52" y="31"/>
                    <a:pt x="49" y="30"/>
                  </a:cubicBezTo>
                  <a:cubicBezTo>
                    <a:pt x="46" y="30"/>
                    <a:pt x="46" y="30"/>
                    <a:pt x="44" y="33"/>
                  </a:cubicBezTo>
                  <a:cubicBezTo>
                    <a:pt x="41" y="34"/>
                    <a:pt x="43" y="31"/>
                    <a:pt x="41" y="33"/>
                  </a:cubicBezTo>
                  <a:cubicBezTo>
                    <a:pt x="38" y="33"/>
                    <a:pt x="40" y="31"/>
                    <a:pt x="35" y="31"/>
                  </a:cubicBezTo>
                  <a:cubicBezTo>
                    <a:pt x="27" y="31"/>
                    <a:pt x="24" y="30"/>
                    <a:pt x="24" y="28"/>
                  </a:cubicBezTo>
                  <a:cubicBezTo>
                    <a:pt x="24" y="27"/>
                    <a:pt x="24" y="27"/>
                    <a:pt x="23" y="27"/>
                  </a:cubicBezTo>
                  <a:cubicBezTo>
                    <a:pt x="23" y="25"/>
                    <a:pt x="26" y="25"/>
                    <a:pt x="21" y="25"/>
                  </a:cubicBezTo>
                  <a:cubicBezTo>
                    <a:pt x="18" y="27"/>
                    <a:pt x="18" y="25"/>
                    <a:pt x="17" y="27"/>
                  </a:cubicBezTo>
                  <a:cubicBezTo>
                    <a:pt x="15" y="27"/>
                    <a:pt x="15" y="28"/>
                    <a:pt x="13" y="28"/>
                  </a:cubicBezTo>
                  <a:cubicBezTo>
                    <a:pt x="12" y="30"/>
                    <a:pt x="12" y="27"/>
                    <a:pt x="10" y="27"/>
                  </a:cubicBezTo>
                  <a:cubicBezTo>
                    <a:pt x="9" y="24"/>
                    <a:pt x="9" y="28"/>
                    <a:pt x="7" y="28"/>
                  </a:cubicBezTo>
                  <a:cubicBezTo>
                    <a:pt x="4" y="28"/>
                    <a:pt x="7" y="25"/>
                    <a:pt x="3" y="25"/>
                  </a:cubicBezTo>
                  <a:cubicBezTo>
                    <a:pt x="0" y="27"/>
                    <a:pt x="4" y="22"/>
                    <a:pt x="3" y="20"/>
                  </a:cubicBezTo>
                </a:path>
              </a:pathLst>
            </a:custGeom>
            <a:grpFill/>
            <a:ln w="6350" cmpd="sng">
              <a:solidFill>
                <a:schemeClr val="bg1"/>
              </a:solidFill>
              <a:round/>
              <a:headEnd/>
              <a:tailEnd/>
            </a:ln>
          </p:spPr>
          <p:txBody>
            <a:bodyPr/>
            <a:lstStyle/>
            <a:p>
              <a:endParaRPr lang="en-GB"/>
            </a:p>
          </p:txBody>
        </p:sp>
        <p:sp>
          <p:nvSpPr>
            <p:cNvPr id="225" name="Freeform 173">
              <a:extLst>
                <a:ext uri="{FF2B5EF4-FFF2-40B4-BE49-F238E27FC236}">
                  <a16:creationId xmlns:a16="http://schemas.microsoft.com/office/drawing/2014/main" id="{AC8B29D6-0E36-8CCC-412D-18C91A16957A}"/>
                </a:ext>
              </a:extLst>
            </p:cNvPr>
            <p:cNvSpPr>
              <a:spLocks noGrp="1" noRot="1" noMove="1" noResize="1" noEditPoints="1" noAdjustHandles="1" noChangeArrowheads="1" noChangeShapeType="1"/>
            </p:cNvSpPr>
            <p:nvPr/>
          </p:nvSpPr>
          <p:spPr bwMode="auto">
            <a:xfrm>
              <a:off x="5248530" y="3464874"/>
              <a:ext cx="163892" cy="96405"/>
            </a:xfrm>
            <a:custGeom>
              <a:avLst/>
              <a:gdLst/>
              <a:ahLst/>
              <a:cxnLst>
                <a:cxn ang="0">
                  <a:pos x="13" y="28"/>
                </a:cxn>
                <a:cxn ang="0">
                  <a:pos x="17" y="31"/>
                </a:cxn>
                <a:cxn ang="0">
                  <a:pos x="23" y="26"/>
                </a:cxn>
                <a:cxn ang="0">
                  <a:pos x="26" y="26"/>
                </a:cxn>
                <a:cxn ang="0">
                  <a:pos x="33" y="28"/>
                </a:cxn>
                <a:cxn ang="0">
                  <a:pos x="39" y="29"/>
                </a:cxn>
                <a:cxn ang="0">
                  <a:pos x="46" y="26"/>
                </a:cxn>
                <a:cxn ang="0">
                  <a:pos x="53" y="20"/>
                </a:cxn>
                <a:cxn ang="0">
                  <a:pos x="49" y="14"/>
                </a:cxn>
                <a:cxn ang="0">
                  <a:pos x="44" y="12"/>
                </a:cxn>
                <a:cxn ang="0">
                  <a:pos x="42" y="11"/>
                </a:cxn>
                <a:cxn ang="0">
                  <a:pos x="38" y="9"/>
                </a:cxn>
                <a:cxn ang="0">
                  <a:pos x="35" y="11"/>
                </a:cxn>
                <a:cxn ang="0">
                  <a:pos x="35" y="6"/>
                </a:cxn>
                <a:cxn ang="0">
                  <a:pos x="29" y="5"/>
                </a:cxn>
                <a:cxn ang="0">
                  <a:pos x="23" y="3"/>
                </a:cxn>
                <a:cxn ang="0">
                  <a:pos x="18" y="1"/>
                </a:cxn>
                <a:cxn ang="0">
                  <a:pos x="15" y="5"/>
                </a:cxn>
                <a:cxn ang="0">
                  <a:pos x="4" y="9"/>
                </a:cxn>
                <a:cxn ang="0">
                  <a:pos x="1" y="14"/>
                </a:cxn>
                <a:cxn ang="0">
                  <a:pos x="6" y="20"/>
                </a:cxn>
                <a:cxn ang="0">
                  <a:pos x="13" y="28"/>
                </a:cxn>
              </a:cxnLst>
              <a:rect l="0" t="0" r="r" b="b"/>
              <a:pathLst>
                <a:path w="53" h="31">
                  <a:moveTo>
                    <a:pt x="13" y="28"/>
                  </a:moveTo>
                  <a:cubicBezTo>
                    <a:pt x="17" y="29"/>
                    <a:pt x="13" y="31"/>
                    <a:pt x="17" y="31"/>
                  </a:cubicBezTo>
                  <a:cubicBezTo>
                    <a:pt x="20" y="29"/>
                    <a:pt x="23" y="29"/>
                    <a:pt x="23" y="26"/>
                  </a:cubicBezTo>
                  <a:cubicBezTo>
                    <a:pt x="23" y="23"/>
                    <a:pt x="24" y="26"/>
                    <a:pt x="26" y="26"/>
                  </a:cubicBezTo>
                  <a:cubicBezTo>
                    <a:pt x="27" y="26"/>
                    <a:pt x="32" y="29"/>
                    <a:pt x="33" y="28"/>
                  </a:cubicBezTo>
                  <a:cubicBezTo>
                    <a:pt x="36" y="26"/>
                    <a:pt x="38" y="29"/>
                    <a:pt x="39" y="29"/>
                  </a:cubicBezTo>
                  <a:cubicBezTo>
                    <a:pt x="41" y="25"/>
                    <a:pt x="42" y="28"/>
                    <a:pt x="46" y="26"/>
                  </a:cubicBezTo>
                  <a:cubicBezTo>
                    <a:pt x="50" y="25"/>
                    <a:pt x="46" y="23"/>
                    <a:pt x="53" y="20"/>
                  </a:cubicBezTo>
                  <a:cubicBezTo>
                    <a:pt x="53" y="17"/>
                    <a:pt x="52" y="15"/>
                    <a:pt x="49" y="14"/>
                  </a:cubicBezTo>
                  <a:cubicBezTo>
                    <a:pt x="46" y="12"/>
                    <a:pt x="47" y="14"/>
                    <a:pt x="44" y="12"/>
                  </a:cubicBezTo>
                  <a:cubicBezTo>
                    <a:pt x="42" y="11"/>
                    <a:pt x="46" y="11"/>
                    <a:pt x="42" y="11"/>
                  </a:cubicBezTo>
                  <a:cubicBezTo>
                    <a:pt x="39" y="9"/>
                    <a:pt x="36" y="8"/>
                    <a:pt x="38" y="9"/>
                  </a:cubicBezTo>
                  <a:cubicBezTo>
                    <a:pt x="39" y="11"/>
                    <a:pt x="38" y="14"/>
                    <a:pt x="35" y="11"/>
                  </a:cubicBezTo>
                  <a:cubicBezTo>
                    <a:pt x="30" y="6"/>
                    <a:pt x="35" y="8"/>
                    <a:pt x="35" y="6"/>
                  </a:cubicBezTo>
                  <a:cubicBezTo>
                    <a:pt x="33" y="5"/>
                    <a:pt x="33" y="6"/>
                    <a:pt x="29" y="5"/>
                  </a:cubicBezTo>
                  <a:cubicBezTo>
                    <a:pt x="23" y="1"/>
                    <a:pt x="26" y="0"/>
                    <a:pt x="23" y="3"/>
                  </a:cubicBezTo>
                  <a:cubicBezTo>
                    <a:pt x="20" y="5"/>
                    <a:pt x="18" y="1"/>
                    <a:pt x="18" y="1"/>
                  </a:cubicBezTo>
                  <a:cubicBezTo>
                    <a:pt x="17" y="1"/>
                    <a:pt x="20" y="3"/>
                    <a:pt x="15" y="5"/>
                  </a:cubicBezTo>
                  <a:cubicBezTo>
                    <a:pt x="10" y="5"/>
                    <a:pt x="9" y="8"/>
                    <a:pt x="4" y="9"/>
                  </a:cubicBezTo>
                  <a:cubicBezTo>
                    <a:pt x="1" y="11"/>
                    <a:pt x="0" y="11"/>
                    <a:pt x="1" y="14"/>
                  </a:cubicBezTo>
                  <a:cubicBezTo>
                    <a:pt x="4" y="17"/>
                    <a:pt x="0" y="19"/>
                    <a:pt x="6" y="20"/>
                  </a:cubicBezTo>
                  <a:cubicBezTo>
                    <a:pt x="9" y="22"/>
                    <a:pt x="9" y="25"/>
                    <a:pt x="13" y="28"/>
                  </a:cubicBezTo>
                </a:path>
              </a:pathLst>
            </a:custGeom>
            <a:grpFill/>
            <a:ln w="6350" cmpd="sng">
              <a:solidFill>
                <a:schemeClr val="bg1"/>
              </a:solidFill>
              <a:round/>
              <a:headEnd/>
              <a:tailEnd/>
            </a:ln>
          </p:spPr>
          <p:txBody>
            <a:bodyPr/>
            <a:lstStyle/>
            <a:p>
              <a:endParaRPr lang="en-GB"/>
            </a:p>
          </p:txBody>
        </p:sp>
        <p:sp>
          <p:nvSpPr>
            <p:cNvPr id="226" name="Freeform 174">
              <a:extLst>
                <a:ext uri="{FF2B5EF4-FFF2-40B4-BE49-F238E27FC236}">
                  <a16:creationId xmlns:a16="http://schemas.microsoft.com/office/drawing/2014/main" id="{644927EB-654D-6406-BBD0-03924FD5E0E6}"/>
                </a:ext>
              </a:extLst>
            </p:cNvPr>
            <p:cNvSpPr>
              <a:spLocks noGrp="1" noRot="1" noMove="1" noResize="1" noEditPoints="1" noAdjustHandles="1" noChangeArrowheads="1" noChangeShapeType="1"/>
            </p:cNvSpPr>
            <p:nvPr/>
          </p:nvSpPr>
          <p:spPr bwMode="auto">
            <a:xfrm>
              <a:off x="5500795" y="3713921"/>
              <a:ext cx="155858" cy="112473"/>
            </a:xfrm>
            <a:custGeom>
              <a:avLst/>
              <a:gdLst/>
              <a:ahLst/>
              <a:cxnLst>
                <a:cxn ang="0">
                  <a:pos x="1" y="22"/>
                </a:cxn>
                <a:cxn ang="0">
                  <a:pos x="4" y="27"/>
                </a:cxn>
                <a:cxn ang="0">
                  <a:pos x="6" y="33"/>
                </a:cxn>
                <a:cxn ang="0">
                  <a:pos x="10" y="33"/>
                </a:cxn>
                <a:cxn ang="0">
                  <a:pos x="16" y="31"/>
                </a:cxn>
                <a:cxn ang="0">
                  <a:pos x="19" y="31"/>
                </a:cxn>
                <a:cxn ang="0">
                  <a:pos x="23" y="33"/>
                </a:cxn>
                <a:cxn ang="0">
                  <a:pos x="29" y="33"/>
                </a:cxn>
                <a:cxn ang="0">
                  <a:pos x="32" y="28"/>
                </a:cxn>
                <a:cxn ang="0">
                  <a:pos x="35" y="27"/>
                </a:cxn>
                <a:cxn ang="0">
                  <a:pos x="38" y="25"/>
                </a:cxn>
                <a:cxn ang="0">
                  <a:pos x="42" y="27"/>
                </a:cxn>
                <a:cxn ang="0">
                  <a:pos x="45" y="25"/>
                </a:cxn>
                <a:cxn ang="0">
                  <a:pos x="44" y="22"/>
                </a:cxn>
                <a:cxn ang="0">
                  <a:pos x="42" y="19"/>
                </a:cxn>
                <a:cxn ang="0">
                  <a:pos x="45" y="11"/>
                </a:cxn>
                <a:cxn ang="0">
                  <a:pos x="50" y="7"/>
                </a:cxn>
                <a:cxn ang="0">
                  <a:pos x="45" y="4"/>
                </a:cxn>
                <a:cxn ang="0">
                  <a:pos x="39" y="2"/>
                </a:cxn>
                <a:cxn ang="0">
                  <a:pos x="29" y="5"/>
                </a:cxn>
                <a:cxn ang="0">
                  <a:pos x="19" y="5"/>
                </a:cxn>
                <a:cxn ang="0">
                  <a:pos x="12" y="5"/>
                </a:cxn>
                <a:cxn ang="0">
                  <a:pos x="4" y="5"/>
                </a:cxn>
                <a:cxn ang="0">
                  <a:pos x="3" y="0"/>
                </a:cxn>
                <a:cxn ang="0">
                  <a:pos x="1" y="7"/>
                </a:cxn>
                <a:cxn ang="0">
                  <a:pos x="4" y="14"/>
                </a:cxn>
                <a:cxn ang="0">
                  <a:pos x="1" y="17"/>
                </a:cxn>
                <a:cxn ang="0">
                  <a:pos x="1" y="22"/>
                </a:cxn>
              </a:cxnLst>
              <a:rect l="0" t="0" r="r" b="b"/>
              <a:pathLst>
                <a:path w="50" h="36">
                  <a:moveTo>
                    <a:pt x="1" y="22"/>
                  </a:moveTo>
                  <a:cubicBezTo>
                    <a:pt x="1" y="25"/>
                    <a:pt x="4" y="24"/>
                    <a:pt x="4" y="27"/>
                  </a:cubicBezTo>
                  <a:cubicBezTo>
                    <a:pt x="6" y="30"/>
                    <a:pt x="4" y="31"/>
                    <a:pt x="6" y="33"/>
                  </a:cubicBezTo>
                  <a:cubicBezTo>
                    <a:pt x="7" y="34"/>
                    <a:pt x="6" y="31"/>
                    <a:pt x="10" y="33"/>
                  </a:cubicBezTo>
                  <a:cubicBezTo>
                    <a:pt x="13" y="33"/>
                    <a:pt x="15" y="30"/>
                    <a:pt x="16" y="31"/>
                  </a:cubicBezTo>
                  <a:cubicBezTo>
                    <a:pt x="18" y="31"/>
                    <a:pt x="16" y="28"/>
                    <a:pt x="19" y="31"/>
                  </a:cubicBezTo>
                  <a:cubicBezTo>
                    <a:pt x="21" y="34"/>
                    <a:pt x="21" y="30"/>
                    <a:pt x="23" y="33"/>
                  </a:cubicBezTo>
                  <a:cubicBezTo>
                    <a:pt x="24" y="36"/>
                    <a:pt x="26" y="33"/>
                    <a:pt x="29" y="33"/>
                  </a:cubicBezTo>
                  <a:cubicBezTo>
                    <a:pt x="33" y="33"/>
                    <a:pt x="27" y="27"/>
                    <a:pt x="32" y="28"/>
                  </a:cubicBezTo>
                  <a:cubicBezTo>
                    <a:pt x="32" y="27"/>
                    <a:pt x="33" y="28"/>
                    <a:pt x="35" y="27"/>
                  </a:cubicBezTo>
                  <a:cubicBezTo>
                    <a:pt x="35" y="24"/>
                    <a:pt x="36" y="27"/>
                    <a:pt x="38" y="25"/>
                  </a:cubicBezTo>
                  <a:cubicBezTo>
                    <a:pt x="39" y="24"/>
                    <a:pt x="41" y="27"/>
                    <a:pt x="42" y="27"/>
                  </a:cubicBezTo>
                  <a:cubicBezTo>
                    <a:pt x="44" y="27"/>
                    <a:pt x="44" y="25"/>
                    <a:pt x="45" y="25"/>
                  </a:cubicBezTo>
                  <a:cubicBezTo>
                    <a:pt x="45" y="24"/>
                    <a:pt x="42" y="25"/>
                    <a:pt x="44" y="22"/>
                  </a:cubicBezTo>
                  <a:cubicBezTo>
                    <a:pt x="44" y="19"/>
                    <a:pt x="38" y="22"/>
                    <a:pt x="42" y="19"/>
                  </a:cubicBezTo>
                  <a:cubicBezTo>
                    <a:pt x="47" y="16"/>
                    <a:pt x="42" y="16"/>
                    <a:pt x="45" y="11"/>
                  </a:cubicBezTo>
                  <a:cubicBezTo>
                    <a:pt x="47" y="7"/>
                    <a:pt x="50" y="14"/>
                    <a:pt x="50" y="7"/>
                  </a:cubicBezTo>
                  <a:cubicBezTo>
                    <a:pt x="49" y="5"/>
                    <a:pt x="47" y="7"/>
                    <a:pt x="45" y="4"/>
                  </a:cubicBezTo>
                  <a:cubicBezTo>
                    <a:pt x="42" y="0"/>
                    <a:pt x="41" y="5"/>
                    <a:pt x="39" y="2"/>
                  </a:cubicBezTo>
                  <a:cubicBezTo>
                    <a:pt x="38" y="0"/>
                    <a:pt x="32" y="4"/>
                    <a:pt x="29" y="5"/>
                  </a:cubicBezTo>
                  <a:cubicBezTo>
                    <a:pt x="24" y="8"/>
                    <a:pt x="21" y="7"/>
                    <a:pt x="19" y="5"/>
                  </a:cubicBezTo>
                  <a:cubicBezTo>
                    <a:pt x="16" y="5"/>
                    <a:pt x="15" y="8"/>
                    <a:pt x="12" y="5"/>
                  </a:cubicBezTo>
                  <a:cubicBezTo>
                    <a:pt x="7" y="4"/>
                    <a:pt x="7" y="7"/>
                    <a:pt x="4" y="5"/>
                  </a:cubicBezTo>
                  <a:cubicBezTo>
                    <a:pt x="3" y="4"/>
                    <a:pt x="9" y="4"/>
                    <a:pt x="3" y="0"/>
                  </a:cubicBezTo>
                  <a:cubicBezTo>
                    <a:pt x="3" y="4"/>
                    <a:pt x="0" y="2"/>
                    <a:pt x="1" y="7"/>
                  </a:cubicBezTo>
                  <a:cubicBezTo>
                    <a:pt x="3" y="13"/>
                    <a:pt x="7" y="11"/>
                    <a:pt x="4" y="14"/>
                  </a:cubicBezTo>
                  <a:cubicBezTo>
                    <a:pt x="3" y="17"/>
                    <a:pt x="1" y="14"/>
                    <a:pt x="1" y="17"/>
                  </a:cubicBezTo>
                  <a:cubicBezTo>
                    <a:pt x="1" y="19"/>
                    <a:pt x="4" y="21"/>
                    <a:pt x="1" y="22"/>
                  </a:cubicBezTo>
                </a:path>
              </a:pathLst>
            </a:custGeom>
            <a:grpFill/>
            <a:ln w="6350" cmpd="sng">
              <a:solidFill>
                <a:schemeClr val="bg1"/>
              </a:solidFill>
              <a:round/>
              <a:headEnd/>
              <a:tailEnd/>
            </a:ln>
          </p:spPr>
          <p:txBody>
            <a:bodyPr/>
            <a:lstStyle/>
            <a:p>
              <a:endParaRPr lang="en-GB"/>
            </a:p>
          </p:txBody>
        </p:sp>
        <p:sp>
          <p:nvSpPr>
            <p:cNvPr id="227" name="Freeform 175">
              <a:extLst>
                <a:ext uri="{FF2B5EF4-FFF2-40B4-BE49-F238E27FC236}">
                  <a16:creationId xmlns:a16="http://schemas.microsoft.com/office/drawing/2014/main" id="{F8F5349D-3A6A-F858-F0E2-3D806C8CC325}"/>
                </a:ext>
              </a:extLst>
            </p:cNvPr>
            <p:cNvSpPr>
              <a:spLocks noGrp="1" noRot="1" noMove="1" noResize="1" noEditPoints="1" noAdjustHandles="1" noChangeArrowheads="1" noChangeShapeType="1"/>
            </p:cNvSpPr>
            <p:nvPr/>
          </p:nvSpPr>
          <p:spPr bwMode="auto">
            <a:xfrm>
              <a:off x="5412423" y="3648044"/>
              <a:ext cx="109261" cy="149428"/>
            </a:xfrm>
            <a:custGeom>
              <a:avLst/>
              <a:gdLst/>
              <a:ahLst/>
              <a:cxnLst>
                <a:cxn ang="0">
                  <a:pos x="11" y="40"/>
                </a:cxn>
                <a:cxn ang="0">
                  <a:pos x="12" y="43"/>
                </a:cxn>
                <a:cxn ang="0">
                  <a:pos x="14" y="48"/>
                </a:cxn>
                <a:cxn ang="0">
                  <a:pos x="17" y="45"/>
                </a:cxn>
                <a:cxn ang="0">
                  <a:pos x="23" y="43"/>
                </a:cxn>
                <a:cxn ang="0">
                  <a:pos x="29" y="43"/>
                </a:cxn>
                <a:cxn ang="0">
                  <a:pos x="29" y="39"/>
                </a:cxn>
                <a:cxn ang="0">
                  <a:pos x="32" y="36"/>
                </a:cxn>
                <a:cxn ang="0">
                  <a:pos x="29" y="28"/>
                </a:cxn>
                <a:cxn ang="0">
                  <a:pos x="31" y="22"/>
                </a:cxn>
                <a:cxn ang="0">
                  <a:pos x="29" y="17"/>
                </a:cxn>
                <a:cxn ang="0">
                  <a:pos x="26" y="19"/>
                </a:cxn>
                <a:cxn ang="0">
                  <a:pos x="21" y="12"/>
                </a:cxn>
                <a:cxn ang="0">
                  <a:pos x="15" y="6"/>
                </a:cxn>
                <a:cxn ang="0">
                  <a:pos x="12" y="0"/>
                </a:cxn>
                <a:cxn ang="0">
                  <a:pos x="6" y="0"/>
                </a:cxn>
                <a:cxn ang="0">
                  <a:pos x="0" y="3"/>
                </a:cxn>
                <a:cxn ang="0">
                  <a:pos x="2" y="9"/>
                </a:cxn>
                <a:cxn ang="0">
                  <a:pos x="5" y="11"/>
                </a:cxn>
                <a:cxn ang="0">
                  <a:pos x="2" y="14"/>
                </a:cxn>
                <a:cxn ang="0">
                  <a:pos x="3" y="19"/>
                </a:cxn>
                <a:cxn ang="0">
                  <a:pos x="6" y="25"/>
                </a:cxn>
                <a:cxn ang="0">
                  <a:pos x="3" y="25"/>
                </a:cxn>
                <a:cxn ang="0">
                  <a:pos x="6" y="29"/>
                </a:cxn>
                <a:cxn ang="0">
                  <a:pos x="3" y="29"/>
                </a:cxn>
                <a:cxn ang="0">
                  <a:pos x="12" y="37"/>
                </a:cxn>
                <a:cxn ang="0">
                  <a:pos x="9" y="39"/>
                </a:cxn>
                <a:cxn ang="0">
                  <a:pos x="11" y="40"/>
                </a:cxn>
              </a:cxnLst>
              <a:rect l="0" t="0" r="r" b="b"/>
              <a:pathLst>
                <a:path w="35" h="48">
                  <a:moveTo>
                    <a:pt x="11" y="40"/>
                  </a:moveTo>
                  <a:cubicBezTo>
                    <a:pt x="12" y="42"/>
                    <a:pt x="11" y="43"/>
                    <a:pt x="12" y="43"/>
                  </a:cubicBezTo>
                  <a:cubicBezTo>
                    <a:pt x="15" y="45"/>
                    <a:pt x="14" y="46"/>
                    <a:pt x="14" y="48"/>
                  </a:cubicBezTo>
                  <a:cubicBezTo>
                    <a:pt x="17" y="48"/>
                    <a:pt x="14" y="46"/>
                    <a:pt x="17" y="45"/>
                  </a:cubicBezTo>
                  <a:cubicBezTo>
                    <a:pt x="21" y="45"/>
                    <a:pt x="20" y="43"/>
                    <a:pt x="23" y="43"/>
                  </a:cubicBezTo>
                  <a:cubicBezTo>
                    <a:pt x="26" y="45"/>
                    <a:pt x="26" y="42"/>
                    <a:pt x="29" y="43"/>
                  </a:cubicBezTo>
                  <a:cubicBezTo>
                    <a:pt x="32" y="42"/>
                    <a:pt x="29" y="40"/>
                    <a:pt x="29" y="39"/>
                  </a:cubicBezTo>
                  <a:cubicBezTo>
                    <a:pt x="29" y="36"/>
                    <a:pt x="31" y="39"/>
                    <a:pt x="32" y="36"/>
                  </a:cubicBezTo>
                  <a:cubicBezTo>
                    <a:pt x="35" y="32"/>
                    <a:pt x="31" y="34"/>
                    <a:pt x="29" y="28"/>
                  </a:cubicBezTo>
                  <a:cubicBezTo>
                    <a:pt x="28" y="23"/>
                    <a:pt x="31" y="25"/>
                    <a:pt x="31" y="22"/>
                  </a:cubicBezTo>
                  <a:cubicBezTo>
                    <a:pt x="26" y="17"/>
                    <a:pt x="35" y="20"/>
                    <a:pt x="29" y="17"/>
                  </a:cubicBezTo>
                  <a:cubicBezTo>
                    <a:pt x="28" y="15"/>
                    <a:pt x="29" y="19"/>
                    <a:pt x="26" y="19"/>
                  </a:cubicBezTo>
                  <a:cubicBezTo>
                    <a:pt x="21" y="17"/>
                    <a:pt x="20" y="14"/>
                    <a:pt x="21" y="12"/>
                  </a:cubicBezTo>
                  <a:cubicBezTo>
                    <a:pt x="23" y="9"/>
                    <a:pt x="15" y="11"/>
                    <a:pt x="15" y="6"/>
                  </a:cubicBezTo>
                  <a:cubicBezTo>
                    <a:pt x="17" y="3"/>
                    <a:pt x="14" y="3"/>
                    <a:pt x="12" y="0"/>
                  </a:cubicBezTo>
                  <a:cubicBezTo>
                    <a:pt x="9" y="0"/>
                    <a:pt x="8" y="0"/>
                    <a:pt x="6" y="0"/>
                  </a:cubicBezTo>
                  <a:cubicBezTo>
                    <a:pt x="5" y="0"/>
                    <a:pt x="5" y="1"/>
                    <a:pt x="0" y="3"/>
                  </a:cubicBezTo>
                  <a:cubicBezTo>
                    <a:pt x="2" y="5"/>
                    <a:pt x="2" y="8"/>
                    <a:pt x="2" y="9"/>
                  </a:cubicBezTo>
                  <a:cubicBezTo>
                    <a:pt x="5" y="11"/>
                    <a:pt x="6" y="9"/>
                    <a:pt x="5" y="11"/>
                  </a:cubicBezTo>
                  <a:cubicBezTo>
                    <a:pt x="5" y="12"/>
                    <a:pt x="3" y="11"/>
                    <a:pt x="2" y="14"/>
                  </a:cubicBezTo>
                  <a:cubicBezTo>
                    <a:pt x="6" y="14"/>
                    <a:pt x="5" y="14"/>
                    <a:pt x="3" y="19"/>
                  </a:cubicBezTo>
                  <a:cubicBezTo>
                    <a:pt x="2" y="22"/>
                    <a:pt x="8" y="23"/>
                    <a:pt x="6" y="25"/>
                  </a:cubicBezTo>
                  <a:cubicBezTo>
                    <a:pt x="5" y="26"/>
                    <a:pt x="5" y="23"/>
                    <a:pt x="3" y="25"/>
                  </a:cubicBezTo>
                  <a:cubicBezTo>
                    <a:pt x="3" y="25"/>
                    <a:pt x="6" y="28"/>
                    <a:pt x="6" y="29"/>
                  </a:cubicBezTo>
                  <a:cubicBezTo>
                    <a:pt x="5" y="29"/>
                    <a:pt x="5" y="28"/>
                    <a:pt x="3" y="29"/>
                  </a:cubicBezTo>
                  <a:cubicBezTo>
                    <a:pt x="6" y="34"/>
                    <a:pt x="12" y="36"/>
                    <a:pt x="12" y="37"/>
                  </a:cubicBezTo>
                  <a:cubicBezTo>
                    <a:pt x="12" y="39"/>
                    <a:pt x="8" y="39"/>
                    <a:pt x="9" y="39"/>
                  </a:cubicBezTo>
                  <a:cubicBezTo>
                    <a:pt x="11" y="40"/>
                    <a:pt x="9" y="40"/>
                    <a:pt x="11" y="40"/>
                  </a:cubicBezTo>
                </a:path>
              </a:pathLst>
            </a:custGeom>
            <a:grpFill/>
            <a:ln w="6350" cmpd="sng">
              <a:solidFill>
                <a:schemeClr val="bg1"/>
              </a:solidFill>
              <a:round/>
              <a:headEnd/>
              <a:tailEnd/>
            </a:ln>
          </p:spPr>
          <p:txBody>
            <a:bodyPr/>
            <a:lstStyle/>
            <a:p>
              <a:endParaRPr lang="en-GB"/>
            </a:p>
          </p:txBody>
        </p:sp>
        <p:sp>
          <p:nvSpPr>
            <p:cNvPr id="228" name="Freeform 176">
              <a:extLst>
                <a:ext uri="{FF2B5EF4-FFF2-40B4-BE49-F238E27FC236}">
                  <a16:creationId xmlns:a16="http://schemas.microsoft.com/office/drawing/2014/main" id="{0E14E3A2-17BA-0CD1-D706-E6EE99CDA06E}"/>
                </a:ext>
              </a:extLst>
            </p:cNvPr>
            <p:cNvSpPr>
              <a:spLocks noGrp="1" noRot="1" noMove="1" noResize="1" noEditPoints="1" noAdjustHandles="1" noChangeArrowheads="1" noChangeShapeType="1"/>
            </p:cNvSpPr>
            <p:nvPr/>
          </p:nvSpPr>
          <p:spPr bwMode="auto">
            <a:xfrm>
              <a:off x="5454198" y="3779798"/>
              <a:ext cx="64271" cy="56236"/>
            </a:xfrm>
            <a:custGeom>
              <a:avLst/>
              <a:gdLst/>
              <a:ahLst/>
              <a:cxnLst>
                <a:cxn ang="0">
                  <a:pos x="1" y="6"/>
                </a:cxn>
                <a:cxn ang="0">
                  <a:pos x="1" y="9"/>
                </a:cxn>
                <a:cxn ang="0">
                  <a:pos x="1" y="12"/>
                </a:cxn>
                <a:cxn ang="0">
                  <a:pos x="4" y="17"/>
                </a:cxn>
                <a:cxn ang="0">
                  <a:pos x="4" y="18"/>
                </a:cxn>
                <a:cxn ang="0">
                  <a:pos x="15" y="14"/>
                </a:cxn>
                <a:cxn ang="0">
                  <a:pos x="21" y="12"/>
                </a:cxn>
                <a:cxn ang="0">
                  <a:pos x="19" y="6"/>
                </a:cxn>
                <a:cxn ang="0">
                  <a:pos x="16" y="2"/>
                </a:cxn>
                <a:cxn ang="0">
                  <a:pos x="10" y="2"/>
                </a:cxn>
                <a:cxn ang="0">
                  <a:pos x="4" y="3"/>
                </a:cxn>
                <a:cxn ang="0">
                  <a:pos x="1" y="6"/>
                </a:cxn>
              </a:cxnLst>
              <a:rect l="0" t="0" r="r" b="b"/>
              <a:pathLst>
                <a:path w="21" h="18">
                  <a:moveTo>
                    <a:pt x="1" y="6"/>
                  </a:moveTo>
                  <a:cubicBezTo>
                    <a:pt x="1" y="9"/>
                    <a:pt x="1" y="9"/>
                    <a:pt x="1" y="9"/>
                  </a:cubicBezTo>
                  <a:cubicBezTo>
                    <a:pt x="0" y="11"/>
                    <a:pt x="1" y="11"/>
                    <a:pt x="1" y="12"/>
                  </a:cubicBezTo>
                  <a:cubicBezTo>
                    <a:pt x="1" y="14"/>
                    <a:pt x="3" y="17"/>
                    <a:pt x="4" y="17"/>
                  </a:cubicBezTo>
                  <a:cubicBezTo>
                    <a:pt x="4" y="15"/>
                    <a:pt x="4" y="17"/>
                    <a:pt x="4" y="18"/>
                  </a:cubicBezTo>
                  <a:cubicBezTo>
                    <a:pt x="16" y="17"/>
                    <a:pt x="10" y="12"/>
                    <a:pt x="15" y="14"/>
                  </a:cubicBezTo>
                  <a:cubicBezTo>
                    <a:pt x="19" y="17"/>
                    <a:pt x="18" y="12"/>
                    <a:pt x="21" y="12"/>
                  </a:cubicBezTo>
                  <a:cubicBezTo>
                    <a:pt x="19" y="11"/>
                    <a:pt x="21" y="9"/>
                    <a:pt x="19" y="6"/>
                  </a:cubicBezTo>
                  <a:cubicBezTo>
                    <a:pt x="19" y="3"/>
                    <a:pt x="16" y="5"/>
                    <a:pt x="16" y="2"/>
                  </a:cubicBezTo>
                  <a:cubicBezTo>
                    <a:pt x="13" y="0"/>
                    <a:pt x="13" y="3"/>
                    <a:pt x="10" y="2"/>
                  </a:cubicBezTo>
                  <a:cubicBezTo>
                    <a:pt x="7" y="2"/>
                    <a:pt x="9" y="3"/>
                    <a:pt x="4" y="3"/>
                  </a:cubicBezTo>
                  <a:cubicBezTo>
                    <a:pt x="1" y="5"/>
                    <a:pt x="4" y="6"/>
                    <a:pt x="1" y="6"/>
                  </a:cubicBezTo>
                </a:path>
              </a:pathLst>
            </a:custGeom>
            <a:grpFill/>
            <a:ln w="6350" cmpd="sng">
              <a:solidFill>
                <a:schemeClr val="bg1"/>
              </a:solidFill>
              <a:round/>
              <a:headEnd/>
              <a:tailEnd/>
            </a:ln>
          </p:spPr>
          <p:txBody>
            <a:bodyPr/>
            <a:lstStyle/>
            <a:p>
              <a:endParaRPr lang="en-GB"/>
            </a:p>
          </p:txBody>
        </p:sp>
        <p:sp>
          <p:nvSpPr>
            <p:cNvPr id="229" name="Freeform 177">
              <a:extLst>
                <a:ext uri="{FF2B5EF4-FFF2-40B4-BE49-F238E27FC236}">
                  <a16:creationId xmlns:a16="http://schemas.microsoft.com/office/drawing/2014/main" id="{4538A0D2-E74E-29E4-3718-084C58FCEA6D}"/>
                </a:ext>
              </a:extLst>
            </p:cNvPr>
            <p:cNvSpPr>
              <a:spLocks noGrp="1" noRot="1" noMove="1" noResize="1" noEditPoints="1" noAdjustHandles="1" noChangeArrowheads="1" noChangeShapeType="1"/>
            </p:cNvSpPr>
            <p:nvPr/>
          </p:nvSpPr>
          <p:spPr bwMode="auto">
            <a:xfrm>
              <a:off x="5425276" y="3763730"/>
              <a:ext cx="43383" cy="112473"/>
            </a:xfrm>
            <a:custGeom>
              <a:avLst/>
              <a:gdLst/>
              <a:ahLst/>
              <a:cxnLst>
                <a:cxn ang="0">
                  <a:pos x="1" y="11"/>
                </a:cxn>
                <a:cxn ang="0">
                  <a:pos x="1" y="21"/>
                </a:cxn>
                <a:cxn ang="0">
                  <a:pos x="1" y="27"/>
                </a:cxn>
                <a:cxn ang="0">
                  <a:pos x="3" y="30"/>
                </a:cxn>
                <a:cxn ang="0">
                  <a:pos x="7" y="36"/>
                </a:cxn>
                <a:cxn ang="0">
                  <a:pos x="8" y="34"/>
                </a:cxn>
                <a:cxn ang="0">
                  <a:pos x="8" y="33"/>
                </a:cxn>
                <a:cxn ang="0">
                  <a:pos x="11" y="30"/>
                </a:cxn>
                <a:cxn ang="0">
                  <a:pos x="14" y="27"/>
                </a:cxn>
                <a:cxn ang="0">
                  <a:pos x="13" y="24"/>
                </a:cxn>
                <a:cxn ang="0">
                  <a:pos x="13" y="22"/>
                </a:cxn>
                <a:cxn ang="0">
                  <a:pos x="10" y="17"/>
                </a:cxn>
                <a:cxn ang="0">
                  <a:pos x="10" y="14"/>
                </a:cxn>
                <a:cxn ang="0">
                  <a:pos x="10" y="11"/>
                </a:cxn>
                <a:cxn ang="0">
                  <a:pos x="8" y="7"/>
                </a:cxn>
                <a:cxn ang="0">
                  <a:pos x="7" y="4"/>
                </a:cxn>
                <a:cxn ang="0">
                  <a:pos x="4" y="4"/>
                </a:cxn>
                <a:cxn ang="0">
                  <a:pos x="1" y="7"/>
                </a:cxn>
                <a:cxn ang="0">
                  <a:pos x="1" y="11"/>
                </a:cxn>
              </a:cxnLst>
              <a:rect l="0" t="0" r="r" b="b"/>
              <a:pathLst>
                <a:path w="14" h="36">
                  <a:moveTo>
                    <a:pt x="1" y="11"/>
                  </a:moveTo>
                  <a:cubicBezTo>
                    <a:pt x="4" y="11"/>
                    <a:pt x="1" y="21"/>
                    <a:pt x="1" y="21"/>
                  </a:cubicBezTo>
                  <a:cubicBezTo>
                    <a:pt x="3" y="22"/>
                    <a:pt x="0" y="22"/>
                    <a:pt x="1" y="27"/>
                  </a:cubicBezTo>
                  <a:cubicBezTo>
                    <a:pt x="3" y="30"/>
                    <a:pt x="0" y="27"/>
                    <a:pt x="3" y="30"/>
                  </a:cubicBezTo>
                  <a:cubicBezTo>
                    <a:pt x="7" y="33"/>
                    <a:pt x="4" y="34"/>
                    <a:pt x="7" y="36"/>
                  </a:cubicBezTo>
                  <a:cubicBezTo>
                    <a:pt x="7" y="36"/>
                    <a:pt x="8" y="36"/>
                    <a:pt x="8" y="34"/>
                  </a:cubicBezTo>
                  <a:cubicBezTo>
                    <a:pt x="8" y="33"/>
                    <a:pt x="8" y="33"/>
                    <a:pt x="8" y="33"/>
                  </a:cubicBezTo>
                  <a:cubicBezTo>
                    <a:pt x="8" y="31"/>
                    <a:pt x="11" y="33"/>
                    <a:pt x="11" y="30"/>
                  </a:cubicBezTo>
                  <a:cubicBezTo>
                    <a:pt x="11" y="25"/>
                    <a:pt x="13" y="28"/>
                    <a:pt x="14" y="27"/>
                  </a:cubicBezTo>
                  <a:cubicBezTo>
                    <a:pt x="14" y="24"/>
                    <a:pt x="13" y="24"/>
                    <a:pt x="13" y="24"/>
                  </a:cubicBezTo>
                  <a:cubicBezTo>
                    <a:pt x="13" y="22"/>
                    <a:pt x="13" y="21"/>
                    <a:pt x="13" y="22"/>
                  </a:cubicBezTo>
                  <a:cubicBezTo>
                    <a:pt x="11" y="22"/>
                    <a:pt x="10" y="19"/>
                    <a:pt x="10" y="17"/>
                  </a:cubicBezTo>
                  <a:cubicBezTo>
                    <a:pt x="10" y="16"/>
                    <a:pt x="8" y="16"/>
                    <a:pt x="10" y="14"/>
                  </a:cubicBezTo>
                  <a:cubicBezTo>
                    <a:pt x="10" y="14"/>
                    <a:pt x="10" y="14"/>
                    <a:pt x="10" y="11"/>
                  </a:cubicBezTo>
                  <a:cubicBezTo>
                    <a:pt x="10" y="10"/>
                    <a:pt x="11" y="8"/>
                    <a:pt x="8" y="7"/>
                  </a:cubicBezTo>
                  <a:cubicBezTo>
                    <a:pt x="7" y="7"/>
                    <a:pt x="8" y="5"/>
                    <a:pt x="7" y="4"/>
                  </a:cubicBezTo>
                  <a:cubicBezTo>
                    <a:pt x="4" y="5"/>
                    <a:pt x="4" y="5"/>
                    <a:pt x="4" y="4"/>
                  </a:cubicBezTo>
                  <a:cubicBezTo>
                    <a:pt x="4" y="0"/>
                    <a:pt x="3" y="5"/>
                    <a:pt x="1" y="7"/>
                  </a:cubicBezTo>
                  <a:cubicBezTo>
                    <a:pt x="0" y="10"/>
                    <a:pt x="3" y="8"/>
                    <a:pt x="1" y="11"/>
                  </a:cubicBezTo>
                </a:path>
              </a:pathLst>
            </a:custGeom>
            <a:grpFill/>
            <a:ln w="6350" cmpd="sng">
              <a:solidFill>
                <a:schemeClr val="bg1"/>
              </a:solidFill>
              <a:round/>
              <a:headEnd/>
              <a:tailEnd/>
            </a:ln>
          </p:spPr>
          <p:txBody>
            <a:bodyPr/>
            <a:lstStyle/>
            <a:p>
              <a:endParaRPr lang="en-GB"/>
            </a:p>
          </p:txBody>
        </p:sp>
        <p:sp>
          <p:nvSpPr>
            <p:cNvPr id="230" name="Freeform 178">
              <a:extLst>
                <a:ext uri="{FF2B5EF4-FFF2-40B4-BE49-F238E27FC236}">
                  <a16:creationId xmlns:a16="http://schemas.microsoft.com/office/drawing/2014/main" id="{DBEDC90E-F854-8A33-067F-979C3DD4C5EB}"/>
                </a:ext>
              </a:extLst>
            </p:cNvPr>
            <p:cNvSpPr>
              <a:spLocks noGrp="1" noRot="1" noMove="1" noResize="1" noEditPoints="1" noAdjustHandles="1" noChangeArrowheads="1" noChangeShapeType="1"/>
            </p:cNvSpPr>
            <p:nvPr/>
          </p:nvSpPr>
          <p:spPr bwMode="auto">
            <a:xfrm>
              <a:off x="5348151" y="3554853"/>
              <a:ext cx="165499" cy="106045"/>
            </a:xfrm>
            <a:custGeom>
              <a:avLst/>
              <a:gdLst/>
              <a:ahLst/>
              <a:cxnLst>
                <a:cxn ang="0">
                  <a:pos x="21" y="33"/>
                </a:cxn>
                <a:cxn ang="0">
                  <a:pos x="27" y="30"/>
                </a:cxn>
                <a:cxn ang="0">
                  <a:pos x="33" y="30"/>
                </a:cxn>
                <a:cxn ang="0">
                  <a:pos x="36" y="30"/>
                </a:cxn>
                <a:cxn ang="0">
                  <a:pos x="36" y="28"/>
                </a:cxn>
                <a:cxn ang="0">
                  <a:pos x="39" y="28"/>
                </a:cxn>
                <a:cxn ang="0">
                  <a:pos x="44" y="22"/>
                </a:cxn>
                <a:cxn ang="0">
                  <a:pos x="46" y="17"/>
                </a:cxn>
                <a:cxn ang="0">
                  <a:pos x="49" y="11"/>
                </a:cxn>
                <a:cxn ang="0">
                  <a:pos x="53" y="8"/>
                </a:cxn>
                <a:cxn ang="0">
                  <a:pos x="53" y="8"/>
                </a:cxn>
                <a:cxn ang="0">
                  <a:pos x="52" y="7"/>
                </a:cxn>
                <a:cxn ang="0">
                  <a:pos x="47" y="4"/>
                </a:cxn>
                <a:cxn ang="0">
                  <a:pos x="44" y="4"/>
                </a:cxn>
                <a:cxn ang="0">
                  <a:pos x="41" y="2"/>
                </a:cxn>
                <a:cxn ang="0">
                  <a:pos x="36" y="2"/>
                </a:cxn>
                <a:cxn ang="0">
                  <a:pos x="33" y="5"/>
                </a:cxn>
                <a:cxn ang="0">
                  <a:pos x="30" y="7"/>
                </a:cxn>
                <a:cxn ang="0">
                  <a:pos x="27" y="7"/>
                </a:cxn>
                <a:cxn ang="0">
                  <a:pos x="21" y="8"/>
                </a:cxn>
                <a:cxn ang="0">
                  <a:pos x="21" y="10"/>
                </a:cxn>
                <a:cxn ang="0">
                  <a:pos x="15" y="11"/>
                </a:cxn>
                <a:cxn ang="0">
                  <a:pos x="8" y="8"/>
                </a:cxn>
                <a:cxn ang="0">
                  <a:pos x="8" y="11"/>
                </a:cxn>
                <a:cxn ang="0">
                  <a:pos x="3" y="11"/>
                </a:cxn>
                <a:cxn ang="0">
                  <a:pos x="5" y="14"/>
                </a:cxn>
                <a:cxn ang="0">
                  <a:pos x="3" y="16"/>
                </a:cxn>
                <a:cxn ang="0">
                  <a:pos x="3" y="19"/>
                </a:cxn>
                <a:cxn ang="0">
                  <a:pos x="0" y="20"/>
                </a:cxn>
                <a:cxn ang="0">
                  <a:pos x="3" y="25"/>
                </a:cxn>
                <a:cxn ang="0">
                  <a:pos x="11" y="31"/>
                </a:cxn>
                <a:cxn ang="0">
                  <a:pos x="18" y="34"/>
                </a:cxn>
                <a:cxn ang="0">
                  <a:pos x="21" y="33"/>
                </a:cxn>
              </a:cxnLst>
              <a:rect l="0" t="0" r="r" b="b"/>
              <a:pathLst>
                <a:path w="53" h="34">
                  <a:moveTo>
                    <a:pt x="21" y="33"/>
                  </a:moveTo>
                  <a:cubicBezTo>
                    <a:pt x="26" y="31"/>
                    <a:pt x="26" y="30"/>
                    <a:pt x="27" y="30"/>
                  </a:cubicBezTo>
                  <a:cubicBezTo>
                    <a:pt x="29" y="30"/>
                    <a:pt x="30" y="30"/>
                    <a:pt x="33" y="30"/>
                  </a:cubicBezTo>
                  <a:cubicBezTo>
                    <a:pt x="33" y="30"/>
                    <a:pt x="35" y="30"/>
                    <a:pt x="36" y="30"/>
                  </a:cubicBezTo>
                  <a:cubicBezTo>
                    <a:pt x="38" y="28"/>
                    <a:pt x="36" y="28"/>
                    <a:pt x="36" y="28"/>
                  </a:cubicBezTo>
                  <a:cubicBezTo>
                    <a:pt x="38" y="28"/>
                    <a:pt x="38" y="28"/>
                    <a:pt x="39" y="28"/>
                  </a:cubicBezTo>
                  <a:cubicBezTo>
                    <a:pt x="39" y="28"/>
                    <a:pt x="43" y="24"/>
                    <a:pt x="44" y="22"/>
                  </a:cubicBezTo>
                  <a:cubicBezTo>
                    <a:pt x="44" y="19"/>
                    <a:pt x="43" y="19"/>
                    <a:pt x="46" y="17"/>
                  </a:cubicBezTo>
                  <a:cubicBezTo>
                    <a:pt x="49" y="14"/>
                    <a:pt x="47" y="14"/>
                    <a:pt x="49" y="11"/>
                  </a:cubicBezTo>
                  <a:cubicBezTo>
                    <a:pt x="50" y="10"/>
                    <a:pt x="50" y="13"/>
                    <a:pt x="53" y="8"/>
                  </a:cubicBezTo>
                  <a:cubicBezTo>
                    <a:pt x="53" y="8"/>
                    <a:pt x="53" y="8"/>
                    <a:pt x="53" y="8"/>
                  </a:cubicBezTo>
                  <a:cubicBezTo>
                    <a:pt x="53" y="8"/>
                    <a:pt x="53" y="7"/>
                    <a:pt x="52" y="7"/>
                  </a:cubicBezTo>
                  <a:cubicBezTo>
                    <a:pt x="50" y="8"/>
                    <a:pt x="52" y="5"/>
                    <a:pt x="47" y="4"/>
                  </a:cubicBezTo>
                  <a:cubicBezTo>
                    <a:pt x="47" y="4"/>
                    <a:pt x="44" y="5"/>
                    <a:pt x="44" y="4"/>
                  </a:cubicBezTo>
                  <a:cubicBezTo>
                    <a:pt x="44" y="4"/>
                    <a:pt x="43" y="0"/>
                    <a:pt x="41" y="2"/>
                  </a:cubicBezTo>
                  <a:cubicBezTo>
                    <a:pt x="39" y="4"/>
                    <a:pt x="38" y="2"/>
                    <a:pt x="36" y="2"/>
                  </a:cubicBezTo>
                  <a:cubicBezTo>
                    <a:pt x="33" y="2"/>
                    <a:pt x="35" y="5"/>
                    <a:pt x="33" y="5"/>
                  </a:cubicBezTo>
                  <a:cubicBezTo>
                    <a:pt x="33" y="5"/>
                    <a:pt x="32" y="7"/>
                    <a:pt x="30" y="7"/>
                  </a:cubicBezTo>
                  <a:cubicBezTo>
                    <a:pt x="29" y="7"/>
                    <a:pt x="27" y="4"/>
                    <a:pt x="27" y="7"/>
                  </a:cubicBezTo>
                  <a:cubicBezTo>
                    <a:pt x="26" y="8"/>
                    <a:pt x="24" y="7"/>
                    <a:pt x="21" y="8"/>
                  </a:cubicBezTo>
                  <a:cubicBezTo>
                    <a:pt x="20" y="8"/>
                    <a:pt x="21" y="10"/>
                    <a:pt x="21" y="10"/>
                  </a:cubicBezTo>
                  <a:cubicBezTo>
                    <a:pt x="21" y="11"/>
                    <a:pt x="20" y="11"/>
                    <a:pt x="15" y="11"/>
                  </a:cubicBezTo>
                  <a:cubicBezTo>
                    <a:pt x="12" y="13"/>
                    <a:pt x="11" y="8"/>
                    <a:pt x="8" y="8"/>
                  </a:cubicBezTo>
                  <a:cubicBezTo>
                    <a:pt x="8" y="10"/>
                    <a:pt x="9" y="11"/>
                    <a:pt x="8" y="11"/>
                  </a:cubicBezTo>
                  <a:cubicBezTo>
                    <a:pt x="6" y="11"/>
                    <a:pt x="3" y="11"/>
                    <a:pt x="3" y="11"/>
                  </a:cubicBezTo>
                  <a:cubicBezTo>
                    <a:pt x="3" y="13"/>
                    <a:pt x="5" y="13"/>
                    <a:pt x="5" y="14"/>
                  </a:cubicBezTo>
                  <a:cubicBezTo>
                    <a:pt x="5" y="16"/>
                    <a:pt x="3" y="14"/>
                    <a:pt x="3" y="16"/>
                  </a:cubicBezTo>
                  <a:cubicBezTo>
                    <a:pt x="3" y="19"/>
                    <a:pt x="3" y="19"/>
                    <a:pt x="3" y="19"/>
                  </a:cubicBezTo>
                  <a:cubicBezTo>
                    <a:pt x="3" y="19"/>
                    <a:pt x="2" y="20"/>
                    <a:pt x="0" y="20"/>
                  </a:cubicBezTo>
                  <a:cubicBezTo>
                    <a:pt x="3" y="22"/>
                    <a:pt x="2" y="25"/>
                    <a:pt x="3" y="25"/>
                  </a:cubicBezTo>
                  <a:cubicBezTo>
                    <a:pt x="11" y="30"/>
                    <a:pt x="9" y="31"/>
                    <a:pt x="11" y="31"/>
                  </a:cubicBezTo>
                  <a:cubicBezTo>
                    <a:pt x="12" y="31"/>
                    <a:pt x="15" y="34"/>
                    <a:pt x="18" y="34"/>
                  </a:cubicBezTo>
                  <a:cubicBezTo>
                    <a:pt x="20" y="34"/>
                    <a:pt x="20" y="31"/>
                    <a:pt x="21" y="33"/>
                  </a:cubicBezTo>
                </a:path>
              </a:pathLst>
            </a:custGeom>
            <a:grpFill/>
            <a:ln w="6350" cmpd="sng">
              <a:solidFill>
                <a:schemeClr val="bg1"/>
              </a:solidFill>
              <a:round/>
              <a:headEnd/>
              <a:tailEnd/>
            </a:ln>
          </p:spPr>
          <p:txBody>
            <a:bodyPr/>
            <a:lstStyle/>
            <a:p>
              <a:endParaRPr lang="en-GB"/>
            </a:p>
          </p:txBody>
        </p:sp>
        <p:sp>
          <p:nvSpPr>
            <p:cNvPr id="231" name="Freeform 179">
              <a:extLst>
                <a:ext uri="{FF2B5EF4-FFF2-40B4-BE49-F238E27FC236}">
                  <a16:creationId xmlns:a16="http://schemas.microsoft.com/office/drawing/2014/main" id="{3630E578-400A-CC50-4CFF-887F2EE5CB4D}"/>
                </a:ext>
              </a:extLst>
            </p:cNvPr>
            <p:cNvSpPr>
              <a:spLocks noGrp="1" noRot="1" noMove="1" noResize="1" noEditPoints="1" noAdjustHandles="1" noChangeArrowheads="1" noChangeShapeType="1"/>
            </p:cNvSpPr>
            <p:nvPr/>
          </p:nvSpPr>
          <p:spPr bwMode="auto">
            <a:xfrm>
              <a:off x="5362612" y="3514684"/>
              <a:ext cx="147824" cy="77124"/>
            </a:xfrm>
            <a:custGeom>
              <a:avLst/>
              <a:gdLst/>
              <a:ahLst/>
              <a:cxnLst>
                <a:cxn ang="0">
                  <a:pos x="45" y="8"/>
                </a:cxn>
                <a:cxn ang="0">
                  <a:pos x="41" y="5"/>
                </a:cxn>
                <a:cxn ang="0">
                  <a:pos x="30" y="4"/>
                </a:cxn>
                <a:cxn ang="0">
                  <a:pos x="25" y="7"/>
                </a:cxn>
                <a:cxn ang="0">
                  <a:pos x="24" y="5"/>
                </a:cxn>
                <a:cxn ang="0">
                  <a:pos x="19" y="4"/>
                </a:cxn>
                <a:cxn ang="0">
                  <a:pos x="18" y="4"/>
                </a:cxn>
                <a:cxn ang="0">
                  <a:pos x="16" y="4"/>
                </a:cxn>
                <a:cxn ang="0">
                  <a:pos x="9" y="10"/>
                </a:cxn>
                <a:cxn ang="0">
                  <a:pos x="3" y="13"/>
                </a:cxn>
                <a:cxn ang="0">
                  <a:pos x="3" y="21"/>
                </a:cxn>
                <a:cxn ang="0">
                  <a:pos x="10" y="24"/>
                </a:cxn>
                <a:cxn ang="0">
                  <a:pos x="16" y="22"/>
                </a:cxn>
                <a:cxn ang="0">
                  <a:pos x="16" y="21"/>
                </a:cxn>
                <a:cxn ang="0">
                  <a:pos x="22" y="19"/>
                </a:cxn>
                <a:cxn ang="0">
                  <a:pos x="25" y="19"/>
                </a:cxn>
                <a:cxn ang="0">
                  <a:pos x="28" y="18"/>
                </a:cxn>
                <a:cxn ang="0">
                  <a:pos x="31" y="14"/>
                </a:cxn>
                <a:cxn ang="0">
                  <a:pos x="36" y="14"/>
                </a:cxn>
                <a:cxn ang="0">
                  <a:pos x="39" y="16"/>
                </a:cxn>
                <a:cxn ang="0">
                  <a:pos x="42" y="16"/>
                </a:cxn>
                <a:cxn ang="0">
                  <a:pos x="45" y="11"/>
                </a:cxn>
                <a:cxn ang="0">
                  <a:pos x="45" y="8"/>
                </a:cxn>
              </a:cxnLst>
              <a:rect l="0" t="0" r="r" b="b"/>
              <a:pathLst>
                <a:path w="47" h="25">
                  <a:moveTo>
                    <a:pt x="45" y="8"/>
                  </a:moveTo>
                  <a:cubicBezTo>
                    <a:pt x="41" y="7"/>
                    <a:pt x="42" y="5"/>
                    <a:pt x="41" y="5"/>
                  </a:cubicBezTo>
                  <a:cubicBezTo>
                    <a:pt x="36" y="4"/>
                    <a:pt x="31" y="4"/>
                    <a:pt x="30" y="4"/>
                  </a:cubicBezTo>
                  <a:cubicBezTo>
                    <a:pt x="27" y="4"/>
                    <a:pt x="27" y="8"/>
                    <a:pt x="25" y="7"/>
                  </a:cubicBezTo>
                  <a:cubicBezTo>
                    <a:pt x="25" y="7"/>
                    <a:pt x="24" y="7"/>
                    <a:pt x="24" y="5"/>
                  </a:cubicBezTo>
                  <a:cubicBezTo>
                    <a:pt x="25" y="2"/>
                    <a:pt x="21" y="0"/>
                    <a:pt x="19" y="4"/>
                  </a:cubicBezTo>
                  <a:cubicBezTo>
                    <a:pt x="19" y="5"/>
                    <a:pt x="18" y="5"/>
                    <a:pt x="18" y="4"/>
                  </a:cubicBezTo>
                  <a:cubicBezTo>
                    <a:pt x="18" y="4"/>
                    <a:pt x="18" y="4"/>
                    <a:pt x="16" y="4"/>
                  </a:cubicBezTo>
                  <a:cubicBezTo>
                    <a:pt x="9" y="7"/>
                    <a:pt x="13" y="8"/>
                    <a:pt x="9" y="10"/>
                  </a:cubicBezTo>
                  <a:cubicBezTo>
                    <a:pt x="6" y="11"/>
                    <a:pt x="4" y="8"/>
                    <a:pt x="3" y="13"/>
                  </a:cubicBezTo>
                  <a:cubicBezTo>
                    <a:pt x="1" y="16"/>
                    <a:pt x="0" y="16"/>
                    <a:pt x="3" y="21"/>
                  </a:cubicBezTo>
                  <a:cubicBezTo>
                    <a:pt x="6" y="21"/>
                    <a:pt x="7" y="25"/>
                    <a:pt x="10" y="24"/>
                  </a:cubicBezTo>
                  <a:cubicBezTo>
                    <a:pt x="15" y="24"/>
                    <a:pt x="16" y="24"/>
                    <a:pt x="16" y="22"/>
                  </a:cubicBezTo>
                  <a:cubicBezTo>
                    <a:pt x="16" y="22"/>
                    <a:pt x="15" y="21"/>
                    <a:pt x="16" y="21"/>
                  </a:cubicBezTo>
                  <a:cubicBezTo>
                    <a:pt x="19" y="19"/>
                    <a:pt x="21" y="21"/>
                    <a:pt x="22" y="19"/>
                  </a:cubicBezTo>
                  <a:cubicBezTo>
                    <a:pt x="22" y="16"/>
                    <a:pt x="24" y="19"/>
                    <a:pt x="25" y="19"/>
                  </a:cubicBezTo>
                  <a:cubicBezTo>
                    <a:pt x="27" y="19"/>
                    <a:pt x="28" y="18"/>
                    <a:pt x="28" y="18"/>
                  </a:cubicBezTo>
                  <a:cubicBezTo>
                    <a:pt x="30" y="18"/>
                    <a:pt x="28" y="14"/>
                    <a:pt x="31" y="14"/>
                  </a:cubicBezTo>
                  <a:cubicBezTo>
                    <a:pt x="33" y="14"/>
                    <a:pt x="34" y="16"/>
                    <a:pt x="36" y="14"/>
                  </a:cubicBezTo>
                  <a:cubicBezTo>
                    <a:pt x="38" y="13"/>
                    <a:pt x="39" y="16"/>
                    <a:pt x="39" y="16"/>
                  </a:cubicBezTo>
                  <a:cubicBezTo>
                    <a:pt x="39" y="18"/>
                    <a:pt x="42" y="16"/>
                    <a:pt x="42" y="16"/>
                  </a:cubicBezTo>
                  <a:cubicBezTo>
                    <a:pt x="44" y="11"/>
                    <a:pt x="45" y="13"/>
                    <a:pt x="45" y="11"/>
                  </a:cubicBezTo>
                  <a:cubicBezTo>
                    <a:pt x="45" y="10"/>
                    <a:pt x="47" y="10"/>
                    <a:pt x="45" y="8"/>
                  </a:cubicBezTo>
                </a:path>
              </a:pathLst>
            </a:custGeom>
            <a:grpFill/>
            <a:ln w="6350" cmpd="sng">
              <a:solidFill>
                <a:schemeClr val="bg1"/>
              </a:solidFill>
              <a:round/>
              <a:headEnd/>
              <a:tailEnd/>
            </a:ln>
          </p:spPr>
          <p:txBody>
            <a:bodyPr/>
            <a:lstStyle/>
            <a:p>
              <a:endParaRPr lang="en-GB"/>
            </a:p>
          </p:txBody>
        </p:sp>
        <p:sp>
          <p:nvSpPr>
            <p:cNvPr id="232" name="Freeform 180">
              <a:extLst>
                <a:ext uri="{FF2B5EF4-FFF2-40B4-BE49-F238E27FC236}">
                  <a16:creationId xmlns:a16="http://schemas.microsoft.com/office/drawing/2014/main" id="{7F1D3A72-7BB8-CDEC-A12A-696EC17D3213}"/>
                </a:ext>
              </a:extLst>
            </p:cNvPr>
            <p:cNvSpPr>
              <a:spLocks noGrp="1" noRot="1" noMove="1" noResize="1" noEditPoints="1" noAdjustHandles="1" noChangeArrowheads="1" noChangeShapeType="1"/>
            </p:cNvSpPr>
            <p:nvPr/>
          </p:nvSpPr>
          <p:spPr bwMode="auto">
            <a:xfrm>
              <a:off x="5282273" y="3617516"/>
              <a:ext cx="75519" cy="59450"/>
            </a:xfrm>
            <a:custGeom>
              <a:avLst/>
              <a:gdLst/>
              <a:ahLst/>
              <a:cxnLst>
                <a:cxn ang="0">
                  <a:pos x="21" y="0"/>
                </a:cxn>
                <a:cxn ang="0">
                  <a:pos x="24" y="5"/>
                </a:cxn>
                <a:cxn ang="0">
                  <a:pos x="23" y="5"/>
                </a:cxn>
                <a:cxn ang="0">
                  <a:pos x="23" y="7"/>
                </a:cxn>
                <a:cxn ang="0">
                  <a:pos x="17" y="10"/>
                </a:cxn>
                <a:cxn ang="0">
                  <a:pos x="18" y="13"/>
                </a:cxn>
                <a:cxn ang="0">
                  <a:pos x="15" y="17"/>
                </a:cxn>
                <a:cxn ang="0">
                  <a:pos x="12" y="17"/>
                </a:cxn>
                <a:cxn ang="0">
                  <a:pos x="9" y="16"/>
                </a:cxn>
                <a:cxn ang="0">
                  <a:pos x="1" y="17"/>
                </a:cxn>
                <a:cxn ang="0">
                  <a:pos x="1" y="16"/>
                </a:cxn>
                <a:cxn ang="0">
                  <a:pos x="1" y="13"/>
                </a:cxn>
                <a:cxn ang="0">
                  <a:pos x="1" y="10"/>
                </a:cxn>
                <a:cxn ang="0">
                  <a:pos x="0" y="8"/>
                </a:cxn>
                <a:cxn ang="0">
                  <a:pos x="1" y="5"/>
                </a:cxn>
                <a:cxn ang="0">
                  <a:pos x="7" y="7"/>
                </a:cxn>
                <a:cxn ang="0">
                  <a:pos x="10" y="7"/>
                </a:cxn>
                <a:cxn ang="0">
                  <a:pos x="15" y="3"/>
                </a:cxn>
                <a:cxn ang="0">
                  <a:pos x="18" y="3"/>
                </a:cxn>
                <a:cxn ang="0">
                  <a:pos x="21" y="2"/>
                </a:cxn>
                <a:cxn ang="0">
                  <a:pos x="21" y="0"/>
                </a:cxn>
              </a:cxnLst>
              <a:rect l="0" t="0" r="r" b="b"/>
              <a:pathLst>
                <a:path w="24" h="19">
                  <a:moveTo>
                    <a:pt x="21" y="0"/>
                  </a:moveTo>
                  <a:cubicBezTo>
                    <a:pt x="24" y="2"/>
                    <a:pt x="23" y="5"/>
                    <a:pt x="24" y="5"/>
                  </a:cubicBezTo>
                  <a:cubicBezTo>
                    <a:pt x="23" y="5"/>
                    <a:pt x="23" y="5"/>
                    <a:pt x="23" y="5"/>
                  </a:cubicBezTo>
                  <a:cubicBezTo>
                    <a:pt x="21" y="5"/>
                    <a:pt x="23" y="7"/>
                    <a:pt x="23" y="7"/>
                  </a:cubicBezTo>
                  <a:cubicBezTo>
                    <a:pt x="21" y="8"/>
                    <a:pt x="18" y="8"/>
                    <a:pt x="17" y="10"/>
                  </a:cubicBezTo>
                  <a:cubicBezTo>
                    <a:pt x="17" y="10"/>
                    <a:pt x="18" y="11"/>
                    <a:pt x="18" y="13"/>
                  </a:cubicBezTo>
                  <a:cubicBezTo>
                    <a:pt x="18" y="14"/>
                    <a:pt x="15" y="14"/>
                    <a:pt x="15" y="17"/>
                  </a:cubicBezTo>
                  <a:cubicBezTo>
                    <a:pt x="15" y="19"/>
                    <a:pt x="13" y="17"/>
                    <a:pt x="12" y="17"/>
                  </a:cubicBezTo>
                  <a:cubicBezTo>
                    <a:pt x="10" y="16"/>
                    <a:pt x="12" y="19"/>
                    <a:pt x="9" y="16"/>
                  </a:cubicBezTo>
                  <a:cubicBezTo>
                    <a:pt x="7" y="14"/>
                    <a:pt x="10" y="17"/>
                    <a:pt x="1" y="17"/>
                  </a:cubicBezTo>
                  <a:cubicBezTo>
                    <a:pt x="1" y="16"/>
                    <a:pt x="1" y="17"/>
                    <a:pt x="1" y="16"/>
                  </a:cubicBezTo>
                  <a:cubicBezTo>
                    <a:pt x="4" y="16"/>
                    <a:pt x="3" y="14"/>
                    <a:pt x="1" y="13"/>
                  </a:cubicBezTo>
                  <a:cubicBezTo>
                    <a:pt x="0" y="13"/>
                    <a:pt x="0" y="11"/>
                    <a:pt x="1" y="10"/>
                  </a:cubicBezTo>
                  <a:cubicBezTo>
                    <a:pt x="3" y="8"/>
                    <a:pt x="0" y="10"/>
                    <a:pt x="0" y="8"/>
                  </a:cubicBezTo>
                  <a:cubicBezTo>
                    <a:pt x="0" y="7"/>
                    <a:pt x="1" y="7"/>
                    <a:pt x="1" y="5"/>
                  </a:cubicBezTo>
                  <a:cubicBezTo>
                    <a:pt x="6" y="5"/>
                    <a:pt x="4" y="7"/>
                    <a:pt x="7" y="7"/>
                  </a:cubicBezTo>
                  <a:cubicBezTo>
                    <a:pt x="9" y="5"/>
                    <a:pt x="7" y="8"/>
                    <a:pt x="10" y="7"/>
                  </a:cubicBezTo>
                  <a:cubicBezTo>
                    <a:pt x="12" y="3"/>
                    <a:pt x="12" y="3"/>
                    <a:pt x="15" y="3"/>
                  </a:cubicBezTo>
                  <a:cubicBezTo>
                    <a:pt x="18" y="5"/>
                    <a:pt x="17" y="3"/>
                    <a:pt x="18" y="3"/>
                  </a:cubicBezTo>
                  <a:cubicBezTo>
                    <a:pt x="21" y="3"/>
                    <a:pt x="21" y="3"/>
                    <a:pt x="21" y="2"/>
                  </a:cubicBezTo>
                  <a:cubicBezTo>
                    <a:pt x="20" y="0"/>
                    <a:pt x="21" y="2"/>
                    <a:pt x="21" y="0"/>
                  </a:cubicBezTo>
                </a:path>
              </a:pathLst>
            </a:custGeom>
            <a:grpFill/>
            <a:ln w="6350" cmpd="sng">
              <a:solidFill>
                <a:schemeClr val="bg1"/>
              </a:solidFill>
              <a:round/>
              <a:headEnd/>
              <a:tailEnd/>
            </a:ln>
          </p:spPr>
          <p:txBody>
            <a:bodyPr/>
            <a:lstStyle/>
            <a:p>
              <a:endParaRPr lang="en-GB"/>
            </a:p>
          </p:txBody>
        </p:sp>
        <p:sp>
          <p:nvSpPr>
            <p:cNvPr id="233" name="Freeform 181">
              <a:extLst>
                <a:ext uri="{FF2B5EF4-FFF2-40B4-BE49-F238E27FC236}">
                  <a16:creationId xmlns:a16="http://schemas.microsoft.com/office/drawing/2014/main" id="{8D9F65AA-029E-A3D9-392E-3BC83BBD1521}"/>
                </a:ext>
              </a:extLst>
            </p:cNvPr>
            <p:cNvSpPr>
              <a:spLocks noGrp="1" noRot="1" noMove="1" noResize="1" noEditPoints="1" noAdjustHandles="1" noChangeArrowheads="1" noChangeShapeType="1"/>
            </p:cNvSpPr>
            <p:nvPr/>
          </p:nvSpPr>
          <p:spPr bwMode="auto">
            <a:xfrm>
              <a:off x="5282273" y="3631976"/>
              <a:ext cx="152644" cy="151035"/>
            </a:xfrm>
            <a:custGeom>
              <a:avLst/>
              <a:gdLst/>
              <a:ahLst/>
              <a:cxnLst>
                <a:cxn ang="0">
                  <a:pos x="44" y="19"/>
                </a:cxn>
                <a:cxn ang="0">
                  <a:pos x="41" y="17"/>
                </a:cxn>
                <a:cxn ang="0">
                  <a:pos x="36" y="17"/>
                </a:cxn>
                <a:cxn ang="0">
                  <a:pos x="30" y="16"/>
                </a:cxn>
                <a:cxn ang="0">
                  <a:pos x="24" y="16"/>
                </a:cxn>
                <a:cxn ang="0">
                  <a:pos x="21" y="17"/>
                </a:cxn>
                <a:cxn ang="0">
                  <a:pos x="20" y="21"/>
                </a:cxn>
                <a:cxn ang="0">
                  <a:pos x="21" y="25"/>
                </a:cxn>
                <a:cxn ang="0">
                  <a:pos x="21" y="27"/>
                </a:cxn>
                <a:cxn ang="0">
                  <a:pos x="29" y="35"/>
                </a:cxn>
                <a:cxn ang="0">
                  <a:pos x="32" y="38"/>
                </a:cxn>
                <a:cxn ang="0">
                  <a:pos x="33" y="41"/>
                </a:cxn>
                <a:cxn ang="0">
                  <a:pos x="35" y="42"/>
                </a:cxn>
                <a:cxn ang="0">
                  <a:pos x="39" y="45"/>
                </a:cxn>
                <a:cxn ang="0">
                  <a:pos x="42" y="48"/>
                </a:cxn>
                <a:cxn ang="0">
                  <a:pos x="39" y="47"/>
                </a:cxn>
                <a:cxn ang="0">
                  <a:pos x="33" y="44"/>
                </a:cxn>
                <a:cxn ang="0">
                  <a:pos x="32" y="41"/>
                </a:cxn>
                <a:cxn ang="0">
                  <a:pos x="23" y="35"/>
                </a:cxn>
                <a:cxn ang="0">
                  <a:pos x="17" y="30"/>
                </a:cxn>
                <a:cxn ang="0">
                  <a:pos x="13" y="24"/>
                </a:cxn>
                <a:cxn ang="0">
                  <a:pos x="9" y="14"/>
                </a:cxn>
                <a:cxn ang="0">
                  <a:pos x="4" y="21"/>
                </a:cxn>
                <a:cxn ang="0">
                  <a:pos x="1" y="13"/>
                </a:cxn>
                <a:cxn ang="0">
                  <a:pos x="1" y="13"/>
                </a:cxn>
                <a:cxn ang="0">
                  <a:pos x="9" y="11"/>
                </a:cxn>
                <a:cxn ang="0">
                  <a:pos x="12" y="13"/>
                </a:cxn>
                <a:cxn ang="0">
                  <a:pos x="15" y="13"/>
                </a:cxn>
                <a:cxn ang="0">
                  <a:pos x="18" y="8"/>
                </a:cxn>
                <a:cxn ang="0">
                  <a:pos x="17" y="5"/>
                </a:cxn>
                <a:cxn ang="0">
                  <a:pos x="23" y="2"/>
                </a:cxn>
                <a:cxn ang="0">
                  <a:pos x="23" y="0"/>
                </a:cxn>
                <a:cxn ang="0">
                  <a:pos x="24" y="0"/>
                </a:cxn>
                <a:cxn ang="0">
                  <a:pos x="32" y="7"/>
                </a:cxn>
                <a:cxn ang="0">
                  <a:pos x="39" y="10"/>
                </a:cxn>
                <a:cxn ang="0">
                  <a:pos x="42" y="8"/>
                </a:cxn>
                <a:cxn ang="0">
                  <a:pos x="44" y="14"/>
                </a:cxn>
                <a:cxn ang="0">
                  <a:pos x="47" y="16"/>
                </a:cxn>
                <a:cxn ang="0">
                  <a:pos x="44" y="19"/>
                </a:cxn>
              </a:cxnLst>
              <a:rect l="0" t="0" r="r" b="b"/>
              <a:pathLst>
                <a:path w="49" h="48">
                  <a:moveTo>
                    <a:pt x="44" y="19"/>
                  </a:moveTo>
                  <a:cubicBezTo>
                    <a:pt x="41" y="21"/>
                    <a:pt x="42" y="16"/>
                    <a:pt x="41" y="17"/>
                  </a:cubicBezTo>
                  <a:cubicBezTo>
                    <a:pt x="39" y="17"/>
                    <a:pt x="38" y="16"/>
                    <a:pt x="36" y="17"/>
                  </a:cubicBezTo>
                  <a:cubicBezTo>
                    <a:pt x="33" y="19"/>
                    <a:pt x="32" y="16"/>
                    <a:pt x="30" y="16"/>
                  </a:cubicBezTo>
                  <a:cubicBezTo>
                    <a:pt x="29" y="17"/>
                    <a:pt x="26" y="14"/>
                    <a:pt x="24" y="16"/>
                  </a:cubicBezTo>
                  <a:cubicBezTo>
                    <a:pt x="23" y="17"/>
                    <a:pt x="23" y="19"/>
                    <a:pt x="21" y="17"/>
                  </a:cubicBezTo>
                  <a:cubicBezTo>
                    <a:pt x="18" y="13"/>
                    <a:pt x="17" y="21"/>
                    <a:pt x="20" y="21"/>
                  </a:cubicBezTo>
                  <a:cubicBezTo>
                    <a:pt x="21" y="22"/>
                    <a:pt x="21" y="24"/>
                    <a:pt x="21" y="25"/>
                  </a:cubicBezTo>
                  <a:cubicBezTo>
                    <a:pt x="23" y="25"/>
                    <a:pt x="20" y="27"/>
                    <a:pt x="21" y="27"/>
                  </a:cubicBezTo>
                  <a:cubicBezTo>
                    <a:pt x="23" y="27"/>
                    <a:pt x="27" y="35"/>
                    <a:pt x="29" y="35"/>
                  </a:cubicBezTo>
                  <a:cubicBezTo>
                    <a:pt x="30" y="36"/>
                    <a:pt x="29" y="38"/>
                    <a:pt x="32" y="38"/>
                  </a:cubicBezTo>
                  <a:cubicBezTo>
                    <a:pt x="33" y="39"/>
                    <a:pt x="33" y="41"/>
                    <a:pt x="33" y="41"/>
                  </a:cubicBezTo>
                  <a:cubicBezTo>
                    <a:pt x="33" y="42"/>
                    <a:pt x="35" y="41"/>
                    <a:pt x="35" y="42"/>
                  </a:cubicBezTo>
                  <a:cubicBezTo>
                    <a:pt x="36" y="44"/>
                    <a:pt x="38" y="45"/>
                    <a:pt x="39" y="45"/>
                  </a:cubicBezTo>
                  <a:cubicBezTo>
                    <a:pt x="39" y="47"/>
                    <a:pt x="44" y="47"/>
                    <a:pt x="42" y="48"/>
                  </a:cubicBezTo>
                  <a:cubicBezTo>
                    <a:pt x="41" y="47"/>
                    <a:pt x="41" y="47"/>
                    <a:pt x="39" y="47"/>
                  </a:cubicBezTo>
                  <a:cubicBezTo>
                    <a:pt x="38" y="48"/>
                    <a:pt x="39" y="45"/>
                    <a:pt x="33" y="44"/>
                  </a:cubicBezTo>
                  <a:cubicBezTo>
                    <a:pt x="27" y="41"/>
                    <a:pt x="27" y="39"/>
                    <a:pt x="32" y="41"/>
                  </a:cubicBezTo>
                  <a:cubicBezTo>
                    <a:pt x="29" y="38"/>
                    <a:pt x="26" y="35"/>
                    <a:pt x="23" y="35"/>
                  </a:cubicBezTo>
                  <a:cubicBezTo>
                    <a:pt x="18" y="36"/>
                    <a:pt x="23" y="35"/>
                    <a:pt x="17" y="30"/>
                  </a:cubicBezTo>
                  <a:cubicBezTo>
                    <a:pt x="10" y="25"/>
                    <a:pt x="17" y="28"/>
                    <a:pt x="13" y="24"/>
                  </a:cubicBezTo>
                  <a:cubicBezTo>
                    <a:pt x="9" y="21"/>
                    <a:pt x="13" y="19"/>
                    <a:pt x="9" y="14"/>
                  </a:cubicBezTo>
                  <a:cubicBezTo>
                    <a:pt x="6" y="13"/>
                    <a:pt x="6" y="17"/>
                    <a:pt x="4" y="21"/>
                  </a:cubicBezTo>
                  <a:cubicBezTo>
                    <a:pt x="4" y="24"/>
                    <a:pt x="0" y="14"/>
                    <a:pt x="1" y="13"/>
                  </a:cubicBezTo>
                  <a:cubicBezTo>
                    <a:pt x="1" y="13"/>
                    <a:pt x="1" y="13"/>
                    <a:pt x="1" y="13"/>
                  </a:cubicBezTo>
                  <a:cubicBezTo>
                    <a:pt x="10" y="13"/>
                    <a:pt x="7" y="10"/>
                    <a:pt x="9" y="11"/>
                  </a:cubicBezTo>
                  <a:cubicBezTo>
                    <a:pt x="12" y="14"/>
                    <a:pt x="10" y="11"/>
                    <a:pt x="12" y="13"/>
                  </a:cubicBezTo>
                  <a:cubicBezTo>
                    <a:pt x="13" y="13"/>
                    <a:pt x="15" y="14"/>
                    <a:pt x="15" y="13"/>
                  </a:cubicBezTo>
                  <a:cubicBezTo>
                    <a:pt x="15" y="10"/>
                    <a:pt x="18" y="10"/>
                    <a:pt x="18" y="8"/>
                  </a:cubicBezTo>
                  <a:cubicBezTo>
                    <a:pt x="18" y="7"/>
                    <a:pt x="17" y="5"/>
                    <a:pt x="17" y="5"/>
                  </a:cubicBezTo>
                  <a:cubicBezTo>
                    <a:pt x="18" y="4"/>
                    <a:pt x="21" y="4"/>
                    <a:pt x="23" y="2"/>
                  </a:cubicBezTo>
                  <a:cubicBezTo>
                    <a:pt x="23" y="2"/>
                    <a:pt x="21" y="0"/>
                    <a:pt x="23" y="0"/>
                  </a:cubicBezTo>
                  <a:cubicBezTo>
                    <a:pt x="24" y="0"/>
                    <a:pt x="24" y="0"/>
                    <a:pt x="24" y="0"/>
                  </a:cubicBezTo>
                  <a:cubicBezTo>
                    <a:pt x="32" y="5"/>
                    <a:pt x="30" y="7"/>
                    <a:pt x="32" y="7"/>
                  </a:cubicBezTo>
                  <a:cubicBezTo>
                    <a:pt x="33" y="7"/>
                    <a:pt x="36" y="10"/>
                    <a:pt x="39" y="10"/>
                  </a:cubicBezTo>
                  <a:cubicBezTo>
                    <a:pt x="41" y="10"/>
                    <a:pt x="41" y="7"/>
                    <a:pt x="42" y="8"/>
                  </a:cubicBezTo>
                  <a:cubicBezTo>
                    <a:pt x="44" y="10"/>
                    <a:pt x="44" y="13"/>
                    <a:pt x="44" y="14"/>
                  </a:cubicBezTo>
                  <a:cubicBezTo>
                    <a:pt x="47" y="16"/>
                    <a:pt x="49" y="14"/>
                    <a:pt x="47" y="16"/>
                  </a:cubicBezTo>
                  <a:cubicBezTo>
                    <a:pt x="47" y="17"/>
                    <a:pt x="46" y="16"/>
                    <a:pt x="44" y="19"/>
                  </a:cubicBezTo>
                </a:path>
              </a:pathLst>
            </a:custGeom>
            <a:grpFill/>
            <a:ln w="6350" cmpd="sng">
              <a:solidFill>
                <a:schemeClr val="bg1"/>
              </a:solidFill>
              <a:round/>
              <a:headEnd/>
              <a:tailEnd/>
            </a:ln>
          </p:spPr>
          <p:txBody>
            <a:bodyPr/>
            <a:lstStyle/>
            <a:p>
              <a:endParaRPr lang="en-GB"/>
            </a:p>
          </p:txBody>
        </p:sp>
        <p:sp>
          <p:nvSpPr>
            <p:cNvPr id="234" name="Freeform 182">
              <a:extLst>
                <a:ext uri="{FF2B5EF4-FFF2-40B4-BE49-F238E27FC236}">
                  <a16:creationId xmlns:a16="http://schemas.microsoft.com/office/drawing/2014/main" id="{73ADDFC5-6975-A15C-DDAA-B94DB51FE19F}"/>
                </a:ext>
              </a:extLst>
            </p:cNvPr>
            <p:cNvSpPr>
              <a:spLocks noGrp="1" noRot="1" noMove="1" noResize="1" noEditPoints="1" noAdjustHandles="1" noChangeArrowheads="1" noChangeShapeType="1"/>
            </p:cNvSpPr>
            <p:nvPr/>
          </p:nvSpPr>
          <p:spPr bwMode="auto">
            <a:xfrm>
              <a:off x="5332083" y="3670538"/>
              <a:ext cx="106047" cy="102832"/>
            </a:xfrm>
            <a:custGeom>
              <a:avLst/>
              <a:gdLst/>
              <a:ahLst/>
              <a:cxnLst>
                <a:cxn ang="0">
                  <a:pos x="29" y="22"/>
                </a:cxn>
                <a:cxn ang="0">
                  <a:pos x="33" y="22"/>
                </a:cxn>
                <a:cxn ang="0">
                  <a:pos x="29" y="18"/>
                </a:cxn>
                <a:cxn ang="0">
                  <a:pos x="33" y="18"/>
                </a:cxn>
                <a:cxn ang="0">
                  <a:pos x="29" y="11"/>
                </a:cxn>
                <a:cxn ang="0">
                  <a:pos x="28" y="7"/>
                </a:cxn>
                <a:cxn ang="0">
                  <a:pos x="25" y="5"/>
                </a:cxn>
                <a:cxn ang="0">
                  <a:pos x="20" y="5"/>
                </a:cxn>
                <a:cxn ang="0">
                  <a:pos x="14" y="4"/>
                </a:cxn>
                <a:cxn ang="0">
                  <a:pos x="8" y="4"/>
                </a:cxn>
                <a:cxn ang="0">
                  <a:pos x="5" y="5"/>
                </a:cxn>
                <a:cxn ang="0">
                  <a:pos x="3" y="8"/>
                </a:cxn>
                <a:cxn ang="0">
                  <a:pos x="5" y="13"/>
                </a:cxn>
                <a:cxn ang="0">
                  <a:pos x="5" y="15"/>
                </a:cxn>
                <a:cxn ang="0">
                  <a:pos x="13" y="22"/>
                </a:cxn>
                <a:cxn ang="0">
                  <a:pos x="16" y="26"/>
                </a:cxn>
                <a:cxn ang="0">
                  <a:pos x="17" y="29"/>
                </a:cxn>
                <a:cxn ang="0">
                  <a:pos x="19" y="30"/>
                </a:cxn>
                <a:cxn ang="0">
                  <a:pos x="23" y="33"/>
                </a:cxn>
                <a:cxn ang="0">
                  <a:pos x="25" y="29"/>
                </a:cxn>
                <a:cxn ang="0">
                  <a:pos x="26" y="26"/>
                </a:cxn>
                <a:cxn ang="0">
                  <a:pos x="28" y="26"/>
                </a:cxn>
                <a:cxn ang="0">
                  <a:pos x="29" y="22"/>
                </a:cxn>
              </a:cxnLst>
              <a:rect l="0" t="0" r="r" b="b"/>
              <a:pathLst>
                <a:path w="34" h="33">
                  <a:moveTo>
                    <a:pt x="29" y="22"/>
                  </a:moveTo>
                  <a:cubicBezTo>
                    <a:pt x="31" y="21"/>
                    <a:pt x="31" y="22"/>
                    <a:pt x="33" y="22"/>
                  </a:cubicBezTo>
                  <a:cubicBezTo>
                    <a:pt x="33" y="21"/>
                    <a:pt x="29" y="18"/>
                    <a:pt x="29" y="18"/>
                  </a:cubicBezTo>
                  <a:cubicBezTo>
                    <a:pt x="31" y="16"/>
                    <a:pt x="31" y="19"/>
                    <a:pt x="33" y="18"/>
                  </a:cubicBezTo>
                  <a:cubicBezTo>
                    <a:pt x="34" y="16"/>
                    <a:pt x="28" y="15"/>
                    <a:pt x="29" y="11"/>
                  </a:cubicBezTo>
                  <a:cubicBezTo>
                    <a:pt x="31" y="7"/>
                    <a:pt x="33" y="7"/>
                    <a:pt x="28" y="7"/>
                  </a:cubicBezTo>
                  <a:cubicBezTo>
                    <a:pt x="25" y="8"/>
                    <a:pt x="26" y="4"/>
                    <a:pt x="25" y="5"/>
                  </a:cubicBezTo>
                  <a:cubicBezTo>
                    <a:pt x="23" y="5"/>
                    <a:pt x="22" y="4"/>
                    <a:pt x="20" y="5"/>
                  </a:cubicBezTo>
                  <a:cubicBezTo>
                    <a:pt x="17" y="7"/>
                    <a:pt x="16" y="4"/>
                    <a:pt x="14" y="4"/>
                  </a:cubicBezTo>
                  <a:cubicBezTo>
                    <a:pt x="13" y="5"/>
                    <a:pt x="9" y="2"/>
                    <a:pt x="8" y="4"/>
                  </a:cubicBezTo>
                  <a:cubicBezTo>
                    <a:pt x="6" y="5"/>
                    <a:pt x="6" y="7"/>
                    <a:pt x="5" y="5"/>
                  </a:cubicBezTo>
                  <a:cubicBezTo>
                    <a:pt x="2" y="0"/>
                    <a:pt x="0" y="8"/>
                    <a:pt x="3" y="8"/>
                  </a:cubicBezTo>
                  <a:cubicBezTo>
                    <a:pt x="5" y="10"/>
                    <a:pt x="5" y="11"/>
                    <a:pt x="5" y="13"/>
                  </a:cubicBezTo>
                  <a:cubicBezTo>
                    <a:pt x="6" y="13"/>
                    <a:pt x="3" y="15"/>
                    <a:pt x="5" y="15"/>
                  </a:cubicBezTo>
                  <a:cubicBezTo>
                    <a:pt x="6" y="15"/>
                    <a:pt x="11" y="22"/>
                    <a:pt x="13" y="22"/>
                  </a:cubicBezTo>
                  <a:cubicBezTo>
                    <a:pt x="14" y="24"/>
                    <a:pt x="13" y="26"/>
                    <a:pt x="16" y="26"/>
                  </a:cubicBezTo>
                  <a:cubicBezTo>
                    <a:pt x="17" y="27"/>
                    <a:pt x="17" y="29"/>
                    <a:pt x="17" y="29"/>
                  </a:cubicBezTo>
                  <a:cubicBezTo>
                    <a:pt x="17" y="30"/>
                    <a:pt x="19" y="29"/>
                    <a:pt x="19" y="30"/>
                  </a:cubicBezTo>
                  <a:cubicBezTo>
                    <a:pt x="20" y="32"/>
                    <a:pt x="22" y="33"/>
                    <a:pt x="23" y="33"/>
                  </a:cubicBezTo>
                  <a:cubicBezTo>
                    <a:pt x="26" y="32"/>
                    <a:pt x="22" y="30"/>
                    <a:pt x="25" y="29"/>
                  </a:cubicBezTo>
                  <a:cubicBezTo>
                    <a:pt x="26" y="27"/>
                    <a:pt x="25" y="26"/>
                    <a:pt x="26" y="26"/>
                  </a:cubicBezTo>
                  <a:cubicBezTo>
                    <a:pt x="28" y="24"/>
                    <a:pt x="28" y="27"/>
                    <a:pt x="28" y="26"/>
                  </a:cubicBezTo>
                  <a:cubicBezTo>
                    <a:pt x="29" y="26"/>
                    <a:pt x="25" y="21"/>
                    <a:pt x="29" y="22"/>
                  </a:cubicBezTo>
                </a:path>
              </a:pathLst>
            </a:custGeom>
            <a:grpFill/>
            <a:ln w="6350" cmpd="sng">
              <a:solidFill>
                <a:schemeClr val="bg1"/>
              </a:solidFill>
              <a:round/>
              <a:headEnd/>
              <a:tailEnd/>
            </a:ln>
          </p:spPr>
          <p:txBody>
            <a:bodyPr/>
            <a:lstStyle/>
            <a:p>
              <a:endParaRPr lang="en-GB"/>
            </a:p>
          </p:txBody>
        </p:sp>
        <p:sp>
          <p:nvSpPr>
            <p:cNvPr id="235" name="Freeform 183">
              <a:extLst>
                <a:ext uri="{FF2B5EF4-FFF2-40B4-BE49-F238E27FC236}">
                  <a16:creationId xmlns:a16="http://schemas.microsoft.com/office/drawing/2014/main" id="{BE63AFEF-28EC-9E3C-12A6-5B5BE25DC78A}"/>
                </a:ext>
              </a:extLst>
            </p:cNvPr>
            <p:cNvSpPr>
              <a:spLocks noGrp="1" noRot="1" noMove="1" noResize="1" noEditPoints="1" noAdjustHandles="1" noChangeArrowheads="1" noChangeShapeType="1"/>
            </p:cNvSpPr>
            <p:nvPr/>
          </p:nvSpPr>
          <p:spPr bwMode="auto">
            <a:xfrm>
              <a:off x="5401175" y="3734809"/>
              <a:ext cx="53024" cy="62664"/>
            </a:xfrm>
            <a:custGeom>
              <a:avLst/>
              <a:gdLst/>
              <a:ahLst/>
              <a:cxnLst>
                <a:cxn ang="0">
                  <a:pos x="7" y="1"/>
                </a:cxn>
                <a:cxn ang="0">
                  <a:pos x="17" y="9"/>
                </a:cxn>
                <a:cxn ang="0">
                  <a:pos x="14" y="11"/>
                </a:cxn>
                <a:cxn ang="0">
                  <a:pos x="15" y="12"/>
                </a:cxn>
                <a:cxn ang="0">
                  <a:pos x="12" y="12"/>
                </a:cxn>
                <a:cxn ang="0">
                  <a:pos x="9" y="15"/>
                </a:cxn>
                <a:cxn ang="0">
                  <a:pos x="9" y="20"/>
                </a:cxn>
                <a:cxn ang="0">
                  <a:pos x="6" y="17"/>
                </a:cxn>
                <a:cxn ang="0">
                  <a:pos x="4" y="15"/>
                </a:cxn>
                <a:cxn ang="0">
                  <a:pos x="1" y="12"/>
                </a:cxn>
                <a:cxn ang="0">
                  <a:pos x="3" y="8"/>
                </a:cxn>
                <a:cxn ang="0">
                  <a:pos x="4" y="5"/>
                </a:cxn>
                <a:cxn ang="0">
                  <a:pos x="6" y="5"/>
                </a:cxn>
                <a:cxn ang="0">
                  <a:pos x="7" y="1"/>
                </a:cxn>
              </a:cxnLst>
              <a:rect l="0" t="0" r="r" b="b"/>
              <a:pathLst>
                <a:path w="17" h="20">
                  <a:moveTo>
                    <a:pt x="7" y="1"/>
                  </a:moveTo>
                  <a:cubicBezTo>
                    <a:pt x="10" y="6"/>
                    <a:pt x="17" y="8"/>
                    <a:pt x="17" y="9"/>
                  </a:cubicBezTo>
                  <a:cubicBezTo>
                    <a:pt x="17" y="11"/>
                    <a:pt x="12" y="11"/>
                    <a:pt x="14" y="11"/>
                  </a:cubicBezTo>
                  <a:cubicBezTo>
                    <a:pt x="15" y="12"/>
                    <a:pt x="14" y="12"/>
                    <a:pt x="15" y="12"/>
                  </a:cubicBezTo>
                  <a:cubicBezTo>
                    <a:pt x="12" y="14"/>
                    <a:pt x="12" y="14"/>
                    <a:pt x="12" y="12"/>
                  </a:cubicBezTo>
                  <a:cubicBezTo>
                    <a:pt x="12" y="9"/>
                    <a:pt x="10" y="14"/>
                    <a:pt x="9" y="15"/>
                  </a:cubicBezTo>
                  <a:cubicBezTo>
                    <a:pt x="7" y="18"/>
                    <a:pt x="10" y="17"/>
                    <a:pt x="9" y="20"/>
                  </a:cubicBezTo>
                  <a:cubicBezTo>
                    <a:pt x="6" y="20"/>
                    <a:pt x="7" y="20"/>
                    <a:pt x="6" y="17"/>
                  </a:cubicBezTo>
                  <a:cubicBezTo>
                    <a:pt x="6" y="15"/>
                    <a:pt x="4" y="15"/>
                    <a:pt x="4" y="15"/>
                  </a:cubicBezTo>
                  <a:cubicBezTo>
                    <a:pt x="6" y="14"/>
                    <a:pt x="1" y="14"/>
                    <a:pt x="1" y="12"/>
                  </a:cubicBezTo>
                  <a:cubicBezTo>
                    <a:pt x="4" y="11"/>
                    <a:pt x="0" y="9"/>
                    <a:pt x="3" y="8"/>
                  </a:cubicBezTo>
                  <a:cubicBezTo>
                    <a:pt x="4" y="6"/>
                    <a:pt x="3" y="5"/>
                    <a:pt x="4" y="5"/>
                  </a:cubicBezTo>
                  <a:cubicBezTo>
                    <a:pt x="6" y="3"/>
                    <a:pt x="6" y="6"/>
                    <a:pt x="6" y="5"/>
                  </a:cubicBezTo>
                  <a:cubicBezTo>
                    <a:pt x="7" y="5"/>
                    <a:pt x="3" y="0"/>
                    <a:pt x="7" y="1"/>
                  </a:cubicBezTo>
                </a:path>
              </a:pathLst>
            </a:custGeom>
            <a:grpFill/>
            <a:ln w="6350" cmpd="sng">
              <a:solidFill>
                <a:schemeClr val="bg1"/>
              </a:solidFill>
              <a:round/>
              <a:headEnd/>
              <a:tailEnd/>
            </a:ln>
          </p:spPr>
          <p:txBody>
            <a:bodyPr/>
            <a:lstStyle/>
            <a:p>
              <a:endParaRPr lang="en-GB"/>
            </a:p>
          </p:txBody>
        </p:sp>
        <p:sp>
          <p:nvSpPr>
            <p:cNvPr id="236" name="Freeform 184">
              <a:extLst>
                <a:ext uri="{FF2B5EF4-FFF2-40B4-BE49-F238E27FC236}">
                  <a16:creationId xmlns:a16="http://schemas.microsoft.com/office/drawing/2014/main" id="{E45B6754-73AC-5936-D12E-F1EFB1DB2943}"/>
                </a:ext>
              </a:extLst>
            </p:cNvPr>
            <p:cNvSpPr>
              <a:spLocks noGrp="1" noRot="1" noMove="1" noResize="1" noEditPoints="1" noAdjustHandles="1" noChangeArrowheads="1" noChangeShapeType="1"/>
            </p:cNvSpPr>
            <p:nvPr/>
          </p:nvSpPr>
          <p:spPr bwMode="auto">
            <a:xfrm>
              <a:off x="5148911" y="3206187"/>
              <a:ext cx="179959" cy="130147"/>
            </a:xfrm>
            <a:custGeom>
              <a:avLst/>
              <a:gdLst/>
              <a:ahLst/>
              <a:cxnLst>
                <a:cxn ang="0">
                  <a:pos x="4" y="33"/>
                </a:cxn>
                <a:cxn ang="0">
                  <a:pos x="1" y="30"/>
                </a:cxn>
                <a:cxn ang="0">
                  <a:pos x="0" y="19"/>
                </a:cxn>
                <a:cxn ang="0">
                  <a:pos x="16" y="3"/>
                </a:cxn>
                <a:cxn ang="0">
                  <a:pos x="20" y="5"/>
                </a:cxn>
                <a:cxn ang="0">
                  <a:pos x="18" y="11"/>
                </a:cxn>
                <a:cxn ang="0">
                  <a:pos x="20" y="17"/>
                </a:cxn>
                <a:cxn ang="0">
                  <a:pos x="21" y="21"/>
                </a:cxn>
                <a:cxn ang="0">
                  <a:pos x="18" y="19"/>
                </a:cxn>
                <a:cxn ang="0">
                  <a:pos x="15" y="25"/>
                </a:cxn>
                <a:cxn ang="0">
                  <a:pos x="12" y="30"/>
                </a:cxn>
                <a:cxn ang="0">
                  <a:pos x="12" y="35"/>
                </a:cxn>
                <a:cxn ang="0">
                  <a:pos x="15" y="38"/>
                </a:cxn>
                <a:cxn ang="0">
                  <a:pos x="10" y="38"/>
                </a:cxn>
                <a:cxn ang="0">
                  <a:pos x="4" y="38"/>
                </a:cxn>
                <a:cxn ang="0">
                  <a:pos x="53" y="31"/>
                </a:cxn>
                <a:cxn ang="0">
                  <a:pos x="53" y="31"/>
                </a:cxn>
                <a:cxn ang="0">
                  <a:pos x="24" y="7"/>
                </a:cxn>
                <a:cxn ang="0">
                  <a:pos x="21" y="30"/>
                </a:cxn>
                <a:cxn ang="0">
                  <a:pos x="18" y="28"/>
                </a:cxn>
                <a:cxn ang="0">
                  <a:pos x="13" y="30"/>
                </a:cxn>
                <a:cxn ang="0">
                  <a:pos x="16" y="33"/>
                </a:cxn>
                <a:cxn ang="0">
                  <a:pos x="21" y="35"/>
                </a:cxn>
                <a:cxn ang="0">
                  <a:pos x="20" y="27"/>
                </a:cxn>
                <a:cxn ang="0">
                  <a:pos x="20" y="27"/>
                </a:cxn>
                <a:cxn ang="0">
                  <a:pos x="21" y="36"/>
                </a:cxn>
                <a:cxn ang="0">
                  <a:pos x="23" y="35"/>
                </a:cxn>
                <a:cxn ang="0">
                  <a:pos x="30" y="39"/>
                </a:cxn>
                <a:cxn ang="0">
                  <a:pos x="26" y="36"/>
                </a:cxn>
                <a:cxn ang="0">
                  <a:pos x="29" y="41"/>
                </a:cxn>
                <a:cxn ang="0">
                  <a:pos x="32" y="38"/>
                </a:cxn>
                <a:cxn ang="0">
                  <a:pos x="32" y="35"/>
                </a:cxn>
                <a:cxn ang="0">
                  <a:pos x="33" y="31"/>
                </a:cxn>
                <a:cxn ang="0">
                  <a:pos x="36" y="24"/>
                </a:cxn>
                <a:cxn ang="0">
                  <a:pos x="30" y="24"/>
                </a:cxn>
                <a:cxn ang="0">
                  <a:pos x="29" y="25"/>
                </a:cxn>
                <a:cxn ang="0">
                  <a:pos x="26" y="24"/>
                </a:cxn>
                <a:cxn ang="0">
                  <a:pos x="23" y="27"/>
                </a:cxn>
                <a:cxn ang="0">
                  <a:pos x="24" y="31"/>
                </a:cxn>
                <a:cxn ang="0">
                  <a:pos x="27" y="33"/>
                </a:cxn>
                <a:cxn ang="0">
                  <a:pos x="29" y="35"/>
                </a:cxn>
                <a:cxn ang="0">
                  <a:pos x="30" y="38"/>
                </a:cxn>
                <a:cxn ang="0">
                  <a:pos x="32" y="39"/>
                </a:cxn>
                <a:cxn ang="0">
                  <a:pos x="35" y="36"/>
                </a:cxn>
              </a:cxnLst>
              <a:rect l="0" t="0" r="r" b="b"/>
              <a:pathLst>
                <a:path w="58" h="42">
                  <a:moveTo>
                    <a:pt x="3" y="35"/>
                  </a:moveTo>
                  <a:cubicBezTo>
                    <a:pt x="3" y="31"/>
                    <a:pt x="4" y="36"/>
                    <a:pt x="4" y="33"/>
                  </a:cubicBezTo>
                  <a:cubicBezTo>
                    <a:pt x="4" y="30"/>
                    <a:pt x="3" y="31"/>
                    <a:pt x="3" y="30"/>
                  </a:cubicBezTo>
                  <a:cubicBezTo>
                    <a:pt x="1" y="28"/>
                    <a:pt x="3" y="31"/>
                    <a:pt x="1" y="30"/>
                  </a:cubicBezTo>
                  <a:cubicBezTo>
                    <a:pt x="0" y="28"/>
                    <a:pt x="0" y="30"/>
                    <a:pt x="0" y="28"/>
                  </a:cubicBezTo>
                  <a:cubicBezTo>
                    <a:pt x="1" y="25"/>
                    <a:pt x="0" y="24"/>
                    <a:pt x="0" y="19"/>
                  </a:cubicBezTo>
                  <a:cubicBezTo>
                    <a:pt x="1" y="14"/>
                    <a:pt x="1" y="8"/>
                    <a:pt x="7" y="8"/>
                  </a:cubicBezTo>
                  <a:cubicBezTo>
                    <a:pt x="13" y="10"/>
                    <a:pt x="13" y="3"/>
                    <a:pt x="16" y="3"/>
                  </a:cubicBezTo>
                  <a:cubicBezTo>
                    <a:pt x="20" y="3"/>
                    <a:pt x="20" y="0"/>
                    <a:pt x="20" y="0"/>
                  </a:cubicBezTo>
                  <a:cubicBezTo>
                    <a:pt x="21" y="2"/>
                    <a:pt x="18" y="2"/>
                    <a:pt x="20" y="5"/>
                  </a:cubicBezTo>
                  <a:cubicBezTo>
                    <a:pt x="20" y="7"/>
                    <a:pt x="20" y="8"/>
                    <a:pt x="20" y="8"/>
                  </a:cubicBezTo>
                  <a:cubicBezTo>
                    <a:pt x="18" y="10"/>
                    <a:pt x="18" y="10"/>
                    <a:pt x="18" y="11"/>
                  </a:cubicBezTo>
                  <a:cubicBezTo>
                    <a:pt x="16" y="13"/>
                    <a:pt x="20" y="14"/>
                    <a:pt x="18" y="16"/>
                  </a:cubicBezTo>
                  <a:cubicBezTo>
                    <a:pt x="16" y="17"/>
                    <a:pt x="18" y="16"/>
                    <a:pt x="20" y="17"/>
                  </a:cubicBezTo>
                  <a:cubicBezTo>
                    <a:pt x="20" y="17"/>
                    <a:pt x="24" y="16"/>
                    <a:pt x="23" y="19"/>
                  </a:cubicBezTo>
                  <a:cubicBezTo>
                    <a:pt x="23" y="21"/>
                    <a:pt x="21" y="22"/>
                    <a:pt x="21" y="21"/>
                  </a:cubicBezTo>
                  <a:cubicBezTo>
                    <a:pt x="20" y="21"/>
                    <a:pt x="20" y="22"/>
                    <a:pt x="20" y="22"/>
                  </a:cubicBezTo>
                  <a:cubicBezTo>
                    <a:pt x="18" y="21"/>
                    <a:pt x="20" y="19"/>
                    <a:pt x="18" y="19"/>
                  </a:cubicBezTo>
                  <a:cubicBezTo>
                    <a:pt x="16" y="19"/>
                    <a:pt x="18" y="24"/>
                    <a:pt x="16" y="25"/>
                  </a:cubicBezTo>
                  <a:cubicBezTo>
                    <a:pt x="16" y="27"/>
                    <a:pt x="13" y="24"/>
                    <a:pt x="15" y="25"/>
                  </a:cubicBezTo>
                  <a:cubicBezTo>
                    <a:pt x="16" y="27"/>
                    <a:pt x="13" y="27"/>
                    <a:pt x="13" y="28"/>
                  </a:cubicBezTo>
                  <a:cubicBezTo>
                    <a:pt x="15" y="28"/>
                    <a:pt x="10" y="28"/>
                    <a:pt x="12" y="30"/>
                  </a:cubicBezTo>
                  <a:cubicBezTo>
                    <a:pt x="12" y="31"/>
                    <a:pt x="12" y="31"/>
                    <a:pt x="12" y="31"/>
                  </a:cubicBezTo>
                  <a:cubicBezTo>
                    <a:pt x="13" y="33"/>
                    <a:pt x="10" y="33"/>
                    <a:pt x="12" y="35"/>
                  </a:cubicBezTo>
                  <a:cubicBezTo>
                    <a:pt x="12" y="36"/>
                    <a:pt x="12" y="35"/>
                    <a:pt x="15" y="36"/>
                  </a:cubicBezTo>
                  <a:cubicBezTo>
                    <a:pt x="16" y="38"/>
                    <a:pt x="15" y="38"/>
                    <a:pt x="15" y="38"/>
                  </a:cubicBezTo>
                  <a:cubicBezTo>
                    <a:pt x="13" y="36"/>
                    <a:pt x="13" y="38"/>
                    <a:pt x="13" y="38"/>
                  </a:cubicBezTo>
                  <a:cubicBezTo>
                    <a:pt x="12" y="38"/>
                    <a:pt x="12" y="36"/>
                    <a:pt x="10" y="38"/>
                  </a:cubicBezTo>
                  <a:cubicBezTo>
                    <a:pt x="10" y="38"/>
                    <a:pt x="9" y="38"/>
                    <a:pt x="7" y="38"/>
                  </a:cubicBezTo>
                  <a:cubicBezTo>
                    <a:pt x="6" y="36"/>
                    <a:pt x="6" y="38"/>
                    <a:pt x="4" y="38"/>
                  </a:cubicBezTo>
                  <a:cubicBezTo>
                    <a:pt x="4" y="31"/>
                    <a:pt x="3" y="36"/>
                    <a:pt x="3" y="35"/>
                  </a:cubicBezTo>
                  <a:close/>
                  <a:moveTo>
                    <a:pt x="53" y="31"/>
                  </a:moveTo>
                  <a:cubicBezTo>
                    <a:pt x="55" y="31"/>
                    <a:pt x="58" y="35"/>
                    <a:pt x="56" y="36"/>
                  </a:cubicBezTo>
                  <a:cubicBezTo>
                    <a:pt x="53" y="36"/>
                    <a:pt x="52" y="33"/>
                    <a:pt x="53" y="31"/>
                  </a:cubicBezTo>
                  <a:close/>
                  <a:moveTo>
                    <a:pt x="23" y="7"/>
                  </a:moveTo>
                  <a:cubicBezTo>
                    <a:pt x="23" y="7"/>
                    <a:pt x="26" y="7"/>
                    <a:pt x="24" y="7"/>
                  </a:cubicBezTo>
                  <a:cubicBezTo>
                    <a:pt x="24" y="8"/>
                    <a:pt x="23" y="8"/>
                    <a:pt x="23" y="7"/>
                  </a:cubicBezTo>
                  <a:close/>
                  <a:moveTo>
                    <a:pt x="21" y="30"/>
                  </a:moveTo>
                  <a:cubicBezTo>
                    <a:pt x="20" y="28"/>
                    <a:pt x="20" y="28"/>
                    <a:pt x="20" y="28"/>
                  </a:cubicBezTo>
                  <a:cubicBezTo>
                    <a:pt x="20" y="30"/>
                    <a:pt x="20" y="30"/>
                    <a:pt x="18" y="28"/>
                  </a:cubicBezTo>
                  <a:cubicBezTo>
                    <a:pt x="18" y="28"/>
                    <a:pt x="15" y="30"/>
                    <a:pt x="13" y="30"/>
                  </a:cubicBezTo>
                  <a:cubicBezTo>
                    <a:pt x="13" y="28"/>
                    <a:pt x="12" y="30"/>
                    <a:pt x="13" y="30"/>
                  </a:cubicBezTo>
                  <a:cubicBezTo>
                    <a:pt x="15" y="31"/>
                    <a:pt x="15" y="31"/>
                    <a:pt x="15" y="33"/>
                  </a:cubicBezTo>
                  <a:cubicBezTo>
                    <a:pt x="15" y="35"/>
                    <a:pt x="15" y="33"/>
                    <a:pt x="16" y="33"/>
                  </a:cubicBezTo>
                  <a:cubicBezTo>
                    <a:pt x="16" y="35"/>
                    <a:pt x="15" y="35"/>
                    <a:pt x="16" y="35"/>
                  </a:cubicBezTo>
                  <a:cubicBezTo>
                    <a:pt x="20" y="35"/>
                    <a:pt x="20" y="36"/>
                    <a:pt x="21" y="35"/>
                  </a:cubicBezTo>
                  <a:cubicBezTo>
                    <a:pt x="23" y="33"/>
                    <a:pt x="21" y="31"/>
                    <a:pt x="21" y="30"/>
                  </a:cubicBezTo>
                  <a:close/>
                  <a:moveTo>
                    <a:pt x="20" y="27"/>
                  </a:moveTo>
                  <a:cubicBezTo>
                    <a:pt x="20" y="25"/>
                    <a:pt x="20" y="24"/>
                    <a:pt x="20" y="24"/>
                  </a:cubicBezTo>
                  <a:cubicBezTo>
                    <a:pt x="21" y="25"/>
                    <a:pt x="20" y="27"/>
                    <a:pt x="20" y="27"/>
                  </a:cubicBezTo>
                  <a:close/>
                  <a:moveTo>
                    <a:pt x="23" y="35"/>
                  </a:moveTo>
                  <a:cubicBezTo>
                    <a:pt x="23" y="35"/>
                    <a:pt x="21" y="35"/>
                    <a:pt x="21" y="36"/>
                  </a:cubicBezTo>
                  <a:cubicBezTo>
                    <a:pt x="21" y="36"/>
                    <a:pt x="20" y="38"/>
                    <a:pt x="20" y="39"/>
                  </a:cubicBezTo>
                  <a:cubicBezTo>
                    <a:pt x="21" y="41"/>
                    <a:pt x="21" y="36"/>
                    <a:pt x="23" y="35"/>
                  </a:cubicBezTo>
                  <a:close/>
                  <a:moveTo>
                    <a:pt x="29" y="41"/>
                  </a:moveTo>
                  <a:cubicBezTo>
                    <a:pt x="30" y="41"/>
                    <a:pt x="30" y="39"/>
                    <a:pt x="30" y="39"/>
                  </a:cubicBezTo>
                  <a:cubicBezTo>
                    <a:pt x="29" y="38"/>
                    <a:pt x="29" y="36"/>
                    <a:pt x="29" y="38"/>
                  </a:cubicBezTo>
                  <a:cubicBezTo>
                    <a:pt x="29" y="38"/>
                    <a:pt x="27" y="38"/>
                    <a:pt x="26" y="36"/>
                  </a:cubicBezTo>
                  <a:cubicBezTo>
                    <a:pt x="24" y="36"/>
                    <a:pt x="24" y="38"/>
                    <a:pt x="24" y="38"/>
                  </a:cubicBezTo>
                  <a:cubicBezTo>
                    <a:pt x="23" y="39"/>
                    <a:pt x="27" y="41"/>
                    <a:pt x="29" y="41"/>
                  </a:cubicBezTo>
                  <a:close/>
                  <a:moveTo>
                    <a:pt x="32" y="39"/>
                  </a:moveTo>
                  <a:cubicBezTo>
                    <a:pt x="33" y="38"/>
                    <a:pt x="32" y="38"/>
                    <a:pt x="32" y="38"/>
                  </a:cubicBezTo>
                  <a:cubicBezTo>
                    <a:pt x="30" y="36"/>
                    <a:pt x="30" y="36"/>
                    <a:pt x="32" y="36"/>
                  </a:cubicBezTo>
                  <a:cubicBezTo>
                    <a:pt x="32" y="36"/>
                    <a:pt x="33" y="36"/>
                    <a:pt x="32" y="35"/>
                  </a:cubicBezTo>
                  <a:cubicBezTo>
                    <a:pt x="32" y="33"/>
                    <a:pt x="32" y="33"/>
                    <a:pt x="33" y="33"/>
                  </a:cubicBezTo>
                  <a:cubicBezTo>
                    <a:pt x="35" y="33"/>
                    <a:pt x="35" y="31"/>
                    <a:pt x="33" y="31"/>
                  </a:cubicBezTo>
                  <a:cubicBezTo>
                    <a:pt x="32" y="30"/>
                    <a:pt x="33" y="28"/>
                    <a:pt x="35" y="28"/>
                  </a:cubicBezTo>
                  <a:cubicBezTo>
                    <a:pt x="36" y="28"/>
                    <a:pt x="35" y="25"/>
                    <a:pt x="36" y="24"/>
                  </a:cubicBezTo>
                  <a:cubicBezTo>
                    <a:pt x="36" y="22"/>
                    <a:pt x="35" y="22"/>
                    <a:pt x="33" y="22"/>
                  </a:cubicBezTo>
                  <a:cubicBezTo>
                    <a:pt x="32" y="21"/>
                    <a:pt x="30" y="24"/>
                    <a:pt x="30" y="24"/>
                  </a:cubicBezTo>
                  <a:cubicBezTo>
                    <a:pt x="30" y="25"/>
                    <a:pt x="30" y="25"/>
                    <a:pt x="30" y="27"/>
                  </a:cubicBezTo>
                  <a:cubicBezTo>
                    <a:pt x="30" y="28"/>
                    <a:pt x="29" y="27"/>
                    <a:pt x="29" y="25"/>
                  </a:cubicBezTo>
                  <a:cubicBezTo>
                    <a:pt x="29" y="25"/>
                    <a:pt x="30" y="24"/>
                    <a:pt x="29" y="24"/>
                  </a:cubicBezTo>
                  <a:cubicBezTo>
                    <a:pt x="27" y="25"/>
                    <a:pt x="26" y="24"/>
                    <a:pt x="26" y="24"/>
                  </a:cubicBezTo>
                  <a:cubicBezTo>
                    <a:pt x="24" y="24"/>
                    <a:pt x="29" y="24"/>
                    <a:pt x="26" y="27"/>
                  </a:cubicBezTo>
                  <a:cubicBezTo>
                    <a:pt x="24" y="27"/>
                    <a:pt x="23" y="27"/>
                    <a:pt x="23" y="27"/>
                  </a:cubicBezTo>
                  <a:cubicBezTo>
                    <a:pt x="21" y="27"/>
                    <a:pt x="24" y="28"/>
                    <a:pt x="24" y="28"/>
                  </a:cubicBezTo>
                  <a:cubicBezTo>
                    <a:pt x="24" y="30"/>
                    <a:pt x="26" y="30"/>
                    <a:pt x="24" y="31"/>
                  </a:cubicBezTo>
                  <a:cubicBezTo>
                    <a:pt x="23" y="31"/>
                    <a:pt x="26" y="31"/>
                    <a:pt x="26" y="33"/>
                  </a:cubicBezTo>
                  <a:cubicBezTo>
                    <a:pt x="26" y="35"/>
                    <a:pt x="26" y="33"/>
                    <a:pt x="27" y="33"/>
                  </a:cubicBezTo>
                  <a:cubicBezTo>
                    <a:pt x="29" y="35"/>
                    <a:pt x="29" y="33"/>
                    <a:pt x="29" y="35"/>
                  </a:cubicBezTo>
                  <a:cubicBezTo>
                    <a:pt x="29" y="36"/>
                    <a:pt x="29" y="35"/>
                    <a:pt x="29" y="35"/>
                  </a:cubicBezTo>
                  <a:cubicBezTo>
                    <a:pt x="27" y="36"/>
                    <a:pt x="30" y="36"/>
                    <a:pt x="29" y="36"/>
                  </a:cubicBezTo>
                  <a:cubicBezTo>
                    <a:pt x="29" y="36"/>
                    <a:pt x="29" y="38"/>
                    <a:pt x="30" y="38"/>
                  </a:cubicBezTo>
                  <a:cubicBezTo>
                    <a:pt x="30" y="39"/>
                    <a:pt x="30" y="41"/>
                    <a:pt x="32" y="41"/>
                  </a:cubicBezTo>
                  <a:cubicBezTo>
                    <a:pt x="32" y="42"/>
                    <a:pt x="32" y="39"/>
                    <a:pt x="32" y="39"/>
                  </a:cubicBezTo>
                  <a:close/>
                  <a:moveTo>
                    <a:pt x="33" y="36"/>
                  </a:moveTo>
                  <a:cubicBezTo>
                    <a:pt x="33" y="36"/>
                    <a:pt x="33" y="35"/>
                    <a:pt x="35" y="36"/>
                  </a:cubicBezTo>
                  <a:cubicBezTo>
                    <a:pt x="36" y="36"/>
                    <a:pt x="32" y="38"/>
                    <a:pt x="33" y="36"/>
                  </a:cubicBezTo>
                  <a:close/>
                </a:path>
              </a:pathLst>
            </a:custGeom>
            <a:grpFill/>
            <a:ln w="6350" cmpd="sng">
              <a:solidFill>
                <a:schemeClr val="bg1"/>
              </a:solidFill>
              <a:round/>
              <a:headEnd/>
              <a:tailEnd/>
            </a:ln>
          </p:spPr>
          <p:txBody>
            <a:bodyPr/>
            <a:lstStyle/>
            <a:p>
              <a:endParaRPr lang="en-GB"/>
            </a:p>
          </p:txBody>
        </p:sp>
        <p:sp>
          <p:nvSpPr>
            <p:cNvPr id="237" name="Freeform 185">
              <a:extLst>
                <a:ext uri="{FF2B5EF4-FFF2-40B4-BE49-F238E27FC236}">
                  <a16:creationId xmlns:a16="http://schemas.microsoft.com/office/drawing/2014/main" id="{2C8D6992-A99E-DA4C-D4E6-D2746D719BD0}"/>
                </a:ext>
              </a:extLst>
            </p:cNvPr>
            <p:cNvSpPr>
              <a:spLocks noGrp="1" noRot="1" noMove="1" noResize="1" noEditPoints="1" noAdjustHandles="1" noChangeArrowheads="1" noChangeShapeType="1"/>
            </p:cNvSpPr>
            <p:nvPr/>
          </p:nvSpPr>
          <p:spPr bwMode="auto">
            <a:xfrm>
              <a:off x="5092672" y="3318660"/>
              <a:ext cx="229770" cy="286002"/>
            </a:xfrm>
            <a:custGeom>
              <a:avLst/>
              <a:gdLst/>
              <a:ahLst/>
              <a:cxnLst>
                <a:cxn ang="0">
                  <a:pos x="56" y="81"/>
                </a:cxn>
                <a:cxn ang="0">
                  <a:pos x="57" y="90"/>
                </a:cxn>
                <a:cxn ang="0">
                  <a:pos x="51" y="87"/>
                </a:cxn>
                <a:cxn ang="0">
                  <a:pos x="41" y="90"/>
                </a:cxn>
                <a:cxn ang="0">
                  <a:pos x="36" y="92"/>
                </a:cxn>
                <a:cxn ang="0">
                  <a:pos x="26" y="89"/>
                </a:cxn>
                <a:cxn ang="0">
                  <a:pos x="20" y="89"/>
                </a:cxn>
                <a:cxn ang="0">
                  <a:pos x="18" y="73"/>
                </a:cxn>
                <a:cxn ang="0">
                  <a:pos x="9" y="70"/>
                </a:cxn>
                <a:cxn ang="0">
                  <a:pos x="6" y="62"/>
                </a:cxn>
                <a:cxn ang="0">
                  <a:pos x="4" y="55"/>
                </a:cxn>
                <a:cxn ang="0">
                  <a:pos x="1" y="48"/>
                </a:cxn>
                <a:cxn ang="0">
                  <a:pos x="3" y="42"/>
                </a:cxn>
                <a:cxn ang="0">
                  <a:pos x="7" y="36"/>
                </a:cxn>
                <a:cxn ang="0">
                  <a:pos x="7" y="30"/>
                </a:cxn>
                <a:cxn ang="0">
                  <a:pos x="12" y="22"/>
                </a:cxn>
                <a:cxn ang="0">
                  <a:pos x="15" y="16"/>
                </a:cxn>
                <a:cxn ang="0">
                  <a:pos x="21" y="17"/>
                </a:cxn>
                <a:cxn ang="0">
                  <a:pos x="23" y="14"/>
                </a:cxn>
                <a:cxn ang="0">
                  <a:pos x="26" y="13"/>
                </a:cxn>
                <a:cxn ang="0">
                  <a:pos x="24" y="10"/>
                </a:cxn>
                <a:cxn ang="0">
                  <a:pos x="26" y="5"/>
                </a:cxn>
                <a:cxn ang="0">
                  <a:pos x="26" y="2"/>
                </a:cxn>
                <a:cxn ang="0">
                  <a:pos x="32" y="2"/>
                </a:cxn>
                <a:cxn ang="0">
                  <a:pos x="33" y="7"/>
                </a:cxn>
                <a:cxn ang="0">
                  <a:pos x="41" y="8"/>
                </a:cxn>
                <a:cxn ang="0">
                  <a:pos x="39" y="13"/>
                </a:cxn>
                <a:cxn ang="0">
                  <a:pos x="48" y="10"/>
                </a:cxn>
                <a:cxn ang="0">
                  <a:pos x="56" y="7"/>
                </a:cxn>
                <a:cxn ang="0">
                  <a:pos x="64" y="11"/>
                </a:cxn>
                <a:cxn ang="0">
                  <a:pos x="67" y="16"/>
                </a:cxn>
                <a:cxn ang="0">
                  <a:pos x="68" y="28"/>
                </a:cxn>
                <a:cxn ang="0">
                  <a:pos x="70" y="41"/>
                </a:cxn>
                <a:cxn ang="0">
                  <a:pos x="68" y="48"/>
                </a:cxn>
                <a:cxn ang="0">
                  <a:pos x="54" y="56"/>
                </a:cxn>
                <a:cxn ang="0">
                  <a:pos x="56" y="67"/>
                </a:cxn>
                <a:cxn ang="0">
                  <a:pos x="61" y="80"/>
                </a:cxn>
                <a:cxn ang="0">
                  <a:pos x="64" y="11"/>
                </a:cxn>
                <a:cxn ang="0">
                  <a:pos x="64" y="14"/>
                </a:cxn>
                <a:cxn ang="0">
                  <a:pos x="67" y="13"/>
                </a:cxn>
                <a:cxn ang="0">
                  <a:pos x="44" y="7"/>
                </a:cxn>
                <a:cxn ang="0">
                  <a:pos x="61" y="10"/>
                </a:cxn>
                <a:cxn ang="0">
                  <a:pos x="62" y="8"/>
                </a:cxn>
                <a:cxn ang="0">
                  <a:pos x="59" y="3"/>
                </a:cxn>
                <a:cxn ang="0">
                  <a:pos x="59" y="5"/>
                </a:cxn>
                <a:cxn ang="0">
                  <a:pos x="59" y="10"/>
                </a:cxn>
              </a:cxnLst>
              <a:rect l="0" t="0" r="r" b="b"/>
              <a:pathLst>
                <a:path w="74" h="92">
                  <a:moveTo>
                    <a:pt x="61" y="80"/>
                  </a:moveTo>
                  <a:cubicBezTo>
                    <a:pt x="61" y="81"/>
                    <a:pt x="59" y="80"/>
                    <a:pt x="56" y="81"/>
                  </a:cubicBezTo>
                  <a:cubicBezTo>
                    <a:pt x="54" y="84"/>
                    <a:pt x="59" y="86"/>
                    <a:pt x="57" y="86"/>
                  </a:cubicBezTo>
                  <a:cubicBezTo>
                    <a:pt x="54" y="87"/>
                    <a:pt x="59" y="89"/>
                    <a:pt x="57" y="90"/>
                  </a:cubicBezTo>
                  <a:cubicBezTo>
                    <a:pt x="56" y="92"/>
                    <a:pt x="56" y="87"/>
                    <a:pt x="54" y="89"/>
                  </a:cubicBezTo>
                  <a:cubicBezTo>
                    <a:pt x="53" y="89"/>
                    <a:pt x="51" y="86"/>
                    <a:pt x="51" y="87"/>
                  </a:cubicBezTo>
                  <a:cubicBezTo>
                    <a:pt x="50" y="90"/>
                    <a:pt x="48" y="87"/>
                    <a:pt x="47" y="89"/>
                  </a:cubicBezTo>
                  <a:cubicBezTo>
                    <a:pt x="44" y="90"/>
                    <a:pt x="42" y="92"/>
                    <a:pt x="41" y="90"/>
                  </a:cubicBezTo>
                  <a:cubicBezTo>
                    <a:pt x="41" y="89"/>
                    <a:pt x="39" y="90"/>
                    <a:pt x="38" y="89"/>
                  </a:cubicBezTo>
                  <a:cubicBezTo>
                    <a:pt x="36" y="89"/>
                    <a:pt x="38" y="92"/>
                    <a:pt x="36" y="92"/>
                  </a:cubicBezTo>
                  <a:cubicBezTo>
                    <a:pt x="35" y="92"/>
                    <a:pt x="33" y="87"/>
                    <a:pt x="30" y="90"/>
                  </a:cubicBezTo>
                  <a:cubicBezTo>
                    <a:pt x="29" y="89"/>
                    <a:pt x="27" y="87"/>
                    <a:pt x="26" y="89"/>
                  </a:cubicBezTo>
                  <a:cubicBezTo>
                    <a:pt x="24" y="89"/>
                    <a:pt x="24" y="86"/>
                    <a:pt x="23" y="87"/>
                  </a:cubicBezTo>
                  <a:cubicBezTo>
                    <a:pt x="20" y="87"/>
                    <a:pt x="23" y="89"/>
                    <a:pt x="20" y="89"/>
                  </a:cubicBezTo>
                  <a:cubicBezTo>
                    <a:pt x="16" y="89"/>
                    <a:pt x="16" y="90"/>
                    <a:pt x="13" y="89"/>
                  </a:cubicBezTo>
                  <a:cubicBezTo>
                    <a:pt x="13" y="76"/>
                    <a:pt x="21" y="73"/>
                    <a:pt x="18" y="73"/>
                  </a:cubicBezTo>
                  <a:cubicBezTo>
                    <a:pt x="16" y="72"/>
                    <a:pt x="15" y="70"/>
                    <a:pt x="12" y="72"/>
                  </a:cubicBezTo>
                  <a:cubicBezTo>
                    <a:pt x="9" y="72"/>
                    <a:pt x="10" y="70"/>
                    <a:pt x="9" y="70"/>
                  </a:cubicBezTo>
                  <a:cubicBezTo>
                    <a:pt x="6" y="70"/>
                    <a:pt x="7" y="67"/>
                    <a:pt x="4" y="67"/>
                  </a:cubicBezTo>
                  <a:cubicBezTo>
                    <a:pt x="4" y="64"/>
                    <a:pt x="7" y="64"/>
                    <a:pt x="6" y="62"/>
                  </a:cubicBezTo>
                  <a:cubicBezTo>
                    <a:pt x="6" y="62"/>
                    <a:pt x="3" y="62"/>
                    <a:pt x="3" y="58"/>
                  </a:cubicBezTo>
                  <a:cubicBezTo>
                    <a:pt x="7" y="55"/>
                    <a:pt x="3" y="56"/>
                    <a:pt x="4" y="55"/>
                  </a:cubicBezTo>
                  <a:cubicBezTo>
                    <a:pt x="4" y="53"/>
                    <a:pt x="3" y="53"/>
                    <a:pt x="1" y="52"/>
                  </a:cubicBezTo>
                  <a:cubicBezTo>
                    <a:pt x="1" y="52"/>
                    <a:pt x="4" y="50"/>
                    <a:pt x="1" y="48"/>
                  </a:cubicBezTo>
                  <a:cubicBezTo>
                    <a:pt x="0" y="48"/>
                    <a:pt x="3" y="48"/>
                    <a:pt x="3" y="47"/>
                  </a:cubicBezTo>
                  <a:cubicBezTo>
                    <a:pt x="3" y="45"/>
                    <a:pt x="4" y="45"/>
                    <a:pt x="3" y="42"/>
                  </a:cubicBezTo>
                  <a:cubicBezTo>
                    <a:pt x="1" y="39"/>
                    <a:pt x="1" y="38"/>
                    <a:pt x="4" y="39"/>
                  </a:cubicBezTo>
                  <a:cubicBezTo>
                    <a:pt x="6" y="39"/>
                    <a:pt x="9" y="38"/>
                    <a:pt x="7" y="36"/>
                  </a:cubicBezTo>
                  <a:cubicBezTo>
                    <a:pt x="6" y="36"/>
                    <a:pt x="10" y="34"/>
                    <a:pt x="10" y="33"/>
                  </a:cubicBezTo>
                  <a:cubicBezTo>
                    <a:pt x="10" y="30"/>
                    <a:pt x="7" y="33"/>
                    <a:pt x="7" y="30"/>
                  </a:cubicBezTo>
                  <a:cubicBezTo>
                    <a:pt x="7" y="28"/>
                    <a:pt x="7" y="28"/>
                    <a:pt x="9" y="28"/>
                  </a:cubicBezTo>
                  <a:cubicBezTo>
                    <a:pt x="10" y="30"/>
                    <a:pt x="10" y="28"/>
                    <a:pt x="12" y="22"/>
                  </a:cubicBezTo>
                  <a:cubicBezTo>
                    <a:pt x="12" y="21"/>
                    <a:pt x="9" y="22"/>
                    <a:pt x="10" y="19"/>
                  </a:cubicBezTo>
                  <a:cubicBezTo>
                    <a:pt x="10" y="16"/>
                    <a:pt x="12" y="16"/>
                    <a:pt x="15" y="16"/>
                  </a:cubicBezTo>
                  <a:cubicBezTo>
                    <a:pt x="21" y="16"/>
                    <a:pt x="16" y="17"/>
                    <a:pt x="20" y="19"/>
                  </a:cubicBezTo>
                  <a:cubicBezTo>
                    <a:pt x="21" y="21"/>
                    <a:pt x="18" y="17"/>
                    <a:pt x="21" y="17"/>
                  </a:cubicBezTo>
                  <a:cubicBezTo>
                    <a:pt x="23" y="17"/>
                    <a:pt x="21" y="21"/>
                    <a:pt x="23" y="21"/>
                  </a:cubicBezTo>
                  <a:cubicBezTo>
                    <a:pt x="24" y="19"/>
                    <a:pt x="21" y="13"/>
                    <a:pt x="23" y="14"/>
                  </a:cubicBezTo>
                  <a:cubicBezTo>
                    <a:pt x="26" y="14"/>
                    <a:pt x="27" y="14"/>
                    <a:pt x="29" y="16"/>
                  </a:cubicBezTo>
                  <a:cubicBezTo>
                    <a:pt x="30" y="17"/>
                    <a:pt x="29" y="14"/>
                    <a:pt x="26" y="13"/>
                  </a:cubicBezTo>
                  <a:cubicBezTo>
                    <a:pt x="24" y="13"/>
                    <a:pt x="24" y="13"/>
                    <a:pt x="26" y="11"/>
                  </a:cubicBezTo>
                  <a:cubicBezTo>
                    <a:pt x="27" y="11"/>
                    <a:pt x="23" y="11"/>
                    <a:pt x="24" y="10"/>
                  </a:cubicBezTo>
                  <a:cubicBezTo>
                    <a:pt x="26" y="8"/>
                    <a:pt x="23" y="10"/>
                    <a:pt x="23" y="8"/>
                  </a:cubicBezTo>
                  <a:cubicBezTo>
                    <a:pt x="23" y="7"/>
                    <a:pt x="27" y="8"/>
                    <a:pt x="26" y="5"/>
                  </a:cubicBezTo>
                  <a:cubicBezTo>
                    <a:pt x="24" y="3"/>
                    <a:pt x="23" y="3"/>
                    <a:pt x="23" y="2"/>
                  </a:cubicBezTo>
                  <a:cubicBezTo>
                    <a:pt x="24" y="2"/>
                    <a:pt x="24" y="0"/>
                    <a:pt x="26" y="2"/>
                  </a:cubicBezTo>
                  <a:cubicBezTo>
                    <a:pt x="27" y="2"/>
                    <a:pt x="29" y="2"/>
                    <a:pt x="29" y="2"/>
                  </a:cubicBezTo>
                  <a:cubicBezTo>
                    <a:pt x="30" y="3"/>
                    <a:pt x="30" y="2"/>
                    <a:pt x="32" y="2"/>
                  </a:cubicBezTo>
                  <a:cubicBezTo>
                    <a:pt x="33" y="3"/>
                    <a:pt x="33" y="2"/>
                    <a:pt x="33" y="3"/>
                  </a:cubicBezTo>
                  <a:cubicBezTo>
                    <a:pt x="35" y="7"/>
                    <a:pt x="32" y="7"/>
                    <a:pt x="33" y="7"/>
                  </a:cubicBezTo>
                  <a:cubicBezTo>
                    <a:pt x="35" y="7"/>
                    <a:pt x="35" y="8"/>
                    <a:pt x="36" y="7"/>
                  </a:cubicBezTo>
                  <a:cubicBezTo>
                    <a:pt x="38" y="7"/>
                    <a:pt x="36" y="10"/>
                    <a:pt x="41" y="8"/>
                  </a:cubicBezTo>
                  <a:cubicBezTo>
                    <a:pt x="44" y="7"/>
                    <a:pt x="42" y="8"/>
                    <a:pt x="42" y="10"/>
                  </a:cubicBezTo>
                  <a:cubicBezTo>
                    <a:pt x="44" y="11"/>
                    <a:pt x="39" y="11"/>
                    <a:pt x="39" y="13"/>
                  </a:cubicBezTo>
                  <a:cubicBezTo>
                    <a:pt x="41" y="14"/>
                    <a:pt x="42" y="11"/>
                    <a:pt x="44" y="13"/>
                  </a:cubicBezTo>
                  <a:cubicBezTo>
                    <a:pt x="47" y="14"/>
                    <a:pt x="44" y="10"/>
                    <a:pt x="48" y="10"/>
                  </a:cubicBezTo>
                  <a:cubicBezTo>
                    <a:pt x="51" y="10"/>
                    <a:pt x="53" y="7"/>
                    <a:pt x="53" y="7"/>
                  </a:cubicBezTo>
                  <a:cubicBezTo>
                    <a:pt x="54" y="5"/>
                    <a:pt x="54" y="8"/>
                    <a:pt x="56" y="7"/>
                  </a:cubicBezTo>
                  <a:cubicBezTo>
                    <a:pt x="57" y="7"/>
                    <a:pt x="56" y="8"/>
                    <a:pt x="59" y="10"/>
                  </a:cubicBezTo>
                  <a:cubicBezTo>
                    <a:pt x="61" y="13"/>
                    <a:pt x="64" y="10"/>
                    <a:pt x="64" y="11"/>
                  </a:cubicBezTo>
                  <a:cubicBezTo>
                    <a:pt x="64" y="13"/>
                    <a:pt x="64" y="13"/>
                    <a:pt x="64" y="13"/>
                  </a:cubicBezTo>
                  <a:cubicBezTo>
                    <a:pt x="64" y="14"/>
                    <a:pt x="64" y="16"/>
                    <a:pt x="67" y="16"/>
                  </a:cubicBezTo>
                  <a:cubicBezTo>
                    <a:pt x="67" y="16"/>
                    <a:pt x="67" y="16"/>
                    <a:pt x="67" y="16"/>
                  </a:cubicBezTo>
                  <a:cubicBezTo>
                    <a:pt x="70" y="24"/>
                    <a:pt x="64" y="25"/>
                    <a:pt x="68" y="28"/>
                  </a:cubicBezTo>
                  <a:cubicBezTo>
                    <a:pt x="73" y="31"/>
                    <a:pt x="68" y="31"/>
                    <a:pt x="70" y="33"/>
                  </a:cubicBezTo>
                  <a:cubicBezTo>
                    <a:pt x="73" y="38"/>
                    <a:pt x="70" y="38"/>
                    <a:pt x="70" y="41"/>
                  </a:cubicBezTo>
                  <a:cubicBezTo>
                    <a:pt x="71" y="45"/>
                    <a:pt x="74" y="41"/>
                    <a:pt x="73" y="50"/>
                  </a:cubicBezTo>
                  <a:cubicBezTo>
                    <a:pt x="70" y="52"/>
                    <a:pt x="68" y="48"/>
                    <a:pt x="68" y="48"/>
                  </a:cubicBezTo>
                  <a:cubicBezTo>
                    <a:pt x="67" y="48"/>
                    <a:pt x="70" y="50"/>
                    <a:pt x="65" y="52"/>
                  </a:cubicBezTo>
                  <a:cubicBezTo>
                    <a:pt x="61" y="52"/>
                    <a:pt x="59" y="55"/>
                    <a:pt x="54" y="56"/>
                  </a:cubicBezTo>
                  <a:cubicBezTo>
                    <a:pt x="51" y="58"/>
                    <a:pt x="50" y="58"/>
                    <a:pt x="51" y="61"/>
                  </a:cubicBezTo>
                  <a:cubicBezTo>
                    <a:pt x="54" y="64"/>
                    <a:pt x="50" y="66"/>
                    <a:pt x="56" y="67"/>
                  </a:cubicBezTo>
                  <a:cubicBezTo>
                    <a:pt x="59" y="69"/>
                    <a:pt x="59" y="72"/>
                    <a:pt x="64" y="75"/>
                  </a:cubicBezTo>
                  <a:cubicBezTo>
                    <a:pt x="64" y="80"/>
                    <a:pt x="61" y="76"/>
                    <a:pt x="61" y="80"/>
                  </a:cubicBezTo>
                  <a:close/>
                  <a:moveTo>
                    <a:pt x="67" y="13"/>
                  </a:moveTo>
                  <a:cubicBezTo>
                    <a:pt x="65" y="13"/>
                    <a:pt x="65" y="11"/>
                    <a:pt x="64" y="11"/>
                  </a:cubicBezTo>
                  <a:cubicBezTo>
                    <a:pt x="64" y="10"/>
                    <a:pt x="64" y="13"/>
                    <a:pt x="65" y="13"/>
                  </a:cubicBezTo>
                  <a:cubicBezTo>
                    <a:pt x="65" y="14"/>
                    <a:pt x="64" y="14"/>
                    <a:pt x="64" y="14"/>
                  </a:cubicBezTo>
                  <a:cubicBezTo>
                    <a:pt x="65" y="14"/>
                    <a:pt x="67" y="14"/>
                    <a:pt x="67" y="14"/>
                  </a:cubicBezTo>
                  <a:cubicBezTo>
                    <a:pt x="67" y="13"/>
                    <a:pt x="67" y="13"/>
                    <a:pt x="67" y="13"/>
                  </a:cubicBezTo>
                  <a:close/>
                  <a:moveTo>
                    <a:pt x="42" y="7"/>
                  </a:moveTo>
                  <a:cubicBezTo>
                    <a:pt x="42" y="5"/>
                    <a:pt x="44" y="7"/>
                    <a:pt x="44" y="7"/>
                  </a:cubicBezTo>
                  <a:cubicBezTo>
                    <a:pt x="44" y="8"/>
                    <a:pt x="41" y="7"/>
                    <a:pt x="42" y="7"/>
                  </a:cubicBezTo>
                  <a:close/>
                  <a:moveTo>
                    <a:pt x="61" y="10"/>
                  </a:moveTo>
                  <a:cubicBezTo>
                    <a:pt x="61" y="8"/>
                    <a:pt x="61" y="7"/>
                    <a:pt x="62" y="8"/>
                  </a:cubicBezTo>
                  <a:cubicBezTo>
                    <a:pt x="64" y="10"/>
                    <a:pt x="64" y="8"/>
                    <a:pt x="62" y="8"/>
                  </a:cubicBezTo>
                  <a:cubicBezTo>
                    <a:pt x="61" y="7"/>
                    <a:pt x="64" y="5"/>
                    <a:pt x="62" y="5"/>
                  </a:cubicBezTo>
                  <a:cubicBezTo>
                    <a:pt x="61" y="5"/>
                    <a:pt x="61" y="3"/>
                    <a:pt x="59" y="3"/>
                  </a:cubicBezTo>
                  <a:cubicBezTo>
                    <a:pt x="57" y="5"/>
                    <a:pt x="61" y="5"/>
                    <a:pt x="61" y="7"/>
                  </a:cubicBezTo>
                  <a:cubicBezTo>
                    <a:pt x="59" y="5"/>
                    <a:pt x="59" y="5"/>
                    <a:pt x="59" y="5"/>
                  </a:cubicBezTo>
                  <a:cubicBezTo>
                    <a:pt x="57" y="5"/>
                    <a:pt x="59" y="7"/>
                    <a:pt x="59" y="8"/>
                  </a:cubicBezTo>
                  <a:cubicBezTo>
                    <a:pt x="57" y="8"/>
                    <a:pt x="59" y="8"/>
                    <a:pt x="59" y="10"/>
                  </a:cubicBezTo>
                  <a:cubicBezTo>
                    <a:pt x="61" y="10"/>
                    <a:pt x="61" y="10"/>
                    <a:pt x="61" y="10"/>
                  </a:cubicBezTo>
                  <a:close/>
                </a:path>
              </a:pathLst>
            </a:custGeom>
            <a:grpFill/>
            <a:ln w="6350" cmpd="sng">
              <a:solidFill>
                <a:schemeClr val="bg1"/>
              </a:solidFill>
              <a:round/>
              <a:headEnd/>
              <a:tailEnd/>
            </a:ln>
          </p:spPr>
          <p:txBody>
            <a:bodyPr/>
            <a:lstStyle/>
            <a:p>
              <a:endParaRPr lang="en-GB"/>
            </a:p>
          </p:txBody>
        </p:sp>
        <p:sp>
          <p:nvSpPr>
            <p:cNvPr id="238" name="Freeform 186">
              <a:extLst>
                <a:ext uri="{FF2B5EF4-FFF2-40B4-BE49-F238E27FC236}">
                  <a16:creationId xmlns:a16="http://schemas.microsoft.com/office/drawing/2014/main" id="{B611C94A-0719-DE6B-FD8D-EA171B0F03E7}"/>
                </a:ext>
              </a:extLst>
            </p:cNvPr>
            <p:cNvSpPr>
              <a:spLocks noGrp="1" noRot="1" noMove="1" noResize="1" noEditPoints="1" noAdjustHandles="1" noChangeArrowheads="1" noChangeShapeType="1"/>
            </p:cNvSpPr>
            <p:nvPr/>
          </p:nvSpPr>
          <p:spPr bwMode="auto">
            <a:xfrm>
              <a:off x="5036435" y="3376503"/>
              <a:ext cx="93193" cy="99618"/>
            </a:xfrm>
            <a:custGeom>
              <a:avLst/>
              <a:gdLst/>
              <a:ahLst/>
              <a:cxnLst>
                <a:cxn ang="0">
                  <a:pos x="27" y="9"/>
                </a:cxn>
                <a:cxn ang="0">
                  <a:pos x="25" y="11"/>
                </a:cxn>
                <a:cxn ang="0">
                  <a:pos x="28" y="14"/>
                </a:cxn>
                <a:cxn ang="0">
                  <a:pos x="25" y="17"/>
                </a:cxn>
                <a:cxn ang="0">
                  <a:pos x="22" y="20"/>
                </a:cxn>
                <a:cxn ang="0">
                  <a:pos x="21" y="23"/>
                </a:cxn>
                <a:cxn ang="0">
                  <a:pos x="21" y="28"/>
                </a:cxn>
                <a:cxn ang="0">
                  <a:pos x="19" y="29"/>
                </a:cxn>
                <a:cxn ang="0">
                  <a:pos x="19" y="32"/>
                </a:cxn>
                <a:cxn ang="0">
                  <a:pos x="16" y="26"/>
                </a:cxn>
                <a:cxn ang="0">
                  <a:pos x="12" y="25"/>
                </a:cxn>
                <a:cxn ang="0">
                  <a:pos x="9" y="25"/>
                </a:cxn>
                <a:cxn ang="0">
                  <a:pos x="7" y="25"/>
                </a:cxn>
                <a:cxn ang="0">
                  <a:pos x="4" y="26"/>
                </a:cxn>
                <a:cxn ang="0">
                  <a:pos x="1" y="26"/>
                </a:cxn>
                <a:cxn ang="0">
                  <a:pos x="0" y="25"/>
                </a:cxn>
                <a:cxn ang="0">
                  <a:pos x="1" y="26"/>
                </a:cxn>
                <a:cxn ang="0">
                  <a:pos x="4" y="25"/>
                </a:cxn>
                <a:cxn ang="0">
                  <a:pos x="4" y="25"/>
                </a:cxn>
                <a:cxn ang="0">
                  <a:pos x="0" y="23"/>
                </a:cxn>
                <a:cxn ang="0">
                  <a:pos x="4" y="23"/>
                </a:cxn>
                <a:cxn ang="0">
                  <a:pos x="1" y="22"/>
                </a:cxn>
                <a:cxn ang="0">
                  <a:pos x="4" y="18"/>
                </a:cxn>
                <a:cxn ang="0">
                  <a:pos x="7" y="14"/>
                </a:cxn>
                <a:cxn ang="0">
                  <a:pos x="10" y="6"/>
                </a:cxn>
                <a:cxn ang="0">
                  <a:pos x="12" y="8"/>
                </a:cxn>
                <a:cxn ang="0">
                  <a:pos x="13" y="9"/>
                </a:cxn>
                <a:cxn ang="0">
                  <a:pos x="13" y="14"/>
                </a:cxn>
                <a:cxn ang="0">
                  <a:pos x="16" y="11"/>
                </a:cxn>
                <a:cxn ang="0">
                  <a:pos x="16" y="8"/>
                </a:cxn>
                <a:cxn ang="0">
                  <a:pos x="15" y="5"/>
                </a:cxn>
                <a:cxn ang="0">
                  <a:pos x="19" y="0"/>
                </a:cxn>
                <a:cxn ang="0">
                  <a:pos x="27" y="1"/>
                </a:cxn>
                <a:cxn ang="0">
                  <a:pos x="30" y="3"/>
                </a:cxn>
                <a:cxn ang="0">
                  <a:pos x="27" y="9"/>
                </a:cxn>
              </a:cxnLst>
              <a:rect l="0" t="0" r="r" b="b"/>
              <a:pathLst>
                <a:path w="30" h="32">
                  <a:moveTo>
                    <a:pt x="27" y="9"/>
                  </a:moveTo>
                  <a:cubicBezTo>
                    <a:pt x="25" y="9"/>
                    <a:pt x="25" y="9"/>
                    <a:pt x="25" y="11"/>
                  </a:cubicBezTo>
                  <a:cubicBezTo>
                    <a:pt x="25" y="14"/>
                    <a:pt x="28" y="11"/>
                    <a:pt x="28" y="14"/>
                  </a:cubicBezTo>
                  <a:cubicBezTo>
                    <a:pt x="28" y="15"/>
                    <a:pt x="24" y="17"/>
                    <a:pt x="25" y="17"/>
                  </a:cubicBezTo>
                  <a:cubicBezTo>
                    <a:pt x="27" y="18"/>
                    <a:pt x="24" y="20"/>
                    <a:pt x="22" y="20"/>
                  </a:cubicBezTo>
                  <a:cubicBezTo>
                    <a:pt x="19" y="18"/>
                    <a:pt x="19" y="20"/>
                    <a:pt x="21" y="23"/>
                  </a:cubicBezTo>
                  <a:cubicBezTo>
                    <a:pt x="22" y="26"/>
                    <a:pt x="21" y="26"/>
                    <a:pt x="21" y="28"/>
                  </a:cubicBezTo>
                  <a:cubicBezTo>
                    <a:pt x="21" y="29"/>
                    <a:pt x="18" y="29"/>
                    <a:pt x="19" y="29"/>
                  </a:cubicBezTo>
                  <a:cubicBezTo>
                    <a:pt x="22" y="31"/>
                    <a:pt x="19" y="32"/>
                    <a:pt x="19" y="32"/>
                  </a:cubicBezTo>
                  <a:cubicBezTo>
                    <a:pt x="13" y="32"/>
                    <a:pt x="22" y="28"/>
                    <a:pt x="16" y="26"/>
                  </a:cubicBezTo>
                  <a:cubicBezTo>
                    <a:pt x="12" y="26"/>
                    <a:pt x="13" y="23"/>
                    <a:pt x="12" y="25"/>
                  </a:cubicBezTo>
                  <a:cubicBezTo>
                    <a:pt x="10" y="25"/>
                    <a:pt x="12" y="23"/>
                    <a:pt x="9" y="25"/>
                  </a:cubicBezTo>
                  <a:cubicBezTo>
                    <a:pt x="7" y="25"/>
                    <a:pt x="9" y="23"/>
                    <a:pt x="7" y="25"/>
                  </a:cubicBezTo>
                  <a:cubicBezTo>
                    <a:pt x="7" y="26"/>
                    <a:pt x="6" y="25"/>
                    <a:pt x="4" y="26"/>
                  </a:cubicBezTo>
                  <a:cubicBezTo>
                    <a:pt x="3" y="28"/>
                    <a:pt x="1" y="26"/>
                    <a:pt x="1" y="26"/>
                  </a:cubicBezTo>
                  <a:cubicBezTo>
                    <a:pt x="0" y="26"/>
                    <a:pt x="0" y="26"/>
                    <a:pt x="0" y="25"/>
                  </a:cubicBezTo>
                  <a:cubicBezTo>
                    <a:pt x="1" y="25"/>
                    <a:pt x="1" y="25"/>
                    <a:pt x="1" y="26"/>
                  </a:cubicBezTo>
                  <a:cubicBezTo>
                    <a:pt x="3" y="26"/>
                    <a:pt x="4" y="25"/>
                    <a:pt x="4" y="25"/>
                  </a:cubicBezTo>
                  <a:cubicBezTo>
                    <a:pt x="6" y="25"/>
                    <a:pt x="4" y="23"/>
                    <a:pt x="4" y="25"/>
                  </a:cubicBezTo>
                  <a:cubicBezTo>
                    <a:pt x="3" y="25"/>
                    <a:pt x="0" y="23"/>
                    <a:pt x="0" y="23"/>
                  </a:cubicBezTo>
                  <a:cubicBezTo>
                    <a:pt x="1" y="22"/>
                    <a:pt x="1" y="23"/>
                    <a:pt x="4" y="23"/>
                  </a:cubicBezTo>
                  <a:cubicBezTo>
                    <a:pt x="9" y="22"/>
                    <a:pt x="3" y="22"/>
                    <a:pt x="1" y="22"/>
                  </a:cubicBezTo>
                  <a:cubicBezTo>
                    <a:pt x="1" y="20"/>
                    <a:pt x="6" y="20"/>
                    <a:pt x="4" y="18"/>
                  </a:cubicBezTo>
                  <a:cubicBezTo>
                    <a:pt x="4" y="17"/>
                    <a:pt x="6" y="20"/>
                    <a:pt x="7" y="14"/>
                  </a:cubicBezTo>
                  <a:cubicBezTo>
                    <a:pt x="10" y="9"/>
                    <a:pt x="9" y="5"/>
                    <a:pt x="10" y="6"/>
                  </a:cubicBezTo>
                  <a:cubicBezTo>
                    <a:pt x="15" y="5"/>
                    <a:pt x="12" y="6"/>
                    <a:pt x="12" y="8"/>
                  </a:cubicBezTo>
                  <a:cubicBezTo>
                    <a:pt x="12" y="9"/>
                    <a:pt x="15" y="9"/>
                    <a:pt x="13" y="9"/>
                  </a:cubicBezTo>
                  <a:cubicBezTo>
                    <a:pt x="12" y="11"/>
                    <a:pt x="12" y="12"/>
                    <a:pt x="13" y="14"/>
                  </a:cubicBezTo>
                  <a:cubicBezTo>
                    <a:pt x="16" y="15"/>
                    <a:pt x="19" y="11"/>
                    <a:pt x="16" y="11"/>
                  </a:cubicBezTo>
                  <a:cubicBezTo>
                    <a:pt x="15" y="9"/>
                    <a:pt x="18" y="8"/>
                    <a:pt x="16" y="8"/>
                  </a:cubicBezTo>
                  <a:cubicBezTo>
                    <a:pt x="15" y="8"/>
                    <a:pt x="16" y="5"/>
                    <a:pt x="15" y="5"/>
                  </a:cubicBezTo>
                  <a:cubicBezTo>
                    <a:pt x="13" y="5"/>
                    <a:pt x="15" y="1"/>
                    <a:pt x="19" y="0"/>
                  </a:cubicBezTo>
                  <a:cubicBezTo>
                    <a:pt x="24" y="0"/>
                    <a:pt x="25" y="0"/>
                    <a:pt x="27" y="1"/>
                  </a:cubicBezTo>
                  <a:cubicBezTo>
                    <a:pt x="28" y="1"/>
                    <a:pt x="28" y="3"/>
                    <a:pt x="30" y="3"/>
                  </a:cubicBezTo>
                  <a:cubicBezTo>
                    <a:pt x="28" y="9"/>
                    <a:pt x="28" y="11"/>
                    <a:pt x="27" y="9"/>
                  </a:cubicBezTo>
                </a:path>
              </a:pathLst>
            </a:custGeom>
            <a:grpFill/>
            <a:ln w="6350" cmpd="sng">
              <a:solidFill>
                <a:schemeClr val="bg1"/>
              </a:solidFill>
              <a:round/>
              <a:headEnd/>
              <a:tailEnd/>
            </a:ln>
          </p:spPr>
          <p:txBody>
            <a:bodyPr/>
            <a:lstStyle/>
            <a:p>
              <a:endParaRPr lang="en-GB"/>
            </a:p>
          </p:txBody>
        </p:sp>
        <p:sp>
          <p:nvSpPr>
            <p:cNvPr id="239" name="Freeform 187">
              <a:extLst>
                <a:ext uri="{FF2B5EF4-FFF2-40B4-BE49-F238E27FC236}">
                  <a16:creationId xmlns:a16="http://schemas.microsoft.com/office/drawing/2014/main" id="{60AE5323-CB06-0F4D-E986-071CBB475162}"/>
                </a:ext>
              </a:extLst>
            </p:cNvPr>
            <p:cNvSpPr>
              <a:spLocks noGrp="1" noRot="1" noMove="1" noResize="1" noEditPoints="1" noAdjustHandles="1" noChangeArrowheads="1" noChangeShapeType="1"/>
            </p:cNvSpPr>
            <p:nvPr/>
          </p:nvSpPr>
          <p:spPr bwMode="auto">
            <a:xfrm>
              <a:off x="5010727" y="3448807"/>
              <a:ext cx="106047" cy="78731"/>
            </a:xfrm>
            <a:custGeom>
              <a:avLst/>
              <a:gdLst/>
              <a:ahLst/>
              <a:cxnLst>
                <a:cxn ang="0">
                  <a:pos x="31" y="13"/>
                </a:cxn>
                <a:cxn ang="0">
                  <a:pos x="29" y="16"/>
                </a:cxn>
                <a:cxn ang="0">
                  <a:pos x="26" y="25"/>
                </a:cxn>
                <a:cxn ang="0">
                  <a:pos x="21" y="22"/>
                </a:cxn>
                <a:cxn ang="0">
                  <a:pos x="18" y="18"/>
                </a:cxn>
                <a:cxn ang="0">
                  <a:pos x="14" y="18"/>
                </a:cxn>
                <a:cxn ang="0">
                  <a:pos x="9" y="14"/>
                </a:cxn>
                <a:cxn ang="0">
                  <a:pos x="6" y="11"/>
                </a:cxn>
                <a:cxn ang="0">
                  <a:pos x="0" y="7"/>
                </a:cxn>
                <a:cxn ang="0">
                  <a:pos x="8" y="2"/>
                </a:cxn>
                <a:cxn ang="0">
                  <a:pos x="9" y="4"/>
                </a:cxn>
                <a:cxn ang="0">
                  <a:pos x="12" y="4"/>
                </a:cxn>
                <a:cxn ang="0">
                  <a:pos x="15" y="2"/>
                </a:cxn>
                <a:cxn ang="0">
                  <a:pos x="17" y="2"/>
                </a:cxn>
                <a:cxn ang="0">
                  <a:pos x="20" y="2"/>
                </a:cxn>
                <a:cxn ang="0">
                  <a:pos x="24" y="4"/>
                </a:cxn>
                <a:cxn ang="0">
                  <a:pos x="28" y="10"/>
                </a:cxn>
                <a:cxn ang="0">
                  <a:pos x="31" y="13"/>
                </a:cxn>
              </a:cxnLst>
              <a:rect l="0" t="0" r="r" b="b"/>
              <a:pathLst>
                <a:path w="34" h="25">
                  <a:moveTo>
                    <a:pt x="31" y="13"/>
                  </a:moveTo>
                  <a:cubicBezTo>
                    <a:pt x="29" y="14"/>
                    <a:pt x="34" y="13"/>
                    <a:pt x="29" y="16"/>
                  </a:cubicBezTo>
                  <a:cubicBezTo>
                    <a:pt x="24" y="19"/>
                    <a:pt x="26" y="24"/>
                    <a:pt x="26" y="25"/>
                  </a:cubicBezTo>
                  <a:cubicBezTo>
                    <a:pt x="23" y="25"/>
                    <a:pt x="23" y="22"/>
                    <a:pt x="21" y="22"/>
                  </a:cubicBezTo>
                  <a:cubicBezTo>
                    <a:pt x="17" y="21"/>
                    <a:pt x="20" y="18"/>
                    <a:pt x="18" y="18"/>
                  </a:cubicBezTo>
                  <a:cubicBezTo>
                    <a:pt x="17" y="16"/>
                    <a:pt x="15" y="22"/>
                    <a:pt x="14" y="18"/>
                  </a:cubicBezTo>
                  <a:cubicBezTo>
                    <a:pt x="14" y="14"/>
                    <a:pt x="11" y="16"/>
                    <a:pt x="9" y="14"/>
                  </a:cubicBezTo>
                  <a:cubicBezTo>
                    <a:pt x="8" y="11"/>
                    <a:pt x="8" y="14"/>
                    <a:pt x="6" y="11"/>
                  </a:cubicBezTo>
                  <a:cubicBezTo>
                    <a:pt x="4" y="8"/>
                    <a:pt x="3" y="13"/>
                    <a:pt x="0" y="7"/>
                  </a:cubicBezTo>
                  <a:cubicBezTo>
                    <a:pt x="3" y="5"/>
                    <a:pt x="4" y="4"/>
                    <a:pt x="8" y="2"/>
                  </a:cubicBezTo>
                  <a:cubicBezTo>
                    <a:pt x="8" y="4"/>
                    <a:pt x="8" y="4"/>
                    <a:pt x="9" y="4"/>
                  </a:cubicBezTo>
                  <a:cubicBezTo>
                    <a:pt x="9" y="4"/>
                    <a:pt x="11" y="5"/>
                    <a:pt x="12" y="4"/>
                  </a:cubicBezTo>
                  <a:cubicBezTo>
                    <a:pt x="14" y="2"/>
                    <a:pt x="15" y="4"/>
                    <a:pt x="15" y="2"/>
                  </a:cubicBezTo>
                  <a:cubicBezTo>
                    <a:pt x="17" y="0"/>
                    <a:pt x="15" y="2"/>
                    <a:pt x="17" y="2"/>
                  </a:cubicBezTo>
                  <a:cubicBezTo>
                    <a:pt x="20" y="0"/>
                    <a:pt x="18" y="2"/>
                    <a:pt x="20" y="2"/>
                  </a:cubicBezTo>
                  <a:cubicBezTo>
                    <a:pt x="21" y="0"/>
                    <a:pt x="20" y="4"/>
                    <a:pt x="24" y="4"/>
                  </a:cubicBezTo>
                  <a:cubicBezTo>
                    <a:pt x="31" y="5"/>
                    <a:pt x="21" y="10"/>
                    <a:pt x="28" y="10"/>
                  </a:cubicBezTo>
                  <a:cubicBezTo>
                    <a:pt x="29" y="11"/>
                    <a:pt x="31" y="11"/>
                    <a:pt x="31" y="13"/>
                  </a:cubicBezTo>
                </a:path>
              </a:pathLst>
            </a:custGeom>
            <a:grpFill/>
            <a:ln w="6350" cmpd="sng">
              <a:solidFill>
                <a:schemeClr val="bg1"/>
              </a:solidFill>
              <a:round/>
              <a:headEnd/>
              <a:tailEnd/>
            </a:ln>
          </p:spPr>
          <p:txBody>
            <a:bodyPr/>
            <a:lstStyle/>
            <a:p>
              <a:endParaRPr lang="en-GB"/>
            </a:p>
          </p:txBody>
        </p:sp>
        <p:sp>
          <p:nvSpPr>
            <p:cNvPr id="240" name="Freeform 188">
              <a:extLst>
                <a:ext uri="{FF2B5EF4-FFF2-40B4-BE49-F238E27FC236}">
                  <a16:creationId xmlns:a16="http://schemas.microsoft.com/office/drawing/2014/main" id="{92DB2E28-FE95-BD74-A720-97DE25F9B26C}"/>
                </a:ext>
              </a:extLst>
            </p:cNvPr>
            <p:cNvSpPr>
              <a:spLocks noGrp="1" noRot="1" noMove="1" noResize="1" noEditPoints="1" noAdjustHandles="1" noChangeArrowheads="1" noChangeShapeType="1"/>
            </p:cNvSpPr>
            <p:nvPr/>
          </p:nvSpPr>
          <p:spPr bwMode="auto">
            <a:xfrm>
              <a:off x="5086246" y="3495403"/>
              <a:ext cx="30529" cy="32135"/>
            </a:xfrm>
            <a:custGeom>
              <a:avLst/>
              <a:gdLst/>
              <a:ahLst/>
              <a:cxnLst>
                <a:cxn ang="0">
                  <a:pos x="7" y="10"/>
                </a:cxn>
                <a:cxn ang="0">
                  <a:pos x="8" y="5"/>
                </a:cxn>
                <a:cxn ang="0">
                  <a:pos x="5" y="0"/>
                </a:cxn>
                <a:cxn ang="0">
                  <a:pos x="2" y="10"/>
                </a:cxn>
                <a:cxn ang="0">
                  <a:pos x="7" y="10"/>
                </a:cxn>
              </a:cxnLst>
              <a:rect l="0" t="0" r="r" b="b"/>
              <a:pathLst>
                <a:path w="10" h="10">
                  <a:moveTo>
                    <a:pt x="7" y="10"/>
                  </a:moveTo>
                  <a:cubicBezTo>
                    <a:pt x="7" y="7"/>
                    <a:pt x="10" y="7"/>
                    <a:pt x="8" y="5"/>
                  </a:cubicBezTo>
                  <a:cubicBezTo>
                    <a:pt x="8" y="5"/>
                    <a:pt x="5" y="5"/>
                    <a:pt x="5" y="0"/>
                  </a:cubicBezTo>
                  <a:cubicBezTo>
                    <a:pt x="0" y="4"/>
                    <a:pt x="2" y="9"/>
                    <a:pt x="2" y="10"/>
                  </a:cubicBezTo>
                  <a:cubicBezTo>
                    <a:pt x="5" y="10"/>
                    <a:pt x="5" y="10"/>
                    <a:pt x="7" y="10"/>
                  </a:cubicBezTo>
                </a:path>
              </a:pathLst>
            </a:custGeom>
            <a:grpFill/>
            <a:ln w="6350" cmpd="sng">
              <a:solidFill>
                <a:schemeClr val="bg1"/>
              </a:solidFill>
              <a:round/>
              <a:headEnd/>
              <a:tailEnd/>
            </a:ln>
          </p:spPr>
          <p:txBody>
            <a:bodyPr/>
            <a:lstStyle/>
            <a:p>
              <a:endParaRPr lang="en-GB"/>
            </a:p>
          </p:txBody>
        </p:sp>
        <p:sp>
          <p:nvSpPr>
            <p:cNvPr id="241" name="Freeform 189">
              <a:extLst>
                <a:ext uri="{FF2B5EF4-FFF2-40B4-BE49-F238E27FC236}">
                  <a16:creationId xmlns:a16="http://schemas.microsoft.com/office/drawing/2014/main" id="{C5C60442-1EB9-55D3-E31C-259FBAF24FAA}"/>
                </a:ext>
              </a:extLst>
            </p:cNvPr>
            <p:cNvSpPr>
              <a:spLocks noGrp="1" noRot="1" noMove="1" noResize="1" noEditPoints="1" noAdjustHandles="1" noChangeArrowheads="1" noChangeShapeType="1"/>
            </p:cNvSpPr>
            <p:nvPr/>
          </p:nvSpPr>
          <p:spPr bwMode="auto">
            <a:xfrm>
              <a:off x="5484728" y="3170838"/>
              <a:ext cx="43383" cy="28921"/>
            </a:xfrm>
            <a:custGeom>
              <a:avLst/>
              <a:gdLst/>
              <a:ahLst/>
              <a:cxnLst>
                <a:cxn ang="0">
                  <a:pos x="3" y="9"/>
                </a:cxn>
                <a:cxn ang="0">
                  <a:pos x="3" y="8"/>
                </a:cxn>
                <a:cxn ang="0">
                  <a:pos x="3" y="6"/>
                </a:cxn>
                <a:cxn ang="0">
                  <a:pos x="1" y="5"/>
                </a:cxn>
                <a:cxn ang="0">
                  <a:pos x="1" y="2"/>
                </a:cxn>
                <a:cxn ang="0">
                  <a:pos x="3" y="2"/>
                </a:cxn>
                <a:cxn ang="0">
                  <a:pos x="7" y="0"/>
                </a:cxn>
                <a:cxn ang="0">
                  <a:pos x="11" y="2"/>
                </a:cxn>
                <a:cxn ang="0">
                  <a:pos x="12" y="3"/>
                </a:cxn>
                <a:cxn ang="0">
                  <a:pos x="11" y="3"/>
                </a:cxn>
                <a:cxn ang="0">
                  <a:pos x="6" y="6"/>
                </a:cxn>
                <a:cxn ang="0">
                  <a:pos x="4" y="8"/>
                </a:cxn>
                <a:cxn ang="0">
                  <a:pos x="3" y="9"/>
                </a:cxn>
              </a:cxnLst>
              <a:rect l="0" t="0" r="r" b="b"/>
              <a:pathLst>
                <a:path w="14" h="9">
                  <a:moveTo>
                    <a:pt x="3" y="9"/>
                  </a:moveTo>
                  <a:cubicBezTo>
                    <a:pt x="1" y="9"/>
                    <a:pt x="1" y="8"/>
                    <a:pt x="3" y="8"/>
                  </a:cubicBezTo>
                  <a:cubicBezTo>
                    <a:pt x="4" y="8"/>
                    <a:pt x="4" y="6"/>
                    <a:pt x="3" y="6"/>
                  </a:cubicBezTo>
                  <a:cubicBezTo>
                    <a:pt x="0" y="5"/>
                    <a:pt x="1" y="5"/>
                    <a:pt x="1" y="5"/>
                  </a:cubicBezTo>
                  <a:cubicBezTo>
                    <a:pt x="3" y="3"/>
                    <a:pt x="0" y="2"/>
                    <a:pt x="1" y="2"/>
                  </a:cubicBezTo>
                  <a:cubicBezTo>
                    <a:pt x="3" y="2"/>
                    <a:pt x="3" y="3"/>
                    <a:pt x="3" y="2"/>
                  </a:cubicBezTo>
                  <a:cubicBezTo>
                    <a:pt x="4" y="0"/>
                    <a:pt x="7" y="0"/>
                    <a:pt x="7" y="0"/>
                  </a:cubicBezTo>
                  <a:cubicBezTo>
                    <a:pt x="7" y="2"/>
                    <a:pt x="9" y="0"/>
                    <a:pt x="11" y="2"/>
                  </a:cubicBezTo>
                  <a:cubicBezTo>
                    <a:pt x="14" y="3"/>
                    <a:pt x="14" y="3"/>
                    <a:pt x="12" y="3"/>
                  </a:cubicBezTo>
                  <a:cubicBezTo>
                    <a:pt x="12" y="3"/>
                    <a:pt x="12" y="2"/>
                    <a:pt x="11" y="3"/>
                  </a:cubicBezTo>
                  <a:cubicBezTo>
                    <a:pt x="11" y="5"/>
                    <a:pt x="7" y="6"/>
                    <a:pt x="6" y="6"/>
                  </a:cubicBezTo>
                  <a:cubicBezTo>
                    <a:pt x="6" y="5"/>
                    <a:pt x="4" y="8"/>
                    <a:pt x="4" y="8"/>
                  </a:cubicBezTo>
                  <a:cubicBezTo>
                    <a:pt x="4" y="9"/>
                    <a:pt x="3" y="9"/>
                    <a:pt x="3" y="9"/>
                  </a:cubicBezTo>
                </a:path>
              </a:pathLst>
            </a:custGeom>
            <a:grpFill/>
            <a:ln w="6350" cmpd="sng">
              <a:solidFill>
                <a:schemeClr val="bg1"/>
              </a:solidFill>
              <a:round/>
              <a:headEnd/>
              <a:tailEnd/>
            </a:ln>
          </p:spPr>
          <p:txBody>
            <a:bodyPr/>
            <a:lstStyle/>
            <a:p>
              <a:endParaRPr lang="en-GB"/>
            </a:p>
          </p:txBody>
        </p:sp>
        <p:sp>
          <p:nvSpPr>
            <p:cNvPr id="242" name="Freeform 190">
              <a:extLst>
                <a:ext uri="{FF2B5EF4-FFF2-40B4-BE49-F238E27FC236}">
                  <a16:creationId xmlns:a16="http://schemas.microsoft.com/office/drawing/2014/main" id="{309C6C4D-13FF-CA88-6C75-FEBA97727358}"/>
                </a:ext>
              </a:extLst>
            </p:cNvPr>
            <p:cNvSpPr>
              <a:spLocks noGrp="1" noRot="1" noMove="1" noResize="1" noEditPoints="1" noAdjustHandles="1" noChangeArrowheads="1" noChangeShapeType="1"/>
            </p:cNvSpPr>
            <p:nvPr/>
          </p:nvSpPr>
          <p:spPr bwMode="auto">
            <a:xfrm>
              <a:off x="5494369" y="3153165"/>
              <a:ext cx="27315" cy="17674"/>
            </a:xfrm>
            <a:custGeom>
              <a:avLst/>
              <a:gdLst/>
              <a:ahLst/>
              <a:cxnLst>
                <a:cxn ang="0">
                  <a:pos x="5" y="6"/>
                </a:cxn>
                <a:cxn ang="0">
                  <a:pos x="2" y="3"/>
                </a:cxn>
                <a:cxn ang="0">
                  <a:pos x="0" y="3"/>
                </a:cxn>
                <a:cxn ang="0">
                  <a:pos x="5" y="2"/>
                </a:cxn>
                <a:cxn ang="0">
                  <a:pos x="6" y="3"/>
                </a:cxn>
                <a:cxn ang="0">
                  <a:pos x="8" y="5"/>
                </a:cxn>
                <a:cxn ang="0">
                  <a:pos x="6" y="5"/>
                </a:cxn>
                <a:cxn ang="0">
                  <a:pos x="5" y="6"/>
                </a:cxn>
              </a:cxnLst>
              <a:rect l="0" t="0" r="r" b="b"/>
              <a:pathLst>
                <a:path w="9" h="6">
                  <a:moveTo>
                    <a:pt x="5" y="6"/>
                  </a:moveTo>
                  <a:cubicBezTo>
                    <a:pt x="3" y="6"/>
                    <a:pt x="3" y="3"/>
                    <a:pt x="2" y="3"/>
                  </a:cubicBezTo>
                  <a:cubicBezTo>
                    <a:pt x="0" y="3"/>
                    <a:pt x="0" y="3"/>
                    <a:pt x="0" y="3"/>
                  </a:cubicBezTo>
                  <a:cubicBezTo>
                    <a:pt x="2" y="2"/>
                    <a:pt x="3" y="3"/>
                    <a:pt x="5" y="2"/>
                  </a:cubicBezTo>
                  <a:cubicBezTo>
                    <a:pt x="5" y="0"/>
                    <a:pt x="5" y="2"/>
                    <a:pt x="6" y="3"/>
                  </a:cubicBezTo>
                  <a:cubicBezTo>
                    <a:pt x="9" y="3"/>
                    <a:pt x="8" y="5"/>
                    <a:pt x="8" y="5"/>
                  </a:cubicBezTo>
                  <a:cubicBezTo>
                    <a:pt x="6" y="5"/>
                    <a:pt x="6" y="5"/>
                    <a:pt x="6" y="5"/>
                  </a:cubicBezTo>
                  <a:cubicBezTo>
                    <a:pt x="5" y="5"/>
                    <a:pt x="5" y="6"/>
                    <a:pt x="5" y="6"/>
                  </a:cubicBezTo>
                </a:path>
              </a:pathLst>
            </a:custGeom>
            <a:grpFill/>
            <a:ln w="6350" cmpd="sng">
              <a:solidFill>
                <a:schemeClr val="bg1"/>
              </a:solidFill>
              <a:round/>
              <a:headEnd/>
              <a:tailEnd/>
            </a:ln>
          </p:spPr>
          <p:txBody>
            <a:bodyPr/>
            <a:lstStyle/>
            <a:p>
              <a:endParaRPr lang="en-GB"/>
            </a:p>
          </p:txBody>
        </p:sp>
        <p:sp>
          <p:nvSpPr>
            <p:cNvPr id="243" name="Freeform 191">
              <a:extLst>
                <a:ext uri="{FF2B5EF4-FFF2-40B4-BE49-F238E27FC236}">
                  <a16:creationId xmlns:a16="http://schemas.microsoft.com/office/drawing/2014/main" id="{52405A93-B2A4-9D1F-E4D6-6BB51EA86B8E}"/>
                </a:ext>
              </a:extLst>
            </p:cNvPr>
            <p:cNvSpPr>
              <a:spLocks noGrp="1" noRot="1" noMove="1" noResize="1" noEditPoints="1" noAdjustHandles="1" noChangeArrowheads="1" noChangeShapeType="1"/>
            </p:cNvSpPr>
            <p:nvPr/>
          </p:nvSpPr>
          <p:spPr bwMode="auto">
            <a:xfrm>
              <a:off x="5518470" y="3167625"/>
              <a:ext cx="9641" cy="12854"/>
            </a:xfrm>
            <a:custGeom>
              <a:avLst/>
              <a:gdLst/>
              <a:ahLst/>
              <a:cxnLst>
                <a:cxn ang="0">
                  <a:pos x="0" y="1"/>
                </a:cxn>
                <a:cxn ang="0">
                  <a:pos x="3" y="3"/>
                </a:cxn>
                <a:cxn ang="0">
                  <a:pos x="0" y="1"/>
                </a:cxn>
              </a:cxnLst>
              <a:rect l="0" t="0" r="r" b="b"/>
              <a:pathLst>
                <a:path w="3" h="4">
                  <a:moveTo>
                    <a:pt x="0" y="1"/>
                  </a:moveTo>
                  <a:cubicBezTo>
                    <a:pt x="1" y="0"/>
                    <a:pt x="3" y="1"/>
                    <a:pt x="3" y="3"/>
                  </a:cubicBezTo>
                  <a:cubicBezTo>
                    <a:pt x="1" y="4"/>
                    <a:pt x="0" y="3"/>
                    <a:pt x="0" y="1"/>
                  </a:cubicBezTo>
                </a:path>
              </a:pathLst>
            </a:custGeom>
            <a:grpFill/>
            <a:ln w="6350" cmpd="sng">
              <a:solidFill>
                <a:schemeClr val="bg1"/>
              </a:solidFill>
              <a:round/>
              <a:headEnd/>
              <a:tailEnd/>
            </a:ln>
          </p:spPr>
          <p:txBody>
            <a:bodyPr/>
            <a:lstStyle/>
            <a:p>
              <a:endParaRPr lang="en-GB"/>
            </a:p>
          </p:txBody>
        </p:sp>
        <p:sp>
          <p:nvSpPr>
            <p:cNvPr id="244" name="Freeform 192">
              <a:extLst>
                <a:ext uri="{FF2B5EF4-FFF2-40B4-BE49-F238E27FC236}">
                  <a16:creationId xmlns:a16="http://schemas.microsoft.com/office/drawing/2014/main" id="{F5E48ABF-4C38-01AE-9F89-93C0B6A1A38A}"/>
                </a:ext>
              </a:extLst>
            </p:cNvPr>
            <p:cNvSpPr>
              <a:spLocks noGrp="1" noRot="1" noMove="1" noResize="1" noEditPoints="1" noAdjustHandles="1" noChangeArrowheads="1" noChangeShapeType="1"/>
            </p:cNvSpPr>
            <p:nvPr/>
          </p:nvSpPr>
          <p:spPr bwMode="auto">
            <a:xfrm>
              <a:off x="5518470" y="3159591"/>
              <a:ext cx="9641" cy="3213"/>
            </a:xfrm>
            <a:custGeom>
              <a:avLst/>
              <a:gdLst/>
              <a:ahLst/>
              <a:cxnLst>
                <a:cxn ang="0">
                  <a:pos x="1" y="0"/>
                </a:cxn>
                <a:cxn ang="0">
                  <a:pos x="3" y="0"/>
                </a:cxn>
                <a:cxn ang="0">
                  <a:pos x="1" y="0"/>
                </a:cxn>
              </a:cxnLst>
              <a:rect l="0" t="0" r="r" b="b"/>
              <a:pathLst>
                <a:path w="3" h="1">
                  <a:moveTo>
                    <a:pt x="1" y="0"/>
                  </a:moveTo>
                  <a:cubicBezTo>
                    <a:pt x="0" y="0"/>
                    <a:pt x="3" y="0"/>
                    <a:pt x="3" y="0"/>
                  </a:cubicBezTo>
                  <a:cubicBezTo>
                    <a:pt x="3" y="1"/>
                    <a:pt x="1" y="0"/>
                    <a:pt x="1" y="0"/>
                  </a:cubicBezTo>
                </a:path>
              </a:pathLst>
            </a:custGeom>
            <a:grpFill/>
            <a:ln w="6350" cmpd="sng">
              <a:solidFill>
                <a:schemeClr val="bg1"/>
              </a:solidFill>
              <a:round/>
              <a:headEnd/>
              <a:tailEnd/>
            </a:ln>
          </p:spPr>
          <p:txBody>
            <a:bodyPr/>
            <a:lstStyle/>
            <a:p>
              <a:endParaRPr lang="en-GB"/>
            </a:p>
          </p:txBody>
        </p:sp>
        <p:sp>
          <p:nvSpPr>
            <p:cNvPr id="245" name="Freeform 193">
              <a:extLst>
                <a:ext uri="{FF2B5EF4-FFF2-40B4-BE49-F238E27FC236}">
                  <a16:creationId xmlns:a16="http://schemas.microsoft.com/office/drawing/2014/main" id="{7CE83285-80C0-3D29-414F-17015792F4D6}"/>
                </a:ext>
              </a:extLst>
            </p:cNvPr>
            <p:cNvSpPr>
              <a:spLocks noGrp="1" noRot="1" noMove="1" noResize="1" noEditPoints="1" noAdjustHandles="1" noChangeArrowheads="1" noChangeShapeType="1"/>
            </p:cNvSpPr>
            <p:nvPr/>
          </p:nvSpPr>
          <p:spPr bwMode="auto">
            <a:xfrm>
              <a:off x="5222822" y="2732195"/>
              <a:ext cx="324570" cy="576824"/>
            </a:xfrm>
            <a:custGeom>
              <a:avLst/>
              <a:gdLst/>
              <a:ahLst/>
              <a:cxnLst>
                <a:cxn ang="0">
                  <a:pos x="3" y="138"/>
                </a:cxn>
                <a:cxn ang="0">
                  <a:pos x="6" y="127"/>
                </a:cxn>
                <a:cxn ang="0">
                  <a:pos x="11" y="120"/>
                </a:cxn>
                <a:cxn ang="0">
                  <a:pos x="12" y="109"/>
                </a:cxn>
                <a:cxn ang="0">
                  <a:pos x="9" y="92"/>
                </a:cxn>
                <a:cxn ang="0">
                  <a:pos x="8" y="82"/>
                </a:cxn>
                <a:cxn ang="0">
                  <a:pos x="15" y="70"/>
                </a:cxn>
                <a:cxn ang="0">
                  <a:pos x="22" y="64"/>
                </a:cxn>
                <a:cxn ang="0">
                  <a:pos x="28" y="51"/>
                </a:cxn>
                <a:cxn ang="0">
                  <a:pos x="34" y="39"/>
                </a:cxn>
                <a:cxn ang="0">
                  <a:pos x="41" y="28"/>
                </a:cxn>
                <a:cxn ang="0">
                  <a:pos x="44" y="18"/>
                </a:cxn>
                <a:cxn ang="0">
                  <a:pos x="55" y="15"/>
                </a:cxn>
                <a:cxn ang="0">
                  <a:pos x="72" y="9"/>
                </a:cxn>
                <a:cxn ang="0">
                  <a:pos x="76" y="0"/>
                </a:cxn>
                <a:cxn ang="0">
                  <a:pos x="90" y="9"/>
                </a:cxn>
                <a:cxn ang="0">
                  <a:pos x="98" y="14"/>
                </a:cxn>
                <a:cxn ang="0">
                  <a:pos x="98" y="23"/>
                </a:cxn>
                <a:cxn ang="0">
                  <a:pos x="99" y="28"/>
                </a:cxn>
                <a:cxn ang="0">
                  <a:pos x="101" y="37"/>
                </a:cxn>
                <a:cxn ang="0">
                  <a:pos x="96" y="46"/>
                </a:cxn>
                <a:cxn ang="0">
                  <a:pos x="87" y="51"/>
                </a:cxn>
                <a:cxn ang="0">
                  <a:pos x="81" y="60"/>
                </a:cxn>
                <a:cxn ang="0">
                  <a:pos x="75" y="74"/>
                </a:cxn>
                <a:cxn ang="0">
                  <a:pos x="67" y="78"/>
                </a:cxn>
                <a:cxn ang="0">
                  <a:pos x="55" y="87"/>
                </a:cxn>
                <a:cxn ang="0">
                  <a:pos x="49" y="92"/>
                </a:cxn>
                <a:cxn ang="0">
                  <a:pos x="50" y="102"/>
                </a:cxn>
                <a:cxn ang="0">
                  <a:pos x="53" y="116"/>
                </a:cxn>
                <a:cxn ang="0">
                  <a:pos x="60" y="123"/>
                </a:cxn>
                <a:cxn ang="0">
                  <a:pos x="55" y="132"/>
                </a:cxn>
                <a:cxn ang="0">
                  <a:pos x="41" y="130"/>
                </a:cxn>
                <a:cxn ang="0">
                  <a:pos x="60" y="132"/>
                </a:cxn>
                <a:cxn ang="0">
                  <a:pos x="55" y="138"/>
                </a:cxn>
                <a:cxn ang="0">
                  <a:pos x="46" y="143"/>
                </a:cxn>
                <a:cxn ang="0">
                  <a:pos x="44" y="151"/>
                </a:cxn>
                <a:cxn ang="0">
                  <a:pos x="43" y="162"/>
                </a:cxn>
                <a:cxn ang="0">
                  <a:pos x="32" y="172"/>
                </a:cxn>
                <a:cxn ang="0">
                  <a:pos x="25" y="183"/>
                </a:cxn>
                <a:cxn ang="0">
                  <a:pos x="12" y="172"/>
                </a:cxn>
                <a:cxn ang="0">
                  <a:pos x="14" y="168"/>
                </a:cxn>
                <a:cxn ang="0">
                  <a:pos x="6" y="146"/>
                </a:cxn>
                <a:cxn ang="0">
                  <a:pos x="0" y="138"/>
                </a:cxn>
                <a:cxn ang="0">
                  <a:pos x="61" y="158"/>
                </a:cxn>
                <a:cxn ang="0">
                  <a:pos x="63" y="151"/>
                </a:cxn>
                <a:cxn ang="0">
                  <a:pos x="56" y="160"/>
                </a:cxn>
                <a:cxn ang="0">
                  <a:pos x="61" y="158"/>
                </a:cxn>
                <a:cxn ang="0">
                  <a:pos x="44" y="163"/>
                </a:cxn>
                <a:cxn ang="0">
                  <a:pos x="47" y="158"/>
                </a:cxn>
                <a:cxn ang="0">
                  <a:pos x="58" y="116"/>
                </a:cxn>
              </a:cxnLst>
              <a:rect l="0" t="0" r="r" b="b"/>
              <a:pathLst>
                <a:path w="104" h="185">
                  <a:moveTo>
                    <a:pt x="2" y="135"/>
                  </a:moveTo>
                  <a:cubicBezTo>
                    <a:pt x="2" y="135"/>
                    <a:pt x="2" y="137"/>
                    <a:pt x="3" y="138"/>
                  </a:cubicBezTo>
                  <a:cubicBezTo>
                    <a:pt x="3" y="140"/>
                    <a:pt x="6" y="137"/>
                    <a:pt x="5" y="132"/>
                  </a:cubicBezTo>
                  <a:cubicBezTo>
                    <a:pt x="3" y="129"/>
                    <a:pt x="6" y="129"/>
                    <a:pt x="6" y="127"/>
                  </a:cubicBezTo>
                  <a:cubicBezTo>
                    <a:pt x="5" y="124"/>
                    <a:pt x="8" y="127"/>
                    <a:pt x="9" y="124"/>
                  </a:cubicBezTo>
                  <a:cubicBezTo>
                    <a:pt x="12" y="121"/>
                    <a:pt x="9" y="121"/>
                    <a:pt x="11" y="120"/>
                  </a:cubicBezTo>
                  <a:cubicBezTo>
                    <a:pt x="14" y="118"/>
                    <a:pt x="8" y="112"/>
                    <a:pt x="9" y="110"/>
                  </a:cubicBezTo>
                  <a:cubicBezTo>
                    <a:pt x="9" y="109"/>
                    <a:pt x="12" y="112"/>
                    <a:pt x="12" y="109"/>
                  </a:cubicBezTo>
                  <a:cubicBezTo>
                    <a:pt x="14" y="107"/>
                    <a:pt x="15" y="106"/>
                    <a:pt x="11" y="104"/>
                  </a:cubicBezTo>
                  <a:cubicBezTo>
                    <a:pt x="5" y="101"/>
                    <a:pt x="11" y="96"/>
                    <a:pt x="9" y="92"/>
                  </a:cubicBezTo>
                  <a:cubicBezTo>
                    <a:pt x="6" y="88"/>
                    <a:pt x="9" y="88"/>
                    <a:pt x="8" y="87"/>
                  </a:cubicBezTo>
                  <a:cubicBezTo>
                    <a:pt x="6" y="85"/>
                    <a:pt x="9" y="85"/>
                    <a:pt x="8" y="82"/>
                  </a:cubicBezTo>
                  <a:cubicBezTo>
                    <a:pt x="5" y="79"/>
                    <a:pt x="9" y="79"/>
                    <a:pt x="8" y="78"/>
                  </a:cubicBezTo>
                  <a:cubicBezTo>
                    <a:pt x="8" y="74"/>
                    <a:pt x="14" y="71"/>
                    <a:pt x="15" y="70"/>
                  </a:cubicBezTo>
                  <a:cubicBezTo>
                    <a:pt x="18" y="68"/>
                    <a:pt x="23" y="73"/>
                    <a:pt x="25" y="67"/>
                  </a:cubicBezTo>
                  <a:cubicBezTo>
                    <a:pt x="26" y="64"/>
                    <a:pt x="23" y="65"/>
                    <a:pt x="22" y="64"/>
                  </a:cubicBezTo>
                  <a:cubicBezTo>
                    <a:pt x="18" y="62"/>
                    <a:pt x="26" y="57"/>
                    <a:pt x="26" y="56"/>
                  </a:cubicBezTo>
                  <a:cubicBezTo>
                    <a:pt x="26" y="53"/>
                    <a:pt x="28" y="54"/>
                    <a:pt x="28" y="51"/>
                  </a:cubicBezTo>
                  <a:cubicBezTo>
                    <a:pt x="26" y="46"/>
                    <a:pt x="29" y="48"/>
                    <a:pt x="26" y="42"/>
                  </a:cubicBezTo>
                  <a:cubicBezTo>
                    <a:pt x="26" y="40"/>
                    <a:pt x="37" y="42"/>
                    <a:pt x="34" y="39"/>
                  </a:cubicBezTo>
                  <a:cubicBezTo>
                    <a:pt x="32" y="36"/>
                    <a:pt x="35" y="37"/>
                    <a:pt x="37" y="32"/>
                  </a:cubicBezTo>
                  <a:cubicBezTo>
                    <a:pt x="40" y="29"/>
                    <a:pt x="41" y="31"/>
                    <a:pt x="41" y="28"/>
                  </a:cubicBezTo>
                  <a:cubicBezTo>
                    <a:pt x="43" y="26"/>
                    <a:pt x="40" y="25"/>
                    <a:pt x="40" y="23"/>
                  </a:cubicBezTo>
                  <a:cubicBezTo>
                    <a:pt x="40" y="22"/>
                    <a:pt x="41" y="23"/>
                    <a:pt x="44" y="18"/>
                  </a:cubicBezTo>
                  <a:cubicBezTo>
                    <a:pt x="44" y="15"/>
                    <a:pt x="47" y="15"/>
                    <a:pt x="49" y="14"/>
                  </a:cubicBezTo>
                  <a:cubicBezTo>
                    <a:pt x="50" y="14"/>
                    <a:pt x="52" y="17"/>
                    <a:pt x="55" y="15"/>
                  </a:cubicBezTo>
                  <a:cubicBezTo>
                    <a:pt x="58" y="14"/>
                    <a:pt x="53" y="9"/>
                    <a:pt x="55" y="8"/>
                  </a:cubicBezTo>
                  <a:cubicBezTo>
                    <a:pt x="60" y="4"/>
                    <a:pt x="67" y="12"/>
                    <a:pt x="72" y="9"/>
                  </a:cubicBezTo>
                  <a:cubicBezTo>
                    <a:pt x="75" y="8"/>
                    <a:pt x="67" y="9"/>
                    <a:pt x="72" y="6"/>
                  </a:cubicBezTo>
                  <a:cubicBezTo>
                    <a:pt x="76" y="1"/>
                    <a:pt x="67" y="0"/>
                    <a:pt x="76" y="0"/>
                  </a:cubicBezTo>
                  <a:cubicBezTo>
                    <a:pt x="79" y="1"/>
                    <a:pt x="75" y="1"/>
                    <a:pt x="79" y="3"/>
                  </a:cubicBezTo>
                  <a:cubicBezTo>
                    <a:pt x="82" y="6"/>
                    <a:pt x="87" y="9"/>
                    <a:pt x="90" y="9"/>
                  </a:cubicBezTo>
                  <a:cubicBezTo>
                    <a:pt x="93" y="9"/>
                    <a:pt x="96" y="11"/>
                    <a:pt x="96" y="12"/>
                  </a:cubicBezTo>
                  <a:cubicBezTo>
                    <a:pt x="96" y="14"/>
                    <a:pt x="94" y="12"/>
                    <a:pt x="98" y="14"/>
                  </a:cubicBezTo>
                  <a:cubicBezTo>
                    <a:pt x="102" y="18"/>
                    <a:pt x="98" y="15"/>
                    <a:pt x="98" y="18"/>
                  </a:cubicBezTo>
                  <a:cubicBezTo>
                    <a:pt x="99" y="23"/>
                    <a:pt x="98" y="22"/>
                    <a:pt x="98" y="23"/>
                  </a:cubicBezTo>
                  <a:cubicBezTo>
                    <a:pt x="98" y="25"/>
                    <a:pt x="101" y="22"/>
                    <a:pt x="101" y="23"/>
                  </a:cubicBezTo>
                  <a:cubicBezTo>
                    <a:pt x="101" y="25"/>
                    <a:pt x="99" y="25"/>
                    <a:pt x="99" y="28"/>
                  </a:cubicBezTo>
                  <a:cubicBezTo>
                    <a:pt x="99" y="29"/>
                    <a:pt x="104" y="31"/>
                    <a:pt x="102" y="32"/>
                  </a:cubicBezTo>
                  <a:cubicBezTo>
                    <a:pt x="101" y="34"/>
                    <a:pt x="102" y="34"/>
                    <a:pt x="101" y="37"/>
                  </a:cubicBezTo>
                  <a:cubicBezTo>
                    <a:pt x="98" y="40"/>
                    <a:pt x="104" y="42"/>
                    <a:pt x="104" y="46"/>
                  </a:cubicBezTo>
                  <a:cubicBezTo>
                    <a:pt x="101" y="48"/>
                    <a:pt x="99" y="45"/>
                    <a:pt x="96" y="46"/>
                  </a:cubicBezTo>
                  <a:cubicBezTo>
                    <a:pt x="93" y="48"/>
                    <a:pt x="94" y="45"/>
                    <a:pt x="91" y="46"/>
                  </a:cubicBezTo>
                  <a:cubicBezTo>
                    <a:pt x="90" y="48"/>
                    <a:pt x="87" y="50"/>
                    <a:pt x="87" y="51"/>
                  </a:cubicBezTo>
                  <a:cubicBezTo>
                    <a:pt x="87" y="53"/>
                    <a:pt x="84" y="51"/>
                    <a:pt x="82" y="54"/>
                  </a:cubicBezTo>
                  <a:cubicBezTo>
                    <a:pt x="82" y="59"/>
                    <a:pt x="79" y="57"/>
                    <a:pt x="81" y="60"/>
                  </a:cubicBezTo>
                  <a:cubicBezTo>
                    <a:pt x="81" y="64"/>
                    <a:pt x="85" y="64"/>
                    <a:pt x="81" y="67"/>
                  </a:cubicBezTo>
                  <a:cubicBezTo>
                    <a:pt x="76" y="70"/>
                    <a:pt x="78" y="74"/>
                    <a:pt x="75" y="74"/>
                  </a:cubicBezTo>
                  <a:cubicBezTo>
                    <a:pt x="72" y="74"/>
                    <a:pt x="73" y="76"/>
                    <a:pt x="72" y="76"/>
                  </a:cubicBezTo>
                  <a:cubicBezTo>
                    <a:pt x="69" y="76"/>
                    <a:pt x="70" y="79"/>
                    <a:pt x="67" y="78"/>
                  </a:cubicBezTo>
                  <a:cubicBezTo>
                    <a:pt x="63" y="78"/>
                    <a:pt x="66" y="84"/>
                    <a:pt x="63" y="82"/>
                  </a:cubicBezTo>
                  <a:cubicBezTo>
                    <a:pt x="60" y="81"/>
                    <a:pt x="61" y="87"/>
                    <a:pt x="55" y="87"/>
                  </a:cubicBezTo>
                  <a:cubicBezTo>
                    <a:pt x="50" y="88"/>
                    <a:pt x="58" y="88"/>
                    <a:pt x="53" y="92"/>
                  </a:cubicBezTo>
                  <a:cubicBezTo>
                    <a:pt x="49" y="93"/>
                    <a:pt x="50" y="88"/>
                    <a:pt x="49" y="92"/>
                  </a:cubicBezTo>
                  <a:cubicBezTo>
                    <a:pt x="49" y="95"/>
                    <a:pt x="53" y="92"/>
                    <a:pt x="50" y="96"/>
                  </a:cubicBezTo>
                  <a:cubicBezTo>
                    <a:pt x="49" y="99"/>
                    <a:pt x="52" y="102"/>
                    <a:pt x="50" y="102"/>
                  </a:cubicBezTo>
                  <a:cubicBezTo>
                    <a:pt x="47" y="102"/>
                    <a:pt x="47" y="116"/>
                    <a:pt x="50" y="116"/>
                  </a:cubicBezTo>
                  <a:cubicBezTo>
                    <a:pt x="53" y="116"/>
                    <a:pt x="50" y="118"/>
                    <a:pt x="53" y="116"/>
                  </a:cubicBezTo>
                  <a:cubicBezTo>
                    <a:pt x="56" y="116"/>
                    <a:pt x="56" y="120"/>
                    <a:pt x="58" y="120"/>
                  </a:cubicBezTo>
                  <a:cubicBezTo>
                    <a:pt x="61" y="120"/>
                    <a:pt x="56" y="123"/>
                    <a:pt x="60" y="123"/>
                  </a:cubicBezTo>
                  <a:cubicBezTo>
                    <a:pt x="61" y="123"/>
                    <a:pt x="63" y="124"/>
                    <a:pt x="64" y="126"/>
                  </a:cubicBezTo>
                  <a:cubicBezTo>
                    <a:pt x="64" y="127"/>
                    <a:pt x="58" y="130"/>
                    <a:pt x="55" y="132"/>
                  </a:cubicBezTo>
                  <a:cubicBezTo>
                    <a:pt x="53" y="134"/>
                    <a:pt x="52" y="129"/>
                    <a:pt x="50" y="130"/>
                  </a:cubicBezTo>
                  <a:cubicBezTo>
                    <a:pt x="49" y="130"/>
                    <a:pt x="46" y="127"/>
                    <a:pt x="41" y="130"/>
                  </a:cubicBezTo>
                  <a:cubicBezTo>
                    <a:pt x="38" y="134"/>
                    <a:pt x="46" y="129"/>
                    <a:pt x="49" y="132"/>
                  </a:cubicBezTo>
                  <a:cubicBezTo>
                    <a:pt x="53" y="137"/>
                    <a:pt x="58" y="130"/>
                    <a:pt x="60" y="132"/>
                  </a:cubicBezTo>
                  <a:cubicBezTo>
                    <a:pt x="61" y="135"/>
                    <a:pt x="58" y="134"/>
                    <a:pt x="58" y="135"/>
                  </a:cubicBezTo>
                  <a:cubicBezTo>
                    <a:pt x="58" y="137"/>
                    <a:pt x="56" y="135"/>
                    <a:pt x="55" y="138"/>
                  </a:cubicBezTo>
                  <a:cubicBezTo>
                    <a:pt x="53" y="140"/>
                    <a:pt x="52" y="135"/>
                    <a:pt x="52" y="138"/>
                  </a:cubicBezTo>
                  <a:cubicBezTo>
                    <a:pt x="50" y="141"/>
                    <a:pt x="44" y="141"/>
                    <a:pt x="46" y="143"/>
                  </a:cubicBezTo>
                  <a:cubicBezTo>
                    <a:pt x="46" y="144"/>
                    <a:pt x="43" y="143"/>
                    <a:pt x="44" y="146"/>
                  </a:cubicBezTo>
                  <a:cubicBezTo>
                    <a:pt x="46" y="148"/>
                    <a:pt x="44" y="148"/>
                    <a:pt x="44" y="151"/>
                  </a:cubicBezTo>
                  <a:cubicBezTo>
                    <a:pt x="46" y="152"/>
                    <a:pt x="43" y="154"/>
                    <a:pt x="44" y="155"/>
                  </a:cubicBezTo>
                  <a:cubicBezTo>
                    <a:pt x="44" y="157"/>
                    <a:pt x="43" y="160"/>
                    <a:pt x="43" y="162"/>
                  </a:cubicBezTo>
                  <a:cubicBezTo>
                    <a:pt x="43" y="165"/>
                    <a:pt x="41" y="166"/>
                    <a:pt x="40" y="171"/>
                  </a:cubicBezTo>
                  <a:cubicBezTo>
                    <a:pt x="38" y="177"/>
                    <a:pt x="38" y="172"/>
                    <a:pt x="32" y="172"/>
                  </a:cubicBezTo>
                  <a:cubicBezTo>
                    <a:pt x="26" y="174"/>
                    <a:pt x="31" y="176"/>
                    <a:pt x="28" y="176"/>
                  </a:cubicBezTo>
                  <a:cubicBezTo>
                    <a:pt x="25" y="174"/>
                    <a:pt x="28" y="183"/>
                    <a:pt x="25" y="183"/>
                  </a:cubicBezTo>
                  <a:cubicBezTo>
                    <a:pt x="20" y="182"/>
                    <a:pt x="12" y="185"/>
                    <a:pt x="14" y="182"/>
                  </a:cubicBezTo>
                  <a:cubicBezTo>
                    <a:pt x="17" y="177"/>
                    <a:pt x="8" y="169"/>
                    <a:pt x="12" y="172"/>
                  </a:cubicBezTo>
                  <a:cubicBezTo>
                    <a:pt x="15" y="174"/>
                    <a:pt x="11" y="169"/>
                    <a:pt x="12" y="169"/>
                  </a:cubicBezTo>
                  <a:cubicBezTo>
                    <a:pt x="15" y="169"/>
                    <a:pt x="15" y="166"/>
                    <a:pt x="14" y="168"/>
                  </a:cubicBezTo>
                  <a:cubicBezTo>
                    <a:pt x="11" y="168"/>
                    <a:pt x="8" y="158"/>
                    <a:pt x="6" y="154"/>
                  </a:cubicBezTo>
                  <a:cubicBezTo>
                    <a:pt x="5" y="149"/>
                    <a:pt x="8" y="149"/>
                    <a:pt x="6" y="146"/>
                  </a:cubicBezTo>
                  <a:cubicBezTo>
                    <a:pt x="5" y="144"/>
                    <a:pt x="3" y="149"/>
                    <a:pt x="2" y="146"/>
                  </a:cubicBezTo>
                  <a:cubicBezTo>
                    <a:pt x="0" y="143"/>
                    <a:pt x="2" y="141"/>
                    <a:pt x="0" y="138"/>
                  </a:cubicBezTo>
                  <a:cubicBezTo>
                    <a:pt x="0" y="137"/>
                    <a:pt x="2" y="137"/>
                    <a:pt x="2" y="135"/>
                  </a:cubicBezTo>
                  <a:close/>
                  <a:moveTo>
                    <a:pt x="61" y="158"/>
                  </a:moveTo>
                  <a:cubicBezTo>
                    <a:pt x="64" y="155"/>
                    <a:pt x="60" y="155"/>
                    <a:pt x="63" y="152"/>
                  </a:cubicBezTo>
                  <a:cubicBezTo>
                    <a:pt x="66" y="151"/>
                    <a:pt x="66" y="149"/>
                    <a:pt x="63" y="151"/>
                  </a:cubicBezTo>
                  <a:cubicBezTo>
                    <a:pt x="60" y="154"/>
                    <a:pt x="61" y="149"/>
                    <a:pt x="58" y="152"/>
                  </a:cubicBezTo>
                  <a:cubicBezTo>
                    <a:pt x="55" y="155"/>
                    <a:pt x="55" y="158"/>
                    <a:pt x="56" y="160"/>
                  </a:cubicBezTo>
                  <a:cubicBezTo>
                    <a:pt x="56" y="162"/>
                    <a:pt x="55" y="165"/>
                    <a:pt x="56" y="163"/>
                  </a:cubicBezTo>
                  <a:cubicBezTo>
                    <a:pt x="58" y="163"/>
                    <a:pt x="58" y="162"/>
                    <a:pt x="61" y="158"/>
                  </a:cubicBezTo>
                  <a:close/>
                  <a:moveTo>
                    <a:pt x="47" y="158"/>
                  </a:moveTo>
                  <a:cubicBezTo>
                    <a:pt x="46" y="158"/>
                    <a:pt x="46" y="162"/>
                    <a:pt x="44" y="163"/>
                  </a:cubicBezTo>
                  <a:cubicBezTo>
                    <a:pt x="43" y="165"/>
                    <a:pt x="41" y="171"/>
                    <a:pt x="43" y="172"/>
                  </a:cubicBezTo>
                  <a:cubicBezTo>
                    <a:pt x="43" y="172"/>
                    <a:pt x="49" y="158"/>
                    <a:pt x="47" y="158"/>
                  </a:cubicBezTo>
                  <a:close/>
                  <a:moveTo>
                    <a:pt x="60" y="120"/>
                  </a:moveTo>
                  <a:cubicBezTo>
                    <a:pt x="58" y="120"/>
                    <a:pt x="58" y="118"/>
                    <a:pt x="58" y="116"/>
                  </a:cubicBezTo>
                  <a:cubicBezTo>
                    <a:pt x="60" y="120"/>
                    <a:pt x="60" y="120"/>
                    <a:pt x="60" y="120"/>
                  </a:cubicBezTo>
                  <a:close/>
                </a:path>
              </a:pathLst>
            </a:custGeom>
            <a:grpFill/>
            <a:ln w="6350" cmpd="sng">
              <a:solidFill>
                <a:schemeClr val="bg1"/>
              </a:solidFill>
              <a:round/>
              <a:headEnd/>
              <a:tailEnd/>
            </a:ln>
          </p:spPr>
          <p:txBody>
            <a:bodyPr/>
            <a:lstStyle/>
            <a:p>
              <a:endParaRPr lang="en-GB"/>
            </a:p>
          </p:txBody>
        </p:sp>
        <p:sp>
          <p:nvSpPr>
            <p:cNvPr id="246" name="Freeform 194">
              <a:extLst>
                <a:ext uri="{FF2B5EF4-FFF2-40B4-BE49-F238E27FC236}">
                  <a16:creationId xmlns:a16="http://schemas.microsoft.com/office/drawing/2014/main" id="{4DA5815B-51C9-5408-EE8C-F3D4BA05B919}"/>
                </a:ext>
              </a:extLst>
            </p:cNvPr>
            <p:cNvSpPr>
              <a:spLocks noGrp="1" noRot="1" noMove="1" noResize="1" noEditPoints="1" noAdjustHandles="1" noChangeArrowheads="1" noChangeShapeType="1"/>
            </p:cNvSpPr>
            <p:nvPr/>
          </p:nvSpPr>
          <p:spPr bwMode="auto">
            <a:xfrm>
              <a:off x="6064776" y="3791045"/>
              <a:ext cx="130149" cy="131754"/>
            </a:xfrm>
            <a:custGeom>
              <a:avLst/>
              <a:gdLst/>
              <a:ahLst/>
              <a:cxnLst>
                <a:cxn ang="0">
                  <a:pos x="30" y="41"/>
                </a:cxn>
                <a:cxn ang="0">
                  <a:pos x="26" y="38"/>
                </a:cxn>
                <a:cxn ang="0">
                  <a:pos x="26" y="39"/>
                </a:cxn>
                <a:cxn ang="0">
                  <a:pos x="24" y="38"/>
                </a:cxn>
                <a:cxn ang="0">
                  <a:pos x="23" y="36"/>
                </a:cxn>
                <a:cxn ang="0">
                  <a:pos x="23" y="35"/>
                </a:cxn>
                <a:cxn ang="0">
                  <a:pos x="26" y="33"/>
                </a:cxn>
                <a:cxn ang="0">
                  <a:pos x="24" y="32"/>
                </a:cxn>
                <a:cxn ang="0">
                  <a:pos x="26" y="30"/>
                </a:cxn>
                <a:cxn ang="0">
                  <a:pos x="23" y="27"/>
                </a:cxn>
                <a:cxn ang="0">
                  <a:pos x="18" y="30"/>
                </a:cxn>
                <a:cxn ang="0">
                  <a:pos x="15" y="32"/>
                </a:cxn>
                <a:cxn ang="0">
                  <a:pos x="14" y="33"/>
                </a:cxn>
                <a:cxn ang="0">
                  <a:pos x="12" y="35"/>
                </a:cxn>
                <a:cxn ang="0">
                  <a:pos x="11" y="36"/>
                </a:cxn>
                <a:cxn ang="0">
                  <a:pos x="11" y="33"/>
                </a:cxn>
                <a:cxn ang="0">
                  <a:pos x="11" y="33"/>
                </a:cxn>
                <a:cxn ang="0">
                  <a:pos x="12" y="32"/>
                </a:cxn>
                <a:cxn ang="0">
                  <a:pos x="11" y="30"/>
                </a:cxn>
                <a:cxn ang="0">
                  <a:pos x="12" y="28"/>
                </a:cxn>
                <a:cxn ang="0">
                  <a:pos x="9" y="27"/>
                </a:cxn>
                <a:cxn ang="0">
                  <a:pos x="6" y="24"/>
                </a:cxn>
                <a:cxn ang="0">
                  <a:pos x="4" y="24"/>
                </a:cxn>
                <a:cxn ang="0">
                  <a:pos x="6" y="24"/>
                </a:cxn>
                <a:cxn ang="0">
                  <a:pos x="8" y="21"/>
                </a:cxn>
                <a:cxn ang="0">
                  <a:pos x="3" y="18"/>
                </a:cxn>
                <a:cxn ang="0">
                  <a:pos x="4" y="14"/>
                </a:cxn>
                <a:cxn ang="0">
                  <a:pos x="0" y="8"/>
                </a:cxn>
                <a:cxn ang="0">
                  <a:pos x="1" y="7"/>
                </a:cxn>
                <a:cxn ang="0">
                  <a:pos x="4" y="8"/>
                </a:cxn>
                <a:cxn ang="0">
                  <a:pos x="6" y="10"/>
                </a:cxn>
                <a:cxn ang="0">
                  <a:pos x="9" y="10"/>
                </a:cxn>
                <a:cxn ang="0">
                  <a:pos x="12" y="10"/>
                </a:cxn>
                <a:cxn ang="0">
                  <a:pos x="9" y="7"/>
                </a:cxn>
                <a:cxn ang="0">
                  <a:pos x="9" y="5"/>
                </a:cxn>
                <a:cxn ang="0">
                  <a:pos x="11" y="2"/>
                </a:cxn>
                <a:cxn ang="0">
                  <a:pos x="14" y="4"/>
                </a:cxn>
                <a:cxn ang="0">
                  <a:pos x="17" y="7"/>
                </a:cxn>
                <a:cxn ang="0">
                  <a:pos x="23" y="8"/>
                </a:cxn>
                <a:cxn ang="0">
                  <a:pos x="27" y="4"/>
                </a:cxn>
                <a:cxn ang="0">
                  <a:pos x="32" y="11"/>
                </a:cxn>
                <a:cxn ang="0">
                  <a:pos x="35" y="16"/>
                </a:cxn>
                <a:cxn ang="0">
                  <a:pos x="42" y="19"/>
                </a:cxn>
                <a:cxn ang="0">
                  <a:pos x="36" y="19"/>
                </a:cxn>
                <a:cxn ang="0">
                  <a:pos x="33" y="27"/>
                </a:cxn>
                <a:cxn ang="0">
                  <a:pos x="33" y="32"/>
                </a:cxn>
                <a:cxn ang="0">
                  <a:pos x="32" y="35"/>
                </a:cxn>
                <a:cxn ang="0">
                  <a:pos x="30" y="35"/>
                </a:cxn>
                <a:cxn ang="0">
                  <a:pos x="30" y="41"/>
                </a:cxn>
              </a:cxnLst>
              <a:rect l="0" t="0" r="r" b="b"/>
              <a:pathLst>
                <a:path w="42" h="42">
                  <a:moveTo>
                    <a:pt x="30" y="41"/>
                  </a:moveTo>
                  <a:cubicBezTo>
                    <a:pt x="26" y="42"/>
                    <a:pt x="27" y="39"/>
                    <a:pt x="26" y="38"/>
                  </a:cubicBezTo>
                  <a:cubicBezTo>
                    <a:pt x="26" y="39"/>
                    <a:pt x="26" y="39"/>
                    <a:pt x="26" y="39"/>
                  </a:cubicBezTo>
                  <a:cubicBezTo>
                    <a:pt x="24" y="39"/>
                    <a:pt x="24" y="38"/>
                    <a:pt x="24" y="38"/>
                  </a:cubicBezTo>
                  <a:cubicBezTo>
                    <a:pt x="24" y="36"/>
                    <a:pt x="24" y="36"/>
                    <a:pt x="23" y="36"/>
                  </a:cubicBezTo>
                  <a:cubicBezTo>
                    <a:pt x="23" y="36"/>
                    <a:pt x="23" y="36"/>
                    <a:pt x="23" y="35"/>
                  </a:cubicBezTo>
                  <a:cubicBezTo>
                    <a:pt x="23" y="35"/>
                    <a:pt x="26" y="35"/>
                    <a:pt x="26" y="33"/>
                  </a:cubicBezTo>
                  <a:cubicBezTo>
                    <a:pt x="26" y="33"/>
                    <a:pt x="24" y="33"/>
                    <a:pt x="24" y="32"/>
                  </a:cubicBezTo>
                  <a:cubicBezTo>
                    <a:pt x="24" y="30"/>
                    <a:pt x="26" y="30"/>
                    <a:pt x="26" y="30"/>
                  </a:cubicBezTo>
                  <a:cubicBezTo>
                    <a:pt x="23" y="27"/>
                    <a:pt x="23" y="27"/>
                    <a:pt x="23" y="27"/>
                  </a:cubicBezTo>
                  <a:cubicBezTo>
                    <a:pt x="21" y="25"/>
                    <a:pt x="18" y="28"/>
                    <a:pt x="18" y="30"/>
                  </a:cubicBezTo>
                  <a:cubicBezTo>
                    <a:pt x="17" y="30"/>
                    <a:pt x="15" y="32"/>
                    <a:pt x="15" y="32"/>
                  </a:cubicBezTo>
                  <a:cubicBezTo>
                    <a:pt x="14" y="33"/>
                    <a:pt x="14" y="33"/>
                    <a:pt x="14" y="33"/>
                  </a:cubicBezTo>
                  <a:cubicBezTo>
                    <a:pt x="12" y="35"/>
                    <a:pt x="12" y="35"/>
                    <a:pt x="12" y="35"/>
                  </a:cubicBezTo>
                  <a:cubicBezTo>
                    <a:pt x="12" y="36"/>
                    <a:pt x="12" y="36"/>
                    <a:pt x="11" y="36"/>
                  </a:cubicBezTo>
                  <a:cubicBezTo>
                    <a:pt x="11" y="35"/>
                    <a:pt x="11" y="35"/>
                    <a:pt x="11" y="33"/>
                  </a:cubicBezTo>
                  <a:cubicBezTo>
                    <a:pt x="11" y="33"/>
                    <a:pt x="11" y="33"/>
                    <a:pt x="11" y="33"/>
                  </a:cubicBezTo>
                  <a:cubicBezTo>
                    <a:pt x="9" y="32"/>
                    <a:pt x="12" y="32"/>
                    <a:pt x="12" y="32"/>
                  </a:cubicBezTo>
                  <a:cubicBezTo>
                    <a:pt x="12" y="32"/>
                    <a:pt x="9" y="30"/>
                    <a:pt x="11" y="30"/>
                  </a:cubicBezTo>
                  <a:cubicBezTo>
                    <a:pt x="11" y="28"/>
                    <a:pt x="12" y="30"/>
                    <a:pt x="12" y="28"/>
                  </a:cubicBezTo>
                  <a:cubicBezTo>
                    <a:pt x="12" y="27"/>
                    <a:pt x="9" y="28"/>
                    <a:pt x="9" y="27"/>
                  </a:cubicBezTo>
                  <a:cubicBezTo>
                    <a:pt x="8" y="27"/>
                    <a:pt x="6" y="25"/>
                    <a:pt x="6" y="24"/>
                  </a:cubicBezTo>
                  <a:cubicBezTo>
                    <a:pt x="4" y="24"/>
                    <a:pt x="4" y="24"/>
                    <a:pt x="4" y="24"/>
                  </a:cubicBezTo>
                  <a:cubicBezTo>
                    <a:pt x="3" y="22"/>
                    <a:pt x="6" y="24"/>
                    <a:pt x="6" y="24"/>
                  </a:cubicBezTo>
                  <a:cubicBezTo>
                    <a:pt x="6" y="22"/>
                    <a:pt x="8" y="21"/>
                    <a:pt x="8" y="21"/>
                  </a:cubicBezTo>
                  <a:cubicBezTo>
                    <a:pt x="3" y="18"/>
                    <a:pt x="3" y="18"/>
                    <a:pt x="3" y="18"/>
                  </a:cubicBezTo>
                  <a:cubicBezTo>
                    <a:pt x="1" y="14"/>
                    <a:pt x="4" y="14"/>
                    <a:pt x="4" y="14"/>
                  </a:cubicBezTo>
                  <a:cubicBezTo>
                    <a:pt x="4" y="13"/>
                    <a:pt x="0" y="10"/>
                    <a:pt x="0" y="8"/>
                  </a:cubicBezTo>
                  <a:cubicBezTo>
                    <a:pt x="1" y="7"/>
                    <a:pt x="1" y="7"/>
                    <a:pt x="1" y="7"/>
                  </a:cubicBezTo>
                  <a:cubicBezTo>
                    <a:pt x="4" y="8"/>
                    <a:pt x="4" y="8"/>
                    <a:pt x="4" y="8"/>
                  </a:cubicBezTo>
                  <a:cubicBezTo>
                    <a:pt x="6" y="8"/>
                    <a:pt x="4" y="10"/>
                    <a:pt x="6" y="10"/>
                  </a:cubicBezTo>
                  <a:cubicBezTo>
                    <a:pt x="8" y="10"/>
                    <a:pt x="8" y="10"/>
                    <a:pt x="9" y="10"/>
                  </a:cubicBezTo>
                  <a:cubicBezTo>
                    <a:pt x="11" y="10"/>
                    <a:pt x="11" y="13"/>
                    <a:pt x="12" y="10"/>
                  </a:cubicBezTo>
                  <a:cubicBezTo>
                    <a:pt x="14" y="8"/>
                    <a:pt x="9" y="7"/>
                    <a:pt x="9" y="7"/>
                  </a:cubicBezTo>
                  <a:cubicBezTo>
                    <a:pt x="9" y="5"/>
                    <a:pt x="9" y="5"/>
                    <a:pt x="9" y="5"/>
                  </a:cubicBezTo>
                  <a:cubicBezTo>
                    <a:pt x="9" y="4"/>
                    <a:pt x="11" y="2"/>
                    <a:pt x="11" y="2"/>
                  </a:cubicBezTo>
                  <a:cubicBezTo>
                    <a:pt x="12" y="5"/>
                    <a:pt x="14" y="0"/>
                    <a:pt x="14" y="4"/>
                  </a:cubicBezTo>
                  <a:cubicBezTo>
                    <a:pt x="15" y="7"/>
                    <a:pt x="17" y="4"/>
                    <a:pt x="17" y="7"/>
                  </a:cubicBezTo>
                  <a:cubicBezTo>
                    <a:pt x="18" y="11"/>
                    <a:pt x="23" y="10"/>
                    <a:pt x="23" y="8"/>
                  </a:cubicBezTo>
                  <a:cubicBezTo>
                    <a:pt x="24" y="7"/>
                    <a:pt x="26" y="5"/>
                    <a:pt x="27" y="4"/>
                  </a:cubicBezTo>
                  <a:cubicBezTo>
                    <a:pt x="29" y="4"/>
                    <a:pt x="32" y="10"/>
                    <a:pt x="32" y="11"/>
                  </a:cubicBezTo>
                  <a:cubicBezTo>
                    <a:pt x="33" y="13"/>
                    <a:pt x="35" y="13"/>
                    <a:pt x="35" y="16"/>
                  </a:cubicBezTo>
                  <a:cubicBezTo>
                    <a:pt x="35" y="18"/>
                    <a:pt x="41" y="16"/>
                    <a:pt x="42" y="19"/>
                  </a:cubicBezTo>
                  <a:cubicBezTo>
                    <a:pt x="42" y="22"/>
                    <a:pt x="41" y="18"/>
                    <a:pt x="36" y="19"/>
                  </a:cubicBezTo>
                  <a:cubicBezTo>
                    <a:pt x="33" y="22"/>
                    <a:pt x="36" y="25"/>
                    <a:pt x="33" y="27"/>
                  </a:cubicBezTo>
                  <a:cubicBezTo>
                    <a:pt x="32" y="28"/>
                    <a:pt x="35" y="30"/>
                    <a:pt x="33" y="32"/>
                  </a:cubicBezTo>
                  <a:cubicBezTo>
                    <a:pt x="32" y="32"/>
                    <a:pt x="33" y="33"/>
                    <a:pt x="32" y="35"/>
                  </a:cubicBezTo>
                  <a:cubicBezTo>
                    <a:pt x="32" y="35"/>
                    <a:pt x="32" y="28"/>
                    <a:pt x="30" y="35"/>
                  </a:cubicBezTo>
                  <a:cubicBezTo>
                    <a:pt x="29" y="38"/>
                    <a:pt x="29" y="39"/>
                    <a:pt x="30" y="41"/>
                  </a:cubicBezTo>
                </a:path>
              </a:pathLst>
            </a:custGeom>
            <a:grpFill/>
            <a:ln w="6350" cmpd="sng">
              <a:solidFill>
                <a:schemeClr val="bg1"/>
              </a:solidFill>
              <a:round/>
              <a:headEnd/>
              <a:tailEnd/>
            </a:ln>
          </p:spPr>
          <p:txBody>
            <a:bodyPr/>
            <a:lstStyle/>
            <a:p>
              <a:endParaRPr lang="en-GB"/>
            </a:p>
          </p:txBody>
        </p:sp>
        <p:sp>
          <p:nvSpPr>
            <p:cNvPr id="247" name="Freeform 195">
              <a:extLst>
                <a:ext uri="{FF2B5EF4-FFF2-40B4-BE49-F238E27FC236}">
                  <a16:creationId xmlns:a16="http://schemas.microsoft.com/office/drawing/2014/main" id="{7EC8E01C-F4E1-C515-D669-8171D11F16D8}"/>
                </a:ext>
              </a:extLst>
            </p:cNvPr>
            <p:cNvSpPr>
              <a:spLocks noGrp="1" noRot="1" noMove="1" noResize="1" noEditPoints="1" noAdjustHandles="1" noChangeArrowheads="1" noChangeShapeType="1"/>
            </p:cNvSpPr>
            <p:nvPr/>
          </p:nvSpPr>
          <p:spPr bwMode="auto">
            <a:xfrm>
              <a:off x="6055135" y="3869776"/>
              <a:ext cx="36956" cy="33742"/>
            </a:xfrm>
            <a:custGeom>
              <a:avLst/>
              <a:gdLst/>
              <a:ahLst/>
              <a:cxnLst>
                <a:cxn ang="0">
                  <a:pos x="0" y="2"/>
                </a:cxn>
                <a:cxn ang="0">
                  <a:pos x="3" y="0"/>
                </a:cxn>
                <a:cxn ang="0">
                  <a:pos x="4" y="3"/>
                </a:cxn>
                <a:cxn ang="0">
                  <a:pos x="6" y="3"/>
                </a:cxn>
                <a:cxn ang="0">
                  <a:pos x="7" y="3"/>
                </a:cxn>
                <a:cxn ang="0">
                  <a:pos x="9" y="5"/>
                </a:cxn>
                <a:cxn ang="0">
                  <a:pos x="10" y="6"/>
                </a:cxn>
                <a:cxn ang="0">
                  <a:pos x="12" y="11"/>
                </a:cxn>
                <a:cxn ang="0">
                  <a:pos x="9" y="11"/>
                </a:cxn>
                <a:cxn ang="0">
                  <a:pos x="0" y="2"/>
                </a:cxn>
              </a:cxnLst>
              <a:rect l="0" t="0" r="r" b="b"/>
              <a:pathLst>
                <a:path w="12" h="11">
                  <a:moveTo>
                    <a:pt x="0" y="2"/>
                  </a:moveTo>
                  <a:cubicBezTo>
                    <a:pt x="1" y="2"/>
                    <a:pt x="1" y="0"/>
                    <a:pt x="3" y="0"/>
                  </a:cubicBezTo>
                  <a:cubicBezTo>
                    <a:pt x="4" y="2"/>
                    <a:pt x="3" y="3"/>
                    <a:pt x="4" y="3"/>
                  </a:cubicBezTo>
                  <a:cubicBezTo>
                    <a:pt x="6" y="2"/>
                    <a:pt x="4" y="3"/>
                    <a:pt x="6" y="3"/>
                  </a:cubicBezTo>
                  <a:cubicBezTo>
                    <a:pt x="7" y="3"/>
                    <a:pt x="7" y="3"/>
                    <a:pt x="7" y="3"/>
                  </a:cubicBezTo>
                  <a:cubicBezTo>
                    <a:pt x="9" y="3"/>
                    <a:pt x="7" y="5"/>
                    <a:pt x="9" y="5"/>
                  </a:cubicBezTo>
                  <a:cubicBezTo>
                    <a:pt x="10" y="6"/>
                    <a:pt x="10" y="6"/>
                    <a:pt x="10" y="6"/>
                  </a:cubicBezTo>
                  <a:cubicBezTo>
                    <a:pt x="10" y="8"/>
                    <a:pt x="10" y="9"/>
                    <a:pt x="12" y="11"/>
                  </a:cubicBezTo>
                  <a:cubicBezTo>
                    <a:pt x="10" y="11"/>
                    <a:pt x="10" y="11"/>
                    <a:pt x="9" y="11"/>
                  </a:cubicBezTo>
                  <a:cubicBezTo>
                    <a:pt x="4" y="9"/>
                    <a:pt x="3" y="5"/>
                    <a:pt x="0" y="2"/>
                  </a:cubicBezTo>
                </a:path>
              </a:pathLst>
            </a:custGeom>
            <a:grpFill/>
            <a:ln w="6350" cmpd="sng">
              <a:solidFill>
                <a:schemeClr val="bg1"/>
              </a:solidFill>
              <a:round/>
              <a:headEnd/>
              <a:tailEnd/>
            </a:ln>
          </p:spPr>
          <p:txBody>
            <a:bodyPr/>
            <a:lstStyle/>
            <a:p>
              <a:endParaRPr lang="en-GB"/>
            </a:p>
          </p:txBody>
        </p:sp>
        <p:sp>
          <p:nvSpPr>
            <p:cNvPr id="248" name="Freeform 196">
              <a:extLst>
                <a:ext uri="{FF2B5EF4-FFF2-40B4-BE49-F238E27FC236}">
                  <a16:creationId xmlns:a16="http://schemas.microsoft.com/office/drawing/2014/main" id="{CE049C27-2A84-D9B5-68DF-6E5B2BB9850C}"/>
                </a:ext>
              </a:extLst>
            </p:cNvPr>
            <p:cNvSpPr>
              <a:spLocks noGrp="1" noRot="1" noMove="1" noResize="1" noEditPoints="1" noAdjustHandles="1" noChangeArrowheads="1" noChangeShapeType="1"/>
            </p:cNvSpPr>
            <p:nvPr/>
          </p:nvSpPr>
          <p:spPr bwMode="auto">
            <a:xfrm>
              <a:off x="6021392" y="3816752"/>
              <a:ext cx="80339" cy="86764"/>
            </a:xfrm>
            <a:custGeom>
              <a:avLst/>
              <a:gdLst/>
              <a:ahLst/>
              <a:cxnLst>
                <a:cxn ang="0">
                  <a:pos x="24" y="28"/>
                </a:cxn>
                <a:cxn ang="0">
                  <a:pos x="24" y="25"/>
                </a:cxn>
                <a:cxn ang="0">
                  <a:pos x="24" y="25"/>
                </a:cxn>
                <a:cxn ang="0">
                  <a:pos x="26" y="23"/>
                </a:cxn>
                <a:cxn ang="0">
                  <a:pos x="24" y="22"/>
                </a:cxn>
                <a:cxn ang="0">
                  <a:pos x="26" y="20"/>
                </a:cxn>
                <a:cxn ang="0">
                  <a:pos x="23" y="19"/>
                </a:cxn>
                <a:cxn ang="0">
                  <a:pos x="20" y="16"/>
                </a:cxn>
                <a:cxn ang="0">
                  <a:pos x="18" y="16"/>
                </a:cxn>
                <a:cxn ang="0">
                  <a:pos x="20" y="16"/>
                </a:cxn>
                <a:cxn ang="0">
                  <a:pos x="21" y="12"/>
                </a:cxn>
                <a:cxn ang="0">
                  <a:pos x="17" y="9"/>
                </a:cxn>
                <a:cxn ang="0">
                  <a:pos x="18" y="6"/>
                </a:cxn>
                <a:cxn ang="0">
                  <a:pos x="14" y="0"/>
                </a:cxn>
                <a:cxn ang="0">
                  <a:pos x="12" y="2"/>
                </a:cxn>
                <a:cxn ang="0">
                  <a:pos x="8" y="2"/>
                </a:cxn>
                <a:cxn ang="0">
                  <a:pos x="6" y="2"/>
                </a:cxn>
                <a:cxn ang="0">
                  <a:pos x="1" y="3"/>
                </a:cxn>
                <a:cxn ang="0">
                  <a:pos x="1" y="3"/>
                </a:cxn>
                <a:cxn ang="0">
                  <a:pos x="1" y="3"/>
                </a:cxn>
                <a:cxn ang="0">
                  <a:pos x="3" y="8"/>
                </a:cxn>
                <a:cxn ang="0">
                  <a:pos x="1" y="11"/>
                </a:cxn>
                <a:cxn ang="0">
                  <a:pos x="3" y="12"/>
                </a:cxn>
                <a:cxn ang="0">
                  <a:pos x="1" y="14"/>
                </a:cxn>
                <a:cxn ang="0">
                  <a:pos x="9" y="16"/>
                </a:cxn>
                <a:cxn ang="0">
                  <a:pos x="11" y="19"/>
                </a:cxn>
                <a:cxn ang="0">
                  <a:pos x="14" y="17"/>
                </a:cxn>
                <a:cxn ang="0">
                  <a:pos x="15" y="20"/>
                </a:cxn>
                <a:cxn ang="0">
                  <a:pos x="17" y="20"/>
                </a:cxn>
                <a:cxn ang="0">
                  <a:pos x="18" y="20"/>
                </a:cxn>
                <a:cxn ang="0">
                  <a:pos x="20" y="22"/>
                </a:cxn>
                <a:cxn ang="0">
                  <a:pos x="21" y="23"/>
                </a:cxn>
                <a:cxn ang="0">
                  <a:pos x="23" y="28"/>
                </a:cxn>
                <a:cxn ang="0">
                  <a:pos x="24" y="26"/>
                </a:cxn>
                <a:cxn ang="0">
                  <a:pos x="24" y="28"/>
                </a:cxn>
              </a:cxnLst>
              <a:rect l="0" t="0" r="r" b="b"/>
              <a:pathLst>
                <a:path w="26" h="28">
                  <a:moveTo>
                    <a:pt x="24" y="28"/>
                  </a:moveTo>
                  <a:cubicBezTo>
                    <a:pt x="24" y="26"/>
                    <a:pt x="24" y="26"/>
                    <a:pt x="24" y="25"/>
                  </a:cubicBezTo>
                  <a:cubicBezTo>
                    <a:pt x="24" y="25"/>
                    <a:pt x="24" y="25"/>
                    <a:pt x="24" y="25"/>
                  </a:cubicBezTo>
                  <a:cubicBezTo>
                    <a:pt x="23" y="23"/>
                    <a:pt x="26" y="23"/>
                    <a:pt x="26" y="23"/>
                  </a:cubicBezTo>
                  <a:cubicBezTo>
                    <a:pt x="26" y="23"/>
                    <a:pt x="23" y="22"/>
                    <a:pt x="24" y="22"/>
                  </a:cubicBezTo>
                  <a:cubicBezTo>
                    <a:pt x="24" y="20"/>
                    <a:pt x="26" y="22"/>
                    <a:pt x="26" y="20"/>
                  </a:cubicBezTo>
                  <a:cubicBezTo>
                    <a:pt x="26" y="19"/>
                    <a:pt x="23" y="20"/>
                    <a:pt x="23" y="19"/>
                  </a:cubicBezTo>
                  <a:cubicBezTo>
                    <a:pt x="21" y="19"/>
                    <a:pt x="20" y="17"/>
                    <a:pt x="20" y="16"/>
                  </a:cubicBezTo>
                  <a:cubicBezTo>
                    <a:pt x="18" y="16"/>
                    <a:pt x="18" y="16"/>
                    <a:pt x="18" y="16"/>
                  </a:cubicBezTo>
                  <a:cubicBezTo>
                    <a:pt x="17" y="14"/>
                    <a:pt x="20" y="16"/>
                    <a:pt x="20" y="16"/>
                  </a:cubicBezTo>
                  <a:cubicBezTo>
                    <a:pt x="20" y="14"/>
                    <a:pt x="21" y="12"/>
                    <a:pt x="21" y="12"/>
                  </a:cubicBezTo>
                  <a:cubicBezTo>
                    <a:pt x="17" y="9"/>
                    <a:pt x="17" y="9"/>
                    <a:pt x="17" y="9"/>
                  </a:cubicBezTo>
                  <a:cubicBezTo>
                    <a:pt x="15" y="6"/>
                    <a:pt x="18" y="6"/>
                    <a:pt x="18" y="6"/>
                  </a:cubicBezTo>
                  <a:cubicBezTo>
                    <a:pt x="18" y="5"/>
                    <a:pt x="14" y="2"/>
                    <a:pt x="14" y="0"/>
                  </a:cubicBezTo>
                  <a:cubicBezTo>
                    <a:pt x="12" y="0"/>
                    <a:pt x="12" y="2"/>
                    <a:pt x="12" y="2"/>
                  </a:cubicBezTo>
                  <a:cubicBezTo>
                    <a:pt x="8" y="2"/>
                    <a:pt x="8" y="2"/>
                    <a:pt x="8" y="2"/>
                  </a:cubicBezTo>
                  <a:cubicBezTo>
                    <a:pt x="8" y="2"/>
                    <a:pt x="8" y="2"/>
                    <a:pt x="6" y="2"/>
                  </a:cubicBezTo>
                  <a:cubicBezTo>
                    <a:pt x="5" y="2"/>
                    <a:pt x="3" y="3"/>
                    <a:pt x="1" y="3"/>
                  </a:cubicBezTo>
                  <a:cubicBezTo>
                    <a:pt x="1" y="3"/>
                    <a:pt x="1" y="3"/>
                    <a:pt x="1" y="3"/>
                  </a:cubicBezTo>
                  <a:cubicBezTo>
                    <a:pt x="1" y="3"/>
                    <a:pt x="0" y="3"/>
                    <a:pt x="1" y="3"/>
                  </a:cubicBezTo>
                  <a:cubicBezTo>
                    <a:pt x="1" y="5"/>
                    <a:pt x="3" y="6"/>
                    <a:pt x="3" y="8"/>
                  </a:cubicBezTo>
                  <a:cubicBezTo>
                    <a:pt x="3" y="9"/>
                    <a:pt x="1" y="9"/>
                    <a:pt x="1" y="11"/>
                  </a:cubicBezTo>
                  <a:cubicBezTo>
                    <a:pt x="1" y="12"/>
                    <a:pt x="3" y="12"/>
                    <a:pt x="3" y="12"/>
                  </a:cubicBezTo>
                  <a:cubicBezTo>
                    <a:pt x="3" y="14"/>
                    <a:pt x="1" y="14"/>
                    <a:pt x="1" y="14"/>
                  </a:cubicBezTo>
                  <a:cubicBezTo>
                    <a:pt x="5" y="16"/>
                    <a:pt x="8" y="14"/>
                    <a:pt x="9" y="16"/>
                  </a:cubicBezTo>
                  <a:cubicBezTo>
                    <a:pt x="11" y="17"/>
                    <a:pt x="11" y="17"/>
                    <a:pt x="11" y="19"/>
                  </a:cubicBezTo>
                  <a:cubicBezTo>
                    <a:pt x="12" y="19"/>
                    <a:pt x="12" y="17"/>
                    <a:pt x="14" y="17"/>
                  </a:cubicBezTo>
                  <a:cubicBezTo>
                    <a:pt x="15" y="19"/>
                    <a:pt x="14" y="20"/>
                    <a:pt x="15" y="20"/>
                  </a:cubicBezTo>
                  <a:cubicBezTo>
                    <a:pt x="17" y="19"/>
                    <a:pt x="15" y="20"/>
                    <a:pt x="17" y="20"/>
                  </a:cubicBezTo>
                  <a:cubicBezTo>
                    <a:pt x="18" y="20"/>
                    <a:pt x="18" y="20"/>
                    <a:pt x="18" y="20"/>
                  </a:cubicBezTo>
                  <a:cubicBezTo>
                    <a:pt x="20" y="20"/>
                    <a:pt x="18" y="22"/>
                    <a:pt x="20" y="22"/>
                  </a:cubicBezTo>
                  <a:cubicBezTo>
                    <a:pt x="21" y="23"/>
                    <a:pt x="21" y="23"/>
                    <a:pt x="21" y="23"/>
                  </a:cubicBezTo>
                  <a:cubicBezTo>
                    <a:pt x="21" y="25"/>
                    <a:pt x="21" y="26"/>
                    <a:pt x="23" y="28"/>
                  </a:cubicBezTo>
                  <a:cubicBezTo>
                    <a:pt x="23" y="28"/>
                    <a:pt x="23" y="26"/>
                    <a:pt x="24" y="26"/>
                  </a:cubicBezTo>
                  <a:cubicBezTo>
                    <a:pt x="24" y="28"/>
                    <a:pt x="24" y="28"/>
                    <a:pt x="24" y="28"/>
                  </a:cubicBezTo>
                </a:path>
              </a:pathLst>
            </a:custGeom>
            <a:grpFill/>
            <a:ln w="6350" cmpd="sng">
              <a:solidFill>
                <a:schemeClr val="bg1"/>
              </a:solidFill>
              <a:round/>
              <a:headEnd/>
              <a:tailEnd/>
            </a:ln>
          </p:spPr>
          <p:txBody>
            <a:bodyPr/>
            <a:lstStyle/>
            <a:p>
              <a:endParaRPr lang="en-GB"/>
            </a:p>
          </p:txBody>
        </p:sp>
        <p:sp>
          <p:nvSpPr>
            <p:cNvPr id="249" name="Freeform 197">
              <a:extLst>
                <a:ext uri="{FF2B5EF4-FFF2-40B4-BE49-F238E27FC236}">
                  <a16:creationId xmlns:a16="http://schemas.microsoft.com/office/drawing/2014/main" id="{CEE3487D-86A6-961F-8029-47CA37D7EFD4}"/>
                </a:ext>
              </a:extLst>
            </p:cNvPr>
            <p:cNvSpPr>
              <a:spLocks noGrp="1" noRot="1" noMove="1" noResize="1" noEditPoints="1" noAdjustHandles="1" noChangeArrowheads="1" noChangeShapeType="1"/>
            </p:cNvSpPr>
            <p:nvPr/>
          </p:nvSpPr>
          <p:spPr bwMode="auto">
            <a:xfrm>
              <a:off x="5933020" y="3738022"/>
              <a:ext cx="175139" cy="91585"/>
            </a:xfrm>
            <a:custGeom>
              <a:avLst/>
              <a:gdLst/>
              <a:ahLst/>
              <a:cxnLst>
                <a:cxn ang="0">
                  <a:pos x="30" y="28"/>
                </a:cxn>
                <a:cxn ang="0">
                  <a:pos x="34" y="26"/>
                </a:cxn>
                <a:cxn ang="0">
                  <a:pos x="36" y="26"/>
                </a:cxn>
                <a:cxn ang="0">
                  <a:pos x="41" y="26"/>
                </a:cxn>
                <a:cxn ang="0">
                  <a:pos x="42" y="25"/>
                </a:cxn>
                <a:cxn ang="0">
                  <a:pos x="44" y="23"/>
                </a:cxn>
                <a:cxn ang="0">
                  <a:pos x="47" y="25"/>
                </a:cxn>
                <a:cxn ang="0">
                  <a:pos x="48" y="26"/>
                </a:cxn>
                <a:cxn ang="0">
                  <a:pos x="51" y="26"/>
                </a:cxn>
                <a:cxn ang="0">
                  <a:pos x="54" y="26"/>
                </a:cxn>
                <a:cxn ang="0">
                  <a:pos x="51" y="23"/>
                </a:cxn>
                <a:cxn ang="0">
                  <a:pos x="51" y="22"/>
                </a:cxn>
                <a:cxn ang="0">
                  <a:pos x="53" y="19"/>
                </a:cxn>
                <a:cxn ang="0">
                  <a:pos x="47" y="16"/>
                </a:cxn>
                <a:cxn ang="0">
                  <a:pos x="47" y="11"/>
                </a:cxn>
                <a:cxn ang="0">
                  <a:pos x="42" y="10"/>
                </a:cxn>
                <a:cxn ang="0">
                  <a:pos x="37" y="10"/>
                </a:cxn>
                <a:cxn ang="0">
                  <a:pos x="31" y="11"/>
                </a:cxn>
                <a:cxn ang="0">
                  <a:pos x="30" y="8"/>
                </a:cxn>
                <a:cxn ang="0">
                  <a:pos x="24" y="5"/>
                </a:cxn>
                <a:cxn ang="0">
                  <a:pos x="17" y="4"/>
                </a:cxn>
                <a:cxn ang="0">
                  <a:pos x="11" y="4"/>
                </a:cxn>
                <a:cxn ang="0">
                  <a:pos x="7" y="0"/>
                </a:cxn>
                <a:cxn ang="0">
                  <a:pos x="0" y="2"/>
                </a:cxn>
                <a:cxn ang="0">
                  <a:pos x="10" y="8"/>
                </a:cxn>
                <a:cxn ang="0">
                  <a:pos x="14" y="14"/>
                </a:cxn>
                <a:cxn ang="0">
                  <a:pos x="13" y="23"/>
                </a:cxn>
                <a:cxn ang="0">
                  <a:pos x="17" y="23"/>
                </a:cxn>
                <a:cxn ang="0">
                  <a:pos x="21" y="23"/>
                </a:cxn>
                <a:cxn ang="0">
                  <a:pos x="22" y="22"/>
                </a:cxn>
                <a:cxn ang="0">
                  <a:pos x="27" y="25"/>
                </a:cxn>
                <a:cxn ang="0">
                  <a:pos x="27" y="25"/>
                </a:cxn>
                <a:cxn ang="0">
                  <a:pos x="27" y="26"/>
                </a:cxn>
                <a:cxn ang="0">
                  <a:pos x="30" y="26"/>
                </a:cxn>
                <a:cxn ang="0">
                  <a:pos x="30" y="28"/>
                </a:cxn>
              </a:cxnLst>
              <a:rect l="0" t="0" r="r" b="b"/>
              <a:pathLst>
                <a:path w="56" h="29">
                  <a:moveTo>
                    <a:pt x="30" y="28"/>
                  </a:moveTo>
                  <a:cubicBezTo>
                    <a:pt x="31" y="28"/>
                    <a:pt x="33" y="26"/>
                    <a:pt x="34" y="26"/>
                  </a:cubicBezTo>
                  <a:cubicBezTo>
                    <a:pt x="36" y="26"/>
                    <a:pt x="36" y="26"/>
                    <a:pt x="36" y="26"/>
                  </a:cubicBezTo>
                  <a:cubicBezTo>
                    <a:pt x="41" y="26"/>
                    <a:pt x="41" y="26"/>
                    <a:pt x="41" y="26"/>
                  </a:cubicBezTo>
                  <a:cubicBezTo>
                    <a:pt x="41" y="26"/>
                    <a:pt x="41" y="25"/>
                    <a:pt x="42" y="25"/>
                  </a:cubicBezTo>
                  <a:cubicBezTo>
                    <a:pt x="44" y="23"/>
                    <a:pt x="44" y="23"/>
                    <a:pt x="44" y="23"/>
                  </a:cubicBezTo>
                  <a:cubicBezTo>
                    <a:pt x="47" y="25"/>
                    <a:pt x="47" y="25"/>
                    <a:pt x="47" y="25"/>
                  </a:cubicBezTo>
                  <a:cubicBezTo>
                    <a:pt x="48" y="25"/>
                    <a:pt x="47" y="26"/>
                    <a:pt x="48" y="26"/>
                  </a:cubicBezTo>
                  <a:cubicBezTo>
                    <a:pt x="50" y="26"/>
                    <a:pt x="50" y="26"/>
                    <a:pt x="51" y="26"/>
                  </a:cubicBezTo>
                  <a:cubicBezTo>
                    <a:pt x="53" y="26"/>
                    <a:pt x="53" y="29"/>
                    <a:pt x="54" y="26"/>
                  </a:cubicBezTo>
                  <a:cubicBezTo>
                    <a:pt x="56" y="25"/>
                    <a:pt x="51" y="23"/>
                    <a:pt x="51" y="23"/>
                  </a:cubicBezTo>
                  <a:cubicBezTo>
                    <a:pt x="51" y="22"/>
                    <a:pt x="51" y="22"/>
                    <a:pt x="51" y="22"/>
                  </a:cubicBezTo>
                  <a:cubicBezTo>
                    <a:pt x="51" y="20"/>
                    <a:pt x="53" y="19"/>
                    <a:pt x="53" y="19"/>
                  </a:cubicBezTo>
                  <a:cubicBezTo>
                    <a:pt x="48" y="17"/>
                    <a:pt x="48" y="17"/>
                    <a:pt x="47" y="16"/>
                  </a:cubicBezTo>
                  <a:cubicBezTo>
                    <a:pt x="45" y="14"/>
                    <a:pt x="50" y="11"/>
                    <a:pt x="47" y="11"/>
                  </a:cubicBezTo>
                  <a:cubicBezTo>
                    <a:pt x="44" y="11"/>
                    <a:pt x="44" y="10"/>
                    <a:pt x="42" y="10"/>
                  </a:cubicBezTo>
                  <a:cubicBezTo>
                    <a:pt x="41" y="8"/>
                    <a:pt x="41" y="11"/>
                    <a:pt x="37" y="10"/>
                  </a:cubicBezTo>
                  <a:cubicBezTo>
                    <a:pt x="36" y="8"/>
                    <a:pt x="34" y="13"/>
                    <a:pt x="31" y="11"/>
                  </a:cubicBezTo>
                  <a:cubicBezTo>
                    <a:pt x="30" y="10"/>
                    <a:pt x="34" y="10"/>
                    <a:pt x="30" y="8"/>
                  </a:cubicBezTo>
                  <a:cubicBezTo>
                    <a:pt x="25" y="7"/>
                    <a:pt x="25" y="5"/>
                    <a:pt x="24" y="5"/>
                  </a:cubicBezTo>
                  <a:cubicBezTo>
                    <a:pt x="22" y="5"/>
                    <a:pt x="21" y="2"/>
                    <a:pt x="17" y="4"/>
                  </a:cubicBezTo>
                  <a:cubicBezTo>
                    <a:pt x="13" y="7"/>
                    <a:pt x="14" y="4"/>
                    <a:pt x="11" y="4"/>
                  </a:cubicBezTo>
                  <a:cubicBezTo>
                    <a:pt x="8" y="4"/>
                    <a:pt x="8" y="0"/>
                    <a:pt x="7" y="0"/>
                  </a:cubicBezTo>
                  <a:cubicBezTo>
                    <a:pt x="5" y="0"/>
                    <a:pt x="2" y="0"/>
                    <a:pt x="0" y="2"/>
                  </a:cubicBezTo>
                  <a:cubicBezTo>
                    <a:pt x="7" y="7"/>
                    <a:pt x="8" y="5"/>
                    <a:pt x="10" y="8"/>
                  </a:cubicBezTo>
                  <a:cubicBezTo>
                    <a:pt x="11" y="11"/>
                    <a:pt x="13" y="7"/>
                    <a:pt x="14" y="14"/>
                  </a:cubicBezTo>
                  <a:cubicBezTo>
                    <a:pt x="16" y="22"/>
                    <a:pt x="14" y="22"/>
                    <a:pt x="13" y="23"/>
                  </a:cubicBezTo>
                  <a:cubicBezTo>
                    <a:pt x="16" y="25"/>
                    <a:pt x="14" y="23"/>
                    <a:pt x="17" y="23"/>
                  </a:cubicBezTo>
                  <a:cubicBezTo>
                    <a:pt x="17" y="23"/>
                    <a:pt x="21" y="25"/>
                    <a:pt x="21" y="23"/>
                  </a:cubicBezTo>
                  <a:cubicBezTo>
                    <a:pt x="22" y="22"/>
                    <a:pt x="22" y="22"/>
                    <a:pt x="22" y="22"/>
                  </a:cubicBezTo>
                  <a:cubicBezTo>
                    <a:pt x="22" y="22"/>
                    <a:pt x="24" y="22"/>
                    <a:pt x="27" y="25"/>
                  </a:cubicBezTo>
                  <a:cubicBezTo>
                    <a:pt x="27" y="25"/>
                    <a:pt x="27" y="25"/>
                    <a:pt x="27" y="25"/>
                  </a:cubicBezTo>
                  <a:cubicBezTo>
                    <a:pt x="27" y="26"/>
                    <a:pt x="27" y="26"/>
                    <a:pt x="27" y="26"/>
                  </a:cubicBezTo>
                  <a:cubicBezTo>
                    <a:pt x="28" y="28"/>
                    <a:pt x="28" y="26"/>
                    <a:pt x="30" y="26"/>
                  </a:cubicBezTo>
                  <a:cubicBezTo>
                    <a:pt x="30" y="28"/>
                    <a:pt x="30" y="28"/>
                    <a:pt x="30" y="28"/>
                  </a:cubicBezTo>
                </a:path>
              </a:pathLst>
            </a:custGeom>
            <a:grpFill/>
            <a:ln w="6350" cmpd="sng">
              <a:solidFill>
                <a:schemeClr val="bg1"/>
              </a:solidFill>
              <a:round/>
              <a:headEnd/>
              <a:tailEnd/>
            </a:ln>
          </p:spPr>
          <p:txBody>
            <a:bodyPr/>
            <a:lstStyle/>
            <a:p>
              <a:endParaRPr lang="en-GB"/>
            </a:p>
          </p:txBody>
        </p:sp>
        <p:sp>
          <p:nvSpPr>
            <p:cNvPr id="250" name="Freeform 198">
              <a:extLst>
                <a:ext uri="{FF2B5EF4-FFF2-40B4-BE49-F238E27FC236}">
                  <a16:creationId xmlns:a16="http://schemas.microsoft.com/office/drawing/2014/main" id="{B307452C-79B5-114F-BB43-1EFD9E7E1924}"/>
                </a:ext>
              </a:extLst>
            </p:cNvPr>
            <p:cNvSpPr>
              <a:spLocks noGrp="1" noRot="1" noMove="1" noResize="1" noEditPoints="1" noAdjustHandles="1" noChangeArrowheads="1" noChangeShapeType="1"/>
            </p:cNvSpPr>
            <p:nvPr/>
          </p:nvSpPr>
          <p:spPr bwMode="auto">
            <a:xfrm>
              <a:off x="6085664" y="3289738"/>
              <a:ext cx="1023520" cy="557543"/>
            </a:xfrm>
            <a:custGeom>
              <a:avLst/>
              <a:gdLst/>
              <a:ahLst/>
              <a:cxnLst>
                <a:cxn ang="0">
                  <a:pos x="197" y="160"/>
                </a:cxn>
                <a:cxn ang="0">
                  <a:pos x="194" y="162"/>
                </a:cxn>
                <a:cxn ang="0">
                  <a:pos x="185" y="168"/>
                </a:cxn>
                <a:cxn ang="0">
                  <a:pos x="179" y="176"/>
                </a:cxn>
                <a:cxn ang="0">
                  <a:pos x="174" y="176"/>
                </a:cxn>
                <a:cxn ang="0">
                  <a:pos x="174" y="173"/>
                </a:cxn>
                <a:cxn ang="0">
                  <a:pos x="163" y="168"/>
                </a:cxn>
                <a:cxn ang="0">
                  <a:pos x="159" y="162"/>
                </a:cxn>
                <a:cxn ang="0">
                  <a:pos x="159" y="153"/>
                </a:cxn>
                <a:cxn ang="0">
                  <a:pos x="148" y="143"/>
                </a:cxn>
                <a:cxn ang="0">
                  <a:pos x="124" y="143"/>
                </a:cxn>
                <a:cxn ang="0">
                  <a:pos x="121" y="135"/>
                </a:cxn>
                <a:cxn ang="0">
                  <a:pos x="122" y="124"/>
                </a:cxn>
                <a:cxn ang="0">
                  <a:pos x="122" y="114"/>
                </a:cxn>
                <a:cxn ang="0">
                  <a:pos x="121" y="109"/>
                </a:cxn>
                <a:cxn ang="0">
                  <a:pos x="112" y="109"/>
                </a:cxn>
                <a:cxn ang="0">
                  <a:pos x="107" y="114"/>
                </a:cxn>
                <a:cxn ang="0">
                  <a:pos x="99" y="121"/>
                </a:cxn>
                <a:cxn ang="0">
                  <a:pos x="80" y="132"/>
                </a:cxn>
                <a:cxn ang="0">
                  <a:pos x="75" y="170"/>
                </a:cxn>
                <a:cxn ang="0">
                  <a:pos x="63" y="159"/>
                </a:cxn>
                <a:cxn ang="0">
                  <a:pos x="51" y="165"/>
                </a:cxn>
                <a:cxn ang="0">
                  <a:pos x="46" y="151"/>
                </a:cxn>
                <a:cxn ang="0">
                  <a:pos x="37" y="137"/>
                </a:cxn>
                <a:cxn ang="0">
                  <a:pos x="43" y="134"/>
                </a:cxn>
                <a:cxn ang="0">
                  <a:pos x="43" y="124"/>
                </a:cxn>
                <a:cxn ang="0">
                  <a:pos x="55" y="123"/>
                </a:cxn>
                <a:cxn ang="0">
                  <a:pos x="57" y="107"/>
                </a:cxn>
                <a:cxn ang="0">
                  <a:pos x="45" y="106"/>
                </a:cxn>
                <a:cxn ang="0">
                  <a:pos x="25" y="112"/>
                </a:cxn>
                <a:cxn ang="0">
                  <a:pos x="23" y="112"/>
                </a:cxn>
                <a:cxn ang="0">
                  <a:pos x="11" y="96"/>
                </a:cxn>
                <a:cxn ang="0">
                  <a:pos x="7" y="76"/>
                </a:cxn>
                <a:cxn ang="0">
                  <a:pos x="22" y="65"/>
                </a:cxn>
                <a:cxn ang="0">
                  <a:pos x="46" y="50"/>
                </a:cxn>
                <a:cxn ang="0">
                  <a:pos x="80" y="62"/>
                </a:cxn>
                <a:cxn ang="0">
                  <a:pos x="103" y="61"/>
                </a:cxn>
                <a:cxn ang="0">
                  <a:pos x="119" y="51"/>
                </a:cxn>
                <a:cxn ang="0">
                  <a:pos x="125" y="31"/>
                </a:cxn>
                <a:cxn ang="0">
                  <a:pos x="171" y="9"/>
                </a:cxn>
                <a:cxn ang="0">
                  <a:pos x="199" y="11"/>
                </a:cxn>
                <a:cxn ang="0">
                  <a:pos x="218" y="23"/>
                </a:cxn>
                <a:cxn ang="0">
                  <a:pos x="243" y="20"/>
                </a:cxn>
                <a:cxn ang="0">
                  <a:pos x="279" y="56"/>
                </a:cxn>
                <a:cxn ang="0">
                  <a:pos x="321" y="73"/>
                </a:cxn>
                <a:cxn ang="0">
                  <a:pos x="321" y="87"/>
                </a:cxn>
                <a:cxn ang="0">
                  <a:pos x="310" y="106"/>
                </a:cxn>
                <a:cxn ang="0">
                  <a:pos x="293" y="104"/>
                </a:cxn>
                <a:cxn ang="0">
                  <a:pos x="292" y="124"/>
                </a:cxn>
                <a:cxn ang="0">
                  <a:pos x="272" y="128"/>
                </a:cxn>
                <a:cxn ang="0">
                  <a:pos x="275" y="149"/>
                </a:cxn>
                <a:cxn ang="0">
                  <a:pos x="272" y="160"/>
                </a:cxn>
                <a:cxn ang="0">
                  <a:pos x="247" y="153"/>
                </a:cxn>
                <a:cxn ang="0">
                  <a:pos x="221" y="149"/>
                </a:cxn>
                <a:cxn ang="0">
                  <a:pos x="203" y="153"/>
                </a:cxn>
              </a:cxnLst>
              <a:rect l="0" t="0" r="r" b="b"/>
              <a:pathLst>
                <a:path w="328" h="179">
                  <a:moveTo>
                    <a:pt x="199" y="159"/>
                  </a:moveTo>
                  <a:cubicBezTo>
                    <a:pt x="197" y="160"/>
                    <a:pt x="197" y="160"/>
                    <a:pt x="197" y="160"/>
                  </a:cubicBezTo>
                  <a:cubicBezTo>
                    <a:pt x="196" y="160"/>
                    <a:pt x="197" y="162"/>
                    <a:pt x="196" y="162"/>
                  </a:cubicBezTo>
                  <a:cubicBezTo>
                    <a:pt x="194" y="162"/>
                    <a:pt x="196" y="160"/>
                    <a:pt x="194" y="162"/>
                  </a:cubicBezTo>
                  <a:cubicBezTo>
                    <a:pt x="191" y="163"/>
                    <a:pt x="189" y="165"/>
                    <a:pt x="188" y="166"/>
                  </a:cubicBezTo>
                  <a:cubicBezTo>
                    <a:pt x="186" y="168"/>
                    <a:pt x="186" y="168"/>
                    <a:pt x="185" y="168"/>
                  </a:cubicBezTo>
                  <a:cubicBezTo>
                    <a:pt x="182" y="170"/>
                    <a:pt x="183" y="171"/>
                    <a:pt x="182" y="171"/>
                  </a:cubicBezTo>
                  <a:cubicBezTo>
                    <a:pt x="180" y="173"/>
                    <a:pt x="179" y="174"/>
                    <a:pt x="179" y="176"/>
                  </a:cubicBezTo>
                  <a:cubicBezTo>
                    <a:pt x="180" y="177"/>
                    <a:pt x="179" y="179"/>
                    <a:pt x="177" y="177"/>
                  </a:cubicBezTo>
                  <a:cubicBezTo>
                    <a:pt x="174" y="176"/>
                    <a:pt x="174" y="176"/>
                    <a:pt x="174" y="176"/>
                  </a:cubicBezTo>
                  <a:cubicBezTo>
                    <a:pt x="176" y="173"/>
                    <a:pt x="176" y="173"/>
                    <a:pt x="176" y="173"/>
                  </a:cubicBezTo>
                  <a:cubicBezTo>
                    <a:pt x="176" y="173"/>
                    <a:pt x="176" y="174"/>
                    <a:pt x="174" y="173"/>
                  </a:cubicBezTo>
                  <a:cubicBezTo>
                    <a:pt x="174" y="171"/>
                    <a:pt x="174" y="171"/>
                    <a:pt x="168" y="171"/>
                  </a:cubicBezTo>
                  <a:cubicBezTo>
                    <a:pt x="163" y="173"/>
                    <a:pt x="163" y="171"/>
                    <a:pt x="163" y="168"/>
                  </a:cubicBezTo>
                  <a:cubicBezTo>
                    <a:pt x="163" y="165"/>
                    <a:pt x="163" y="162"/>
                    <a:pt x="162" y="162"/>
                  </a:cubicBezTo>
                  <a:cubicBezTo>
                    <a:pt x="159" y="162"/>
                    <a:pt x="159" y="162"/>
                    <a:pt x="159" y="162"/>
                  </a:cubicBezTo>
                  <a:cubicBezTo>
                    <a:pt x="159" y="162"/>
                    <a:pt x="159" y="160"/>
                    <a:pt x="159" y="157"/>
                  </a:cubicBezTo>
                  <a:cubicBezTo>
                    <a:pt x="160" y="153"/>
                    <a:pt x="160" y="149"/>
                    <a:pt x="159" y="153"/>
                  </a:cubicBezTo>
                  <a:cubicBezTo>
                    <a:pt x="156" y="154"/>
                    <a:pt x="157" y="148"/>
                    <a:pt x="154" y="146"/>
                  </a:cubicBezTo>
                  <a:cubicBezTo>
                    <a:pt x="151" y="145"/>
                    <a:pt x="151" y="142"/>
                    <a:pt x="148" y="143"/>
                  </a:cubicBezTo>
                  <a:cubicBezTo>
                    <a:pt x="144" y="146"/>
                    <a:pt x="141" y="143"/>
                    <a:pt x="133" y="145"/>
                  </a:cubicBezTo>
                  <a:cubicBezTo>
                    <a:pt x="127" y="146"/>
                    <a:pt x="127" y="146"/>
                    <a:pt x="124" y="143"/>
                  </a:cubicBezTo>
                  <a:cubicBezTo>
                    <a:pt x="122" y="140"/>
                    <a:pt x="121" y="139"/>
                    <a:pt x="121" y="137"/>
                  </a:cubicBezTo>
                  <a:cubicBezTo>
                    <a:pt x="119" y="137"/>
                    <a:pt x="121" y="135"/>
                    <a:pt x="121" y="135"/>
                  </a:cubicBezTo>
                  <a:cubicBezTo>
                    <a:pt x="119" y="131"/>
                    <a:pt x="121" y="135"/>
                    <a:pt x="127" y="128"/>
                  </a:cubicBezTo>
                  <a:cubicBezTo>
                    <a:pt x="125" y="123"/>
                    <a:pt x="122" y="129"/>
                    <a:pt x="122" y="124"/>
                  </a:cubicBezTo>
                  <a:cubicBezTo>
                    <a:pt x="122" y="120"/>
                    <a:pt x="121" y="121"/>
                    <a:pt x="119" y="117"/>
                  </a:cubicBezTo>
                  <a:cubicBezTo>
                    <a:pt x="118" y="112"/>
                    <a:pt x="122" y="117"/>
                    <a:pt x="122" y="114"/>
                  </a:cubicBezTo>
                  <a:cubicBezTo>
                    <a:pt x="122" y="110"/>
                    <a:pt x="124" y="114"/>
                    <a:pt x="124" y="107"/>
                  </a:cubicBezTo>
                  <a:cubicBezTo>
                    <a:pt x="124" y="106"/>
                    <a:pt x="121" y="107"/>
                    <a:pt x="121" y="109"/>
                  </a:cubicBezTo>
                  <a:cubicBezTo>
                    <a:pt x="119" y="112"/>
                    <a:pt x="116" y="112"/>
                    <a:pt x="118" y="109"/>
                  </a:cubicBezTo>
                  <a:cubicBezTo>
                    <a:pt x="119" y="106"/>
                    <a:pt x="116" y="107"/>
                    <a:pt x="112" y="109"/>
                  </a:cubicBezTo>
                  <a:cubicBezTo>
                    <a:pt x="107" y="112"/>
                    <a:pt x="113" y="110"/>
                    <a:pt x="112" y="114"/>
                  </a:cubicBezTo>
                  <a:cubicBezTo>
                    <a:pt x="110" y="117"/>
                    <a:pt x="109" y="112"/>
                    <a:pt x="107" y="114"/>
                  </a:cubicBezTo>
                  <a:cubicBezTo>
                    <a:pt x="106" y="114"/>
                    <a:pt x="109" y="115"/>
                    <a:pt x="107" y="117"/>
                  </a:cubicBezTo>
                  <a:cubicBezTo>
                    <a:pt x="104" y="118"/>
                    <a:pt x="103" y="114"/>
                    <a:pt x="99" y="121"/>
                  </a:cubicBezTo>
                  <a:cubicBezTo>
                    <a:pt x="98" y="121"/>
                    <a:pt x="84" y="126"/>
                    <a:pt x="81" y="128"/>
                  </a:cubicBezTo>
                  <a:cubicBezTo>
                    <a:pt x="78" y="128"/>
                    <a:pt x="80" y="128"/>
                    <a:pt x="80" y="132"/>
                  </a:cubicBezTo>
                  <a:cubicBezTo>
                    <a:pt x="80" y="135"/>
                    <a:pt x="80" y="170"/>
                    <a:pt x="80" y="170"/>
                  </a:cubicBezTo>
                  <a:cubicBezTo>
                    <a:pt x="77" y="170"/>
                    <a:pt x="75" y="171"/>
                    <a:pt x="75" y="170"/>
                  </a:cubicBezTo>
                  <a:cubicBezTo>
                    <a:pt x="71" y="163"/>
                    <a:pt x="72" y="163"/>
                    <a:pt x="69" y="162"/>
                  </a:cubicBezTo>
                  <a:cubicBezTo>
                    <a:pt x="67" y="160"/>
                    <a:pt x="66" y="157"/>
                    <a:pt x="63" y="159"/>
                  </a:cubicBezTo>
                  <a:cubicBezTo>
                    <a:pt x="60" y="159"/>
                    <a:pt x="57" y="160"/>
                    <a:pt x="55" y="162"/>
                  </a:cubicBezTo>
                  <a:cubicBezTo>
                    <a:pt x="52" y="163"/>
                    <a:pt x="51" y="165"/>
                    <a:pt x="51" y="165"/>
                  </a:cubicBezTo>
                  <a:cubicBezTo>
                    <a:pt x="49" y="157"/>
                    <a:pt x="57" y="157"/>
                    <a:pt x="52" y="154"/>
                  </a:cubicBezTo>
                  <a:cubicBezTo>
                    <a:pt x="49" y="149"/>
                    <a:pt x="48" y="154"/>
                    <a:pt x="46" y="151"/>
                  </a:cubicBezTo>
                  <a:cubicBezTo>
                    <a:pt x="45" y="148"/>
                    <a:pt x="42" y="151"/>
                    <a:pt x="42" y="148"/>
                  </a:cubicBezTo>
                  <a:cubicBezTo>
                    <a:pt x="42" y="148"/>
                    <a:pt x="40" y="137"/>
                    <a:pt x="37" y="137"/>
                  </a:cubicBezTo>
                  <a:cubicBezTo>
                    <a:pt x="32" y="137"/>
                    <a:pt x="31" y="134"/>
                    <a:pt x="35" y="132"/>
                  </a:cubicBezTo>
                  <a:cubicBezTo>
                    <a:pt x="42" y="132"/>
                    <a:pt x="37" y="135"/>
                    <a:pt x="43" y="134"/>
                  </a:cubicBezTo>
                  <a:cubicBezTo>
                    <a:pt x="48" y="134"/>
                    <a:pt x="35" y="129"/>
                    <a:pt x="40" y="128"/>
                  </a:cubicBezTo>
                  <a:cubicBezTo>
                    <a:pt x="45" y="126"/>
                    <a:pt x="40" y="126"/>
                    <a:pt x="43" y="124"/>
                  </a:cubicBezTo>
                  <a:cubicBezTo>
                    <a:pt x="46" y="121"/>
                    <a:pt x="45" y="124"/>
                    <a:pt x="49" y="124"/>
                  </a:cubicBezTo>
                  <a:cubicBezTo>
                    <a:pt x="52" y="123"/>
                    <a:pt x="60" y="126"/>
                    <a:pt x="55" y="123"/>
                  </a:cubicBezTo>
                  <a:cubicBezTo>
                    <a:pt x="52" y="120"/>
                    <a:pt x="58" y="115"/>
                    <a:pt x="57" y="112"/>
                  </a:cubicBezTo>
                  <a:cubicBezTo>
                    <a:pt x="55" y="110"/>
                    <a:pt x="57" y="109"/>
                    <a:pt x="57" y="107"/>
                  </a:cubicBezTo>
                  <a:cubicBezTo>
                    <a:pt x="55" y="106"/>
                    <a:pt x="52" y="104"/>
                    <a:pt x="51" y="106"/>
                  </a:cubicBezTo>
                  <a:cubicBezTo>
                    <a:pt x="49" y="109"/>
                    <a:pt x="49" y="107"/>
                    <a:pt x="45" y="106"/>
                  </a:cubicBezTo>
                  <a:cubicBezTo>
                    <a:pt x="42" y="103"/>
                    <a:pt x="39" y="104"/>
                    <a:pt x="32" y="109"/>
                  </a:cubicBezTo>
                  <a:cubicBezTo>
                    <a:pt x="28" y="114"/>
                    <a:pt x="28" y="109"/>
                    <a:pt x="25" y="112"/>
                  </a:cubicBezTo>
                  <a:cubicBezTo>
                    <a:pt x="23" y="117"/>
                    <a:pt x="22" y="115"/>
                    <a:pt x="22" y="117"/>
                  </a:cubicBezTo>
                  <a:cubicBezTo>
                    <a:pt x="22" y="115"/>
                    <a:pt x="22" y="117"/>
                    <a:pt x="23" y="112"/>
                  </a:cubicBezTo>
                  <a:cubicBezTo>
                    <a:pt x="16" y="107"/>
                    <a:pt x="28" y="110"/>
                    <a:pt x="20" y="103"/>
                  </a:cubicBezTo>
                  <a:cubicBezTo>
                    <a:pt x="14" y="95"/>
                    <a:pt x="14" y="95"/>
                    <a:pt x="11" y="96"/>
                  </a:cubicBezTo>
                  <a:cubicBezTo>
                    <a:pt x="8" y="96"/>
                    <a:pt x="11" y="92"/>
                    <a:pt x="7" y="89"/>
                  </a:cubicBezTo>
                  <a:cubicBezTo>
                    <a:pt x="0" y="87"/>
                    <a:pt x="10" y="81"/>
                    <a:pt x="7" y="76"/>
                  </a:cubicBezTo>
                  <a:cubicBezTo>
                    <a:pt x="3" y="73"/>
                    <a:pt x="11" y="62"/>
                    <a:pt x="14" y="65"/>
                  </a:cubicBezTo>
                  <a:cubicBezTo>
                    <a:pt x="20" y="75"/>
                    <a:pt x="22" y="72"/>
                    <a:pt x="22" y="65"/>
                  </a:cubicBezTo>
                  <a:cubicBezTo>
                    <a:pt x="22" y="59"/>
                    <a:pt x="32" y="56"/>
                    <a:pt x="37" y="51"/>
                  </a:cubicBezTo>
                  <a:cubicBezTo>
                    <a:pt x="40" y="45"/>
                    <a:pt x="42" y="54"/>
                    <a:pt x="46" y="50"/>
                  </a:cubicBezTo>
                  <a:cubicBezTo>
                    <a:pt x="52" y="47"/>
                    <a:pt x="51" y="51"/>
                    <a:pt x="58" y="53"/>
                  </a:cubicBezTo>
                  <a:cubicBezTo>
                    <a:pt x="66" y="53"/>
                    <a:pt x="74" y="67"/>
                    <a:pt x="80" y="62"/>
                  </a:cubicBezTo>
                  <a:cubicBezTo>
                    <a:pt x="83" y="57"/>
                    <a:pt x="84" y="54"/>
                    <a:pt x="89" y="57"/>
                  </a:cubicBezTo>
                  <a:cubicBezTo>
                    <a:pt x="93" y="61"/>
                    <a:pt x="93" y="53"/>
                    <a:pt x="103" y="61"/>
                  </a:cubicBezTo>
                  <a:cubicBezTo>
                    <a:pt x="112" y="67"/>
                    <a:pt x="107" y="56"/>
                    <a:pt x="113" y="61"/>
                  </a:cubicBezTo>
                  <a:cubicBezTo>
                    <a:pt x="121" y="65"/>
                    <a:pt x="128" y="54"/>
                    <a:pt x="119" y="51"/>
                  </a:cubicBezTo>
                  <a:cubicBezTo>
                    <a:pt x="103" y="44"/>
                    <a:pt x="124" y="45"/>
                    <a:pt x="118" y="39"/>
                  </a:cubicBezTo>
                  <a:cubicBezTo>
                    <a:pt x="112" y="34"/>
                    <a:pt x="133" y="34"/>
                    <a:pt x="125" y="31"/>
                  </a:cubicBezTo>
                  <a:cubicBezTo>
                    <a:pt x="118" y="28"/>
                    <a:pt x="115" y="20"/>
                    <a:pt x="124" y="20"/>
                  </a:cubicBezTo>
                  <a:cubicBezTo>
                    <a:pt x="133" y="20"/>
                    <a:pt x="163" y="14"/>
                    <a:pt x="171" y="9"/>
                  </a:cubicBezTo>
                  <a:cubicBezTo>
                    <a:pt x="180" y="6"/>
                    <a:pt x="182" y="0"/>
                    <a:pt x="188" y="5"/>
                  </a:cubicBezTo>
                  <a:cubicBezTo>
                    <a:pt x="193" y="8"/>
                    <a:pt x="196" y="0"/>
                    <a:pt x="199" y="11"/>
                  </a:cubicBezTo>
                  <a:cubicBezTo>
                    <a:pt x="202" y="23"/>
                    <a:pt x="206" y="15"/>
                    <a:pt x="212" y="19"/>
                  </a:cubicBezTo>
                  <a:cubicBezTo>
                    <a:pt x="218" y="22"/>
                    <a:pt x="223" y="19"/>
                    <a:pt x="218" y="23"/>
                  </a:cubicBezTo>
                  <a:cubicBezTo>
                    <a:pt x="214" y="28"/>
                    <a:pt x="223" y="28"/>
                    <a:pt x="235" y="20"/>
                  </a:cubicBezTo>
                  <a:cubicBezTo>
                    <a:pt x="247" y="11"/>
                    <a:pt x="246" y="17"/>
                    <a:pt x="243" y="20"/>
                  </a:cubicBezTo>
                  <a:cubicBezTo>
                    <a:pt x="240" y="23"/>
                    <a:pt x="252" y="25"/>
                    <a:pt x="263" y="45"/>
                  </a:cubicBezTo>
                  <a:cubicBezTo>
                    <a:pt x="276" y="75"/>
                    <a:pt x="270" y="48"/>
                    <a:pt x="279" y="56"/>
                  </a:cubicBezTo>
                  <a:cubicBezTo>
                    <a:pt x="290" y="65"/>
                    <a:pt x="295" y="53"/>
                    <a:pt x="304" y="62"/>
                  </a:cubicBezTo>
                  <a:cubicBezTo>
                    <a:pt x="311" y="73"/>
                    <a:pt x="314" y="79"/>
                    <a:pt x="321" y="73"/>
                  </a:cubicBezTo>
                  <a:cubicBezTo>
                    <a:pt x="328" y="68"/>
                    <a:pt x="321" y="75"/>
                    <a:pt x="328" y="81"/>
                  </a:cubicBezTo>
                  <a:cubicBezTo>
                    <a:pt x="319" y="79"/>
                    <a:pt x="328" y="86"/>
                    <a:pt x="321" y="87"/>
                  </a:cubicBezTo>
                  <a:cubicBezTo>
                    <a:pt x="311" y="90"/>
                    <a:pt x="313" y="96"/>
                    <a:pt x="314" y="100"/>
                  </a:cubicBezTo>
                  <a:cubicBezTo>
                    <a:pt x="316" y="103"/>
                    <a:pt x="314" y="104"/>
                    <a:pt x="310" y="106"/>
                  </a:cubicBezTo>
                  <a:cubicBezTo>
                    <a:pt x="307" y="107"/>
                    <a:pt x="308" y="104"/>
                    <a:pt x="304" y="106"/>
                  </a:cubicBezTo>
                  <a:cubicBezTo>
                    <a:pt x="299" y="106"/>
                    <a:pt x="295" y="100"/>
                    <a:pt x="293" y="104"/>
                  </a:cubicBezTo>
                  <a:cubicBezTo>
                    <a:pt x="293" y="107"/>
                    <a:pt x="292" y="117"/>
                    <a:pt x="289" y="120"/>
                  </a:cubicBezTo>
                  <a:cubicBezTo>
                    <a:pt x="287" y="123"/>
                    <a:pt x="292" y="121"/>
                    <a:pt x="292" y="124"/>
                  </a:cubicBezTo>
                  <a:cubicBezTo>
                    <a:pt x="290" y="128"/>
                    <a:pt x="287" y="126"/>
                    <a:pt x="284" y="124"/>
                  </a:cubicBezTo>
                  <a:cubicBezTo>
                    <a:pt x="282" y="124"/>
                    <a:pt x="276" y="126"/>
                    <a:pt x="272" y="128"/>
                  </a:cubicBezTo>
                  <a:cubicBezTo>
                    <a:pt x="264" y="129"/>
                    <a:pt x="275" y="129"/>
                    <a:pt x="273" y="132"/>
                  </a:cubicBezTo>
                  <a:cubicBezTo>
                    <a:pt x="272" y="135"/>
                    <a:pt x="279" y="148"/>
                    <a:pt x="275" y="149"/>
                  </a:cubicBezTo>
                  <a:cubicBezTo>
                    <a:pt x="272" y="151"/>
                    <a:pt x="276" y="153"/>
                    <a:pt x="273" y="153"/>
                  </a:cubicBezTo>
                  <a:cubicBezTo>
                    <a:pt x="270" y="154"/>
                    <a:pt x="273" y="159"/>
                    <a:pt x="272" y="160"/>
                  </a:cubicBezTo>
                  <a:cubicBezTo>
                    <a:pt x="269" y="156"/>
                    <a:pt x="266" y="159"/>
                    <a:pt x="264" y="156"/>
                  </a:cubicBezTo>
                  <a:cubicBezTo>
                    <a:pt x="264" y="153"/>
                    <a:pt x="258" y="153"/>
                    <a:pt x="247" y="153"/>
                  </a:cubicBezTo>
                  <a:cubicBezTo>
                    <a:pt x="235" y="151"/>
                    <a:pt x="235" y="154"/>
                    <a:pt x="232" y="153"/>
                  </a:cubicBezTo>
                  <a:cubicBezTo>
                    <a:pt x="231" y="151"/>
                    <a:pt x="226" y="148"/>
                    <a:pt x="221" y="149"/>
                  </a:cubicBezTo>
                  <a:cubicBezTo>
                    <a:pt x="215" y="151"/>
                    <a:pt x="220" y="159"/>
                    <a:pt x="217" y="157"/>
                  </a:cubicBezTo>
                  <a:cubicBezTo>
                    <a:pt x="214" y="156"/>
                    <a:pt x="208" y="153"/>
                    <a:pt x="203" y="153"/>
                  </a:cubicBezTo>
                  <a:cubicBezTo>
                    <a:pt x="199" y="154"/>
                    <a:pt x="199" y="157"/>
                    <a:pt x="199" y="159"/>
                  </a:cubicBezTo>
                </a:path>
              </a:pathLst>
            </a:custGeom>
            <a:grpFill/>
            <a:ln w="6350" cmpd="sng">
              <a:solidFill>
                <a:schemeClr val="bg1"/>
              </a:solidFill>
              <a:round/>
              <a:headEnd/>
              <a:tailEnd/>
            </a:ln>
          </p:spPr>
          <p:txBody>
            <a:bodyPr/>
            <a:lstStyle/>
            <a:p>
              <a:endParaRPr lang="en-GB"/>
            </a:p>
          </p:txBody>
        </p:sp>
        <p:sp>
          <p:nvSpPr>
            <p:cNvPr id="251" name="Freeform 199">
              <a:extLst>
                <a:ext uri="{FF2B5EF4-FFF2-40B4-BE49-F238E27FC236}">
                  <a16:creationId xmlns:a16="http://schemas.microsoft.com/office/drawing/2014/main" id="{37DE67FD-B053-FD06-8C4E-CB55D98FBD18}"/>
                </a:ext>
              </a:extLst>
            </p:cNvPr>
            <p:cNvSpPr>
              <a:spLocks noGrp="1" noRot="1" noMove="1" noResize="1" noEditPoints="1" noAdjustHandles="1" noChangeArrowheads="1" noChangeShapeType="1"/>
            </p:cNvSpPr>
            <p:nvPr/>
          </p:nvSpPr>
          <p:spPr bwMode="auto">
            <a:xfrm>
              <a:off x="5434917" y="2682386"/>
              <a:ext cx="298861" cy="448284"/>
            </a:xfrm>
            <a:custGeom>
              <a:avLst/>
              <a:gdLst/>
              <a:ahLst/>
              <a:cxnLst>
                <a:cxn ang="0">
                  <a:pos x="12" y="13"/>
                </a:cxn>
                <a:cxn ang="0">
                  <a:pos x="24" y="21"/>
                </a:cxn>
                <a:cxn ang="0">
                  <a:pos x="35" y="19"/>
                </a:cxn>
                <a:cxn ang="0">
                  <a:pos x="44" y="21"/>
                </a:cxn>
                <a:cxn ang="0">
                  <a:pos x="50" y="10"/>
                </a:cxn>
                <a:cxn ang="0">
                  <a:pos x="62" y="2"/>
                </a:cxn>
                <a:cxn ang="0">
                  <a:pos x="77" y="10"/>
                </a:cxn>
                <a:cxn ang="0">
                  <a:pos x="73" y="19"/>
                </a:cxn>
                <a:cxn ang="0">
                  <a:pos x="79" y="31"/>
                </a:cxn>
                <a:cxn ang="0">
                  <a:pos x="76" y="49"/>
                </a:cxn>
                <a:cxn ang="0">
                  <a:pos x="80" y="66"/>
                </a:cxn>
                <a:cxn ang="0">
                  <a:pos x="80" y="70"/>
                </a:cxn>
                <a:cxn ang="0">
                  <a:pos x="83" y="78"/>
                </a:cxn>
                <a:cxn ang="0">
                  <a:pos x="88" y="86"/>
                </a:cxn>
                <a:cxn ang="0">
                  <a:pos x="93" y="99"/>
                </a:cxn>
                <a:cxn ang="0">
                  <a:pos x="79" y="120"/>
                </a:cxn>
                <a:cxn ang="0">
                  <a:pos x="56" y="134"/>
                </a:cxn>
                <a:cxn ang="0">
                  <a:pos x="44" y="138"/>
                </a:cxn>
                <a:cxn ang="0">
                  <a:pos x="27" y="141"/>
                </a:cxn>
                <a:cxn ang="0">
                  <a:pos x="22" y="138"/>
                </a:cxn>
                <a:cxn ang="0">
                  <a:pos x="13" y="128"/>
                </a:cxn>
                <a:cxn ang="0">
                  <a:pos x="15" y="117"/>
                </a:cxn>
                <a:cxn ang="0">
                  <a:pos x="15" y="99"/>
                </a:cxn>
                <a:cxn ang="0">
                  <a:pos x="21" y="94"/>
                </a:cxn>
                <a:cxn ang="0">
                  <a:pos x="29" y="88"/>
                </a:cxn>
                <a:cxn ang="0">
                  <a:pos x="41" y="75"/>
                </a:cxn>
                <a:cxn ang="0">
                  <a:pos x="45" y="70"/>
                </a:cxn>
                <a:cxn ang="0">
                  <a:pos x="36" y="63"/>
                </a:cxn>
                <a:cxn ang="0">
                  <a:pos x="35" y="49"/>
                </a:cxn>
                <a:cxn ang="0">
                  <a:pos x="33" y="39"/>
                </a:cxn>
                <a:cxn ang="0">
                  <a:pos x="30" y="35"/>
                </a:cxn>
                <a:cxn ang="0">
                  <a:pos x="29" y="28"/>
                </a:cxn>
                <a:cxn ang="0">
                  <a:pos x="12" y="19"/>
                </a:cxn>
                <a:cxn ang="0">
                  <a:pos x="12" y="16"/>
                </a:cxn>
                <a:cxn ang="0">
                  <a:pos x="21" y="138"/>
                </a:cxn>
                <a:cxn ang="0">
                  <a:pos x="18" y="136"/>
                </a:cxn>
                <a:cxn ang="0">
                  <a:pos x="18" y="136"/>
                </a:cxn>
                <a:cxn ang="0">
                  <a:pos x="16" y="139"/>
                </a:cxn>
                <a:cxn ang="0">
                  <a:pos x="18" y="139"/>
                </a:cxn>
                <a:cxn ang="0">
                  <a:pos x="18" y="139"/>
                </a:cxn>
                <a:cxn ang="0">
                  <a:pos x="18" y="138"/>
                </a:cxn>
                <a:cxn ang="0">
                  <a:pos x="4" y="141"/>
                </a:cxn>
                <a:cxn ang="0">
                  <a:pos x="4" y="141"/>
                </a:cxn>
                <a:cxn ang="0">
                  <a:pos x="4" y="138"/>
                </a:cxn>
                <a:cxn ang="0">
                  <a:pos x="3" y="136"/>
                </a:cxn>
                <a:cxn ang="0">
                  <a:pos x="1" y="136"/>
                </a:cxn>
                <a:cxn ang="0">
                  <a:pos x="0" y="138"/>
                </a:cxn>
                <a:cxn ang="0">
                  <a:pos x="3" y="139"/>
                </a:cxn>
                <a:cxn ang="0">
                  <a:pos x="41" y="72"/>
                </a:cxn>
                <a:cxn ang="0">
                  <a:pos x="44" y="74"/>
                </a:cxn>
                <a:cxn ang="0">
                  <a:pos x="13" y="97"/>
                </a:cxn>
                <a:cxn ang="0">
                  <a:pos x="15" y="97"/>
                </a:cxn>
              </a:cxnLst>
              <a:rect l="0" t="0" r="r" b="b"/>
              <a:pathLst>
                <a:path w="96" h="144">
                  <a:moveTo>
                    <a:pt x="12" y="16"/>
                  </a:moveTo>
                  <a:cubicBezTo>
                    <a:pt x="12" y="16"/>
                    <a:pt x="10" y="14"/>
                    <a:pt x="12" y="13"/>
                  </a:cubicBezTo>
                  <a:cubicBezTo>
                    <a:pt x="15" y="11"/>
                    <a:pt x="18" y="14"/>
                    <a:pt x="21" y="17"/>
                  </a:cubicBezTo>
                  <a:cubicBezTo>
                    <a:pt x="24" y="21"/>
                    <a:pt x="19" y="21"/>
                    <a:pt x="24" y="21"/>
                  </a:cubicBezTo>
                  <a:cubicBezTo>
                    <a:pt x="30" y="21"/>
                    <a:pt x="27" y="22"/>
                    <a:pt x="30" y="22"/>
                  </a:cubicBezTo>
                  <a:cubicBezTo>
                    <a:pt x="35" y="21"/>
                    <a:pt x="33" y="19"/>
                    <a:pt x="35" y="19"/>
                  </a:cubicBezTo>
                  <a:cubicBezTo>
                    <a:pt x="36" y="21"/>
                    <a:pt x="39" y="21"/>
                    <a:pt x="42" y="24"/>
                  </a:cubicBezTo>
                  <a:cubicBezTo>
                    <a:pt x="42" y="22"/>
                    <a:pt x="44" y="24"/>
                    <a:pt x="44" y="21"/>
                  </a:cubicBezTo>
                  <a:cubicBezTo>
                    <a:pt x="45" y="17"/>
                    <a:pt x="51" y="19"/>
                    <a:pt x="48" y="16"/>
                  </a:cubicBezTo>
                  <a:cubicBezTo>
                    <a:pt x="47" y="13"/>
                    <a:pt x="50" y="13"/>
                    <a:pt x="50" y="10"/>
                  </a:cubicBezTo>
                  <a:cubicBezTo>
                    <a:pt x="50" y="8"/>
                    <a:pt x="51" y="5"/>
                    <a:pt x="54" y="3"/>
                  </a:cubicBezTo>
                  <a:cubicBezTo>
                    <a:pt x="58" y="2"/>
                    <a:pt x="56" y="5"/>
                    <a:pt x="62" y="2"/>
                  </a:cubicBezTo>
                  <a:cubicBezTo>
                    <a:pt x="65" y="0"/>
                    <a:pt x="65" y="0"/>
                    <a:pt x="67" y="3"/>
                  </a:cubicBezTo>
                  <a:cubicBezTo>
                    <a:pt x="68" y="5"/>
                    <a:pt x="76" y="6"/>
                    <a:pt x="77" y="10"/>
                  </a:cubicBezTo>
                  <a:cubicBezTo>
                    <a:pt x="77" y="11"/>
                    <a:pt x="70" y="14"/>
                    <a:pt x="74" y="16"/>
                  </a:cubicBezTo>
                  <a:cubicBezTo>
                    <a:pt x="67" y="21"/>
                    <a:pt x="73" y="17"/>
                    <a:pt x="73" y="19"/>
                  </a:cubicBezTo>
                  <a:cubicBezTo>
                    <a:pt x="74" y="22"/>
                    <a:pt x="70" y="21"/>
                    <a:pt x="71" y="25"/>
                  </a:cubicBezTo>
                  <a:cubicBezTo>
                    <a:pt x="73" y="33"/>
                    <a:pt x="76" y="27"/>
                    <a:pt x="79" y="31"/>
                  </a:cubicBezTo>
                  <a:cubicBezTo>
                    <a:pt x="82" y="36"/>
                    <a:pt x="85" y="35"/>
                    <a:pt x="82" y="38"/>
                  </a:cubicBezTo>
                  <a:cubicBezTo>
                    <a:pt x="79" y="41"/>
                    <a:pt x="73" y="46"/>
                    <a:pt x="76" y="49"/>
                  </a:cubicBezTo>
                  <a:cubicBezTo>
                    <a:pt x="79" y="50"/>
                    <a:pt x="85" y="64"/>
                    <a:pt x="83" y="64"/>
                  </a:cubicBezTo>
                  <a:cubicBezTo>
                    <a:pt x="80" y="64"/>
                    <a:pt x="80" y="64"/>
                    <a:pt x="80" y="66"/>
                  </a:cubicBezTo>
                  <a:cubicBezTo>
                    <a:pt x="82" y="66"/>
                    <a:pt x="80" y="66"/>
                    <a:pt x="80" y="67"/>
                  </a:cubicBezTo>
                  <a:cubicBezTo>
                    <a:pt x="80" y="70"/>
                    <a:pt x="79" y="69"/>
                    <a:pt x="80" y="70"/>
                  </a:cubicBezTo>
                  <a:cubicBezTo>
                    <a:pt x="83" y="72"/>
                    <a:pt x="79" y="72"/>
                    <a:pt x="79" y="74"/>
                  </a:cubicBezTo>
                  <a:cubicBezTo>
                    <a:pt x="80" y="77"/>
                    <a:pt x="86" y="77"/>
                    <a:pt x="83" y="78"/>
                  </a:cubicBezTo>
                  <a:cubicBezTo>
                    <a:pt x="82" y="80"/>
                    <a:pt x="83" y="80"/>
                    <a:pt x="83" y="81"/>
                  </a:cubicBezTo>
                  <a:cubicBezTo>
                    <a:pt x="82" y="83"/>
                    <a:pt x="88" y="83"/>
                    <a:pt x="88" y="86"/>
                  </a:cubicBezTo>
                  <a:cubicBezTo>
                    <a:pt x="86" y="89"/>
                    <a:pt x="80" y="89"/>
                    <a:pt x="83" y="92"/>
                  </a:cubicBezTo>
                  <a:cubicBezTo>
                    <a:pt x="86" y="94"/>
                    <a:pt x="91" y="95"/>
                    <a:pt x="93" y="99"/>
                  </a:cubicBezTo>
                  <a:cubicBezTo>
                    <a:pt x="94" y="102"/>
                    <a:pt x="96" y="100"/>
                    <a:pt x="94" y="103"/>
                  </a:cubicBezTo>
                  <a:cubicBezTo>
                    <a:pt x="93" y="106"/>
                    <a:pt x="88" y="113"/>
                    <a:pt x="79" y="120"/>
                  </a:cubicBezTo>
                  <a:cubicBezTo>
                    <a:pt x="71" y="128"/>
                    <a:pt x="68" y="130"/>
                    <a:pt x="65" y="133"/>
                  </a:cubicBezTo>
                  <a:cubicBezTo>
                    <a:pt x="61" y="136"/>
                    <a:pt x="61" y="133"/>
                    <a:pt x="56" y="134"/>
                  </a:cubicBezTo>
                  <a:cubicBezTo>
                    <a:pt x="51" y="138"/>
                    <a:pt x="53" y="133"/>
                    <a:pt x="51" y="136"/>
                  </a:cubicBezTo>
                  <a:cubicBezTo>
                    <a:pt x="48" y="139"/>
                    <a:pt x="50" y="134"/>
                    <a:pt x="44" y="138"/>
                  </a:cubicBezTo>
                  <a:cubicBezTo>
                    <a:pt x="35" y="142"/>
                    <a:pt x="33" y="141"/>
                    <a:pt x="30" y="142"/>
                  </a:cubicBezTo>
                  <a:cubicBezTo>
                    <a:pt x="25" y="144"/>
                    <a:pt x="25" y="144"/>
                    <a:pt x="27" y="141"/>
                  </a:cubicBezTo>
                  <a:cubicBezTo>
                    <a:pt x="29" y="139"/>
                    <a:pt x="27" y="138"/>
                    <a:pt x="25" y="141"/>
                  </a:cubicBezTo>
                  <a:cubicBezTo>
                    <a:pt x="22" y="142"/>
                    <a:pt x="22" y="139"/>
                    <a:pt x="22" y="138"/>
                  </a:cubicBezTo>
                  <a:cubicBezTo>
                    <a:pt x="24" y="134"/>
                    <a:pt x="21" y="134"/>
                    <a:pt x="16" y="134"/>
                  </a:cubicBezTo>
                  <a:cubicBezTo>
                    <a:pt x="12" y="133"/>
                    <a:pt x="13" y="133"/>
                    <a:pt x="13" y="128"/>
                  </a:cubicBezTo>
                  <a:cubicBezTo>
                    <a:pt x="15" y="125"/>
                    <a:pt x="15" y="124"/>
                    <a:pt x="15" y="122"/>
                  </a:cubicBezTo>
                  <a:cubicBezTo>
                    <a:pt x="13" y="119"/>
                    <a:pt x="18" y="120"/>
                    <a:pt x="15" y="117"/>
                  </a:cubicBezTo>
                  <a:cubicBezTo>
                    <a:pt x="10" y="111"/>
                    <a:pt x="16" y="114"/>
                    <a:pt x="13" y="110"/>
                  </a:cubicBezTo>
                  <a:cubicBezTo>
                    <a:pt x="10" y="103"/>
                    <a:pt x="15" y="102"/>
                    <a:pt x="15" y="99"/>
                  </a:cubicBezTo>
                  <a:cubicBezTo>
                    <a:pt x="15" y="97"/>
                    <a:pt x="18" y="100"/>
                    <a:pt x="19" y="99"/>
                  </a:cubicBezTo>
                  <a:cubicBezTo>
                    <a:pt x="22" y="97"/>
                    <a:pt x="19" y="94"/>
                    <a:pt x="21" y="94"/>
                  </a:cubicBezTo>
                  <a:cubicBezTo>
                    <a:pt x="22" y="94"/>
                    <a:pt x="22" y="91"/>
                    <a:pt x="25" y="92"/>
                  </a:cubicBezTo>
                  <a:cubicBezTo>
                    <a:pt x="27" y="92"/>
                    <a:pt x="25" y="89"/>
                    <a:pt x="29" y="88"/>
                  </a:cubicBezTo>
                  <a:cubicBezTo>
                    <a:pt x="32" y="88"/>
                    <a:pt x="27" y="88"/>
                    <a:pt x="33" y="85"/>
                  </a:cubicBezTo>
                  <a:cubicBezTo>
                    <a:pt x="39" y="80"/>
                    <a:pt x="38" y="77"/>
                    <a:pt x="41" y="75"/>
                  </a:cubicBezTo>
                  <a:cubicBezTo>
                    <a:pt x="45" y="74"/>
                    <a:pt x="45" y="75"/>
                    <a:pt x="45" y="74"/>
                  </a:cubicBezTo>
                  <a:cubicBezTo>
                    <a:pt x="47" y="72"/>
                    <a:pt x="44" y="74"/>
                    <a:pt x="45" y="70"/>
                  </a:cubicBezTo>
                  <a:cubicBezTo>
                    <a:pt x="45" y="67"/>
                    <a:pt x="47" y="66"/>
                    <a:pt x="42" y="64"/>
                  </a:cubicBezTo>
                  <a:cubicBezTo>
                    <a:pt x="38" y="64"/>
                    <a:pt x="41" y="63"/>
                    <a:pt x="36" y="63"/>
                  </a:cubicBezTo>
                  <a:cubicBezTo>
                    <a:pt x="36" y="58"/>
                    <a:pt x="30" y="56"/>
                    <a:pt x="33" y="53"/>
                  </a:cubicBezTo>
                  <a:cubicBezTo>
                    <a:pt x="35" y="50"/>
                    <a:pt x="33" y="50"/>
                    <a:pt x="35" y="49"/>
                  </a:cubicBezTo>
                  <a:cubicBezTo>
                    <a:pt x="36" y="47"/>
                    <a:pt x="32" y="46"/>
                    <a:pt x="32" y="44"/>
                  </a:cubicBezTo>
                  <a:cubicBezTo>
                    <a:pt x="32" y="41"/>
                    <a:pt x="33" y="41"/>
                    <a:pt x="33" y="39"/>
                  </a:cubicBezTo>
                  <a:cubicBezTo>
                    <a:pt x="33" y="38"/>
                    <a:pt x="30" y="41"/>
                    <a:pt x="30" y="39"/>
                  </a:cubicBezTo>
                  <a:cubicBezTo>
                    <a:pt x="30" y="38"/>
                    <a:pt x="32" y="39"/>
                    <a:pt x="30" y="35"/>
                  </a:cubicBezTo>
                  <a:cubicBezTo>
                    <a:pt x="30" y="31"/>
                    <a:pt x="35" y="35"/>
                    <a:pt x="30" y="30"/>
                  </a:cubicBezTo>
                  <a:cubicBezTo>
                    <a:pt x="27" y="28"/>
                    <a:pt x="29" y="30"/>
                    <a:pt x="29" y="28"/>
                  </a:cubicBezTo>
                  <a:cubicBezTo>
                    <a:pt x="29" y="27"/>
                    <a:pt x="25" y="25"/>
                    <a:pt x="22" y="25"/>
                  </a:cubicBezTo>
                  <a:cubicBezTo>
                    <a:pt x="19" y="25"/>
                    <a:pt x="15" y="22"/>
                    <a:pt x="12" y="19"/>
                  </a:cubicBezTo>
                  <a:cubicBezTo>
                    <a:pt x="7" y="17"/>
                    <a:pt x="12" y="17"/>
                    <a:pt x="9" y="16"/>
                  </a:cubicBezTo>
                  <a:cubicBezTo>
                    <a:pt x="9" y="14"/>
                    <a:pt x="12" y="17"/>
                    <a:pt x="12" y="16"/>
                  </a:cubicBezTo>
                  <a:close/>
                  <a:moveTo>
                    <a:pt x="19" y="136"/>
                  </a:moveTo>
                  <a:cubicBezTo>
                    <a:pt x="19" y="136"/>
                    <a:pt x="21" y="136"/>
                    <a:pt x="21" y="138"/>
                  </a:cubicBezTo>
                  <a:cubicBezTo>
                    <a:pt x="21" y="138"/>
                    <a:pt x="19" y="138"/>
                    <a:pt x="19" y="136"/>
                  </a:cubicBezTo>
                  <a:close/>
                  <a:moveTo>
                    <a:pt x="18" y="136"/>
                  </a:moveTo>
                  <a:cubicBezTo>
                    <a:pt x="18" y="136"/>
                    <a:pt x="16" y="134"/>
                    <a:pt x="18" y="134"/>
                  </a:cubicBezTo>
                  <a:cubicBezTo>
                    <a:pt x="18" y="134"/>
                    <a:pt x="19" y="136"/>
                    <a:pt x="18" y="136"/>
                  </a:cubicBezTo>
                  <a:close/>
                  <a:moveTo>
                    <a:pt x="15" y="139"/>
                  </a:moveTo>
                  <a:cubicBezTo>
                    <a:pt x="15" y="138"/>
                    <a:pt x="16" y="138"/>
                    <a:pt x="16" y="139"/>
                  </a:cubicBezTo>
                  <a:cubicBezTo>
                    <a:pt x="15" y="139"/>
                    <a:pt x="15" y="139"/>
                    <a:pt x="15" y="139"/>
                  </a:cubicBezTo>
                  <a:close/>
                  <a:moveTo>
                    <a:pt x="18" y="139"/>
                  </a:moveTo>
                  <a:cubicBezTo>
                    <a:pt x="18" y="138"/>
                    <a:pt x="19" y="138"/>
                    <a:pt x="19" y="138"/>
                  </a:cubicBezTo>
                  <a:cubicBezTo>
                    <a:pt x="19" y="139"/>
                    <a:pt x="19" y="139"/>
                    <a:pt x="18" y="139"/>
                  </a:cubicBezTo>
                  <a:close/>
                  <a:moveTo>
                    <a:pt x="16" y="139"/>
                  </a:moveTo>
                  <a:cubicBezTo>
                    <a:pt x="16" y="138"/>
                    <a:pt x="18" y="138"/>
                    <a:pt x="18" y="138"/>
                  </a:cubicBezTo>
                  <a:cubicBezTo>
                    <a:pt x="18" y="139"/>
                    <a:pt x="16" y="139"/>
                    <a:pt x="16" y="139"/>
                  </a:cubicBezTo>
                  <a:close/>
                  <a:moveTo>
                    <a:pt x="4" y="141"/>
                  </a:moveTo>
                  <a:cubicBezTo>
                    <a:pt x="4" y="141"/>
                    <a:pt x="3" y="139"/>
                    <a:pt x="4" y="139"/>
                  </a:cubicBezTo>
                  <a:cubicBezTo>
                    <a:pt x="4" y="139"/>
                    <a:pt x="6" y="141"/>
                    <a:pt x="4" y="141"/>
                  </a:cubicBezTo>
                  <a:close/>
                  <a:moveTo>
                    <a:pt x="3" y="139"/>
                  </a:moveTo>
                  <a:cubicBezTo>
                    <a:pt x="4" y="139"/>
                    <a:pt x="3" y="138"/>
                    <a:pt x="4" y="138"/>
                  </a:cubicBezTo>
                  <a:cubicBezTo>
                    <a:pt x="4" y="138"/>
                    <a:pt x="4" y="139"/>
                    <a:pt x="6" y="138"/>
                  </a:cubicBezTo>
                  <a:cubicBezTo>
                    <a:pt x="6" y="136"/>
                    <a:pt x="6" y="136"/>
                    <a:pt x="3" y="136"/>
                  </a:cubicBezTo>
                  <a:cubicBezTo>
                    <a:pt x="0" y="134"/>
                    <a:pt x="3" y="136"/>
                    <a:pt x="3" y="138"/>
                  </a:cubicBezTo>
                  <a:cubicBezTo>
                    <a:pt x="1" y="139"/>
                    <a:pt x="1" y="136"/>
                    <a:pt x="1" y="136"/>
                  </a:cubicBezTo>
                  <a:cubicBezTo>
                    <a:pt x="1" y="138"/>
                    <a:pt x="0" y="138"/>
                    <a:pt x="0" y="138"/>
                  </a:cubicBezTo>
                  <a:cubicBezTo>
                    <a:pt x="0" y="139"/>
                    <a:pt x="0" y="138"/>
                    <a:pt x="0" y="138"/>
                  </a:cubicBezTo>
                  <a:cubicBezTo>
                    <a:pt x="1" y="139"/>
                    <a:pt x="1" y="139"/>
                    <a:pt x="1" y="139"/>
                  </a:cubicBezTo>
                  <a:cubicBezTo>
                    <a:pt x="3" y="139"/>
                    <a:pt x="3" y="141"/>
                    <a:pt x="3" y="139"/>
                  </a:cubicBezTo>
                  <a:close/>
                  <a:moveTo>
                    <a:pt x="44" y="74"/>
                  </a:moveTo>
                  <a:cubicBezTo>
                    <a:pt x="45" y="72"/>
                    <a:pt x="44" y="72"/>
                    <a:pt x="41" y="72"/>
                  </a:cubicBezTo>
                  <a:cubicBezTo>
                    <a:pt x="39" y="72"/>
                    <a:pt x="39" y="74"/>
                    <a:pt x="41" y="74"/>
                  </a:cubicBezTo>
                  <a:cubicBezTo>
                    <a:pt x="42" y="74"/>
                    <a:pt x="42" y="74"/>
                    <a:pt x="44" y="74"/>
                  </a:cubicBezTo>
                  <a:close/>
                  <a:moveTo>
                    <a:pt x="15" y="97"/>
                  </a:moveTo>
                  <a:cubicBezTo>
                    <a:pt x="13" y="97"/>
                    <a:pt x="13" y="97"/>
                    <a:pt x="13" y="97"/>
                  </a:cubicBezTo>
                  <a:cubicBezTo>
                    <a:pt x="13" y="97"/>
                    <a:pt x="12" y="97"/>
                    <a:pt x="13" y="99"/>
                  </a:cubicBezTo>
                  <a:cubicBezTo>
                    <a:pt x="13" y="99"/>
                    <a:pt x="15" y="99"/>
                    <a:pt x="15" y="97"/>
                  </a:cubicBezTo>
                  <a:close/>
                </a:path>
              </a:pathLst>
            </a:custGeom>
            <a:grpFill/>
            <a:ln w="6350" cmpd="sng">
              <a:solidFill>
                <a:schemeClr val="bg1"/>
              </a:solidFill>
              <a:round/>
              <a:headEnd/>
              <a:tailEnd/>
            </a:ln>
          </p:spPr>
          <p:txBody>
            <a:bodyPr/>
            <a:lstStyle/>
            <a:p>
              <a:endParaRPr lang="en-GB"/>
            </a:p>
          </p:txBody>
        </p:sp>
        <p:sp>
          <p:nvSpPr>
            <p:cNvPr id="252" name="Freeform 200">
              <a:extLst>
                <a:ext uri="{FF2B5EF4-FFF2-40B4-BE49-F238E27FC236}">
                  <a16:creationId xmlns:a16="http://schemas.microsoft.com/office/drawing/2014/main" id="{CC7FC2C8-E8DD-B2F9-A6E0-A1C5EF5448A9}"/>
                </a:ext>
              </a:extLst>
            </p:cNvPr>
            <p:cNvSpPr>
              <a:spLocks noGrp="1" noRot="1" noMove="1" noResize="1" noEditPoints="1" noAdjustHandles="1" noChangeArrowheads="1" noChangeShapeType="1"/>
            </p:cNvSpPr>
            <p:nvPr/>
          </p:nvSpPr>
          <p:spPr bwMode="auto">
            <a:xfrm>
              <a:off x="5063750" y="2165013"/>
              <a:ext cx="660387" cy="1034748"/>
            </a:xfrm>
            <a:custGeom>
              <a:avLst/>
              <a:gdLst/>
              <a:ahLst/>
              <a:cxnLst>
                <a:cxn ang="0">
                  <a:pos x="58" y="30"/>
                </a:cxn>
                <a:cxn ang="0">
                  <a:pos x="93" y="31"/>
                </a:cxn>
                <a:cxn ang="0">
                  <a:pos x="111" y="45"/>
                </a:cxn>
                <a:cxn ang="0">
                  <a:pos x="56" y="40"/>
                </a:cxn>
                <a:cxn ang="0">
                  <a:pos x="149" y="42"/>
                </a:cxn>
                <a:cxn ang="0">
                  <a:pos x="172" y="9"/>
                </a:cxn>
                <a:cxn ang="0">
                  <a:pos x="108" y="13"/>
                </a:cxn>
                <a:cxn ang="0">
                  <a:pos x="201" y="172"/>
                </a:cxn>
                <a:cxn ang="0">
                  <a:pos x="198" y="159"/>
                </a:cxn>
                <a:cxn ang="0">
                  <a:pos x="184" y="152"/>
                </a:cxn>
                <a:cxn ang="0">
                  <a:pos x="167" y="162"/>
                </a:cxn>
                <a:cxn ang="0">
                  <a:pos x="160" y="154"/>
                </a:cxn>
                <a:cxn ang="0">
                  <a:pos x="146" y="166"/>
                </a:cxn>
                <a:cxn ang="0">
                  <a:pos x="135" y="169"/>
                </a:cxn>
                <a:cxn ang="0">
                  <a:pos x="120" y="172"/>
                </a:cxn>
                <a:cxn ang="0">
                  <a:pos x="106" y="180"/>
                </a:cxn>
                <a:cxn ang="0">
                  <a:pos x="91" y="194"/>
                </a:cxn>
                <a:cxn ang="0">
                  <a:pos x="80" y="200"/>
                </a:cxn>
                <a:cxn ang="0">
                  <a:pos x="87" y="210"/>
                </a:cxn>
                <a:cxn ang="0">
                  <a:pos x="67" y="219"/>
                </a:cxn>
                <a:cxn ang="0">
                  <a:pos x="64" y="233"/>
                </a:cxn>
                <a:cxn ang="0">
                  <a:pos x="56" y="245"/>
                </a:cxn>
                <a:cxn ang="0">
                  <a:pos x="50" y="256"/>
                </a:cxn>
                <a:cxn ang="0">
                  <a:pos x="38" y="258"/>
                </a:cxn>
                <a:cxn ang="0">
                  <a:pos x="15" y="272"/>
                </a:cxn>
                <a:cxn ang="0">
                  <a:pos x="4" y="283"/>
                </a:cxn>
                <a:cxn ang="0">
                  <a:pos x="6" y="292"/>
                </a:cxn>
                <a:cxn ang="0">
                  <a:pos x="12" y="303"/>
                </a:cxn>
                <a:cxn ang="0">
                  <a:pos x="7" y="320"/>
                </a:cxn>
                <a:cxn ang="0">
                  <a:pos x="36" y="323"/>
                </a:cxn>
                <a:cxn ang="0">
                  <a:pos x="50" y="317"/>
                </a:cxn>
                <a:cxn ang="0">
                  <a:pos x="62" y="286"/>
                </a:cxn>
                <a:cxn ang="0">
                  <a:pos x="79" y="233"/>
                </a:cxn>
                <a:cxn ang="0">
                  <a:pos x="106" y="190"/>
                </a:cxn>
                <a:cxn ang="0">
                  <a:pos x="154" y="185"/>
                </a:cxn>
                <a:cxn ang="0">
                  <a:pos x="193" y="182"/>
                </a:cxn>
                <a:cxn ang="0">
                  <a:pos x="149" y="163"/>
                </a:cxn>
                <a:cxn ang="0">
                  <a:pos x="143" y="159"/>
                </a:cxn>
                <a:cxn ang="0">
                  <a:pos x="120" y="165"/>
                </a:cxn>
                <a:cxn ang="0">
                  <a:pos x="129" y="168"/>
                </a:cxn>
                <a:cxn ang="0">
                  <a:pos x="116" y="168"/>
                </a:cxn>
                <a:cxn ang="0">
                  <a:pos x="112" y="168"/>
                </a:cxn>
                <a:cxn ang="0">
                  <a:pos x="112" y="174"/>
                </a:cxn>
                <a:cxn ang="0">
                  <a:pos x="99" y="177"/>
                </a:cxn>
                <a:cxn ang="0">
                  <a:pos x="102" y="183"/>
                </a:cxn>
                <a:cxn ang="0">
                  <a:pos x="82" y="191"/>
                </a:cxn>
                <a:cxn ang="0">
                  <a:pos x="82" y="185"/>
                </a:cxn>
                <a:cxn ang="0">
                  <a:pos x="88" y="183"/>
                </a:cxn>
                <a:cxn ang="0">
                  <a:pos x="90" y="188"/>
                </a:cxn>
                <a:cxn ang="0">
                  <a:pos x="93" y="190"/>
                </a:cxn>
                <a:cxn ang="0">
                  <a:pos x="74" y="193"/>
                </a:cxn>
                <a:cxn ang="0">
                  <a:pos x="70" y="196"/>
                </a:cxn>
                <a:cxn ang="0">
                  <a:pos x="87" y="197"/>
                </a:cxn>
                <a:cxn ang="0">
                  <a:pos x="62" y="227"/>
                </a:cxn>
                <a:cxn ang="0">
                  <a:pos x="59" y="230"/>
                </a:cxn>
                <a:cxn ang="0">
                  <a:pos x="53" y="245"/>
                </a:cxn>
                <a:cxn ang="0">
                  <a:pos x="50" y="244"/>
                </a:cxn>
                <a:cxn ang="0">
                  <a:pos x="29" y="258"/>
                </a:cxn>
                <a:cxn ang="0">
                  <a:pos x="29" y="264"/>
                </a:cxn>
                <a:cxn ang="0">
                  <a:pos x="10" y="273"/>
                </a:cxn>
                <a:cxn ang="0">
                  <a:pos x="1" y="292"/>
                </a:cxn>
                <a:cxn ang="0">
                  <a:pos x="4" y="317"/>
                </a:cxn>
                <a:cxn ang="0">
                  <a:pos x="3" y="300"/>
                </a:cxn>
              </a:cxnLst>
              <a:rect l="0" t="0" r="r" b="b"/>
              <a:pathLst>
                <a:path w="212" h="332">
                  <a:moveTo>
                    <a:pt x="94" y="68"/>
                  </a:moveTo>
                  <a:cubicBezTo>
                    <a:pt x="84" y="65"/>
                    <a:pt x="88" y="62"/>
                    <a:pt x="80" y="59"/>
                  </a:cubicBezTo>
                  <a:cubicBezTo>
                    <a:pt x="71" y="56"/>
                    <a:pt x="73" y="54"/>
                    <a:pt x="80" y="53"/>
                  </a:cubicBezTo>
                  <a:cubicBezTo>
                    <a:pt x="90" y="51"/>
                    <a:pt x="99" y="47"/>
                    <a:pt x="84" y="48"/>
                  </a:cubicBezTo>
                  <a:cubicBezTo>
                    <a:pt x="68" y="50"/>
                    <a:pt x="67" y="48"/>
                    <a:pt x="80" y="44"/>
                  </a:cubicBezTo>
                  <a:cubicBezTo>
                    <a:pt x="93" y="40"/>
                    <a:pt x="102" y="37"/>
                    <a:pt x="91" y="37"/>
                  </a:cubicBezTo>
                  <a:cubicBezTo>
                    <a:pt x="80" y="37"/>
                    <a:pt x="90" y="33"/>
                    <a:pt x="80" y="37"/>
                  </a:cubicBezTo>
                  <a:cubicBezTo>
                    <a:pt x="73" y="42"/>
                    <a:pt x="70" y="47"/>
                    <a:pt x="62" y="39"/>
                  </a:cubicBezTo>
                  <a:cubicBezTo>
                    <a:pt x="55" y="30"/>
                    <a:pt x="52" y="31"/>
                    <a:pt x="58" y="30"/>
                  </a:cubicBezTo>
                  <a:cubicBezTo>
                    <a:pt x="62" y="30"/>
                    <a:pt x="56" y="30"/>
                    <a:pt x="58" y="27"/>
                  </a:cubicBezTo>
                  <a:cubicBezTo>
                    <a:pt x="59" y="22"/>
                    <a:pt x="55" y="31"/>
                    <a:pt x="52" y="27"/>
                  </a:cubicBezTo>
                  <a:cubicBezTo>
                    <a:pt x="49" y="22"/>
                    <a:pt x="45" y="22"/>
                    <a:pt x="52" y="17"/>
                  </a:cubicBezTo>
                  <a:cubicBezTo>
                    <a:pt x="59" y="13"/>
                    <a:pt x="56" y="19"/>
                    <a:pt x="61" y="17"/>
                  </a:cubicBezTo>
                  <a:cubicBezTo>
                    <a:pt x="64" y="14"/>
                    <a:pt x="62" y="19"/>
                    <a:pt x="68" y="16"/>
                  </a:cubicBezTo>
                  <a:cubicBezTo>
                    <a:pt x="76" y="14"/>
                    <a:pt x="76" y="17"/>
                    <a:pt x="70" y="19"/>
                  </a:cubicBezTo>
                  <a:cubicBezTo>
                    <a:pt x="64" y="20"/>
                    <a:pt x="71" y="19"/>
                    <a:pt x="73" y="25"/>
                  </a:cubicBezTo>
                  <a:cubicBezTo>
                    <a:pt x="76" y="30"/>
                    <a:pt x="73" y="19"/>
                    <a:pt x="77" y="17"/>
                  </a:cubicBezTo>
                  <a:cubicBezTo>
                    <a:pt x="84" y="16"/>
                    <a:pt x="90" y="31"/>
                    <a:pt x="93" y="31"/>
                  </a:cubicBezTo>
                  <a:cubicBezTo>
                    <a:pt x="97" y="31"/>
                    <a:pt x="84" y="17"/>
                    <a:pt x="90" y="14"/>
                  </a:cubicBezTo>
                  <a:cubicBezTo>
                    <a:pt x="94" y="9"/>
                    <a:pt x="93" y="14"/>
                    <a:pt x="99" y="14"/>
                  </a:cubicBezTo>
                  <a:cubicBezTo>
                    <a:pt x="103" y="14"/>
                    <a:pt x="103" y="16"/>
                    <a:pt x="106" y="17"/>
                  </a:cubicBezTo>
                  <a:cubicBezTo>
                    <a:pt x="108" y="17"/>
                    <a:pt x="103" y="19"/>
                    <a:pt x="105" y="23"/>
                  </a:cubicBezTo>
                  <a:cubicBezTo>
                    <a:pt x="106" y="27"/>
                    <a:pt x="105" y="17"/>
                    <a:pt x="111" y="20"/>
                  </a:cubicBezTo>
                  <a:cubicBezTo>
                    <a:pt x="116" y="23"/>
                    <a:pt x="109" y="28"/>
                    <a:pt x="117" y="27"/>
                  </a:cubicBezTo>
                  <a:cubicBezTo>
                    <a:pt x="123" y="27"/>
                    <a:pt x="119" y="28"/>
                    <a:pt x="128" y="31"/>
                  </a:cubicBezTo>
                  <a:cubicBezTo>
                    <a:pt x="137" y="33"/>
                    <a:pt x="137" y="34"/>
                    <a:pt x="123" y="36"/>
                  </a:cubicBezTo>
                  <a:cubicBezTo>
                    <a:pt x="109" y="36"/>
                    <a:pt x="120" y="44"/>
                    <a:pt x="111" y="45"/>
                  </a:cubicBezTo>
                  <a:cubicBezTo>
                    <a:pt x="103" y="48"/>
                    <a:pt x="116" y="51"/>
                    <a:pt x="106" y="54"/>
                  </a:cubicBezTo>
                  <a:cubicBezTo>
                    <a:pt x="96" y="58"/>
                    <a:pt x="105" y="72"/>
                    <a:pt x="94" y="68"/>
                  </a:cubicBezTo>
                  <a:close/>
                  <a:moveTo>
                    <a:pt x="131" y="42"/>
                  </a:moveTo>
                  <a:cubicBezTo>
                    <a:pt x="135" y="40"/>
                    <a:pt x="140" y="42"/>
                    <a:pt x="140" y="39"/>
                  </a:cubicBezTo>
                  <a:cubicBezTo>
                    <a:pt x="138" y="36"/>
                    <a:pt x="134" y="36"/>
                    <a:pt x="129" y="37"/>
                  </a:cubicBezTo>
                  <a:cubicBezTo>
                    <a:pt x="125" y="39"/>
                    <a:pt x="122" y="37"/>
                    <a:pt x="126" y="40"/>
                  </a:cubicBezTo>
                  <a:cubicBezTo>
                    <a:pt x="129" y="42"/>
                    <a:pt x="126" y="44"/>
                    <a:pt x="131" y="42"/>
                  </a:cubicBezTo>
                  <a:close/>
                  <a:moveTo>
                    <a:pt x="50" y="37"/>
                  </a:moveTo>
                  <a:cubicBezTo>
                    <a:pt x="52" y="42"/>
                    <a:pt x="50" y="36"/>
                    <a:pt x="56" y="40"/>
                  </a:cubicBezTo>
                  <a:cubicBezTo>
                    <a:pt x="64" y="45"/>
                    <a:pt x="58" y="37"/>
                    <a:pt x="55" y="37"/>
                  </a:cubicBezTo>
                  <a:cubicBezTo>
                    <a:pt x="52" y="37"/>
                    <a:pt x="52" y="30"/>
                    <a:pt x="47" y="31"/>
                  </a:cubicBezTo>
                  <a:cubicBezTo>
                    <a:pt x="45" y="31"/>
                    <a:pt x="47" y="33"/>
                    <a:pt x="50" y="37"/>
                  </a:cubicBezTo>
                  <a:close/>
                  <a:moveTo>
                    <a:pt x="131" y="51"/>
                  </a:moveTo>
                  <a:cubicBezTo>
                    <a:pt x="126" y="56"/>
                    <a:pt x="131" y="54"/>
                    <a:pt x="138" y="54"/>
                  </a:cubicBezTo>
                  <a:cubicBezTo>
                    <a:pt x="146" y="53"/>
                    <a:pt x="135" y="61"/>
                    <a:pt x="146" y="56"/>
                  </a:cubicBezTo>
                  <a:cubicBezTo>
                    <a:pt x="152" y="54"/>
                    <a:pt x="163" y="50"/>
                    <a:pt x="158" y="48"/>
                  </a:cubicBezTo>
                  <a:cubicBezTo>
                    <a:pt x="155" y="47"/>
                    <a:pt x="155" y="50"/>
                    <a:pt x="149" y="47"/>
                  </a:cubicBezTo>
                  <a:cubicBezTo>
                    <a:pt x="143" y="44"/>
                    <a:pt x="154" y="44"/>
                    <a:pt x="149" y="42"/>
                  </a:cubicBezTo>
                  <a:cubicBezTo>
                    <a:pt x="144" y="40"/>
                    <a:pt x="122" y="42"/>
                    <a:pt x="134" y="47"/>
                  </a:cubicBezTo>
                  <a:cubicBezTo>
                    <a:pt x="135" y="48"/>
                    <a:pt x="135" y="48"/>
                    <a:pt x="131" y="51"/>
                  </a:cubicBezTo>
                  <a:close/>
                  <a:moveTo>
                    <a:pt x="131" y="16"/>
                  </a:moveTo>
                  <a:cubicBezTo>
                    <a:pt x="140" y="16"/>
                    <a:pt x="135" y="17"/>
                    <a:pt x="123" y="19"/>
                  </a:cubicBezTo>
                  <a:cubicBezTo>
                    <a:pt x="111" y="22"/>
                    <a:pt x="129" y="23"/>
                    <a:pt x="138" y="23"/>
                  </a:cubicBezTo>
                  <a:cubicBezTo>
                    <a:pt x="146" y="23"/>
                    <a:pt x="151" y="31"/>
                    <a:pt x="157" y="25"/>
                  </a:cubicBezTo>
                  <a:cubicBezTo>
                    <a:pt x="163" y="20"/>
                    <a:pt x="161" y="25"/>
                    <a:pt x="167" y="23"/>
                  </a:cubicBezTo>
                  <a:cubicBezTo>
                    <a:pt x="173" y="22"/>
                    <a:pt x="164" y="20"/>
                    <a:pt x="177" y="16"/>
                  </a:cubicBezTo>
                  <a:cubicBezTo>
                    <a:pt x="184" y="14"/>
                    <a:pt x="177" y="9"/>
                    <a:pt x="172" y="9"/>
                  </a:cubicBezTo>
                  <a:cubicBezTo>
                    <a:pt x="169" y="11"/>
                    <a:pt x="164" y="8"/>
                    <a:pt x="157" y="6"/>
                  </a:cubicBezTo>
                  <a:cubicBezTo>
                    <a:pt x="149" y="6"/>
                    <a:pt x="154" y="11"/>
                    <a:pt x="149" y="9"/>
                  </a:cubicBezTo>
                  <a:cubicBezTo>
                    <a:pt x="144" y="9"/>
                    <a:pt x="151" y="6"/>
                    <a:pt x="148" y="5"/>
                  </a:cubicBezTo>
                  <a:cubicBezTo>
                    <a:pt x="146" y="3"/>
                    <a:pt x="141" y="3"/>
                    <a:pt x="141" y="9"/>
                  </a:cubicBezTo>
                  <a:cubicBezTo>
                    <a:pt x="141" y="14"/>
                    <a:pt x="140" y="14"/>
                    <a:pt x="137" y="9"/>
                  </a:cubicBezTo>
                  <a:cubicBezTo>
                    <a:pt x="134" y="5"/>
                    <a:pt x="135" y="11"/>
                    <a:pt x="123" y="6"/>
                  </a:cubicBezTo>
                  <a:cubicBezTo>
                    <a:pt x="111" y="0"/>
                    <a:pt x="126" y="13"/>
                    <a:pt x="117" y="8"/>
                  </a:cubicBezTo>
                  <a:cubicBezTo>
                    <a:pt x="106" y="3"/>
                    <a:pt x="120" y="13"/>
                    <a:pt x="112" y="9"/>
                  </a:cubicBezTo>
                  <a:cubicBezTo>
                    <a:pt x="105" y="8"/>
                    <a:pt x="103" y="11"/>
                    <a:pt x="108" y="13"/>
                  </a:cubicBezTo>
                  <a:cubicBezTo>
                    <a:pt x="112" y="16"/>
                    <a:pt x="105" y="13"/>
                    <a:pt x="112" y="17"/>
                  </a:cubicBezTo>
                  <a:cubicBezTo>
                    <a:pt x="117" y="20"/>
                    <a:pt x="120" y="16"/>
                    <a:pt x="131" y="16"/>
                  </a:cubicBezTo>
                  <a:close/>
                  <a:moveTo>
                    <a:pt x="196" y="179"/>
                  </a:moveTo>
                  <a:cubicBezTo>
                    <a:pt x="196" y="177"/>
                    <a:pt x="201" y="177"/>
                    <a:pt x="202" y="176"/>
                  </a:cubicBezTo>
                  <a:cubicBezTo>
                    <a:pt x="204" y="174"/>
                    <a:pt x="202" y="174"/>
                    <a:pt x="205" y="174"/>
                  </a:cubicBezTo>
                  <a:cubicBezTo>
                    <a:pt x="207" y="176"/>
                    <a:pt x="210" y="176"/>
                    <a:pt x="209" y="172"/>
                  </a:cubicBezTo>
                  <a:cubicBezTo>
                    <a:pt x="209" y="172"/>
                    <a:pt x="209" y="172"/>
                    <a:pt x="209" y="171"/>
                  </a:cubicBezTo>
                  <a:cubicBezTo>
                    <a:pt x="205" y="171"/>
                    <a:pt x="205" y="172"/>
                    <a:pt x="204" y="171"/>
                  </a:cubicBezTo>
                  <a:cubicBezTo>
                    <a:pt x="202" y="169"/>
                    <a:pt x="202" y="172"/>
                    <a:pt x="201" y="172"/>
                  </a:cubicBezTo>
                  <a:cubicBezTo>
                    <a:pt x="199" y="172"/>
                    <a:pt x="198" y="172"/>
                    <a:pt x="199" y="172"/>
                  </a:cubicBezTo>
                  <a:cubicBezTo>
                    <a:pt x="199" y="171"/>
                    <a:pt x="201" y="169"/>
                    <a:pt x="196" y="168"/>
                  </a:cubicBezTo>
                  <a:cubicBezTo>
                    <a:pt x="193" y="168"/>
                    <a:pt x="193" y="166"/>
                    <a:pt x="192" y="166"/>
                  </a:cubicBezTo>
                  <a:cubicBezTo>
                    <a:pt x="189" y="166"/>
                    <a:pt x="190" y="165"/>
                    <a:pt x="198" y="168"/>
                  </a:cubicBezTo>
                  <a:cubicBezTo>
                    <a:pt x="204" y="169"/>
                    <a:pt x="204" y="165"/>
                    <a:pt x="207" y="165"/>
                  </a:cubicBezTo>
                  <a:cubicBezTo>
                    <a:pt x="210" y="165"/>
                    <a:pt x="212" y="162"/>
                    <a:pt x="209" y="162"/>
                  </a:cubicBezTo>
                  <a:cubicBezTo>
                    <a:pt x="205" y="162"/>
                    <a:pt x="207" y="160"/>
                    <a:pt x="205" y="160"/>
                  </a:cubicBezTo>
                  <a:cubicBezTo>
                    <a:pt x="202" y="160"/>
                    <a:pt x="204" y="157"/>
                    <a:pt x="201" y="159"/>
                  </a:cubicBezTo>
                  <a:cubicBezTo>
                    <a:pt x="199" y="160"/>
                    <a:pt x="201" y="157"/>
                    <a:pt x="198" y="159"/>
                  </a:cubicBezTo>
                  <a:cubicBezTo>
                    <a:pt x="195" y="159"/>
                    <a:pt x="198" y="157"/>
                    <a:pt x="195" y="155"/>
                  </a:cubicBezTo>
                  <a:cubicBezTo>
                    <a:pt x="190" y="155"/>
                    <a:pt x="189" y="159"/>
                    <a:pt x="189" y="162"/>
                  </a:cubicBezTo>
                  <a:cubicBezTo>
                    <a:pt x="190" y="163"/>
                    <a:pt x="189" y="160"/>
                    <a:pt x="187" y="162"/>
                  </a:cubicBezTo>
                  <a:cubicBezTo>
                    <a:pt x="186" y="162"/>
                    <a:pt x="184" y="162"/>
                    <a:pt x="186" y="160"/>
                  </a:cubicBezTo>
                  <a:cubicBezTo>
                    <a:pt x="189" y="159"/>
                    <a:pt x="189" y="157"/>
                    <a:pt x="187" y="159"/>
                  </a:cubicBezTo>
                  <a:cubicBezTo>
                    <a:pt x="186" y="159"/>
                    <a:pt x="186" y="159"/>
                    <a:pt x="186" y="157"/>
                  </a:cubicBezTo>
                  <a:cubicBezTo>
                    <a:pt x="187" y="157"/>
                    <a:pt x="190" y="155"/>
                    <a:pt x="190" y="154"/>
                  </a:cubicBezTo>
                  <a:cubicBezTo>
                    <a:pt x="190" y="152"/>
                    <a:pt x="187" y="155"/>
                    <a:pt x="187" y="154"/>
                  </a:cubicBezTo>
                  <a:cubicBezTo>
                    <a:pt x="187" y="152"/>
                    <a:pt x="186" y="154"/>
                    <a:pt x="184" y="152"/>
                  </a:cubicBezTo>
                  <a:cubicBezTo>
                    <a:pt x="181" y="151"/>
                    <a:pt x="183" y="154"/>
                    <a:pt x="181" y="154"/>
                  </a:cubicBezTo>
                  <a:cubicBezTo>
                    <a:pt x="180" y="152"/>
                    <a:pt x="178" y="155"/>
                    <a:pt x="180" y="155"/>
                  </a:cubicBezTo>
                  <a:cubicBezTo>
                    <a:pt x="183" y="155"/>
                    <a:pt x="180" y="157"/>
                    <a:pt x="180" y="157"/>
                  </a:cubicBezTo>
                  <a:cubicBezTo>
                    <a:pt x="181" y="157"/>
                    <a:pt x="178" y="157"/>
                    <a:pt x="178" y="159"/>
                  </a:cubicBezTo>
                  <a:cubicBezTo>
                    <a:pt x="178" y="160"/>
                    <a:pt x="177" y="159"/>
                    <a:pt x="178" y="160"/>
                  </a:cubicBezTo>
                  <a:cubicBezTo>
                    <a:pt x="178" y="162"/>
                    <a:pt x="178" y="162"/>
                    <a:pt x="175" y="163"/>
                  </a:cubicBezTo>
                  <a:cubicBezTo>
                    <a:pt x="172" y="165"/>
                    <a:pt x="175" y="160"/>
                    <a:pt x="175" y="159"/>
                  </a:cubicBezTo>
                  <a:cubicBezTo>
                    <a:pt x="175" y="159"/>
                    <a:pt x="177" y="155"/>
                    <a:pt x="175" y="155"/>
                  </a:cubicBezTo>
                  <a:cubicBezTo>
                    <a:pt x="173" y="154"/>
                    <a:pt x="169" y="159"/>
                    <a:pt x="167" y="162"/>
                  </a:cubicBezTo>
                  <a:cubicBezTo>
                    <a:pt x="164" y="165"/>
                    <a:pt x="167" y="163"/>
                    <a:pt x="164" y="166"/>
                  </a:cubicBezTo>
                  <a:cubicBezTo>
                    <a:pt x="163" y="168"/>
                    <a:pt x="163" y="166"/>
                    <a:pt x="163" y="166"/>
                  </a:cubicBezTo>
                  <a:cubicBezTo>
                    <a:pt x="161" y="168"/>
                    <a:pt x="160" y="166"/>
                    <a:pt x="161" y="165"/>
                  </a:cubicBezTo>
                  <a:cubicBezTo>
                    <a:pt x="164" y="163"/>
                    <a:pt x="163" y="163"/>
                    <a:pt x="163" y="163"/>
                  </a:cubicBezTo>
                  <a:cubicBezTo>
                    <a:pt x="166" y="160"/>
                    <a:pt x="161" y="162"/>
                    <a:pt x="166" y="159"/>
                  </a:cubicBezTo>
                  <a:cubicBezTo>
                    <a:pt x="169" y="155"/>
                    <a:pt x="170" y="155"/>
                    <a:pt x="167" y="155"/>
                  </a:cubicBezTo>
                  <a:cubicBezTo>
                    <a:pt x="164" y="155"/>
                    <a:pt x="164" y="152"/>
                    <a:pt x="164" y="155"/>
                  </a:cubicBezTo>
                  <a:cubicBezTo>
                    <a:pt x="164" y="159"/>
                    <a:pt x="164" y="155"/>
                    <a:pt x="163" y="155"/>
                  </a:cubicBezTo>
                  <a:cubicBezTo>
                    <a:pt x="161" y="154"/>
                    <a:pt x="161" y="155"/>
                    <a:pt x="160" y="154"/>
                  </a:cubicBezTo>
                  <a:cubicBezTo>
                    <a:pt x="160" y="154"/>
                    <a:pt x="158" y="154"/>
                    <a:pt x="158" y="155"/>
                  </a:cubicBezTo>
                  <a:cubicBezTo>
                    <a:pt x="160" y="155"/>
                    <a:pt x="160" y="157"/>
                    <a:pt x="158" y="157"/>
                  </a:cubicBezTo>
                  <a:cubicBezTo>
                    <a:pt x="155" y="155"/>
                    <a:pt x="155" y="157"/>
                    <a:pt x="158" y="157"/>
                  </a:cubicBezTo>
                  <a:cubicBezTo>
                    <a:pt x="161" y="159"/>
                    <a:pt x="161" y="160"/>
                    <a:pt x="158" y="159"/>
                  </a:cubicBezTo>
                  <a:cubicBezTo>
                    <a:pt x="155" y="157"/>
                    <a:pt x="158" y="159"/>
                    <a:pt x="154" y="162"/>
                  </a:cubicBezTo>
                  <a:cubicBezTo>
                    <a:pt x="148" y="163"/>
                    <a:pt x="152" y="163"/>
                    <a:pt x="149" y="165"/>
                  </a:cubicBezTo>
                  <a:cubicBezTo>
                    <a:pt x="146" y="166"/>
                    <a:pt x="151" y="166"/>
                    <a:pt x="148" y="166"/>
                  </a:cubicBezTo>
                  <a:cubicBezTo>
                    <a:pt x="146" y="168"/>
                    <a:pt x="151" y="168"/>
                    <a:pt x="149" y="169"/>
                  </a:cubicBezTo>
                  <a:cubicBezTo>
                    <a:pt x="149" y="169"/>
                    <a:pt x="144" y="169"/>
                    <a:pt x="146" y="166"/>
                  </a:cubicBezTo>
                  <a:cubicBezTo>
                    <a:pt x="148" y="165"/>
                    <a:pt x="143" y="165"/>
                    <a:pt x="141" y="165"/>
                  </a:cubicBezTo>
                  <a:cubicBezTo>
                    <a:pt x="140" y="165"/>
                    <a:pt x="140" y="163"/>
                    <a:pt x="140" y="165"/>
                  </a:cubicBezTo>
                  <a:cubicBezTo>
                    <a:pt x="138" y="165"/>
                    <a:pt x="137" y="162"/>
                    <a:pt x="137" y="165"/>
                  </a:cubicBezTo>
                  <a:cubicBezTo>
                    <a:pt x="137" y="168"/>
                    <a:pt x="135" y="163"/>
                    <a:pt x="134" y="165"/>
                  </a:cubicBezTo>
                  <a:cubicBezTo>
                    <a:pt x="131" y="166"/>
                    <a:pt x="134" y="166"/>
                    <a:pt x="134" y="166"/>
                  </a:cubicBezTo>
                  <a:cubicBezTo>
                    <a:pt x="134" y="168"/>
                    <a:pt x="135" y="166"/>
                    <a:pt x="137" y="168"/>
                  </a:cubicBezTo>
                  <a:cubicBezTo>
                    <a:pt x="137" y="168"/>
                    <a:pt x="138" y="168"/>
                    <a:pt x="138" y="169"/>
                  </a:cubicBezTo>
                  <a:cubicBezTo>
                    <a:pt x="137" y="169"/>
                    <a:pt x="137" y="169"/>
                    <a:pt x="138" y="171"/>
                  </a:cubicBezTo>
                  <a:cubicBezTo>
                    <a:pt x="140" y="172"/>
                    <a:pt x="138" y="172"/>
                    <a:pt x="135" y="169"/>
                  </a:cubicBezTo>
                  <a:cubicBezTo>
                    <a:pt x="132" y="168"/>
                    <a:pt x="131" y="168"/>
                    <a:pt x="132" y="169"/>
                  </a:cubicBezTo>
                  <a:cubicBezTo>
                    <a:pt x="132" y="169"/>
                    <a:pt x="131" y="171"/>
                    <a:pt x="131" y="169"/>
                  </a:cubicBezTo>
                  <a:cubicBezTo>
                    <a:pt x="131" y="168"/>
                    <a:pt x="128" y="171"/>
                    <a:pt x="126" y="171"/>
                  </a:cubicBezTo>
                  <a:cubicBezTo>
                    <a:pt x="126" y="172"/>
                    <a:pt x="128" y="176"/>
                    <a:pt x="122" y="179"/>
                  </a:cubicBezTo>
                  <a:cubicBezTo>
                    <a:pt x="125" y="176"/>
                    <a:pt x="125" y="172"/>
                    <a:pt x="125" y="169"/>
                  </a:cubicBezTo>
                  <a:cubicBezTo>
                    <a:pt x="125" y="168"/>
                    <a:pt x="125" y="171"/>
                    <a:pt x="123" y="169"/>
                  </a:cubicBezTo>
                  <a:cubicBezTo>
                    <a:pt x="123" y="169"/>
                    <a:pt x="123" y="169"/>
                    <a:pt x="122" y="171"/>
                  </a:cubicBezTo>
                  <a:cubicBezTo>
                    <a:pt x="120" y="174"/>
                    <a:pt x="122" y="172"/>
                    <a:pt x="120" y="174"/>
                  </a:cubicBezTo>
                  <a:cubicBezTo>
                    <a:pt x="119" y="176"/>
                    <a:pt x="119" y="174"/>
                    <a:pt x="120" y="172"/>
                  </a:cubicBezTo>
                  <a:cubicBezTo>
                    <a:pt x="122" y="169"/>
                    <a:pt x="117" y="171"/>
                    <a:pt x="116" y="172"/>
                  </a:cubicBezTo>
                  <a:cubicBezTo>
                    <a:pt x="111" y="176"/>
                    <a:pt x="114" y="174"/>
                    <a:pt x="114" y="176"/>
                  </a:cubicBezTo>
                  <a:cubicBezTo>
                    <a:pt x="114" y="177"/>
                    <a:pt x="119" y="176"/>
                    <a:pt x="119" y="180"/>
                  </a:cubicBezTo>
                  <a:cubicBezTo>
                    <a:pt x="114" y="179"/>
                    <a:pt x="119" y="179"/>
                    <a:pt x="116" y="177"/>
                  </a:cubicBezTo>
                  <a:cubicBezTo>
                    <a:pt x="112" y="177"/>
                    <a:pt x="114" y="174"/>
                    <a:pt x="111" y="176"/>
                  </a:cubicBezTo>
                  <a:cubicBezTo>
                    <a:pt x="108" y="176"/>
                    <a:pt x="109" y="176"/>
                    <a:pt x="111" y="177"/>
                  </a:cubicBezTo>
                  <a:cubicBezTo>
                    <a:pt x="112" y="179"/>
                    <a:pt x="111" y="180"/>
                    <a:pt x="109" y="177"/>
                  </a:cubicBezTo>
                  <a:cubicBezTo>
                    <a:pt x="109" y="176"/>
                    <a:pt x="106" y="174"/>
                    <a:pt x="108" y="177"/>
                  </a:cubicBezTo>
                  <a:cubicBezTo>
                    <a:pt x="108" y="179"/>
                    <a:pt x="105" y="177"/>
                    <a:pt x="106" y="180"/>
                  </a:cubicBezTo>
                  <a:cubicBezTo>
                    <a:pt x="108" y="182"/>
                    <a:pt x="105" y="180"/>
                    <a:pt x="103" y="183"/>
                  </a:cubicBezTo>
                  <a:cubicBezTo>
                    <a:pt x="100" y="185"/>
                    <a:pt x="106" y="183"/>
                    <a:pt x="103" y="185"/>
                  </a:cubicBezTo>
                  <a:cubicBezTo>
                    <a:pt x="100" y="186"/>
                    <a:pt x="102" y="186"/>
                    <a:pt x="100" y="186"/>
                  </a:cubicBezTo>
                  <a:cubicBezTo>
                    <a:pt x="97" y="188"/>
                    <a:pt x="97" y="186"/>
                    <a:pt x="94" y="190"/>
                  </a:cubicBezTo>
                  <a:cubicBezTo>
                    <a:pt x="93" y="193"/>
                    <a:pt x="99" y="190"/>
                    <a:pt x="99" y="190"/>
                  </a:cubicBezTo>
                  <a:cubicBezTo>
                    <a:pt x="99" y="191"/>
                    <a:pt x="99" y="191"/>
                    <a:pt x="102" y="190"/>
                  </a:cubicBezTo>
                  <a:cubicBezTo>
                    <a:pt x="105" y="188"/>
                    <a:pt x="102" y="191"/>
                    <a:pt x="99" y="193"/>
                  </a:cubicBezTo>
                  <a:cubicBezTo>
                    <a:pt x="96" y="193"/>
                    <a:pt x="97" y="191"/>
                    <a:pt x="94" y="191"/>
                  </a:cubicBezTo>
                  <a:cubicBezTo>
                    <a:pt x="91" y="193"/>
                    <a:pt x="90" y="193"/>
                    <a:pt x="91" y="194"/>
                  </a:cubicBezTo>
                  <a:cubicBezTo>
                    <a:pt x="93" y="194"/>
                    <a:pt x="91" y="194"/>
                    <a:pt x="93" y="194"/>
                  </a:cubicBezTo>
                  <a:cubicBezTo>
                    <a:pt x="96" y="194"/>
                    <a:pt x="93" y="196"/>
                    <a:pt x="93" y="197"/>
                  </a:cubicBezTo>
                  <a:cubicBezTo>
                    <a:pt x="93" y="200"/>
                    <a:pt x="91" y="197"/>
                    <a:pt x="91" y="196"/>
                  </a:cubicBezTo>
                  <a:cubicBezTo>
                    <a:pt x="91" y="194"/>
                    <a:pt x="90" y="193"/>
                    <a:pt x="90" y="194"/>
                  </a:cubicBezTo>
                  <a:cubicBezTo>
                    <a:pt x="88" y="196"/>
                    <a:pt x="88" y="196"/>
                    <a:pt x="88" y="196"/>
                  </a:cubicBezTo>
                  <a:cubicBezTo>
                    <a:pt x="88" y="194"/>
                    <a:pt x="85" y="196"/>
                    <a:pt x="85" y="197"/>
                  </a:cubicBezTo>
                  <a:cubicBezTo>
                    <a:pt x="85" y="197"/>
                    <a:pt x="85" y="196"/>
                    <a:pt x="88" y="197"/>
                  </a:cubicBezTo>
                  <a:cubicBezTo>
                    <a:pt x="90" y="197"/>
                    <a:pt x="90" y="197"/>
                    <a:pt x="90" y="197"/>
                  </a:cubicBezTo>
                  <a:cubicBezTo>
                    <a:pt x="88" y="197"/>
                    <a:pt x="79" y="199"/>
                    <a:pt x="80" y="200"/>
                  </a:cubicBezTo>
                  <a:cubicBezTo>
                    <a:pt x="82" y="202"/>
                    <a:pt x="79" y="202"/>
                    <a:pt x="80" y="202"/>
                  </a:cubicBezTo>
                  <a:cubicBezTo>
                    <a:pt x="84" y="203"/>
                    <a:pt x="84" y="199"/>
                    <a:pt x="88" y="200"/>
                  </a:cubicBezTo>
                  <a:cubicBezTo>
                    <a:pt x="91" y="202"/>
                    <a:pt x="88" y="200"/>
                    <a:pt x="85" y="202"/>
                  </a:cubicBezTo>
                  <a:cubicBezTo>
                    <a:pt x="82" y="202"/>
                    <a:pt x="87" y="203"/>
                    <a:pt x="82" y="203"/>
                  </a:cubicBezTo>
                  <a:cubicBezTo>
                    <a:pt x="77" y="203"/>
                    <a:pt x="82" y="205"/>
                    <a:pt x="82" y="207"/>
                  </a:cubicBezTo>
                  <a:cubicBezTo>
                    <a:pt x="80" y="207"/>
                    <a:pt x="80" y="205"/>
                    <a:pt x="79" y="207"/>
                  </a:cubicBezTo>
                  <a:cubicBezTo>
                    <a:pt x="77" y="207"/>
                    <a:pt x="77" y="208"/>
                    <a:pt x="79" y="208"/>
                  </a:cubicBezTo>
                  <a:cubicBezTo>
                    <a:pt x="79" y="208"/>
                    <a:pt x="80" y="207"/>
                    <a:pt x="84" y="208"/>
                  </a:cubicBezTo>
                  <a:cubicBezTo>
                    <a:pt x="90" y="208"/>
                    <a:pt x="85" y="207"/>
                    <a:pt x="87" y="210"/>
                  </a:cubicBezTo>
                  <a:cubicBezTo>
                    <a:pt x="87" y="211"/>
                    <a:pt x="85" y="208"/>
                    <a:pt x="82" y="208"/>
                  </a:cubicBezTo>
                  <a:cubicBezTo>
                    <a:pt x="80" y="208"/>
                    <a:pt x="79" y="210"/>
                    <a:pt x="77" y="210"/>
                  </a:cubicBezTo>
                  <a:cubicBezTo>
                    <a:pt x="76" y="208"/>
                    <a:pt x="77" y="210"/>
                    <a:pt x="74" y="210"/>
                  </a:cubicBezTo>
                  <a:cubicBezTo>
                    <a:pt x="73" y="210"/>
                    <a:pt x="76" y="211"/>
                    <a:pt x="73" y="211"/>
                  </a:cubicBezTo>
                  <a:cubicBezTo>
                    <a:pt x="68" y="211"/>
                    <a:pt x="73" y="213"/>
                    <a:pt x="71" y="214"/>
                  </a:cubicBezTo>
                  <a:cubicBezTo>
                    <a:pt x="70" y="216"/>
                    <a:pt x="70" y="214"/>
                    <a:pt x="68" y="216"/>
                  </a:cubicBezTo>
                  <a:cubicBezTo>
                    <a:pt x="67" y="217"/>
                    <a:pt x="70" y="216"/>
                    <a:pt x="68" y="217"/>
                  </a:cubicBezTo>
                  <a:cubicBezTo>
                    <a:pt x="67" y="217"/>
                    <a:pt x="68" y="219"/>
                    <a:pt x="68" y="217"/>
                  </a:cubicBezTo>
                  <a:cubicBezTo>
                    <a:pt x="67" y="217"/>
                    <a:pt x="65" y="217"/>
                    <a:pt x="67" y="219"/>
                  </a:cubicBezTo>
                  <a:cubicBezTo>
                    <a:pt x="68" y="219"/>
                    <a:pt x="65" y="221"/>
                    <a:pt x="68" y="221"/>
                  </a:cubicBezTo>
                  <a:cubicBezTo>
                    <a:pt x="71" y="221"/>
                    <a:pt x="65" y="222"/>
                    <a:pt x="67" y="222"/>
                  </a:cubicBezTo>
                  <a:cubicBezTo>
                    <a:pt x="67" y="222"/>
                    <a:pt x="73" y="221"/>
                    <a:pt x="74" y="221"/>
                  </a:cubicBezTo>
                  <a:cubicBezTo>
                    <a:pt x="77" y="221"/>
                    <a:pt x="74" y="222"/>
                    <a:pt x="71" y="222"/>
                  </a:cubicBezTo>
                  <a:cubicBezTo>
                    <a:pt x="68" y="224"/>
                    <a:pt x="67" y="222"/>
                    <a:pt x="65" y="224"/>
                  </a:cubicBezTo>
                  <a:cubicBezTo>
                    <a:pt x="62" y="225"/>
                    <a:pt x="67" y="224"/>
                    <a:pt x="67" y="225"/>
                  </a:cubicBezTo>
                  <a:cubicBezTo>
                    <a:pt x="67" y="227"/>
                    <a:pt x="64" y="225"/>
                    <a:pt x="64" y="228"/>
                  </a:cubicBezTo>
                  <a:cubicBezTo>
                    <a:pt x="62" y="230"/>
                    <a:pt x="61" y="228"/>
                    <a:pt x="61" y="230"/>
                  </a:cubicBezTo>
                  <a:cubicBezTo>
                    <a:pt x="62" y="233"/>
                    <a:pt x="62" y="231"/>
                    <a:pt x="64" y="233"/>
                  </a:cubicBezTo>
                  <a:cubicBezTo>
                    <a:pt x="64" y="235"/>
                    <a:pt x="61" y="235"/>
                    <a:pt x="61" y="236"/>
                  </a:cubicBezTo>
                  <a:cubicBezTo>
                    <a:pt x="62" y="236"/>
                    <a:pt x="62" y="238"/>
                    <a:pt x="59" y="238"/>
                  </a:cubicBezTo>
                  <a:cubicBezTo>
                    <a:pt x="58" y="238"/>
                    <a:pt x="58" y="239"/>
                    <a:pt x="56" y="239"/>
                  </a:cubicBezTo>
                  <a:cubicBezTo>
                    <a:pt x="55" y="239"/>
                    <a:pt x="55" y="241"/>
                    <a:pt x="53" y="241"/>
                  </a:cubicBezTo>
                  <a:cubicBezTo>
                    <a:pt x="52" y="241"/>
                    <a:pt x="50" y="241"/>
                    <a:pt x="50" y="241"/>
                  </a:cubicBezTo>
                  <a:cubicBezTo>
                    <a:pt x="50" y="242"/>
                    <a:pt x="50" y="241"/>
                    <a:pt x="53" y="241"/>
                  </a:cubicBezTo>
                  <a:cubicBezTo>
                    <a:pt x="55" y="242"/>
                    <a:pt x="52" y="244"/>
                    <a:pt x="55" y="242"/>
                  </a:cubicBezTo>
                  <a:cubicBezTo>
                    <a:pt x="56" y="241"/>
                    <a:pt x="56" y="242"/>
                    <a:pt x="55" y="242"/>
                  </a:cubicBezTo>
                  <a:cubicBezTo>
                    <a:pt x="53" y="244"/>
                    <a:pt x="56" y="244"/>
                    <a:pt x="56" y="245"/>
                  </a:cubicBezTo>
                  <a:cubicBezTo>
                    <a:pt x="55" y="247"/>
                    <a:pt x="55" y="247"/>
                    <a:pt x="53" y="247"/>
                  </a:cubicBezTo>
                  <a:cubicBezTo>
                    <a:pt x="52" y="247"/>
                    <a:pt x="52" y="244"/>
                    <a:pt x="50" y="244"/>
                  </a:cubicBezTo>
                  <a:cubicBezTo>
                    <a:pt x="49" y="245"/>
                    <a:pt x="50" y="245"/>
                    <a:pt x="50" y="245"/>
                  </a:cubicBezTo>
                  <a:cubicBezTo>
                    <a:pt x="47" y="245"/>
                    <a:pt x="47" y="247"/>
                    <a:pt x="47" y="249"/>
                  </a:cubicBezTo>
                  <a:cubicBezTo>
                    <a:pt x="47" y="250"/>
                    <a:pt x="44" y="249"/>
                    <a:pt x="44" y="250"/>
                  </a:cubicBezTo>
                  <a:cubicBezTo>
                    <a:pt x="42" y="255"/>
                    <a:pt x="39" y="253"/>
                    <a:pt x="39" y="256"/>
                  </a:cubicBezTo>
                  <a:cubicBezTo>
                    <a:pt x="38" y="258"/>
                    <a:pt x="41" y="256"/>
                    <a:pt x="41" y="256"/>
                  </a:cubicBezTo>
                  <a:cubicBezTo>
                    <a:pt x="41" y="258"/>
                    <a:pt x="42" y="258"/>
                    <a:pt x="42" y="258"/>
                  </a:cubicBezTo>
                  <a:cubicBezTo>
                    <a:pt x="42" y="259"/>
                    <a:pt x="45" y="259"/>
                    <a:pt x="50" y="256"/>
                  </a:cubicBezTo>
                  <a:cubicBezTo>
                    <a:pt x="55" y="253"/>
                    <a:pt x="47" y="255"/>
                    <a:pt x="50" y="253"/>
                  </a:cubicBezTo>
                  <a:cubicBezTo>
                    <a:pt x="53" y="252"/>
                    <a:pt x="52" y="252"/>
                    <a:pt x="53" y="252"/>
                  </a:cubicBezTo>
                  <a:cubicBezTo>
                    <a:pt x="56" y="253"/>
                    <a:pt x="49" y="253"/>
                    <a:pt x="53" y="255"/>
                  </a:cubicBezTo>
                  <a:cubicBezTo>
                    <a:pt x="56" y="255"/>
                    <a:pt x="53" y="256"/>
                    <a:pt x="50" y="258"/>
                  </a:cubicBezTo>
                  <a:cubicBezTo>
                    <a:pt x="47" y="259"/>
                    <a:pt x="50" y="258"/>
                    <a:pt x="49" y="259"/>
                  </a:cubicBezTo>
                  <a:cubicBezTo>
                    <a:pt x="49" y="259"/>
                    <a:pt x="52" y="259"/>
                    <a:pt x="50" y="261"/>
                  </a:cubicBezTo>
                  <a:cubicBezTo>
                    <a:pt x="49" y="261"/>
                    <a:pt x="45" y="259"/>
                    <a:pt x="42" y="261"/>
                  </a:cubicBezTo>
                  <a:cubicBezTo>
                    <a:pt x="41" y="262"/>
                    <a:pt x="42" y="261"/>
                    <a:pt x="41" y="259"/>
                  </a:cubicBezTo>
                  <a:cubicBezTo>
                    <a:pt x="39" y="256"/>
                    <a:pt x="39" y="258"/>
                    <a:pt x="38" y="258"/>
                  </a:cubicBezTo>
                  <a:cubicBezTo>
                    <a:pt x="35" y="259"/>
                    <a:pt x="36" y="261"/>
                    <a:pt x="36" y="259"/>
                  </a:cubicBezTo>
                  <a:cubicBezTo>
                    <a:pt x="35" y="259"/>
                    <a:pt x="33" y="261"/>
                    <a:pt x="30" y="261"/>
                  </a:cubicBezTo>
                  <a:cubicBezTo>
                    <a:pt x="27" y="262"/>
                    <a:pt x="35" y="264"/>
                    <a:pt x="30" y="264"/>
                  </a:cubicBezTo>
                  <a:cubicBezTo>
                    <a:pt x="26" y="264"/>
                    <a:pt x="32" y="266"/>
                    <a:pt x="27" y="266"/>
                  </a:cubicBezTo>
                  <a:cubicBezTo>
                    <a:pt x="23" y="264"/>
                    <a:pt x="29" y="266"/>
                    <a:pt x="26" y="267"/>
                  </a:cubicBezTo>
                  <a:cubicBezTo>
                    <a:pt x="23" y="267"/>
                    <a:pt x="20" y="266"/>
                    <a:pt x="18" y="267"/>
                  </a:cubicBezTo>
                  <a:cubicBezTo>
                    <a:pt x="18" y="267"/>
                    <a:pt x="18" y="270"/>
                    <a:pt x="21" y="269"/>
                  </a:cubicBezTo>
                  <a:cubicBezTo>
                    <a:pt x="26" y="269"/>
                    <a:pt x="21" y="269"/>
                    <a:pt x="23" y="272"/>
                  </a:cubicBezTo>
                  <a:cubicBezTo>
                    <a:pt x="24" y="273"/>
                    <a:pt x="21" y="270"/>
                    <a:pt x="15" y="272"/>
                  </a:cubicBezTo>
                  <a:cubicBezTo>
                    <a:pt x="10" y="273"/>
                    <a:pt x="18" y="272"/>
                    <a:pt x="18" y="273"/>
                  </a:cubicBezTo>
                  <a:cubicBezTo>
                    <a:pt x="20" y="276"/>
                    <a:pt x="18" y="272"/>
                    <a:pt x="13" y="275"/>
                  </a:cubicBezTo>
                  <a:cubicBezTo>
                    <a:pt x="9" y="276"/>
                    <a:pt x="12" y="278"/>
                    <a:pt x="10" y="276"/>
                  </a:cubicBezTo>
                  <a:cubicBezTo>
                    <a:pt x="7" y="276"/>
                    <a:pt x="10" y="278"/>
                    <a:pt x="7" y="278"/>
                  </a:cubicBezTo>
                  <a:cubicBezTo>
                    <a:pt x="4" y="276"/>
                    <a:pt x="3" y="276"/>
                    <a:pt x="4" y="278"/>
                  </a:cubicBezTo>
                  <a:cubicBezTo>
                    <a:pt x="6" y="280"/>
                    <a:pt x="1" y="278"/>
                    <a:pt x="3" y="280"/>
                  </a:cubicBezTo>
                  <a:cubicBezTo>
                    <a:pt x="4" y="281"/>
                    <a:pt x="9" y="280"/>
                    <a:pt x="13" y="281"/>
                  </a:cubicBezTo>
                  <a:cubicBezTo>
                    <a:pt x="17" y="283"/>
                    <a:pt x="12" y="281"/>
                    <a:pt x="10" y="283"/>
                  </a:cubicBezTo>
                  <a:cubicBezTo>
                    <a:pt x="10" y="283"/>
                    <a:pt x="9" y="280"/>
                    <a:pt x="4" y="283"/>
                  </a:cubicBezTo>
                  <a:cubicBezTo>
                    <a:pt x="0" y="284"/>
                    <a:pt x="7" y="286"/>
                    <a:pt x="4" y="287"/>
                  </a:cubicBezTo>
                  <a:cubicBezTo>
                    <a:pt x="0" y="287"/>
                    <a:pt x="4" y="287"/>
                    <a:pt x="3" y="289"/>
                  </a:cubicBezTo>
                  <a:cubicBezTo>
                    <a:pt x="3" y="290"/>
                    <a:pt x="4" y="292"/>
                    <a:pt x="7" y="290"/>
                  </a:cubicBezTo>
                  <a:cubicBezTo>
                    <a:pt x="10" y="289"/>
                    <a:pt x="13" y="292"/>
                    <a:pt x="15" y="290"/>
                  </a:cubicBezTo>
                  <a:cubicBezTo>
                    <a:pt x="15" y="287"/>
                    <a:pt x="17" y="290"/>
                    <a:pt x="20" y="290"/>
                  </a:cubicBezTo>
                  <a:cubicBezTo>
                    <a:pt x="23" y="289"/>
                    <a:pt x="24" y="290"/>
                    <a:pt x="21" y="290"/>
                  </a:cubicBezTo>
                  <a:cubicBezTo>
                    <a:pt x="17" y="292"/>
                    <a:pt x="23" y="295"/>
                    <a:pt x="18" y="292"/>
                  </a:cubicBezTo>
                  <a:cubicBezTo>
                    <a:pt x="15" y="289"/>
                    <a:pt x="15" y="294"/>
                    <a:pt x="13" y="292"/>
                  </a:cubicBezTo>
                  <a:cubicBezTo>
                    <a:pt x="10" y="290"/>
                    <a:pt x="7" y="294"/>
                    <a:pt x="6" y="292"/>
                  </a:cubicBezTo>
                  <a:cubicBezTo>
                    <a:pt x="3" y="292"/>
                    <a:pt x="3" y="292"/>
                    <a:pt x="3" y="294"/>
                  </a:cubicBezTo>
                  <a:cubicBezTo>
                    <a:pt x="3" y="297"/>
                    <a:pt x="6" y="294"/>
                    <a:pt x="6" y="297"/>
                  </a:cubicBezTo>
                  <a:cubicBezTo>
                    <a:pt x="6" y="298"/>
                    <a:pt x="3" y="294"/>
                    <a:pt x="3" y="297"/>
                  </a:cubicBezTo>
                  <a:cubicBezTo>
                    <a:pt x="4" y="300"/>
                    <a:pt x="6" y="297"/>
                    <a:pt x="6" y="298"/>
                  </a:cubicBezTo>
                  <a:cubicBezTo>
                    <a:pt x="6" y="301"/>
                    <a:pt x="3" y="301"/>
                    <a:pt x="3" y="301"/>
                  </a:cubicBezTo>
                  <a:cubicBezTo>
                    <a:pt x="6" y="303"/>
                    <a:pt x="6" y="304"/>
                    <a:pt x="7" y="303"/>
                  </a:cubicBezTo>
                  <a:cubicBezTo>
                    <a:pt x="7" y="301"/>
                    <a:pt x="7" y="304"/>
                    <a:pt x="9" y="304"/>
                  </a:cubicBezTo>
                  <a:cubicBezTo>
                    <a:pt x="9" y="303"/>
                    <a:pt x="7" y="306"/>
                    <a:pt x="9" y="306"/>
                  </a:cubicBezTo>
                  <a:cubicBezTo>
                    <a:pt x="10" y="306"/>
                    <a:pt x="9" y="303"/>
                    <a:pt x="12" y="303"/>
                  </a:cubicBezTo>
                  <a:cubicBezTo>
                    <a:pt x="13" y="301"/>
                    <a:pt x="10" y="306"/>
                    <a:pt x="9" y="308"/>
                  </a:cubicBezTo>
                  <a:cubicBezTo>
                    <a:pt x="6" y="308"/>
                    <a:pt x="10" y="308"/>
                    <a:pt x="9" y="309"/>
                  </a:cubicBezTo>
                  <a:cubicBezTo>
                    <a:pt x="7" y="311"/>
                    <a:pt x="9" y="308"/>
                    <a:pt x="6" y="311"/>
                  </a:cubicBezTo>
                  <a:cubicBezTo>
                    <a:pt x="3" y="314"/>
                    <a:pt x="6" y="317"/>
                    <a:pt x="7" y="315"/>
                  </a:cubicBezTo>
                  <a:cubicBezTo>
                    <a:pt x="7" y="314"/>
                    <a:pt x="9" y="315"/>
                    <a:pt x="9" y="314"/>
                  </a:cubicBezTo>
                  <a:cubicBezTo>
                    <a:pt x="10" y="312"/>
                    <a:pt x="12" y="314"/>
                    <a:pt x="10" y="315"/>
                  </a:cubicBezTo>
                  <a:cubicBezTo>
                    <a:pt x="9" y="315"/>
                    <a:pt x="12" y="315"/>
                    <a:pt x="10" y="317"/>
                  </a:cubicBezTo>
                  <a:cubicBezTo>
                    <a:pt x="9" y="318"/>
                    <a:pt x="12" y="318"/>
                    <a:pt x="10" y="320"/>
                  </a:cubicBezTo>
                  <a:cubicBezTo>
                    <a:pt x="7" y="320"/>
                    <a:pt x="7" y="317"/>
                    <a:pt x="7" y="320"/>
                  </a:cubicBezTo>
                  <a:cubicBezTo>
                    <a:pt x="6" y="323"/>
                    <a:pt x="6" y="323"/>
                    <a:pt x="7" y="323"/>
                  </a:cubicBezTo>
                  <a:cubicBezTo>
                    <a:pt x="9" y="326"/>
                    <a:pt x="10" y="325"/>
                    <a:pt x="10" y="326"/>
                  </a:cubicBezTo>
                  <a:cubicBezTo>
                    <a:pt x="12" y="328"/>
                    <a:pt x="13" y="328"/>
                    <a:pt x="15" y="329"/>
                  </a:cubicBezTo>
                  <a:cubicBezTo>
                    <a:pt x="17" y="329"/>
                    <a:pt x="15" y="329"/>
                    <a:pt x="17" y="331"/>
                  </a:cubicBezTo>
                  <a:cubicBezTo>
                    <a:pt x="17" y="332"/>
                    <a:pt x="17" y="329"/>
                    <a:pt x="18" y="331"/>
                  </a:cubicBezTo>
                  <a:cubicBezTo>
                    <a:pt x="20" y="331"/>
                    <a:pt x="18" y="332"/>
                    <a:pt x="20" y="331"/>
                  </a:cubicBezTo>
                  <a:cubicBezTo>
                    <a:pt x="23" y="331"/>
                    <a:pt x="27" y="331"/>
                    <a:pt x="29" y="329"/>
                  </a:cubicBezTo>
                  <a:cubicBezTo>
                    <a:pt x="30" y="329"/>
                    <a:pt x="32" y="328"/>
                    <a:pt x="33" y="325"/>
                  </a:cubicBezTo>
                  <a:cubicBezTo>
                    <a:pt x="35" y="323"/>
                    <a:pt x="36" y="325"/>
                    <a:pt x="36" y="323"/>
                  </a:cubicBezTo>
                  <a:cubicBezTo>
                    <a:pt x="36" y="321"/>
                    <a:pt x="39" y="323"/>
                    <a:pt x="38" y="321"/>
                  </a:cubicBezTo>
                  <a:cubicBezTo>
                    <a:pt x="36" y="320"/>
                    <a:pt x="41" y="321"/>
                    <a:pt x="39" y="318"/>
                  </a:cubicBezTo>
                  <a:cubicBezTo>
                    <a:pt x="39" y="317"/>
                    <a:pt x="41" y="320"/>
                    <a:pt x="42" y="318"/>
                  </a:cubicBezTo>
                  <a:cubicBezTo>
                    <a:pt x="44" y="318"/>
                    <a:pt x="45" y="320"/>
                    <a:pt x="45" y="317"/>
                  </a:cubicBezTo>
                  <a:cubicBezTo>
                    <a:pt x="45" y="314"/>
                    <a:pt x="49" y="315"/>
                    <a:pt x="45" y="314"/>
                  </a:cubicBezTo>
                  <a:cubicBezTo>
                    <a:pt x="45" y="312"/>
                    <a:pt x="44" y="311"/>
                    <a:pt x="47" y="312"/>
                  </a:cubicBezTo>
                  <a:cubicBezTo>
                    <a:pt x="49" y="314"/>
                    <a:pt x="47" y="309"/>
                    <a:pt x="49" y="311"/>
                  </a:cubicBezTo>
                  <a:cubicBezTo>
                    <a:pt x="49" y="314"/>
                    <a:pt x="47" y="312"/>
                    <a:pt x="49" y="314"/>
                  </a:cubicBezTo>
                  <a:cubicBezTo>
                    <a:pt x="49" y="315"/>
                    <a:pt x="47" y="317"/>
                    <a:pt x="50" y="317"/>
                  </a:cubicBezTo>
                  <a:cubicBezTo>
                    <a:pt x="52" y="317"/>
                    <a:pt x="50" y="317"/>
                    <a:pt x="53" y="317"/>
                  </a:cubicBezTo>
                  <a:cubicBezTo>
                    <a:pt x="53" y="317"/>
                    <a:pt x="53" y="318"/>
                    <a:pt x="55" y="320"/>
                  </a:cubicBezTo>
                  <a:cubicBezTo>
                    <a:pt x="55" y="321"/>
                    <a:pt x="58" y="318"/>
                    <a:pt x="56" y="314"/>
                  </a:cubicBezTo>
                  <a:cubicBezTo>
                    <a:pt x="55" y="311"/>
                    <a:pt x="58" y="311"/>
                    <a:pt x="58" y="309"/>
                  </a:cubicBezTo>
                  <a:cubicBezTo>
                    <a:pt x="56" y="306"/>
                    <a:pt x="59" y="309"/>
                    <a:pt x="61" y="306"/>
                  </a:cubicBezTo>
                  <a:cubicBezTo>
                    <a:pt x="64" y="303"/>
                    <a:pt x="61" y="303"/>
                    <a:pt x="62" y="301"/>
                  </a:cubicBezTo>
                  <a:cubicBezTo>
                    <a:pt x="65" y="300"/>
                    <a:pt x="59" y="294"/>
                    <a:pt x="61" y="292"/>
                  </a:cubicBezTo>
                  <a:cubicBezTo>
                    <a:pt x="61" y="290"/>
                    <a:pt x="64" y="294"/>
                    <a:pt x="64" y="290"/>
                  </a:cubicBezTo>
                  <a:cubicBezTo>
                    <a:pt x="65" y="289"/>
                    <a:pt x="67" y="287"/>
                    <a:pt x="62" y="286"/>
                  </a:cubicBezTo>
                  <a:cubicBezTo>
                    <a:pt x="56" y="283"/>
                    <a:pt x="62" y="278"/>
                    <a:pt x="61" y="273"/>
                  </a:cubicBezTo>
                  <a:cubicBezTo>
                    <a:pt x="58" y="270"/>
                    <a:pt x="61" y="270"/>
                    <a:pt x="59" y="269"/>
                  </a:cubicBezTo>
                  <a:cubicBezTo>
                    <a:pt x="58" y="267"/>
                    <a:pt x="61" y="267"/>
                    <a:pt x="59" y="264"/>
                  </a:cubicBezTo>
                  <a:cubicBezTo>
                    <a:pt x="56" y="261"/>
                    <a:pt x="61" y="261"/>
                    <a:pt x="59" y="259"/>
                  </a:cubicBezTo>
                  <a:cubicBezTo>
                    <a:pt x="59" y="256"/>
                    <a:pt x="65" y="253"/>
                    <a:pt x="67" y="252"/>
                  </a:cubicBezTo>
                  <a:cubicBezTo>
                    <a:pt x="70" y="250"/>
                    <a:pt x="74" y="255"/>
                    <a:pt x="76" y="249"/>
                  </a:cubicBezTo>
                  <a:cubicBezTo>
                    <a:pt x="77" y="245"/>
                    <a:pt x="74" y="247"/>
                    <a:pt x="73" y="245"/>
                  </a:cubicBezTo>
                  <a:cubicBezTo>
                    <a:pt x="70" y="244"/>
                    <a:pt x="77" y="239"/>
                    <a:pt x="77" y="238"/>
                  </a:cubicBezTo>
                  <a:cubicBezTo>
                    <a:pt x="77" y="235"/>
                    <a:pt x="79" y="236"/>
                    <a:pt x="79" y="233"/>
                  </a:cubicBezTo>
                  <a:cubicBezTo>
                    <a:pt x="77" y="228"/>
                    <a:pt x="80" y="230"/>
                    <a:pt x="77" y="224"/>
                  </a:cubicBezTo>
                  <a:cubicBezTo>
                    <a:pt x="77" y="222"/>
                    <a:pt x="88" y="224"/>
                    <a:pt x="85" y="221"/>
                  </a:cubicBezTo>
                  <a:cubicBezTo>
                    <a:pt x="84" y="217"/>
                    <a:pt x="87" y="219"/>
                    <a:pt x="88" y="214"/>
                  </a:cubicBezTo>
                  <a:cubicBezTo>
                    <a:pt x="91" y="211"/>
                    <a:pt x="93" y="213"/>
                    <a:pt x="93" y="210"/>
                  </a:cubicBezTo>
                  <a:cubicBezTo>
                    <a:pt x="94" y="208"/>
                    <a:pt x="91" y="207"/>
                    <a:pt x="91" y="205"/>
                  </a:cubicBezTo>
                  <a:cubicBezTo>
                    <a:pt x="91" y="203"/>
                    <a:pt x="93" y="205"/>
                    <a:pt x="96" y="200"/>
                  </a:cubicBezTo>
                  <a:cubicBezTo>
                    <a:pt x="96" y="197"/>
                    <a:pt x="99" y="197"/>
                    <a:pt x="100" y="196"/>
                  </a:cubicBezTo>
                  <a:cubicBezTo>
                    <a:pt x="102" y="196"/>
                    <a:pt x="103" y="199"/>
                    <a:pt x="106" y="197"/>
                  </a:cubicBezTo>
                  <a:cubicBezTo>
                    <a:pt x="109" y="196"/>
                    <a:pt x="105" y="191"/>
                    <a:pt x="106" y="190"/>
                  </a:cubicBezTo>
                  <a:cubicBezTo>
                    <a:pt x="111" y="186"/>
                    <a:pt x="119" y="194"/>
                    <a:pt x="123" y="191"/>
                  </a:cubicBezTo>
                  <a:cubicBezTo>
                    <a:pt x="126" y="190"/>
                    <a:pt x="119" y="191"/>
                    <a:pt x="123" y="188"/>
                  </a:cubicBezTo>
                  <a:cubicBezTo>
                    <a:pt x="128" y="183"/>
                    <a:pt x="119" y="182"/>
                    <a:pt x="128" y="182"/>
                  </a:cubicBezTo>
                  <a:cubicBezTo>
                    <a:pt x="128" y="180"/>
                    <a:pt x="131" y="183"/>
                    <a:pt x="131" y="182"/>
                  </a:cubicBezTo>
                  <a:cubicBezTo>
                    <a:pt x="131" y="182"/>
                    <a:pt x="129" y="180"/>
                    <a:pt x="131" y="179"/>
                  </a:cubicBezTo>
                  <a:cubicBezTo>
                    <a:pt x="134" y="177"/>
                    <a:pt x="137" y="180"/>
                    <a:pt x="140" y="183"/>
                  </a:cubicBezTo>
                  <a:cubicBezTo>
                    <a:pt x="143" y="186"/>
                    <a:pt x="138" y="186"/>
                    <a:pt x="143" y="186"/>
                  </a:cubicBezTo>
                  <a:cubicBezTo>
                    <a:pt x="149" y="186"/>
                    <a:pt x="146" y="188"/>
                    <a:pt x="149" y="188"/>
                  </a:cubicBezTo>
                  <a:cubicBezTo>
                    <a:pt x="154" y="186"/>
                    <a:pt x="152" y="185"/>
                    <a:pt x="154" y="185"/>
                  </a:cubicBezTo>
                  <a:cubicBezTo>
                    <a:pt x="155" y="186"/>
                    <a:pt x="158" y="186"/>
                    <a:pt x="161" y="190"/>
                  </a:cubicBezTo>
                  <a:cubicBezTo>
                    <a:pt x="161" y="188"/>
                    <a:pt x="163" y="190"/>
                    <a:pt x="163" y="186"/>
                  </a:cubicBezTo>
                  <a:cubicBezTo>
                    <a:pt x="164" y="183"/>
                    <a:pt x="170" y="185"/>
                    <a:pt x="167" y="182"/>
                  </a:cubicBezTo>
                  <a:cubicBezTo>
                    <a:pt x="166" y="179"/>
                    <a:pt x="169" y="179"/>
                    <a:pt x="169" y="176"/>
                  </a:cubicBezTo>
                  <a:cubicBezTo>
                    <a:pt x="169" y="174"/>
                    <a:pt x="170" y="171"/>
                    <a:pt x="173" y="169"/>
                  </a:cubicBezTo>
                  <a:cubicBezTo>
                    <a:pt x="177" y="168"/>
                    <a:pt x="175" y="171"/>
                    <a:pt x="181" y="168"/>
                  </a:cubicBezTo>
                  <a:cubicBezTo>
                    <a:pt x="184" y="166"/>
                    <a:pt x="184" y="166"/>
                    <a:pt x="186" y="169"/>
                  </a:cubicBezTo>
                  <a:cubicBezTo>
                    <a:pt x="187" y="171"/>
                    <a:pt x="195" y="172"/>
                    <a:pt x="196" y="176"/>
                  </a:cubicBezTo>
                  <a:cubicBezTo>
                    <a:pt x="196" y="177"/>
                    <a:pt x="189" y="180"/>
                    <a:pt x="193" y="182"/>
                  </a:cubicBezTo>
                  <a:cubicBezTo>
                    <a:pt x="195" y="183"/>
                    <a:pt x="195" y="182"/>
                    <a:pt x="196" y="179"/>
                  </a:cubicBezTo>
                  <a:close/>
                  <a:moveTo>
                    <a:pt x="154" y="157"/>
                  </a:moveTo>
                  <a:cubicBezTo>
                    <a:pt x="157" y="159"/>
                    <a:pt x="155" y="160"/>
                    <a:pt x="154" y="160"/>
                  </a:cubicBezTo>
                  <a:cubicBezTo>
                    <a:pt x="152" y="162"/>
                    <a:pt x="151" y="157"/>
                    <a:pt x="154" y="157"/>
                  </a:cubicBezTo>
                  <a:close/>
                  <a:moveTo>
                    <a:pt x="149" y="163"/>
                  </a:moveTo>
                  <a:cubicBezTo>
                    <a:pt x="151" y="162"/>
                    <a:pt x="154" y="160"/>
                    <a:pt x="151" y="159"/>
                  </a:cubicBezTo>
                  <a:cubicBezTo>
                    <a:pt x="149" y="159"/>
                    <a:pt x="151" y="160"/>
                    <a:pt x="149" y="160"/>
                  </a:cubicBezTo>
                  <a:cubicBezTo>
                    <a:pt x="146" y="162"/>
                    <a:pt x="144" y="162"/>
                    <a:pt x="148" y="163"/>
                  </a:cubicBezTo>
                  <a:cubicBezTo>
                    <a:pt x="148" y="163"/>
                    <a:pt x="149" y="165"/>
                    <a:pt x="149" y="163"/>
                  </a:cubicBezTo>
                  <a:close/>
                  <a:moveTo>
                    <a:pt x="141" y="163"/>
                  </a:moveTo>
                  <a:cubicBezTo>
                    <a:pt x="144" y="162"/>
                    <a:pt x="146" y="163"/>
                    <a:pt x="146" y="163"/>
                  </a:cubicBezTo>
                  <a:cubicBezTo>
                    <a:pt x="148" y="165"/>
                    <a:pt x="140" y="165"/>
                    <a:pt x="141" y="163"/>
                  </a:cubicBezTo>
                  <a:close/>
                  <a:moveTo>
                    <a:pt x="144" y="160"/>
                  </a:moveTo>
                  <a:cubicBezTo>
                    <a:pt x="146" y="160"/>
                    <a:pt x="146" y="160"/>
                    <a:pt x="149" y="159"/>
                  </a:cubicBezTo>
                  <a:cubicBezTo>
                    <a:pt x="152" y="155"/>
                    <a:pt x="151" y="155"/>
                    <a:pt x="148" y="155"/>
                  </a:cubicBezTo>
                  <a:cubicBezTo>
                    <a:pt x="146" y="157"/>
                    <a:pt x="149" y="157"/>
                    <a:pt x="148" y="157"/>
                  </a:cubicBezTo>
                  <a:cubicBezTo>
                    <a:pt x="146" y="159"/>
                    <a:pt x="144" y="157"/>
                    <a:pt x="144" y="159"/>
                  </a:cubicBezTo>
                  <a:cubicBezTo>
                    <a:pt x="144" y="160"/>
                    <a:pt x="144" y="157"/>
                    <a:pt x="143" y="159"/>
                  </a:cubicBezTo>
                  <a:cubicBezTo>
                    <a:pt x="140" y="159"/>
                    <a:pt x="137" y="160"/>
                    <a:pt x="140" y="160"/>
                  </a:cubicBezTo>
                  <a:cubicBezTo>
                    <a:pt x="141" y="160"/>
                    <a:pt x="138" y="162"/>
                    <a:pt x="141" y="162"/>
                  </a:cubicBezTo>
                  <a:cubicBezTo>
                    <a:pt x="143" y="160"/>
                    <a:pt x="143" y="160"/>
                    <a:pt x="144" y="160"/>
                  </a:cubicBezTo>
                  <a:close/>
                  <a:moveTo>
                    <a:pt x="128" y="168"/>
                  </a:moveTo>
                  <a:cubicBezTo>
                    <a:pt x="129" y="168"/>
                    <a:pt x="129" y="168"/>
                    <a:pt x="129" y="166"/>
                  </a:cubicBezTo>
                  <a:cubicBezTo>
                    <a:pt x="129" y="165"/>
                    <a:pt x="129" y="163"/>
                    <a:pt x="126" y="165"/>
                  </a:cubicBezTo>
                  <a:cubicBezTo>
                    <a:pt x="125" y="166"/>
                    <a:pt x="125" y="166"/>
                    <a:pt x="128" y="168"/>
                  </a:cubicBezTo>
                  <a:close/>
                  <a:moveTo>
                    <a:pt x="122" y="165"/>
                  </a:moveTo>
                  <a:cubicBezTo>
                    <a:pt x="120" y="165"/>
                    <a:pt x="120" y="163"/>
                    <a:pt x="120" y="165"/>
                  </a:cubicBezTo>
                  <a:cubicBezTo>
                    <a:pt x="119" y="166"/>
                    <a:pt x="122" y="168"/>
                    <a:pt x="123" y="166"/>
                  </a:cubicBezTo>
                  <a:cubicBezTo>
                    <a:pt x="125" y="166"/>
                    <a:pt x="123" y="166"/>
                    <a:pt x="122" y="165"/>
                  </a:cubicBezTo>
                  <a:close/>
                  <a:moveTo>
                    <a:pt x="154" y="154"/>
                  </a:moveTo>
                  <a:cubicBezTo>
                    <a:pt x="155" y="154"/>
                    <a:pt x="155" y="154"/>
                    <a:pt x="155" y="154"/>
                  </a:cubicBezTo>
                  <a:cubicBezTo>
                    <a:pt x="157" y="155"/>
                    <a:pt x="155" y="155"/>
                    <a:pt x="154" y="154"/>
                  </a:cubicBezTo>
                  <a:close/>
                  <a:moveTo>
                    <a:pt x="128" y="169"/>
                  </a:moveTo>
                  <a:cubicBezTo>
                    <a:pt x="129" y="169"/>
                    <a:pt x="128" y="171"/>
                    <a:pt x="128" y="171"/>
                  </a:cubicBezTo>
                  <a:cubicBezTo>
                    <a:pt x="126" y="171"/>
                    <a:pt x="128" y="168"/>
                    <a:pt x="128" y="169"/>
                  </a:cubicBezTo>
                  <a:close/>
                  <a:moveTo>
                    <a:pt x="129" y="168"/>
                  </a:moveTo>
                  <a:cubicBezTo>
                    <a:pt x="129" y="166"/>
                    <a:pt x="132" y="168"/>
                    <a:pt x="131" y="169"/>
                  </a:cubicBezTo>
                  <a:cubicBezTo>
                    <a:pt x="129" y="169"/>
                    <a:pt x="129" y="169"/>
                    <a:pt x="129" y="168"/>
                  </a:cubicBezTo>
                  <a:close/>
                  <a:moveTo>
                    <a:pt x="119" y="169"/>
                  </a:moveTo>
                  <a:cubicBezTo>
                    <a:pt x="120" y="168"/>
                    <a:pt x="122" y="168"/>
                    <a:pt x="122" y="168"/>
                  </a:cubicBezTo>
                  <a:cubicBezTo>
                    <a:pt x="122" y="169"/>
                    <a:pt x="119" y="171"/>
                    <a:pt x="119" y="169"/>
                  </a:cubicBezTo>
                  <a:close/>
                  <a:moveTo>
                    <a:pt x="119" y="169"/>
                  </a:moveTo>
                  <a:cubicBezTo>
                    <a:pt x="120" y="168"/>
                    <a:pt x="120" y="168"/>
                    <a:pt x="120" y="168"/>
                  </a:cubicBezTo>
                  <a:cubicBezTo>
                    <a:pt x="119" y="168"/>
                    <a:pt x="119" y="168"/>
                    <a:pt x="117" y="168"/>
                  </a:cubicBezTo>
                  <a:cubicBezTo>
                    <a:pt x="116" y="166"/>
                    <a:pt x="116" y="168"/>
                    <a:pt x="116" y="168"/>
                  </a:cubicBezTo>
                  <a:cubicBezTo>
                    <a:pt x="114" y="168"/>
                    <a:pt x="114" y="168"/>
                    <a:pt x="112" y="169"/>
                  </a:cubicBezTo>
                  <a:cubicBezTo>
                    <a:pt x="112" y="169"/>
                    <a:pt x="114" y="169"/>
                    <a:pt x="116" y="171"/>
                  </a:cubicBezTo>
                  <a:cubicBezTo>
                    <a:pt x="117" y="171"/>
                    <a:pt x="117" y="171"/>
                    <a:pt x="119" y="169"/>
                  </a:cubicBezTo>
                  <a:close/>
                  <a:moveTo>
                    <a:pt x="116" y="166"/>
                  </a:moveTo>
                  <a:cubicBezTo>
                    <a:pt x="114" y="166"/>
                    <a:pt x="116" y="165"/>
                    <a:pt x="117" y="165"/>
                  </a:cubicBezTo>
                  <a:cubicBezTo>
                    <a:pt x="117" y="165"/>
                    <a:pt x="117" y="166"/>
                    <a:pt x="116" y="166"/>
                  </a:cubicBezTo>
                  <a:close/>
                  <a:moveTo>
                    <a:pt x="114" y="166"/>
                  </a:moveTo>
                  <a:cubicBezTo>
                    <a:pt x="114" y="166"/>
                    <a:pt x="114" y="166"/>
                    <a:pt x="112" y="166"/>
                  </a:cubicBezTo>
                  <a:cubicBezTo>
                    <a:pt x="112" y="166"/>
                    <a:pt x="112" y="166"/>
                    <a:pt x="112" y="168"/>
                  </a:cubicBezTo>
                  <a:cubicBezTo>
                    <a:pt x="112" y="169"/>
                    <a:pt x="114" y="166"/>
                    <a:pt x="114" y="166"/>
                  </a:cubicBezTo>
                  <a:close/>
                  <a:moveTo>
                    <a:pt x="112" y="174"/>
                  </a:moveTo>
                  <a:cubicBezTo>
                    <a:pt x="112" y="172"/>
                    <a:pt x="117" y="172"/>
                    <a:pt x="114" y="171"/>
                  </a:cubicBezTo>
                  <a:cubicBezTo>
                    <a:pt x="111" y="169"/>
                    <a:pt x="112" y="171"/>
                    <a:pt x="112" y="171"/>
                  </a:cubicBezTo>
                  <a:cubicBezTo>
                    <a:pt x="111" y="171"/>
                    <a:pt x="111" y="172"/>
                    <a:pt x="111" y="171"/>
                  </a:cubicBezTo>
                  <a:cubicBezTo>
                    <a:pt x="109" y="171"/>
                    <a:pt x="109" y="171"/>
                    <a:pt x="109" y="172"/>
                  </a:cubicBezTo>
                  <a:cubicBezTo>
                    <a:pt x="108" y="174"/>
                    <a:pt x="108" y="172"/>
                    <a:pt x="106" y="174"/>
                  </a:cubicBezTo>
                  <a:cubicBezTo>
                    <a:pt x="106" y="174"/>
                    <a:pt x="106" y="174"/>
                    <a:pt x="111" y="174"/>
                  </a:cubicBezTo>
                  <a:cubicBezTo>
                    <a:pt x="112" y="174"/>
                    <a:pt x="112" y="174"/>
                    <a:pt x="112" y="174"/>
                  </a:cubicBezTo>
                  <a:close/>
                  <a:moveTo>
                    <a:pt x="106" y="179"/>
                  </a:moveTo>
                  <a:cubicBezTo>
                    <a:pt x="105" y="177"/>
                    <a:pt x="106" y="177"/>
                    <a:pt x="106" y="177"/>
                  </a:cubicBezTo>
                  <a:cubicBezTo>
                    <a:pt x="106" y="176"/>
                    <a:pt x="108" y="174"/>
                    <a:pt x="106" y="176"/>
                  </a:cubicBezTo>
                  <a:cubicBezTo>
                    <a:pt x="106" y="176"/>
                    <a:pt x="106" y="174"/>
                    <a:pt x="105" y="174"/>
                  </a:cubicBezTo>
                  <a:cubicBezTo>
                    <a:pt x="105" y="176"/>
                    <a:pt x="105" y="172"/>
                    <a:pt x="103" y="174"/>
                  </a:cubicBezTo>
                  <a:cubicBezTo>
                    <a:pt x="103" y="176"/>
                    <a:pt x="102" y="174"/>
                    <a:pt x="102" y="174"/>
                  </a:cubicBezTo>
                  <a:cubicBezTo>
                    <a:pt x="102" y="176"/>
                    <a:pt x="102" y="174"/>
                    <a:pt x="100" y="176"/>
                  </a:cubicBezTo>
                  <a:cubicBezTo>
                    <a:pt x="99" y="176"/>
                    <a:pt x="102" y="176"/>
                    <a:pt x="102" y="177"/>
                  </a:cubicBezTo>
                  <a:cubicBezTo>
                    <a:pt x="102" y="177"/>
                    <a:pt x="97" y="177"/>
                    <a:pt x="99" y="177"/>
                  </a:cubicBezTo>
                  <a:cubicBezTo>
                    <a:pt x="100" y="179"/>
                    <a:pt x="97" y="177"/>
                    <a:pt x="99" y="179"/>
                  </a:cubicBezTo>
                  <a:cubicBezTo>
                    <a:pt x="99" y="179"/>
                    <a:pt x="97" y="179"/>
                    <a:pt x="99" y="180"/>
                  </a:cubicBezTo>
                  <a:cubicBezTo>
                    <a:pt x="99" y="180"/>
                    <a:pt x="96" y="182"/>
                    <a:pt x="99" y="182"/>
                  </a:cubicBezTo>
                  <a:cubicBezTo>
                    <a:pt x="100" y="182"/>
                    <a:pt x="99" y="183"/>
                    <a:pt x="100" y="182"/>
                  </a:cubicBezTo>
                  <a:cubicBezTo>
                    <a:pt x="102" y="182"/>
                    <a:pt x="102" y="180"/>
                    <a:pt x="102" y="180"/>
                  </a:cubicBezTo>
                  <a:cubicBezTo>
                    <a:pt x="103" y="180"/>
                    <a:pt x="102" y="182"/>
                    <a:pt x="105" y="180"/>
                  </a:cubicBezTo>
                  <a:cubicBezTo>
                    <a:pt x="106" y="180"/>
                    <a:pt x="106" y="180"/>
                    <a:pt x="106" y="179"/>
                  </a:cubicBezTo>
                  <a:close/>
                  <a:moveTo>
                    <a:pt x="100" y="185"/>
                  </a:moveTo>
                  <a:cubicBezTo>
                    <a:pt x="99" y="183"/>
                    <a:pt x="100" y="183"/>
                    <a:pt x="102" y="183"/>
                  </a:cubicBezTo>
                  <a:cubicBezTo>
                    <a:pt x="102" y="185"/>
                    <a:pt x="100" y="185"/>
                    <a:pt x="100" y="185"/>
                  </a:cubicBezTo>
                  <a:close/>
                  <a:moveTo>
                    <a:pt x="97" y="186"/>
                  </a:moveTo>
                  <a:cubicBezTo>
                    <a:pt x="97" y="185"/>
                    <a:pt x="100" y="186"/>
                    <a:pt x="99" y="186"/>
                  </a:cubicBezTo>
                  <a:cubicBezTo>
                    <a:pt x="97" y="186"/>
                    <a:pt x="96" y="186"/>
                    <a:pt x="97" y="186"/>
                  </a:cubicBezTo>
                  <a:close/>
                  <a:moveTo>
                    <a:pt x="82" y="199"/>
                  </a:moveTo>
                  <a:cubicBezTo>
                    <a:pt x="82" y="199"/>
                    <a:pt x="82" y="197"/>
                    <a:pt x="84" y="197"/>
                  </a:cubicBezTo>
                  <a:cubicBezTo>
                    <a:pt x="84" y="197"/>
                    <a:pt x="84" y="197"/>
                    <a:pt x="82" y="199"/>
                  </a:cubicBezTo>
                  <a:close/>
                  <a:moveTo>
                    <a:pt x="82" y="193"/>
                  </a:moveTo>
                  <a:cubicBezTo>
                    <a:pt x="84" y="191"/>
                    <a:pt x="82" y="191"/>
                    <a:pt x="82" y="191"/>
                  </a:cubicBezTo>
                  <a:cubicBezTo>
                    <a:pt x="82" y="191"/>
                    <a:pt x="80" y="191"/>
                    <a:pt x="79" y="191"/>
                  </a:cubicBezTo>
                  <a:cubicBezTo>
                    <a:pt x="77" y="191"/>
                    <a:pt x="79" y="193"/>
                    <a:pt x="77" y="193"/>
                  </a:cubicBezTo>
                  <a:cubicBezTo>
                    <a:pt x="76" y="193"/>
                    <a:pt x="77" y="193"/>
                    <a:pt x="76" y="194"/>
                  </a:cubicBezTo>
                  <a:cubicBezTo>
                    <a:pt x="76" y="194"/>
                    <a:pt x="76" y="196"/>
                    <a:pt x="79" y="194"/>
                  </a:cubicBezTo>
                  <a:cubicBezTo>
                    <a:pt x="79" y="194"/>
                    <a:pt x="80" y="194"/>
                    <a:pt x="82" y="193"/>
                  </a:cubicBezTo>
                  <a:close/>
                  <a:moveTo>
                    <a:pt x="85" y="188"/>
                  </a:moveTo>
                  <a:cubicBezTo>
                    <a:pt x="87" y="188"/>
                    <a:pt x="84" y="186"/>
                    <a:pt x="85" y="186"/>
                  </a:cubicBezTo>
                  <a:cubicBezTo>
                    <a:pt x="87" y="185"/>
                    <a:pt x="84" y="182"/>
                    <a:pt x="84" y="183"/>
                  </a:cubicBezTo>
                  <a:cubicBezTo>
                    <a:pt x="82" y="183"/>
                    <a:pt x="84" y="185"/>
                    <a:pt x="82" y="185"/>
                  </a:cubicBezTo>
                  <a:cubicBezTo>
                    <a:pt x="80" y="185"/>
                    <a:pt x="82" y="186"/>
                    <a:pt x="80" y="186"/>
                  </a:cubicBezTo>
                  <a:cubicBezTo>
                    <a:pt x="79" y="186"/>
                    <a:pt x="80" y="185"/>
                    <a:pt x="79" y="185"/>
                  </a:cubicBezTo>
                  <a:cubicBezTo>
                    <a:pt x="79" y="186"/>
                    <a:pt x="77" y="185"/>
                    <a:pt x="77" y="186"/>
                  </a:cubicBezTo>
                  <a:cubicBezTo>
                    <a:pt x="77" y="186"/>
                    <a:pt x="76" y="188"/>
                    <a:pt x="77" y="188"/>
                  </a:cubicBezTo>
                  <a:cubicBezTo>
                    <a:pt x="79" y="190"/>
                    <a:pt x="79" y="188"/>
                    <a:pt x="82" y="186"/>
                  </a:cubicBezTo>
                  <a:cubicBezTo>
                    <a:pt x="85" y="186"/>
                    <a:pt x="79" y="188"/>
                    <a:pt x="80" y="190"/>
                  </a:cubicBezTo>
                  <a:cubicBezTo>
                    <a:pt x="82" y="190"/>
                    <a:pt x="84" y="188"/>
                    <a:pt x="85" y="188"/>
                  </a:cubicBezTo>
                  <a:close/>
                  <a:moveTo>
                    <a:pt x="87" y="185"/>
                  </a:moveTo>
                  <a:cubicBezTo>
                    <a:pt x="87" y="185"/>
                    <a:pt x="87" y="183"/>
                    <a:pt x="88" y="183"/>
                  </a:cubicBezTo>
                  <a:cubicBezTo>
                    <a:pt x="90" y="183"/>
                    <a:pt x="90" y="182"/>
                    <a:pt x="91" y="180"/>
                  </a:cubicBezTo>
                  <a:cubicBezTo>
                    <a:pt x="91" y="179"/>
                    <a:pt x="91" y="177"/>
                    <a:pt x="90" y="179"/>
                  </a:cubicBezTo>
                  <a:cubicBezTo>
                    <a:pt x="88" y="180"/>
                    <a:pt x="87" y="180"/>
                    <a:pt x="87" y="183"/>
                  </a:cubicBezTo>
                  <a:cubicBezTo>
                    <a:pt x="85" y="183"/>
                    <a:pt x="85" y="183"/>
                    <a:pt x="87" y="185"/>
                  </a:cubicBezTo>
                  <a:close/>
                  <a:moveTo>
                    <a:pt x="93" y="183"/>
                  </a:moveTo>
                  <a:cubicBezTo>
                    <a:pt x="96" y="183"/>
                    <a:pt x="96" y="183"/>
                    <a:pt x="96" y="183"/>
                  </a:cubicBezTo>
                  <a:cubicBezTo>
                    <a:pt x="94" y="185"/>
                    <a:pt x="93" y="183"/>
                    <a:pt x="93" y="183"/>
                  </a:cubicBezTo>
                  <a:close/>
                  <a:moveTo>
                    <a:pt x="91" y="185"/>
                  </a:moveTo>
                  <a:cubicBezTo>
                    <a:pt x="91" y="185"/>
                    <a:pt x="93" y="186"/>
                    <a:pt x="90" y="188"/>
                  </a:cubicBezTo>
                  <a:cubicBezTo>
                    <a:pt x="88" y="190"/>
                    <a:pt x="91" y="186"/>
                    <a:pt x="90" y="186"/>
                  </a:cubicBezTo>
                  <a:cubicBezTo>
                    <a:pt x="88" y="186"/>
                    <a:pt x="91" y="185"/>
                    <a:pt x="90" y="183"/>
                  </a:cubicBezTo>
                  <a:cubicBezTo>
                    <a:pt x="88" y="183"/>
                    <a:pt x="87" y="185"/>
                    <a:pt x="87" y="186"/>
                  </a:cubicBezTo>
                  <a:cubicBezTo>
                    <a:pt x="85" y="188"/>
                    <a:pt x="88" y="190"/>
                    <a:pt x="85" y="190"/>
                  </a:cubicBezTo>
                  <a:cubicBezTo>
                    <a:pt x="84" y="190"/>
                    <a:pt x="85" y="190"/>
                    <a:pt x="84" y="193"/>
                  </a:cubicBezTo>
                  <a:cubicBezTo>
                    <a:pt x="82" y="194"/>
                    <a:pt x="85" y="191"/>
                    <a:pt x="87" y="193"/>
                  </a:cubicBezTo>
                  <a:cubicBezTo>
                    <a:pt x="88" y="194"/>
                    <a:pt x="88" y="191"/>
                    <a:pt x="88" y="191"/>
                  </a:cubicBezTo>
                  <a:cubicBezTo>
                    <a:pt x="90" y="193"/>
                    <a:pt x="90" y="193"/>
                    <a:pt x="90" y="191"/>
                  </a:cubicBezTo>
                  <a:cubicBezTo>
                    <a:pt x="91" y="190"/>
                    <a:pt x="91" y="190"/>
                    <a:pt x="93" y="190"/>
                  </a:cubicBezTo>
                  <a:cubicBezTo>
                    <a:pt x="96" y="188"/>
                    <a:pt x="94" y="185"/>
                    <a:pt x="93" y="185"/>
                  </a:cubicBezTo>
                  <a:cubicBezTo>
                    <a:pt x="93" y="183"/>
                    <a:pt x="93" y="183"/>
                    <a:pt x="91" y="185"/>
                  </a:cubicBezTo>
                  <a:close/>
                  <a:moveTo>
                    <a:pt x="91" y="191"/>
                  </a:moveTo>
                  <a:cubicBezTo>
                    <a:pt x="93" y="190"/>
                    <a:pt x="94" y="190"/>
                    <a:pt x="94" y="190"/>
                  </a:cubicBezTo>
                  <a:cubicBezTo>
                    <a:pt x="93" y="191"/>
                    <a:pt x="91" y="193"/>
                    <a:pt x="91" y="191"/>
                  </a:cubicBezTo>
                  <a:close/>
                  <a:moveTo>
                    <a:pt x="117" y="166"/>
                  </a:moveTo>
                  <a:cubicBezTo>
                    <a:pt x="119" y="165"/>
                    <a:pt x="120" y="166"/>
                    <a:pt x="120" y="166"/>
                  </a:cubicBezTo>
                  <a:cubicBezTo>
                    <a:pt x="119" y="166"/>
                    <a:pt x="117" y="166"/>
                    <a:pt x="117" y="166"/>
                  </a:cubicBezTo>
                  <a:close/>
                  <a:moveTo>
                    <a:pt x="74" y="193"/>
                  </a:moveTo>
                  <a:cubicBezTo>
                    <a:pt x="76" y="193"/>
                    <a:pt x="76" y="193"/>
                    <a:pt x="76" y="193"/>
                  </a:cubicBezTo>
                  <a:cubicBezTo>
                    <a:pt x="76" y="194"/>
                    <a:pt x="74" y="193"/>
                    <a:pt x="74" y="193"/>
                  </a:cubicBezTo>
                  <a:close/>
                  <a:moveTo>
                    <a:pt x="70" y="196"/>
                  </a:moveTo>
                  <a:cubicBezTo>
                    <a:pt x="70" y="196"/>
                    <a:pt x="70" y="197"/>
                    <a:pt x="71" y="196"/>
                  </a:cubicBezTo>
                  <a:cubicBezTo>
                    <a:pt x="71" y="196"/>
                    <a:pt x="71" y="196"/>
                    <a:pt x="73" y="196"/>
                  </a:cubicBezTo>
                  <a:cubicBezTo>
                    <a:pt x="73" y="196"/>
                    <a:pt x="73" y="194"/>
                    <a:pt x="74" y="194"/>
                  </a:cubicBezTo>
                  <a:cubicBezTo>
                    <a:pt x="76" y="194"/>
                    <a:pt x="74" y="194"/>
                    <a:pt x="73" y="193"/>
                  </a:cubicBezTo>
                  <a:cubicBezTo>
                    <a:pt x="71" y="193"/>
                    <a:pt x="71" y="193"/>
                    <a:pt x="70" y="194"/>
                  </a:cubicBezTo>
                  <a:cubicBezTo>
                    <a:pt x="70" y="196"/>
                    <a:pt x="71" y="196"/>
                    <a:pt x="70" y="196"/>
                  </a:cubicBezTo>
                  <a:close/>
                  <a:moveTo>
                    <a:pt x="70" y="196"/>
                  </a:moveTo>
                  <a:cubicBezTo>
                    <a:pt x="71" y="196"/>
                    <a:pt x="68" y="194"/>
                    <a:pt x="68" y="196"/>
                  </a:cubicBezTo>
                  <a:cubicBezTo>
                    <a:pt x="68" y="197"/>
                    <a:pt x="68" y="196"/>
                    <a:pt x="68" y="197"/>
                  </a:cubicBezTo>
                  <a:cubicBezTo>
                    <a:pt x="68" y="197"/>
                    <a:pt x="68" y="197"/>
                    <a:pt x="70" y="196"/>
                  </a:cubicBezTo>
                  <a:close/>
                  <a:moveTo>
                    <a:pt x="65" y="197"/>
                  </a:moveTo>
                  <a:cubicBezTo>
                    <a:pt x="65" y="200"/>
                    <a:pt x="65" y="200"/>
                    <a:pt x="67" y="199"/>
                  </a:cubicBezTo>
                  <a:cubicBezTo>
                    <a:pt x="67" y="197"/>
                    <a:pt x="67" y="197"/>
                    <a:pt x="67" y="196"/>
                  </a:cubicBezTo>
                  <a:cubicBezTo>
                    <a:pt x="67" y="196"/>
                    <a:pt x="67" y="196"/>
                    <a:pt x="65" y="197"/>
                  </a:cubicBezTo>
                  <a:close/>
                  <a:moveTo>
                    <a:pt x="87" y="197"/>
                  </a:moveTo>
                  <a:cubicBezTo>
                    <a:pt x="88" y="197"/>
                    <a:pt x="88" y="197"/>
                    <a:pt x="88" y="197"/>
                  </a:cubicBezTo>
                  <a:cubicBezTo>
                    <a:pt x="90" y="197"/>
                    <a:pt x="87" y="197"/>
                    <a:pt x="87" y="197"/>
                  </a:cubicBezTo>
                  <a:close/>
                  <a:moveTo>
                    <a:pt x="64" y="224"/>
                  </a:moveTo>
                  <a:cubicBezTo>
                    <a:pt x="64" y="222"/>
                    <a:pt x="62" y="222"/>
                    <a:pt x="62" y="222"/>
                  </a:cubicBezTo>
                  <a:cubicBezTo>
                    <a:pt x="62" y="224"/>
                    <a:pt x="61" y="225"/>
                    <a:pt x="62" y="225"/>
                  </a:cubicBezTo>
                  <a:cubicBezTo>
                    <a:pt x="62" y="224"/>
                    <a:pt x="64" y="225"/>
                    <a:pt x="64" y="224"/>
                  </a:cubicBezTo>
                  <a:close/>
                  <a:moveTo>
                    <a:pt x="64" y="227"/>
                  </a:moveTo>
                  <a:cubicBezTo>
                    <a:pt x="65" y="225"/>
                    <a:pt x="65" y="225"/>
                    <a:pt x="64" y="225"/>
                  </a:cubicBezTo>
                  <a:cubicBezTo>
                    <a:pt x="64" y="225"/>
                    <a:pt x="62" y="225"/>
                    <a:pt x="62" y="227"/>
                  </a:cubicBezTo>
                  <a:cubicBezTo>
                    <a:pt x="62" y="227"/>
                    <a:pt x="62" y="227"/>
                    <a:pt x="64" y="227"/>
                  </a:cubicBezTo>
                  <a:close/>
                  <a:moveTo>
                    <a:pt x="59" y="235"/>
                  </a:moveTo>
                  <a:cubicBezTo>
                    <a:pt x="59" y="236"/>
                    <a:pt x="58" y="236"/>
                    <a:pt x="59" y="236"/>
                  </a:cubicBezTo>
                  <a:cubicBezTo>
                    <a:pt x="61" y="236"/>
                    <a:pt x="59" y="235"/>
                    <a:pt x="61" y="235"/>
                  </a:cubicBezTo>
                  <a:cubicBezTo>
                    <a:pt x="62" y="235"/>
                    <a:pt x="62" y="235"/>
                    <a:pt x="62" y="233"/>
                  </a:cubicBezTo>
                  <a:cubicBezTo>
                    <a:pt x="61" y="231"/>
                    <a:pt x="61" y="231"/>
                    <a:pt x="61" y="233"/>
                  </a:cubicBezTo>
                  <a:cubicBezTo>
                    <a:pt x="61" y="233"/>
                    <a:pt x="59" y="233"/>
                    <a:pt x="59" y="235"/>
                  </a:cubicBezTo>
                  <a:close/>
                  <a:moveTo>
                    <a:pt x="56" y="230"/>
                  </a:moveTo>
                  <a:cubicBezTo>
                    <a:pt x="56" y="230"/>
                    <a:pt x="58" y="228"/>
                    <a:pt x="59" y="230"/>
                  </a:cubicBezTo>
                  <a:cubicBezTo>
                    <a:pt x="59" y="230"/>
                    <a:pt x="56" y="231"/>
                    <a:pt x="56" y="230"/>
                  </a:cubicBezTo>
                  <a:close/>
                  <a:moveTo>
                    <a:pt x="59" y="238"/>
                  </a:moveTo>
                  <a:cubicBezTo>
                    <a:pt x="58" y="238"/>
                    <a:pt x="59" y="238"/>
                    <a:pt x="61" y="238"/>
                  </a:cubicBezTo>
                  <a:cubicBezTo>
                    <a:pt x="62" y="236"/>
                    <a:pt x="61" y="236"/>
                    <a:pt x="59" y="236"/>
                  </a:cubicBezTo>
                  <a:cubicBezTo>
                    <a:pt x="59" y="238"/>
                    <a:pt x="59" y="236"/>
                    <a:pt x="59" y="238"/>
                  </a:cubicBezTo>
                  <a:close/>
                  <a:moveTo>
                    <a:pt x="55" y="238"/>
                  </a:moveTo>
                  <a:cubicBezTo>
                    <a:pt x="56" y="238"/>
                    <a:pt x="58" y="238"/>
                    <a:pt x="58" y="238"/>
                  </a:cubicBezTo>
                  <a:cubicBezTo>
                    <a:pt x="56" y="238"/>
                    <a:pt x="55" y="238"/>
                    <a:pt x="55" y="238"/>
                  </a:cubicBezTo>
                  <a:close/>
                  <a:moveTo>
                    <a:pt x="53" y="245"/>
                  </a:moveTo>
                  <a:cubicBezTo>
                    <a:pt x="55" y="245"/>
                    <a:pt x="55" y="245"/>
                    <a:pt x="53" y="245"/>
                  </a:cubicBezTo>
                  <a:cubicBezTo>
                    <a:pt x="53" y="245"/>
                    <a:pt x="53" y="244"/>
                    <a:pt x="52" y="244"/>
                  </a:cubicBezTo>
                  <a:cubicBezTo>
                    <a:pt x="52" y="245"/>
                    <a:pt x="52" y="245"/>
                    <a:pt x="53" y="245"/>
                  </a:cubicBezTo>
                  <a:close/>
                  <a:moveTo>
                    <a:pt x="53" y="244"/>
                  </a:moveTo>
                  <a:cubicBezTo>
                    <a:pt x="53" y="244"/>
                    <a:pt x="55" y="244"/>
                    <a:pt x="53" y="244"/>
                  </a:cubicBezTo>
                  <a:cubicBezTo>
                    <a:pt x="53" y="244"/>
                    <a:pt x="52" y="242"/>
                    <a:pt x="53" y="244"/>
                  </a:cubicBezTo>
                  <a:close/>
                  <a:moveTo>
                    <a:pt x="50" y="244"/>
                  </a:moveTo>
                  <a:cubicBezTo>
                    <a:pt x="52" y="242"/>
                    <a:pt x="52" y="244"/>
                    <a:pt x="52" y="244"/>
                  </a:cubicBezTo>
                  <a:cubicBezTo>
                    <a:pt x="50" y="244"/>
                    <a:pt x="50" y="244"/>
                    <a:pt x="50" y="244"/>
                  </a:cubicBezTo>
                  <a:close/>
                  <a:moveTo>
                    <a:pt x="64" y="222"/>
                  </a:moveTo>
                  <a:cubicBezTo>
                    <a:pt x="65" y="221"/>
                    <a:pt x="65" y="221"/>
                    <a:pt x="65" y="221"/>
                  </a:cubicBezTo>
                  <a:cubicBezTo>
                    <a:pt x="67" y="222"/>
                    <a:pt x="65" y="222"/>
                    <a:pt x="64" y="222"/>
                  </a:cubicBezTo>
                  <a:close/>
                  <a:moveTo>
                    <a:pt x="26" y="261"/>
                  </a:moveTo>
                  <a:cubicBezTo>
                    <a:pt x="24" y="261"/>
                    <a:pt x="29" y="259"/>
                    <a:pt x="29" y="261"/>
                  </a:cubicBezTo>
                  <a:cubicBezTo>
                    <a:pt x="29" y="261"/>
                    <a:pt x="27" y="262"/>
                    <a:pt x="26" y="261"/>
                  </a:cubicBezTo>
                  <a:close/>
                  <a:moveTo>
                    <a:pt x="33" y="256"/>
                  </a:moveTo>
                  <a:cubicBezTo>
                    <a:pt x="35" y="256"/>
                    <a:pt x="33" y="255"/>
                    <a:pt x="33" y="255"/>
                  </a:cubicBezTo>
                  <a:cubicBezTo>
                    <a:pt x="32" y="256"/>
                    <a:pt x="29" y="256"/>
                    <a:pt x="29" y="258"/>
                  </a:cubicBezTo>
                  <a:cubicBezTo>
                    <a:pt x="30" y="258"/>
                    <a:pt x="32" y="258"/>
                    <a:pt x="33" y="256"/>
                  </a:cubicBezTo>
                  <a:close/>
                  <a:moveTo>
                    <a:pt x="32" y="259"/>
                  </a:moveTo>
                  <a:cubicBezTo>
                    <a:pt x="35" y="259"/>
                    <a:pt x="36" y="259"/>
                    <a:pt x="36" y="259"/>
                  </a:cubicBezTo>
                  <a:cubicBezTo>
                    <a:pt x="36" y="258"/>
                    <a:pt x="35" y="259"/>
                    <a:pt x="35" y="258"/>
                  </a:cubicBezTo>
                  <a:cubicBezTo>
                    <a:pt x="35" y="256"/>
                    <a:pt x="32" y="258"/>
                    <a:pt x="32" y="258"/>
                  </a:cubicBezTo>
                  <a:cubicBezTo>
                    <a:pt x="30" y="259"/>
                    <a:pt x="29" y="259"/>
                    <a:pt x="29" y="259"/>
                  </a:cubicBezTo>
                  <a:cubicBezTo>
                    <a:pt x="29" y="261"/>
                    <a:pt x="30" y="261"/>
                    <a:pt x="32" y="259"/>
                  </a:cubicBezTo>
                  <a:close/>
                  <a:moveTo>
                    <a:pt x="27" y="264"/>
                  </a:moveTo>
                  <a:cubicBezTo>
                    <a:pt x="26" y="262"/>
                    <a:pt x="27" y="262"/>
                    <a:pt x="29" y="264"/>
                  </a:cubicBezTo>
                  <a:cubicBezTo>
                    <a:pt x="27" y="264"/>
                    <a:pt x="27" y="264"/>
                    <a:pt x="27" y="264"/>
                  </a:cubicBezTo>
                  <a:close/>
                  <a:moveTo>
                    <a:pt x="24" y="266"/>
                  </a:moveTo>
                  <a:cubicBezTo>
                    <a:pt x="26" y="266"/>
                    <a:pt x="24" y="264"/>
                    <a:pt x="24" y="266"/>
                  </a:cubicBezTo>
                  <a:cubicBezTo>
                    <a:pt x="23" y="266"/>
                    <a:pt x="23" y="264"/>
                    <a:pt x="23" y="266"/>
                  </a:cubicBezTo>
                  <a:cubicBezTo>
                    <a:pt x="21" y="267"/>
                    <a:pt x="24" y="267"/>
                    <a:pt x="24" y="266"/>
                  </a:cubicBezTo>
                  <a:close/>
                  <a:moveTo>
                    <a:pt x="17" y="270"/>
                  </a:moveTo>
                  <a:cubicBezTo>
                    <a:pt x="15" y="270"/>
                    <a:pt x="18" y="269"/>
                    <a:pt x="18" y="270"/>
                  </a:cubicBezTo>
                  <a:cubicBezTo>
                    <a:pt x="17" y="270"/>
                    <a:pt x="17" y="270"/>
                    <a:pt x="17" y="270"/>
                  </a:cubicBezTo>
                  <a:close/>
                  <a:moveTo>
                    <a:pt x="10" y="273"/>
                  </a:moveTo>
                  <a:cubicBezTo>
                    <a:pt x="12" y="275"/>
                    <a:pt x="10" y="276"/>
                    <a:pt x="9" y="276"/>
                  </a:cubicBezTo>
                  <a:cubicBezTo>
                    <a:pt x="9" y="275"/>
                    <a:pt x="10" y="273"/>
                    <a:pt x="10" y="273"/>
                  </a:cubicBezTo>
                  <a:close/>
                  <a:moveTo>
                    <a:pt x="7" y="276"/>
                  </a:moveTo>
                  <a:cubicBezTo>
                    <a:pt x="7" y="275"/>
                    <a:pt x="9" y="275"/>
                    <a:pt x="9" y="276"/>
                  </a:cubicBezTo>
                  <a:cubicBezTo>
                    <a:pt x="7" y="276"/>
                    <a:pt x="7" y="276"/>
                    <a:pt x="7" y="276"/>
                  </a:cubicBezTo>
                  <a:close/>
                  <a:moveTo>
                    <a:pt x="1" y="283"/>
                  </a:moveTo>
                  <a:cubicBezTo>
                    <a:pt x="1" y="281"/>
                    <a:pt x="3" y="281"/>
                    <a:pt x="4" y="281"/>
                  </a:cubicBezTo>
                  <a:cubicBezTo>
                    <a:pt x="4" y="281"/>
                    <a:pt x="3" y="283"/>
                    <a:pt x="1" y="283"/>
                  </a:cubicBezTo>
                  <a:close/>
                  <a:moveTo>
                    <a:pt x="1" y="292"/>
                  </a:moveTo>
                  <a:cubicBezTo>
                    <a:pt x="1" y="292"/>
                    <a:pt x="1" y="290"/>
                    <a:pt x="3" y="290"/>
                  </a:cubicBezTo>
                  <a:cubicBezTo>
                    <a:pt x="3" y="290"/>
                    <a:pt x="3" y="292"/>
                    <a:pt x="1" y="292"/>
                  </a:cubicBezTo>
                  <a:close/>
                  <a:moveTo>
                    <a:pt x="6" y="308"/>
                  </a:moveTo>
                  <a:cubicBezTo>
                    <a:pt x="6" y="306"/>
                    <a:pt x="6" y="306"/>
                    <a:pt x="7" y="308"/>
                  </a:cubicBezTo>
                  <a:cubicBezTo>
                    <a:pt x="7" y="308"/>
                    <a:pt x="7" y="306"/>
                    <a:pt x="9" y="306"/>
                  </a:cubicBezTo>
                  <a:cubicBezTo>
                    <a:pt x="9" y="304"/>
                    <a:pt x="6" y="304"/>
                    <a:pt x="6" y="306"/>
                  </a:cubicBezTo>
                  <a:cubicBezTo>
                    <a:pt x="4" y="308"/>
                    <a:pt x="6" y="309"/>
                    <a:pt x="7" y="309"/>
                  </a:cubicBezTo>
                  <a:cubicBezTo>
                    <a:pt x="7" y="309"/>
                    <a:pt x="7" y="308"/>
                    <a:pt x="6" y="308"/>
                  </a:cubicBezTo>
                  <a:close/>
                  <a:moveTo>
                    <a:pt x="4" y="317"/>
                  </a:moveTo>
                  <a:cubicBezTo>
                    <a:pt x="6" y="317"/>
                    <a:pt x="4" y="312"/>
                    <a:pt x="4" y="314"/>
                  </a:cubicBezTo>
                  <a:cubicBezTo>
                    <a:pt x="4" y="315"/>
                    <a:pt x="3" y="317"/>
                    <a:pt x="4" y="317"/>
                  </a:cubicBezTo>
                  <a:close/>
                  <a:moveTo>
                    <a:pt x="4" y="311"/>
                  </a:moveTo>
                  <a:cubicBezTo>
                    <a:pt x="4" y="312"/>
                    <a:pt x="4" y="309"/>
                    <a:pt x="4" y="309"/>
                  </a:cubicBezTo>
                  <a:cubicBezTo>
                    <a:pt x="6" y="309"/>
                    <a:pt x="6" y="311"/>
                    <a:pt x="6" y="309"/>
                  </a:cubicBezTo>
                  <a:cubicBezTo>
                    <a:pt x="6" y="309"/>
                    <a:pt x="6" y="309"/>
                    <a:pt x="4" y="308"/>
                  </a:cubicBezTo>
                  <a:cubicBezTo>
                    <a:pt x="4" y="308"/>
                    <a:pt x="4" y="309"/>
                    <a:pt x="4" y="311"/>
                  </a:cubicBezTo>
                  <a:close/>
                  <a:moveTo>
                    <a:pt x="3" y="303"/>
                  </a:moveTo>
                  <a:cubicBezTo>
                    <a:pt x="3" y="300"/>
                    <a:pt x="3" y="300"/>
                    <a:pt x="3" y="300"/>
                  </a:cubicBezTo>
                  <a:cubicBezTo>
                    <a:pt x="3" y="301"/>
                    <a:pt x="4" y="304"/>
                    <a:pt x="3" y="303"/>
                  </a:cubicBezTo>
                  <a:close/>
                  <a:moveTo>
                    <a:pt x="4" y="300"/>
                  </a:moveTo>
                  <a:cubicBezTo>
                    <a:pt x="4" y="301"/>
                    <a:pt x="3" y="300"/>
                    <a:pt x="3" y="298"/>
                  </a:cubicBezTo>
                  <a:cubicBezTo>
                    <a:pt x="4" y="300"/>
                    <a:pt x="4" y="300"/>
                    <a:pt x="4" y="300"/>
                  </a:cubicBezTo>
                  <a:close/>
                  <a:moveTo>
                    <a:pt x="3" y="298"/>
                  </a:moveTo>
                  <a:cubicBezTo>
                    <a:pt x="4" y="298"/>
                    <a:pt x="3" y="297"/>
                    <a:pt x="3" y="297"/>
                  </a:cubicBezTo>
                  <a:cubicBezTo>
                    <a:pt x="1" y="295"/>
                    <a:pt x="1" y="297"/>
                    <a:pt x="3" y="298"/>
                  </a:cubicBezTo>
                  <a:close/>
                </a:path>
              </a:pathLst>
            </a:custGeom>
            <a:grpFill/>
            <a:ln w="6350" cmpd="sng">
              <a:solidFill>
                <a:schemeClr val="bg1"/>
              </a:solidFill>
              <a:round/>
              <a:headEnd/>
              <a:tailEnd/>
            </a:ln>
          </p:spPr>
          <p:txBody>
            <a:bodyPr/>
            <a:lstStyle/>
            <a:p>
              <a:endParaRPr lang="en-GB"/>
            </a:p>
          </p:txBody>
        </p:sp>
        <p:sp>
          <p:nvSpPr>
            <p:cNvPr id="253" name="Freeform 201">
              <a:extLst>
                <a:ext uri="{FF2B5EF4-FFF2-40B4-BE49-F238E27FC236}">
                  <a16:creationId xmlns:a16="http://schemas.microsoft.com/office/drawing/2014/main" id="{F8F1D434-E253-F756-344E-3949D04B7E3C}"/>
                </a:ext>
              </a:extLst>
            </p:cNvPr>
            <p:cNvSpPr>
              <a:spLocks noGrp="1" noRot="1" noMove="1" noResize="1" noEditPoints="1" noAdjustHandles="1" noChangeArrowheads="1" noChangeShapeType="1"/>
            </p:cNvSpPr>
            <p:nvPr/>
          </p:nvSpPr>
          <p:spPr bwMode="auto">
            <a:xfrm>
              <a:off x="4739181" y="3084074"/>
              <a:ext cx="257085" cy="420969"/>
            </a:xfrm>
            <a:custGeom>
              <a:avLst/>
              <a:gdLst/>
              <a:ahLst/>
              <a:cxnLst>
                <a:cxn ang="0">
                  <a:pos x="32" y="78"/>
                </a:cxn>
                <a:cxn ang="0">
                  <a:pos x="29" y="67"/>
                </a:cxn>
                <a:cxn ang="0">
                  <a:pos x="25" y="62"/>
                </a:cxn>
                <a:cxn ang="0">
                  <a:pos x="23" y="64"/>
                </a:cxn>
                <a:cxn ang="0">
                  <a:pos x="23" y="55"/>
                </a:cxn>
                <a:cxn ang="0">
                  <a:pos x="20" y="52"/>
                </a:cxn>
                <a:cxn ang="0">
                  <a:pos x="22" y="44"/>
                </a:cxn>
                <a:cxn ang="0">
                  <a:pos x="25" y="34"/>
                </a:cxn>
                <a:cxn ang="0">
                  <a:pos x="32" y="30"/>
                </a:cxn>
                <a:cxn ang="0">
                  <a:pos x="35" y="39"/>
                </a:cxn>
                <a:cxn ang="0">
                  <a:pos x="52" y="42"/>
                </a:cxn>
                <a:cxn ang="0">
                  <a:pos x="46" y="59"/>
                </a:cxn>
                <a:cxn ang="0">
                  <a:pos x="53" y="67"/>
                </a:cxn>
                <a:cxn ang="0">
                  <a:pos x="67" y="89"/>
                </a:cxn>
                <a:cxn ang="0">
                  <a:pos x="69" y="101"/>
                </a:cxn>
                <a:cxn ang="0">
                  <a:pos x="75" y="114"/>
                </a:cxn>
                <a:cxn ang="0">
                  <a:pos x="79" y="118"/>
                </a:cxn>
                <a:cxn ang="0">
                  <a:pos x="60" y="126"/>
                </a:cxn>
                <a:cxn ang="0">
                  <a:pos x="46" y="128"/>
                </a:cxn>
                <a:cxn ang="0">
                  <a:pos x="28" y="134"/>
                </a:cxn>
                <a:cxn ang="0">
                  <a:pos x="29" y="128"/>
                </a:cxn>
                <a:cxn ang="0">
                  <a:pos x="43" y="121"/>
                </a:cxn>
                <a:cxn ang="0">
                  <a:pos x="38" y="118"/>
                </a:cxn>
                <a:cxn ang="0">
                  <a:pos x="26" y="112"/>
                </a:cxn>
                <a:cxn ang="0">
                  <a:pos x="31" y="101"/>
                </a:cxn>
                <a:cxn ang="0">
                  <a:pos x="40" y="95"/>
                </a:cxn>
                <a:cxn ang="0">
                  <a:pos x="44" y="90"/>
                </a:cxn>
                <a:cxn ang="0">
                  <a:pos x="40" y="78"/>
                </a:cxn>
                <a:cxn ang="0">
                  <a:pos x="23" y="83"/>
                </a:cxn>
                <a:cxn ang="0">
                  <a:pos x="23" y="78"/>
                </a:cxn>
                <a:cxn ang="0">
                  <a:pos x="14" y="72"/>
                </a:cxn>
                <a:cxn ang="0">
                  <a:pos x="11" y="84"/>
                </a:cxn>
                <a:cxn ang="0">
                  <a:pos x="22" y="84"/>
                </a:cxn>
                <a:cxn ang="0">
                  <a:pos x="31" y="95"/>
                </a:cxn>
                <a:cxn ang="0">
                  <a:pos x="25" y="66"/>
                </a:cxn>
                <a:cxn ang="0">
                  <a:pos x="55" y="128"/>
                </a:cxn>
                <a:cxn ang="0">
                  <a:pos x="13" y="38"/>
                </a:cxn>
                <a:cxn ang="0">
                  <a:pos x="16" y="38"/>
                </a:cxn>
                <a:cxn ang="0">
                  <a:pos x="17" y="33"/>
                </a:cxn>
                <a:cxn ang="0">
                  <a:pos x="11" y="42"/>
                </a:cxn>
                <a:cxn ang="0">
                  <a:pos x="9" y="48"/>
                </a:cxn>
                <a:cxn ang="0">
                  <a:pos x="16" y="45"/>
                </a:cxn>
                <a:cxn ang="0">
                  <a:pos x="22" y="47"/>
                </a:cxn>
                <a:cxn ang="0">
                  <a:pos x="16" y="42"/>
                </a:cxn>
                <a:cxn ang="0">
                  <a:pos x="19" y="58"/>
                </a:cxn>
                <a:cxn ang="0">
                  <a:pos x="17" y="55"/>
                </a:cxn>
                <a:cxn ang="0">
                  <a:pos x="17" y="67"/>
                </a:cxn>
                <a:cxn ang="0">
                  <a:pos x="16" y="66"/>
                </a:cxn>
                <a:cxn ang="0">
                  <a:pos x="20" y="64"/>
                </a:cxn>
                <a:cxn ang="0">
                  <a:pos x="44" y="25"/>
                </a:cxn>
                <a:cxn ang="0">
                  <a:pos x="43" y="22"/>
                </a:cxn>
                <a:cxn ang="0">
                  <a:pos x="44" y="27"/>
                </a:cxn>
                <a:cxn ang="0">
                  <a:pos x="46" y="21"/>
                </a:cxn>
                <a:cxn ang="0">
                  <a:pos x="46" y="22"/>
                </a:cxn>
                <a:cxn ang="0">
                  <a:pos x="58" y="11"/>
                </a:cxn>
                <a:cxn ang="0">
                  <a:pos x="58" y="5"/>
                </a:cxn>
                <a:cxn ang="0">
                  <a:pos x="53" y="8"/>
                </a:cxn>
                <a:cxn ang="0">
                  <a:pos x="58" y="11"/>
                </a:cxn>
                <a:cxn ang="0">
                  <a:pos x="58" y="3"/>
                </a:cxn>
                <a:cxn ang="0">
                  <a:pos x="60" y="2"/>
                </a:cxn>
              </a:cxnLst>
              <a:rect l="0" t="0" r="r" b="b"/>
              <a:pathLst>
                <a:path w="82" h="135">
                  <a:moveTo>
                    <a:pt x="40" y="75"/>
                  </a:moveTo>
                  <a:cubicBezTo>
                    <a:pt x="38" y="78"/>
                    <a:pt x="38" y="75"/>
                    <a:pt x="37" y="76"/>
                  </a:cubicBezTo>
                  <a:cubicBezTo>
                    <a:pt x="35" y="80"/>
                    <a:pt x="32" y="75"/>
                    <a:pt x="32" y="76"/>
                  </a:cubicBezTo>
                  <a:cubicBezTo>
                    <a:pt x="34" y="78"/>
                    <a:pt x="32" y="80"/>
                    <a:pt x="32" y="78"/>
                  </a:cubicBezTo>
                  <a:cubicBezTo>
                    <a:pt x="31" y="76"/>
                    <a:pt x="28" y="75"/>
                    <a:pt x="28" y="78"/>
                  </a:cubicBezTo>
                  <a:cubicBezTo>
                    <a:pt x="29" y="81"/>
                    <a:pt x="26" y="76"/>
                    <a:pt x="26" y="75"/>
                  </a:cubicBezTo>
                  <a:cubicBezTo>
                    <a:pt x="28" y="73"/>
                    <a:pt x="28" y="76"/>
                    <a:pt x="28" y="73"/>
                  </a:cubicBezTo>
                  <a:cubicBezTo>
                    <a:pt x="28" y="70"/>
                    <a:pt x="32" y="70"/>
                    <a:pt x="29" y="67"/>
                  </a:cubicBezTo>
                  <a:cubicBezTo>
                    <a:pt x="28" y="64"/>
                    <a:pt x="29" y="64"/>
                    <a:pt x="31" y="62"/>
                  </a:cubicBezTo>
                  <a:cubicBezTo>
                    <a:pt x="28" y="59"/>
                    <a:pt x="29" y="64"/>
                    <a:pt x="28" y="64"/>
                  </a:cubicBezTo>
                  <a:cubicBezTo>
                    <a:pt x="26" y="62"/>
                    <a:pt x="28" y="64"/>
                    <a:pt x="26" y="64"/>
                  </a:cubicBezTo>
                  <a:cubicBezTo>
                    <a:pt x="25" y="62"/>
                    <a:pt x="26" y="61"/>
                    <a:pt x="25" y="62"/>
                  </a:cubicBezTo>
                  <a:cubicBezTo>
                    <a:pt x="23" y="62"/>
                    <a:pt x="26" y="64"/>
                    <a:pt x="25" y="66"/>
                  </a:cubicBezTo>
                  <a:cubicBezTo>
                    <a:pt x="23" y="67"/>
                    <a:pt x="23" y="72"/>
                    <a:pt x="22" y="72"/>
                  </a:cubicBezTo>
                  <a:cubicBezTo>
                    <a:pt x="20" y="70"/>
                    <a:pt x="25" y="64"/>
                    <a:pt x="23" y="66"/>
                  </a:cubicBezTo>
                  <a:cubicBezTo>
                    <a:pt x="23" y="66"/>
                    <a:pt x="23" y="66"/>
                    <a:pt x="23" y="64"/>
                  </a:cubicBezTo>
                  <a:cubicBezTo>
                    <a:pt x="23" y="62"/>
                    <a:pt x="22" y="62"/>
                    <a:pt x="23" y="61"/>
                  </a:cubicBezTo>
                  <a:cubicBezTo>
                    <a:pt x="23" y="59"/>
                    <a:pt x="22" y="59"/>
                    <a:pt x="23" y="58"/>
                  </a:cubicBezTo>
                  <a:cubicBezTo>
                    <a:pt x="25" y="58"/>
                    <a:pt x="23" y="56"/>
                    <a:pt x="25" y="55"/>
                  </a:cubicBezTo>
                  <a:cubicBezTo>
                    <a:pt x="26" y="53"/>
                    <a:pt x="26" y="53"/>
                    <a:pt x="23" y="55"/>
                  </a:cubicBezTo>
                  <a:cubicBezTo>
                    <a:pt x="22" y="56"/>
                    <a:pt x="23" y="55"/>
                    <a:pt x="22" y="55"/>
                  </a:cubicBezTo>
                  <a:cubicBezTo>
                    <a:pt x="20" y="55"/>
                    <a:pt x="19" y="55"/>
                    <a:pt x="20" y="55"/>
                  </a:cubicBezTo>
                  <a:cubicBezTo>
                    <a:pt x="22" y="53"/>
                    <a:pt x="23" y="53"/>
                    <a:pt x="20" y="53"/>
                  </a:cubicBezTo>
                  <a:cubicBezTo>
                    <a:pt x="17" y="53"/>
                    <a:pt x="19" y="52"/>
                    <a:pt x="20" y="52"/>
                  </a:cubicBezTo>
                  <a:cubicBezTo>
                    <a:pt x="20" y="53"/>
                    <a:pt x="22" y="52"/>
                    <a:pt x="22" y="52"/>
                  </a:cubicBezTo>
                  <a:cubicBezTo>
                    <a:pt x="19" y="50"/>
                    <a:pt x="23" y="50"/>
                    <a:pt x="22" y="48"/>
                  </a:cubicBezTo>
                  <a:cubicBezTo>
                    <a:pt x="22" y="48"/>
                    <a:pt x="22" y="48"/>
                    <a:pt x="23" y="47"/>
                  </a:cubicBezTo>
                  <a:cubicBezTo>
                    <a:pt x="23" y="45"/>
                    <a:pt x="22" y="47"/>
                    <a:pt x="22" y="44"/>
                  </a:cubicBezTo>
                  <a:cubicBezTo>
                    <a:pt x="20" y="41"/>
                    <a:pt x="23" y="42"/>
                    <a:pt x="22" y="39"/>
                  </a:cubicBezTo>
                  <a:cubicBezTo>
                    <a:pt x="20" y="38"/>
                    <a:pt x="23" y="38"/>
                    <a:pt x="25" y="39"/>
                  </a:cubicBezTo>
                  <a:cubicBezTo>
                    <a:pt x="25" y="39"/>
                    <a:pt x="25" y="38"/>
                    <a:pt x="25" y="36"/>
                  </a:cubicBezTo>
                  <a:cubicBezTo>
                    <a:pt x="23" y="34"/>
                    <a:pt x="28" y="36"/>
                    <a:pt x="25" y="34"/>
                  </a:cubicBezTo>
                  <a:cubicBezTo>
                    <a:pt x="23" y="31"/>
                    <a:pt x="29" y="36"/>
                    <a:pt x="26" y="33"/>
                  </a:cubicBezTo>
                  <a:cubicBezTo>
                    <a:pt x="25" y="31"/>
                    <a:pt x="28" y="33"/>
                    <a:pt x="28" y="30"/>
                  </a:cubicBezTo>
                  <a:cubicBezTo>
                    <a:pt x="26" y="28"/>
                    <a:pt x="28" y="28"/>
                    <a:pt x="29" y="30"/>
                  </a:cubicBezTo>
                  <a:cubicBezTo>
                    <a:pt x="31" y="30"/>
                    <a:pt x="31" y="28"/>
                    <a:pt x="32" y="30"/>
                  </a:cubicBezTo>
                  <a:cubicBezTo>
                    <a:pt x="34" y="30"/>
                    <a:pt x="37" y="28"/>
                    <a:pt x="40" y="28"/>
                  </a:cubicBezTo>
                  <a:cubicBezTo>
                    <a:pt x="41" y="30"/>
                    <a:pt x="38" y="28"/>
                    <a:pt x="41" y="28"/>
                  </a:cubicBezTo>
                  <a:cubicBezTo>
                    <a:pt x="44" y="28"/>
                    <a:pt x="43" y="30"/>
                    <a:pt x="43" y="30"/>
                  </a:cubicBezTo>
                  <a:cubicBezTo>
                    <a:pt x="44" y="31"/>
                    <a:pt x="37" y="38"/>
                    <a:pt x="35" y="39"/>
                  </a:cubicBezTo>
                  <a:cubicBezTo>
                    <a:pt x="34" y="39"/>
                    <a:pt x="38" y="38"/>
                    <a:pt x="37" y="39"/>
                  </a:cubicBezTo>
                  <a:cubicBezTo>
                    <a:pt x="35" y="41"/>
                    <a:pt x="34" y="42"/>
                    <a:pt x="35" y="42"/>
                  </a:cubicBezTo>
                  <a:cubicBezTo>
                    <a:pt x="38" y="42"/>
                    <a:pt x="38" y="39"/>
                    <a:pt x="43" y="41"/>
                  </a:cubicBezTo>
                  <a:cubicBezTo>
                    <a:pt x="49" y="41"/>
                    <a:pt x="52" y="39"/>
                    <a:pt x="52" y="42"/>
                  </a:cubicBezTo>
                  <a:cubicBezTo>
                    <a:pt x="53" y="44"/>
                    <a:pt x="52" y="44"/>
                    <a:pt x="50" y="50"/>
                  </a:cubicBezTo>
                  <a:cubicBezTo>
                    <a:pt x="47" y="56"/>
                    <a:pt x="46" y="56"/>
                    <a:pt x="44" y="56"/>
                  </a:cubicBezTo>
                  <a:cubicBezTo>
                    <a:pt x="43" y="56"/>
                    <a:pt x="46" y="56"/>
                    <a:pt x="44" y="58"/>
                  </a:cubicBezTo>
                  <a:cubicBezTo>
                    <a:pt x="44" y="58"/>
                    <a:pt x="49" y="58"/>
                    <a:pt x="46" y="59"/>
                  </a:cubicBezTo>
                  <a:cubicBezTo>
                    <a:pt x="44" y="61"/>
                    <a:pt x="44" y="59"/>
                    <a:pt x="43" y="61"/>
                  </a:cubicBezTo>
                  <a:cubicBezTo>
                    <a:pt x="43" y="62"/>
                    <a:pt x="38" y="62"/>
                    <a:pt x="41" y="62"/>
                  </a:cubicBezTo>
                  <a:cubicBezTo>
                    <a:pt x="46" y="64"/>
                    <a:pt x="43" y="59"/>
                    <a:pt x="47" y="62"/>
                  </a:cubicBezTo>
                  <a:cubicBezTo>
                    <a:pt x="52" y="64"/>
                    <a:pt x="50" y="66"/>
                    <a:pt x="53" y="67"/>
                  </a:cubicBezTo>
                  <a:cubicBezTo>
                    <a:pt x="55" y="69"/>
                    <a:pt x="53" y="70"/>
                    <a:pt x="57" y="75"/>
                  </a:cubicBezTo>
                  <a:cubicBezTo>
                    <a:pt x="58" y="81"/>
                    <a:pt x="58" y="80"/>
                    <a:pt x="61" y="80"/>
                  </a:cubicBezTo>
                  <a:cubicBezTo>
                    <a:pt x="64" y="81"/>
                    <a:pt x="63" y="84"/>
                    <a:pt x="66" y="84"/>
                  </a:cubicBezTo>
                  <a:cubicBezTo>
                    <a:pt x="67" y="86"/>
                    <a:pt x="64" y="86"/>
                    <a:pt x="67" y="89"/>
                  </a:cubicBezTo>
                  <a:cubicBezTo>
                    <a:pt x="70" y="92"/>
                    <a:pt x="69" y="92"/>
                    <a:pt x="66" y="90"/>
                  </a:cubicBezTo>
                  <a:cubicBezTo>
                    <a:pt x="64" y="89"/>
                    <a:pt x="64" y="90"/>
                    <a:pt x="67" y="92"/>
                  </a:cubicBezTo>
                  <a:cubicBezTo>
                    <a:pt x="69" y="94"/>
                    <a:pt x="72" y="98"/>
                    <a:pt x="70" y="98"/>
                  </a:cubicBezTo>
                  <a:cubicBezTo>
                    <a:pt x="69" y="100"/>
                    <a:pt x="67" y="101"/>
                    <a:pt x="69" y="101"/>
                  </a:cubicBezTo>
                  <a:cubicBezTo>
                    <a:pt x="70" y="101"/>
                    <a:pt x="70" y="103"/>
                    <a:pt x="72" y="100"/>
                  </a:cubicBezTo>
                  <a:cubicBezTo>
                    <a:pt x="72" y="98"/>
                    <a:pt x="81" y="100"/>
                    <a:pt x="81" y="104"/>
                  </a:cubicBezTo>
                  <a:cubicBezTo>
                    <a:pt x="82" y="112"/>
                    <a:pt x="76" y="112"/>
                    <a:pt x="78" y="114"/>
                  </a:cubicBezTo>
                  <a:cubicBezTo>
                    <a:pt x="79" y="114"/>
                    <a:pt x="76" y="112"/>
                    <a:pt x="75" y="114"/>
                  </a:cubicBezTo>
                  <a:cubicBezTo>
                    <a:pt x="73" y="115"/>
                    <a:pt x="76" y="114"/>
                    <a:pt x="75" y="117"/>
                  </a:cubicBezTo>
                  <a:cubicBezTo>
                    <a:pt x="75" y="117"/>
                    <a:pt x="70" y="117"/>
                    <a:pt x="72" y="117"/>
                  </a:cubicBezTo>
                  <a:cubicBezTo>
                    <a:pt x="73" y="118"/>
                    <a:pt x="72" y="118"/>
                    <a:pt x="73" y="118"/>
                  </a:cubicBezTo>
                  <a:cubicBezTo>
                    <a:pt x="75" y="120"/>
                    <a:pt x="79" y="117"/>
                    <a:pt x="79" y="118"/>
                  </a:cubicBezTo>
                  <a:cubicBezTo>
                    <a:pt x="78" y="120"/>
                    <a:pt x="79" y="121"/>
                    <a:pt x="76" y="123"/>
                  </a:cubicBezTo>
                  <a:cubicBezTo>
                    <a:pt x="73" y="123"/>
                    <a:pt x="76" y="125"/>
                    <a:pt x="73" y="125"/>
                  </a:cubicBezTo>
                  <a:cubicBezTo>
                    <a:pt x="72" y="125"/>
                    <a:pt x="70" y="128"/>
                    <a:pt x="67" y="126"/>
                  </a:cubicBezTo>
                  <a:cubicBezTo>
                    <a:pt x="64" y="125"/>
                    <a:pt x="61" y="128"/>
                    <a:pt x="60" y="126"/>
                  </a:cubicBezTo>
                  <a:cubicBezTo>
                    <a:pt x="60" y="125"/>
                    <a:pt x="60" y="126"/>
                    <a:pt x="58" y="126"/>
                  </a:cubicBezTo>
                  <a:cubicBezTo>
                    <a:pt x="55" y="125"/>
                    <a:pt x="58" y="126"/>
                    <a:pt x="53" y="126"/>
                  </a:cubicBezTo>
                  <a:cubicBezTo>
                    <a:pt x="50" y="128"/>
                    <a:pt x="53" y="129"/>
                    <a:pt x="50" y="128"/>
                  </a:cubicBezTo>
                  <a:cubicBezTo>
                    <a:pt x="47" y="128"/>
                    <a:pt x="49" y="131"/>
                    <a:pt x="46" y="128"/>
                  </a:cubicBezTo>
                  <a:cubicBezTo>
                    <a:pt x="44" y="125"/>
                    <a:pt x="41" y="129"/>
                    <a:pt x="40" y="128"/>
                  </a:cubicBezTo>
                  <a:cubicBezTo>
                    <a:pt x="40" y="128"/>
                    <a:pt x="40" y="134"/>
                    <a:pt x="37" y="132"/>
                  </a:cubicBezTo>
                  <a:cubicBezTo>
                    <a:pt x="35" y="131"/>
                    <a:pt x="35" y="131"/>
                    <a:pt x="32" y="131"/>
                  </a:cubicBezTo>
                  <a:cubicBezTo>
                    <a:pt x="29" y="131"/>
                    <a:pt x="29" y="132"/>
                    <a:pt x="28" y="134"/>
                  </a:cubicBezTo>
                  <a:cubicBezTo>
                    <a:pt x="26" y="134"/>
                    <a:pt x="28" y="135"/>
                    <a:pt x="26" y="135"/>
                  </a:cubicBezTo>
                  <a:cubicBezTo>
                    <a:pt x="25" y="135"/>
                    <a:pt x="25" y="134"/>
                    <a:pt x="23" y="134"/>
                  </a:cubicBezTo>
                  <a:cubicBezTo>
                    <a:pt x="22" y="135"/>
                    <a:pt x="22" y="132"/>
                    <a:pt x="25" y="132"/>
                  </a:cubicBezTo>
                  <a:cubicBezTo>
                    <a:pt x="26" y="132"/>
                    <a:pt x="26" y="129"/>
                    <a:pt x="29" y="128"/>
                  </a:cubicBezTo>
                  <a:cubicBezTo>
                    <a:pt x="31" y="128"/>
                    <a:pt x="29" y="128"/>
                    <a:pt x="31" y="126"/>
                  </a:cubicBezTo>
                  <a:cubicBezTo>
                    <a:pt x="32" y="125"/>
                    <a:pt x="29" y="123"/>
                    <a:pt x="32" y="123"/>
                  </a:cubicBezTo>
                  <a:cubicBezTo>
                    <a:pt x="35" y="123"/>
                    <a:pt x="32" y="120"/>
                    <a:pt x="35" y="120"/>
                  </a:cubicBezTo>
                  <a:cubicBezTo>
                    <a:pt x="40" y="120"/>
                    <a:pt x="38" y="121"/>
                    <a:pt x="43" y="121"/>
                  </a:cubicBezTo>
                  <a:cubicBezTo>
                    <a:pt x="46" y="120"/>
                    <a:pt x="41" y="120"/>
                    <a:pt x="47" y="117"/>
                  </a:cubicBezTo>
                  <a:cubicBezTo>
                    <a:pt x="47" y="115"/>
                    <a:pt x="47" y="115"/>
                    <a:pt x="49" y="114"/>
                  </a:cubicBezTo>
                  <a:cubicBezTo>
                    <a:pt x="46" y="115"/>
                    <a:pt x="46" y="117"/>
                    <a:pt x="44" y="117"/>
                  </a:cubicBezTo>
                  <a:cubicBezTo>
                    <a:pt x="43" y="117"/>
                    <a:pt x="41" y="121"/>
                    <a:pt x="38" y="118"/>
                  </a:cubicBezTo>
                  <a:cubicBezTo>
                    <a:pt x="35" y="115"/>
                    <a:pt x="32" y="118"/>
                    <a:pt x="34" y="117"/>
                  </a:cubicBezTo>
                  <a:cubicBezTo>
                    <a:pt x="34" y="115"/>
                    <a:pt x="32" y="114"/>
                    <a:pt x="29" y="115"/>
                  </a:cubicBezTo>
                  <a:cubicBezTo>
                    <a:pt x="28" y="117"/>
                    <a:pt x="26" y="115"/>
                    <a:pt x="26" y="114"/>
                  </a:cubicBezTo>
                  <a:cubicBezTo>
                    <a:pt x="28" y="112"/>
                    <a:pt x="25" y="114"/>
                    <a:pt x="26" y="112"/>
                  </a:cubicBezTo>
                  <a:cubicBezTo>
                    <a:pt x="28" y="109"/>
                    <a:pt x="28" y="112"/>
                    <a:pt x="32" y="109"/>
                  </a:cubicBezTo>
                  <a:cubicBezTo>
                    <a:pt x="37" y="106"/>
                    <a:pt x="34" y="104"/>
                    <a:pt x="35" y="103"/>
                  </a:cubicBezTo>
                  <a:cubicBezTo>
                    <a:pt x="37" y="101"/>
                    <a:pt x="34" y="103"/>
                    <a:pt x="35" y="101"/>
                  </a:cubicBezTo>
                  <a:cubicBezTo>
                    <a:pt x="35" y="98"/>
                    <a:pt x="32" y="103"/>
                    <a:pt x="31" y="101"/>
                  </a:cubicBezTo>
                  <a:cubicBezTo>
                    <a:pt x="31" y="101"/>
                    <a:pt x="29" y="103"/>
                    <a:pt x="31" y="101"/>
                  </a:cubicBezTo>
                  <a:cubicBezTo>
                    <a:pt x="31" y="100"/>
                    <a:pt x="32" y="100"/>
                    <a:pt x="34" y="97"/>
                  </a:cubicBezTo>
                  <a:cubicBezTo>
                    <a:pt x="35" y="95"/>
                    <a:pt x="35" y="97"/>
                    <a:pt x="37" y="95"/>
                  </a:cubicBezTo>
                  <a:cubicBezTo>
                    <a:pt x="37" y="95"/>
                    <a:pt x="37" y="97"/>
                    <a:pt x="40" y="95"/>
                  </a:cubicBezTo>
                  <a:cubicBezTo>
                    <a:pt x="41" y="94"/>
                    <a:pt x="43" y="97"/>
                    <a:pt x="43" y="95"/>
                  </a:cubicBezTo>
                  <a:cubicBezTo>
                    <a:pt x="41" y="94"/>
                    <a:pt x="43" y="94"/>
                    <a:pt x="44" y="95"/>
                  </a:cubicBezTo>
                  <a:cubicBezTo>
                    <a:pt x="44" y="97"/>
                    <a:pt x="44" y="95"/>
                    <a:pt x="44" y="94"/>
                  </a:cubicBezTo>
                  <a:cubicBezTo>
                    <a:pt x="41" y="90"/>
                    <a:pt x="44" y="90"/>
                    <a:pt x="44" y="90"/>
                  </a:cubicBezTo>
                  <a:cubicBezTo>
                    <a:pt x="41" y="89"/>
                    <a:pt x="46" y="87"/>
                    <a:pt x="44" y="87"/>
                  </a:cubicBezTo>
                  <a:cubicBezTo>
                    <a:pt x="44" y="86"/>
                    <a:pt x="46" y="84"/>
                    <a:pt x="44" y="84"/>
                  </a:cubicBezTo>
                  <a:cubicBezTo>
                    <a:pt x="43" y="84"/>
                    <a:pt x="43" y="87"/>
                    <a:pt x="41" y="86"/>
                  </a:cubicBezTo>
                  <a:cubicBezTo>
                    <a:pt x="40" y="83"/>
                    <a:pt x="37" y="83"/>
                    <a:pt x="40" y="78"/>
                  </a:cubicBezTo>
                  <a:cubicBezTo>
                    <a:pt x="43" y="73"/>
                    <a:pt x="40" y="78"/>
                    <a:pt x="41" y="75"/>
                  </a:cubicBezTo>
                  <a:cubicBezTo>
                    <a:pt x="43" y="75"/>
                    <a:pt x="40" y="75"/>
                    <a:pt x="40" y="75"/>
                  </a:cubicBezTo>
                  <a:close/>
                  <a:moveTo>
                    <a:pt x="22" y="84"/>
                  </a:moveTo>
                  <a:cubicBezTo>
                    <a:pt x="22" y="83"/>
                    <a:pt x="23" y="84"/>
                    <a:pt x="23" y="83"/>
                  </a:cubicBezTo>
                  <a:cubicBezTo>
                    <a:pt x="22" y="83"/>
                    <a:pt x="22" y="83"/>
                    <a:pt x="22" y="83"/>
                  </a:cubicBezTo>
                  <a:cubicBezTo>
                    <a:pt x="23" y="81"/>
                    <a:pt x="23" y="80"/>
                    <a:pt x="23" y="81"/>
                  </a:cubicBezTo>
                  <a:cubicBezTo>
                    <a:pt x="23" y="83"/>
                    <a:pt x="25" y="83"/>
                    <a:pt x="25" y="81"/>
                  </a:cubicBezTo>
                  <a:cubicBezTo>
                    <a:pt x="23" y="78"/>
                    <a:pt x="23" y="78"/>
                    <a:pt x="23" y="78"/>
                  </a:cubicBezTo>
                  <a:cubicBezTo>
                    <a:pt x="22" y="80"/>
                    <a:pt x="20" y="80"/>
                    <a:pt x="22" y="78"/>
                  </a:cubicBezTo>
                  <a:cubicBezTo>
                    <a:pt x="23" y="78"/>
                    <a:pt x="23" y="76"/>
                    <a:pt x="22" y="76"/>
                  </a:cubicBezTo>
                  <a:cubicBezTo>
                    <a:pt x="20" y="76"/>
                    <a:pt x="20" y="73"/>
                    <a:pt x="19" y="72"/>
                  </a:cubicBezTo>
                  <a:cubicBezTo>
                    <a:pt x="19" y="70"/>
                    <a:pt x="16" y="72"/>
                    <a:pt x="14" y="72"/>
                  </a:cubicBezTo>
                  <a:cubicBezTo>
                    <a:pt x="11" y="72"/>
                    <a:pt x="13" y="73"/>
                    <a:pt x="9" y="73"/>
                  </a:cubicBezTo>
                  <a:cubicBezTo>
                    <a:pt x="6" y="75"/>
                    <a:pt x="9" y="78"/>
                    <a:pt x="6" y="78"/>
                  </a:cubicBezTo>
                  <a:cubicBezTo>
                    <a:pt x="3" y="78"/>
                    <a:pt x="8" y="80"/>
                    <a:pt x="5" y="81"/>
                  </a:cubicBezTo>
                  <a:cubicBezTo>
                    <a:pt x="0" y="83"/>
                    <a:pt x="11" y="87"/>
                    <a:pt x="11" y="84"/>
                  </a:cubicBezTo>
                  <a:cubicBezTo>
                    <a:pt x="11" y="83"/>
                    <a:pt x="13" y="81"/>
                    <a:pt x="13" y="83"/>
                  </a:cubicBezTo>
                  <a:cubicBezTo>
                    <a:pt x="14" y="86"/>
                    <a:pt x="14" y="84"/>
                    <a:pt x="14" y="86"/>
                  </a:cubicBezTo>
                  <a:cubicBezTo>
                    <a:pt x="16" y="87"/>
                    <a:pt x="16" y="86"/>
                    <a:pt x="17" y="86"/>
                  </a:cubicBezTo>
                  <a:cubicBezTo>
                    <a:pt x="20" y="86"/>
                    <a:pt x="19" y="89"/>
                    <a:pt x="22" y="84"/>
                  </a:cubicBezTo>
                  <a:close/>
                  <a:moveTo>
                    <a:pt x="32" y="83"/>
                  </a:moveTo>
                  <a:cubicBezTo>
                    <a:pt x="34" y="83"/>
                    <a:pt x="32" y="87"/>
                    <a:pt x="31" y="86"/>
                  </a:cubicBezTo>
                  <a:cubicBezTo>
                    <a:pt x="28" y="86"/>
                    <a:pt x="32" y="81"/>
                    <a:pt x="32" y="83"/>
                  </a:cubicBezTo>
                  <a:close/>
                  <a:moveTo>
                    <a:pt x="31" y="95"/>
                  </a:moveTo>
                  <a:cubicBezTo>
                    <a:pt x="32" y="92"/>
                    <a:pt x="35" y="95"/>
                    <a:pt x="34" y="97"/>
                  </a:cubicBezTo>
                  <a:cubicBezTo>
                    <a:pt x="32" y="98"/>
                    <a:pt x="31" y="97"/>
                    <a:pt x="31" y="95"/>
                  </a:cubicBezTo>
                  <a:close/>
                  <a:moveTo>
                    <a:pt x="26" y="69"/>
                  </a:moveTo>
                  <a:cubicBezTo>
                    <a:pt x="25" y="69"/>
                    <a:pt x="25" y="67"/>
                    <a:pt x="25" y="66"/>
                  </a:cubicBezTo>
                  <a:cubicBezTo>
                    <a:pt x="26" y="64"/>
                    <a:pt x="28" y="69"/>
                    <a:pt x="26" y="69"/>
                  </a:cubicBezTo>
                  <a:close/>
                  <a:moveTo>
                    <a:pt x="55" y="128"/>
                  </a:moveTo>
                  <a:cubicBezTo>
                    <a:pt x="57" y="126"/>
                    <a:pt x="58" y="126"/>
                    <a:pt x="58" y="128"/>
                  </a:cubicBezTo>
                  <a:cubicBezTo>
                    <a:pt x="60" y="128"/>
                    <a:pt x="58" y="129"/>
                    <a:pt x="55" y="128"/>
                  </a:cubicBezTo>
                  <a:close/>
                  <a:moveTo>
                    <a:pt x="14" y="34"/>
                  </a:moveTo>
                  <a:cubicBezTo>
                    <a:pt x="13" y="36"/>
                    <a:pt x="13" y="33"/>
                    <a:pt x="13" y="34"/>
                  </a:cubicBezTo>
                  <a:cubicBezTo>
                    <a:pt x="11" y="34"/>
                    <a:pt x="11" y="36"/>
                    <a:pt x="11" y="36"/>
                  </a:cubicBezTo>
                  <a:cubicBezTo>
                    <a:pt x="13" y="38"/>
                    <a:pt x="9" y="36"/>
                    <a:pt x="13" y="38"/>
                  </a:cubicBezTo>
                  <a:cubicBezTo>
                    <a:pt x="14" y="38"/>
                    <a:pt x="9" y="38"/>
                    <a:pt x="11" y="39"/>
                  </a:cubicBezTo>
                  <a:cubicBezTo>
                    <a:pt x="13" y="41"/>
                    <a:pt x="13" y="39"/>
                    <a:pt x="14" y="39"/>
                  </a:cubicBezTo>
                  <a:cubicBezTo>
                    <a:pt x="14" y="39"/>
                    <a:pt x="14" y="39"/>
                    <a:pt x="14" y="38"/>
                  </a:cubicBezTo>
                  <a:cubicBezTo>
                    <a:pt x="16" y="38"/>
                    <a:pt x="17" y="38"/>
                    <a:pt x="16" y="38"/>
                  </a:cubicBezTo>
                  <a:cubicBezTo>
                    <a:pt x="16" y="36"/>
                    <a:pt x="17" y="36"/>
                    <a:pt x="17" y="36"/>
                  </a:cubicBezTo>
                  <a:cubicBezTo>
                    <a:pt x="16" y="36"/>
                    <a:pt x="17" y="36"/>
                    <a:pt x="17" y="34"/>
                  </a:cubicBezTo>
                  <a:cubicBezTo>
                    <a:pt x="17" y="33"/>
                    <a:pt x="17" y="34"/>
                    <a:pt x="19" y="34"/>
                  </a:cubicBezTo>
                  <a:cubicBezTo>
                    <a:pt x="20" y="33"/>
                    <a:pt x="17" y="34"/>
                    <a:pt x="17" y="33"/>
                  </a:cubicBezTo>
                  <a:cubicBezTo>
                    <a:pt x="19" y="33"/>
                    <a:pt x="19" y="31"/>
                    <a:pt x="19" y="30"/>
                  </a:cubicBezTo>
                  <a:cubicBezTo>
                    <a:pt x="19" y="30"/>
                    <a:pt x="16" y="31"/>
                    <a:pt x="14" y="33"/>
                  </a:cubicBezTo>
                  <a:cubicBezTo>
                    <a:pt x="13" y="33"/>
                    <a:pt x="14" y="34"/>
                    <a:pt x="14" y="34"/>
                  </a:cubicBezTo>
                  <a:close/>
                  <a:moveTo>
                    <a:pt x="11" y="42"/>
                  </a:moveTo>
                  <a:cubicBezTo>
                    <a:pt x="13" y="41"/>
                    <a:pt x="11" y="41"/>
                    <a:pt x="11" y="41"/>
                  </a:cubicBezTo>
                  <a:cubicBezTo>
                    <a:pt x="9" y="41"/>
                    <a:pt x="9" y="41"/>
                    <a:pt x="8" y="41"/>
                  </a:cubicBezTo>
                  <a:cubicBezTo>
                    <a:pt x="8" y="42"/>
                    <a:pt x="11" y="44"/>
                    <a:pt x="11" y="42"/>
                  </a:cubicBezTo>
                  <a:close/>
                  <a:moveTo>
                    <a:pt x="9" y="48"/>
                  </a:moveTo>
                  <a:cubicBezTo>
                    <a:pt x="11" y="48"/>
                    <a:pt x="9" y="47"/>
                    <a:pt x="9" y="47"/>
                  </a:cubicBezTo>
                  <a:cubicBezTo>
                    <a:pt x="11" y="45"/>
                    <a:pt x="11" y="45"/>
                    <a:pt x="9" y="45"/>
                  </a:cubicBezTo>
                  <a:cubicBezTo>
                    <a:pt x="8" y="44"/>
                    <a:pt x="8" y="48"/>
                    <a:pt x="9" y="48"/>
                  </a:cubicBezTo>
                  <a:close/>
                  <a:moveTo>
                    <a:pt x="16" y="45"/>
                  </a:moveTo>
                  <a:cubicBezTo>
                    <a:pt x="17" y="45"/>
                    <a:pt x="16" y="45"/>
                    <a:pt x="17" y="47"/>
                  </a:cubicBezTo>
                  <a:cubicBezTo>
                    <a:pt x="17" y="48"/>
                    <a:pt x="19" y="47"/>
                    <a:pt x="20" y="47"/>
                  </a:cubicBezTo>
                  <a:cubicBezTo>
                    <a:pt x="22" y="47"/>
                    <a:pt x="19" y="48"/>
                    <a:pt x="20" y="50"/>
                  </a:cubicBezTo>
                  <a:cubicBezTo>
                    <a:pt x="22" y="47"/>
                    <a:pt x="22" y="47"/>
                    <a:pt x="22" y="47"/>
                  </a:cubicBezTo>
                  <a:cubicBezTo>
                    <a:pt x="23" y="45"/>
                    <a:pt x="22" y="47"/>
                    <a:pt x="20" y="45"/>
                  </a:cubicBezTo>
                  <a:cubicBezTo>
                    <a:pt x="19" y="45"/>
                    <a:pt x="19" y="41"/>
                    <a:pt x="17" y="41"/>
                  </a:cubicBezTo>
                  <a:cubicBezTo>
                    <a:pt x="17" y="41"/>
                    <a:pt x="17" y="42"/>
                    <a:pt x="17" y="44"/>
                  </a:cubicBezTo>
                  <a:cubicBezTo>
                    <a:pt x="16" y="42"/>
                    <a:pt x="16" y="42"/>
                    <a:pt x="16" y="42"/>
                  </a:cubicBezTo>
                  <a:cubicBezTo>
                    <a:pt x="14" y="42"/>
                    <a:pt x="16" y="44"/>
                    <a:pt x="16" y="44"/>
                  </a:cubicBezTo>
                  <a:cubicBezTo>
                    <a:pt x="16" y="44"/>
                    <a:pt x="13" y="44"/>
                    <a:pt x="14" y="45"/>
                  </a:cubicBezTo>
                  <a:cubicBezTo>
                    <a:pt x="16" y="45"/>
                    <a:pt x="16" y="44"/>
                    <a:pt x="16" y="45"/>
                  </a:cubicBezTo>
                  <a:close/>
                  <a:moveTo>
                    <a:pt x="19" y="58"/>
                  </a:moveTo>
                  <a:cubicBezTo>
                    <a:pt x="19" y="58"/>
                    <a:pt x="17" y="58"/>
                    <a:pt x="17" y="59"/>
                  </a:cubicBezTo>
                  <a:cubicBezTo>
                    <a:pt x="17" y="59"/>
                    <a:pt x="20" y="58"/>
                    <a:pt x="22" y="58"/>
                  </a:cubicBezTo>
                  <a:cubicBezTo>
                    <a:pt x="23" y="58"/>
                    <a:pt x="22" y="56"/>
                    <a:pt x="20" y="56"/>
                  </a:cubicBezTo>
                  <a:cubicBezTo>
                    <a:pt x="19" y="55"/>
                    <a:pt x="19" y="53"/>
                    <a:pt x="17" y="55"/>
                  </a:cubicBezTo>
                  <a:cubicBezTo>
                    <a:pt x="17" y="56"/>
                    <a:pt x="17" y="56"/>
                    <a:pt x="19" y="56"/>
                  </a:cubicBezTo>
                  <a:cubicBezTo>
                    <a:pt x="20" y="56"/>
                    <a:pt x="19" y="56"/>
                    <a:pt x="19" y="58"/>
                  </a:cubicBezTo>
                  <a:close/>
                  <a:moveTo>
                    <a:pt x="17" y="66"/>
                  </a:moveTo>
                  <a:cubicBezTo>
                    <a:pt x="19" y="67"/>
                    <a:pt x="17" y="67"/>
                    <a:pt x="17" y="67"/>
                  </a:cubicBezTo>
                  <a:cubicBezTo>
                    <a:pt x="17" y="69"/>
                    <a:pt x="19" y="67"/>
                    <a:pt x="19" y="67"/>
                  </a:cubicBezTo>
                  <a:cubicBezTo>
                    <a:pt x="20" y="66"/>
                    <a:pt x="19" y="66"/>
                    <a:pt x="19" y="64"/>
                  </a:cubicBezTo>
                  <a:cubicBezTo>
                    <a:pt x="19" y="62"/>
                    <a:pt x="17" y="64"/>
                    <a:pt x="17" y="64"/>
                  </a:cubicBezTo>
                  <a:cubicBezTo>
                    <a:pt x="17" y="62"/>
                    <a:pt x="14" y="66"/>
                    <a:pt x="16" y="66"/>
                  </a:cubicBezTo>
                  <a:cubicBezTo>
                    <a:pt x="17" y="67"/>
                    <a:pt x="17" y="64"/>
                    <a:pt x="17" y="66"/>
                  </a:cubicBezTo>
                  <a:close/>
                  <a:moveTo>
                    <a:pt x="20" y="64"/>
                  </a:moveTo>
                  <a:cubicBezTo>
                    <a:pt x="19" y="62"/>
                    <a:pt x="20" y="61"/>
                    <a:pt x="22" y="61"/>
                  </a:cubicBezTo>
                  <a:cubicBezTo>
                    <a:pt x="23" y="59"/>
                    <a:pt x="20" y="66"/>
                    <a:pt x="20" y="64"/>
                  </a:cubicBezTo>
                  <a:close/>
                  <a:moveTo>
                    <a:pt x="41" y="27"/>
                  </a:moveTo>
                  <a:cubicBezTo>
                    <a:pt x="41" y="27"/>
                    <a:pt x="40" y="25"/>
                    <a:pt x="41" y="25"/>
                  </a:cubicBezTo>
                  <a:cubicBezTo>
                    <a:pt x="41" y="25"/>
                    <a:pt x="43" y="27"/>
                    <a:pt x="41" y="27"/>
                  </a:cubicBezTo>
                  <a:close/>
                  <a:moveTo>
                    <a:pt x="44" y="25"/>
                  </a:moveTo>
                  <a:cubicBezTo>
                    <a:pt x="44" y="27"/>
                    <a:pt x="46" y="25"/>
                    <a:pt x="46" y="24"/>
                  </a:cubicBezTo>
                  <a:cubicBezTo>
                    <a:pt x="46" y="24"/>
                    <a:pt x="44" y="25"/>
                    <a:pt x="44" y="24"/>
                  </a:cubicBezTo>
                  <a:cubicBezTo>
                    <a:pt x="44" y="24"/>
                    <a:pt x="43" y="25"/>
                    <a:pt x="43" y="24"/>
                  </a:cubicBezTo>
                  <a:cubicBezTo>
                    <a:pt x="44" y="22"/>
                    <a:pt x="43" y="22"/>
                    <a:pt x="43" y="22"/>
                  </a:cubicBezTo>
                  <a:cubicBezTo>
                    <a:pt x="41" y="22"/>
                    <a:pt x="40" y="24"/>
                    <a:pt x="41" y="24"/>
                  </a:cubicBezTo>
                  <a:cubicBezTo>
                    <a:pt x="43" y="25"/>
                    <a:pt x="43" y="24"/>
                    <a:pt x="44" y="25"/>
                  </a:cubicBezTo>
                  <a:close/>
                  <a:moveTo>
                    <a:pt x="44" y="27"/>
                  </a:moveTo>
                  <a:cubicBezTo>
                    <a:pt x="44" y="25"/>
                    <a:pt x="44" y="27"/>
                    <a:pt x="44" y="27"/>
                  </a:cubicBezTo>
                  <a:cubicBezTo>
                    <a:pt x="43" y="27"/>
                    <a:pt x="43" y="27"/>
                    <a:pt x="44" y="27"/>
                  </a:cubicBezTo>
                  <a:close/>
                  <a:moveTo>
                    <a:pt x="46" y="21"/>
                  </a:moveTo>
                  <a:cubicBezTo>
                    <a:pt x="47" y="21"/>
                    <a:pt x="47" y="19"/>
                    <a:pt x="47" y="21"/>
                  </a:cubicBezTo>
                  <a:cubicBezTo>
                    <a:pt x="46" y="21"/>
                    <a:pt x="46" y="19"/>
                    <a:pt x="46" y="21"/>
                  </a:cubicBezTo>
                  <a:cubicBezTo>
                    <a:pt x="46" y="22"/>
                    <a:pt x="46" y="21"/>
                    <a:pt x="46" y="21"/>
                  </a:cubicBezTo>
                  <a:close/>
                  <a:moveTo>
                    <a:pt x="46" y="22"/>
                  </a:moveTo>
                  <a:cubicBezTo>
                    <a:pt x="46" y="21"/>
                    <a:pt x="47" y="22"/>
                    <a:pt x="47" y="22"/>
                  </a:cubicBezTo>
                  <a:cubicBezTo>
                    <a:pt x="46" y="24"/>
                    <a:pt x="46" y="24"/>
                    <a:pt x="46" y="22"/>
                  </a:cubicBezTo>
                  <a:close/>
                  <a:moveTo>
                    <a:pt x="43" y="19"/>
                  </a:moveTo>
                  <a:cubicBezTo>
                    <a:pt x="44" y="19"/>
                    <a:pt x="44" y="21"/>
                    <a:pt x="44" y="21"/>
                  </a:cubicBezTo>
                  <a:cubicBezTo>
                    <a:pt x="44" y="21"/>
                    <a:pt x="43" y="21"/>
                    <a:pt x="43" y="19"/>
                  </a:cubicBezTo>
                  <a:close/>
                  <a:moveTo>
                    <a:pt x="58" y="11"/>
                  </a:moveTo>
                  <a:cubicBezTo>
                    <a:pt x="58" y="10"/>
                    <a:pt x="58" y="10"/>
                    <a:pt x="58" y="8"/>
                  </a:cubicBezTo>
                  <a:cubicBezTo>
                    <a:pt x="58" y="8"/>
                    <a:pt x="58" y="8"/>
                    <a:pt x="60" y="5"/>
                  </a:cubicBezTo>
                  <a:cubicBezTo>
                    <a:pt x="60" y="3"/>
                    <a:pt x="58" y="7"/>
                    <a:pt x="58" y="5"/>
                  </a:cubicBezTo>
                  <a:cubicBezTo>
                    <a:pt x="58" y="5"/>
                    <a:pt x="58" y="3"/>
                    <a:pt x="58" y="5"/>
                  </a:cubicBezTo>
                  <a:cubicBezTo>
                    <a:pt x="57" y="7"/>
                    <a:pt x="57" y="5"/>
                    <a:pt x="57" y="3"/>
                  </a:cubicBezTo>
                  <a:cubicBezTo>
                    <a:pt x="58" y="2"/>
                    <a:pt x="53" y="5"/>
                    <a:pt x="55" y="5"/>
                  </a:cubicBezTo>
                  <a:cubicBezTo>
                    <a:pt x="55" y="5"/>
                    <a:pt x="57" y="5"/>
                    <a:pt x="57" y="7"/>
                  </a:cubicBezTo>
                  <a:cubicBezTo>
                    <a:pt x="57" y="7"/>
                    <a:pt x="53" y="7"/>
                    <a:pt x="53" y="8"/>
                  </a:cubicBezTo>
                  <a:cubicBezTo>
                    <a:pt x="53" y="10"/>
                    <a:pt x="55" y="8"/>
                    <a:pt x="55" y="8"/>
                  </a:cubicBezTo>
                  <a:cubicBezTo>
                    <a:pt x="57" y="10"/>
                    <a:pt x="57" y="8"/>
                    <a:pt x="57" y="8"/>
                  </a:cubicBezTo>
                  <a:cubicBezTo>
                    <a:pt x="58" y="10"/>
                    <a:pt x="55" y="11"/>
                    <a:pt x="57" y="13"/>
                  </a:cubicBezTo>
                  <a:cubicBezTo>
                    <a:pt x="58" y="14"/>
                    <a:pt x="58" y="11"/>
                    <a:pt x="58" y="11"/>
                  </a:cubicBezTo>
                  <a:close/>
                  <a:moveTo>
                    <a:pt x="60" y="3"/>
                  </a:moveTo>
                  <a:cubicBezTo>
                    <a:pt x="60" y="2"/>
                    <a:pt x="60" y="2"/>
                    <a:pt x="60" y="2"/>
                  </a:cubicBezTo>
                  <a:cubicBezTo>
                    <a:pt x="58" y="2"/>
                    <a:pt x="58" y="2"/>
                    <a:pt x="58" y="2"/>
                  </a:cubicBezTo>
                  <a:cubicBezTo>
                    <a:pt x="58" y="3"/>
                    <a:pt x="58" y="3"/>
                    <a:pt x="58" y="3"/>
                  </a:cubicBezTo>
                  <a:cubicBezTo>
                    <a:pt x="60" y="5"/>
                    <a:pt x="58" y="3"/>
                    <a:pt x="60" y="3"/>
                  </a:cubicBezTo>
                  <a:close/>
                  <a:moveTo>
                    <a:pt x="60" y="2"/>
                  </a:moveTo>
                  <a:cubicBezTo>
                    <a:pt x="60" y="0"/>
                    <a:pt x="60" y="0"/>
                    <a:pt x="61" y="0"/>
                  </a:cubicBezTo>
                  <a:cubicBezTo>
                    <a:pt x="61" y="0"/>
                    <a:pt x="61" y="2"/>
                    <a:pt x="60" y="2"/>
                  </a:cubicBezTo>
                  <a:close/>
                </a:path>
              </a:pathLst>
            </a:custGeom>
            <a:grpFill/>
            <a:ln w="6350" cmpd="sng">
              <a:solidFill>
                <a:schemeClr val="bg1"/>
              </a:solidFill>
              <a:round/>
              <a:headEnd/>
              <a:tailEnd/>
            </a:ln>
          </p:spPr>
          <p:txBody>
            <a:bodyPr/>
            <a:lstStyle/>
            <a:p>
              <a:endParaRPr lang="en-GB"/>
            </a:p>
          </p:txBody>
        </p:sp>
        <p:sp>
          <p:nvSpPr>
            <p:cNvPr id="254" name="Freeform 202">
              <a:extLst>
                <a:ext uri="{FF2B5EF4-FFF2-40B4-BE49-F238E27FC236}">
                  <a16:creationId xmlns:a16="http://schemas.microsoft.com/office/drawing/2014/main" id="{824AF8C9-DB25-7C8D-6E53-FE09BFAF0CF8}"/>
                </a:ext>
              </a:extLst>
            </p:cNvPr>
            <p:cNvSpPr>
              <a:spLocks noGrp="1" noRot="1" noMove="1" noResize="1" noEditPoints="1" noAdjustHandles="1" noChangeArrowheads="1" noChangeShapeType="1"/>
            </p:cNvSpPr>
            <p:nvPr/>
          </p:nvSpPr>
          <p:spPr bwMode="auto">
            <a:xfrm>
              <a:off x="4764889" y="3027837"/>
              <a:ext cx="12854" cy="9640"/>
            </a:xfrm>
            <a:custGeom>
              <a:avLst/>
              <a:gdLst/>
              <a:ahLst/>
              <a:cxnLst>
                <a:cxn ang="0">
                  <a:pos x="1" y="3"/>
                </a:cxn>
                <a:cxn ang="0">
                  <a:pos x="1" y="0"/>
                </a:cxn>
                <a:cxn ang="0">
                  <a:pos x="3" y="1"/>
                </a:cxn>
                <a:cxn ang="0">
                  <a:pos x="1" y="3"/>
                </a:cxn>
              </a:cxnLst>
              <a:rect l="0" t="0" r="r" b="b"/>
              <a:pathLst>
                <a:path w="4" h="3">
                  <a:moveTo>
                    <a:pt x="1" y="3"/>
                  </a:moveTo>
                  <a:cubicBezTo>
                    <a:pt x="1" y="1"/>
                    <a:pt x="0" y="0"/>
                    <a:pt x="1" y="0"/>
                  </a:cubicBezTo>
                  <a:cubicBezTo>
                    <a:pt x="1" y="0"/>
                    <a:pt x="1" y="0"/>
                    <a:pt x="3" y="1"/>
                  </a:cubicBezTo>
                  <a:cubicBezTo>
                    <a:pt x="4" y="1"/>
                    <a:pt x="3" y="3"/>
                    <a:pt x="1" y="3"/>
                  </a:cubicBezTo>
                </a:path>
              </a:pathLst>
            </a:custGeom>
            <a:grpFill/>
            <a:ln w="6350" cmpd="sng">
              <a:solidFill>
                <a:schemeClr val="bg1"/>
              </a:solidFill>
              <a:round/>
              <a:headEnd/>
              <a:tailEnd/>
            </a:ln>
          </p:spPr>
          <p:txBody>
            <a:bodyPr/>
            <a:lstStyle/>
            <a:p>
              <a:endParaRPr lang="en-GB"/>
            </a:p>
          </p:txBody>
        </p:sp>
        <p:sp>
          <p:nvSpPr>
            <p:cNvPr id="255" name="Freeform 203">
              <a:extLst>
                <a:ext uri="{FF2B5EF4-FFF2-40B4-BE49-F238E27FC236}">
                  <a16:creationId xmlns:a16="http://schemas.microsoft.com/office/drawing/2014/main" id="{4D4F47B4-6D56-119B-6D61-6A18FC3C1F27}"/>
                </a:ext>
              </a:extLst>
            </p:cNvPr>
            <p:cNvSpPr>
              <a:spLocks noGrp="1" noRot="1" noMove="1" noResize="1" noEditPoints="1" noAdjustHandles="1" noChangeArrowheads="1" noChangeShapeType="1"/>
            </p:cNvSpPr>
            <p:nvPr/>
          </p:nvSpPr>
          <p:spPr bwMode="auto">
            <a:xfrm>
              <a:off x="4780957" y="3037478"/>
              <a:ext cx="6427" cy="9640"/>
            </a:xfrm>
            <a:custGeom>
              <a:avLst/>
              <a:gdLst/>
              <a:ahLst/>
              <a:cxnLst>
                <a:cxn ang="0">
                  <a:pos x="0" y="1"/>
                </a:cxn>
                <a:cxn ang="0">
                  <a:pos x="2" y="3"/>
                </a:cxn>
                <a:cxn ang="0">
                  <a:pos x="0" y="3"/>
                </a:cxn>
                <a:cxn ang="0">
                  <a:pos x="0" y="1"/>
                </a:cxn>
              </a:cxnLst>
              <a:rect l="0" t="0" r="r" b="b"/>
              <a:pathLst>
                <a:path w="2" h="3">
                  <a:moveTo>
                    <a:pt x="0" y="1"/>
                  </a:moveTo>
                  <a:cubicBezTo>
                    <a:pt x="0" y="0"/>
                    <a:pt x="2" y="1"/>
                    <a:pt x="2" y="3"/>
                  </a:cubicBezTo>
                  <a:cubicBezTo>
                    <a:pt x="2" y="3"/>
                    <a:pt x="2" y="3"/>
                    <a:pt x="0" y="3"/>
                  </a:cubicBezTo>
                  <a:cubicBezTo>
                    <a:pt x="0" y="1"/>
                    <a:pt x="0" y="1"/>
                    <a:pt x="0" y="1"/>
                  </a:cubicBezTo>
                </a:path>
              </a:pathLst>
            </a:custGeom>
            <a:grpFill/>
            <a:ln w="6350" cmpd="sng">
              <a:solidFill>
                <a:schemeClr val="bg1"/>
              </a:solidFill>
              <a:round/>
              <a:headEnd/>
              <a:tailEnd/>
            </a:ln>
          </p:spPr>
          <p:txBody>
            <a:bodyPr/>
            <a:lstStyle/>
            <a:p>
              <a:endParaRPr lang="en-GB"/>
            </a:p>
          </p:txBody>
        </p:sp>
        <p:sp>
          <p:nvSpPr>
            <p:cNvPr id="256" name="Freeform 204">
              <a:extLst>
                <a:ext uri="{FF2B5EF4-FFF2-40B4-BE49-F238E27FC236}">
                  <a16:creationId xmlns:a16="http://schemas.microsoft.com/office/drawing/2014/main" id="{7856D98A-C07A-E5F5-68F1-8189A5AF2659}"/>
                </a:ext>
              </a:extLst>
            </p:cNvPr>
            <p:cNvSpPr>
              <a:spLocks noGrp="1" noRot="1" noMove="1" noResize="1" noEditPoints="1" noAdjustHandles="1" noChangeArrowheads="1" noChangeShapeType="1"/>
            </p:cNvSpPr>
            <p:nvPr/>
          </p:nvSpPr>
          <p:spPr bwMode="auto">
            <a:xfrm>
              <a:off x="4777744" y="3053546"/>
              <a:ext cx="9641" cy="11247"/>
            </a:xfrm>
            <a:custGeom>
              <a:avLst/>
              <a:gdLst/>
              <a:ahLst/>
              <a:cxnLst>
                <a:cxn ang="0">
                  <a:pos x="0" y="0"/>
                </a:cxn>
                <a:cxn ang="0">
                  <a:pos x="1" y="0"/>
                </a:cxn>
                <a:cxn ang="0">
                  <a:pos x="3" y="3"/>
                </a:cxn>
                <a:cxn ang="0">
                  <a:pos x="1" y="3"/>
                </a:cxn>
                <a:cxn ang="0">
                  <a:pos x="0" y="0"/>
                </a:cxn>
              </a:cxnLst>
              <a:rect l="0" t="0" r="r" b="b"/>
              <a:pathLst>
                <a:path w="3" h="4">
                  <a:moveTo>
                    <a:pt x="0" y="0"/>
                  </a:moveTo>
                  <a:cubicBezTo>
                    <a:pt x="1" y="0"/>
                    <a:pt x="0" y="0"/>
                    <a:pt x="1" y="0"/>
                  </a:cubicBezTo>
                  <a:cubicBezTo>
                    <a:pt x="3" y="1"/>
                    <a:pt x="1" y="3"/>
                    <a:pt x="3" y="3"/>
                  </a:cubicBezTo>
                  <a:cubicBezTo>
                    <a:pt x="3" y="3"/>
                    <a:pt x="3" y="4"/>
                    <a:pt x="1" y="3"/>
                  </a:cubicBezTo>
                  <a:cubicBezTo>
                    <a:pt x="1" y="1"/>
                    <a:pt x="0" y="0"/>
                    <a:pt x="0" y="0"/>
                  </a:cubicBezTo>
                </a:path>
              </a:pathLst>
            </a:custGeom>
            <a:grpFill/>
            <a:ln w="6350" cmpd="sng">
              <a:solidFill>
                <a:schemeClr val="bg1"/>
              </a:solidFill>
              <a:round/>
              <a:headEnd/>
              <a:tailEnd/>
            </a:ln>
          </p:spPr>
          <p:txBody>
            <a:bodyPr/>
            <a:lstStyle/>
            <a:p>
              <a:endParaRPr lang="en-GB"/>
            </a:p>
          </p:txBody>
        </p:sp>
        <p:sp>
          <p:nvSpPr>
            <p:cNvPr id="257" name="Freeform 205">
              <a:extLst>
                <a:ext uri="{FF2B5EF4-FFF2-40B4-BE49-F238E27FC236}">
                  <a16:creationId xmlns:a16="http://schemas.microsoft.com/office/drawing/2014/main" id="{7F8097CA-1470-68E2-EC96-59D80F539889}"/>
                </a:ext>
              </a:extLst>
            </p:cNvPr>
            <p:cNvSpPr>
              <a:spLocks noGrp="1" noRot="1" noMove="1" noResize="1" noEditPoints="1" noAdjustHandles="1" noChangeArrowheads="1" noChangeShapeType="1"/>
            </p:cNvSpPr>
            <p:nvPr/>
          </p:nvSpPr>
          <p:spPr bwMode="auto">
            <a:xfrm>
              <a:off x="4774530" y="3021411"/>
              <a:ext cx="12854" cy="19281"/>
            </a:xfrm>
            <a:custGeom>
              <a:avLst/>
              <a:gdLst/>
              <a:ahLst/>
              <a:cxnLst>
                <a:cxn ang="0">
                  <a:pos x="0" y="2"/>
                </a:cxn>
                <a:cxn ang="0">
                  <a:pos x="0" y="0"/>
                </a:cxn>
                <a:cxn ang="0">
                  <a:pos x="1" y="2"/>
                </a:cxn>
                <a:cxn ang="0">
                  <a:pos x="3" y="3"/>
                </a:cxn>
                <a:cxn ang="0">
                  <a:pos x="3" y="5"/>
                </a:cxn>
                <a:cxn ang="0">
                  <a:pos x="0" y="2"/>
                </a:cxn>
              </a:cxnLst>
              <a:rect l="0" t="0" r="r" b="b"/>
              <a:pathLst>
                <a:path w="4" h="6">
                  <a:moveTo>
                    <a:pt x="0" y="2"/>
                  </a:moveTo>
                  <a:cubicBezTo>
                    <a:pt x="0" y="2"/>
                    <a:pt x="0" y="2"/>
                    <a:pt x="0" y="0"/>
                  </a:cubicBezTo>
                  <a:cubicBezTo>
                    <a:pt x="0" y="0"/>
                    <a:pt x="0" y="0"/>
                    <a:pt x="1" y="2"/>
                  </a:cubicBezTo>
                  <a:cubicBezTo>
                    <a:pt x="1" y="3"/>
                    <a:pt x="1" y="2"/>
                    <a:pt x="3" y="3"/>
                  </a:cubicBezTo>
                  <a:cubicBezTo>
                    <a:pt x="4" y="5"/>
                    <a:pt x="4" y="6"/>
                    <a:pt x="3" y="5"/>
                  </a:cubicBezTo>
                  <a:cubicBezTo>
                    <a:pt x="1" y="2"/>
                    <a:pt x="1" y="3"/>
                    <a:pt x="0" y="2"/>
                  </a:cubicBezTo>
                </a:path>
              </a:pathLst>
            </a:custGeom>
            <a:grpFill/>
            <a:ln w="6350" cmpd="sng">
              <a:solidFill>
                <a:schemeClr val="bg1"/>
              </a:solidFill>
              <a:round/>
              <a:headEnd/>
              <a:tailEnd/>
            </a:ln>
          </p:spPr>
          <p:txBody>
            <a:bodyPr/>
            <a:lstStyle/>
            <a:p>
              <a:endParaRPr lang="en-GB"/>
            </a:p>
          </p:txBody>
        </p:sp>
        <p:sp>
          <p:nvSpPr>
            <p:cNvPr id="258" name="Freeform 206">
              <a:extLst>
                <a:ext uri="{FF2B5EF4-FFF2-40B4-BE49-F238E27FC236}">
                  <a16:creationId xmlns:a16="http://schemas.microsoft.com/office/drawing/2014/main" id="{FB33A89F-98B3-2FCF-AB0E-B230F05B261A}"/>
                </a:ext>
              </a:extLst>
            </p:cNvPr>
            <p:cNvSpPr>
              <a:spLocks noGrp="1" noRot="1" noMove="1" noResize="1" noEditPoints="1" noAdjustHandles="1" noChangeArrowheads="1" noChangeShapeType="1"/>
            </p:cNvSpPr>
            <p:nvPr/>
          </p:nvSpPr>
          <p:spPr bwMode="auto">
            <a:xfrm>
              <a:off x="4777744" y="3021411"/>
              <a:ext cx="12854" cy="9640"/>
            </a:xfrm>
            <a:custGeom>
              <a:avLst/>
              <a:gdLst/>
              <a:ahLst/>
              <a:cxnLst>
                <a:cxn ang="0">
                  <a:pos x="1" y="3"/>
                </a:cxn>
                <a:cxn ang="0">
                  <a:pos x="0" y="0"/>
                </a:cxn>
                <a:cxn ang="0">
                  <a:pos x="0" y="0"/>
                </a:cxn>
                <a:cxn ang="0">
                  <a:pos x="1" y="0"/>
                </a:cxn>
                <a:cxn ang="0">
                  <a:pos x="3" y="2"/>
                </a:cxn>
                <a:cxn ang="0">
                  <a:pos x="3" y="2"/>
                </a:cxn>
                <a:cxn ang="0">
                  <a:pos x="1" y="3"/>
                </a:cxn>
              </a:cxnLst>
              <a:rect l="0" t="0" r="r" b="b"/>
              <a:pathLst>
                <a:path w="4" h="3">
                  <a:moveTo>
                    <a:pt x="1" y="3"/>
                  </a:moveTo>
                  <a:cubicBezTo>
                    <a:pt x="1" y="2"/>
                    <a:pt x="0" y="2"/>
                    <a:pt x="0" y="0"/>
                  </a:cubicBezTo>
                  <a:cubicBezTo>
                    <a:pt x="0" y="0"/>
                    <a:pt x="0" y="0"/>
                    <a:pt x="0" y="0"/>
                  </a:cubicBezTo>
                  <a:cubicBezTo>
                    <a:pt x="1" y="0"/>
                    <a:pt x="0" y="0"/>
                    <a:pt x="1" y="0"/>
                  </a:cubicBezTo>
                  <a:cubicBezTo>
                    <a:pt x="3" y="0"/>
                    <a:pt x="1" y="2"/>
                    <a:pt x="3" y="2"/>
                  </a:cubicBezTo>
                  <a:cubicBezTo>
                    <a:pt x="4" y="2"/>
                    <a:pt x="3" y="2"/>
                    <a:pt x="3" y="2"/>
                  </a:cubicBezTo>
                  <a:cubicBezTo>
                    <a:pt x="4" y="3"/>
                    <a:pt x="3" y="3"/>
                    <a:pt x="1" y="3"/>
                  </a:cubicBezTo>
                </a:path>
              </a:pathLst>
            </a:custGeom>
            <a:grpFill/>
            <a:ln w="6350" cmpd="sng">
              <a:solidFill>
                <a:schemeClr val="bg1"/>
              </a:solidFill>
              <a:round/>
              <a:headEnd/>
              <a:tailEnd/>
            </a:ln>
          </p:spPr>
          <p:txBody>
            <a:bodyPr/>
            <a:lstStyle/>
            <a:p>
              <a:endParaRPr lang="en-GB"/>
            </a:p>
          </p:txBody>
        </p:sp>
        <p:sp>
          <p:nvSpPr>
            <p:cNvPr id="259" name="Freeform 207">
              <a:extLst>
                <a:ext uri="{FF2B5EF4-FFF2-40B4-BE49-F238E27FC236}">
                  <a16:creationId xmlns:a16="http://schemas.microsoft.com/office/drawing/2014/main" id="{D3E11E48-28EA-70AC-07B2-150E9719FFEC}"/>
                </a:ext>
              </a:extLst>
            </p:cNvPr>
            <p:cNvSpPr>
              <a:spLocks noGrp="1" noRot="1" noMove="1" noResize="1" noEditPoints="1" noAdjustHandles="1" noChangeArrowheads="1" noChangeShapeType="1"/>
            </p:cNvSpPr>
            <p:nvPr/>
          </p:nvSpPr>
          <p:spPr bwMode="auto">
            <a:xfrm>
              <a:off x="4787385" y="3018197"/>
              <a:ext cx="8034" cy="9640"/>
            </a:xfrm>
            <a:custGeom>
              <a:avLst/>
              <a:gdLst/>
              <a:ahLst/>
              <a:cxnLst>
                <a:cxn ang="0">
                  <a:pos x="1" y="3"/>
                </a:cxn>
                <a:cxn ang="0">
                  <a:pos x="1" y="1"/>
                </a:cxn>
                <a:cxn ang="0">
                  <a:pos x="1" y="1"/>
                </a:cxn>
                <a:cxn ang="0">
                  <a:pos x="1" y="3"/>
                </a:cxn>
                <a:cxn ang="0">
                  <a:pos x="1" y="3"/>
                </a:cxn>
              </a:cxnLst>
              <a:rect l="0" t="0" r="r" b="b"/>
              <a:pathLst>
                <a:path w="3" h="3">
                  <a:moveTo>
                    <a:pt x="1" y="3"/>
                  </a:moveTo>
                  <a:cubicBezTo>
                    <a:pt x="0" y="3"/>
                    <a:pt x="1" y="1"/>
                    <a:pt x="1" y="1"/>
                  </a:cubicBezTo>
                  <a:cubicBezTo>
                    <a:pt x="0" y="0"/>
                    <a:pt x="1" y="1"/>
                    <a:pt x="1" y="1"/>
                  </a:cubicBezTo>
                  <a:cubicBezTo>
                    <a:pt x="1" y="3"/>
                    <a:pt x="3" y="3"/>
                    <a:pt x="1" y="3"/>
                  </a:cubicBezTo>
                  <a:cubicBezTo>
                    <a:pt x="1" y="3"/>
                    <a:pt x="1" y="3"/>
                    <a:pt x="1" y="3"/>
                  </a:cubicBezTo>
                </a:path>
              </a:pathLst>
            </a:custGeom>
            <a:grpFill/>
            <a:ln w="6350" cmpd="sng">
              <a:solidFill>
                <a:schemeClr val="bg1"/>
              </a:solidFill>
              <a:round/>
              <a:headEnd/>
              <a:tailEnd/>
            </a:ln>
          </p:spPr>
          <p:txBody>
            <a:bodyPr/>
            <a:lstStyle/>
            <a:p>
              <a:endParaRPr lang="en-GB"/>
            </a:p>
          </p:txBody>
        </p:sp>
        <p:sp>
          <p:nvSpPr>
            <p:cNvPr id="260" name="Freeform 208">
              <a:extLst>
                <a:ext uri="{FF2B5EF4-FFF2-40B4-BE49-F238E27FC236}">
                  <a16:creationId xmlns:a16="http://schemas.microsoft.com/office/drawing/2014/main" id="{F45E3EF4-7CF1-1E39-C099-88E626B476AD}"/>
                </a:ext>
              </a:extLst>
            </p:cNvPr>
            <p:cNvSpPr>
              <a:spLocks noGrp="1" noRot="1" noMove="1" noResize="1" noEditPoints="1" noAdjustHandles="1" noChangeArrowheads="1" noChangeShapeType="1"/>
            </p:cNvSpPr>
            <p:nvPr/>
          </p:nvSpPr>
          <p:spPr bwMode="auto">
            <a:xfrm>
              <a:off x="4787385" y="3018197"/>
              <a:ext cx="3213" cy="9640"/>
            </a:xfrm>
            <a:custGeom>
              <a:avLst/>
              <a:gdLst/>
              <a:ahLst/>
              <a:cxnLst>
                <a:cxn ang="0">
                  <a:pos x="0" y="1"/>
                </a:cxn>
                <a:cxn ang="0">
                  <a:pos x="0" y="0"/>
                </a:cxn>
                <a:cxn ang="0">
                  <a:pos x="0" y="1"/>
                </a:cxn>
              </a:cxnLst>
              <a:rect l="0" t="0" r="r" b="b"/>
              <a:pathLst>
                <a:path w="1" h="3">
                  <a:moveTo>
                    <a:pt x="0" y="1"/>
                  </a:moveTo>
                  <a:cubicBezTo>
                    <a:pt x="0" y="3"/>
                    <a:pt x="0" y="1"/>
                    <a:pt x="0" y="0"/>
                  </a:cubicBezTo>
                  <a:cubicBezTo>
                    <a:pt x="0" y="0"/>
                    <a:pt x="1" y="1"/>
                    <a:pt x="0" y="1"/>
                  </a:cubicBezTo>
                </a:path>
              </a:pathLst>
            </a:custGeom>
            <a:grpFill/>
            <a:ln w="6350" cmpd="sng">
              <a:solidFill>
                <a:schemeClr val="bg1"/>
              </a:solidFill>
              <a:round/>
              <a:headEnd/>
              <a:tailEnd/>
            </a:ln>
          </p:spPr>
          <p:txBody>
            <a:bodyPr/>
            <a:lstStyle/>
            <a:p>
              <a:endParaRPr lang="en-GB"/>
            </a:p>
          </p:txBody>
        </p:sp>
        <p:sp>
          <p:nvSpPr>
            <p:cNvPr id="261" name="Freeform 209">
              <a:extLst>
                <a:ext uri="{FF2B5EF4-FFF2-40B4-BE49-F238E27FC236}">
                  <a16:creationId xmlns:a16="http://schemas.microsoft.com/office/drawing/2014/main" id="{E8145EF7-D14B-2F4F-708A-822196777FBC}"/>
                </a:ext>
              </a:extLst>
            </p:cNvPr>
            <p:cNvSpPr>
              <a:spLocks noGrp="1" noRot="1" noMove="1" noResize="1" noEditPoints="1" noAdjustHandles="1" noChangeArrowheads="1" noChangeShapeType="1"/>
            </p:cNvSpPr>
            <p:nvPr/>
          </p:nvSpPr>
          <p:spPr bwMode="auto">
            <a:xfrm>
              <a:off x="4715080" y="3729988"/>
              <a:ext cx="342245" cy="273148"/>
            </a:xfrm>
            <a:custGeom>
              <a:avLst/>
              <a:gdLst/>
              <a:ahLst/>
              <a:cxnLst>
                <a:cxn ang="0">
                  <a:pos x="3" y="16"/>
                </a:cxn>
                <a:cxn ang="0">
                  <a:pos x="2" y="11"/>
                </a:cxn>
                <a:cxn ang="0">
                  <a:pos x="8" y="6"/>
                </a:cxn>
                <a:cxn ang="0">
                  <a:pos x="11" y="2"/>
                </a:cxn>
                <a:cxn ang="0">
                  <a:pos x="22" y="3"/>
                </a:cxn>
                <a:cxn ang="0">
                  <a:pos x="32" y="3"/>
                </a:cxn>
                <a:cxn ang="0">
                  <a:pos x="49" y="5"/>
                </a:cxn>
                <a:cxn ang="0">
                  <a:pos x="57" y="5"/>
                </a:cxn>
                <a:cxn ang="0">
                  <a:pos x="61" y="5"/>
                </a:cxn>
                <a:cxn ang="0">
                  <a:pos x="64" y="8"/>
                </a:cxn>
                <a:cxn ang="0">
                  <a:pos x="71" y="11"/>
                </a:cxn>
                <a:cxn ang="0">
                  <a:pos x="75" y="12"/>
                </a:cxn>
                <a:cxn ang="0">
                  <a:pos x="80" y="12"/>
                </a:cxn>
                <a:cxn ang="0">
                  <a:pos x="87" y="14"/>
                </a:cxn>
                <a:cxn ang="0">
                  <a:pos x="89" y="16"/>
                </a:cxn>
                <a:cxn ang="0">
                  <a:pos x="95" y="16"/>
                </a:cxn>
                <a:cxn ang="0">
                  <a:pos x="100" y="16"/>
                </a:cxn>
                <a:cxn ang="0">
                  <a:pos x="101" y="20"/>
                </a:cxn>
                <a:cxn ang="0">
                  <a:pos x="93" y="28"/>
                </a:cxn>
                <a:cxn ang="0">
                  <a:pos x="81" y="33"/>
                </a:cxn>
                <a:cxn ang="0">
                  <a:pos x="81" y="37"/>
                </a:cxn>
                <a:cxn ang="0">
                  <a:pos x="74" y="52"/>
                </a:cxn>
                <a:cxn ang="0">
                  <a:pos x="77" y="58"/>
                </a:cxn>
                <a:cxn ang="0">
                  <a:pos x="69" y="69"/>
                </a:cxn>
                <a:cxn ang="0">
                  <a:pos x="66" y="70"/>
                </a:cxn>
                <a:cxn ang="0">
                  <a:pos x="57" y="78"/>
                </a:cxn>
                <a:cxn ang="0">
                  <a:pos x="46" y="80"/>
                </a:cxn>
                <a:cxn ang="0">
                  <a:pos x="40" y="81"/>
                </a:cxn>
                <a:cxn ang="0">
                  <a:pos x="34" y="83"/>
                </a:cxn>
                <a:cxn ang="0">
                  <a:pos x="31" y="86"/>
                </a:cxn>
                <a:cxn ang="0">
                  <a:pos x="28" y="86"/>
                </a:cxn>
                <a:cxn ang="0">
                  <a:pos x="23" y="78"/>
                </a:cxn>
                <a:cxn ang="0">
                  <a:pos x="16" y="73"/>
                </a:cxn>
                <a:cxn ang="0">
                  <a:pos x="19" y="66"/>
                </a:cxn>
                <a:cxn ang="0">
                  <a:pos x="19" y="62"/>
                </a:cxn>
                <a:cxn ang="0">
                  <a:pos x="19" y="56"/>
                </a:cxn>
                <a:cxn ang="0">
                  <a:pos x="17" y="52"/>
                </a:cxn>
                <a:cxn ang="0">
                  <a:pos x="17" y="47"/>
                </a:cxn>
                <a:cxn ang="0">
                  <a:pos x="20" y="42"/>
                </a:cxn>
                <a:cxn ang="0">
                  <a:pos x="20" y="33"/>
                </a:cxn>
                <a:cxn ang="0">
                  <a:pos x="25" y="25"/>
                </a:cxn>
                <a:cxn ang="0">
                  <a:pos x="20" y="20"/>
                </a:cxn>
                <a:cxn ang="0">
                  <a:pos x="14" y="22"/>
                </a:cxn>
                <a:cxn ang="0">
                  <a:pos x="10" y="22"/>
                </a:cxn>
                <a:cxn ang="0">
                  <a:pos x="11" y="19"/>
                </a:cxn>
                <a:cxn ang="0">
                  <a:pos x="5" y="22"/>
                </a:cxn>
                <a:cxn ang="0">
                  <a:pos x="3" y="16"/>
                </a:cxn>
                <a:cxn ang="0">
                  <a:pos x="97" y="48"/>
                </a:cxn>
                <a:cxn ang="0">
                  <a:pos x="98" y="52"/>
                </a:cxn>
                <a:cxn ang="0">
                  <a:pos x="103" y="47"/>
                </a:cxn>
                <a:cxn ang="0">
                  <a:pos x="101" y="45"/>
                </a:cxn>
                <a:cxn ang="0">
                  <a:pos x="95" y="48"/>
                </a:cxn>
                <a:cxn ang="0">
                  <a:pos x="97" y="48"/>
                </a:cxn>
                <a:cxn ang="0">
                  <a:pos x="109" y="44"/>
                </a:cxn>
                <a:cxn ang="0">
                  <a:pos x="109" y="44"/>
                </a:cxn>
                <a:cxn ang="0">
                  <a:pos x="106" y="44"/>
                </a:cxn>
                <a:cxn ang="0">
                  <a:pos x="109" y="44"/>
                </a:cxn>
                <a:cxn ang="0">
                  <a:pos x="87" y="53"/>
                </a:cxn>
                <a:cxn ang="0">
                  <a:pos x="84" y="56"/>
                </a:cxn>
                <a:cxn ang="0">
                  <a:pos x="87" y="53"/>
                </a:cxn>
              </a:cxnLst>
              <a:rect l="0" t="0" r="r" b="b"/>
              <a:pathLst>
                <a:path w="110" h="88">
                  <a:moveTo>
                    <a:pt x="3" y="16"/>
                  </a:moveTo>
                  <a:cubicBezTo>
                    <a:pt x="2" y="12"/>
                    <a:pt x="3" y="11"/>
                    <a:pt x="2" y="11"/>
                  </a:cubicBezTo>
                  <a:cubicBezTo>
                    <a:pt x="0" y="9"/>
                    <a:pt x="3" y="6"/>
                    <a:pt x="8" y="6"/>
                  </a:cubicBezTo>
                  <a:cubicBezTo>
                    <a:pt x="11" y="6"/>
                    <a:pt x="8" y="3"/>
                    <a:pt x="11" y="2"/>
                  </a:cubicBezTo>
                  <a:cubicBezTo>
                    <a:pt x="16" y="0"/>
                    <a:pt x="16" y="3"/>
                    <a:pt x="22" y="3"/>
                  </a:cubicBezTo>
                  <a:cubicBezTo>
                    <a:pt x="28" y="3"/>
                    <a:pt x="28" y="2"/>
                    <a:pt x="32" y="3"/>
                  </a:cubicBezTo>
                  <a:cubicBezTo>
                    <a:pt x="40" y="6"/>
                    <a:pt x="43" y="3"/>
                    <a:pt x="49" y="5"/>
                  </a:cubicBezTo>
                  <a:cubicBezTo>
                    <a:pt x="54" y="6"/>
                    <a:pt x="52" y="3"/>
                    <a:pt x="57" y="5"/>
                  </a:cubicBezTo>
                  <a:cubicBezTo>
                    <a:pt x="58" y="6"/>
                    <a:pt x="60" y="5"/>
                    <a:pt x="61" y="5"/>
                  </a:cubicBezTo>
                  <a:cubicBezTo>
                    <a:pt x="63" y="6"/>
                    <a:pt x="64" y="5"/>
                    <a:pt x="64" y="8"/>
                  </a:cubicBezTo>
                  <a:cubicBezTo>
                    <a:pt x="64" y="9"/>
                    <a:pt x="69" y="8"/>
                    <a:pt x="71" y="11"/>
                  </a:cubicBezTo>
                  <a:cubicBezTo>
                    <a:pt x="71" y="12"/>
                    <a:pt x="74" y="11"/>
                    <a:pt x="75" y="12"/>
                  </a:cubicBezTo>
                  <a:cubicBezTo>
                    <a:pt x="77" y="14"/>
                    <a:pt x="77" y="11"/>
                    <a:pt x="80" y="12"/>
                  </a:cubicBezTo>
                  <a:cubicBezTo>
                    <a:pt x="83" y="12"/>
                    <a:pt x="78" y="8"/>
                    <a:pt x="87" y="14"/>
                  </a:cubicBezTo>
                  <a:cubicBezTo>
                    <a:pt x="87" y="16"/>
                    <a:pt x="89" y="16"/>
                    <a:pt x="89" y="16"/>
                  </a:cubicBezTo>
                  <a:cubicBezTo>
                    <a:pt x="93" y="17"/>
                    <a:pt x="93" y="16"/>
                    <a:pt x="95" y="16"/>
                  </a:cubicBezTo>
                  <a:cubicBezTo>
                    <a:pt x="98" y="17"/>
                    <a:pt x="97" y="16"/>
                    <a:pt x="100" y="16"/>
                  </a:cubicBezTo>
                  <a:cubicBezTo>
                    <a:pt x="104" y="19"/>
                    <a:pt x="100" y="17"/>
                    <a:pt x="101" y="20"/>
                  </a:cubicBezTo>
                  <a:cubicBezTo>
                    <a:pt x="103" y="23"/>
                    <a:pt x="93" y="25"/>
                    <a:pt x="93" y="28"/>
                  </a:cubicBezTo>
                  <a:cubicBezTo>
                    <a:pt x="92" y="30"/>
                    <a:pt x="83" y="30"/>
                    <a:pt x="81" y="33"/>
                  </a:cubicBezTo>
                  <a:cubicBezTo>
                    <a:pt x="81" y="36"/>
                    <a:pt x="86" y="34"/>
                    <a:pt x="81" y="37"/>
                  </a:cubicBezTo>
                  <a:cubicBezTo>
                    <a:pt x="78" y="37"/>
                    <a:pt x="72" y="47"/>
                    <a:pt x="74" y="52"/>
                  </a:cubicBezTo>
                  <a:cubicBezTo>
                    <a:pt x="74" y="56"/>
                    <a:pt x="77" y="56"/>
                    <a:pt x="77" y="58"/>
                  </a:cubicBezTo>
                  <a:cubicBezTo>
                    <a:pt x="77" y="58"/>
                    <a:pt x="68" y="62"/>
                    <a:pt x="69" y="69"/>
                  </a:cubicBezTo>
                  <a:cubicBezTo>
                    <a:pt x="69" y="70"/>
                    <a:pt x="69" y="70"/>
                    <a:pt x="66" y="70"/>
                  </a:cubicBezTo>
                  <a:cubicBezTo>
                    <a:pt x="60" y="70"/>
                    <a:pt x="60" y="81"/>
                    <a:pt x="57" y="78"/>
                  </a:cubicBezTo>
                  <a:cubicBezTo>
                    <a:pt x="55" y="77"/>
                    <a:pt x="51" y="81"/>
                    <a:pt x="46" y="80"/>
                  </a:cubicBezTo>
                  <a:cubicBezTo>
                    <a:pt x="43" y="78"/>
                    <a:pt x="40" y="80"/>
                    <a:pt x="40" y="81"/>
                  </a:cubicBezTo>
                  <a:cubicBezTo>
                    <a:pt x="38" y="83"/>
                    <a:pt x="35" y="81"/>
                    <a:pt x="34" y="83"/>
                  </a:cubicBezTo>
                  <a:cubicBezTo>
                    <a:pt x="32" y="86"/>
                    <a:pt x="32" y="86"/>
                    <a:pt x="31" y="86"/>
                  </a:cubicBezTo>
                  <a:cubicBezTo>
                    <a:pt x="31" y="88"/>
                    <a:pt x="31" y="88"/>
                    <a:pt x="28" y="86"/>
                  </a:cubicBezTo>
                  <a:cubicBezTo>
                    <a:pt x="25" y="83"/>
                    <a:pt x="23" y="81"/>
                    <a:pt x="23" y="78"/>
                  </a:cubicBezTo>
                  <a:cubicBezTo>
                    <a:pt x="23" y="77"/>
                    <a:pt x="20" y="72"/>
                    <a:pt x="16" y="73"/>
                  </a:cubicBezTo>
                  <a:cubicBezTo>
                    <a:pt x="16" y="72"/>
                    <a:pt x="16" y="67"/>
                    <a:pt x="19" y="66"/>
                  </a:cubicBezTo>
                  <a:cubicBezTo>
                    <a:pt x="22" y="62"/>
                    <a:pt x="20" y="62"/>
                    <a:pt x="19" y="62"/>
                  </a:cubicBezTo>
                  <a:cubicBezTo>
                    <a:pt x="17" y="62"/>
                    <a:pt x="16" y="61"/>
                    <a:pt x="19" y="56"/>
                  </a:cubicBezTo>
                  <a:cubicBezTo>
                    <a:pt x="22" y="52"/>
                    <a:pt x="19" y="55"/>
                    <a:pt x="17" y="52"/>
                  </a:cubicBezTo>
                  <a:cubicBezTo>
                    <a:pt x="17" y="47"/>
                    <a:pt x="14" y="47"/>
                    <a:pt x="17" y="47"/>
                  </a:cubicBezTo>
                  <a:cubicBezTo>
                    <a:pt x="20" y="47"/>
                    <a:pt x="20" y="45"/>
                    <a:pt x="20" y="42"/>
                  </a:cubicBezTo>
                  <a:cubicBezTo>
                    <a:pt x="19" y="41"/>
                    <a:pt x="22" y="41"/>
                    <a:pt x="20" y="33"/>
                  </a:cubicBezTo>
                  <a:cubicBezTo>
                    <a:pt x="20" y="31"/>
                    <a:pt x="29" y="25"/>
                    <a:pt x="25" y="25"/>
                  </a:cubicBezTo>
                  <a:cubicBezTo>
                    <a:pt x="22" y="23"/>
                    <a:pt x="25" y="22"/>
                    <a:pt x="20" y="20"/>
                  </a:cubicBezTo>
                  <a:cubicBezTo>
                    <a:pt x="16" y="20"/>
                    <a:pt x="19" y="23"/>
                    <a:pt x="14" y="22"/>
                  </a:cubicBezTo>
                  <a:cubicBezTo>
                    <a:pt x="11" y="20"/>
                    <a:pt x="11" y="23"/>
                    <a:pt x="10" y="22"/>
                  </a:cubicBezTo>
                  <a:cubicBezTo>
                    <a:pt x="8" y="22"/>
                    <a:pt x="13" y="20"/>
                    <a:pt x="11" y="19"/>
                  </a:cubicBezTo>
                  <a:cubicBezTo>
                    <a:pt x="10" y="19"/>
                    <a:pt x="10" y="19"/>
                    <a:pt x="5" y="22"/>
                  </a:cubicBezTo>
                  <a:cubicBezTo>
                    <a:pt x="3" y="20"/>
                    <a:pt x="5" y="17"/>
                    <a:pt x="3" y="16"/>
                  </a:cubicBezTo>
                  <a:close/>
                  <a:moveTo>
                    <a:pt x="97" y="48"/>
                  </a:moveTo>
                  <a:cubicBezTo>
                    <a:pt x="98" y="48"/>
                    <a:pt x="97" y="50"/>
                    <a:pt x="98" y="52"/>
                  </a:cubicBezTo>
                  <a:cubicBezTo>
                    <a:pt x="101" y="52"/>
                    <a:pt x="101" y="48"/>
                    <a:pt x="103" y="47"/>
                  </a:cubicBezTo>
                  <a:cubicBezTo>
                    <a:pt x="104" y="44"/>
                    <a:pt x="101" y="47"/>
                    <a:pt x="101" y="45"/>
                  </a:cubicBezTo>
                  <a:cubicBezTo>
                    <a:pt x="100" y="42"/>
                    <a:pt x="93" y="47"/>
                    <a:pt x="95" y="48"/>
                  </a:cubicBezTo>
                  <a:cubicBezTo>
                    <a:pt x="95" y="48"/>
                    <a:pt x="93" y="48"/>
                    <a:pt x="97" y="48"/>
                  </a:cubicBezTo>
                  <a:close/>
                  <a:moveTo>
                    <a:pt x="109" y="44"/>
                  </a:moveTo>
                  <a:cubicBezTo>
                    <a:pt x="109" y="45"/>
                    <a:pt x="110" y="45"/>
                    <a:pt x="109" y="44"/>
                  </a:cubicBezTo>
                  <a:cubicBezTo>
                    <a:pt x="109" y="42"/>
                    <a:pt x="106" y="42"/>
                    <a:pt x="106" y="44"/>
                  </a:cubicBezTo>
                  <a:cubicBezTo>
                    <a:pt x="106" y="44"/>
                    <a:pt x="107" y="44"/>
                    <a:pt x="109" y="44"/>
                  </a:cubicBezTo>
                  <a:close/>
                  <a:moveTo>
                    <a:pt x="87" y="53"/>
                  </a:moveTo>
                  <a:cubicBezTo>
                    <a:pt x="89" y="55"/>
                    <a:pt x="86" y="56"/>
                    <a:pt x="84" y="56"/>
                  </a:cubicBezTo>
                  <a:cubicBezTo>
                    <a:pt x="84" y="55"/>
                    <a:pt x="86" y="52"/>
                    <a:pt x="87" y="53"/>
                  </a:cubicBezTo>
                  <a:close/>
                </a:path>
              </a:pathLst>
            </a:custGeom>
            <a:grpFill/>
            <a:ln w="6350" cmpd="sng">
              <a:solidFill>
                <a:schemeClr val="bg1"/>
              </a:solidFill>
              <a:round/>
              <a:headEnd/>
              <a:tailEnd/>
            </a:ln>
          </p:spPr>
          <p:txBody>
            <a:bodyPr/>
            <a:lstStyle/>
            <a:p>
              <a:endParaRPr lang="en-GB"/>
            </a:p>
          </p:txBody>
        </p:sp>
        <p:sp>
          <p:nvSpPr>
            <p:cNvPr id="262" name="Freeform 210">
              <a:extLst>
                <a:ext uri="{FF2B5EF4-FFF2-40B4-BE49-F238E27FC236}">
                  <a16:creationId xmlns:a16="http://schemas.microsoft.com/office/drawing/2014/main" id="{74CCAC57-1C12-A97C-4669-94CC8418137E}"/>
                </a:ext>
              </a:extLst>
            </p:cNvPr>
            <p:cNvSpPr>
              <a:spLocks noGrp="1" noRot="1" noMove="1" noResize="1" noEditPoints="1" noAdjustHandles="1" noChangeArrowheads="1" noChangeShapeType="1"/>
            </p:cNvSpPr>
            <p:nvPr/>
          </p:nvSpPr>
          <p:spPr bwMode="auto">
            <a:xfrm>
              <a:off x="7843484" y="4559073"/>
              <a:ext cx="241017" cy="457924"/>
            </a:xfrm>
            <a:custGeom>
              <a:avLst/>
              <a:gdLst/>
              <a:ahLst/>
              <a:cxnLst>
                <a:cxn ang="0">
                  <a:pos x="38" y="38"/>
                </a:cxn>
                <a:cxn ang="0">
                  <a:pos x="56" y="52"/>
                </a:cxn>
                <a:cxn ang="0">
                  <a:pos x="59" y="78"/>
                </a:cxn>
                <a:cxn ang="0">
                  <a:pos x="62" y="84"/>
                </a:cxn>
                <a:cxn ang="0">
                  <a:pos x="64" y="81"/>
                </a:cxn>
                <a:cxn ang="0">
                  <a:pos x="58" y="72"/>
                </a:cxn>
                <a:cxn ang="0">
                  <a:pos x="48" y="95"/>
                </a:cxn>
                <a:cxn ang="0">
                  <a:pos x="47" y="78"/>
                </a:cxn>
                <a:cxn ang="0">
                  <a:pos x="42" y="91"/>
                </a:cxn>
                <a:cxn ang="0">
                  <a:pos x="45" y="80"/>
                </a:cxn>
                <a:cxn ang="0">
                  <a:pos x="53" y="66"/>
                </a:cxn>
                <a:cxn ang="0">
                  <a:pos x="50" y="66"/>
                </a:cxn>
                <a:cxn ang="0">
                  <a:pos x="68" y="80"/>
                </a:cxn>
                <a:cxn ang="0">
                  <a:pos x="53" y="77"/>
                </a:cxn>
                <a:cxn ang="0">
                  <a:pos x="55" y="81"/>
                </a:cxn>
                <a:cxn ang="0">
                  <a:pos x="50" y="87"/>
                </a:cxn>
                <a:cxn ang="0">
                  <a:pos x="59" y="89"/>
                </a:cxn>
                <a:cxn ang="0">
                  <a:pos x="55" y="87"/>
                </a:cxn>
                <a:cxn ang="0">
                  <a:pos x="41" y="114"/>
                </a:cxn>
                <a:cxn ang="0">
                  <a:pos x="47" y="111"/>
                </a:cxn>
                <a:cxn ang="0">
                  <a:pos x="53" y="109"/>
                </a:cxn>
                <a:cxn ang="0">
                  <a:pos x="56" y="123"/>
                </a:cxn>
                <a:cxn ang="0">
                  <a:pos x="67" y="130"/>
                </a:cxn>
                <a:cxn ang="0">
                  <a:pos x="68" y="114"/>
                </a:cxn>
                <a:cxn ang="0">
                  <a:pos x="71" y="119"/>
                </a:cxn>
                <a:cxn ang="0">
                  <a:pos x="74" y="109"/>
                </a:cxn>
                <a:cxn ang="0">
                  <a:pos x="73" y="97"/>
                </a:cxn>
                <a:cxn ang="0">
                  <a:pos x="67" y="94"/>
                </a:cxn>
                <a:cxn ang="0">
                  <a:pos x="58" y="103"/>
                </a:cxn>
                <a:cxn ang="0">
                  <a:pos x="50" y="100"/>
                </a:cxn>
                <a:cxn ang="0">
                  <a:pos x="42" y="106"/>
                </a:cxn>
                <a:cxn ang="0">
                  <a:pos x="41" y="122"/>
                </a:cxn>
                <a:cxn ang="0">
                  <a:pos x="33" y="126"/>
                </a:cxn>
                <a:cxn ang="0">
                  <a:pos x="52" y="97"/>
                </a:cxn>
                <a:cxn ang="0">
                  <a:pos x="61" y="97"/>
                </a:cxn>
                <a:cxn ang="0">
                  <a:pos x="39" y="61"/>
                </a:cxn>
                <a:cxn ang="0">
                  <a:pos x="38" y="53"/>
                </a:cxn>
                <a:cxn ang="0">
                  <a:pos x="42" y="63"/>
                </a:cxn>
                <a:cxn ang="0">
                  <a:pos x="50" y="61"/>
                </a:cxn>
                <a:cxn ang="0">
                  <a:pos x="52" y="61"/>
                </a:cxn>
                <a:cxn ang="0">
                  <a:pos x="23" y="81"/>
                </a:cxn>
                <a:cxn ang="0">
                  <a:pos x="67" y="73"/>
                </a:cxn>
                <a:cxn ang="0">
                  <a:pos x="59" y="67"/>
                </a:cxn>
                <a:cxn ang="0">
                  <a:pos x="68" y="77"/>
                </a:cxn>
                <a:cxn ang="0">
                  <a:pos x="70" y="87"/>
                </a:cxn>
                <a:cxn ang="0">
                  <a:pos x="47" y="77"/>
                </a:cxn>
                <a:cxn ang="0">
                  <a:pos x="39" y="70"/>
                </a:cxn>
                <a:cxn ang="0">
                  <a:pos x="35" y="63"/>
                </a:cxn>
                <a:cxn ang="0">
                  <a:pos x="27" y="56"/>
                </a:cxn>
                <a:cxn ang="0">
                  <a:pos x="11" y="94"/>
                </a:cxn>
                <a:cxn ang="0">
                  <a:pos x="20" y="73"/>
                </a:cxn>
                <a:cxn ang="0">
                  <a:pos x="7" y="94"/>
                </a:cxn>
                <a:cxn ang="0">
                  <a:pos x="53" y="56"/>
                </a:cxn>
                <a:cxn ang="0">
                  <a:pos x="47" y="50"/>
                </a:cxn>
                <a:cxn ang="0">
                  <a:pos x="36" y="41"/>
                </a:cxn>
                <a:cxn ang="0">
                  <a:pos x="42" y="19"/>
                </a:cxn>
                <a:cxn ang="0">
                  <a:pos x="26" y="8"/>
                </a:cxn>
                <a:cxn ang="0">
                  <a:pos x="21" y="28"/>
                </a:cxn>
                <a:cxn ang="0">
                  <a:pos x="29" y="41"/>
                </a:cxn>
                <a:cxn ang="0">
                  <a:pos x="35" y="49"/>
                </a:cxn>
                <a:cxn ang="0">
                  <a:pos x="45" y="52"/>
                </a:cxn>
                <a:cxn ang="0">
                  <a:pos x="56" y="59"/>
                </a:cxn>
                <a:cxn ang="0">
                  <a:pos x="77" y="142"/>
                </a:cxn>
              </a:cxnLst>
              <a:rect l="0" t="0" r="r" b="b"/>
              <a:pathLst>
                <a:path w="77" h="147">
                  <a:moveTo>
                    <a:pt x="38" y="38"/>
                  </a:moveTo>
                  <a:cubicBezTo>
                    <a:pt x="38" y="36"/>
                    <a:pt x="38" y="38"/>
                    <a:pt x="39" y="39"/>
                  </a:cubicBezTo>
                  <a:cubicBezTo>
                    <a:pt x="39" y="41"/>
                    <a:pt x="38" y="42"/>
                    <a:pt x="38" y="41"/>
                  </a:cubicBezTo>
                  <a:cubicBezTo>
                    <a:pt x="38" y="38"/>
                    <a:pt x="36" y="38"/>
                    <a:pt x="38" y="38"/>
                  </a:cubicBezTo>
                  <a:close/>
                  <a:moveTo>
                    <a:pt x="58" y="50"/>
                  </a:moveTo>
                  <a:cubicBezTo>
                    <a:pt x="58" y="49"/>
                    <a:pt x="58" y="49"/>
                    <a:pt x="58" y="49"/>
                  </a:cubicBezTo>
                  <a:cubicBezTo>
                    <a:pt x="56" y="47"/>
                    <a:pt x="55" y="45"/>
                    <a:pt x="56" y="49"/>
                  </a:cubicBezTo>
                  <a:cubicBezTo>
                    <a:pt x="56" y="52"/>
                    <a:pt x="55" y="50"/>
                    <a:pt x="56" y="52"/>
                  </a:cubicBezTo>
                  <a:cubicBezTo>
                    <a:pt x="56" y="53"/>
                    <a:pt x="58" y="52"/>
                    <a:pt x="58" y="50"/>
                  </a:cubicBezTo>
                  <a:close/>
                  <a:moveTo>
                    <a:pt x="58" y="75"/>
                  </a:moveTo>
                  <a:cubicBezTo>
                    <a:pt x="58" y="77"/>
                    <a:pt x="59" y="77"/>
                    <a:pt x="58" y="78"/>
                  </a:cubicBezTo>
                  <a:cubicBezTo>
                    <a:pt x="56" y="78"/>
                    <a:pt x="59" y="80"/>
                    <a:pt x="59" y="78"/>
                  </a:cubicBezTo>
                  <a:cubicBezTo>
                    <a:pt x="59" y="77"/>
                    <a:pt x="62" y="80"/>
                    <a:pt x="61" y="81"/>
                  </a:cubicBezTo>
                  <a:cubicBezTo>
                    <a:pt x="59" y="83"/>
                    <a:pt x="61" y="83"/>
                    <a:pt x="61" y="84"/>
                  </a:cubicBezTo>
                  <a:cubicBezTo>
                    <a:pt x="61" y="86"/>
                    <a:pt x="61" y="86"/>
                    <a:pt x="62" y="86"/>
                  </a:cubicBezTo>
                  <a:cubicBezTo>
                    <a:pt x="64" y="87"/>
                    <a:pt x="62" y="84"/>
                    <a:pt x="62" y="84"/>
                  </a:cubicBezTo>
                  <a:cubicBezTo>
                    <a:pt x="64" y="84"/>
                    <a:pt x="64" y="86"/>
                    <a:pt x="64" y="87"/>
                  </a:cubicBezTo>
                  <a:cubicBezTo>
                    <a:pt x="65" y="89"/>
                    <a:pt x="65" y="87"/>
                    <a:pt x="64" y="86"/>
                  </a:cubicBezTo>
                  <a:cubicBezTo>
                    <a:pt x="64" y="84"/>
                    <a:pt x="67" y="84"/>
                    <a:pt x="65" y="83"/>
                  </a:cubicBezTo>
                  <a:cubicBezTo>
                    <a:pt x="64" y="83"/>
                    <a:pt x="65" y="81"/>
                    <a:pt x="64" y="81"/>
                  </a:cubicBezTo>
                  <a:cubicBezTo>
                    <a:pt x="62" y="80"/>
                    <a:pt x="64" y="75"/>
                    <a:pt x="62" y="75"/>
                  </a:cubicBezTo>
                  <a:cubicBezTo>
                    <a:pt x="62" y="75"/>
                    <a:pt x="64" y="73"/>
                    <a:pt x="62" y="73"/>
                  </a:cubicBezTo>
                  <a:cubicBezTo>
                    <a:pt x="61" y="73"/>
                    <a:pt x="61" y="75"/>
                    <a:pt x="59" y="73"/>
                  </a:cubicBezTo>
                  <a:cubicBezTo>
                    <a:pt x="58" y="72"/>
                    <a:pt x="58" y="72"/>
                    <a:pt x="58" y="72"/>
                  </a:cubicBezTo>
                  <a:cubicBezTo>
                    <a:pt x="56" y="73"/>
                    <a:pt x="58" y="75"/>
                    <a:pt x="58" y="75"/>
                  </a:cubicBezTo>
                  <a:close/>
                  <a:moveTo>
                    <a:pt x="42" y="91"/>
                  </a:moveTo>
                  <a:cubicBezTo>
                    <a:pt x="44" y="94"/>
                    <a:pt x="45" y="92"/>
                    <a:pt x="45" y="95"/>
                  </a:cubicBezTo>
                  <a:cubicBezTo>
                    <a:pt x="47" y="98"/>
                    <a:pt x="48" y="97"/>
                    <a:pt x="48" y="95"/>
                  </a:cubicBezTo>
                  <a:cubicBezTo>
                    <a:pt x="50" y="94"/>
                    <a:pt x="47" y="91"/>
                    <a:pt x="48" y="87"/>
                  </a:cubicBezTo>
                  <a:cubicBezTo>
                    <a:pt x="50" y="86"/>
                    <a:pt x="48" y="86"/>
                    <a:pt x="50" y="83"/>
                  </a:cubicBezTo>
                  <a:cubicBezTo>
                    <a:pt x="52" y="81"/>
                    <a:pt x="52" y="78"/>
                    <a:pt x="50" y="78"/>
                  </a:cubicBezTo>
                  <a:cubicBezTo>
                    <a:pt x="48" y="78"/>
                    <a:pt x="48" y="77"/>
                    <a:pt x="47" y="78"/>
                  </a:cubicBezTo>
                  <a:cubicBezTo>
                    <a:pt x="45" y="80"/>
                    <a:pt x="47" y="81"/>
                    <a:pt x="45" y="81"/>
                  </a:cubicBezTo>
                  <a:cubicBezTo>
                    <a:pt x="44" y="83"/>
                    <a:pt x="47" y="86"/>
                    <a:pt x="45" y="87"/>
                  </a:cubicBezTo>
                  <a:cubicBezTo>
                    <a:pt x="42" y="89"/>
                    <a:pt x="42" y="86"/>
                    <a:pt x="42" y="89"/>
                  </a:cubicBezTo>
                  <a:cubicBezTo>
                    <a:pt x="42" y="91"/>
                    <a:pt x="42" y="91"/>
                    <a:pt x="42" y="91"/>
                  </a:cubicBezTo>
                  <a:close/>
                  <a:moveTo>
                    <a:pt x="45" y="80"/>
                  </a:moveTo>
                  <a:cubicBezTo>
                    <a:pt x="44" y="80"/>
                    <a:pt x="42" y="81"/>
                    <a:pt x="44" y="81"/>
                  </a:cubicBezTo>
                  <a:cubicBezTo>
                    <a:pt x="44" y="83"/>
                    <a:pt x="42" y="83"/>
                    <a:pt x="44" y="83"/>
                  </a:cubicBezTo>
                  <a:cubicBezTo>
                    <a:pt x="44" y="84"/>
                    <a:pt x="45" y="81"/>
                    <a:pt x="45" y="80"/>
                  </a:cubicBezTo>
                  <a:close/>
                  <a:moveTo>
                    <a:pt x="50" y="66"/>
                  </a:moveTo>
                  <a:cubicBezTo>
                    <a:pt x="52" y="64"/>
                    <a:pt x="52" y="69"/>
                    <a:pt x="53" y="69"/>
                  </a:cubicBezTo>
                  <a:cubicBezTo>
                    <a:pt x="55" y="69"/>
                    <a:pt x="56" y="72"/>
                    <a:pt x="56" y="70"/>
                  </a:cubicBezTo>
                  <a:cubicBezTo>
                    <a:pt x="55" y="67"/>
                    <a:pt x="55" y="66"/>
                    <a:pt x="53" y="66"/>
                  </a:cubicBezTo>
                  <a:cubicBezTo>
                    <a:pt x="52" y="64"/>
                    <a:pt x="52" y="63"/>
                    <a:pt x="50" y="63"/>
                  </a:cubicBezTo>
                  <a:cubicBezTo>
                    <a:pt x="50" y="63"/>
                    <a:pt x="48" y="61"/>
                    <a:pt x="48" y="63"/>
                  </a:cubicBezTo>
                  <a:cubicBezTo>
                    <a:pt x="48" y="64"/>
                    <a:pt x="48" y="66"/>
                    <a:pt x="48" y="69"/>
                  </a:cubicBezTo>
                  <a:cubicBezTo>
                    <a:pt x="47" y="69"/>
                    <a:pt x="50" y="67"/>
                    <a:pt x="50" y="66"/>
                  </a:cubicBezTo>
                  <a:close/>
                  <a:moveTo>
                    <a:pt x="59" y="70"/>
                  </a:moveTo>
                  <a:cubicBezTo>
                    <a:pt x="59" y="70"/>
                    <a:pt x="61" y="73"/>
                    <a:pt x="59" y="72"/>
                  </a:cubicBezTo>
                  <a:cubicBezTo>
                    <a:pt x="58" y="72"/>
                    <a:pt x="58" y="70"/>
                    <a:pt x="59" y="70"/>
                  </a:cubicBezTo>
                  <a:close/>
                  <a:moveTo>
                    <a:pt x="68" y="80"/>
                  </a:moveTo>
                  <a:cubicBezTo>
                    <a:pt x="68" y="80"/>
                    <a:pt x="70" y="80"/>
                    <a:pt x="68" y="80"/>
                  </a:cubicBezTo>
                  <a:cubicBezTo>
                    <a:pt x="68" y="81"/>
                    <a:pt x="68" y="80"/>
                    <a:pt x="68" y="80"/>
                  </a:cubicBezTo>
                  <a:close/>
                  <a:moveTo>
                    <a:pt x="53" y="75"/>
                  </a:moveTo>
                  <a:cubicBezTo>
                    <a:pt x="53" y="73"/>
                    <a:pt x="53" y="77"/>
                    <a:pt x="53" y="77"/>
                  </a:cubicBezTo>
                  <a:cubicBezTo>
                    <a:pt x="53" y="77"/>
                    <a:pt x="52" y="75"/>
                    <a:pt x="53" y="75"/>
                  </a:cubicBezTo>
                  <a:close/>
                  <a:moveTo>
                    <a:pt x="52" y="91"/>
                  </a:moveTo>
                  <a:cubicBezTo>
                    <a:pt x="52" y="87"/>
                    <a:pt x="52" y="89"/>
                    <a:pt x="52" y="87"/>
                  </a:cubicBezTo>
                  <a:cubicBezTo>
                    <a:pt x="52" y="84"/>
                    <a:pt x="56" y="84"/>
                    <a:pt x="55" y="81"/>
                  </a:cubicBezTo>
                  <a:cubicBezTo>
                    <a:pt x="55" y="80"/>
                    <a:pt x="56" y="80"/>
                    <a:pt x="56" y="78"/>
                  </a:cubicBezTo>
                  <a:cubicBezTo>
                    <a:pt x="55" y="77"/>
                    <a:pt x="56" y="72"/>
                    <a:pt x="55" y="77"/>
                  </a:cubicBezTo>
                  <a:cubicBezTo>
                    <a:pt x="53" y="80"/>
                    <a:pt x="53" y="78"/>
                    <a:pt x="53" y="81"/>
                  </a:cubicBezTo>
                  <a:cubicBezTo>
                    <a:pt x="52" y="84"/>
                    <a:pt x="50" y="86"/>
                    <a:pt x="50" y="87"/>
                  </a:cubicBezTo>
                  <a:cubicBezTo>
                    <a:pt x="50" y="89"/>
                    <a:pt x="50" y="89"/>
                    <a:pt x="50" y="92"/>
                  </a:cubicBezTo>
                  <a:cubicBezTo>
                    <a:pt x="50" y="94"/>
                    <a:pt x="50" y="92"/>
                    <a:pt x="52" y="91"/>
                  </a:cubicBezTo>
                  <a:close/>
                  <a:moveTo>
                    <a:pt x="58" y="91"/>
                  </a:moveTo>
                  <a:cubicBezTo>
                    <a:pt x="59" y="89"/>
                    <a:pt x="59" y="91"/>
                    <a:pt x="59" y="89"/>
                  </a:cubicBezTo>
                  <a:cubicBezTo>
                    <a:pt x="59" y="87"/>
                    <a:pt x="61" y="86"/>
                    <a:pt x="59" y="86"/>
                  </a:cubicBezTo>
                  <a:cubicBezTo>
                    <a:pt x="59" y="86"/>
                    <a:pt x="59" y="87"/>
                    <a:pt x="58" y="86"/>
                  </a:cubicBezTo>
                  <a:cubicBezTo>
                    <a:pt x="58" y="86"/>
                    <a:pt x="56" y="84"/>
                    <a:pt x="56" y="86"/>
                  </a:cubicBezTo>
                  <a:cubicBezTo>
                    <a:pt x="55" y="87"/>
                    <a:pt x="55" y="87"/>
                    <a:pt x="55" y="87"/>
                  </a:cubicBezTo>
                  <a:cubicBezTo>
                    <a:pt x="53" y="87"/>
                    <a:pt x="53" y="89"/>
                    <a:pt x="53" y="91"/>
                  </a:cubicBezTo>
                  <a:cubicBezTo>
                    <a:pt x="55" y="92"/>
                    <a:pt x="58" y="91"/>
                    <a:pt x="58" y="91"/>
                  </a:cubicBezTo>
                  <a:close/>
                  <a:moveTo>
                    <a:pt x="39" y="117"/>
                  </a:moveTo>
                  <a:cubicBezTo>
                    <a:pt x="41" y="119"/>
                    <a:pt x="41" y="116"/>
                    <a:pt x="41" y="114"/>
                  </a:cubicBezTo>
                  <a:cubicBezTo>
                    <a:pt x="42" y="112"/>
                    <a:pt x="41" y="112"/>
                    <a:pt x="42" y="112"/>
                  </a:cubicBezTo>
                  <a:cubicBezTo>
                    <a:pt x="44" y="111"/>
                    <a:pt x="42" y="111"/>
                    <a:pt x="44" y="109"/>
                  </a:cubicBezTo>
                  <a:cubicBezTo>
                    <a:pt x="45" y="108"/>
                    <a:pt x="45" y="109"/>
                    <a:pt x="45" y="111"/>
                  </a:cubicBezTo>
                  <a:cubicBezTo>
                    <a:pt x="44" y="112"/>
                    <a:pt x="47" y="112"/>
                    <a:pt x="47" y="111"/>
                  </a:cubicBezTo>
                  <a:cubicBezTo>
                    <a:pt x="48" y="108"/>
                    <a:pt x="47" y="112"/>
                    <a:pt x="48" y="112"/>
                  </a:cubicBezTo>
                  <a:cubicBezTo>
                    <a:pt x="50" y="112"/>
                    <a:pt x="52" y="114"/>
                    <a:pt x="50" y="112"/>
                  </a:cubicBezTo>
                  <a:cubicBezTo>
                    <a:pt x="50" y="111"/>
                    <a:pt x="52" y="109"/>
                    <a:pt x="50" y="109"/>
                  </a:cubicBezTo>
                  <a:cubicBezTo>
                    <a:pt x="50" y="109"/>
                    <a:pt x="52" y="108"/>
                    <a:pt x="53" y="109"/>
                  </a:cubicBezTo>
                  <a:cubicBezTo>
                    <a:pt x="53" y="111"/>
                    <a:pt x="55" y="109"/>
                    <a:pt x="56" y="111"/>
                  </a:cubicBezTo>
                  <a:cubicBezTo>
                    <a:pt x="56" y="114"/>
                    <a:pt x="56" y="112"/>
                    <a:pt x="56" y="114"/>
                  </a:cubicBezTo>
                  <a:cubicBezTo>
                    <a:pt x="56" y="114"/>
                    <a:pt x="53" y="116"/>
                    <a:pt x="55" y="119"/>
                  </a:cubicBezTo>
                  <a:cubicBezTo>
                    <a:pt x="55" y="120"/>
                    <a:pt x="55" y="123"/>
                    <a:pt x="56" y="123"/>
                  </a:cubicBezTo>
                  <a:cubicBezTo>
                    <a:pt x="58" y="125"/>
                    <a:pt x="55" y="125"/>
                    <a:pt x="58" y="126"/>
                  </a:cubicBezTo>
                  <a:cubicBezTo>
                    <a:pt x="61" y="128"/>
                    <a:pt x="62" y="130"/>
                    <a:pt x="64" y="126"/>
                  </a:cubicBezTo>
                  <a:cubicBezTo>
                    <a:pt x="64" y="125"/>
                    <a:pt x="65" y="125"/>
                    <a:pt x="65" y="126"/>
                  </a:cubicBezTo>
                  <a:cubicBezTo>
                    <a:pt x="64" y="128"/>
                    <a:pt x="65" y="133"/>
                    <a:pt x="67" y="130"/>
                  </a:cubicBezTo>
                  <a:cubicBezTo>
                    <a:pt x="68" y="128"/>
                    <a:pt x="68" y="125"/>
                    <a:pt x="68" y="123"/>
                  </a:cubicBezTo>
                  <a:cubicBezTo>
                    <a:pt x="67" y="122"/>
                    <a:pt x="67" y="120"/>
                    <a:pt x="67" y="120"/>
                  </a:cubicBezTo>
                  <a:cubicBezTo>
                    <a:pt x="65" y="120"/>
                    <a:pt x="65" y="117"/>
                    <a:pt x="67" y="117"/>
                  </a:cubicBezTo>
                  <a:cubicBezTo>
                    <a:pt x="68" y="116"/>
                    <a:pt x="67" y="114"/>
                    <a:pt x="68" y="114"/>
                  </a:cubicBezTo>
                  <a:cubicBezTo>
                    <a:pt x="70" y="112"/>
                    <a:pt x="68" y="114"/>
                    <a:pt x="70" y="116"/>
                  </a:cubicBezTo>
                  <a:cubicBezTo>
                    <a:pt x="70" y="117"/>
                    <a:pt x="70" y="117"/>
                    <a:pt x="71" y="119"/>
                  </a:cubicBezTo>
                  <a:cubicBezTo>
                    <a:pt x="71" y="120"/>
                    <a:pt x="70" y="119"/>
                    <a:pt x="71" y="123"/>
                  </a:cubicBezTo>
                  <a:cubicBezTo>
                    <a:pt x="73" y="125"/>
                    <a:pt x="73" y="122"/>
                    <a:pt x="71" y="119"/>
                  </a:cubicBezTo>
                  <a:cubicBezTo>
                    <a:pt x="71" y="116"/>
                    <a:pt x="74" y="120"/>
                    <a:pt x="73" y="117"/>
                  </a:cubicBezTo>
                  <a:cubicBezTo>
                    <a:pt x="73" y="116"/>
                    <a:pt x="74" y="119"/>
                    <a:pt x="74" y="116"/>
                  </a:cubicBezTo>
                  <a:cubicBezTo>
                    <a:pt x="76" y="114"/>
                    <a:pt x="76" y="112"/>
                    <a:pt x="74" y="111"/>
                  </a:cubicBezTo>
                  <a:cubicBezTo>
                    <a:pt x="74" y="109"/>
                    <a:pt x="74" y="109"/>
                    <a:pt x="74" y="109"/>
                  </a:cubicBezTo>
                  <a:cubicBezTo>
                    <a:pt x="73" y="108"/>
                    <a:pt x="74" y="105"/>
                    <a:pt x="74" y="105"/>
                  </a:cubicBezTo>
                  <a:cubicBezTo>
                    <a:pt x="73" y="103"/>
                    <a:pt x="74" y="101"/>
                    <a:pt x="73" y="101"/>
                  </a:cubicBezTo>
                  <a:cubicBezTo>
                    <a:pt x="71" y="101"/>
                    <a:pt x="71" y="101"/>
                    <a:pt x="71" y="100"/>
                  </a:cubicBezTo>
                  <a:cubicBezTo>
                    <a:pt x="73" y="100"/>
                    <a:pt x="74" y="98"/>
                    <a:pt x="73" y="97"/>
                  </a:cubicBezTo>
                  <a:cubicBezTo>
                    <a:pt x="71" y="95"/>
                    <a:pt x="73" y="94"/>
                    <a:pt x="71" y="94"/>
                  </a:cubicBezTo>
                  <a:cubicBezTo>
                    <a:pt x="70" y="95"/>
                    <a:pt x="71" y="92"/>
                    <a:pt x="68" y="92"/>
                  </a:cubicBezTo>
                  <a:cubicBezTo>
                    <a:pt x="67" y="91"/>
                    <a:pt x="68" y="91"/>
                    <a:pt x="67" y="89"/>
                  </a:cubicBezTo>
                  <a:cubicBezTo>
                    <a:pt x="65" y="89"/>
                    <a:pt x="65" y="89"/>
                    <a:pt x="67" y="94"/>
                  </a:cubicBezTo>
                  <a:cubicBezTo>
                    <a:pt x="68" y="98"/>
                    <a:pt x="65" y="97"/>
                    <a:pt x="65" y="97"/>
                  </a:cubicBezTo>
                  <a:cubicBezTo>
                    <a:pt x="64" y="95"/>
                    <a:pt x="65" y="100"/>
                    <a:pt x="62" y="98"/>
                  </a:cubicBezTo>
                  <a:cubicBezTo>
                    <a:pt x="61" y="95"/>
                    <a:pt x="61" y="98"/>
                    <a:pt x="61" y="101"/>
                  </a:cubicBezTo>
                  <a:cubicBezTo>
                    <a:pt x="61" y="105"/>
                    <a:pt x="58" y="98"/>
                    <a:pt x="58" y="103"/>
                  </a:cubicBezTo>
                  <a:cubicBezTo>
                    <a:pt x="56" y="106"/>
                    <a:pt x="56" y="105"/>
                    <a:pt x="55" y="106"/>
                  </a:cubicBezTo>
                  <a:cubicBezTo>
                    <a:pt x="52" y="108"/>
                    <a:pt x="55" y="106"/>
                    <a:pt x="53" y="103"/>
                  </a:cubicBezTo>
                  <a:cubicBezTo>
                    <a:pt x="53" y="101"/>
                    <a:pt x="53" y="100"/>
                    <a:pt x="52" y="101"/>
                  </a:cubicBezTo>
                  <a:cubicBezTo>
                    <a:pt x="50" y="101"/>
                    <a:pt x="52" y="100"/>
                    <a:pt x="50" y="100"/>
                  </a:cubicBezTo>
                  <a:cubicBezTo>
                    <a:pt x="50" y="100"/>
                    <a:pt x="50" y="101"/>
                    <a:pt x="48" y="101"/>
                  </a:cubicBezTo>
                  <a:cubicBezTo>
                    <a:pt x="47" y="101"/>
                    <a:pt x="45" y="103"/>
                    <a:pt x="47" y="105"/>
                  </a:cubicBezTo>
                  <a:cubicBezTo>
                    <a:pt x="45" y="106"/>
                    <a:pt x="45" y="106"/>
                    <a:pt x="45" y="106"/>
                  </a:cubicBezTo>
                  <a:cubicBezTo>
                    <a:pt x="44" y="105"/>
                    <a:pt x="44" y="106"/>
                    <a:pt x="42" y="106"/>
                  </a:cubicBezTo>
                  <a:cubicBezTo>
                    <a:pt x="41" y="106"/>
                    <a:pt x="39" y="108"/>
                    <a:pt x="39" y="109"/>
                  </a:cubicBezTo>
                  <a:cubicBezTo>
                    <a:pt x="39" y="111"/>
                    <a:pt x="39" y="112"/>
                    <a:pt x="38" y="114"/>
                  </a:cubicBezTo>
                  <a:cubicBezTo>
                    <a:pt x="38" y="116"/>
                    <a:pt x="38" y="116"/>
                    <a:pt x="39" y="117"/>
                  </a:cubicBezTo>
                  <a:close/>
                  <a:moveTo>
                    <a:pt x="41" y="122"/>
                  </a:moveTo>
                  <a:cubicBezTo>
                    <a:pt x="41" y="122"/>
                    <a:pt x="38" y="123"/>
                    <a:pt x="38" y="122"/>
                  </a:cubicBezTo>
                  <a:cubicBezTo>
                    <a:pt x="38" y="119"/>
                    <a:pt x="41" y="120"/>
                    <a:pt x="41" y="122"/>
                  </a:cubicBezTo>
                  <a:close/>
                  <a:moveTo>
                    <a:pt x="32" y="128"/>
                  </a:moveTo>
                  <a:cubicBezTo>
                    <a:pt x="33" y="128"/>
                    <a:pt x="35" y="126"/>
                    <a:pt x="33" y="126"/>
                  </a:cubicBezTo>
                  <a:cubicBezTo>
                    <a:pt x="33" y="126"/>
                    <a:pt x="32" y="123"/>
                    <a:pt x="30" y="126"/>
                  </a:cubicBezTo>
                  <a:cubicBezTo>
                    <a:pt x="29" y="128"/>
                    <a:pt x="32" y="126"/>
                    <a:pt x="32" y="128"/>
                  </a:cubicBezTo>
                  <a:close/>
                  <a:moveTo>
                    <a:pt x="50" y="95"/>
                  </a:moveTo>
                  <a:cubicBezTo>
                    <a:pt x="52" y="97"/>
                    <a:pt x="52" y="97"/>
                    <a:pt x="52" y="97"/>
                  </a:cubicBezTo>
                  <a:cubicBezTo>
                    <a:pt x="53" y="95"/>
                    <a:pt x="52" y="94"/>
                    <a:pt x="52" y="95"/>
                  </a:cubicBezTo>
                  <a:cubicBezTo>
                    <a:pt x="52" y="95"/>
                    <a:pt x="52" y="95"/>
                    <a:pt x="50" y="95"/>
                  </a:cubicBezTo>
                  <a:close/>
                  <a:moveTo>
                    <a:pt x="59" y="95"/>
                  </a:moveTo>
                  <a:cubicBezTo>
                    <a:pt x="61" y="95"/>
                    <a:pt x="62" y="95"/>
                    <a:pt x="61" y="97"/>
                  </a:cubicBezTo>
                  <a:cubicBezTo>
                    <a:pt x="59" y="95"/>
                    <a:pt x="59" y="95"/>
                    <a:pt x="59" y="95"/>
                  </a:cubicBezTo>
                  <a:close/>
                  <a:moveTo>
                    <a:pt x="38" y="64"/>
                  </a:moveTo>
                  <a:cubicBezTo>
                    <a:pt x="38" y="66"/>
                    <a:pt x="39" y="66"/>
                    <a:pt x="39" y="64"/>
                  </a:cubicBezTo>
                  <a:cubicBezTo>
                    <a:pt x="39" y="61"/>
                    <a:pt x="41" y="61"/>
                    <a:pt x="39" y="61"/>
                  </a:cubicBezTo>
                  <a:cubicBezTo>
                    <a:pt x="38" y="63"/>
                    <a:pt x="39" y="61"/>
                    <a:pt x="38" y="64"/>
                  </a:cubicBezTo>
                  <a:close/>
                  <a:moveTo>
                    <a:pt x="39" y="55"/>
                  </a:moveTo>
                  <a:cubicBezTo>
                    <a:pt x="39" y="55"/>
                    <a:pt x="41" y="53"/>
                    <a:pt x="38" y="52"/>
                  </a:cubicBezTo>
                  <a:cubicBezTo>
                    <a:pt x="38" y="53"/>
                    <a:pt x="38" y="53"/>
                    <a:pt x="38" y="53"/>
                  </a:cubicBezTo>
                  <a:cubicBezTo>
                    <a:pt x="38" y="55"/>
                    <a:pt x="38" y="56"/>
                    <a:pt x="39" y="55"/>
                  </a:cubicBezTo>
                  <a:close/>
                  <a:moveTo>
                    <a:pt x="42" y="64"/>
                  </a:moveTo>
                  <a:cubicBezTo>
                    <a:pt x="44" y="64"/>
                    <a:pt x="44" y="66"/>
                    <a:pt x="44" y="64"/>
                  </a:cubicBezTo>
                  <a:cubicBezTo>
                    <a:pt x="45" y="63"/>
                    <a:pt x="42" y="63"/>
                    <a:pt x="42" y="63"/>
                  </a:cubicBezTo>
                  <a:cubicBezTo>
                    <a:pt x="42" y="64"/>
                    <a:pt x="42" y="64"/>
                    <a:pt x="42" y="64"/>
                  </a:cubicBezTo>
                  <a:close/>
                  <a:moveTo>
                    <a:pt x="47" y="58"/>
                  </a:moveTo>
                  <a:cubicBezTo>
                    <a:pt x="47" y="59"/>
                    <a:pt x="47" y="59"/>
                    <a:pt x="48" y="59"/>
                  </a:cubicBezTo>
                  <a:cubicBezTo>
                    <a:pt x="48" y="59"/>
                    <a:pt x="48" y="59"/>
                    <a:pt x="50" y="61"/>
                  </a:cubicBezTo>
                  <a:cubicBezTo>
                    <a:pt x="48" y="59"/>
                    <a:pt x="48" y="59"/>
                    <a:pt x="48" y="59"/>
                  </a:cubicBezTo>
                  <a:cubicBezTo>
                    <a:pt x="48" y="58"/>
                    <a:pt x="47" y="56"/>
                    <a:pt x="47" y="56"/>
                  </a:cubicBezTo>
                  <a:cubicBezTo>
                    <a:pt x="45" y="56"/>
                    <a:pt x="45" y="58"/>
                    <a:pt x="47" y="58"/>
                  </a:cubicBezTo>
                  <a:close/>
                  <a:moveTo>
                    <a:pt x="52" y="61"/>
                  </a:moveTo>
                  <a:cubicBezTo>
                    <a:pt x="53" y="64"/>
                    <a:pt x="53" y="64"/>
                    <a:pt x="53" y="64"/>
                  </a:cubicBezTo>
                  <a:cubicBezTo>
                    <a:pt x="52" y="61"/>
                    <a:pt x="52" y="61"/>
                    <a:pt x="52" y="61"/>
                  </a:cubicBezTo>
                  <a:close/>
                  <a:moveTo>
                    <a:pt x="21" y="83"/>
                  </a:moveTo>
                  <a:cubicBezTo>
                    <a:pt x="23" y="80"/>
                    <a:pt x="24" y="81"/>
                    <a:pt x="23" y="81"/>
                  </a:cubicBezTo>
                  <a:cubicBezTo>
                    <a:pt x="23" y="83"/>
                    <a:pt x="21" y="84"/>
                    <a:pt x="21" y="83"/>
                  </a:cubicBezTo>
                  <a:close/>
                  <a:moveTo>
                    <a:pt x="68" y="77"/>
                  </a:moveTo>
                  <a:cubicBezTo>
                    <a:pt x="70" y="78"/>
                    <a:pt x="68" y="77"/>
                    <a:pt x="68" y="75"/>
                  </a:cubicBezTo>
                  <a:cubicBezTo>
                    <a:pt x="67" y="75"/>
                    <a:pt x="68" y="73"/>
                    <a:pt x="67" y="73"/>
                  </a:cubicBezTo>
                  <a:cubicBezTo>
                    <a:pt x="65" y="72"/>
                    <a:pt x="67" y="66"/>
                    <a:pt x="65" y="64"/>
                  </a:cubicBezTo>
                  <a:cubicBezTo>
                    <a:pt x="65" y="64"/>
                    <a:pt x="65" y="63"/>
                    <a:pt x="64" y="63"/>
                  </a:cubicBezTo>
                  <a:cubicBezTo>
                    <a:pt x="62" y="61"/>
                    <a:pt x="61" y="63"/>
                    <a:pt x="58" y="63"/>
                  </a:cubicBezTo>
                  <a:cubicBezTo>
                    <a:pt x="56" y="61"/>
                    <a:pt x="58" y="66"/>
                    <a:pt x="59" y="67"/>
                  </a:cubicBezTo>
                  <a:cubicBezTo>
                    <a:pt x="62" y="69"/>
                    <a:pt x="61" y="69"/>
                    <a:pt x="62" y="70"/>
                  </a:cubicBezTo>
                  <a:cubicBezTo>
                    <a:pt x="64" y="70"/>
                    <a:pt x="62" y="70"/>
                    <a:pt x="62" y="72"/>
                  </a:cubicBezTo>
                  <a:cubicBezTo>
                    <a:pt x="61" y="72"/>
                    <a:pt x="64" y="73"/>
                    <a:pt x="64" y="77"/>
                  </a:cubicBezTo>
                  <a:cubicBezTo>
                    <a:pt x="64" y="78"/>
                    <a:pt x="67" y="75"/>
                    <a:pt x="68" y="77"/>
                  </a:cubicBezTo>
                  <a:close/>
                  <a:moveTo>
                    <a:pt x="67" y="87"/>
                  </a:moveTo>
                  <a:cubicBezTo>
                    <a:pt x="65" y="86"/>
                    <a:pt x="68" y="81"/>
                    <a:pt x="68" y="83"/>
                  </a:cubicBezTo>
                  <a:cubicBezTo>
                    <a:pt x="68" y="86"/>
                    <a:pt x="70" y="91"/>
                    <a:pt x="67" y="87"/>
                  </a:cubicBezTo>
                  <a:close/>
                  <a:moveTo>
                    <a:pt x="70" y="87"/>
                  </a:moveTo>
                  <a:cubicBezTo>
                    <a:pt x="71" y="86"/>
                    <a:pt x="71" y="86"/>
                    <a:pt x="71" y="87"/>
                  </a:cubicBezTo>
                  <a:cubicBezTo>
                    <a:pt x="73" y="91"/>
                    <a:pt x="70" y="91"/>
                    <a:pt x="70" y="87"/>
                  </a:cubicBezTo>
                  <a:close/>
                  <a:moveTo>
                    <a:pt x="42" y="81"/>
                  </a:moveTo>
                  <a:cubicBezTo>
                    <a:pt x="44" y="81"/>
                    <a:pt x="45" y="78"/>
                    <a:pt x="47" y="77"/>
                  </a:cubicBezTo>
                  <a:cubicBezTo>
                    <a:pt x="48" y="75"/>
                    <a:pt x="48" y="72"/>
                    <a:pt x="47" y="72"/>
                  </a:cubicBezTo>
                  <a:cubicBezTo>
                    <a:pt x="45" y="73"/>
                    <a:pt x="45" y="70"/>
                    <a:pt x="44" y="72"/>
                  </a:cubicBezTo>
                  <a:cubicBezTo>
                    <a:pt x="44" y="73"/>
                    <a:pt x="41" y="69"/>
                    <a:pt x="39" y="69"/>
                  </a:cubicBezTo>
                  <a:cubicBezTo>
                    <a:pt x="38" y="67"/>
                    <a:pt x="36" y="69"/>
                    <a:pt x="39" y="70"/>
                  </a:cubicBezTo>
                  <a:cubicBezTo>
                    <a:pt x="41" y="72"/>
                    <a:pt x="39" y="73"/>
                    <a:pt x="39" y="77"/>
                  </a:cubicBezTo>
                  <a:cubicBezTo>
                    <a:pt x="39" y="78"/>
                    <a:pt x="38" y="77"/>
                    <a:pt x="38" y="81"/>
                  </a:cubicBezTo>
                  <a:cubicBezTo>
                    <a:pt x="38" y="86"/>
                    <a:pt x="39" y="81"/>
                    <a:pt x="42" y="81"/>
                  </a:cubicBezTo>
                  <a:close/>
                  <a:moveTo>
                    <a:pt x="35" y="63"/>
                  </a:moveTo>
                  <a:cubicBezTo>
                    <a:pt x="36" y="59"/>
                    <a:pt x="35" y="61"/>
                    <a:pt x="35" y="58"/>
                  </a:cubicBezTo>
                  <a:cubicBezTo>
                    <a:pt x="36" y="55"/>
                    <a:pt x="33" y="53"/>
                    <a:pt x="29" y="53"/>
                  </a:cubicBezTo>
                  <a:cubicBezTo>
                    <a:pt x="26" y="52"/>
                    <a:pt x="24" y="53"/>
                    <a:pt x="26" y="53"/>
                  </a:cubicBezTo>
                  <a:cubicBezTo>
                    <a:pt x="27" y="55"/>
                    <a:pt x="27" y="55"/>
                    <a:pt x="27" y="56"/>
                  </a:cubicBezTo>
                  <a:cubicBezTo>
                    <a:pt x="29" y="56"/>
                    <a:pt x="30" y="61"/>
                    <a:pt x="32" y="64"/>
                  </a:cubicBezTo>
                  <a:cubicBezTo>
                    <a:pt x="32" y="67"/>
                    <a:pt x="33" y="66"/>
                    <a:pt x="35" y="63"/>
                  </a:cubicBezTo>
                  <a:close/>
                  <a:moveTo>
                    <a:pt x="4" y="101"/>
                  </a:moveTo>
                  <a:cubicBezTo>
                    <a:pt x="4" y="100"/>
                    <a:pt x="6" y="98"/>
                    <a:pt x="11" y="94"/>
                  </a:cubicBezTo>
                  <a:cubicBezTo>
                    <a:pt x="17" y="89"/>
                    <a:pt x="12" y="89"/>
                    <a:pt x="15" y="87"/>
                  </a:cubicBezTo>
                  <a:cubicBezTo>
                    <a:pt x="18" y="87"/>
                    <a:pt x="17" y="84"/>
                    <a:pt x="18" y="84"/>
                  </a:cubicBezTo>
                  <a:cubicBezTo>
                    <a:pt x="20" y="84"/>
                    <a:pt x="21" y="83"/>
                    <a:pt x="20" y="80"/>
                  </a:cubicBezTo>
                  <a:cubicBezTo>
                    <a:pt x="20" y="78"/>
                    <a:pt x="21" y="73"/>
                    <a:pt x="20" y="73"/>
                  </a:cubicBezTo>
                  <a:cubicBezTo>
                    <a:pt x="18" y="73"/>
                    <a:pt x="18" y="78"/>
                    <a:pt x="17" y="78"/>
                  </a:cubicBezTo>
                  <a:cubicBezTo>
                    <a:pt x="15" y="78"/>
                    <a:pt x="18" y="80"/>
                    <a:pt x="17" y="83"/>
                  </a:cubicBezTo>
                  <a:cubicBezTo>
                    <a:pt x="17" y="84"/>
                    <a:pt x="17" y="81"/>
                    <a:pt x="15" y="84"/>
                  </a:cubicBezTo>
                  <a:cubicBezTo>
                    <a:pt x="14" y="87"/>
                    <a:pt x="9" y="92"/>
                    <a:pt x="7" y="94"/>
                  </a:cubicBezTo>
                  <a:cubicBezTo>
                    <a:pt x="6" y="95"/>
                    <a:pt x="3" y="98"/>
                    <a:pt x="1" y="103"/>
                  </a:cubicBezTo>
                  <a:cubicBezTo>
                    <a:pt x="0" y="105"/>
                    <a:pt x="3" y="103"/>
                    <a:pt x="4" y="101"/>
                  </a:cubicBezTo>
                  <a:close/>
                  <a:moveTo>
                    <a:pt x="56" y="59"/>
                  </a:moveTo>
                  <a:cubicBezTo>
                    <a:pt x="56" y="58"/>
                    <a:pt x="56" y="56"/>
                    <a:pt x="53" y="56"/>
                  </a:cubicBezTo>
                  <a:cubicBezTo>
                    <a:pt x="50" y="56"/>
                    <a:pt x="55" y="56"/>
                    <a:pt x="52" y="53"/>
                  </a:cubicBezTo>
                  <a:cubicBezTo>
                    <a:pt x="48" y="50"/>
                    <a:pt x="53" y="52"/>
                    <a:pt x="55" y="52"/>
                  </a:cubicBezTo>
                  <a:cubicBezTo>
                    <a:pt x="55" y="50"/>
                    <a:pt x="53" y="50"/>
                    <a:pt x="50" y="49"/>
                  </a:cubicBezTo>
                  <a:cubicBezTo>
                    <a:pt x="47" y="45"/>
                    <a:pt x="48" y="52"/>
                    <a:pt x="47" y="50"/>
                  </a:cubicBezTo>
                  <a:cubicBezTo>
                    <a:pt x="45" y="50"/>
                    <a:pt x="48" y="47"/>
                    <a:pt x="44" y="45"/>
                  </a:cubicBezTo>
                  <a:cubicBezTo>
                    <a:pt x="41" y="44"/>
                    <a:pt x="42" y="47"/>
                    <a:pt x="41" y="45"/>
                  </a:cubicBezTo>
                  <a:cubicBezTo>
                    <a:pt x="38" y="45"/>
                    <a:pt x="41" y="49"/>
                    <a:pt x="39" y="49"/>
                  </a:cubicBezTo>
                  <a:cubicBezTo>
                    <a:pt x="36" y="47"/>
                    <a:pt x="35" y="42"/>
                    <a:pt x="36" y="41"/>
                  </a:cubicBezTo>
                  <a:cubicBezTo>
                    <a:pt x="36" y="39"/>
                    <a:pt x="33" y="36"/>
                    <a:pt x="35" y="33"/>
                  </a:cubicBezTo>
                  <a:cubicBezTo>
                    <a:pt x="36" y="30"/>
                    <a:pt x="35" y="30"/>
                    <a:pt x="36" y="27"/>
                  </a:cubicBezTo>
                  <a:cubicBezTo>
                    <a:pt x="39" y="25"/>
                    <a:pt x="38" y="28"/>
                    <a:pt x="39" y="28"/>
                  </a:cubicBezTo>
                  <a:cubicBezTo>
                    <a:pt x="41" y="27"/>
                    <a:pt x="42" y="20"/>
                    <a:pt x="42" y="19"/>
                  </a:cubicBezTo>
                  <a:cubicBezTo>
                    <a:pt x="42" y="16"/>
                    <a:pt x="38" y="14"/>
                    <a:pt x="41" y="8"/>
                  </a:cubicBezTo>
                  <a:cubicBezTo>
                    <a:pt x="42" y="3"/>
                    <a:pt x="41" y="2"/>
                    <a:pt x="39" y="5"/>
                  </a:cubicBezTo>
                  <a:cubicBezTo>
                    <a:pt x="36" y="8"/>
                    <a:pt x="33" y="0"/>
                    <a:pt x="29" y="2"/>
                  </a:cubicBezTo>
                  <a:cubicBezTo>
                    <a:pt x="26" y="3"/>
                    <a:pt x="27" y="3"/>
                    <a:pt x="26" y="8"/>
                  </a:cubicBezTo>
                  <a:cubicBezTo>
                    <a:pt x="24" y="13"/>
                    <a:pt x="27" y="14"/>
                    <a:pt x="26" y="20"/>
                  </a:cubicBezTo>
                  <a:cubicBezTo>
                    <a:pt x="23" y="25"/>
                    <a:pt x="27" y="24"/>
                    <a:pt x="26" y="27"/>
                  </a:cubicBezTo>
                  <a:cubicBezTo>
                    <a:pt x="24" y="31"/>
                    <a:pt x="23" y="24"/>
                    <a:pt x="21" y="25"/>
                  </a:cubicBezTo>
                  <a:cubicBezTo>
                    <a:pt x="20" y="25"/>
                    <a:pt x="20" y="28"/>
                    <a:pt x="21" y="28"/>
                  </a:cubicBezTo>
                  <a:cubicBezTo>
                    <a:pt x="23" y="30"/>
                    <a:pt x="21" y="28"/>
                    <a:pt x="23" y="36"/>
                  </a:cubicBezTo>
                  <a:cubicBezTo>
                    <a:pt x="23" y="44"/>
                    <a:pt x="24" y="39"/>
                    <a:pt x="26" y="42"/>
                  </a:cubicBezTo>
                  <a:cubicBezTo>
                    <a:pt x="26" y="45"/>
                    <a:pt x="27" y="44"/>
                    <a:pt x="27" y="42"/>
                  </a:cubicBezTo>
                  <a:cubicBezTo>
                    <a:pt x="27" y="39"/>
                    <a:pt x="27" y="39"/>
                    <a:pt x="29" y="41"/>
                  </a:cubicBezTo>
                  <a:cubicBezTo>
                    <a:pt x="30" y="42"/>
                    <a:pt x="30" y="44"/>
                    <a:pt x="29" y="44"/>
                  </a:cubicBezTo>
                  <a:cubicBezTo>
                    <a:pt x="27" y="45"/>
                    <a:pt x="26" y="50"/>
                    <a:pt x="29" y="50"/>
                  </a:cubicBezTo>
                  <a:cubicBezTo>
                    <a:pt x="30" y="49"/>
                    <a:pt x="30" y="52"/>
                    <a:pt x="33" y="52"/>
                  </a:cubicBezTo>
                  <a:cubicBezTo>
                    <a:pt x="35" y="52"/>
                    <a:pt x="33" y="50"/>
                    <a:pt x="35" y="49"/>
                  </a:cubicBezTo>
                  <a:cubicBezTo>
                    <a:pt x="36" y="49"/>
                    <a:pt x="36" y="49"/>
                    <a:pt x="39" y="52"/>
                  </a:cubicBezTo>
                  <a:cubicBezTo>
                    <a:pt x="42" y="53"/>
                    <a:pt x="41" y="56"/>
                    <a:pt x="44" y="56"/>
                  </a:cubicBezTo>
                  <a:cubicBezTo>
                    <a:pt x="45" y="56"/>
                    <a:pt x="42" y="53"/>
                    <a:pt x="42" y="50"/>
                  </a:cubicBezTo>
                  <a:cubicBezTo>
                    <a:pt x="42" y="49"/>
                    <a:pt x="45" y="50"/>
                    <a:pt x="45" y="52"/>
                  </a:cubicBezTo>
                  <a:cubicBezTo>
                    <a:pt x="45" y="53"/>
                    <a:pt x="47" y="53"/>
                    <a:pt x="48" y="55"/>
                  </a:cubicBezTo>
                  <a:cubicBezTo>
                    <a:pt x="48" y="56"/>
                    <a:pt x="47" y="58"/>
                    <a:pt x="50" y="59"/>
                  </a:cubicBezTo>
                  <a:cubicBezTo>
                    <a:pt x="55" y="61"/>
                    <a:pt x="53" y="61"/>
                    <a:pt x="55" y="63"/>
                  </a:cubicBezTo>
                  <a:cubicBezTo>
                    <a:pt x="55" y="64"/>
                    <a:pt x="56" y="63"/>
                    <a:pt x="56" y="59"/>
                  </a:cubicBezTo>
                  <a:close/>
                  <a:moveTo>
                    <a:pt x="76" y="144"/>
                  </a:moveTo>
                  <a:cubicBezTo>
                    <a:pt x="76" y="144"/>
                    <a:pt x="77" y="144"/>
                    <a:pt x="76" y="145"/>
                  </a:cubicBezTo>
                  <a:cubicBezTo>
                    <a:pt x="74" y="147"/>
                    <a:pt x="77" y="147"/>
                    <a:pt x="77" y="145"/>
                  </a:cubicBezTo>
                  <a:cubicBezTo>
                    <a:pt x="77" y="144"/>
                    <a:pt x="77" y="144"/>
                    <a:pt x="77" y="142"/>
                  </a:cubicBezTo>
                  <a:cubicBezTo>
                    <a:pt x="77" y="142"/>
                    <a:pt x="77" y="140"/>
                    <a:pt x="76" y="140"/>
                  </a:cubicBezTo>
                  <a:cubicBezTo>
                    <a:pt x="76" y="140"/>
                    <a:pt x="76" y="142"/>
                    <a:pt x="76" y="144"/>
                  </a:cubicBezTo>
                  <a:close/>
                </a:path>
              </a:pathLst>
            </a:custGeom>
            <a:grpFill/>
            <a:ln w="6350" cmpd="sng">
              <a:solidFill>
                <a:schemeClr val="bg1"/>
              </a:solidFill>
              <a:round/>
              <a:headEnd/>
              <a:tailEnd/>
            </a:ln>
          </p:spPr>
          <p:txBody>
            <a:bodyPr/>
            <a:lstStyle/>
            <a:p>
              <a:endParaRPr lang="en-GB"/>
            </a:p>
          </p:txBody>
        </p:sp>
        <p:sp>
          <p:nvSpPr>
            <p:cNvPr id="263" name="Freeform 211">
              <a:extLst>
                <a:ext uri="{FF2B5EF4-FFF2-40B4-BE49-F238E27FC236}">
                  <a16:creationId xmlns:a16="http://schemas.microsoft.com/office/drawing/2014/main" id="{54244D04-BE0E-5011-A504-DEDDFFD8E1A0}"/>
                </a:ext>
              </a:extLst>
            </p:cNvPr>
            <p:cNvSpPr>
              <a:spLocks noGrp="1" noRot="1" noMove="1" noResize="1" noEditPoints="1" noAdjustHandles="1" noChangeArrowheads="1" noChangeShapeType="1"/>
            </p:cNvSpPr>
            <p:nvPr/>
          </p:nvSpPr>
          <p:spPr bwMode="auto">
            <a:xfrm>
              <a:off x="9315295" y="5667731"/>
              <a:ext cx="56237" cy="27315"/>
            </a:xfrm>
            <a:custGeom>
              <a:avLst/>
              <a:gdLst/>
              <a:ahLst/>
              <a:cxnLst>
                <a:cxn ang="0">
                  <a:pos x="9" y="8"/>
                </a:cxn>
                <a:cxn ang="0">
                  <a:pos x="10" y="0"/>
                </a:cxn>
                <a:cxn ang="0">
                  <a:pos x="16" y="3"/>
                </a:cxn>
                <a:cxn ang="0">
                  <a:pos x="16" y="8"/>
                </a:cxn>
                <a:cxn ang="0">
                  <a:pos x="13" y="8"/>
                </a:cxn>
                <a:cxn ang="0">
                  <a:pos x="9" y="8"/>
                </a:cxn>
              </a:cxnLst>
              <a:rect l="0" t="0" r="r" b="b"/>
              <a:pathLst>
                <a:path w="18" h="9">
                  <a:moveTo>
                    <a:pt x="9" y="8"/>
                  </a:moveTo>
                  <a:cubicBezTo>
                    <a:pt x="0" y="6"/>
                    <a:pt x="9" y="0"/>
                    <a:pt x="10" y="0"/>
                  </a:cubicBezTo>
                  <a:cubicBezTo>
                    <a:pt x="12" y="0"/>
                    <a:pt x="16" y="0"/>
                    <a:pt x="16" y="3"/>
                  </a:cubicBezTo>
                  <a:cubicBezTo>
                    <a:pt x="15" y="6"/>
                    <a:pt x="18" y="6"/>
                    <a:pt x="16" y="8"/>
                  </a:cubicBezTo>
                  <a:cubicBezTo>
                    <a:pt x="15" y="9"/>
                    <a:pt x="13" y="6"/>
                    <a:pt x="13" y="8"/>
                  </a:cubicBezTo>
                  <a:cubicBezTo>
                    <a:pt x="12" y="9"/>
                    <a:pt x="10" y="8"/>
                    <a:pt x="9" y="8"/>
                  </a:cubicBezTo>
                </a:path>
              </a:pathLst>
            </a:custGeom>
            <a:grpFill/>
            <a:ln w="6350" cmpd="sng">
              <a:solidFill>
                <a:schemeClr val="bg1"/>
              </a:solidFill>
              <a:round/>
              <a:headEnd/>
              <a:tailEnd/>
            </a:ln>
          </p:spPr>
          <p:txBody>
            <a:bodyPr/>
            <a:lstStyle/>
            <a:p>
              <a:endParaRPr lang="en-GB"/>
            </a:p>
          </p:txBody>
        </p:sp>
        <p:sp>
          <p:nvSpPr>
            <p:cNvPr id="264" name="Freeform 212">
              <a:extLst>
                <a:ext uri="{FF2B5EF4-FFF2-40B4-BE49-F238E27FC236}">
                  <a16:creationId xmlns:a16="http://schemas.microsoft.com/office/drawing/2014/main" id="{F7D6AC2B-9E49-5D3F-619A-64634A052D08}"/>
                </a:ext>
              </a:extLst>
            </p:cNvPr>
            <p:cNvSpPr>
              <a:spLocks noGrp="1" noRot="1" noMove="1" noResize="1" noEditPoints="1" noAdjustHandles="1" noChangeArrowheads="1" noChangeShapeType="1"/>
            </p:cNvSpPr>
            <p:nvPr/>
          </p:nvSpPr>
          <p:spPr bwMode="auto">
            <a:xfrm>
              <a:off x="9355465" y="5624349"/>
              <a:ext cx="49810" cy="33742"/>
            </a:xfrm>
            <a:custGeom>
              <a:avLst/>
              <a:gdLst/>
              <a:ahLst/>
              <a:cxnLst>
                <a:cxn ang="0">
                  <a:pos x="4" y="10"/>
                </a:cxn>
                <a:cxn ang="0">
                  <a:pos x="5" y="7"/>
                </a:cxn>
                <a:cxn ang="0">
                  <a:pos x="8" y="3"/>
                </a:cxn>
                <a:cxn ang="0">
                  <a:pos x="13" y="3"/>
                </a:cxn>
                <a:cxn ang="0">
                  <a:pos x="13" y="5"/>
                </a:cxn>
                <a:cxn ang="0">
                  <a:pos x="13" y="8"/>
                </a:cxn>
                <a:cxn ang="0">
                  <a:pos x="10" y="8"/>
                </a:cxn>
                <a:cxn ang="0">
                  <a:pos x="7" y="8"/>
                </a:cxn>
                <a:cxn ang="0">
                  <a:pos x="4" y="10"/>
                </a:cxn>
              </a:cxnLst>
              <a:rect l="0" t="0" r="r" b="b"/>
              <a:pathLst>
                <a:path w="16" h="11">
                  <a:moveTo>
                    <a:pt x="4" y="10"/>
                  </a:moveTo>
                  <a:cubicBezTo>
                    <a:pt x="0" y="5"/>
                    <a:pt x="4" y="8"/>
                    <a:pt x="5" y="7"/>
                  </a:cubicBezTo>
                  <a:cubicBezTo>
                    <a:pt x="5" y="3"/>
                    <a:pt x="7" y="7"/>
                    <a:pt x="8" y="3"/>
                  </a:cubicBezTo>
                  <a:cubicBezTo>
                    <a:pt x="11" y="2"/>
                    <a:pt x="16" y="0"/>
                    <a:pt x="13" y="3"/>
                  </a:cubicBezTo>
                  <a:cubicBezTo>
                    <a:pt x="11" y="5"/>
                    <a:pt x="11" y="8"/>
                    <a:pt x="13" y="5"/>
                  </a:cubicBezTo>
                  <a:cubicBezTo>
                    <a:pt x="14" y="3"/>
                    <a:pt x="13" y="8"/>
                    <a:pt x="13" y="8"/>
                  </a:cubicBezTo>
                  <a:cubicBezTo>
                    <a:pt x="14" y="8"/>
                    <a:pt x="11" y="7"/>
                    <a:pt x="10" y="8"/>
                  </a:cubicBezTo>
                  <a:cubicBezTo>
                    <a:pt x="8" y="10"/>
                    <a:pt x="10" y="7"/>
                    <a:pt x="7" y="8"/>
                  </a:cubicBezTo>
                  <a:cubicBezTo>
                    <a:pt x="4" y="11"/>
                    <a:pt x="4" y="11"/>
                    <a:pt x="4" y="10"/>
                  </a:cubicBezTo>
                </a:path>
              </a:pathLst>
            </a:custGeom>
            <a:grpFill/>
            <a:ln w="6350" cmpd="sng">
              <a:solidFill>
                <a:schemeClr val="bg1"/>
              </a:solidFill>
              <a:round/>
              <a:headEnd/>
              <a:tailEnd/>
            </a:ln>
          </p:spPr>
          <p:txBody>
            <a:bodyPr/>
            <a:lstStyle/>
            <a:p>
              <a:endParaRPr lang="en-GB"/>
            </a:p>
          </p:txBody>
        </p:sp>
        <p:sp>
          <p:nvSpPr>
            <p:cNvPr id="265" name="Freeform 213">
              <a:extLst>
                <a:ext uri="{FF2B5EF4-FFF2-40B4-BE49-F238E27FC236}">
                  <a16:creationId xmlns:a16="http://schemas.microsoft.com/office/drawing/2014/main" id="{931C3DE2-77C1-7870-F0F1-62E77EB5DC4A}"/>
                </a:ext>
              </a:extLst>
            </p:cNvPr>
            <p:cNvSpPr>
              <a:spLocks noGrp="1" noRot="1" noMove="1" noResize="1" noEditPoints="1" noAdjustHandles="1" noChangeArrowheads="1" noChangeShapeType="1"/>
            </p:cNvSpPr>
            <p:nvPr/>
          </p:nvSpPr>
          <p:spPr bwMode="auto">
            <a:xfrm>
              <a:off x="7653883" y="4922198"/>
              <a:ext cx="245837" cy="194416"/>
            </a:xfrm>
            <a:custGeom>
              <a:avLst/>
              <a:gdLst/>
              <a:ahLst/>
              <a:cxnLst>
                <a:cxn ang="0">
                  <a:pos x="44" y="20"/>
                </a:cxn>
                <a:cxn ang="0">
                  <a:pos x="42" y="22"/>
                </a:cxn>
                <a:cxn ang="0">
                  <a:pos x="42" y="25"/>
                </a:cxn>
                <a:cxn ang="0">
                  <a:pos x="41" y="29"/>
                </a:cxn>
                <a:cxn ang="0">
                  <a:pos x="39" y="26"/>
                </a:cxn>
                <a:cxn ang="0">
                  <a:pos x="36" y="23"/>
                </a:cxn>
                <a:cxn ang="0">
                  <a:pos x="36" y="26"/>
                </a:cxn>
                <a:cxn ang="0">
                  <a:pos x="29" y="37"/>
                </a:cxn>
                <a:cxn ang="0">
                  <a:pos x="17" y="42"/>
                </a:cxn>
                <a:cxn ang="0">
                  <a:pos x="15" y="45"/>
                </a:cxn>
                <a:cxn ang="0">
                  <a:pos x="14" y="48"/>
                </a:cxn>
                <a:cxn ang="0">
                  <a:pos x="14" y="50"/>
                </a:cxn>
                <a:cxn ang="0">
                  <a:pos x="14" y="54"/>
                </a:cxn>
                <a:cxn ang="0">
                  <a:pos x="12" y="54"/>
                </a:cxn>
                <a:cxn ang="0">
                  <a:pos x="9" y="53"/>
                </a:cxn>
                <a:cxn ang="0">
                  <a:pos x="8" y="51"/>
                </a:cxn>
                <a:cxn ang="0">
                  <a:pos x="6" y="51"/>
                </a:cxn>
                <a:cxn ang="0">
                  <a:pos x="1" y="48"/>
                </a:cxn>
                <a:cxn ang="0">
                  <a:pos x="1" y="51"/>
                </a:cxn>
                <a:cxn ang="0">
                  <a:pos x="3" y="54"/>
                </a:cxn>
                <a:cxn ang="0">
                  <a:pos x="8" y="59"/>
                </a:cxn>
                <a:cxn ang="0">
                  <a:pos x="15" y="59"/>
                </a:cxn>
                <a:cxn ang="0">
                  <a:pos x="21" y="58"/>
                </a:cxn>
                <a:cxn ang="0">
                  <a:pos x="26" y="53"/>
                </a:cxn>
                <a:cxn ang="0">
                  <a:pos x="29" y="54"/>
                </a:cxn>
                <a:cxn ang="0">
                  <a:pos x="35" y="56"/>
                </a:cxn>
                <a:cxn ang="0">
                  <a:pos x="41" y="53"/>
                </a:cxn>
                <a:cxn ang="0">
                  <a:pos x="42" y="48"/>
                </a:cxn>
                <a:cxn ang="0">
                  <a:pos x="45" y="44"/>
                </a:cxn>
                <a:cxn ang="0">
                  <a:pos x="45" y="40"/>
                </a:cxn>
                <a:cxn ang="0">
                  <a:pos x="49" y="37"/>
                </a:cxn>
                <a:cxn ang="0">
                  <a:pos x="50" y="28"/>
                </a:cxn>
                <a:cxn ang="0">
                  <a:pos x="59" y="26"/>
                </a:cxn>
                <a:cxn ang="0">
                  <a:pos x="64" y="28"/>
                </a:cxn>
                <a:cxn ang="0">
                  <a:pos x="67" y="26"/>
                </a:cxn>
                <a:cxn ang="0">
                  <a:pos x="70" y="26"/>
                </a:cxn>
                <a:cxn ang="0">
                  <a:pos x="71" y="23"/>
                </a:cxn>
                <a:cxn ang="0">
                  <a:pos x="70" y="20"/>
                </a:cxn>
                <a:cxn ang="0">
                  <a:pos x="73" y="20"/>
                </a:cxn>
                <a:cxn ang="0">
                  <a:pos x="77" y="15"/>
                </a:cxn>
                <a:cxn ang="0">
                  <a:pos x="74" y="15"/>
                </a:cxn>
                <a:cxn ang="0">
                  <a:pos x="73" y="14"/>
                </a:cxn>
                <a:cxn ang="0">
                  <a:pos x="70" y="12"/>
                </a:cxn>
                <a:cxn ang="0">
                  <a:pos x="67" y="12"/>
                </a:cxn>
                <a:cxn ang="0">
                  <a:pos x="68" y="11"/>
                </a:cxn>
                <a:cxn ang="0">
                  <a:pos x="65" y="9"/>
                </a:cxn>
                <a:cxn ang="0">
                  <a:pos x="65" y="4"/>
                </a:cxn>
                <a:cxn ang="0">
                  <a:pos x="64" y="4"/>
                </a:cxn>
                <a:cxn ang="0">
                  <a:pos x="61" y="0"/>
                </a:cxn>
                <a:cxn ang="0">
                  <a:pos x="59" y="4"/>
                </a:cxn>
                <a:cxn ang="0">
                  <a:pos x="58" y="0"/>
                </a:cxn>
                <a:cxn ang="0">
                  <a:pos x="55" y="6"/>
                </a:cxn>
                <a:cxn ang="0">
                  <a:pos x="53" y="9"/>
                </a:cxn>
                <a:cxn ang="0">
                  <a:pos x="52" y="12"/>
                </a:cxn>
                <a:cxn ang="0">
                  <a:pos x="50" y="14"/>
                </a:cxn>
                <a:cxn ang="0">
                  <a:pos x="47" y="15"/>
                </a:cxn>
                <a:cxn ang="0">
                  <a:pos x="49" y="20"/>
                </a:cxn>
                <a:cxn ang="0">
                  <a:pos x="45" y="20"/>
                </a:cxn>
                <a:cxn ang="0">
                  <a:pos x="47" y="25"/>
                </a:cxn>
                <a:cxn ang="0">
                  <a:pos x="45" y="26"/>
                </a:cxn>
                <a:cxn ang="0">
                  <a:pos x="44" y="22"/>
                </a:cxn>
                <a:cxn ang="0">
                  <a:pos x="44" y="20"/>
                </a:cxn>
              </a:cxnLst>
              <a:rect l="0" t="0" r="r" b="b"/>
              <a:pathLst>
                <a:path w="79" h="62">
                  <a:moveTo>
                    <a:pt x="44" y="20"/>
                  </a:moveTo>
                  <a:cubicBezTo>
                    <a:pt x="44" y="22"/>
                    <a:pt x="42" y="22"/>
                    <a:pt x="42" y="22"/>
                  </a:cubicBezTo>
                  <a:cubicBezTo>
                    <a:pt x="42" y="23"/>
                    <a:pt x="42" y="25"/>
                    <a:pt x="42" y="25"/>
                  </a:cubicBezTo>
                  <a:cubicBezTo>
                    <a:pt x="44" y="25"/>
                    <a:pt x="42" y="29"/>
                    <a:pt x="41" y="29"/>
                  </a:cubicBezTo>
                  <a:cubicBezTo>
                    <a:pt x="39" y="29"/>
                    <a:pt x="41" y="26"/>
                    <a:pt x="39" y="26"/>
                  </a:cubicBezTo>
                  <a:cubicBezTo>
                    <a:pt x="38" y="28"/>
                    <a:pt x="39" y="25"/>
                    <a:pt x="36" y="23"/>
                  </a:cubicBezTo>
                  <a:cubicBezTo>
                    <a:pt x="36" y="23"/>
                    <a:pt x="36" y="23"/>
                    <a:pt x="36" y="26"/>
                  </a:cubicBezTo>
                  <a:cubicBezTo>
                    <a:pt x="36" y="29"/>
                    <a:pt x="30" y="31"/>
                    <a:pt x="29" y="37"/>
                  </a:cubicBezTo>
                  <a:cubicBezTo>
                    <a:pt x="29" y="40"/>
                    <a:pt x="18" y="39"/>
                    <a:pt x="17" y="42"/>
                  </a:cubicBezTo>
                  <a:cubicBezTo>
                    <a:pt x="15" y="44"/>
                    <a:pt x="17" y="47"/>
                    <a:pt x="15" y="45"/>
                  </a:cubicBezTo>
                  <a:cubicBezTo>
                    <a:pt x="14" y="44"/>
                    <a:pt x="14" y="47"/>
                    <a:pt x="14" y="48"/>
                  </a:cubicBezTo>
                  <a:cubicBezTo>
                    <a:pt x="15" y="48"/>
                    <a:pt x="14" y="48"/>
                    <a:pt x="14" y="50"/>
                  </a:cubicBezTo>
                  <a:cubicBezTo>
                    <a:pt x="14" y="53"/>
                    <a:pt x="12" y="53"/>
                    <a:pt x="14" y="54"/>
                  </a:cubicBezTo>
                  <a:cubicBezTo>
                    <a:pt x="15" y="56"/>
                    <a:pt x="14" y="54"/>
                    <a:pt x="12" y="54"/>
                  </a:cubicBezTo>
                  <a:cubicBezTo>
                    <a:pt x="11" y="53"/>
                    <a:pt x="8" y="54"/>
                    <a:pt x="9" y="53"/>
                  </a:cubicBezTo>
                  <a:cubicBezTo>
                    <a:pt x="9" y="51"/>
                    <a:pt x="8" y="53"/>
                    <a:pt x="8" y="51"/>
                  </a:cubicBezTo>
                  <a:cubicBezTo>
                    <a:pt x="6" y="50"/>
                    <a:pt x="8" y="51"/>
                    <a:pt x="6" y="51"/>
                  </a:cubicBezTo>
                  <a:cubicBezTo>
                    <a:pt x="5" y="53"/>
                    <a:pt x="1" y="51"/>
                    <a:pt x="1" y="48"/>
                  </a:cubicBezTo>
                  <a:cubicBezTo>
                    <a:pt x="1" y="48"/>
                    <a:pt x="0" y="51"/>
                    <a:pt x="1" y="51"/>
                  </a:cubicBezTo>
                  <a:cubicBezTo>
                    <a:pt x="3" y="53"/>
                    <a:pt x="1" y="54"/>
                    <a:pt x="3" y="54"/>
                  </a:cubicBezTo>
                  <a:cubicBezTo>
                    <a:pt x="5" y="54"/>
                    <a:pt x="6" y="58"/>
                    <a:pt x="8" y="59"/>
                  </a:cubicBezTo>
                  <a:cubicBezTo>
                    <a:pt x="11" y="62"/>
                    <a:pt x="11" y="58"/>
                    <a:pt x="15" y="59"/>
                  </a:cubicBezTo>
                  <a:cubicBezTo>
                    <a:pt x="20" y="61"/>
                    <a:pt x="18" y="58"/>
                    <a:pt x="21" y="58"/>
                  </a:cubicBezTo>
                  <a:cubicBezTo>
                    <a:pt x="23" y="58"/>
                    <a:pt x="20" y="53"/>
                    <a:pt x="26" y="53"/>
                  </a:cubicBezTo>
                  <a:cubicBezTo>
                    <a:pt x="30" y="53"/>
                    <a:pt x="27" y="54"/>
                    <a:pt x="29" y="54"/>
                  </a:cubicBezTo>
                  <a:cubicBezTo>
                    <a:pt x="30" y="56"/>
                    <a:pt x="33" y="58"/>
                    <a:pt x="35" y="56"/>
                  </a:cubicBezTo>
                  <a:cubicBezTo>
                    <a:pt x="36" y="53"/>
                    <a:pt x="41" y="56"/>
                    <a:pt x="41" y="53"/>
                  </a:cubicBezTo>
                  <a:cubicBezTo>
                    <a:pt x="42" y="51"/>
                    <a:pt x="42" y="50"/>
                    <a:pt x="42" y="48"/>
                  </a:cubicBezTo>
                  <a:cubicBezTo>
                    <a:pt x="42" y="45"/>
                    <a:pt x="47" y="45"/>
                    <a:pt x="45" y="44"/>
                  </a:cubicBezTo>
                  <a:cubicBezTo>
                    <a:pt x="44" y="44"/>
                    <a:pt x="44" y="44"/>
                    <a:pt x="45" y="40"/>
                  </a:cubicBezTo>
                  <a:cubicBezTo>
                    <a:pt x="45" y="37"/>
                    <a:pt x="49" y="40"/>
                    <a:pt x="49" y="37"/>
                  </a:cubicBezTo>
                  <a:cubicBezTo>
                    <a:pt x="49" y="34"/>
                    <a:pt x="49" y="31"/>
                    <a:pt x="50" y="28"/>
                  </a:cubicBezTo>
                  <a:cubicBezTo>
                    <a:pt x="52" y="25"/>
                    <a:pt x="55" y="26"/>
                    <a:pt x="59" y="26"/>
                  </a:cubicBezTo>
                  <a:cubicBezTo>
                    <a:pt x="62" y="26"/>
                    <a:pt x="61" y="25"/>
                    <a:pt x="64" y="28"/>
                  </a:cubicBezTo>
                  <a:cubicBezTo>
                    <a:pt x="67" y="28"/>
                    <a:pt x="64" y="23"/>
                    <a:pt x="67" y="26"/>
                  </a:cubicBezTo>
                  <a:cubicBezTo>
                    <a:pt x="68" y="28"/>
                    <a:pt x="68" y="26"/>
                    <a:pt x="70" y="26"/>
                  </a:cubicBezTo>
                  <a:cubicBezTo>
                    <a:pt x="71" y="26"/>
                    <a:pt x="74" y="26"/>
                    <a:pt x="71" y="23"/>
                  </a:cubicBezTo>
                  <a:cubicBezTo>
                    <a:pt x="68" y="22"/>
                    <a:pt x="68" y="20"/>
                    <a:pt x="70" y="20"/>
                  </a:cubicBezTo>
                  <a:cubicBezTo>
                    <a:pt x="71" y="18"/>
                    <a:pt x="70" y="20"/>
                    <a:pt x="73" y="20"/>
                  </a:cubicBezTo>
                  <a:cubicBezTo>
                    <a:pt x="76" y="18"/>
                    <a:pt x="79" y="18"/>
                    <a:pt x="77" y="15"/>
                  </a:cubicBezTo>
                  <a:cubicBezTo>
                    <a:pt x="77" y="14"/>
                    <a:pt x="76" y="17"/>
                    <a:pt x="74" y="15"/>
                  </a:cubicBezTo>
                  <a:cubicBezTo>
                    <a:pt x="74" y="14"/>
                    <a:pt x="73" y="14"/>
                    <a:pt x="73" y="14"/>
                  </a:cubicBezTo>
                  <a:cubicBezTo>
                    <a:pt x="71" y="12"/>
                    <a:pt x="70" y="11"/>
                    <a:pt x="70" y="12"/>
                  </a:cubicBezTo>
                  <a:cubicBezTo>
                    <a:pt x="68" y="12"/>
                    <a:pt x="68" y="14"/>
                    <a:pt x="67" y="12"/>
                  </a:cubicBezTo>
                  <a:cubicBezTo>
                    <a:pt x="67" y="11"/>
                    <a:pt x="68" y="12"/>
                    <a:pt x="68" y="11"/>
                  </a:cubicBezTo>
                  <a:cubicBezTo>
                    <a:pt x="67" y="8"/>
                    <a:pt x="65" y="11"/>
                    <a:pt x="65" y="9"/>
                  </a:cubicBezTo>
                  <a:cubicBezTo>
                    <a:pt x="64" y="8"/>
                    <a:pt x="67" y="6"/>
                    <a:pt x="65" y="4"/>
                  </a:cubicBezTo>
                  <a:cubicBezTo>
                    <a:pt x="64" y="3"/>
                    <a:pt x="64" y="4"/>
                    <a:pt x="64" y="4"/>
                  </a:cubicBezTo>
                  <a:cubicBezTo>
                    <a:pt x="62" y="4"/>
                    <a:pt x="62" y="0"/>
                    <a:pt x="61" y="0"/>
                  </a:cubicBezTo>
                  <a:cubicBezTo>
                    <a:pt x="59" y="0"/>
                    <a:pt x="61" y="3"/>
                    <a:pt x="59" y="4"/>
                  </a:cubicBezTo>
                  <a:cubicBezTo>
                    <a:pt x="58" y="6"/>
                    <a:pt x="59" y="0"/>
                    <a:pt x="58" y="0"/>
                  </a:cubicBezTo>
                  <a:cubicBezTo>
                    <a:pt x="56" y="0"/>
                    <a:pt x="58" y="1"/>
                    <a:pt x="55" y="6"/>
                  </a:cubicBezTo>
                  <a:cubicBezTo>
                    <a:pt x="53" y="9"/>
                    <a:pt x="53" y="8"/>
                    <a:pt x="53" y="9"/>
                  </a:cubicBezTo>
                  <a:cubicBezTo>
                    <a:pt x="52" y="12"/>
                    <a:pt x="52" y="11"/>
                    <a:pt x="52" y="12"/>
                  </a:cubicBezTo>
                  <a:cubicBezTo>
                    <a:pt x="52" y="15"/>
                    <a:pt x="50" y="15"/>
                    <a:pt x="50" y="14"/>
                  </a:cubicBezTo>
                  <a:cubicBezTo>
                    <a:pt x="49" y="14"/>
                    <a:pt x="47" y="15"/>
                    <a:pt x="47" y="15"/>
                  </a:cubicBezTo>
                  <a:cubicBezTo>
                    <a:pt x="47" y="17"/>
                    <a:pt x="50" y="17"/>
                    <a:pt x="49" y="20"/>
                  </a:cubicBezTo>
                  <a:cubicBezTo>
                    <a:pt x="45" y="22"/>
                    <a:pt x="47" y="18"/>
                    <a:pt x="45" y="20"/>
                  </a:cubicBezTo>
                  <a:cubicBezTo>
                    <a:pt x="47" y="23"/>
                    <a:pt x="45" y="22"/>
                    <a:pt x="47" y="25"/>
                  </a:cubicBezTo>
                  <a:cubicBezTo>
                    <a:pt x="47" y="28"/>
                    <a:pt x="47" y="26"/>
                    <a:pt x="45" y="26"/>
                  </a:cubicBezTo>
                  <a:cubicBezTo>
                    <a:pt x="44" y="26"/>
                    <a:pt x="44" y="25"/>
                    <a:pt x="44" y="22"/>
                  </a:cubicBezTo>
                  <a:cubicBezTo>
                    <a:pt x="44" y="20"/>
                    <a:pt x="44" y="20"/>
                    <a:pt x="44" y="20"/>
                  </a:cubicBezTo>
                  <a:close/>
                </a:path>
              </a:pathLst>
            </a:custGeom>
            <a:grpFill/>
            <a:ln w="6350" cmpd="sng">
              <a:solidFill>
                <a:schemeClr val="bg1"/>
              </a:solidFill>
              <a:round/>
              <a:headEnd/>
              <a:tailEnd/>
            </a:ln>
          </p:spPr>
          <p:txBody>
            <a:bodyPr/>
            <a:lstStyle/>
            <a:p>
              <a:endParaRPr lang="en-GB"/>
            </a:p>
          </p:txBody>
        </p:sp>
        <p:sp>
          <p:nvSpPr>
            <p:cNvPr id="266" name="Freeform 214">
              <a:extLst>
                <a:ext uri="{FF2B5EF4-FFF2-40B4-BE49-F238E27FC236}">
                  <a16:creationId xmlns:a16="http://schemas.microsoft.com/office/drawing/2014/main" id="{657ACF0C-9A10-35B0-4E89-C5C62F762AAA}"/>
                </a:ext>
              </a:extLst>
            </p:cNvPr>
            <p:cNvSpPr>
              <a:spLocks noGrp="1" noRot="1" noMove="1" noResize="1" noEditPoints="1" noAdjustHandles="1" noChangeArrowheads="1" noChangeShapeType="1"/>
            </p:cNvSpPr>
            <p:nvPr/>
          </p:nvSpPr>
          <p:spPr bwMode="auto">
            <a:xfrm>
              <a:off x="7766357" y="4978435"/>
              <a:ext cx="30529" cy="38562"/>
            </a:xfrm>
            <a:custGeom>
              <a:avLst/>
              <a:gdLst/>
              <a:ahLst/>
              <a:cxnLst>
                <a:cxn ang="0">
                  <a:pos x="8" y="2"/>
                </a:cxn>
                <a:cxn ang="0">
                  <a:pos x="8" y="2"/>
                </a:cxn>
                <a:cxn ang="0">
                  <a:pos x="0" y="5"/>
                </a:cxn>
                <a:cxn ang="0">
                  <a:pos x="4" y="8"/>
                </a:cxn>
                <a:cxn ang="0">
                  <a:pos x="5" y="12"/>
                </a:cxn>
                <a:cxn ang="0">
                  <a:pos x="7" y="7"/>
                </a:cxn>
                <a:cxn ang="0">
                  <a:pos x="7" y="4"/>
                </a:cxn>
                <a:cxn ang="0">
                  <a:pos x="8" y="2"/>
                </a:cxn>
              </a:cxnLst>
              <a:rect l="0" t="0" r="r" b="b"/>
              <a:pathLst>
                <a:path w="10" h="12">
                  <a:moveTo>
                    <a:pt x="8" y="2"/>
                  </a:moveTo>
                  <a:cubicBezTo>
                    <a:pt x="10" y="0"/>
                    <a:pt x="8" y="0"/>
                    <a:pt x="8" y="2"/>
                  </a:cubicBezTo>
                  <a:cubicBezTo>
                    <a:pt x="7" y="2"/>
                    <a:pt x="4" y="5"/>
                    <a:pt x="0" y="5"/>
                  </a:cubicBezTo>
                  <a:cubicBezTo>
                    <a:pt x="4" y="7"/>
                    <a:pt x="2" y="10"/>
                    <a:pt x="4" y="8"/>
                  </a:cubicBezTo>
                  <a:cubicBezTo>
                    <a:pt x="5" y="8"/>
                    <a:pt x="4" y="12"/>
                    <a:pt x="5" y="12"/>
                  </a:cubicBezTo>
                  <a:cubicBezTo>
                    <a:pt x="7" y="12"/>
                    <a:pt x="8" y="7"/>
                    <a:pt x="7" y="7"/>
                  </a:cubicBezTo>
                  <a:cubicBezTo>
                    <a:pt x="7" y="7"/>
                    <a:pt x="7" y="5"/>
                    <a:pt x="7" y="4"/>
                  </a:cubicBezTo>
                  <a:cubicBezTo>
                    <a:pt x="7" y="4"/>
                    <a:pt x="8" y="4"/>
                    <a:pt x="8" y="2"/>
                  </a:cubicBezTo>
                </a:path>
              </a:pathLst>
            </a:custGeom>
            <a:grpFill/>
            <a:ln w="6350" cmpd="sng">
              <a:solidFill>
                <a:schemeClr val="bg1"/>
              </a:solidFill>
              <a:round/>
              <a:headEnd/>
              <a:tailEnd/>
            </a:ln>
          </p:spPr>
          <p:txBody>
            <a:bodyPr/>
            <a:lstStyle/>
            <a:p>
              <a:endParaRPr lang="en-GB"/>
            </a:p>
          </p:txBody>
        </p:sp>
        <p:sp>
          <p:nvSpPr>
            <p:cNvPr id="267" name="Freeform 215">
              <a:extLst>
                <a:ext uri="{FF2B5EF4-FFF2-40B4-BE49-F238E27FC236}">
                  <a16:creationId xmlns:a16="http://schemas.microsoft.com/office/drawing/2014/main" id="{B88A6729-CA9D-7994-3693-9239B515C250}"/>
                </a:ext>
              </a:extLst>
            </p:cNvPr>
            <p:cNvSpPr>
              <a:spLocks noGrp="1" noRot="1" noMove="1" noResize="1" noEditPoints="1" noAdjustHandles="1" noChangeArrowheads="1" noChangeShapeType="1"/>
            </p:cNvSpPr>
            <p:nvPr/>
          </p:nvSpPr>
          <p:spPr bwMode="auto">
            <a:xfrm>
              <a:off x="7792066" y="4984862"/>
              <a:ext cx="8034" cy="25708"/>
            </a:xfrm>
            <a:custGeom>
              <a:avLst/>
              <a:gdLst/>
              <a:ahLst/>
              <a:cxnLst>
                <a:cxn ang="0">
                  <a:pos x="0" y="1"/>
                </a:cxn>
                <a:cxn ang="0">
                  <a:pos x="2" y="0"/>
                </a:cxn>
                <a:cxn ang="0">
                  <a:pos x="3" y="5"/>
                </a:cxn>
                <a:cxn ang="0">
                  <a:pos x="2" y="6"/>
                </a:cxn>
                <a:cxn ang="0">
                  <a:pos x="0" y="1"/>
                </a:cxn>
              </a:cxnLst>
              <a:rect l="0" t="0" r="r" b="b"/>
              <a:pathLst>
                <a:path w="3" h="8">
                  <a:moveTo>
                    <a:pt x="0" y="1"/>
                  </a:moveTo>
                  <a:cubicBezTo>
                    <a:pt x="2" y="0"/>
                    <a:pt x="2" y="0"/>
                    <a:pt x="2" y="0"/>
                  </a:cubicBezTo>
                  <a:cubicBezTo>
                    <a:pt x="3" y="3"/>
                    <a:pt x="2" y="1"/>
                    <a:pt x="3" y="5"/>
                  </a:cubicBezTo>
                  <a:cubicBezTo>
                    <a:pt x="3" y="8"/>
                    <a:pt x="3" y="6"/>
                    <a:pt x="2" y="6"/>
                  </a:cubicBezTo>
                  <a:cubicBezTo>
                    <a:pt x="0" y="6"/>
                    <a:pt x="0" y="5"/>
                    <a:pt x="0" y="1"/>
                  </a:cubicBezTo>
                </a:path>
              </a:pathLst>
            </a:custGeom>
            <a:grpFill/>
            <a:ln w="6350" cmpd="sng">
              <a:solidFill>
                <a:schemeClr val="bg1"/>
              </a:solidFill>
              <a:round/>
              <a:headEnd/>
              <a:tailEnd/>
            </a:ln>
          </p:spPr>
          <p:txBody>
            <a:bodyPr/>
            <a:lstStyle/>
            <a:p>
              <a:endParaRPr lang="en-GB"/>
            </a:p>
          </p:txBody>
        </p:sp>
        <p:sp>
          <p:nvSpPr>
            <p:cNvPr id="268" name="Freeform 216">
              <a:extLst>
                <a:ext uri="{FF2B5EF4-FFF2-40B4-BE49-F238E27FC236}">
                  <a16:creationId xmlns:a16="http://schemas.microsoft.com/office/drawing/2014/main" id="{173F6EA8-7315-76CE-B9BE-97028B8E5AFE}"/>
                </a:ext>
              </a:extLst>
            </p:cNvPr>
            <p:cNvSpPr>
              <a:spLocks noGrp="1" noRot="1" noMove="1" noResize="1" noEditPoints="1" noAdjustHandles="1" noChangeArrowheads="1" noChangeShapeType="1"/>
            </p:cNvSpPr>
            <p:nvPr/>
          </p:nvSpPr>
          <p:spPr bwMode="auto">
            <a:xfrm>
              <a:off x="8413891" y="5176065"/>
              <a:ext cx="393661" cy="313317"/>
            </a:xfrm>
            <a:custGeom>
              <a:avLst/>
              <a:gdLst/>
              <a:ahLst/>
              <a:cxnLst>
                <a:cxn ang="0">
                  <a:pos x="22" y="20"/>
                </a:cxn>
                <a:cxn ang="0">
                  <a:pos x="45" y="37"/>
                </a:cxn>
                <a:cxn ang="0">
                  <a:pos x="56" y="45"/>
                </a:cxn>
                <a:cxn ang="0">
                  <a:pos x="53" y="54"/>
                </a:cxn>
                <a:cxn ang="0">
                  <a:pos x="70" y="76"/>
                </a:cxn>
                <a:cxn ang="0">
                  <a:pos x="80" y="87"/>
                </a:cxn>
                <a:cxn ang="0">
                  <a:pos x="68" y="87"/>
                </a:cxn>
                <a:cxn ang="0">
                  <a:pos x="41" y="65"/>
                </a:cxn>
                <a:cxn ang="0">
                  <a:pos x="29" y="60"/>
                </a:cxn>
                <a:cxn ang="0">
                  <a:pos x="24" y="70"/>
                </a:cxn>
                <a:cxn ang="0">
                  <a:pos x="17" y="77"/>
                </a:cxn>
                <a:cxn ang="0">
                  <a:pos x="0" y="68"/>
                </a:cxn>
                <a:cxn ang="0">
                  <a:pos x="68" y="46"/>
                </a:cxn>
                <a:cxn ang="0">
                  <a:pos x="90" y="43"/>
                </a:cxn>
                <a:cxn ang="0">
                  <a:pos x="94" y="36"/>
                </a:cxn>
                <a:cxn ang="0">
                  <a:pos x="91" y="28"/>
                </a:cxn>
                <a:cxn ang="0">
                  <a:pos x="82" y="40"/>
                </a:cxn>
                <a:cxn ang="0">
                  <a:pos x="79" y="37"/>
                </a:cxn>
                <a:cxn ang="0">
                  <a:pos x="65" y="42"/>
                </a:cxn>
                <a:cxn ang="0">
                  <a:pos x="55" y="9"/>
                </a:cxn>
                <a:cxn ang="0">
                  <a:pos x="50" y="8"/>
                </a:cxn>
                <a:cxn ang="0">
                  <a:pos x="79" y="11"/>
                </a:cxn>
                <a:cxn ang="0">
                  <a:pos x="79" y="11"/>
                </a:cxn>
                <a:cxn ang="0">
                  <a:pos x="97" y="26"/>
                </a:cxn>
                <a:cxn ang="0">
                  <a:pos x="100" y="25"/>
                </a:cxn>
                <a:cxn ang="0">
                  <a:pos x="85" y="14"/>
                </a:cxn>
                <a:cxn ang="0">
                  <a:pos x="74" y="1"/>
                </a:cxn>
                <a:cxn ang="0">
                  <a:pos x="74" y="1"/>
                </a:cxn>
                <a:cxn ang="0">
                  <a:pos x="117" y="42"/>
                </a:cxn>
                <a:cxn ang="0">
                  <a:pos x="115" y="43"/>
                </a:cxn>
                <a:cxn ang="0">
                  <a:pos x="125" y="54"/>
                </a:cxn>
                <a:cxn ang="0">
                  <a:pos x="61" y="43"/>
                </a:cxn>
                <a:cxn ang="0">
                  <a:pos x="61" y="43"/>
                </a:cxn>
                <a:cxn ang="0">
                  <a:pos x="56" y="40"/>
                </a:cxn>
                <a:cxn ang="0">
                  <a:pos x="47" y="31"/>
                </a:cxn>
                <a:cxn ang="0">
                  <a:pos x="47" y="31"/>
                </a:cxn>
                <a:cxn ang="0">
                  <a:pos x="99" y="76"/>
                </a:cxn>
                <a:cxn ang="0">
                  <a:pos x="102" y="76"/>
                </a:cxn>
                <a:cxn ang="0">
                  <a:pos x="108" y="101"/>
                </a:cxn>
                <a:cxn ang="0">
                  <a:pos x="79" y="79"/>
                </a:cxn>
                <a:cxn ang="0">
                  <a:pos x="79" y="79"/>
                </a:cxn>
                <a:cxn ang="0">
                  <a:pos x="85" y="81"/>
                </a:cxn>
                <a:cxn ang="0">
                  <a:pos x="82" y="82"/>
                </a:cxn>
                <a:cxn ang="0">
                  <a:pos x="88" y="87"/>
                </a:cxn>
                <a:cxn ang="0">
                  <a:pos x="85" y="84"/>
                </a:cxn>
              </a:cxnLst>
              <a:rect l="0" t="0" r="r" b="b"/>
              <a:pathLst>
                <a:path w="126" h="101">
                  <a:moveTo>
                    <a:pt x="0" y="11"/>
                  </a:moveTo>
                  <a:cubicBezTo>
                    <a:pt x="6" y="9"/>
                    <a:pt x="17" y="18"/>
                    <a:pt x="22" y="20"/>
                  </a:cubicBezTo>
                  <a:cubicBezTo>
                    <a:pt x="29" y="21"/>
                    <a:pt x="29" y="25"/>
                    <a:pt x="32" y="25"/>
                  </a:cubicBezTo>
                  <a:cubicBezTo>
                    <a:pt x="35" y="25"/>
                    <a:pt x="45" y="34"/>
                    <a:pt x="45" y="37"/>
                  </a:cubicBezTo>
                  <a:cubicBezTo>
                    <a:pt x="44" y="40"/>
                    <a:pt x="42" y="40"/>
                    <a:pt x="48" y="42"/>
                  </a:cubicBezTo>
                  <a:cubicBezTo>
                    <a:pt x="53" y="43"/>
                    <a:pt x="52" y="46"/>
                    <a:pt x="56" y="45"/>
                  </a:cubicBezTo>
                  <a:cubicBezTo>
                    <a:pt x="59" y="45"/>
                    <a:pt x="62" y="51"/>
                    <a:pt x="61" y="53"/>
                  </a:cubicBezTo>
                  <a:cubicBezTo>
                    <a:pt x="59" y="54"/>
                    <a:pt x="56" y="53"/>
                    <a:pt x="53" y="54"/>
                  </a:cubicBezTo>
                  <a:cubicBezTo>
                    <a:pt x="52" y="54"/>
                    <a:pt x="59" y="64"/>
                    <a:pt x="62" y="65"/>
                  </a:cubicBezTo>
                  <a:cubicBezTo>
                    <a:pt x="65" y="67"/>
                    <a:pt x="64" y="77"/>
                    <a:pt x="70" y="76"/>
                  </a:cubicBezTo>
                  <a:cubicBezTo>
                    <a:pt x="77" y="73"/>
                    <a:pt x="67" y="81"/>
                    <a:pt x="74" y="81"/>
                  </a:cubicBezTo>
                  <a:cubicBezTo>
                    <a:pt x="82" y="81"/>
                    <a:pt x="70" y="84"/>
                    <a:pt x="80" y="87"/>
                  </a:cubicBezTo>
                  <a:cubicBezTo>
                    <a:pt x="87" y="88"/>
                    <a:pt x="84" y="91"/>
                    <a:pt x="80" y="91"/>
                  </a:cubicBezTo>
                  <a:cubicBezTo>
                    <a:pt x="76" y="91"/>
                    <a:pt x="79" y="90"/>
                    <a:pt x="68" y="87"/>
                  </a:cubicBezTo>
                  <a:cubicBezTo>
                    <a:pt x="58" y="85"/>
                    <a:pt x="59" y="85"/>
                    <a:pt x="53" y="77"/>
                  </a:cubicBezTo>
                  <a:cubicBezTo>
                    <a:pt x="47" y="70"/>
                    <a:pt x="48" y="65"/>
                    <a:pt x="41" y="65"/>
                  </a:cubicBezTo>
                  <a:cubicBezTo>
                    <a:pt x="35" y="64"/>
                    <a:pt x="39" y="60"/>
                    <a:pt x="33" y="64"/>
                  </a:cubicBezTo>
                  <a:cubicBezTo>
                    <a:pt x="30" y="64"/>
                    <a:pt x="30" y="64"/>
                    <a:pt x="29" y="60"/>
                  </a:cubicBezTo>
                  <a:cubicBezTo>
                    <a:pt x="30" y="68"/>
                    <a:pt x="27" y="64"/>
                    <a:pt x="27" y="67"/>
                  </a:cubicBezTo>
                  <a:cubicBezTo>
                    <a:pt x="27" y="70"/>
                    <a:pt x="20" y="68"/>
                    <a:pt x="24" y="70"/>
                  </a:cubicBezTo>
                  <a:cubicBezTo>
                    <a:pt x="26" y="71"/>
                    <a:pt x="27" y="76"/>
                    <a:pt x="24" y="76"/>
                  </a:cubicBezTo>
                  <a:cubicBezTo>
                    <a:pt x="22" y="76"/>
                    <a:pt x="21" y="81"/>
                    <a:pt x="17" y="77"/>
                  </a:cubicBezTo>
                  <a:cubicBezTo>
                    <a:pt x="13" y="76"/>
                    <a:pt x="7" y="79"/>
                    <a:pt x="6" y="77"/>
                  </a:cubicBezTo>
                  <a:cubicBezTo>
                    <a:pt x="4" y="74"/>
                    <a:pt x="4" y="71"/>
                    <a:pt x="0" y="68"/>
                  </a:cubicBezTo>
                  <a:cubicBezTo>
                    <a:pt x="0" y="11"/>
                    <a:pt x="0" y="11"/>
                    <a:pt x="0" y="11"/>
                  </a:cubicBezTo>
                  <a:close/>
                  <a:moveTo>
                    <a:pt x="68" y="46"/>
                  </a:moveTo>
                  <a:cubicBezTo>
                    <a:pt x="73" y="49"/>
                    <a:pt x="71" y="45"/>
                    <a:pt x="74" y="48"/>
                  </a:cubicBezTo>
                  <a:cubicBezTo>
                    <a:pt x="77" y="51"/>
                    <a:pt x="88" y="46"/>
                    <a:pt x="90" y="43"/>
                  </a:cubicBezTo>
                  <a:cubicBezTo>
                    <a:pt x="91" y="40"/>
                    <a:pt x="91" y="43"/>
                    <a:pt x="94" y="42"/>
                  </a:cubicBezTo>
                  <a:cubicBezTo>
                    <a:pt x="97" y="39"/>
                    <a:pt x="93" y="36"/>
                    <a:pt x="94" y="36"/>
                  </a:cubicBezTo>
                  <a:cubicBezTo>
                    <a:pt x="97" y="36"/>
                    <a:pt x="99" y="31"/>
                    <a:pt x="97" y="29"/>
                  </a:cubicBezTo>
                  <a:cubicBezTo>
                    <a:pt x="96" y="28"/>
                    <a:pt x="94" y="28"/>
                    <a:pt x="91" y="28"/>
                  </a:cubicBezTo>
                  <a:cubicBezTo>
                    <a:pt x="88" y="28"/>
                    <a:pt x="94" y="37"/>
                    <a:pt x="90" y="36"/>
                  </a:cubicBezTo>
                  <a:cubicBezTo>
                    <a:pt x="87" y="34"/>
                    <a:pt x="87" y="43"/>
                    <a:pt x="82" y="40"/>
                  </a:cubicBezTo>
                  <a:cubicBezTo>
                    <a:pt x="80" y="39"/>
                    <a:pt x="80" y="43"/>
                    <a:pt x="79" y="40"/>
                  </a:cubicBezTo>
                  <a:cubicBezTo>
                    <a:pt x="77" y="37"/>
                    <a:pt x="80" y="37"/>
                    <a:pt x="79" y="37"/>
                  </a:cubicBezTo>
                  <a:cubicBezTo>
                    <a:pt x="79" y="36"/>
                    <a:pt x="77" y="36"/>
                    <a:pt x="77" y="40"/>
                  </a:cubicBezTo>
                  <a:cubicBezTo>
                    <a:pt x="77" y="43"/>
                    <a:pt x="65" y="39"/>
                    <a:pt x="65" y="42"/>
                  </a:cubicBezTo>
                  <a:cubicBezTo>
                    <a:pt x="65" y="45"/>
                    <a:pt x="67" y="43"/>
                    <a:pt x="68" y="46"/>
                  </a:cubicBezTo>
                  <a:close/>
                  <a:moveTo>
                    <a:pt x="55" y="9"/>
                  </a:moveTo>
                  <a:cubicBezTo>
                    <a:pt x="58" y="9"/>
                    <a:pt x="58" y="8"/>
                    <a:pt x="56" y="6"/>
                  </a:cubicBezTo>
                  <a:cubicBezTo>
                    <a:pt x="55" y="6"/>
                    <a:pt x="50" y="6"/>
                    <a:pt x="50" y="8"/>
                  </a:cubicBezTo>
                  <a:cubicBezTo>
                    <a:pt x="50" y="11"/>
                    <a:pt x="52" y="9"/>
                    <a:pt x="55" y="9"/>
                  </a:cubicBezTo>
                  <a:close/>
                  <a:moveTo>
                    <a:pt x="79" y="11"/>
                  </a:moveTo>
                  <a:cubicBezTo>
                    <a:pt x="79" y="9"/>
                    <a:pt x="84" y="12"/>
                    <a:pt x="82" y="12"/>
                  </a:cubicBezTo>
                  <a:cubicBezTo>
                    <a:pt x="80" y="14"/>
                    <a:pt x="77" y="12"/>
                    <a:pt x="79" y="11"/>
                  </a:cubicBezTo>
                  <a:close/>
                  <a:moveTo>
                    <a:pt x="91" y="18"/>
                  </a:moveTo>
                  <a:cubicBezTo>
                    <a:pt x="91" y="20"/>
                    <a:pt x="96" y="21"/>
                    <a:pt x="97" y="26"/>
                  </a:cubicBezTo>
                  <a:cubicBezTo>
                    <a:pt x="100" y="29"/>
                    <a:pt x="99" y="29"/>
                    <a:pt x="100" y="34"/>
                  </a:cubicBezTo>
                  <a:cubicBezTo>
                    <a:pt x="102" y="37"/>
                    <a:pt x="105" y="28"/>
                    <a:pt x="100" y="25"/>
                  </a:cubicBezTo>
                  <a:cubicBezTo>
                    <a:pt x="96" y="23"/>
                    <a:pt x="96" y="20"/>
                    <a:pt x="93" y="18"/>
                  </a:cubicBezTo>
                  <a:cubicBezTo>
                    <a:pt x="87" y="15"/>
                    <a:pt x="85" y="11"/>
                    <a:pt x="85" y="14"/>
                  </a:cubicBezTo>
                  <a:cubicBezTo>
                    <a:pt x="80" y="15"/>
                    <a:pt x="87" y="14"/>
                    <a:pt x="91" y="18"/>
                  </a:cubicBezTo>
                  <a:close/>
                  <a:moveTo>
                    <a:pt x="74" y="1"/>
                  </a:moveTo>
                  <a:cubicBezTo>
                    <a:pt x="76" y="0"/>
                    <a:pt x="77" y="3"/>
                    <a:pt x="76" y="3"/>
                  </a:cubicBezTo>
                  <a:cubicBezTo>
                    <a:pt x="74" y="3"/>
                    <a:pt x="74" y="3"/>
                    <a:pt x="74" y="1"/>
                  </a:cubicBezTo>
                  <a:close/>
                  <a:moveTo>
                    <a:pt x="123" y="48"/>
                  </a:moveTo>
                  <a:cubicBezTo>
                    <a:pt x="120" y="46"/>
                    <a:pt x="120" y="42"/>
                    <a:pt x="117" y="42"/>
                  </a:cubicBezTo>
                  <a:cubicBezTo>
                    <a:pt x="115" y="40"/>
                    <a:pt x="115" y="34"/>
                    <a:pt x="114" y="37"/>
                  </a:cubicBezTo>
                  <a:cubicBezTo>
                    <a:pt x="112" y="39"/>
                    <a:pt x="115" y="39"/>
                    <a:pt x="115" y="43"/>
                  </a:cubicBezTo>
                  <a:cubicBezTo>
                    <a:pt x="114" y="46"/>
                    <a:pt x="119" y="48"/>
                    <a:pt x="120" y="51"/>
                  </a:cubicBezTo>
                  <a:cubicBezTo>
                    <a:pt x="120" y="54"/>
                    <a:pt x="122" y="54"/>
                    <a:pt x="125" y="54"/>
                  </a:cubicBezTo>
                  <a:cubicBezTo>
                    <a:pt x="126" y="53"/>
                    <a:pt x="125" y="48"/>
                    <a:pt x="123" y="48"/>
                  </a:cubicBezTo>
                  <a:close/>
                  <a:moveTo>
                    <a:pt x="61" y="43"/>
                  </a:moveTo>
                  <a:cubicBezTo>
                    <a:pt x="59" y="42"/>
                    <a:pt x="61" y="39"/>
                    <a:pt x="62" y="42"/>
                  </a:cubicBezTo>
                  <a:cubicBezTo>
                    <a:pt x="64" y="43"/>
                    <a:pt x="62" y="45"/>
                    <a:pt x="61" y="43"/>
                  </a:cubicBezTo>
                  <a:close/>
                  <a:moveTo>
                    <a:pt x="55" y="39"/>
                  </a:moveTo>
                  <a:cubicBezTo>
                    <a:pt x="55" y="37"/>
                    <a:pt x="58" y="40"/>
                    <a:pt x="56" y="40"/>
                  </a:cubicBezTo>
                  <a:cubicBezTo>
                    <a:pt x="56" y="42"/>
                    <a:pt x="53" y="40"/>
                    <a:pt x="55" y="39"/>
                  </a:cubicBezTo>
                  <a:close/>
                  <a:moveTo>
                    <a:pt x="47" y="31"/>
                  </a:moveTo>
                  <a:cubicBezTo>
                    <a:pt x="48" y="32"/>
                    <a:pt x="47" y="36"/>
                    <a:pt x="45" y="34"/>
                  </a:cubicBezTo>
                  <a:cubicBezTo>
                    <a:pt x="44" y="32"/>
                    <a:pt x="45" y="31"/>
                    <a:pt x="47" y="31"/>
                  </a:cubicBezTo>
                  <a:close/>
                  <a:moveTo>
                    <a:pt x="102" y="76"/>
                  </a:moveTo>
                  <a:cubicBezTo>
                    <a:pt x="100" y="74"/>
                    <a:pt x="97" y="74"/>
                    <a:pt x="99" y="76"/>
                  </a:cubicBezTo>
                  <a:cubicBezTo>
                    <a:pt x="100" y="76"/>
                    <a:pt x="99" y="77"/>
                    <a:pt x="100" y="77"/>
                  </a:cubicBezTo>
                  <a:cubicBezTo>
                    <a:pt x="102" y="77"/>
                    <a:pt x="103" y="77"/>
                    <a:pt x="102" y="76"/>
                  </a:cubicBezTo>
                  <a:close/>
                  <a:moveTo>
                    <a:pt x="103" y="99"/>
                  </a:moveTo>
                  <a:cubicBezTo>
                    <a:pt x="102" y="96"/>
                    <a:pt x="106" y="99"/>
                    <a:pt x="108" y="101"/>
                  </a:cubicBezTo>
                  <a:cubicBezTo>
                    <a:pt x="103" y="99"/>
                    <a:pt x="103" y="99"/>
                    <a:pt x="103" y="99"/>
                  </a:cubicBezTo>
                  <a:close/>
                  <a:moveTo>
                    <a:pt x="79" y="79"/>
                  </a:moveTo>
                  <a:cubicBezTo>
                    <a:pt x="77" y="77"/>
                    <a:pt x="79" y="76"/>
                    <a:pt x="80" y="77"/>
                  </a:cubicBezTo>
                  <a:cubicBezTo>
                    <a:pt x="82" y="79"/>
                    <a:pt x="80" y="82"/>
                    <a:pt x="79" y="79"/>
                  </a:cubicBezTo>
                  <a:close/>
                  <a:moveTo>
                    <a:pt x="82" y="82"/>
                  </a:moveTo>
                  <a:cubicBezTo>
                    <a:pt x="84" y="82"/>
                    <a:pt x="85" y="82"/>
                    <a:pt x="85" y="81"/>
                  </a:cubicBezTo>
                  <a:cubicBezTo>
                    <a:pt x="85" y="79"/>
                    <a:pt x="82" y="77"/>
                    <a:pt x="82" y="79"/>
                  </a:cubicBezTo>
                  <a:cubicBezTo>
                    <a:pt x="82" y="81"/>
                    <a:pt x="80" y="82"/>
                    <a:pt x="82" y="82"/>
                  </a:cubicBezTo>
                  <a:close/>
                  <a:moveTo>
                    <a:pt x="85" y="84"/>
                  </a:moveTo>
                  <a:cubicBezTo>
                    <a:pt x="85" y="85"/>
                    <a:pt x="87" y="88"/>
                    <a:pt x="88" y="87"/>
                  </a:cubicBezTo>
                  <a:cubicBezTo>
                    <a:pt x="88" y="84"/>
                    <a:pt x="88" y="84"/>
                    <a:pt x="88" y="84"/>
                  </a:cubicBezTo>
                  <a:cubicBezTo>
                    <a:pt x="87" y="85"/>
                    <a:pt x="85" y="82"/>
                    <a:pt x="85" y="84"/>
                  </a:cubicBezTo>
                  <a:close/>
                </a:path>
              </a:pathLst>
            </a:custGeom>
            <a:grpFill/>
            <a:ln w="6350" cmpd="sng">
              <a:solidFill>
                <a:schemeClr val="bg1"/>
              </a:solidFill>
              <a:round/>
              <a:headEnd/>
              <a:tailEnd/>
            </a:ln>
          </p:spPr>
          <p:txBody>
            <a:bodyPr/>
            <a:lstStyle/>
            <a:p>
              <a:endParaRPr lang="en-GB"/>
            </a:p>
          </p:txBody>
        </p:sp>
        <p:sp>
          <p:nvSpPr>
            <p:cNvPr id="269" name="Freeform 217">
              <a:extLst>
                <a:ext uri="{FF2B5EF4-FFF2-40B4-BE49-F238E27FC236}">
                  <a16:creationId xmlns:a16="http://schemas.microsoft.com/office/drawing/2014/main" id="{62FD5BA6-F637-E90E-9FE6-A68C86A14BAD}"/>
                </a:ext>
              </a:extLst>
            </p:cNvPr>
            <p:cNvSpPr>
              <a:spLocks noGrp="1" noRot="1" noMove="1" noResize="1" noEditPoints="1" noAdjustHandles="1" noChangeArrowheads="1" noChangeShapeType="1"/>
            </p:cNvSpPr>
            <p:nvPr/>
          </p:nvSpPr>
          <p:spPr bwMode="auto">
            <a:xfrm>
              <a:off x="8797911" y="5333527"/>
              <a:ext cx="165499" cy="165495"/>
            </a:xfrm>
            <a:custGeom>
              <a:avLst/>
              <a:gdLst/>
              <a:ahLst/>
              <a:cxnLst>
                <a:cxn ang="0">
                  <a:pos x="6" y="0"/>
                </a:cxn>
                <a:cxn ang="0">
                  <a:pos x="12" y="5"/>
                </a:cxn>
                <a:cxn ang="0">
                  <a:pos x="14" y="8"/>
                </a:cxn>
                <a:cxn ang="0">
                  <a:pos x="9" y="5"/>
                </a:cxn>
                <a:cxn ang="0">
                  <a:pos x="6" y="2"/>
                </a:cxn>
                <a:cxn ang="0">
                  <a:pos x="6" y="0"/>
                </a:cxn>
                <a:cxn ang="0">
                  <a:pos x="23" y="13"/>
                </a:cxn>
                <a:cxn ang="0">
                  <a:pos x="32" y="19"/>
                </a:cxn>
                <a:cxn ang="0">
                  <a:pos x="29" y="14"/>
                </a:cxn>
                <a:cxn ang="0">
                  <a:pos x="24" y="11"/>
                </a:cxn>
                <a:cxn ang="0">
                  <a:pos x="23" y="13"/>
                </a:cxn>
                <a:cxn ang="0">
                  <a:pos x="42" y="28"/>
                </a:cxn>
                <a:cxn ang="0">
                  <a:pos x="44" y="28"/>
                </a:cxn>
                <a:cxn ang="0">
                  <a:pos x="42" y="23"/>
                </a:cxn>
                <a:cxn ang="0">
                  <a:pos x="39" y="17"/>
                </a:cxn>
                <a:cxn ang="0">
                  <a:pos x="39" y="25"/>
                </a:cxn>
                <a:cxn ang="0">
                  <a:pos x="42" y="28"/>
                </a:cxn>
                <a:cxn ang="0">
                  <a:pos x="35" y="33"/>
                </a:cxn>
                <a:cxn ang="0">
                  <a:pos x="39" y="33"/>
                </a:cxn>
                <a:cxn ang="0">
                  <a:pos x="38" y="28"/>
                </a:cxn>
                <a:cxn ang="0">
                  <a:pos x="33" y="28"/>
                </a:cxn>
                <a:cxn ang="0">
                  <a:pos x="30" y="30"/>
                </a:cxn>
                <a:cxn ang="0">
                  <a:pos x="35" y="33"/>
                </a:cxn>
                <a:cxn ang="0">
                  <a:pos x="46" y="39"/>
                </a:cxn>
                <a:cxn ang="0">
                  <a:pos x="52" y="42"/>
                </a:cxn>
                <a:cxn ang="0">
                  <a:pos x="50" y="39"/>
                </a:cxn>
                <a:cxn ang="0">
                  <a:pos x="44" y="36"/>
                </a:cxn>
                <a:cxn ang="0">
                  <a:pos x="46" y="39"/>
                </a:cxn>
                <a:cxn ang="0">
                  <a:pos x="33" y="48"/>
                </a:cxn>
                <a:cxn ang="0">
                  <a:pos x="39" y="51"/>
                </a:cxn>
                <a:cxn ang="0">
                  <a:pos x="33" y="48"/>
                </a:cxn>
                <a:cxn ang="0">
                  <a:pos x="17" y="17"/>
                </a:cxn>
                <a:cxn ang="0">
                  <a:pos x="15" y="14"/>
                </a:cxn>
                <a:cxn ang="0">
                  <a:pos x="14" y="17"/>
                </a:cxn>
                <a:cxn ang="0">
                  <a:pos x="17" y="20"/>
                </a:cxn>
                <a:cxn ang="0">
                  <a:pos x="17" y="17"/>
                </a:cxn>
                <a:cxn ang="0">
                  <a:pos x="11" y="13"/>
                </a:cxn>
                <a:cxn ang="0">
                  <a:pos x="12" y="16"/>
                </a:cxn>
                <a:cxn ang="0">
                  <a:pos x="11" y="13"/>
                </a:cxn>
                <a:cxn ang="0">
                  <a:pos x="6" y="11"/>
                </a:cxn>
                <a:cxn ang="0">
                  <a:pos x="9" y="13"/>
                </a:cxn>
                <a:cxn ang="0">
                  <a:pos x="6" y="11"/>
                </a:cxn>
                <a:cxn ang="0">
                  <a:pos x="20" y="22"/>
                </a:cxn>
                <a:cxn ang="0">
                  <a:pos x="18" y="20"/>
                </a:cxn>
                <a:cxn ang="0">
                  <a:pos x="20" y="22"/>
                </a:cxn>
                <a:cxn ang="0">
                  <a:pos x="0" y="5"/>
                </a:cxn>
                <a:cxn ang="0">
                  <a:pos x="2" y="5"/>
                </a:cxn>
                <a:cxn ang="0">
                  <a:pos x="0" y="5"/>
                </a:cxn>
              </a:cxnLst>
              <a:rect l="0" t="0" r="r" b="b"/>
              <a:pathLst>
                <a:path w="53" h="53">
                  <a:moveTo>
                    <a:pt x="6" y="0"/>
                  </a:moveTo>
                  <a:cubicBezTo>
                    <a:pt x="11" y="3"/>
                    <a:pt x="11" y="3"/>
                    <a:pt x="12" y="5"/>
                  </a:cubicBezTo>
                  <a:cubicBezTo>
                    <a:pt x="12" y="8"/>
                    <a:pt x="17" y="8"/>
                    <a:pt x="14" y="8"/>
                  </a:cubicBezTo>
                  <a:cubicBezTo>
                    <a:pt x="12" y="10"/>
                    <a:pt x="9" y="7"/>
                    <a:pt x="9" y="5"/>
                  </a:cubicBezTo>
                  <a:cubicBezTo>
                    <a:pt x="8" y="3"/>
                    <a:pt x="6" y="3"/>
                    <a:pt x="6" y="2"/>
                  </a:cubicBezTo>
                  <a:cubicBezTo>
                    <a:pt x="6" y="0"/>
                    <a:pt x="6" y="0"/>
                    <a:pt x="6" y="0"/>
                  </a:cubicBezTo>
                  <a:close/>
                  <a:moveTo>
                    <a:pt x="23" y="13"/>
                  </a:moveTo>
                  <a:cubicBezTo>
                    <a:pt x="23" y="14"/>
                    <a:pt x="30" y="17"/>
                    <a:pt x="32" y="19"/>
                  </a:cubicBezTo>
                  <a:cubicBezTo>
                    <a:pt x="35" y="22"/>
                    <a:pt x="32" y="16"/>
                    <a:pt x="29" y="14"/>
                  </a:cubicBezTo>
                  <a:cubicBezTo>
                    <a:pt x="26" y="13"/>
                    <a:pt x="27" y="11"/>
                    <a:pt x="24" y="11"/>
                  </a:cubicBezTo>
                  <a:cubicBezTo>
                    <a:pt x="23" y="10"/>
                    <a:pt x="23" y="10"/>
                    <a:pt x="23" y="13"/>
                  </a:cubicBezTo>
                  <a:close/>
                  <a:moveTo>
                    <a:pt x="42" y="28"/>
                  </a:moveTo>
                  <a:cubicBezTo>
                    <a:pt x="44" y="31"/>
                    <a:pt x="47" y="31"/>
                    <a:pt x="44" y="28"/>
                  </a:cubicBezTo>
                  <a:cubicBezTo>
                    <a:pt x="44" y="27"/>
                    <a:pt x="46" y="27"/>
                    <a:pt x="42" y="23"/>
                  </a:cubicBezTo>
                  <a:cubicBezTo>
                    <a:pt x="41" y="22"/>
                    <a:pt x="42" y="19"/>
                    <a:pt x="39" y="17"/>
                  </a:cubicBezTo>
                  <a:cubicBezTo>
                    <a:pt x="36" y="17"/>
                    <a:pt x="39" y="19"/>
                    <a:pt x="39" y="25"/>
                  </a:cubicBezTo>
                  <a:cubicBezTo>
                    <a:pt x="41" y="27"/>
                    <a:pt x="41" y="27"/>
                    <a:pt x="42" y="28"/>
                  </a:cubicBezTo>
                  <a:close/>
                  <a:moveTo>
                    <a:pt x="35" y="33"/>
                  </a:moveTo>
                  <a:cubicBezTo>
                    <a:pt x="38" y="31"/>
                    <a:pt x="36" y="33"/>
                    <a:pt x="39" y="33"/>
                  </a:cubicBezTo>
                  <a:cubicBezTo>
                    <a:pt x="42" y="34"/>
                    <a:pt x="39" y="31"/>
                    <a:pt x="38" y="28"/>
                  </a:cubicBezTo>
                  <a:cubicBezTo>
                    <a:pt x="36" y="27"/>
                    <a:pt x="35" y="30"/>
                    <a:pt x="33" y="28"/>
                  </a:cubicBezTo>
                  <a:cubicBezTo>
                    <a:pt x="32" y="27"/>
                    <a:pt x="30" y="27"/>
                    <a:pt x="30" y="30"/>
                  </a:cubicBezTo>
                  <a:cubicBezTo>
                    <a:pt x="30" y="31"/>
                    <a:pt x="33" y="33"/>
                    <a:pt x="35" y="33"/>
                  </a:cubicBezTo>
                  <a:close/>
                  <a:moveTo>
                    <a:pt x="46" y="39"/>
                  </a:moveTo>
                  <a:cubicBezTo>
                    <a:pt x="46" y="40"/>
                    <a:pt x="50" y="42"/>
                    <a:pt x="52" y="42"/>
                  </a:cubicBezTo>
                  <a:cubicBezTo>
                    <a:pt x="53" y="42"/>
                    <a:pt x="52" y="39"/>
                    <a:pt x="50" y="39"/>
                  </a:cubicBezTo>
                  <a:cubicBezTo>
                    <a:pt x="49" y="39"/>
                    <a:pt x="46" y="36"/>
                    <a:pt x="44" y="36"/>
                  </a:cubicBezTo>
                  <a:cubicBezTo>
                    <a:pt x="42" y="37"/>
                    <a:pt x="46" y="37"/>
                    <a:pt x="46" y="39"/>
                  </a:cubicBezTo>
                  <a:close/>
                  <a:moveTo>
                    <a:pt x="33" y="48"/>
                  </a:moveTo>
                  <a:cubicBezTo>
                    <a:pt x="35" y="47"/>
                    <a:pt x="39" y="51"/>
                    <a:pt x="39" y="51"/>
                  </a:cubicBezTo>
                  <a:cubicBezTo>
                    <a:pt x="38" y="53"/>
                    <a:pt x="33" y="50"/>
                    <a:pt x="33" y="48"/>
                  </a:cubicBezTo>
                  <a:close/>
                  <a:moveTo>
                    <a:pt x="17" y="17"/>
                  </a:moveTo>
                  <a:cubicBezTo>
                    <a:pt x="15" y="16"/>
                    <a:pt x="17" y="14"/>
                    <a:pt x="15" y="14"/>
                  </a:cubicBezTo>
                  <a:cubicBezTo>
                    <a:pt x="14" y="13"/>
                    <a:pt x="12" y="19"/>
                    <a:pt x="14" y="17"/>
                  </a:cubicBezTo>
                  <a:cubicBezTo>
                    <a:pt x="15" y="17"/>
                    <a:pt x="15" y="17"/>
                    <a:pt x="17" y="20"/>
                  </a:cubicBezTo>
                  <a:cubicBezTo>
                    <a:pt x="17" y="20"/>
                    <a:pt x="18" y="19"/>
                    <a:pt x="17" y="17"/>
                  </a:cubicBezTo>
                  <a:close/>
                  <a:moveTo>
                    <a:pt x="11" y="13"/>
                  </a:moveTo>
                  <a:cubicBezTo>
                    <a:pt x="11" y="11"/>
                    <a:pt x="12" y="14"/>
                    <a:pt x="12" y="16"/>
                  </a:cubicBezTo>
                  <a:cubicBezTo>
                    <a:pt x="11" y="17"/>
                    <a:pt x="9" y="14"/>
                    <a:pt x="11" y="13"/>
                  </a:cubicBezTo>
                  <a:close/>
                  <a:moveTo>
                    <a:pt x="6" y="11"/>
                  </a:moveTo>
                  <a:cubicBezTo>
                    <a:pt x="6" y="10"/>
                    <a:pt x="11" y="11"/>
                    <a:pt x="9" y="13"/>
                  </a:cubicBezTo>
                  <a:cubicBezTo>
                    <a:pt x="8" y="14"/>
                    <a:pt x="6" y="11"/>
                    <a:pt x="6" y="11"/>
                  </a:cubicBezTo>
                  <a:close/>
                  <a:moveTo>
                    <a:pt x="20" y="22"/>
                  </a:moveTo>
                  <a:cubicBezTo>
                    <a:pt x="18" y="22"/>
                    <a:pt x="17" y="22"/>
                    <a:pt x="18" y="20"/>
                  </a:cubicBezTo>
                  <a:cubicBezTo>
                    <a:pt x="18" y="19"/>
                    <a:pt x="20" y="20"/>
                    <a:pt x="20" y="22"/>
                  </a:cubicBezTo>
                  <a:close/>
                  <a:moveTo>
                    <a:pt x="0" y="5"/>
                  </a:moveTo>
                  <a:cubicBezTo>
                    <a:pt x="0" y="3"/>
                    <a:pt x="2" y="5"/>
                    <a:pt x="2" y="5"/>
                  </a:cubicBezTo>
                  <a:cubicBezTo>
                    <a:pt x="2" y="7"/>
                    <a:pt x="0" y="7"/>
                    <a:pt x="0" y="5"/>
                  </a:cubicBezTo>
                  <a:close/>
                </a:path>
              </a:pathLst>
            </a:custGeom>
            <a:grpFill/>
            <a:ln w="6350" cmpd="sng">
              <a:solidFill>
                <a:schemeClr val="bg1"/>
              </a:solidFill>
              <a:round/>
              <a:headEnd/>
              <a:tailEnd/>
            </a:ln>
          </p:spPr>
          <p:txBody>
            <a:bodyPr/>
            <a:lstStyle/>
            <a:p>
              <a:endParaRPr lang="en-GB"/>
            </a:p>
          </p:txBody>
        </p:sp>
        <p:sp>
          <p:nvSpPr>
            <p:cNvPr id="270" name="Freeform 218">
              <a:extLst>
                <a:ext uri="{FF2B5EF4-FFF2-40B4-BE49-F238E27FC236}">
                  <a16:creationId xmlns:a16="http://schemas.microsoft.com/office/drawing/2014/main" id="{6E195855-C00F-0A6F-529F-9AF38452C1FD}"/>
                </a:ext>
              </a:extLst>
            </p:cNvPr>
            <p:cNvSpPr>
              <a:spLocks noGrp="1" noRot="1" noMove="1" noResize="1" noEditPoints="1" noAdjustHandles="1" noChangeArrowheads="1" noChangeShapeType="1"/>
            </p:cNvSpPr>
            <p:nvPr/>
          </p:nvSpPr>
          <p:spPr bwMode="auto">
            <a:xfrm>
              <a:off x="9063030" y="5580966"/>
              <a:ext cx="77125" cy="162282"/>
            </a:xfrm>
            <a:custGeom>
              <a:avLst/>
              <a:gdLst/>
              <a:ahLst/>
              <a:cxnLst>
                <a:cxn ang="0">
                  <a:pos x="5" y="11"/>
                </a:cxn>
                <a:cxn ang="0">
                  <a:pos x="2" y="8"/>
                </a:cxn>
                <a:cxn ang="0">
                  <a:pos x="2" y="3"/>
                </a:cxn>
                <a:cxn ang="0">
                  <a:pos x="3" y="3"/>
                </a:cxn>
                <a:cxn ang="0">
                  <a:pos x="5" y="5"/>
                </a:cxn>
                <a:cxn ang="0">
                  <a:pos x="5" y="11"/>
                </a:cxn>
                <a:cxn ang="0">
                  <a:pos x="8" y="16"/>
                </a:cxn>
                <a:cxn ang="0">
                  <a:pos x="11" y="19"/>
                </a:cxn>
                <a:cxn ang="0">
                  <a:pos x="6" y="14"/>
                </a:cxn>
                <a:cxn ang="0">
                  <a:pos x="8" y="16"/>
                </a:cxn>
                <a:cxn ang="0">
                  <a:pos x="14" y="30"/>
                </a:cxn>
                <a:cxn ang="0">
                  <a:pos x="17" y="33"/>
                </a:cxn>
                <a:cxn ang="0">
                  <a:pos x="14" y="30"/>
                </a:cxn>
                <a:cxn ang="0">
                  <a:pos x="15" y="22"/>
                </a:cxn>
                <a:cxn ang="0">
                  <a:pos x="14" y="21"/>
                </a:cxn>
                <a:cxn ang="0">
                  <a:pos x="15" y="22"/>
                </a:cxn>
                <a:cxn ang="0">
                  <a:pos x="12" y="18"/>
                </a:cxn>
                <a:cxn ang="0">
                  <a:pos x="14" y="16"/>
                </a:cxn>
                <a:cxn ang="0">
                  <a:pos x="12" y="18"/>
                </a:cxn>
                <a:cxn ang="0">
                  <a:pos x="11" y="10"/>
                </a:cxn>
                <a:cxn ang="0">
                  <a:pos x="12" y="7"/>
                </a:cxn>
                <a:cxn ang="0">
                  <a:pos x="11" y="10"/>
                </a:cxn>
                <a:cxn ang="0">
                  <a:pos x="20" y="41"/>
                </a:cxn>
                <a:cxn ang="0">
                  <a:pos x="23" y="44"/>
                </a:cxn>
                <a:cxn ang="0">
                  <a:pos x="20" y="41"/>
                </a:cxn>
                <a:cxn ang="0">
                  <a:pos x="23" y="49"/>
                </a:cxn>
                <a:cxn ang="0">
                  <a:pos x="25" y="52"/>
                </a:cxn>
                <a:cxn ang="0">
                  <a:pos x="23" y="49"/>
                </a:cxn>
              </a:cxnLst>
              <a:rect l="0" t="0" r="r" b="b"/>
              <a:pathLst>
                <a:path w="25" h="52">
                  <a:moveTo>
                    <a:pt x="5" y="11"/>
                  </a:moveTo>
                  <a:cubicBezTo>
                    <a:pt x="2" y="11"/>
                    <a:pt x="3" y="11"/>
                    <a:pt x="2" y="8"/>
                  </a:cubicBezTo>
                  <a:cubicBezTo>
                    <a:pt x="0" y="7"/>
                    <a:pt x="2" y="7"/>
                    <a:pt x="2" y="3"/>
                  </a:cubicBezTo>
                  <a:cubicBezTo>
                    <a:pt x="0" y="0"/>
                    <a:pt x="2" y="0"/>
                    <a:pt x="3" y="3"/>
                  </a:cubicBezTo>
                  <a:cubicBezTo>
                    <a:pt x="3" y="8"/>
                    <a:pt x="5" y="2"/>
                    <a:pt x="5" y="5"/>
                  </a:cubicBezTo>
                  <a:cubicBezTo>
                    <a:pt x="6" y="8"/>
                    <a:pt x="8" y="10"/>
                    <a:pt x="5" y="11"/>
                  </a:cubicBezTo>
                  <a:close/>
                  <a:moveTo>
                    <a:pt x="8" y="16"/>
                  </a:moveTo>
                  <a:cubicBezTo>
                    <a:pt x="9" y="18"/>
                    <a:pt x="8" y="21"/>
                    <a:pt x="11" y="19"/>
                  </a:cubicBezTo>
                  <a:cubicBezTo>
                    <a:pt x="12" y="19"/>
                    <a:pt x="6" y="11"/>
                    <a:pt x="6" y="14"/>
                  </a:cubicBezTo>
                  <a:cubicBezTo>
                    <a:pt x="6" y="16"/>
                    <a:pt x="5" y="16"/>
                    <a:pt x="8" y="16"/>
                  </a:cubicBezTo>
                  <a:close/>
                  <a:moveTo>
                    <a:pt x="14" y="30"/>
                  </a:moveTo>
                  <a:cubicBezTo>
                    <a:pt x="15" y="28"/>
                    <a:pt x="18" y="33"/>
                    <a:pt x="17" y="33"/>
                  </a:cubicBezTo>
                  <a:cubicBezTo>
                    <a:pt x="15" y="33"/>
                    <a:pt x="14" y="32"/>
                    <a:pt x="14" y="30"/>
                  </a:cubicBezTo>
                  <a:close/>
                  <a:moveTo>
                    <a:pt x="15" y="22"/>
                  </a:moveTo>
                  <a:cubicBezTo>
                    <a:pt x="12" y="22"/>
                    <a:pt x="14" y="19"/>
                    <a:pt x="14" y="21"/>
                  </a:cubicBezTo>
                  <a:cubicBezTo>
                    <a:pt x="15" y="22"/>
                    <a:pt x="15" y="24"/>
                    <a:pt x="15" y="22"/>
                  </a:cubicBezTo>
                  <a:close/>
                  <a:moveTo>
                    <a:pt x="12" y="18"/>
                  </a:moveTo>
                  <a:cubicBezTo>
                    <a:pt x="11" y="16"/>
                    <a:pt x="14" y="14"/>
                    <a:pt x="14" y="16"/>
                  </a:cubicBezTo>
                  <a:cubicBezTo>
                    <a:pt x="15" y="19"/>
                    <a:pt x="12" y="19"/>
                    <a:pt x="12" y="18"/>
                  </a:cubicBezTo>
                  <a:close/>
                  <a:moveTo>
                    <a:pt x="11" y="10"/>
                  </a:moveTo>
                  <a:cubicBezTo>
                    <a:pt x="9" y="8"/>
                    <a:pt x="12" y="7"/>
                    <a:pt x="12" y="7"/>
                  </a:cubicBezTo>
                  <a:cubicBezTo>
                    <a:pt x="14" y="8"/>
                    <a:pt x="11" y="10"/>
                    <a:pt x="11" y="10"/>
                  </a:cubicBezTo>
                  <a:close/>
                  <a:moveTo>
                    <a:pt x="20" y="41"/>
                  </a:moveTo>
                  <a:cubicBezTo>
                    <a:pt x="21" y="39"/>
                    <a:pt x="25" y="44"/>
                    <a:pt x="23" y="44"/>
                  </a:cubicBezTo>
                  <a:cubicBezTo>
                    <a:pt x="21" y="46"/>
                    <a:pt x="20" y="43"/>
                    <a:pt x="20" y="41"/>
                  </a:cubicBezTo>
                  <a:close/>
                  <a:moveTo>
                    <a:pt x="23" y="49"/>
                  </a:moveTo>
                  <a:cubicBezTo>
                    <a:pt x="23" y="47"/>
                    <a:pt x="25" y="52"/>
                    <a:pt x="25" y="52"/>
                  </a:cubicBezTo>
                  <a:cubicBezTo>
                    <a:pt x="23" y="52"/>
                    <a:pt x="21" y="49"/>
                    <a:pt x="23" y="49"/>
                  </a:cubicBezTo>
                  <a:close/>
                </a:path>
              </a:pathLst>
            </a:custGeom>
            <a:grpFill/>
            <a:ln w="6350" cmpd="sng">
              <a:solidFill>
                <a:schemeClr val="bg1"/>
              </a:solidFill>
              <a:round/>
              <a:headEnd/>
              <a:tailEnd/>
            </a:ln>
          </p:spPr>
          <p:txBody>
            <a:bodyPr/>
            <a:lstStyle/>
            <a:p>
              <a:endParaRPr lang="en-GB"/>
            </a:p>
          </p:txBody>
        </p:sp>
        <p:sp>
          <p:nvSpPr>
            <p:cNvPr id="271" name="Freeform 219">
              <a:extLst>
                <a:ext uri="{FF2B5EF4-FFF2-40B4-BE49-F238E27FC236}">
                  <a16:creationId xmlns:a16="http://schemas.microsoft.com/office/drawing/2014/main" id="{95BE9829-495A-1B5B-9A7E-DF1362B78125}"/>
                </a:ext>
              </a:extLst>
            </p:cNvPr>
            <p:cNvSpPr>
              <a:spLocks noGrp="1" noRot="1" noMove="1" noResize="1" noEditPoints="1" noAdjustHandles="1" noChangeArrowheads="1" noChangeShapeType="1"/>
            </p:cNvSpPr>
            <p:nvPr/>
          </p:nvSpPr>
          <p:spPr bwMode="auto">
            <a:xfrm>
              <a:off x="8993939" y="5754496"/>
              <a:ext cx="118902" cy="72304"/>
            </a:xfrm>
            <a:custGeom>
              <a:avLst/>
              <a:gdLst/>
              <a:ahLst/>
              <a:cxnLst>
                <a:cxn ang="0">
                  <a:pos x="34" y="14"/>
                </a:cxn>
                <a:cxn ang="0">
                  <a:pos x="36" y="13"/>
                </a:cxn>
                <a:cxn ang="0">
                  <a:pos x="34" y="14"/>
                </a:cxn>
                <a:cxn ang="0">
                  <a:pos x="30" y="6"/>
                </a:cxn>
                <a:cxn ang="0">
                  <a:pos x="27" y="6"/>
                </a:cxn>
                <a:cxn ang="0">
                  <a:pos x="28" y="10"/>
                </a:cxn>
                <a:cxn ang="0">
                  <a:pos x="30" y="6"/>
                </a:cxn>
                <a:cxn ang="0">
                  <a:pos x="16" y="14"/>
                </a:cxn>
                <a:cxn ang="0">
                  <a:pos x="13" y="11"/>
                </a:cxn>
                <a:cxn ang="0">
                  <a:pos x="4" y="2"/>
                </a:cxn>
                <a:cxn ang="0">
                  <a:pos x="4" y="3"/>
                </a:cxn>
                <a:cxn ang="0">
                  <a:pos x="0" y="0"/>
                </a:cxn>
                <a:cxn ang="0">
                  <a:pos x="0" y="2"/>
                </a:cxn>
                <a:cxn ang="0">
                  <a:pos x="4" y="6"/>
                </a:cxn>
                <a:cxn ang="0">
                  <a:pos x="4" y="8"/>
                </a:cxn>
                <a:cxn ang="0">
                  <a:pos x="7" y="10"/>
                </a:cxn>
                <a:cxn ang="0">
                  <a:pos x="7" y="11"/>
                </a:cxn>
                <a:cxn ang="0">
                  <a:pos x="8" y="13"/>
                </a:cxn>
                <a:cxn ang="0">
                  <a:pos x="8" y="13"/>
                </a:cxn>
                <a:cxn ang="0">
                  <a:pos x="10" y="14"/>
                </a:cxn>
                <a:cxn ang="0">
                  <a:pos x="11" y="14"/>
                </a:cxn>
                <a:cxn ang="0">
                  <a:pos x="16" y="19"/>
                </a:cxn>
                <a:cxn ang="0">
                  <a:pos x="21" y="22"/>
                </a:cxn>
                <a:cxn ang="0">
                  <a:pos x="21" y="23"/>
                </a:cxn>
                <a:cxn ang="0">
                  <a:pos x="18" y="16"/>
                </a:cxn>
                <a:cxn ang="0">
                  <a:pos x="16" y="14"/>
                </a:cxn>
              </a:cxnLst>
              <a:rect l="0" t="0" r="r" b="b"/>
              <a:pathLst>
                <a:path w="38" h="23">
                  <a:moveTo>
                    <a:pt x="34" y="14"/>
                  </a:moveTo>
                  <a:cubicBezTo>
                    <a:pt x="33" y="13"/>
                    <a:pt x="34" y="11"/>
                    <a:pt x="36" y="13"/>
                  </a:cubicBezTo>
                  <a:cubicBezTo>
                    <a:pt x="38" y="16"/>
                    <a:pt x="34" y="16"/>
                    <a:pt x="34" y="14"/>
                  </a:cubicBezTo>
                  <a:close/>
                  <a:moveTo>
                    <a:pt x="30" y="6"/>
                  </a:moveTo>
                  <a:cubicBezTo>
                    <a:pt x="28" y="5"/>
                    <a:pt x="27" y="5"/>
                    <a:pt x="27" y="6"/>
                  </a:cubicBezTo>
                  <a:cubicBezTo>
                    <a:pt x="28" y="6"/>
                    <a:pt x="25" y="8"/>
                    <a:pt x="28" y="10"/>
                  </a:cubicBezTo>
                  <a:cubicBezTo>
                    <a:pt x="31" y="11"/>
                    <a:pt x="31" y="8"/>
                    <a:pt x="30" y="6"/>
                  </a:cubicBezTo>
                  <a:close/>
                  <a:moveTo>
                    <a:pt x="16" y="14"/>
                  </a:moveTo>
                  <a:cubicBezTo>
                    <a:pt x="13" y="11"/>
                    <a:pt x="13" y="11"/>
                    <a:pt x="13" y="11"/>
                  </a:cubicBezTo>
                  <a:cubicBezTo>
                    <a:pt x="13" y="8"/>
                    <a:pt x="5" y="3"/>
                    <a:pt x="4" y="2"/>
                  </a:cubicBezTo>
                  <a:cubicBezTo>
                    <a:pt x="4" y="3"/>
                    <a:pt x="4" y="3"/>
                    <a:pt x="4" y="3"/>
                  </a:cubicBezTo>
                  <a:cubicBezTo>
                    <a:pt x="2" y="3"/>
                    <a:pt x="2" y="0"/>
                    <a:pt x="0" y="0"/>
                  </a:cubicBezTo>
                  <a:cubicBezTo>
                    <a:pt x="0" y="2"/>
                    <a:pt x="0" y="2"/>
                    <a:pt x="0" y="2"/>
                  </a:cubicBezTo>
                  <a:cubicBezTo>
                    <a:pt x="4" y="6"/>
                    <a:pt x="4" y="6"/>
                    <a:pt x="4" y="6"/>
                  </a:cubicBezTo>
                  <a:cubicBezTo>
                    <a:pt x="4" y="8"/>
                    <a:pt x="4" y="8"/>
                    <a:pt x="4" y="8"/>
                  </a:cubicBezTo>
                  <a:cubicBezTo>
                    <a:pt x="7" y="10"/>
                    <a:pt x="7" y="10"/>
                    <a:pt x="7" y="10"/>
                  </a:cubicBezTo>
                  <a:cubicBezTo>
                    <a:pt x="7" y="11"/>
                    <a:pt x="7" y="11"/>
                    <a:pt x="7" y="11"/>
                  </a:cubicBezTo>
                  <a:cubicBezTo>
                    <a:pt x="8" y="13"/>
                    <a:pt x="8" y="13"/>
                    <a:pt x="8" y="13"/>
                  </a:cubicBezTo>
                  <a:cubicBezTo>
                    <a:pt x="8" y="13"/>
                    <a:pt x="8" y="13"/>
                    <a:pt x="8" y="13"/>
                  </a:cubicBezTo>
                  <a:cubicBezTo>
                    <a:pt x="10" y="14"/>
                    <a:pt x="10" y="14"/>
                    <a:pt x="10" y="14"/>
                  </a:cubicBezTo>
                  <a:cubicBezTo>
                    <a:pt x="10" y="14"/>
                    <a:pt x="10" y="14"/>
                    <a:pt x="11" y="14"/>
                  </a:cubicBezTo>
                  <a:cubicBezTo>
                    <a:pt x="11" y="16"/>
                    <a:pt x="14" y="17"/>
                    <a:pt x="16" y="19"/>
                  </a:cubicBezTo>
                  <a:cubicBezTo>
                    <a:pt x="21" y="22"/>
                    <a:pt x="21" y="22"/>
                    <a:pt x="21" y="22"/>
                  </a:cubicBezTo>
                  <a:cubicBezTo>
                    <a:pt x="21" y="23"/>
                    <a:pt x="21" y="23"/>
                    <a:pt x="21" y="23"/>
                  </a:cubicBezTo>
                  <a:cubicBezTo>
                    <a:pt x="27" y="20"/>
                    <a:pt x="27" y="23"/>
                    <a:pt x="18" y="16"/>
                  </a:cubicBezTo>
                  <a:cubicBezTo>
                    <a:pt x="18" y="14"/>
                    <a:pt x="16" y="13"/>
                    <a:pt x="16" y="14"/>
                  </a:cubicBezTo>
                  <a:close/>
                </a:path>
              </a:pathLst>
            </a:custGeom>
            <a:grpFill/>
            <a:ln w="6350" cmpd="sng">
              <a:solidFill>
                <a:schemeClr val="bg1"/>
              </a:solidFill>
              <a:round/>
              <a:headEnd/>
              <a:tailEnd/>
            </a:ln>
          </p:spPr>
          <p:txBody>
            <a:bodyPr/>
            <a:lstStyle/>
            <a:p>
              <a:endParaRPr lang="en-GB"/>
            </a:p>
          </p:txBody>
        </p:sp>
        <p:sp>
          <p:nvSpPr>
            <p:cNvPr id="272" name="Freeform 220">
              <a:extLst>
                <a:ext uri="{FF2B5EF4-FFF2-40B4-BE49-F238E27FC236}">
                  <a16:creationId xmlns:a16="http://schemas.microsoft.com/office/drawing/2014/main" id="{88142D06-579E-A333-3187-8EFB579F9BDF}"/>
                </a:ext>
              </a:extLst>
            </p:cNvPr>
            <p:cNvSpPr>
              <a:spLocks noGrp="1" noRot="1" noMove="1" noResize="1" noEditPoints="1" noAdjustHandles="1" noChangeArrowheads="1" noChangeShapeType="1"/>
            </p:cNvSpPr>
            <p:nvPr/>
          </p:nvSpPr>
          <p:spPr bwMode="auto">
            <a:xfrm>
              <a:off x="7427327" y="4925412"/>
              <a:ext cx="102834" cy="178350"/>
            </a:xfrm>
            <a:custGeom>
              <a:avLst/>
              <a:gdLst/>
              <a:ahLst/>
              <a:cxnLst>
                <a:cxn ang="0">
                  <a:pos x="15" y="7"/>
                </a:cxn>
                <a:cxn ang="0">
                  <a:pos x="18" y="8"/>
                </a:cxn>
                <a:cxn ang="0">
                  <a:pos x="26" y="19"/>
                </a:cxn>
                <a:cxn ang="0">
                  <a:pos x="26" y="27"/>
                </a:cxn>
                <a:cxn ang="0">
                  <a:pos x="26" y="32"/>
                </a:cxn>
                <a:cxn ang="0">
                  <a:pos x="27" y="41"/>
                </a:cxn>
                <a:cxn ang="0">
                  <a:pos x="32" y="49"/>
                </a:cxn>
                <a:cxn ang="0">
                  <a:pos x="32" y="54"/>
                </a:cxn>
                <a:cxn ang="0">
                  <a:pos x="30" y="52"/>
                </a:cxn>
                <a:cxn ang="0">
                  <a:pos x="29" y="54"/>
                </a:cxn>
                <a:cxn ang="0">
                  <a:pos x="26" y="54"/>
                </a:cxn>
                <a:cxn ang="0">
                  <a:pos x="17" y="47"/>
                </a:cxn>
                <a:cxn ang="0">
                  <a:pos x="9" y="38"/>
                </a:cxn>
                <a:cxn ang="0">
                  <a:pos x="5" y="28"/>
                </a:cxn>
                <a:cxn ang="0">
                  <a:pos x="3" y="24"/>
                </a:cxn>
                <a:cxn ang="0">
                  <a:pos x="2" y="16"/>
                </a:cxn>
                <a:cxn ang="0">
                  <a:pos x="0" y="3"/>
                </a:cxn>
                <a:cxn ang="0">
                  <a:pos x="2" y="2"/>
                </a:cxn>
                <a:cxn ang="0">
                  <a:pos x="5" y="5"/>
                </a:cxn>
                <a:cxn ang="0">
                  <a:pos x="8" y="7"/>
                </a:cxn>
                <a:cxn ang="0">
                  <a:pos x="8" y="11"/>
                </a:cxn>
                <a:cxn ang="0">
                  <a:pos x="12" y="10"/>
                </a:cxn>
                <a:cxn ang="0">
                  <a:pos x="15" y="7"/>
                </a:cxn>
              </a:cxnLst>
              <a:rect l="0" t="0" r="r" b="b"/>
              <a:pathLst>
                <a:path w="33" h="57">
                  <a:moveTo>
                    <a:pt x="15" y="7"/>
                  </a:moveTo>
                  <a:cubicBezTo>
                    <a:pt x="17" y="7"/>
                    <a:pt x="17" y="5"/>
                    <a:pt x="18" y="8"/>
                  </a:cubicBezTo>
                  <a:cubicBezTo>
                    <a:pt x="18" y="11"/>
                    <a:pt x="24" y="14"/>
                    <a:pt x="26" y="19"/>
                  </a:cubicBezTo>
                  <a:cubicBezTo>
                    <a:pt x="27" y="24"/>
                    <a:pt x="26" y="27"/>
                    <a:pt x="26" y="27"/>
                  </a:cubicBezTo>
                  <a:cubicBezTo>
                    <a:pt x="26" y="28"/>
                    <a:pt x="24" y="30"/>
                    <a:pt x="26" y="32"/>
                  </a:cubicBezTo>
                  <a:cubicBezTo>
                    <a:pt x="27" y="33"/>
                    <a:pt x="23" y="38"/>
                    <a:pt x="27" y="41"/>
                  </a:cubicBezTo>
                  <a:cubicBezTo>
                    <a:pt x="30" y="44"/>
                    <a:pt x="29" y="47"/>
                    <a:pt x="32" y="49"/>
                  </a:cubicBezTo>
                  <a:cubicBezTo>
                    <a:pt x="32" y="50"/>
                    <a:pt x="33" y="55"/>
                    <a:pt x="32" y="54"/>
                  </a:cubicBezTo>
                  <a:cubicBezTo>
                    <a:pt x="30" y="54"/>
                    <a:pt x="32" y="54"/>
                    <a:pt x="30" y="52"/>
                  </a:cubicBezTo>
                  <a:cubicBezTo>
                    <a:pt x="29" y="52"/>
                    <a:pt x="30" y="54"/>
                    <a:pt x="29" y="54"/>
                  </a:cubicBezTo>
                  <a:cubicBezTo>
                    <a:pt x="26" y="52"/>
                    <a:pt x="27" y="57"/>
                    <a:pt x="26" y="54"/>
                  </a:cubicBezTo>
                  <a:cubicBezTo>
                    <a:pt x="24" y="50"/>
                    <a:pt x="23" y="54"/>
                    <a:pt x="17" y="47"/>
                  </a:cubicBezTo>
                  <a:cubicBezTo>
                    <a:pt x="9" y="39"/>
                    <a:pt x="8" y="41"/>
                    <a:pt x="9" y="38"/>
                  </a:cubicBezTo>
                  <a:cubicBezTo>
                    <a:pt x="11" y="35"/>
                    <a:pt x="3" y="30"/>
                    <a:pt x="5" y="28"/>
                  </a:cubicBezTo>
                  <a:cubicBezTo>
                    <a:pt x="5" y="27"/>
                    <a:pt x="3" y="28"/>
                    <a:pt x="3" y="24"/>
                  </a:cubicBezTo>
                  <a:cubicBezTo>
                    <a:pt x="3" y="17"/>
                    <a:pt x="0" y="19"/>
                    <a:pt x="2" y="16"/>
                  </a:cubicBezTo>
                  <a:cubicBezTo>
                    <a:pt x="2" y="14"/>
                    <a:pt x="3" y="8"/>
                    <a:pt x="0" y="3"/>
                  </a:cubicBezTo>
                  <a:cubicBezTo>
                    <a:pt x="0" y="0"/>
                    <a:pt x="0" y="0"/>
                    <a:pt x="2" y="2"/>
                  </a:cubicBezTo>
                  <a:cubicBezTo>
                    <a:pt x="3" y="3"/>
                    <a:pt x="5" y="2"/>
                    <a:pt x="5" y="5"/>
                  </a:cubicBezTo>
                  <a:cubicBezTo>
                    <a:pt x="6" y="7"/>
                    <a:pt x="8" y="3"/>
                    <a:pt x="8" y="7"/>
                  </a:cubicBezTo>
                  <a:cubicBezTo>
                    <a:pt x="8" y="8"/>
                    <a:pt x="6" y="10"/>
                    <a:pt x="8" y="11"/>
                  </a:cubicBezTo>
                  <a:cubicBezTo>
                    <a:pt x="9" y="13"/>
                    <a:pt x="9" y="7"/>
                    <a:pt x="12" y="10"/>
                  </a:cubicBezTo>
                  <a:cubicBezTo>
                    <a:pt x="14" y="11"/>
                    <a:pt x="14" y="11"/>
                    <a:pt x="15" y="7"/>
                  </a:cubicBezTo>
                </a:path>
              </a:pathLst>
            </a:custGeom>
            <a:grpFill/>
            <a:ln w="6350" cmpd="sng">
              <a:solidFill>
                <a:schemeClr val="bg1"/>
              </a:solidFill>
              <a:round/>
              <a:headEnd/>
              <a:tailEnd/>
            </a:ln>
          </p:spPr>
          <p:txBody>
            <a:bodyPr/>
            <a:lstStyle/>
            <a:p>
              <a:endParaRPr lang="en-GB"/>
            </a:p>
          </p:txBody>
        </p:sp>
        <p:sp>
          <p:nvSpPr>
            <p:cNvPr id="273" name="Freeform 221">
              <a:extLst>
                <a:ext uri="{FF2B5EF4-FFF2-40B4-BE49-F238E27FC236}">
                  <a16:creationId xmlns:a16="http://schemas.microsoft.com/office/drawing/2014/main" id="{2A963F91-BC36-1CB1-DFFD-F6854F613133}"/>
                </a:ext>
              </a:extLst>
            </p:cNvPr>
            <p:cNvSpPr>
              <a:spLocks noGrp="1" noRot="1" noMove="1" noResize="1" noEditPoints="1" noAdjustHandles="1" noChangeArrowheads="1" noChangeShapeType="1"/>
            </p:cNvSpPr>
            <p:nvPr/>
          </p:nvSpPr>
          <p:spPr bwMode="auto">
            <a:xfrm>
              <a:off x="7510880" y="5090908"/>
              <a:ext cx="9641" cy="12854"/>
            </a:xfrm>
            <a:custGeom>
              <a:avLst/>
              <a:gdLst/>
              <a:ahLst/>
              <a:cxnLst>
                <a:cxn ang="0">
                  <a:pos x="0" y="2"/>
                </a:cxn>
                <a:cxn ang="0">
                  <a:pos x="3" y="0"/>
                </a:cxn>
                <a:cxn ang="0">
                  <a:pos x="0" y="2"/>
                </a:cxn>
              </a:cxnLst>
              <a:rect l="0" t="0" r="r" b="b"/>
              <a:pathLst>
                <a:path w="3" h="4">
                  <a:moveTo>
                    <a:pt x="0" y="2"/>
                  </a:moveTo>
                  <a:cubicBezTo>
                    <a:pt x="0" y="0"/>
                    <a:pt x="3" y="0"/>
                    <a:pt x="3" y="0"/>
                  </a:cubicBezTo>
                  <a:cubicBezTo>
                    <a:pt x="3" y="2"/>
                    <a:pt x="2" y="4"/>
                    <a:pt x="0" y="2"/>
                  </a:cubicBezTo>
                </a:path>
              </a:pathLst>
            </a:custGeom>
            <a:grpFill/>
            <a:ln w="6350" cmpd="sng">
              <a:solidFill>
                <a:schemeClr val="bg1"/>
              </a:solidFill>
              <a:round/>
              <a:headEnd/>
              <a:tailEnd/>
            </a:ln>
          </p:spPr>
          <p:txBody>
            <a:bodyPr/>
            <a:lstStyle/>
            <a:p>
              <a:endParaRPr lang="en-GB"/>
            </a:p>
          </p:txBody>
        </p:sp>
        <p:sp>
          <p:nvSpPr>
            <p:cNvPr id="274" name="Freeform 222">
              <a:extLst>
                <a:ext uri="{FF2B5EF4-FFF2-40B4-BE49-F238E27FC236}">
                  <a16:creationId xmlns:a16="http://schemas.microsoft.com/office/drawing/2014/main" id="{9361DEA0-88A1-B533-9D58-EFA061A8A832}"/>
                </a:ext>
              </a:extLst>
            </p:cNvPr>
            <p:cNvSpPr>
              <a:spLocks noGrp="1" noRot="1" noMove="1" noResize="1" noEditPoints="1" noAdjustHandles="1" noChangeArrowheads="1" noChangeShapeType="1"/>
            </p:cNvSpPr>
            <p:nvPr/>
          </p:nvSpPr>
          <p:spPr bwMode="auto">
            <a:xfrm>
              <a:off x="7298784" y="4957547"/>
              <a:ext cx="1115107" cy="510947"/>
            </a:xfrm>
            <a:custGeom>
              <a:avLst/>
              <a:gdLst/>
              <a:ahLst/>
              <a:cxnLst>
                <a:cxn ang="0">
                  <a:pos x="306" y="91"/>
                </a:cxn>
                <a:cxn ang="0">
                  <a:pos x="288" y="67"/>
                </a:cxn>
                <a:cxn ang="0">
                  <a:pos x="341" y="73"/>
                </a:cxn>
                <a:cxn ang="0">
                  <a:pos x="157" y="37"/>
                </a:cxn>
                <a:cxn ang="0">
                  <a:pos x="115" y="40"/>
                </a:cxn>
                <a:cxn ang="0">
                  <a:pos x="121" y="87"/>
                </a:cxn>
                <a:cxn ang="0">
                  <a:pos x="167" y="87"/>
                </a:cxn>
                <a:cxn ang="0">
                  <a:pos x="179" y="29"/>
                </a:cxn>
                <a:cxn ang="0">
                  <a:pos x="24" y="35"/>
                </a:cxn>
                <a:cxn ang="0">
                  <a:pos x="71" y="112"/>
                </a:cxn>
                <a:cxn ang="0">
                  <a:pos x="77" y="80"/>
                </a:cxn>
                <a:cxn ang="0">
                  <a:pos x="45" y="37"/>
                </a:cxn>
                <a:cxn ang="0">
                  <a:pos x="4" y="1"/>
                </a:cxn>
                <a:cxn ang="0">
                  <a:pos x="138" y="140"/>
                </a:cxn>
                <a:cxn ang="0">
                  <a:pos x="128" y="122"/>
                </a:cxn>
                <a:cxn ang="0">
                  <a:pos x="85" y="121"/>
                </a:cxn>
                <a:cxn ang="0">
                  <a:pos x="347" y="129"/>
                </a:cxn>
                <a:cxn ang="0">
                  <a:pos x="161" y="124"/>
                </a:cxn>
                <a:cxn ang="0">
                  <a:pos x="166" y="143"/>
                </a:cxn>
                <a:cxn ang="0">
                  <a:pos x="189" y="144"/>
                </a:cxn>
                <a:cxn ang="0">
                  <a:pos x="181" y="141"/>
                </a:cxn>
                <a:cxn ang="0">
                  <a:pos x="195" y="140"/>
                </a:cxn>
                <a:cxn ang="0">
                  <a:pos x="208" y="144"/>
                </a:cxn>
                <a:cxn ang="0">
                  <a:pos x="210" y="141"/>
                </a:cxn>
                <a:cxn ang="0">
                  <a:pos x="222" y="141"/>
                </a:cxn>
                <a:cxn ang="0">
                  <a:pos x="228" y="138"/>
                </a:cxn>
                <a:cxn ang="0">
                  <a:pos x="236" y="136"/>
                </a:cxn>
                <a:cxn ang="0">
                  <a:pos x="195" y="149"/>
                </a:cxn>
                <a:cxn ang="0">
                  <a:pos x="240" y="149"/>
                </a:cxn>
                <a:cxn ang="0">
                  <a:pos x="230" y="149"/>
                </a:cxn>
                <a:cxn ang="0">
                  <a:pos x="205" y="88"/>
                </a:cxn>
                <a:cxn ang="0">
                  <a:pos x="221" y="63"/>
                </a:cxn>
                <a:cxn ang="0">
                  <a:pos x="231" y="48"/>
                </a:cxn>
                <a:cxn ang="0">
                  <a:pos x="193" y="73"/>
                </a:cxn>
                <a:cxn ang="0">
                  <a:pos x="246" y="88"/>
                </a:cxn>
                <a:cxn ang="0">
                  <a:pos x="260" y="90"/>
                </a:cxn>
                <a:cxn ang="0">
                  <a:pos x="262" y="71"/>
                </a:cxn>
                <a:cxn ang="0">
                  <a:pos x="285" y="70"/>
                </a:cxn>
                <a:cxn ang="0">
                  <a:pos x="260" y="54"/>
                </a:cxn>
                <a:cxn ang="0">
                  <a:pos x="257" y="48"/>
                </a:cxn>
                <a:cxn ang="0">
                  <a:pos x="213" y="107"/>
                </a:cxn>
                <a:cxn ang="0">
                  <a:pos x="224" y="101"/>
                </a:cxn>
                <a:cxn ang="0">
                  <a:pos x="225" y="70"/>
                </a:cxn>
                <a:cxn ang="0">
                  <a:pos x="312" y="119"/>
                </a:cxn>
                <a:cxn ang="0">
                  <a:pos x="100" y="88"/>
                </a:cxn>
                <a:cxn ang="0">
                  <a:pos x="90" y="82"/>
                </a:cxn>
                <a:cxn ang="0">
                  <a:pos x="12" y="34"/>
                </a:cxn>
                <a:cxn ang="0">
                  <a:pos x="29" y="67"/>
                </a:cxn>
                <a:cxn ang="0">
                  <a:pos x="74" y="60"/>
                </a:cxn>
                <a:cxn ang="0">
                  <a:pos x="67" y="48"/>
                </a:cxn>
                <a:cxn ang="0">
                  <a:pos x="58" y="43"/>
                </a:cxn>
                <a:cxn ang="0">
                  <a:pos x="62" y="48"/>
                </a:cxn>
                <a:cxn ang="0">
                  <a:pos x="326" y="74"/>
                </a:cxn>
                <a:cxn ang="0">
                  <a:pos x="275" y="135"/>
                </a:cxn>
                <a:cxn ang="0">
                  <a:pos x="260" y="138"/>
                </a:cxn>
                <a:cxn ang="0">
                  <a:pos x="312" y="115"/>
                </a:cxn>
                <a:cxn ang="0">
                  <a:pos x="245" y="76"/>
                </a:cxn>
                <a:cxn ang="0">
                  <a:pos x="265" y="91"/>
                </a:cxn>
                <a:cxn ang="0">
                  <a:pos x="74" y="45"/>
                </a:cxn>
              </a:cxnLst>
              <a:rect l="0" t="0" r="r" b="b"/>
              <a:pathLst>
                <a:path w="358" h="164">
                  <a:moveTo>
                    <a:pt x="358" y="138"/>
                  </a:moveTo>
                  <a:cubicBezTo>
                    <a:pt x="353" y="136"/>
                    <a:pt x="352" y="138"/>
                    <a:pt x="350" y="136"/>
                  </a:cubicBezTo>
                  <a:cubicBezTo>
                    <a:pt x="350" y="135"/>
                    <a:pt x="345" y="140"/>
                    <a:pt x="349" y="133"/>
                  </a:cubicBezTo>
                  <a:cubicBezTo>
                    <a:pt x="352" y="129"/>
                    <a:pt x="345" y="130"/>
                    <a:pt x="345" y="125"/>
                  </a:cubicBezTo>
                  <a:cubicBezTo>
                    <a:pt x="344" y="122"/>
                    <a:pt x="349" y="125"/>
                    <a:pt x="345" y="121"/>
                  </a:cubicBezTo>
                  <a:cubicBezTo>
                    <a:pt x="342" y="118"/>
                    <a:pt x="341" y="110"/>
                    <a:pt x="338" y="107"/>
                  </a:cubicBezTo>
                  <a:cubicBezTo>
                    <a:pt x="333" y="104"/>
                    <a:pt x="330" y="105"/>
                    <a:pt x="327" y="102"/>
                  </a:cubicBezTo>
                  <a:cubicBezTo>
                    <a:pt x="321" y="99"/>
                    <a:pt x="320" y="102"/>
                    <a:pt x="313" y="97"/>
                  </a:cubicBezTo>
                  <a:cubicBezTo>
                    <a:pt x="309" y="93"/>
                    <a:pt x="306" y="94"/>
                    <a:pt x="306" y="91"/>
                  </a:cubicBezTo>
                  <a:cubicBezTo>
                    <a:pt x="307" y="85"/>
                    <a:pt x="306" y="85"/>
                    <a:pt x="304" y="93"/>
                  </a:cubicBezTo>
                  <a:cubicBezTo>
                    <a:pt x="304" y="97"/>
                    <a:pt x="300" y="97"/>
                    <a:pt x="298" y="94"/>
                  </a:cubicBezTo>
                  <a:cubicBezTo>
                    <a:pt x="297" y="91"/>
                    <a:pt x="303" y="93"/>
                    <a:pt x="298" y="88"/>
                  </a:cubicBezTo>
                  <a:cubicBezTo>
                    <a:pt x="294" y="85"/>
                    <a:pt x="294" y="87"/>
                    <a:pt x="292" y="85"/>
                  </a:cubicBezTo>
                  <a:cubicBezTo>
                    <a:pt x="292" y="80"/>
                    <a:pt x="300" y="87"/>
                    <a:pt x="301" y="82"/>
                  </a:cubicBezTo>
                  <a:cubicBezTo>
                    <a:pt x="301" y="79"/>
                    <a:pt x="307" y="84"/>
                    <a:pt x="307" y="80"/>
                  </a:cubicBezTo>
                  <a:cubicBezTo>
                    <a:pt x="307" y="76"/>
                    <a:pt x="295" y="82"/>
                    <a:pt x="294" y="77"/>
                  </a:cubicBezTo>
                  <a:cubicBezTo>
                    <a:pt x="291" y="73"/>
                    <a:pt x="291" y="71"/>
                    <a:pt x="288" y="71"/>
                  </a:cubicBezTo>
                  <a:cubicBezTo>
                    <a:pt x="281" y="71"/>
                    <a:pt x="288" y="68"/>
                    <a:pt x="288" y="67"/>
                  </a:cubicBezTo>
                  <a:cubicBezTo>
                    <a:pt x="286" y="63"/>
                    <a:pt x="289" y="65"/>
                    <a:pt x="292" y="63"/>
                  </a:cubicBezTo>
                  <a:cubicBezTo>
                    <a:pt x="294" y="63"/>
                    <a:pt x="294" y="57"/>
                    <a:pt x="301" y="62"/>
                  </a:cubicBezTo>
                  <a:cubicBezTo>
                    <a:pt x="309" y="67"/>
                    <a:pt x="309" y="62"/>
                    <a:pt x="310" y="67"/>
                  </a:cubicBezTo>
                  <a:cubicBezTo>
                    <a:pt x="312" y="73"/>
                    <a:pt x="309" y="73"/>
                    <a:pt x="310" y="80"/>
                  </a:cubicBezTo>
                  <a:cubicBezTo>
                    <a:pt x="313" y="87"/>
                    <a:pt x="312" y="79"/>
                    <a:pt x="313" y="80"/>
                  </a:cubicBezTo>
                  <a:cubicBezTo>
                    <a:pt x="315" y="84"/>
                    <a:pt x="313" y="88"/>
                    <a:pt x="318" y="90"/>
                  </a:cubicBezTo>
                  <a:cubicBezTo>
                    <a:pt x="321" y="91"/>
                    <a:pt x="327" y="77"/>
                    <a:pt x="329" y="79"/>
                  </a:cubicBezTo>
                  <a:cubicBezTo>
                    <a:pt x="330" y="80"/>
                    <a:pt x="335" y="77"/>
                    <a:pt x="335" y="76"/>
                  </a:cubicBezTo>
                  <a:cubicBezTo>
                    <a:pt x="333" y="74"/>
                    <a:pt x="338" y="71"/>
                    <a:pt x="341" y="73"/>
                  </a:cubicBezTo>
                  <a:cubicBezTo>
                    <a:pt x="344" y="74"/>
                    <a:pt x="353" y="80"/>
                    <a:pt x="358" y="80"/>
                  </a:cubicBezTo>
                  <a:cubicBezTo>
                    <a:pt x="358" y="138"/>
                    <a:pt x="358" y="138"/>
                    <a:pt x="358" y="138"/>
                  </a:cubicBezTo>
                  <a:close/>
                  <a:moveTo>
                    <a:pt x="178" y="17"/>
                  </a:moveTo>
                  <a:cubicBezTo>
                    <a:pt x="175" y="14"/>
                    <a:pt x="176" y="15"/>
                    <a:pt x="173" y="15"/>
                  </a:cubicBezTo>
                  <a:cubicBezTo>
                    <a:pt x="169" y="15"/>
                    <a:pt x="166" y="14"/>
                    <a:pt x="164" y="17"/>
                  </a:cubicBezTo>
                  <a:cubicBezTo>
                    <a:pt x="163" y="20"/>
                    <a:pt x="163" y="23"/>
                    <a:pt x="163" y="26"/>
                  </a:cubicBezTo>
                  <a:cubicBezTo>
                    <a:pt x="163" y="29"/>
                    <a:pt x="160" y="26"/>
                    <a:pt x="160" y="29"/>
                  </a:cubicBezTo>
                  <a:cubicBezTo>
                    <a:pt x="158" y="32"/>
                    <a:pt x="158" y="32"/>
                    <a:pt x="160" y="32"/>
                  </a:cubicBezTo>
                  <a:cubicBezTo>
                    <a:pt x="161" y="34"/>
                    <a:pt x="157" y="34"/>
                    <a:pt x="157" y="37"/>
                  </a:cubicBezTo>
                  <a:cubicBezTo>
                    <a:pt x="157" y="39"/>
                    <a:pt x="157" y="40"/>
                    <a:pt x="155" y="42"/>
                  </a:cubicBezTo>
                  <a:cubicBezTo>
                    <a:pt x="155" y="45"/>
                    <a:pt x="150" y="42"/>
                    <a:pt x="149" y="45"/>
                  </a:cubicBezTo>
                  <a:cubicBezTo>
                    <a:pt x="147" y="46"/>
                    <a:pt x="144" y="45"/>
                    <a:pt x="143" y="43"/>
                  </a:cubicBezTo>
                  <a:cubicBezTo>
                    <a:pt x="141" y="43"/>
                    <a:pt x="144" y="42"/>
                    <a:pt x="140" y="42"/>
                  </a:cubicBezTo>
                  <a:cubicBezTo>
                    <a:pt x="134" y="42"/>
                    <a:pt x="137" y="46"/>
                    <a:pt x="135" y="46"/>
                  </a:cubicBezTo>
                  <a:cubicBezTo>
                    <a:pt x="132" y="46"/>
                    <a:pt x="134" y="49"/>
                    <a:pt x="129" y="48"/>
                  </a:cubicBezTo>
                  <a:cubicBezTo>
                    <a:pt x="125" y="46"/>
                    <a:pt x="125" y="51"/>
                    <a:pt x="121" y="48"/>
                  </a:cubicBezTo>
                  <a:cubicBezTo>
                    <a:pt x="120" y="46"/>
                    <a:pt x="118" y="43"/>
                    <a:pt x="117" y="43"/>
                  </a:cubicBezTo>
                  <a:cubicBezTo>
                    <a:pt x="115" y="43"/>
                    <a:pt x="117" y="42"/>
                    <a:pt x="115" y="40"/>
                  </a:cubicBezTo>
                  <a:cubicBezTo>
                    <a:pt x="114" y="40"/>
                    <a:pt x="115" y="37"/>
                    <a:pt x="115" y="37"/>
                  </a:cubicBezTo>
                  <a:cubicBezTo>
                    <a:pt x="112" y="37"/>
                    <a:pt x="112" y="40"/>
                    <a:pt x="112" y="42"/>
                  </a:cubicBezTo>
                  <a:cubicBezTo>
                    <a:pt x="109" y="45"/>
                    <a:pt x="108" y="54"/>
                    <a:pt x="111" y="56"/>
                  </a:cubicBezTo>
                  <a:cubicBezTo>
                    <a:pt x="114" y="57"/>
                    <a:pt x="109" y="59"/>
                    <a:pt x="112" y="62"/>
                  </a:cubicBezTo>
                  <a:cubicBezTo>
                    <a:pt x="115" y="65"/>
                    <a:pt x="111" y="65"/>
                    <a:pt x="114" y="65"/>
                  </a:cubicBezTo>
                  <a:cubicBezTo>
                    <a:pt x="117" y="67"/>
                    <a:pt x="112" y="68"/>
                    <a:pt x="114" y="70"/>
                  </a:cubicBezTo>
                  <a:cubicBezTo>
                    <a:pt x="115" y="71"/>
                    <a:pt x="117" y="67"/>
                    <a:pt x="118" y="70"/>
                  </a:cubicBezTo>
                  <a:cubicBezTo>
                    <a:pt x="120" y="73"/>
                    <a:pt x="117" y="73"/>
                    <a:pt x="118" y="77"/>
                  </a:cubicBezTo>
                  <a:cubicBezTo>
                    <a:pt x="123" y="88"/>
                    <a:pt x="118" y="87"/>
                    <a:pt x="121" y="87"/>
                  </a:cubicBezTo>
                  <a:cubicBezTo>
                    <a:pt x="125" y="87"/>
                    <a:pt x="126" y="88"/>
                    <a:pt x="128" y="87"/>
                  </a:cubicBezTo>
                  <a:cubicBezTo>
                    <a:pt x="129" y="84"/>
                    <a:pt x="134" y="87"/>
                    <a:pt x="132" y="90"/>
                  </a:cubicBezTo>
                  <a:cubicBezTo>
                    <a:pt x="132" y="93"/>
                    <a:pt x="134" y="91"/>
                    <a:pt x="135" y="90"/>
                  </a:cubicBezTo>
                  <a:cubicBezTo>
                    <a:pt x="137" y="88"/>
                    <a:pt x="140" y="91"/>
                    <a:pt x="141" y="88"/>
                  </a:cubicBezTo>
                  <a:cubicBezTo>
                    <a:pt x="143" y="85"/>
                    <a:pt x="144" y="90"/>
                    <a:pt x="146" y="88"/>
                  </a:cubicBezTo>
                  <a:cubicBezTo>
                    <a:pt x="147" y="88"/>
                    <a:pt x="146" y="91"/>
                    <a:pt x="149" y="90"/>
                  </a:cubicBezTo>
                  <a:cubicBezTo>
                    <a:pt x="153" y="88"/>
                    <a:pt x="155" y="93"/>
                    <a:pt x="155" y="96"/>
                  </a:cubicBezTo>
                  <a:cubicBezTo>
                    <a:pt x="153" y="101"/>
                    <a:pt x="161" y="94"/>
                    <a:pt x="164" y="93"/>
                  </a:cubicBezTo>
                  <a:cubicBezTo>
                    <a:pt x="166" y="93"/>
                    <a:pt x="167" y="88"/>
                    <a:pt x="167" y="87"/>
                  </a:cubicBezTo>
                  <a:cubicBezTo>
                    <a:pt x="167" y="85"/>
                    <a:pt x="169" y="87"/>
                    <a:pt x="169" y="84"/>
                  </a:cubicBezTo>
                  <a:cubicBezTo>
                    <a:pt x="169" y="80"/>
                    <a:pt x="172" y="84"/>
                    <a:pt x="170" y="77"/>
                  </a:cubicBezTo>
                  <a:cubicBezTo>
                    <a:pt x="169" y="71"/>
                    <a:pt x="173" y="71"/>
                    <a:pt x="175" y="68"/>
                  </a:cubicBezTo>
                  <a:cubicBezTo>
                    <a:pt x="176" y="65"/>
                    <a:pt x="179" y="68"/>
                    <a:pt x="179" y="62"/>
                  </a:cubicBezTo>
                  <a:cubicBezTo>
                    <a:pt x="178" y="56"/>
                    <a:pt x="179" y="51"/>
                    <a:pt x="181" y="49"/>
                  </a:cubicBezTo>
                  <a:cubicBezTo>
                    <a:pt x="182" y="48"/>
                    <a:pt x="181" y="46"/>
                    <a:pt x="184" y="48"/>
                  </a:cubicBezTo>
                  <a:cubicBezTo>
                    <a:pt x="185" y="51"/>
                    <a:pt x="190" y="49"/>
                    <a:pt x="190" y="48"/>
                  </a:cubicBezTo>
                  <a:cubicBezTo>
                    <a:pt x="190" y="46"/>
                    <a:pt x="179" y="40"/>
                    <a:pt x="181" y="37"/>
                  </a:cubicBezTo>
                  <a:cubicBezTo>
                    <a:pt x="184" y="34"/>
                    <a:pt x="181" y="34"/>
                    <a:pt x="179" y="29"/>
                  </a:cubicBezTo>
                  <a:cubicBezTo>
                    <a:pt x="179" y="26"/>
                    <a:pt x="176" y="28"/>
                    <a:pt x="176" y="25"/>
                  </a:cubicBezTo>
                  <a:cubicBezTo>
                    <a:pt x="178" y="20"/>
                    <a:pt x="181" y="23"/>
                    <a:pt x="181" y="21"/>
                  </a:cubicBezTo>
                  <a:cubicBezTo>
                    <a:pt x="181" y="21"/>
                    <a:pt x="179" y="20"/>
                    <a:pt x="178" y="18"/>
                  </a:cubicBezTo>
                  <a:cubicBezTo>
                    <a:pt x="178" y="17"/>
                    <a:pt x="178" y="18"/>
                    <a:pt x="178" y="17"/>
                  </a:cubicBezTo>
                  <a:close/>
                  <a:moveTo>
                    <a:pt x="4" y="12"/>
                  </a:moveTo>
                  <a:cubicBezTo>
                    <a:pt x="7" y="17"/>
                    <a:pt x="7" y="15"/>
                    <a:pt x="10" y="18"/>
                  </a:cubicBezTo>
                  <a:cubicBezTo>
                    <a:pt x="12" y="23"/>
                    <a:pt x="12" y="18"/>
                    <a:pt x="16" y="23"/>
                  </a:cubicBezTo>
                  <a:cubicBezTo>
                    <a:pt x="19" y="29"/>
                    <a:pt x="15" y="26"/>
                    <a:pt x="19" y="29"/>
                  </a:cubicBezTo>
                  <a:cubicBezTo>
                    <a:pt x="22" y="31"/>
                    <a:pt x="18" y="32"/>
                    <a:pt x="24" y="35"/>
                  </a:cubicBezTo>
                  <a:cubicBezTo>
                    <a:pt x="27" y="37"/>
                    <a:pt x="30" y="40"/>
                    <a:pt x="30" y="42"/>
                  </a:cubicBezTo>
                  <a:cubicBezTo>
                    <a:pt x="29" y="43"/>
                    <a:pt x="29" y="42"/>
                    <a:pt x="32" y="48"/>
                  </a:cubicBezTo>
                  <a:cubicBezTo>
                    <a:pt x="33" y="54"/>
                    <a:pt x="32" y="54"/>
                    <a:pt x="35" y="56"/>
                  </a:cubicBezTo>
                  <a:cubicBezTo>
                    <a:pt x="38" y="57"/>
                    <a:pt x="35" y="57"/>
                    <a:pt x="41" y="63"/>
                  </a:cubicBezTo>
                  <a:cubicBezTo>
                    <a:pt x="44" y="67"/>
                    <a:pt x="41" y="68"/>
                    <a:pt x="42" y="70"/>
                  </a:cubicBezTo>
                  <a:cubicBezTo>
                    <a:pt x="45" y="71"/>
                    <a:pt x="45" y="74"/>
                    <a:pt x="47" y="79"/>
                  </a:cubicBezTo>
                  <a:cubicBezTo>
                    <a:pt x="47" y="82"/>
                    <a:pt x="50" y="87"/>
                    <a:pt x="54" y="91"/>
                  </a:cubicBezTo>
                  <a:cubicBezTo>
                    <a:pt x="58" y="94"/>
                    <a:pt x="56" y="94"/>
                    <a:pt x="62" y="101"/>
                  </a:cubicBezTo>
                  <a:cubicBezTo>
                    <a:pt x="67" y="105"/>
                    <a:pt x="70" y="107"/>
                    <a:pt x="71" y="112"/>
                  </a:cubicBezTo>
                  <a:cubicBezTo>
                    <a:pt x="74" y="115"/>
                    <a:pt x="77" y="119"/>
                    <a:pt x="76" y="113"/>
                  </a:cubicBezTo>
                  <a:cubicBezTo>
                    <a:pt x="74" y="107"/>
                    <a:pt x="80" y="116"/>
                    <a:pt x="80" y="112"/>
                  </a:cubicBezTo>
                  <a:cubicBezTo>
                    <a:pt x="82" y="108"/>
                    <a:pt x="83" y="116"/>
                    <a:pt x="85" y="115"/>
                  </a:cubicBezTo>
                  <a:cubicBezTo>
                    <a:pt x="86" y="113"/>
                    <a:pt x="86" y="110"/>
                    <a:pt x="86" y="104"/>
                  </a:cubicBezTo>
                  <a:cubicBezTo>
                    <a:pt x="86" y="99"/>
                    <a:pt x="85" y="101"/>
                    <a:pt x="86" y="97"/>
                  </a:cubicBezTo>
                  <a:cubicBezTo>
                    <a:pt x="88" y="93"/>
                    <a:pt x="85" y="94"/>
                    <a:pt x="86" y="90"/>
                  </a:cubicBezTo>
                  <a:cubicBezTo>
                    <a:pt x="90" y="87"/>
                    <a:pt x="86" y="87"/>
                    <a:pt x="85" y="84"/>
                  </a:cubicBezTo>
                  <a:cubicBezTo>
                    <a:pt x="83" y="80"/>
                    <a:pt x="83" y="79"/>
                    <a:pt x="80" y="80"/>
                  </a:cubicBezTo>
                  <a:cubicBezTo>
                    <a:pt x="79" y="82"/>
                    <a:pt x="80" y="79"/>
                    <a:pt x="77" y="80"/>
                  </a:cubicBezTo>
                  <a:cubicBezTo>
                    <a:pt x="74" y="84"/>
                    <a:pt x="80" y="77"/>
                    <a:pt x="77" y="77"/>
                  </a:cubicBezTo>
                  <a:cubicBezTo>
                    <a:pt x="74" y="77"/>
                    <a:pt x="76" y="67"/>
                    <a:pt x="73" y="67"/>
                  </a:cubicBezTo>
                  <a:cubicBezTo>
                    <a:pt x="68" y="68"/>
                    <a:pt x="65" y="65"/>
                    <a:pt x="67" y="62"/>
                  </a:cubicBezTo>
                  <a:cubicBezTo>
                    <a:pt x="68" y="60"/>
                    <a:pt x="65" y="59"/>
                    <a:pt x="68" y="59"/>
                  </a:cubicBezTo>
                  <a:cubicBezTo>
                    <a:pt x="71" y="57"/>
                    <a:pt x="68" y="51"/>
                    <a:pt x="65" y="52"/>
                  </a:cubicBezTo>
                  <a:cubicBezTo>
                    <a:pt x="62" y="54"/>
                    <a:pt x="65" y="51"/>
                    <a:pt x="61" y="49"/>
                  </a:cubicBezTo>
                  <a:cubicBezTo>
                    <a:pt x="54" y="49"/>
                    <a:pt x="59" y="42"/>
                    <a:pt x="51" y="40"/>
                  </a:cubicBezTo>
                  <a:cubicBezTo>
                    <a:pt x="48" y="40"/>
                    <a:pt x="50" y="37"/>
                    <a:pt x="48" y="35"/>
                  </a:cubicBezTo>
                  <a:cubicBezTo>
                    <a:pt x="44" y="32"/>
                    <a:pt x="47" y="39"/>
                    <a:pt x="45" y="37"/>
                  </a:cubicBezTo>
                  <a:cubicBezTo>
                    <a:pt x="44" y="35"/>
                    <a:pt x="42" y="37"/>
                    <a:pt x="42" y="32"/>
                  </a:cubicBezTo>
                  <a:cubicBezTo>
                    <a:pt x="41" y="29"/>
                    <a:pt x="41" y="32"/>
                    <a:pt x="39" y="29"/>
                  </a:cubicBezTo>
                  <a:cubicBezTo>
                    <a:pt x="38" y="28"/>
                    <a:pt x="35" y="23"/>
                    <a:pt x="32" y="21"/>
                  </a:cubicBezTo>
                  <a:cubicBezTo>
                    <a:pt x="29" y="21"/>
                    <a:pt x="29" y="18"/>
                    <a:pt x="27" y="17"/>
                  </a:cubicBezTo>
                  <a:cubicBezTo>
                    <a:pt x="24" y="17"/>
                    <a:pt x="27" y="14"/>
                    <a:pt x="24" y="14"/>
                  </a:cubicBezTo>
                  <a:cubicBezTo>
                    <a:pt x="22" y="12"/>
                    <a:pt x="24" y="11"/>
                    <a:pt x="21" y="7"/>
                  </a:cubicBezTo>
                  <a:cubicBezTo>
                    <a:pt x="18" y="3"/>
                    <a:pt x="19" y="7"/>
                    <a:pt x="16" y="6"/>
                  </a:cubicBezTo>
                  <a:cubicBezTo>
                    <a:pt x="15" y="4"/>
                    <a:pt x="15" y="6"/>
                    <a:pt x="10" y="6"/>
                  </a:cubicBezTo>
                  <a:cubicBezTo>
                    <a:pt x="4" y="4"/>
                    <a:pt x="9" y="4"/>
                    <a:pt x="4" y="1"/>
                  </a:cubicBezTo>
                  <a:cubicBezTo>
                    <a:pt x="0" y="0"/>
                    <a:pt x="1" y="6"/>
                    <a:pt x="4" y="12"/>
                  </a:cubicBezTo>
                  <a:close/>
                  <a:moveTo>
                    <a:pt x="82" y="124"/>
                  </a:moveTo>
                  <a:cubicBezTo>
                    <a:pt x="83" y="124"/>
                    <a:pt x="86" y="122"/>
                    <a:pt x="88" y="125"/>
                  </a:cubicBezTo>
                  <a:cubicBezTo>
                    <a:pt x="90" y="127"/>
                    <a:pt x="93" y="124"/>
                    <a:pt x="91" y="127"/>
                  </a:cubicBezTo>
                  <a:cubicBezTo>
                    <a:pt x="90" y="130"/>
                    <a:pt x="91" y="127"/>
                    <a:pt x="102" y="133"/>
                  </a:cubicBezTo>
                  <a:cubicBezTo>
                    <a:pt x="106" y="135"/>
                    <a:pt x="108" y="130"/>
                    <a:pt x="109" y="132"/>
                  </a:cubicBezTo>
                  <a:cubicBezTo>
                    <a:pt x="111" y="133"/>
                    <a:pt x="112" y="132"/>
                    <a:pt x="117" y="133"/>
                  </a:cubicBezTo>
                  <a:cubicBezTo>
                    <a:pt x="121" y="135"/>
                    <a:pt x="118" y="136"/>
                    <a:pt x="129" y="138"/>
                  </a:cubicBezTo>
                  <a:cubicBezTo>
                    <a:pt x="137" y="140"/>
                    <a:pt x="129" y="136"/>
                    <a:pt x="138" y="140"/>
                  </a:cubicBezTo>
                  <a:cubicBezTo>
                    <a:pt x="146" y="141"/>
                    <a:pt x="138" y="135"/>
                    <a:pt x="146" y="140"/>
                  </a:cubicBezTo>
                  <a:cubicBezTo>
                    <a:pt x="150" y="141"/>
                    <a:pt x="150" y="141"/>
                    <a:pt x="153" y="143"/>
                  </a:cubicBezTo>
                  <a:cubicBezTo>
                    <a:pt x="155" y="144"/>
                    <a:pt x="155" y="141"/>
                    <a:pt x="153" y="141"/>
                  </a:cubicBezTo>
                  <a:cubicBezTo>
                    <a:pt x="150" y="140"/>
                    <a:pt x="158" y="132"/>
                    <a:pt x="152" y="132"/>
                  </a:cubicBezTo>
                  <a:cubicBezTo>
                    <a:pt x="147" y="132"/>
                    <a:pt x="147" y="133"/>
                    <a:pt x="143" y="132"/>
                  </a:cubicBezTo>
                  <a:cubicBezTo>
                    <a:pt x="138" y="130"/>
                    <a:pt x="141" y="130"/>
                    <a:pt x="140" y="125"/>
                  </a:cubicBezTo>
                  <a:cubicBezTo>
                    <a:pt x="137" y="121"/>
                    <a:pt x="137" y="127"/>
                    <a:pt x="135" y="124"/>
                  </a:cubicBezTo>
                  <a:cubicBezTo>
                    <a:pt x="134" y="121"/>
                    <a:pt x="134" y="125"/>
                    <a:pt x="132" y="122"/>
                  </a:cubicBezTo>
                  <a:cubicBezTo>
                    <a:pt x="131" y="121"/>
                    <a:pt x="129" y="124"/>
                    <a:pt x="128" y="122"/>
                  </a:cubicBezTo>
                  <a:cubicBezTo>
                    <a:pt x="126" y="119"/>
                    <a:pt x="125" y="118"/>
                    <a:pt x="123" y="122"/>
                  </a:cubicBezTo>
                  <a:cubicBezTo>
                    <a:pt x="121" y="129"/>
                    <a:pt x="121" y="124"/>
                    <a:pt x="117" y="124"/>
                  </a:cubicBezTo>
                  <a:cubicBezTo>
                    <a:pt x="114" y="124"/>
                    <a:pt x="114" y="125"/>
                    <a:pt x="112" y="124"/>
                  </a:cubicBezTo>
                  <a:cubicBezTo>
                    <a:pt x="109" y="122"/>
                    <a:pt x="108" y="125"/>
                    <a:pt x="106" y="119"/>
                  </a:cubicBezTo>
                  <a:cubicBezTo>
                    <a:pt x="105" y="116"/>
                    <a:pt x="105" y="119"/>
                    <a:pt x="102" y="118"/>
                  </a:cubicBezTo>
                  <a:cubicBezTo>
                    <a:pt x="100" y="116"/>
                    <a:pt x="100" y="119"/>
                    <a:pt x="99" y="116"/>
                  </a:cubicBezTo>
                  <a:cubicBezTo>
                    <a:pt x="97" y="115"/>
                    <a:pt x="94" y="113"/>
                    <a:pt x="94" y="116"/>
                  </a:cubicBezTo>
                  <a:cubicBezTo>
                    <a:pt x="94" y="118"/>
                    <a:pt x="93" y="116"/>
                    <a:pt x="88" y="115"/>
                  </a:cubicBezTo>
                  <a:cubicBezTo>
                    <a:pt x="85" y="115"/>
                    <a:pt x="86" y="119"/>
                    <a:pt x="85" y="121"/>
                  </a:cubicBezTo>
                  <a:cubicBezTo>
                    <a:pt x="82" y="121"/>
                    <a:pt x="85" y="122"/>
                    <a:pt x="82" y="122"/>
                  </a:cubicBezTo>
                  <a:cubicBezTo>
                    <a:pt x="80" y="122"/>
                    <a:pt x="80" y="124"/>
                    <a:pt x="82" y="124"/>
                  </a:cubicBezTo>
                  <a:close/>
                  <a:moveTo>
                    <a:pt x="339" y="133"/>
                  </a:moveTo>
                  <a:cubicBezTo>
                    <a:pt x="339" y="135"/>
                    <a:pt x="338" y="138"/>
                    <a:pt x="338" y="140"/>
                  </a:cubicBezTo>
                  <a:cubicBezTo>
                    <a:pt x="338" y="141"/>
                    <a:pt x="339" y="138"/>
                    <a:pt x="342" y="140"/>
                  </a:cubicBezTo>
                  <a:cubicBezTo>
                    <a:pt x="345" y="141"/>
                    <a:pt x="345" y="136"/>
                    <a:pt x="347" y="136"/>
                  </a:cubicBezTo>
                  <a:cubicBezTo>
                    <a:pt x="349" y="136"/>
                    <a:pt x="347" y="135"/>
                    <a:pt x="349" y="133"/>
                  </a:cubicBezTo>
                  <a:cubicBezTo>
                    <a:pt x="349" y="132"/>
                    <a:pt x="350" y="132"/>
                    <a:pt x="349" y="132"/>
                  </a:cubicBezTo>
                  <a:cubicBezTo>
                    <a:pt x="347" y="130"/>
                    <a:pt x="347" y="130"/>
                    <a:pt x="347" y="129"/>
                  </a:cubicBezTo>
                  <a:cubicBezTo>
                    <a:pt x="344" y="129"/>
                    <a:pt x="339" y="132"/>
                    <a:pt x="339" y="133"/>
                  </a:cubicBezTo>
                  <a:close/>
                  <a:moveTo>
                    <a:pt x="147" y="127"/>
                  </a:moveTo>
                  <a:cubicBezTo>
                    <a:pt x="149" y="125"/>
                    <a:pt x="152" y="125"/>
                    <a:pt x="150" y="124"/>
                  </a:cubicBezTo>
                  <a:cubicBezTo>
                    <a:pt x="150" y="124"/>
                    <a:pt x="150" y="124"/>
                    <a:pt x="146" y="124"/>
                  </a:cubicBezTo>
                  <a:cubicBezTo>
                    <a:pt x="143" y="124"/>
                    <a:pt x="140" y="124"/>
                    <a:pt x="140" y="127"/>
                  </a:cubicBezTo>
                  <a:cubicBezTo>
                    <a:pt x="141" y="127"/>
                    <a:pt x="146" y="129"/>
                    <a:pt x="147" y="127"/>
                  </a:cubicBezTo>
                  <a:close/>
                  <a:moveTo>
                    <a:pt x="161" y="125"/>
                  </a:moveTo>
                  <a:cubicBezTo>
                    <a:pt x="161" y="124"/>
                    <a:pt x="163" y="125"/>
                    <a:pt x="163" y="125"/>
                  </a:cubicBezTo>
                  <a:cubicBezTo>
                    <a:pt x="163" y="124"/>
                    <a:pt x="163" y="124"/>
                    <a:pt x="161" y="124"/>
                  </a:cubicBezTo>
                  <a:cubicBezTo>
                    <a:pt x="160" y="124"/>
                    <a:pt x="161" y="125"/>
                    <a:pt x="161" y="125"/>
                  </a:cubicBezTo>
                  <a:close/>
                  <a:moveTo>
                    <a:pt x="158" y="141"/>
                  </a:moveTo>
                  <a:cubicBezTo>
                    <a:pt x="161" y="143"/>
                    <a:pt x="158" y="143"/>
                    <a:pt x="160" y="144"/>
                  </a:cubicBezTo>
                  <a:cubicBezTo>
                    <a:pt x="161" y="144"/>
                    <a:pt x="161" y="141"/>
                    <a:pt x="163" y="140"/>
                  </a:cubicBezTo>
                  <a:cubicBezTo>
                    <a:pt x="166" y="140"/>
                    <a:pt x="163" y="138"/>
                    <a:pt x="161" y="136"/>
                  </a:cubicBezTo>
                  <a:cubicBezTo>
                    <a:pt x="160" y="135"/>
                    <a:pt x="160" y="138"/>
                    <a:pt x="157" y="136"/>
                  </a:cubicBezTo>
                  <a:cubicBezTo>
                    <a:pt x="153" y="135"/>
                    <a:pt x="153" y="136"/>
                    <a:pt x="155" y="138"/>
                  </a:cubicBezTo>
                  <a:cubicBezTo>
                    <a:pt x="155" y="140"/>
                    <a:pt x="157" y="140"/>
                    <a:pt x="158" y="141"/>
                  </a:cubicBezTo>
                  <a:close/>
                  <a:moveTo>
                    <a:pt x="166" y="143"/>
                  </a:moveTo>
                  <a:cubicBezTo>
                    <a:pt x="164" y="143"/>
                    <a:pt x="164" y="144"/>
                    <a:pt x="169" y="144"/>
                  </a:cubicBezTo>
                  <a:cubicBezTo>
                    <a:pt x="172" y="144"/>
                    <a:pt x="170" y="144"/>
                    <a:pt x="172" y="141"/>
                  </a:cubicBezTo>
                  <a:cubicBezTo>
                    <a:pt x="173" y="138"/>
                    <a:pt x="173" y="138"/>
                    <a:pt x="170" y="138"/>
                  </a:cubicBezTo>
                  <a:cubicBezTo>
                    <a:pt x="169" y="136"/>
                    <a:pt x="167" y="140"/>
                    <a:pt x="167" y="140"/>
                  </a:cubicBezTo>
                  <a:cubicBezTo>
                    <a:pt x="167" y="141"/>
                    <a:pt x="167" y="143"/>
                    <a:pt x="166" y="143"/>
                  </a:cubicBezTo>
                  <a:close/>
                  <a:moveTo>
                    <a:pt x="175" y="146"/>
                  </a:moveTo>
                  <a:cubicBezTo>
                    <a:pt x="176" y="146"/>
                    <a:pt x="181" y="144"/>
                    <a:pt x="182" y="144"/>
                  </a:cubicBezTo>
                  <a:cubicBezTo>
                    <a:pt x="184" y="144"/>
                    <a:pt x="185" y="143"/>
                    <a:pt x="185" y="143"/>
                  </a:cubicBezTo>
                  <a:cubicBezTo>
                    <a:pt x="185" y="144"/>
                    <a:pt x="187" y="143"/>
                    <a:pt x="189" y="144"/>
                  </a:cubicBezTo>
                  <a:cubicBezTo>
                    <a:pt x="189" y="144"/>
                    <a:pt x="192" y="144"/>
                    <a:pt x="190" y="143"/>
                  </a:cubicBezTo>
                  <a:cubicBezTo>
                    <a:pt x="189" y="143"/>
                    <a:pt x="187" y="141"/>
                    <a:pt x="189" y="143"/>
                  </a:cubicBezTo>
                  <a:cubicBezTo>
                    <a:pt x="192" y="143"/>
                    <a:pt x="192" y="143"/>
                    <a:pt x="192" y="143"/>
                  </a:cubicBezTo>
                  <a:cubicBezTo>
                    <a:pt x="192" y="141"/>
                    <a:pt x="190" y="136"/>
                    <a:pt x="189" y="138"/>
                  </a:cubicBezTo>
                  <a:cubicBezTo>
                    <a:pt x="187" y="140"/>
                    <a:pt x="187" y="136"/>
                    <a:pt x="185" y="138"/>
                  </a:cubicBezTo>
                  <a:cubicBezTo>
                    <a:pt x="184" y="140"/>
                    <a:pt x="184" y="136"/>
                    <a:pt x="181" y="136"/>
                  </a:cubicBezTo>
                  <a:cubicBezTo>
                    <a:pt x="178" y="136"/>
                    <a:pt x="181" y="140"/>
                    <a:pt x="182" y="140"/>
                  </a:cubicBezTo>
                  <a:cubicBezTo>
                    <a:pt x="182" y="140"/>
                    <a:pt x="185" y="141"/>
                    <a:pt x="184" y="141"/>
                  </a:cubicBezTo>
                  <a:cubicBezTo>
                    <a:pt x="181" y="141"/>
                    <a:pt x="182" y="143"/>
                    <a:pt x="181" y="141"/>
                  </a:cubicBezTo>
                  <a:cubicBezTo>
                    <a:pt x="179" y="141"/>
                    <a:pt x="179" y="140"/>
                    <a:pt x="178" y="140"/>
                  </a:cubicBezTo>
                  <a:cubicBezTo>
                    <a:pt x="176" y="140"/>
                    <a:pt x="175" y="138"/>
                    <a:pt x="175" y="140"/>
                  </a:cubicBezTo>
                  <a:cubicBezTo>
                    <a:pt x="173" y="141"/>
                    <a:pt x="172" y="140"/>
                    <a:pt x="173" y="143"/>
                  </a:cubicBezTo>
                  <a:cubicBezTo>
                    <a:pt x="173" y="144"/>
                    <a:pt x="172" y="146"/>
                    <a:pt x="175" y="146"/>
                  </a:cubicBezTo>
                  <a:close/>
                  <a:moveTo>
                    <a:pt x="178" y="138"/>
                  </a:moveTo>
                  <a:cubicBezTo>
                    <a:pt x="178" y="136"/>
                    <a:pt x="179" y="136"/>
                    <a:pt x="179" y="138"/>
                  </a:cubicBezTo>
                  <a:cubicBezTo>
                    <a:pt x="179" y="138"/>
                    <a:pt x="178" y="140"/>
                    <a:pt x="178" y="138"/>
                  </a:cubicBezTo>
                  <a:close/>
                  <a:moveTo>
                    <a:pt x="195" y="141"/>
                  </a:moveTo>
                  <a:cubicBezTo>
                    <a:pt x="195" y="140"/>
                    <a:pt x="195" y="140"/>
                    <a:pt x="195" y="140"/>
                  </a:cubicBezTo>
                  <a:cubicBezTo>
                    <a:pt x="193" y="140"/>
                    <a:pt x="193" y="140"/>
                    <a:pt x="193" y="140"/>
                  </a:cubicBezTo>
                  <a:cubicBezTo>
                    <a:pt x="193" y="141"/>
                    <a:pt x="193" y="141"/>
                    <a:pt x="193" y="143"/>
                  </a:cubicBezTo>
                  <a:cubicBezTo>
                    <a:pt x="193" y="144"/>
                    <a:pt x="193" y="141"/>
                    <a:pt x="195" y="141"/>
                  </a:cubicBezTo>
                  <a:close/>
                  <a:moveTo>
                    <a:pt x="195" y="143"/>
                  </a:moveTo>
                  <a:cubicBezTo>
                    <a:pt x="195" y="144"/>
                    <a:pt x="195" y="141"/>
                    <a:pt x="196" y="141"/>
                  </a:cubicBezTo>
                  <a:cubicBezTo>
                    <a:pt x="196" y="141"/>
                    <a:pt x="196" y="143"/>
                    <a:pt x="195" y="143"/>
                  </a:cubicBezTo>
                  <a:close/>
                  <a:moveTo>
                    <a:pt x="199" y="143"/>
                  </a:moveTo>
                  <a:cubicBezTo>
                    <a:pt x="201" y="144"/>
                    <a:pt x="204" y="143"/>
                    <a:pt x="205" y="144"/>
                  </a:cubicBezTo>
                  <a:cubicBezTo>
                    <a:pt x="207" y="146"/>
                    <a:pt x="207" y="144"/>
                    <a:pt x="208" y="144"/>
                  </a:cubicBezTo>
                  <a:cubicBezTo>
                    <a:pt x="208" y="144"/>
                    <a:pt x="208" y="143"/>
                    <a:pt x="210" y="144"/>
                  </a:cubicBezTo>
                  <a:cubicBezTo>
                    <a:pt x="213" y="144"/>
                    <a:pt x="214" y="143"/>
                    <a:pt x="214" y="143"/>
                  </a:cubicBezTo>
                  <a:cubicBezTo>
                    <a:pt x="216" y="143"/>
                    <a:pt x="221" y="141"/>
                    <a:pt x="221" y="141"/>
                  </a:cubicBezTo>
                  <a:cubicBezTo>
                    <a:pt x="221" y="140"/>
                    <a:pt x="222" y="140"/>
                    <a:pt x="222" y="136"/>
                  </a:cubicBezTo>
                  <a:cubicBezTo>
                    <a:pt x="221" y="135"/>
                    <a:pt x="219" y="138"/>
                    <a:pt x="221" y="138"/>
                  </a:cubicBezTo>
                  <a:cubicBezTo>
                    <a:pt x="221" y="138"/>
                    <a:pt x="221" y="138"/>
                    <a:pt x="219" y="140"/>
                  </a:cubicBezTo>
                  <a:cubicBezTo>
                    <a:pt x="216" y="140"/>
                    <a:pt x="219" y="141"/>
                    <a:pt x="217" y="141"/>
                  </a:cubicBezTo>
                  <a:cubicBezTo>
                    <a:pt x="214" y="143"/>
                    <a:pt x="214" y="138"/>
                    <a:pt x="213" y="140"/>
                  </a:cubicBezTo>
                  <a:cubicBezTo>
                    <a:pt x="211" y="141"/>
                    <a:pt x="211" y="140"/>
                    <a:pt x="210" y="141"/>
                  </a:cubicBezTo>
                  <a:cubicBezTo>
                    <a:pt x="208" y="141"/>
                    <a:pt x="207" y="140"/>
                    <a:pt x="205" y="138"/>
                  </a:cubicBezTo>
                  <a:cubicBezTo>
                    <a:pt x="204" y="138"/>
                    <a:pt x="201" y="136"/>
                    <a:pt x="199" y="138"/>
                  </a:cubicBezTo>
                  <a:cubicBezTo>
                    <a:pt x="198" y="140"/>
                    <a:pt x="196" y="140"/>
                    <a:pt x="196" y="143"/>
                  </a:cubicBezTo>
                  <a:cubicBezTo>
                    <a:pt x="196" y="146"/>
                    <a:pt x="198" y="143"/>
                    <a:pt x="199" y="143"/>
                  </a:cubicBezTo>
                  <a:close/>
                  <a:moveTo>
                    <a:pt x="202" y="113"/>
                  </a:moveTo>
                  <a:cubicBezTo>
                    <a:pt x="202" y="115"/>
                    <a:pt x="202" y="122"/>
                    <a:pt x="202" y="119"/>
                  </a:cubicBezTo>
                  <a:cubicBezTo>
                    <a:pt x="201" y="118"/>
                    <a:pt x="202" y="113"/>
                    <a:pt x="202" y="113"/>
                  </a:cubicBezTo>
                  <a:close/>
                  <a:moveTo>
                    <a:pt x="222" y="140"/>
                  </a:moveTo>
                  <a:cubicBezTo>
                    <a:pt x="222" y="140"/>
                    <a:pt x="224" y="140"/>
                    <a:pt x="222" y="141"/>
                  </a:cubicBezTo>
                  <a:cubicBezTo>
                    <a:pt x="221" y="141"/>
                    <a:pt x="221" y="141"/>
                    <a:pt x="222" y="140"/>
                  </a:cubicBezTo>
                  <a:close/>
                  <a:moveTo>
                    <a:pt x="224" y="140"/>
                  </a:moveTo>
                  <a:cubicBezTo>
                    <a:pt x="224" y="140"/>
                    <a:pt x="224" y="140"/>
                    <a:pt x="225" y="138"/>
                  </a:cubicBezTo>
                  <a:cubicBezTo>
                    <a:pt x="225" y="138"/>
                    <a:pt x="224" y="138"/>
                    <a:pt x="222" y="138"/>
                  </a:cubicBezTo>
                  <a:cubicBezTo>
                    <a:pt x="222" y="140"/>
                    <a:pt x="222" y="140"/>
                    <a:pt x="224" y="140"/>
                  </a:cubicBezTo>
                  <a:close/>
                  <a:moveTo>
                    <a:pt x="225" y="141"/>
                  </a:moveTo>
                  <a:cubicBezTo>
                    <a:pt x="228" y="141"/>
                    <a:pt x="225" y="140"/>
                    <a:pt x="227" y="140"/>
                  </a:cubicBezTo>
                  <a:cubicBezTo>
                    <a:pt x="228" y="140"/>
                    <a:pt x="227" y="140"/>
                    <a:pt x="228" y="138"/>
                  </a:cubicBezTo>
                  <a:cubicBezTo>
                    <a:pt x="230" y="138"/>
                    <a:pt x="230" y="138"/>
                    <a:pt x="228" y="138"/>
                  </a:cubicBezTo>
                  <a:cubicBezTo>
                    <a:pt x="227" y="138"/>
                    <a:pt x="225" y="138"/>
                    <a:pt x="225" y="138"/>
                  </a:cubicBezTo>
                  <a:cubicBezTo>
                    <a:pt x="225" y="140"/>
                    <a:pt x="225" y="140"/>
                    <a:pt x="224" y="140"/>
                  </a:cubicBezTo>
                  <a:cubicBezTo>
                    <a:pt x="222" y="141"/>
                    <a:pt x="224" y="141"/>
                    <a:pt x="225" y="141"/>
                  </a:cubicBezTo>
                  <a:close/>
                  <a:moveTo>
                    <a:pt x="231" y="140"/>
                  </a:moveTo>
                  <a:cubicBezTo>
                    <a:pt x="233" y="138"/>
                    <a:pt x="233" y="136"/>
                    <a:pt x="231" y="138"/>
                  </a:cubicBezTo>
                  <a:cubicBezTo>
                    <a:pt x="230" y="140"/>
                    <a:pt x="230" y="136"/>
                    <a:pt x="230" y="140"/>
                  </a:cubicBezTo>
                  <a:cubicBezTo>
                    <a:pt x="230" y="140"/>
                    <a:pt x="230" y="141"/>
                    <a:pt x="231" y="140"/>
                  </a:cubicBezTo>
                  <a:close/>
                  <a:moveTo>
                    <a:pt x="237" y="140"/>
                  </a:moveTo>
                  <a:cubicBezTo>
                    <a:pt x="240" y="140"/>
                    <a:pt x="239" y="136"/>
                    <a:pt x="236" y="136"/>
                  </a:cubicBezTo>
                  <a:cubicBezTo>
                    <a:pt x="233" y="138"/>
                    <a:pt x="234" y="135"/>
                    <a:pt x="233" y="138"/>
                  </a:cubicBezTo>
                  <a:cubicBezTo>
                    <a:pt x="231" y="141"/>
                    <a:pt x="234" y="140"/>
                    <a:pt x="237" y="140"/>
                  </a:cubicBezTo>
                  <a:close/>
                  <a:moveTo>
                    <a:pt x="196" y="153"/>
                  </a:moveTo>
                  <a:cubicBezTo>
                    <a:pt x="199" y="155"/>
                    <a:pt x="199" y="158"/>
                    <a:pt x="199" y="157"/>
                  </a:cubicBezTo>
                  <a:cubicBezTo>
                    <a:pt x="201" y="157"/>
                    <a:pt x="201" y="158"/>
                    <a:pt x="202" y="158"/>
                  </a:cubicBezTo>
                  <a:cubicBezTo>
                    <a:pt x="202" y="157"/>
                    <a:pt x="204" y="157"/>
                    <a:pt x="204" y="157"/>
                  </a:cubicBezTo>
                  <a:cubicBezTo>
                    <a:pt x="205" y="155"/>
                    <a:pt x="202" y="152"/>
                    <a:pt x="201" y="152"/>
                  </a:cubicBezTo>
                  <a:cubicBezTo>
                    <a:pt x="199" y="150"/>
                    <a:pt x="201" y="150"/>
                    <a:pt x="199" y="149"/>
                  </a:cubicBezTo>
                  <a:cubicBezTo>
                    <a:pt x="198" y="147"/>
                    <a:pt x="196" y="149"/>
                    <a:pt x="195" y="149"/>
                  </a:cubicBezTo>
                  <a:cubicBezTo>
                    <a:pt x="195" y="149"/>
                    <a:pt x="190" y="147"/>
                    <a:pt x="190" y="150"/>
                  </a:cubicBezTo>
                  <a:cubicBezTo>
                    <a:pt x="190" y="153"/>
                    <a:pt x="193" y="152"/>
                    <a:pt x="196" y="153"/>
                  </a:cubicBezTo>
                  <a:close/>
                  <a:moveTo>
                    <a:pt x="225" y="161"/>
                  </a:moveTo>
                  <a:cubicBezTo>
                    <a:pt x="225" y="161"/>
                    <a:pt x="225" y="158"/>
                    <a:pt x="224" y="161"/>
                  </a:cubicBezTo>
                  <a:cubicBezTo>
                    <a:pt x="222" y="163"/>
                    <a:pt x="221" y="161"/>
                    <a:pt x="221" y="163"/>
                  </a:cubicBezTo>
                  <a:cubicBezTo>
                    <a:pt x="221" y="164"/>
                    <a:pt x="224" y="163"/>
                    <a:pt x="225" y="161"/>
                  </a:cubicBezTo>
                  <a:close/>
                  <a:moveTo>
                    <a:pt x="231" y="157"/>
                  </a:moveTo>
                  <a:cubicBezTo>
                    <a:pt x="233" y="157"/>
                    <a:pt x="233" y="157"/>
                    <a:pt x="236" y="153"/>
                  </a:cubicBezTo>
                  <a:cubicBezTo>
                    <a:pt x="237" y="150"/>
                    <a:pt x="237" y="150"/>
                    <a:pt x="240" y="149"/>
                  </a:cubicBezTo>
                  <a:cubicBezTo>
                    <a:pt x="243" y="146"/>
                    <a:pt x="245" y="147"/>
                    <a:pt x="246" y="146"/>
                  </a:cubicBezTo>
                  <a:cubicBezTo>
                    <a:pt x="246" y="144"/>
                    <a:pt x="248" y="146"/>
                    <a:pt x="249" y="144"/>
                  </a:cubicBezTo>
                  <a:cubicBezTo>
                    <a:pt x="251" y="141"/>
                    <a:pt x="253" y="143"/>
                    <a:pt x="254" y="141"/>
                  </a:cubicBezTo>
                  <a:cubicBezTo>
                    <a:pt x="256" y="140"/>
                    <a:pt x="257" y="140"/>
                    <a:pt x="256" y="138"/>
                  </a:cubicBezTo>
                  <a:cubicBezTo>
                    <a:pt x="253" y="138"/>
                    <a:pt x="251" y="140"/>
                    <a:pt x="249" y="140"/>
                  </a:cubicBezTo>
                  <a:cubicBezTo>
                    <a:pt x="248" y="140"/>
                    <a:pt x="246" y="141"/>
                    <a:pt x="245" y="140"/>
                  </a:cubicBezTo>
                  <a:cubicBezTo>
                    <a:pt x="245" y="140"/>
                    <a:pt x="243" y="140"/>
                    <a:pt x="240" y="141"/>
                  </a:cubicBezTo>
                  <a:cubicBezTo>
                    <a:pt x="237" y="143"/>
                    <a:pt x="239" y="143"/>
                    <a:pt x="236" y="146"/>
                  </a:cubicBezTo>
                  <a:cubicBezTo>
                    <a:pt x="233" y="147"/>
                    <a:pt x="233" y="146"/>
                    <a:pt x="230" y="149"/>
                  </a:cubicBezTo>
                  <a:cubicBezTo>
                    <a:pt x="227" y="150"/>
                    <a:pt x="227" y="152"/>
                    <a:pt x="227" y="153"/>
                  </a:cubicBezTo>
                  <a:cubicBezTo>
                    <a:pt x="225" y="155"/>
                    <a:pt x="228" y="155"/>
                    <a:pt x="227" y="157"/>
                  </a:cubicBezTo>
                  <a:cubicBezTo>
                    <a:pt x="225" y="157"/>
                    <a:pt x="224" y="158"/>
                    <a:pt x="227" y="158"/>
                  </a:cubicBezTo>
                  <a:cubicBezTo>
                    <a:pt x="230" y="160"/>
                    <a:pt x="230" y="157"/>
                    <a:pt x="231" y="157"/>
                  </a:cubicBezTo>
                  <a:close/>
                  <a:moveTo>
                    <a:pt x="201" y="112"/>
                  </a:moveTo>
                  <a:cubicBezTo>
                    <a:pt x="204" y="112"/>
                    <a:pt x="199" y="107"/>
                    <a:pt x="201" y="104"/>
                  </a:cubicBezTo>
                  <a:cubicBezTo>
                    <a:pt x="202" y="102"/>
                    <a:pt x="201" y="97"/>
                    <a:pt x="201" y="91"/>
                  </a:cubicBezTo>
                  <a:cubicBezTo>
                    <a:pt x="202" y="85"/>
                    <a:pt x="198" y="88"/>
                    <a:pt x="202" y="84"/>
                  </a:cubicBezTo>
                  <a:cubicBezTo>
                    <a:pt x="207" y="80"/>
                    <a:pt x="208" y="85"/>
                    <a:pt x="205" y="88"/>
                  </a:cubicBezTo>
                  <a:cubicBezTo>
                    <a:pt x="204" y="93"/>
                    <a:pt x="207" y="93"/>
                    <a:pt x="208" y="96"/>
                  </a:cubicBezTo>
                  <a:cubicBezTo>
                    <a:pt x="211" y="99"/>
                    <a:pt x="207" y="105"/>
                    <a:pt x="213" y="105"/>
                  </a:cubicBezTo>
                  <a:cubicBezTo>
                    <a:pt x="216" y="105"/>
                    <a:pt x="213" y="102"/>
                    <a:pt x="216" y="101"/>
                  </a:cubicBezTo>
                  <a:cubicBezTo>
                    <a:pt x="219" y="99"/>
                    <a:pt x="219" y="102"/>
                    <a:pt x="221" y="99"/>
                  </a:cubicBezTo>
                  <a:cubicBezTo>
                    <a:pt x="222" y="94"/>
                    <a:pt x="214" y="94"/>
                    <a:pt x="216" y="91"/>
                  </a:cubicBezTo>
                  <a:cubicBezTo>
                    <a:pt x="219" y="88"/>
                    <a:pt x="214" y="82"/>
                    <a:pt x="211" y="79"/>
                  </a:cubicBezTo>
                  <a:cubicBezTo>
                    <a:pt x="207" y="74"/>
                    <a:pt x="216" y="74"/>
                    <a:pt x="219" y="68"/>
                  </a:cubicBezTo>
                  <a:cubicBezTo>
                    <a:pt x="222" y="62"/>
                    <a:pt x="224" y="70"/>
                    <a:pt x="225" y="67"/>
                  </a:cubicBezTo>
                  <a:cubicBezTo>
                    <a:pt x="227" y="65"/>
                    <a:pt x="227" y="63"/>
                    <a:pt x="221" y="63"/>
                  </a:cubicBezTo>
                  <a:cubicBezTo>
                    <a:pt x="214" y="63"/>
                    <a:pt x="216" y="67"/>
                    <a:pt x="211" y="67"/>
                  </a:cubicBezTo>
                  <a:cubicBezTo>
                    <a:pt x="207" y="65"/>
                    <a:pt x="208" y="71"/>
                    <a:pt x="204" y="71"/>
                  </a:cubicBezTo>
                  <a:cubicBezTo>
                    <a:pt x="201" y="70"/>
                    <a:pt x="204" y="68"/>
                    <a:pt x="201" y="65"/>
                  </a:cubicBezTo>
                  <a:cubicBezTo>
                    <a:pt x="196" y="63"/>
                    <a:pt x="199" y="49"/>
                    <a:pt x="204" y="52"/>
                  </a:cubicBezTo>
                  <a:cubicBezTo>
                    <a:pt x="207" y="54"/>
                    <a:pt x="210" y="52"/>
                    <a:pt x="211" y="52"/>
                  </a:cubicBezTo>
                  <a:cubicBezTo>
                    <a:pt x="214" y="54"/>
                    <a:pt x="222" y="51"/>
                    <a:pt x="224" y="52"/>
                  </a:cubicBezTo>
                  <a:cubicBezTo>
                    <a:pt x="224" y="54"/>
                    <a:pt x="231" y="56"/>
                    <a:pt x="234" y="51"/>
                  </a:cubicBezTo>
                  <a:cubicBezTo>
                    <a:pt x="237" y="46"/>
                    <a:pt x="240" y="43"/>
                    <a:pt x="239" y="42"/>
                  </a:cubicBezTo>
                  <a:cubicBezTo>
                    <a:pt x="237" y="39"/>
                    <a:pt x="234" y="43"/>
                    <a:pt x="231" y="48"/>
                  </a:cubicBezTo>
                  <a:cubicBezTo>
                    <a:pt x="230" y="51"/>
                    <a:pt x="222" y="46"/>
                    <a:pt x="221" y="48"/>
                  </a:cubicBezTo>
                  <a:cubicBezTo>
                    <a:pt x="221" y="49"/>
                    <a:pt x="217" y="46"/>
                    <a:pt x="213" y="46"/>
                  </a:cubicBezTo>
                  <a:cubicBezTo>
                    <a:pt x="208" y="48"/>
                    <a:pt x="211" y="45"/>
                    <a:pt x="208" y="45"/>
                  </a:cubicBezTo>
                  <a:cubicBezTo>
                    <a:pt x="207" y="45"/>
                    <a:pt x="205" y="43"/>
                    <a:pt x="204" y="45"/>
                  </a:cubicBezTo>
                  <a:cubicBezTo>
                    <a:pt x="204" y="46"/>
                    <a:pt x="202" y="51"/>
                    <a:pt x="201" y="48"/>
                  </a:cubicBezTo>
                  <a:cubicBezTo>
                    <a:pt x="199" y="46"/>
                    <a:pt x="199" y="51"/>
                    <a:pt x="198" y="52"/>
                  </a:cubicBezTo>
                  <a:cubicBezTo>
                    <a:pt x="195" y="56"/>
                    <a:pt x="198" y="57"/>
                    <a:pt x="196" y="57"/>
                  </a:cubicBezTo>
                  <a:cubicBezTo>
                    <a:pt x="193" y="59"/>
                    <a:pt x="196" y="59"/>
                    <a:pt x="196" y="62"/>
                  </a:cubicBezTo>
                  <a:cubicBezTo>
                    <a:pt x="195" y="65"/>
                    <a:pt x="192" y="67"/>
                    <a:pt x="193" y="73"/>
                  </a:cubicBezTo>
                  <a:cubicBezTo>
                    <a:pt x="193" y="79"/>
                    <a:pt x="192" y="74"/>
                    <a:pt x="192" y="79"/>
                  </a:cubicBezTo>
                  <a:cubicBezTo>
                    <a:pt x="192" y="85"/>
                    <a:pt x="187" y="82"/>
                    <a:pt x="189" y="85"/>
                  </a:cubicBezTo>
                  <a:cubicBezTo>
                    <a:pt x="190" y="88"/>
                    <a:pt x="187" y="85"/>
                    <a:pt x="189" y="90"/>
                  </a:cubicBezTo>
                  <a:cubicBezTo>
                    <a:pt x="190" y="94"/>
                    <a:pt x="192" y="88"/>
                    <a:pt x="195" y="93"/>
                  </a:cubicBezTo>
                  <a:cubicBezTo>
                    <a:pt x="198" y="99"/>
                    <a:pt x="192" y="107"/>
                    <a:pt x="195" y="112"/>
                  </a:cubicBezTo>
                  <a:cubicBezTo>
                    <a:pt x="196" y="115"/>
                    <a:pt x="198" y="112"/>
                    <a:pt x="201" y="112"/>
                  </a:cubicBezTo>
                  <a:close/>
                  <a:moveTo>
                    <a:pt x="251" y="94"/>
                  </a:moveTo>
                  <a:cubicBezTo>
                    <a:pt x="253" y="96"/>
                    <a:pt x="257" y="91"/>
                    <a:pt x="254" y="88"/>
                  </a:cubicBezTo>
                  <a:cubicBezTo>
                    <a:pt x="253" y="85"/>
                    <a:pt x="246" y="85"/>
                    <a:pt x="246" y="88"/>
                  </a:cubicBezTo>
                  <a:cubicBezTo>
                    <a:pt x="245" y="90"/>
                    <a:pt x="248" y="93"/>
                    <a:pt x="251" y="94"/>
                  </a:cubicBezTo>
                  <a:close/>
                  <a:moveTo>
                    <a:pt x="263" y="88"/>
                  </a:moveTo>
                  <a:cubicBezTo>
                    <a:pt x="263" y="87"/>
                    <a:pt x="265" y="91"/>
                    <a:pt x="268" y="90"/>
                  </a:cubicBezTo>
                  <a:cubicBezTo>
                    <a:pt x="271" y="87"/>
                    <a:pt x="274" y="91"/>
                    <a:pt x="274" y="90"/>
                  </a:cubicBezTo>
                  <a:cubicBezTo>
                    <a:pt x="274" y="88"/>
                    <a:pt x="278" y="91"/>
                    <a:pt x="281" y="94"/>
                  </a:cubicBezTo>
                  <a:cubicBezTo>
                    <a:pt x="286" y="96"/>
                    <a:pt x="286" y="93"/>
                    <a:pt x="283" y="88"/>
                  </a:cubicBezTo>
                  <a:cubicBezTo>
                    <a:pt x="280" y="84"/>
                    <a:pt x="280" y="88"/>
                    <a:pt x="275" y="85"/>
                  </a:cubicBezTo>
                  <a:cubicBezTo>
                    <a:pt x="272" y="82"/>
                    <a:pt x="274" y="85"/>
                    <a:pt x="269" y="85"/>
                  </a:cubicBezTo>
                  <a:cubicBezTo>
                    <a:pt x="263" y="84"/>
                    <a:pt x="260" y="87"/>
                    <a:pt x="260" y="90"/>
                  </a:cubicBezTo>
                  <a:cubicBezTo>
                    <a:pt x="262" y="94"/>
                    <a:pt x="262" y="88"/>
                    <a:pt x="263" y="88"/>
                  </a:cubicBezTo>
                  <a:close/>
                  <a:moveTo>
                    <a:pt x="233" y="76"/>
                  </a:moveTo>
                  <a:cubicBezTo>
                    <a:pt x="233" y="71"/>
                    <a:pt x="240" y="74"/>
                    <a:pt x="240" y="74"/>
                  </a:cubicBezTo>
                  <a:cubicBezTo>
                    <a:pt x="240" y="76"/>
                    <a:pt x="233" y="77"/>
                    <a:pt x="233" y="76"/>
                  </a:cubicBezTo>
                  <a:close/>
                  <a:moveTo>
                    <a:pt x="240" y="76"/>
                  </a:moveTo>
                  <a:cubicBezTo>
                    <a:pt x="242" y="73"/>
                    <a:pt x="251" y="74"/>
                    <a:pt x="248" y="74"/>
                  </a:cubicBezTo>
                  <a:cubicBezTo>
                    <a:pt x="246" y="76"/>
                    <a:pt x="240" y="77"/>
                    <a:pt x="240" y="76"/>
                  </a:cubicBezTo>
                  <a:close/>
                  <a:moveTo>
                    <a:pt x="259" y="74"/>
                  </a:moveTo>
                  <a:cubicBezTo>
                    <a:pt x="262" y="73"/>
                    <a:pt x="265" y="74"/>
                    <a:pt x="262" y="71"/>
                  </a:cubicBezTo>
                  <a:cubicBezTo>
                    <a:pt x="259" y="70"/>
                    <a:pt x="257" y="70"/>
                    <a:pt x="257" y="73"/>
                  </a:cubicBezTo>
                  <a:cubicBezTo>
                    <a:pt x="257" y="74"/>
                    <a:pt x="257" y="74"/>
                    <a:pt x="259" y="74"/>
                  </a:cubicBezTo>
                  <a:close/>
                  <a:moveTo>
                    <a:pt x="275" y="76"/>
                  </a:moveTo>
                  <a:cubicBezTo>
                    <a:pt x="277" y="77"/>
                    <a:pt x="280" y="79"/>
                    <a:pt x="280" y="76"/>
                  </a:cubicBezTo>
                  <a:cubicBezTo>
                    <a:pt x="281" y="74"/>
                    <a:pt x="280" y="73"/>
                    <a:pt x="277" y="74"/>
                  </a:cubicBezTo>
                  <a:cubicBezTo>
                    <a:pt x="275" y="74"/>
                    <a:pt x="274" y="76"/>
                    <a:pt x="275" y="76"/>
                  </a:cubicBezTo>
                  <a:close/>
                  <a:moveTo>
                    <a:pt x="285" y="67"/>
                  </a:moveTo>
                  <a:cubicBezTo>
                    <a:pt x="285" y="65"/>
                    <a:pt x="281" y="67"/>
                    <a:pt x="281" y="67"/>
                  </a:cubicBezTo>
                  <a:cubicBezTo>
                    <a:pt x="283" y="68"/>
                    <a:pt x="283" y="68"/>
                    <a:pt x="285" y="70"/>
                  </a:cubicBezTo>
                  <a:cubicBezTo>
                    <a:pt x="285" y="71"/>
                    <a:pt x="286" y="67"/>
                    <a:pt x="285" y="67"/>
                  </a:cubicBezTo>
                  <a:close/>
                  <a:moveTo>
                    <a:pt x="285" y="59"/>
                  </a:moveTo>
                  <a:cubicBezTo>
                    <a:pt x="285" y="59"/>
                    <a:pt x="286" y="62"/>
                    <a:pt x="288" y="60"/>
                  </a:cubicBezTo>
                  <a:cubicBezTo>
                    <a:pt x="289" y="60"/>
                    <a:pt x="286" y="57"/>
                    <a:pt x="283" y="57"/>
                  </a:cubicBezTo>
                  <a:cubicBezTo>
                    <a:pt x="280" y="59"/>
                    <a:pt x="278" y="59"/>
                    <a:pt x="280" y="60"/>
                  </a:cubicBezTo>
                  <a:cubicBezTo>
                    <a:pt x="281" y="60"/>
                    <a:pt x="283" y="62"/>
                    <a:pt x="285" y="62"/>
                  </a:cubicBezTo>
                  <a:cubicBezTo>
                    <a:pt x="286" y="60"/>
                    <a:pt x="283" y="59"/>
                    <a:pt x="285" y="59"/>
                  </a:cubicBezTo>
                  <a:close/>
                  <a:moveTo>
                    <a:pt x="263" y="63"/>
                  </a:moveTo>
                  <a:cubicBezTo>
                    <a:pt x="262" y="60"/>
                    <a:pt x="260" y="57"/>
                    <a:pt x="260" y="54"/>
                  </a:cubicBezTo>
                  <a:cubicBezTo>
                    <a:pt x="262" y="52"/>
                    <a:pt x="263" y="52"/>
                    <a:pt x="266" y="54"/>
                  </a:cubicBezTo>
                  <a:cubicBezTo>
                    <a:pt x="269" y="56"/>
                    <a:pt x="268" y="52"/>
                    <a:pt x="265" y="51"/>
                  </a:cubicBezTo>
                  <a:cubicBezTo>
                    <a:pt x="262" y="49"/>
                    <a:pt x="265" y="48"/>
                    <a:pt x="266" y="48"/>
                  </a:cubicBezTo>
                  <a:cubicBezTo>
                    <a:pt x="268" y="46"/>
                    <a:pt x="268" y="42"/>
                    <a:pt x="265" y="42"/>
                  </a:cubicBezTo>
                  <a:cubicBezTo>
                    <a:pt x="262" y="43"/>
                    <a:pt x="260" y="51"/>
                    <a:pt x="260" y="49"/>
                  </a:cubicBezTo>
                  <a:cubicBezTo>
                    <a:pt x="259" y="46"/>
                    <a:pt x="260" y="48"/>
                    <a:pt x="262" y="43"/>
                  </a:cubicBezTo>
                  <a:cubicBezTo>
                    <a:pt x="263" y="40"/>
                    <a:pt x="260" y="40"/>
                    <a:pt x="260" y="39"/>
                  </a:cubicBezTo>
                  <a:cubicBezTo>
                    <a:pt x="262" y="37"/>
                    <a:pt x="263" y="34"/>
                    <a:pt x="260" y="35"/>
                  </a:cubicBezTo>
                  <a:cubicBezTo>
                    <a:pt x="257" y="39"/>
                    <a:pt x="257" y="45"/>
                    <a:pt x="257" y="48"/>
                  </a:cubicBezTo>
                  <a:cubicBezTo>
                    <a:pt x="259" y="49"/>
                    <a:pt x="257" y="51"/>
                    <a:pt x="259" y="52"/>
                  </a:cubicBezTo>
                  <a:cubicBezTo>
                    <a:pt x="260" y="56"/>
                    <a:pt x="257" y="57"/>
                    <a:pt x="260" y="60"/>
                  </a:cubicBezTo>
                  <a:cubicBezTo>
                    <a:pt x="262" y="63"/>
                    <a:pt x="263" y="67"/>
                    <a:pt x="265" y="67"/>
                  </a:cubicBezTo>
                  <a:cubicBezTo>
                    <a:pt x="265" y="65"/>
                    <a:pt x="265" y="65"/>
                    <a:pt x="263" y="63"/>
                  </a:cubicBezTo>
                  <a:close/>
                  <a:moveTo>
                    <a:pt x="263" y="37"/>
                  </a:moveTo>
                  <a:cubicBezTo>
                    <a:pt x="263" y="34"/>
                    <a:pt x="265" y="29"/>
                    <a:pt x="266" y="32"/>
                  </a:cubicBezTo>
                  <a:cubicBezTo>
                    <a:pt x="268" y="34"/>
                    <a:pt x="263" y="40"/>
                    <a:pt x="263" y="37"/>
                  </a:cubicBezTo>
                  <a:close/>
                  <a:moveTo>
                    <a:pt x="213" y="110"/>
                  </a:moveTo>
                  <a:cubicBezTo>
                    <a:pt x="213" y="108"/>
                    <a:pt x="213" y="105"/>
                    <a:pt x="213" y="107"/>
                  </a:cubicBezTo>
                  <a:cubicBezTo>
                    <a:pt x="214" y="110"/>
                    <a:pt x="214" y="112"/>
                    <a:pt x="213" y="110"/>
                  </a:cubicBezTo>
                  <a:close/>
                  <a:moveTo>
                    <a:pt x="219" y="108"/>
                  </a:moveTo>
                  <a:cubicBezTo>
                    <a:pt x="219" y="107"/>
                    <a:pt x="219" y="105"/>
                    <a:pt x="219" y="104"/>
                  </a:cubicBezTo>
                  <a:cubicBezTo>
                    <a:pt x="221" y="101"/>
                    <a:pt x="216" y="102"/>
                    <a:pt x="216" y="105"/>
                  </a:cubicBezTo>
                  <a:cubicBezTo>
                    <a:pt x="217" y="107"/>
                    <a:pt x="214" y="112"/>
                    <a:pt x="217" y="110"/>
                  </a:cubicBezTo>
                  <a:cubicBezTo>
                    <a:pt x="219" y="108"/>
                    <a:pt x="219" y="108"/>
                    <a:pt x="219" y="108"/>
                  </a:cubicBezTo>
                  <a:close/>
                  <a:moveTo>
                    <a:pt x="221" y="112"/>
                  </a:moveTo>
                  <a:cubicBezTo>
                    <a:pt x="222" y="108"/>
                    <a:pt x="225" y="112"/>
                    <a:pt x="222" y="108"/>
                  </a:cubicBezTo>
                  <a:cubicBezTo>
                    <a:pt x="219" y="104"/>
                    <a:pt x="225" y="105"/>
                    <a:pt x="224" y="101"/>
                  </a:cubicBezTo>
                  <a:cubicBezTo>
                    <a:pt x="222" y="97"/>
                    <a:pt x="221" y="102"/>
                    <a:pt x="221" y="107"/>
                  </a:cubicBezTo>
                  <a:cubicBezTo>
                    <a:pt x="221" y="112"/>
                    <a:pt x="216" y="112"/>
                    <a:pt x="219" y="113"/>
                  </a:cubicBezTo>
                  <a:cubicBezTo>
                    <a:pt x="221" y="113"/>
                    <a:pt x="221" y="113"/>
                    <a:pt x="221" y="112"/>
                  </a:cubicBezTo>
                  <a:close/>
                  <a:moveTo>
                    <a:pt x="221" y="73"/>
                  </a:moveTo>
                  <a:cubicBezTo>
                    <a:pt x="221" y="70"/>
                    <a:pt x="221" y="68"/>
                    <a:pt x="222" y="68"/>
                  </a:cubicBezTo>
                  <a:cubicBezTo>
                    <a:pt x="224" y="68"/>
                    <a:pt x="221" y="73"/>
                    <a:pt x="221" y="73"/>
                  </a:cubicBezTo>
                  <a:close/>
                  <a:moveTo>
                    <a:pt x="225" y="70"/>
                  </a:moveTo>
                  <a:cubicBezTo>
                    <a:pt x="227" y="68"/>
                    <a:pt x="227" y="71"/>
                    <a:pt x="225" y="71"/>
                  </a:cubicBezTo>
                  <a:cubicBezTo>
                    <a:pt x="225" y="73"/>
                    <a:pt x="224" y="70"/>
                    <a:pt x="225" y="70"/>
                  </a:cubicBezTo>
                  <a:close/>
                  <a:moveTo>
                    <a:pt x="257" y="63"/>
                  </a:moveTo>
                  <a:cubicBezTo>
                    <a:pt x="257" y="65"/>
                    <a:pt x="259" y="65"/>
                    <a:pt x="259" y="62"/>
                  </a:cubicBezTo>
                  <a:cubicBezTo>
                    <a:pt x="259" y="60"/>
                    <a:pt x="257" y="59"/>
                    <a:pt x="257" y="60"/>
                  </a:cubicBezTo>
                  <a:cubicBezTo>
                    <a:pt x="256" y="62"/>
                    <a:pt x="256" y="62"/>
                    <a:pt x="257" y="63"/>
                  </a:cubicBezTo>
                  <a:close/>
                  <a:moveTo>
                    <a:pt x="288" y="135"/>
                  </a:moveTo>
                  <a:cubicBezTo>
                    <a:pt x="285" y="136"/>
                    <a:pt x="289" y="125"/>
                    <a:pt x="291" y="129"/>
                  </a:cubicBezTo>
                  <a:cubicBezTo>
                    <a:pt x="291" y="130"/>
                    <a:pt x="291" y="133"/>
                    <a:pt x="288" y="135"/>
                  </a:cubicBezTo>
                  <a:close/>
                  <a:moveTo>
                    <a:pt x="310" y="124"/>
                  </a:moveTo>
                  <a:cubicBezTo>
                    <a:pt x="309" y="125"/>
                    <a:pt x="309" y="115"/>
                    <a:pt x="312" y="119"/>
                  </a:cubicBezTo>
                  <a:cubicBezTo>
                    <a:pt x="313" y="122"/>
                    <a:pt x="313" y="124"/>
                    <a:pt x="310" y="124"/>
                  </a:cubicBezTo>
                  <a:close/>
                  <a:moveTo>
                    <a:pt x="245" y="133"/>
                  </a:moveTo>
                  <a:cubicBezTo>
                    <a:pt x="246" y="132"/>
                    <a:pt x="253" y="130"/>
                    <a:pt x="253" y="132"/>
                  </a:cubicBezTo>
                  <a:cubicBezTo>
                    <a:pt x="253" y="133"/>
                    <a:pt x="242" y="135"/>
                    <a:pt x="245" y="133"/>
                  </a:cubicBezTo>
                  <a:close/>
                  <a:moveTo>
                    <a:pt x="169" y="94"/>
                  </a:moveTo>
                  <a:cubicBezTo>
                    <a:pt x="169" y="91"/>
                    <a:pt x="169" y="88"/>
                    <a:pt x="167" y="90"/>
                  </a:cubicBezTo>
                  <a:cubicBezTo>
                    <a:pt x="166" y="91"/>
                    <a:pt x="167" y="93"/>
                    <a:pt x="167" y="96"/>
                  </a:cubicBezTo>
                  <a:cubicBezTo>
                    <a:pt x="166" y="97"/>
                    <a:pt x="167" y="97"/>
                    <a:pt x="169" y="94"/>
                  </a:cubicBezTo>
                  <a:close/>
                  <a:moveTo>
                    <a:pt x="100" y="88"/>
                  </a:moveTo>
                  <a:cubicBezTo>
                    <a:pt x="102" y="87"/>
                    <a:pt x="103" y="90"/>
                    <a:pt x="105" y="87"/>
                  </a:cubicBezTo>
                  <a:cubicBezTo>
                    <a:pt x="106" y="85"/>
                    <a:pt x="105" y="84"/>
                    <a:pt x="102" y="82"/>
                  </a:cubicBezTo>
                  <a:cubicBezTo>
                    <a:pt x="99" y="80"/>
                    <a:pt x="99" y="85"/>
                    <a:pt x="99" y="88"/>
                  </a:cubicBezTo>
                  <a:cubicBezTo>
                    <a:pt x="100" y="88"/>
                    <a:pt x="100" y="90"/>
                    <a:pt x="100" y="88"/>
                  </a:cubicBezTo>
                  <a:close/>
                  <a:moveTo>
                    <a:pt x="83" y="77"/>
                  </a:moveTo>
                  <a:cubicBezTo>
                    <a:pt x="86" y="77"/>
                    <a:pt x="85" y="84"/>
                    <a:pt x="88" y="85"/>
                  </a:cubicBezTo>
                  <a:cubicBezTo>
                    <a:pt x="90" y="87"/>
                    <a:pt x="90" y="88"/>
                    <a:pt x="93" y="87"/>
                  </a:cubicBezTo>
                  <a:cubicBezTo>
                    <a:pt x="94" y="87"/>
                    <a:pt x="91" y="85"/>
                    <a:pt x="91" y="84"/>
                  </a:cubicBezTo>
                  <a:cubicBezTo>
                    <a:pt x="93" y="82"/>
                    <a:pt x="93" y="82"/>
                    <a:pt x="90" y="82"/>
                  </a:cubicBezTo>
                  <a:cubicBezTo>
                    <a:pt x="86" y="80"/>
                    <a:pt x="90" y="71"/>
                    <a:pt x="83" y="71"/>
                  </a:cubicBezTo>
                  <a:cubicBezTo>
                    <a:pt x="80" y="73"/>
                    <a:pt x="82" y="74"/>
                    <a:pt x="80" y="76"/>
                  </a:cubicBezTo>
                  <a:cubicBezTo>
                    <a:pt x="77" y="77"/>
                    <a:pt x="82" y="77"/>
                    <a:pt x="83" y="77"/>
                  </a:cubicBezTo>
                  <a:close/>
                  <a:moveTo>
                    <a:pt x="105" y="15"/>
                  </a:moveTo>
                  <a:cubicBezTo>
                    <a:pt x="105" y="15"/>
                    <a:pt x="102" y="18"/>
                    <a:pt x="103" y="20"/>
                  </a:cubicBezTo>
                  <a:cubicBezTo>
                    <a:pt x="105" y="20"/>
                    <a:pt x="102" y="21"/>
                    <a:pt x="103" y="21"/>
                  </a:cubicBezTo>
                  <a:cubicBezTo>
                    <a:pt x="106" y="23"/>
                    <a:pt x="105" y="17"/>
                    <a:pt x="105" y="15"/>
                  </a:cubicBezTo>
                  <a:close/>
                  <a:moveTo>
                    <a:pt x="9" y="32"/>
                  </a:moveTo>
                  <a:cubicBezTo>
                    <a:pt x="10" y="34"/>
                    <a:pt x="12" y="35"/>
                    <a:pt x="12" y="34"/>
                  </a:cubicBezTo>
                  <a:cubicBezTo>
                    <a:pt x="10" y="32"/>
                    <a:pt x="7" y="28"/>
                    <a:pt x="6" y="29"/>
                  </a:cubicBezTo>
                  <a:cubicBezTo>
                    <a:pt x="6" y="31"/>
                    <a:pt x="6" y="32"/>
                    <a:pt x="9" y="32"/>
                  </a:cubicBezTo>
                  <a:close/>
                  <a:moveTo>
                    <a:pt x="21" y="51"/>
                  </a:moveTo>
                  <a:cubicBezTo>
                    <a:pt x="22" y="54"/>
                    <a:pt x="24" y="48"/>
                    <a:pt x="22" y="46"/>
                  </a:cubicBezTo>
                  <a:cubicBezTo>
                    <a:pt x="19" y="45"/>
                    <a:pt x="19" y="42"/>
                    <a:pt x="16" y="42"/>
                  </a:cubicBezTo>
                  <a:cubicBezTo>
                    <a:pt x="15" y="43"/>
                    <a:pt x="18" y="46"/>
                    <a:pt x="21" y="51"/>
                  </a:cubicBezTo>
                  <a:close/>
                  <a:moveTo>
                    <a:pt x="29" y="67"/>
                  </a:moveTo>
                  <a:cubicBezTo>
                    <a:pt x="30" y="65"/>
                    <a:pt x="35" y="73"/>
                    <a:pt x="33" y="74"/>
                  </a:cubicBezTo>
                  <a:cubicBezTo>
                    <a:pt x="32" y="74"/>
                    <a:pt x="26" y="68"/>
                    <a:pt x="29" y="67"/>
                  </a:cubicBezTo>
                  <a:close/>
                  <a:moveTo>
                    <a:pt x="36" y="77"/>
                  </a:moveTo>
                  <a:cubicBezTo>
                    <a:pt x="36" y="76"/>
                    <a:pt x="39" y="79"/>
                    <a:pt x="38" y="80"/>
                  </a:cubicBezTo>
                  <a:cubicBezTo>
                    <a:pt x="38" y="80"/>
                    <a:pt x="35" y="79"/>
                    <a:pt x="36" y="77"/>
                  </a:cubicBezTo>
                  <a:close/>
                  <a:moveTo>
                    <a:pt x="39" y="85"/>
                  </a:moveTo>
                  <a:cubicBezTo>
                    <a:pt x="41" y="85"/>
                    <a:pt x="42" y="90"/>
                    <a:pt x="42" y="88"/>
                  </a:cubicBezTo>
                  <a:cubicBezTo>
                    <a:pt x="44" y="87"/>
                    <a:pt x="41" y="80"/>
                    <a:pt x="39" y="82"/>
                  </a:cubicBezTo>
                  <a:cubicBezTo>
                    <a:pt x="38" y="84"/>
                    <a:pt x="39" y="85"/>
                    <a:pt x="39" y="85"/>
                  </a:cubicBezTo>
                  <a:close/>
                  <a:moveTo>
                    <a:pt x="74" y="63"/>
                  </a:moveTo>
                  <a:cubicBezTo>
                    <a:pt x="71" y="65"/>
                    <a:pt x="73" y="60"/>
                    <a:pt x="74" y="60"/>
                  </a:cubicBezTo>
                  <a:cubicBezTo>
                    <a:pt x="76" y="60"/>
                    <a:pt x="76" y="63"/>
                    <a:pt x="74" y="63"/>
                  </a:cubicBezTo>
                  <a:close/>
                  <a:moveTo>
                    <a:pt x="76" y="57"/>
                  </a:moveTo>
                  <a:cubicBezTo>
                    <a:pt x="74" y="56"/>
                    <a:pt x="74" y="57"/>
                    <a:pt x="74" y="59"/>
                  </a:cubicBezTo>
                  <a:cubicBezTo>
                    <a:pt x="74" y="60"/>
                    <a:pt x="79" y="60"/>
                    <a:pt x="79" y="60"/>
                  </a:cubicBezTo>
                  <a:cubicBezTo>
                    <a:pt x="79" y="60"/>
                    <a:pt x="77" y="59"/>
                    <a:pt x="76" y="57"/>
                  </a:cubicBezTo>
                  <a:close/>
                  <a:moveTo>
                    <a:pt x="53" y="35"/>
                  </a:moveTo>
                  <a:cubicBezTo>
                    <a:pt x="54" y="37"/>
                    <a:pt x="53" y="40"/>
                    <a:pt x="51" y="40"/>
                  </a:cubicBezTo>
                  <a:cubicBezTo>
                    <a:pt x="50" y="39"/>
                    <a:pt x="51" y="35"/>
                    <a:pt x="53" y="35"/>
                  </a:cubicBezTo>
                  <a:close/>
                  <a:moveTo>
                    <a:pt x="67" y="48"/>
                  </a:moveTo>
                  <a:cubicBezTo>
                    <a:pt x="67" y="48"/>
                    <a:pt x="68" y="51"/>
                    <a:pt x="67" y="51"/>
                  </a:cubicBezTo>
                  <a:cubicBezTo>
                    <a:pt x="65" y="51"/>
                    <a:pt x="65" y="48"/>
                    <a:pt x="67" y="48"/>
                  </a:cubicBezTo>
                  <a:close/>
                  <a:moveTo>
                    <a:pt x="58" y="43"/>
                  </a:moveTo>
                  <a:cubicBezTo>
                    <a:pt x="59" y="45"/>
                    <a:pt x="59" y="45"/>
                    <a:pt x="59" y="43"/>
                  </a:cubicBezTo>
                  <a:cubicBezTo>
                    <a:pt x="59" y="42"/>
                    <a:pt x="56" y="40"/>
                    <a:pt x="54" y="42"/>
                  </a:cubicBezTo>
                  <a:cubicBezTo>
                    <a:pt x="54" y="42"/>
                    <a:pt x="56" y="42"/>
                    <a:pt x="58" y="43"/>
                  </a:cubicBezTo>
                  <a:close/>
                  <a:moveTo>
                    <a:pt x="58" y="43"/>
                  </a:moveTo>
                  <a:cubicBezTo>
                    <a:pt x="59" y="45"/>
                    <a:pt x="59" y="49"/>
                    <a:pt x="58" y="48"/>
                  </a:cubicBezTo>
                  <a:cubicBezTo>
                    <a:pt x="58" y="46"/>
                    <a:pt x="56" y="42"/>
                    <a:pt x="58" y="43"/>
                  </a:cubicBezTo>
                  <a:close/>
                  <a:moveTo>
                    <a:pt x="64" y="49"/>
                  </a:moveTo>
                  <a:cubicBezTo>
                    <a:pt x="64" y="48"/>
                    <a:pt x="61" y="48"/>
                    <a:pt x="61" y="46"/>
                  </a:cubicBezTo>
                  <a:cubicBezTo>
                    <a:pt x="59" y="45"/>
                    <a:pt x="59" y="46"/>
                    <a:pt x="59" y="48"/>
                  </a:cubicBezTo>
                  <a:cubicBezTo>
                    <a:pt x="59" y="49"/>
                    <a:pt x="59" y="49"/>
                    <a:pt x="61" y="49"/>
                  </a:cubicBezTo>
                  <a:cubicBezTo>
                    <a:pt x="62" y="49"/>
                    <a:pt x="64" y="51"/>
                    <a:pt x="64" y="49"/>
                  </a:cubicBezTo>
                  <a:close/>
                  <a:moveTo>
                    <a:pt x="62" y="48"/>
                  </a:moveTo>
                  <a:cubicBezTo>
                    <a:pt x="64" y="48"/>
                    <a:pt x="64" y="48"/>
                    <a:pt x="64" y="48"/>
                  </a:cubicBezTo>
                  <a:cubicBezTo>
                    <a:pt x="64" y="46"/>
                    <a:pt x="61" y="45"/>
                    <a:pt x="61" y="46"/>
                  </a:cubicBezTo>
                  <a:cubicBezTo>
                    <a:pt x="61" y="46"/>
                    <a:pt x="61" y="46"/>
                    <a:pt x="62" y="48"/>
                  </a:cubicBezTo>
                  <a:close/>
                  <a:moveTo>
                    <a:pt x="65" y="49"/>
                  </a:moveTo>
                  <a:cubicBezTo>
                    <a:pt x="65" y="52"/>
                    <a:pt x="65" y="52"/>
                    <a:pt x="65" y="52"/>
                  </a:cubicBezTo>
                  <a:cubicBezTo>
                    <a:pt x="64" y="52"/>
                    <a:pt x="64" y="49"/>
                    <a:pt x="65" y="49"/>
                  </a:cubicBezTo>
                  <a:close/>
                  <a:moveTo>
                    <a:pt x="26" y="62"/>
                  </a:moveTo>
                  <a:cubicBezTo>
                    <a:pt x="24" y="60"/>
                    <a:pt x="26" y="59"/>
                    <a:pt x="27" y="59"/>
                  </a:cubicBezTo>
                  <a:cubicBezTo>
                    <a:pt x="29" y="60"/>
                    <a:pt x="27" y="63"/>
                    <a:pt x="26" y="62"/>
                  </a:cubicBezTo>
                  <a:close/>
                  <a:moveTo>
                    <a:pt x="330" y="74"/>
                  </a:moveTo>
                  <a:cubicBezTo>
                    <a:pt x="335" y="74"/>
                    <a:pt x="332" y="73"/>
                    <a:pt x="326" y="73"/>
                  </a:cubicBezTo>
                  <a:cubicBezTo>
                    <a:pt x="320" y="73"/>
                    <a:pt x="323" y="73"/>
                    <a:pt x="326" y="74"/>
                  </a:cubicBezTo>
                  <a:cubicBezTo>
                    <a:pt x="326" y="76"/>
                    <a:pt x="326" y="76"/>
                    <a:pt x="330" y="74"/>
                  </a:cubicBezTo>
                  <a:close/>
                  <a:moveTo>
                    <a:pt x="327" y="67"/>
                  </a:moveTo>
                  <a:cubicBezTo>
                    <a:pt x="326" y="65"/>
                    <a:pt x="327" y="63"/>
                    <a:pt x="323" y="63"/>
                  </a:cubicBezTo>
                  <a:cubicBezTo>
                    <a:pt x="318" y="62"/>
                    <a:pt x="321" y="65"/>
                    <a:pt x="323" y="67"/>
                  </a:cubicBezTo>
                  <a:cubicBezTo>
                    <a:pt x="326" y="67"/>
                    <a:pt x="323" y="70"/>
                    <a:pt x="327" y="68"/>
                  </a:cubicBezTo>
                  <a:cubicBezTo>
                    <a:pt x="329" y="68"/>
                    <a:pt x="329" y="68"/>
                    <a:pt x="327" y="67"/>
                  </a:cubicBezTo>
                  <a:close/>
                  <a:moveTo>
                    <a:pt x="275" y="135"/>
                  </a:moveTo>
                  <a:cubicBezTo>
                    <a:pt x="272" y="132"/>
                    <a:pt x="275" y="133"/>
                    <a:pt x="275" y="135"/>
                  </a:cubicBezTo>
                  <a:cubicBezTo>
                    <a:pt x="277" y="135"/>
                    <a:pt x="275" y="136"/>
                    <a:pt x="275" y="135"/>
                  </a:cubicBezTo>
                  <a:close/>
                  <a:moveTo>
                    <a:pt x="298" y="115"/>
                  </a:moveTo>
                  <a:cubicBezTo>
                    <a:pt x="298" y="110"/>
                    <a:pt x="300" y="113"/>
                    <a:pt x="300" y="113"/>
                  </a:cubicBezTo>
                  <a:cubicBezTo>
                    <a:pt x="300" y="115"/>
                    <a:pt x="298" y="116"/>
                    <a:pt x="298" y="115"/>
                  </a:cubicBezTo>
                  <a:close/>
                  <a:moveTo>
                    <a:pt x="300" y="116"/>
                  </a:moveTo>
                  <a:cubicBezTo>
                    <a:pt x="300" y="112"/>
                    <a:pt x="303" y="107"/>
                    <a:pt x="303" y="108"/>
                  </a:cubicBezTo>
                  <a:cubicBezTo>
                    <a:pt x="303" y="110"/>
                    <a:pt x="300" y="116"/>
                    <a:pt x="300" y="116"/>
                  </a:cubicBezTo>
                  <a:close/>
                  <a:moveTo>
                    <a:pt x="260" y="138"/>
                  </a:moveTo>
                  <a:cubicBezTo>
                    <a:pt x="259" y="136"/>
                    <a:pt x="260" y="136"/>
                    <a:pt x="262" y="136"/>
                  </a:cubicBezTo>
                  <a:cubicBezTo>
                    <a:pt x="263" y="138"/>
                    <a:pt x="262" y="138"/>
                    <a:pt x="260" y="138"/>
                  </a:cubicBezTo>
                  <a:close/>
                  <a:moveTo>
                    <a:pt x="312" y="118"/>
                  </a:moveTo>
                  <a:cubicBezTo>
                    <a:pt x="310" y="118"/>
                    <a:pt x="310" y="116"/>
                    <a:pt x="310" y="116"/>
                  </a:cubicBezTo>
                  <a:cubicBezTo>
                    <a:pt x="310" y="118"/>
                    <a:pt x="310" y="118"/>
                    <a:pt x="310" y="118"/>
                  </a:cubicBezTo>
                  <a:cubicBezTo>
                    <a:pt x="312" y="119"/>
                    <a:pt x="312" y="119"/>
                    <a:pt x="313" y="121"/>
                  </a:cubicBezTo>
                  <a:cubicBezTo>
                    <a:pt x="313" y="121"/>
                    <a:pt x="313" y="119"/>
                    <a:pt x="312" y="118"/>
                  </a:cubicBezTo>
                  <a:close/>
                  <a:moveTo>
                    <a:pt x="315" y="115"/>
                  </a:moveTo>
                  <a:cubicBezTo>
                    <a:pt x="315" y="110"/>
                    <a:pt x="313" y="108"/>
                    <a:pt x="312" y="112"/>
                  </a:cubicBezTo>
                  <a:cubicBezTo>
                    <a:pt x="312" y="113"/>
                    <a:pt x="310" y="112"/>
                    <a:pt x="310" y="113"/>
                  </a:cubicBezTo>
                  <a:cubicBezTo>
                    <a:pt x="310" y="113"/>
                    <a:pt x="312" y="113"/>
                    <a:pt x="312" y="115"/>
                  </a:cubicBezTo>
                  <a:cubicBezTo>
                    <a:pt x="310" y="118"/>
                    <a:pt x="312" y="118"/>
                    <a:pt x="313" y="119"/>
                  </a:cubicBezTo>
                  <a:cubicBezTo>
                    <a:pt x="315" y="119"/>
                    <a:pt x="315" y="118"/>
                    <a:pt x="315" y="115"/>
                  </a:cubicBezTo>
                  <a:close/>
                  <a:moveTo>
                    <a:pt x="347" y="140"/>
                  </a:moveTo>
                  <a:cubicBezTo>
                    <a:pt x="349" y="140"/>
                    <a:pt x="347" y="138"/>
                    <a:pt x="347" y="138"/>
                  </a:cubicBezTo>
                  <a:cubicBezTo>
                    <a:pt x="347" y="136"/>
                    <a:pt x="347" y="136"/>
                    <a:pt x="345" y="138"/>
                  </a:cubicBezTo>
                  <a:cubicBezTo>
                    <a:pt x="345" y="140"/>
                    <a:pt x="345" y="140"/>
                    <a:pt x="347" y="140"/>
                  </a:cubicBezTo>
                  <a:close/>
                  <a:moveTo>
                    <a:pt x="245" y="80"/>
                  </a:moveTo>
                  <a:cubicBezTo>
                    <a:pt x="246" y="82"/>
                    <a:pt x="246" y="80"/>
                    <a:pt x="246" y="79"/>
                  </a:cubicBezTo>
                  <a:cubicBezTo>
                    <a:pt x="245" y="77"/>
                    <a:pt x="246" y="76"/>
                    <a:pt x="245" y="76"/>
                  </a:cubicBezTo>
                  <a:cubicBezTo>
                    <a:pt x="245" y="77"/>
                    <a:pt x="245" y="79"/>
                    <a:pt x="245" y="80"/>
                  </a:cubicBezTo>
                  <a:close/>
                  <a:moveTo>
                    <a:pt x="256" y="60"/>
                  </a:moveTo>
                  <a:cubicBezTo>
                    <a:pt x="256" y="59"/>
                    <a:pt x="256" y="62"/>
                    <a:pt x="256" y="62"/>
                  </a:cubicBezTo>
                  <a:cubicBezTo>
                    <a:pt x="254" y="62"/>
                    <a:pt x="254" y="60"/>
                    <a:pt x="256" y="60"/>
                  </a:cubicBezTo>
                  <a:close/>
                  <a:moveTo>
                    <a:pt x="259" y="65"/>
                  </a:moveTo>
                  <a:cubicBezTo>
                    <a:pt x="260" y="63"/>
                    <a:pt x="262" y="63"/>
                    <a:pt x="260" y="65"/>
                  </a:cubicBezTo>
                  <a:cubicBezTo>
                    <a:pt x="260" y="67"/>
                    <a:pt x="259" y="65"/>
                    <a:pt x="259" y="65"/>
                  </a:cubicBezTo>
                  <a:close/>
                  <a:moveTo>
                    <a:pt x="260" y="94"/>
                  </a:moveTo>
                  <a:cubicBezTo>
                    <a:pt x="260" y="93"/>
                    <a:pt x="265" y="90"/>
                    <a:pt x="265" y="91"/>
                  </a:cubicBezTo>
                  <a:cubicBezTo>
                    <a:pt x="263" y="93"/>
                    <a:pt x="262" y="94"/>
                    <a:pt x="260" y="94"/>
                  </a:cubicBezTo>
                  <a:close/>
                  <a:moveTo>
                    <a:pt x="256" y="65"/>
                  </a:moveTo>
                  <a:cubicBezTo>
                    <a:pt x="254" y="65"/>
                    <a:pt x="256" y="63"/>
                    <a:pt x="256" y="63"/>
                  </a:cubicBezTo>
                  <a:cubicBezTo>
                    <a:pt x="257" y="65"/>
                    <a:pt x="257" y="65"/>
                    <a:pt x="256" y="65"/>
                  </a:cubicBezTo>
                  <a:close/>
                  <a:moveTo>
                    <a:pt x="280" y="67"/>
                  </a:moveTo>
                  <a:cubicBezTo>
                    <a:pt x="280" y="65"/>
                    <a:pt x="281" y="65"/>
                    <a:pt x="283" y="65"/>
                  </a:cubicBezTo>
                  <a:cubicBezTo>
                    <a:pt x="285" y="65"/>
                    <a:pt x="280" y="67"/>
                    <a:pt x="280" y="67"/>
                  </a:cubicBezTo>
                  <a:close/>
                  <a:moveTo>
                    <a:pt x="76" y="49"/>
                  </a:moveTo>
                  <a:cubicBezTo>
                    <a:pt x="74" y="48"/>
                    <a:pt x="71" y="46"/>
                    <a:pt x="74" y="45"/>
                  </a:cubicBezTo>
                  <a:cubicBezTo>
                    <a:pt x="77" y="43"/>
                    <a:pt x="76" y="49"/>
                    <a:pt x="76" y="49"/>
                  </a:cubicBezTo>
                  <a:close/>
                  <a:moveTo>
                    <a:pt x="71" y="46"/>
                  </a:moveTo>
                  <a:cubicBezTo>
                    <a:pt x="71" y="45"/>
                    <a:pt x="73" y="46"/>
                    <a:pt x="71" y="48"/>
                  </a:cubicBezTo>
                  <a:cubicBezTo>
                    <a:pt x="71" y="48"/>
                    <a:pt x="70" y="46"/>
                    <a:pt x="71" y="46"/>
                  </a:cubicBezTo>
                  <a:close/>
                  <a:moveTo>
                    <a:pt x="71" y="49"/>
                  </a:moveTo>
                  <a:cubicBezTo>
                    <a:pt x="71" y="48"/>
                    <a:pt x="73" y="48"/>
                    <a:pt x="73" y="49"/>
                  </a:cubicBezTo>
                  <a:cubicBezTo>
                    <a:pt x="73" y="49"/>
                    <a:pt x="73" y="51"/>
                    <a:pt x="71" y="49"/>
                  </a:cubicBezTo>
                  <a:close/>
                </a:path>
              </a:pathLst>
            </a:custGeom>
            <a:grpFill/>
            <a:ln w="6350" cmpd="sng">
              <a:solidFill>
                <a:schemeClr val="bg1"/>
              </a:solidFill>
              <a:round/>
              <a:headEnd/>
              <a:tailEnd/>
            </a:ln>
          </p:spPr>
          <p:txBody>
            <a:bodyPr/>
            <a:lstStyle/>
            <a:p>
              <a:endParaRPr lang="en-GB"/>
            </a:p>
          </p:txBody>
        </p:sp>
        <p:sp>
          <p:nvSpPr>
            <p:cNvPr id="275" name="Freeform 223">
              <a:extLst>
                <a:ext uri="{FF2B5EF4-FFF2-40B4-BE49-F238E27FC236}">
                  <a16:creationId xmlns:a16="http://schemas.microsoft.com/office/drawing/2014/main" id="{C9E62AD7-77EF-511D-DD6C-D3CAE7796B3B}"/>
                </a:ext>
              </a:extLst>
            </p:cNvPr>
            <p:cNvSpPr>
              <a:spLocks noGrp="1" noRot="1" noMove="1" noResize="1" noEditPoints="1" noAdjustHandles="1" noChangeArrowheads="1" noChangeShapeType="1"/>
            </p:cNvSpPr>
            <p:nvPr/>
          </p:nvSpPr>
          <p:spPr bwMode="auto">
            <a:xfrm>
              <a:off x="6201352" y="4321274"/>
              <a:ext cx="22495" cy="53023"/>
            </a:xfrm>
            <a:custGeom>
              <a:avLst/>
              <a:gdLst/>
              <a:ahLst/>
              <a:cxnLst>
                <a:cxn ang="0">
                  <a:pos x="4" y="17"/>
                </a:cxn>
                <a:cxn ang="0">
                  <a:pos x="3" y="17"/>
                </a:cxn>
                <a:cxn ang="0">
                  <a:pos x="1" y="16"/>
                </a:cxn>
                <a:cxn ang="0">
                  <a:pos x="1" y="5"/>
                </a:cxn>
                <a:cxn ang="0">
                  <a:pos x="4" y="2"/>
                </a:cxn>
                <a:cxn ang="0">
                  <a:pos x="6" y="6"/>
                </a:cxn>
                <a:cxn ang="0">
                  <a:pos x="7" y="11"/>
                </a:cxn>
                <a:cxn ang="0">
                  <a:pos x="4" y="17"/>
                </a:cxn>
                <a:cxn ang="0">
                  <a:pos x="4" y="17"/>
                </a:cxn>
              </a:cxnLst>
              <a:rect l="0" t="0" r="r" b="b"/>
              <a:pathLst>
                <a:path w="7" h="17">
                  <a:moveTo>
                    <a:pt x="4" y="17"/>
                  </a:moveTo>
                  <a:cubicBezTo>
                    <a:pt x="4" y="17"/>
                    <a:pt x="4" y="17"/>
                    <a:pt x="3" y="17"/>
                  </a:cubicBezTo>
                  <a:cubicBezTo>
                    <a:pt x="3" y="17"/>
                    <a:pt x="1" y="17"/>
                    <a:pt x="1" y="16"/>
                  </a:cubicBezTo>
                  <a:cubicBezTo>
                    <a:pt x="1" y="8"/>
                    <a:pt x="0" y="9"/>
                    <a:pt x="1" y="5"/>
                  </a:cubicBezTo>
                  <a:cubicBezTo>
                    <a:pt x="3" y="3"/>
                    <a:pt x="3" y="0"/>
                    <a:pt x="4" y="2"/>
                  </a:cubicBezTo>
                  <a:cubicBezTo>
                    <a:pt x="6" y="3"/>
                    <a:pt x="7" y="5"/>
                    <a:pt x="6" y="6"/>
                  </a:cubicBezTo>
                  <a:cubicBezTo>
                    <a:pt x="6" y="9"/>
                    <a:pt x="7" y="9"/>
                    <a:pt x="7" y="11"/>
                  </a:cubicBezTo>
                  <a:cubicBezTo>
                    <a:pt x="7" y="14"/>
                    <a:pt x="6" y="17"/>
                    <a:pt x="4" y="17"/>
                  </a:cubicBezTo>
                  <a:cubicBezTo>
                    <a:pt x="4" y="17"/>
                    <a:pt x="4" y="17"/>
                    <a:pt x="4" y="17"/>
                  </a:cubicBezTo>
                </a:path>
              </a:pathLst>
            </a:custGeom>
            <a:grpFill/>
            <a:ln w="6350" cmpd="sng">
              <a:solidFill>
                <a:schemeClr val="bg1"/>
              </a:solidFill>
              <a:round/>
              <a:headEnd/>
              <a:tailEnd/>
            </a:ln>
          </p:spPr>
          <p:txBody>
            <a:bodyPr/>
            <a:lstStyle/>
            <a:p>
              <a:endParaRPr lang="en-GB"/>
            </a:p>
          </p:txBody>
        </p:sp>
        <p:sp>
          <p:nvSpPr>
            <p:cNvPr id="276" name="Freeform 224">
              <a:extLst>
                <a:ext uri="{FF2B5EF4-FFF2-40B4-BE49-F238E27FC236}">
                  <a16:creationId xmlns:a16="http://schemas.microsoft.com/office/drawing/2014/main" id="{35D6402E-9C49-9592-5179-1D73EE7B369D}"/>
                </a:ext>
              </a:extLst>
            </p:cNvPr>
            <p:cNvSpPr>
              <a:spLocks noGrp="1" noRot="1" noMove="1" noResize="1" noEditPoints="1" noAdjustHandles="1" noChangeArrowheads="1" noChangeShapeType="1"/>
            </p:cNvSpPr>
            <p:nvPr/>
          </p:nvSpPr>
          <p:spPr bwMode="auto">
            <a:xfrm>
              <a:off x="6336322" y="4318059"/>
              <a:ext cx="11247" cy="22494"/>
            </a:xfrm>
            <a:custGeom>
              <a:avLst/>
              <a:gdLst/>
              <a:ahLst/>
              <a:cxnLst>
                <a:cxn ang="0">
                  <a:pos x="1" y="7"/>
                </a:cxn>
                <a:cxn ang="0">
                  <a:pos x="0" y="3"/>
                </a:cxn>
                <a:cxn ang="0">
                  <a:pos x="1" y="1"/>
                </a:cxn>
                <a:cxn ang="0">
                  <a:pos x="3" y="0"/>
                </a:cxn>
                <a:cxn ang="0">
                  <a:pos x="3" y="4"/>
                </a:cxn>
                <a:cxn ang="0">
                  <a:pos x="1" y="7"/>
                </a:cxn>
              </a:cxnLst>
              <a:rect l="0" t="0" r="r" b="b"/>
              <a:pathLst>
                <a:path w="4" h="7">
                  <a:moveTo>
                    <a:pt x="1" y="7"/>
                  </a:moveTo>
                  <a:cubicBezTo>
                    <a:pt x="0" y="7"/>
                    <a:pt x="1" y="3"/>
                    <a:pt x="0" y="3"/>
                  </a:cubicBezTo>
                  <a:cubicBezTo>
                    <a:pt x="1" y="1"/>
                    <a:pt x="0" y="1"/>
                    <a:pt x="1" y="1"/>
                  </a:cubicBezTo>
                  <a:cubicBezTo>
                    <a:pt x="3" y="3"/>
                    <a:pt x="1" y="0"/>
                    <a:pt x="3" y="0"/>
                  </a:cubicBezTo>
                  <a:cubicBezTo>
                    <a:pt x="4" y="0"/>
                    <a:pt x="3" y="3"/>
                    <a:pt x="3" y="4"/>
                  </a:cubicBezTo>
                  <a:cubicBezTo>
                    <a:pt x="3" y="4"/>
                    <a:pt x="1" y="6"/>
                    <a:pt x="1" y="7"/>
                  </a:cubicBezTo>
                </a:path>
              </a:pathLst>
            </a:custGeom>
            <a:grpFill/>
            <a:ln w="6350" cmpd="sng">
              <a:solidFill>
                <a:schemeClr val="bg1"/>
              </a:solidFill>
              <a:round/>
              <a:headEnd/>
              <a:tailEnd/>
            </a:ln>
          </p:spPr>
          <p:txBody>
            <a:bodyPr/>
            <a:lstStyle/>
            <a:p>
              <a:endParaRPr lang="en-GB"/>
            </a:p>
          </p:txBody>
        </p:sp>
        <p:sp>
          <p:nvSpPr>
            <p:cNvPr id="277" name="Freeform 225">
              <a:extLst>
                <a:ext uri="{FF2B5EF4-FFF2-40B4-BE49-F238E27FC236}">
                  <a16:creationId xmlns:a16="http://schemas.microsoft.com/office/drawing/2014/main" id="{6A055722-F8E7-806C-5AD1-62364F54AD64}"/>
                </a:ext>
              </a:extLst>
            </p:cNvPr>
            <p:cNvSpPr>
              <a:spLocks noGrp="1" noRot="1" noMove="1" noResize="1" noEditPoints="1" noAdjustHandles="1" noChangeArrowheads="1" noChangeShapeType="1"/>
            </p:cNvSpPr>
            <p:nvPr/>
          </p:nvSpPr>
          <p:spPr bwMode="auto">
            <a:xfrm>
              <a:off x="6210993" y="4327700"/>
              <a:ext cx="133363" cy="118900"/>
            </a:xfrm>
            <a:custGeom>
              <a:avLst/>
              <a:gdLst/>
              <a:ahLst/>
              <a:cxnLst>
                <a:cxn ang="0">
                  <a:pos x="41" y="4"/>
                </a:cxn>
                <a:cxn ang="0">
                  <a:pos x="40" y="0"/>
                </a:cxn>
                <a:cxn ang="0">
                  <a:pos x="38" y="4"/>
                </a:cxn>
                <a:cxn ang="0">
                  <a:pos x="34" y="9"/>
                </a:cxn>
                <a:cxn ang="0">
                  <a:pos x="26" y="15"/>
                </a:cxn>
                <a:cxn ang="0">
                  <a:pos x="26" y="18"/>
                </a:cxn>
                <a:cxn ang="0">
                  <a:pos x="11" y="20"/>
                </a:cxn>
                <a:cxn ang="0">
                  <a:pos x="6" y="20"/>
                </a:cxn>
                <a:cxn ang="0">
                  <a:pos x="3" y="18"/>
                </a:cxn>
                <a:cxn ang="0">
                  <a:pos x="3" y="15"/>
                </a:cxn>
                <a:cxn ang="0">
                  <a:pos x="1" y="15"/>
                </a:cxn>
                <a:cxn ang="0">
                  <a:pos x="0" y="15"/>
                </a:cxn>
                <a:cxn ang="0">
                  <a:pos x="3" y="20"/>
                </a:cxn>
                <a:cxn ang="0">
                  <a:pos x="6" y="27"/>
                </a:cxn>
                <a:cxn ang="0">
                  <a:pos x="15" y="32"/>
                </a:cxn>
                <a:cxn ang="0">
                  <a:pos x="34" y="33"/>
                </a:cxn>
                <a:cxn ang="0">
                  <a:pos x="35" y="26"/>
                </a:cxn>
                <a:cxn ang="0">
                  <a:pos x="35" y="21"/>
                </a:cxn>
                <a:cxn ang="0">
                  <a:pos x="38" y="20"/>
                </a:cxn>
                <a:cxn ang="0">
                  <a:pos x="38" y="18"/>
                </a:cxn>
                <a:cxn ang="0">
                  <a:pos x="38" y="15"/>
                </a:cxn>
                <a:cxn ang="0">
                  <a:pos x="40" y="12"/>
                </a:cxn>
                <a:cxn ang="0">
                  <a:pos x="43" y="10"/>
                </a:cxn>
                <a:cxn ang="0">
                  <a:pos x="41" y="4"/>
                </a:cxn>
              </a:cxnLst>
              <a:rect l="0" t="0" r="r" b="b"/>
              <a:pathLst>
                <a:path w="43" h="38">
                  <a:moveTo>
                    <a:pt x="41" y="4"/>
                  </a:moveTo>
                  <a:cubicBezTo>
                    <a:pt x="40" y="4"/>
                    <a:pt x="41" y="0"/>
                    <a:pt x="40" y="0"/>
                  </a:cubicBezTo>
                  <a:cubicBezTo>
                    <a:pt x="38" y="6"/>
                    <a:pt x="40" y="0"/>
                    <a:pt x="38" y="4"/>
                  </a:cubicBezTo>
                  <a:cubicBezTo>
                    <a:pt x="37" y="6"/>
                    <a:pt x="35" y="6"/>
                    <a:pt x="34" y="9"/>
                  </a:cubicBezTo>
                  <a:cubicBezTo>
                    <a:pt x="31" y="12"/>
                    <a:pt x="28" y="15"/>
                    <a:pt x="26" y="15"/>
                  </a:cubicBezTo>
                  <a:cubicBezTo>
                    <a:pt x="26" y="16"/>
                    <a:pt x="29" y="15"/>
                    <a:pt x="26" y="18"/>
                  </a:cubicBezTo>
                  <a:cubicBezTo>
                    <a:pt x="23" y="23"/>
                    <a:pt x="17" y="18"/>
                    <a:pt x="11" y="20"/>
                  </a:cubicBezTo>
                  <a:cubicBezTo>
                    <a:pt x="6" y="21"/>
                    <a:pt x="6" y="21"/>
                    <a:pt x="6" y="20"/>
                  </a:cubicBezTo>
                  <a:cubicBezTo>
                    <a:pt x="6" y="16"/>
                    <a:pt x="5" y="18"/>
                    <a:pt x="3" y="18"/>
                  </a:cubicBezTo>
                  <a:cubicBezTo>
                    <a:pt x="0" y="18"/>
                    <a:pt x="3" y="15"/>
                    <a:pt x="3" y="15"/>
                  </a:cubicBezTo>
                  <a:cubicBezTo>
                    <a:pt x="3" y="13"/>
                    <a:pt x="1" y="15"/>
                    <a:pt x="1" y="15"/>
                  </a:cubicBezTo>
                  <a:cubicBezTo>
                    <a:pt x="1" y="15"/>
                    <a:pt x="1" y="15"/>
                    <a:pt x="0" y="15"/>
                  </a:cubicBezTo>
                  <a:cubicBezTo>
                    <a:pt x="0" y="18"/>
                    <a:pt x="0" y="18"/>
                    <a:pt x="3" y="20"/>
                  </a:cubicBezTo>
                  <a:cubicBezTo>
                    <a:pt x="6" y="23"/>
                    <a:pt x="6" y="23"/>
                    <a:pt x="6" y="27"/>
                  </a:cubicBezTo>
                  <a:cubicBezTo>
                    <a:pt x="8" y="30"/>
                    <a:pt x="6" y="30"/>
                    <a:pt x="15" y="32"/>
                  </a:cubicBezTo>
                  <a:cubicBezTo>
                    <a:pt x="24" y="33"/>
                    <a:pt x="32" y="38"/>
                    <a:pt x="34" y="33"/>
                  </a:cubicBezTo>
                  <a:cubicBezTo>
                    <a:pt x="34" y="32"/>
                    <a:pt x="32" y="30"/>
                    <a:pt x="35" y="26"/>
                  </a:cubicBezTo>
                  <a:cubicBezTo>
                    <a:pt x="37" y="21"/>
                    <a:pt x="37" y="23"/>
                    <a:pt x="35" y="21"/>
                  </a:cubicBezTo>
                  <a:cubicBezTo>
                    <a:pt x="35" y="21"/>
                    <a:pt x="37" y="21"/>
                    <a:pt x="38" y="20"/>
                  </a:cubicBezTo>
                  <a:cubicBezTo>
                    <a:pt x="41" y="20"/>
                    <a:pt x="40" y="18"/>
                    <a:pt x="38" y="18"/>
                  </a:cubicBezTo>
                  <a:cubicBezTo>
                    <a:pt x="37" y="18"/>
                    <a:pt x="38" y="18"/>
                    <a:pt x="38" y="15"/>
                  </a:cubicBezTo>
                  <a:cubicBezTo>
                    <a:pt x="38" y="12"/>
                    <a:pt x="38" y="9"/>
                    <a:pt x="40" y="12"/>
                  </a:cubicBezTo>
                  <a:cubicBezTo>
                    <a:pt x="41" y="15"/>
                    <a:pt x="40" y="12"/>
                    <a:pt x="43" y="10"/>
                  </a:cubicBezTo>
                  <a:cubicBezTo>
                    <a:pt x="43" y="7"/>
                    <a:pt x="43" y="6"/>
                    <a:pt x="41" y="4"/>
                  </a:cubicBezTo>
                </a:path>
              </a:pathLst>
            </a:custGeom>
            <a:grpFill/>
            <a:ln w="6350" cmpd="sng">
              <a:solidFill>
                <a:schemeClr val="bg1"/>
              </a:solidFill>
              <a:round/>
              <a:headEnd/>
              <a:tailEnd/>
            </a:ln>
          </p:spPr>
          <p:txBody>
            <a:bodyPr/>
            <a:lstStyle/>
            <a:p>
              <a:endParaRPr lang="en-GB"/>
            </a:p>
          </p:txBody>
        </p:sp>
        <p:sp>
          <p:nvSpPr>
            <p:cNvPr id="278" name="Freeform 226">
              <a:extLst>
                <a:ext uri="{FF2B5EF4-FFF2-40B4-BE49-F238E27FC236}">
                  <a16:creationId xmlns:a16="http://schemas.microsoft.com/office/drawing/2014/main" id="{E003B9B5-9A03-C16F-CD3D-324B6DA6EC89}"/>
                </a:ext>
              </a:extLst>
            </p:cNvPr>
            <p:cNvSpPr>
              <a:spLocks noGrp="1" noRot="1" noMove="1" noResize="1" noEditPoints="1" noAdjustHandles="1" noChangeArrowheads="1" noChangeShapeType="1"/>
            </p:cNvSpPr>
            <p:nvPr/>
          </p:nvSpPr>
          <p:spPr bwMode="auto">
            <a:xfrm>
              <a:off x="6313828" y="4293959"/>
              <a:ext cx="30529" cy="17674"/>
            </a:xfrm>
            <a:custGeom>
              <a:avLst/>
              <a:gdLst/>
              <a:ahLst/>
              <a:cxnLst>
                <a:cxn ang="0">
                  <a:pos x="2" y="6"/>
                </a:cxn>
                <a:cxn ang="0">
                  <a:pos x="5" y="3"/>
                </a:cxn>
                <a:cxn ang="0">
                  <a:pos x="8" y="1"/>
                </a:cxn>
                <a:cxn ang="0">
                  <a:pos x="2" y="6"/>
                </a:cxn>
              </a:cxnLst>
              <a:rect l="0" t="0" r="r" b="b"/>
              <a:pathLst>
                <a:path w="10" h="6">
                  <a:moveTo>
                    <a:pt x="2" y="6"/>
                  </a:moveTo>
                  <a:cubicBezTo>
                    <a:pt x="0" y="4"/>
                    <a:pt x="5" y="4"/>
                    <a:pt x="5" y="3"/>
                  </a:cubicBezTo>
                  <a:cubicBezTo>
                    <a:pt x="5" y="1"/>
                    <a:pt x="10" y="0"/>
                    <a:pt x="8" y="1"/>
                  </a:cubicBezTo>
                  <a:cubicBezTo>
                    <a:pt x="7" y="4"/>
                    <a:pt x="2" y="6"/>
                    <a:pt x="2" y="6"/>
                  </a:cubicBezTo>
                </a:path>
              </a:pathLst>
            </a:custGeom>
            <a:grpFill/>
            <a:ln w="6350" cmpd="sng">
              <a:solidFill>
                <a:schemeClr val="bg1"/>
              </a:solidFill>
              <a:round/>
              <a:headEnd/>
              <a:tailEnd/>
            </a:ln>
          </p:spPr>
          <p:txBody>
            <a:bodyPr/>
            <a:lstStyle/>
            <a:p>
              <a:endParaRPr lang="en-GB"/>
            </a:p>
          </p:txBody>
        </p:sp>
        <p:sp>
          <p:nvSpPr>
            <p:cNvPr id="279" name="Freeform 227">
              <a:extLst>
                <a:ext uri="{FF2B5EF4-FFF2-40B4-BE49-F238E27FC236}">
                  <a16:creationId xmlns:a16="http://schemas.microsoft.com/office/drawing/2014/main" id="{40095009-A3F1-58CE-5346-C8484E099E24}"/>
                </a:ext>
              </a:extLst>
            </p:cNvPr>
            <p:cNvSpPr>
              <a:spLocks noGrp="1" noRot="1" noMove="1" noResize="1" noEditPoints="1" noAdjustHandles="1" noChangeArrowheads="1" noChangeShapeType="1"/>
            </p:cNvSpPr>
            <p:nvPr/>
          </p:nvSpPr>
          <p:spPr bwMode="auto">
            <a:xfrm>
              <a:off x="6138688" y="4199160"/>
              <a:ext cx="6427" cy="16068"/>
            </a:xfrm>
            <a:custGeom>
              <a:avLst/>
              <a:gdLst/>
              <a:ahLst/>
              <a:cxnLst>
                <a:cxn ang="0">
                  <a:pos x="2" y="5"/>
                </a:cxn>
                <a:cxn ang="0">
                  <a:pos x="0" y="2"/>
                </a:cxn>
                <a:cxn ang="0">
                  <a:pos x="2" y="5"/>
                </a:cxn>
              </a:cxnLst>
              <a:rect l="0" t="0" r="r" b="b"/>
              <a:pathLst>
                <a:path w="2" h="5">
                  <a:moveTo>
                    <a:pt x="2" y="5"/>
                  </a:moveTo>
                  <a:cubicBezTo>
                    <a:pt x="0" y="5"/>
                    <a:pt x="0" y="2"/>
                    <a:pt x="0" y="2"/>
                  </a:cubicBezTo>
                  <a:cubicBezTo>
                    <a:pt x="0" y="0"/>
                    <a:pt x="2" y="3"/>
                    <a:pt x="2" y="5"/>
                  </a:cubicBezTo>
                </a:path>
              </a:pathLst>
            </a:custGeom>
            <a:grpFill/>
            <a:ln w="6350" cmpd="sng">
              <a:solidFill>
                <a:schemeClr val="bg1"/>
              </a:solidFill>
              <a:round/>
              <a:headEnd/>
              <a:tailEnd/>
            </a:ln>
          </p:spPr>
          <p:txBody>
            <a:bodyPr/>
            <a:lstStyle/>
            <a:p>
              <a:endParaRPr lang="en-GB"/>
            </a:p>
          </p:txBody>
        </p:sp>
        <p:sp>
          <p:nvSpPr>
            <p:cNvPr id="280" name="Freeform 228">
              <a:extLst>
                <a:ext uri="{FF2B5EF4-FFF2-40B4-BE49-F238E27FC236}">
                  <a16:creationId xmlns:a16="http://schemas.microsoft.com/office/drawing/2014/main" id="{ACCEE5D6-64A5-41AA-1CED-8885515FBAAD}"/>
                </a:ext>
              </a:extLst>
            </p:cNvPr>
            <p:cNvSpPr>
              <a:spLocks noGrp="1" noRot="1" noMove="1" noResize="1" noEditPoints="1" noAdjustHandles="1" noChangeArrowheads="1" noChangeShapeType="1"/>
            </p:cNvSpPr>
            <p:nvPr/>
          </p:nvSpPr>
          <p:spPr bwMode="auto">
            <a:xfrm>
              <a:off x="5812512" y="4112396"/>
              <a:ext cx="17675" cy="46596"/>
            </a:xfrm>
            <a:custGeom>
              <a:avLst/>
              <a:gdLst/>
              <a:ahLst/>
              <a:cxnLst>
                <a:cxn ang="0">
                  <a:pos x="4" y="3"/>
                </a:cxn>
                <a:cxn ang="0">
                  <a:pos x="4" y="11"/>
                </a:cxn>
                <a:cxn ang="0">
                  <a:pos x="0" y="15"/>
                </a:cxn>
                <a:cxn ang="0">
                  <a:pos x="0" y="13"/>
                </a:cxn>
                <a:cxn ang="0">
                  <a:pos x="1" y="8"/>
                </a:cxn>
                <a:cxn ang="0">
                  <a:pos x="0" y="8"/>
                </a:cxn>
                <a:cxn ang="0">
                  <a:pos x="1" y="8"/>
                </a:cxn>
                <a:cxn ang="0">
                  <a:pos x="1" y="2"/>
                </a:cxn>
                <a:cxn ang="0">
                  <a:pos x="4" y="3"/>
                </a:cxn>
              </a:cxnLst>
              <a:rect l="0" t="0" r="r" b="b"/>
              <a:pathLst>
                <a:path w="6" h="15">
                  <a:moveTo>
                    <a:pt x="4" y="3"/>
                  </a:moveTo>
                  <a:cubicBezTo>
                    <a:pt x="4" y="5"/>
                    <a:pt x="6" y="10"/>
                    <a:pt x="4" y="11"/>
                  </a:cubicBezTo>
                  <a:cubicBezTo>
                    <a:pt x="3" y="13"/>
                    <a:pt x="3" y="15"/>
                    <a:pt x="0" y="15"/>
                  </a:cubicBezTo>
                  <a:cubicBezTo>
                    <a:pt x="0" y="13"/>
                    <a:pt x="0" y="13"/>
                    <a:pt x="0" y="13"/>
                  </a:cubicBezTo>
                  <a:cubicBezTo>
                    <a:pt x="0" y="11"/>
                    <a:pt x="3" y="10"/>
                    <a:pt x="1" y="8"/>
                  </a:cubicBezTo>
                  <a:cubicBezTo>
                    <a:pt x="1" y="8"/>
                    <a:pt x="0" y="10"/>
                    <a:pt x="0" y="8"/>
                  </a:cubicBezTo>
                  <a:cubicBezTo>
                    <a:pt x="1" y="8"/>
                    <a:pt x="1" y="8"/>
                    <a:pt x="1" y="8"/>
                  </a:cubicBezTo>
                  <a:cubicBezTo>
                    <a:pt x="1" y="6"/>
                    <a:pt x="0" y="3"/>
                    <a:pt x="1" y="2"/>
                  </a:cubicBezTo>
                  <a:cubicBezTo>
                    <a:pt x="3" y="0"/>
                    <a:pt x="4" y="3"/>
                    <a:pt x="4" y="3"/>
                  </a:cubicBezTo>
                </a:path>
              </a:pathLst>
            </a:custGeom>
            <a:grpFill/>
            <a:ln w="6350" cmpd="sng">
              <a:solidFill>
                <a:schemeClr val="bg1"/>
              </a:solidFill>
              <a:round/>
              <a:headEnd/>
              <a:tailEnd/>
            </a:ln>
          </p:spPr>
          <p:txBody>
            <a:bodyPr/>
            <a:lstStyle/>
            <a:p>
              <a:endParaRPr lang="en-GB"/>
            </a:p>
          </p:txBody>
        </p:sp>
        <p:sp>
          <p:nvSpPr>
            <p:cNvPr id="281" name="Freeform 229">
              <a:extLst>
                <a:ext uri="{FF2B5EF4-FFF2-40B4-BE49-F238E27FC236}">
                  <a16:creationId xmlns:a16="http://schemas.microsoft.com/office/drawing/2014/main" id="{A71E4B8D-F350-385A-6F60-7B4F01E8C319}"/>
                </a:ext>
              </a:extLst>
            </p:cNvPr>
            <p:cNvSpPr>
              <a:spLocks noGrp="1" noRot="1" noMove="1" noResize="1" noEditPoints="1" noAdjustHandles="1" noChangeArrowheads="1" noChangeShapeType="1"/>
            </p:cNvSpPr>
            <p:nvPr/>
          </p:nvSpPr>
          <p:spPr bwMode="auto">
            <a:xfrm>
              <a:off x="5799657" y="4088294"/>
              <a:ext cx="30529" cy="126933"/>
            </a:xfrm>
            <a:custGeom>
              <a:avLst/>
              <a:gdLst/>
              <a:ahLst/>
              <a:cxnLst>
                <a:cxn ang="0">
                  <a:pos x="9" y="11"/>
                </a:cxn>
                <a:cxn ang="0">
                  <a:pos x="9" y="10"/>
                </a:cxn>
                <a:cxn ang="0">
                  <a:pos x="10" y="7"/>
                </a:cxn>
                <a:cxn ang="0">
                  <a:pos x="10" y="5"/>
                </a:cxn>
                <a:cxn ang="0">
                  <a:pos x="10" y="2"/>
                </a:cxn>
                <a:cxn ang="0">
                  <a:pos x="10" y="2"/>
                </a:cxn>
                <a:cxn ang="0">
                  <a:pos x="10" y="2"/>
                </a:cxn>
                <a:cxn ang="0">
                  <a:pos x="9" y="2"/>
                </a:cxn>
                <a:cxn ang="0">
                  <a:pos x="9" y="4"/>
                </a:cxn>
                <a:cxn ang="0">
                  <a:pos x="6" y="4"/>
                </a:cxn>
                <a:cxn ang="0">
                  <a:pos x="1" y="19"/>
                </a:cxn>
                <a:cxn ang="0">
                  <a:pos x="0" y="22"/>
                </a:cxn>
                <a:cxn ang="0">
                  <a:pos x="0" y="24"/>
                </a:cxn>
                <a:cxn ang="0">
                  <a:pos x="4" y="41"/>
                </a:cxn>
                <a:cxn ang="0">
                  <a:pos x="4" y="41"/>
                </a:cxn>
                <a:cxn ang="0">
                  <a:pos x="6" y="34"/>
                </a:cxn>
                <a:cxn ang="0">
                  <a:pos x="9" y="24"/>
                </a:cxn>
                <a:cxn ang="0">
                  <a:pos x="9" y="19"/>
                </a:cxn>
                <a:cxn ang="0">
                  <a:pos x="4" y="22"/>
                </a:cxn>
                <a:cxn ang="0">
                  <a:pos x="4" y="21"/>
                </a:cxn>
                <a:cxn ang="0">
                  <a:pos x="6" y="16"/>
                </a:cxn>
                <a:cxn ang="0">
                  <a:pos x="4" y="16"/>
                </a:cxn>
                <a:cxn ang="0">
                  <a:pos x="6" y="16"/>
                </a:cxn>
                <a:cxn ang="0">
                  <a:pos x="6" y="10"/>
                </a:cxn>
                <a:cxn ang="0">
                  <a:pos x="9" y="11"/>
                </a:cxn>
              </a:cxnLst>
              <a:rect l="0" t="0" r="r" b="b"/>
              <a:pathLst>
                <a:path w="10" h="41">
                  <a:moveTo>
                    <a:pt x="9" y="11"/>
                  </a:moveTo>
                  <a:cubicBezTo>
                    <a:pt x="9" y="10"/>
                    <a:pt x="9" y="10"/>
                    <a:pt x="9" y="10"/>
                  </a:cubicBezTo>
                  <a:cubicBezTo>
                    <a:pt x="9" y="8"/>
                    <a:pt x="9" y="7"/>
                    <a:pt x="10" y="7"/>
                  </a:cubicBezTo>
                  <a:cubicBezTo>
                    <a:pt x="10" y="7"/>
                    <a:pt x="10" y="7"/>
                    <a:pt x="10" y="5"/>
                  </a:cubicBezTo>
                  <a:cubicBezTo>
                    <a:pt x="10" y="5"/>
                    <a:pt x="10" y="4"/>
                    <a:pt x="10" y="2"/>
                  </a:cubicBezTo>
                  <a:cubicBezTo>
                    <a:pt x="10" y="2"/>
                    <a:pt x="10" y="2"/>
                    <a:pt x="10" y="2"/>
                  </a:cubicBezTo>
                  <a:cubicBezTo>
                    <a:pt x="10" y="2"/>
                    <a:pt x="10" y="2"/>
                    <a:pt x="10" y="2"/>
                  </a:cubicBezTo>
                  <a:cubicBezTo>
                    <a:pt x="9" y="2"/>
                    <a:pt x="9" y="0"/>
                    <a:pt x="9" y="2"/>
                  </a:cubicBezTo>
                  <a:cubicBezTo>
                    <a:pt x="9" y="4"/>
                    <a:pt x="9" y="4"/>
                    <a:pt x="9" y="4"/>
                  </a:cubicBezTo>
                  <a:cubicBezTo>
                    <a:pt x="9" y="4"/>
                    <a:pt x="7" y="4"/>
                    <a:pt x="6" y="4"/>
                  </a:cubicBezTo>
                  <a:cubicBezTo>
                    <a:pt x="4" y="7"/>
                    <a:pt x="3" y="17"/>
                    <a:pt x="1" y="19"/>
                  </a:cubicBezTo>
                  <a:cubicBezTo>
                    <a:pt x="3" y="19"/>
                    <a:pt x="0" y="22"/>
                    <a:pt x="0" y="22"/>
                  </a:cubicBezTo>
                  <a:cubicBezTo>
                    <a:pt x="0" y="24"/>
                    <a:pt x="0" y="24"/>
                    <a:pt x="0" y="24"/>
                  </a:cubicBezTo>
                  <a:cubicBezTo>
                    <a:pt x="1" y="28"/>
                    <a:pt x="3" y="34"/>
                    <a:pt x="4" y="41"/>
                  </a:cubicBezTo>
                  <a:cubicBezTo>
                    <a:pt x="4" y="41"/>
                    <a:pt x="4" y="41"/>
                    <a:pt x="4" y="41"/>
                  </a:cubicBezTo>
                  <a:cubicBezTo>
                    <a:pt x="4" y="41"/>
                    <a:pt x="6" y="36"/>
                    <a:pt x="6" y="34"/>
                  </a:cubicBezTo>
                  <a:cubicBezTo>
                    <a:pt x="6" y="30"/>
                    <a:pt x="9" y="25"/>
                    <a:pt x="9" y="24"/>
                  </a:cubicBezTo>
                  <a:cubicBezTo>
                    <a:pt x="9" y="22"/>
                    <a:pt x="9" y="21"/>
                    <a:pt x="9" y="19"/>
                  </a:cubicBezTo>
                  <a:cubicBezTo>
                    <a:pt x="7" y="21"/>
                    <a:pt x="7" y="22"/>
                    <a:pt x="4" y="22"/>
                  </a:cubicBezTo>
                  <a:cubicBezTo>
                    <a:pt x="4" y="21"/>
                    <a:pt x="4" y="21"/>
                    <a:pt x="4" y="21"/>
                  </a:cubicBezTo>
                  <a:cubicBezTo>
                    <a:pt x="4" y="19"/>
                    <a:pt x="7" y="17"/>
                    <a:pt x="6" y="16"/>
                  </a:cubicBezTo>
                  <a:cubicBezTo>
                    <a:pt x="6" y="16"/>
                    <a:pt x="4" y="17"/>
                    <a:pt x="4" y="16"/>
                  </a:cubicBezTo>
                  <a:cubicBezTo>
                    <a:pt x="6" y="16"/>
                    <a:pt x="6" y="16"/>
                    <a:pt x="6" y="16"/>
                  </a:cubicBezTo>
                  <a:cubicBezTo>
                    <a:pt x="6" y="14"/>
                    <a:pt x="4" y="11"/>
                    <a:pt x="6" y="10"/>
                  </a:cubicBezTo>
                  <a:cubicBezTo>
                    <a:pt x="7" y="8"/>
                    <a:pt x="9" y="11"/>
                    <a:pt x="9" y="11"/>
                  </a:cubicBezTo>
                </a:path>
              </a:pathLst>
            </a:custGeom>
            <a:grpFill/>
            <a:ln w="6350" cmpd="sng">
              <a:solidFill>
                <a:schemeClr val="bg1"/>
              </a:solidFill>
              <a:round/>
              <a:headEnd/>
              <a:tailEnd/>
            </a:ln>
          </p:spPr>
          <p:txBody>
            <a:bodyPr/>
            <a:lstStyle/>
            <a:p>
              <a:endParaRPr lang="en-GB"/>
            </a:p>
          </p:txBody>
        </p:sp>
        <p:sp>
          <p:nvSpPr>
            <p:cNvPr id="282" name="Freeform 230">
              <a:extLst>
                <a:ext uri="{FF2B5EF4-FFF2-40B4-BE49-F238E27FC236}">
                  <a16:creationId xmlns:a16="http://schemas.microsoft.com/office/drawing/2014/main" id="{20A35E1B-6DE5-5BA9-38F0-C40C8AD90297}"/>
                </a:ext>
              </a:extLst>
            </p:cNvPr>
            <p:cNvSpPr>
              <a:spLocks noGrp="1" noRot="1" noMove="1" noResize="1" noEditPoints="1" noAdjustHandles="1" noChangeArrowheads="1" noChangeShapeType="1"/>
            </p:cNvSpPr>
            <p:nvPr/>
          </p:nvSpPr>
          <p:spPr bwMode="auto">
            <a:xfrm>
              <a:off x="5793230" y="4147744"/>
              <a:ext cx="12854" cy="14460"/>
            </a:xfrm>
            <a:custGeom>
              <a:avLst/>
              <a:gdLst/>
              <a:ahLst/>
              <a:cxnLst>
                <a:cxn ang="0">
                  <a:pos x="3" y="0"/>
                </a:cxn>
                <a:cxn ang="0">
                  <a:pos x="0" y="3"/>
                </a:cxn>
                <a:cxn ang="0">
                  <a:pos x="1" y="5"/>
                </a:cxn>
                <a:cxn ang="0">
                  <a:pos x="1" y="3"/>
                </a:cxn>
                <a:cxn ang="0">
                  <a:pos x="3" y="0"/>
                </a:cxn>
              </a:cxnLst>
              <a:rect l="0" t="0" r="r" b="b"/>
              <a:pathLst>
                <a:path w="4" h="5">
                  <a:moveTo>
                    <a:pt x="3" y="0"/>
                  </a:moveTo>
                  <a:cubicBezTo>
                    <a:pt x="1" y="1"/>
                    <a:pt x="1" y="1"/>
                    <a:pt x="0" y="3"/>
                  </a:cubicBezTo>
                  <a:cubicBezTo>
                    <a:pt x="0" y="3"/>
                    <a:pt x="0" y="5"/>
                    <a:pt x="1" y="5"/>
                  </a:cubicBezTo>
                  <a:cubicBezTo>
                    <a:pt x="1" y="3"/>
                    <a:pt x="1" y="3"/>
                    <a:pt x="1" y="3"/>
                  </a:cubicBezTo>
                  <a:cubicBezTo>
                    <a:pt x="1" y="3"/>
                    <a:pt x="4" y="0"/>
                    <a:pt x="3" y="0"/>
                  </a:cubicBezTo>
                </a:path>
              </a:pathLst>
            </a:custGeom>
            <a:grpFill/>
            <a:ln w="6350" cmpd="sng">
              <a:solidFill>
                <a:schemeClr val="bg1"/>
              </a:solidFill>
              <a:round/>
              <a:headEnd/>
              <a:tailEnd/>
            </a:ln>
          </p:spPr>
          <p:txBody>
            <a:bodyPr/>
            <a:lstStyle/>
            <a:p>
              <a:endParaRPr lang="en-GB"/>
            </a:p>
          </p:txBody>
        </p:sp>
        <p:sp>
          <p:nvSpPr>
            <p:cNvPr id="283" name="Freeform 231">
              <a:extLst>
                <a:ext uri="{FF2B5EF4-FFF2-40B4-BE49-F238E27FC236}">
                  <a16:creationId xmlns:a16="http://schemas.microsoft.com/office/drawing/2014/main" id="{18A5E8B3-08AE-E720-92DB-D7505CC20B47}"/>
                </a:ext>
              </a:extLst>
            </p:cNvPr>
            <p:cNvSpPr>
              <a:spLocks noGrp="1" noRot="1" noMove="1" noResize="1" noEditPoints="1" noAdjustHandles="1" noChangeArrowheads="1" noChangeShapeType="1"/>
            </p:cNvSpPr>
            <p:nvPr/>
          </p:nvSpPr>
          <p:spPr bwMode="auto">
            <a:xfrm>
              <a:off x="5434918" y="3797473"/>
              <a:ext cx="212095" cy="244227"/>
            </a:xfrm>
            <a:custGeom>
              <a:avLst/>
              <a:gdLst/>
              <a:ahLst/>
              <a:cxnLst>
                <a:cxn ang="0">
                  <a:pos x="32" y="6"/>
                </a:cxn>
                <a:cxn ang="0">
                  <a:pos x="44" y="6"/>
                </a:cxn>
                <a:cxn ang="0">
                  <a:pos x="54" y="8"/>
                </a:cxn>
                <a:cxn ang="0">
                  <a:pos x="41" y="11"/>
                </a:cxn>
                <a:cxn ang="0">
                  <a:pos x="36" y="19"/>
                </a:cxn>
                <a:cxn ang="0">
                  <a:pos x="32" y="20"/>
                </a:cxn>
                <a:cxn ang="0">
                  <a:pos x="25" y="15"/>
                </a:cxn>
                <a:cxn ang="0">
                  <a:pos x="27" y="28"/>
                </a:cxn>
                <a:cxn ang="0">
                  <a:pos x="32" y="39"/>
                </a:cxn>
                <a:cxn ang="0">
                  <a:pos x="32" y="43"/>
                </a:cxn>
                <a:cxn ang="0">
                  <a:pos x="30" y="50"/>
                </a:cxn>
                <a:cxn ang="0">
                  <a:pos x="29" y="60"/>
                </a:cxn>
                <a:cxn ang="0">
                  <a:pos x="19" y="56"/>
                </a:cxn>
                <a:cxn ang="0">
                  <a:pos x="12" y="45"/>
                </a:cxn>
                <a:cxn ang="0">
                  <a:pos x="21" y="40"/>
                </a:cxn>
                <a:cxn ang="0">
                  <a:pos x="22" y="39"/>
                </a:cxn>
                <a:cxn ang="0">
                  <a:pos x="9" y="36"/>
                </a:cxn>
                <a:cxn ang="0">
                  <a:pos x="4" y="25"/>
                </a:cxn>
                <a:cxn ang="0">
                  <a:pos x="9" y="19"/>
                </a:cxn>
                <a:cxn ang="0">
                  <a:pos x="21" y="8"/>
                </a:cxn>
                <a:cxn ang="0">
                  <a:pos x="7" y="43"/>
                </a:cxn>
                <a:cxn ang="0">
                  <a:pos x="7" y="39"/>
                </a:cxn>
                <a:cxn ang="0">
                  <a:pos x="27" y="60"/>
                </a:cxn>
                <a:cxn ang="0">
                  <a:pos x="41" y="74"/>
                </a:cxn>
                <a:cxn ang="0">
                  <a:pos x="47" y="73"/>
                </a:cxn>
                <a:cxn ang="0">
                  <a:pos x="33" y="68"/>
                </a:cxn>
                <a:cxn ang="0">
                  <a:pos x="68" y="60"/>
                </a:cxn>
                <a:cxn ang="0">
                  <a:pos x="68" y="60"/>
                </a:cxn>
                <a:cxn ang="0">
                  <a:pos x="50" y="39"/>
                </a:cxn>
                <a:cxn ang="0">
                  <a:pos x="53" y="28"/>
                </a:cxn>
                <a:cxn ang="0">
                  <a:pos x="54" y="31"/>
                </a:cxn>
                <a:cxn ang="0">
                  <a:pos x="41" y="12"/>
                </a:cxn>
                <a:cxn ang="0">
                  <a:pos x="38" y="43"/>
                </a:cxn>
                <a:cxn ang="0">
                  <a:pos x="30" y="33"/>
                </a:cxn>
                <a:cxn ang="0">
                  <a:pos x="47" y="53"/>
                </a:cxn>
                <a:cxn ang="0">
                  <a:pos x="60" y="71"/>
                </a:cxn>
                <a:cxn ang="0">
                  <a:pos x="4" y="28"/>
                </a:cxn>
                <a:cxn ang="0">
                  <a:pos x="4" y="28"/>
                </a:cxn>
                <a:cxn ang="0">
                  <a:pos x="45" y="22"/>
                </a:cxn>
                <a:cxn ang="0">
                  <a:pos x="48" y="20"/>
                </a:cxn>
                <a:cxn ang="0">
                  <a:pos x="44" y="54"/>
                </a:cxn>
                <a:cxn ang="0">
                  <a:pos x="38" y="57"/>
                </a:cxn>
                <a:cxn ang="0">
                  <a:pos x="38" y="48"/>
                </a:cxn>
                <a:cxn ang="0">
                  <a:pos x="38" y="51"/>
                </a:cxn>
                <a:cxn ang="0">
                  <a:pos x="50" y="48"/>
                </a:cxn>
                <a:cxn ang="0">
                  <a:pos x="7" y="37"/>
                </a:cxn>
                <a:cxn ang="0">
                  <a:pos x="41" y="34"/>
                </a:cxn>
                <a:cxn ang="0">
                  <a:pos x="42" y="48"/>
                </a:cxn>
                <a:cxn ang="0">
                  <a:pos x="42" y="48"/>
                </a:cxn>
              </a:cxnLst>
              <a:rect l="0" t="0" r="r" b="b"/>
              <a:pathLst>
                <a:path w="68" h="78">
                  <a:moveTo>
                    <a:pt x="21" y="8"/>
                  </a:moveTo>
                  <a:cubicBezTo>
                    <a:pt x="25" y="11"/>
                    <a:pt x="24" y="6"/>
                    <a:pt x="27" y="6"/>
                  </a:cubicBezTo>
                  <a:cubicBezTo>
                    <a:pt x="29" y="8"/>
                    <a:pt x="27" y="5"/>
                    <a:pt x="32" y="6"/>
                  </a:cubicBezTo>
                  <a:cubicBezTo>
                    <a:pt x="35" y="6"/>
                    <a:pt x="36" y="3"/>
                    <a:pt x="38" y="5"/>
                  </a:cubicBezTo>
                  <a:cubicBezTo>
                    <a:pt x="39" y="5"/>
                    <a:pt x="38" y="2"/>
                    <a:pt x="41" y="5"/>
                  </a:cubicBezTo>
                  <a:cubicBezTo>
                    <a:pt x="42" y="8"/>
                    <a:pt x="42" y="3"/>
                    <a:pt x="44" y="6"/>
                  </a:cubicBezTo>
                  <a:cubicBezTo>
                    <a:pt x="45" y="9"/>
                    <a:pt x="47" y="6"/>
                    <a:pt x="50" y="6"/>
                  </a:cubicBezTo>
                  <a:cubicBezTo>
                    <a:pt x="54" y="6"/>
                    <a:pt x="48" y="0"/>
                    <a:pt x="53" y="2"/>
                  </a:cubicBezTo>
                  <a:cubicBezTo>
                    <a:pt x="56" y="5"/>
                    <a:pt x="56" y="6"/>
                    <a:pt x="54" y="8"/>
                  </a:cubicBezTo>
                  <a:cubicBezTo>
                    <a:pt x="53" y="8"/>
                    <a:pt x="54" y="11"/>
                    <a:pt x="51" y="12"/>
                  </a:cubicBezTo>
                  <a:cubicBezTo>
                    <a:pt x="51" y="11"/>
                    <a:pt x="48" y="12"/>
                    <a:pt x="45" y="11"/>
                  </a:cubicBezTo>
                  <a:cubicBezTo>
                    <a:pt x="42" y="9"/>
                    <a:pt x="44" y="12"/>
                    <a:pt x="41" y="11"/>
                  </a:cubicBezTo>
                  <a:cubicBezTo>
                    <a:pt x="38" y="9"/>
                    <a:pt x="38" y="12"/>
                    <a:pt x="35" y="14"/>
                  </a:cubicBezTo>
                  <a:cubicBezTo>
                    <a:pt x="32" y="14"/>
                    <a:pt x="35" y="14"/>
                    <a:pt x="33" y="15"/>
                  </a:cubicBezTo>
                  <a:cubicBezTo>
                    <a:pt x="33" y="17"/>
                    <a:pt x="35" y="15"/>
                    <a:pt x="36" y="19"/>
                  </a:cubicBezTo>
                  <a:cubicBezTo>
                    <a:pt x="39" y="20"/>
                    <a:pt x="38" y="20"/>
                    <a:pt x="36" y="19"/>
                  </a:cubicBezTo>
                  <a:cubicBezTo>
                    <a:pt x="33" y="17"/>
                    <a:pt x="32" y="17"/>
                    <a:pt x="35" y="19"/>
                  </a:cubicBezTo>
                  <a:cubicBezTo>
                    <a:pt x="36" y="22"/>
                    <a:pt x="35" y="22"/>
                    <a:pt x="32" y="20"/>
                  </a:cubicBezTo>
                  <a:cubicBezTo>
                    <a:pt x="30" y="17"/>
                    <a:pt x="30" y="19"/>
                    <a:pt x="32" y="20"/>
                  </a:cubicBezTo>
                  <a:cubicBezTo>
                    <a:pt x="33" y="23"/>
                    <a:pt x="30" y="23"/>
                    <a:pt x="29" y="20"/>
                  </a:cubicBezTo>
                  <a:cubicBezTo>
                    <a:pt x="29" y="15"/>
                    <a:pt x="25" y="19"/>
                    <a:pt x="25" y="15"/>
                  </a:cubicBezTo>
                  <a:cubicBezTo>
                    <a:pt x="27" y="12"/>
                    <a:pt x="24" y="15"/>
                    <a:pt x="24" y="17"/>
                  </a:cubicBezTo>
                  <a:cubicBezTo>
                    <a:pt x="21" y="22"/>
                    <a:pt x="32" y="28"/>
                    <a:pt x="29" y="31"/>
                  </a:cubicBezTo>
                  <a:cubicBezTo>
                    <a:pt x="27" y="33"/>
                    <a:pt x="29" y="28"/>
                    <a:pt x="27" y="28"/>
                  </a:cubicBezTo>
                  <a:cubicBezTo>
                    <a:pt x="24" y="28"/>
                    <a:pt x="30" y="33"/>
                    <a:pt x="24" y="33"/>
                  </a:cubicBezTo>
                  <a:cubicBezTo>
                    <a:pt x="21" y="34"/>
                    <a:pt x="29" y="34"/>
                    <a:pt x="29" y="36"/>
                  </a:cubicBezTo>
                  <a:cubicBezTo>
                    <a:pt x="30" y="39"/>
                    <a:pt x="30" y="37"/>
                    <a:pt x="32" y="39"/>
                  </a:cubicBezTo>
                  <a:cubicBezTo>
                    <a:pt x="32" y="40"/>
                    <a:pt x="36" y="40"/>
                    <a:pt x="35" y="42"/>
                  </a:cubicBezTo>
                  <a:cubicBezTo>
                    <a:pt x="35" y="43"/>
                    <a:pt x="36" y="46"/>
                    <a:pt x="35" y="46"/>
                  </a:cubicBezTo>
                  <a:cubicBezTo>
                    <a:pt x="35" y="46"/>
                    <a:pt x="33" y="45"/>
                    <a:pt x="32" y="43"/>
                  </a:cubicBezTo>
                  <a:cubicBezTo>
                    <a:pt x="30" y="42"/>
                    <a:pt x="27" y="43"/>
                    <a:pt x="27" y="45"/>
                  </a:cubicBezTo>
                  <a:cubicBezTo>
                    <a:pt x="29" y="46"/>
                    <a:pt x="27" y="46"/>
                    <a:pt x="29" y="46"/>
                  </a:cubicBezTo>
                  <a:cubicBezTo>
                    <a:pt x="30" y="48"/>
                    <a:pt x="32" y="50"/>
                    <a:pt x="30" y="50"/>
                  </a:cubicBezTo>
                  <a:cubicBezTo>
                    <a:pt x="29" y="50"/>
                    <a:pt x="29" y="51"/>
                    <a:pt x="27" y="50"/>
                  </a:cubicBezTo>
                  <a:cubicBezTo>
                    <a:pt x="27" y="48"/>
                    <a:pt x="27" y="48"/>
                    <a:pt x="25" y="48"/>
                  </a:cubicBezTo>
                  <a:cubicBezTo>
                    <a:pt x="22" y="48"/>
                    <a:pt x="30" y="59"/>
                    <a:pt x="29" y="60"/>
                  </a:cubicBezTo>
                  <a:cubicBezTo>
                    <a:pt x="25" y="60"/>
                    <a:pt x="24" y="53"/>
                    <a:pt x="24" y="57"/>
                  </a:cubicBezTo>
                  <a:cubicBezTo>
                    <a:pt x="22" y="60"/>
                    <a:pt x="21" y="62"/>
                    <a:pt x="21" y="59"/>
                  </a:cubicBezTo>
                  <a:cubicBezTo>
                    <a:pt x="21" y="56"/>
                    <a:pt x="19" y="51"/>
                    <a:pt x="19" y="56"/>
                  </a:cubicBezTo>
                  <a:cubicBezTo>
                    <a:pt x="18" y="59"/>
                    <a:pt x="15" y="53"/>
                    <a:pt x="15" y="51"/>
                  </a:cubicBezTo>
                  <a:cubicBezTo>
                    <a:pt x="16" y="50"/>
                    <a:pt x="16" y="48"/>
                    <a:pt x="15" y="48"/>
                  </a:cubicBezTo>
                  <a:cubicBezTo>
                    <a:pt x="12" y="48"/>
                    <a:pt x="13" y="46"/>
                    <a:pt x="12" y="45"/>
                  </a:cubicBezTo>
                  <a:cubicBezTo>
                    <a:pt x="10" y="43"/>
                    <a:pt x="13" y="45"/>
                    <a:pt x="13" y="42"/>
                  </a:cubicBezTo>
                  <a:cubicBezTo>
                    <a:pt x="13" y="40"/>
                    <a:pt x="15" y="42"/>
                    <a:pt x="16" y="40"/>
                  </a:cubicBezTo>
                  <a:cubicBezTo>
                    <a:pt x="18" y="39"/>
                    <a:pt x="18" y="39"/>
                    <a:pt x="21" y="40"/>
                  </a:cubicBezTo>
                  <a:cubicBezTo>
                    <a:pt x="24" y="42"/>
                    <a:pt x="24" y="43"/>
                    <a:pt x="27" y="42"/>
                  </a:cubicBezTo>
                  <a:cubicBezTo>
                    <a:pt x="30" y="42"/>
                    <a:pt x="29" y="40"/>
                    <a:pt x="27" y="40"/>
                  </a:cubicBezTo>
                  <a:cubicBezTo>
                    <a:pt x="25" y="40"/>
                    <a:pt x="24" y="39"/>
                    <a:pt x="22" y="39"/>
                  </a:cubicBezTo>
                  <a:cubicBezTo>
                    <a:pt x="19" y="40"/>
                    <a:pt x="21" y="39"/>
                    <a:pt x="18" y="39"/>
                  </a:cubicBezTo>
                  <a:cubicBezTo>
                    <a:pt x="13" y="40"/>
                    <a:pt x="15" y="37"/>
                    <a:pt x="13" y="39"/>
                  </a:cubicBezTo>
                  <a:cubicBezTo>
                    <a:pt x="12" y="42"/>
                    <a:pt x="12" y="37"/>
                    <a:pt x="9" y="36"/>
                  </a:cubicBezTo>
                  <a:cubicBezTo>
                    <a:pt x="7" y="33"/>
                    <a:pt x="13" y="34"/>
                    <a:pt x="12" y="33"/>
                  </a:cubicBezTo>
                  <a:cubicBezTo>
                    <a:pt x="9" y="29"/>
                    <a:pt x="10" y="34"/>
                    <a:pt x="9" y="31"/>
                  </a:cubicBezTo>
                  <a:cubicBezTo>
                    <a:pt x="7" y="29"/>
                    <a:pt x="6" y="31"/>
                    <a:pt x="4" y="25"/>
                  </a:cubicBezTo>
                  <a:cubicBezTo>
                    <a:pt x="4" y="25"/>
                    <a:pt x="6" y="25"/>
                    <a:pt x="6" y="23"/>
                  </a:cubicBezTo>
                  <a:cubicBezTo>
                    <a:pt x="6" y="22"/>
                    <a:pt x="6" y="22"/>
                    <a:pt x="6" y="22"/>
                  </a:cubicBezTo>
                  <a:cubicBezTo>
                    <a:pt x="6" y="20"/>
                    <a:pt x="9" y="22"/>
                    <a:pt x="9" y="19"/>
                  </a:cubicBezTo>
                  <a:cubicBezTo>
                    <a:pt x="9" y="14"/>
                    <a:pt x="10" y="17"/>
                    <a:pt x="12" y="15"/>
                  </a:cubicBezTo>
                  <a:cubicBezTo>
                    <a:pt x="12" y="12"/>
                    <a:pt x="10" y="12"/>
                    <a:pt x="10" y="12"/>
                  </a:cubicBezTo>
                  <a:cubicBezTo>
                    <a:pt x="22" y="11"/>
                    <a:pt x="16" y="6"/>
                    <a:pt x="21" y="8"/>
                  </a:cubicBezTo>
                  <a:close/>
                  <a:moveTo>
                    <a:pt x="7" y="43"/>
                  </a:moveTo>
                  <a:cubicBezTo>
                    <a:pt x="9" y="43"/>
                    <a:pt x="12" y="46"/>
                    <a:pt x="10" y="46"/>
                  </a:cubicBezTo>
                  <a:cubicBezTo>
                    <a:pt x="9" y="46"/>
                    <a:pt x="7" y="45"/>
                    <a:pt x="7" y="43"/>
                  </a:cubicBezTo>
                  <a:close/>
                  <a:moveTo>
                    <a:pt x="9" y="42"/>
                  </a:moveTo>
                  <a:cubicBezTo>
                    <a:pt x="10" y="43"/>
                    <a:pt x="10" y="42"/>
                    <a:pt x="9" y="40"/>
                  </a:cubicBezTo>
                  <a:cubicBezTo>
                    <a:pt x="7" y="40"/>
                    <a:pt x="7" y="37"/>
                    <a:pt x="7" y="39"/>
                  </a:cubicBezTo>
                  <a:cubicBezTo>
                    <a:pt x="7" y="40"/>
                    <a:pt x="6" y="39"/>
                    <a:pt x="6" y="40"/>
                  </a:cubicBezTo>
                  <a:cubicBezTo>
                    <a:pt x="6" y="42"/>
                    <a:pt x="7" y="42"/>
                    <a:pt x="9" y="42"/>
                  </a:cubicBezTo>
                  <a:close/>
                  <a:moveTo>
                    <a:pt x="27" y="60"/>
                  </a:moveTo>
                  <a:cubicBezTo>
                    <a:pt x="29" y="62"/>
                    <a:pt x="27" y="65"/>
                    <a:pt x="27" y="64"/>
                  </a:cubicBezTo>
                  <a:cubicBezTo>
                    <a:pt x="25" y="62"/>
                    <a:pt x="25" y="60"/>
                    <a:pt x="27" y="60"/>
                  </a:cubicBezTo>
                  <a:close/>
                  <a:moveTo>
                    <a:pt x="41" y="74"/>
                  </a:moveTo>
                  <a:cubicBezTo>
                    <a:pt x="42" y="78"/>
                    <a:pt x="45" y="76"/>
                    <a:pt x="50" y="76"/>
                  </a:cubicBezTo>
                  <a:cubicBezTo>
                    <a:pt x="54" y="76"/>
                    <a:pt x="54" y="71"/>
                    <a:pt x="50" y="73"/>
                  </a:cubicBezTo>
                  <a:cubicBezTo>
                    <a:pt x="47" y="76"/>
                    <a:pt x="50" y="71"/>
                    <a:pt x="47" y="73"/>
                  </a:cubicBezTo>
                  <a:cubicBezTo>
                    <a:pt x="44" y="73"/>
                    <a:pt x="44" y="70"/>
                    <a:pt x="39" y="71"/>
                  </a:cubicBezTo>
                  <a:cubicBezTo>
                    <a:pt x="36" y="73"/>
                    <a:pt x="36" y="68"/>
                    <a:pt x="35" y="70"/>
                  </a:cubicBezTo>
                  <a:cubicBezTo>
                    <a:pt x="33" y="70"/>
                    <a:pt x="33" y="68"/>
                    <a:pt x="33" y="68"/>
                  </a:cubicBezTo>
                  <a:cubicBezTo>
                    <a:pt x="32" y="70"/>
                    <a:pt x="32" y="70"/>
                    <a:pt x="32" y="71"/>
                  </a:cubicBezTo>
                  <a:cubicBezTo>
                    <a:pt x="32" y="74"/>
                    <a:pt x="36" y="71"/>
                    <a:pt x="41" y="74"/>
                  </a:cubicBezTo>
                  <a:close/>
                  <a:moveTo>
                    <a:pt x="68" y="60"/>
                  </a:moveTo>
                  <a:cubicBezTo>
                    <a:pt x="68" y="59"/>
                    <a:pt x="63" y="62"/>
                    <a:pt x="63" y="64"/>
                  </a:cubicBezTo>
                  <a:cubicBezTo>
                    <a:pt x="65" y="64"/>
                    <a:pt x="63" y="65"/>
                    <a:pt x="65" y="67"/>
                  </a:cubicBezTo>
                  <a:cubicBezTo>
                    <a:pt x="67" y="67"/>
                    <a:pt x="68" y="60"/>
                    <a:pt x="68" y="60"/>
                  </a:cubicBezTo>
                  <a:close/>
                  <a:moveTo>
                    <a:pt x="50" y="37"/>
                  </a:moveTo>
                  <a:cubicBezTo>
                    <a:pt x="51" y="36"/>
                    <a:pt x="53" y="40"/>
                    <a:pt x="50" y="42"/>
                  </a:cubicBezTo>
                  <a:cubicBezTo>
                    <a:pt x="48" y="42"/>
                    <a:pt x="51" y="39"/>
                    <a:pt x="50" y="39"/>
                  </a:cubicBezTo>
                  <a:cubicBezTo>
                    <a:pt x="50" y="37"/>
                    <a:pt x="48" y="37"/>
                    <a:pt x="50" y="37"/>
                  </a:cubicBezTo>
                  <a:close/>
                  <a:moveTo>
                    <a:pt x="54" y="31"/>
                  </a:moveTo>
                  <a:cubicBezTo>
                    <a:pt x="53" y="28"/>
                    <a:pt x="54" y="29"/>
                    <a:pt x="53" y="28"/>
                  </a:cubicBezTo>
                  <a:cubicBezTo>
                    <a:pt x="53" y="28"/>
                    <a:pt x="51" y="28"/>
                    <a:pt x="50" y="29"/>
                  </a:cubicBezTo>
                  <a:cubicBezTo>
                    <a:pt x="48" y="29"/>
                    <a:pt x="50" y="31"/>
                    <a:pt x="53" y="33"/>
                  </a:cubicBezTo>
                  <a:cubicBezTo>
                    <a:pt x="54" y="33"/>
                    <a:pt x="56" y="33"/>
                    <a:pt x="54" y="31"/>
                  </a:cubicBezTo>
                  <a:close/>
                  <a:moveTo>
                    <a:pt x="41" y="12"/>
                  </a:moveTo>
                  <a:cubicBezTo>
                    <a:pt x="41" y="12"/>
                    <a:pt x="41" y="15"/>
                    <a:pt x="39" y="14"/>
                  </a:cubicBezTo>
                  <a:cubicBezTo>
                    <a:pt x="38" y="14"/>
                    <a:pt x="39" y="12"/>
                    <a:pt x="41" y="12"/>
                  </a:cubicBezTo>
                  <a:close/>
                  <a:moveTo>
                    <a:pt x="30" y="36"/>
                  </a:moveTo>
                  <a:cubicBezTo>
                    <a:pt x="33" y="37"/>
                    <a:pt x="32" y="39"/>
                    <a:pt x="33" y="39"/>
                  </a:cubicBezTo>
                  <a:cubicBezTo>
                    <a:pt x="36" y="39"/>
                    <a:pt x="36" y="43"/>
                    <a:pt x="38" y="43"/>
                  </a:cubicBezTo>
                  <a:cubicBezTo>
                    <a:pt x="39" y="45"/>
                    <a:pt x="39" y="42"/>
                    <a:pt x="38" y="42"/>
                  </a:cubicBezTo>
                  <a:cubicBezTo>
                    <a:pt x="36" y="40"/>
                    <a:pt x="36" y="39"/>
                    <a:pt x="36" y="37"/>
                  </a:cubicBezTo>
                  <a:cubicBezTo>
                    <a:pt x="36" y="34"/>
                    <a:pt x="35" y="37"/>
                    <a:pt x="30" y="33"/>
                  </a:cubicBezTo>
                  <a:cubicBezTo>
                    <a:pt x="29" y="31"/>
                    <a:pt x="25" y="33"/>
                    <a:pt x="25" y="34"/>
                  </a:cubicBezTo>
                  <a:cubicBezTo>
                    <a:pt x="27" y="34"/>
                    <a:pt x="29" y="34"/>
                    <a:pt x="30" y="36"/>
                  </a:cubicBezTo>
                  <a:close/>
                  <a:moveTo>
                    <a:pt x="47" y="53"/>
                  </a:moveTo>
                  <a:cubicBezTo>
                    <a:pt x="48" y="51"/>
                    <a:pt x="48" y="56"/>
                    <a:pt x="47" y="54"/>
                  </a:cubicBezTo>
                  <a:cubicBezTo>
                    <a:pt x="45" y="54"/>
                    <a:pt x="45" y="53"/>
                    <a:pt x="47" y="53"/>
                  </a:cubicBezTo>
                  <a:close/>
                  <a:moveTo>
                    <a:pt x="60" y="71"/>
                  </a:moveTo>
                  <a:cubicBezTo>
                    <a:pt x="59" y="71"/>
                    <a:pt x="59" y="67"/>
                    <a:pt x="60" y="68"/>
                  </a:cubicBezTo>
                  <a:cubicBezTo>
                    <a:pt x="60" y="70"/>
                    <a:pt x="60" y="71"/>
                    <a:pt x="60" y="71"/>
                  </a:cubicBezTo>
                  <a:close/>
                  <a:moveTo>
                    <a:pt x="4" y="28"/>
                  </a:moveTo>
                  <a:cubicBezTo>
                    <a:pt x="1" y="25"/>
                    <a:pt x="1" y="25"/>
                    <a:pt x="1" y="25"/>
                  </a:cubicBezTo>
                  <a:cubicBezTo>
                    <a:pt x="3" y="23"/>
                    <a:pt x="1" y="23"/>
                    <a:pt x="0" y="23"/>
                  </a:cubicBezTo>
                  <a:cubicBezTo>
                    <a:pt x="0" y="25"/>
                    <a:pt x="1" y="28"/>
                    <a:pt x="4" y="28"/>
                  </a:cubicBezTo>
                  <a:close/>
                  <a:moveTo>
                    <a:pt x="44" y="23"/>
                  </a:moveTo>
                  <a:cubicBezTo>
                    <a:pt x="45" y="22"/>
                    <a:pt x="45" y="25"/>
                    <a:pt x="45" y="23"/>
                  </a:cubicBezTo>
                  <a:cubicBezTo>
                    <a:pt x="45" y="22"/>
                    <a:pt x="47" y="20"/>
                    <a:pt x="45" y="22"/>
                  </a:cubicBezTo>
                  <a:cubicBezTo>
                    <a:pt x="45" y="22"/>
                    <a:pt x="42" y="20"/>
                    <a:pt x="42" y="22"/>
                  </a:cubicBezTo>
                  <a:cubicBezTo>
                    <a:pt x="42" y="23"/>
                    <a:pt x="44" y="23"/>
                    <a:pt x="44" y="23"/>
                  </a:cubicBezTo>
                  <a:close/>
                  <a:moveTo>
                    <a:pt x="48" y="20"/>
                  </a:moveTo>
                  <a:cubicBezTo>
                    <a:pt x="48" y="17"/>
                    <a:pt x="51" y="19"/>
                    <a:pt x="50" y="20"/>
                  </a:cubicBezTo>
                  <a:cubicBezTo>
                    <a:pt x="48" y="20"/>
                    <a:pt x="48" y="20"/>
                    <a:pt x="48" y="20"/>
                  </a:cubicBezTo>
                  <a:close/>
                  <a:moveTo>
                    <a:pt x="44" y="54"/>
                  </a:moveTo>
                  <a:cubicBezTo>
                    <a:pt x="42" y="53"/>
                    <a:pt x="44" y="51"/>
                    <a:pt x="45" y="53"/>
                  </a:cubicBezTo>
                  <a:cubicBezTo>
                    <a:pt x="44" y="54"/>
                    <a:pt x="44" y="54"/>
                    <a:pt x="44" y="54"/>
                  </a:cubicBezTo>
                  <a:close/>
                  <a:moveTo>
                    <a:pt x="38" y="57"/>
                  </a:moveTo>
                  <a:cubicBezTo>
                    <a:pt x="36" y="57"/>
                    <a:pt x="38" y="59"/>
                    <a:pt x="39" y="57"/>
                  </a:cubicBezTo>
                  <a:cubicBezTo>
                    <a:pt x="39" y="56"/>
                    <a:pt x="39" y="56"/>
                    <a:pt x="38" y="57"/>
                  </a:cubicBezTo>
                  <a:close/>
                  <a:moveTo>
                    <a:pt x="38" y="48"/>
                  </a:moveTo>
                  <a:cubicBezTo>
                    <a:pt x="36" y="48"/>
                    <a:pt x="38" y="46"/>
                    <a:pt x="38" y="46"/>
                  </a:cubicBezTo>
                  <a:cubicBezTo>
                    <a:pt x="38" y="48"/>
                    <a:pt x="38" y="48"/>
                    <a:pt x="38" y="48"/>
                  </a:cubicBezTo>
                  <a:close/>
                  <a:moveTo>
                    <a:pt x="38" y="51"/>
                  </a:moveTo>
                  <a:cubicBezTo>
                    <a:pt x="36" y="51"/>
                    <a:pt x="38" y="48"/>
                    <a:pt x="38" y="50"/>
                  </a:cubicBezTo>
                  <a:cubicBezTo>
                    <a:pt x="39" y="50"/>
                    <a:pt x="39" y="51"/>
                    <a:pt x="38" y="51"/>
                  </a:cubicBezTo>
                  <a:close/>
                  <a:moveTo>
                    <a:pt x="50" y="48"/>
                  </a:moveTo>
                  <a:cubicBezTo>
                    <a:pt x="50" y="46"/>
                    <a:pt x="53" y="46"/>
                    <a:pt x="53" y="46"/>
                  </a:cubicBezTo>
                  <a:cubicBezTo>
                    <a:pt x="53" y="46"/>
                    <a:pt x="50" y="50"/>
                    <a:pt x="50" y="48"/>
                  </a:cubicBezTo>
                  <a:close/>
                  <a:moveTo>
                    <a:pt x="7" y="37"/>
                  </a:moveTo>
                  <a:cubicBezTo>
                    <a:pt x="6" y="37"/>
                    <a:pt x="7" y="34"/>
                    <a:pt x="9" y="34"/>
                  </a:cubicBezTo>
                  <a:cubicBezTo>
                    <a:pt x="9" y="36"/>
                    <a:pt x="9" y="37"/>
                    <a:pt x="7" y="37"/>
                  </a:cubicBezTo>
                  <a:close/>
                  <a:moveTo>
                    <a:pt x="41" y="34"/>
                  </a:moveTo>
                  <a:cubicBezTo>
                    <a:pt x="39" y="34"/>
                    <a:pt x="39" y="33"/>
                    <a:pt x="39" y="33"/>
                  </a:cubicBezTo>
                  <a:cubicBezTo>
                    <a:pt x="39" y="31"/>
                    <a:pt x="41" y="34"/>
                    <a:pt x="41" y="34"/>
                  </a:cubicBezTo>
                  <a:close/>
                  <a:moveTo>
                    <a:pt x="42" y="48"/>
                  </a:moveTo>
                  <a:cubicBezTo>
                    <a:pt x="44" y="50"/>
                    <a:pt x="45" y="48"/>
                    <a:pt x="44" y="46"/>
                  </a:cubicBezTo>
                  <a:cubicBezTo>
                    <a:pt x="42" y="46"/>
                    <a:pt x="41" y="42"/>
                    <a:pt x="41" y="43"/>
                  </a:cubicBezTo>
                  <a:cubicBezTo>
                    <a:pt x="39" y="45"/>
                    <a:pt x="42" y="45"/>
                    <a:pt x="42" y="48"/>
                  </a:cubicBezTo>
                  <a:close/>
                </a:path>
              </a:pathLst>
            </a:custGeom>
            <a:grpFill/>
            <a:ln w="6350" cmpd="sng">
              <a:solidFill>
                <a:schemeClr val="bg1"/>
              </a:solidFill>
              <a:round/>
              <a:headEnd/>
              <a:tailEnd/>
            </a:ln>
          </p:spPr>
          <p:txBody>
            <a:bodyPr/>
            <a:lstStyle/>
            <a:p>
              <a:endParaRPr lang="en-GB"/>
            </a:p>
          </p:txBody>
        </p:sp>
        <p:sp>
          <p:nvSpPr>
            <p:cNvPr id="284" name="Freeform 235">
              <a:extLst>
                <a:ext uri="{FF2B5EF4-FFF2-40B4-BE49-F238E27FC236}">
                  <a16:creationId xmlns:a16="http://schemas.microsoft.com/office/drawing/2014/main" id="{03F0E5EC-2AD3-CAD4-D6DB-D3F903C49D5A}"/>
                </a:ext>
              </a:extLst>
            </p:cNvPr>
            <p:cNvSpPr>
              <a:spLocks noGrp="1" noRot="1" noMove="1" noResize="1" noEditPoints="1" noAdjustHandles="1" noChangeArrowheads="1" noChangeShapeType="1"/>
            </p:cNvSpPr>
            <p:nvPr/>
          </p:nvSpPr>
          <p:spPr bwMode="auto">
            <a:xfrm>
              <a:off x="6648037" y="6712119"/>
              <a:ext cx="46597" cy="43383"/>
            </a:xfrm>
            <a:custGeom>
              <a:avLst/>
              <a:gdLst/>
              <a:ahLst/>
              <a:cxnLst>
                <a:cxn ang="0">
                  <a:pos x="2" y="14"/>
                </a:cxn>
                <a:cxn ang="0">
                  <a:pos x="2" y="9"/>
                </a:cxn>
                <a:cxn ang="0">
                  <a:pos x="2" y="3"/>
                </a:cxn>
                <a:cxn ang="0">
                  <a:pos x="3" y="1"/>
                </a:cxn>
                <a:cxn ang="0">
                  <a:pos x="3" y="6"/>
                </a:cxn>
                <a:cxn ang="0">
                  <a:pos x="8" y="4"/>
                </a:cxn>
                <a:cxn ang="0">
                  <a:pos x="8" y="7"/>
                </a:cxn>
                <a:cxn ang="0">
                  <a:pos x="14" y="6"/>
                </a:cxn>
                <a:cxn ang="0">
                  <a:pos x="12" y="9"/>
                </a:cxn>
                <a:cxn ang="0">
                  <a:pos x="9" y="10"/>
                </a:cxn>
                <a:cxn ang="0">
                  <a:pos x="12" y="14"/>
                </a:cxn>
                <a:cxn ang="0">
                  <a:pos x="3" y="12"/>
                </a:cxn>
                <a:cxn ang="0">
                  <a:pos x="2" y="14"/>
                </a:cxn>
              </a:cxnLst>
              <a:rect l="0" t="0" r="r" b="b"/>
              <a:pathLst>
                <a:path w="15" h="14">
                  <a:moveTo>
                    <a:pt x="2" y="14"/>
                  </a:moveTo>
                  <a:cubicBezTo>
                    <a:pt x="0" y="12"/>
                    <a:pt x="3" y="10"/>
                    <a:pt x="2" y="9"/>
                  </a:cubicBezTo>
                  <a:cubicBezTo>
                    <a:pt x="0" y="7"/>
                    <a:pt x="0" y="4"/>
                    <a:pt x="2" y="3"/>
                  </a:cubicBezTo>
                  <a:cubicBezTo>
                    <a:pt x="2" y="1"/>
                    <a:pt x="2" y="0"/>
                    <a:pt x="3" y="1"/>
                  </a:cubicBezTo>
                  <a:cubicBezTo>
                    <a:pt x="5" y="3"/>
                    <a:pt x="2" y="4"/>
                    <a:pt x="3" y="6"/>
                  </a:cubicBezTo>
                  <a:cubicBezTo>
                    <a:pt x="6" y="7"/>
                    <a:pt x="8" y="1"/>
                    <a:pt x="8" y="4"/>
                  </a:cubicBezTo>
                  <a:cubicBezTo>
                    <a:pt x="8" y="7"/>
                    <a:pt x="5" y="7"/>
                    <a:pt x="8" y="7"/>
                  </a:cubicBezTo>
                  <a:cubicBezTo>
                    <a:pt x="11" y="7"/>
                    <a:pt x="12" y="4"/>
                    <a:pt x="14" y="6"/>
                  </a:cubicBezTo>
                  <a:cubicBezTo>
                    <a:pt x="15" y="6"/>
                    <a:pt x="15" y="10"/>
                    <a:pt x="12" y="9"/>
                  </a:cubicBezTo>
                  <a:cubicBezTo>
                    <a:pt x="9" y="9"/>
                    <a:pt x="8" y="10"/>
                    <a:pt x="9" y="10"/>
                  </a:cubicBezTo>
                  <a:cubicBezTo>
                    <a:pt x="9" y="10"/>
                    <a:pt x="15" y="12"/>
                    <a:pt x="12" y="14"/>
                  </a:cubicBezTo>
                  <a:cubicBezTo>
                    <a:pt x="8" y="14"/>
                    <a:pt x="5" y="10"/>
                    <a:pt x="3" y="12"/>
                  </a:cubicBezTo>
                  <a:cubicBezTo>
                    <a:pt x="3" y="14"/>
                    <a:pt x="2" y="14"/>
                    <a:pt x="2" y="14"/>
                  </a:cubicBezTo>
                </a:path>
              </a:pathLst>
            </a:custGeom>
            <a:grpFill/>
            <a:ln w="6350" cmpd="sng">
              <a:solidFill>
                <a:schemeClr val="bg1"/>
              </a:solidFill>
              <a:round/>
              <a:headEnd/>
              <a:tailEnd/>
            </a:ln>
          </p:spPr>
          <p:txBody>
            <a:bodyPr/>
            <a:lstStyle/>
            <a:p>
              <a:endParaRPr lang="en-GB"/>
            </a:p>
          </p:txBody>
        </p:sp>
        <p:sp>
          <p:nvSpPr>
            <p:cNvPr id="285" name="Freeform 236">
              <a:extLst>
                <a:ext uri="{FF2B5EF4-FFF2-40B4-BE49-F238E27FC236}">
                  <a16:creationId xmlns:a16="http://schemas.microsoft.com/office/drawing/2014/main" id="{1E018D7C-7E9E-EDD9-FCA6-29565B14D535}"/>
                </a:ext>
              </a:extLst>
            </p:cNvPr>
            <p:cNvSpPr>
              <a:spLocks noGrp="1" noRot="1" noMove="1" noResize="1" noEditPoints="1" noAdjustHandles="1" noChangeArrowheads="1" noChangeShapeType="1"/>
            </p:cNvSpPr>
            <p:nvPr/>
          </p:nvSpPr>
          <p:spPr bwMode="auto">
            <a:xfrm>
              <a:off x="8008981" y="3667325"/>
              <a:ext cx="546306" cy="719825"/>
            </a:xfrm>
            <a:custGeom>
              <a:avLst/>
              <a:gdLst/>
              <a:ahLst/>
              <a:cxnLst>
                <a:cxn ang="0">
                  <a:pos x="53" y="168"/>
                </a:cxn>
                <a:cxn ang="0">
                  <a:pos x="39" y="142"/>
                </a:cxn>
                <a:cxn ang="0">
                  <a:pos x="49" y="146"/>
                </a:cxn>
                <a:cxn ang="0">
                  <a:pos x="102" y="123"/>
                </a:cxn>
                <a:cxn ang="0">
                  <a:pos x="111" y="122"/>
                </a:cxn>
                <a:cxn ang="0">
                  <a:pos x="122" y="118"/>
                </a:cxn>
                <a:cxn ang="0">
                  <a:pos x="128" y="112"/>
                </a:cxn>
                <a:cxn ang="0">
                  <a:pos x="134" y="107"/>
                </a:cxn>
                <a:cxn ang="0">
                  <a:pos x="142" y="75"/>
                </a:cxn>
                <a:cxn ang="0">
                  <a:pos x="137" y="47"/>
                </a:cxn>
                <a:cxn ang="0">
                  <a:pos x="134" y="53"/>
                </a:cxn>
                <a:cxn ang="0">
                  <a:pos x="126" y="64"/>
                </a:cxn>
                <a:cxn ang="0">
                  <a:pos x="107" y="98"/>
                </a:cxn>
                <a:cxn ang="0">
                  <a:pos x="102" y="95"/>
                </a:cxn>
                <a:cxn ang="0">
                  <a:pos x="90" y="109"/>
                </a:cxn>
                <a:cxn ang="0">
                  <a:pos x="61" y="123"/>
                </a:cxn>
                <a:cxn ang="0">
                  <a:pos x="67" y="125"/>
                </a:cxn>
                <a:cxn ang="0">
                  <a:pos x="87" y="122"/>
                </a:cxn>
                <a:cxn ang="0">
                  <a:pos x="90" y="131"/>
                </a:cxn>
                <a:cxn ang="0">
                  <a:pos x="52" y="140"/>
                </a:cxn>
                <a:cxn ang="0">
                  <a:pos x="52" y="154"/>
                </a:cxn>
                <a:cxn ang="0">
                  <a:pos x="58" y="156"/>
                </a:cxn>
                <a:cxn ang="0">
                  <a:pos x="62" y="137"/>
                </a:cxn>
                <a:cxn ang="0">
                  <a:pos x="53" y="131"/>
                </a:cxn>
                <a:cxn ang="0">
                  <a:pos x="46" y="137"/>
                </a:cxn>
                <a:cxn ang="0">
                  <a:pos x="52" y="143"/>
                </a:cxn>
                <a:cxn ang="0">
                  <a:pos x="82" y="136"/>
                </a:cxn>
                <a:cxn ang="0">
                  <a:pos x="79" y="126"/>
                </a:cxn>
                <a:cxn ang="0">
                  <a:pos x="70" y="131"/>
                </a:cxn>
                <a:cxn ang="0">
                  <a:pos x="71" y="142"/>
                </a:cxn>
                <a:cxn ang="0">
                  <a:pos x="117" y="86"/>
                </a:cxn>
                <a:cxn ang="0">
                  <a:pos x="137" y="44"/>
                </a:cxn>
                <a:cxn ang="0">
                  <a:pos x="152" y="40"/>
                </a:cxn>
                <a:cxn ang="0">
                  <a:pos x="175" y="25"/>
                </a:cxn>
                <a:cxn ang="0">
                  <a:pos x="164" y="19"/>
                </a:cxn>
                <a:cxn ang="0">
                  <a:pos x="142" y="6"/>
                </a:cxn>
                <a:cxn ang="0">
                  <a:pos x="135" y="28"/>
                </a:cxn>
                <a:cxn ang="0">
                  <a:pos x="129" y="48"/>
                </a:cxn>
                <a:cxn ang="0">
                  <a:pos x="90" y="123"/>
                </a:cxn>
                <a:cxn ang="0">
                  <a:pos x="76" y="103"/>
                </a:cxn>
                <a:cxn ang="0">
                  <a:pos x="35" y="206"/>
                </a:cxn>
                <a:cxn ang="0">
                  <a:pos x="32" y="210"/>
                </a:cxn>
                <a:cxn ang="0">
                  <a:pos x="41" y="195"/>
                </a:cxn>
                <a:cxn ang="0">
                  <a:pos x="44" y="190"/>
                </a:cxn>
                <a:cxn ang="0">
                  <a:pos x="0" y="229"/>
                </a:cxn>
                <a:cxn ang="0">
                  <a:pos x="3" y="229"/>
                </a:cxn>
                <a:cxn ang="0">
                  <a:pos x="12" y="226"/>
                </a:cxn>
              </a:cxnLst>
              <a:rect l="0" t="0" r="r" b="b"/>
              <a:pathLst>
                <a:path w="175" h="231">
                  <a:moveTo>
                    <a:pt x="53" y="168"/>
                  </a:moveTo>
                  <a:cubicBezTo>
                    <a:pt x="52" y="168"/>
                    <a:pt x="53" y="165"/>
                    <a:pt x="53" y="167"/>
                  </a:cubicBezTo>
                  <a:cubicBezTo>
                    <a:pt x="55" y="167"/>
                    <a:pt x="55" y="168"/>
                    <a:pt x="53" y="168"/>
                  </a:cubicBezTo>
                  <a:close/>
                  <a:moveTo>
                    <a:pt x="39" y="142"/>
                  </a:moveTo>
                  <a:cubicBezTo>
                    <a:pt x="41" y="142"/>
                    <a:pt x="41" y="143"/>
                    <a:pt x="39" y="143"/>
                  </a:cubicBezTo>
                  <a:cubicBezTo>
                    <a:pt x="38" y="143"/>
                    <a:pt x="39" y="142"/>
                    <a:pt x="39" y="142"/>
                  </a:cubicBezTo>
                  <a:close/>
                  <a:moveTo>
                    <a:pt x="49" y="146"/>
                  </a:moveTo>
                  <a:cubicBezTo>
                    <a:pt x="49" y="145"/>
                    <a:pt x="52" y="143"/>
                    <a:pt x="52" y="145"/>
                  </a:cubicBezTo>
                  <a:cubicBezTo>
                    <a:pt x="52" y="146"/>
                    <a:pt x="50" y="148"/>
                    <a:pt x="49" y="146"/>
                  </a:cubicBezTo>
                  <a:close/>
                  <a:moveTo>
                    <a:pt x="93" y="134"/>
                  </a:moveTo>
                  <a:cubicBezTo>
                    <a:pt x="96" y="137"/>
                    <a:pt x="97" y="131"/>
                    <a:pt x="99" y="128"/>
                  </a:cubicBezTo>
                  <a:cubicBezTo>
                    <a:pt x="102" y="125"/>
                    <a:pt x="107" y="126"/>
                    <a:pt x="102" y="123"/>
                  </a:cubicBezTo>
                  <a:cubicBezTo>
                    <a:pt x="99" y="122"/>
                    <a:pt x="103" y="115"/>
                    <a:pt x="103" y="118"/>
                  </a:cubicBezTo>
                  <a:cubicBezTo>
                    <a:pt x="103" y="123"/>
                    <a:pt x="108" y="118"/>
                    <a:pt x="105" y="122"/>
                  </a:cubicBezTo>
                  <a:cubicBezTo>
                    <a:pt x="103" y="125"/>
                    <a:pt x="108" y="122"/>
                    <a:pt x="111" y="122"/>
                  </a:cubicBezTo>
                  <a:cubicBezTo>
                    <a:pt x="114" y="123"/>
                    <a:pt x="113" y="123"/>
                    <a:pt x="116" y="120"/>
                  </a:cubicBezTo>
                  <a:cubicBezTo>
                    <a:pt x="117" y="117"/>
                    <a:pt x="119" y="115"/>
                    <a:pt x="119" y="120"/>
                  </a:cubicBezTo>
                  <a:cubicBezTo>
                    <a:pt x="117" y="125"/>
                    <a:pt x="120" y="123"/>
                    <a:pt x="122" y="118"/>
                  </a:cubicBezTo>
                  <a:cubicBezTo>
                    <a:pt x="122" y="115"/>
                    <a:pt x="122" y="114"/>
                    <a:pt x="125" y="115"/>
                  </a:cubicBezTo>
                  <a:cubicBezTo>
                    <a:pt x="126" y="118"/>
                    <a:pt x="125" y="115"/>
                    <a:pt x="126" y="112"/>
                  </a:cubicBezTo>
                  <a:cubicBezTo>
                    <a:pt x="128" y="111"/>
                    <a:pt x="129" y="111"/>
                    <a:pt x="128" y="112"/>
                  </a:cubicBezTo>
                  <a:cubicBezTo>
                    <a:pt x="128" y="115"/>
                    <a:pt x="126" y="122"/>
                    <a:pt x="128" y="118"/>
                  </a:cubicBezTo>
                  <a:cubicBezTo>
                    <a:pt x="129" y="115"/>
                    <a:pt x="131" y="118"/>
                    <a:pt x="132" y="114"/>
                  </a:cubicBezTo>
                  <a:cubicBezTo>
                    <a:pt x="132" y="107"/>
                    <a:pt x="139" y="115"/>
                    <a:pt x="134" y="107"/>
                  </a:cubicBezTo>
                  <a:cubicBezTo>
                    <a:pt x="129" y="101"/>
                    <a:pt x="139" y="97"/>
                    <a:pt x="135" y="89"/>
                  </a:cubicBezTo>
                  <a:cubicBezTo>
                    <a:pt x="135" y="84"/>
                    <a:pt x="137" y="79"/>
                    <a:pt x="140" y="83"/>
                  </a:cubicBezTo>
                  <a:cubicBezTo>
                    <a:pt x="143" y="84"/>
                    <a:pt x="139" y="79"/>
                    <a:pt x="142" y="75"/>
                  </a:cubicBezTo>
                  <a:cubicBezTo>
                    <a:pt x="145" y="70"/>
                    <a:pt x="146" y="64"/>
                    <a:pt x="142" y="61"/>
                  </a:cubicBezTo>
                  <a:cubicBezTo>
                    <a:pt x="139" y="56"/>
                    <a:pt x="139" y="51"/>
                    <a:pt x="140" y="50"/>
                  </a:cubicBezTo>
                  <a:cubicBezTo>
                    <a:pt x="140" y="47"/>
                    <a:pt x="139" y="48"/>
                    <a:pt x="137" y="47"/>
                  </a:cubicBezTo>
                  <a:cubicBezTo>
                    <a:pt x="135" y="45"/>
                    <a:pt x="134" y="51"/>
                    <a:pt x="137" y="50"/>
                  </a:cubicBezTo>
                  <a:cubicBezTo>
                    <a:pt x="140" y="48"/>
                    <a:pt x="139" y="54"/>
                    <a:pt x="137" y="53"/>
                  </a:cubicBezTo>
                  <a:cubicBezTo>
                    <a:pt x="135" y="51"/>
                    <a:pt x="134" y="56"/>
                    <a:pt x="134" y="53"/>
                  </a:cubicBezTo>
                  <a:cubicBezTo>
                    <a:pt x="134" y="48"/>
                    <a:pt x="131" y="48"/>
                    <a:pt x="131" y="53"/>
                  </a:cubicBezTo>
                  <a:cubicBezTo>
                    <a:pt x="131" y="58"/>
                    <a:pt x="126" y="53"/>
                    <a:pt x="128" y="58"/>
                  </a:cubicBezTo>
                  <a:cubicBezTo>
                    <a:pt x="129" y="64"/>
                    <a:pt x="126" y="62"/>
                    <a:pt x="126" y="64"/>
                  </a:cubicBezTo>
                  <a:cubicBezTo>
                    <a:pt x="126" y="65"/>
                    <a:pt x="131" y="62"/>
                    <a:pt x="126" y="75"/>
                  </a:cubicBezTo>
                  <a:cubicBezTo>
                    <a:pt x="125" y="84"/>
                    <a:pt x="122" y="84"/>
                    <a:pt x="119" y="90"/>
                  </a:cubicBezTo>
                  <a:cubicBezTo>
                    <a:pt x="114" y="97"/>
                    <a:pt x="111" y="95"/>
                    <a:pt x="107" y="98"/>
                  </a:cubicBezTo>
                  <a:cubicBezTo>
                    <a:pt x="103" y="101"/>
                    <a:pt x="107" y="97"/>
                    <a:pt x="105" y="95"/>
                  </a:cubicBezTo>
                  <a:cubicBezTo>
                    <a:pt x="103" y="95"/>
                    <a:pt x="110" y="94"/>
                    <a:pt x="108" y="90"/>
                  </a:cubicBezTo>
                  <a:cubicBezTo>
                    <a:pt x="107" y="89"/>
                    <a:pt x="102" y="92"/>
                    <a:pt x="102" y="95"/>
                  </a:cubicBezTo>
                  <a:cubicBezTo>
                    <a:pt x="103" y="100"/>
                    <a:pt x="96" y="106"/>
                    <a:pt x="96" y="107"/>
                  </a:cubicBezTo>
                  <a:cubicBezTo>
                    <a:pt x="97" y="109"/>
                    <a:pt x="97" y="112"/>
                    <a:pt x="93" y="112"/>
                  </a:cubicBezTo>
                  <a:cubicBezTo>
                    <a:pt x="88" y="114"/>
                    <a:pt x="93" y="111"/>
                    <a:pt x="90" y="109"/>
                  </a:cubicBezTo>
                  <a:cubicBezTo>
                    <a:pt x="88" y="109"/>
                    <a:pt x="76" y="115"/>
                    <a:pt x="75" y="112"/>
                  </a:cubicBezTo>
                  <a:cubicBezTo>
                    <a:pt x="73" y="109"/>
                    <a:pt x="71" y="112"/>
                    <a:pt x="67" y="117"/>
                  </a:cubicBezTo>
                  <a:cubicBezTo>
                    <a:pt x="62" y="123"/>
                    <a:pt x="62" y="118"/>
                    <a:pt x="61" y="123"/>
                  </a:cubicBezTo>
                  <a:cubicBezTo>
                    <a:pt x="59" y="126"/>
                    <a:pt x="56" y="123"/>
                    <a:pt x="56" y="126"/>
                  </a:cubicBezTo>
                  <a:cubicBezTo>
                    <a:pt x="56" y="131"/>
                    <a:pt x="61" y="128"/>
                    <a:pt x="64" y="129"/>
                  </a:cubicBezTo>
                  <a:cubicBezTo>
                    <a:pt x="68" y="131"/>
                    <a:pt x="65" y="126"/>
                    <a:pt x="67" y="125"/>
                  </a:cubicBezTo>
                  <a:cubicBezTo>
                    <a:pt x="70" y="125"/>
                    <a:pt x="68" y="126"/>
                    <a:pt x="71" y="126"/>
                  </a:cubicBezTo>
                  <a:cubicBezTo>
                    <a:pt x="75" y="125"/>
                    <a:pt x="78" y="125"/>
                    <a:pt x="81" y="123"/>
                  </a:cubicBezTo>
                  <a:cubicBezTo>
                    <a:pt x="85" y="122"/>
                    <a:pt x="81" y="120"/>
                    <a:pt x="87" y="122"/>
                  </a:cubicBezTo>
                  <a:cubicBezTo>
                    <a:pt x="91" y="123"/>
                    <a:pt x="91" y="120"/>
                    <a:pt x="93" y="122"/>
                  </a:cubicBezTo>
                  <a:cubicBezTo>
                    <a:pt x="93" y="125"/>
                    <a:pt x="90" y="125"/>
                    <a:pt x="90" y="126"/>
                  </a:cubicBezTo>
                  <a:cubicBezTo>
                    <a:pt x="90" y="128"/>
                    <a:pt x="88" y="129"/>
                    <a:pt x="90" y="131"/>
                  </a:cubicBezTo>
                  <a:cubicBezTo>
                    <a:pt x="93" y="132"/>
                    <a:pt x="90" y="132"/>
                    <a:pt x="94" y="134"/>
                  </a:cubicBezTo>
                  <a:cubicBezTo>
                    <a:pt x="93" y="134"/>
                    <a:pt x="93" y="134"/>
                    <a:pt x="93" y="134"/>
                  </a:cubicBezTo>
                  <a:close/>
                  <a:moveTo>
                    <a:pt x="52" y="140"/>
                  </a:moveTo>
                  <a:cubicBezTo>
                    <a:pt x="50" y="140"/>
                    <a:pt x="50" y="136"/>
                    <a:pt x="52" y="139"/>
                  </a:cubicBezTo>
                  <a:cubicBezTo>
                    <a:pt x="53" y="142"/>
                    <a:pt x="55" y="145"/>
                    <a:pt x="52" y="148"/>
                  </a:cubicBezTo>
                  <a:cubicBezTo>
                    <a:pt x="50" y="151"/>
                    <a:pt x="50" y="150"/>
                    <a:pt x="52" y="154"/>
                  </a:cubicBezTo>
                  <a:cubicBezTo>
                    <a:pt x="52" y="157"/>
                    <a:pt x="49" y="156"/>
                    <a:pt x="53" y="157"/>
                  </a:cubicBezTo>
                  <a:cubicBezTo>
                    <a:pt x="56" y="159"/>
                    <a:pt x="53" y="162"/>
                    <a:pt x="56" y="159"/>
                  </a:cubicBezTo>
                  <a:cubicBezTo>
                    <a:pt x="59" y="157"/>
                    <a:pt x="56" y="157"/>
                    <a:pt x="58" y="156"/>
                  </a:cubicBezTo>
                  <a:cubicBezTo>
                    <a:pt x="59" y="154"/>
                    <a:pt x="58" y="157"/>
                    <a:pt x="59" y="156"/>
                  </a:cubicBezTo>
                  <a:cubicBezTo>
                    <a:pt x="61" y="156"/>
                    <a:pt x="61" y="142"/>
                    <a:pt x="64" y="142"/>
                  </a:cubicBezTo>
                  <a:cubicBezTo>
                    <a:pt x="67" y="140"/>
                    <a:pt x="65" y="137"/>
                    <a:pt x="62" y="137"/>
                  </a:cubicBezTo>
                  <a:cubicBezTo>
                    <a:pt x="59" y="137"/>
                    <a:pt x="64" y="134"/>
                    <a:pt x="62" y="132"/>
                  </a:cubicBezTo>
                  <a:cubicBezTo>
                    <a:pt x="61" y="131"/>
                    <a:pt x="58" y="136"/>
                    <a:pt x="58" y="131"/>
                  </a:cubicBezTo>
                  <a:cubicBezTo>
                    <a:pt x="56" y="129"/>
                    <a:pt x="53" y="128"/>
                    <a:pt x="53" y="131"/>
                  </a:cubicBezTo>
                  <a:cubicBezTo>
                    <a:pt x="52" y="134"/>
                    <a:pt x="52" y="131"/>
                    <a:pt x="50" y="134"/>
                  </a:cubicBezTo>
                  <a:cubicBezTo>
                    <a:pt x="49" y="137"/>
                    <a:pt x="49" y="131"/>
                    <a:pt x="47" y="134"/>
                  </a:cubicBezTo>
                  <a:cubicBezTo>
                    <a:pt x="47" y="137"/>
                    <a:pt x="44" y="134"/>
                    <a:pt x="46" y="137"/>
                  </a:cubicBezTo>
                  <a:cubicBezTo>
                    <a:pt x="47" y="140"/>
                    <a:pt x="46" y="139"/>
                    <a:pt x="47" y="140"/>
                  </a:cubicBezTo>
                  <a:cubicBezTo>
                    <a:pt x="49" y="143"/>
                    <a:pt x="46" y="145"/>
                    <a:pt x="49" y="143"/>
                  </a:cubicBezTo>
                  <a:cubicBezTo>
                    <a:pt x="52" y="140"/>
                    <a:pt x="49" y="145"/>
                    <a:pt x="52" y="143"/>
                  </a:cubicBezTo>
                  <a:cubicBezTo>
                    <a:pt x="53" y="142"/>
                    <a:pt x="53" y="142"/>
                    <a:pt x="52" y="140"/>
                  </a:cubicBezTo>
                  <a:close/>
                  <a:moveTo>
                    <a:pt x="78" y="134"/>
                  </a:moveTo>
                  <a:cubicBezTo>
                    <a:pt x="81" y="132"/>
                    <a:pt x="82" y="139"/>
                    <a:pt x="82" y="136"/>
                  </a:cubicBezTo>
                  <a:cubicBezTo>
                    <a:pt x="84" y="131"/>
                    <a:pt x="87" y="132"/>
                    <a:pt x="87" y="129"/>
                  </a:cubicBezTo>
                  <a:cubicBezTo>
                    <a:pt x="85" y="128"/>
                    <a:pt x="87" y="128"/>
                    <a:pt x="85" y="126"/>
                  </a:cubicBezTo>
                  <a:cubicBezTo>
                    <a:pt x="84" y="125"/>
                    <a:pt x="82" y="125"/>
                    <a:pt x="79" y="126"/>
                  </a:cubicBezTo>
                  <a:cubicBezTo>
                    <a:pt x="76" y="128"/>
                    <a:pt x="78" y="129"/>
                    <a:pt x="76" y="129"/>
                  </a:cubicBezTo>
                  <a:cubicBezTo>
                    <a:pt x="75" y="128"/>
                    <a:pt x="73" y="131"/>
                    <a:pt x="73" y="129"/>
                  </a:cubicBezTo>
                  <a:cubicBezTo>
                    <a:pt x="73" y="126"/>
                    <a:pt x="73" y="126"/>
                    <a:pt x="70" y="131"/>
                  </a:cubicBezTo>
                  <a:cubicBezTo>
                    <a:pt x="68" y="134"/>
                    <a:pt x="64" y="136"/>
                    <a:pt x="67" y="136"/>
                  </a:cubicBezTo>
                  <a:cubicBezTo>
                    <a:pt x="70" y="136"/>
                    <a:pt x="67" y="137"/>
                    <a:pt x="70" y="140"/>
                  </a:cubicBezTo>
                  <a:cubicBezTo>
                    <a:pt x="71" y="142"/>
                    <a:pt x="67" y="142"/>
                    <a:pt x="71" y="142"/>
                  </a:cubicBezTo>
                  <a:cubicBezTo>
                    <a:pt x="75" y="143"/>
                    <a:pt x="73" y="136"/>
                    <a:pt x="78" y="134"/>
                  </a:cubicBezTo>
                  <a:close/>
                  <a:moveTo>
                    <a:pt x="116" y="84"/>
                  </a:moveTo>
                  <a:cubicBezTo>
                    <a:pt x="117" y="81"/>
                    <a:pt x="117" y="84"/>
                    <a:pt x="117" y="86"/>
                  </a:cubicBezTo>
                  <a:cubicBezTo>
                    <a:pt x="116" y="87"/>
                    <a:pt x="114" y="86"/>
                    <a:pt x="116" y="84"/>
                  </a:cubicBezTo>
                  <a:close/>
                  <a:moveTo>
                    <a:pt x="132" y="45"/>
                  </a:moveTo>
                  <a:cubicBezTo>
                    <a:pt x="134" y="40"/>
                    <a:pt x="134" y="45"/>
                    <a:pt x="137" y="44"/>
                  </a:cubicBezTo>
                  <a:cubicBezTo>
                    <a:pt x="142" y="42"/>
                    <a:pt x="129" y="40"/>
                    <a:pt x="131" y="36"/>
                  </a:cubicBezTo>
                  <a:cubicBezTo>
                    <a:pt x="134" y="31"/>
                    <a:pt x="134" y="39"/>
                    <a:pt x="139" y="36"/>
                  </a:cubicBezTo>
                  <a:cubicBezTo>
                    <a:pt x="142" y="33"/>
                    <a:pt x="143" y="34"/>
                    <a:pt x="152" y="40"/>
                  </a:cubicBezTo>
                  <a:cubicBezTo>
                    <a:pt x="157" y="44"/>
                    <a:pt x="155" y="33"/>
                    <a:pt x="160" y="31"/>
                  </a:cubicBezTo>
                  <a:cubicBezTo>
                    <a:pt x="163" y="30"/>
                    <a:pt x="166" y="31"/>
                    <a:pt x="169" y="30"/>
                  </a:cubicBezTo>
                  <a:cubicBezTo>
                    <a:pt x="174" y="26"/>
                    <a:pt x="175" y="26"/>
                    <a:pt x="175" y="25"/>
                  </a:cubicBezTo>
                  <a:cubicBezTo>
                    <a:pt x="174" y="23"/>
                    <a:pt x="172" y="28"/>
                    <a:pt x="169" y="23"/>
                  </a:cubicBezTo>
                  <a:cubicBezTo>
                    <a:pt x="168" y="19"/>
                    <a:pt x="172" y="14"/>
                    <a:pt x="171" y="14"/>
                  </a:cubicBezTo>
                  <a:cubicBezTo>
                    <a:pt x="169" y="16"/>
                    <a:pt x="168" y="20"/>
                    <a:pt x="164" y="19"/>
                  </a:cubicBezTo>
                  <a:cubicBezTo>
                    <a:pt x="161" y="19"/>
                    <a:pt x="164" y="17"/>
                    <a:pt x="160" y="17"/>
                  </a:cubicBezTo>
                  <a:cubicBezTo>
                    <a:pt x="155" y="16"/>
                    <a:pt x="149" y="8"/>
                    <a:pt x="146" y="5"/>
                  </a:cubicBezTo>
                  <a:cubicBezTo>
                    <a:pt x="143" y="0"/>
                    <a:pt x="139" y="2"/>
                    <a:pt x="142" y="6"/>
                  </a:cubicBezTo>
                  <a:cubicBezTo>
                    <a:pt x="145" y="12"/>
                    <a:pt x="140" y="12"/>
                    <a:pt x="142" y="16"/>
                  </a:cubicBezTo>
                  <a:cubicBezTo>
                    <a:pt x="143" y="19"/>
                    <a:pt x="139" y="20"/>
                    <a:pt x="139" y="23"/>
                  </a:cubicBezTo>
                  <a:cubicBezTo>
                    <a:pt x="140" y="25"/>
                    <a:pt x="140" y="30"/>
                    <a:pt x="135" y="28"/>
                  </a:cubicBezTo>
                  <a:cubicBezTo>
                    <a:pt x="132" y="25"/>
                    <a:pt x="129" y="25"/>
                    <a:pt x="132" y="28"/>
                  </a:cubicBezTo>
                  <a:cubicBezTo>
                    <a:pt x="134" y="31"/>
                    <a:pt x="123" y="36"/>
                    <a:pt x="128" y="39"/>
                  </a:cubicBezTo>
                  <a:cubicBezTo>
                    <a:pt x="132" y="42"/>
                    <a:pt x="126" y="45"/>
                    <a:pt x="129" y="48"/>
                  </a:cubicBezTo>
                  <a:cubicBezTo>
                    <a:pt x="129" y="48"/>
                    <a:pt x="129" y="50"/>
                    <a:pt x="132" y="45"/>
                  </a:cubicBezTo>
                  <a:close/>
                  <a:moveTo>
                    <a:pt x="87" y="126"/>
                  </a:moveTo>
                  <a:cubicBezTo>
                    <a:pt x="87" y="125"/>
                    <a:pt x="90" y="122"/>
                    <a:pt x="90" y="123"/>
                  </a:cubicBezTo>
                  <a:cubicBezTo>
                    <a:pt x="90" y="125"/>
                    <a:pt x="88" y="128"/>
                    <a:pt x="87" y="126"/>
                  </a:cubicBezTo>
                  <a:close/>
                  <a:moveTo>
                    <a:pt x="76" y="106"/>
                  </a:moveTo>
                  <a:cubicBezTo>
                    <a:pt x="76" y="103"/>
                    <a:pt x="76" y="103"/>
                    <a:pt x="76" y="103"/>
                  </a:cubicBezTo>
                  <a:cubicBezTo>
                    <a:pt x="75" y="104"/>
                    <a:pt x="75" y="106"/>
                    <a:pt x="76" y="106"/>
                  </a:cubicBezTo>
                  <a:close/>
                  <a:moveTo>
                    <a:pt x="32" y="210"/>
                  </a:moveTo>
                  <a:cubicBezTo>
                    <a:pt x="32" y="209"/>
                    <a:pt x="32" y="209"/>
                    <a:pt x="35" y="206"/>
                  </a:cubicBezTo>
                  <a:cubicBezTo>
                    <a:pt x="38" y="204"/>
                    <a:pt x="36" y="203"/>
                    <a:pt x="35" y="204"/>
                  </a:cubicBezTo>
                  <a:cubicBezTo>
                    <a:pt x="33" y="207"/>
                    <a:pt x="32" y="207"/>
                    <a:pt x="30" y="210"/>
                  </a:cubicBezTo>
                  <a:cubicBezTo>
                    <a:pt x="30" y="212"/>
                    <a:pt x="32" y="212"/>
                    <a:pt x="32" y="210"/>
                  </a:cubicBezTo>
                  <a:close/>
                  <a:moveTo>
                    <a:pt x="41" y="195"/>
                  </a:moveTo>
                  <a:cubicBezTo>
                    <a:pt x="39" y="193"/>
                    <a:pt x="41" y="192"/>
                    <a:pt x="41" y="193"/>
                  </a:cubicBezTo>
                  <a:cubicBezTo>
                    <a:pt x="43" y="195"/>
                    <a:pt x="41" y="196"/>
                    <a:pt x="41" y="195"/>
                  </a:cubicBezTo>
                  <a:close/>
                  <a:moveTo>
                    <a:pt x="44" y="190"/>
                  </a:moveTo>
                  <a:cubicBezTo>
                    <a:pt x="44" y="187"/>
                    <a:pt x="47" y="185"/>
                    <a:pt x="47" y="187"/>
                  </a:cubicBezTo>
                  <a:cubicBezTo>
                    <a:pt x="47" y="187"/>
                    <a:pt x="44" y="192"/>
                    <a:pt x="44" y="190"/>
                  </a:cubicBezTo>
                  <a:close/>
                  <a:moveTo>
                    <a:pt x="0" y="229"/>
                  </a:moveTo>
                  <a:cubicBezTo>
                    <a:pt x="0" y="228"/>
                    <a:pt x="1" y="229"/>
                    <a:pt x="1" y="231"/>
                  </a:cubicBezTo>
                  <a:cubicBezTo>
                    <a:pt x="1" y="231"/>
                    <a:pt x="0" y="231"/>
                    <a:pt x="0" y="229"/>
                  </a:cubicBezTo>
                  <a:close/>
                  <a:moveTo>
                    <a:pt x="3" y="229"/>
                  </a:moveTo>
                  <a:cubicBezTo>
                    <a:pt x="1" y="229"/>
                    <a:pt x="4" y="226"/>
                    <a:pt x="4" y="228"/>
                  </a:cubicBezTo>
                  <a:cubicBezTo>
                    <a:pt x="4" y="229"/>
                    <a:pt x="4" y="231"/>
                    <a:pt x="3" y="229"/>
                  </a:cubicBezTo>
                  <a:close/>
                  <a:moveTo>
                    <a:pt x="12" y="226"/>
                  </a:moveTo>
                  <a:cubicBezTo>
                    <a:pt x="11" y="224"/>
                    <a:pt x="12" y="224"/>
                    <a:pt x="14" y="224"/>
                  </a:cubicBezTo>
                  <a:cubicBezTo>
                    <a:pt x="14" y="226"/>
                    <a:pt x="12" y="226"/>
                    <a:pt x="12" y="226"/>
                  </a:cubicBezTo>
                  <a:close/>
                </a:path>
              </a:pathLst>
            </a:custGeom>
            <a:grpFill/>
            <a:ln w="6350" cmpd="sng">
              <a:solidFill>
                <a:schemeClr val="bg1"/>
              </a:solidFill>
              <a:round/>
              <a:headEnd/>
              <a:tailEnd/>
            </a:ln>
          </p:spPr>
          <p:txBody>
            <a:bodyPr/>
            <a:lstStyle/>
            <a:p>
              <a:endParaRPr lang="en-GB"/>
            </a:p>
          </p:txBody>
        </p:sp>
        <p:sp>
          <p:nvSpPr>
            <p:cNvPr id="286" name="Freeform 237">
              <a:extLst>
                <a:ext uri="{FF2B5EF4-FFF2-40B4-BE49-F238E27FC236}">
                  <a16:creationId xmlns:a16="http://schemas.microsoft.com/office/drawing/2014/main" id="{F52BA27B-4022-637E-5FE2-712C43B0B113}"/>
                </a:ext>
              </a:extLst>
            </p:cNvPr>
            <p:cNvSpPr>
              <a:spLocks noGrp="1" noRot="1" noMove="1" noResize="1" noEditPoints="1" noAdjustHandles="1" noChangeArrowheads="1" noChangeShapeType="1"/>
            </p:cNvSpPr>
            <p:nvPr/>
          </p:nvSpPr>
          <p:spPr bwMode="auto">
            <a:xfrm>
              <a:off x="5431704" y="2102349"/>
              <a:ext cx="4235476" cy="1724045"/>
            </a:xfrm>
            <a:custGeom>
              <a:avLst/>
              <a:gdLst/>
              <a:ahLst/>
              <a:cxnLst>
                <a:cxn ang="0">
                  <a:pos x="404" y="136"/>
                </a:cxn>
                <a:cxn ang="0">
                  <a:pos x="273" y="177"/>
                </a:cxn>
                <a:cxn ang="0">
                  <a:pos x="361" y="90"/>
                </a:cxn>
                <a:cxn ang="0">
                  <a:pos x="278" y="138"/>
                </a:cxn>
                <a:cxn ang="0">
                  <a:pos x="227" y="31"/>
                </a:cxn>
                <a:cxn ang="0">
                  <a:pos x="217" y="29"/>
                </a:cxn>
                <a:cxn ang="0">
                  <a:pos x="343" y="18"/>
                </a:cxn>
                <a:cxn ang="0">
                  <a:pos x="328" y="25"/>
                </a:cxn>
                <a:cxn ang="0">
                  <a:pos x="297" y="32"/>
                </a:cxn>
                <a:cxn ang="0">
                  <a:pos x="314" y="31"/>
                </a:cxn>
                <a:cxn ang="0">
                  <a:pos x="285" y="12"/>
                </a:cxn>
                <a:cxn ang="0">
                  <a:pos x="291" y="14"/>
                </a:cxn>
                <a:cxn ang="0">
                  <a:pos x="288" y="20"/>
                </a:cxn>
                <a:cxn ang="0">
                  <a:pos x="276" y="23"/>
                </a:cxn>
                <a:cxn ang="0">
                  <a:pos x="1351" y="247"/>
                </a:cxn>
                <a:cxn ang="0">
                  <a:pos x="1184" y="200"/>
                </a:cxn>
                <a:cxn ang="0">
                  <a:pos x="902" y="164"/>
                </a:cxn>
                <a:cxn ang="0">
                  <a:pos x="734" y="116"/>
                </a:cxn>
                <a:cxn ang="0">
                  <a:pos x="570" y="104"/>
                </a:cxn>
                <a:cxn ang="0">
                  <a:pos x="474" y="154"/>
                </a:cxn>
                <a:cxn ang="0">
                  <a:pos x="457" y="217"/>
                </a:cxn>
                <a:cxn ang="0">
                  <a:pos x="381" y="169"/>
                </a:cxn>
                <a:cxn ang="0">
                  <a:pos x="214" y="233"/>
                </a:cxn>
                <a:cxn ang="0">
                  <a:pos x="144" y="275"/>
                </a:cxn>
                <a:cxn ang="0">
                  <a:pos x="90" y="191"/>
                </a:cxn>
                <a:cxn ang="0">
                  <a:pos x="84" y="250"/>
                </a:cxn>
                <a:cxn ang="0">
                  <a:pos x="80" y="306"/>
                </a:cxn>
                <a:cxn ang="0">
                  <a:pos x="67" y="332"/>
                </a:cxn>
                <a:cxn ang="0">
                  <a:pos x="87" y="380"/>
                </a:cxn>
                <a:cxn ang="0">
                  <a:pos x="109" y="422"/>
                </a:cxn>
                <a:cxn ang="0">
                  <a:pos x="163" y="455"/>
                </a:cxn>
                <a:cxn ang="0">
                  <a:pos x="148" y="492"/>
                </a:cxn>
                <a:cxn ang="0">
                  <a:pos x="172" y="528"/>
                </a:cxn>
                <a:cxn ang="0">
                  <a:pos x="220" y="548"/>
                </a:cxn>
                <a:cxn ang="0">
                  <a:pos x="217" y="469"/>
                </a:cxn>
                <a:cxn ang="0">
                  <a:pos x="329" y="432"/>
                </a:cxn>
                <a:cxn ang="0">
                  <a:pos x="472" y="425"/>
                </a:cxn>
                <a:cxn ang="0">
                  <a:pos x="623" y="433"/>
                </a:cxn>
                <a:cxn ang="0">
                  <a:pos x="798" y="419"/>
                </a:cxn>
                <a:cxn ang="0">
                  <a:pos x="899" y="508"/>
                </a:cxn>
                <a:cxn ang="0">
                  <a:pos x="900" y="534"/>
                </a:cxn>
                <a:cxn ang="0">
                  <a:pos x="957" y="401"/>
                </a:cxn>
                <a:cxn ang="0">
                  <a:pos x="1013" y="334"/>
                </a:cxn>
                <a:cxn ang="0">
                  <a:pos x="1121" y="329"/>
                </a:cxn>
                <a:cxn ang="0">
                  <a:pos x="1146" y="326"/>
                </a:cxn>
                <a:cxn ang="0">
                  <a:pos x="1273" y="256"/>
                </a:cxn>
                <a:cxn ang="0">
                  <a:pos x="978" y="489"/>
                </a:cxn>
                <a:cxn ang="0">
                  <a:pos x="984" y="441"/>
                </a:cxn>
                <a:cxn ang="0">
                  <a:pos x="975" y="407"/>
                </a:cxn>
                <a:cxn ang="0">
                  <a:pos x="1025" y="503"/>
                </a:cxn>
                <a:cxn ang="0">
                  <a:pos x="1066" y="464"/>
                </a:cxn>
                <a:cxn ang="0">
                  <a:pos x="1080" y="446"/>
                </a:cxn>
                <a:cxn ang="0">
                  <a:pos x="25" y="390"/>
                </a:cxn>
                <a:cxn ang="0">
                  <a:pos x="937" y="393"/>
                </a:cxn>
                <a:cxn ang="0">
                  <a:pos x="1274" y="175"/>
                </a:cxn>
                <a:cxn ang="0">
                  <a:pos x="1018" y="107"/>
                </a:cxn>
                <a:cxn ang="0">
                  <a:pos x="946" y="118"/>
                </a:cxn>
                <a:cxn ang="0">
                  <a:pos x="870" y="149"/>
                </a:cxn>
                <a:cxn ang="0">
                  <a:pos x="739" y="121"/>
                </a:cxn>
                <a:cxn ang="0">
                  <a:pos x="638" y="35"/>
                </a:cxn>
                <a:cxn ang="0">
                  <a:pos x="600" y="29"/>
                </a:cxn>
                <a:cxn ang="0">
                  <a:pos x="571" y="14"/>
                </a:cxn>
              </a:cxnLst>
              <a:rect l="0" t="0" r="r" b="b"/>
              <a:pathLst>
                <a:path w="1359" h="553">
                  <a:moveTo>
                    <a:pt x="314" y="189"/>
                  </a:moveTo>
                  <a:cubicBezTo>
                    <a:pt x="314" y="189"/>
                    <a:pt x="319" y="189"/>
                    <a:pt x="317" y="192"/>
                  </a:cubicBezTo>
                  <a:cubicBezTo>
                    <a:pt x="317" y="194"/>
                    <a:pt x="325" y="192"/>
                    <a:pt x="325" y="191"/>
                  </a:cubicBezTo>
                  <a:cubicBezTo>
                    <a:pt x="326" y="189"/>
                    <a:pt x="320" y="188"/>
                    <a:pt x="316" y="183"/>
                  </a:cubicBezTo>
                  <a:cubicBezTo>
                    <a:pt x="313" y="180"/>
                    <a:pt x="313" y="182"/>
                    <a:pt x="311" y="183"/>
                  </a:cubicBezTo>
                  <a:cubicBezTo>
                    <a:pt x="308" y="183"/>
                    <a:pt x="313" y="186"/>
                    <a:pt x="309" y="185"/>
                  </a:cubicBezTo>
                  <a:cubicBezTo>
                    <a:pt x="308" y="185"/>
                    <a:pt x="308" y="186"/>
                    <a:pt x="311" y="189"/>
                  </a:cubicBezTo>
                  <a:cubicBezTo>
                    <a:pt x="313" y="191"/>
                    <a:pt x="314" y="191"/>
                    <a:pt x="314" y="189"/>
                  </a:cubicBezTo>
                  <a:close/>
                  <a:moveTo>
                    <a:pt x="404" y="136"/>
                  </a:moveTo>
                  <a:cubicBezTo>
                    <a:pt x="398" y="138"/>
                    <a:pt x="396" y="144"/>
                    <a:pt x="409" y="143"/>
                  </a:cubicBezTo>
                  <a:cubicBezTo>
                    <a:pt x="419" y="141"/>
                    <a:pt x="410" y="133"/>
                    <a:pt x="404" y="136"/>
                  </a:cubicBezTo>
                  <a:close/>
                  <a:moveTo>
                    <a:pt x="290" y="168"/>
                  </a:moveTo>
                  <a:cubicBezTo>
                    <a:pt x="287" y="163"/>
                    <a:pt x="282" y="164"/>
                    <a:pt x="285" y="154"/>
                  </a:cubicBezTo>
                  <a:cubicBezTo>
                    <a:pt x="287" y="144"/>
                    <a:pt x="297" y="144"/>
                    <a:pt x="290" y="139"/>
                  </a:cubicBezTo>
                  <a:cubicBezTo>
                    <a:pt x="282" y="136"/>
                    <a:pt x="288" y="138"/>
                    <a:pt x="274" y="139"/>
                  </a:cubicBezTo>
                  <a:cubicBezTo>
                    <a:pt x="261" y="141"/>
                    <a:pt x="271" y="143"/>
                    <a:pt x="264" y="146"/>
                  </a:cubicBezTo>
                  <a:cubicBezTo>
                    <a:pt x="258" y="149"/>
                    <a:pt x="265" y="147"/>
                    <a:pt x="262" y="154"/>
                  </a:cubicBezTo>
                  <a:cubicBezTo>
                    <a:pt x="259" y="160"/>
                    <a:pt x="256" y="152"/>
                    <a:pt x="255" y="158"/>
                  </a:cubicBezTo>
                  <a:cubicBezTo>
                    <a:pt x="252" y="164"/>
                    <a:pt x="252" y="166"/>
                    <a:pt x="259" y="166"/>
                  </a:cubicBezTo>
                  <a:cubicBezTo>
                    <a:pt x="268" y="166"/>
                    <a:pt x="255" y="168"/>
                    <a:pt x="264" y="172"/>
                  </a:cubicBezTo>
                  <a:cubicBezTo>
                    <a:pt x="271" y="177"/>
                    <a:pt x="265" y="163"/>
                    <a:pt x="270" y="169"/>
                  </a:cubicBezTo>
                  <a:cubicBezTo>
                    <a:pt x="274" y="175"/>
                    <a:pt x="262" y="175"/>
                    <a:pt x="273" y="177"/>
                  </a:cubicBezTo>
                  <a:cubicBezTo>
                    <a:pt x="282" y="178"/>
                    <a:pt x="276" y="180"/>
                    <a:pt x="285" y="180"/>
                  </a:cubicBezTo>
                  <a:cubicBezTo>
                    <a:pt x="293" y="180"/>
                    <a:pt x="294" y="183"/>
                    <a:pt x="302" y="178"/>
                  </a:cubicBezTo>
                  <a:cubicBezTo>
                    <a:pt x="305" y="177"/>
                    <a:pt x="291" y="174"/>
                    <a:pt x="290" y="168"/>
                  </a:cubicBezTo>
                  <a:close/>
                  <a:moveTo>
                    <a:pt x="299" y="136"/>
                  </a:moveTo>
                  <a:cubicBezTo>
                    <a:pt x="299" y="133"/>
                    <a:pt x="303" y="136"/>
                    <a:pt x="305" y="130"/>
                  </a:cubicBezTo>
                  <a:cubicBezTo>
                    <a:pt x="306" y="126"/>
                    <a:pt x="311" y="127"/>
                    <a:pt x="311" y="124"/>
                  </a:cubicBezTo>
                  <a:cubicBezTo>
                    <a:pt x="311" y="121"/>
                    <a:pt x="311" y="121"/>
                    <a:pt x="322" y="118"/>
                  </a:cubicBezTo>
                  <a:cubicBezTo>
                    <a:pt x="331" y="115"/>
                    <a:pt x="320" y="115"/>
                    <a:pt x="335" y="107"/>
                  </a:cubicBezTo>
                  <a:cubicBezTo>
                    <a:pt x="351" y="101"/>
                    <a:pt x="376" y="98"/>
                    <a:pt x="389" y="91"/>
                  </a:cubicBezTo>
                  <a:cubicBezTo>
                    <a:pt x="401" y="85"/>
                    <a:pt x="387" y="79"/>
                    <a:pt x="375" y="84"/>
                  </a:cubicBezTo>
                  <a:cubicBezTo>
                    <a:pt x="363" y="87"/>
                    <a:pt x="370" y="87"/>
                    <a:pt x="361" y="90"/>
                  </a:cubicBezTo>
                  <a:cubicBezTo>
                    <a:pt x="352" y="93"/>
                    <a:pt x="358" y="88"/>
                    <a:pt x="348" y="93"/>
                  </a:cubicBezTo>
                  <a:cubicBezTo>
                    <a:pt x="337" y="98"/>
                    <a:pt x="343" y="91"/>
                    <a:pt x="332" y="93"/>
                  </a:cubicBezTo>
                  <a:cubicBezTo>
                    <a:pt x="323" y="93"/>
                    <a:pt x="332" y="96"/>
                    <a:pt x="326" y="96"/>
                  </a:cubicBezTo>
                  <a:cubicBezTo>
                    <a:pt x="320" y="96"/>
                    <a:pt x="306" y="101"/>
                    <a:pt x="303" y="107"/>
                  </a:cubicBezTo>
                  <a:cubicBezTo>
                    <a:pt x="299" y="112"/>
                    <a:pt x="300" y="105"/>
                    <a:pt x="296" y="109"/>
                  </a:cubicBezTo>
                  <a:cubicBezTo>
                    <a:pt x="291" y="113"/>
                    <a:pt x="293" y="107"/>
                    <a:pt x="290" y="110"/>
                  </a:cubicBezTo>
                  <a:cubicBezTo>
                    <a:pt x="285" y="113"/>
                    <a:pt x="293" y="113"/>
                    <a:pt x="290" y="115"/>
                  </a:cubicBezTo>
                  <a:cubicBezTo>
                    <a:pt x="285" y="116"/>
                    <a:pt x="294" y="118"/>
                    <a:pt x="288" y="118"/>
                  </a:cubicBezTo>
                  <a:cubicBezTo>
                    <a:pt x="282" y="119"/>
                    <a:pt x="285" y="126"/>
                    <a:pt x="278" y="129"/>
                  </a:cubicBezTo>
                  <a:cubicBezTo>
                    <a:pt x="270" y="132"/>
                    <a:pt x="268" y="135"/>
                    <a:pt x="274" y="135"/>
                  </a:cubicBezTo>
                  <a:cubicBezTo>
                    <a:pt x="281" y="133"/>
                    <a:pt x="270" y="139"/>
                    <a:pt x="278" y="138"/>
                  </a:cubicBezTo>
                  <a:cubicBezTo>
                    <a:pt x="285" y="135"/>
                    <a:pt x="285" y="135"/>
                    <a:pt x="291" y="139"/>
                  </a:cubicBezTo>
                  <a:cubicBezTo>
                    <a:pt x="293" y="141"/>
                    <a:pt x="299" y="141"/>
                    <a:pt x="299" y="136"/>
                  </a:cubicBezTo>
                  <a:close/>
                  <a:moveTo>
                    <a:pt x="207" y="23"/>
                  </a:moveTo>
                  <a:cubicBezTo>
                    <a:pt x="211" y="23"/>
                    <a:pt x="211" y="26"/>
                    <a:pt x="215" y="25"/>
                  </a:cubicBezTo>
                  <a:cubicBezTo>
                    <a:pt x="221" y="21"/>
                    <a:pt x="221" y="20"/>
                    <a:pt x="227" y="21"/>
                  </a:cubicBezTo>
                  <a:cubicBezTo>
                    <a:pt x="232" y="23"/>
                    <a:pt x="235" y="21"/>
                    <a:pt x="226" y="18"/>
                  </a:cubicBezTo>
                  <a:cubicBezTo>
                    <a:pt x="215" y="17"/>
                    <a:pt x="223" y="20"/>
                    <a:pt x="215" y="20"/>
                  </a:cubicBezTo>
                  <a:cubicBezTo>
                    <a:pt x="206" y="21"/>
                    <a:pt x="198" y="23"/>
                    <a:pt x="204" y="25"/>
                  </a:cubicBezTo>
                  <a:cubicBezTo>
                    <a:pt x="207" y="25"/>
                    <a:pt x="206" y="25"/>
                    <a:pt x="207" y="23"/>
                  </a:cubicBezTo>
                  <a:close/>
                  <a:moveTo>
                    <a:pt x="223" y="29"/>
                  </a:moveTo>
                  <a:cubicBezTo>
                    <a:pt x="227" y="28"/>
                    <a:pt x="221" y="32"/>
                    <a:pt x="227" y="31"/>
                  </a:cubicBezTo>
                  <a:cubicBezTo>
                    <a:pt x="233" y="29"/>
                    <a:pt x="232" y="32"/>
                    <a:pt x="235" y="29"/>
                  </a:cubicBezTo>
                  <a:cubicBezTo>
                    <a:pt x="236" y="28"/>
                    <a:pt x="230" y="29"/>
                    <a:pt x="232" y="28"/>
                  </a:cubicBezTo>
                  <a:cubicBezTo>
                    <a:pt x="235" y="26"/>
                    <a:pt x="238" y="28"/>
                    <a:pt x="239" y="25"/>
                  </a:cubicBezTo>
                  <a:cubicBezTo>
                    <a:pt x="242" y="23"/>
                    <a:pt x="244" y="25"/>
                    <a:pt x="252" y="23"/>
                  </a:cubicBezTo>
                  <a:cubicBezTo>
                    <a:pt x="259" y="21"/>
                    <a:pt x="255" y="18"/>
                    <a:pt x="249" y="20"/>
                  </a:cubicBezTo>
                  <a:cubicBezTo>
                    <a:pt x="242" y="21"/>
                    <a:pt x="252" y="18"/>
                    <a:pt x="246" y="18"/>
                  </a:cubicBezTo>
                  <a:cubicBezTo>
                    <a:pt x="239" y="17"/>
                    <a:pt x="233" y="20"/>
                    <a:pt x="235" y="20"/>
                  </a:cubicBezTo>
                  <a:cubicBezTo>
                    <a:pt x="238" y="21"/>
                    <a:pt x="239" y="25"/>
                    <a:pt x="230" y="25"/>
                  </a:cubicBezTo>
                  <a:cubicBezTo>
                    <a:pt x="223" y="25"/>
                    <a:pt x="220" y="25"/>
                    <a:pt x="223" y="26"/>
                  </a:cubicBezTo>
                  <a:cubicBezTo>
                    <a:pt x="227" y="28"/>
                    <a:pt x="223" y="28"/>
                    <a:pt x="220" y="28"/>
                  </a:cubicBezTo>
                  <a:cubicBezTo>
                    <a:pt x="217" y="26"/>
                    <a:pt x="212" y="26"/>
                    <a:pt x="217" y="29"/>
                  </a:cubicBezTo>
                  <a:cubicBezTo>
                    <a:pt x="220" y="31"/>
                    <a:pt x="220" y="29"/>
                    <a:pt x="223" y="29"/>
                  </a:cubicBezTo>
                  <a:close/>
                  <a:moveTo>
                    <a:pt x="271" y="28"/>
                  </a:moveTo>
                  <a:cubicBezTo>
                    <a:pt x="268" y="25"/>
                    <a:pt x="267" y="25"/>
                    <a:pt x="261" y="28"/>
                  </a:cubicBezTo>
                  <a:cubicBezTo>
                    <a:pt x="256" y="29"/>
                    <a:pt x="276" y="32"/>
                    <a:pt x="271" y="28"/>
                  </a:cubicBezTo>
                  <a:close/>
                  <a:moveTo>
                    <a:pt x="246" y="14"/>
                  </a:moveTo>
                  <a:cubicBezTo>
                    <a:pt x="249" y="11"/>
                    <a:pt x="253" y="12"/>
                    <a:pt x="249" y="14"/>
                  </a:cubicBezTo>
                  <a:cubicBezTo>
                    <a:pt x="246" y="15"/>
                    <a:pt x="241" y="17"/>
                    <a:pt x="246" y="14"/>
                  </a:cubicBezTo>
                  <a:close/>
                  <a:moveTo>
                    <a:pt x="352" y="20"/>
                  </a:moveTo>
                  <a:cubicBezTo>
                    <a:pt x="360" y="18"/>
                    <a:pt x="364" y="20"/>
                    <a:pt x="364" y="15"/>
                  </a:cubicBezTo>
                  <a:cubicBezTo>
                    <a:pt x="364" y="12"/>
                    <a:pt x="357" y="11"/>
                    <a:pt x="354" y="14"/>
                  </a:cubicBezTo>
                  <a:cubicBezTo>
                    <a:pt x="352" y="17"/>
                    <a:pt x="349" y="14"/>
                    <a:pt x="343" y="18"/>
                  </a:cubicBezTo>
                  <a:cubicBezTo>
                    <a:pt x="338" y="20"/>
                    <a:pt x="344" y="21"/>
                    <a:pt x="352" y="20"/>
                  </a:cubicBezTo>
                  <a:close/>
                  <a:moveTo>
                    <a:pt x="338" y="4"/>
                  </a:moveTo>
                  <a:cubicBezTo>
                    <a:pt x="343" y="3"/>
                    <a:pt x="354" y="3"/>
                    <a:pt x="352" y="4"/>
                  </a:cubicBezTo>
                  <a:cubicBezTo>
                    <a:pt x="349" y="7"/>
                    <a:pt x="337" y="4"/>
                    <a:pt x="338" y="4"/>
                  </a:cubicBezTo>
                  <a:close/>
                  <a:moveTo>
                    <a:pt x="305" y="3"/>
                  </a:moveTo>
                  <a:cubicBezTo>
                    <a:pt x="306" y="0"/>
                    <a:pt x="317" y="0"/>
                    <a:pt x="317" y="3"/>
                  </a:cubicBezTo>
                  <a:cubicBezTo>
                    <a:pt x="316" y="4"/>
                    <a:pt x="303" y="6"/>
                    <a:pt x="305" y="3"/>
                  </a:cubicBezTo>
                  <a:close/>
                  <a:moveTo>
                    <a:pt x="329" y="17"/>
                  </a:moveTo>
                  <a:cubicBezTo>
                    <a:pt x="334" y="17"/>
                    <a:pt x="341" y="11"/>
                    <a:pt x="328" y="14"/>
                  </a:cubicBezTo>
                  <a:cubicBezTo>
                    <a:pt x="317" y="17"/>
                    <a:pt x="325" y="18"/>
                    <a:pt x="329" y="17"/>
                  </a:cubicBezTo>
                  <a:close/>
                  <a:moveTo>
                    <a:pt x="328" y="25"/>
                  </a:moveTo>
                  <a:cubicBezTo>
                    <a:pt x="334" y="26"/>
                    <a:pt x="332" y="23"/>
                    <a:pt x="337" y="23"/>
                  </a:cubicBezTo>
                  <a:cubicBezTo>
                    <a:pt x="341" y="23"/>
                    <a:pt x="340" y="14"/>
                    <a:pt x="331" y="18"/>
                  </a:cubicBezTo>
                  <a:cubicBezTo>
                    <a:pt x="322" y="21"/>
                    <a:pt x="319" y="14"/>
                    <a:pt x="316" y="21"/>
                  </a:cubicBezTo>
                  <a:cubicBezTo>
                    <a:pt x="313" y="29"/>
                    <a:pt x="322" y="23"/>
                    <a:pt x="328" y="25"/>
                  </a:cubicBezTo>
                  <a:close/>
                  <a:moveTo>
                    <a:pt x="241" y="29"/>
                  </a:moveTo>
                  <a:cubicBezTo>
                    <a:pt x="246" y="28"/>
                    <a:pt x="246" y="29"/>
                    <a:pt x="242" y="31"/>
                  </a:cubicBezTo>
                  <a:cubicBezTo>
                    <a:pt x="239" y="34"/>
                    <a:pt x="236" y="29"/>
                    <a:pt x="241" y="29"/>
                  </a:cubicBezTo>
                  <a:close/>
                  <a:moveTo>
                    <a:pt x="246" y="32"/>
                  </a:moveTo>
                  <a:cubicBezTo>
                    <a:pt x="250" y="29"/>
                    <a:pt x="258" y="34"/>
                    <a:pt x="252" y="34"/>
                  </a:cubicBezTo>
                  <a:cubicBezTo>
                    <a:pt x="246" y="34"/>
                    <a:pt x="239" y="34"/>
                    <a:pt x="246" y="32"/>
                  </a:cubicBezTo>
                  <a:close/>
                  <a:moveTo>
                    <a:pt x="297" y="32"/>
                  </a:moveTo>
                  <a:cubicBezTo>
                    <a:pt x="302" y="32"/>
                    <a:pt x="299" y="26"/>
                    <a:pt x="296" y="28"/>
                  </a:cubicBezTo>
                  <a:cubicBezTo>
                    <a:pt x="293" y="28"/>
                    <a:pt x="288" y="26"/>
                    <a:pt x="288" y="29"/>
                  </a:cubicBezTo>
                  <a:cubicBezTo>
                    <a:pt x="287" y="34"/>
                    <a:pt x="291" y="31"/>
                    <a:pt x="297" y="32"/>
                  </a:cubicBezTo>
                  <a:close/>
                  <a:moveTo>
                    <a:pt x="305" y="31"/>
                  </a:moveTo>
                  <a:cubicBezTo>
                    <a:pt x="309" y="32"/>
                    <a:pt x="303" y="28"/>
                    <a:pt x="311" y="28"/>
                  </a:cubicBezTo>
                  <a:cubicBezTo>
                    <a:pt x="317" y="28"/>
                    <a:pt x="317" y="26"/>
                    <a:pt x="309" y="25"/>
                  </a:cubicBezTo>
                  <a:cubicBezTo>
                    <a:pt x="303" y="25"/>
                    <a:pt x="296" y="25"/>
                    <a:pt x="299" y="28"/>
                  </a:cubicBezTo>
                  <a:cubicBezTo>
                    <a:pt x="300" y="29"/>
                    <a:pt x="300" y="29"/>
                    <a:pt x="305" y="31"/>
                  </a:cubicBezTo>
                  <a:close/>
                  <a:moveTo>
                    <a:pt x="313" y="31"/>
                  </a:moveTo>
                  <a:cubicBezTo>
                    <a:pt x="308" y="34"/>
                    <a:pt x="314" y="34"/>
                    <a:pt x="319" y="34"/>
                  </a:cubicBezTo>
                  <a:cubicBezTo>
                    <a:pt x="325" y="32"/>
                    <a:pt x="319" y="31"/>
                    <a:pt x="314" y="31"/>
                  </a:cubicBezTo>
                  <a:cubicBezTo>
                    <a:pt x="313" y="31"/>
                    <a:pt x="313" y="31"/>
                    <a:pt x="313" y="31"/>
                  </a:cubicBezTo>
                  <a:close/>
                  <a:moveTo>
                    <a:pt x="299" y="9"/>
                  </a:moveTo>
                  <a:cubicBezTo>
                    <a:pt x="302" y="9"/>
                    <a:pt x="303" y="9"/>
                    <a:pt x="308" y="9"/>
                  </a:cubicBezTo>
                  <a:cubicBezTo>
                    <a:pt x="313" y="9"/>
                    <a:pt x="309" y="9"/>
                    <a:pt x="305" y="7"/>
                  </a:cubicBezTo>
                  <a:cubicBezTo>
                    <a:pt x="300" y="6"/>
                    <a:pt x="302" y="6"/>
                    <a:pt x="297" y="7"/>
                  </a:cubicBezTo>
                  <a:cubicBezTo>
                    <a:pt x="294" y="9"/>
                    <a:pt x="294" y="9"/>
                    <a:pt x="299" y="9"/>
                  </a:cubicBezTo>
                  <a:close/>
                  <a:moveTo>
                    <a:pt x="293" y="12"/>
                  </a:moveTo>
                  <a:cubicBezTo>
                    <a:pt x="294" y="14"/>
                    <a:pt x="296" y="12"/>
                    <a:pt x="303" y="11"/>
                  </a:cubicBezTo>
                  <a:cubicBezTo>
                    <a:pt x="306" y="11"/>
                    <a:pt x="299" y="9"/>
                    <a:pt x="294" y="9"/>
                  </a:cubicBezTo>
                  <a:cubicBezTo>
                    <a:pt x="288" y="9"/>
                    <a:pt x="296" y="12"/>
                    <a:pt x="291" y="11"/>
                  </a:cubicBezTo>
                  <a:cubicBezTo>
                    <a:pt x="288" y="11"/>
                    <a:pt x="284" y="11"/>
                    <a:pt x="285" y="12"/>
                  </a:cubicBezTo>
                  <a:cubicBezTo>
                    <a:pt x="288" y="14"/>
                    <a:pt x="288" y="11"/>
                    <a:pt x="293" y="12"/>
                  </a:cubicBezTo>
                  <a:close/>
                  <a:moveTo>
                    <a:pt x="305" y="14"/>
                  </a:moveTo>
                  <a:cubicBezTo>
                    <a:pt x="306" y="14"/>
                    <a:pt x="313" y="15"/>
                    <a:pt x="311" y="17"/>
                  </a:cubicBezTo>
                  <a:cubicBezTo>
                    <a:pt x="308" y="17"/>
                    <a:pt x="303" y="15"/>
                    <a:pt x="305" y="14"/>
                  </a:cubicBezTo>
                  <a:close/>
                  <a:moveTo>
                    <a:pt x="313" y="20"/>
                  </a:moveTo>
                  <a:cubicBezTo>
                    <a:pt x="314" y="20"/>
                    <a:pt x="316" y="17"/>
                    <a:pt x="308" y="18"/>
                  </a:cubicBezTo>
                  <a:cubicBezTo>
                    <a:pt x="300" y="20"/>
                    <a:pt x="309" y="20"/>
                    <a:pt x="313" y="20"/>
                  </a:cubicBezTo>
                  <a:close/>
                  <a:moveTo>
                    <a:pt x="296" y="17"/>
                  </a:moveTo>
                  <a:cubicBezTo>
                    <a:pt x="299" y="17"/>
                    <a:pt x="299" y="18"/>
                    <a:pt x="305" y="18"/>
                  </a:cubicBezTo>
                  <a:cubicBezTo>
                    <a:pt x="311" y="17"/>
                    <a:pt x="306" y="17"/>
                    <a:pt x="303" y="15"/>
                  </a:cubicBezTo>
                  <a:cubicBezTo>
                    <a:pt x="299" y="15"/>
                    <a:pt x="293" y="14"/>
                    <a:pt x="291" y="14"/>
                  </a:cubicBezTo>
                  <a:cubicBezTo>
                    <a:pt x="290" y="15"/>
                    <a:pt x="294" y="15"/>
                    <a:pt x="296" y="17"/>
                  </a:cubicBezTo>
                  <a:close/>
                  <a:moveTo>
                    <a:pt x="284" y="17"/>
                  </a:moveTo>
                  <a:cubicBezTo>
                    <a:pt x="287" y="17"/>
                    <a:pt x="282" y="17"/>
                    <a:pt x="290" y="18"/>
                  </a:cubicBezTo>
                  <a:cubicBezTo>
                    <a:pt x="299" y="20"/>
                    <a:pt x="297" y="21"/>
                    <a:pt x="302" y="20"/>
                  </a:cubicBezTo>
                  <a:cubicBezTo>
                    <a:pt x="305" y="18"/>
                    <a:pt x="302" y="20"/>
                    <a:pt x="299" y="18"/>
                  </a:cubicBezTo>
                  <a:cubicBezTo>
                    <a:pt x="294" y="17"/>
                    <a:pt x="291" y="15"/>
                    <a:pt x="287" y="15"/>
                  </a:cubicBezTo>
                  <a:cubicBezTo>
                    <a:pt x="284" y="17"/>
                    <a:pt x="281" y="12"/>
                    <a:pt x="278" y="15"/>
                  </a:cubicBezTo>
                  <a:cubicBezTo>
                    <a:pt x="276" y="17"/>
                    <a:pt x="281" y="15"/>
                    <a:pt x="284" y="17"/>
                  </a:cubicBezTo>
                  <a:close/>
                  <a:moveTo>
                    <a:pt x="278" y="20"/>
                  </a:moveTo>
                  <a:cubicBezTo>
                    <a:pt x="281" y="20"/>
                    <a:pt x="279" y="21"/>
                    <a:pt x="282" y="20"/>
                  </a:cubicBezTo>
                  <a:cubicBezTo>
                    <a:pt x="285" y="20"/>
                    <a:pt x="290" y="20"/>
                    <a:pt x="288" y="20"/>
                  </a:cubicBezTo>
                  <a:cubicBezTo>
                    <a:pt x="287" y="20"/>
                    <a:pt x="282" y="17"/>
                    <a:pt x="281" y="18"/>
                  </a:cubicBezTo>
                  <a:cubicBezTo>
                    <a:pt x="279" y="20"/>
                    <a:pt x="276" y="17"/>
                    <a:pt x="273" y="18"/>
                  </a:cubicBezTo>
                  <a:cubicBezTo>
                    <a:pt x="273" y="20"/>
                    <a:pt x="274" y="20"/>
                    <a:pt x="278" y="20"/>
                  </a:cubicBezTo>
                  <a:close/>
                  <a:moveTo>
                    <a:pt x="296" y="21"/>
                  </a:moveTo>
                  <a:cubicBezTo>
                    <a:pt x="299" y="21"/>
                    <a:pt x="294" y="20"/>
                    <a:pt x="291" y="20"/>
                  </a:cubicBezTo>
                  <a:cubicBezTo>
                    <a:pt x="287" y="20"/>
                    <a:pt x="285" y="21"/>
                    <a:pt x="287" y="21"/>
                  </a:cubicBezTo>
                  <a:cubicBezTo>
                    <a:pt x="288" y="23"/>
                    <a:pt x="293" y="21"/>
                    <a:pt x="296" y="21"/>
                  </a:cubicBezTo>
                  <a:close/>
                  <a:moveTo>
                    <a:pt x="302" y="23"/>
                  </a:moveTo>
                  <a:cubicBezTo>
                    <a:pt x="297" y="23"/>
                    <a:pt x="302" y="21"/>
                    <a:pt x="305" y="21"/>
                  </a:cubicBezTo>
                  <a:cubicBezTo>
                    <a:pt x="306" y="21"/>
                    <a:pt x="306" y="25"/>
                    <a:pt x="302" y="23"/>
                  </a:cubicBezTo>
                  <a:close/>
                  <a:moveTo>
                    <a:pt x="276" y="23"/>
                  </a:moveTo>
                  <a:cubicBezTo>
                    <a:pt x="274" y="21"/>
                    <a:pt x="271" y="23"/>
                    <a:pt x="273" y="23"/>
                  </a:cubicBezTo>
                  <a:cubicBezTo>
                    <a:pt x="274" y="25"/>
                    <a:pt x="270" y="26"/>
                    <a:pt x="276" y="25"/>
                  </a:cubicBezTo>
                  <a:cubicBezTo>
                    <a:pt x="279" y="25"/>
                    <a:pt x="278" y="25"/>
                    <a:pt x="276" y="23"/>
                  </a:cubicBezTo>
                  <a:close/>
                  <a:moveTo>
                    <a:pt x="1273" y="256"/>
                  </a:moveTo>
                  <a:cubicBezTo>
                    <a:pt x="1273" y="256"/>
                    <a:pt x="1273" y="256"/>
                    <a:pt x="1273" y="256"/>
                  </a:cubicBezTo>
                  <a:cubicBezTo>
                    <a:pt x="1278" y="252"/>
                    <a:pt x="1278" y="252"/>
                    <a:pt x="1275" y="247"/>
                  </a:cubicBezTo>
                  <a:cubicBezTo>
                    <a:pt x="1270" y="242"/>
                    <a:pt x="1280" y="241"/>
                    <a:pt x="1283" y="250"/>
                  </a:cubicBezTo>
                  <a:cubicBezTo>
                    <a:pt x="1287" y="259"/>
                    <a:pt x="1301" y="244"/>
                    <a:pt x="1305" y="256"/>
                  </a:cubicBezTo>
                  <a:cubicBezTo>
                    <a:pt x="1311" y="269"/>
                    <a:pt x="1316" y="261"/>
                    <a:pt x="1321" y="267"/>
                  </a:cubicBezTo>
                  <a:cubicBezTo>
                    <a:pt x="1324" y="273"/>
                    <a:pt x="1334" y="267"/>
                    <a:pt x="1334" y="258"/>
                  </a:cubicBezTo>
                  <a:cubicBezTo>
                    <a:pt x="1334" y="247"/>
                    <a:pt x="1343" y="255"/>
                    <a:pt x="1351" y="247"/>
                  </a:cubicBezTo>
                  <a:cubicBezTo>
                    <a:pt x="1359" y="237"/>
                    <a:pt x="1348" y="245"/>
                    <a:pt x="1342" y="236"/>
                  </a:cubicBezTo>
                  <a:cubicBezTo>
                    <a:pt x="1337" y="230"/>
                    <a:pt x="1330" y="230"/>
                    <a:pt x="1321" y="230"/>
                  </a:cubicBezTo>
                  <a:cubicBezTo>
                    <a:pt x="1310" y="230"/>
                    <a:pt x="1330" y="247"/>
                    <a:pt x="1318" y="239"/>
                  </a:cubicBezTo>
                  <a:cubicBezTo>
                    <a:pt x="1305" y="233"/>
                    <a:pt x="1324" y="228"/>
                    <a:pt x="1304" y="219"/>
                  </a:cubicBezTo>
                  <a:cubicBezTo>
                    <a:pt x="1293" y="213"/>
                    <a:pt x="1283" y="208"/>
                    <a:pt x="1273" y="203"/>
                  </a:cubicBezTo>
                  <a:cubicBezTo>
                    <a:pt x="1273" y="203"/>
                    <a:pt x="1273" y="203"/>
                    <a:pt x="1273" y="203"/>
                  </a:cubicBezTo>
                  <a:cubicBezTo>
                    <a:pt x="1266" y="199"/>
                    <a:pt x="1258" y="196"/>
                    <a:pt x="1249" y="194"/>
                  </a:cubicBezTo>
                  <a:cubicBezTo>
                    <a:pt x="1232" y="189"/>
                    <a:pt x="1244" y="191"/>
                    <a:pt x="1222" y="189"/>
                  </a:cubicBezTo>
                  <a:cubicBezTo>
                    <a:pt x="1197" y="188"/>
                    <a:pt x="1203" y="178"/>
                    <a:pt x="1197" y="189"/>
                  </a:cubicBezTo>
                  <a:cubicBezTo>
                    <a:pt x="1190" y="200"/>
                    <a:pt x="1209" y="194"/>
                    <a:pt x="1199" y="203"/>
                  </a:cubicBezTo>
                  <a:cubicBezTo>
                    <a:pt x="1188" y="213"/>
                    <a:pt x="1193" y="200"/>
                    <a:pt x="1184" y="200"/>
                  </a:cubicBezTo>
                  <a:cubicBezTo>
                    <a:pt x="1174" y="200"/>
                    <a:pt x="1187" y="189"/>
                    <a:pt x="1171" y="194"/>
                  </a:cubicBezTo>
                  <a:cubicBezTo>
                    <a:pt x="1156" y="200"/>
                    <a:pt x="1153" y="188"/>
                    <a:pt x="1133" y="192"/>
                  </a:cubicBezTo>
                  <a:cubicBezTo>
                    <a:pt x="1114" y="197"/>
                    <a:pt x="1112" y="191"/>
                    <a:pt x="1115" y="186"/>
                  </a:cubicBezTo>
                  <a:cubicBezTo>
                    <a:pt x="1118" y="180"/>
                    <a:pt x="1103" y="168"/>
                    <a:pt x="1071" y="174"/>
                  </a:cubicBezTo>
                  <a:cubicBezTo>
                    <a:pt x="1040" y="180"/>
                    <a:pt x="1042" y="161"/>
                    <a:pt x="1031" y="157"/>
                  </a:cubicBezTo>
                  <a:cubicBezTo>
                    <a:pt x="1021" y="152"/>
                    <a:pt x="1021" y="157"/>
                    <a:pt x="1002" y="152"/>
                  </a:cubicBezTo>
                  <a:cubicBezTo>
                    <a:pt x="984" y="147"/>
                    <a:pt x="981" y="150"/>
                    <a:pt x="967" y="147"/>
                  </a:cubicBezTo>
                  <a:cubicBezTo>
                    <a:pt x="954" y="143"/>
                    <a:pt x="969" y="152"/>
                    <a:pt x="954" y="152"/>
                  </a:cubicBezTo>
                  <a:cubicBezTo>
                    <a:pt x="938" y="152"/>
                    <a:pt x="966" y="171"/>
                    <a:pt x="951" y="166"/>
                  </a:cubicBezTo>
                  <a:cubicBezTo>
                    <a:pt x="934" y="161"/>
                    <a:pt x="940" y="169"/>
                    <a:pt x="928" y="164"/>
                  </a:cubicBezTo>
                  <a:cubicBezTo>
                    <a:pt x="914" y="161"/>
                    <a:pt x="914" y="174"/>
                    <a:pt x="902" y="164"/>
                  </a:cubicBezTo>
                  <a:cubicBezTo>
                    <a:pt x="890" y="155"/>
                    <a:pt x="893" y="186"/>
                    <a:pt x="879" y="174"/>
                  </a:cubicBezTo>
                  <a:cubicBezTo>
                    <a:pt x="865" y="161"/>
                    <a:pt x="864" y="157"/>
                    <a:pt x="856" y="154"/>
                  </a:cubicBezTo>
                  <a:cubicBezTo>
                    <a:pt x="847" y="150"/>
                    <a:pt x="861" y="166"/>
                    <a:pt x="852" y="158"/>
                  </a:cubicBezTo>
                  <a:cubicBezTo>
                    <a:pt x="844" y="152"/>
                    <a:pt x="827" y="146"/>
                    <a:pt x="803" y="144"/>
                  </a:cubicBezTo>
                  <a:cubicBezTo>
                    <a:pt x="766" y="141"/>
                    <a:pt x="797" y="136"/>
                    <a:pt x="785" y="135"/>
                  </a:cubicBezTo>
                  <a:cubicBezTo>
                    <a:pt x="772" y="133"/>
                    <a:pt x="762" y="133"/>
                    <a:pt x="751" y="135"/>
                  </a:cubicBezTo>
                  <a:cubicBezTo>
                    <a:pt x="740" y="136"/>
                    <a:pt x="747" y="126"/>
                    <a:pt x="739" y="130"/>
                  </a:cubicBezTo>
                  <a:cubicBezTo>
                    <a:pt x="731" y="135"/>
                    <a:pt x="733" y="127"/>
                    <a:pt x="722" y="129"/>
                  </a:cubicBezTo>
                  <a:cubicBezTo>
                    <a:pt x="712" y="132"/>
                    <a:pt x="724" y="136"/>
                    <a:pt x="704" y="139"/>
                  </a:cubicBezTo>
                  <a:cubicBezTo>
                    <a:pt x="686" y="143"/>
                    <a:pt x="686" y="139"/>
                    <a:pt x="704" y="132"/>
                  </a:cubicBezTo>
                  <a:cubicBezTo>
                    <a:pt x="722" y="124"/>
                    <a:pt x="718" y="121"/>
                    <a:pt x="734" y="116"/>
                  </a:cubicBezTo>
                  <a:cubicBezTo>
                    <a:pt x="750" y="112"/>
                    <a:pt x="750" y="102"/>
                    <a:pt x="747" y="96"/>
                  </a:cubicBezTo>
                  <a:cubicBezTo>
                    <a:pt x="743" y="91"/>
                    <a:pt x="739" y="94"/>
                    <a:pt x="731" y="88"/>
                  </a:cubicBezTo>
                  <a:cubicBezTo>
                    <a:pt x="725" y="82"/>
                    <a:pt x="719" y="88"/>
                    <a:pt x="710" y="85"/>
                  </a:cubicBezTo>
                  <a:cubicBezTo>
                    <a:pt x="701" y="84"/>
                    <a:pt x="705" y="88"/>
                    <a:pt x="695" y="90"/>
                  </a:cubicBezTo>
                  <a:cubicBezTo>
                    <a:pt x="678" y="91"/>
                    <a:pt x="708" y="82"/>
                    <a:pt x="689" y="82"/>
                  </a:cubicBezTo>
                  <a:cubicBezTo>
                    <a:pt x="670" y="81"/>
                    <a:pt x="676" y="79"/>
                    <a:pt x="686" y="76"/>
                  </a:cubicBezTo>
                  <a:cubicBezTo>
                    <a:pt x="693" y="74"/>
                    <a:pt x="676" y="66"/>
                    <a:pt x="661" y="73"/>
                  </a:cubicBezTo>
                  <a:cubicBezTo>
                    <a:pt x="637" y="84"/>
                    <a:pt x="651" y="88"/>
                    <a:pt x="640" y="88"/>
                  </a:cubicBezTo>
                  <a:cubicBezTo>
                    <a:pt x="617" y="90"/>
                    <a:pt x="643" y="90"/>
                    <a:pt x="622" y="94"/>
                  </a:cubicBezTo>
                  <a:cubicBezTo>
                    <a:pt x="600" y="99"/>
                    <a:pt x="625" y="90"/>
                    <a:pt x="596" y="94"/>
                  </a:cubicBezTo>
                  <a:cubicBezTo>
                    <a:pt x="568" y="98"/>
                    <a:pt x="599" y="101"/>
                    <a:pt x="570" y="104"/>
                  </a:cubicBezTo>
                  <a:cubicBezTo>
                    <a:pt x="539" y="105"/>
                    <a:pt x="553" y="110"/>
                    <a:pt x="538" y="110"/>
                  </a:cubicBezTo>
                  <a:cubicBezTo>
                    <a:pt x="524" y="112"/>
                    <a:pt x="523" y="124"/>
                    <a:pt x="532" y="126"/>
                  </a:cubicBezTo>
                  <a:cubicBezTo>
                    <a:pt x="539" y="126"/>
                    <a:pt x="535" y="129"/>
                    <a:pt x="524" y="132"/>
                  </a:cubicBezTo>
                  <a:cubicBezTo>
                    <a:pt x="508" y="135"/>
                    <a:pt x="488" y="130"/>
                    <a:pt x="483" y="138"/>
                  </a:cubicBezTo>
                  <a:cubicBezTo>
                    <a:pt x="477" y="144"/>
                    <a:pt x="491" y="138"/>
                    <a:pt x="486" y="147"/>
                  </a:cubicBezTo>
                  <a:cubicBezTo>
                    <a:pt x="480" y="155"/>
                    <a:pt x="497" y="150"/>
                    <a:pt x="497" y="157"/>
                  </a:cubicBezTo>
                  <a:cubicBezTo>
                    <a:pt x="498" y="164"/>
                    <a:pt x="512" y="157"/>
                    <a:pt x="508" y="166"/>
                  </a:cubicBezTo>
                  <a:cubicBezTo>
                    <a:pt x="501" y="177"/>
                    <a:pt x="517" y="175"/>
                    <a:pt x="508" y="183"/>
                  </a:cubicBezTo>
                  <a:cubicBezTo>
                    <a:pt x="497" y="192"/>
                    <a:pt x="512" y="171"/>
                    <a:pt x="501" y="174"/>
                  </a:cubicBezTo>
                  <a:cubicBezTo>
                    <a:pt x="491" y="178"/>
                    <a:pt x="512" y="163"/>
                    <a:pt x="498" y="163"/>
                  </a:cubicBezTo>
                  <a:cubicBezTo>
                    <a:pt x="486" y="163"/>
                    <a:pt x="491" y="155"/>
                    <a:pt x="474" y="154"/>
                  </a:cubicBezTo>
                  <a:cubicBezTo>
                    <a:pt x="456" y="150"/>
                    <a:pt x="462" y="161"/>
                    <a:pt x="457" y="160"/>
                  </a:cubicBezTo>
                  <a:cubicBezTo>
                    <a:pt x="450" y="157"/>
                    <a:pt x="442" y="163"/>
                    <a:pt x="454" y="166"/>
                  </a:cubicBezTo>
                  <a:cubicBezTo>
                    <a:pt x="466" y="171"/>
                    <a:pt x="459" y="172"/>
                    <a:pt x="448" y="171"/>
                  </a:cubicBezTo>
                  <a:cubicBezTo>
                    <a:pt x="436" y="169"/>
                    <a:pt x="448" y="157"/>
                    <a:pt x="445" y="150"/>
                  </a:cubicBezTo>
                  <a:cubicBezTo>
                    <a:pt x="441" y="144"/>
                    <a:pt x="437" y="143"/>
                    <a:pt x="439" y="152"/>
                  </a:cubicBezTo>
                  <a:cubicBezTo>
                    <a:pt x="444" y="164"/>
                    <a:pt x="419" y="158"/>
                    <a:pt x="428" y="169"/>
                  </a:cubicBezTo>
                  <a:cubicBezTo>
                    <a:pt x="434" y="178"/>
                    <a:pt x="437" y="178"/>
                    <a:pt x="431" y="186"/>
                  </a:cubicBezTo>
                  <a:cubicBezTo>
                    <a:pt x="424" y="194"/>
                    <a:pt x="431" y="194"/>
                    <a:pt x="431" y="200"/>
                  </a:cubicBezTo>
                  <a:cubicBezTo>
                    <a:pt x="430" y="206"/>
                    <a:pt x="445" y="196"/>
                    <a:pt x="456" y="202"/>
                  </a:cubicBezTo>
                  <a:cubicBezTo>
                    <a:pt x="468" y="209"/>
                    <a:pt x="463" y="211"/>
                    <a:pt x="462" y="214"/>
                  </a:cubicBezTo>
                  <a:cubicBezTo>
                    <a:pt x="460" y="217"/>
                    <a:pt x="456" y="225"/>
                    <a:pt x="457" y="217"/>
                  </a:cubicBezTo>
                  <a:cubicBezTo>
                    <a:pt x="460" y="209"/>
                    <a:pt x="457" y="200"/>
                    <a:pt x="442" y="205"/>
                  </a:cubicBezTo>
                  <a:cubicBezTo>
                    <a:pt x="428" y="209"/>
                    <a:pt x="444" y="219"/>
                    <a:pt x="436" y="222"/>
                  </a:cubicBezTo>
                  <a:cubicBezTo>
                    <a:pt x="428" y="227"/>
                    <a:pt x="434" y="231"/>
                    <a:pt x="425" y="234"/>
                  </a:cubicBezTo>
                  <a:cubicBezTo>
                    <a:pt x="416" y="239"/>
                    <a:pt x="425" y="244"/>
                    <a:pt x="407" y="241"/>
                  </a:cubicBezTo>
                  <a:cubicBezTo>
                    <a:pt x="387" y="237"/>
                    <a:pt x="413" y="241"/>
                    <a:pt x="418" y="230"/>
                  </a:cubicBezTo>
                  <a:cubicBezTo>
                    <a:pt x="424" y="219"/>
                    <a:pt x="427" y="225"/>
                    <a:pt x="427" y="216"/>
                  </a:cubicBezTo>
                  <a:cubicBezTo>
                    <a:pt x="428" y="206"/>
                    <a:pt x="419" y="206"/>
                    <a:pt x="421" y="196"/>
                  </a:cubicBezTo>
                  <a:cubicBezTo>
                    <a:pt x="422" y="183"/>
                    <a:pt x="425" y="177"/>
                    <a:pt x="418" y="169"/>
                  </a:cubicBezTo>
                  <a:cubicBezTo>
                    <a:pt x="409" y="163"/>
                    <a:pt x="424" y="164"/>
                    <a:pt x="424" y="154"/>
                  </a:cubicBezTo>
                  <a:cubicBezTo>
                    <a:pt x="424" y="141"/>
                    <a:pt x="406" y="147"/>
                    <a:pt x="398" y="146"/>
                  </a:cubicBezTo>
                  <a:cubicBezTo>
                    <a:pt x="389" y="143"/>
                    <a:pt x="392" y="164"/>
                    <a:pt x="381" y="169"/>
                  </a:cubicBezTo>
                  <a:cubicBezTo>
                    <a:pt x="364" y="175"/>
                    <a:pt x="384" y="175"/>
                    <a:pt x="376" y="186"/>
                  </a:cubicBezTo>
                  <a:cubicBezTo>
                    <a:pt x="369" y="199"/>
                    <a:pt x="398" y="199"/>
                    <a:pt x="392" y="209"/>
                  </a:cubicBezTo>
                  <a:cubicBezTo>
                    <a:pt x="384" y="219"/>
                    <a:pt x="389" y="209"/>
                    <a:pt x="361" y="199"/>
                  </a:cubicBezTo>
                  <a:cubicBezTo>
                    <a:pt x="332" y="186"/>
                    <a:pt x="319" y="192"/>
                    <a:pt x="326" y="200"/>
                  </a:cubicBezTo>
                  <a:cubicBezTo>
                    <a:pt x="331" y="205"/>
                    <a:pt x="316" y="216"/>
                    <a:pt x="316" y="208"/>
                  </a:cubicBezTo>
                  <a:cubicBezTo>
                    <a:pt x="316" y="199"/>
                    <a:pt x="311" y="202"/>
                    <a:pt x="302" y="208"/>
                  </a:cubicBezTo>
                  <a:cubicBezTo>
                    <a:pt x="293" y="214"/>
                    <a:pt x="294" y="202"/>
                    <a:pt x="282" y="211"/>
                  </a:cubicBezTo>
                  <a:cubicBezTo>
                    <a:pt x="270" y="219"/>
                    <a:pt x="270" y="208"/>
                    <a:pt x="276" y="203"/>
                  </a:cubicBezTo>
                  <a:cubicBezTo>
                    <a:pt x="281" y="200"/>
                    <a:pt x="270" y="202"/>
                    <a:pt x="250" y="213"/>
                  </a:cubicBezTo>
                  <a:cubicBezTo>
                    <a:pt x="230" y="222"/>
                    <a:pt x="227" y="214"/>
                    <a:pt x="224" y="227"/>
                  </a:cubicBezTo>
                  <a:cubicBezTo>
                    <a:pt x="221" y="239"/>
                    <a:pt x="220" y="230"/>
                    <a:pt x="214" y="233"/>
                  </a:cubicBezTo>
                  <a:cubicBezTo>
                    <a:pt x="206" y="237"/>
                    <a:pt x="211" y="231"/>
                    <a:pt x="204" y="228"/>
                  </a:cubicBezTo>
                  <a:cubicBezTo>
                    <a:pt x="197" y="225"/>
                    <a:pt x="206" y="220"/>
                    <a:pt x="212" y="220"/>
                  </a:cubicBezTo>
                  <a:cubicBezTo>
                    <a:pt x="218" y="220"/>
                    <a:pt x="212" y="208"/>
                    <a:pt x="203" y="209"/>
                  </a:cubicBezTo>
                  <a:cubicBezTo>
                    <a:pt x="194" y="209"/>
                    <a:pt x="185" y="203"/>
                    <a:pt x="192" y="211"/>
                  </a:cubicBezTo>
                  <a:cubicBezTo>
                    <a:pt x="200" y="217"/>
                    <a:pt x="186" y="224"/>
                    <a:pt x="195" y="230"/>
                  </a:cubicBezTo>
                  <a:cubicBezTo>
                    <a:pt x="203" y="234"/>
                    <a:pt x="194" y="236"/>
                    <a:pt x="195" y="245"/>
                  </a:cubicBezTo>
                  <a:cubicBezTo>
                    <a:pt x="197" y="253"/>
                    <a:pt x="189" y="231"/>
                    <a:pt x="176" y="241"/>
                  </a:cubicBezTo>
                  <a:cubicBezTo>
                    <a:pt x="162" y="250"/>
                    <a:pt x="156" y="248"/>
                    <a:pt x="163" y="258"/>
                  </a:cubicBezTo>
                  <a:cubicBezTo>
                    <a:pt x="172" y="267"/>
                    <a:pt x="162" y="269"/>
                    <a:pt x="148" y="261"/>
                  </a:cubicBezTo>
                  <a:cubicBezTo>
                    <a:pt x="133" y="255"/>
                    <a:pt x="130" y="259"/>
                    <a:pt x="136" y="264"/>
                  </a:cubicBezTo>
                  <a:cubicBezTo>
                    <a:pt x="142" y="270"/>
                    <a:pt x="153" y="269"/>
                    <a:pt x="144" y="275"/>
                  </a:cubicBezTo>
                  <a:cubicBezTo>
                    <a:pt x="136" y="279"/>
                    <a:pt x="137" y="269"/>
                    <a:pt x="128" y="267"/>
                  </a:cubicBezTo>
                  <a:cubicBezTo>
                    <a:pt x="118" y="265"/>
                    <a:pt x="125" y="261"/>
                    <a:pt x="121" y="256"/>
                  </a:cubicBezTo>
                  <a:cubicBezTo>
                    <a:pt x="115" y="252"/>
                    <a:pt x="127" y="250"/>
                    <a:pt x="119" y="244"/>
                  </a:cubicBezTo>
                  <a:cubicBezTo>
                    <a:pt x="112" y="237"/>
                    <a:pt x="104" y="236"/>
                    <a:pt x="102" y="230"/>
                  </a:cubicBezTo>
                  <a:cubicBezTo>
                    <a:pt x="101" y="224"/>
                    <a:pt x="102" y="234"/>
                    <a:pt x="118" y="237"/>
                  </a:cubicBezTo>
                  <a:cubicBezTo>
                    <a:pt x="133" y="239"/>
                    <a:pt x="148" y="250"/>
                    <a:pt x="162" y="242"/>
                  </a:cubicBezTo>
                  <a:cubicBezTo>
                    <a:pt x="176" y="234"/>
                    <a:pt x="180" y="228"/>
                    <a:pt x="165" y="219"/>
                  </a:cubicBezTo>
                  <a:cubicBezTo>
                    <a:pt x="151" y="209"/>
                    <a:pt x="153" y="214"/>
                    <a:pt x="137" y="203"/>
                  </a:cubicBezTo>
                  <a:cubicBezTo>
                    <a:pt x="122" y="194"/>
                    <a:pt x="127" y="202"/>
                    <a:pt x="113" y="199"/>
                  </a:cubicBezTo>
                  <a:cubicBezTo>
                    <a:pt x="101" y="194"/>
                    <a:pt x="113" y="194"/>
                    <a:pt x="104" y="191"/>
                  </a:cubicBezTo>
                  <a:cubicBezTo>
                    <a:pt x="95" y="186"/>
                    <a:pt x="102" y="196"/>
                    <a:pt x="90" y="191"/>
                  </a:cubicBezTo>
                  <a:cubicBezTo>
                    <a:pt x="90" y="192"/>
                    <a:pt x="90" y="192"/>
                    <a:pt x="90" y="192"/>
                  </a:cubicBezTo>
                  <a:cubicBezTo>
                    <a:pt x="92" y="196"/>
                    <a:pt x="89" y="196"/>
                    <a:pt x="87" y="194"/>
                  </a:cubicBezTo>
                  <a:cubicBezTo>
                    <a:pt x="84" y="194"/>
                    <a:pt x="86" y="194"/>
                    <a:pt x="84" y="196"/>
                  </a:cubicBezTo>
                  <a:cubicBezTo>
                    <a:pt x="83" y="197"/>
                    <a:pt x="78" y="197"/>
                    <a:pt x="78" y="199"/>
                  </a:cubicBezTo>
                  <a:cubicBezTo>
                    <a:pt x="77" y="202"/>
                    <a:pt x="77" y="203"/>
                    <a:pt x="75" y="202"/>
                  </a:cubicBezTo>
                  <a:cubicBezTo>
                    <a:pt x="67" y="206"/>
                    <a:pt x="74" y="203"/>
                    <a:pt x="74" y="205"/>
                  </a:cubicBezTo>
                  <a:cubicBezTo>
                    <a:pt x="75" y="208"/>
                    <a:pt x="70" y="206"/>
                    <a:pt x="72" y="211"/>
                  </a:cubicBezTo>
                  <a:cubicBezTo>
                    <a:pt x="74" y="219"/>
                    <a:pt x="77" y="213"/>
                    <a:pt x="80" y="217"/>
                  </a:cubicBezTo>
                  <a:cubicBezTo>
                    <a:pt x="83" y="222"/>
                    <a:pt x="86" y="220"/>
                    <a:pt x="83" y="224"/>
                  </a:cubicBezTo>
                  <a:cubicBezTo>
                    <a:pt x="80" y="227"/>
                    <a:pt x="74" y="231"/>
                    <a:pt x="77" y="234"/>
                  </a:cubicBezTo>
                  <a:cubicBezTo>
                    <a:pt x="80" y="236"/>
                    <a:pt x="86" y="250"/>
                    <a:pt x="84" y="250"/>
                  </a:cubicBezTo>
                  <a:cubicBezTo>
                    <a:pt x="81" y="250"/>
                    <a:pt x="81" y="250"/>
                    <a:pt x="81" y="252"/>
                  </a:cubicBezTo>
                  <a:cubicBezTo>
                    <a:pt x="83" y="252"/>
                    <a:pt x="81" y="252"/>
                    <a:pt x="81" y="253"/>
                  </a:cubicBezTo>
                  <a:cubicBezTo>
                    <a:pt x="81" y="256"/>
                    <a:pt x="80" y="255"/>
                    <a:pt x="81" y="256"/>
                  </a:cubicBezTo>
                  <a:cubicBezTo>
                    <a:pt x="84" y="258"/>
                    <a:pt x="80" y="258"/>
                    <a:pt x="80" y="259"/>
                  </a:cubicBezTo>
                  <a:cubicBezTo>
                    <a:pt x="81" y="262"/>
                    <a:pt x="87" y="262"/>
                    <a:pt x="84" y="264"/>
                  </a:cubicBezTo>
                  <a:cubicBezTo>
                    <a:pt x="83" y="265"/>
                    <a:pt x="84" y="265"/>
                    <a:pt x="84" y="267"/>
                  </a:cubicBezTo>
                  <a:cubicBezTo>
                    <a:pt x="83" y="269"/>
                    <a:pt x="89" y="269"/>
                    <a:pt x="89" y="272"/>
                  </a:cubicBezTo>
                  <a:cubicBezTo>
                    <a:pt x="87" y="275"/>
                    <a:pt x="81" y="275"/>
                    <a:pt x="84" y="278"/>
                  </a:cubicBezTo>
                  <a:cubicBezTo>
                    <a:pt x="87" y="279"/>
                    <a:pt x="92" y="281"/>
                    <a:pt x="93" y="284"/>
                  </a:cubicBezTo>
                  <a:cubicBezTo>
                    <a:pt x="95" y="287"/>
                    <a:pt x="96" y="286"/>
                    <a:pt x="95" y="289"/>
                  </a:cubicBezTo>
                  <a:cubicBezTo>
                    <a:pt x="93" y="292"/>
                    <a:pt x="89" y="298"/>
                    <a:pt x="80" y="306"/>
                  </a:cubicBezTo>
                  <a:cubicBezTo>
                    <a:pt x="72" y="314"/>
                    <a:pt x="69" y="315"/>
                    <a:pt x="66" y="318"/>
                  </a:cubicBezTo>
                  <a:cubicBezTo>
                    <a:pt x="69" y="320"/>
                    <a:pt x="72" y="315"/>
                    <a:pt x="74" y="317"/>
                  </a:cubicBezTo>
                  <a:cubicBezTo>
                    <a:pt x="74" y="317"/>
                    <a:pt x="72" y="317"/>
                    <a:pt x="72" y="318"/>
                  </a:cubicBezTo>
                  <a:cubicBezTo>
                    <a:pt x="74" y="321"/>
                    <a:pt x="69" y="317"/>
                    <a:pt x="72" y="320"/>
                  </a:cubicBezTo>
                  <a:cubicBezTo>
                    <a:pt x="74" y="323"/>
                    <a:pt x="74" y="320"/>
                    <a:pt x="75" y="323"/>
                  </a:cubicBezTo>
                  <a:cubicBezTo>
                    <a:pt x="77" y="325"/>
                    <a:pt x="81" y="321"/>
                    <a:pt x="83" y="325"/>
                  </a:cubicBezTo>
                  <a:cubicBezTo>
                    <a:pt x="83" y="326"/>
                    <a:pt x="86" y="325"/>
                    <a:pt x="86" y="326"/>
                  </a:cubicBezTo>
                  <a:cubicBezTo>
                    <a:pt x="84" y="328"/>
                    <a:pt x="84" y="328"/>
                    <a:pt x="80" y="326"/>
                  </a:cubicBezTo>
                  <a:cubicBezTo>
                    <a:pt x="74" y="325"/>
                    <a:pt x="77" y="331"/>
                    <a:pt x="74" y="328"/>
                  </a:cubicBezTo>
                  <a:cubicBezTo>
                    <a:pt x="69" y="326"/>
                    <a:pt x="72" y="332"/>
                    <a:pt x="69" y="329"/>
                  </a:cubicBezTo>
                  <a:cubicBezTo>
                    <a:pt x="66" y="328"/>
                    <a:pt x="69" y="331"/>
                    <a:pt x="67" y="332"/>
                  </a:cubicBezTo>
                  <a:cubicBezTo>
                    <a:pt x="70" y="335"/>
                    <a:pt x="66" y="334"/>
                    <a:pt x="66" y="337"/>
                  </a:cubicBezTo>
                  <a:cubicBezTo>
                    <a:pt x="66" y="342"/>
                    <a:pt x="61" y="338"/>
                    <a:pt x="63" y="345"/>
                  </a:cubicBezTo>
                  <a:cubicBezTo>
                    <a:pt x="66" y="349"/>
                    <a:pt x="61" y="346"/>
                    <a:pt x="64" y="351"/>
                  </a:cubicBezTo>
                  <a:cubicBezTo>
                    <a:pt x="67" y="356"/>
                    <a:pt x="64" y="352"/>
                    <a:pt x="63" y="357"/>
                  </a:cubicBezTo>
                  <a:cubicBezTo>
                    <a:pt x="64" y="360"/>
                    <a:pt x="67" y="360"/>
                    <a:pt x="66" y="362"/>
                  </a:cubicBezTo>
                  <a:cubicBezTo>
                    <a:pt x="66" y="363"/>
                    <a:pt x="64" y="366"/>
                    <a:pt x="66" y="366"/>
                  </a:cubicBezTo>
                  <a:cubicBezTo>
                    <a:pt x="67" y="366"/>
                    <a:pt x="66" y="366"/>
                    <a:pt x="67" y="370"/>
                  </a:cubicBezTo>
                  <a:cubicBezTo>
                    <a:pt x="70" y="373"/>
                    <a:pt x="69" y="376"/>
                    <a:pt x="69" y="376"/>
                  </a:cubicBezTo>
                  <a:cubicBezTo>
                    <a:pt x="74" y="374"/>
                    <a:pt x="70" y="377"/>
                    <a:pt x="75" y="377"/>
                  </a:cubicBezTo>
                  <a:cubicBezTo>
                    <a:pt x="81" y="376"/>
                    <a:pt x="77" y="382"/>
                    <a:pt x="81" y="380"/>
                  </a:cubicBezTo>
                  <a:cubicBezTo>
                    <a:pt x="84" y="377"/>
                    <a:pt x="87" y="379"/>
                    <a:pt x="87" y="380"/>
                  </a:cubicBezTo>
                  <a:cubicBezTo>
                    <a:pt x="89" y="382"/>
                    <a:pt x="92" y="380"/>
                    <a:pt x="90" y="384"/>
                  </a:cubicBezTo>
                  <a:cubicBezTo>
                    <a:pt x="89" y="388"/>
                    <a:pt x="93" y="388"/>
                    <a:pt x="90" y="390"/>
                  </a:cubicBezTo>
                  <a:cubicBezTo>
                    <a:pt x="87" y="393"/>
                    <a:pt x="92" y="391"/>
                    <a:pt x="92" y="396"/>
                  </a:cubicBezTo>
                  <a:cubicBezTo>
                    <a:pt x="93" y="402"/>
                    <a:pt x="99" y="401"/>
                    <a:pt x="98" y="402"/>
                  </a:cubicBezTo>
                  <a:cubicBezTo>
                    <a:pt x="95" y="407"/>
                    <a:pt x="102" y="402"/>
                    <a:pt x="102" y="407"/>
                  </a:cubicBezTo>
                  <a:cubicBezTo>
                    <a:pt x="102" y="408"/>
                    <a:pt x="107" y="408"/>
                    <a:pt x="104" y="410"/>
                  </a:cubicBezTo>
                  <a:cubicBezTo>
                    <a:pt x="101" y="412"/>
                    <a:pt x="101" y="415"/>
                    <a:pt x="96" y="412"/>
                  </a:cubicBezTo>
                  <a:cubicBezTo>
                    <a:pt x="95" y="410"/>
                    <a:pt x="93" y="413"/>
                    <a:pt x="95" y="415"/>
                  </a:cubicBezTo>
                  <a:cubicBezTo>
                    <a:pt x="98" y="419"/>
                    <a:pt x="93" y="419"/>
                    <a:pt x="96" y="424"/>
                  </a:cubicBezTo>
                  <a:cubicBezTo>
                    <a:pt x="98" y="425"/>
                    <a:pt x="101" y="427"/>
                    <a:pt x="102" y="424"/>
                  </a:cubicBezTo>
                  <a:cubicBezTo>
                    <a:pt x="102" y="421"/>
                    <a:pt x="105" y="424"/>
                    <a:pt x="109" y="422"/>
                  </a:cubicBezTo>
                  <a:cubicBezTo>
                    <a:pt x="112" y="419"/>
                    <a:pt x="110" y="424"/>
                    <a:pt x="113" y="422"/>
                  </a:cubicBezTo>
                  <a:cubicBezTo>
                    <a:pt x="116" y="419"/>
                    <a:pt x="113" y="425"/>
                    <a:pt x="118" y="427"/>
                  </a:cubicBezTo>
                  <a:cubicBezTo>
                    <a:pt x="121" y="429"/>
                    <a:pt x="115" y="430"/>
                    <a:pt x="116" y="432"/>
                  </a:cubicBezTo>
                  <a:cubicBezTo>
                    <a:pt x="119" y="435"/>
                    <a:pt x="116" y="435"/>
                    <a:pt x="119" y="435"/>
                  </a:cubicBezTo>
                  <a:cubicBezTo>
                    <a:pt x="122" y="436"/>
                    <a:pt x="122" y="433"/>
                    <a:pt x="125" y="438"/>
                  </a:cubicBezTo>
                  <a:cubicBezTo>
                    <a:pt x="128" y="441"/>
                    <a:pt x="125" y="447"/>
                    <a:pt x="128" y="446"/>
                  </a:cubicBezTo>
                  <a:cubicBezTo>
                    <a:pt x="133" y="444"/>
                    <a:pt x="133" y="449"/>
                    <a:pt x="139" y="446"/>
                  </a:cubicBezTo>
                  <a:cubicBezTo>
                    <a:pt x="144" y="443"/>
                    <a:pt x="142" y="447"/>
                    <a:pt x="145" y="449"/>
                  </a:cubicBezTo>
                  <a:cubicBezTo>
                    <a:pt x="148" y="452"/>
                    <a:pt x="150" y="447"/>
                    <a:pt x="153" y="452"/>
                  </a:cubicBezTo>
                  <a:cubicBezTo>
                    <a:pt x="154" y="453"/>
                    <a:pt x="157" y="450"/>
                    <a:pt x="159" y="453"/>
                  </a:cubicBezTo>
                  <a:cubicBezTo>
                    <a:pt x="160" y="457"/>
                    <a:pt x="163" y="453"/>
                    <a:pt x="163" y="455"/>
                  </a:cubicBezTo>
                  <a:cubicBezTo>
                    <a:pt x="163" y="458"/>
                    <a:pt x="165" y="458"/>
                    <a:pt x="163" y="460"/>
                  </a:cubicBezTo>
                  <a:cubicBezTo>
                    <a:pt x="160" y="461"/>
                    <a:pt x="160" y="463"/>
                    <a:pt x="162" y="463"/>
                  </a:cubicBezTo>
                  <a:cubicBezTo>
                    <a:pt x="163" y="463"/>
                    <a:pt x="165" y="464"/>
                    <a:pt x="162" y="464"/>
                  </a:cubicBezTo>
                  <a:cubicBezTo>
                    <a:pt x="160" y="464"/>
                    <a:pt x="159" y="466"/>
                    <a:pt x="160" y="468"/>
                  </a:cubicBezTo>
                  <a:cubicBezTo>
                    <a:pt x="162" y="469"/>
                    <a:pt x="163" y="472"/>
                    <a:pt x="162" y="474"/>
                  </a:cubicBezTo>
                  <a:cubicBezTo>
                    <a:pt x="160" y="477"/>
                    <a:pt x="154" y="474"/>
                    <a:pt x="153" y="477"/>
                  </a:cubicBezTo>
                  <a:cubicBezTo>
                    <a:pt x="153" y="480"/>
                    <a:pt x="147" y="475"/>
                    <a:pt x="148" y="485"/>
                  </a:cubicBezTo>
                  <a:cubicBezTo>
                    <a:pt x="153" y="481"/>
                    <a:pt x="150" y="486"/>
                    <a:pt x="154" y="483"/>
                  </a:cubicBezTo>
                  <a:cubicBezTo>
                    <a:pt x="157" y="481"/>
                    <a:pt x="157" y="485"/>
                    <a:pt x="154" y="486"/>
                  </a:cubicBezTo>
                  <a:cubicBezTo>
                    <a:pt x="148" y="488"/>
                    <a:pt x="151" y="489"/>
                    <a:pt x="145" y="489"/>
                  </a:cubicBezTo>
                  <a:cubicBezTo>
                    <a:pt x="144" y="489"/>
                    <a:pt x="145" y="494"/>
                    <a:pt x="148" y="492"/>
                  </a:cubicBezTo>
                  <a:cubicBezTo>
                    <a:pt x="150" y="492"/>
                    <a:pt x="153" y="497"/>
                    <a:pt x="150" y="497"/>
                  </a:cubicBezTo>
                  <a:cubicBezTo>
                    <a:pt x="148" y="496"/>
                    <a:pt x="147" y="496"/>
                    <a:pt x="145" y="499"/>
                  </a:cubicBezTo>
                  <a:cubicBezTo>
                    <a:pt x="145" y="502"/>
                    <a:pt x="144" y="502"/>
                    <a:pt x="144" y="503"/>
                  </a:cubicBezTo>
                  <a:cubicBezTo>
                    <a:pt x="145" y="508"/>
                    <a:pt x="144" y="505"/>
                    <a:pt x="140" y="505"/>
                  </a:cubicBezTo>
                  <a:cubicBezTo>
                    <a:pt x="139" y="505"/>
                    <a:pt x="136" y="502"/>
                    <a:pt x="137" y="505"/>
                  </a:cubicBezTo>
                  <a:cubicBezTo>
                    <a:pt x="137" y="506"/>
                    <a:pt x="133" y="506"/>
                    <a:pt x="139" y="508"/>
                  </a:cubicBezTo>
                  <a:cubicBezTo>
                    <a:pt x="144" y="511"/>
                    <a:pt x="140" y="513"/>
                    <a:pt x="145" y="513"/>
                  </a:cubicBezTo>
                  <a:cubicBezTo>
                    <a:pt x="150" y="514"/>
                    <a:pt x="145" y="514"/>
                    <a:pt x="151" y="517"/>
                  </a:cubicBezTo>
                  <a:cubicBezTo>
                    <a:pt x="157" y="519"/>
                    <a:pt x="151" y="516"/>
                    <a:pt x="162" y="527"/>
                  </a:cubicBezTo>
                  <a:cubicBezTo>
                    <a:pt x="163" y="525"/>
                    <a:pt x="166" y="525"/>
                    <a:pt x="168" y="525"/>
                  </a:cubicBezTo>
                  <a:cubicBezTo>
                    <a:pt x="169" y="525"/>
                    <a:pt x="169" y="528"/>
                    <a:pt x="172" y="528"/>
                  </a:cubicBezTo>
                  <a:cubicBezTo>
                    <a:pt x="176" y="528"/>
                    <a:pt x="174" y="531"/>
                    <a:pt x="179" y="528"/>
                  </a:cubicBezTo>
                  <a:cubicBezTo>
                    <a:pt x="182" y="527"/>
                    <a:pt x="183" y="530"/>
                    <a:pt x="185" y="530"/>
                  </a:cubicBezTo>
                  <a:cubicBezTo>
                    <a:pt x="186" y="530"/>
                    <a:pt x="186" y="531"/>
                    <a:pt x="191" y="533"/>
                  </a:cubicBezTo>
                  <a:cubicBezTo>
                    <a:pt x="195" y="534"/>
                    <a:pt x="191" y="534"/>
                    <a:pt x="192" y="536"/>
                  </a:cubicBezTo>
                  <a:cubicBezTo>
                    <a:pt x="195" y="537"/>
                    <a:pt x="197" y="533"/>
                    <a:pt x="198" y="534"/>
                  </a:cubicBezTo>
                  <a:cubicBezTo>
                    <a:pt x="201" y="536"/>
                    <a:pt x="201" y="533"/>
                    <a:pt x="203" y="534"/>
                  </a:cubicBezTo>
                  <a:cubicBezTo>
                    <a:pt x="204" y="534"/>
                    <a:pt x="204" y="536"/>
                    <a:pt x="207" y="536"/>
                  </a:cubicBezTo>
                  <a:cubicBezTo>
                    <a:pt x="211" y="536"/>
                    <a:pt x="206" y="539"/>
                    <a:pt x="207" y="541"/>
                  </a:cubicBezTo>
                  <a:cubicBezTo>
                    <a:pt x="209" y="542"/>
                    <a:pt x="209" y="542"/>
                    <a:pt x="214" y="544"/>
                  </a:cubicBezTo>
                  <a:cubicBezTo>
                    <a:pt x="215" y="547"/>
                    <a:pt x="217" y="542"/>
                    <a:pt x="217" y="545"/>
                  </a:cubicBezTo>
                  <a:cubicBezTo>
                    <a:pt x="218" y="548"/>
                    <a:pt x="220" y="545"/>
                    <a:pt x="220" y="548"/>
                  </a:cubicBezTo>
                  <a:cubicBezTo>
                    <a:pt x="221" y="553"/>
                    <a:pt x="226" y="551"/>
                    <a:pt x="226" y="550"/>
                  </a:cubicBezTo>
                  <a:cubicBezTo>
                    <a:pt x="227" y="548"/>
                    <a:pt x="229" y="547"/>
                    <a:pt x="230" y="545"/>
                  </a:cubicBezTo>
                  <a:cubicBezTo>
                    <a:pt x="226" y="534"/>
                    <a:pt x="221" y="536"/>
                    <a:pt x="223" y="527"/>
                  </a:cubicBezTo>
                  <a:cubicBezTo>
                    <a:pt x="224" y="516"/>
                    <a:pt x="221" y="527"/>
                    <a:pt x="221" y="520"/>
                  </a:cubicBezTo>
                  <a:cubicBezTo>
                    <a:pt x="221" y="514"/>
                    <a:pt x="212" y="516"/>
                    <a:pt x="217" y="513"/>
                  </a:cubicBezTo>
                  <a:cubicBezTo>
                    <a:pt x="220" y="509"/>
                    <a:pt x="221" y="505"/>
                    <a:pt x="226" y="500"/>
                  </a:cubicBezTo>
                  <a:cubicBezTo>
                    <a:pt x="230" y="496"/>
                    <a:pt x="232" y="500"/>
                    <a:pt x="232" y="497"/>
                  </a:cubicBezTo>
                  <a:cubicBezTo>
                    <a:pt x="232" y="496"/>
                    <a:pt x="232" y="497"/>
                    <a:pt x="233" y="492"/>
                  </a:cubicBezTo>
                  <a:cubicBezTo>
                    <a:pt x="226" y="488"/>
                    <a:pt x="238" y="491"/>
                    <a:pt x="230" y="483"/>
                  </a:cubicBezTo>
                  <a:cubicBezTo>
                    <a:pt x="224" y="475"/>
                    <a:pt x="224" y="475"/>
                    <a:pt x="221" y="477"/>
                  </a:cubicBezTo>
                  <a:cubicBezTo>
                    <a:pt x="218" y="477"/>
                    <a:pt x="221" y="472"/>
                    <a:pt x="217" y="469"/>
                  </a:cubicBezTo>
                  <a:cubicBezTo>
                    <a:pt x="211" y="468"/>
                    <a:pt x="220" y="461"/>
                    <a:pt x="217" y="457"/>
                  </a:cubicBezTo>
                  <a:cubicBezTo>
                    <a:pt x="214" y="453"/>
                    <a:pt x="221" y="443"/>
                    <a:pt x="224" y="446"/>
                  </a:cubicBezTo>
                  <a:cubicBezTo>
                    <a:pt x="230" y="455"/>
                    <a:pt x="232" y="452"/>
                    <a:pt x="232" y="446"/>
                  </a:cubicBezTo>
                  <a:cubicBezTo>
                    <a:pt x="232" y="440"/>
                    <a:pt x="242" y="436"/>
                    <a:pt x="247" y="432"/>
                  </a:cubicBezTo>
                  <a:cubicBezTo>
                    <a:pt x="250" y="425"/>
                    <a:pt x="252" y="435"/>
                    <a:pt x="256" y="430"/>
                  </a:cubicBezTo>
                  <a:cubicBezTo>
                    <a:pt x="262" y="427"/>
                    <a:pt x="261" y="432"/>
                    <a:pt x="268" y="433"/>
                  </a:cubicBezTo>
                  <a:cubicBezTo>
                    <a:pt x="276" y="433"/>
                    <a:pt x="284" y="447"/>
                    <a:pt x="290" y="443"/>
                  </a:cubicBezTo>
                  <a:cubicBezTo>
                    <a:pt x="293" y="438"/>
                    <a:pt x="294" y="435"/>
                    <a:pt x="299" y="438"/>
                  </a:cubicBezTo>
                  <a:cubicBezTo>
                    <a:pt x="303" y="441"/>
                    <a:pt x="303" y="433"/>
                    <a:pt x="313" y="441"/>
                  </a:cubicBezTo>
                  <a:cubicBezTo>
                    <a:pt x="322" y="447"/>
                    <a:pt x="317" y="436"/>
                    <a:pt x="323" y="441"/>
                  </a:cubicBezTo>
                  <a:cubicBezTo>
                    <a:pt x="331" y="446"/>
                    <a:pt x="338" y="435"/>
                    <a:pt x="329" y="432"/>
                  </a:cubicBezTo>
                  <a:cubicBezTo>
                    <a:pt x="313" y="424"/>
                    <a:pt x="334" y="425"/>
                    <a:pt x="328" y="419"/>
                  </a:cubicBezTo>
                  <a:cubicBezTo>
                    <a:pt x="322" y="415"/>
                    <a:pt x="343" y="415"/>
                    <a:pt x="335" y="412"/>
                  </a:cubicBezTo>
                  <a:cubicBezTo>
                    <a:pt x="328" y="408"/>
                    <a:pt x="325" y="401"/>
                    <a:pt x="334" y="401"/>
                  </a:cubicBezTo>
                  <a:cubicBezTo>
                    <a:pt x="343" y="401"/>
                    <a:pt x="373" y="394"/>
                    <a:pt x="381" y="390"/>
                  </a:cubicBezTo>
                  <a:cubicBezTo>
                    <a:pt x="390" y="387"/>
                    <a:pt x="392" y="380"/>
                    <a:pt x="398" y="385"/>
                  </a:cubicBezTo>
                  <a:cubicBezTo>
                    <a:pt x="402" y="388"/>
                    <a:pt x="406" y="380"/>
                    <a:pt x="409" y="391"/>
                  </a:cubicBezTo>
                  <a:cubicBezTo>
                    <a:pt x="411" y="404"/>
                    <a:pt x="416" y="396"/>
                    <a:pt x="422" y="399"/>
                  </a:cubicBezTo>
                  <a:cubicBezTo>
                    <a:pt x="428" y="402"/>
                    <a:pt x="433" y="399"/>
                    <a:pt x="428" y="404"/>
                  </a:cubicBezTo>
                  <a:cubicBezTo>
                    <a:pt x="424" y="408"/>
                    <a:pt x="433" y="408"/>
                    <a:pt x="445" y="401"/>
                  </a:cubicBezTo>
                  <a:cubicBezTo>
                    <a:pt x="457" y="391"/>
                    <a:pt x="456" y="398"/>
                    <a:pt x="453" y="401"/>
                  </a:cubicBezTo>
                  <a:cubicBezTo>
                    <a:pt x="450" y="404"/>
                    <a:pt x="462" y="405"/>
                    <a:pt x="472" y="425"/>
                  </a:cubicBezTo>
                  <a:cubicBezTo>
                    <a:pt x="486" y="455"/>
                    <a:pt x="480" y="429"/>
                    <a:pt x="489" y="436"/>
                  </a:cubicBezTo>
                  <a:cubicBezTo>
                    <a:pt x="500" y="446"/>
                    <a:pt x="504" y="433"/>
                    <a:pt x="514" y="443"/>
                  </a:cubicBezTo>
                  <a:cubicBezTo>
                    <a:pt x="521" y="453"/>
                    <a:pt x="524" y="460"/>
                    <a:pt x="530" y="453"/>
                  </a:cubicBezTo>
                  <a:cubicBezTo>
                    <a:pt x="538" y="449"/>
                    <a:pt x="530" y="455"/>
                    <a:pt x="538" y="461"/>
                  </a:cubicBezTo>
                  <a:cubicBezTo>
                    <a:pt x="538" y="461"/>
                    <a:pt x="538" y="461"/>
                    <a:pt x="543" y="460"/>
                  </a:cubicBezTo>
                  <a:cubicBezTo>
                    <a:pt x="547" y="453"/>
                    <a:pt x="546" y="458"/>
                    <a:pt x="553" y="455"/>
                  </a:cubicBezTo>
                  <a:cubicBezTo>
                    <a:pt x="559" y="453"/>
                    <a:pt x="553" y="452"/>
                    <a:pt x="562" y="447"/>
                  </a:cubicBezTo>
                  <a:cubicBezTo>
                    <a:pt x="571" y="443"/>
                    <a:pt x="578" y="440"/>
                    <a:pt x="582" y="443"/>
                  </a:cubicBezTo>
                  <a:cubicBezTo>
                    <a:pt x="587" y="446"/>
                    <a:pt x="593" y="440"/>
                    <a:pt x="594" y="446"/>
                  </a:cubicBezTo>
                  <a:cubicBezTo>
                    <a:pt x="596" y="450"/>
                    <a:pt x="622" y="455"/>
                    <a:pt x="625" y="447"/>
                  </a:cubicBezTo>
                  <a:cubicBezTo>
                    <a:pt x="626" y="441"/>
                    <a:pt x="617" y="441"/>
                    <a:pt x="623" y="433"/>
                  </a:cubicBezTo>
                  <a:cubicBezTo>
                    <a:pt x="629" y="424"/>
                    <a:pt x="626" y="424"/>
                    <a:pt x="640" y="429"/>
                  </a:cubicBezTo>
                  <a:cubicBezTo>
                    <a:pt x="652" y="435"/>
                    <a:pt x="657" y="429"/>
                    <a:pt x="657" y="436"/>
                  </a:cubicBezTo>
                  <a:cubicBezTo>
                    <a:pt x="657" y="444"/>
                    <a:pt x="664" y="450"/>
                    <a:pt x="672" y="447"/>
                  </a:cubicBezTo>
                  <a:cubicBezTo>
                    <a:pt x="681" y="444"/>
                    <a:pt x="683" y="444"/>
                    <a:pt x="693" y="449"/>
                  </a:cubicBezTo>
                  <a:cubicBezTo>
                    <a:pt x="704" y="452"/>
                    <a:pt x="698" y="455"/>
                    <a:pt x="712" y="458"/>
                  </a:cubicBezTo>
                  <a:cubicBezTo>
                    <a:pt x="731" y="463"/>
                    <a:pt x="724" y="455"/>
                    <a:pt x="736" y="457"/>
                  </a:cubicBezTo>
                  <a:cubicBezTo>
                    <a:pt x="748" y="457"/>
                    <a:pt x="745" y="441"/>
                    <a:pt x="756" y="447"/>
                  </a:cubicBezTo>
                  <a:cubicBezTo>
                    <a:pt x="765" y="453"/>
                    <a:pt x="765" y="447"/>
                    <a:pt x="771" y="452"/>
                  </a:cubicBezTo>
                  <a:cubicBezTo>
                    <a:pt x="779" y="457"/>
                    <a:pt x="782" y="457"/>
                    <a:pt x="788" y="450"/>
                  </a:cubicBezTo>
                  <a:cubicBezTo>
                    <a:pt x="794" y="444"/>
                    <a:pt x="792" y="440"/>
                    <a:pt x="800" y="430"/>
                  </a:cubicBezTo>
                  <a:cubicBezTo>
                    <a:pt x="806" y="422"/>
                    <a:pt x="803" y="419"/>
                    <a:pt x="798" y="419"/>
                  </a:cubicBezTo>
                  <a:cubicBezTo>
                    <a:pt x="794" y="419"/>
                    <a:pt x="800" y="410"/>
                    <a:pt x="815" y="408"/>
                  </a:cubicBezTo>
                  <a:cubicBezTo>
                    <a:pt x="829" y="407"/>
                    <a:pt x="833" y="412"/>
                    <a:pt x="838" y="412"/>
                  </a:cubicBezTo>
                  <a:cubicBezTo>
                    <a:pt x="842" y="412"/>
                    <a:pt x="852" y="424"/>
                    <a:pt x="855" y="440"/>
                  </a:cubicBezTo>
                  <a:cubicBezTo>
                    <a:pt x="856" y="457"/>
                    <a:pt x="859" y="455"/>
                    <a:pt x="868" y="457"/>
                  </a:cubicBezTo>
                  <a:cubicBezTo>
                    <a:pt x="877" y="458"/>
                    <a:pt x="874" y="463"/>
                    <a:pt x="879" y="463"/>
                  </a:cubicBezTo>
                  <a:cubicBezTo>
                    <a:pt x="884" y="464"/>
                    <a:pt x="879" y="468"/>
                    <a:pt x="882" y="469"/>
                  </a:cubicBezTo>
                  <a:cubicBezTo>
                    <a:pt x="885" y="471"/>
                    <a:pt x="879" y="472"/>
                    <a:pt x="884" y="475"/>
                  </a:cubicBezTo>
                  <a:cubicBezTo>
                    <a:pt x="888" y="480"/>
                    <a:pt x="894" y="478"/>
                    <a:pt x="899" y="474"/>
                  </a:cubicBezTo>
                  <a:cubicBezTo>
                    <a:pt x="903" y="471"/>
                    <a:pt x="903" y="475"/>
                    <a:pt x="908" y="471"/>
                  </a:cubicBezTo>
                  <a:cubicBezTo>
                    <a:pt x="912" y="466"/>
                    <a:pt x="917" y="474"/>
                    <a:pt x="912" y="480"/>
                  </a:cubicBezTo>
                  <a:cubicBezTo>
                    <a:pt x="908" y="488"/>
                    <a:pt x="905" y="511"/>
                    <a:pt x="899" y="508"/>
                  </a:cubicBezTo>
                  <a:cubicBezTo>
                    <a:pt x="893" y="505"/>
                    <a:pt x="891" y="503"/>
                    <a:pt x="890" y="506"/>
                  </a:cubicBezTo>
                  <a:cubicBezTo>
                    <a:pt x="888" y="511"/>
                    <a:pt x="882" y="506"/>
                    <a:pt x="885" y="513"/>
                  </a:cubicBezTo>
                  <a:cubicBezTo>
                    <a:pt x="887" y="519"/>
                    <a:pt x="888" y="525"/>
                    <a:pt x="885" y="530"/>
                  </a:cubicBezTo>
                  <a:cubicBezTo>
                    <a:pt x="884" y="536"/>
                    <a:pt x="882" y="530"/>
                    <a:pt x="881" y="536"/>
                  </a:cubicBezTo>
                  <a:cubicBezTo>
                    <a:pt x="881" y="536"/>
                    <a:pt x="881" y="536"/>
                    <a:pt x="882" y="539"/>
                  </a:cubicBezTo>
                  <a:cubicBezTo>
                    <a:pt x="885" y="536"/>
                    <a:pt x="882" y="534"/>
                    <a:pt x="884" y="536"/>
                  </a:cubicBezTo>
                  <a:cubicBezTo>
                    <a:pt x="887" y="536"/>
                    <a:pt x="887" y="536"/>
                    <a:pt x="888" y="533"/>
                  </a:cubicBezTo>
                  <a:cubicBezTo>
                    <a:pt x="890" y="530"/>
                    <a:pt x="888" y="528"/>
                    <a:pt x="891" y="528"/>
                  </a:cubicBezTo>
                  <a:cubicBezTo>
                    <a:pt x="893" y="528"/>
                    <a:pt x="890" y="533"/>
                    <a:pt x="893" y="530"/>
                  </a:cubicBezTo>
                  <a:cubicBezTo>
                    <a:pt x="896" y="528"/>
                    <a:pt x="893" y="533"/>
                    <a:pt x="896" y="533"/>
                  </a:cubicBezTo>
                  <a:cubicBezTo>
                    <a:pt x="897" y="533"/>
                    <a:pt x="899" y="534"/>
                    <a:pt x="900" y="534"/>
                  </a:cubicBezTo>
                  <a:cubicBezTo>
                    <a:pt x="902" y="536"/>
                    <a:pt x="902" y="534"/>
                    <a:pt x="906" y="533"/>
                  </a:cubicBezTo>
                  <a:cubicBezTo>
                    <a:pt x="909" y="533"/>
                    <a:pt x="908" y="531"/>
                    <a:pt x="914" y="528"/>
                  </a:cubicBezTo>
                  <a:cubicBezTo>
                    <a:pt x="919" y="525"/>
                    <a:pt x="922" y="516"/>
                    <a:pt x="934" y="505"/>
                  </a:cubicBezTo>
                  <a:cubicBezTo>
                    <a:pt x="944" y="492"/>
                    <a:pt x="941" y="486"/>
                    <a:pt x="946" y="483"/>
                  </a:cubicBezTo>
                  <a:cubicBezTo>
                    <a:pt x="952" y="478"/>
                    <a:pt x="947" y="478"/>
                    <a:pt x="954" y="472"/>
                  </a:cubicBezTo>
                  <a:cubicBezTo>
                    <a:pt x="961" y="466"/>
                    <a:pt x="961" y="449"/>
                    <a:pt x="960" y="444"/>
                  </a:cubicBezTo>
                  <a:cubicBezTo>
                    <a:pt x="958" y="440"/>
                    <a:pt x="961" y="440"/>
                    <a:pt x="963" y="435"/>
                  </a:cubicBezTo>
                  <a:cubicBezTo>
                    <a:pt x="964" y="429"/>
                    <a:pt x="970" y="427"/>
                    <a:pt x="966" y="422"/>
                  </a:cubicBezTo>
                  <a:cubicBezTo>
                    <a:pt x="963" y="419"/>
                    <a:pt x="967" y="419"/>
                    <a:pt x="964" y="416"/>
                  </a:cubicBezTo>
                  <a:cubicBezTo>
                    <a:pt x="963" y="412"/>
                    <a:pt x="970" y="413"/>
                    <a:pt x="966" y="408"/>
                  </a:cubicBezTo>
                  <a:cubicBezTo>
                    <a:pt x="960" y="405"/>
                    <a:pt x="958" y="402"/>
                    <a:pt x="957" y="401"/>
                  </a:cubicBezTo>
                  <a:cubicBezTo>
                    <a:pt x="954" y="398"/>
                    <a:pt x="951" y="401"/>
                    <a:pt x="947" y="399"/>
                  </a:cubicBezTo>
                  <a:cubicBezTo>
                    <a:pt x="944" y="398"/>
                    <a:pt x="947" y="405"/>
                    <a:pt x="940" y="407"/>
                  </a:cubicBezTo>
                  <a:cubicBezTo>
                    <a:pt x="929" y="410"/>
                    <a:pt x="943" y="396"/>
                    <a:pt x="935" y="399"/>
                  </a:cubicBezTo>
                  <a:cubicBezTo>
                    <a:pt x="929" y="401"/>
                    <a:pt x="937" y="404"/>
                    <a:pt x="931" y="404"/>
                  </a:cubicBezTo>
                  <a:cubicBezTo>
                    <a:pt x="925" y="404"/>
                    <a:pt x="937" y="394"/>
                    <a:pt x="926" y="394"/>
                  </a:cubicBezTo>
                  <a:cubicBezTo>
                    <a:pt x="917" y="394"/>
                    <a:pt x="912" y="393"/>
                    <a:pt x="925" y="385"/>
                  </a:cubicBezTo>
                  <a:cubicBezTo>
                    <a:pt x="938" y="376"/>
                    <a:pt x="940" y="376"/>
                    <a:pt x="943" y="368"/>
                  </a:cubicBezTo>
                  <a:cubicBezTo>
                    <a:pt x="946" y="360"/>
                    <a:pt x="957" y="360"/>
                    <a:pt x="960" y="351"/>
                  </a:cubicBezTo>
                  <a:cubicBezTo>
                    <a:pt x="964" y="342"/>
                    <a:pt x="979" y="332"/>
                    <a:pt x="987" y="334"/>
                  </a:cubicBezTo>
                  <a:cubicBezTo>
                    <a:pt x="995" y="337"/>
                    <a:pt x="998" y="332"/>
                    <a:pt x="1002" y="335"/>
                  </a:cubicBezTo>
                  <a:cubicBezTo>
                    <a:pt x="1007" y="338"/>
                    <a:pt x="1002" y="332"/>
                    <a:pt x="1013" y="334"/>
                  </a:cubicBezTo>
                  <a:cubicBezTo>
                    <a:pt x="1025" y="335"/>
                    <a:pt x="1025" y="338"/>
                    <a:pt x="1028" y="331"/>
                  </a:cubicBezTo>
                  <a:cubicBezTo>
                    <a:pt x="1028" y="329"/>
                    <a:pt x="1056" y="329"/>
                    <a:pt x="1047" y="337"/>
                  </a:cubicBezTo>
                  <a:cubicBezTo>
                    <a:pt x="1039" y="343"/>
                    <a:pt x="1059" y="338"/>
                    <a:pt x="1060" y="337"/>
                  </a:cubicBezTo>
                  <a:cubicBezTo>
                    <a:pt x="1063" y="332"/>
                    <a:pt x="1066" y="343"/>
                    <a:pt x="1074" y="337"/>
                  </a:cubicBezTo>
                  <a:cubicBezTo>
                    <a:pt x="1082" y="332"/>
                    <a:pt x="1059" y="332"/>
                    <a:pt x="1075" y="320"/>
                  </a:cubicBezTo>
                  <a:cubicBezTo>
                    <a:pt x="1092" y="309"/>
                    <a:pt x="1085" y="304"/>
                    <a:pt x="1104" y="303"/>
                  </a:cubicBezTo>
                  <a:cubicBezTo>
                    <a:pt x="1121" y="300"/>
                    <a:pt x="1107" y="323"/>
                    <a:pt x="1120" y="317"/>
                  </a:cubicBezTo>
                  <a:cubicBezTo>
                    <a:pt x="1132" y="310"/>
                    <a:pt x="1129" y="303"/>
                    <a:pt x="1136" y="306"/>
                  </a:cubicBezTo>
                  <a:cubicBezTo>
                    <a:pt x="1144" y="307"/>
                    <a:pt x="1132" y="290"/>
                    <a:pt x="1146" y="290"/>
                  </a:cubicBezTo>
                  <a:cubicBezTo>
                    <a:pt x="1159" y="292"/>
                    <a:pt x="1147" y="290"/>
                    <a:pt x="1146" y="304"/>
                  </a:cubicBezTo>
                  <a:cubicBezTo>
                    <a:pt x="1142" y="318"/>
                    <a:pt x="1133" y="314"/>
                    <a:pt x="1121" y="329"/>
                  </a:cubicBezTo>
                  <a:cubicBezTo>
                    <a:pt x="1109" y="345"/>
                    <a:pt x="1103" y="351"/>
                    <a:pt x="1095" y="352"/>
                  </a:cubicBezTo>
                  <a:cubicBezTo>
                    <a:pt x="1086" y="356"/>
                    <a:pt x="1094" y="359"/>
                    <a:pt x="1086" y="365"/>
                  </a:cubicBezTo>
                  <a:cubicBezTo>
                    <a:pt x="1077" y="371"/>
                    <a:pt x="1080" y="398"/>
                    <a:pt x="1085" y="421"/>
                  </a:cubicBezTo>
                  <a:cubicBezTo>
                    <a:pt x="1086" y="430"/>
                    <a:pt x="1085" y="449"/>
                    <a:pt x="1098" y="429"/>
                  </a:cubicBezTo>
                  <a:cubicBezTo>
                    <a:pt x="1107" y="416"/>
                    <a:pt x="1098" y="412"/>
                    <a:pt x="1111" y="412"/>
                  </a:cubicBezTo>
                  <a:cubicBezTo>
                    <a:pt x="1120" y="412"/>
                    <a:pt x="1109" y="396"/>
                    <a:pt x="1121" y="396"/>
                  </a:cubicBezTo>
                  <a:cubicBezTo>
                    <a:pt x="1139" y="394"/>
                    <a:pt x="1124" y="387"/>
                    <a:pt x="1129" y="379"/>
                  </a:cubicBezTo>
                  <a:cubicBezTo>
                    <a:pt x="1133" y="370"/>
                    <a:pt x="1139" y="382"/>
                    <a:pt x="1141" y="374"/>
                  </a:cubicBezTo>
                  <a:cubicBezTo>
                    <a:pt x="1142" y="365"/>
                    <a:pt x="1130" y="368"/>
                    <a:pt x="1136" y="360"/>
                  </a:cubicBezTo>
                  <a:cubicBezTo>
                    <a:pt x="1147" y="348"/>
                    <a:pt x="1121" y="354"/>
                    <a:pt x="1133" y="345"/>
                  </a:cubicBezTo>
                  <a:cubicBezTo>
                    <a:pt x="1146" y="334"/>
                    <a:pt x="1138" y="329"/>
                    <a:pt x="1146" y="326"/>
                  </a:cubicBezTo>
                  <a:cubicBezTo>
                    <a:pt x="1155" y="323"/>
                    <a:pt x="1147" y="331"/>
                    <a:pt x="1158" y="323"/>
                  </a:cubicBezTo>
                  <a:cubicBezTo>
                    <a:pt x="1171" y="312"/>
                    <a:pt x="1155" y="337"/>
                    <a:pt x="1167" y="326"/>
                  </a:cubicBezTo>
                  <a:cubicBezTo>
                    <a:pt x="1181" y="314"/>
                    <a:pt x="1188" y="318"/>
                    <a:pt x="1194" y="326"/>
                  </a:cubicBezTo>
                  <a:cubicBezTo>
                    <a:pt x="1200" y="332"/>
                    <a:pt x="1190" y="325"/>
                    <a:pt x="1213" y="312"/>
                  </a:cubicBezTo>
                  <a:cubicBezTo>
                    <a:pt x="1222" y="307"/>
                    <a:pt x="1229" y="298"/>
                    <a:pt x="1241" y="295"/>
                  </a:cubicBezTo>
                  <a:cubicBezTo>
                    <a:pt x="1263" y="287"/>
                    <a:pt x="1263" y="298"/>
                    <a:pt x="1267" y="293"/>
                  </a:cubicBezTo>
                  <a:cubicBezTo>
                    <a:pt x="1273" y="287"/>
                    <a:pt x="1266" y="286"/>
                    <a:pt x="1263" y="275"/>
                  </a:cubicBezTo>
                  <a:cubicBezTo>
                    <a:pt x="1258" y="262"/>
                    <a:pt x="1255" y="275"/>
                    <a:pt x="1252" y="265"/>
                  </a:cubicBezTo>
                  <a:cubicBezTo>
                    <a:pt x="1251" y="259"/>
                    <a:pt x="1264" y="269"/>
                    <a:pt x="1270" y="259"/>
                  </a:cubicBezTo>
                  <a:cubicBezTo>
                    <a:pt x="1272" y="258"/>
                    <a:pt x="1273" y="258"/>
                    <a:pt x="1273" y="256"/>
                  </a:cubicBezTo>
                  <a:cubicBezTo>
                    <a:pt x="1273" y="256"/>
                    <a:pt x="1273" y="256"/>
                    <a:pt x="1273" y="256"/>
                  </a:cubicBezTo>
                  <a:close/>
                  <a:moveTo>
                    <a:pt x="969" y="421"/>
                  </a:moveTo>
                  <a:cubicBezTo>
                    <a:pt x="967" y="424"/>
                    <a:pt x="970" y="422"/>
                    <a:pt x="969" y="425"/>
                  </a:cubicBezTo>
                  <a:cubicBezTo>
                    <a:pt x="967" y="429"/>
                    <a:pt x="970" y="429"/>
                    <a:pt x="970" y="430"/>
                  </a:cubicBezTo>
                  <a:cubicBezTo>
                    <a:pt x="969" y="430"/>
                    <a:pt x="972" y="430"/>
                    <a:pt x="973" y="435"/>
                  </a:cubicBezTo>
                  <a:cubicBezTo>
                    <a:pt x="975" y="438"/>
                    <a:pt x="970" y="441"/>
                    <a:pt x="972" y="444"/>
                  </a:cubicBezTo>
                  <a:cubicBezTo>
                    <a:pt x="973" y="449"/>
                    <a:pt x="972" y="461"/>
                    <a:pt x="970" y="464"/>
                  </a:cubicBezTo>
                  <a:cubicBezTo>
                    <a:pt x="969" y="468"/>
                    <a:pt x="975" y="468"/>
                    <a:pt x="972" y="477"/>
                  </a:cubicBezTo>
                  <a:cubicBezTo>
                    <a:pt x="969" y="481"/>
                    <a:pt x="973" y="485"/>
                    <a:pt x="972" y="488"/>
                  </a:cubicBezTo>
                  <a:cubicBezTo>
                    <a:pt x="969" y="491"/>
                    <a:pt x="970" y="492"/>
                    <a:pt x="970" y="496"/>
                  </a:cubicBezTo>
                  <a:cubicBezTo>
                    <a:pt x="972" y="500"/>
                    <a:pt x="973" y="499"/>
                    <a:pt x="973" y="494"/>
                  </a:cubicBezTo>
                  <a:cubicBezTo>
                    <a:pt x="975" y="489"/>
                    <a:pt x="977" y="488"/>
                    <a:pt x="978" y="489"/>
                  </a:cubicBezTo>
                  <a:cubicBezTo>
                    <a:pt x="978" y="491"/>
                    <a:pt x="979" y="489"/>
                    <a:pt x="981" y="491"/>
                  </a:cubicBezTo>
                  <a:cubicBezTo>
                    <a:pt x="983" y="491"/>
                    <a:pt x="983" y="497"/>
                    <a:pt x="983" y="496"/>
                  </a:cubicBezTo>
                  <a:cubicBezTo>
                    <a:pt x="986" y="491"/>
                    <a:pt x="984" y="492"/>
                    <a:pt x="984" y="489"/>
                  </a:cubicBezTo>
                  <a:cubicBezTo>
                    <a:pt x="984" y="486"/>
                    <a:pt x="984" y="488"/>
                    <a:pt x="981" y="488"/>
                  </a:cubicBezTo>
                  <a:cubicBezTo>
                    <a:pt x="979" y="486"/>
                    <a:pt x="979" y="483"/>
                    <a:pt x="978" y="480"/>
                  </a:cubicBezTo>
                  <a:cubicBezTo>
                    <a:pt x="973" y="477"/>
                    <a:pt x="977" y="468"/>
                    <a:pt x="978" y="464"/>
                  </a:cubicBezTo>
                  <a:cubicBezTo>
                    <a:pt x="981" y="463"/>
                    <a:pt x="978" y="460"/>
                    <a:pt x="981" y="458"/>
                  </a:cubicBezTo>
                  <a:cubicBezTo>
                    <a:pt x="984" y="458"/>
                    <a:pt x="987" y="458"/>
                    <a:pt x="990" y="461"/>
                  </a:cubicBezTo>
                  <a:cubicBezTo>
                    <a:pt x="992" y="464"/>
                    <a:pt x="993" y="468"/>
                    <a:pt x="993" y="464"/>
                  </a:cubicBezTo>
                  <a:cubicBezTo>
                    <a:pt x="993" y="463"/>
                    <a:pt x="990" y="460"/>
                    <a:pt x="989" y="457"/>
                  </a:cubicBezTo>
                  <a:cubicBezTo>
                    <a:pt x="989" y="452"/>
                    <a:pt x="986" y="446"/>
                    <a:pt x="984" y="441"/>
                  </a:cubicBezTo>
                  <a:cubicBezTo>
                    <a:pt x="984" y="436"/>
                    <a:pt x="983" y="435"/>
                    <a:pt x="983" y="432"/>
                  </a:cubicBezTo>
                  <a:cubicBezTo>
                    <a:pt x="983" y="429"/>
                    <a:pt x="981" y="433"/>
                    <a:pt x="981" y="430"/>
                  </a:cubicBezTo>
                  <a:cubicBezTo>
                    <a:pt x="983" y="425"/>
                    <a:pt x="981" y="430"/>
                    <a:pt x="981" y="427"/>
                  </a:cubicBezTo>
                  <a:cubicBezTo>
                    <a:pt x="979" y="422"/>
                    <a:pt x="984" y="422"/>
                    <a:pt x="983" y="413"/>
                  </a:cubicBezTo>
                  <a:cubicBezTo>
                    <a:pt x="981" y="407"/>
                    <a:pt x="979" y="410"/>
                    <a:pt x="981" y="408"/>
                  </a:cubicBezTo>
                  <a:cubicBezTo>
                    <a:pt x="981" y="407"/>
                    <a:pt x="979" y="408"/>
                    <a:pt x="979" y="407"/>
                  </a:cubicBezTo>
                  <a:cubicBezTo>
                    <a:pt x="979" y="404"/>
                    <a:pt x="978" y="404"/>
                    <a:pt x="979" y="402"/>
                  </a:cubicBezTo>
                  <a:cubicBezTo>
                    <a:pt x="981" y="401"/>
                    <a:pt x="979" y="399"/>
                    <a:pt x="978" y="398"/>
                  </a:cubicBezTo>
                  <a:cubicBezTo>
                    <a:pt x="977" y="394"/>
                    <a:pt x="978" y="398"/>
                    <a:pt x="975" y="398"/>
                  </a:cubicBezTo>
                  <a:cubicBezTo>
                    <a:pt x="972" y="399"/>
                    <a:pt x="978" y="401"/>
                    <a:pt x="977" y="404"/>
                  </a:cubicBezTo>
                  <a:cubicBezTo>
                    <a:pt x="977" y="407"/>
                    <a:pt x="975" y="405"/>
                    <a:pt x="975" y="407"/>
                  </a:cubicBezTo>
                  <a:cubicBezTo>
                    <a:pt x="975" y="408"/>
                    <a:pt x="978" y="407"/>
                    <a:pt x="975" y="408"/>
                  </a:cubicBezTo>
                  <a:cubicBezTo>
                    <a:pt x="973" y="412"/>
                    <a:pt x="975" y="407"/>
                    <a:pt x="972" y="408"/>
                  </a:cubicBezTo>
                  <a:cubicBezTo>
                    <a:pt x="970" y="408"/>
                    <a:pt x="969" y="408"/>
                    <a:pt x="970" y="412"/>
                  </a:cubicBezTo>
                  <a:cubicBezTo>
                    <a:pt x="970" y="413"/>
                    <a:pt x="970" y="416"/>
                    <a:pt x="969" y="421"/>
                  </a:cubicBezTo>
                  <a:close/>
                  <a:moveTo>
                    <a:pt x="1007" y="517"/>
                  </a:moveTo>
                  <a:cubicBezTo>
                    <a:pt x="1010" y="516"/>
                    <a:pt x="1004" y="514"/>
                    <a:pt x="1004" y="516"/>
                  </a:cubicBezTo>
                  <a:cubicBezTo>
                    <a:pt x="1002" y="519"/>
                    <a:pt x="998" y="520"/>
                    <a:pt x="999" y="523"/>
                  </a:cubicBezTo>
                  <a:cubicBezTo>
                    <a:pt x="1001" y="525"/>
                    <a:pt x="1001" y="519"/>
                    <a:pt x="1007" y="517"/>
                  </a:cubicBezTo>
                  <a:close/>
                  <a:moveTo>
                    <a:pt x="1015" y="511"/>
                  </a:moveTo>
                  <a:cubicBezTo>
                    <a:pt x="1018" y="508"/>
                    <a:pt x="1018" y="509"/>
                    <a:pt x="1021" y="506"/>
                  </a:cubicBezTo>
                  <a:cubicBezTo>
                    <a:pt x="1024" y="505"/>
                    <a:pt x="1028" y="506"/>
                    <a:pt x="1025" y="503"/>
                  </a:cubicBezTo>
                  <a:cubicBezTo>
                    <a:pt x="1024" y="502"/>
                    <a:pt x="1022" y="506"/>
                    <a:pt x="1019" y="505"/>
                  </a:cubicBezTo>
                  <a:cubicBezTo>
                    <a:pt x="1018" y="503"/>
                    <a:pt x="1021" y="506"/>
                    <a:pt x="1018" y="506"/>
                  </a:cubicBezTo>
                  <a:cubicBezTo>
                    <a:pt x="1015" y="508"/>
                    <a:pt x="1012" y="509"/>
                    <a:pt x="1010" y="514"/>
                  </a:cubicBezTo>
                  <a:cubicBezTo>
                    <a:pt x="1010" y="516"/>
                    <a:pt x="1013" y="516"/>
                    <a:pt x="1015" y="511"/>
                  </a:cubicBezTo>
                  <a:close/>
                  <a:moveTo>
                    <a:pt x="1031" y="500"/>
                  </a:moveTo>
                  <a:cubicBezTo>
                    <a:pt x="1033" y="497"/>
                    <a:pt x="1037" y="494"/>
                    <a:pt x="1039" y="494"/>
                  </a:cubicBezTo>
                  <a:cubicBezTo>
                    <a:pt x="1040" y="496"/>
                    <a:pt x="1030" y="505"/>
                    <a:pt x="1031" y="500"/>
                  </a:cubicBezTo>
                  <a:close/>
                  <a:moveTo>
                    <a:pt x="1071" y="461"/>
                  </a:moveTo>
                  <a:cubicBezTo>
                    <a:pt x="1071" y="460"/>
                    <a:pt x="1072" y="453"/>
                    <a:pt x="1074" y="455"/>
                  </a:cubicBezTo>
                  <a:cubicBezTo>
                    <a:pt x="1075" y="457"/>
                    <a:pt x="1071" y="461"/>
                    <a:pt x="1071" y="461"/>
                  </a:cubicBezTo>
                  <a:close/>
                  <a:moveTo>
                    <a:pt x="1066" y="464"/>
                  </a:moveTo>
                  <a:cubicBezTo>
                    <a:pt x="1068" y="464"/>
                    <a:pt x="1069" y="463"/>
                    <a:pt x="1069" y="463"/>
                  </a:cubicBezTo>
                  <a:cubicBezTo>
                    <a:pt x="1069" y="464"/>
                    <a:pt x="1066" y="466"/>
                    <a:pt x="1066" y="464"/>
                  </a:cubicBezTo>
                  <a:close/>
                  <a:moveTo>
                    <a:pt x="1060" y="477"/>
                  </a:moveTo>
                  <a:cubicBezTo>
                    <a:pt x="1059" y="477"/>
                    <a:pt x="1059" y="475"/>
                    <a:pt x="1060" y="475"/>
                  </a:cubicBezTo>
                  <a:cubicBezTo>
                    <a:pt x="1060" y="477"/>
                    <a:pt x="1060" y="478"/>
                    <a:pt x="1060" y="477"/>
                  </a:cubicBezTo>
                  <a:close/>
                  <a:moveTo>
                    <a:pt x="1054" y="481"/>
                  </a:moveTo>
                  <a:cubicBezTo>
                    <a:pt x="1054" y="481"/>
                    <a:pt x="1056" y="480"/>
                    <a:pt x="1056" y="481"/>
                  </a:cubicBezTo>
                  <a:cubicBezTo>
                    <a:pt x="1056" y="481"/>
                    <a:pt x="1056" y="483"/>
                    <a:pt x="1054" y="481"/>
                  </a:cubicBezTo>
                  <a:close/>
                  <a:moveTo>
                    <a:pt x="1082" y="447"/>
                  </a:moveTo>
                  <a:cubicBezTo>
                    <a:pt x="1085" y="447"/>
                    <a:pt x="1085" y="441"/>
                    <a:pt x="1083" y="441"/>
                  </a:cubicBezTo>
                  <a:cubicBezTo>
                    <a:pt x="1082" y="441"/>
                    <a:pt x="1082" y="444"/>
                    <a:pt x="1080" y="446"/>
                  </a:cubicBezTo>
                  <a:cubicBezTo>
                    <a:pt x="1077" y="446"/>
                    <a:pt x="1075" y="447"/>
                    <a:pt x="1077" y="449"/>
                  </a:cubicBezTo>
                  <a:cubicBezTo>
                    <a:pt x="1079" y="452"/>
                    <a:pt x="1079" y="449"/>
                    <a:pt x="1082" y="447"/>
                  </a:cubicBezTo>
                  <a:close/>
                  <a:moveTo>
                    <a:pt x="1085" y="443"/>
                  </a:moveTo>
                  <a:cubicBezTo>
                    <a:pt x="1083" y="441"/>
                    <a:pt x="1086" y="440"/>
                    <a:pt x="1088" y="440"/>
                  </a:cubicBezTo>
                  <a:cubicBezTo>
                    <a:pt x="1088" y="441"/>
                    <a:pt x="1086" y="443"/>
                    <a:pt x="1085" y="443"/>
                  </a:cubicBezTo>
                  <a:close/>
                  <a:moveTo>
                    <a:pt x="1162" y="385"/>
                  </a:moveTo>
                  <a:cubicBezTo>
                    <a:pt x="1165" y="384"/>
                    <a:pt x="1170" y="396"/>
                    <a:pt x="1167" y="393"/>
                  </a:cubicBezTo>
                  <a:cubicBezTo>
                    <a:pt x="1164" y="390"/>
                    <a:pt x="1161" y="387"/>
                    <a:pt x="1162" y="385"/>
                  </a:cubicBezTo>
                  <a:close/>
                  <a:moveTo>
                    <a:pt x="0" y="396"/>
                  </a:moveTo>
                  <a:cubicBezTo>
                    <a:pt x="11" y="398"/>
                    <a:pt x="20" y="399"/>
                    <a:pt x="26" y="398"/>
                  </a:cubicBezTo>
                  <a:cubicBezTo>
                    <a:pt x="25" y="393"/>
                    <a:pt x="28" y="391"/>
                    <a:pt x="25" y="390"/>
                  </a:cubicBezTo>
                  <a:cubicBezTo>
                    <a:pt x="22" y="387"/>
                    <a:pt x="25" y="391"/>
                    <a:pt x="14" y="387"/>
                  </a:cubicBezTo>
                  <a:cubicBezTo>
                    <a:pt x="14" y="388"/>
                    <a:pt x="13" y="387"/>
                    <a:pt x="14" y="388"/>
                  </a:cubicBezTo>
                  <a:cubicBezTo>
                    <a:pt x="14" y="391"/>
                    <a:pt x="11" y="391"/>
                    <a:pt x="10" y="391"/>
                  </a:cubicBezTo>
                  <a:cubicBezTo>
                    <a:pt x="8" y="390"/>
                    <a:pt x="11" y="388"/>
                    <a:pt x="11" y="387"/>
                  </a:cubicBezTo>
                  <a:cubicBezTo>
                    <a:pt x="13" y="385"/>
                    <a:pt x="11" y="385"/>
                    <a:pt x="10" y="388"/>
                  </a:cubicBezTo>
                  <a:cubicBezTo>
                    <a:pt x="7" y="391"/>
                    <a:pt x="8" y="390"/>
                    <a:pt x="5" y="390"/>
                  </a:cubicBezTo>
                  <a:cubicBezTo>
                    <a:pt x="2" y="390"/>
                    <a:pt x="5" y="393"/>
                    <a:pt x="0" y="396"/>
                  </a:cubicBezTo>
                  <a:close/>
                  <a:moveTo>
                    <a:pt x="1142" y="342"/>
                  </a:moveTo>
                  <a:cubicBezTo>
                    <a:pt x="1147" y="337"/>
                    <a:pt x="1152" y="334"/>
                    <a:pt x="1152" y="337"/>
                  </a:cubicBezTo>
                  <a:cubicBezTo>
                    <a:pt x="1152" y="340"/>
                    <a:pt x="1141" y="345"/>
                    <a:pt x="1142" y="342"/>
                  </a:cubicBezTo>
                  <a:close/>
                  <a:moveTo>
                    <a:pt x="937" y="393"/>
                  </a:moveTo>
                  <a:cubicBezTo>
                    <a:pt x="934" y="390"/>
                    <a:pt x="935" y="387"/>
                    <a:pt x="938" y="388"/>
                  </a:cubicBezTo>
                  <a:cubicBezTo>
                    <a:pt x="943" y="388"/>
                    <a:pt x="940" y="394"/>
                    <a:pt x="937" y="393"/>
                  </a:cubicBezTo>
                  <a:close/>
                  <a:moveTo>
                    <a:pt x="1274" y="175"/>
                  </a:moveTo>
                  <a:cubicBezTo>
                    <a:pt x="1274" y="175"/>
                    <a:pt x="1274" y="175"/>
                    <a:pt x="1274" y="175"/>
                  </a:cubicBezTo>
                  <a:cubicBezTo>
                    <a:pt x="1278" y="175"/>
                    <a:pt x="1284" y="174"/>
                    <a:pt x="1289" y="172"/>
                  </a:cubicBezTo>
                  <a:cubicBezTo>
                    <a:pt x="1301" y="171"/>
                    <a:pt x="1287" y="163"/>
                    <a:pt x="1278" y="164"/>
                  </a:cubicBezTo>
                  <a:cubicBezTo>
                    <a:pt x="1277" y="164"/>
                    <a:pt x="1275" y="164"/>
                    <a:pt x="1274" y="164"/>
                  </a:cubicBezTo>
                  <a:cubicBezTo>
                    <a:pt x="1273" y="164"/>
                    <a:pt x="1273" y="164"/>
                    <a:pt x="1273" y="164"/>
                  </a:cubicBezTo>
                  <a:cubicBezTo>
                    <a:pt x="1267" y="166"/>
                    <a:pt x="1263" y="171"/>
                    <a:pt x="1261" y="174"/>
                  </a:cubicBezTo>
                  <a:cubicBezTo>
                    <a:pt x="1261" y="177"/>
                    <a:pt x="1267" y="177"/>
                    <a:pt x="1273" y="175"/>
                  </a:cubicBezTo>
                  <a:lnTo>
                    <a:pt x="1274" y="175"/>
                  </a:lnTo>
                  <a:close/>
                  <a:moveTo>
                    <a:pt x="1188" y="192"/>
                  </a:moveTo>
                  <a:cubicBezTo>
                    <a:pt x="1185" y="196"/>
                    <a:pt x="1174" y="191"/>
                    <a:pt x="1176" y="189"/>
                  </a:cubicBezTo>
                  <a:cubicBezTo>
                    <a:pt x="1179" y="188"/>
                    <a:pt x="1191" y="189"/>
                    <a:pt x="1188" y="192"/>
                  </a:cubicBezTo>
                  <a:close/>
                  <a:moveTo>
                    <a:pt x="978" y="132"/>
                  </a:moveTo>
                  <a:cubicBezTo>
                    <a:pt x="969" y="127"/>
                    <a:pt x="964" y="132"/>
                    <a:pt x="957" y="136"/>
                  </a:cubicBezTo>
                  <a:cubicBezTo>
                    <a:pt x="951" y="141"/>
                    <a:pt x="958" y="136"/>
                    <a:pt x="970" y="139"/>
                  </a:cubicBezTo>
                  <a:cubicBezTo>
                    <a:pt x="990" y="143"/>
                    <a:pt x="987" y="136"/>
                    <a:pt x="978" y="132"/>
                  </a:cubicBezTo>
                  <a:close/>
                  <a:moveTo>
                    <a:pt x="1034" y="116"/>
                  </a:moveTo>
                  <a:cubicBezTo>
                    <a:pt x="1042" y="116"/>
                    <a:pt x="1044" y="110"/>
                    <a:pt x="1039" y="112"/>
                  </a:cubicBezTo>
                  <a:cubicBezTo>
                    <a:pt x="1036" y="112"/>
                    <a:pt x="1036" y="105"/>
                    <a:pt x="1028" y="109"/>
                  </a:cubicBezTo>
                  <a:cubicBezTo>
                    <a:pt x="1021" y="112"/>
                    <a:pt x="1030" y="105"/>
                    <a:pt x="1018" y="107"/>
                  </a:cubicBezTo>
                  <a:cubicBezTo>
                    <a:pt x="1005" y="109"/>
                    <a:pt x="1009" y="102"/>
                    <a:pt x="1007" y="105"/>
                  </a:cubicBezTo>
                  <a:cubicBezTo>
                    <a:pt x="1004" y="107"/>
                    <a:pt x="999" y="112"/>
                    <a:pt x="1016" y="115"/>
                  </a:cubicBezTo>
                  <a:cubicBezTo>
                    <a:pt x="1025" y="118"/>
                    <a:pt x="1027" y="116"/>
                    <a:pt x="1034" y="116"/>
                  </a:cubicBezTo>
                  <a:close/>
                  <a:moveTo>
                    <a:pt x="996" y="105"/>
                  </a:moveTo>
                  <a:cubicBezTo>
                    <a:pt x="1002" y="105"/>
                    <a:pt x="989" y="99"/>
                    <a:pt x="981" y="101"/>
                  </a:cubicBezTo>
                  <a:cubicBezTo>
                    <a:pt x="975" y="102"/>
                    <a:pt x="970" y="93"/>
                    <a:pt x="964" y="96"/>
                  </a:cubicBezTo>
                  <a:cubicBezTo>
                    <a:pt x="958" y="99"/>
                    <a:pt x="966" y="102"/>
                    <a:pt x="963" y="104"/>
                  </a:cubicBezTo>
                  <a:cubicBezTo>
                    <a:pt x="960" y="104"/>
                    <a:pt x="952" y="98"/>
                    <a:pt x="947" y="94"/>
                  </a:cubicBezTo>
                  <a:cubicBezTo>
                    <a:pt x="943" y="93"/>
                    <a:pt x="941" y="94"/>
                    <a:pt x="935" y="99"/>
                  </a:cubicBezTo>
                  <a:cubicBezTo>
                    <a:pt x="929" y="102"/>
                    <a:pt x="937" y="105"/>
                    <a:pt x="934" y="107"/>
                  </a:cubicBezTo>
                  <a:cubicBezTo>
                    <a:pt x="929" y="109"/>
                    <a:pt x="935" y="113"/>
                    <a:pt x="946" y="118"/>
                  </a:cubicBezTo>
                  <a:cubicBezTo>
                    <a:pt x="955" y="121"/>
                    <a:pt x="949" y="113"/>
                    <a:pt x="957" y="115"/>
                  </a:cubicBezTo>
                  <a:cubicBezTo>
                    <a:pt x="964" y="118"/>
                    <a:pt x="967" y="110"/>
                    <a:pt x="972" y="115"/>
                  </a:cubicBezTo>
                  <a:cubicBezTo>
                    <a:pt x="977" y="118"/>
                    <a:pt x="983" y="113"/>
                    <a:pt x="992" y="112"/>
                  </a:cubicBezTo>
                  <a:cubicBezTo>
                    <a:pt x="999" y="109"/>
                    <a:pt x="989" y="105"/>
                    <a:pt x="996" y="105"/>
                  </a:cubicBezTo>
                  <a:close/>
                  <a:moveTo>
                    <a:pt x="923" y="107"/>
                  </a:moveTo>
                  <a:cubicBezTo>
                    <a:pt x="917" y="110"/>
                    <a:pt x="920" y="98"/>
                    <a:pt x="923" y="101"/>
                  </a:cubicBezTo>
                  <a:cubicBezTo>
                    <a:pt x="926" y="104"/>
                    <a:pt x="926" y="105"/>
                    <a:pt x="923" y="107"/>
                  </a:cubicBezTo>
                  <a:close/>
                  <a:moveTo>
                    <a:pt x="850" y="150"/>
                  </a:moveTo>
                  <a:cubicBezTo>
                    <a:pt x="853" y="150"/>
                    <a:pt x="852" y="150"/>
                    <a:pt x="858" y="152"/>
                  </a:cubicBezTo>
                  <a:cubicBezTo>
                    <a:pt x="865" y="155"/>
                    <a:pt x="870" y="160"/>
                    <a:pt x="873" y="155"/>
                  </a:cubicBezTo>
                  <a:cubicBezTo>
                    <a:pt x="874" y="150"/>
                    <a:pt x="862" y="150"/>
                    <a:pt x="870" y="149"/>
                  </a:cubicBezTo>
                  <a:cubicBezTo>
                    <a:pt x="876" y="147"/>
                    <a:pt x="861" y="146"/>
                    <a:pt x="868" y="144"/>
                  </a:cubicBezTo>
                  <a:cubicBezTo>
                    <a:pt x="876" y="143"/>
                    <a:pt x="864" y="138"/>
                    <a:pt x="858" y="136"/>
                  </a:cubicBezTo>
                  <a:cubicBezTo>
                    <a:pt x="852" y="133"/>
                    <a:pt x="850" y="143"/>
                    <a:pt x="849" y="138"/>
                  </a:cubicBezTo>
                  <a:cubicBezTo>
                    <a:pt x="847" y="133"/>
                    <a:pt x="842" y="136"/>
                    <a:pt x="836" y="133"/>
                  </a:cubicBezTo>
                  <a:cubicBezTo>
                    <a:pt x="830" y="130"/>
                    <a:pt x="820" y="135"/>
                    <a:pt x="824" y="138"/>
                  </a:cubicBezTo>
                  <a:cubicBezTo>
                    <a:pt x="829" y="143"/>
                    <a:pt x="815" y="144"/>
                    <a:pt x="824" y="146"/>
                  </a:cubicBezTo>
                  <a:cubicBezTo>
                    <a:pt x="832" y="147"/>
                    <a:pt x="835" y="147"/>
                    <a:pt x="845" y="154"/>
                  </a:cubicBezTo>
                  <a:cubicBezTo>
                    <a:pt x="852" y="155"/>
                    <a:pt x="845" y="150"/>
                    <a:pt x="850" y="150"/>
                  </a:cubicBezTo>
                  <a:close/>
                  <a:moveTo>
                    <a:pt x="739" y="121"/>
                  </a:moveTo>
                  <a:cubicBezTo>
                    <a:pt x="731" y="119"/>
                    <a:pt x="727" y="122"/>
                    <a:pt x="734" y="126"/>
                  </a:cubicBezTo>
                  <a:cubicBezTo>
                    <a:pt x="743" y="130"/>
                    <a:pt x="748" y="121"/>
                    <a:pt x="739" y="121"/>
                  </a:cubicBezTo>
                  <a:close/>
                  <a:moveTo>
                    <a:pt x="640" y="65"/>
                  </a:moveTo>
                  <a:cubicBezTo>
                    <a:pt x="648" y="63"/>
                    <a:pt x="654" y="62"/>
                    <a:pt x="667" y="62"/>
                  </a:cubicBezTo>
                  <a:cubicBezTo>
                    <a:pt x="683" y="60"/>
                    <a:pt x="684" y="57"/>
                    <a:pt x="676" y="53"/>
                  </a:cubicBezTo>
                  <a:cubicBezTo>
                    <a:pt x="669" y="46"/>
                    <a:pt x="670" y="45"/>
                    <a:pt x="660" y="51"/>
                  </a:cubicBezTo>
                  <a:cubicBezTo>
                    <a:pt x="651" y="59"/>
                    <a:pt x="667" y="45"/>
                    <a:pt x="663" y="43"/>
                  </a:cubicBezTo>
                  <a:cubicBezTo>
                    <a:pt x="658" y="42"/>
                    <a:pt x="652" y="39"/>
                    <a:pt x="648" y="48"/>
                  </a:cubicBezTo>
                  <a:cubicBezTo>
                    <a:pt x="641" y="57"/>
                    <a:pt x="641" y="49"/>
                    <a:pt x="635" y="63"/>
                  </a:cubicBezTo>
                  <a:cubicBezTo>
                    <a:pt x="632" y="66"/>
                    <a:pt x="634" y="68"/>
                    <a:pt x="640" y="65"/>
                  </a:cubicBezTo>
                  <a:close/>
                  <a:moveTo>
                    <a:pt x="617" y="51"/>
                  </a:moveTo>
                  <a:cubicBezTo>
                    <a:pt x="628" y="56"/>
                    <a:pt x="641" y="51"/>
                    <a:pt x="637" y="48"/>
                  </a:cubicBezTo>
                  <a:cubicBezTo>
                    <a:pt x="632" y="45"/>
                    <a:pt x="643" y="37"/>
                    <a:pt x="638" y="35"/>
                  </a:cubicBezTo>
                  <a:cubicBezTo>
                    <a:pt x="632" y="32"/>
                    <a:pt x="635" y="29"/>
                    <a:pt x="626" y="34"/>
                  </a:cubicBezTo>
                  <a:cubicBezTo>
                    <a:pt x="616" y="37"/>
                    <a:pt x="625" y="31"/>
                    <a:pt x="620" y="31"/>
                  </a:cubicBezTo>
                  <a:cubicBezTo>
                    <a:pt x="616" y="31"/>
                    <a:pt x="603" y="29"/>
                    <a:pt x="597" y="32"/>
                  </a:cubicBezTo>
                  <a:cubicBezTo>
                    <a:pt x="591" y="37"/>
                    <a:pt x="579" y="42"/>
                    <a:pt x="588" y="42"/>
                  </a:cubicBezTo>
                  <a:cubicBezTo>
                    <a:pt x="599" y="42"/>
                    <a:pt x="591" y="45"/>
                    <a:pt x="597" y="48"/>
                  </a:cubicBezTo>
                  <a:cubicBezTo>
                    <a:pt x="600" y="49"/>
                    <a:pt x="605" y="48"/>
                    <a:pt x="617" y="51"/>
                  </a:cubicBezTo>
                  <a:close/>
                  <a:moveTo>
                    <a:pt x="576" y="31"/>
                  </a:moveTo>
                  <a:cubicBezTo>
                    <a:pt x="567" y="31"/>
                    <a:pt x="565" y="34"/>
                    <a:pt x="571" y="35"/>
                  </a:cubicBezTo>
                  <a:cubicBezTo>
                    <a:pt x="578" y="37"/>
                    <a:pt x="574" y="40"/>
                    <a:pt x="581" y="39"/>
                  </a:cubicBezTo>
                  <a:cubicBezTo>
                    <a:pt x="599" y="34"/>
                    <a:pt x="584" y="32"/>
                    <a:pt x="576" y="31"/>
                  </a:cubicBezTo>
                  <a:close/>
                  <a:moveTo>
                    <a:pt x="600" y="29"/>
                  </a:moveTo>
                  <a:cubicBezTo>
                    <a:pt x="614" y="28"/>
                    <a:pt x="620" y="31"/>
                    <a:pt x="616" y="25"/>
                  </a:cubicBezTo>
                  <a:cubicBezTo>
                    <a:pt x="613" y="20"/>
                    <a:pt x="623" y="23"/>
                    <a:pt x="622" y="20"/>
                  </a:cubicBezTo>
                  <a:cubicBezTo>
                    <a:pt x="620" y="17"/>
                    <a:pt x="616" y="20"/>
                    <a:pt x="611" y="15"/>
                  </a:cubicBezTo>
                  <a:cubicBezTo>
                    <a:pt x="605" y="11"/>
                    <a:pt x="603" y="9"/>
                    <a:pt x="597" y="12"/>
                  </a:cubicBezTo>
                  <a:cubicBezTo>
                    <a:pt x="593" y="15"/>
                    <a:pt x="590" y="12"/>
                    <a:pt x="582" y="17"/>
                  </a:cubicBezTo>
                  <a:cubicBezTo>
                    <a:pt x="574" y="21"/>
                    <a:pt x="587" y="18"/>
                    <a:pt x="582" y="21"/>
                  </a:cubicBezTo>
                  <a:cubicBezTo>
                    <a:pt x="576" y="26"/>
                    <a:pt x="567" y="28"/>
                    <a:pt x="573" y="28"/>
                  </a:cubicBezTo>
                  <a:cubicBezTo>
                    <a:pt x="581" y="29"/>
                    <a:pt x="579" y="31"/>
                    <a:pt x="588" y="32"/>
                  </a:cubicBezTo>
                  <a:cubicBezTo>
                    <a:pt x="599" y="32"/>
                    <a:pt x="588" y="29"/>
                    <a:pt x="600" y="29"/>
                  </a:cubicBezTo>
                  <a:close/>
                  <a:moveTo>
                    <a:pt x="561" y="12"/>
                  </a:moveTo>
                  <a:cubicBezTo>
                    <a:pt x="561" y="11"/>
                    <a:pt x="571" y="12"/>
                    <a:pt x="571" y="14"/>
                  </a:cubicBezTo>
                  <a:cubicBezTo>
                    <a:pt x="571" y="15"/>
                    <a:pt x="559" y="15"/>
                    <a:pt x="561" y="12"/>
                  </a:cubicBezTo>
                  <a:close/>
                  <a:moveTo>
                    <a:pt x="600" y="82"/>
                  </a:moveTo>
                  <a:cubicBezTo>
                    <a:pt x="599" y="81"/>
                    <a:pt x="610" y="77"/>
                    <a:pt x="611" y="79"/>
                  </a:cubicBezTo>
                  <a:cubicBezTo>
                    <a:pt x="613" y="81"/>
                    <a:pt x="605" y="84"/>
                    <a:pt x="600" y="82"/>
                  </a:cubicBezTo>
                  <a:close/>
                </a:path>
              </a:pathLst>
            </a:custGeom>
            <a:grpFill/>
            <a:ln w="6350" cmpd="sng">
              <a:solidFill>
                <a:schemeClr val="bg1"/>
              </a:solidFill>
              <a:round/>
              <a:headEnd/>
              <a:tailEnd/>
            </a:ln>
          </p:spPr>
          <p:txBody>
            <a:bodyPr/>
            <a:lstStyle/>
            <a:p>
              <a:endParaRPr lang="en-GB"/>
            </a:p>
          </p:txBody>
        </p:sp>
        <p:sp>
          <p:nvSpPr>
            <p:cNvPr id="287" name="Freeform 238">
              <a:extLst>
                <a:ext uri="{FF2B5EF4-FFF2-40B4-BE49-F238E27FC236}">
                  <a16:creationId xmlns:a16="http://schemas.microsoft.com/office/drawing/2014/main" id="{E3AFD5DC-63EA-4149-E053-8CAC8AB9022C}"/>
                </a:ext>
              </a:extLst>
            </p:cNvPr>
            <p:cNvSpPr>
              <a:spLocks noGrp="1" noRot="1" noMove="1" noResize="1" noEditPoints="1" noAdjustHandles="1" noChangeArrowheads="1" noChangeShapeType="1"/>
            </p:cNvSpPr>
            <p:nvPr/>
          </p:nvSpPr>
          <p:spPr bwMode="auto">
            <a:xfrm>
              <a:off x="7739042" y="5455640"/>
              <a:ext cx="1015486" cy="1078131"/>
            </a:xfrm>
            <a:custGeom>
              <a:avLst/>
              <a:gdLst/>
              <a:ahLst/>
              <a:cxnLst>
                <a:cxn ang="0">
                  <a:pos x="86" y="62"/>
                </a:cxn>
                <a:cxn ang="0">
                  <a:pos x="105" y="36"/>
                </a:cxn>
                <a:cxn ang="0">
                  <a:pos x="133" y="43"/>
                </a:cxn>
                <a:cxn ang="0">
                  <a:pos x="151" y="17"/>
                </a:cxn>
                <a:cxn ang="0">
                  <a:pos x="154" y="6"/>
                </a:cxn>
                <a:cxn ang="0">
                  <a:pos x="172" y="14"/>
                </a:cxn>
                <a:cxn ang="0">
                  <a:pos x="185" y="18"/>
                </a:cxn>
                <a:cxn ang="0">
                  <a:pos x="188" y="25"/>
                </a:cxn>
                <a:cxn ang="0">
                  <a:pos x="188" y="51"/>
                </a:cxn>
                <a:cxn ang="0">
                  <a:pos x="220" y="70"/>
                </a:cxn>
                <a:cxn ang="0">
                  <a:pos x="227" y="29"/>
                </a:cxn>
                <a:cxn ang="0">
                  <a:pos x="232" y="6"/>
                </a:cxn>
                <a:cxn ang="0">
                  <a:pos x="241" y="18"/>
                </a:cxn>
                <a:cxn ang="0">
                  <a:pos x="256" y="42"/>
                </a:cxn>
                <a:cxn ang="0">
                  <a:pos x="271" y="87"/>
                </a:cxn>
                <a:cxn ang="0">
                  <a:pos x="291" y="109"/>
                </a:cxn>
                <a:cxn ang="0">
                  <a:pos x="300" y="118"/>
                </a:cxn>
                <a:cxn ang="0">
                  <a:pos x="317" y="149"/>
                </a:cxn>
                <a:cxn ang="0">
                  <a:pos x="323" y="186"/>
                </a:cxn>
                <a:cxn ang="0">
                  <a:pos x="311" y="228"/>
                </a:cxn>
                <a:cxn ang="0">
                  <a:pos x="294" y="273"/>
                </a:cxn>
                <a:cxn ang="0">
                  <a:pos x="265" y="295"/>
                </a:cxn>
                <a:cxn ang="0">
                  <a:pos x="256" y="283"/>
                </a:cxn>
                <a:cxn ang="0">
                  <a:pos x="229" y="287"/>
                </a:cxn>
                <a:cxn ang="0">
                  <a:pos x="207" y="258"/>
                </a:cxn>
                <a:cxn ang="0">
                  <a:pos x="195" y="253"/>
                </a:cxn>
                <a:cxn ang="0">
                  <a:pos x="200" y="228"/>
                </a:cxn>
                <a:cxn ang="0">
                  <a:pos x="186" y="242"/>
                </a:cxn>
                <a:cxn ang="0">
                  <a:pos x="168" y="222"/>
                </a:cxn>
                <a:cxn ang="0">
                  <a:pos x="107" y="222"/>
                </a:cxn>
                <a:cxn ang="0">
                  <a:pos x="70" y="238"/>
                </a:cxn>
                <a:cxn ang="0">
                  <a:pos x="34" y="252"/>
                </a:cxn>
                <a:cxn ang="0">
                  <a:pos x="22" y="228"/>
                </a:cxn>
                <a:cxn ang="0">
                  <a:pos x="10" y="174"/>
                </a:cxn>
                <a:cxn ang="0">
                  <a:pos x="5" y="151"/>
                </a:cxn>
                <a:cxn ang="0">
                  <a:pos x="8" y="116"/>
                </a:cxn>
                <a:cxn ang="0">
                  <a:pos x="38" y="101"/>
                </a:cxn>
                <a:cxn ang="0">
                  <a:pos x="72" y="78"/>
                </a:cxn>
                <a:cxn ang="0">
                  <a:pos x="259" y="339"/>
                </a:cxn>
                <a:cxn ang="0">
                  <a:pos x="273" y="342"/>
                </a:cxn>
                <a:cxn ang="0">
                  <a:pos x="277" y="339"/>
                </a:cxn>
                <a:cxn ang="0">
                  <a:pos x="279" y="328"/>
                </a:cxn>
                <a:cxn ang="0">
                  <a:pos x="279" y="314"/>
                </a:cxn>
                <a:cxn ang="0">
                  <a:pos x="258" y="314"/>
                </a:cxn>
                <a:cxn ang="0">
                  <a:pos x="247" y="300"/>
                </a:cxn>
                <a:cxn ang="0">
                  <a:pos x="277" y="305"/>
                </a:cxn>
                <a:cxn ang="0">
                  <a:pos x="280" y="305"/>
                </a:cxn>
                <a:cxn ang="0">
                  <a:pos x="279" y="309"/>
                </a:cxn>
                <a:cxn ang="0">
                  <a:pos x="197" y="261"/>
                </a:cxn>
                <a:cxn ang="0">
                  <a:pos x="188" y="261"/>
                </a:cxn>
                <a:cxn ang="0">
                  <a:pos x="140" y="8"/>
                </a:cxn>
                <a:cxn ang="0">
                  <a:pos x="139" y="11"/>
                </a:cxn>
                <a:cxn ang="0">
                  <a:pos x="139" y="11"/>
                </a:cxn>
                <a:cxn ang="0">
                  <a:pos x="188" y="36"/>
                </a:cxn>
                <a:cxn ang="0">
                  <a:pos x="321" y="143"/>
                </a:cxn>
                <a:cxn ang="0">
                  <a:pos x="319" y="154"/>
                </a:cxn>
                <a:cxn ang="0">
                  <a:pos x="213" y="59"/>
                </a:cxn>
              </a:cxnLst>
              <a:rect l="0" t="0" r="r" b="b"/>
              <a:pathLst>
                <a:path w="326" h="346">
                  <a:moveTo>
                    <a:pt x="72" y="78"/>
                  </a:moveTo>
                  <a:cubicBezTo>
                    <a:pt x="78" y="73"/>
                    <a:pt x="70" y="73"/>
                    <a:pt x="77" y="62"/>
                  </a:cubicBezTo>
                  <a:cubicBezTo>
                    <a:pt x="84" y="53"/>
                    <a:pt x="84" y="74"/>
                    <a:pt x="86" y="62"/>
                  </a:cubicBezTo>
                  <a:cubicBezTo>
                    <a:pt x="86" y="48"/>
                    <a:pt x="92" y="65"/>
                    <a:pt x="92" y="54"/>
                  </a:cubicBezTo>
                  <a:cubicBezTo>
                    <a:pt x="92" y="46"/>
                    <a:pt x="93" y="51"/>
                    <a:pt x="98" y="42"/>
                  </a:cubicBezTo>
                  <a:cubicBezTo>
                    <a:pt x="102" y="32"/>
                    <a:pt x="104" y="42"/>
                    <a:pt x="105" y="36"/>
                  </a:cubicBezTo>
                  <a:cubicBezTo>
                    <a:pt x="105" y="29"/>
                    <a:pt x="110" y="39"/>
                    <a:pt x="110" y="32"/>
                  </a:cubicBezTo>
                  <a:cubicBezTo>
                    <a:pt x="110" y="26"/>
                    <a:pt x="121" y="43"/>
                    <a:pt x="125" y="42"/>
                  </a:cubicBezTo>
                  <a:cubicBezTo>
                    <a:pt x="130" y="42"/>
                    <a:pt x="130" y="46"/>
                    <a:pt x="133" y="43"/>
                  </a:cubicBezTo>
                  <a:cubicBezTo>
                    <a:pt x="136" y="40"/>
                    <a:pt x="127" y="42"/>
                    <a:pt x="133" y="32"/>
                  </a:cubicBezTo>
                  <a:cubicBezTo>
                    <a:pt x="139" y="25"/>
                    <a:pt x="133" y="26"/>
                    <a:pt x="140" y="20"/>
                  </a:cubicBezTo>
                  <a:cubicBezTo>
                    <a:pt x="150" y="12"/>
                    <a:pt x="145" y="18"/>
                    <a:pt x="151" y="17"/>
                  </a:cubicBezTo>
                  <a:cubicBezTo>
                    <a:pt x="157" y="15"/>
                    <a:pt x="156" y="20"/>
                    <a:pt x="157" y="14"/>
                  </a:cubicBezTo>
                  <a:cubicBezTo>
                    <a:pt x="159" y="8"/>
                    <a:pt x="153" y="11"/>
                    <a:pt x="151" y="9"/>
                  </a:cubicBezTo>
                  <a:cubicBezTo>
                    <a:pt x="150" y="6"/>
                    <a:pt x="151" y="6"/>
                    <a:pt x="154" y="6"/>
                  </a:cubicBezTo>
                  <a:cubicBezTo>
                    <a:pt x="157" y="6"/>
                    <a:pt x="156" y="9"/>
                    <a:pt x="159" y="8"/>
                  </a:cubicBezTo>
                  <a:cubicBezTo>
                    <a:pt x="162" y="8"/>
                    <a:pt x="159" y="12"/>
                    <a:pt x="165" y="12"/>
                  </a:cubicBezTo>
                  <a:cubicBezTo>
                    <a:pt x="169" y="11"/>
                    <a:pt x="168" y="17"/>
                    <a:pt x="172" y="14"/>
                  </a:cubicBezTo>
                  <a:cubicBezTo>
                    <a:pt x="175" y="14"/>
                    <a:pt x="174" y="20"/>
                    <a:pt x="180" y="14"/>
                  </a:cubicBezTo>
                  <a:cubicBezTo>
                    <a:pt x="186" y="9"/>
                    <a:pt x="181" y="15"/>
                    <a:pt x="183" y="15"/>
                  </a:cubicBezTo>
                  <a:cubicBezTo>
                    <a:pt x="185" y="15"/>
                    <a:pt x="183" y="20"/>
                    <a:pt x="185" y="18"/>
                  </a:cubicBezTo>
                  <a:cubicBezTo>
                    <a:pt x="188" y="17"/>
                    <a:pt x="185" y="17"/>
                    <a:pt x="186" y="14"/>
                  </a:cubicBezTo>
                  <a:cubicBezTo>
                    <a:pt x="189" y="12"/>
                    <a:pt x="188" y="14"/>
                    <a:pt x="191" y="17"/>
                  </a:cubicBezTo>
                  <a:cubicBezTo>
                    <a:pt x="195" y="18"/>
                    <a:pt x="189" y="18"/>
                    <a:pt x="188" y="25"/>
                  </a:cubicBezTo>
                  <a:cubicBezTo>
                    <a:pt x="188" y="32"/>
                    <a:pt x="188" y="22"/>
                    <a:pt x="183" y="28"/>
                  </a:cubicBezTo>
                  <a:cubicBezTo>
                    <a:pt x="180" y="36"/>
                    <a:pt x="188" y="28"/>
                    <a:pt x="181" y="37"/>
                  </a:cubicBezTo>
                  <a:cubicBezTo>
                    <a:pt x="177" y="46"/>
                    <a:pt x="180" y="43"/>
                    <a:pt x="188" y="51"/>
                  </a:cubicBezTo>
                  <a:cubicBezTo>
                    <a:pt x="191" y="56"/>
                    <a:pt x="191" y="51"/>
                    <a:pt x="198" y="57"/>
                  </a:cubicBezTo>
                  <a:cubicBezTo>
                    <a:pt x="206" y="65"/>
                    <a:pt x="207" y="60"/>
                    <a:pt x="209" y="65"/>
                  </a:cubicBezTo>
                  <a:cubicBezTo>
                    <a:pt x="209" y="68"/>
                    <a:pt x="216" y="73"/>
                    <a:pt x="220" y="70"/>
                  </a:cubicBezTo>
                  <a:cubicBezTo>
                    <a:pt x="224" y="67"/>
                    <a:pt x="221" y="65"/>
                    <a:pt x="226" y="59"/>
                  </a:cubicBezTo>
                  <a:cubicBezTo>
                    <a:pt x="229" y="54"/>
                    <a:pt x="226" y="54"/>
                    <a:pt x="227" y="48"/>
                  </a:cubicBezTo>
                  <a:cubicBezTo>
                    <a:pt x="230" y="40"/>
                    <a:pt x="226" y="34"/>
                    <a:pt x="227" y="29"/>
                  </a:cubicBezTo>
                  <a:cubicBezTo>
                    <a:pt x="229" y="25"/>
                    <a:pt x="227" y="25"/>
                    <a:pt x="229" y="22"/>
                  </a:cubicBezTo>
                  <a:cubicBezTo>
                    <a:pt x="232" y="20"/>
                    <a:pt x="227" y="22"/>
                    <a:pt x="229" y="17"/>
                  </a:cubicBezTo>
                  <a:cubicBezTo>
                    <a:pt x="232" y="11"/>
                    <a:pt x="232" y="9"/>
                    <a:pt x="232" y="6"/>
                  </a:cubicBezTo>
                  <a:cubicBezTo>
                    <a:pt x="233" y="1"/>
                    <a:pt x="236" y="0"/>
                    <a:pt x="238" y="5"/>
                  </a:cubicBezTo>
                  <a:cubicBezTo>
                    <a:pt x="238" y="9"/>
                    <a:pt x="238" y="12"/>
                    <a:pt x="239" y="14"/>
                  </a:cubicBezTo>
                  <a:cubicBezTo>
                    <a:pt x="242" y="15"/>
                    <a:pt x="239" y="15"/>
                    <a:pt x="241" y="18"/>
                  </a:cubicBezTo>
                  <a:cubicBezTo>
                    <a:pt x="244" y="23"/>
                    <a:pt x="244" y="26"/>
                    <a:pt x="244" y="31"/>
                  </a:cubicBezTo>
                  <a:cubicBezTo>
                    <a:pt x="244" y="36"/>
                    <a:pt x="247" y="42"/>
                    <a:pt x="248" y="37"/>
                  </a:cubicBezTo>
                  <a:cubicBezTo>
                    <a:pt x="251" y="32"/>
                    <a:pt x="250" y="39"/>
                    <a:pt x="256" y="42"/>
                  </a:cubicBezTo>
                  <a:cubicBezTo>
                    <a:pt x="261" y="45"/>
                    <a:pt x="256" y="56"/>
                    <a:pt x="261" y="62"/>
                  </a:cubicBezTo>
                  <a:cubicBezTo>
                    <a:pt x="265" y="67"/>
                    <a:pt x="262" y="74"/>
                    <a:pt x="264" y="79"/>
                  </a:cubicBezTo>
                  <a:cubicBezTo>
                    <a:pt x="267" y="82"/>
                    <a:pt x="265" y="85"/>
                    <a:pt x="271" y="87"/>
                  </a:cubicBezTo>
                  <a:cubicBezTo>
                    <a:pt x="277" y="88"/>
                    <a:pt x="273" y="92"/>
                    <a:pt x="280" y="93"/>
                  </a:cubicBezTo>
                  <a:cubicBezTo>
                    <a:pt x="288" y="96"/>
                    <a:pt x="288" y="99"/>
                    <a:pt x="285" y="99"/>
                  </a:cubicBezTo>
                  <a:cubicBezTo>
                    <a:pt x="282" y="99"/>
                    <a:pt x="290" y="105"/>
                    <a:pt x="291" y="109"/>
                  </a:cubicBezTo>
                  <a:cubicBezTo>
                    <a:pt x="293" y="112"/>
                    <a:pt x="290" y="113"/>
                    <a:pt x="293" y="118"/>
                  </a:cubicBezTo>
                  <a:cubicBezTo>
                    <a:pt x="296" y="123"/>
                    <a:pt x="293" y="113"/>
                    <a:pt x="296" y="118"/>
                  </a:cubicBezTo>
                  <a:cubicBezTo>
                    <a:pt x="300" y="121"/>
                    <a:pt x="299" y="115"/>
                    <a:pt x="300" y="118"/>
                  </a:cubicBezTo>
                  <a:cubicBezTo>
                    <a:pt x="303" y="121"/>
                    <a:pt x="299" y="126"/>
                    <a:pt x="303" y="132"/>
                  </a:cubicBezTo>
                  <a:cubicBezTo>
                    <a:pt x="308" y="137"/>
                    <a:pt x="306" y="132"/>
                    <a:pt x="309" y="138"/>
                  </a:cubicBezTo>
                  <a:cubicBezTo>
                    <a:pt x="312" y="143"/>
                    <a:pt x="316" y="143"/>
                    <a:pt x="317" y="149"/>
                  </a:cubicBezTo>
                  <a:cubicBezTo>
                    <a:pt x="319" y="155"/>
                    <a:pt x="320" y="151"/>
                    <a:pt x="320" y="157"/>
                  </a:cubicBezTo>
                  <a:cubicBezTo>
                    <a:pt x="319" y="163"/>
                    <a:pt x="321" y="163"/>
                    <a:pt x="320" y="168"/>
                  </a:cubicBezTo>
                  <a:cubicBezTo>
                    <a:pt x="319" y="169"/>
                    <a:pt x="326" y="180"/>
                    <a:pt x="323" y="186"/>
                  </a:cubicBezTo>
                  <a:cubicBezTo>
                    <a:pt x="320" y="191"/>
                    <a:pt x="323" y="196"/>
                    <a:pt x="319" y="202"/>
                  </a:cubicBezTo>
                  <a:cubicBezTo>
                    <a:pt x="317" y="207"/>
                    <a:pt x="320" y="210"/>
                    <a:pt x="317" y="216"/>
                  </a:cubicBezTo>
                  <a:cubicBezTo>
                    <a:pt x="314" y="222"/>
                    <a:pt x="319" y="221"/>
                    <a:pt x="311" y="228"/>
                  </a:cubicBezTo>
                  <a:cubicBezTo>
                    <a:pt x="302" y="236"/>
                    <a:pt x="303" y="250"/>
                    <a:pt x="300" y="252"/>
                  </a:cubicBezTo>
                  <a:cubicBezTo>
                    <a:pt x="297" y="253"/>
                    <a:pt x="296" y="261"/>
                    <a:pt x="296" y="264"/>
                  </a:cubicBezTo>
                  <a:cubicBezTo>
                    <a:pt x="296" y="269"/>
                    <a:pt x="293" y="272"/>
                    <a:pt x="294" y="273"/>
                  </a:cubicBezTo>
                  <a:cubicBezTo>
                    <a:pt x="296" y="275"/>
                    <a:pt x="294" y="281"/>
                    <a:pt x="286" y="281"/>
                  </a:cubicBezTo>
                  <a:cubicBezTo>
                    <a:pt x="279" y="280"/>
                    <a:pt x="271" y="291"/>
                    <a:pt x="268" y="291"/>
                  </a:cubicBezTo>
                  <a:cubicBezTo>
                    <a:pt x="265" y="292"/>
                    <a:pt x="268" y="300"/>
                    <a:pt x="265" y="295"/>
                  </a:cubicBezTo>
                  <a:cubicBezTo>
                    <a:pt x="261" y="289"/>
                    <a:pt x="259" y="291"/>
                    <a:pt x="258" y="287"/>
                  </a:cubicBezTo>
                  <a:cubicBezTo>
                    <a:pt x="258" y="284"/>
                    <a:pt x="258" y="291"/>
                    <a:pt x="255" y="289"/>
                  </a:cubicBezTo>
                  <a:cubicBezTo>
                    <a:pt x="251" y="286"/>
                    <a:pt x="259" y="286"/>
                    <a:pt x="256" y="283"/>
                  </a:cubicBezTo>
                  <a:cubicBezTo>
                    <a:pt x="251" y="280"/>
                    <a:pt x="255" y="284"/>
                    <a:pt x="250" y="287"/>
                  </a:cubicBezTo>
                  <a:cubicBezTo>
                    <a:pt x="244" y="289"/>
                    <a:pt x="247" y="294"/>
                    <a:pt x="239" y="291"/>
                  </a:cubicBezTo>
                  <a:cubicBezTo>
                    <a:pt x="232" y="286"/>
                    <a:pt x="230" y="286"/>
                    <a:pt x="229" y="287"/>
                  </a:cubicBezTo>
                  <a:cubicBezTo>
                    <a:pt x="227" y="289"/>
                    <a:pt x="226" y="284"/>
                    <a:pt x="223" y="283"/>
                  </a:cubicBezTo>
                  <a:cubicBezTo>
                    <a:pt x="218" y="283"/>
                    <a:pt x="212" y="273"/>
                    <a:pt x="213" y="270"/>
                  </a:cubicBezTo>
                  <a:cubicBezTo>
                    <a:pt x="215" y="267"/>
                    <a:pt x="212" y="259"/>
                    <a:pt x="207" y="258"/>
                  </a:cubicBezTo>
                  <a:cubicBezTo>
                    <a:pt x="204" y="256"/>
                    <a:pt x="203" y="259"/>
                    <a:pt x="201" y="258"/>
                  </a:cubicBezTo>
                  <a:cubicBezTo>
                    <a:pt x="200" y="255"/>
                    <a:pt x="206" y="252"/>
                    <a:pt x="203" y="245"/>
                  </a:cubicBezTo>
                  <a:cubicBezTo>
                    <a:pt x="198" y="239"/>
                    <a:pt x="201" y="252"/>
                    <a:pt x="195" y="253"/>
                  </a:cubicBezTo>
                  <a:cubicBezTo>
                    <a:pt x="189" y="253"/>
                    <a:pt x="191" y="249"/>
                    <a:pt x="194" y="249"/>
                  </a:cubicBezTo>
                  <a:cubicBezTo>
                    <a:pt x="197" y="250"/>
                    <a:pt x="197" y="247"/>
                    <a:pt x="195" y="244"/>
                  </a:cubicBezTo>
                  <a:cubicBezTo>
                    <a:pt x="195" y="241"/>
                    <a:pt x="201" y="231"/>
                    <a:pt x="200" y="228"/>
                  </a:cubicBezTo>
                  <a:cubicBezTo>
                    <a:pt x="198" y="225"/>
                    <a:pt x="198" y="224"/>
                    <a:pt x="198" y="227"/>
                  </a:cubicBezTo>
                  <a:cubicBezTo>
                    <a:pt x="198" y="230"/>
                    <a:pt x="194" y="230"/>
                    <a:pt x="194" y="235"/>
                  </a:cubicBezTo>
                  <a:cubicBezTo>
                    <a:pt x="192" y="239"/>
                    <a:pt x="194" y="233"/>
                    <a:pt x="186" y="242"/>
                  </a:cubicBezTo>
                  <a:cubicBezTo>
                    <a:pt x="178" y="252"/>
                    <a:pt x="188" y="252"/>
                    <a:pt x="180" y="249"/>
                  </a:cubicBezTo>
                  <a:cubicBezTo>
                    <a:pt x="175" y="245"/>
                    <a:pt x="178" y="235"/>
                    <a:pt x="172" y="231"/>
                  </a:cubicBezTo>
                  <a:cubicBezTo>
                    <a:pt x="165" y="227"/>
                    <a:pt x="174" y="227"/>
                    <a:pt x="168" y="222"/>
                  </a:cubicBezTo>
                  <a:cubicBezTo>
                    <a:pt x="163" y="218"/>
                    <a:pt x="163" y="222"/>
                    <a:pt x="151" y="216"/>
                  </a:cubicBezTo>
                  <a:cubicBezTo>
                    <a:pt x="139" y="210"/>
                    <a:pt x="150" y="216"/>
                    <a:pt x="136" y="213"/>
                  </a:cubicBezTo>
                  <a:cubicBezTo>
                    <a:pt x="128" y="213"/>
                    <a:pt x="122" y="222"/>
                    <a:pt x="107" y="222"/>
                  </a:cubicBezTo>
                  <a:cubicBezTo>
                    <a:pt x="98" y="221"/>
                    <a:pt x="99" y="228"/>
                    <a:pt x="93" y="228"/>
                  </a:cubicBezTo>
                  <a:cubicBezTo>
                    <a:pt x="87" y="228"/>
                    <a:pt x="90" y="242"/>
                    <a:pt x="81" y="239"/>
                  </a:cubicBezTo>
                  <a:cubicBezTo>
                    <a:pt x="73" y="236"/>
                    <a:pt x="78" y="242"/>
                    <a:pt x="70" y="238"/>
                  </a:cubicBezTo>
                  <a:cubicBezTo>
                    <a:pt x="66" y="236"/>
                    <a:pt x="66" y="239"/>
                    <a:pt x="58" y="239"/>
                  </a:cubicBezTo>
                  <a:cubicBezTo>
                    <a:pt x="52" y="239"/>
                    <a:pt x="55" y="244"/>
                    <a:pt x="51" y="245"/>
                  </a:cubicBezTo>
                  <a:cubicBezTo>
                    <a:pt x="45" y="245"/>
                    <a:pt x="45" y="253"/>
                    <a:pt x="34" y="252"/>
                  </a:cubicBezTo>
                  <a:cubicBezTo>
                    <a:pt x="23" y="250"/>
                    <a:pt x="23" y="242"/>
                    <a:pt x="19" y="244"/>
                  </a:cubicBezTo>
                  <a:cubicBezTo>
                    <a:pt x="16" y="244"/>
                    <a:pt x="16" y="235"/>
                    <a:pt x="17" y="235"/>
                  </a:cubicBezTo>
                  <a:cubicBezTo>
                    <a:pt x="20" y="236"/>
                    <a:pt x="23" y="233"/>
                    <a:pt x="22" y="228"/>
                  </a:cubicBezTo>
                  <a:cubicBezTo>
                    <a:pt x="22" y="222"/>
                    <a:pt x="26" y="225"/>
                    <a:pt x="20" y="210"/>
                  </a:cubicBezTo>
                  <a:cubicBezTo>
                    <a:pt x="14" y="194"/>
                    <a:pt x="19" y="194"/>
                    <a:pt x="16" y="186"/>
                  </a:cubicBezTo>
                  <a:cubicBezTo>
                    <a:pt x="11" y="179"/>
                    <a:pt x="10" y="179"/>
                    <a:pt x="10" y="174"/>
                  </a:cubicBezTo>
                  <a:cubicBezTo>
                    <a:pt x="11" y="168"/>
                    <a:pt x="3" y="163"/>
                    <a:pt x="3" y="158"/>
                  </a:cubicBezTo>
                  <a:cubicBezTo>
                    <a:pt x="3" y="152"/>
                    <a:pt x="7" y="163"/>
                    <a:pt x="8" y="162"/>
                  </a:cubicBezTo>
                  <a:cubicBezTo>
                    <a:pt x="8" y="158"/>
                    <a:pt x="3" y="154"/>
                    <a:pt x="5" y="151"/>
                  </a:cubicBezTo>
                  <a:cubicBezTo>
                    <a:pt x="7" y="149"/>
                    <a:pt x="11" y="165"/>
                    <a:pt x="11" y="157"/>
                  </a:cubicBezTo>
                  <a:cubicBezTo>
                    <a:pt x="11" y="149"/>
                    <a:pt x="0" y="141"/>
                    <a:pt x="5" y="132"/>
                  </a:cubicBezTo>
                  <a:cubicBezTo>
                    <a:pt x="11" y="123"/>
                    <a:pt x="3" y="124"/>
                    <a:pt x="8" y="116"/>
                  </a:cubicBezTo>
                  <a:cubicBezTo>
                    <a:pt x="13" y="109"/>
                    <a:pt x="10" y="126"/>
                    <a:pt x="13" y="116"/>
                  </a:cubicBezTo>
                  <a:cubicBezTo>
                    <a:pt x="16" y="109"/>
                    <a:pt x="17" y="115"/>
                    <a:pt x="25" y="105"/>
                  </a:cubicBezTo>
                  <a:cubicBezTo>
                    <a:pt x="32" y="96"/>
                    <a:pt x="32" y="104"/>
                    <a:pt x="38" y="101"/>
                  </a:cubicBezTo>
                  <a:cubicBezTo>
                    <a:pt x="45" y="98"/>
                    <a:pt x="48" y="98"/>
                    <a:pt x="49" y="95"/>
                  </a:cubicBezTo>
                  <a:cubicBezTo>
                    <a:pt x="51" y="92"/>
                    <a:pt x="55" y="98"/>
                    <a:pt x="63" y="92"/>
                  </a:cubicBezTo>
                  <a:cubicBezTo>
                    <a:pt x="70" y="87"/>
                    <a:pt x="67" y="82"/>
                    <a:pt x="72" y="78"/>
                  </a:cubicBezTo>
                  <a:close/>
                  <a:moveTo>
                    <a:pt x="255" y="323"/>
                  </a:moveTo>
                  <a:cubicBezTo>
                    <a:pt x="256" y="326"/>
                    <a:pt x="256" y="325"/>
                    <a:pt x="256" y="328"/>
                  </a:cubicBezTo>
                  <a:cubicBezTo>
                    <a:pt x="256" y="331"/>
                    <a:pt x="258" y="337"/>
                    <a:pt x="259" y="339"/>
                  </a:cubicBezTo>
                  <a:cubicBezTo>
                    <a:pt x="262" y="340"/>
                    <a:pt x="262" y="345"/>
                    <a:pt x="264" y="345"/>
                  </a:cubicBezTo>
                  <a:cubicBezTo>
                    <a:pt x="265" y="343"/>
                    <a:pt x="267" y="345"/>
                    <a:pt x="270" y="345"/>
                  </a:cubicBezTo>
                  <a:cubicBezTo>
                    <a:pt x="271" y="346"/>
                    <a:pt x="270" y="343"/>
                    <a:pt x="273" y="342"/>
                  </a:cubicBezTo>
                  <a:cubicBezTo>
                    <a:pt x="274" y="340"/>
                    <a:pt x="274" y="337"/>
                    <a:pt x="274" y="339"/>
                  </a:cubicBezTo>
                  <a:cubicBezTo>
                    <a:pt x="276" y="340"/>
                    <a:pt x="274" y="336"/>
                    <a:pt x="276" y="337"/>
                  </a:cubicBezTo>
                  <a:cubicBezTo>
                    <a:pt x="277" y="337"/>
                    <a:pt x="277" y="339"/>
                    <a:pt x="277" y="339"/>
                  </a:cubicBezTo>
                  <a:cubicBezTo>
                    <a:pt x="276" y="339"/>
                    <a:pt x="276" y="340"/>
                    <a:pt x="279" y="340"/>
                  </a:cubicBezTo>
                  <a:cubicBezTo>
                    <a:pt x="280" y="342"/>
                    <a:pt x="277" y="334"/>
                    <a:pt x="279" y="333"/>
                  </a:cubicBezTo>
                  <a:cubicBezTo>
                    <a:pt x="280" y="333"/>
                    <a:pt x="277" y="329"/>
                    <a:pt x="279" y="328"/>
                  </a:cubicBezTo>
                  <a:cubicBezTo>
                    <a:pt x="282" y="326"/>
                    <a:pt x="280" y="331"/>
                    <a:pt x="282" y="329"/>
                  </a:cubicBezTo>
                  <a:cubicBezTo>
                    <a:pt x="283" y="328"/>
                    <a:pt x="280" y="328"/>
                    <a:pt x="282" y="322"/>
                  </a:cubicBezTo>
                  <a:cubicBezTo>
                    <a:pt x="282" y="317"/>
                    <a:pt x="280" y="312"/>
                    <a:pt x="279" y="314"/>
                  </a:cubicBezTo>
                  <a:cubicBezTo>
                    <a:pt x="277" y="315"/>
                    <a:pt x="277" y="312"/>
                    <a:pt x="276" y="315"/>
                  </a:cubicBezTo>
                  <a:cubicBezTo>
                    <a:pt x="274" y="317"/>
                    <a:pt x="276" y="314"/>
                    <a:pt x="270" y="317"/>
                  </a:cubicBezTo>
                  <a:cubicBezTo>
                    <a:pt x="262" y="320"/>
                    <a:pt x="264" y="314"/>
                    <a:pt x="258" y="314"/>
                  </a:cubicBezTo>
                  <a:cubicBezTo>
                    <a:pt x="253" y="314"/>
                    <a:pt x="253" y="309"/>
                    <a:pt x="251" y="315"/>
                  </a:cubicBezTo>
                  <a:cubicBezTo>
                    <a:pt x="251" y="317"/>
                    <a:pt x="253" y="318"/>
                    <a:pt x="255" y="323"/>
                  </a:cubicBezTo>
                  <a:close/>
                  <a:moveTo>
                    <a:pt x="247" y="300"/>
                  </a:moveTo>
                  <a:cubicBezTo>
                    <a:pt x="248" y="298"/>
                    <a:pt x="250" y="305"/>
                    <a:pt x="247" y="306"/>
                  </a:cubicBezTo>
                  <a:cubicBezTo>
                    <a:pt x="245" y="306"/>
                    <a:pt x="245" y="301"/>
                    <a:pt x="247" y="300"/>
                  </a:cubicBezTo>
                  <a:close/>
                  <a:moveTo>
                    <a:pt x="277" y="305"/>
                  </a:moveTo>
                  <a:cubicBezTo>
                    <a:pt x="279" y="305"/>
                    <a:pt x="279" y="305"/>
                    <a:pt x="279" y="306"/>
                  </a:cubicBezTo>
                  <a:cubicBezTo>
                    <a:pt x="279" y="308"/>
                    <a:pt x="282" y="308"/>
                    <a:pt x="282" y="306"/>
                  </a:cubicBezTo>
                  <a:cubicBezTo>
                    <a:pt x="280" y="305"/>
                    <a:pt x="283" y="305"/>
                    <a:pt x="280" y="305"/>
                  </a:cubicBezTo>
                  <a:cubicBezTo>
                    <a:pt x="279" y="303"/>
                    <a:pt x="279" y="300"/>
                    <a:pt x="277" y="303"/>
                  </a:cubicBezTo>
                  <a:cubicBezTo>
                    <a:pt x="277" y="303"/>
                    <a:pt x="276" y="303"/>
                    <a:pt x="277" y="305"/>
                  </a:cubicBezTo>
                  <a:close/>
                  <a:moveTo>
                    <a:pt x="279" y="309"/>
                  </a:moveTo>
                  <a:cubicBezTo>
                    <a:pt x="279" y="308"/>
                    <a:pt x="283" y="308"/>
                    <a:pt x="282" y="309"/>
                  </a:cubicBezTo>
                  <a:cubicBezTo>
                    <a:pt x="282" y="311"/>
                    <a:pt x="279" y="309"/>
                    <a:pt x="279" y="309"/>
                  </a:cubicBezTo>
                  <a:close/>
                  <a:moveTo>
                    <a:pt x="197" y="261"/>
                  </a:moveTo>
                  <a:cubicBezTo>
                    <a:pt x="198" y="259"/>
                    <a:pt x="201" y="261"/>
                    <a:pt x="200" y="259"/>
                  </a:cubicBezTo>
                  <a:cubicBezTo>
                    <a:pt x="200" y="258"/>
                    <a:pt x="198" y="259"/>
                    <a:pt x="197" y="256"/>
                  </a:cubicBezTo>
                  <a:cubicBezTo>
                    <a:pt x="195" y="255"/>
                    <a:pt x="188" y="258"/>
                    <a:pt x="188" y="261"/>
                  </a:cubicBezTo>
                  <a:cubicBezTo>
                    <a:pt x="189" y="263"/>
                    <a:pt x="195" y="261"/>
                    <a:pt x="197" y="261"/>
                  </a:cubicBezTo>
                  <a:close/>
                  <a:moveTo>
                    <a:pt x="148" y="8"/>
                  </a:moveTo>
                  <a:cubicBezTo>
                    <a:pt x="145" y="3"/>
                    <a:pt x="145" y="11"/>
                    <a:pt x="140" y="8"/>
                  </a:cubicBezTo>
                  <a:cubicBezTo>
                    <a:pt x="137" y="6"/>
                    <a:pt x="140" y="11"/>
                    <a:pt x="143" y="14"/>
                  </a:cubicBezTo>
                  <a:cubicBezTo>
                    <a:pt x="145" y="14"/>
                    <a:pt x="150" y="11"/>
                    <a:pt x="148" y="8"/>
                  </a:cubicBezTo>
                  <a:close/>
                  <a:moveTo>
                    <a:pt x="139" y="11"/>
                  </a:moveTo>
                  <a:cubicBezTo>
                    <a:pt x="137" y="8"/>
                    <a:pt x="137" y="8"/>
                    <a:pt x="137" y="11"/>
                  </a:cubicBezTo>
                  <a:cubicBezTo>
                    <a:pt x="137" y="12"/>
                    <a:pt x="136" y="12"/>
                    <a:pt x="139" y="14"/>
                  </a:cubicBezTo>
                  <a:cubicBezTo>
                    <a:pt x="140" y="14"/>
                    <a:pt x="140" y="12"/>
                    <a:pt x="139" y="11"/>
                  </a:cubicBezTo>
                  <a:close/>
                  <a:moveTo>
                    <a:pt x="188" y="36"/>
                  </a:moveTo>
                  <a:cubicBezTo>
                    <a:pt x="186" y="32"/>
                    <a:pt x="191" y="32"/>
                    <a:pt x="191" y="34"/>
                  </a:cubicBezTo>
                  <a:cubicBezTo>
                    <a:pt x="189" y="37"/>
                    <a:pt x="188" y="39"/>
                    <a:pt x="188" y="36"/>
                  </a:cubicBezTo>
                  <a:close/>
                  <a:moveTo>
                    <a:pt x="320" y="151"/>
                  </a:moveTo>
                  <a:cubicBezTo>
                    <a:pt x="320" y="149"/>
                    <a:pt x="321" y="148"/>
                    <a:pt x="321" y="146"/>
                  </a:cubicBezTo>
                  <a:cubicBezTo>
                    <a:pt x="321" y="144"/>
                    <a:pt x="321" y="144"/>
                    <a:pt x="321" y="143"/>
                  </a:cubicBezTo>
                  <a:cubicBezTo>
                    <a:pt x="321" y="141"/>
                    <a:pt x="320" y="143"/>
                    <a:pt x="320" y="144"/>
                  </a:cubicBezTo>
                  <a:cubicBezTo>
                    <a:pt x="321" y="146"/>
                    <a:pt x="319" y="148"/>
                    <a:pt x="319" y="148"/>
                  </a:cubicBezTo>
                  <a:cubicBezTo>
                    <a:pt x="320" y="149"/>
                    <a:pt x="317" y="152"/>
                    <a:pt x="319" y="154"/>
                  </a:cubicBezTo>
                  <a:cubicBezTo>
                    <a:pt x="320" y="154"/>
                    <a:pt x="320" y="152"/>
                    <a:pt x="320" y="151"/>
                  </a:cubicBezTo>
                  <a:close/>
                  <a:moveTo>
                    <a:pt x="210" y="60"/>
                  </a:moveTo>
                  <a:cubicBezTo>
                    <a:pt x="212" y="60"/>
                    <a:pt x="215" y="60"/>
                    <a:pt x="213" y="59"/>
                  </a:cubicBezTo>
                  <a:cubicBezTo>
                    <a:pt x="212" y="57"/>
                    <a:pt x="207" y="60"/>
                    <a:pt x="209" y="62"/>
                  </a:cubicBezTo>
                  <a:cubicBezTo>
                    <a:pt x="209" y="62"/>
                    <a:pt x="210" y="62"/>
                    <a:pt x="210" y="60"/>
                  </a:cubicBezTo>
                  <a:close/>
                </a:path>
              </a:pathLst>
            </a:custGeom>
            <a:grpFill/>
            <a:ln w="6350" cmpd="sng">
              <a:solidFill>
                <a:schemeClr val="bg1"/>
              </a:solidFill>
              <a:round/>
              <a:headEnd/>
              <a:tailEnd/>
            </a:ln>
          </p:spPr>
          <p:txBody>
            <a:bodyPr/>
            <a:lstStyle/>
            <a:p>
              <a:endParaRPr lang="en-GB"/>
            </a:p>
          </p:txBody>
        </p:sp>
        <p:sp>
          <p:nvSpPr>
            <p:cNvPr id="288" name="Freeform 273">
              <a:extLst>
                <a:ext uri="{FF2B5EF4-FFF2-40B4-BE49-F238E27FC236}">
                  <a16:creationId xmlns:a16="http://schemas.microsoft.com/office/drawing/2014/main" id="{5536992F-CC29-8BE7-80F7-8E93DFB8BCB0}"/>
                </a:ext>
              </a:extLst>
            </p:cNvPr>
            <p:cNvSpPr>
              <a:spLocks noGrp="1" noRot="1" noMove="1" noResize="1" noEditPoints="1" noAdjustHandles="1" noChangeArrowheads="1" noChangeShapeType="1"/>
            </p:cNvSpPr>
            <p:nvPr/>
          </p:nvSpPr>
          <p:spPr bwMode="auto">
            <a:xfrm>
              <a:off x="4522266" y="4102755"/>
              <a:ext cx="17675" cy="9640"/>
            </a:xfrm>
            <a:custGeom>
              <a:avLst/>
              <a:gdLst/>
              <a:ahLst/>
              <a:cxnLst>
                <a:cxn ang="0">
                  <a:pos x="3" y="3"/>
                </a:cxn>
                <a:cxn ang="0">
                  <a:pos x="0" y="0"/>
                </a:cxn>
                <a:cxn ang="0">
                  <a:pos x="3" y="1"/>
                </a:cxn>
                <a:cxn ang="0">
                  <a:pos x="4" y="1"/>
                </a:cxn>
                <a:cxn ang="0">
                  <a:pos x="3" y="3"/>
                </a:cxn>
              </a:cxnLst>
              <a:rect l="0" t="0" r="r" b="b"/>
              <a:pathLst>
                <a:path w="6" h="3">
                  <a:moveTo>
                    <a:pt x="3" y="3"/>
                  </a:moveTo>
                  <a:cubicBezTo>
                    <a:pt x="0" y="1"/>
                    <a:pt x="0" y="1"/>
                    <a:pt x="0" y="0"/>
                  </a:cubicBezTo>
                  <a:cubicBezTo>
                    <a:pt x="1" y="0"/>
                    <a:pt x="1" y="1"/>
                    <a:pt x="3" y="1"/>
                  </a:cubicBezTo>
                  <a:cubicBezTo>
                    <a:pt x="3" y="1"/>
                    <a:pt x="6" y="1"/>
                    <a:pt x="4" y="1"/>
                  </a:cubicBezTo>
                  <a:cubicBezTo>
                    <a:pt x="3" y="3"/>
                    <a:pt x="3" y="3"/>
                    <a:pt x="3" y="3"/>
                  </a:cubicBezTo>
                </a:path>
              </a:pathLst>
            </a:custGeom>
            <a:grpFill/>
            <a:ln w="6350" cmpd="sng">
              <a:solidFill>
                <a:schemeClr val="bg1"/>
              </a:solidFill>
              <a:round/>
              <a:headEnd/>
              <a:tailEnd/>
            </a:ln>
          </p:spPr>
          <p:txBody>
            <a:bodyPr/>
            <a:lstStyle/>
            <a:p>
              <a:endParaRPr lang="en-GB"/>
            </a:p>
          </p:txBody>
        </p:sp>
        <p:sp>
          <p:nvSpPr>
            <p:cNvPr id="289" name="Freeform 274">
              <a:extLst>
                <a:ext uri="{FF2B5EF4-FFF2-40B4-BE49-F238E27FC236}">
                  <a16:creationId xmlns:a16="http://schemas.microsoft.com/office/drawing/2014/main" id="{0C52ABBB-5735-1373-7D94-9DEEDB20104B}"/>
                </a:ext>
              </a:extLst>
            </p:cNvPr>
            <p:cNvSpPr>
              <a:spLocks noGrp="1" noRot="1" noMove="1" noResize="1" noEditPoints="1" noAdjustHandles="1" noChangeArrowheads="1" noChangeShapeType="1"/>
            </p:cNvSpPr>
            <p:nvPr/>
          </p:nvSpPr>
          <p:spPr bwMode="auto">
            <a:xfrm>
              <a:off x="6014965" y="5478134"/>
              <a:ext cx="12854" cy="20888"/>
            </a:xfrm>
            <a:custGeom>
              <a:avLst/>
              <a:gdLst/>
              <a:ahLst/>
              <a:cxnLst>
                <a:cxn ang="0">
                  <a:pos x="2" y="2"/>
                </a:cxn>
                <a:cxn ang="0">
                  <a:pos x="2" y="7"/>
                </a:cxn>
                <a:cxn ang="0">
                  <a:pos x="2" y="2"/>
                </a:cxn>
              </a:cxnLst>
              <a:rect l="0" t="0" r="r" b="b"/>
              <a:pathLst>
                <a:path w="4" h="7">
                  <a:moveTo>
                    <a:pt x="2" y="2"/>
                  </a:moveTo>
                  <a:cubicBezTo>
                    <a:pt x="2" y="0"/>
                    <a:pt x="4" y="7"/>
                    <a:pt x="2" y="7"/>
                  </a:cubicBezTo>
                  <a:cubicBezTo>
                    <a:pt x="0" y="7"/>
                    <a:pt x="0" y="2"/>
                    <a:pt x="2" y="2"/>
                  </a:cubicBezTo>
                </a:path>
              </a:pathLst>
            </a:custGeom>
            <a:grpFill/>
            <a:ln w="6350" cmpd="sng">
              <a:solidFill>
                <a:schemeClr val="bg1"/>
              </a:solidFill>
              <a:round/>
              <a:headEnd/>
              <a:tailEnd/>
            </a:ln>
          </p:spPr>
          <p:txBody>
            <a:bodyPr/>
            <a:lstStyle/>
            <a:p>
              <a:endParaRPr lang="en-GB"/>
            </a:p>
          </p:txBody>
        </p:sp>
        <p:sp>
          <p:nvSpPr>
            <p:cNvPr id="290" name="Freeform 275">
              <a:extLst>
                <a:ext uri="{FF2B5EF4-FFF2-40B4-BE49-F238E27FC236}">
                  <a16:creationId xmlns:a16="http://schemas.microsoft.com/office/drawing/2014/main" id="{B35FCFDB-6246-F313-2695-E5B101CC5250}"/>
                </a:ext>
              </a:extLst>
            </p:cNvPr>
            <p:cNvSpPr>
              <a:spLocks noGrp="1" noRot="1" noMove="1" noResize="1" noEditPoints="1" noAdjustHandles="1" noChangeArrowheads="1" noChangeShapeType="1"/>
            </p:cNvSpPr>
            <p:nvPr/>
          </p:nvSpPr>
          <p:spPr bwMode="auto">
            <a:xfrm>
              <a:off x="6058349" y="5518304"/>
              <a:ext cx="9641" cy="16068"/>
            </a:xfrm>
            <a:custGeom>
              <a:avLst/>
              <a:gdLst/>
              <a:ahLst/>
              <a:cxnLst>
                <a:cxn ang="0">
                  <a:pos x="2" y="3"/>
                </a:cxn>
                <a:cxn ang="0">
                  <a:pos x="2" y="2"/>
                </a:cxn>
                <a:cxn ang="0">
                  <a:pos x="2" y="3"/>
                </a:cxn>
              </a:cxnLst>
              <a:rect l="0" t="0" r="r" b="b"/>
              <a:pathLst>
                <a:path w="3" h="5">
                  <a:moveTo>
                    <a:pt x="2" y="3"/>
                  </a:moveTo>
                  <a:cubicBezTo>
                    <a:pt x="0" y="2"/>
                    <a:pt x="0" y="0"/>
                    <a:pt x="2" y="2"/>
                  </a:cubicBezTo>
                  <a:cubicBezTo>
                    <a:pt x="3" y="2"/>
                    <a:pt x="3" y="5"/>
                    <a:pt x="2" y="3"/>
                  </a:cubicBezTo>
                </a:path>
              </a:pathLst>
            </a:custGeom>
            <a:grpFill/>
            <a:ln w="6350" cmpd="sng">
              <a:solidFill>
                <a:schemeClr val="bg1"/>
              </a:solidFill>
              <a:round/>
              <a:headEnd/>
              <a:tailEnd/>
            </a:ln>
          </p:spPr>
          <p:txBody>
            <a:bodyPr/>
            <a:lstStyle/>
            <a:p>
              <a:endParaRPr lang="en-GB"/>
            </a:p>
          </p:txBody>
        </p:sp>
        <p:sp>
          <p:nvSpPr>
            <p:cNvPr id="291" name="Freeform 276">
              <a:extLst>
                <a:ext uri="{FF2B5EF4-FFF2-40B4-BE49-F238E27FC236}">
                  <a16:creationId xmlns:a16="http://schemas.microsoft.com/office/drawing/2014/main" id="{0686C59C-0FD9-A5BA-02B9-E88D06C5A06A}"/>
                </a:ext>
              </a:extLst>
            </p:cNvPr>
            <p:cNvSpPr>
              <a:spLocks noGrp="1" noRot="1" noMove="1" noResize="1" noEditPoints="1" noAdjustHandles="1" noChangeArrowheads="1" noChangeShapeType="1"/>
            </p:cNvSpPr>
            <p:nvPr/>
          </p:nvSpPr>
          <p:spPr bwMode="auto">
            <a:xfrm>
              <a:off x="6039068" y="5502236"/>
              <a:ext cx="9641" cy="9640"/>
            </a:xfrm>
            <a:custGeom>
              <a:avLst/>
              <a:gdLst/>
              <a:ahLst/>
              <a:cxnLst>
                <a:cxn ang="0">
                  <a:pos x="2" y="0"/>
                </a:cxn>
                <a:cxn ang="0">
                  <a:pos x="3" y="3"/>
                </a:cxn>
                <a:cxn ang="0">
                  <a:pos x="2" y="0"/>
                </a:cxn>
              </a:cxnLst>
              <a:rect l="0" t="0" r="r" b="b"/>
              <a:pathLst>
                <a:path w="3" h="3">
                  <a:moveTo>
                    <a:pt x="2" y="0"/>
                  </a:moveTo>
                  <a:cubicBezTo>
                    <a:pt x="0" y="2"/>
                    <a:pt x="3" y="3"/>
                    <a:pt x="3" y="3"/>
                  </a:cubicBezTo>
                  <a:cubicBezTo>
                    <a:pt x="3" y="2"/>
                    <a:pt x="3" y="0"/>
                    <a:pt x="2" y="0"/>
                  </a:cubicBezTo>
                </a:path>
              </a:pathLst>
            </a:custGeom>
            <a:grpFill/>
            <a:ln w="6350" cmpd="sng">
              <a:solidFill>
                <a:schemeClr val="bg1"/>
              </a:solidFill>
              <a:round/>
              <a:headEnd/>
              <a:tailEnd/>
            </a:ln>
          </p:spPr>
          <p:txBody>
            <a:bodyPr/>
            <a:lstStyle/>
            <a:p>
              <a:endParaRPr lang="en-GB"/>
            </a:p>
          </p:txBody>
        </p:sp>
        <p:sp>
          <p:nvSpPr>
            <p:cNvPr id="292" name="Freeform 277">
              <a:extLst>
                <a:ext uri="{FF2B5EF4-FFF2-40B4-BE49-F238E27FC236}">
                  <a16:creationId xmlns:a16="http://schemas.microsoft.com/office/drawing/2014/main" id="{DD1A41ED-4398-AEFA-B51F-DB3C5F02F23C}"/>
                </a:ext>
              </a:extLst>
            </p:cNvPr>
            <p:cNvSpPr>
              <a:spLocks noGrp="1" noRot="1" noMove="1" noResize="1" noEditPoints="1" noAdjustHandles="1" noChangeArrowheads="1" noChangeShapeType="1"/>
            </p:cNvSpPr>
            <p:nvPr/>
          </p:nvSpPr>
          <p:spPr bwMode="auto">
            <a:xfrm>
              <a:off x="5674328" y="5163211"/>
              <a:ext cx="274759" cy="335811"/>
            </a:xfrm>
            <a:custGeom>
              <a:avLst/>
              <a:gdLst/>
              <a:ahLst/>
              <a:cxnLst>
                <a:cxn ang="0">
                  <a:pos x="2" y="35"/>
                </a:cxn>
                <a:cxn ang="0">
                  <a:pos x="11" y="24"/>
                </a:cxn>
                <a:cxn ang="0">
                  <a:pos x="9" y="17"/>
                </a:cxn>
                <a:cxn ang="0">
                  <a:pos x="11" y="14"/>
                </a:cxn>
                <a:cxn ang="0">
                  <a:pos x="12" y="8"/>
                </a:cxn>
                <a:cxn ang="0">
                  <a:pos x="9" y="0"/>
                </a:cxn>
                <a:cxn ang="0">
                  <a:pos x="37" y="0"/>
                </a:cxn>
                <a:cxn ang="0">
                  <a:pos x="64" y="19"/>
                </a:cxn>
                <a:cxn ang="0">
                  <a:pos x="67" y="27"/>
                </a:cxn>
                <a:cxn ang="0">
                  <a:pos x="79" y="36"/>
                </a:cxn>
                <a:cxn ang="0">
                  <a:pos x="76" y="44"/>
                </a:cxn>
                <a:cxn ang="0">
                  <a:pos x="81" y="58"/>
                </a:cxn>
                <a:cxn ang="0">
                  <a:pos x="81" y="66"/>
                </a:cxn>
                <a:cxn ang="0">
                  <a:pos x="81" y="77"/>
                </a:cxn>
                <a:cxn ang="0">
                  <a:pos x="82" y="89"/>
                </a:cxn>
                <a:cxn ang="0">
                  <a:pos x="88" y="94"/>
                </a:cxn>
                <a:cxn ang="0">
                  <a:pos x="76" y="102"/>
                </a:cxn>
                <a:cxn ang="0">
                  <a:pos x="69" y="102"/>
                </a:cxn>
                <a:cxn ang="0">
                  <a:pos x="61" y="105"/>
                </a:cxn>
                <a:cxn ang="0">
                  <a:pos x="53" y="105"/>
                </a:cxn>
                <a:cxn ang="0">
                  <a:pos x="43" y="103"/>
                </a:cxn>
                <a:cxn ang="0">
                  <a:pos x="41" y="94"/>
                </a:cxn>
                <a:cxn ang="0">
                  <a:pos x="37" y="84"/>
                </a:cxn>
                <a:cxn ang="0">
                  <a:pos x="29" y="83"/>
                </a:cxn>
                <a:cxn ang="0">
                  <a:pos x="21" y="78"/>
                </a:cxn>
                <a:cxn ang="0">
                  <a:pos x="18" y="77"/>
                </a:cxn>
                <a:cxn ang="0">
                  <a:pos x="12" y="70"/>
                </a:cxn>
                <a:cxn ang="0">
                  <a:pos x="9" y="63"/>
                </a:cxn>
                <a:cxn ang="0">
                  <a:pos x="2" y="49"/>
                </a:cxn>
                <a:cxn ang="0">
                  <a:pos x="2" y="35"/>
                </a:cxn>
              </a:cxnLst>
              <a:rect l="0" t="0" r="r" b="b"/>
              <a:pathLst>
                <a:path w="88" h="108">
                  <a:moveTo>
                    <a:pt x="2" y="35"/>
                  </a:moveTo>
                  <a:cubicBezTo>
                    <a:pt x="8" y="33"/>
                    <a:pt x="6" y="28"/>
                    <a:pt x="11" y="24"/>
                  </a:cubicBezTo>
                  <a:cubicBezTo>
                    <a:pt x="15" y="19"/>
                    <a:pt x="9" y="19"/>
                    <a:pt x="9" y="17"/>
                  </a:cubicBezTo>
                  <a:cubicBezTo>
                    <a:pt x="9" y="16"/>
                    <a:pt x="11" y="16"/>
                    <a:pt x="11" y="14"/>
                  </a:cubicBezTo>
                  <a:cubicBezTo>
                    <a:pt x="12" y="14"/>
                    <a:pt x="12" y="13"/>
                    <a:pt x="12" y="8"/>
                  </a:cubicBezTo>
                  <a:cubicBezTo>
                    <a:pt x="11" y="2"/>
                    <a:pt x="9" y="3"/>
                    <a:pt x="9" y="0"/>
                  </a:cubicBezTo>
                  <a:cubicBezTo>
                    <a:pt x="12" y="0"/>
                    <a:pt x="32" y="0"/>
                    <a:pt x="37" y="0"/>
                  </a:cubicBezTo>
                  <a:cubicBezTo>
                    <a:pt x="53" y="11"/>
                    <a:pt x="60" y="16"/>
                    <a:pt x="64" y="19"/>
                  </a:cubicBezTo>
                  <a:cubicBezTo>
                    <a:pt x="70" y="22"/>
                    <a:pt x="64" y="22"/>
                    <a:pt x="67" y="27"/>
                  </a:cubicBezTo>
                  <a:cubicBezTo>
                    <a:pt x="72" y="30"/>
                    <a:pt x="78" y="36"/>
                    <a:pt x="79" y="36"/>
                  </a:cubicBezTo>
                  <a:cubicBezTo>
                    <a:pt x="76" y="41"/>
                    <a:pt x="78" y="41"/>
                    <a:pt x="76" y="44"/>
                  </a:cubicBezTo>
                  <a:cubicBezTo>
                    <a:pt x="73" y="52"/>
                    <a:pt x="78" y="55"/>
                    <a:pt x="81" y="58"/>
                  </a:cubicBezTo>
                  <a:cubicBezTo>
                    <a:pt x="82" y="63"/>
                    <a:pt x="78" y="59"/>
                    <a:pt x="81" y="66"/>
                  </a:cubicBezTo>
                  <a:cubicBezTo>
                    <a:pt x="82" y="72"/>
                    <a:pt x="78" y="69"/>
                    <a:pt x="81" y="77"/>
                  </a:cubicBezTo>
                  <a:cubicBezTo>
                    <a:pt x="84" y="84"/>
                    <a:pt x="81" y="84"/>
                    <a:pt x="82" y="89"/>
                  </a:cubicBezTo>
                  <a:cubicBezTo>
                    <a:pt x="85" y="92"/>
                    <a:pt x="85" y="89"/>
                    <a:pt x="88" y="94"/>
                  </a:cubicBezTo>
                  <a:cubicBezTo>
                    <a:pt x="85" y="97"/>
                    <a:pt x="82" y="98"/>
                    <a:pt x="76" y="102"/>
                  </a:cubicBezTo>
                  <a:cubicBezTo>
                    <a:pt x="70" y="105"/>
                    <a:pt x="69" y="97"/>
                    <a:pt x="69" y="102"/>
                  </a:cubicBezTo>
                  <a:cubicBezTo>
                    <a:pt x="67" y="106"/>
                    <a:pt x="63" y="106"/>
                    <a:pt x="61" y="105"/>
                  </a:cubicBezTo>
                  <a:cubicBezTo>
                    <a:pt x="60" y="103"/>
                    <a:pt x="56" y="108"/>
                    <a:pt x="53" y="105"/>
                  </a:cubicBezTo>
                  <a:cubicBezTo>
                    <a:pt x="50" y="100"/>
                    <a:pt x="50" y="106"/>
                    <a:pt x="43" y="103"/>
                  </a:cubicBezTo>
                  <a:cubicBezTo>
                    <a:pt x="40" y="98"/>
                    <a:pt x="43" y="98"/>
                    <a:pt x="41" y="94"/>
                  </a:cubicBezTo>
                  <a:cubicBezTo>
                    <a:pt x="40" y="89"/>
                    <a:pt x="38" y="86"/>
                    <a:pt x="37" y="84"/>
                  </a:cubicBezTo>
                  <a:cubicBezTo>
                    <a:pt x="34" y="84"/>
                    <a:pt x="31" y="84"/>
                    <a:pt x="29" y="83"/>
                  </a:cubicBezTo>
                  <a:cubicBezTo>
                    <a:pt x="21" y="78"/>
                    <a:pt x="23" y="81"/>
                    <a:pt x="21" y="78"/>
                  </a:cubicBezTo>
                  <a:cubicBezTo>
                    <a:pt x="20" y="75"/>
                    <a:pt x="20" y="80"/>
                    <a:pt x="18" y="77"/>
                  </a:cubicBezTo>
                  <a:cubicBezTo>
                    <a:pt x="17" y="74"/>
                    <a:pt x="14" y="75"/>
                    <a:pt x="12" y="70"/>
                  </a:cubicBezTo>
                  <a:cubicBezTo>
                    <a:pt x="11" y="69"/>
                    <a:pt x="9" y="67"/>
                    <a:pt x="9" y="63"/>
                  </a:cubicBezTo>
                  <a:cubicBezTo>
                    <a:pt x="8" y="59"/>
                    <a:pt x="0" y="53"/>
                    <a:pt x="2" y="49"/>
                  </a:cubicBezTo>
                  <a:cubicBezTo>
                    <a:pt x="3" y="44"/>
                    <a:pt x="0" y="41"/>
                    <a:pt x="2" y="35"/>
                  </a:cubicBezTo>
                </a:path>
              </a:pathLst>
            </a:custGeom>
            <a:grpFill/>
            <a:ln w="6350" cmpd="sng">
              <a:solidFill>
                <a:schemeClr val="bg1"/>
              </a:solidFill>
              <a:round/>
              <a:headEnd/>
              <a:tailEnd/>
            </a:ln>
          </p:spPr>
          <p:txBody>
            <a:bodyPr/>
            <a:lstStyle/>
            <a:p>
              <a:endParaRPr lang="en-GB"/>
            </a:p>
          </p:txBody>
        </p:sp>
        <p:sp>
          <p:nvSpPr>
            <p:cNvPr id="293" name="Freeform 278">
              <a:extLst>
                <a:ext uri="{FF2B5EF4-FFF2-40B4-BE49-F238E27FC236}">
                  <a16:creationId xmlns:a16="http://schemas.microsoft.com/office/drawing/2014/main" id="{F4822FD2-FEEF-E506-F893-F8358DF5AC8E}"/>
                </a:ext>
              </a:extLst>
            </p:cNvPr>
            <p:cNvSpPr>
              <a:spLocks noGrp="1" noRot="1" noMove="1" noResize="1" noEditPoints="1" noAdjustHandles="1" noChangeArrowheads="1" noChangeShapeType="1"/>
            </p:cNvSpPr>
            <p:nvPr/>
          </p:nvSpPr>
          <p:spPr bwMode="auto">
            <a:xfrm>
              <a:off x="5915346" y="5302998"/>
              <a:ext cx="14460" cy="30528"/>
            </a:xfrm>
            <a:custGeom>
              <a:avLst/>
              <a:gdLst/>
              <a:ahLst/>
              <a:cxnLst>
                <a:cxn ang="0">
                  <a:pos x="2" y="9"/>
                </a:cxn>
                <a:cxn ang="0">
                  <a:pos x="2" y="4"/>
                </a:cxn>
                <a:cxn ang="0">
                  <a:pos x="3" y="4"/>
                </a:cxn>
                <a:cxn ang="0">
                  <a:pos x="3" y="7"/>
                </a:cxn>
                <a:cxn ang="0">
                  <a:pos x="2" y="9"/>
                </a:cxn>
              </a:cxnLst>
              <a:rect l="0" t="0" r="r" b="b"/>
              <a:pathLst>
                <a:path w="5" h="10">
                  <a:moveTo>
                    <a:pt x="2" y="9"/>
                  </a:moveTo>
                  <a:cubicBezTo>
                    <a:pt x="2" y="7"/>
                    <a:pt x="0" y="4"/>
                    <a:pt x="2" y="4"/>
                  </a:cubicBezTo>
                  <a:cubicBezTo>
                    <a:pt x="2" y="2"/>
                    <a:pt x="2" y="0"/>
                    <a:pt x="3" y="4"/>
                  </a:cubicBezTo>
                  <a:cubicBezTo>
                    <a:pt x="3" y="7"/>
                    <a:pt x="3" y="5"/>
                    <a:pt x="3" y="7"/>
                  </a:cubicBezTo>
                  <a:cubicBezTo>
                    <a:pt x="5" y="9"/>
                    <a:pt x="5" y="10"/>
                    <a:pt x="2" y="9"/>
                  </a:cubicBezTo>
                </a:path>
              </a:pathLst>
            </a:custGeom>
            <a:grpFill/>
            <a:ln w="6350" cmpd="sng">
              <a:solidFill>
                <a:schemeClr val="bg1"/>
              </a:solidFill>
              <a:round/>
              <a:headEnd/>
              <a:tailEnd/>
            </a:ln>
          </p:spPr>
          <p:txBody>
            <a:bodyPr/>
            <a:lstStyle/>
            <a:p>
              <a:endParaRPr lang="en-GB"/>
            </a:p>
          </p:txBody>
        </p:sp>
        <p:sp>
          <p:nvSpPr>
            <p:cNvPr id="294" name="Freeform 279">
              <a:extLst>
                <a:ext uri="{FF2B5EF4-FFF2-40B4-BE49-F238E27FC236}">
                  <a16:creationId xmlns:a16="http://schemas.microsoft.com/office/drawing/2014/main" id="{5D252144-0D5A-1FAE-14EE-C984833B46A1}"/>
                </a:ext>
              </a:extLst>
            </p:cNvPr>
            <p:cNvSpPr>
              <a:spLocks noGrp="1" noRot="1" noMove="1" noResize="1" noEditPoints="1" noAdjustHandles="1" noChangeArrowheads="1" noChangeShapeType="1"/>
            </p:cNvSpPr>
            <p:nvPr/>
          </p:nvSpPr>
          <p:spPr bwMode="auto">
            <a:xfrm>
              <a:off x="5924986" y="5282111"/>
              <a:ext cx="8034" cy="17674"/>
            </a:xfrm>
            <a:custGeom>
              <a:avLst/>
              <a:gdLst/>
              <a:ahLst/>
              <a:cxnLst>
                <a:cxn ang="0">
                  <a:pos x="2" y="6"/>
                </a:cxn>
                <a:cxn ang="0">
                  <a:pos x="2" y="3"/>
                </a:cxn>
                <a:cxn ang="0">
                  <a:pos x="3" y="1"/>
                </a:cxn>
                <a:cxn ang="0">
                  <a:pos x="3" y="4"/>
                </a:cxn>
                <a:cxn ang="0">
                  <a:pos x="2" y="6"/>
                </a:cxn>
              </a:cxnLst>
              <a:rect l="0" t="0" r="r" b="b"/>
              <a:pathLst>
                <a:path w="3" h="6">
                  <a:moveTo>
                    <a:pt x="2" y="6"/>
                  </a:moveTo>
                  <a:cubicBezTo>
                    <a:pt x="0" y="4"/>
                    <a:pt x="2" y="4"/>
                    <a:pt x="2" y="3"/>
                  </a:cubicBezTo>
                  <a:cubicBezTo>
                    <a:pt x="2" y="1"/>
                    <a:pt x="2" y="0"/>
                    <a:pt x="3" y="1"/>
                  </a:cubicBezTo>
                  <a:cubicBezTo>
                    <a:pt x="3" y="1"/>
                    <a:pt x="3" y="1"/>
                    <a:pt x="3" y="4"/>
                  </a:cubicBezTo>
                  <a:cubicBezTo>
                    <a:pt x="3" y="6"/>
                    <a:pt x="3" y="6"/>
                    <a:pt x="2" y="6"/>
                  </a:cubicBezTo>
                </a:path>
              </a:pathLst>
            </a:custGeom>
            <a:grpFill/>
            <a:ln w="6350" cmpd="sng">
              <a:solidFill>
                <a:schemeClr val="bg1"/>
              </a:solidFill>
              <a:round/>
              <a:headEnd/>
              <a:tailEnd/>
            </a:ln>
          </p:spPr>
          <p:txBody>
            <a:bodyPr/>
            <a:lstStyle/>
            <a:p>
              <a:endParaRPr lang="en-GB"/>
            </a:p>
          </p:txBody>
        </p:sp>
        <p:sp>
          <p:nvSpPr>
            <p:cNvPr id="295" name="Freeform 280">
              <a:extLst>
                <a:ext uri="{FF2B5EF4-FFF2-40B4-BE49-F238E27FC236}">
                  <a16:creationId xmlns:a16="http://schemas.microsoft.com/office/drawing/2014/main" id="{4FE18807-6339-03E8-3D19-B204C3BBE2E5}"/>
                </a:ext>
              </a:extLst>
            </p:cNvPr>
            <p:cNvSpPr>
              <a:spLocks noGrp="1" noRot="1" noMove="1" noResize="1" noEditPoints="1" noAdjustHandles="1" noChangeArrowheads="1" noChangeShapeType="1"/>
            </p:cNvSpPr>
            <p:nvPr/>
          </p:nvSpPr>
          <p:spPr bwMode="auto">
            <a:xfrm>
              <a:off x="5924986" y="5362448"/>
              <a:ext cx="14460" cy="16068"/>
            </a:xfrm>
            <a:custGeom>
              <a:avLst/>
              <a:gdLst/>
              <a:ahLst/>
              <a:cxnLst>
                <a:cxn ang="0">
                  <a:pos x="2" y="5"/>
                </a:cxn>
                <a:cxn ang="0">
                  <a:pos x="3" y="2"/>
                </a:cxn>
                <a:cxn ang="0">
                  <a:pos x="2" y="5"/>
                </a:cxn>
              </a:cxnLst>
              <a:rect l="0" t="0" r="r" b="b"/>
              <a:pathLst>
                <a:path w="5" h="5">
                  <a:moveTo>
                    <a:pt x="2" y="5"/>
                  </a:moveTo>
                  <a:cubicBezTo>
                    <a:pt x="0" y="5"/>
                    <a:pt x="5" y="0"/>
                    <a:pt x="3" y="2"/>
                  </a:cubicBezTo>
                  <a:cubicBezTo>
                    <a:pt x="3" y="3"/>
                    <a:pt x="3" y="5"/>
                    <a:pt x="2" y="5"/>
                  </a:cubicBezTo>
                </a:path>
              </a:pathLst>
            </a:custGeom>
            <a:grpFill/>
            <a:ln w="6350" cmpd="sng">
              <a:solidFill>
                <a:schemeClr val="bg1"/>
              </a:solidFill>
              <a:round/>
              <a:headEnd/>
              <a:tailEnd/>
            </a:ln>
          </p:spPr>
          <p:txBody>
            <a:bodyPr/>
            <a:lstStyle/>
            <a:p>
              <a:endParaRPr lang="en-GB"/>
            </a:p>
          </p:txBody>
        </p:sp>
        <p:sp>
          <p:nvSpPr>
            <p:cNvPr id="296" name="Freeform 281">
              <a:extLst>
                <a:ext uri="{FF2B5EF4-FFF2-40B4-BE49-F238E27FC236}">
                  <a16:creationId xmlns:a16="http://schemas.microsoft.com/office/drawing/2014/main" id="{4970E216-E12B-8C2A-6A01-F60748ED8115}"/>
                </a:ext>
              </a:extLst>
            </p:cNvPr>
            <p:cNvSpPr>
              <a:spLocks noGrp="1" noRot="1" noMove="1" noResize="1" noEditPoints="1" noAdjustHandles="1" noChangeArrowheads="1" noChangeShapeType="1"/>
            </p:cNvSpPr>
            <p:nvPr/>
          </p:nvSpPr>
          <p:spPr bwMode="auto">
            <a:xfrm>
              <a:off x="6310614" y="5773777"/>
              <a:ext cx="25709" cy="24102"/>
            </a:xfrm>
            <a:custGeom>
              <a:avLst/>
              <a:gdLst/>
              <a:ahLst/>
              <a:cxnLst>
                <a:cxn ang="0">
                  <a:pos x="1" y="2"/>
                </a:cxn>
                <a:cxn ang="0">
                  <a:pos x="6" y="5"/>
                </a:cxn>
                <a:cxn ang="0">
                  <a:pos x="1" y="2"/>
                </a:cxn>
              </a:cxnLst>
              <a:rect l="0" t="0" r="r" b="b"/>
              <a:pathLst>
                <a:path w="8" h="8">
                  <a:moveTo>
                    <a:pt x="1" y="2"/>
                  </a:moveTo>
                  <a:cubicBezTo>
                    <a:pt x="3" y="0"/>
                    <a:pt x="8" y="4"/>
                    <a:pt x="6" y="5"/>
                  </a:cubicBezTo>
                  <a:cubicBezTo>
                    <a:pt x="5" y="8"/>
                    <a:pt x="0" y="5"/>
                    <a:pt x="1" y="2"/>
                  </a:cubicBezTo>
                </a:path>
              </a:pathLst>
            </a:custGeom>
            <a:grpFill/>
            <a:ln w="6350" cmpd="sng">
              <a:solidFill>
                <a:schemeClr val="bg1"/>
              </a:solidFill>
              <a:round/>
              <a:headEnd/>
              <a:tailEnd/>
            </a:ln>
          </p:spPr>
          <p:txBody>
            <a:bodyPr/>
            <a:lstStyle/>
            <a:p>
              <a:endParaRPr lang="en-GB"/>
            </a:p>
          </p:txBody>
        </p:sp>
        <p:sp>
          <p:nvSpPr>
            <p:cNvPr id="297" name="Freeform 282">
              <a:extLst>
                <a:ext uri="{FF2B5EF4-FFF2-40B4-BE49-F238E27FC236}">
                  <a16:creationId xmlns:a16="http://schemas.microsoft.com/office/drawing/2014/main" id="{C2A21314-CF55-733D-4E4D-3D36E5BAA3DA}"/>
                </a:ext>
              </a:extLst>
            </p:cNvPr>
            <p:cNvSpPr>
              <a:spLocks noGrp="1" noRot="1" noMove="1" noResize="1" noEditPoints="1" noAdjustHandles="1" noChangeArrowheads="1" noChangeShapeType="1"/>
            </p:cNvSpPr>
            <p:nvPr/>
          </p:nvSpPr>
          <p:spPr bwMode="auto">
            <a:xfrm>
              <a:off x="6357210" y="5743248"/>
              <a:ext cx="25709" cy="27315"/>
            </a:xfrm>
            <a:custGeom>
              <a:avLst/>
              <a:gdLst/>
              <a:ahLst/>
              <a:cxnLst>
                <a:cxn ang="0">
                  <a:pos x="5" y="7"/>
                </a:cxn>
                <a:cxn ang="0">
                  <a:pos x="6" y="3"/>
                </a:cxn>
                <a:cxn ang="0">
                  <a:pos x="5" y="7"/>
                </a:cxn>
              </a:cxnLst>
              <a:rect l="0" t="0" r="r" b="b"/>
              <a:pathLst>
                <a:path w="8" h="9">
                  <a:moveTo>
                    <a:pt x="5" y="7"/>
                  </a:moveTo>
                  <a:cubicBezTo>
                    <a:pt x="0" y="9"/>
                    <a:pt x="5" y="0"/>
                    <a:pt x="6" y="3"/>
                  </a:cubicBezTo>
                  <a:cubicBezTo>
                    <a:pt x="6" y="6"/>
                    <a:pt x="8" y="7"/>
                    <a:pt x="5" y="7"/>
                  </a:cubicBezTo>
                </a:path>
              </a:pathLst>
            </a:custGeom>
            <a:grpFill/>
            <a:ln w="6350" cmpd="sng">
              <a:solidFill>
                <a:schemeClr val="bg1"/>
              </a:solidFill>
              <a:round/>
              <a:headEnd/>
              <a:tailEnd/>
            </a:ln>
          </p:spPr>
          <p:txBody>
            <a:bodyPr/>
            <a:lstStyle/>
            <a:p>
              <a:endParaRPr lang="en-GB"/>
            </a:p>
          </p:txBody>
        </p:sp>
        <p:sp>
          <p:nvSpPr>
            <p:cNvPr id="298" name="Freeform 283">
              <a:extLst>
                <a:ext uri="{FF2B5EF4-FFF2-40B4-BE49-F238E27FC236}">
                  <a16:creationId xmlns:a16="http://schemas.microsoft.com/office/drawing/2014/main" id="{4F223952-421E-7789-F4AE-216175F8CDE4}"/>
                </a:ext>
              </a:extLst>
            </p:cNvPr>
            <p:cNvSpPr>
              <a:spLocks noGrp="1" noRot="1" noMove="1" noResize="1" noEditPoints="1" noAdjustHandles="1" noChangeArrowheads="1" noChangeShapeType="1"/>
            </p:cNvSpPr>
            <p:nvPr/>
          </p:nvSpPr>
          <p:spPr bwMode="auto">
            <a:xfrm>
              <a:off x="5354579" y="3747663"/>
              <a:ext cx="20888" cy="6427"/>
            </a:xfrm>
            <a:custGeom>
              <a:avLst/>
              <a:gdLst/>
              <a:ahLst/>
              <a:cxnLst>
                <a:cxn ang="0">
                  <a:pos x="6" y="2"/>
                </a:cxn>
                <a:cxn ang="0">
                  <a:pos x="3" y="2"/>
                </a:cxn>
                <a:cxn ang="0">
                  <a:pos x="1" y="2"/>
                </a:cxn>
                <a:cxn ang="0">
                  <a:pos x="6" y="2"/>
                </a:cxn>
              </a:cxnLst>
              <a:rect l="0" t="0" r="r" b="b"/>
              <a:pathLst>
                <a:path w="7" h="2">
                  <a:moveTo>
                    <a:pt x="6" y="2"/>
                  </a:moveTo>
                  <a:cubicBezTo>
                    <a:pt x="7" y="2"/>
                    <a:pt x="4" y="2"/>
                    <a:pt x="3" y="2"/>
                  </a:cubicBezTo>
                  <a:cubicBezTo>
                    <a:pt x="0" y="2"/>
                    <a:pt x="0" y="2"/>
                    <a:pt x="1" y="2"/>
                  </a:cubicBezTo>
                  <a:cubicBezTo>
                    <a:pt x="3" y="0"/>
                    <a:pt x="4" y="2"/>
                    <a:pt x="6" y="2"/>
                  </a:cubicBezTo>
                </a:path>
              </a:pathLst>
            </a:custGeom>
            <a:grpFill/>
            <a:ln w="6350" cmpd="sng">
              <a:solidFill>
                <a:schemeClr val="bg1"/>
              </a:solidFill>
              <a:round/>
              <a:headEnd/>
              <a:tailEnd/>
            </a:ln>
          </p:spPr>
          <p:txBody>
            <a:bodyPr/>
            <a:lstStyle/>
            <a:p>
              <a:endParaRPr lang="en-GB"/>
            </a:p>
          </p:txBody>
        </p:sp>
        <p:sp>
          <p:nvSpPr>
            <p:cNvPr id="299" name="Freeform 284">
              <a:extLst>
                <a:ext uri="{FF2B5EF4-FFF2-40B4-BE49-F238E27FC236}">
                  <a16:creationId xmlns:a16="http://schemas.microsoft.com/office/drawing/2014/main" id="{1601BFC3-2438-2DB2-1335-A9BD3AC1F666}"/>
                </a:ext>
              </a:extLst>
            </p:cNvPr>
            <p:cNvSpPr>
              <a:spLocks noGrp="1" noRot="1" noMove="1" noResize="1" noEditPoints="1" noAdjustHandles="1" noChangeArrowheads="1" noChangeShapeType="1"/>
            </p:cNvSpPr>
            <p:nvPr/>
          </p:nvSpPr>
          <p:spPr bwMode="auto">
            <a:xfrm>
              <a:off x="5354579" y="3744449"/>
              <a:ext cx="17675" cy="3213"/>
            </a:xfrm>
            <a:custGeom>
              <a:avLst/>
              <a:gdLst/>
              <a:ahLst/>
              <a:cxnLst>
                <a:cxn ang="0">
                  <a:pos x="1" y="1"/>
                </a:cxn>
                <a:cxn ang="0">
                  <a:pos x="4" y="1"/>
                </a:cxn>
                <a:cxn ang="0">
                  <a:pos x="1" y="1"/>
                </a:cxn>
              </a:cxnLst>
              <a:rect l="0" t="0" r="r" b="b"/>
              <a:pathLst>
                <a:path w="6" h="1">
                  <a:moveTo>
                    <a:pt x="1" y="1"/>
                  </a:moveTo>
                  <a:cubicBezTo>
                    <a:pt x="0" y="0"/>
                    <a:pt x="6" y="1"/>
                    <a:pt x="4" y="1"/>
                  </a:cubicBezTo>
                  <a:cubicBezTo>
                    <a:pt x="3" y="1"/>
                    <a:pt x="1" y="1"/>
                    <a:pt x="1" y="1"/>
                  </a:cubicBezTo>
                </a:path>
              </a:pathLst>
            </a:custGeom>
            <a:grpFill/>
            <a:ln w="6350" cmpd="sng">
              <a:solidFill>
                <a:schemeClr val="bg1"/>
              </a:solidFill>
              <a:round/>
              <a:headEnd/>
              <a:tailEnd/>
            </a:ln>
          </p:spPr>
          <p:txBody>
            <a:bodyPr/>
            <a:lstStyle/>
            <a:p>
              <a:endParaRPr lang="en-GB"/>
            </a:p>
          </p:txBody>
        </p:sp>
        <p:sp>
          <p:nvSpPr>
            <p:cNvPr id="300" name="Freeform 285">
              <a:extLst>
                <a:ext uri="{FF2B5EF4-FFF2-40B4-BE49-F238E27FC236}">
                  <a16:creationId xmlns:a16="http://schemas.microsoft.com/office/drawing/2014/main" id="{C2A61490-8C7B-D744-B682-55ED48A7EEB2}"/>
                </a:ext>
              </a:extLst>
            </p:cNvPr>
            <p:cNvSpPr>
              <a:spLocks noGrp="1" noRot="1" noMove="1" noResize="1" noEditPoints="1" noAdjustHandles="1" noChangeArrowheads="1" noChangeShapeType="1"/>
            </p:cNvSpPr>
            <p:nvPr/>
          </p:nvSpPr>
          <p:spPr bwMode="auto">
            <a:xfrm>
              <a:off x="5357792" y="3760517"/>
              <a:ext cx="14460" cy="3213"/>
            </a:xfrm>
            <a:custGeom>
              <a:avLst/>
              <a:gdLst/>
              <a:ahLst/>
              <a:cxnLst>
                <a:cxn ang="0">
                  <a:pos x="2" y="1"/>
                </a:cxn>
                <a:cxn ang="0">
                  <a:pos x="5" y="1"/>
                </a:cxn>
                <a:cxn ang="0">
                  <a:pos x="3" y="1"/>
                </a:cxn>
                <a:cxn ang="0">
                  <a:pos x="2" y="1"/>
                </a:cxn>
              </a:cxnLst>
              <a:rect l="0" t="0" r="r" b="b"/>
              <a:pathLst>
                <a:path w="5" h="1">
                  <a:moveTo>
                    <a:pt x="2" y="1"/>
                  </a:moveTo>
                  <a:cubicBezTo>
                    <a:pt x="0" y="0"/>
                    <a:pt x="5" y="0"/>
                    <a:pt x="5" y="1"/>
                  </a:cubicBezTo>
                  <a:cubicBezTo>
                    <a:pt x="5" y="1"/>
                    <a:pt x="5" y="1"/>
                    <a:pt x="3" y="1"/>
                  </a:cubicBezTo>
                  <a:cubicBezTo>
                    <a:pt x="2" y="1"/>
                    <a:pt x="2" y="1"/>
                    <a:pt x="2" y="1"/>
                  </a:cubicBezTo>
                </a:path>
              </a:pathLst>
            </a:custGeom>
            <a:grpFill/>
            <a:ln w="6350" cmpd="sng">
              <a:solidFill>
                <a:schemeClr val="bg1"/>
              </a:solidFill>
              <a:round/>
              <a:headEnd/>
              <a:tailEnd/>
            </a:ln>
          </p:spPr>
          <p:txBody>
            <a:bodyPr/>
            <a:lstStyle/>
            <a:p>
              <a:endParaRPr lang="en-GB"/>
            </a:p>
          </p:txBody>
        </p:sp>
        <p:sp>
          <p:nvSpPr>
            <p:cNvPr id="301" name="Freeform 286">
              <a:extLst>
                <a:ext uri="{FF2B5EF4-FFF2-40B4-BE49-F238E27FC236}">
                  <a16:creationId xmlns:a16="http://schemas.microsoft.com/office/drawing/2014/main" id="{574FDBA1-0BC5-39BC-A03F-0C10C8445083}"/>
                </a:ext>
              </a:extLst>
            </p:cNvPr>
            <p:cNvSpPr>
              <a:spLocks noGrp="1" noRot="1" noMove="1" noResize="1" noEditPoints="1" noAdjustHandles="1" noChangeArrowheads="1" noChangeShapeType="1"/>
            </p:cNvSpPr>
            <p:nvPr/>
          </p:nvSpPr>
          <p:spPr bwMode="auto">
            <a:xfrm>
              <a:off x="5304768" y="3681786"/>
              <a:ext cx="8034" cy="9640"/>
            </a:xfrm>
            <a:custGeom>
              <a:avLst/>
              <a:gdLst/>
              <a:ahLst/>
              <a:cxnLst>
                <a:cxn ang="0">
                  <a:pos x="3" y="3"/>
                </a:cxn>
                <a:cxn ang="0">
                  <a:pos x="0" y="1"/>
                </a:cxn>
                <a:cxn ang="0">
                  <a:pos x="2" y="0"/>
                </a:cxn>
                <a:cxn ang="0">
                  <a:pos x="3" y="1"/>
                </a:cxn>
                <a:cxn ang="0">
                  <a:pos x="3" y="3"/>
                </a:cxn>
              </a:cxnLst>
              <a:rect l="0" t="0" r="r" b="b"/>
              <a:pathLst>
                <a:path w="3" h="3">
                  <a:moveTo>
                    <a:pt x="3" y="3"/>
                  </a:moveTo>
                  <a:cubicBezTo>
                    <a:pt x="2" y="3"/>
                    <a:pt x="0" y="1"/>
                    <a:pt x="0" y="1"/>
                  </a:cubicBezTo>
                  <a:cubicBezTo>
                    <a:pt x="2" y="0"/>
                    <a:pt x="0" y="0"/>
                    <a:pt x="2" y="0"/>
                  </a:cubicBezTo>
                  <a:cubicBezTo>
                    <a:pt x="2" y="0"/>
                    <a:pt x="2" y="0"/>
                    <a:pt x="3" y="1"/>
                  </a:cubicBezTo>
                  <a:cubicBezTo>
                    <a:pt x="3" y="3"/>
                    <a:pt x="3" y="3"/>
                    <a:pt x="3" y="3"/>
                  </a:cubicBezTo>
                </a:path>
              </a:pathLst>
            </a:custGeom>
            <a:grpFill/>
            <a:ln w="6350" cmpd="sng">
              <a:solidFill>
                <a:schemeClr val="bg1"/>
              </a:solidFill>
              <a:round/>
              <a:headEnd/>
              <a:tailEnd/>
            </a:ln>
          </p:spPr>
          <p:txBody>
            <a:bodyPr/>
            <a:lstStyle/>
            <a:p>
              <a:endParaRPr lang="en-GB"/>
            </a:p>
          </p:txBody>
        </p:sp>
        <p:sp>
          <p:nvSpPr>
            <p:cNvPr id="302" name="Freeform 287">
              <a:extLst>
                <a:ext uri="{FF2B5EF4-FFF2-40B4-BE49-F238E27FC236}">
                  <a16:creationId xmlns:a16="http://schemas.microsoft.com/office/drawing/2014/main" id="{B3486ECF-4547-B7A2-A5D6-6BBB75EB8195}"/>
                </a:ext>
              </a:extLst>
            </p:cNvPr>
            <p:cNvSpPr>
              <a:spLocks noGrp="1" noRot="1" noMove="1" noResize="1" noEditPoints="1" noAdjustHandles="1" noChangeArrowheads="1" noChangeShapeType="1"/>
            </p:cNvSpPr>
            <p:nvPr/>
          </p:nvSpPr>
          <p:spPr bwMode="auto">
            <a:xfrm>
              <a:off x="5301555" y="3681786"/>
              <a:ext cx="8034" cy="22494"/>
            </a:xfrm>
            <a:custGeom>
              <a:avLst/>
              <a:gdLst/>
              <a:ahLst/>
              <a:cxnLst>
                <a:cxn ang="0">
                  <a:pos x="3" y="6"/>
                </a:cxn>
                <a:cxn ang="0">
                  <a:pos x="1" y="3"/>
                </a:cxn>
                <a:cxn ang="0">
                  <a:pos x="1" y="1"/>
                </a:cxn>
                <a:cxn ang="0">
                  <a:pos x="1" y="0"/>
                </a:cxn>
                <a:cxn ang="0">
                  <a:pos x="3" y="6"/>
                </a:cxn>
              </a:cxnLst>
              <a:rect l="0" t="0" r="r" b="b"/>
              <a:pathLst>
                <a:path w="3" h="7">
                  <a:moveTo>
                    <a:pt x="3" y="6"/>
                  </a:moveTo>
                  <a:cubicBezTo>
                    <a:pt x="1" y="4"/>
                    <a:pt x="0" y="3"/>
                    <a:pt x="1" y="3"/>
                  </a:cubicBezTo>
                  <a:cubicBezTo>
                    <a:pt x="1" y="3"/>
                    <a:pt x="1" y="4"/>
                    <a:pt x="1" y="1"/>
                  </a:cubicBezTo>
                  <a:cubicBezTo>
                    <a:pt x="0" y="0"/>
                    <a:pt x="1" y="0"/>
                    <a:pt x="1" y="0"/>
                  </a:cubicBezTo>
                  <a:cubicBezTo>
                    <a:pt x="1" y="1"/>
                    <a:pt x="3" y="7"/>
                    <a:pt x="3" y="6"/>
                  </a:cubicBezTo>
                </a:path>
              </a:pathLst>
            </a:custGeom>
            <a:grpFill/>
            <a:ln w="6350" cmpd="sng">
              <a:solidFill>
                <a:schemeClr val="bg1"/>
              </a:solidFill>
              <a:round/>
              <a:headEnd/>
              <a:tailEnd/>
            </a:ln>
          </p:spPr>
          <p:txBody>
            <a:bodyPr/>
            <a:lstStyle/>
            <a:p>
              <a:endParaRPr lang="en-GB"/>
            </a:p>
          </p:txBody>
        </p:sp>
        <p:sp>
          <p:nvSpPr>
            <p:cNvPr id="303" name="Freeform 288">
              <a:extLst>
                <a:ext uri="{FF2B5EF4-FFF2-40B4-BE49-F238E27FC236}">
                  <a16:creationId xmlns:a16="http://schemas.microsoft.com/office/drawing/2014/main" id="{EC0AF423-B448-A55A-13A9-4F3E99B04F24}"/>
                </a:ext>
              </a:extLst>
            </p:cNvPr>
            <p:cNvSpPr>
              <a:spLocks noGrp="1" noRot="1" noMove="1" noResize="1" noEditPoints="1" noAdjustHandles="1" noChangeArrowheads="1" noChangeShapeType="1"/>
            </p:cNvSpPr>
            <p:nvPr/>
          </p:nvSpPr>
          <p:spPr bwMode="auto">
            <a:xfrm>
              <a:off x="5309589" y="3694640"/>
              <a:ext cx="12854" cy="19281"/>
            </a:xfrm>
            <a:custGeom>
              <a:avLst/>
              <a:gdLst/>
              <a:ahLst/>
              <a:cxnLst>
                <a:cxn ang="0">
                  <a:pos x="4" y="5"/>
                </a:cxn>
                <a:cxn ang="0">
                  <a:pos x="1" y="2"/>
                </a:cxn>
                <a:cxn ang="0">
                  <a:pos x="1" y="3"/>
                </a:cxn>
                <a:cxn ang="0">
                  <a:pos x="4" y="5"/>
                </a:cxn>
              </a:cxnLst>
              <a:rect l="0" t="0" r="r" b="b"/>
              <a:pathLst>
                <a:path w="4" h="6">
                  <a:moveTo>
                    <a:pt x="4" y="5"/>
                  </a:moveTo>
                  <a:cubicBezTo>
                    <a:pt x="1" y="3"/>
                    <a:pt x="1" y="3"/>
                    <a:pt x="1" y="2"/>
                  </a:cubicBezTo>
                  <a:cubicBezTo>
                    <a:pt x="0" y="0"/>
                    <a:pt x="1" y="2"/>
                    <a:pt x="1" y="3"/>
                  </a:cubicBezTo>
                  <a:cubicBezTo>
                    <a:pt x="3" y="3"/>
                    <a:pt x="4" y="6"/>
                    <a:pt x="4" y="5"/>
                  </a:cubicBezTo>
                </a:path>
              </a:pathLst>
            </a:custGeom>
            <a:grpFill/>
            <a:ln w="6350" cmpd="sng">
              <a:solidFill>
                <a:schemeClr val="bg1"/>
              </a:solidFill>
              <a:round/>
              <a:headEnd/>
              <a:tailEnd/>
            </a:ln>
          </p:spPr>
          <p:txBody>
            <a:bodyPr/>
            <a:lstStyle/>
            <a:p>
              <a:endParaRPr lang="en-GB"/>
            </a:p>
          </p:txBody>
        </p:sp>
        <p:sp>
          <p:nvSpPr>
            <p:cNvPr id="304" name="Freeform 301">
              <a:extLst>
                <a:ext uri="{FF2B5EF4-FFF2-40B4-BE49-F238E27FC236}">
                  <a16:creationId xmlns:a16="http://schemas.microsoft.com/office/drawing/2014/main" id="{1CD90B37-D32A-84AC-DC85-4BA5C87D0425}"/>
                </a:ext>
              </a:extLst>
            </p:cNvPr>
            <p:cNvSpPr>
              <a:spLocks noGrp="1" noRot="1" noMove="1" noResize="1" noEditPoints="1" noAdjustHandles="1" noChangeArrowheads="1" noChangeShapeType="1"/>
            </p:cNvSpPr>
            <p:nvPr/>
          </p:nvSpPr>
          <p:spPr bwMode="auto">
            <a:xfrm>
              <a:off x="4986626" y="3770158"/>
              <a:ext cx="6427" cy="9640"/>
            </a:xfrm>
            <a:custGeom>
              <a:avLst/>
              <a:gdLst/>
              <a:ahLst/>
              <a:cxnLst>
                <a:cxn ang="0">
                  <a:pos x="0" y="1"/>
                </a:cxn>
                <a:cxn ang="0">
                  <a:pos x="2" y="3"/>
                </a:cxn>
                <a:cxn ang="0">
                  <a:pos x="0" y="1"/>
                </a:cxn>
              </a:cxnLst>
              <a:rect l="0" t="0" r="r" b="b"/>
              <a:pathLst>
                <a:path w="2" h="3">
                  <a:moveTo>
                    <a:pt x="0" y="1"/>
                  </a:moveTo>
                  <a:cubicBezTo>
                    <a:pt x="0" y="3"/>
                    <a:pt x="2" y="3"/>
                    <a:pt x="2" y="3"/>
                  </a:cubicBezTo>
                  <a:cubicBezTo>
                    <a:pt x="2" y="1"/>
                    <a:pt x="2" y="0"/>
                    <a:pt x="0" y="1"/>
                  </a:cubicBezTo>
                </a:path>
              </a:pathLst>
            </a:custGeom>
            <a:grpFill/>
            <a:ln w="6350" cmpd="sng">
              <a:solidFill>
                <a:schemeClr val="bg1"/>
              </a:solidFill>
              <a:round/>
              <a:headEnd/>
              <a:tailEnd/>
            </a:ln>
          </p:spPr>
          <p:txBody>
            <a:bodyPr/>
            <a:lstStyle/>
            <a:p>
              <a:endParaRPr lang="en-GB"/>
            </a:p>
          </p:txBody>
        </p:sp>
        <p:sp>
          <p:nvSpPr>
            <p:cNvPr id="305" name="Freeform 310">
              <a:extLst>
                <a:ext uri="{FF2B5EF4-FFF2-40B4-BE49-F238E27FC236}">
                  <a16:creationId xmlns:a16="http://schemas.microsoft.com/office/drawing/2014/main" id="{28512692-734D-088D-9030-1FE955A3028D}"/>
                </a:ext>
              </a:extLst>
            </p:cNvPr>
            <p:cNvSpPr>
              <a:spLocks noGrp="1" noRot="1" noMove="1" noResize="1" noEditPoints="1" noAdjustHandles="1" noChangeArrowheads="1" noChangeShapeType="1"/>
            </p:cNvSpPr>
            <p:nvPr/>
          </p:nvSpPr>
          <p:spPr bwMode="ltGray">
            <a:xfrm>
              <a:off x="5536508" y="4766482"/>
              <a:ext cx="263119" cy="74736"/>
            </a:xfrm>
            <a:custGeom>
              <a:avLst/>
              <a:gdLst>
                <a:gd name="connsiteX0" fmla="*/ 0 w 235744"/>
                <a:gd name="connsiteY0" fmla="*/ 64294 h 66960"/>
                <a:gd name="connsiteX1" fmla="*/ 16669 w 235744"/>
                <a:gd name="connsiteY1" fmla="*/ 54769 h 66960"/>
                <a:gd name="connsiteX2" fmla="*/ 14288 w 235744"/>
                <a:gd name="connsiteY2" fmla="*/ 47625 h 66960"/>
                <a:gd name="connsiteX3" fmla="*/ 16669 w 235744"/>
                <a:gd name="connsiteY3" fmla="*/ 35719 h 66960"/>
                <a:gd name="connsiteX4" fmla="*/ 30956 w 235744"/>
                <a:gd name="connsiteY4" fmla="*/ 30956 h 66960"/>
                <a:gd name="connsiteX5" fmla="*/ 38100 w 235744"/>
                <a:gd name="connsiteY5" fmla="*/ 35719 h 66960"/>
                <a:gd name="connsiteX6" fmla="*/ 42863 w 235744"/>
                <a:gd name="connsiteY6" fmla="*/ 42863 h 66960"/>
                <a:gd name="connsiteX7" fmla="*/ 50006 w 235744"/>
                <a:gd name="connsiteY7" fmla="*/ 50006 h 66960"/>
                <a:gd name="connsiteX8" fmla="*/ 52388 w 235744"/>
                <a:gd name="connsiteY8" fmla="*/ 57150 h 66960"/>
                <a:gd name="connsiteX9" fmla="*/ 71438 w 235744"/>
                <a:gd name="connsiteY9" fmla="*/ 57150 h 66960"/>
                <a:gd name="connsiteX10" fmla="*/ 95250 w 235744"/>
                <a:gd name="connsiteY10" fmla="*/ 59531 h 66960"/>
                <a:gd name="connsiteX11" fmla="*/ 100013 w 235744"/>
                <a:gd name="connsiteY11" fmla="*/ 66675 h 66960"/>
                <a:gd name="connsiteX12" fmla="*/ 114300 w 235744"/>
                <a:gd name="connsiteY12" fmla="*/ 64294 h 66960"/>
                <a:gd name="connsiteX13" fmla="*/ 116681 w 235744"/>
                <a:gd name="connsiteY13" fmla="*/ 52388 h 66960"/>
                <a:gd name="connsiteX14" fmla="*/ 140494 w 235744"/>
                <a:gd name="connsiteY14" fmla="*/ 50006 h 66960"/>
                <a:gd name="connsiteX15" fmla="*/ 147638 w 235744"/>
                <a:gd name="connsiteY15" fmla="*/ 47625 h 66960"/>
                <a:gd name="connsiteX16" fmla="*/ 152400 w 235744"/>
                <a:gd name="connsiteY16" fmla="*/ 40481 h 66960"/>
                <a:gd name="connsiteX17" fmla="*/ 169069 w 235744"/>
                <a:gd name="connsiteY17" fmla="*/ 38100 h 66960"/>
                <a:gd name="connsiteX18" fmla="*/ 176213 w 235744"/>
                <a:gd name="connsiteY18" fmla="*/ 35719 h 66960"/>
                <a:gd name="connsiteX19" fmla="*/ 178594 w 235744"/>
                <a:gd name="connsiteY19" fmla="*/ 23813 h 66960"/>
                <a:gd name="connsiteX20" fmla="*/ 180975 w 235744"/>
                <a:gd name="connsiteY20" fmla="*/ 16669 h 66960"/>
                <a:gd name="connsiteX21" fmla="*/ 183356 w 235744"/>
                <a:gd name="connsiteY21" fmla="*/ 2381 h 66960"/>
                <a:gd name="connsiteX22" fmla="*/ 190500 w 235744"/>
                <a:gd name="connsiteY22" fmla="*/ 0 h 66960"/>
                <a:gd name="connsiteX23" fmla="*/ 195263 w 235744"/>
                <a:gd name="connsiteY23" fmla="*/ 16669 h 66960"/>
                <a:gd name="connsiteX24" fmla="*/ 200025 w 235744"/>
                <a:gd name="connsiteY24" fmla="*/ 30956 h 66960"/>
                <a:gd name="connsiteX25" fmla="*/ 216694 w 235744"/>
                <a:gd name="connsiteY25" fmla="*/ 47625 h 66960"/>
                <a:gd name="connsiteX26" fmla="*/ 228600 w 235744"/>
                <a:gd name="connsiteY26" fmla="*/ 50006 h 66960"/>
                <a:gd name="connsiteX27" fmla="*/ 235744 w 235744"/>
                <a:gd name="connsiteY27" fmla="*/ 54769 h 6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5744" h="66960">
                  <a:moveTo>
                    <a:pt x="0" y="64294"/>
                  </a:moveTo>
                  <a:cubicBezTo>
                    <a:pt x="7024" y="62889"/>
                    <a:pt x="15098" y="64193"/>
                    <a:pt x="16669" y="54769"/>
                  </a:cubicBezTo>
                  <a:cubicBezTo>
                    <a:pt x="17082" y="52293"/>
                    <a:pt x="15082" y="50006"/>
                    <a:pt x="14288" y="47625"/>
                  </a:cubicBezTo>
                  <a:cubicBezTo>
                    <a:pt x="15082" y="43656"/>
                    <a:pt x="13807" y="38581"/>
                    <a:pt x="16669" y="35719"/>
                  </a:cubicBezTo>
                  <a:cubicBezTo>
                    <a:pt x="20219" y="32169"/>
                    <a:pt x="30956" y="30956"/>
                    <a:pt x="30956" y="30956"/>
                  </a:cubicBezTo>
                  <a:cubicBezTo>
                    <a:pt x="33337" y="32544"/>
                    <a:pt x="36076" y="33695"/>
                    <a:pt x="38100" y="35719"/>
                  </a:cubicBezTo>
                  <a:cubicBezTo>
                    <a:pt x="40124" y="37743"/>
                    <a:pt x="41031" y="40664"/>
                    <a:pt x="42863" y="42863"/>
                  </a:cubicBezTo>
                  <a:cubicBezTo>
                    <a:pt x="45019" y="45450"/>
                    <a:pt x="47625" y="47625"/>
                    <a:pt x="50006" y="50006"/>
                  </a:cubicBezTo>
                  <a:cubicBezTo>
                    <a:pt x="50800" y="52387"/>
                    <a:pt x="50613" y="55375"/>
                    <a:pt x="52388" y="57150"/>
                  </a:cubicBezTo>
                  <a:cubicBezTo>
                    <a:pt x="57269" y="62031"/>
                    <a:pt x="66910" y="58055"/>
                    <a:pt x="71438" y="57150"/>
                  </a:cubicBezTo>
                  <a:cubicBezTo>
                    <a:pt x="79375" y="57944"/>
                    <a:pt x="87682" y="57008"/>
                    <a:pt x="95250" y="59531"/>
                  </a:cubicBezTo>
                  <a:cubicBezTo>
                    <a:pt x="97965" y="60436"/>
                    <a:pt x="97236" y="65981"/>
                    <a:pt x="100013" y="66675"/>
                  </a:cubicBezTo>
                  <a:cubicBezTo>
                    <a:pt x="104697" y="67846"/>
                    <a:pt x="109538" y="65088"/>
                    <a:pt x="114300" y="64294"/>
                  </a:cubicBezTo>
                  <a:cubicBezTo>
                    <a:pt x="115094" y="60325"/>
                    <a:pt x="114673" y="55902"/>
                    <a:pt x="116681" y="52388"/>
                  </a:cubicBezTo>
                  <a:cubicBezTo>
                    <a:pt x="121734" y="43546"/>
                    <a:pt x="134251" y="49114"/>
                    <a:pt x="140494" y="50006"/>
                  </a:cubicBezTo>
                  <a:cubicBezTo>
                    <a:pt x="142875" y="49212"/>
                    <a:pt x="145678" y="49193"/>
                    <a:pt x="147638" y="47625"/>
                  </a:cubicBezTo>
                  <a:cubicBezTo>
                    <a:pt x="149873" y="45837"/>
                    <a:pt x="149785" y="41643"/>
                    <a:pt x="152400" y="40481"/>
                  </a:cubicBezTo>
                  <a:cubicBezTo>
                    <a:pt x="157529" y="38201"/>
                    <a:pt x="163513" y="38894"/>
                    <a:pt x="169069" y="38100"/>
                  </a:cubicBezTo>
                  <a:cubicBezTo>
                    <a:pt x="171450" y="37306"/>
                    <a:pt x="174821" y="37808"/>
                    <a:pt x="176213" y="35719"/>
                  </a:cubicBezTo>
                  <a:cubicBezTo>
                    <a:pt x="178458" y="32352"/>
                    <a:pt x="177612" y="27739"/>
                    <a:pt x="178594" y="23813"/>
                  </a:cubicBezTo>
                  <a:cubicBezTo>
                    <a:pt x="179203" y="21378"/>
                    <a:pt x="180431" y="19119"/>
                    <a:pt x="180975" y="16669"/>
                  </a:cubicBezTo>
                  <a:cubicBezTo>
                    <a:pt x="182022" y="11956"/>
                    <a:pt x="180960" y="6573"/>
                    <a:pt x="183356" y="2381"/>
                  </a:cubicBezTo>
                  <a:cubicBezTo>
                    <a:pt x="184601" y="202"/>
                    <a:pt x="188119" y="794"/>
                    <a:pt x="190500" y="0"/>
                  </a:cubicBezTo>
                  <a:cubicBezTo>
                    <a:pt x="198505" y="24018"/>
                    <a:pt x="186289" y="-13243"/>
                    <a:pt x="195263" y="16669"/>
                  </a:cubicBezTo>
                  <a:cubicBezTo>
                    <a:pt x="196706" y="21477"/>
                    <a:pt x="198438" y="26194"/>
                    <a:pt x="200025" y="30956"/>
                  </a:cubicBezTo>
                  <a:cubicBezTo>
                    <a:pt x="203019" y="39940"/>
                    <a:pt x="203046" y="44896"/>
                    <a:pt x="216694" y="47625"/>
                  </a:cubicBezTo>
                  <a:lnTo>
                    <a:pt x="228600" y="50006"/>
                  </a:lnTo>
                  <a:lnTo>
                    <a:pt x="235744" y="54769"/>
                  </a:lnTo>
                </a:path>
              </a:pathLst>
            </a:cu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Freeform 311">
              <a:extLst>
                <a:ext uri="{FF2B5EF4-FFF2-40B4-BE49-F238E27FC236}">
                  <a16:creationId xmlns:a16="http://schemas.microsoft.com/office/drawing/2014/main" id="{C351477B-4D89-FE29-5EF3-846B84229C0F}"/>
                </a:ext>
              </a:extLst>
            </p:cNvPr>
            <p:cNvSpPr>
              <a:spLocks noGrp="1" noRot="1" noMove="1" noResize="1" noEditPoints="1" noAdjustHandles="1" noChangeArrowheads="1" noChangeShapeType="1"/>
            </p:cNvSpPr>
            <p:nvPr/>
          </p:nvSpPr>
          <p:spPr bwMode="ltGray">
            <a:xfrm>
              <a:off x="5533647" y="4763953"/>
              <a:ext cx="305902" cy="262440"/>
            </a:xfrm>
            <a:custGeom>
              <a:avLst/>
              <a:gdLst>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29061 w 1920955"/>
                <a:gd name="connsiteY34" fmla="*/ 688763 h 1660322"/>
                <a:gd name="connsiteX35" fmla="*/ 114774 w 1920955"/>
                <a:gd name="connsiteY35" fmla="*/ 741151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07095 w 1920955"/>
                <a:gd name="connsiteY34" fmla="*/ 670892 h 1660322"/>
                <a:gd name="connsiteX35" fmla="*/ 114774 w 1920955"/>
                <a:gd name="connsiteY35" fmla="*/ 741151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68110 w 1920955"/>
                <a:gd name="connsiteY34" fmla="*/ 637701 h 1660322"/>
                <a:gd name="connsiteX35" fmla="*/ 114774 w 1920955"/>
                <a:gd name="connsiteY35" fmla="*/ 741151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4774 w 1920955"/>
                <a:gd name="connsiteY35" fmla="*/ 741151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07453 w 1920955"/>
                <a:gd name="connsiteY35" fmla="*/ 746256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314799 w 1920955"/>
                <a:gd name="connsiteY39" fmla="*/ 864976 h 1660322"/>
                <a:gd name="connsiteX40" fmla="*/ 295393 w 1920955"/>
                <a:gd name="connsiteY40" fmla="*/ 919768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19768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19768 h 1660322"/>
                <a:gd name="connsiteX41" fmla="*/ 341051 w 1920955"/>
                <a:gd name="connsiteY41" fmla="*/ 968573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19768 h 1660322"/>
                <a:gd name="connsiteX41" fmla="*/ 341051 w 1920955"/>
                <a:gd name="connsiteY41" fmla="*/ 968573 h 1660322"/>
                <a:gd name="connsiteX42" fmla="*/ 426184 w 1920955"/>
                <a:gd name="connsiteY42" fmla="*/ 1022825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19768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38624 w 1920955"/>
                <a:gd name="connsiteY44" fmla="*/ 1150726 h 1660322"/>
                <a:gd name="connsiteX45" fmla="*/ 519111 w 1920955"/>
                <a:gd name="connsiteY45" fmla="*/ 1219954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41064 w 1920955"/>
                <a:gd name="connsiteY44" fmla="*/ 1163491 h 1660322"/>
                <a:gd name="connsiteX45" fmla="*/ 519111 w 1920955"/>
                <a:gd name="connsiteY45" fmla="*/ 1219954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41064 w 1920955"/>
                <a:gd name="connsiteY44" fmla="*/ 1163491 h 1660322"/>
                <a:gd name="connsiteX45" fmla="*/ 519111 w 1920955"/>
                <a:gd name="connsiteY45" fmla="*/ 1219954 h 1660322"/>
                <a:gd name="connsiteX46" fmla="*/ 591143 w 1920955"/>
                <a:gd name="connsiteY46" fmla="*/ 1224864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41064 w 1920955"/>
                <a:gd name="connsiteY44" fmla="*/ 1163491 h 1660322"/>
                <a:gd name="connsiteX45" fmla="*/ 519111 w 1920955"/>
                <a:gd name="connsiteY45" fmla="*/ 1219954 h 1660322"/>
                <a:gd name="connsiteX46" fmla="*/ 591143 w 1920955"/>
                <a:gd name="connsiteY46" fmla="*/ 1252948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41064 w 1920955"/>
                <a:gd name="connsiteY44" fmla="*/ 1163491 h 1660322"/>
                <a:gd name="connsiteX45" fmla="*/ 519111 w 1920955"/>
                <a:gd name="connsiteY45" fmla="*/ 1219954 h 1660322"/>
                <a:gd name="connsiteX46" fmla="*/ 591143 w 1920955"/>
                <a:gd name="connsiteY46" fmla="*/ 1252948 h 1660322"/>
                <a:gd name="connsiteX47" fmla="*/ 571974 w 1920955"/>
                <a:gd name="connsiteY47" fmla="*/ 1312651 h 1660322"/>
                <a:gd name="connsiteX48" fmla="*/ 662461 w 1920955"/>
                <a:gd name="connsiteY48" fmla="*/ 1465051 h 1660322"/>
                <a:gd name="connsiteX49" fmla="*/ 755271 w 1920955"/>
                <a:gd name="connsiteY49" fmla="*/ 1538205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41064 w 1920955"/>
                <a:gd name="connsiteY44" fmla="*/ 1163491 h 1660322"/>
                <a:gd name="connsiteX45" fmla="*/ 519111 w 1920955"/>
                <a:gd name="connsiteY45" fmla="*/ 1219954 h 1660322"/>
                <a:gd name="connsiteX46" fmla="*/ 591143 w 1920955"/>
                <a:gd name="connsiteY46" fmla="*/ 1252948 h 1660322"/>
                <a:gd name="connsiteX47" fmla="*/ 571974 w 1920955"/>
                <a:gd name="connsiteY47" fmla="*/ 1312651 h 1660322"/>
                <a:gd name="connsiteX48" fmla="*/ 662461 w 1920955"/>
                <a:gd name="connsiteY48" fmla="*/ 1465051 h 1660322"/>
                <a:gd name="connsiteX49" fmla="*/ 755271 w 1920955"/>
                <a:gd name="connsiteY49" fmla="*/ 1538205 h 1660322"/>
                <a:gd name="connsiteX50" fmla="*/ 805336 w 1920955"/>
                <a:gd name="connsiteY50" fmla="*/ 1488863 h 1660322"/>
                <a:gd name="connsiteX51" fmla="*/ 869926 w 1920955"/>
                <a:gd name="connsiteY51" fmla="*/ 1516260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1"/>
                <a:gd name="connsiteX1" fmla="*/ 1567336 w 1920955"/>
                <a:gd name="connsiteY1" fmla="*/ 369676 h 1660321"/>
                <a:gd name="connsiteX2" fmla="*/ 1467324 w 1920955"/>
                <a:gd name="connsiteY2" fmla="*/ 345863 h 1660321"/>
                <a:gd name="connsiteX3" fmla="*/ 1419699 w 1920955"/>
                <a:gd name="connsiteY3" fmla="*/ 317288 h 1660321"/>
                <a:gd name="connsiteX4" fmla="*/ 1367311 w 1920955"/>
                <a:gd name="connsiteY4" fmla="*/ 160126 h 1660321"/>
                <a:gd name="connsiteX5" fmla="*/ 1338736 w 1920955"/>
                <a:gd name="connsiteY5" fmla="*/ 12488 h 1660321"/>
                <a:gd name="connsiteX6" fmla="*/ 1267299 w 1920955"/>
                <a:gd name="connsiteY6" fmla="*/ 12488 h 1660321"/>
                <a:gd name="connsiteX7" fmla="*/ 1214911 w 1920955"/>
                <a:gd name="connsiteY7" fmla="*/ 50588 h 1660321"/>
                <a:gd name="connsiteX8" fmla="*/ 1214911 w 1920955"/>
                <a:gd name="connsiteY8" fmla="*/ 155363 h 1660321"/>
                <a:gd name="connsiteX9" fmla="*/ 1186336 w 1920955"/>
                <a:gd name="connsiteY9" fmla="*/ 183938 h 1660321"/>
                <a:gd name="connsiteX10" fmla="*/ 1176811 w 1920955"/>
                <a:gd name="connsiteY10" fmla="*/ 255376 h 1660321"/>
                <a:gd name="connsiteX11" fmla="*/ 1114899 w 1920955"/>
                <a:gd name="connsiteY11" fmla="*/ 298238 h 1660321"/>
                <a:gd name="connsiteX12" fmla="*/ 1005361 w 1920955"/>
                <a:gd name="connsiteY12" fmla="*/ 312526 h 1660321"/>
                <a:gd name="connsiteX13" fmla="*/ 962499 w 1920955"/>
                <a:gd name="connsiteY13" fmla="*/ 355388 h 1660321"/>
                <a:gd name="connsiteX14" fmla="*/ 838674 w 1920955"/>
                <a:gd name="connsiteY14" fmla="*/ 355388 h 1660321"/>
                <a:gd name="connsiteX15" fmla="*/ 781524 w 1920955"/>
                <a:gd name="connsiteY15" fmla="*/ 426826 h 1660321"/>
                <a:gd name="connsiteX16" fmla="*/ 781524 w 1920955"/>
                <a:gd name="connsiteY16" fmla="*/ 460163 h 1660321"/>
                <a:gd name="connsiteX17" fmla="*/ 743424 w 1920955"/>
                <a:gd name="connsiteY17" fmla="*/ 483976 h 1660321"/>
                <a:gd name="connsiteX18" fmla="*/ 671986 w 1920955"/>
                <a:gd name="connsiteY18" fmla="*/ 417301 h 1660321"/>
                <a:gd name="connsiteX19" fmla="*/ 519586 w 1920955"/>
                <a:gd name="connsiteY19" fmla="*/ 412538 h 1660321"/>
                <a:gd name="connsiteX20" fmla="*/ 457674 w 1920955"/>
                <a:gd name="connsiteY20" fmla="*/ 431588 h 1660321"/>
                <a:gd name="connsiteX21" fmla="*/ 419574 w 1920955"/>
                <a:gd name="connsiteY21" fmla="*/ 417301 h 1660321"/>
                <a:gd name="connsiteX22" fmla="*/ 400524 w 1920955"/>
                <a:gd name="connsiteY22" fmla="*/ 355388 h 1660321"/>
                <a:gd name="connsiteX23" fmla="*/ 333849 w 1920955"/>
                <a:gd name="connsiteY23" fmla="*/ 303001 h 1660321"/>
                <a:gd name="connsiteX24" fmla="*/ 286224 w 1920955"/>
                <a:gd name="connsiteY24" fmla="*/ 236326 h 1660321"/>
                <a:gd name="connsiteX25" fmla="*/ 143349 w 1920955"/>
                <a:gd name="connsiteY25" fmla="*/ 255376 h 1660321"/>
                <a:gd name="connsiteX26" fmla="*/ 124299 w 1920955"/>
                <a:gd name="connsiteY26" fmla="*/ 331576 h 1660321"/>
                <a:gd name="connsiteX27" fmla="*/ 110011 w 1920955"/>
                <a:gd name="connsiteY27" fmla="*/ 364913 h 1660321"/>
                <a:gd name="connsiteX28" fmla="*/ 133824 w 1920955"/>
                <a:gd name="connsiteY28" fmla="*/ 412538 h 1660321"/>
                <a:gd name="connsiteX29" fmla="*/ 81436 w 1920955"/>
                <a:gd name="connsiteY29" fmla="*/ 450638 h 1660321"/>
                <a:gd name="connsiteX30" fmla="*/ 33811 w 1920955"/>
                <a:gd name="connsiteY30" fmla="*/ 445876 h 1660321"/>
                <a:gd name="connsiteX31" fmla="*/ 33811 w 1920955"/>
                <a:gd name="connsiteY31" fmla="*/ 517313 h 1660321"/>
                <a:gd name="connsiteX32" fmla="*/ 474 w 1920955"/>
                <a:gd name="connsiteY32" fmla="*/ 622088 h 1660321"/>
                <a:gd name="connsiteX33" fmla="*/ 62386 w 1920955"/>
                <a:gd name="connsiteY33" fmla="*/ 698288 h 1660321"/>
                <a:gd name="connsiteX34" fmla="*/ 111977 w 1920955"/>
                <a:gd name="connsiteY34" fmla="*/ 678550 h 1660321"/>
                <a:gd name="connsiteX35" fmla="*/ 112334 w 1920955"/>
                <a:gd name="connsiteY35" fmla="*/ 748809 h 1660321"/>
                <a:gd name="connsiteX36" fmla="*/ 167161 w 1920955"/>
                <a:gd name="connsiteY36" fmla="*/ 779251 h 1660321"/>
                <a:gd name="connsiteX37" fmla="*/ 236159 w 1920955"/>
                <a:gd name="connsiteY37" fmla="*/ 789463 h 1660321"/>
                <a:gd name="connsiteX38" fmla="*/ 271462 w 1920955"/>
                <a:gd name="connsiteY38" fmla="*/ 845434 h 1660321"/>
                <a:gd name="connsiteX39" fmla="*/ 270869 w 1920955"/>
                <a:gd name="connsiteY39" fmla="*/ 890506 h 1660321"/>
                <a:gd name="connsiteX40" fmla="*/ 295393 w 1920955"/>
                <a:gd name="connsiteY40" fmla="*/ 929981 h 1660321"/>
                <a:gd name="connsiteX41" fmla="*/ 341051 w 1920955"/>
                <a:gd name="connsiteY41" fmla="*/ 968573 h 1660321"/>
                <a:gd name="connsiteX42" fmla="*/ 426184 w 1920955"/>
                <a:gd name="connsiteY42" fmla="*/ 1022825 h 1660321"/>
                <a:gd name="connsiteX43" fmla="*/ 461961 w 1920955"/>
                <a:gd name="connsiteY43" fmla="*/ 1093918 h 1660321"/>
                <a:gd name="connsiteX44" fmla="*/ 441064 w 1920955"/>
                <a:gd name="connsiteY44" fmla="*/ 1163491 h 1660321"/>
                <a:gd name="connsiteX45" fmla="*/ 519111 w 1920955"/>
                <a:gd name="connsiteY45" fmla="*/ 1219954 h 1660321"/>
                <a:gd name="connsiteX46" fmla="*/ 591143 w 1920955"/>
                <a:gd name="connsiteY46" fmla="*/ 1252948 h 1660321"/>
                <a:gd name="connsiteX47" fmla="*/ 571974 w 1920955"/>
                <a:gd name="connsiteY47" fmla="*/ 1312651 h 1660321"/>
                <a:gd name="connsiteX48" fmla="*/ 662461 w 1920955"/>
                <a:gd name="connsiteY48" fmla="*/ 1465051 h 1660321"/>
                <a:gd name="connsiteX49" fmla="*/ 755271 w 1920955"/>
                <a:gd name="connsiteY49" fmla="*/ 1538205 h 1660321"/>
                <a:gd name="connsiteX50" fmla="*/ 805336 w 1920955"/>
                <a:gd name="connsiteY50" fmla="*/ 1488863 h 1660321"/>
                <a:gd name="connsiteX51" fmla="*/ 869926 w 1920955"/>
                <a:gd name="connsiteY51" fmla="*/ 1516260 h 1660321"/>
                <a:gd name="connsiteX52" fmla="*/ 924399 w 1920955"/>
                <a:gd name="connsiteY52" fmla="*/ 1484101 h 1660321"/>
                <a:gd name="connsiteX53" fmla="*/ 933924 w 1920955"/>
                <a:gd name="connsiteY53" fmla="*/ 1431713 h 1660321"/>
                <a:gd name="connsiteX54" fmla="*/ 1005123 w 1920955"/>
                <a:gd name="connsiteY54" fmla="*/ 1528337 h 1660321"/>
                <a:gd name="connsiteX55" fmla="*/ 1067274 w 1920955"/>
                <a:gd name="connsiteY55" fmla="*/ 1584113 h 1660321"/>
                <a:gd name="connsiteX56" fmla="*/ 1100611 w 1920955"/>
                <a:gd name="connsiteY56" fmla="*/ 1660313 h 1660321"/>
                <a:gd name="connsiteX57" fmla="*/ 1133949 w 1920955"/>
                <a:gd name="connsiteY57" fmla="*/ 1579351 h 1660321"/>
                <a:gd name="connsiteX58" fmla="*/ 1176811 w 1920955"/>
                <a:gd name="connsiteY58" fmla="*/ 1598401 h 1660321"/>
                <a:gd name="connsiteX59" fmla="*/ 1210149 w 1920955"/>
                <a:gd name="connsiteY59" fmla="*/ 1617451 h 1660321"/>
                <a:gd name="connsiteX60" fmla="*/ 1233961 w 1920955"/>
                <a:gd name="connsiteY60" fmla="*/ 1579351 h 1660321"/>
                <a:gd name="connsiteX61" fmla="*/ 1267299 w 1920955"/>
                <a:gd name="connsiteY61" fmla="*/ 1655551 h 1660321"/>
                <a:gd name="connsiteX62" fmla="*/ 1348261 w 1920955"/>
                <a:gd name="connsiteY62" fmla="*/ 1626976 h 1660321"/>
                <a:gd name="connsiteX63" fmla="*/ 1414936 w 1920955"/>
                <a:gd name="connsiteY63" fmla="*/ 1555538 h 1660321"/>
                <a:gd name="connsiteX64" fmla="*/ 1433986 w 1920955"/>
                <a:gd name="connsiteY64" fmla="*/ 1607926 h 1660321"/>
                <a:gd name="connsiteX65" fmla="*/ 1410174 w 1920955"/>
                <a:gd name="connsiteY65" fmla="*/ 1612688 h 1660321"/>
                <a:gd name="connsiteX66" fmla="*/ 1543524 w 1920955"/>
                <a:gd name="connsiteY66" fmla="*/ 1579351 h 1660321"/>
                <a:gd name="connsiteX67" fmla="*/ 1581624 w 1920955"/>
                <a:gd name="connsiteY67" fmla="*/ 1507913 h 1660321"/>
                <a:gd name="connsiteX68" fmla="*/ 1643536 w 1920955"/>
                <a:gd name="connsiteY68" fmla="*/ 1412663 h 1660321"/>
                <a:gd name="connsiteX69" fmla="*/ 1714974 w 1920955"/>
                <a:gd name="connsiteY69" fmla="*/ 1384088 h 1660321"/>
                <a:gd name="connsiteX70" fmla="*/ 1772124 w 1920955"/>
                <a:gd name="connsiteY70" fmla="*/ 1379326 h 1660321"/>
                <a:gd name="connsiteX71" fmla="*/ 1772124 w 1920955"/>
                <a:gd name="connsiteY71" fmla="*/ 1450763 h 1660321"/>
                <a:gd name="connsiteX72" fmla="*/ 1886424 w 1920955"/>
                <a:gd name="connsiteY72" fmla="*/ 1446001 h 1660321"/>
                <a:gd name="connsiteX73" fmla="*/ 1919761 w 1920955"/>
                <a:gd name="connsiteY73" fmla="*/ 1441238 h 1660321"/>
                <a:gd name="connsiteX74" fmla="*/ 1853086 w 1920955"/>
                <a:gd name="connsiteY74" fmla="*/ 1398376 h 1660321"/>
                <a:gd name="connsiteX75" fmla="*/ 1853086 w 1920955"/>
                <a:gd name="connsiteY75" fmla="*/ 1303126 h 1660321"/>
                <a:gd name="connsiteX76" fmla="*/ 1853086 w 1920955"/>
                <a:gd name="connsiteY76" fmla="*/ 1245976 h 1660321"/>
                <a:gd name="connsiteX77" fmla="*/ 1810224 w 1920955"/>
                <a:gd name="connsiteY77" fmla="*/ 1236451 h 1660321"/>
                <a:gd name="connsiteX78" fmla="*/ 1734024 w 1920955"/>
                <a:gd name="connsiteY78" fmla="*/ 1155488 h 1660321"/>
                <a:gd name="connsiteX79" fmla="*/ 1695924 w 1920955"/>
                <a:gd name="connsiteY79" fmla="*/ 974513 h 1660321"/>
                <a:gd name="connsiteX80" fmla="*/ 1643536 w 1920955"/>
                <a:gd name="connsiteY80" fmla="*/ 941176 h 1660321"/>
                <a:gd name="connsiteX81" fmla="*/ 1605436 w 1920955"/>
                <a:gd name="connsiteY81" fmla="*/ 884026 h 1660321"/>
                <a:gd name="connsiteX82" fmla="*/ 1557811 w 1920955"/>
                <a:gd name="connsiteY82" fmla="*/ 836401 h 1660321"/>
                <a:gd name="connsiteX83" fmla="*/ 1505424 w 1920955"/>
                <a:gd name="connsiteY83" fmla="*/ 817351 h 1660321"/>
                <a:gd name="connsiteX84" fmla="*/ 1453036 w 1920955"/>
                <a:gd name="connsiteY84" fmla="*/ 812588 h 1660321"/>
                <a:gd name="connsiteX85" fmla="*/ 1510186 w 1920955"/>
                <a:gd name="connsiteY85" fmla="*/ 779251 h 1660321"/>
                <a:gd name="connsiteX86" fmla="*/ 1476849 w 1920955"/>
                <a:gd name="connsiteY86" fmla="*/ 745913 h 1660321"/>
                <a:gd name="connsiteX87" fmla="*/ 1481611 w 1920955"/>
                <a:gd name="connsiteY87" fmla="*/ 722101 h 1660321"/>
                <a:gd name="connsiteX88" fmla="*/ 1572099 w 1920955"/>
                <a:gd name="connsiteY88" fmla="*/ 760201 h 1660321"/>
                <a:gd name="connsiteX89" fmla="*/ 1624486 w 1920955"/>
                <a:gd name="connsiteY89" fmla="*/ 693526 h 1660321"/>
                <a:gd name="connsiteX90" fmla="*/ 1614961 w 1920955"/>
                <a:gd name="connsiteY90" fmla="*/ 550651 h 1660321"/>
                <a:gd name="connsiteX91" fmla="*/ 1610199 w 1920955"/>
                <a:gd name="connsiteY91" fmla="*/ 412538 h 1660321"/>
                <a:gd name="connsiteX0" fmla="*/ 1610199 w 1920955"/>
                <a:gd name="connsiteY0" fmla="*/ 412538 h 1660321"/>
                <a:gd name="connsiteX1" fmla="*/ 1567336 w 1920955"/>
                <a:gd name="connsiteY1" fmla="*/ 369676 h 1660321"/>
                <a:gd name="connsiteX2" fmla="*/ 1467324 w 1920955"/>
                <a:gd name="connsiteY2" fmla="*/ 345863 h 1660321"/>
                <a:gd name="connsiteX3" fmla="*/ 1419699 w 1920955"/>
                <a:gd name="connsiteY3" fmla="*/ 317288 h 1660321"/>
                <a:gd name="connsiteX4" fmla="*/ 1367311 w 1920955"/>
                <a:gd name="connsiteY4" fmla="*/ 160126 h 1660321"/>
                <a:gd name="connsiteX5" fmla="*/ 1338736 w 1920955"/>
                <a:gd name="connsiteY5" fmla="*/ 12488 h 1660321"/>
                <a:gd name="connsiteX6" fmla="*/ 1267299 w 1920955"/>
                <a:gd name="connsiteY6" fmla="*/ 12488 h 1660321"/>
                <a:gd name="connsiteX7" fmla="*/ 1214911 w 1920955"/>
                <a:gd name="connsiteY7" fmla="*/ 50588 h 1660321"/>
                <a:gd name="connsiteX8" fmla="*/ 1214911 w 1920955"/>
                <a:gd name="connsiteY8" fmla="*/ 155363 h 1660321"/>
                <a:gd name="connsiteX9" fmla="*/ 1186336 w 1920955"/>
                <a:gd name="connsiteY9" fmla="*/ 183938 h 1660321"/>
                <a:gd name="connsiteX10" fmla="*/ 1176811 w 1920955"/>
                <a:gd name="connsiteY10" fmla="*/ 255376 h 1660321"/>
                <a:gd name="connsiteX11" fmla="*/ 1114899 w 1920955"/>
                <a:gd name="connsiteY11" fmla="*/ 298238 h 1660321"/>
                <a:gd name="connsiteX12" fmla="*/ 1005361 w 1920955"/>
                <a:gd name="connsiteY12" fmla="*/ 312526 h 1660321"/>
                <a:gd name="connsiteX13" fmla="*/ 962499 w 1920955"/>
                <a:gd name="connsiteY13" fmla="*/ 355388 h 1660321"/>
                <a:gd name="connsiteX14" fmla="*/ 838674 w 1920955"/>
                <a:gd name="connsiteY14" fmla="*/ 355388 h 1660321"/>
                <a:gd name="connsiteX15" fmla="*/ 781524 w 1920955"/>
                <a:gd name="connsiteY15" fmla="*/ 426826 h 1660321"/>
                <a:gd name="connsiteX16" fmla="*/ 781524 w 1920955"/>
                <a:gd name="connsiteY16" fmla="*/ 460163 h 1660321"/>
                <a:gd name="connsiteX17" fmla="*/ 743424 w 1920955"/>
                <a:gd name="connsiteY17" fmla="*/ 483976 h 1660321"/>
                <a:gd name="connsiteX18" fmla="*/ 671986 w 1920955"/>
                <a:gd name="connsiteY18" fmla="*/ 417301 h 1660321"/>
                <a:gd name="connsiteX19" fmla="*/ 519586 w 1920955"/>
                <a:gd name="connsiteY19" fmla="*/ 412538 h 1660321"/>
                <a:gd name="connsiteX20" fmla="*/ 457674 w 1920955"/>
                <a:gd name="connsiteY20" fmla="*/ 431588 h 1660321"/>
                <a:gd name="connsiteX21" fmla="*/ 419574 w 1920955"/>
                <a:gd name="connsiteY21" fmla="*/ 417301 h 1660321"/>
                <a:gd name="connsiteX22" fmla="*/ 400524 w 1920955"/>
                <a:gd name="connsiteY22" fmla="*/ 355388 h 1660321"/>
                <a:gd name="connsiteX23" fmla="*/ 333849 w 1920955"/>
                <a:gd name="connsiteY23" fmla="*/ 303001 h 1660321"/>
                <a:gd name="connsiteX24" fmla="*/ 286224 w 1920955"/>
                <a:gd name="connsiteY24" fmla="*/ 236326 h 1660321"/>
                <a:gd name="connsiteX25" fmla="*/ 143349 w 1920955"/>
                <a:gd name="connsiteY25" fmla="*/ 255376 h 1660321"/>
                <a:gd name="connsiteX26" fmla="*/ 124299 w 1920955"/>
                <a:gd name="connsiteY26" fmla="*/ 331576 h 1660321"/>
                <a:gd name="connsiteX27" fmla="*/ 110011 w 1920955"/>
                <a:gd name="connsiteY27" fmla="*/ 364913 h 1660321"/>
                <a:gd name="connsiteX28" fmla="*/ 133824 w 1920955"/>
                <a:gd name="connsiteY28" fmla="*/ 412538 h 1660321"/>
                <a:gd name="connsiteX29" fmla="*/ 81436 w 1920955"/>
                <a:gd name="connsiteY29" fmla="*/ 450638 h 1660321"/>
                <a:gd name="connsiteX30" fmla="*/ 33811 w 1920955"/>
                <a:gd name="connsiteY30" fmla="*/ 445876 h 1660321"/>
                <a:gd name="connsiteX31" fmla="*/ 33811 w 1920955"/>
                <a:gd name="connsiteY31" fmla="*/ 517313 h 1660321"/>
                <a:gd name="connsiteX32" fmla="*/ 474 w 1920955"/>
                <a:gd name="connsiteY32" fmla="*/ 622088 h 1660321"/>
                <a:gd name="connsiteX33" fmla="*/ 62386 w 1920955"/>
                <a:gd name="connsiteY33" fmla="*/ 698288 h 1660321"/>
                <a:gd name="connsiteX34" fmla="*/ 111977 w 1920955"/>
                <a:gd name="connsiteY34" fmla="*/ 678550 h 1660321"/>
                <a:gd name="connsiteX35" fmla="*/ 112334 w 1920955"/>
                <a:gd name="connsiteY35" fmla="*/ 748809 h 1660321"/>
                <a:gd name="connsiteX36" fmla="*/ 167161 w 1920955"/>
                <a:gd name="connsiteY36" fmla="*/ 779251 h 1660321"/>
                <a:gd name="connsiteX37" fmla="*/ 236159 w 1920955"/>
                <a:gd name="connsiteY37" fmla="*/ 789463 h 1660321"/>
                <a:gd name="connsiteX38" fmla="*/ 271462 w 1920955"/>
                <a:gd name="connsiteY38" fmla="*/ 845434 h 1660321"/>
                <a:gd name="connsiteX39" fmla="*/ 270869 w 1920955"/>
                <a:gd name="connsiteY39" fmla="*/ 890506 h 1660321"/>
                <a:gd name="connsiteX40" fmla="*/ 295393 w 1920955"/>
                <a:gd name="connsiteY40" fmla="*/ 929981 h 1660321"/>
                <a:gd name="connsiteX41" fmla="*/ 341051 w 1920955"/>
                <a:gd name="connsiteY41" fmla="*/ 968573 h 1660321"/>
                <a:gd name="connsiteX42" fmla="*/ 426184 w 1920955"/>
                <a:gd name="connsiteY42" fmla="*/ 1022825 h 1660321"/>
                <a:gd name="connsiteX43" fmla="*/ 461961 w 1920955"/>
                <a:gd name="connsiteY43" fmla="*/ 1093918 h 1660321"/>
                <a:gd name="connsiteX44" fmla="*/ 441064 w 1920955"/>
                <a:gd name="connsiteY44" fmla="*/ 1163491 h 1660321"/>
                <a:gd name="connsiteX45" fmla="*/ 519111 w 1920955"/>
                <a:gd name="connsiteY45" fmla="*/ 1219954 h 1660321"/>
                <a:gd name="connsiteX46" fmla="*/ 591143 w 1920955"/>
                <a:gd name="connsiteY46" fmla="*/ 1252948 h 1660321"/>
                <a:gd name="connsiteX47" fmla="*/ 571974 w 1920955"/>
                <a:gd name="connsiteY47" fmla="*/ 1312651 h 1660321"/>
                <a:gd name="connsiteX48" fmla="*/ 662461 w 1920955"/>
                <a:gd name="connsiteY48" fmla="*/ 1465051 h 1660321"/>
                <a:gd name="connsiteX49" fmla="*/ 755271 w 1920955"/>
                <a:gd name="connsiteY49" fmla="*/ 1538205 h 1660321"/>
                <a:gd name="connsiteX50" fmla="*/ 805336 w 1920955"/>
                <a:gd name="connsiteY50" fmla="*/ 1488863 h 1660321"/>
                <a:gd name="connsiteX51" fmla="*/ 869926 w 1920955"/>
                <a:gd name="connsiteY51" fmla="*/ 1516260 h 1660321"/>
                <a:gd name="connsiteX52" fmla="*/ 924399 w 1920955"/>
                <a:gd name="connsiteY52" fmla="*/ 1484101 h 1660321"/>
                <a:gd name="connsiteX53" fmla="*/ 929042 w 1920955"/>
                <a:gd name="connsiteY53" fmla="*/ 1367886 h 1660321"/>
                <a:gd name="connsiteX54" fmla="*/ 1005123 w 1920955"/>
                <a:gd name="connsiteY54" fmla="*/ 1528337 h 1660321"/>
                <a:gd name="connsiteX55" fmla="*/ 1067274 w 1920955"/>
                <a:gd name="connsiteY55" fmla="*/ 1584113 h 1660321"/>
                <a:gd name="connsiteX56" fmla="*/ 1100611 w 1920955"/>
                <a:gd name="connsiteY56" fmla="*/ 1660313 h 1660321"/>
                <a:gd name="connsiteX57" fmla="*/ 1133949 w 1920955"/>
                <a:gd name="connsiteY57" fmla="*/ 1579351 h 1660321"/>
                <a:gd name="connsiteX58" fmla="*/ 1176811 w 1920955"/>
                <a:gd name="connsiteY58" fmla="*/ 1598401 h 1660321"/>
                <a:gd name="connsiteX59" fmla="*/ 1210149 w 1920955"/>
                <a:gd name="connsiteY59" fmla="*/ 1617451 h 1660321"/>
                <a:gd name="connsiteX60" fmla="*/ 1233961 w 1920955"/>
                <a:gd name="connsiteY60" fmla="*/ 1579351 h 1660321"/>
                <a:gd name="connsiteX61" fmla="*/ 1267299 w 1920955"/>
                <a:gd name="connsiteY61" fmla="*/ 1655551 h 1660321"/>
                <a:gd name="connsiteX62" fmla="*/ 1348261 w 1920955"/>
                <a:gd name="connsiteY62" fmla="*/ 1626976 h 1660321"/>
                <a:gd name="connsiteX63" fmla="*/ 1414936 w 1920955"/>
                <a:gd name="connsiteY63" fmla="*/ 1555538 h 1660321"/>
                <a:gd name="connsiteX64" fmla="*/ 1433986 w 1920955"/>
                <a:gd name="connsiteY64" fmla="*/ 1607926 h 1660321"/>
                <a:gd name="connsiteX65" fmla="*/ 1410174 w 1920955"/>
                <a:gd name="connsiteY65" fmla="*/ 1612688 h 1660321"/>
                <a:gd name="connsiteX66" fmla="*/ 1543524 w 1920955"/>
                <a:gd name="connsiteY66" fmla="*/ 1579351 h 1660321"/>
                <a:gd name="connsiteX67" fmla="*/ 1581624 w 1920955"/>
                <a:gd name="connsiteY67" fmla="*/ 1507913 h 1660321"/>
                <a:gd name="connsiteX68" fmla="*/ 1643536 w 1920955"/>
                <a:gd name="connsiteY68" fmla="*/ 1412663 h 1660321"/>
                <a:gd name="connsiteX69" fmla="*/ 1714974 w 1920955"/>
                <a:gd name="connsiteY69" fmla="*/ 1384088 h 1660321"/>
                <a:gd name="connsiteX70" fmla="*/ 1772124 w 1920955"/>
                <a:gd name="connsiteY70" fmla="*/ 1379326 h 1660321"/>
                <a:gd name="connsiteX71" fmla="*/ 1772124 w 1920955"/>
                <a:gd name="connsiteY71" fmla="*/ 1450763 h 1660321"/>
                <a:gd name="connsiteX72" fmla="*/ 1886424 w 1920955"/>
                <a:gd name="connsiteY72" fmla="*/ 1446001 h 1660321"/>
                <a:gd name="connsiteX73" fmla="*/ 1919761 w 1920955"/>
                <a:gd name="connsiteY73" fmla="*/ 1441238 h 1660321"/>
                <a:gd name="connsiteX74" fmla="*/ 1853086 w 1920955"/>
                <a:gd name="connsiteY74" fmla="*/ 1398376 h 1660321"/>
                <a:gd name="connsiteX75" fmla="*/ 1853086 w 1920955"/>
                <a:gd name="connsiteY75" fmla="*/ 1303126 h 1660321"/>
                <a:gd name="connsiteX76" fmla="*/ 1853086 w 1920955"/>
                <a:gd name="connsiteY76" fmla="*/ 1245976 h 1660321"/>
                <a:gd name="connsiteX77" fmla="*/ 1810224 w 1920955"/>
                <a:gd name="connsiteY77" fmla="*/ 1236451 h 1660321"/>
                <a:gd name="connsiteX78" fmla="*/ 1734024 w 1920955"/>
                <a:gd name="connsiteY78" fmla="*/ 1155488 h 1660321"/>
                <a:gd name="connsiteX79" fmla="*/ 1695924 w 1920955"/>
                <a:gd name="connsiteY79" fmla="*/ 974513 h 1660321"/>
                <a:gd name="connsiteX80" fmla="*/ 1643536 w 1920955"/>
                <a:gd name="connsiteY80" fmla="*/ 941176 h 1660321"/>
                <a:gd name="connsiteX81" fmla="*/ 1605436 w 1920955"/>
                <a:gd name="connsiteY81" fmla="*/ 884026 h 1660321"/>
                <a:gd name="connsiteX82" fmla="*/ 1557811 w 1920955"/>
                <a:gd name="connsiteY82" fmla="*/ 836401 h 1660321"/>
                <a:gd name="connsiteX83" fmla="*/ 1505424 w 1920955"/>
                <a:gd name="connsiteY83" fmla="*/ 817351 h 1660321"/>
                <a:gd name="connsiteX84" fmla="*/ 1453036 w 1920955"/>
                <a:gd name="connsiteY84" fmla="*/ 812588 h 1660321"/>
                <a:gd name="connsiteX85" fmla="*/ 1510186 w 1920955"/>
                <a:gd name="connsiteY85" fmla="*/ 779251 h 1660321"/>
                <a:gd name="connsiteX86" fmla="*/ 1476849 w 1920955"/>
                <a:gd name="connsiteY86" fmla="*/ 745913 h 1660321"/>
                <a:gd name="connsiteX87" fmla="*/ 1481611 w 1920955"/>
                <a:gd name="connsiteY87" fmla="*/ 722101 h 1660321"/>
                <a:gd name="connsiteX88" fmla="*/ 1572099 w 1920955"/>
                <a:gd name="connsiteY88" fmla="*/ 760201 h 1660321"/>
                <a:gd name="connsiteX89" fmla="*/ 1624486 w 1920955"/>
                <a:gd name="connsiteY89" fmla="*/ 693526 h 1660321"/>
                <a:gd name="connsiteX90" fmla="*/ 1614961 w 1920955"/>
                <a:gd name="connsiteY90" fmla="*/ 550651 h 1660321"/>
                <a:gd name="connsiteX91" fmla="*/ 1610199 w 1920955"/>
                <a:gd name="connsiteY91" fmla="*/ 412538 h 1660321"/>
                <a:gd name="connsiteX0" fmla="*/ 1610199 w 1920955"/>
                <a:gd name="connsiteY0" fmla="*/ 412538 h 1660321"/>
                <a:gd name="connsiteX1" fmla="*/ 1567336 w 1920955"/>
                <a:gd name="connsiteY1" fmla="*/ 369676 h 1660321"/>
                <a:gd name="connsiteX2" fmla="*/ 1467324 w 1920955"/>
                <a:gd name="connsiteY2" fmla="*/ 345863 h 1660321"/>
                <a:gd name="connsiteX3" fmla="*/ 1419699 w 1920955"/>
                <a:gd name="connsiteY3" fmla="*/ 317288 h 1660321"/>
                <a:gd name="connsiteX4" fmla="*/ 1367311 w 1920955"/>
                <a:gd name="connsiteY4" fmla="*/ 160126 h 1660321"/>
                <a:gd name="connsiteX5" fmla="*/ 1338736 w 1920955"/>
                <a:gd name="connsiteY5" fmla="*/ 12488 h 1660321"/>
                <a:gd name="connsiteX6" fmla="*/ 1267299 w 1920955"/>
                <a:gd name="connsiteY6" fmla="*/ 12488 h 1660321"/>
                <a:gd name="connsiteX7" fmla="*/ 1214911 w 1920955"/>
                <a:gd name="connsiteY7" fmla="*/ 50588 h 1660321"/>
                <a:gd name="connsiteX8" fmla="*/ 1214911 w 1920955"/>
                <a:gd name="connsiteY8" fmla="*/ 155363 h 1660321"/>
                <a:gd name="connsiteX9" fmla="*/ 1186336 w 1920955"/>
                <a:gd name="connsiteY9" fmla="*/ 183938 h 1660321"/>
                <a:gd name="connsiteX10" fmla="*/ 1176811 w 1920955"/>
                <a:gd name="connsiteY10" fmla="*/ 255376 h 1660321"/>
                <a:gd name="connsiteX11" fmla="*/ 1114899 w 1920955"/>
                <a:gd name="connsiteY11" fmla="*/ 298238 h 1660321"/>
                <a:gd name="connsiteX12" fmla="*/ 1005361 w 1920955"/>
                <a:gd name="connsiteY12" fmla="*/ 312526 h 1660321"/>
                <a:gd name="connsiteX13" fmla="*/ 962499 w 1920955"/>
                <a:gd name="connsiteY13" fmla="*/ 355388 h 1660321"/>
                <a:gd name="connsiteX14" fmla="*/ 838674 w 1920955"/>
                <a:gd name="connsiteY14" fmla="*/ 355388 h 1660321"/>
                <a:gd name="connsiteX15" fmla="*/ 781524 w 1920955"/>
                <a:gd name="connsiteY15" fmla="*/ 426826 h 1660321"/>
                <a:gd name="connsiteX16" fmla="*/ 781524 w 1920955"/>
                <a:gd name="connsiteY16" fmla="*/ 460163 h 1660321"/>
                <a:gd name="connsiteX17" fmla="*/ 743424 w 1920955"/>
                <a:gd name="connsiteY17" fmla="*/ 483976 h 1660321"/>
                <a:gd name="connsiteX18" fmla="*/ 671986 w 1920955"/>
                <a:gd name="connsiteY18" fmla="*/ 417301 h 1660321"/>
                <a:gd name="connsiteX19" fmla="*/ 519586 w 1920955"/>
                <a:gd name="connsiteY19" fmla="*/ 412538 h 1660321"/>
                <a:gd name="connsiteX20" fmla="*/ 457674 w 1920955"/>
                <a:gd name="connsiteY20" fmla="*/ 431588 h 1660321"/>
                <a:gd name="connsiteX21" fmla="*/ 419574 w 1920955"/>
                <a:gd name="connsiteY21" fmla="*/ 417301 h 1660321"/>
                <a:gd name="connsiteX22" fmla="*/ 400524 w 1920955"/>
                <a:gd name="connsiteY22" fmla="*/ 355388 h 1660321"/>
                <a:gd name="connsiteX23" fmla="*/ 333849 w 1920955"/>
                <a:gd name="connsiteY23" fmla="*/ 303001 h 1660321"/>
                <a:gd name="connsiteX24" fmla="*/ 286224 w 1920955"/>
                <a:gd name="connsiteY24" fmla="*/ 236326 h 1660321"/>
                <a:gd name="connsiteX25" fmla="*/ 143349 w 1920955"/>
                <a:gd name="connsiteY25" fmla="*/ 255376 h 1660321"/>
                <a:gd name="connsiteX26" fmla="*/ 124299 w 1920955"/>
                <a:gd name="connsiteY26" fmla="*/ 331576 h 1660321"/>
                <a:gd name="connsiteX27" fmla="*/ 110011 w 1920955"/>
                <a:gd name="connsiteY27" fmla="*/ 364913 h 1660321"/>
                <a:gd name="connsiteX28" fmla="*/ 133824 w 1920955"/>
                <a:gd name="connsiteY28" fmla="*/ 412538 h 1660321"/>
                <a:gd name="connsiteX29" fmla="*/ 81436 w 1920955"/>
                <a:gd name="connsiteY29" fmla="*/ 450638 h 1660321"/>
                <a:gd name="connsiteX30" fmla="*/ 33811 w 1920955"/>
                <a:gd name="connsiteY30" fmla="*/ 445876 h 1660321"/>
                <a:gd name="connsiteX31" fmla="*/ 33811 w 1920955"/>
                <a:gd name="connsiteY31" fmla="*/ 517313 h 1660321"/>
                <a:gd name="connsiteX32" fmla="*/ 474 w 1920955"/>
                <a:gd name="connsiteY32" fmla="*/ 622088 h 1660321"/>
                <a:gd name="connsiteX33" fmla="*/ 62386 w 1920955"/>
                <a:gd name="connsiteY33" fmla="*/ 698288 h 1660321"/>
                <a:gd name="connsiteX34" fmla="*/ 111977 w 1920955"/>
                <a:gd name="connsiteY34" fmla="*/ 678550 h 1660321"/>
                <a:gd name="connsiteX35" fmla="*/ 112334 w 1920955"/>
                <a:gd name="connsiteY35" fmla="*/ 748809 h 1660321"/>
                <a:gd name="connsiteX36" fmla="*/ 167161 w 1920955"/>
                <a:gd name="connsiteY36" fmla="*/ 779251 h 1660321"/>
                <a:gd name="connsiteX37" fmla="*/ 236159 w 1920955"/>
                <a:gd name="connsiteY37" fmla="*/ 789463 h 1660321"/>
                <a:gd name="connsiteX38" fmla="*/ 271462 w 1920955"/>
                <a:gd name="connsiteY38" fmla="*/ 845434 h 1660321"/>
                <a:gd name="connsiteX39" fmla="*/ 270869 w 1920955"/>
                <a:gd name="connsiteY39" fmla="*/ 890506 h 1660321"/>
                <a:gd name="connsiteX40" fmla="*/ 295393 w 1920955"/>
                <a:gd name="connsiteY40" fmla="*/ 929981 h 1660321"/>
                <a:gd name="connsiteX41" fmla="*/ 341051 w 1920955"/>
                <a:gd name="connsiteY41" fmla="*/ 968573 h 1660321"/>
                <a:gd name="connsiteX42" fmla="*/ 426184 w 1920955"/>
                <a:gd name="connsiteY42" fmla="*/ 1022825 h 1660321"/>
                <a:gd name="connsiteX43" fmla="*/ 461961 w 1920955"/>
                <a:gd name="connsiteY43" fmla="*/ 1093918 h 1660321"/>
                <a:gd name="connsiteX44" fmla="*/ 441064 w 1920955"/>
                <a:gd name="connsiteY44" fmla="*/ 1163491 h 1660321"/>
                <a:gd name="connsiteX45" fmla="*/ 519111 w 1920955"/>
                <a:gd name="connsiteY45" fmla="*/ 1219954 h 1660321"/>
                <a:gd name="connsiteX46" fmla="*/ 591143 w 1920955"/>
                <a:gd name="connsiteY46" fmla="*/ 1252948 h 1660321"/>
                <a:gd name="connsiteX47" fmla="*/ 571974 w 1920955"/>
                <a:gd name="connsiteY47" fmla="*/ 1312651 h 1660321"/>
                <a:gd name="connsiteX48" fmla="*/ 662461 w 1920955"/>
                <a:gd name="connsiteY48" fmla="*/ 1465051 h 1660321"/>
                <a:gd name="connsiteX49" fmla="*/ 755271 w 1920955"/>
                <a:gd name="connsiteY49" fmla="*/ 1538205 h 1660321"/>
                <a:gd name="connsiteX50" fmla="*/ 805336 w 1920955"/>
                <a:gd name="connsiteY50" fmla="*/ 1488863 h 1660321"/>
                <a:gd name="connsiteX51" fmla="*/ 869926 w 1920955"/>
                <a:gd name="connsiteY51" fmla="*/ 1516260 h 1660321"/>
                <a:gd name="connsiteX52" fmla="*/ 924399 w 1920955"/>
                <a:gd name="connsiteY52" fmla="*/ 1484101 h 1660321"/>
                <a:gd name="connsiteX53" fmla="*/ 941246 w 1920955"/>
                <a:gd name="connsiteY53" fmla="*/ 1441925 h 1660321"/>
                <a:gd name="connsiteX54" fmla="*/ 1005123 w 1920955"/>
                <a:gd name="connsiteY54" fmla="*/ 1528337 h 1660321"/>
                <a:gd name="connsiteX55" fmla="*/ 1067274 w 1920955"/>
                <a:gd name="connsiteY55" fmla="*/ 1584113 h 1660321"/>
                <a:gd name="connsiteX56" fmla="*/ 1100611 w 1920955"/>
                <a:gd name="connsiteY56" fmla="*/ 1660313 h 1660321"/>
                <a:gd name="connsiteX57" fmla="*/ 1133949 w 1920955"/>
                <a:gd name="connsiteY57" fmla="*/ 1579351 h 1660321"/>
                <a:gd name="connsiteX58" fmla="*/ 1176811 w 1920955"/>
                <a:gd name="connsiteY58" fmla="*/ 1598401 h 1660321"/>
                <a:gd name="connsiteX59" fmla="*/ 1210149 w 1920955"/>
                <a:gd name="connsiteY59" fmla="*/ 1617451 h 1660321"/>
                <a:gd name="connsiteX60" fmla="*/ 1233961 w 1920955"/>
                <a:gd name="connsiteY60" fmla="*/ 1579351 h 1660321"/>
                <a:gd name="connsiteX61" fmla="*/ 1267299 w 1920955"/>
                <a:gd name="connsiteY61" fmla="*/ 1655551 h 1660321"/>
                <a:gd name="connsiteX62" fmla="*/ 1348261 w 1920955"/>
                <a:gd name="connsiteY62" fmla="*/ 1626976 h 1660321"/>
                <a:gd name="connsiteX63" fmla="*/ 1414936 w 1920955"/>
                <a:gd name="connsiteY63" fmla="*/ 1555538 h 1660321"/>
                <a:gd name="connsiteX64" fmla="*/ 1433986 w 1920955"/>
                <a:gd name="connsiteY64" fmla="*/ 1607926 h 1660321"/>
                <a:gd name="connsiteX65" fmla="*/ 1410174 w 1920955"/>
                <a:gd name="connsiteY65" fmla="*/ 1612688 h 1660321"/>
                <a:gd name="connsiteX66" fmla="*/ 1543524 w 1920955"/>
                <a:gd name="connsiteY66" fmla="*/ 1579351 h 1660321"/>
                <a:gd name="connsiteX67" fmla="*/ 1581624 w 1920955"/>
                <a:gd name="connsiteY67" fmla="*/ 1507913 h 1660321"/>
                <a:gd name="connsiteX68" fmla="*/ 1643536 w 1920955"/>
                <a:gd name="connsiteY68" fmla="*/ 1412663 h 1660321"/>
                <a:gd name="connsiteX69" fmla="*/ 1714974 w 1920955"/>
                <a:gd name="connsiteY69" fmla="*/ 1384088 h 1660321"/>
                <a:gd name="connsiteX70" fmla="*/ 1772124 w 1920955"/>
                <a:gd name="connsiteY70" fmla="*/ 1379326 h 1660321"/>
                <a:gd name="connsiteX71" fmla="*/ 1772124 w 1920955"/>
                <a:gd name="connsiteY71" fmla="*/ 1450763 h 1660321"/>
                <a:gd name="connsiteX72" fmla="*/ 1886424 w 1920955"/>
                <a:gd name="connsiteY72" fmla="*/ 1446001 h 1660321"/>
                <a:gd name="connsiteX73" fmla="*/ 1919761 w 1920955"/>
                <a:gd name="connsiteY73" fmla="*/ 1441238 h 1660321"/>
                <a:gd name="connsiteX74" fmla="*/ 1853086 w 1920955"/>
                <a:gd name="connsiteY74" fmla="*/ 1398376 h 1660321"/>
                <a:gd name="connsiteX75" fmla="*/ 1853086 w 1920955"/>
                <a:gd name="connsiteY75" fmla="*/ 1303126 h 1660321"/>
                <a:gd name="connsiteX76" fmla="*/ 1853086 w 1920955"/>
                <a:gd name="connsiteY76" fmla="*/ 1245976 h 1660321"/>
                <a:gd name="connsiteX77" fmla="*/ 1810224 w 1920955"/>
                <a:gd name="connsiteY77" fmla="*/ 1236451 h 1660321"/>
                <a:gd name="connsiteX78" fmla="*/ 1734024 w 1920955"/>
                <a:gd name="connsiteY78" fmla="*/ 1155488 h 1660321"/>
                <a:gd name="connsiteX79" fmla="*/ 1695924 w 1920955"/>
                <a:gd name="connsiteY79" fmla="*/ 974513 h 1660321"/>
                <a:gd name="connsiteX80" fmla="*/ 1643536 w 1920955"/>
                <a:gd name="connsiteY80" fmla="*/ 941176 h 1660321"/>
                <a:gd name="connsiteX81" fmla="*/ 1605436 w 1920955"/>
                <a:gd name="connsiteY81" fmla="*/ 884026 h 1660321"/>
                <a:gd name="connsiteX82" fmla="*/ 1557811 w 1920955"/>
                <a:gd name="connsiteY82" fmla="*/ 836401 h 1660321"/>
                <a:gd name="connsiteX83" fmla="*/ 1505424 w 1920955"/>
                <a:gd name="connsiteY83" fmla="*/ 817351 h 1660321"/>
                <a:gd name="connsiteX84" fmla="*/ 1453036 w 1920955"/>
                <a:gd name="connsiteY84" fmla="*/ 812588 h 1660321"/>
                <a:gd name="connsiteX85" fmla="*/ 1510186 w 1920955"/>
                <a:gd name="connsiteY85" fmla="*/ 779251 h 1660321"/>
                <a:gd name="connsiteX86" fmla="*/ 1476849 w 1920955"/>
                <a:gd name="connsiteY86" fmla="*/ 745913 h 1660321"/>
                <a:gd name="connsiteX87" fmla="*/ 1481611 w 1920955"/>
                <a:gd name="connsiteY87" fmla="*/ 722101 h 1660321"/>
                <a:gd name="connsiteX88" fmla="*/ 1572099 w 1920955"/>
                <a:gd name="connsiteY88" fmla="*/ 760201 h 1660321"/>
                <a:gd name="connsiteX89" fmla="*/ 1624486 w 1920955"/>
                <a:gd name="connsiteY89" fmla="*/ 693526 h 1660321"/>
                <a:gd name="connsiteX90" fmla="*/ 1614961 w 1920955"/>
                <a:gd name="connsiteY90" fmla="*/ 550651 h 1660321"/>
                <a:gd name="connsiteX91" fmla="*/ 1610199 w 1920955"/>
                <a:gd name="connsiteY91" fmla="*/ 412538 h 1660321"/>
                <a:gd name="connsiteX0" fmla="*/ 1610199 w 1920955"/>
                <a:gd name="connsiteY0" fmla="*/ 412538 h 1660321"/>
                <a:gd name="connsiteX1" fmla="*/ 1567336 w 1920955"/>
                <a:gd name="connsiteY1" fmla="*/ 369676 h 1660321"/>
                <a:gd name="connsiteX2" fmla="*/ 1467324 w 1920955"/>
                <a:gd name="connsiteY2" fmla="*/ 345863 h 1660321"/>
                <a:gd name="connsiteX3" fmla="*/ 1419699 w 1920955"/>
                <a:gd name="connsiteY3" fmla="*/ 317288 h 1660321"/>
                <a:gd name="connsiteX4" fmla="*/ 1367311 w 1920955"/>
                <a:gd name="connsiteY4" fmla="*/ 160126 h 1660321"/>
                <a:gd name="connsiteX5" fmla="*/ 1338736 w 1920955"/>
                <a:gd name="connsiteY5" fmla="*/ 12488 h 1660321"/>
                <a:gd name="connsiteX6" fmla="*/ 1267299 w 1920955"/>
                <a:gd name="connsiteY6" fmla="*/ 12488 h 1660321"/>
                <a:gd name="connsiteX7" fmla="*/ 1214911 w 1920955"/>
                <a:gd name="connsiteY7" fmla="*/ 50588 h 1660321"/>
                <a:gd name="connsiteX8" fmla="*/ 1214911 w 1920955"/>
                <a:gd name="connsiteY8" fmla="*/ 155363 h 1660321"/>
                <a:gd name="connsiteX9" fmla="*/ 1186336 w 1920955"/>
                <a:gd name="connsiteY9" fmla="*/ 183938 h 1660321"/>
                <a:gd name="connsiteX10" fmla="*/ 1176811 w 1920955"/>
                <a:gd name="connsiteY10" fmla="*/ 255376 h 1660321"/>
                <a:gd name="connsiteX11" fmla="*/ 1114899 w 1920955"/>
                <a:gd name="connsiteY11" fmla="*/ 298238 h 1660321"/>
                <a:gd name="connsiteX12" fmla="*/ 1005361 w 1920955"/>
                <a:gd name="connsiteY12" fmla="*/ 312526 h 1660321"/>
                <a:gd name="connsiteX13" fmla="*/ 962499 w 1920955"/>
                <a:gd name="connsiteY13" fmla="*/ 355388 h 1660321"/>
                <a:gd name="connsiteX14" fmla="*/ 838674 w 1920955"/>
                <a:gd name="connsiteY14" fmla="*/ 355388 h 1660321"/>
                <a:gd name="connsiteX15" fmla="*/ 781524 w 1920955"/>
                <a:gd name="connsiteY15" fmla="*/ 426826 h 1660321"/>
                <a:gd name="connsiteX16" fmla="*/ 781524 w 1920955"/>
                <a:gd name="connsiteY16" fmla="*/ 460163 h 1660321"/>
                <a:gd name="connsiteX17" fmla="*/ 743424 w 1920955"/>
                <a:gd name="connsiteY17" fmla="*/ 483976 h 1660321"/>
                <a:gd name="connsiteX18" fmla="*/ 671986 w 1920955"/>
                <a:gd name="connsiteY18" fmla="*/ 417301 h 1660321"/>
                <a:gd name="connsiteX19" fmla="*/ 519586 w 1920955"/>
                <a:gd name="connsiteY19" fmla="*/ 412538 h 1660321"/>
                <a:gd name="connsiteX20" fmla="*/ 457674 w 1920955"/>
                <a:gd name="connsiteY20" fmla="*/ 431588 h 1660321"/>
                <a:gd name="connsiteX21" fmla="*/ 419574 w 1920955"/>
                <a:gd name="connsiteY21" fmla="*/ 417301 h 1660321"/>
                <a:gd name="connsiteX22" fmla="*/ 400524 w 1920955"/>
                <a:gd name="connsiteY22" fmla="*/ 355388 h 1660321"/>
                <a:gd name="connsiteX23" fmla="*/ 333849 w 1920955"/>
                <a:gd name="connsiteY23" fmla="*/ 303001 h 1660321"/>
                <a:gd name="connsiteX24" fmla="*/ 286224 w 1920955"/>
                <a:gd name="connsiteY24" fmla="*/ 236326 h 1660321"/>
                <a:gd name="connsiteX25" fmla="*/ 143349 w 1920955"/>
                <a:gd name="connsiteY25" fmla="*/ 255376 h 1660321"/>
                <a:gd name="connsiteX26" fmla="*/ 124299 w 1920955"/>
                <a:gd name="connsiteY26" fmla="*/ 331576 h 1660321"/>
                <a:gd name="connsiteX27" fmla="*/ 110011 w 1920955"/>
                <a:gd name="connsiteY27" fmla="*/ 364913 h 1660321"/>
                <a:gd name="connsiteX28" fmla="*/ 133824 w 1920955"/>
                <a:gd name="connsiteY28" fmla="*/ 412538 h 1660321"/>
                <a:gd name="connsiteX29" fmla="*/ 81436 w 1920955"/>
                <a:gd name="connsiteY29" fmla="*/ 450638 h 1660321"/>
                <a:gd name="connsiteX30" fmla="*/ 33811 w 1920955"/>
                <a:gd name="connsiteY30" fmla="*/ 445876 h 1660321"/>
                <a:gd name="connsiteX31" fmla="*/ 33811 w 1920955"/>
                <a:gd name="connsiteY31" fmla="*/ 517313 h 1660321"/>
                <a:gd name="connsiteX32" fmla="*/ 474 w 1920955"/>
                <a:gd name="connsiteY32" fmla="*/ 622088 h 1660321"/>
                <a:gd name="connsiteX33" fmla="*/ 62386 w 1920955"/>
                <a:gd name="connsiteY33" fmla="*/ 698288 h 1660321"/>
                <a:gd name="connsiteX34" fmla="*/ 111977 w 1920955"/>
                <a:gd name="connsiteY34" fmla="*/ 678550 h 1660321"/>
                <a:gd name="connsiteX35" fmla="*/ 112334 w 1920955"/>
                <a:gd name="connsiteY35" fmla="*/ 748809 h 1660321"/>
                <a:gd name="connsiteX36" fmla="*/ 167161 w 1920955"/>
                <a:gd name="connsiteY36" fmla="*/ 779251 h 1660321"/>
                <a:gd name="connsiteX37" fmla="*/ 236159 w 1920955"/>
                <a:gd name="connsiteY37" fmla="*/ 789463 h 1660321"/>
                <a:gd name="connsiteX38" fmla="*/ 271462 w 1920955"/>
                <a:gd name="connsiteY38" fmla="*/ 845434 h 1660321"/>
                <a:gd name="connsiteX39" fmla="*/ 270869 w 1920955"/>
                <a:gd name="connsiteY39" fmla="*/ 890506 h 1660321"/>
                <a:gd name="connsiteX40" fmla="*/ 295393 w 1920955"/>
                <a:gd name="connsiteY40" fmla="*/ 929981 h 1660321"/>
                <a:gd name="connsiteX41" fmla="*/ 341051 w 1920955"/>
                <a:gd name="connsiteY41" fmla="*/ 968573 h 1660321"/>
                <a:gd name="connsiteX42" fmla="*/ 426184 w 1920955"/>
                <a:gd name="connsiteY42" fmla="*/ 1022825 h 1660321"/>
                <a:gd name="connsiteX43" fmla="*/ 461961 w 1920955"/>
                <a:gd name="connsiteY43" fmla="*/ 1093918 h 1660321"/>
                <a:gd name="connsiteX44" fmla="*/ 441064 w 1920955"/>
                <a:gd name="connsiteY44" fmla="*/ 1163491 h 1660321"/>
                <a:gd name="connsiteX45" fmla="*/ 519111 w 1920955"/>
                <a:gd name="connsiteY45" fmla="*/ 1219954 h 1660321"/>
                <a:gd name="connsiteX46" fmla="*/ 591143 w 1920955"/>
                <a:gd name="connsiteY46" fmla="*/ 1252948 h 1660321"/>
                <a:gd name="connsiteX47" fmla="*/ 571974 w 1920955"/>
                <a:gd name="connsiteY47" fmla="*/ 1312651 h 1660321"/>
                <a:gd name="connsiteX48" fmla="*/ 662461 w 1920955"/>
                <a:gd name="connsiteY48" fmla="*/ 1465051 h 1660321"/>
                <a:gd name="connsiteX49" fmla="*/ 755271 w 1920955"/>
                <a:gd name="connsiteY49" fmla="*/ 1538205 h 1660321"/>
                <a:gd name="connsiteX50" fmla="*/ 805336 w 1920955"/>
                <a:gd name="connsiteY50" fmla="*/ 1488863 h 1660321"/>
                <a:gd name="connsiteX51" fmla="*/ 869926 w 1920955"/>
                <a:gd name="connsiteY51" fmla="*/ 1516260 h 1660321"/>
                <a:gd name="connsiteX52" fmla="*/ 924399 w 1920955"/>
                <a:gd name="connsiteY52" fmla="*/ 1484101 h 1660321"/>
                <a:gd name="connsiteX53" fmla="*/ 941246 w 1920955"/>
                <a:gd name="connsiteY53" fmla="*/ 1441925 h 1660321"/>
                <a:gd name="connsiteX54" fmla="*/ 1005123 w 1920955"/>
                <a:gd name="connsiteY54" fmla="*/ 1528337 h 1660321"/>
                <a:gd name="connsiteX55" fmla="*/ 1067274 w 1920955"/>
                <a:gd name="connsiteY55" fmla="*/ 1584113 h 1660321"/>
                <a:gd name="connsiteX56" fmla="*/ 1100611 w 1920955"/>
                <a:gd name="connsiteY56" fmla="*/ 1660313 h 1660321"/>
                <a:gd name="connsiteX57" fmla="*/ 1133949 w 1920955"/>
                <a:gd name="connsiteY57" fmla="*/ 1579351 h 1660321"/>
                <a:gd name="connsiteX58" fmla="*/ 1176811 w 1920955"/>
                <a:gd name="connsiteY58" fmla="*/ 1598401 h 1660321"/>
                <a:gd name="connsiteX59" fmla="*/ 1210149 w 1920955"/>
                <a:gd name="connsiteY59" fmla="*/ 1617451 h 1660321"/>
                <a:gd name="connsiteX60" fmla="*/ 1233961 w 1920955"/>
                <a:gd name="connsiteY60" fmla="*/ 1579351 h 1660321"/>
                <a:gd name="connsiteX61" fmla="*/ 1267299 w 1920955"/>
                <a:gd name="connsiteY61" fmla="*/ 1655551 h 1660321"/>
                <a:gd name="connsiteX62" fmla="*/ 1348261 w 1920955"/>
                <a:gd name="connsiteY62" fmla="*/ 1626976 h 1660321"/>
                <a:gd name="connsiteX63" fmla="*/ 1414936 w 1920955"/>
                <a:gd name="connsiteY63" fmla="*/ 1555538 h 1660321"/>
                <a:gd name="connsiteX64" fmla="*/ 1433986 w 1920955"/>
                <a:gd name="connsiteY64" fmla="*/ 1607926 h 1660321"/>
                <a:gd name="connsiteX65" fmla="*/ 1410174 w 1920955"/>
                <a:gd name="connsiteY65" fmla="*/ 1612688 h 1660321"/>
                <a:gd name="connsiteX66" fmla="*/ 1543524 w 1920955"/>
                <a:gd name="connsiteY66" fmla="*/ 1579351 h 1660321"/>
                <a:gd name="connsiteX67" fmla="*/ 1581624 w 1920955"/>
                <a:gd name="connsiteY67" fmla="*/ 1507913 h 1660321"/>
                <a:gd name="connsiteX68" fmla="*/ 1643536 w 1920955"/>
                <a:gd name="connsiteY68" fmla="*/ 1412663 h 1660321"/>
                <a:gd name="connsiteX69" fmla="*/ 1714974 w 1920955"/>
                <a:gd name="connsiteY69" fmla="*/ 1384088 h 1660321"/>
                <a:gd name="connsiteX70" fmla="*/ 1772124 w 1920955"/>
                <a:gd name="connsiteY70" fmla="*/ 1379326 h 1660321"/>
                <a:gd name="connsiteX71" fmla="*/ 1772124 w 1920955"/>
                <a:gd name="connsiteY71" fmla="*/ 1450763 h 1660321"/>
                <a:gd name="connsiteX72" fmla="*/ 1886424 w 1920955"/>
                <a:gd name="connsiteY72" fmla="*/ 1446001 h 1660321"/>
                <a:gd name="connsiteX73" fmla="*/ 1919761 w 1920955"/>
                <a:gd name="connsiteY73" fmla="*/ 1441238 h 1660321"/>
                <a:gd name="connsiteX74" fmla="*/ 1853086 w 1920955"/>
                <a:gd name="connsiteY74" fmla="*/ 1398376 h 1660321"/>
                <a:gd name="connsiteX75" fmla="*/ 1853086 w 1920955"/>
                <a:gd name="connsiteY75" fmla="*/ 1303126 h 1660321"/>
                <a:gd name="connsiteX76" fmla="*/ 1853086 w 1920955"/>
                <a:gd name="connsiteY76" fmla="*/ 1245976 h 1660321"/>
                <a:gd name="connsiteX77" fmla="*/ 1810224 w 1920955"/>
                <a:gd name="connsiteY77" fmla="*/ 1236451 h 1660321"/>
                <a:gd name="connsiteX78" fmla="*/ 1734024 w 1920955"/>
                <a:gd name="connsiteY78" fmla="*/ 1155488 h 1660321"/>
                <a:gd name="connsiteX79" fmla="*/ 1695924 w 1920955"/>
                <a:gd name="connsiteY79" fmla="*/ 974513 h 1660321"/>
                <a:gd name="connsiteX80" fmla="*/ 1643536 w 1920955"/>
                <a:gd name="connsiteY80" fmla="*/ 941176 h 1660321"/>
                <a:gd name="connsiteX81" fmla="*/ 1605436 w 1920955"/>
                <a:gd name="connsiteY81" fmla="*/ 884026 h 1660321"/>
                <a:gd name="connsiteX82" fmla="*/ 1557811 w 1920955"/>
                <a:gd name="connsiteY82" fmla="*/ 836401 h 1660321"/>
                <a:gd name="connsiteX83" fmla="*/ 1505424 w 1920955"/>
                <a:gd name="connsiteY83" fmla="*/ 817351 h 1660321"/>
                <a:gd name="connsiteX84" fmla="*/ 1453036 w 1920955"/>
                <a:gd name="connsiteY84" fmla="*/ 812588 h 1660321"/>
                <a:gd name="connsiteX85" fmla="*/ 1510186 w 1920955"/>
                <a:gd name="connsiteY85" fmla="*/ 779251 h 1660321"/>
                <a:gd name="connsiteX86" fmla="*/ 1476849 w 1920955"/>
                <a:gd name="connsiteY86" fmla="*/ 745913 h 1660321"/>
                <a:gd name="connsiteX87" fmla="*/ 1481611 w 1920955"/>
                <a:gd name="connsiteY87" fmla="*/ 722101 h 1660321"/>
                <a:gd name="connsiteX88" fmla="*/ 1572099 w 1920955"/>
                <a:gd name="connsiteY88" fmla="*/ 760201 h 1660321"/>
                <a:gd name="connsiteX89" fmla="*/ 1624486 w 1920955"/>
                <a:gd name="connsiteY89" fmla="*/ 693526 h 1660321"/>
                <a:gd name="connsiteX90" fmla="*/ 1614961 w 1920955"/>
                <a:gd name="connsiteY90" fmla="*/ 550651 h 1660321"/>
                <a:gd name="connsiteX91" fmla="*/ 1610199 w 1920955"/>
                <a:gd name="connsiteY91" fmla="*/ 412538 h 1660321"/>
                <a:gd name="connsiteX0" fmla="*/ 1610199 w 1920955"/>
                <a:gd name="connsiteY0" fmla="*/ 412538 h 1660500"/>
                <a:gd name="connsiteX1" fmla="*/ 1567336 w 1920955"/>
                <a:gd name="connsiteY1" fmla="*/ 369676 h 1660500"/>
                <a:gd name="connsiteX2" fmla="*/ 1467324 w 1920955"/>
                <a:gd name="connsiteY2" fmla="*/ 345863 h 1660500"/>
                <a:gd name="connsiteX3" fmla="*/ 1419699 w 1920955"/>
                <a:gd name="connsiteY3" fmla="*/ 317288 h 1660500"/>
                <a:gd name="connsiteX4" fmla="*/ 1367311 w 1920955"/>
                <a:gd name="connsiteY4" fmla="*/ 160126 h 1660500"/>
                <a:gd name="connsiteX5" fmla="*/ 1338736 w 1920955"/>
                <a:gd name="connsiteY5" fmla="*/ 12488 h 1660500"/>
                <a:gd name="connsiteX6" fmla="*/ 1267299 w 1920955"/>
                <a:gd name="connsiteY6" fmla="*/ 12488 h 1660500"/>
                <a:gd name="connsiteX7" fmla="*/ 1214911 w 1920955"/>
                <a:gd name="connsiteY7" fmla="*/ 50588 h 1660500"/>
                <a:gd name="connsiteX8" fmla="*/ 1214911 w 1920955"/>
                <a:gd name="connsiteY8" fmla="*/ 155363 h 1660500"/>
                <a:gd name="connsiteX9" fmla="*/ 1186336 w 1920955"/>
                <a:gd name="connsiteY9" fmla="*/ 183938 h 1660500"/>
                <a:gd name="connsiteX10" fmla="*/ 1176811 w 1920955"/>
                <a:gd name="connsiteY10" fmla="*/ 255376 h 1660500"/>
                <a:gd name="connsiteX11" fmla="*/ 1114899 w 1920955"/>
                <a:gd name="connsiteY11" fmla="*/ 298238 h 1660500"/>
                <a:gd name="connsiteX12" fmla="*/ 1005361 w 1920955"/>
                <a:gd name="connsiteY12" fmla="*/ 312526 h 1660500"/>
                <a:gd name="connsiteX13" fmla="*/ 962499 w 1920955"/>
                <a:gd name="connsiteY13" fmla="*/ 355388 h 1660500"/>
                <a:gd name="connsiteX14" fmla="*/ 838674 w 1920955"/>
                <a:gd name="connsiteY14" fmla="*/ 355388 h 1660500"/>
                <a:gd name="connsiteX15" fmla="*/ 781524 w 1920955"/>
                <a:gd name="connsiteY15" fmla="*/ 426826 h 1660500"/>
                <a:gd name="connsiteX16" fmla="*/ 781524 w 1920955"/>
                <a:gd name="connsiteY16" fmla="*/ 460163 h 1660500"/>
                <a:gd name="connsiteX17" fmla="*/ 743424 w 1920955"/>
                <a:gd name="connsiteY17" fmla="*/ 483976 h 1660500"/>
                <a:gd name="connsiteX18" fmla="*/ 671986 w 1920955"/>
                <a:gd name="connsiteY18" fmla="*/ 417301 h 1660500"/>
                <a:gd name="connsiteX19" fmla="*/ 519586 w 1920955"/>
                <a:gd name="connsiteY19" fmla="*/ 412538 h 1660500"/>
                <a:gd name="connsiteX20" fmla="*/ 457674 w 1920955"/>
                <a:gd name="connsiteY20" fmla="*/ 431588 h 1660500"/>
                <a:gd name="connsiteX21" fmla="*/ 419574 w 1920955"/>
                <a:gd name="connsiteY21" fmla="*/ 417301 h 1660500"/>
                <a:gd name="connsiteX22" fmla="*/ 400524 w 1920955"/>
                <a:gd name="connsiteY22" fmla="*/ 355388 h 1660500"/>
                <a:gd name="connsiteX23" fmla="*/ 333849 w 1920955"/>
                <a:gd name="connsiteY23" fmla="*/ 303001 h 1660500"/>
                <a:gd name="connsiteX24" fmla="*/ 286224 w 1920955"/>
                <a:gd name="connsiteY24" fmla="*/ 236326 h 1660500"/>
                <a:gd name="connsiteX25" fmla="*/ 143349 w 1920955"/>
                <a:gd name="connsiteY25" fmla="*/ 255376 h 1660500"/>
                <a:gd name="connsiteX26" fmla="*/ 124299 w 1920955"/>
                <a:gd name="connsiteY26" fmla="*/ 331576 h 1660500"/>
                <a:gd name="connsiteX27" fmla="*/ 110011 w 1920955"/>
                <a:gd name="connsiteY27" fmla="*/ 364913 h 1660500"/>
                <a:gd name="connsiteX28" fmla="*/ 133824 w 1920955"/>
                <a:gd name="connsiteY28" fmla="*/ 412538 h 1660500"/>
                <a:gd name="connsiteX29" fmla="*/ 81436 w 1920955"/>
                <a:gd name="connsiteY29" fmla="*/ 450638 h 1660500"/>
                <a:gd name="connsiteX30" fmla="*/ 33811 w 1920955"/>
                <a:gd name="connsiteY30" fmla="*/ 445876 h 1660500"/>
                <a:gd name="connsiteX31" fmla="*/ 33811 w 1920955"/>
                <a:gd name="connsiteY31" fmla="*/ 517313 h 1660500"/>
                <a:gd name="connsiteX32" fmla="*/ 474 w 1920955"/>
                <a:gd name="connsiteY32" fmla="*/ 622088 h 1660500"/>
                <a:gd name="connsiteX33" fmla="*/ 62386 w 1920955"/>
                <a:gd name="connsiteY33" fmla="*/ 698288 h 1660500"/>
                <a:gd name="connsiteX34" fmla="*/ 111977 w 1920955"/>
                <a:gd name="connsiteY34" fmla="*/ 678550 h 1660500"/>
                <a:gd name="connsiteX35" fmla="*/ 112334 w 1920955"/>
                <a:gd name="connsiteY35" fmla="*/ 748809 h 1660500"/>
                <a:gd name="connsiteX36" fmla="*/ 167161 w 1920955"/>
                <a:gd name="connsiteY36" fmla="*/ 779251 h 1660500"/>
                <a:gd name="connsiteX37" fmla="*/ 236159 w 1920955"/>
                <a:gd name="connsiteY37" fmla="*/ 789463 h 1660500"/>
                <a:gd name="connsiteX38" fmla="*/ 271462 w 1920955"/>
                <a:gd name="connsiteY38" fmla="*/ 845434 h 1660500"/>
                <a:gd name="connsiteX39" fmla="*/ 270869 w 1920955"/>
                <a:gd name="connsiteY39" fmla="*/ 890506 h 1660500"/>
                <a:gd name="connsiteX40" fmla="*/ 295393 w 1920955"/>
                <a:gd name="connsiteY40" fmla="*/ 929981 h 1660500"/>
                <a:gd name="connsiteX41" fmla="*/ 341051 w 1920955"/>
                <a:gd name="connsiteY41" fmla="*/ 968573 h 1660500"/>
                <a:gd name="connsiteX42" fmla="*/ 426184 w 1920955"/>
                <a:gd name="connsiteY42" fmla="*/ 1022825 h 1660500"/>
                <a:gd name="connsiteX43" fmla="*/ 461961 w 1920955"/>
                <a:gd name="connsiteY43" fmla="*/ 1093918 h 1660500"/>
                <a:gd name="connsiteX44" fmla="*/ 441064 w 1920955"/>
                <a:gd name="connsiteY44" fmla="*/ 1163491 h 1660500"/>
                <a:gd name="connsiteX45" fmla="*/ 519111 w 1920955"/>
                <a:gd name="connsiteY45" fmla="*/ 1219954 h 1660500"/>
                <a:gd name="connsiteX46" fmla="*/ 591143 w 1920955"/>
                <a:gd name="connsiteY46" fmla="*/ 1252948 h 1660500"/>
                <a:gd name="connsiteX47" fmla="*/ 571974 w 1920955"/>
                <a:gd name="connsiteY47" fmla="*/ 1312651 h 1660500"/>
                <a:gd name="connsiteX48" fmla="*/ 662461 w 1920955"/>
                <a:gd name="connsiteY48" fmla="*/ 1465051 h 1660500"/>
                <a:gd name="connsiteX49" fmla="*/ 755271 w 1920955"/>
                <a:gd name="connsiteY49" fmla="*/ 1538205 h 1660500"/>
                <a:gd name="connsiteX50" fmla="*/ 805336 w 1920955"/>
                <a:gd name="connsiteY50" fmla="*/ 1488863 h 1660500"/>
                <a:gd name="connsiteX51" fmla="*/ 869926 w 1920955"/>
                <a:gd name="connsiteY51" fmla="*/ 1516260 h 1660500"/>
                <a:gd name="connsiteX52" fmla="*/ 924399 w 1920955"/>
                <a:gd name="connsiteY52" fmla="*/ 1484101 h 1660500"/>
                <a:gd name="connsiteX53" fmla="*/ 941246 w 1920955"/>
                <a:gd name="connsiteY53" fmla="*/ 1441925 h 1660500"/>
                <a:gd name="connsiteX54" fmla="*/ 1005123 w 1920955"/>
                <a:gd name="connsiteY54" fmla="*/ 1528337 h 1660500"/>
                <a:gd name="connsiteX55" fmla="*/ 1050190 w 1920955"/>
                <a:gd name="connsiteY55" fmla="*/ 1599431 h 1660500"/>
                <a:gd name="connsiteX56" fmla="*/ 1100611 w 1920955"/>
                <a:gd name="connsiteY56" fmla="*/ 1660313 h 1660500"/>
                <a:gd name="connsiteX57" fmla="*/ 1133949 w 1920955"/>
                <a:gd name="connsiteY57" fmla="*/ 1579351 h 1660500"/>
                <a:gd name="connsiteX58" fmla="*/ 1176811 w 1920955"/>
                <a:gd name="connsiteY58" fmla="*/ 1598401 h 1660500"/>
                <a:gd name="connsiteX59" fmla="*/ 1210149 w 1920955"/>
                <a:gd name="connsiteY59" fmla="*/ 1617451 h 1660500"/>
                <a:gd name="connsiteX60" fmla="*/ 1233961 w 1920955"/>
                <a:gd name="connsiteY60" fmla="*/ 1579351 h 1660500"/>
                <a:gd name="connsiteX61" fmla="*/ 1267299 w 1920955"/>
                <a:gd name="connsiteY61" fmla="*/ 1655551 h 1660500"/>
                <a:gd name="connsiteX62" fmla="*/ 1348261 w 1920955"/>
                <a:gd name="connsiteY62" fmla="*/ 1626976 h 1660500"/>
                <a:gd name="connsiteX63" fmla="*/ 1414936 w 1920955"/>
                <a:gd name="connsiteY63" fmla="*/ 1555538 h 1660500"/>
                <a:gd name="connsiteX64" fmla="*/ 1433986 w 1920955"/>
                <a:gd name="connsiteY64" fmla="*/ 1607926 h 1660500"/>
                <a:gd name="connsiteX65" fmla="*/ 1410174 w 1920955"/>
                <a:gd name="connsiteY65" fmla="*/ 1612688 h 1660500"/>
                <a:gd name="connsiteX66" fmla="*/ 1543524 w 1920955"/>
                <a:gd name="connsiteY66" fmla="*/ 1579351 h 1660500"/>
                <a:gd name="connsiteX67" fmla="*/ 1581624 w 1920955"/>
                <a:gd name="connsiteY67" fmla="*/ 1507913 h 1660500"/>
                <a:gd name="connsiteX68" fmla="*/ 1643536 w 1920955"/>
                <a:gd name="connsiteY68" fmla="*/ 1412663 h 1660500"/>
                <a:gd name="connsiteX69" fmla="*/ 1714974 w 1920955"/>
                <a:gd name="connsiteY69" fmla="*/ 1384088 h 1660500"/>
                <a:gd name="connsiteX70" fmla="*/ 1772124 w 1920955"/>
                <a:gd name="connsiteY70" fmla="*/ 1379326 h 1660500"/>
                <a:gd name="connsiteX71" fmla="*/ 1772124 w 1920955"/>
                <a:gd name="connsiteY71" fmla="*/ 1450763 h 1660500"/>
                <a:gd name="connsiteX72" fmla="*/ 1886424 w 1920955"/>
                <a:gd name="connsiteY72" fmla="*/ 1446001 h 1660500"/>
                <a:gd name="connsiteX73" fmla="*/ 1919761 w 1920955"/>
                <a:gd name="connsiteY73" fmla="*/ 1441238 h 1660500"/>
                <a:gd name="connsiteX74" fmla="*/ 1853086 w 1920955"/>
                <a:gd name="connsiteY74" fmla="*/ 1398376 h 1660500"/>
                <a:gd name="connsiteX75" fmla="*/ 1853086 w 1920955"/>
                <a:gd name="connsiteY75" fmla="*/ 1303126 h 1660500"/>
                <a:gd name="connsiteX76" fmla="*/ 1853086 w 1920955"/>
                <a:gd name="connsiteY76" fmla="*/ 1245976 h 1660500"/>
                <a:gd name="connsiteX77" fmla="*/ 1810224 w 1920955"/>
                <a:gd name="connsiteY77" fmla="*/ 1236451 h 1660500"/>
                <a:gd name="connsiteX78" fmla="*/ 1734024 w 1920955"/>
                <a:gd name="connsiteY78" fmla="*/ 1155488 h 1660500"/>
                <a:gd name="connsiteX79" fmla="*/ 1695924 w 1920955"/>
                <a:gd name="connsiteY79" fmla="*/ 974513 h 1660500"/>
                <a:gd name="connsiteX80" fmla="*/ 1643536 w 1920955"/>
                <a:gd name="connsiteY80" fmla="*/ 941176 h 1660500"/>
                <a:gd name="connsiteX81" fmla="*/ 1605436 w 1920955"/>
                <a:gd name="connsiteY81" fmla="*/ 884026 h 1660500"/>
                <a:gd name="connsiteX82" fmla="*/ 1557811 w 1920955"/>
                <a:gd name="connsiteY82" fmla="*/ 836401 h 1660500"/>
                <a:gd name="connsiteX83" fmla="*/ 1505424 w 1920955"/>
                <a:gd name="connsiteY83" fmla="*/ 817351 h 1660500"/>
                <a:gd name="connsiteX84" fmla="*/ 1453036 w 1920955"/>
                <a:gd name="connsiteY84" fmla="*/ 812588 h 1660500"/>
                <a:gd name="connsiteX85" fmla="*/ 1510186 w 1920955"/>
                <a:gd name="connsiteY85" fmla="*/ 779251 h 1660500"/>
                <a:gd name="connsiteX86" fmla="*/ 1476849 w 1920955"/>
                <a:gd name="connsiteY86" fmla="*/ 745913 h 1660500"/>
                <a:gd name="connsiteX87" fmla="*/ 1481611 w 1920955"/>
                <a:gd name="connsiteY87" fmla="*/ 722101 h 1660500"/>
                <a:gd name="connsiteX88" fmla="*/ 1572099 w 1920955"/>
                <a:gd name="connsiteY88" fmla="*/ 760201 h 1660500"/>
                <a:gd name="connsiteX89" fmla="*/ 1624486 w 1920955"/>
                <a:gd name="connsiteY89" fmla="*/ 693526 h 1660500"/>
                <a:gd name="connsiteX90" fmla="*/ 1614961 w 1920955"/>
                <a:gd name="connsiteY90" fmla="*/ 550651 h 1660500"/>
                <a:gd name="connsiteX91" fmla="*/ 1610199 w 1920955"/>
                <a:gd name="connsiteY91" fmla="*/ 412538 h 1660500"/>
                <a:gd name="connsiteX0" fmla="*/ 1610199 w 1920955"/>
                <a:gd name="connsiteY0" fmla="*/ 412538 h 1660500"/>
                <a:gd name="connsiteX1" fmla="*/ 1567336 w 1920955"/>
                <a:gd name="connsiteY1" fmla="*/ 369676 h 1660500"/>
                <a:gd name="connsiteX2" fmla="*/ 1467324 w 1920955"/>
                <a:gd name="connsiteY2" fmla="*/ 345863 h 1660500"/>
                <a:gd name="connsiteX3" fmla="*/ 1419699 w 1920955"/>
                <a:gd name="connsiteY3" fmla="*/ 317288 h 1660500"/>
                <a:gd name="connsiteX4" fmla="*/ 1367311 w 1920955"/>
                <a:gd name="connsiteY4" fmla="*/ 160126 h 1660500"/>
                <a:gd name="connsiteX5" fmla="*/ 1338736 w 1920955"/>
                <a:gd name="connsiteY5" fmla="*/ 12488 h 1660500"/>
                <a:gd name="connsiteX6" fmla="*/ 1267299 w 1920955"/>
                <a:gd name="connsiteY6" fmla="*/ 12488 h 1660500"/>
                <a:gd name="connsiteX7" fmla="*/ 1214911 w 1920955"/>
                <a:gd name="connsiteY7" fmla="*/ 50588 h 1660500"/>
                <a:gd name="connsiteX8" fmla="*/ 1214911 w 1920955"/>
                <a:gd name="connsiteY8" fmla="*/ 155363 h 1660500"/>
                <a:gd name="connsiteX9" fmla="*/ 1186336 w 1920955"/>
                <a:gd name="connsiteY9" fmla="*/ 183938 h 1660500"/>
                <a:gd name="connsiteX10" fmla="*/ 1176811 w 1920955"/>
                <a:gd name="connsiteY10" fmla="*/ 255376 h 1660500"/>
                <a:gd name="connsiteX11" fmla="*/ 1114899 w 1920955"/>
                <a:gd name="connsiteY11" fmla="*/ 298238 h 1660500"/>
                <a:gd name="connsiteX12" fmla="*/ 1005361 w 1920955"/>
                <a:gd name="connsiteY12" fmla="*/ 312526 h 1660500"/>
                <a:gd name="connsiteX13" fmla="*/ 962499 w 1920955"/>
                <a:gd name="connsiteY13" fmla="*/ 355388 h 1660500"/>
                <a:gd name="connsiteX14" fmla="*/ 838674 w 1920955"/>
                <a:gd name="connsiteY14" fmla="*/ 355388 h 1660500"/>
                <a:gd name="connsiteX15" fmla="*/ 781524 w 1920955"/>
                <a:gd name="connsiteY15" fmla="*/ 426826 h 1660500"/>
                <a:gd name="connsiteX16" fmla="*/ 781524 w 1920955"/>
                <a:gd name="connsiteY16" fmla="*/ 460163 h 1660500"/>
                <a:gd name="connsiteX17" fmla="*/ 743424 w 1920955"/>
                <a:gd name="connsiteY17" fmla="*/ 483976 h 1660500"/>
                <a:gd name="connsiteX18" fmla="*/ 671986 w 1920955"/>
                <a:gd name="connsiteY18" fmla="*/ 417301 h 1660500"/>
                <a:gd name="connsiteX19" fmla="*/ 519586 w 1920955"/>
                <a:gd name="connsiteY19" fmla="*/ 412538 h 1660500"/>
                <a:gd name="connsiteX20" fmla="*/ 457674 w 1920955"/>
                <a:gd name="connsiteY20" fmla="*/ 431588 h 1660500"/>
                <a:gd name="connsiteX21" fmla="*/ 419574 w 1920955"/>
                <a:gd name="connsiteY21" fmla="*/ 417301 h 1660500"/>
                <a:gd name="connsiteX22" fmla="*/ 400524 w 1920955"/>
                <a:gd name="connsiteY22" fmla="*/ 355388 h 1660500"/>
                <a:gd name="connsiteX23" fmla="*/ 333849 w 1920955"/>
                <a:gd name="connsiteY23" fmla="*/ 303001 h 1660500"/>
                <a:gd name="connsiteX24" fmla="*/ 286224 w 1920955"/>
                <a:gd name="connsiteY24" fmla="*/ 236326 h 1660500"/>
                <a:gd name="connsiteX25" fmla="*/ 143349 w 1920955"/>
                <a:gd name="connsiteY25" fmla="*/ 255376 h 1660500"/>
                <a:gd name="connsiteX26" fmla="*/ 124299 w 1920955"/>
                <a:gd name="connsiteY26" fmla="*/ 331576 h 1660500"/>
                <a:gd name="connsiteX27" fmla="*/ 110011 w 1920955"/>
                <a:gd name="connsiteY27" fmla="*/ 364913 h 1660500"/>
                <a:gd name="connsiteX28" fmla="*/ 133824 w 1920955"/>
                <a:gd name="connsiteY28" fmla="*/ 412538 h 1660500"/>
                <a:gd name="connsiteX29" fmla="*/ 81436 w 1920955"/>
                <a:gd name="connsiteY29" fmla="*/ 450638 h 1660500"/>
                <a:gd name="connsiteX30" fmla="*/ 33811 w 1920955"/>
                <a:gd name="connsiteY30" fmla="*/ 445876 h 1660500"/>
                <a:gd name="connsiteX31" fmla="*/ 33811 w 1920955"/>
                <a:gd name="connsiteY31" fmla="*/ 517313 h 1660500"/>
                <a:gd name="connsiteX32" fmla="*/ 474 w 1920955"/>
                <a:gd name="connsiteY32" fmla="*/ 622088 h 1660500"/>
                <a:gd name="connsiteX33" fmla="*/ 62386 w 1920955"/>
                <a:gd name="connsiteY33" fmla="*/ 698288 h 1660500"/>
                <a:gd name="connsiteX34" fmla="*/ 111977 w 1920955"/>
                <a:gd name="connsiteY34" fmla="*/ 678550 h 1660500"/>
                <a:gd name="connsiteX35" fmla="*/ 112334 w 1920955"/>
                <a:gd name="connsiteY35" fmla="*/ 748809 h 1660500"/>
                <a:gd name="connsiteX36" fmla="*/ 167161 w 1920955"/>
                <a:gd name="connsiteY36" fmla="*/ 779251 h 1660500"/>
                <a:gd name="connsiteX37" fmla="*/ 236159 w 1920955"/>
                <a:gd name="connsiteY37" fmla="*/ 789463 h 1660500"/>
                <a:gd name="connsiteX38" fmla="*/ 271462 w 1920955"/>
                <a:gd name="connsiteY38" fmla="*/ 845434 h 1660500"/>
                <a:gd name="connsiteX39" fmla="*/ 270869 w 1920955"/>
                <a:gd name="connsiteY39" fmla="*/ 890506 h 1660500"/>
                <a:gd name="connsiteX40" fmla="*/ 295393 w 1920955"/>
                <a:gd name="connsiteY40" fmla="*/ 929981 h 1660500"/>
                <a:gd name="connsiteX41" fmla="*/ 341051 w 1920955"/>
                <a:gd name="connsiteY41" fmla="*/ 968573 h 1660500"/>
                <a:gd name="connsiteX42" fmla="*/ 426184 w 1920955"/>
                <a:gd name="connsiteY42" fmla="*/ 1022825 h 1660500"/>
                <a:gd name="connsiteX43" fmla="*/ 461961 w 1920955"/>
                <a:gd name="connsiteY43" fmla="*/ 1093918 h 1660500"/>
                <a:gd name="connsiteX44" fmla="*/ 441064 w 1920955"/>
                <a:gd name="connsiteY44" fmla="*/ 1163491 h 1660500"/>
                <a:gd name="connsiteX45" fmla="*/ 519111 w 1920955"/>
                <a:gd name="connsiteY45" fmla="*/ 1219954 h 1660500"/>
                <a:gd name="connsiteX46" fmla="*/ 591143 w 1920955"/>
                <a:gd name="connsiteY46" fmla="*/ 1252948 h 1660500"/>
                <a:gd name="connsiteX47" fmla="*/ 571974 w 1920955"/>
                <a:gd name="connsiteY47" fmla="*/ 1312651 h 1660500"/>
                <a:gd name="connsiteX48" fmla="*/ 662461 w 1920955"/>
                <a:gd name="connsiteY48" fmla="*/ 1465051 h 1660500"/>
                <a:gd name="connsiteX49" fmla="*/ 755271 w 1920955"/>
                <a:gd name="connsiteY49" fmla="*/ 1538205 h 1660500"/>
                <a:gd name="connsiteX50" fmla="*/ 805336 w 1920955"/>
                <a:gd name="connsiteY50" fmla="*/ 1488863 h 1660500"/>
                <a:gd name="connsiteX51" fmla="*/ 869926 w 1920955"/>
                <a:gd name="connsiteY51" fmla="*/ 1516260 h 1660500"/>
                <a:gd name="connsiteX52" fmla="*/ 924399 w 1920955"/>
                <a:gd name="connsiteY52" fmla="*/ 1484101 h 1660500"/>
                <a:gd name="connsiteX53" fmla="*/ 941246 w 1920955"/>
                <a:gd name="connsiteY53" fmla="*/ 1441925 h 1660500"/>
                <a:gd name="connsiteX54" fmla="*/ 1005123 w 1920955"/>
                <a:gd name="connsiteY54" fmla="*/ 1528337 h 1660500"/>
                <a:gd name="connsiteX55" fmla="*/ 1050190 w 1920955"/>
                <a:gd name="connsiteY55" fmla="*/ 1599431 h 1660500"/>
                <a:gd name="connsiteX56" fmla="*/ 1100611 w 1920955"/>
                <a:gd name="connsiteY56" fmla="*/ 1660313 h 1660500"/>
                <a:gd name="connsiteX57" fmla="*/ 1133949 w 1920955"/>
                <a:gd name="connsiteY57" fmla="*/ 1579351 h 1660500"/>
                <a:gd name="connsiteX58" fmla="*/ 1176811 w 1920955"/>
                <a:gd name="connsiteY58" fmla="*/ 1598401 h 1660500"/>
                <a:gd name="connsiteX59" fmla="*/ 1210149 w 1920955"/>
                <a:gd name="connsiteY59" fmla="*/ 1617451 h 1660500"/>
                <a:gd name="connsiteX60" fmla="*/ 1233961 w 1920955"/>
                <a:gd name="connsiteY60" fmla="*/ 1579351 h 1660500"/>
                <a:gd name="connsiteX61" fmla="*/ 1267299 w 1920955"/>
                <a:gd name="connsiteY61" fmla="*/ 1655551 h 1660500"/>
                <a:gd name="connsiteX62" fmla="*/ 1348261 w 1920955"/>
                <a:gd name="connsiteY62" fmla="*/ 1626976 h 1660500"/>
                <a:gd name="connsiteX63" fmla="*/ 1414936 w 1920955"/>
                <a:gd name="connsiteY63" fmla="*/ 1555538 h 1660500"/>
                <a:gd name="connsiteX64" fmla="*/ 1433986 w 1920955"/>
                <a:gd name="connsiteY64" fmla="*/ 1607926 h 1660500"/>
                <a:gd name="connsiteX65" fmla="*/ 1410174 w 1920955"/>
                <a:gd name="connsiteY65" fmla="*/ 1612688 h 1660500"/>
                <a:gd name="connsiteX66" fmla="*/ 1543524 w 1920955"/>
                <a:gd name="connsiteY66" fmla="*/ 1579351 h 1660500"/>
                <a:gd name="connsiteX67" fmla="*/ 1581624 w 1920955"/>
                <a:gd name="connsiteY67" fmla="*/ 1507913 h 1660500"/>
                <a:gd name="connsiteX68" fmla="*/ 1643536 w 1920955"/>
                <a:gd name="connsiteY68" fmla="*/ 1412663 h 1660500"/>
                <a:gd name="connsiteX69" fmla="*/ 1714974 w 1920955"/>
                <a:gd name="connsiteY69" fmla="*/ 1384088 h 1660500"/>
                <a:gd name="connsiteX70" fmla="*/ 1772124 w 1920955"/>
                <a:gd name="connsiteY70" fmla="*/ 1379326 h 1660500"/>
                <a:gd name="connsiteX71" fmla="*/ 1772124 w 1920955"/>
                <a:gd name="connsiteY71" fmla="*/ 1450763 h 1660500"/>
                <a:gd name="connsiteX72" fmla="*/ 1886424 w 1920955"/>
                <a:gd name="connsiteY72" fmla="*/ 1446001 h 1660500"/>
                <a:gd name="connsiteX73" fmla="*/ 1919761 w 1920955"/>
                <a:gd name="connsiteY73" fmla="*/ 1441238 h 1660500"/>
                <a:gd name="connsiteX74" fmla="*/ 1853086 w 1920955"/>
                <a:gd name="connsiteY74" fmla="*/ 1398376 h 1660500"/>
                <a:gd name="connsiteX75" fmla="*/ 1853086 w 1920955"/>
                <a:gd name="connsiteY75" fmla="*/ 1303126 h 1660500"/>
                <a:gd name="connsiteX76" fmla="*/ 1853086 w 1920955"/>
                <a:gd name="connsiteY76" fmla="*/ 1245976 h 1660500"/>
                <a:gd name="connsiteX77" fmla="*/ 1810224 w 1920955"/>
                <a:gd name="connsiteY77" fmla="*/ 1236451 h 1660500"/>
                <a:gd name="connsiteX78" fmla="*/ 1734024 w 1920955"/>
                <a:gd name="connsiteY78" fmla="*/ 1155488 h 1660500"/>
                <a:gd name="connsiteX79" fmla="*/ 1695924 w 1920955"/>
                <a:gd name="connsiteY79" fmla="*/ 974513 h 1660500"/>
                <a:gd name="connsiteX80" fmla="*/ 1643536 w 1920955"/>
                <a:gd name="connsiteY80" fmla="*/ 941176 h 1660500"/>
                <a:gd name="connsiteX81" fmla="*/ 1605436 w 1920955"/>
                <a:gd name="connsiteY81" fmla="*/ 884026 h 1660500"/>
                <a:gd name="connsiteX82" fmla="*/ 1557811 w 1920955"/>
                <a:gd name="connsiteY82" fmla="*/ 836401 h 1660500"/>
                <a:gd name="connsiteX83" fmla="*/ 1505424 w 1920955"/>
                <a:gd name="connsiteY83" fmla="*/ 817351 h 1660500"/>
                <a:gd name="connsiteX84" fmla="*/ 1453036 w 1920955"/>
                <a:gd name="connsiteY84" fmla="*/ 812588 h 1660500"/>
                <a:gd name="connsiteX85" fmla="*/ 1510186 w 1920955"/>
                <a:gd name="connsiteY85" fmla="*/ 779251 h 1660500"/>
                <a:gd name="connsiteX86" fmla="*/ 1476849 w 1920955"/>
                <a:gd name="connsiteY86" fmla="*/ 745913 h 1660500"/>
                <a:gd name="connsiteX87" fmla="*/ 1481611 w 1920955"/>
                <a:gd name="connsiteY87" fmla="*/ 722101 h 1660500"/>
                <a:gd name="connsiteX88" fmla="*/ 1572099 w 1920955"/>
                <a:gd name="connsiteY88" fmla="*/ 760201 h 1660500"/>
                <a:gd name="connsiteX89" fmla="*/ 1624486 w 1920955"/>
                <a:gd name="connsiteY89" fmla="*/ 693526 h 1660500"/>
                <a:gd name="connsiteX90" fmla="*/ 1614961 w 1920955"/>
                <a:gd name="connsiteY90" fmla="*/ 550651 h 1660500"/>
                <a:gd name="connsiteX91" fmla="*/ 1610199 w 1920955"/>
                <a:gd name="connsiteY91" fmla="*/ 412538 h 1660500"/>
                <a:gd name="connsiteX0" fmla="*/ 1610199 w 1920955"/>
                <a:gd name="connsiteY0" fmla="*/ 412538 h 1657354"/>
                <a:gd name="connsiteX1" fmla="*/ 1567336 w 1920955"/>
                <a:gd name="connsiteY1" fmla="*/ 369676 h 1657354"/>
                <a:gd name="connsiteX2" fmla="*/ 1467324 w 1920955"/>
                <a:gd name="connsiteY2" fmla="*/ 345863 h 1657354"/>
                <a:gd name="connsiteX3" fmla="*/ 1419699 w 1920955"/>
                <a:gd name="connsiteY3" fmla="*/ 317288 h 1657354"/>
                <a:gd name="connsiteX4" fmla="*/ 1367311 w 1920955"/>
                <a:gd name="connsiteY4" fmla="*/ 160126 h 1657354"/>
                <a:gd name="connsiteX5" fmla="*/ 1338736 w 1920955"/>
                <a:gd name="connsiteY5" fmla="*/ 12488 h 1657354"/>
                <a:gd name="connsiteX6" fmla="*/ 1267299 w 1920955"/>
                <a:gd name="connsiteY6" fmla="*/ 12488 h 1657354"/>
                <a:gd name="connsiteX7" fmla="*/ 1214911 w 1920955"/>
                <a:gd name="connsiteY7" fmla="*/ 50588 h 1657354"/>
                <a:gd name="connsiteX8" fmla="*/ 1214911 w 1920955"/>
                <a:gd name="connsiteY8" fmla="*/ 155363 h 1657354"/>
                <a:gd name="connsiteX9" fmla="*/ 1186336 w 1920955"/>
                <a:gd name="connsiteY9" fmla="*/ 183938 h 1657354"/>
                <a:gd name="connsiteX10" fmla="*/ 1176811 w 1920955"/>
                <a:gd name="connsiteY10" fmla="*/ 255376 h 1657354"/>
                <a:gd name="connsiteX11" fmla="*/ 1114899 w 1920955"/>
                <a:gd name="connsiteY11" fmla="*/ 298238 h 1657354"/>
                <a:gd name="connsiteX12" fmla="*/ 1005361 w 1920955"/>
                <a:gd name="connsiteY12" fmla="*/ 312526 h 1657354"/>
                <a:gd name="connsiteX13" fmla="*/ 962499 w 1920955"/>
                <a:gd name="connsiteY13" fmla="*/ 355388 h 1657354"/>
                <a:gd name="connsiteX14" fmla="*/ 838674 w 1920955"/>
                <a:gd name="connsiteY14" fmla="*/ 355388 h 1657354"/>
                <a:gd name="connsiteX15" fmla="*/ 781524 w 1920955"/>
                <a:gd name="connsiteY15" fmla="*/ 426826 h 1657354"/>
                <a:gd name="connsiteX16" fmla="*/ 781524 w 1920955"/>
                <a:gd name="connsiteY16" fmla="*/ 460163 h 1657354"/>
                <a:gd name="connsiteX17" fmla="*/ 743424 w 1920955"/>
                <a:gd name="connsiteY17" fmla="*/ 483976 h 1657354"/>
                <a:gd name="connsiteX18" fmla="*/ 671986 w 1920955"/>
                <a:gd name="connsiteY18" fmla="*/ 417301 h 1657354"/>
                <a:gd name="connsiteX19" fmla="*/ 519586 w 1920955"/>
                <a:gd name="connsiteY19" fmla="*/ 412538 h 1657354"/>
                <a:gd name="connsiteX20" fmla="*/ 457674 w 1920955"/>
                <a:gd name="connsiteY20" fmla="*/ 431588 h 1657354"/>
                <a:gd name="connsiteX21" fmla="*/ 419574 w 1920955"/>
                <a:gd name="connsiteY21" fmla="*/ 417301 h 1657354"/>
                <a:gd name="connsiteX22" fmla="*/ 400524 w 1920955"/>
                <a:gd name="connsiteY22" fmla="*/ 355388 h 1657354"/>
                <a:gd name="connsiteX23" fmla="*/ 333849 w 1920955"/>
                <a:gd name="connsiteY23" fmla="*/ 303001 h 1657354"/>
                <a:gd name="connsiteX24" fmla="*/ 286224 w 1920955"/>
                <a:gd name="connsiteY24" fmla="*/ 236326 h 1657354"/>
                <a:gd name="connsiteX25" fmla="*/ 143349 w 1920955"/>
                <a:gd name="connsiteY25" fmla="*/ 255376 h 1657354"/>
                <a:gd name="connsiteX26" fmla="*/ 124299 w 1920955"/>
                <a:gd name="connsiteY26" fmla="*/ 331576 h 1657354"/>
                <a:gd name="connsiteX27" fmla="*/ 110011 w 1920955"/>
                <a:gd name="connsiteY27" fmla="*/ 364913 h 1657354"/>
                <a:gd name="connsiteX28" fmla="*/ 133824 w 1920955"/>
                <a:gd name="connsiteY28" fmla="*/ 412538 h 1657354"/>
                <a:gd name="connsiteX29" fmla="*/ 81436 w 1920955"/>
                <a:gd name="connsiteY29" fmla="*/ 450638 h 1657354"/>
                <a:gd name="connsiteX30" fmla="*/ 33811 w 1920955"/>
                <a:gd name="connsiteY30" fmla="*/ 445876 h 1657354"/>
                <a:gd name="connsiteX31" fmla="*/ 33811 w 1920955"/>
                <a:gd name="connsiteY31" fmla="*/ 517313 h 1657354"/>
                <a:gd name="connsiteX32" fmla="*/ 474 w 1920955"/>
                <a:gd name="connsiteY32" fmla="*/ 622088 h 1657354"/>
                <a:gd name="connsiteX33" fmla="*/ 62386 w 1920955"/>
                <a:gd name="connsiteY33" fmla="*/ 698288 h 1657354"/>
                <a:gd name="connsiteX34" fmla="*/ 111977 w 1920955"/>
                <a:gd name="connsiteY34" fmla="*/ 678550 h 1657354"/>
                <a:gd name="connsiteX35" fmla="*/ 112334 w 1920955"/>
                <a:gd name="connsiteY35" fmla="*/ 748809 h 1657354"/>
                <a:gd name="connsiteX36" fmla="*/ 167161 w 1920955"/>
                <a:gd name="connsiteY36" fmla="*/ 779251 h 1657354"/>
                <a:gd name="connsiteX37" fmla="*/ 236159 w 1920955"/>
                <a:gd name="connsiteY37" fmla="*/ 789463 h 1657354"/>
                <a:gd name="connsiteX38" fmla="*/ 271462 w 1920955"/>
                <a:gd name="connsiteY38" fmla="*/ 845434 h 1657354"/>
                <a:gd name="connsiteX39" fmla="*/ 270869 w 1920955"/>
                <a:gd name="connsiteY39" fmla="*/ 890506 h 1657354"/>
                <a:gd name="connsiteX40" fmla="*/ 295393 w 1920955"/>
                <a:gd name="connsiteY40" fmla="*/ 929981 h 1657354"/>
                <a:gd name="connsiteX41" fmla="*/ 341051 w 1920955"/>
                <a:gd name="connsiteY41" fmla="*/ 968573 h 1657354"/>
                <a:gd name="connsiteX42" fmla="*/ 426184 w 1920955"/>
                <a:gd name="connsiteY42" fmla="*/ 1022825 h 1657354"/>
                <a:gd name="connsiteX43" fmla="*/ 461961 w 1920955"/>
                <a:gd name="connsiteY43" fmla="*/ 1093918 h 1657354"/>
                <a:gd name="connsiteX44" fmla="*/ 441064 w 1920955"/>
                <a:gd name="connsiteY44" fmla="*/ 1163491 h 1657354"/>
                <a:gd name="connsiteX45" fmla="*/ 519111 w 1920955"/>
                <a:gd name="connsiteY45" fmla="*/ 1219954 h 1657354"/>
                <a:gd name="connsiteX46" fmla="*/ 591143 w 1920955"/>
                <a:gd name="connsiteY46" fmla="*/ 1252948 h 1657354"/>
                <a:gd name="connsiteX47" fmla="*/ 571974 w 1920955"/>
                <a:gd name="connsiteY47" fmla="*/ 1312651 h 1657354"/>
                <a:gd name="connsiteX48" fmla="*/ 662461 w 1920955"/>
                <a:gd name="connsiteY48" fmla="*/ 1465051 h 1657354"/>
                <a:gd name="connsiteX49" fmla="*/ 755271 w 1920955"/>
                <a:gd name="connsiteY49" fmla="*/ 1538205 h 1657354"/>
                <a:gd name="connsiteX50" fmla="*/ 805336 w 1920955"/>
                <a:gd name="connsiteY50" fmla="*/ 1488863 h 1657354"/>
                <a:gd name="connsiteX51" fmla="*/ 869926 w 1920955"/>
                <a:gd name="connsiteY51" fmla="*/ 1516260 h 1657354"/>
                <a:gd name="connsiteX52" fmla="*/ 924399 w 1920955"/>
                <a:gd name="connsiteY52" fmla="*/ 1484101 h 1657354"/>
                <a:gd name="connsiteX53" fmla="*/ 941246 w 1920955"/>
                <a:gd name="connsiteY53" fmla="*/ 1441925 h 1657354"/>
                <a:gd name="connsiteX54" fmla="*/ 1005123 w 1920955"/>
                <a:gd name="connsiteY54" fmla="*/ 1528337 h 1657354"/>
                <a:gd name="connsiteX55" fmla="*/ 1050190 w 1920955"/>
                <a:gd name="connsiteY55" fmla="*/ 1599431 h 1657354"/>
                <a:gd name="connsiteX56" fmla="*/ 1103052 w 1920955"/>
                <a:gd name="connsiteY56" fmla="*/ 1611805 h 1657354"/>
                <a:gd name="connsiteX57" fmla="*/ 1133949 w 1920955"/>
                <a:gd name="connsiteY57" fmla="*/ 1579351 h 1657354"/>
                <a:gd name="connsiteX58" fmla="*/ 1176811 w 1920955"/>
                <a:gd name="connsiteY58" fmla="*/ 1598401 h 1657354"/>
                <a:gd name="connsiteX59" fmla="*/ 1210149 w 1920955"/>
                <a:gd name="connsiteY59" fmla="*/ 1617451 h 1657354"/>
                <a:gd name="connsiteX60" fmla="*/ 1233961 w 1920955"/>
                <a:gd name="connsiteY60" fmla="*/ 1579351 h 1657354"/>
                <a:gd name="connsiteX61" fmla="*/ 1267299 w 1920955"/>
                <a:gd name="connsiteY61" fmla="*/ 1655551 h 1657354"/>
                <a:gd name="connsiteX62" fmla="*/ 1348261 w 1920955"/>
                <a:gd name="connsiteY62" fmla="*/ 1626976 h 1657354"/>
                <a:gd name="connsiteX63" fmla="*/ 1414936 w 1920955"/>
                <a:gd name="connsiteY63" fmla="*/ 1555538 h 1657354"/>
                <a:gd name="connsiteX64" fmla="*/ 1433986 w 1920955"/>
                <a:gd name="connsiteY64" fmla="*/ 1607926 h 1657354"/>
                <a:gd name="connsiteX65" fmla="*/ 1410174 w 1920955"/>
                <a:gd name="connsiteY65" fmla="*/ 1612688 h 1657354"/>
                <a:gd name="connsiteX66" fmla="*/ 1543524 w 1920955"/>
                <a:gd name="connsiteY66" fmla="*/ 1579351 h 1657354"/>
                <a:gd name="connsiteX67" fmla="*/ 1581624 w 1920955"/>
                <a:gd name="connsiteY67" fmla="*/ 1507913 h 1657354"/>
                <a:gd name="connsiteX68" fmla="*/ 1643536 w 1920955"/>
                <a:gd name="connsiteY68" fmla="*/ 1412663 h 1657354"/>
                <a:gd name="connsiteX69" fmla="*/ 1714974 w 1920955"/>
                <a:gd name="connsiteY69" fmla="*/ 1384088 h 1657354"/>
                <a:gd name="connsiteX70" fmla="*/ 1772124 w 1920955"/>
                <a:gd name="connsiteY70" fmla="*/ 1379326 h 1657354"/>
                <a:gd name="connsiteX71" fmla="*/ 1772124 w 1920955"/>
                <a:gd name="connsiteY71" fmla="*/ 1450763 h 1657354"/>
                <a:gd name="connsiteX72" fmla="*/ 1886424 w 1920955"/>
                <a:gd name="connsiteY72" fmla="*/ 1446001 h 1657354"/>
                <a:gd name="connsiteX73" fmla="*/ 1919761 w 1920955"/>
                <a:gd name="connsiteY73" fmla="*/ 1441238 h 1657354"/>
                <a:gd name="connsiteX74" fmla="*/ 1853086 w 1920955"/>
                <a:gd name="connsiteY74" fmla="*/ 1398376 h 1657354"/>
                <a:gd name="connsiteX75" fmla="*/ 1853086 w 1920955"/>
                <a:gd name="connsiteY75" fmla="*/ 1303126 h 1657354"/>
                <a:gd name="connsiteX76" fmla="*/ 1853086 w 1920955"/>
                <a:gd name="connsiteY76" fmla="*/ 1245976 h 1657354"/>
                <a:gd name="connsiteX77" fmla="*/ 1810224 w 1920955"/>
                <a:gd name="connsiteY77" fmla="*/ 1236451 h 1657354"/>
                <a:gd name="connsiteX78" fmla="*/ 1734024 w 1920955"/>
                <a:gd name="connsiteY78" fmla="*/ 1155488 h 1657354"/>
                <a:gd name="connsiteX79" fmla="*/ 1695924 w 1920955"/>
                <a:gd name="connsiteY79" fmla="*/ 974513 h 1657354"/>
                <a:gd name="connsiteX80" fmla="*/ 1643536 w 1920955"/>
                <a:gd name="connsiteY80" fmla="*/ 941176 h 1657354"/>
                <a:gd name="connsiteX81" fmla="*/ 1605436 w 1920955"/>
                <a:gd name="connsiteY81" fmla="*/ 884026 h 1657354"/>
                <a:gd name="connsiteX82" fmla="*/ 1557811 w 1920955"/>
                <a:gd name="connsiteY82" fmla="*/ 836401 h 1657354"/>
                <a:gd name="connsiteX83" fmla="*/ 1505424 w 1920955"/>
                <a:gd name="connsiteY83" fmla="*/ 817351 h 1657354"/>
                <a:gd name="connsiteX84" fmla="*/ 1453036 w 1920955"/>
                <a:gd name="connsiteY84" fmla="*/ 812588 h 1657354"/>
                <a:gd name="connsiteX85" fmla="*/ 1510186 w 1920955"/>
                <a:gd name="connsiteY85" fmla="*/ 779251 h 1657354"/>
                <a:gd name="connsiteX86" fmla="*/ 1476849 w 1920955"/>
                <a:gd name="connsiteY86" fmla="*/ 745913 h 1657354"/>
                <a:gd name="connsiteX87" fmla="*/ 1481611 w 1920955"/>
                <a:gd name="connsiteY87" fmla="*/ 722101 h 1657354"/>
                <a:gd name="connsiteX88" fmla="*/ 1572099 w 1920955"/>
                <a:gd name="connsiteY88" fmla="*/ 760201 h 1657354"/>
                <a:gd name="connsiteX89" fmla="*/ 1624486 w 1920955"/>
                <a:gd name="connsiteY89" fmla="*/ 693526 h 1657354"/>
                <a:gd name="connsiteX90" fmla="*/ 1614961 w 1920955"/>
                <a:gd name="connsiteY90" fmla="*/ 550651 h 1657354"/>
                <a:gd name="connsiteX91" fmla="*/ 1610199 w 1920955"/>
                <a:gd name="connsiteY91" fmla="*/ 412538 h 1657354"/>
                <a:gd name="connsiteX0" fmla="*/ 1610199 w 1920955"/>
                <a:gd name="connsiteY0" fmla="*/ 412538 h 1696167"/>
                <a:gd name="connsiteX1" fmla="*/ 1567336 w 1920955"/>
                <a:gd name="connsiteY1" fmla="*/ 369676 h 1696167"/>
                <a:gd name="connsiteX2" fmla="*/ 1467324 w 1920955"/>
                <a:gd name="connsiteY2" fmla="*/ 345863 h 1696167"/>
                <a:gd name="connsiteX3" fmla="*/ 1419699 w 1920955"/>
                <a:gd name="connsiteY3" fmla="*/ 317288 h 1696167"/>
                <a:gd name="connsiteX4" fmla="*/ 1367311 w 1920955"/>
                <a:gd name="connsiteY4" fmla="*/ 160126 h 1696167"/>
                <a:gd name="connsiteX5" fmla="*/ 1338736 w 1920955"/>
                <a:gd name="connsiteY5" fmla="*/ 12488 h 1696167"/>
                <a:gd name="connsiteX6" fmla="*/ 1267299 w 1920955"/>
                <a:gd name="connsiteY6" fmla="*/ 12488 h 1696167"/>
                <a:gd name="connsiteX7" fmla="*/ 1214911 w 1920955"/>
                <a:gd name="connsiteY7" fmla="*/ 50588 h 1696167"/>
                <a:gd name="connsiteX8" fmla="*/ 1214911 w 1920955"/>
                <a:gd name="connsiteY8" fmla="*/ 155363 h 1696167"/>
                <a:gd name="connsiteX9" fmla="*/ 1186336 w 1920955"/>
                <a:gd name="connsiteY9" fmla="*/ 183938 h 1696167"/>
                <a:gd name="connsiteX10" fmla="*/ 1176811 w 1920955"/>
                <a:gd name="connsiteY10" fmla="*/ 255376 h 1696167"/>
                <a:gd name="connsiteX11" fmla="*/ 1114899 w 1920955"/>
                <a:gd name="connsiteY11" fmla="*/ 298238 h 1696167"/>
                <a:gd name="connsiteX12" fmla="*/ 1005361 w 1920955"/>
                <a:gd name="connsiteY12" fmla="*/ 312526 h 1696167"/>
                <a:gd name="connsiteX13" fmla="*/ 962499 w 1920955"/>
                <a:gd name="connsiteY13" fmla="*/ 355388 h 1696167"/>
                <a:gd name="connsiteX14" fmla="*/ 838674 w 1920955"/>
                <a:gd name="connsiteY14" fmla="*/ 355388 h 1696167"/>
                <a:gd name="connsiteX15" fmla="*/ 781524 w 1920955"/>
                <a:gd name="connsiteY15" fmla="*/ 426826 h 1696167"/>
                <a:gd name="connsiteX16" fmla="*/ 781524 w 1920955"/>
                <a:gd name="connsiteY16" fmla="*/ 460163 h 1696167"/>
                <a:gd name="connsiteX17" fmla="*/ 743424 w 1920955"/>
                <a:gd name="connsiteY17" fmla="*/ 483976 h 1696167"/>
                <a:gd name="connsiteX18" fmla="*/ 671986 w 1920955"/>
                <a:gd name="connsiteY18" fmla="*/ 417301 h 1696167"/>
                <a:gd name="connsiteX19" fmla="*/ 519586 w 1920955"/>
                <a:gd name="connsiteY19" fmla="*/ 412538 h 1696167"/>
                <a:gd name="connsiteX20" fmla="*/ 457674 w 1920955"/>
                <a:gd name="connsiteY20" fmla="*/ 431588 h 1696167"/>
                <a:gd name="connsiteX21" fmla="*/ 419574 w 1920955"/>
                <a:gd name="connsiteY21" fmla="*/ 417301 h 1696167"/>
                <a:gd name="connsiteX22" fmla="*/ 400524 w 1920955"/>
                <a:gd name="connsiteY22" fmla="*/ 355388 h 1696167"/>
                <a:gd name="connsiteX23" fmla="*/ 333849 w 1920955"/>
                <a:gd name="connsiteY23" fmla="*/ 303001 h 1696167"/>
                <a:gd name="connsiteX24" fmla="*/ 286224 w 1920955"/>
                <a:gd name="connsiteY24" fmla="*/ 236326 h 1696167"/>
                <a:gd name="connsiteX25" fmla="*/ 143349 w 1920955"/>
                <a:gd name="connsiteY25" fmla="*/ 255376 h 1696167"/>
                <a:gd name="connsiteX26" fmla="*/ 124299 w 1920955"/>
                <a:gd name="connsiteY26" fmla="*/ 331576 h 1696167"/>
                <a:gd name="connsiteX27" fmla="*/ 110011 w 1920955"/>
                <a:gd name="connsiteY27" fmla="*/ 364913 h 1696167"/>
                <a:gd name="connsiteX28" fmla="*/ 133824 w 1920955"/>
                <a:gd name="connsiteY28" fmla="*/ 412538 h 1696167"/>
                <a:gd name="connsiteX29" fmla="*/ 81436 w 1920955"/>
                <a:gd name="connsiteY29" fmla="*/ 450638 h 1696167"/>
                <a:gd name="connsiteX30" fmla="*/ 33811 w 1920955"/>
                <a:gd name="connsiteY30" fmla="*/ 445876 h 1696167"/>
                <a:gd name="connsiteX31" fmla="*/ 33811 w 1920955"/>
                <a:gd name="connsiteY31" fmla="*/ 517313 h 1696167"/>
                <a:gd name="connsiteX32" fmla="*/ 474 w 1920955"/>
                <a:gd name="connsiteY32" fmla="*/ 622088 h 1696167"/>
                <a:gd name="connsiteX33" fmla="*/ 62386 w 1920955"/>
                <a:gd name="connsiteY33" fmla="*/ 698288 h 1696167"/>
                <a:gd name="connsiteX34" fmla="*/ 111977 w 1920955"/>
                <a:gd name="connsiteY34" fmla="*/ 678550 h 1696167"/>
                <a:gd name="connsiteX35" fmla="*/ 112334 w 1920955"/>
                <a:gd name="connsiteY35" fmla="*/ 748809 h 1696167"/>
                <a:gd name="connsiteX36" fmla="*/ 167161 w 1920955"/>
                <a:gd name="connsiteY36" fmla="*/ 779251 h 1696167"/>
                <a:gd name="connsiteX37" fmla="*/ 236159 w 1920955"/>
                <a:gd name="connsiteY37" fmla="*/ 789463 h 1696167"/>
                <a:gd name="connsiteX38" fmla="*/ 271462 w 1920955"/>
                <a:gd name="connsiteY38" fmla="*/ 845434 h 1696167"/>
                <a:gd name="connsiteX39" fmla="*/ 270869 w 1920955"/>
                <a:gd name="connsiteY39" fmla="*/ 890506 h 1696167"/>
                <a:gd name="connsiteX40" fmla="*/ 295393 w 1920955"/>
                <a:gd name="connsiteY40" fmla="*/ 929981 h 1696167"/>
                <a:gd name="connsiteX41" fmla="*/ 341051 w 1920955"/>
                <a:gd name="connsiteY41" fmla="*/ 968573 h 1696167"/>
                <a:gd name="connsiteX42" fmla="*/ 426184 w 1920955"/>
                <a:gd name="connsiteY42" fmla="*/ 1022825 h 1696167"/>
                <a:gd name="connsiteX43" fmla="*/ 461961 w 1920955"/>
                <a:gd name="connsiteY43" fmla="*/ 1093918 h 1696167"/>
                <a:gd name="connsiteX44" fmla="*/ 441064 w 1920955"/>
                <a:gd name="connsiteY44" fmla="*/ 1163491 h 1696167"/>
                <a:gd name="connsiteX45" fmla="*/ 519111 w 1920955"/>
                <a:gd name="connsiteY45" fmla="*/ 1219954 h 1696167"/>
                <a:gd name="connsiteX46" fmla="*/ 591143 w 1920955"/>
                <a:gd name="connsiteY46" fmla="*/ 1252948 h 1696167"/>
                <a:gd name="connsiteX47" fmla="*/ 571974 w 1920955"/>
                <a:gd name="connsiteY47" fmla="*/ 1312651 h 1696167"/>
                <a:gd name="connsiteX48" fmla="*/ 662461 w 1920955"/>
                <a:gd name="connsiteY48" fmla="*/ 1465051 h 1696167"/>
                <a:gd name="connsiteX49" fmla="*/ 755271 w 1920955"/>
                <a:gd name="connsiteY49" fmla="*/ 1538205 h 1696167"/>
                <a:gd name="connsiteX50" fmla="*/ 805336 w 1920955"/>
                <a:gd name="connsiteY50" fmla="*/ 1488863 h 1696167"/>
                <a:gd name="connsiteX51" fmla="*/ 869926 w 1920955"/>
                <a:gd name="connsiteY51" fmla="*/ 1516260 h 1696167"/>
                <a:gd name="connsiteX52" fmla="*/ 924399 w 1920955"/>
                <a:gd name="connsiteY52" fmla="*/ 1484101 h 1696167"/>
                <a:gd name="connsiteX53" fmla="*/ 941246 w 1920955"/>
                <a:gd name="connsiteY53" fmla="*/ 1441925 h 1696167"/>
                <a:gd name="connsiteX54" fmla="*/ 1005123 w 1920955"/>
                <a:gd name="connsiteY54" fmla="*/ 1528337 h 1696167"/>
                <a:gd name="connsiteX55" fmla="*/ 1050190 w 1920955"/>
                <a:gd name="connsiteY55" fmla="*/ 1599431 h 1696167"/>
                <a:gd name="connsiteX56" fmla="*/ 1132339 w 1920955"/>
                <a:gd name="connsiteY56" fmla="*/ 1696055 h 1696167"/>
                <a:gd name="connsiteX57" fmla="*/ 1133949 w 1920955"/>
                <a:gd name="connsiteY57" fmla="*/ 1579351 h 1696167"/>
                <a:gd name="connsiteX58" fmla="*/ 1176811 w 1920955"/>
                <a:gd name="connsiteY58" fmla="*/ 1598401 h 1696167"/>
                <a:gd name="connsiteX59" fmla="*/ 1210149 w 1920955"/>
                <a:gd name="connsiteY59" fmla="*/ 1617451 h 1696167"/>
                <a:gd name="connsiteX60" fmla="*/ 1233961 w 1920955"/>
                <a:gd name="connsiteY60" fmla="*/ 1579351 h 1696167"/>
                <a:gd name="connsiteX61" fmla="*/ 1267299 w 1920955"/>
                <a:gd name="connsiteY61" fmla="*/ 1655551 h 1696167"/>
                <a:gd name="connsiteX62" fmla="*/ 1348261 w 1920955"/>
                <a:gd name="connsiteY62" fmla="*/ 1626976 h 1696167"/>
                <a:gd name="connsiteX63" fmla="*/ 1414936 w 1920955"/>
                <a:gd name="connsiteY63" fmla="*/ 1555538 h 1696167"/>
                <a:gd name="connsiteX64" fmla="*/ 1433986 w 1920955"/>
                <a:gd name="connsiteY64" fmla="*/ 1607926 h 1696167"/>
                <a:gd name="connsiteX65" fmla="*/ 1410174 w 1920955"/>
                <a:gd name="connsiteY65" fmla="*/ 1612688 h 1696167"/>
                <a:gd name="connsiteX66" fmla="*/ 1543524 w 1920955"/>
                <a:gd name="connsiteY66" fmla="*/ 1579351 h 1696167"/>
                <a:gd name="connsiteX67" fmla="*/ 1581624 w 1920955"/>
                <a:gd name="connsiteY67" fmla="*/ 1507913 h 1696167"/>
                <a:gd name="connsiteX68" fmla="*/ 1643536 w 1920955"/>
                <a:gd name="connsiteY68" fmla="*/ 1412663 h 1696167"/>
                <a:gd name="connsiteX69" fmla="*/ 1714974 w 1920955"/>
                <a:gd name="connsiteY69" fmla="*/ 1384088 h 1696167"/>
                <a:gd name="connsiteX70" fmla="*/ 1772124 w 1920955"/>
                <a:gd name="connsiteY70" fmla="*/ 1379326 h 1696167"/>
                <a:gd name="connsiteX71" fmla="*/ 1772124 w 1920955"/>
                <a:gd name="connsiteY71" fmla="*/ 1450763 h 1696167"/>
                <a:gd name="connsiteX72" fmla="*/ 1886424 w 1920955"/>
                <a:gd name="connsiteY72" fmla="*/ 1446001 h 1696167"/>
                <a:gd name="connsiteX73" fmla="*/ 1919761 w 1920955"/>
                <a:gd name="connsiteY73" fmla="*/ 1441238 h 1696167"/>
                <a:gd name="connsiteX74" fmla="*/ 1853086 w 1920955"/>
                <a:gd name="connsiteY74" fmla="*/ 1398376 h 1696167"/>
                <a:gd name="connsiteX75" fmla="*/ 1853086 w 1920955"/>
                <a:gd name="connsiteY75" fmla="*/ 1303126 h 1696167"/>
                <a:gd name="connsiteX76" fmla="*/ 1853086 w 1920955"/>
                <a:gd name="connsiteY76" fmla="*/ 1245976 h 1696167"/>
                <a:gd name="connsiteX77" fmla="*/ 1810224 w 1920955"/>
                <a:gd name="connsiteY77" fmla="*/ 1236451 h 1696167"/>
                <a:gd name="connsiteX78" fmla="*/ 1734024 w 1920955"/>
                <a:gd name="connsiteY78" fmla="*/ 1155488 h 1696167"/>
                <a:gd name="connsiteX79" fmla="*/ 1695924 w 1920955"/>
                <a:gd name="connsiteY79" fmla="*/ 974513 h 1696167"/>
                <a:gd name="connsiteX80" fmla="*/ 1643536 w 1920955"/>
                <a:gd name="connsiteY80" fmla="*/ 941176 h 1696167"/>
                <a:gd name="connsiteX81" fmla="*/ 1605436 w 1920955"/>
                <a:gd name="connsiteY81" fmla="*/ 884026 h 1696167"/>
                <a:gd name="connsiteX82" fmla="*/ 1557811 w 1920955"/>
                <a:gd name="connsiteY82" fmla="*/ 836401 h 1696167"/>
                <a:gd name="connsiteX83" fmla="*/ 1505424 w 1920955"/>
                <a:gd name="connsiteY83" fmla="*/ 817351 h 1696167"/>
                <a:gd name="connsiteX84" fmla="*/ 1453036 w 1920955"/>
                <a:gd name="connsiteY84" fmla="*/ 812588 h 1696167"/>
                <a:gd name="connsiteX85" fmla="*/ 1510186 w 1920955"/>
                <a:gd name="connsiteY85" fmla="*/ 779251 h 1696167"/>
                <a:gd name="connsiteX86" fmla="*/ 1476849 w 1920955"/>
                <a:gd name="connsiteY86" fmla="*/ 745913 h 1696167"/>
                <a:gd name="connsiteX87" fmla="*/ 1481611 w 1920955"/>
                <a:gd name="connsiteY87" fmla="*/ 722101 h 1696167"/>
                <a:gd name="connsiteX88" fmla="*/ 1572099 w 1920955"/>
                <a:gd name="connsiteY88" fmla="*/ 760201 h 1696167"/>
                <a:gd name="connsiteX89" fmla="*/ 1624486 w 1920955"/>
                <a:gd name="connsiteY89" fmla="*/ 693526 h 1696167"/>
                <a:gd name="connsiteX90" fmla="*/ 1614961 w 1920955"/>
                <a:gd name="connsiteY90" fmla="*/ 550651 h 1696167"/>
                <a:gd name="connsiteX91" fmla="*/ 1610199 w 1920955"/>
                <a:gd name="connsiteY91" fmla="*/ 412538 h 1696167"/>
                <a:gd name="connsiteX0" fmla="*/ 1610199 w 1920955"/>
                <a:gd name="connsiteY0" fmla="*/ 412538 h 1696335"/>
                <a:gd name="connsiteX1" fmla="*/ 1567336 w 1920955"/>
                <a:gd name="connsiteY1" fmla="*/ 369676 h 1696335"/>
                <a:gd name="connsiteX2" fmla="*/ 1467324 w 1920955"/>
                <a:gd name="connsiteY2" fmla="*/ 345863 h 1696335"/>
                <a:gd name="connsiteX3" fmla="*/ 1419699 w 1920955"/>
                <a:gd name="connsiteY3" fmla="*/ 317288 h 1696335"/>
                <a:gd name="connsiteX4" fmla="*/ 1367311 w 1920955"/>
                <a:gd name="connsiteY4" fmla="*/ 160126 h 1696335"/>
                <a:gd name="connsiteX5" fmla="*/ 1338736 w 1920955"/>
                <a:gd name="connsiteY5" fmla="*/ 12488 h 1696335"/>
                <a:gd name="connsiteX6" fmla="*/ 1267299 w 1920955"/>
                <a:gd name="connsiteY6" fmla="*/ 12488 h 1696335"/>
                <a:gd name="connsiteX7" fmla="*/ 1214911 w 1920955"/>
                <a:gd name="connsiteY7" fmla="*/ 50588 h 1696335"/>
                <a:gd name="connsiteX8" fmla="*/ 1214911 w 1920955"/>
                <a:gd name="connsiteY8" fmla="*/ 155363 h 1696335"/>
                <a:gd name="connsiteX9" fmla="*/ 1186336 w 1920955"/>
                <a:gd name="connsiteY9" fmla="*/ 183938 h 1696335"/>
                <a:gd name="connsiteX10" fmla="*/ 1176811 w 1920955"/>
                <a:gd name="connsiteY10" fmla="*/ 255376 h 1696335"/>
                <a:gd name="connsiteX11" fmla="*/ 1114899 w 1920955"/>
                <a:gd name="connsiteY11" fmla="*/ 298238 h 1696335"/>
                <a:gd name="connsiteX12" fmla="*/ 1005361 w 1920955"/>
                <a:gd name="connsiteY12" fmla="*/ 312526 h 1696335"/>
                <a:gd name="connsiteX13" fmla="*/ 962499 w 1920955"/>
                <a:gd name="connsiteY13" fmla="*/ 355388 h 1696335"/>
                <a:gd name="connsiteX14" fmla="*/ 838674 w 1920955"/>
                <a:gd name="connsiteY14" fmla="*/ 355388 h 1696335"/>
                <a:gd name="connsiteX15" fmla="*/ 781524 w 1920955"/>
                <a:gd name="connsiteY15" fmla="*/ 426826 h 1696335"/>
                <a:gd name="connsiteX16" fmla="*/ 781524 w 1920955"/>
                <a:gd name="connsiteY16" fmla="*/ 460163 h 1696335"/>
                <a:gd name="connsiteX17" fmla="*/ 743424 w 1920955"/>
                <a:gd name="connsiteY17" fmla="*/ 483976 h 1696335"/>
                <a:gd name="connsiteX18" fmla="*/ 671986 w 1920955"/>
                <a:gd name="connsiteY18" fmla="*/ 417301 h 1696335"/>
                <a:gd name="connsiteX19" fmla="*/ 519586 w 1920955"/>
                <a:gd name="connsiteY19" fmla="*/ 412538 h 1696335"/>
                <a:gd name="connsiteX20" fmla="*/ 457674 w 1920955"/>
                <a:gd name="connsiteY20" fmla="*/ 431588 h 1696335"/>
                <a:gd name="connsiteX21" fmla="*/ 419574 w 1920955"/>
                <a:gd name="connsiteY21" fmla="*/ 417301 h 1696335"/>
                <a:gd name="connsiteX22" fmla="*/ 400524 w 1920955"/>
                <a:gd name="connsiteY22" fmla="*/ 355388 h 1696335"/>
                <a:gd name="connsiteX23" fmla="*/ 333849 w 1920955"/>
                <a:gd name="connsiteY23" fmla="*/ 303001 h 1696335"/>
                <a:gd name="connsiteX24" fmla="*/ 286224 w 1920955"/>
                <a:gd name="connsiteY24" fmla="*/ 236326 h 1696335"/>
                <a:gd name="connsiteX25" fmla="*/ 143349 w 1920955"/>
                <a:gd name="connsiteY25" fmla="*/ 255376 h 1696335"/>
                <a:gd name="connsiteX26" fmla="*/ 124299 w 1920955"/>
                <a:gd name="connsiteY26" fmla="*/ 331576 h 1696335"/>
                <a:gd name="connsiteX27" fmla="*/ 110011 w 1920955"/>
                <a:gd name="connsiteY27" fmla="*/ 364913 h 1696335"/>
                <a:gd name="connsiteX28" fmla="*/ 133824 w 1920955"/>
                <a:gd name="connsiteY28" fmla="*/ 412538 h 1696335"/>
                <a:gd name="connsiteX29" fmla="*/ 81436 w 1920955"/>
                <a:gd name="connsiteY29" fmla="*/ 450638 h 1696335"/>
                <a:gd name="connsiteX30" fmla="*/ 33811 w 1920955"/>
                <a:gd name="connsiteY30" fmla="*/ 445876 h 1696335"/>
                <a:gd name="connsiteX31" fmla="*/ 33811 w 1920955"/>
                <a:gd name="connsiteY31" fmla="*/ 517313 h 1696335"/>
                <a:gd name="connsiteX32" fmla="*/ 474 w 1920955"/>
                <a:gd name="connsiteY32" fmla="*/ 622088 h 1696335"/>
                <a:gd name="connsiteX33" fmla="*/ 62386 w 1920955"/>
                <a:gd name="connsiteY33" fmla="*/ 698288 h 1696335"/>
                <a:gd name="connsiteX34" fmla="*/ 111977 w 1920955"/>
                <a:gd name="connsiteY34" fmla="*/ 678550 h 1696335"/>
                <a:gd name="connsiteX35" fmla="*/ 112334 w 1920955"/>
                <a:gd name="connsiteY35" fmla="*/ 748809 h 1696335"/>
                <a:gd name="connsiteX36" fmla="*/ 167161 w 1920955"/>
                <a:gd name="connsiteY36" fmla="*/ 779251 h 1696335"/>
                <a:gd name="connsiteX37" fmla="*/ 236159 w 1920955"/>
                <a:gd name="connsiteY37" fmla="*/ 789463 h 1696335"/>
                <a:gd name="connsiteX38" fmla="*/ 271462 w 1920955"/>
                <a:gd name="connsiteY38" fmla="*/ 845434 h 1696335"/>
                <a:gd name="connsiteX39" fmla="*/ 270869 w 1920955"/>
                <a:gd name="connsiteY39" fmla="*/ 890506 h 1696335"/>
                <a:gd name="connsiteX40" fmla="*/ 295393 w 1920955"/>
                <a:gd name="connsiteY40" fmla="*/ 929981 h 1696335"/>
                <a:gd name="connsiteX41" fmla="*/ 341051 w 1920955"/>
                <a:gd name="connsiteY41" fmla="*/ 968573 h 1696335"/>
                <a:gd name="connsiteX42" fmla="*/ 426184 w 1920955"/>
                <a:gd name="connsiteY42" fmla="*/ 1022825 h 1696335"/>
                <a:gd name="connsiteX43" fmla="*/ 461961 w 1920955"/>
                <a:gd name="connsiteY43" fmla="*/ 1093918 h 1696335"/>
                <a:gd name="connsiteX44" fmla="*/ 441064 w 1920955"/>
                <a:gd name="connsiteY44" fmla="*/ 1163491 h 1696335"/>
                <a:gd name="connsiteX45" fmla="*/ 519111 w 1920955"/>
                <a:gd name="connsiteY45" fmla="*/ 1219954 h 1696335"/>
                <a:gd name="connsiteX46" fmla="*/ 591143 w 1920955"/>
                <a:gd name="connsiteY46" fmla="*/ 1252948 h 1696335"/>
                <a:gd name="connsiteX47" fmla="*/ 571974 w 1920955"/>
                <a:gd name="connsiteY47" fmla="*/ 1312651 h 1696335"/>
                <a:gd name="connsiteX48" fmla="*/ 662461 w 1920955"/>
                <a:gd name="connsiteY48" fmla="*/ 1465051 h 1696335"/>
                <a:gd name="connsiteX49" fmla="*/ 755271 w 1920955"/>
                <a:gd name="connsiteY49" fmla="*/ 1538205 h 1696335"/>
                <a:gd name="connsiteX50" fmla="*/ 805336 w 1920955"/>
                <a:gd name="connsiteY50" fmla="*/ 1488863 h 1696335"/>
                <a:gd name="connsiteX51" fmla="*/ 869926 w 1920955"/>
                <a:gd name="connsiteY51" fmla="*/ 1516260 h 1696335"/>
                <a:gd name="connsiteX52" fmla="*/ 924399 w 1920955"/>
                <a:gd name="connsiteY52" fmla="*/ 1484101 h 1696335"/>
                <a:gd name="connsiteX53" fmla="*/ 941246 w 1920955"/>
                <a:gd name="connsiteY53" fmla="*/ 1441925 h 1696335"/>
                <a:gd name="connsiteX54" fmla="*/ 1005123 w 1920955"/>
                <a:gd name="connsiteY54" fmla="*/ 1528337 h 1696335"/>
                <a:gd name="connsiteX55" fmla="*/ 1050190 w 1920955"/>
                <a:gd name="connsiteY55" fmla="*/ 1599431 h 1696335"/>
                <a:gd name="connsiteX56" fmla="*/ 1132339 w 1920955"/>
                <a:gd name="connsiteY56" fmla="*/ 1696055 h 1696335"/>
                <a:gd name="connsiteX57" fmla="*/ 1151034 w 1920955"/>
                <a:gd name="connsiteY57" fmla="*/ 1627859 h 1696335"/>
                <a:gd name="connsiteX58" fmla="*/ 1176811 w 1920955"/>
                <a:gd name="connsiteY58" fmla="*/ 1598401 h 1696335"/>
                <a:gd name="connsiteX59" fmla="*/ 1210149 w 1920955"/>
                <a:gd name="connsiteY59" fmla="*/ 1617451 h 1696335"/>
                <a:gd name="connsiteX60" fmla="*/ 1233961 w 1920955"/>
                <a:gd name="connsiteY60" fmla="*/ 1579351 h 1696335"/>
                <a:gd name="connsiteX61" fmla="*/ 1267299 w 1920955"/>
                <a:gd name="connsiteY61" fmla="*/ 1655551 h 1696335"/>
                <a:gd name="connsiteX62" fmla="*/ 1348261 w 1920955"/>
                <a:gd name="connsiteY62" fmla="*/ 1626976 h 1696335"/>
                <a:gd name="connsiteX63" fmla="*/ 1414936 w 1920955"/>
                <a:gd name="connsiteY63" fmla="*/ 1555538 h 1696335"/>
                <a:gd name="connsiteX64" fmla="*/ 1433986 w 1920955"/>
                <a:gd name="connsiteY64" fmla="*/ 1607926 h 1696335"/>
                <a:gd name="connsiteX65" fmla="*/ 1410174 w 1920955"/>
                <a:gd name="connsiteY65" fmla="*/ 1612688 h 1696335"/>
                <a:gd name="connsiteX66" fmla="*/ 1543524 w 1920955"/>
                <a:gd name="connsiteY66" fmla="*/ 1579351 h 1696335"/>
                <a:gd name="connsiteX67" fmla="*/ 1581624 w 1920955"/>
                <a:gd name="connsiteY67" fmla="*/ 1507913 h 1696335"/>
                <a:gd name="connsiteX68" fmla="*/ 1643536 w 1920955"/>
                <a:gd name="connsiteY68" fmla="*/ 1412663 h 1696335"/>
                <a:gd name="connsiteX69" fmla="*/ 1714974 w 1920955"/>
                <a:gd name="connsiteY69" fmla="*/ 1384088 h 1696335"/>
                <a:gd name="connsiteX70" fmla="*/ 1772124 w 1920955"/>
                <a:gd name="connsiteY70" fmla="*/ 1379326 h 1696335"/>
                <a:gd name="connsiteX71" fmla="*/ 1772124 w 1920955"/>
                <a:gd name="connsiteY71" fmla="*/ 1450763 h 1696335"/>
                <a:gd name="connsiteX72" fmla="*/ 1886424 w 1920955"/>
                <a:gd name="connsiteY72" fmla="*/ 1446001 h 1696335"/>
                <a:gd name="connsiteX73" fmla="*/ 1919761 w 1920955"/>
                <a:gd name="connsiteY73" fmla="*/ 1441238 h 1696335"/>
                <a:gd name="connsiteX74" fmla="*/ 1853086 w 1920955"/>
                <a:gd name="connsiteY74" fmla="*/ 1398376 h 1696335"/>
                <a:gd name="connsiteX75" fmla="*/ 1853086 w 1920955"/>
                <a:gd name="connsiteY75" fmla="*/ 1303126 h 1696335"/>
                <a:gd name="connsiteX76" fmla="*/ 1853086 w 1920955"/>
                <a:gd name="connsiteY76" fmla="*/ 1245976 h 1696335"/>
                <a:gd name="connsiteX77" fmla="*/ 1810224 w 1920955"/>
                <a:gd name="connsiteY77" fmla="*/ 1236451 h 1696335"/>
                <a:gd name="connsiteX78" fmla="*/ 1734024 w 1920955"/>
                <a:gd name="connsiteY78" fmla="*/ 1155488 h 1696335"/>
                <a:gd name="connsiteX79" fmla="*/ 1695924 w 1920955"/>
                <a:gd name="connsiteY79" fmla="*/ 974513 h 1696335"/>
                <a:gd name="connsiteX80" fmla="*/ 1643536 w 1920955"/>
                <a:gd name="connsiteY80" fmla="*/ 941176 h 1696335"/>
                <a:gd name="connsiteX81" fmla="*/ 1605436 w 1920955"/>
                <a:gd name="connsiteY81" fmla="*/ 884026 h 1696335"/>
                <a:gd name="connsiteX82" fmla="*/ 1557811 w 1920955"/>
                <a:gd name="connsiteY82" fmla="*/ 836401 h 1696335"/>
                <a:gd name="connsiteX83" fmla="*/ 1505424 w 1920955"/>
                <a:gd name="connsiteY83" fmla="*/ 817351 h 1696335"/>
                <a:gd name="connsiteX84" fmla="*/ 1453036 w 1920955"/>
                <a:gd name="connsiteY84" fmla="*/ 812588 h 1696335"/>
                <a:gd name="connsiteX85" fmla="*/ 1510186 w 1920955"/>
                <a:gd name="connsiteY85" fmla="*/ 779251 h 1696335"/>
                <a:gd name="connsiteX86" fmla="*/ 1476849 w 1920955"/>
                <a:gd name="connsiteY86" fmla="*/ 745913 h 1696335"/>
                <a:gd name="connsiteX87" fmla="*/ 1481611 w 1920955"/>
                <a:gd name="connsiteY87" fmla="*/ 722101 h 1696335"/>
                <a:gd name="connsiteX88" fmla="*/ 1572099 w 1920955"/>
                <a:gd name="connsiteY88" fmla="*/ 760201 h 1696335"/>
                <a:gd name="connsiteX89" fmla="*/ 1624486 w 1920955"/>
                <a:gd name="connsiteY89" fmla="*/ 693526 h 1696335"/>
                <a:gd name="connsiteX90" fmla="*/ 1614961 w 1920955"/>
                <a:gd name="connsiteY90" fmla="*/ 550651 h 1696335"/>
                <a:gd name="connsiteX91" fmla="*/ 1610199 w 1920955"/>
                <a:gd name="connsiteY91" fmla="*/ 412538 h 1696335"/>
                <a:gd name="connsiteX0" fmla="*/ 1610199 w 1920955"/>
                <a:gd name="connsiteY0" fmla="*/ 412538 h 1691251"/>
                <a:gd name="connsiteX1" fmla="*/ 1567336 w 1920955"/>
                <a:gd name="connsiteY1" fmla="*/ 369676 h 1691251"/>
                <a:gd name="connsiteX2" fmla="*/ 1467324 w 1920955"/>
                <a:gd name="connsiteY2" fmla="*/ 345863 h 1691251"/>
                <a:gd name="connsiteX3" fmla="*/ 1419699 w 1920955"/>
                <a:gd name="connsiteY3" fmla="*/ 317288 h 1691251"/>
                <a:gd name="connsiteX4" fmla="*/ 1367311 w 1920955"/>
                <a:gd name="connsiteY4" fmla="*/ 160126 h 1691251"/>
                <a:gd name="connsiteX5" fmla="*/ 1338736 w 1920955"/>
                <a:gd name="connsiteY5" fmla="*/ 12488 h 1691251"/>
                <a:gd name="connsiteX6" fmla="*/ 1267299 w 1920955"/>
                <a:gd name="connsiteY6" fmla="*/ 12488 h 1691251"/>
                <a:gd name="connsiteX7" fmla="*/ 1214911 w 1920955"/>
                <a:gd name="connsiteY7" fmla="*/ 50588 h 1691251"/>
                <a:gd name="connsiteX8" fmla="*/ 1214911 w 1920955"/>
                <a:gd name="connsiteY8" fmla="*/ 155363 h 1691251"/>
                <a:gd name="connsiteX9" fmla="*/ 1186336 w 1920955"/>
                <a:gd name="connsiteY9" fmla="*/ 183938 h 1691251"/>
                <a:gd name="connsiteX10" fmla="*/ 1176811 w 1920955"/>
                <a:gd name="connsiteY10" fmla="*/ 255376 h 1691251"/>
                <a:gd name="connsiteX11" fmla="*/ 1114899 w 1920955"/>
                <a:gd name="connsiteY11" fmla="*/ 298238 h 1691251"/>
                <a:gd name="connsiteX12" fmla="*/ 1005361 w 1920955"/>
                <a:gd name="connsiteY12" fmla="*/ 312526 h 1691251"/>
                <a:gd name="connsiteX13" fmla="*/ 962499 w 1920955"/>
                <a:gd name="connsiteY13" fmla="*/ 355388 h 1691251"/>
                <a:gd name="connsiteX14" fmla="*/ 838674 w 1920955"/>
                <a:gd name="connsiteY14" fmla="*/ 355388 h 1691251"/>
                <a:gd name="connsiteX15" fmla="*/ 781524 w 1920955"/>
                <a:gd name="connsiteY15" fmla="*/ 426826 h 1691251"/>
                <a:gd name="connsiteX16" fmla="*/ 781524 w 1920955"/>
                <a:gd name="connsiteY16" fmla="*/ 460163 h 1691251"/>
                <a:gd name="connsiteX17" fmla="*/ 743424 w 1920955"/>
                <a:gd name="connsiteY17" fmla="*/ 483976 h 1691251"/>
                <a:gd name="connsiteX18" fmla="*/ 671986 w 1920955"/>
                <a:gd name="connsiteY18" fmla="*/ 417301 h 1691251"/>
                <a:gd name="connsiteX19" fmla="*/ 519586 w 1920955"/>
                <a:gd name="connsiteY19" fmla="*/ 412538 h 1691251"/>
                <a:gd name="connsiteX20" fmla="*/ 457674 w 1920955"/>
                <a:gd name="connsiteY20" fmla="*/ 431588 h 1691251"/>
                <a:gd name="connsiteX21" fmla="*/ 419574 w 1920955"/>
                <a:gd name="connsiteY21" fmla="*/ 417301 h 1691251"/>
                <a:gd name="connsiteX22" fmla="*/ 400524 w 1920955"/>
                <a:gd name="connsiteY22" fmla="*/ 355388 h 1691251"/>
                <a:gd name="connsiteX23" fmla="*/ 333849 w 1920955"/>
                <a:gd name="connsiteY23" fmla="*/ 303001 h 1691251"/>
                <a:gd name="connsiteX24" fmla="*/ 286224 w 1920955"/>
                <a:gd name="connsiteY24" fmla="*/ 236326 h 1691251"/>
                <a:gd name="connsiteX25" fmla="*/ 143349 w 1920955"/>
                <a:gd name="connsiteY25" fmla="*/ 255376 h 1691251"/>
                <a:gd name="connsiteX26" fmla="*/ 124299 w 1920955"/>
                <a:gd name="connsiteY26" fmla="*/ 331576 h 1691251"/>
                <a:gd name="connsiteX27" fmla="*/ 110011 w 1920955"/>
                <a:gd name="connsiteY27" fmla="*/ 364913 h 1691251"/>
                <a:gd name="connsiteX28" fmla="*/ 133824 w 1920955"/>
                <a:gd name="connsiteY28" fmla="*/ 412538 h 1691251"/>
                <a:gd name="connsiteX29" fmla="*/ 81436 w 1920955"/>
                <a:gd name="connsiteY29" fmla="*/ 450638 h 1691251"/>
                <a:gd name="connsiteX30" fmla="*/ 33811 w 1920955"/>
                <a:gd name="connsiteY30" fmla="*/ 445876 h 1691251"/>
                <a:gd name="connsiteX31" fmla="*/ 33811 w 1920955"/>
                <a:gd name="connsiteY31" fmla="*/ 517313 h 1691251"/>
                <a:gd name="connsiteX32" fmla="*/ 474 w 1920955"/>
                <a:gd name="connsiteY32" fmla="*/ 622088 h 1691251"/>
                <a:gd name="connsiteX33" fmla="*/ 62386 w 1920955"/>
                <a:gd name="connsiteY33" fmla="*/ 698288 h 1691251"/>
                <a:gd name="connsiteX34" fmla="*/ 111977 w 1920955"/>
                <a:gd name="connsiteY34" fmla="*/ 678550 h 1691251"/>
                <a:gd name="connsiteX35" fmla="*/ 112334 w 1920955"/>
                <a:gd name="connsiteY35" fmla="*/ 748809 h 1691251"/>
                <a:gd name="connsiteX36" fmla="*/ 167161 w 1920955"/>
                <a:gd name="connsiteY36" fmla="*/ 779251 h 1691251"/>
                <a:gd name="connsiteX37" fmla="*/ 236159 w 1920955"/>
                <a:gd name="connsiteY37" fmla="*/ 789463 h 1691251"/>
                <a:gd name="connsiteX38" fmla="*/ 271462 w 1920955"/>
                <a:gd name="connsiteY38" fmla="*/ 845434 h 1691251"/>
                <a:gd name="connsiteX39" fmla="*/ 270869 w 1920955"/>
                <a:gd name="connsiteY39" fmla="*/ 890506 h 1691251"/>
                <a:gd name="connsiteX40" fmla="*/ 295393 w 1920955"/>
                <a:gd name="connsiteY40" fmla="*/ 929981 h 1691251"/>
                <a:gd name="connsiteX41" fmla="*/ 341051 w 1920955"/>
                <a:gd name="connsiteY41" fmla="*/ 968573 h 1691251"/>
                <a:gd name="connsiteX42" fmla="*/ 426184 w 1920955"/>
                <a:gd name="connsiteY42" fmla="*/ 1022825 h 1691251"/>
                <a:gd name="connsiteX43" fmla="*/ 461961 w 1920955"/>
                <a:gd name="connsiteY43" fmla="*/ 1093918 h 1691251"/>
                <a:gd name="connsiteX44" fmla="*/ 441064 w 1920955"/>
                <a:gd name="connsiteY44" fmla="*/ 1163491 h 1691251"/>
                <a:gd name="connsiteX45" fmla="*/ 519111 w 1920955"/>
                <a:gd name="connsiteY45" fmla="*/ 1219954 h 1691251"/>
                <a:gd name="connsiteX46" fmla="*/ 591143 w 1920955"/>
                <a:gd name="connsiteY46" fmla="*/ 1252948 h 1691251"/>
                <a:gd name="connsiteX47" fmla="*/ 571974 w 1920955"/>
                <a:gd name="connsiteY47" fmla="*/ 1312651 h 1691251"/>
                <a:gd name="connsiteX48" fmla="*/ 662461 w 1920955"/>
                <a:gd name="connsiteY48" fmla="*/ 1465051 h 1691251"/>
                <a:gd name="connsiteX49" fmla="*/ 755271 w 1920955"/>
                <a:gd name="connsiteY49" fmla="*/ 1538205 h 1691251"/>
                <a:gd name="connsiteX50" fmla="*/ 805336 w 1920955"/>
                <a:gd name="connsiteY50" fmla="*/ 1488863 h 1691251"/>
                <a:gd name="connsiteX51" fmla="*/ 869926 w 1920955"/>
                <a:gd name="connsiteY51" fmla="*/ 1516260 h 1691251"/>
                <a:gd name="connsiteX52" fmla="*/ 924399 w 1920955"/>
                <a:gd name="connsiteY52" fmla="*/ 1484101 h 1691251"/>
                <a:gd name="connsiteX53" fmla="*/ 941246 w 1920955"/>
                <a:gd name="connsiteY53" fmla="*/ 1441925 h 1691251"/>
                <a:gd name="connsiteX54" fmla="*/ 1005123 w 1920955"/>
                <a:gd name="connsiteY54" fmla="*/ 1528337 h 1691251"/>
                <a:gd name="connsiteX55" fmla="*/ 1050190 w 1920955"/>
                <a:gd name="connsiteY55" fmla="*/ 1599431 h 1691251"/>
                <a:gd name="connsiteX56" fmla="*/ 1120136 w 1920955"/>
                <a:gd name="connsiteY56" fmla="*/ 1690950 h 1691251"/>
                <a:gd name="connsiteX57" fmla="*/ 1151034 w 1920955"/>
                <a:gd name="connsiteY57" fmla="*/ 1627859 h 1691251"/>
                <a:gd name="connsiteX58" fmla="*/ 1176811 w 1920955"/>
                <a:gd name="connsiteY58" fmla="*/ 1598401 h 1691251"/>
                <a:gd name="connsiteX59" fmla="*/ 1210149 w 1920955"/>
                <a:gd name="connsiteY59" fmla="*/ 1617451 h 1691251"/>
                <a:gd name="connsiteX60" fmla="*/ 1233961 w 1920955"/>
                <a:gd name="connsiteY60" fmla="*/ 1579351 h 1691251"/>
                <a:gd name="connsiteX61" fmla="*/ 1267299 w 1920955"/>
                <a:gd name="connsiteY61" fmla="*/ 1655551 h 1691251"/>
                <a:gd name="connsiteX62" fmla="*/ 1348261 w 1920955"/>
                <a:gd name="connsiteY62" fmla="*/ 1626976 h 1691251"/>
                <a:gd name="connsiteX63" fmla="*/ 1414936 w 1920955"/>
                <a:gd name="connsiteY63" fmla="*/ 1555538 h 1691251"/>
                <a:gd name="connsiteX64" fmla="*/ 1433986 w 1920955"/>
                <a:gd name="connsiteY64" fmla="*/ 1607926 h 1691251"/>
                <a:gd name="connsiteX65" fmla="*/ 1410174 w 1920955"/>
                <a:gd name="connsiteY65" fmla="*/ 1612688 h 1691251"/>
                <a:gd name="connsiteX66" fmla="*/ 1543524 w 1920955"/>
                <a:gd name="connsiteY66" fmla="*/ 1579351 h 1691251"/>
                <a:gd name="connsiteX67" fmla="*/ 1581624 w 1920955"/>
                <a:gd name="connsiteY67" fmla="*/ 1507913 h 1691251"/>
                <a:gd name="connsiteX68" fmla="*/ 1643536 w 1920955"/>
                <a:gd name="connsiteY68" fmla="*/ 1412663 h 1691251"/>
                <a:gd name="connsiteX69" fmla="*/ 1714974 w 1920955"/>
                <a:gd name="connsiteY69" fmla="*/ 1384088 h 1691251"/>
                <a:gd name="connsiteX70" fmla="*/ 1772124 w 1920955"/>
                <a:gd name="connsiteY70" fmla="*/ 1379326 h 1691251"/>
                <a:gd name="connsiteX71" fmla="*/ 1772124 w 1920955"/>
                <a:gd name="connsiteY71" fmla="*/ 1450763 h 1691251"/>
                <a:gd name="connsiteX72" fmla="*/ 1886424 w 1920955"/>
                <a:gd name="connsiteY72" fmla="*/ 1446001 h 1691251"/>
                <a:gd name="connsiteX73" fmla="*/ 1919761 w 1920955"/>
                <a:gd name="connsiteY73" fmla="*/ 1441238 h 1691251"/>
                <a:gd name="connsiteX74" fmla="*/ 1853086 w 1920955"/>
                <a:gd name="connsiteY74" fmla="*/ 1398376 h 1691251"/>
                <a:gd name="connsiteX75" fmla="*/ 1853086 w 1920955"/>
                <a:gd name="connsiteY75" fmla="*/ 1303126 h 1691251"/>
                <a:gd name="connsiteX76" fmla="*/ 1853086 w 1920955"/>
                <a:gd name="connsiteY76" fmla="*/ 1245976 h 1691251"/>
                <a:gd name="connsiteX77" fmla="*/ 1810224 w 1920955"/>
                <a:gd name="connsiteY77" fmla="*/ 1236451 h 1691251"/>
                <a:gd name="connsiteX78" fmla="*/ 1734024 w 1920955"/>
                <a:gd name="connsiteY78" fmla="*/ 1155488 h 1691251"/>
                <a:gd name="connsiteX79" fmla="*/ 1695924 w 1920955"/>
                <a:gd name="connsiteY79" fmla="*/ 974513 h 1691251"/>
                <a:gd name="connsiteX80" fmla="*/ 1643536 w 1920955"/>
                <a:gd name="connsiteY80" fmla="*/ 941176 h 1691251"/>
                <a:gd name="connsiteX81" fmla="*/ 1605436 w 1920955"/>
                <a:gd name="connsiteY81" fmla="*/ 884026 h 1691251"/>
                <a:gd name="connsiteX82" fmla="*/ 1557811 w 1920955"/>
                <a:gd name="connsiteY82" fmla="*/ 836401 h 1691251"/>
                <a:gd name="connsiteX83" fmla="*/ 1505424 w 1920955"/>
                <a:gd name="connsiteY83" fmla="*/ 817351 h 1691251"/>
                <a:gd name="connsiteX84" fmla="*/ 1453036 w 1920955"/>
                <a:gd name="connsiteY84" fmla="*/ 812588 h 1691251"/>
                <a:gd name="connsiteX85" fmla="*/ 1510186 w 1920955"/>
                <a:gd name="connsiteY85" fmla="*/ 779251 h 1691251"/>
                <a:gd name="connsiteX86" fmla="*/ 1476849 w 1920955"/>
                <a:gd name="connsiteY86" fmla="*/ 745913 h 1691251"/>
                <a:gd name="connsiteX87" fmla="*/ 1481611 w 1920955"/>
                <a:gd name="connsiteY87" fmla="*/ 722101 h 1691251"/>
                <a:gd name="connsiteX88" fmla="*/ 1572099 w 1920955"/>
                <a:gd name="connsiteY88" fmla="*/ 760201 h 1691251"/>
                <a:gd name="connsiteX89" fmla="*/ 1624486 w 1920955"/>
                <a:gd name="connsiteY89" fmla="*/ 693526 h 1691251"/>
                <a:gd name="connsiteX90" fmla="*/ 1614961 w 1920955"/>
                <a:gd name="connsiteY90" fmla="*/ 550651 h 1691251"/>
                <a:gd name="connsiteX91" fmla="*/ 1610199 w 1920955"/>
                <a:gd name="connsiteY91" fmla="*/ 412538 h 1691251"/>
                <a:gd name="connsiteX0" fmla="*/ 1610199 w 1920955"/>
                <a:gd name="connsiteY0" fmla="*/ 412538 h 1691251"/>
                <a:gd name="connsiteX1" fmla="*/ 1567336 w 1920955"/>
                <a:gd name="connsiteY1" fmla="*/ 369676 h 1691251"/>
                <a:gd name="connsiteX2" fmla="*/ 1467324 w 1920955"/>
                <a:gd name="connsiteY2" fmla="*/ 345863 h 1691251"/>
                <a:gd name="connsiteX3" fmla="*/ 1419699 w 1920955"/>
                <a:gd name="connsiteY3" fmla="*/ 317288 h 1691251"/>
                <a:gd name="connsiteX4" fmla="*/ 1367311 w 1920955"/>
                <a:gd name="connsiteY4" fmla="*/ 160126 h 1691251"/>
                <a:gd name="connsiteX5" fmla="*/ 1338736 w 1920955"/>
                <a:gd name="connsiteY5" fmla="*/ 12488 h 1691251"/>
                <a:gd name="connsiteX6" fmla="*/ 1267299 w 1920955"/>
                <a:gd name="connsiteY6" fmla="*/ 12488 h 1691251"/>
                <a:gd name="connsiteX7" fmla="*/ 1214911 w 1920955"/>
                <a:gd name="connsiteY7" fmla="*/ 50588 h 1691251"/>
                <a:gd name="connsiteX8" fmla="*/ 1214911 w 1920955"/>
                <a:gd name="connsiteY8" fmla="*/ 155363 h 1691251"/>
                <a:gd name="connsiteX9" fmla="*/ 1186336 w 1920955"/>
                <a:gd name="connsiteY9" fmla="*/ 183938 h 1691251"/>
                <a:gd name="connsiteX10" fmla="*/ 1176811 w 1920955"/>
                <a:gd name="connsiteY10" fmla="*/ 255376 h 1691251"/>
                <a:gd name="connsiteX11" fmla="*/ 1114899 w 1920955"/>
                <a:gd name="connsiteY11" fmla="*/ 298238 h 1691251"/>
                <a:gd name="connsiteX12" fmla="*/ 1005361 w 1920955"/>
                <a:gd name="connsiteY12" fmla="*/ 312526 h 1691251"/>
                <a:gd name="connsiteX13" fmla="*/ 962499 w 1920955"/>
                <a:gd name="connsiteY13" fmla="*/ 355388 h 1691251"/>
                <a:gd name="connsiteX14" fmla="*/ 838674 w 1920955"/>
                <a:gd name="connsiteY14" fmla="*/ 355388 h 1691251"/>
                <a:gd name="connsiteX15" fmla="*/ 781524 w 1920955"/>
                <a:gd name="connsiteY15" fmla="*/ 426826 h 1691251"/>
                <a:gd name="connsiteX16" fmla="*/ 781524 w 1920955"/>
                <a:gd name="connsiteY16" fmla="*/ 460163 h 1691251"/>
                <a:gd name="connsiteX17" fmla="*/ 743424 w 1920955"/>
                <a:gd name="connsiteY17" fmla="*/ 483976 h 1691251"/>
                <a:gd name="connsiteX18" fmla="*/ 671986 w 1920955"/>
                <a:gd name="connsiteY18" fmla="*/ 417301 h 1691251"/>
                <a:gd name="connsiteX19" fmla="*/ 519586 w 1920955"/>
                <a:gd name="connsiteY19" fmla="*/ 412538 h 1691251"/>
                <a:gd name="connsiteX20" fmla="*/ 457674 w 1920955"/>
                <a:gd name="connsiteY20" fmla="*/ 431588 h 1691251"/>
                <a:gd name="connsiteX21" fmla="*/ 419574 w 1920955"/>
                <a:gd name="connsiteY21" fmla="*/ 417301 h 1691251"/>
                <a:gd name="connsiteX22" fmla="*/ 400524 w 1920955"/>
                <a:gd name="connsiteY22" fmla="*/ 355388 h 1691251"/>
                <a:gd name="connsiteX23" fmla="*/ 333849 w 1920955"/>
                <a:gd name="connsiteY23" fmla="*/ 303001 h 1691251"/>
                <a:gd name="connsiteX24" fmla="*/ 286224 w 1920955"/>
                <a:gd name="connsiteY24" fmla="*/ 236326 h 1691251"/>
                <a:gd name="connsiteX25" fmla="*/ 143349 w 1920955"/>
                <a:gd name="connsiteY25" fmla="*/ 255376 h 1691251"/>
                <a:gd name="connsiteX26" fmla="*/ 124299 w 1920955"/>
                <a:gd name="connsiteY26" fmla="*/ 331576 h 1691251"/>
                <a:gd name="connsiteX27" fmla="*/ 110011 w 1920955"/>
                <a:gd name="connsiteY27" fmla="*/ 364913 h 1691251"/>
                <a:gd name="connsiteX28" fmla="*/ 133824 w 1920955"/>
                <a:gd name="connsiteY28" fmla="*/ 412538 h 1691251"/>
                <a:gd name="connsiteX29" fmla="*/ 81436 w 1920955"/>
                <a:gd name="connsiteY29" fmla="*/ 450638 h 1691251"/>
                <a:gd name="connsiteX30" fmla="*/ 33811 w 1920955"/>
                <a:gd name="connsiteY30" fmla="*/ 445876 h 1691251"/>
                <a:gd name="connsiteX31" fmla="*/ 33811 w 1920955"/>
                <a:gd name="connsiteY31" fmla="*/ 517313 h 1691251"/>
                <a:gd name="connsiteX32" fmla="*/ 474 w 1920955"/>
                <a:gd name="connsiteY32" fmla="*/ 622088 h 1691251"/>
                <a:gd name="connsiteX33" fmla="*/ 62386 w 1920955"/>
                <a:gd name="connsiteY33" fmla="*/ 698288 h 1691251"/>
                <a:gd name="connsiteX34" fmla="*/ 111977 w 1920955"/>
                <a:gd name="connsiteY34" fmla="*/ 678550 h 1691251"/>
                <a:gd name="connsiteX35" fmla="*/ 112334 w 1920955"/>
                <a:gd name="connsiteY35" fmla="*/ 748809 h 1691251"/>
                <a:gd name="connsiteX36" fmla="*/ 167161 w 1920955"/>
                <a:gd name="connsiteY36" fmla="*/ 779251 h 1691251"/>
                <a:gd name="connsiteX37" fmla="*/ 236159 w 1920955"/>
                <a:gd name="connsiteY37" fmla="*/ 789463 h 1691251"/>
                <a:gd name="connsiteX38" fmla="*/ 271462 w 1920955"/>
                <a:gd name="connsiteY38" fmla="*/ 845434 h 1691251"/>
                <a:gd name="connsiteX39" fmla="*/ 270869 w 1920955"/>
                <a:gd name="connsiteY39" fmla="*/ 890506 h 1691251"/>
                <a:gd name="connsiteX40" fmla="*/ 295393 w 1920955"/>
                <a:gd name="connsiteY40" fmla="*/ 929981 h 1691251"/>
                <a:gd name="connsiteX41" fmla="*/ 341051 w 1920955"/>
                <a:gd name="connsiteY41" fmla="*/ 968573 h 1691251"/>
                <a:gd name="connsiteX42" fmla="*/ 426184 w 1920955"/>
                <a:gd name="connsiteY42" fmla="*/ 1022825 h 1691251"/>
                <a:gd name="connsiteX43" fmla="*/ 461961 w 1920955"/>
                <a:gd name="connsiteY43" fmla="*/ 1093918 h 1691251"/>
                <a:gd name="connsiteX44" fmla="*/ 441064 w 1920955"/>
                <a:gd name="connsiteY44" fmla="*/ 1163491 h 1691251"/>
                <a:gd name="connsiteX45" fmla="*/ 519111 w 1920955"/>
                <a:gd name="connsiteY45" fmla="*/ 1219954 h 1691251"/>
                <a:gd name="connsiteX46" fmla="*/ 591143 w 1920955"/>
                <a:gd name="connsiteY46" fmla="*/ 1252948 h 1691251"/>
                <a:gd name="connsiteX47" fmla="*/ 571974 w 1920955"/>
                <a:gd name="connsiteY47" fmla="*/ 1312651 h 1691251"/>
                <a:gd name="connsiteX48" fmla="*/ 662461 w 1920955"/>
                <a:gd name="connsiteY48" fmla="*/ 1465051 h 1691251"/>
                <a:gd name="connsiteX49" fmla="*/ 755271 w 1920955"/>
                <a:gd name="connsiteY49" fmla="*/ 1538205 h 1691251"/>
                <a:gd name="connsiteX50" fmla="*/ 805336 w 1920955"/>
                <a:gd name="connsiteY50" fmla="*/ 1488863 h 1691251"/>
                <a:gd name="connsiteX51" fmla="*/ 869926 w 1920955"/>
                <a:gd name="connsiteY51" fmla="*/ 1516260 h 1691251"/>
                <a:gd name="connsiteX52" fmla="*/ 924399 w 1920955"/>
                <a:gd name="connsiteY52" fmla="*/ 1484101 h 1691251"/>
                <a:gd name="connsiteX53" fmla="*/ 941246 w 1920955"/>
                <a:gd name="connsiteY53" fmla="*/ 1441925 h 1691251"/>
                <a:gd name="connsiteX54" fmla="*/ 1005123 w 1920955"/>
                <a:gd name="connsiteY54" fmla="*/ 1528337 h 1691251"/>
                <a:gd name="connsiteX55" fmla="*/ 1050190 w 1920955"/>
                <a:gd name="connsiteY55" fmla="*/ 1599431 h 1691251"/>
                <a:gd name="connsiteX56" fmla="*/ 1120136 w 1920955"/>
                <a:gd name="connsiteY56" fmla="*/ 1690950 h 1691251"/>
                <a:gd name="connsiteX57" fmla="*/ 1151034 w 1920955"/>
                <a:gd name="connsiteY57" fmla="*/ 1627859 h 1691251"/>
                <a:gd name="connsiteX58" fmla="*/ 1176811 w 1920955"/>
                <a:gd name="connsiteY58" fmla="*/ 1598401 h 1691251"/>
                <a:gd name="connsiteX59" fmla="*/ 1210149 w 1920955"/>
                <a:gd name="connsiteY59" fmla="*/ 1617451 h 1691251"/>
                <a:gd name="connsiteX60" fmla="*/ 1233961 w 1920955"/>
                <a:gd name="connsiteY60" fmla="*/ 1579351 h 1691251"/>
                <a:gd name="connsiteX61" fmla="*/ 1267299 w 1920955"/>
                <a:gd name="connsiteY61" fmla="*/ 1655551 h 1691251"/>
                <a:gd name="connsiteX62" fmla="*/ 1348261 w 1920955"/>
                <a:gd name="connsiteY62" fmla="*/ 1626976 h 1691251"/>
                <a:gd name="connsiteX63" fmla="*/ 1414936 w 1920955"/>
                <a:gd name="connsiteY63" fmla="*/ 1555538 h 1691251"/>
                <a:gd name="connsiteX64" fmla="*/ 1433986 w 1920955"/>
                <a:gd name="connsiteY64" fmla="*/ 1607926 h 1691251"/>
                <a:gd name="connsiteX65" fmla="*/ 1410174 w 1920955"/>
                <a:gd name="connsiteY65" fmla="*/ 1612688 h 1691251"/>
                <a:gd name="connsiteX66" fmla="*/ 1543524 w 1920955"/>
                <a:gd name="connsiteY66" fmla="*/ 1579351 h 1691251"/>
                <a:gd name="connsiteX67" fmla="*/ 1581624 w 1920955"/>
                <a:gd name="connsiteY67" fmla="*/ 1507913 h 1691251"/>
                <a:gd name="connsiteX68" fmla="*/ 1643536 w 1920955"/>
                <a:gd name="connsiteY68" fmla="*/ 1412663 h 1691251"/>
                <a:gd name="connsiteX69" fmla="*/ 1714974 w 1920955"/>
                <a:gd name="connsiteY69" fmla="*/ 1384088 h 1691251"/>
                <a:gd name="connsiteX70" fmla="*/ 1772124 w 1920955"/>
                <a:gd name="connsiteY70" fmla="*/ 1379326 h 1691251"/>
                <a:gd name="connsiteX71" fmla="*/ 1772124 w 1920955"/>
                <a:gd name="connsiteY71" fmla="*/ 1450763 h 1691251"/>
                <a:gd name="connsiteX72" fmla="*/ 1886424 w 1920955"/>
                <a:gd name="connsiteY72" fmla="*/ 1446001 h 1691251"/>
                <a:gd name="connsiteX73" fmla="*/ 1919761 w 1920955"/>
                <a:gd name="connsiteY73" fmla="*/ 1441238 h 1691251"/>
                <a:gd name="connsiteX74" fmla="*/ 1853086 w 1920955"/>
                <a:gd name="connsiteY74" fmla="*/ 1398376 h 1691251"/>
                <a:gd name="connsiteX75" fmla="*/ 1853086 w 1920955"/>
                <a:gd name="connsiteY75" fmla="*/ 1303126 h 1691251"/>
                <a:gd name="connsiteX76" fmla="*/ 1853086 w 1920955"/>
                <a:gd name="connsiteY76" fmla="*/ 1245976 h 1691251"/>
                <a:gd name="connsiteX77" fmla="*/ 1810224 w 1920955"/>
                <a:gd name="connsiteY77" fmla="*/ 1236451 h 1691251"/>
                <a:gd name="connsiteX78" fmla="*/ 1734024 w 1920955"/>
                <a:gd name="connsiteY78" fmla="*/ 1155488 h 1691251"/>
                <a:gd name="connsiteX79" fmla="*/ 1695924 w 1920955"/>
                <a:gd name="connsiteY79" fmla="*/ 974513 h 1691251"/>
                <a:gd name="connsiteX80" fmla="*/ 1643536 w 1920955"/>
                <a:gd name="connsiteY80" fmla="*/ 941176 h 1691251"/>
                <a:gd name="connsiteX81" fmla="*/ 1605436 w 1920955"/>
                <a:gd name="connsiteY81" fmla="*/ 884026 h 1691251"/>
                <a:gd name="connsiteX82" fmla="*/ 1557811 w 1920955"/>
                <a:gd name="connsiteY82" fmla="*/ 836401 h 1691251"/>
                <a:gd name="connsiteX83" fmla="*/ 1505424 w 1920955"/>
                <a:gd name="connsiteY83" fmla="*/ 817351 h 1691251"/>
                <a:gd name="connsiteX84" fmla="*/ 1453036 w 1920955"/>
                <a:gd name="connsiteY84" fmla="*/ 812588 h 1691251"/>
                <a:gd name="connsiteX85" fmla="*/ 1510186 w 1920955"/>
                <a:gd name="connsiteY85" fmla="*/ 779251 h 1691251"/>
                <a:gd name="connsiteX86" fmla="*/ 1476849 w 1920955"/>
                <a:gd name="connsiteY86" fmla="*/ 745913 h 1691251"/>
                <a:gd name="connsiteX87" fmla="*/ 1481611 w 1920955"/>
                <a:gd name="connsiteY87" fmla="*/ 722101 h 1691251"/>
                <a:gd name="connsiteX88" fmla="*/ 1572099 w 1920955"/>
                <a:gd name="connsiteY88" fmla="*/ 760201 h 1691251"/>
                <a:gd name="connsiteX89" fmla="*/ 1624486 w 1920955"/>
                <a:gd name="connsiteY89" fmla="*/ 693526 h 1691251"/>
                <a:gd name="connsiteX90" fmla="*/ 1614961 w 1920955"/>
                <a:gd name="connsiteY90" fmla="*/ 550651 h 1691251"/>
                <a:gd name="connsiteX91" fmla="*/ 1610199 w 1920955"/>
                <a:gd name="connsiteY91" fmla="*/ 412538 h 1691251"/>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10149 w 1920955"/>
                <a:gd name="connsiteY59" fmla="*/ 1617451 h 1691232"/>
                <a:gd name="connsiteX60" fmla="*/ 1233961 w 1920955"/>
                <a:gd name="connsiteY60" fmla="*/ 1579351 h 1691232"/>
                <a:gd name="connsiteX61" fmla="*/ 1267299 w 1920955"/>
                <a:gd name="connsiteY61" fmla="*/ 1655551 h 1691232"/>
                <a:gd name="connsiteX62" fmla="*/ 1348261 w 1920955"/>
                <a:gd name="connsiteY62" fmla="*/ 1626976 h 1691232"/>
                <a:gd name="connsiteX63" fmla="*/ 1414936 w 1920955"/>
                <a:gd name="connsiteY63" fmla="*/ 1555538 h 1691232"/>
                <a:gd name="connsiteX64" fmla="*/ 1433986 w 1920955"/>
                <a:gd name="connsiteY64" fmla="*/ 1607926 h 1691232"/>
                <a:gd name="connsiteX65" fmla="*/ 1410174 w 1920955"/>
                <a:gd name="connsiteY65" fmla="*/ 1612688 h 1691232"/>
                <a:gd name="connsiteX66" fmla="*/ 1543524 w 1920955"/>
                <a:gd name="connsiteY66" fmla="*/ 1579351 h 1691232"/>
                <a:gd name="connsiteX67" fmla="*/ 1581624 w 1920955"/>
                <a:gd name="connsiteY67" fmla="*/ 1507913 h 1691232"/>
                <a:gd name="connsiteX68" fmla="*/ 1643536 w 1920955"/>
                <a:gd name="connsiteY68" fmla="*/ 1412663 h 1691232"/>
                <a:gd name="connsiteX69" fmla="*/ 1714974 w 1920955"/>
                <a:gd name="connsiteY69" fmla="*/ 1384088 h 1691232"/>
                <a:gd name="connsiteX70" fmla="*/ 1772124 w 1920955"/>
                <a:gd name="connsiteY70" fmla="*/ 1379326 h 1691232"/>
                <a:gd name="connsiteX71" fmla="*/ 1772124 w 1920955"/>
                <a:gd name="connsiteY71" fmla="*/ 1450763 h 1691232"/>
                <a:gd name="connsiteX72" fmla="*/ 1886424 w 1920955"/>
                <a:gd name="connsiteY72" fmla="*/ 1446001 h 1691232"/>
                <a:gd name="connsiteX73" fmla="*/ 1919761 w 1920955"/>
                <a:gd name="connsiteY73" fmla="*/ 1441238 h 1691232"/>
                <a:gd name="connsiteX74" fmla="*/ 1853086 w 1920955"/>
                <a:gd name="connsiteY74" fmla="*/ 1398376 h 1691232"/>
                <a:gd name="connsiteX75" fmla="*/ 1853086 w 1920955"/>
                <a:gd name="connsiteY75" fmla="*/ 1303126 h 1691232"/>
                <a:gd name="connsiteX76" fmla="*/ 1853086 w 1920955"/>
                <a:gd name="connsiteY76" fmla="*/ 1245976 h 1691232"/>
                <a:gd name="connsiteX77" fmla="*/ 1810224 w 1920955"/>
                <a:gd name="connsiteY77" fmla="*/ 1236451 h 1691232"/>
                <a:gd name="connsiteX78" fmla="*/ 1734024 w 1920955"/>
                <a:gd name="connsiteY78" fmla="*/ 1155488 h 1691232"/>
                <a:gd name="connsiteX79" fmla="*/ 1695924 w 1920955"/>
                <a:gd name="connsiteY79" fmla="*/ 974513 h 1691232"/>
                <a:gd name="connsiteX80" fmla="*/ 1643536 w 1920955"/>
                <a:gd name="connsiteY80" fmla="*/ 941176 h 1691232"/>
                <a:gd name="connsiteX81" fmla="*/ 1605436 w 1920955"/>
                <a:gd name="connsiteY81" fmla="*/ 884026 h 1691232"/>
                <a:gd name="connsiteX82" fmla="*/ 1557811 w 1920955"/>
                <a:gd name="connsiteY82" fmla="*/ 836401 h 1691232"/>
                <a:gd name="connsiteX83" fmla="*/ 1505424 w 1920955"/>
                <a:gd name="connsiteY83" fmla="*/ 817351 h 1691232"/>
                <a:gd name="connsiteX84" fmla="*/ 1453036 w 1920955"/>
                <a:gd name="connsiteY84" fmla="*/ 812588 h 1691232"/>
                <a:gd name="connsiteX85" fmla="*/ 1510186 w 1920955"/>
                <a:gd name="connsiteY85" fmla="*/ 779251 h 1691232"/>
                <a:gd name="connsiteX86" fmla="*/ 1476849 w 1920955"/>
                <a:gd name="connsiteY86" fmla="*/ 745913 h 1691232"/>
                <a:gd name="connsiteX87" fmla="*/ 1481611 w 1920955"/>
                <a:gd name="connsiteY87" fmla="*/ 722101 h 1691232"/>
                <a:gd name="connsiteX88" fmla="*/ 1572099 w 1920955"/>
                <a:gd name="connsiteY88" fmla="*/ 760201 h 1691232"/>
                <a:gd name="connsiteX89" fmla="*/ 1624486 w 1920955"/>
                <a:gd name="connsiteY89" fmla="*/ 693526 h 1691232"/>
                <a:gd name="connsiteX90" fmla="*/ 1614961 w 1920955"/>
                <a:gd name="connsiteY90" fmla="*/ 550651 h 1691232"/>
                <a:gd name="connsiteX91" fmla="*/ 1610199 w 1920955"/>
                <a:gd name="connsiteY91"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33961 w 1920955"/>
                <a:gd name="connsiteY60" fmla="*/ 1579351 h 1691232"/>
                <a:gd name="connsiteX61" fmla="*/ 1267299 w 1920955"/>
                <a:gd name="connsiteY61" fmla="*/ 1655551 h 1691232"/>
                <a:gd name="connsiteX62" fmla="*/ 1348261 w 1920955"/>
                <a:gd name="connsiteY62" fmla="*/ 1626976 h 1691232"/>
                <a:gd name="connsiteX63" fmla="*/ 1414936 w 1920955"/>
                <a:gd name="connsiteY63" fmla="*/ 1555538 h 1691232"/>
                <a:gd name="connsiteX64" fmla="*/ 1433986 w 1920955"/>
                <a:gd name="connsiteY64" fmla="*/ 1607926 h 1691232"/>
                <a:gd name="connsiteX65" fmla="*/ 1410174 w 1920955"/>
                <a:gd name="connsiteY65" fmla="*/ 1612688 h 1691232"/>
                <a:gd name="connsiteX66" fmla="*/ 1543524 w 1920955"/>
                <a:gd name="connsiteY66" fmla="*/ 1579351 h 1691232"/>
                <a:gd name="connsiteX67" fmla="*/ 1581624 w 1920955"/>
                <a:gd name="connsiteY67" fmla="*/ 1507913 h 1691232"/>
                <a:gd name="connsiteX68" fmla="*/ 1643536 w 1920955"/>
                <a:gd name="connsiteY68" fmla="*/ 1412663 h 1691232"/>
                <a:gd name="connsiteX69" fmla="*/ 1714974 w 1920955"/>
                <a:gd name="connsiteY69" fmla="*/ 1384088 h 1691232"/>
                <a:gd name="connsiteX70" fmla="*/ 1772124 w 1920955"/>
                <a:gd name="connsiteY70" fmla="*/ 1379326 h 1691232"/>
                <a:gd name="connsiteX71" fmla="*/ 1772124 w 1920955"/>
                <a:gd name="connsiteY71" fmla="*/ 1450763 h 1691232"/>
                <a:gd name="connsiteX72" fmla="*/ 1886424 w 1920955"/>
                <a:gd name="connsiteY72" fmla="*/ 1446001 h 1691232"/>
                <a:gd name="connsiteX73" fmla="*/ 1919761 w 1920955"/>
                <a:gd name="connsiteY73" fmla="*/ 1441238 h 1691232"/>
                <a:gd name="connsiteX74" fmla="*/ 1853086 w 1920955"/>
                <a:gd name="connsiteY74" fmla="*/ 1398376 h 1691232"/>
                <a:gd name="connsiteX75" fmla="*/ 1853086 w 1920955"/>
                <a:gd name="connsiteY75" fmla="*/ 1303126 h 1691232"/>
                <a:gd name="connsiteX76" fmla="*/ 1853086 w 1920955"/>
                <a:gd name="connsiteY76" fmla="*/ 1245976 h 1691232"/>
                <a:gd name="connsiteX77" fmla="*/ 1810224 w 1920955"/>
                <a:gd name="connsiteY77" fmla="*/ 1236451 h 1691232"/>
                <a:gd name="connsiteX78" fmla="*/ 1734024 w 1920955"/>
                <a:gd name="connsiteY78" fmla="*/ 1155488 h 1691232"/>
                <a:gd name="connsiteX79" fmla="*/ 1695924 w 1920955"/>
                <a:gd name="connsiteY79" fmla="*/ 974513 h 1691232"/>
                <a:gd name="connsiteX80" fmla="*/ 1643536 w 1920955"/>
                <a:gd name="connsiteY80" fmla="*/ 941176 h 1691232"/>
                <a:gd name="connsiteX81" fmla="*/ 1605436 w 1920955"/>
                <a:gd name="connsiteY81" fmla="*/ 884026 h 1691232"/>
                <a:gd name="connsiteX82" fmla="*/ 1557811 w 1920955"/>
                <a:gd name="connsiteY82" fmla="*/ 836401 h 1691232"/>
                <a:gd name="connsiteX83" fmla="*/ 1505424 w 1920955"/>
                <a:gd name="connsiteY83" fmla="*/ 817351 h 1691232"/>
                <a:gd name="connsiteX84" fmla="*/ 1453036 w 1920955"/>
                <a:gd name="connsiteY84" fmla="*/ 812588 h 1691232"/>
                <a:gd name="connsiteX85" fmla="*/ 1510186 w 1920955"/>
                <a:gd name="connsiteY85" fmla="*/ 779251 h 1691232"/>
                <a:gd name="connsiteX86" fmla="*/ 1476849 w 1920955"/>
                <a:gd name="connsiteY86" fmla="*/ 745913 h 1691232"/>
                <a:gd name="connsiteX87" fmla="*/ 1481611 w 1920955"/>
                <a:gd name="connsiteY87" fmla="*/ 722101 h 1691232"/>
                <a:gd name="connsiteX88" fmla="*/ 1572099 w 1920955"/>
                <a:gd name="connsiteY88" fmla="*/ 760201 h 1691232"/>
                <a:gd name="connsiteX89" fmla="*/ 1624486 w 1920955"/>
                <a:gd name="connsiteY89" fmla="*/ 693526 h 1691232"/>
                <a:gd name="connsiteX90" fmla="*/ 1614961 w 1920955"/>
                <a:gd name="connsiteY90" fmla="*/ 550651 h 1691232"/>
                <a:gd name="connsiteX91" fmla="*/ 1610199 w 1920955"/>
                <a:gd name="connsiteY91"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67299 w 1920955"/>
                <a:gd name="connsiteY61" fmla="*/ 1655551 h 1691232"/>
                <a:gd name="connsiteX62" fmla="*/ 1348261 w 1920955"/>
                <a:gd name="connsiteY62" fmla="*/ 1626976 h 1691232"/>
                <a:gd name="connsiteX63" fmla="*/ 1414936 w 1920955"/>
                <a:gd name="connsiteY63" fmla="*/ 1555538 h 1691232"/>
                <a:gd name="connsiteX64" fmla="*/ 1433986 w 1920955"/>
                <a:gd name="connsiteY64" fmla="*/ 1607926 h 1691232"/>
                <a:gd name="connsiteX65" fmla="*/ 1410174 w 1920955"/>
                <a:gd name="connsiteY65" fmla="*/ 1612688 h 1691232"/>
                <a:gd name="connsiteX66" fmla="*/ 1543524 w 1920955"/>
                <a:gd name="connsiteY66" fmla="*/ 1579351 h 1691232"/>
                <a:gd name="connsiteX67" fmla="*/ 1581624 w 1920955"/>
                <a:gd name="connsiteY67" fmla="*/ 1507913 h 1691232"/>
                <a:gd name="connsiteX68" fmla="*/ 1643536 w 1920955"/>
                <a:gd name="connsiteY68" fmla="*/ 1412663 h 1691232"/>
                <a:gd name="connsiteX69" fmla="*/ 1714974 w 1920955"/>
                <a:gd name="connsiteY69" fmla="*/ 1384088 h 1691232"/>
                <a:gd name="connsiteX70" fmla="*/ 1772124 w 1920955"/>
                <a:gd name="connsiteY70" fmla="*/ 1379326 h 1691232"/>
                <a:gd name="connsiteX71" fmla="*/ 1772124 w 1920955"/>
                <a:gd name="connsiteY71" fmla="*/ 1450763 h 1691232"/>
                <a:gd name="connsiteX72" fmla="*/ 1886424 w 1920955"/>
                <a:gd name="connsiteY72" fmla="*/ 1446001 h 1691232"/>
                <a:gd name="connsiteX73" fmla="*/ 1919761 w 1920955"/>
                <a:gd name="connsiteY73" fmla="*/ 1441238 h 1691232"/>
                <a:gd name="connsiteX74" fmla="*/ 1853086 w 1920955"/>
                <a:gd name="connsiteY74" fmla="*/ 1398376 h 1691232"/>
                <a:gd name="connsiteX75" fmla="*/ 1853086 w 1920955"/>
                <a:gd name="connsiteY75" fmla="*/ 1303126 h 1691232"/>
                <a:gd name="connsiteX76" fmla="*/ 1853086 w 1920955"/>
                <a:gd name="connsiteY76" fmla="*/ 1245976 h 1691232"/>
                <a:gd name="connsiteX77" fmla="*/ 1810224 w 1920955"/>
                <a:gd name="connsiteY77" fmla="*/ 1236451 h 1691232"/>
                <a:gd name="connsiteX78" fmla="*/ 1734024 w 1920955"/>
                <a:gd name="connsiteY78" fmla="*/ 1155488 h 1691232"/>
                <a:gd name="connsiteX79" fmla="*/ 1695924 w 1920955"/>
                <a:gd name="connsiteY79" fmla="*/ 974513 h 1691232"/>
                <a:gd name="connsiteX80" fmla="*/ 1643536 w 1920955"/>
                <a:gd name="connsiteY80" fmla="*/ 941176 h 1691232"/>
                <a:gd name="connsiteX81" fmla="*/ 1605436 w 1920955"/>
                <a:gd name="connsiteY81" fmla="*/ 884026 h 1691232"/>
                <a:gd name="connsiteX82" fmla="*/ 1557811 w 1920955"/>
                <a:gd name="connsiteY82" fmla="*/ 836401 h 1691232"/>
                <a:gd name="connsiteX83" fmla="*/ 1505424 w 1920955"/>
                <a:gd name="connsiteY83" fmla="*/ 817351 h 1691232"/>
                <a:gd name="connsiteX84" fmla="*/ 1453036 w 1920955"/>
                <a:gd name="connsiteY84" fmla="*/ 812588 h 1691232"/>
                <a:gd name="connsiteX85" fmla="*/ 1510186 w 1920955"/>
                <a:gd name="connsiteY85" fmla="*/ 779251 h 1691232"/>
                <a:gd name="connsiteX86" fmla="*/ 1476849 w 1920955"/>
                <a:gd name="connsiteY86" fmla="*/ 745913 h 1691232"/>
                <a:gd name="connsiteX87" fmla="*/ 1481611 w 1920955"/>
                <a:gd name="connsiteY87" fmla="*/ 722101 h 1691232"/>
                <a:gd name="connsiteX88" fmla="*/ 1572099 w 1920955"/>
                <a:gd name="connsiteY88" fmla="*/ 760201 h 1691232"/>
                <a:gd name="connsiteX89" fmla="*/ 1624486 w 1920955"/>
                <a:gd name="connsiteY89" fmla="*/ 693526 h 1691232"/>
                <a:gd name="connsiteX90" fmla="*/ 1614961 w 1920955"/>
                <a:gd name="connsiteY90" fmla="*/ 550651 h 1691232"/>
                <a:gd name="connsiteX91" fmla="*/ 1610199 w 1920955"/>
                <a:gd name="connsiteY91"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308789 w 1920955"/>
                <a:gd name="connsiteY61" fmla="*/ 1594278 h 1691232"/>
                <a:gd name="connsiteX62" fmla="*/ 1348261 w 1920955"/>
                <a:gd name="connsiteY62" fmla="*/ 1626976 h 1691232"/>
                <a:gd name="connsiteX63" fmla="*/ 1414936 w 1920955"/>
                <a:gd name="connsiteY63" fmla="*/ 1555538 h 1691232"/>
                <a:gd name="connsiteX64" fmla="*/ 1433986 w 1920955"/>
                <a:gd name="connsiteY64" fmla="*/ 1607926 h 1691232"/>
                <a:gd name="connsiteX65" fmla="*/ 1410174 w 1920955"/>
                <a:gd name="connsiteY65" fmla="*/ 1612688 h 1691232"/>
                <a:gd name="connsiteX66" fmla="*/ 1543524 w 1920955"/>
                <a:gd name="connsiteY66" fmla="*/ 1579351 h 1691232"/>
                <a:gd name="connsiteX67" fmla="*/ 1581624 w 1920955"/>
                <a:gd name="connsiteY67" fmla="*/ 1507913 h 1691232"/>
                <a:gd name="connsiteX68" fmla="*/ 1643536 w 1920955"/>
                <a:gd name="connsiteY68" fmla="*/ 1412663 h 1691232"/>
                <a:gd name="connsiteX69" fmla="*/ 1714974 w 1920955"/>
                <a:gd name="connsiteY69" fmla="*/ 1384088 h 1691232"/>
                <a:gd name="connsiteX70" fmla="*/ 1772124 w 1920955"/>
                <a:gd name="connsiteY70" fmla="*/ 1379326 h 1691232"/>
                <a:gd name="connsiteX71" fmla="*/ 1772124 w 1920955"/>
                <a:gd name="connsiteY71" fmla="*/ 1450763 h 1691232"/>
                <a:gd name="connsiteX72" fmla="*/ 1886424 w 1920955"/>
                <a:gd name="connsiteY72" fmla="*/ 1446001 h 1691232"/>
                <a:gd name="connsiteX73" fmla="*/ 1919761 w 1920955"/>
                <a:gd name="connsiteY73" fmla="*/ 1441238 h 1691232"/>
                <a:gd name="connsiteX74" fmla="*/ 1853086 w 1920955"/>
                <a:gd name="connsiteY74" fmla="*/ 1398376 h 1691232"/>
                <a:gd name="connsiteX75" fmla="*/ 1853086 w 1920955"/>
                <a:gd name="connsiteY75" fmla="*/ 1303126 h 1691232"/>
                <a:gd name="connsiteX76" fmla="*/ 1853086 w 1920955"/>
                <a:gd name="connsiteY76" fmla="*/ 1245976 h 1691232"/>
                <a:gd name="connsiteX77" fmla="*/ 1810224 w 1920955"/>
                <a:gd name="connsiteY77" fmla="*/ 1236451 h 1691232"/>
                <a:gd name="connsiteX78" fmla="*/ 1734024 w 1920955"/>
                <a:gd name="connsiteY78" fmla="*/ 1155488 h 1691232"/>
                <a:gd name="connsiteX79" fmla="*/ 1695924 w 1920955"/>
                <a:gd name="connsiteY79" fmla="*/ 974513 h 1691232"/>
                <a:gd name="connsiteX80" fmla="*/ 1643536 w 1920955"/>
                <a:gd name="connsiteY80" fmla="*/ 941176 h 1691232"/>
                <a:gd name="connsiteX81" fmla="*/ 1605436 w 1920955"/>
                <a:gd name="connsiteY81" fmla="*/ 884026 h 1691232"/>
                <a:gd name="connsiteX82" fmla="*/ 1557811 w 1920955"/>
                <a:gd name="connsiteY82" fmla="*/ 836401 h 1691232"/>
                <a:gd name="connsiteX83" fmla="*/ 1505424 w 1920955"/>
                <a:gd name="connsiteY83" fmla="*/ 817351 h 1691232"/>
                <a:gd name="connsiteX84" fmla="*/ 1453036 w 1920955"/>
                <a:gd name="connsiteY84" fmla="*/ 812588 h 1691232"/>
                <a:gd name="connsiteX85" fmla="*/ 1510186 w 1920955"/>
                <a:gd name="connsiteY85" fmla="*/ 779251 h 1691232"/>
                <a:gd name="connsiteX86" fmla="*/ 1476849 w 1920955"/>
                <a:gd name="connsiteY86" fmla="*/ 745913 h 1691232"/>
                <a:gd name="connsiteX87" fmla="*/ 1481611 w 1920955"/>
                <a:gd name="connsiteY87" fmla="*/ 722101 h 1691232"/>
                <a:gd name="connsiteX88" fmla="*/ 1572099 w 1920955"/>
                <a:gd name="connsiteY88" fmla="*/ 760201 h 1691232"/>
                <a:gd name="connsiteX89" fmla="*/ 1624486 w 1920955"/>
                <a:gd name="connsiteY89" fmla="*/ 693526 h 1691232"/>
                <a:gd name="connsiteX90" fmla="*/ 1614961 w 1920955"/>
                <a:gd name="connsiteY90" fmla="*/ 550651 h 1691232"/>
                <a:gd name="connsiteX91" fmla="*/ 1610199 w 1920955"/>
                <a:gd name="connsiteY91"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311230 w 1920955"/>
                <a:gd name="connsiteY61" fmla="*/ 1681082 h 1691232"/>
                <a:gd name="connsiteX62" fmla="*/ 1348261 w 1920955"/>
                <a:gd name="connsiteY62" fmla="*/ 1626976 h 1691232"/>
                <a:gd name="connsiteX63" fmla="*/ 1414936 w 1920955"/>
                <a:gd name="connsiteY63" fmla="*/ 1555538 h 1691232"/>
                <a:gd name="connsiteX64" fmla="*/ 1433986 w 1920955"/>
                <a:gd name="connsiteY64" fmla="*/ 1607926 h 1691232"/>
                <a:gd name="connsiteX65" fmla="*/ 1410174 w 1920955"/>
                <a:gd name="connsiteY65" fmla="*/ 1612688 h 1691232"/>
                <a:gd name="connsiteX66" fmla="*/ 1543524 w 1920955"/>
                <a:gd name="connsiteY66" fmla="*/ 1579351 h 1691232"/>
                <a:gd name="connsiteX67" fmla="*/ 1581624 w 1920955"/>
                <a:gd name="connsiteY67" fmla="*/ 1507913 h 1691232"/>
                <a:gd name="connsiteX68" fmla="*/ 1643536 w 1920955"/>
                <a:gd name="connsiteY68" fmla="*/ 1412663 h 1691232"/>
                <a:gd name="connsiteX69" fmla="*/ 1714974 w 1920955"/>
                <a:gd name="connsiteY69" fmla="*/ 1384088 h 1691232"/>
                <a:gd name="connsiteX70" fmla="*/ 1772124 w 1920955"/>
                <a:gd name="connsiteY70" fmla="*/ 1379326 h 1691232"/>
                <a:gd name="connsiteX71" fmla="*/ 1772124 w 1920955"/>
                <a:gd name="connsiteY71" fmla="*/ 1450763 h 1691232"/>
                <a:gd name="connsiteX72" fmla="*/ 1886424 w 1920955"/>
                <a:gd name="connsiteY72" fmla="*/ 1446001 h 1691232"/>
                <a:gd name="connsiteX73" fmla="*/ 1919761 w 1920955"/>
                <a:gd name="connsiteY73" fmla="*/ 1441238 h 1691232"/>
                <a:gd name="connsiteX74" fmla="*/ 1853086 w 1920955"/>
                <a:gd name="connsiteY74" fmla="*/ 1398376 h 1691232"/>
                <a:gd name="connsiteX75" fmla="*/ 1853086 w 1920955"/>
                <a:gd name="connsiteY75" fmla="*/ 1303126 h 1691232"/>
                <a:gd name="connsiteX76" fmla="*/ 1853086 w 1920955"/>
                <a:gd name="connsiteY76" fmla="*/ 1245976 h 1691232"/>
                <a:gd name="connsiteX77" fmla="*/ 1810224 w 1920955"/>
                <a:gd name="connsiteY77" fmla="*/ 1236451 h 1691232"/>
                <a:gd name="connsiteX78" fmla="*/ 1734024 w 1920955"/>
                <a:gd name="connsiteY78" fmla="*/ 1155488 h 1691232"/>
                <a:gd name="connsiteX79" fmla="*/ 1695924 w 1920955"/>
                <a:gd name="connsiteY79" fmla="*/ 974513 h 1691232"/>
                <a:gd name="connsiteX80" fmla="*/ 1643536 w 1920955"/>
                <a:gd name="connsiteY80" fmla="*/ 941176 h 1691232"/>
                <a:gd name="connsiteX81" fmla="*/ 1605436 w 1920955"/>
                <a:gd name="connsiteY81" fmla="*/ 884026 h 1691232"/>
                <a:gd name="connsiteX82" fmla="*/ 1557811 w 1920955"/>
                <a:gd name="connsiteY82" fmla="*/ 836401 h 1691232"/>
                <a:gd name="connsiteX83" fmla="*/ 1505424 w 1920955"/>
                <a:gd name="connsiteY83" fmla="*/ 817351 h 1691232"/>
                <a:gd name="connsiteX84" fmla="*/ 1453036 w 1920955"/>
                <a:gd name="connsiteY84" fmla="*/ 812588 h 1691232"/>
                <a:gd name="connsiteX85" fmla="*/ 1510186 w 1920955"/>
                <a:gd name="connsiteY85" fmla="*/ 779251 h 1691232"/>
                <a:gd name="connsiteX86" fmla="*/ 1476849 w 1920955"/>
                <a:gd name="connsiteY86" fmla="*/ 745913 h 1691232"/>
                <a:gd name="connsiteX87" fmla="*/ 1481611 w 1920955"/>
                <a:gd name="connsiteY87" fmla="*/ 722101 h 1691232"/>
                <a:gd name="connsiteX88" fmla="*/ 1572099 w 1920955"/>
                <a:gd name="connsiteY88" fmla="*/ 760201 h 1691232"/>
                <a:gd name="connsiteX89" fmla="*/ 1624486 w 1920955"/>
                <a:gd name="connsiteY89" fmla="*/ 693526 h 1691232"/>
                <a:gd name="connsiteX90" fmla="*/ 1614961 w 1920955"/>
                <a:gd name="connsiteY90" fmla="*/ 550651 h 1691232"/>
                <a:gd name="connsiteX91" fmla="*/ 1610199 w 1920955"/>
                <a:gd name="connsiteY91"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48261 w 1920955"/>
                <a:gd name="connsiteY63" fmla="*/ 1626976 h 1691232"/>
                <a:gd name="connsiteX64" fmla="*/ 1414936 w 1920955"/>
                <a:gd name="connsiteY64" fmla="*/ 1555538 h 1691232"/>
                <a:gd name="connsiteX65" fmla="*/ 1433986 w 1920955"/>
                <a:gd name="connsiteY65" fmla="*/ 1607926 h 1691232"/>
                <a:gd name="connsiteX66" fmla="*/ 1410174 w 1920955"/>
                <a:gd name="connsiteY66" fmla="*/ 1612688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4936 w 1920955"/>
                <a:gd name="connsiteY64" fmla="*/ 1555538 h 1691232"/>
                <a:gd name="connsiteX65" fmla="*/ 1433986 w 1920955"/>
                <a:gd name="connsiteY65" fmla="*/ 1607926 h 1691232"/>
                <a:gd name="connsiteX66" fmla="*/ 1410174 w 1920955"/>
                <a:gd name="connsiteY66" fmla="*/ 1612688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4936 w 1920955"/>
                <a:gd name="connsiteY64" fmla="*/ 1555538 h 1691232"/>
                <a:gd name="connsiteX65" fmla="*/ 1468155 w 1920955"/>
                <a:gd name="connsiteY65" fmla="*/ 1595161 h 1691232"/>
                <a:gd name="connsiteX66" fmla="*/ 1410174 w 1920955"/>
                <a:gd name="connsiteY66" fmla="*/ 1612688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4936 w 1920955"/>
                <a:gd name="connsiteY64" fmla="*/ 1555538 h 1691232"/>
                <a:gd name="connsiteX65" fmla="*/ 1438868 w 1920955"/>
                <a:gd name="connsiteY65" fmla="*/ 1595161 h 1691232"/>
                <a:gd name="connsiteX66" fmla="*/ 1410174 w 1920955"/>
                <a:gd name="connsiteY66" fmla="*/ 1612688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4936 w 1920955"/>
                <a:gd name="connsiteY64" fmla="*/ 1555538 h 1691232"/>
                <a:gd name="connsiteX65" fmla="*/ 1475477 w 1920955"/>
                <a:gd name="connsiteY65" fmla="*/ 1541547 h 1691232"/>
                <a:gd name="connsiteX66" fmla="*/ 1410174 w 1920955"/>
                <a:gd name="connsiteY66" fmla="*/ 1612688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4936 w 1920955"/>
                <a:gd name="connsiteY64" fmla="*/ 1555538 h 1691232"/>
                <a:gd name="connsiteX65" fmla="*/ 1475477 w 1920955"/>
                <a:gd name="connsiteY65" fmla="*/ 1541547 h 1691232"/>
                <a:gd name="connsiteX66" fmla="*/ 1476071 w 1920955"/>
                <a:gd name="connsiteY66" fmla="*/ 1622900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5477 w 1920955"/>
                <a:gd name="connsiteY65" fmla="*/ 1541547 h 1691232"/>
                <a:gd name="connsiteX66" fmla="*/ 1476071 w 1920955"/>
                <a:gd name="connsiteY66" fmla="*/ 1622900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5477 w 1920955"/>
                <a:gd name="connsiteY65" fmla="*/ 1541547 h 1691232"/>
                <a:gd name="connsiteX66" fmla="*/ 1505358 w 1920955"/>
                <a:gd name="connsiteY66" fmla="*/ 1648431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5477 w 1920955"/>
                <a:gd name="connsiteY65" fmla="*/ 1541547 h 1691232"/>
                <a:gd name="connsiteX66" fmla="*/ 1488274 w 1920955"/>
                <a:gd name="connsiteY66" fmla="*/ 1640771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4065 w 1920955"/>
                <a:gd name="connsiteY68" fmla="*/ 1525784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4065 w 1920955"/>
                <a:gd name="connsiteY68" fmla="*/ 1525784 h 1691232"/>
                <a:gd name="connsiteX69" fmla="*/ 1670383 w 1920955"/>
                <a:gd name="connsiteY69" fmla="*/ 1438195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384088 h 1691232"/>
                <a:gd name="connsiteX71" fmla="*/ 1721378 w 1920955"/>
                <a:gd name="connsiteY71" fmla="*/ 1402701 h 1691232"/>
                <a:gd name="connsiteX72" fmla="*/ 1772124 w 1920955"/>
                <a:gd name="connsiteY72" fmla="*/ 1379326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384088 h 1691232"/>
                <a:gd name="connsiteX71" fmla="*/ 1736021 w 1920955"/>
                <a:gd name="connsiteY71" fmla="*/ 1379724 h 1691232"/>
                <a:gd name="connsiteX72" fmla="*/ 1772124 w 1920955"/>
                <a:gd name="connsiteY72" fmla="*/ 1379326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407065 h 1691232"/>
                <a:gd name="connsiteX71" fmla="*/ 1736021 w 1920955"/>
                <a:gd name="connsiteY71" fmla="*/ 1379724 h 1691232"/>
                <a:gd name="connsiteX72" fmla="*/ 1772124 w 1920955"/>
                <a:gd name="connsiteY72" fmla="*/ 1379326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407065 h 1691232"/>
                <a:gd name="connsiteX71" fmla="*/ 1743343 w 1920955"/>
                <a:gd name="connsiteY71" fmla="*/ 1410360 h 1691232"/>
                <a:gd name="connsiteX72" fmla="*/ 1772124 w 1920955"/>
                <a:gd name="connsiteY72" fmla="*/ 1379326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407065 h 1691232"/>
                <a:gd name="connsiteX71" fmla="*/ 1743343 w 1920955"/>
                <a:gd name="connsiteY71" fmla="*/ 1410360 h 1691232"/>
                <a:gd name="connsiteX72" fmla="*/ 1803851 w 1920955"/>
                <a:gd name="connsiteY72" fmla="*/ 1369114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407065 h 1691232"/>
                <a:gd name="connsiteX71" fmla="*/ 1743343 w 1920955"/>
                <a:gd name="connsiteY71" fmla="*/ 1410360 h 1691232"/>
                <a:gd name="connsiteX72" fmla="*/ 1828257 w 1920955"/>
                <a:gd name="connsiteY72" fmla="*/ 1328265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409"/>
                <a:gd name="connsiteY0" fmla="*/ 412538 h 1691232"/>
                <a:gd name="connsiteX1" fmla="*/ 1567336 w 1920409"/>
                <a:gd name="connsiteY1" fmla="*/ 369676 h 1691232"/>
                <a:gd name="connsiteX2" fmla="*/ 1467324 w 1920409"/>
                <a:gd name="connsiteY2" fmla="*/ 345863 h 1691232"/>
                <a:gd name="connsiteX3" fmla="*/ 1419699 w 1920409"/>
                <a:gd name="connsiteY3" fmla="*/ 317288 h 1691232"/>
                <a:gd name="connsiteX4" fmla="*/ 1367311 w 1920409"/>
                <a:gd name="connsiteY4" fmla="*/ 160126 h 1691232"/>
                <a:gd name="connsiteX5" fmla="*/ 1338736 w 1920409"/>
                <a:gd name="connsiteY5" fmla="*/ 12488 h 1691232"/>
                <a:gd name="connsiteX6" fmla="*/ 1267299 w 1920409"/>
                <a:gd name="connsiteY6" fmla="*/ 12488 h 1691232"/>
                <a:gd name="connsiteX7" fmla="*/ 1214911 w 1920409"/>
                <a:gd name="connsiteY7" fmla="*/ 50588 h 1691232"/>
                <a:gd name="connsiteX8" fmla="*/ 1214911 w 1920409"/>
                <a:gd name="connsiteY8" fmla="*/ 155363 h 1691232"/>
                <a:gd name="connsiteX9" fmla="*/ 1186336 w 1920409"/>
                <a:gd name="connsiteY9" fmla="*/ 183938 h 1691232"/>
                <a:gd name="connsiteX10" fmla="*/ 1176811 w 1920409"/>
                <a:gd name="connsiteY10" fmla="*/ 255376 h 1691232"/>
                <a:gd name="connsiteX11" fmla="*/ 1114899 w 1920409"/>
                <a:gd name="connsiteY11" fmla="*/ 298238 h 1691232"/>
                <a:gd name="connsiteX12" fmla="*/ 1005361 w 1920409"/>
                <a:gd name="connsiteY12" fmla="*/ 312526 h 1691232"/>
                <a:gd name="connsiteX13" fmla="*/ 962499 w 1920409"/>
                <a:gd name="connsiteY13" fmla="*/ 355388 h 1691232"/>
                <a:gd name="connsiteX14" fmla="*/ 838674 w 1920409"/>
                <a:gd name="connsiteY14" fmla="*/ 355388 h 1691232"/>
                <a:gd name="connsiteX15" fmla="*/ 781524 w 1920409"/>
                <a:gd name="connsiteY15" fmla="*/ 426826 h 1691232"/>
                <a:gd name="connsiteX16" fmla="*/ 781524 w 1920409"/>
                <a:gd name="connsiteY16" fmla="*/ 460163 h 1691232"/>
                <a:gd name="connsiteX17" fmla="*/ 743424 w 1920409"/>
                <a:gd name="connsiteY17" fmla="*/ 483976 h 1691232"/>
                <a:gd name="connsiteX18" fmla="*/ 671986 w 1920409"/>
                <a:gd name="connsiteY18" fmla="*/ 417301 h 1691232"/>
                <a:gd name="connsiteX19" fmla="*/ 519586 w 1920409"/>
                <a:gd name="connsiteY19" fmla="*/ 412538 h 1691232"/>
                <a:gd name="connsiteX20" fmla="*/ 457674 w 1920409"/>
                <a:gd name="connsiteY20" fmla="*/ 431588 h 1691232"/>
                <a:gd name="connsiteX21" fmla="*/ 419574 w 1920409"/>
                <a:gd name="connsiteY21" fmla="*/ 417301 h 1691232"/>
                <a:gd name="connsiteX22" fmla="*/ 400524 w 1920409"/>
                <a:gd name="connsiteY22" fmla="*/ 355388 h 1691232"/>
                <a:gd name="connsiteX23" fmla="*/ 333849 w 1920409"/>
                <a:gd name="connsiteY23" fmla="*/ 303001 h 1691232"/>
                <a:gd name="connsiteX24" fmla="*/ 286224 w 1920409"/>
                <a:gd name="connsiteY24" fmla="*/ 236326 h 1691232"/>
                <a:gd name="connsiteX25" fmla="*/ 143349 w 1920409"/>
                <a:gd name="connsiteY25" fmla="*/ 255376 h 1691232"/>
                <a:gd name="connsiteX26" fmla="*/ 124299 w 1920409"/>
                <a:gd name="connsiteY26" fmla="*/ 331576 h 1691232"/>
                <a:gd name="connsiteX27" fmla="*/ 110011 w 1920409"/>
                <a:gd name="connsiteY27" fmla="*/ 364913 h 1691232"/>
                <a:gd name="connsiteX28" fmla="*/ 133824 w 1920409"/>
                <a:gd name="connsiteY28" fmla="*/ 412538 h 1691232"/>
                <a:gd name="connsiteX29" fmla="*/ 81436 w 1920409"/>
                <a:gd name="connsiteY29" fmla="*/ 450638 h 1691232"/>
                <a:gd name="connsiteX30" fmla="*/ 33811 w 1920409"/>
                <a:gd name="connsiteY30" fmla="*/ 445876 h 1691232"/>
                <a:gd name="connsiteX31" fmla="*/ 33811 w 1920409"/>
                <a:gd name="connsiteY31" fmla="*/ 517313 h 1691232"/>
                <a:gd name="connsiteX32" fmla="*/ 474 w 1920409"/>
                <a:gd name="connsiteY32" fmla="*/ 622088 h 1691232"/>
                <a:gd name="connsiteX33" fmla="*/ 62386 w 1920409"/>
                <a:gd name="connsiteY33" fmla="*/ 698288 h 1691232"/>
                <a:gd name="connsiteX34" fmla="*/ 111977 w 1920409"/>
                <a:gd name="connsiteY34" fmla="*/ 678550 h 1691232"/>
                <a:gd name="connsiteX35" fmla="*/ 112334 w 1920409"/>
                <a:gd name="connsiteY35" fmla="*/ 748809 h 1691232"/>
                <a:gd name="connsiteX36" fmla="*/ 167161 w 1920409"/>
                <a:gd name="connsiteY36" fmla="*/ 779251 h 1691232"/>
                <a:gd name="connsiteX37" fmla="*/ 236159 w 1920409"/>
                <a:gd name="connsiteY37" fmla="*/ 789463 h 1691232"/>
                <a:gd name="connsiteX38" fmla="*/ 271462 w 1920409"/>
                <a:gd name="connsiteY38" fmla="*/ 845434 h 1691232"/>
                <a:gd name="connsiteX39" fmla="*/ 270869 w 1920409"/>
                <a:gd name="connsiteY39" fmla="*/ 890506 h 1691232"/>
                <a:gd name="connsiteX40" fmla="*/ 295393 w 1920409"/>
                <a:gd name="connsiteY40" fmla="*/ 929981 h 1691232"/>
                <a:gd name="connsiteX41" fmla="*/ 341051 w 1920409"/>
                <a:gd name="connsiteY41" fmla="*/ 968573 h 1691232"/>
                <a:gd name="connsiteX42" fmla="*/ 426184 w 1920409"/>
                <a:gd name="connsiteY42" fmla="*/ 1022825 h 1691232"/>
                <a:gd name="connsiteX43" fmla="*/ 461961 w 1920409"/>
                <a:gd name="connsiteY43" fmla="*/ 1093918 h 1691232"/>
                <a:gd name="connsiteX44" fmla="*/ 441064 w 1920409"/>
                <a:gd name="connsiteY44" fmla="*/ 1163491 h 1691232"/>
                <a:gd name="connsiteX45" fmla="*/ 519111 w 1920409"/>
                <a:gd name="connsiteY45" fmla="*/ 1219954 h 1691232"/>
                <a:gd name="connsiteX46" fmla="*/ 591143 w 1920409"/>
                <a:gd name="connsiteY46" fmla="*/ 1252948 h 1691232"/>
                <a:gd name="connsiteX47" fmla="*/ 571974 w 1920409"/>
                <a:gd name="connsiteY47" fmla="*/ 1312651 h 1691232"/>
                <a:gd name="connsiteX48" fmla="*/ 662461 w 1920409"/>
                <a:gd name="connsiteY48" fmla="*/ 1465051 h 1691232"/>
                <a:gd name="connsiteX49" fmla="*/ 755271 w 1920409"/>
                <a:gd name="connsiteY49" fmla="*/ 1538205 h 1691232"/>
                <a:gd name="connsiteX50" fmla="*/ 805336 w 1920409"/>
                <a:gd name="connsiteY50" fmla="*/ 1488863 h 1691232"/>
                <a:gd name="connsiteX51" fmla="*/ 869926 w 1920409"/>
                <a:gd name="connsiteY51" fmla="*/ 1516260 h 1691232"/>
                <a:gd name="connsiteX52" fmla="*/ 924399 w 1920409"/>
                <a:gd name="connsiteY52" fmla="*/ 1484101 h 1691232"/>
                <a:gd name="connsiteX53" fmla="*/ 941246 w 1920409"/>
                <a:gd name="connsiteY53" fmla="*/ 1441925 h 1691232"/>
                <a:gd name="connsiteX54" fmla="*/ 1005123 w 1920409"/>
                <a:gd name="connsiteY54" fmla="*/ 1528337 h 1691232"/>
                <a:gd name="connsiteX55" fmla="*/ 1050190 w 1920409"/>
                <a:gd name="connsiteY55" fmla="*/ 1599431 h 1691232"/>
                <a:gd name="connsiteX56" fmla="*/ 1120136 w 1920409"/>
                <a:gd name="connsiteY56" fmla="*/ 1690950 h 1691232"/>
                <a:gd name="connsiteX57" fmla="*/ 1151034 w 1920409"/>
                <a:gd name="connsiteY57" fmla="*/ 1627859 h 1691232"/>
                <a:gd name="connsiteX58" fmla="*/ 1181693 w 1920409"/>
                <a:gd name="connsiteY58" fmla="*/ 1621379 h 1691232"/>
                <a:gd name="connsiteX59" fmla="*/ 1224792 w 1920409"/>
                <a:gd name="connsiteY59" fmla="*/ 1650642 h 1691232"/>
                <a:gd name="connsiteX60" fmla="*/ 1258367 w 1920409"/>
                <a:gd name="connsiteY60" fmla="*/ 1609988 h 1691232"/>
                <a:gd name="connsiteX61" fmla="*/ 1277188 w 1920409"/>
                <a:gd name="connsiteY61" fmla="*/ 1614605 h 1691232"/>
                <a:gd name="connsiteX62" fmla="*/ 1311230 w 1920409"/>
                <a:gd name="connsiteY62" fmla="*/ 1681082 h 1691232"/>
                <a:gd name="connsiteX63" fmla="*/ 1367786 w 1920409"/>
                <a:gd name="connsiteY63" fmla="*/ 1657613 h 1691232"/>
                <a:gd name="connsiteX64" fmla="*/ 1419818 w 1920409"/>
                <a:gd name="connsiteY64" fmla="*/ 1601492 h 1691232"/>
                <a:gd name="connsiteX65" fmla="*/ 1470595 w 1920409"/>
                <a:gd name="connsiteY65" fmla="*/ 1584949 h 1691232"/>
                <a:gd name="connsiteX66" fmla="*/ 1488274 w 1920409"/>
                <a:gd name="connsiteY66" fmla="*/ 1640771 h 1691232"/>
                <a:gd name="connsiteX67" fmla="*/ 1558169 w 1920409"/>
                <a:gd name="connsiteY67" fmla="*/ 1615093 h 1691232"/>
                <a:gd name="connsiteX68" fmla="*/ 1588947 w 1920409"/>
                <a:gd name="connsiteY68" fmla="*/ 1528337 h 1691232"/>
                <a:gd name="connsiteX69" fmla="*/ 1670383 w 1920409"/>
                <a:gd name="connsiteY69" fmla="*/ 1438195 h 1691232"/>
                <a:gd name="connsiteX70" fmla="*/ 1714974 w 1920409"/>
                <a:gd name="connsiteY70" fmla="*/ 1407065 h 1691232"/>
                <a:gd name="connsiteX71" fmla="*/ 1743343 w 1920409"/>
                <a:gd name="connsiteY71" fmla="*/ 1410360 h 1691232"/>
                <a:gd name="connsiteX72" fmla="*/ 1828257 w 1920409"/>
                <a:gd name="connsiteY72" fmla="*/ 1328265 h 1691232"/>
                <a:gd name="connsiteX73" fmla="*/ 1877070 w 1920409"/>
                <a:gd name="connsiteY73" fmla="*/ 1542673 h 1691232"/>
                <a:gd name="connsiteX74" fmla="*/ 1886424 w 1920409"/>
                <a:gd name="connsiteY74" fmla="*/ 1446001 h 1691232"/>
                <a:gd name="connsiteX75" fmla="*/ 1919761 w 1920409"/>
                <a:gd name="connsiteY75" fmla="*/ 1441238 h 1691232"/>
                <a:gd name="connsiteX76" fmla="*/ 1853086 w 1920409"/>
                <a:gd name="connsiteY76" fmla="*/ 1398376 h 1691232"/>
                <a:gd name="connsiteX77" fmla="*/ 1853086 w 1920409"/>
                <a:gd name="connsiteY77" fmla="*/ 1303126 h 1691232"/>
                <a:gd name="connsiteX78" fmla="*/ 1853086 w 1920409"/>
                <a:gd name="connsiteY78" fmla="*/ 1245976 h 1691232"/>
                <a:gd name="connsiteX79" fmla="*/ 1810224 w 1920409"/>
                <a:gd name="connsiteY79" fmla="*/ 1236451 h 1691232"/>
                <a:gd name="connsiteX80" fmla="*/ 1734024 w 1920409"/>
                <a:gd name="connsiteY80" fmla="*/ 1155488 h 1691232"/>
                <a:gd name="connsiteX81" fmla="*/ 1695924 w 1920409"/>
                <a:gd name="connsiteY81" fmla="*/ 974513 h 1691232"/>
                <a:gd name="connsiteX82" fmla="*/ 1643536 w 1920409"/>
                <a:gd name="connsiteY82" fmla="*/ 941176 h 1691232"/>
                <a:gd name="connsiteX83" fmla="*/ 1605436 w 1920409"/>
                <a:gd name="connsiteY83" fmla="*/ 884026 h 1691232"/>
                <a:gd name="connsiteX84" fmla="*/ 1557811 w 1920409"/>
                <a:gd name="connsiteY84" fmla="*/ 836401 h 1691232"/>
                <a:gd name="connsiteX85" fmla="*/ 1505424 w 1920409"/>
                <a:gd name="connsiteY85" fmla="*/ 817351 h 1691232"/>
                <a:gd name="connsiteX86" fmla="*/ 1453036 w 1920409"/>
                <a:gd name="connsiteY86" fmla="*/ 812588 h 1691232"/>
                <a:gd name="connsiteX87" fmla="*/ 1510186 w 1920409"/>
                <a:gd name="connsiteY87" fmla="*/ 779251 h 1691232"/>
                <a:gd name="connsiteX88" fmla="*/ 1476849 w 1920409"/>
                <a:gd name="connsiteY88" fmla="*/ 745913 h 1691232"/>
                <a:gd name="connsiteX89" fmla="*/ 1481611 w 1920409"/>
                <a:gd name="connsiteY89" fmla="*/ 722101 h 1691232"/>
                <a:gd name="connsiteX90" fmla="*/ 1572099 w 1920409"/>
                <a:gd name="connsiteY90" fmla="*/ 760201 h 1691232"/>
                <a:gd name="connsiteX91" fmla="*/ 1624486 w 1920409"/>
                <a:gd name="connsiteY91" fmla="*/ 693526 h 1691232"/>
                <a:gd name="connsiteX92" fmla="*/ 1614961 w 1920409"/>
                <a:gd name="connsiteY92" fmla="*/ 550651 h 1691232"/>
                <a:gd name="connsiteX93" fmla="*/ 1610199 w 1920409"/>
                <a:gd name="connsiteY93" fmla="*/ 412538 h 1691232"/>
                <a:gd name="connsiteX0" fmla="*/ 1610199 w 1920409"/>
                <a:gd name="connsiteY0" fmla="*/ 412538 h 1691232"/>
                <a:gd name="connsiteX1" fmla="*/ 1567336 w 1920409"/>
                <a:gd name="connsiteY1" fmla="*/ 369676 h 1691232"/>
                <a:gd name="connsiteX2" fmla="*/ 1467324 w 1920409"/>
                <a:gd name="connsiteY2" fmla="*/ 345863 h 1691232"/>
                <a:gd name="connsiteX3" fmla="*/ 1419699 w 1920409"/>
                <a:gd name="connsiteY3" fmla="*/ 317288 h 1691232"/>
                <a:gd name="connsiteX4" fmla="*/ 1367311 w 1920409"/>
                <a:gd name="connsiteY4" fmla="*/ 160126 h 1691232"/>
                <a:gd name="connsiteX5" fmla="*/ 1338736 w 1920409"/>
                <a:gd name="connsiteY5" fmla="*/ 12488 h 1691232"/>
                <a:gd name="connsiteX6" fmla="*/ 1267299 w 1920409"/>
                <a:gd name="connsiteY6" fmla="*/ 12488 h 1691232"/>
                <a:gd name="connsiteX7" fmla="*/ 1214911 w 1920409"/>
                <a:gd name="connsiteY7" fmla="*/ 50588 h 1691232"/>
                <a:gd name="connsiteX8" fmla="*/ 1214911 w 1920409"/>
                <a:gd name="connsiteY8" fmla="*/ 155363 h 1691232"/>
                <a:gd name="connsiteX9" fmla="*/ 1186336 w 1920409"/>
                <a:gd name="connsiteY9" fmla="*/ 183938 h 1691232"/>
                <a:gd name="connsiteX10" fmla="*/ 1176811 w 1920409"/>
                <a:gd name="connsiteY10" fmla="*/ 255376 h 1691232"/>
                <a:gd name="connsiteX11" fmla="*/ 1114899 w 1920409"/>
                <a:gd name="connsiteY11" fmla="*/ 298238 h 1691232"/>
                <a:gd name="connsiteX12" fmla="*/ 1005361 w 1920409"/>
                <a:gd name="connsiteY12" fmla="*/ 312526 h 1691232"/>
                <a:gd name="connsiteX13" fmla="*/ 962499 w 1920409"/>
                <a:gd name="connsiteY13" fmla="*/ 355388 h 1691232"/>
                <a:gd name="connsiteX14" fmla="*/ 838674 w 1920409"/>
                <a:gd name="connsiteY14" fmla="*/ 355388 h 1691232"/>
                <a:gd name="connsiteX15" fmla="*/ 781524 w 1920409"/>
                <a:gd name="connsiteY15" fmla="*/ 426826 h 1691232"/>
                <a:gd name="connsiteX16" fmla="*/ 781524 w 1920409"/>
                <a:gd name="connsiteY16" fmla="*/ 460163 h 1691232"/>
                <a:gd name="connsiteX17" fmla="*/ 743424 w 1920409"/>
                <a:gd name="connsiteY17" fmla="*/ 483976 h 1691232"/>
                <a:gd name="connsiteX18" fmla="*/ 671986 w 1920409"/>
                <a:gd name="connsiteY18" fmla="*/ 417301 h 1691232"/>
                <a:gd name="connsiteX19" fmla="*/ 519586 w 1920409"/>
                <a:gd name="connsiteY19" fmla="*/ 412538 h 1691232"/>
                <a:gd name="connsiteX20" fmla="*/ 457674 w 1920409"/>
                <a:gd name="connsiteY20" fmla="*/ 431588 h 1691232"/>
                <a:gd name="connsiteX21" fmla="*/ 419574 w 1920409"/>
                <a:gd name="connsiteY21" fmla="*/ 417301 h 1691232"/>
                <a:gd name="connsiteX22" fmla="*/ 400524 w 1920409"/>
                <a:gd name="connsiteY22" fmla="*/ 355388 h 1691232"/>
                <a:gd name="connsiteX23" fmla="*/ 333849 w 1920409"/>
                <a:gd name="connsiteY23" fmla="*/ 303001 h 1691232"/>
                <a:gd name="connsiteX24" fmla="*/ 286224 w 1920409"/>
                <a:gd name="connsiteY24" fmla="*/ 236326 h 1691232"/>
                <a:gd name="connsiteX25" fmla="*/ 143349 w 1920409"/>
                <a:gd name="connsiteY25" fmla="*/ 255376 h 1691232"/>
                <a:gd name="connsiteX26" fmla="*/ 124299 w 1920409"/>
                <a:gd name="connsiteY26" fmla="*/ 331576 h 1691232"/>
                <a:gd name="connsiteX27" fmla="*/ 110011 w 1920409"/>
                <a:gd name="connsiteY27" fmla="*/ 364913 h 1691232"/>
                <a:gd name="connsiteX28" fmla="*/ 133824 w 1920409"/>
                <a:gd name="connsiteY28" fmla="*/ 412538 h 1691232"/>
                <a:gd name="connsiteX29" fmla="*/ 81436 w 1920409"/>
                <a:gd name="connsiteY29" fmla="*/ 450638 h 1691232"/>
                <a:gd name="connsiteX30" fmla="*/ 33811 w 1920409"/>
                <a:gd name="connsiteY30" fmla="*/ 445876 h 1691232"/>
                <a:gd name="connsiteX31" fmla="*/ 33811 w 1920409"/>
                <a:gd name="connsiteY31" fmla="*/ 517313 h 1691232"/>
                <a:gd name="connsiteX32" fmla="*/ 474 w 1920409"/>
                <a:gd name="connsiteY32" fmla="*/ 622088 h 1691232"/>
                <a:gd name="connsiteX33" fmla="*/ 62386 w 1920409"/>
                <a:gd name="connsiteY33" fmla="*/ 698288 h 1691232"/>
                <a:gd name="connsiteX34" fmla="*/ 111977 w 1920409"/>
                <a:gd name="connsiteY34" fmla="*/ 678550 h 1691232"/>
                <a:gd name="connsiteX35" fmla="*/ 112334 w 1920409"/>
                <a:gd name="connsiteY35" fmla="*/ 748809 h 1691232"/>
                <a:gd name="connsiteX36" fmla="*/ 167161 w 1920409"/>
                <a:gd name="connsiteY36" fmla="*/ 779251 h 1691232"/>
                <a:gd name="connsiteX37" fmla="*/ 236159 w 1920409"/>
                <a:gd name="connsiteY37" fmla="*/ 789463 h 1691232"/>
                <a:gd name="connsiteX38" fmla="*/ 271462 w 1920409"/>
                <a:gd name="connsiteY38" fmla="*/ 845434 h 1691232"/>
                <a:gd name="connsiteX39" fmla="*/ 270869 w 1920409"/>
                <a:gd name="connsiteY39" fmla="*/ 890506 h 1691232"/>
                <a:gd name="connsiteX40" fmla="*/ 295393 w 1920409"/>
                <a:gd name="connsiteY40" fmla="*/ 929981 h 1691232"/>
                <a:gd name="connsiteX41" fmla="*/ 341051 w 1920409"/>
                <a:gd name="connsiteY41" fmla="*/ 968573 h 1691232"/>
                <a:gd name="connsiteX42" fmla="*/ 426184 w 1920409"/>
                <a:gd name="connsiteY42" fmla="*/ 1022825 h 1691232"/>
                <a:gd name="connsiteX43" fmla="*/ 461961 w 1920409"/>
                <a:gd name="connsiteY43" fmla="*/ 1093918 h 1691232"/>
                <a:gd name="connsiteX44" fmla="*/ 441064 w 1920409"/>
                <a:gd name="connsiteY44" fmla="*/ 1163491 h 1691232"/>
                <a:gd name="connsiteX45" fmla="*/ 519111 w 1920409"/>
                <a:gd name="connsiteY45" fmla="*/ 1219954 h 1691232"/>
                <a:gd name="connsiteX46" fmla="*/ 591143 w 1920409"/>
                <a:gd name="connsiteY46" fmla="*/ 1252948 h 1691232"/>
                <a:gd name="connsiteX47" fmla="*/ 571974 w 1920409"/>
                <a:gd name="connsiteY47" fmla="*/ 1312651 h 1691232"/>
                <a:gd name="connsiteX48" fmla="*/ 662461 w 1920409"/>
                <a:gd name="connsiteY48" fmla="*/ 1465051 h 1691232"/>
                <a:gd name="connsiteX49" fmla="*/ 755271 w 1920409"/>
                <a:gd name="connsiteY49" fmla="*/ 1538205 h 1691232"/>
                <a:gd name="connsiteX50" fmla="*/ 805336 w 1920409"/>
                <a:gd name="connsiteY50" fmla="*/ 1488863 h 1691232"/>
                <a:gd name="connsiteX51" fmla="*/ 869926 w 1920409"/>
                <a:gd name="connsiteY51" fmla="*/ 1516260 h 1691232"/>
                <a:gd name="connsiteX52" fmla="*/ 924399 w 1920409"/>
                <a:gd name="connsiteY52" fmla="*/ 1484101 h 1691232"/>
                <a:gd name="connsiteX53" fmla="*/ 941246 w 1920409"/>
                <a:gd name="connsiteY53" fmla="*/ 1441925 h 1691232"/>
                <a:gd name="connsiteX54" fmla="*/ 1005123 w 1920409"/>
                <a:gd name="connsiteY54" fmla="*/ 1528337 h 1691232"/>
                <a:gd name="connsiteX55" fmla="*/ 1050190 w 1920409"/>
                <a:gd name="connsiteY55" fmla="*/ 1599431 h 1691232"/>
                <a:gd name="connsiteX56" fmla="*/ 1120136 w 1920409"/>
                <a:gd name="connsiteY56" fmla="*/ 1690950 h 1691232"/>
                <a:gd name="connsiteX57" fmla="*/ 1151034 w 1920409"/>
                <a:gd name="connsiteY57" fmla="*/ 1627859 h 1691232"/>
                <a:gd name="connsiteX58" fmla="*/ 1181693 w 1920409"/>
                <a:gd name="connsiteY58" fmla="*/ 1621379 h 1691232"/>
                <a:gd name="connsiteX59" fmla="*/ 1224792 w 1920409"/>
                <a:gd name="connsiteY59" fmla="*/ 1650642 h 1691232"/>
                <a:gd name="connsiteX60" fmla="*/ 1258367 w 1920409"/>
                <a:gd name="connsiteY60" fmla="*/ 1609988 h 1691232"/>
                <a:gd name="connsiteX61" fmla="*/ 1277188 w 1920409"/>
                <a:gd name="connsiteY61" fmla="*/ 1614605 h 1691232"/>
                <a:gd name="connsiteX62" fmla="*/ 1311230 w 1920409"/>
                <a:gd name="connsiteY62" fmla="*/ 1681082 h 1691232"/>
                <a:gd name="connsiteX63" fmla="*/ 1367786 w 1920409"/>
                <a:gd name="connsiteY63" fmla="*/ 1657613 h 1691232"/>
                <a:gd name="connsiteX64" fmla="*/ 1419818 w 1920409"/>
                <a:gd name="connsiteY64" fmla="*/ 1601492 h 1691232"/>
                <a:gd name="connsiteX65" fmla="*/ 1470595 w 1920409"/>
                <a:gd name="connsiteY65" fmla="*/ 1584949 h 1691232"/>
                <a:gd name="connsiteX66" fmla="*/ 1488274 w 1920409"/>
                <a:gd name="connsiteY66" fmla="*/ 1640771 h 1691232"/>
                <a:gd name="connsiteX67" fmla="*/ 1558169 w 1920409"/>
                <a:gd name="connsiteY67" fmla="*/ 1615093 h 1691232"/>
                <a:gd name="connsiteX68" fmla="*/ 1588947 w 1920409"/>
                <a:gd name="connsiteY68" fmla="*/ 1528337 h 1691232"/>
                <a:gd name="connsiteX69" fmla="*/ 1670383 w 1920409"/>
                <a:gd name="connsiteY69" fmla="*/ 1438195 h 1691232"/>
                <a:gd name="connsiteX70" fmla="*/ 1714974 w 1920409"/>
                <a:gd name="connsiteY70" fmla="*/ 1407065 h 1691232"/>
                <a:gd name="connsiteX71" fmla="*/ 1743343 w 1920409"/>
                <a:gd name="connsiteY71" fmla="*/ 1410360 h 1691232"/>
                <a:gd name="connsiteX72" fmla="*/ 1833138 w 1920409"/>
                <a:gd name="connsiteY72" fmla="*/ 1402304 h 1691232"/>
                <a:gd name="connsiteX73" fmla="*/ 1877070 w 1920409"/>
                <a:gd name="connsiteY73" fmla="*/ 1542673 h 1691232"/>
                <a:gd name="connsiteX74" fmla="*/ 1886424 w 1920409"/>
                <a:gd name="connsiteY74" fmla="*/ 1446001 h 1691232"/>
                <a:gd name="connsiteX75" fmla="*/ 1919761 w 1920409"/>
                <a:gd name="connsiteY75" fmla="*/ 1441238 h 1691232"/>
                <a:gd name="connsiteX76" fmla="*/ 1853086 w 1920409"/>
                <a:gd name="connsiteY76" fmla="*/ 1398376 h 1691232"/>
                <a:gd name="connsiteX77" fmla="*/ 1853086 w 1920409"/>
                <a:gd name="connsiteY77" fmla="*/ 1303126 h 1691232"/>
                <a:gd name="connsiteX78" fmla="*/ 1853086 w 1920409"/>
                <a:gd name="connsiteY78" fmla="*/ 1245976 h 1691232"/>
                <a:gd name="connsiteX79" fmla="*/ 1810224 w 1920409"/>
                <a:gd name="connsiteY79" fmla="*/ 1236451 h 1691232"/>
                <a:gd name="connsiteX80" fmla="*/ 1734024 w 1920409"/>
                <a:gd name="connsiteY80" fmla="*/ 1155488 h 1691232"/>
                <a:gd name="connsiteX81" fmla="*/ 1695924 w 1920409"/>
                <a:gd name="connsiteY81" fmla="*/ 974513 h 1691232"/>
                <a:gd name="connsiteX82" fmla="*/ 1643536 w 1920409"/>
                <a:gd name="connsiteY82" fmla="*/ 941176 h 1691232"/>
                <a:gd name="connsiteX83" fmla="*/ 1605436 w 1920409"/>
                <a:gd name="connsiteY83" fmla="*/ 884026 h 1691232"/>
                <a:gd name="connsiteX84" fmla="*/ 1557811 w 1920409"/>
                <a:gd name="connsiteY84" fmla="*/ 836401 h 1691232"/>
                <a:gd name="connsiteX85" fmla="*/ 1505424 w 1920409"/>
                <a:gd name="connsiteY85" fmla="*/ 817351 h 1691232"/>
                <a:gd name="connsiteX86" fmla="*/ 1453036 w 1920409"/>
                <a:gd name="connsiteY86" fmla="*/ 812588 h 1691232"/>
                <a:gd name="connsiteX87" fmla="*/ 1510186 w 1920409"/>
                <a:gd name="connsiteY87" fmla="*/ 779251 h 1691232"/>
                <a:gd name="connsiteX88" fmla="*/ 1476849 w 1920409"/>
                <a:gd name="connsiteY88" fmla="*/ 745913 h 1691232"/>
                <a:gd name="connsiteX89" fmla="*/ 1481611 w 1920409"/>
                <a:gd name="connsiteY89" fmla="*/ 722101 h 1691232"/>
                <a:gd name="connsiteX90" fmla="*/ 1572099 w 1920409"/>
                <a:gd name="connsiteY90" fmla="*/ 760201 h 1691232"/>
                <a:gd name="connsiteX91" fmla="*/ 1624486 w 1920409"/>
                <a:gd name="connsiteY91" fmla="*/ 693526 h 1691232"/>
                <a:gd name="connsiteX92" fmla="*/ 1614961 w 1920409"/>
                <a:gd name="connsiteY92" fmla="*/ 550651 h 1691232"/>
                <a:gd name="connsiteX93" fmla="*/ 1610199 w 1920409"/>
                <a:gd name="connsiteY93" fmla="*/ 412538 h 1691232"/>
                <a:gd name="connsiteX0" fmla="*/ 1610199 w 1920409"/>
                <a:gd name="connsiteY0" fmla="*/ 412538 h 1691232"/>
                <a:gd name="connsiteX1" fmla="*/ 1567336 w 1920409"/>
                <a:gd name="connsiteY1" fmla="*/ 369676 h 1691232"/>
                <a:gd name="connsiteX2" fmla="*/ 1467324 w 1920409"/>
                <a:gd name="connsiteY2" fmla="*/ 345863 h 1691232"/>
                <a:gd name="connsiteX3" fmla="*/ 1419699 w 1920409"/>
                <a:gd name="connsiteY3" fmla="*/ 317288 h 1691232"/>
                <a:gd name="connsiteX4" fmla="*/ 1367311 w 1920409"/>
                <a:gd name="connsiteY4" fmla="*/ 160126 h 1691232"/>
                <a:gd name="connsiteX5" fmla="*/ 1338736 w 1920409"/>
                <a:gd name="connsiteY5" fmla="*/ 12488 h 1691232"/>
                <a:gd name="connsiteX6" fmla="*/ 1267299 w 1920409"/>
                <a:gd name="connsiteY6" fmla="*/ 12488 h 1691232"/>
                <a:gd name="connsiteX7" fmla="*/ 1214911 w 1920409"/>
                <a:gd name="connsiteY7" fmla="*/ 50588 h 1691232"/>
                <a:gd name="connsiteX8" fmla="*/ 1214911 w 1920409"/>
                <a:gd name="connsiteY8" fmla="*/ 155363 h 1691232"/>
                <a:gd name="connsiteX9" fmla="*/ 1186336 w 1920409"/>
                <a:gd name="connsiteY9" fmla="*/ 183938 h 1691232"/>
                <a:gd name="connsiteX10" fmla="*/ 1176811 w 1920409"/>
                <a:gd name="connsiteY10" fmla="*/ 255376 h 1691232"/>
                <a:gd name="connsiteX11" fmla="*/ 1114899 w 1920409"/>
                <a:gd name="connsiteY11" fmla="*/ 298238 h 1691232"/>
                <a:gd name="connsiteX12" fmla="*/ 1005361 w 1920409"/>
                <a:gd name="connsiteY12" fmla="*/ 312526 h 1691232"/>
                <a:gd name="connsiteX13" fmla="*/ 962499 w 1920409"/>
                <a:gd name="connsiteY13" fmla="*/ 355388 h 1691232"/>
                <a:gd name="connsiteX14" fmla="*/ 838674 w 1920409"/>
                <a:gd name="connsiteY14" fmla="*/ 355388 h 1691232"/>
                <a:gd name="connsiteX15" fmla="*/ 781524 w 1920409"/>
                <a:gd name="connsiteY15" fmla="*/ 426826 h 1691232"/>
                <a:gd name="connsiteX16" fmla="*/ 781524 w 1920409"/>
                <a:gd name="connsiteY16" fmla="*/ 460163 h 1691232"/>
                <a:gd name="connsiteX17" fmla="*/ 743424 w 1920409"/>
                <a:gd name="connsiteY17" fmla="*/ 483976 h 1691232"/>
                <a:gd name="connsiteX18" fmla="*/ 671986 w 1920409"/>
                <a:gd name="connsiteY18" fmla="*/ 417301 h 1691232"/>
                <a:gd name="connsiteX19" fmla="*/ 519586 w 1920409"/>
                <a:gd name="connsiteY19" fmla="*/ 412538 h 1691232"/>
                <a:gd name="connsiteX20" fmla="*/ 457674 w 1920409"/>
                <a:gd name="connsiteY20" fmla="*/ 431588 h 1691232"/>
                <a:gd name="connsiteX21" fmla="*/ 419574 w 1920409"/>
                <a:gd name="connsiteY21" fmla="*/ 417301 h 1691232"/>
                <a:gd name="connsiteX22" fmla="*/ 400524 w 1920409"/>
                <a:gd name="connsiteY22" fmla="*/ 355388 h 1691232"/>
                <a:gd name="connsiteX23" fmla="*/ 333849 w 1920409"/>
                <a:gd name="connsiteY23" fmla="*/ 303001 h 1691232"/>
                <a:gd name="connsiteX24" fmla="*/ 286224 w 1920409"/>
                <a:gd name="connsiteY24" fmla="*/ 236326 h 1691232"/>
                <a:gd name="connsiteX25" fmla="*/ 143349 w 1920409"/>
                <a:gd name="connsiteY25" fmla="*/ 255376 h 1691232"/>
                <a:gd name="connsiteX26" fmla="*/ 124299 w 1920409"/>
                <a:gd name="connsiteY26" fmla="*/ 331576 h 1691232"/>
                <a:gd name="connsiteX27" fmla="*/ 110011 w 1920409"/>
                <a:gd name="connsiteY27" fmla="*/ 364913 h 1691232"/>
                <a:gd name="connsiteX28" fmla="*/ 133824 w 1920409"/>
                <a:gd name="connsiteY28" fmla="*/ 412538 h 1691232"/>
                <a:gd name="connsiteX29" fmla="*/ 81436 w 1920409"/>
                <a:gd name="connsiteY29" fmla="*/ 450638 h 1691232"/>
                <a:gd name="connsiteX30" fmla="*/ 33811 w 1920409"/>
                <a:gd name="connsiteY30" fmla="*/ 445876 h 1691232"/>
                <a:gd name="connsiteX31" fmla="*/ 33811 w 1920409"/>
                <a:gd name="connsiteY31" fmla="*/ 517313 h 1691232"/>
                <a:gd name="connsiteX32" fmla="*/ 474 w 1920409"/>
                <a:gd name="connsiteY32" fmla="*/ 622088 h 1691232"/>
                <a:gd name="connsiteX33" fmla="*/ 62386 w 1920409"/>
                <a:gd name="connsiteY33" fmla="*/ 698288 h 1691232"/>
                <a:gd name="connsiteX34" fmla="*/ 111977 w 1920409"/>
                <a:gd name="connsiteY34" fmla="*/ 678550 h 1691232"/>
                <a:gd name="connsiteX35" fmla="*/ 112334 w 1920409"/>
                <a:gd name="connsiteY35" fmla="*/ 748809 h 1691232"/>
                <a:gd name="connsiteX36" fmla="*/ 167161 w 1920409"/>
                <a:gd name="connsiteY36" fmla="*/ 779251 h 1691232"/>
                <a:gd name="connsiteX37" fmla="*/ 236159 w 1920409"/>
                <a:gd name="connsiteY37" fmla="*/ 789463 h 1691232"/>
                <a:gd name="connsiteX38" fmla="*/ 271462 w 1920409"/>
                <a:gd name="connsiteY38" fmla="*/ 845434 h 1691232"/>
                <a:gd name="connsiteX39" fmla="*/ 270869 w 1920409"/>
                <a:gd name="connsiteY39" fmla="*/ 890506 h 1691232"/>
                <a:gd name="connsiteX40" fmla="*/ 295393 w 1920409"/>
                <a:gd name="connsiteY40" fmla="*/ 929981 h 1691232"/>
                <a:gd name="connsiteX41" fmla="*/ 341051 w 1920409"/>
                <a:gd name="connsiteY41" fmla="*/ 968573 h 1691232"/>
                <a:gd name="connsiteX42" fmla="*/ 426184 w 1920409"/>
                <a:gd name="connsiteY42" fmla="*/ 1022825 h 1691232"/>
                <a:gd name="connsiteX43" fmla="*/ 461961 w 1920409"/>
                <a:gd name="connsiteY43" fmla="*/ 1093918 h 1691232"/>
                <a:gd name="connsiteX44" fmla="*/ 441064 w 1920409"/>
                <a:gd name="connsiteY44" fmla="*/ 1163491 h 1691232"/>
                <a:gd name="connsiteX45" fmla="*/ 519111 w 1920409"/>
                <a:gd name="connsiteY45" fmla="*/ 1219954 h 1691232"/>
                <a:gd name="connsiteX46" fmla="*/ 591143 w 1920409"/>
                <a:gd name="connsiteY46" fmla="*/ 1252948 h 1691232"/>
                <a:gd name="connsiteX47" fmla="*/ 571974 w 1920409"/>
                <a:gd name="connsiteY47" fmla="*/ 1312651 h 1691232"/>
                <a:gd name="connsiteX48" fmla="*/ 662461 w 1920409"/>
                <a:gd name="connsiteY48" fmla="*/ 1465051 h 1691232"/>
                <a:gd name="connsiteX49" fmla="*/ 755271 w 1920409"/>
                <a:gd name="connsiteY49" fmla="*/ 1538205 h 1691232"/>
                <a:gd name="connsiteX50" fmla="*/ 805336 w 1920409"/>
                <a:gd name="connsiteY50" fmla="*/ 1488863 h 1691232"/>
                <a:gd name="connsiteX51" fmla="*/ 869926 w 1920409"/>
                <a:gd name="connsiteY51" fmla="*/ 1516260 h 1691232"/>
                <a:gd name="connsiteX52" fmla="*/ 924399 w 1920409"/>
                <a:gd name="connsiteY52" fmla="*/ 1484101 h 1691232"/>
                <a:gd name="connsiteX53" fmla="*/ 941246 w 1920409"/>
                <a:gd name="connsiteY53" fmla="*/ 1441925 h 1691232"/>
                <a:gd name="connsiteX54" fmla="*/ 1005123 w 1920409"/>
                <a:gd name="connsiteY54" fmla="*/ 1528337 h 1691232"/>
                <a:gd name="connsiteX55" fmla="*/ 1050190 w 1920409"/>
                <a:gd name="connsiteY55" fmla="*/ 1599431 h 1691232"/>
                <a:gd name="connsiteX56" fmla="*/ 1120136 w 1920409"/>
                <a:gd name="connsiteY56" fmla="*/ 1690950 h 1691232"/>
                <a:gd name="connsiteX57" fmla="*/ 1151034 w 1920409"/>
                <a:gd name="connsiteY57" fmla="*/ 1627859 h 1691232"/>
                <a:gd name="connsiteX58" fmla="*/ 1181693 w 1920409"/>
                <a:gd name="connsiteY58" fmla="*/ 1621379 h 1691232"/>
                <a:gd name="connsiteX59" fmla="*/ 1224792 w 1920409"/>
                <a:gd name="connsiteY59" fmla="*/ 1650642 h 1691232"/>
                <a:gd name="connsiteX60" fmla="*/ 1258367 w 1920409"/>
                <a:gd name="connsiteY60" fmla="*/ 1609988 h 1691232"/>
                <a:gd name="connsiteX61" fmla="*/ 1277188 w 1920409"/>
                <a:gd name="connsiteY61" fmla="*/ 1614605 h 1691232"/>
                <a:gd name="connsiteX62" fmla="*/ 1311230 w 1920409"/>
                <a:gd name="connsiteY62" fmla="*/ 1681082 h 1691232"/>
                <a:gd name="connsiteX63" fmla="*/ 1367786 w 1920409"/>
                <a:gd name="connsiteY63" fmla="*/ 1657613 h 1691232"/>
                <a:gd name="connsiteX64" fmla="*/ 1419818 w 1920409"/>
                <a:gd name="connsiteY64" fmla="*/ 1601492 h 1691232"/>
                <a:gd name="connsiteX65" fmla="*/ 1470595 w 1920409"/>
                <a:gd name="connsiteY65" fmla="*/ 1584949 h 1691232"/>
                <a:gd name="connsiteX66" fmla="*/ 1488274 w 1920409"/>
                <a:gd name="connsiteY66" fmla="*/ 1640771 h 1691232"/>
                <a:gd name="connsiteX67" fmla="*/ 1558169 w 1920409"/>
                <a:gd name="connsiteY67" fmla="*/ 1615093 h 1691232"/>
                <a:gd name="connsiteX68" fmla="*/ 1588947 w 1920409"/>
                <a:gd name="connsiteY68" fmla="*/ 1528337 h 1691232"/>
                <a:gd name="connsiteX69" fmla="*/ 1670383 w 1920409"/>
                <a:gd name="connsiteY69" fmla="*/ 1438195 h 1691232"/>
                <a:gd name="connsiteX70" fmla="*/ 1714974 w 1920409"/>
                <a:gd name="connsiteY70" fmla="*/ 1407065 h 1691232"/>
                <a:gd name="connsiteX71" fmla="*/ 1743343 w 1920409"/>
                <a:gd name="connsiteY71" fmla="*/ 1410360 h 1691232"/>
                <a:gd name="connsiteX72" fmla="*/ 1833138 w 1920409"/>
                <a:gd name="connsiteY72" fmla="*/ 1402304 h 1691232"/>
                <a:gd name="connsiteX73" fmla="*/ 1877070 w 1920409"/>
                <a:gd name="connsiteY73" fmla="*/ 1542673 h 1691232"/>
                <a:gd name="connsiteX74" fmla="*/ 1886424 w 1920409"/>
                <a:gd name="connsiteY74" fmla="*/ 1446001 h 1691232"/>
                <a:gd name="connsiteX75" fmla="*/ 1919761 w 1920409"/>
                <a:gd name="connsiteY75" fmla="*/ 1441238 h 1691232"/>
                <a:gd name="connsiteX76" fmla="*/ 1853086 w 1920409"/>
                <a:gd name="connsiteY76" fmla="*/ 1398376 h 1691232"/>
                <a:gd name="connsiteX77" fmla="*/ 1853086 w 1920409"/>
                <a:gd name="connsiteY77" fmla="*/ 1303126 h 1691232"/>
                <a:gd name="connsiteX78" fmla="*/ 1853086 w 1920409"/>
                <a:gd name="connsiteY78" fmla="*/ 1245976 h 1691232"/>
                <a:gd name="connsiteX79" fmla="*/ 1810224 w 1920409"/>
                <a:gd name="connsiteY79" fmla="*/ 1236451 h 1691232"/>
                <a:gd name="connsiteX80" fmla="*/ 1734024 w 1920409"/>
                <a:gd name="connsiteY80" fmla="*/ 1155488 h 1691232"/>
                <a:gd name="connsiteX81" fmla="*/ 1695924 w 1920409"/>
                <a:gd name="connsiteY81" fmla="*/ 974513 h 1691232"/>
                <a:gd name="connsiteX82" fmla="*/ 1643536 w 1920409"/>
                <a:gd name="connsiteY82" fmla="*/ 941176 h 1691232"/>
                <a:gd name="connsiteX83" fmla="*/ 1605436 w 1920409"/>
                <a:gd name="connsiteY83" fmla="*/ 884026 h 1691232"/>
                <a:gd name="connsiteX84" fmla="*/ 1557811 w 1920409"/>
                <a:gd name="connsiteY84" fmla="*/ 836401 h 1691232"/>
                <a:gd name="connsiteX85" fmla="*/ 1505424 w 1920409"/>
                <a:gd name="connsiteY85" fmla="*/ 817351 h 1691232"/>
                <a:gd name="connsiteX86" fmla="*/ 1453036 w 1920409"/>
                <a:gd name="connsiteY86" fmla="*/ 812588 h 1691232"/>
                <a:gd name="connsiteX87" fmla="*/ 1510186 w 1920409"/>
                <a:gd name="connsiteY87" fmla="*/ 779251 h 1691232"/>
                <a:gd name="connsiteX88" fmla="*/ 1476849 w 1920409"/>
                <a:gd name="connsiteY88" fmla="*/ 745913 h 1691232"/>
                <a:gd name="connsiteX89" fmla="*/ 1481611 w 1920409"/>
                <a:gd name="connsiteY89" fmla="*/ 722101 h 1691232"/>
                <a:gd name="connsiteX90" fmla="*/ 1572099 w 1920409"/>
                <a:gd name="connsiteY90" fmla="*/ 760201 h 1691232"/>
                <a:gd name="connsiteX91" fmla="*/ 1624486 w 1920409"/>
                <a:gd name="connsiteY91" fmla="*/ 693526 h 1691232"/>
                <a:gd name="connsiteX92" fmla="*/ 1614961 w 1920409"/>
                <a:gd name="connsiteY92" fmla="*/ 550651 h 1691232"/>
                <a:gd name="connsiteX93" fmla="*/ 1610199 w 1920409"/>
                <a:gd name="connsiteY93" fmla="*/ 412538 h 1691232"/>
                <a:gd name="connsiteX0" fmla="*/ 1610199 w 1920650"/>
                <a:gd name="connsiteY0" fmla="*/ 412538 h 1691232"/>
                <a:gd name="connsiteX1" fmla="*/ 1567336 w 1920650"/>
                <a:gd name="connsiteY1" fmla="*/ 369676 h 1691232"/>
                <a:gd name="connsiteX2" fmla="*/ 1467324 w 1920650"/>
                <a:gd name="connsiteY2" fmla="*/ 345863 h 1691232"/>
                <a:gd name="connsiteX3" fmla="*/ 1419699 w 1920650"/>
                <a:gd name="connsiteY3" fmla="*/ 317288 h 1691232"/>
                <a:gd name="connsiteX4" fmla="*/ 1367311 w 1920650"/>
                <a:gd name="connsiteY4" fmla="*/ 160126 h 1691232"/>
                <a:gd name="connsiteX5" fmla="*/ 1338736 w 1920650"/>
                <a:gd name="connsiteY5" fmla="*/ 12488 h 1691232"/>
                <a:gd name="connsiteX6" fmla="*/ 1267299 w 1920650"/>
                <a:gd name="connsiteY6" fmla="*/ 12488 h 1691232"/>
                <a:gd name="connsiteX7" fmla="*/ 1214911 w 1920650"/>
                <a:gd name="connsiteY7" fmla="*/ 50588 h 1691232"/>
                <a:gd name="connsiteX8" fmla="*/ 1214911 w 1920650"/>
                <a:gd name="connsiteY8" fmla="*/ 155363 h 1691232"/>
                <a:gd name="connsiteX9" fmla="*/ 1186336 w 1920650"/>
                <a:gd name="connsiteY9" fmla="*/ 183938 h 1691232"/>
                <a:gd name="connsiteX10" fmla="*/ 1176811 w 1920650"/>
                <a:gd name="connsiteY10" fmla="*/ 255376 h 1691232"/>
                <a:gd name="connsiteX11" fmla="*/ 1114899 w 1920650"/>
                <a:gd name="connsiteY11" fmla="*/ 298238 h 1691232"/>
                <a:gd name="connsiteX12" fmla="*/ 1005361 w 1920650"/>
                <a:gd name="connsiteY12" fmla="*/ 312526 h 1691232"/>
                <a:gd name="connsiteX13" fmla="*/ 962499 w 1920650"/>
                <a:gd name="connsiteY13" fmla="*/ 355388 h 1691232"/>
                <a:gd name="connsiteX14" fmla="*/ 838674 w 1920650"/>
                <a:gd name="connsiteY14" fmla="*/ 355388 h 1691232"/>
                <a:gd name="connsiteX15" fmla="*/ 781524 w 1920650"/>
                <a:gd name="connsiteY15" fmla="*/ 426826 h 1691232"/>
                <a:gd name="connsiteX16" fmla="*/ 781524 w 1920650"/>
                <a:gd name="connsiteY16" fmla="*/ 460163 h 1691232"/>
                <a:gd name="connsiteX17" fmla="*/ 743424 w 1920650"/>
                <a:gd name="connsiteY17" fmla="*/ 483976 h 1691232"/>
                <a:gd name="connsiteX18" fmla="*/ 671986 w 1920650"/>
                <a:gd name="connsiteY18" fmla="*/ 417301 h 1691232"/>
                <a:gd name="connsiteX19" fmla="*/ 519586 w 1920650"/>
                <a:gd name="connsiteY19" fmla="*/ 412538 h 1691232"/>
                <a:gd name="connsiteX20" fmla="*/ 457674 w 1920650"/>
                <a:gd name="connsiteY20" fmla="*/ 431588 h 1691232"/>
                <a:gd name="connsiteX21" fmla="*/ 419574 w 1920650"/>
                <a:gd name="connsiteY21" fmla="*/ 417301 h 1691232"/>
                <a:gd name="connsiteX22" fmla="*/ 400524 w 1920650"/>
                <a:gd name="connsiteY22" fmla="*/ 355388 h 1691232"/>
                <a:gd name="connsiteX23" fmla="*/ 333849 w 1920650"/>
                <a:gd name="connsiteY23" fmla="*/ 303001 h 1691232"/>
                <a:gd name="connsiteX24" fmla="*/ 286224 w 1920650"/>
                <a:gd name="connsiteY24" fmla="*/ 236326 h 1691232"/>
                <a:gd name="connsiteX25" fmla="*/ 143349 w 1920650"/>
                <a:gd name="connsiteY25" fmla="*/ 255376 h 1691232"/>
                <a:gd name="connsiteX26" fmla="*/ 124299 w 1920650"/>
                <a:gd name="connsiteY26" fmla="*/ 331576 h 1691232"/>
                <a:gd name="connsiteX27" fmla="*/ 110011 w 1920650"/>
                <a:gd name="connsiteY27" fmla="*/ 364913 h 1691232"/>
                <a:gd name="connsiteX28" fmla="*/ 133824 w 1920650"/>
                <a:gd name="connsiteY28" fmla="*/ 412538 h 1691232"/>
                <a:gd name="connsiteX29" fmla="*/ 81436 w 1920650"/>
                <a:gd name="connsiteY29" fmla="*/ 450638 h 1691232"/>
                <a:gd name="connsiteX30" fmla="*/ 33811 w 1920650"/>
                <a:gd name="connsiteY30" fmla="*/ 445876 h 1691232"/>
                <a:gd name="connsiteX31" fmla="*/ 33811 w 1920650"/>
                <a:gd name="connsiteY31" fmla="*/ 517313 h 1691232"/>
                <a:gd name="connsiteX32" fmla="*/ 474 w 1920650"/>
                <a:gd name="connsiteY32" fmla="*/ 622088 h 1691232"/>
                <a:gd name="connsiteX33" fmla="*/ 62386 w 1920650"/>
                <a:gd name="connsiteY33" fmla="*/ 698288 h 1691232"/>
                <a:gd name="connsiteX34" fmla="*/ 111977 w 1920650"/>
                <a:gd name="connsiteY34" fmla="*/ 678550 h 1691232"/>
                <a:gd name="connsiteX35" fmla="*/ 112334 w 1920650"/>
                <a:gd name="connsiteY35" fmla="*/ 748809 h 1691232"/>
                <a:gd name="connsiteX36" fmla="*/ 167161 w 1920650"/>
                <a:gd name="connsiteY36" fmla="*/ 779251 h 1691232"/>
                <a:gd name="connsiteX37" fmla="*/ 236159 w 1920650"/>
                <a:gd name="connsiteY37" fmla="*/ 789463 h 1691232"/>
                <a:gd name="connsiteX38" fmla="*/ 271462 w 1920650"/>
                <a:gd name="connsiteY38" fmla="*/ 845434 h 1691232"/>
                <a:gd name="connsiteX39" fmla="*/ 270869 w 1920650"/>
                <a:gd name="connsiteY39" fmla="*/ 890506 h 1691232"/>
                <a:gd name="connsiteX40" fmla="*/ 295393 w 1920650"/>
                <a:gd name="connsiteY40" fmla="*/ 929981 h 1691232"/>
                <a:gd name="connsiteX41" fmla="*/ 341051 w 1920650"/>
                <a:gd name="connsiteY41" fmla="*/ 968573 h 1691232"/>
                <a:gd name="connsiteX42" fmla="*/ 426184 w 1920650"/>
                <a:gd name="connsiteY42" fmla="*/ 1022825 h 1691232"/>
                <a:gd name="connsiteX43" fmla="*/ 461961 w 1920650"/>
                <a:gd name="connsiteY43" fmla="*/ 1093918 h 1691232"/>
                <a:gd name="connsiteX44" fmla="*/ 441064 w 1920650"/>
                <a:gd name="connsiteY44" fmla="*/ 1163491 h 1691232"/>
                <a:gd name="connsiteX45" fmla="*/ 519111 w 1920650"/>
                <a:gd name="connsiteY45" fmla="*/ 1219954 h 1691232"/>
                <a:gd name="connsiteX46" fmla="*/ 591143 w 1920650"/>
                <a:gd name="connsiteY46" fmla="*/ 1252948 h 1691232"/>
                <a:gd name="connsiteX47" fmla="*/ 571974 w 1920650"/>
                <a:gd name="connsiteY47" fmla="*/ 1312651 h 1691232"/>
                <a:gd name="connsiteX48" fmla="*/ 662461 w 1920650"/>
                <a:gd name="connsiteY48" fmla="*/ 1465051 h 1691232"/>
                <a:gd name="connsiteX49" fmla="*/ 755271 w 1920650"/>
                <a:gd name="connsiteY49" fmla="*/ 1538205 h 1691232"/>
                <a:gd name="connsiteX50" fmla="*/ 805336 w 1920650"/>
                <a:gd name="connsiteY50" fmla="*/ 1488863 h 1691232"/>
                <a:gd name="connsiteX51" fmla="*/ 869926 w 1920650"/>
                <a:gd name="connsiteY51" fmla="*/ 1516260 h 1691232"/>
                <a:gd name="connsiteX52" fmla="*/ 924399 w 1920650"/>
                <a:gd name="connsiteY52" fmla="*/ 1484101 h 1691232"/>
                <a:gd name="connsiteX53" fmla="*/ 941246 w 1920650"/>
                <a:gd name="connsiteY53" fmla="*/ 1441925 h 1691232"/>
                <a:gd name="connsiteX54" fmla="*/ 1005123 w 1920650"/>
                <a:gd name="connsiteY54" fmla="*/ 1528337 h 1691232"/>
                <a:gd name="connsiteX55" fmla="*/ 1050190 w 1920650"/>
                <a:gd name="connsiteY55" fmla="*/ 1599431 h 1691232"/>
                <a:gd name="connsiteX56" fmla="*/ 1120136 w 1920650"/>
                <a:gd name="connsiteY56" fmla="*/ 1690950 h 1691232"/>
                <a:gd name="connsiteX57" fmla="*/ 1151034 w 1920650"/>
                <a:gd name="connsiteY57" fmla="*/ 1627859 h 1691232"/>
                <a:gd name="connsiteX58" fmla="*/ 1181693 w 1920650"/>
                <a:gd name="connsiteY58" fmla="*/ 1621379 h 1691232"/>
                <a:gd name="connsiteX59" fmla="*/ 1224792 w 1920650"/>
                <a:gd name="connsiteY59" fmla="*/ 1650642 h 1691232"/>
                <a:gd name="connsiteX60" fmla="*/ 1258367 w 1920650"/>
                <a:gd name="connsiteY60" fmla="*/ 1609988 h 1691232"/>
                <a:gd name="connsiteX61" fmla="*/ 1277188 w 1920650"/>
                <a:gd name="connsiteY61" fmla="*/ 1614605 h 1691232"/>
                <a:gd name="connsiteX62" fmla="*/ 1311230 w 1920650"/>
                <a:gd name="connsiteY62" fmla="*/ 1681082 h 1691232"/>
                <a:gd name="connsiteX63" fmla="*/ 1367786 w 1920650"/>
                <a:gd name="connsiteY63" fmla="*/ 1657613 h 1691232"/>
                <a:gd name="connsiteX64" fmla="*/ 1419818 w 1920650"/>
                <a:gd name="connsiteY64" fmla="*/ 1601492 h 1691232"/>
                <a:gd name="connsiteX65" fmla="*/ 1470595 w 1920650"/>
                <a:gd name="connsiteY65" fmla="*/ 1584949 h 1691232"/>
                <a:gd name="connsiteX66" fmla="*/ 1488274 w 1920650"/>
                <a:gd name="connsiteY66" fmla="*/ 1640771 h 1691232"/>
                <a:gd name="connsiteX67" fmla="*/ 1558169 w 1920650"/>
                <a:gd name="connsiteY67" fmla="*/ 1615093 h 1691232"/>
                <a:gd name="connsiteX68" fmla="*/ 1588947 w 1920650"/>
                <a:gd name="connsiteY68" fmla="*/ 1528337 h 1691232"/>
                <a:gd name="connsiteX69" fmla="*/ 1670383 w 1920650"/>
                <a:gd name="connsiteY69" fmla="*/ 1438195 h 1691232"/>
                <a:gd name="connsiteX70" fmla="*/ 1714974 w 1920650"/>
                <a:gd name="connsiteY70" fmla="*/ 1407065 h 1691232"/>
                <a:gd name="connsiteX71" fmla="*/ 1743343 w 1920650"/>
                <a:gd name="connsiteY71" fmla="*/ 1410360 h 1691232"/>
                <a:gd name="connsiteX72" fmla="*/ 1833138 w 1920650"/>
                <a:gd name="connsiteY72" fmla="*/ 1402304 h 1691232"/>
                <a:gd name="connsiteX73" fmla="*/ 1816054 w 1920650"/>
                <a:gd name="connsiteY73" fmla="*/ 1453316 h 1691232"/>
                <a:gd name="connsiteX74" fmla="*/ 1886424 w 1920650"/>
                <a:gd name="connsiteY74" fmla="*/ 1446001 h 1691232"/>
                <a:gd name="connsiteX75" fmla="*/ 1919761 w 1920650"/>
                <a:gd name="connsiteY75" fmla="*/ 1441238 h 1691232"/>
                <a:gd name="connsiteX76" fmla="*/ 1853086 w 1920650"/>
                <a:gd name="connsiteY76" fmla="*/ 1398376 h 1691232"/>
                <a:gd name="connsiteX77" fmla="*/ 1853086 w 1920650"/>
                <a:gd name="connsiteY77" fmla="*/ 1303126 h 1691232"/>
                <a:gd name="connsiteX78" fmla="*/ 1853086 w 1920650"/>
                <a:gd name="connsiteY78" fmla="*/ 1245976 h 1691232"/>
                <a:gd name="connsiteX79" fmla="*/ 1810224 w 1920650"/>
                <a:gd name="connsiteY79" fmla="*/ 1236451 h 1691232"/>
                <a:gd name="connsiteX80" fmla="*/ 1734024 w 1920650"/>
                <a:gd name="connsiteY80" fmla="*/ 1155488 h 1691232"/>
                <a:gd name="connsiteX81" fmla="*/ 1695924 w 1920650"/>
                <a:gd name="connsiteY81" fmla="*/ 974513 h 1691232"/>
                <a:gd name="connsiteX82" fmla="*/ 1643536 w 1920650"/>
                <a:gd name="connsiteY82" fmla="*/ 941176 h 1691232"/>
                <a:gd name="connsiteX83" fmla="*/ 1605436 w 1920650"/>
                <a:gd name="connsiteY83" fmla="*/ 884026 h 1691232"/>
                <a:gd name="connsiteX84" fmla="*/ 1557811 w 1920650"/>
                <a:gd name="connsiteY84" fmla="*/ 836401 h 1691232"/>
                <a:gd name="connsiteX85" fmla="*/ 1505424 w 1920650"/>
                <a:gd name="connsiteY85" fmla="*/ 817351 h 1691232"/>
                <a:gd name="connsiteX86" fmla="*/ 1453036 w 1920650"/>
                <a:gd name="connsiteY86" fmla="*/ 812588 h 1691232"/>
                <a:gd name="connsiteX87" fmla="*/ 1510186 w 1920650"/>
                <a:gd name="connsiteY87" fmla="*/ 779251 h 1691232"/>
                <a:gd name="connsiteX88" fmla="*/ 1476849 w 1920650"/>
                <a:gd name="connsiteY88" fmla="*/ 745913 h 1691232"/>
                <a:gd name="connsiteX89" fmla="*/ 1481611 w 1920650"/>
                <a:gd name="connsiteY89" fmla="*/ 722101 h 1691232"/>
                <a:gd name="connsiteX90" fmla="*/ 1572099 w 1920650"/>
                <a:gd name="connsiteY90" fmla="*/ 760201 h 1691232"/>
                <a:gd name="connsiteX91" fmla="*/ 1624486 w 1920650"/>
                <a:gd name="connsiteY91" fmla="*/ 693526 h 1691232"/>
                <a:gd name="connsiteX92" fmla="*/ 1614961 w 1920650"/>
                <a:gd name="connsiteY92" fmla="*/ 550651 h 1691232"/>
                <a:gd name="connsiteX93" fmla="*/ 1610199 w 1920650"/>
                <a:gd name="connsiteY93" fmla="*/ 412538 h 1691232"/>
                <a:gd name="connsiteX0" fmla="*/ 1610199 w 1920031"/>
                <a:gd name="connsiteY0" fmla="*/ 412538 h 1691232"/>
                <a:gd name="connsiteX1" fmla="*/ 1567336 w 1920031"/>
                <a:gd name="connsiteY1" fmla="*/ 369676 h 1691232"/>
                <a:gd name="connsiteX2" fmla="*/ 1467324 w 1920031"/>
                <a:gd name="connsiteY2" fmla="*/ 345863 h 1691232"/>
                <a:gd name="connsiteX3" fmla="*/ 1419699 w 1920031"/>
                <a:gd name="connsiteY3" fmla="*/ 317288 h 1691232"/>
                <a:gd name="connsiteX4" fmla="*/ 1367311 w 1920031"/>
                <a:gd name="connsiteY4" fmla="*/ 160126 h 1691232"/>
                <a:gd name="connsiteX5" fmla="*/ 1338736 w 1920031"/>
                <a:gd name="connsiteY5" fmla="*/ 12488 h 1691232"/>
                <a:gd name="connsiteX6" fmla="*/ 1267299 w 1920031"/>
                <a:gd name="connsiteY6" fmla="*/ 12488 h 1691232"/>
                <a:gd name="connsiteX7" fmla="*/ 1214911 w 1920031"/>
                <a:gd name="connsiteY7" fmla="*/ 50588 h 1691232"/>
                <a:gd name="connsiteX8" fmla="*/ 1214911 w 1920031"/>
                <a:gd name="connsiteY8" fmla="*/ 155363 h 1691232"/>
                <a:gd name="connsiteX9" fmla="*/ 1186336 w 1920031"/>
                <a:gd name="connsiteY9" fmla="*/ 183938 h 1691232"/>
                <a:gd name="connsiteX10" fmla="*/ 1176811 w 1920031"/>
                <a:gd name="connsiteY10" fmla="*/ 255376 h 1691232"/>
                <a:gd name="connsiteX11" fmla="*/ 1114899 w 1920031"/>
                <a:gd name="connsiteY11" fmla="*/ 298238 h 1691232"/>
                <a:gd name="connsiteX12" fmla="*/ 1005361 w 1920031"/>
                <a:gd name="connsiteY12" fmla="*/ 312526 h 1691232"/>
                <a:gd name="connsiteX13" fmla="*/ 962499 w 1920031"/>
                <a:gd name="connsiteY13" fmla="*/ 355388 h 1691232"/>
                <a:gd name="connsiteX14" fmla="*/ 838674 w 1920031"/>
                <a:gd name="connsiteY14" fmla="*/ 355388 h 1691232"/>
                <a:gd name="connsiteX15" fmla="*/ 781524 w 1920031"/>
                <a:gd name="connsiteY15" fmla="*/ 426826 h 1691232"/>
                <a:gd name="connsiteX16" fmla="*/ 781524 w 1920031"/>
                <a:gd name="connsiteY16" fmla="*/ 460163 h 1691232"/>
                <a:gd name="connsiteX17" fmla="*/ 743424 w 1920031"/>
                <a:gd name="connsiteY17" fmla="*/ 483976 h 1691232"/>
                <a:gd name="connsiteX18" fmla="*/ 671986 w 1920031"/>
                <a:gd name="connsiteY18" fmla="*/ 417301 h 1691232"/>
                <a:gd name="connsiteX19" fmla="*/ 519586 w 1920031"/>
                <a:gd name="connsiteY19" fmla="*/ 412538 h 1691232"/>
                <a:gd name="connsiteX20" fmla="*/ 457674 w 1920031"/>
                <a:gd name="connsiteY20" fmla="*/ 431588 h 1691232"/>
                <a:gd name="connsiteX21" fmla="*/ 419574 w 1920031"/>
                <a:gd name="connsiteY21" fmla="*/ 417301 h 1691232"/>
                <a:gd name="connsiteX22" fmla="*/ 400524 w 1920031"/>
                <a:gd name="connsiteY22" fmla="*/ 355388 h 1691232"/>
                <a:gd name="connsiteX23" fmla="*/ 333849 w 1920031"/>
                <a:gd name="connsiteY23" fmla="*/ 303001 h 1691232"/>
                <a:gd name="connsiteX24" fmla="*/ 286224 w 1920031"/>
                <a:gd name="connsiteY24" fmla="*/ 236326 h 1691232"/>
                <a:gd name="connsiteX25" fmla="*/ 143349 w 1920031"/>
                <a:gd name="connsiteY25" fmla="*/ 255376 h 1691232"/>
                <a:gd name="connsiteX26" fmla="*/ 124299 w 1920031"/>
                <a:gd name="connsiteY26" fmla="*/ 331576 h 1691232"/>
                <a:gd name="connsiteX27" fmla="*/ 110011 w 1920031"/>
                <a:gd name="connsiteY27" fmla="*/ 364913 h 1691232"/>
                <a:gd name="connsiteX28" fmla="*/ 133824 w 1920031"/>
                <a:gd name="connsiteY28" fmla="*/ 412538 h 1691232"/>
                <a:gd name="connsiteX29" fmla="*/ 81436 w 1920031"/>
                <a:gd name="connsiteY29" fmla="*/ 450638 h 1691232"/>
                <a:gd name="connsiteX30" fmla="*/ 33811 w 1920031"/>
                <a:gd name="connsiteY30" fmla="*/ 445876 h 1691232"/>
                <a:gd name="connsiteX31" fmla="*/ 33811 w 1920031"/>
                <a:gd name="connsiteY31" fmla="*/ 517313 h 1691232"/>
                <a:gd name="connsiteX32" fmla="*/ 474 w 1920031"/>
                <a:gd name="connsiteY32" fmla="*/ 622088 h 1691232"/>
                <a:gd name="connsiteX33" fmla="*/ 62386 w 1920031"/>
                <a:gd name="connsiteY33" fmla="*/ 698288 h 1691232"/>
                <a:gd name="connsiteX34" fmla="*/ 111977 w 1920031"/>
                <a:gd name="connsiteY34" fmla="*/ 678550 h 1691232"/>
                <a:gd name="connsiteX35" fmla="*/ 112334 w 1920031"/>
                <a:gd name="connsiteY35" fmla="*/ 748809 h 1691232"/>
                <a:gd name="connsiteX36" fmla="*/ 167161 w 1920031"/>
                <a:gd name="connsiteY36" fmla="*/ 779251 h 1691232"/>
                <a:gd name="connsiteX37" fmla="*/ 236159 w 1920031"/>
                <a:gd name="connsiteY37" fmla="*/ 789463 h 1691232"/>
                <a:gd name="connsiteX38" fmla="*/ 271462 w 1920031"/>
                <a:gd name="connsiteY38" fmla="*/ 845434 h 1691232"/>
                <a:gd name="connsiteX39" fmla="*/ 270869 w 1920031"/>
                <a:gd name="connsiteY39" fmla="*/ 890506 h 1691232"/>
                <a:gd name="connsiteX40" fmla="*/ 295393 w 1920031"/>
                <a:gd name="connsiteY40" fmla="*/ 929981 h 1691232"/>
                <a:gd name="connsiteX41" fmla="*/ 341051 w 1920031"/>
                <a:gd name="connsiteY41" fmla="*/ 968573 h 1691232"/>
                <a:gd name="connsiteX42" fmla="*/ 426184 w 1920031"/>
                <a:gd name="connsiteY42" fmla="*/ 1022825 h 1691232"/>
                <a:gd name="connsiteX43" fmla="*/ 461961 w 1920031"/>
                <a:gd name="connsiteY43" fmla="*/ 1093918 h 1691232"/>
                <a:gd name="connsiteX44" fmla="*/ 441064 w 1920031"/>
                <a:gd name="connsiteY44" fmla="*/ 1163491 h 1691232"/>
                <a:gd name="connsiteX45" fmla="*/ 519111 w 1920031"/>
                <a:gd name="connsiteY45" fmla="*/ 1219954 h 1691232"/>
                <a:gd name="connsiteX46" fmla="*/ 591143 w 1920031"/>
                <a:gd name="connsiteY46" fmla="*/ 1252948 h 1691232"/>
                <a:gd name="connsiteX47" fmla="*/ 571974 w 1920031"/>
                <a:gd name="connsiteY47" fmla="*/ 1312651 h 1691232"/>
                <a:gd name="connsiteX48" fmla="*/ 662461 w 1920031"/>
                <a:gd name="connsiteY48" fmla="*/ 1465051 h 1691232"/>
                <a:gd name="connsiteX49" fmla="*/ 755271 w 1920031"/>
                <a:gd name="connsiteY49" fmla="*/ 1538205 h 1691232"/>
                <a:gd name="connsiteX50" fmla="*/ 805336 w 1920031"/>
                <a:gd name="connsiteY50" fmla="*/ 1488863 h 1691232"/>
                <a:gd name="connsiteX51" fmla="*/ 869926 w 1920031"/>
                <a:gd name="connsiteY51" fmla="*/ 1516260 h 1691232"/>
                <a:gd name="connsiteX52" fmla="*/ 924399 w 1920031"/>
                <a:gd name="connsiteY52" fmla="*/ 1484101 h 1691232"/>
                <a:gd name="connsiteX53" fmla="*/ 941246 w 1920031"/>
                <a:gd name="connsiteY53" fmla="*/ 1441925 h 1691232"/>
                <a:gd name="connsiteX54" fmla="*/ 1005123 w 1920031"/>
                <a:gd name="connsiteY54" fmla="*/ 1528337 h 1691232"/>
                <a:gd name="connsiteX55" fmla="*/ 1050190 w 1920031"/>
                <a:gd name="connsiteY55" fmla="*/ 1599431 h 1691232"/>
                <a:gd name="connsiteX56" fmla="*/ 1120136 w 1920031"/>
                <a:gd name="connsiteY56" fmla="*/ 1690950 h 1691232"/>
                <a:gd name="connsiteX57" fmla="*/ 1151034 w 1920031"/>
                <a:gd name="connsiteY57" fmla="*/ 1627859 h 1691232"/>
                <a:gd name="connsiteX58" fmla="*/ 1181693 w 1920031"/>
                <a:gd name="connsiteY58" fmla="*/ 1621379 h 1691232"/>
                <a:gd name="connsiteX59" fmla="*/ 1224792 w 1920031"/>
                <a:gd name="connsiteY59" fmla="*/ 1650642 h 1691232"/>
                <a:gd name="connsiteX60" fmla="*/ 1258367 w 1920031"/>
                <a:gd name="connsiteY60" fmla="*/ 1609988 h 1691232"/>
                <a:gd name="connsiteX61" fmla="*/ 1277188 w 1920031"/>
                <a:gd name="connsiteY61" fmla="*/ 1614605 h 1691232"/>
                <a:gd name="connsiteX62" fmla="*/ 1311230 w 1920031"/>
                <a:gd name="connsiteY62" fmla="*/ 1681082 h 1691232"/>
                <a:gd name="connsiteX63" fmla="*/ 1367786 w 1920031"/>
                <a:gd name="connsiteY63" fmla="*/ 1657613 h 1691232"/>
                <a:gd name="connsiteX64" fmla="*/ 1419818 w 1920031"/>
                <a:gd name="connsiteY64" fmla="*/ 1601492 h 1691232"/>
                <a:gd name="connsiteX65" fmla="*/ 1470595 w 1920031"/>
                <a:gd name="connsiteY65" fmla="*/ 1584949 h 1691232"/>
                <a:gd name="connsiteX66" fmla="*/ 1488274 w 1920031"/>
                <a:gd name="connsiteY66" fmla="*/ 1640771 h 1691232"/>
                <a:gd name="connsiteX67" fmla="*/ 1558169 w 1920031"/>
                <a:gd name="connsiteY67" fmla="*/ 1615093 h 1691232"/>
                <a:gd name="connsiteX68" fmla="*/ 1588947 w 1920031"/>
                <a:gd name="connsiteY68" fmla="*/ 1528337 h 1691232"/>
                <a:gd name="connsiteX69" fmla="*/ 1670383 w 1920031"/>
                <a:gd name="connsiteY69" fmla="*/ 1438195 h 1691232"/>
                <a:gd name="connsiteX70" fmla="*/ 1714974 w 1920031"/>
                <a:gd name="connsiteY70" fmla="*/ 1407065 h 1691232"/>
                <a:gd name="connsiteX71" fmla="*/ 1743343 w 1920031"/>
                <a:gd name="connsiteY71" fmla="*/ 1410360 h 1691232"/>
                <a:gd name="connsiteX72" fmla="*/ 1833138 w 1920031"/>
                <a:gd name="connsiteY72" fmla="*/ 1402304 h 1691232"/>
                <a:gd name="connsiteX73" fmla="*/ 1816054 w 1920031"/>
                <a:gd name="connsiteY73" fmla="*/ 1453316 h 1691232"/>
                <a:gd name="connsiteX74" fmla="*/ 1874221 w 1920031"/>
                <a:gd name="connsiteY74" fmla="*/ 1476637 h 1691232"/>
                <a:gd name="connsiteX75" fmla="*/ 1919761 w 1920031"/>
                <a:gd name="connsiteY75" fmla="*/ 1441238 h 1691232"/>
                <a:gd name="connsiteX76" fmla="*/ 1853086 w 1920031"/>
                <a:gd name="connsiteY76" fmla="*/ 1398376 h 1691232"/>
                <a:gd name="connsiteX77" fmla="*/ 1853086 w 1920031"/>
                <a:gd name="connsiteY77" fmla="*/ 1303126 h 1691232"/>
                <a:gd name="connsiteX78" fmla="*/ 1853086 w 1920031"/>
                <a:gd name="connsiteY78" fmla="*/ 1245976 h 1691232"/>
                <a:gd name="connsiteX79" fmla="*/ 1810224 w 1920031"/>
                <a:gd name="connsiteY79" fmla="*/ 1236451 h 1691232"/>
                <a:gd name="connsiteX80" fmla="*/ 1734024 w 1920031"/>
                <a:gd name="connsiteY80" fmla="*/ 1155488 h 1691232"/>
                <a:gd name="connsiteX81" fmla="*/ 1695924 w 1920031"/>
                <a:gd name="connsiteY81" fmla="*/ 974513 h 1691232"/>
                <a:gd name="connsiteX82" fmla="*/ 1643536 w 1920031"/>
                <a:gd name="connsiteY82" fmla="*/ 941176 h 1691232"/>
                <a:gd name="connsiteX83" fmla="*/ 1605436 w 1920031"/>
                <a:gd name="connsiteY83" fmla="*/ 884026 h 1691232"/>
                <a:gd name="connsiteX84" fmla="*/ 1557811 w 1920031"/>
                <a:gd name="connsiteY84" fmla="*/ 836401 h 1691232"/>
                <a:gd name="connsiteX85" fmla="*/ 1505424 w 1920031"/>
                <a:gd name="connsiteY85" fmla="*/ 817351 h 1691232"/>
                <a:gd name="connsiteX86" fmla="*/ 1453036 w 1920031"/>
                <a:gd name="connsiteY86" fmla="*/ 812588 h 1691232"/>
                <a:gd name="connsiteX87" fmla="*/ 1510186 w 1920031"/>
                <a:gd name="connsiteY87" fmla="*/ 779251 h 1691232"/>
                <a:gd name="connsiteX88" fmla="*/ 1476849 w 1920031"/>
                <a:gd name="connsiteY88" fmla="*/ 745913 h 1691232"/>
                <a:gd name="connsiteX89" fmla="*/ 1481611 w 1920031"/>
                <a:gd name="connsiteY89" fmla="*/ 722101 h 1691232"/>
                <a:gd name="connsiteX90" fmla="*/ 1572099 w 1920031"/>
                <a:gd name="connsiteY90" fmla="*/ 760201 h 1691232"/>
                <a:gd name="connsiteX91" fmla="*/ 1624486 w 1920031"/>
                <a:gd name="connsiteY91" fmla="*/ 693526 h 1691232"/>
                <a:gd name="connsiteX92" fmla="*/ 1614961 w 1920031"/>
                <a:gd name="connsiteY92" fmla="*/ 550651 h 1691232"/>
                <a:gd name="connsiteX93" fmla="*/ 1610199 w 1920031"/>
                <a:gd name="connsiteY93" fmla="*/ 412538 h 1691232"/>
                <a:gd name="connsiteX0" fmla="*/ 1610199 w 1920031"/>
                <a:gd name="connsiteY0" fmla="*/ 412538 h 1691232"/>
                <a:gd name="connsiteX1" fmla="*/ 1567336 w 1920031"/>
                <a:gd name="connsiteY1" fmla="*/ 369676 h 1691232"/>
                <a:gd name="connsiteX2" fmla="*/ 1467324 w 1920031"/>
                <a:gd name="connsiteY2" fmla="*/ 345863 h 1691232"/>
                <a:gd name="connsiteX3" fmla="*/ 1419699 w 1920031"/>
                <a:gd name="connsiteY3" fmla="*/ 317288 h 1691232"/>
                <a:gd name="connsiteX4" fmla="*/ 1367311 w 1920031"/>
                <a:gd name="connsiteY4" fmla="*/ 160126 h 1691232"/>
                <a:gd name="connsiteX5" fmla="*/ 1338736 w 1920031"/>
                <a:gd name="connsiteY5" fmla="*/ 12488 h 1691232"/>
                <a:gd name="connsiteX6" fmla="*/ 1267299 w 1920031"/>
                <a:gd name="connsiteY6" fmla="*/ 12488 h 1691232"/>
                <a:gd name="connsiteX7" fmla="*/ 1214911 w 1920031"/>
                <a:gd name="connsiteY7" fmla="*/ 50588 h 1691232"/>
                <a:gd name="connsiteX8" fmla="*/ 1214911 w 1920031"/>
                <a:gd name="connsiteY8" fmla="*/ 155363 h 1691232"/>
                <a:gd name="connsiteX9" fmla="*/ 1186336 w 1920031"/>
                <a:gd name="connsiteY9" fmla="*/ 183938 h 1691232"/>
                <a:gd name="connsiteX10" fmla="*/ 1176811 w 1920031"/>
                <a:gd name="connsiteY10" fmla="*/ 255376 h 1691232"/>
                <a:gd name="connsiteX11" fmla="*/ 1114899 w 1920031"/>
                <a:gd name="connsiteY11" fmla="*/ 298238 h 1691232"/>
                <a:gd name="connsiteX12" fmla="*/ 1005361 w 1920031"/>
                <a:gd name="connsiteY12" fmla="*/ 312526 h 1691232"/>
                <a:gd name="connsiteX13" fmla="*/ 962499 w 1920031"/>
                <a:gd name="connsiteY13" fmla="*/ 355388 h 1691232"/>
                <a:gd name="connsiteX14" fmla="*/ 838674 w 1920031"/>
                <a:gd name="connsiteY14" fmla="*/ 355388 h 1691232"/>
                <a:gd name="connsiteX15" fmla="*/ 781524 w 1920031"/>
                <a:gd name="connsiteY15" fmla="*/ 426826 h 1691232"/>
                <a:gd name="connsiteX16" fmla="*/ 781524 w 1920031"/>
                <a:gd name="connsiteY16" fmla="*/ 460163 h 1691232"/>
                <a:gd name="connsiteX17" fmla="*/ 743424 w 1920031"/>
                <a:gd name="connsiteY17" fmla="*/ 483976 h 1691232"/>
                <a:gd name="connsiteX18" fmla="*/ 671986 w 1920031"/>
                <a:gd name="connsiteY18" fmla="*/ 417301 h 1691232"/>
                <a:gd name="connsiteX19" fmla="*/ 519586 w 1920031"/>
                <a:gd name="connsiteY19" fmla="*/ 412538 h 1691232"/>
                <a:gd name="connsiteX20" fmla="*/ 457674 w 1920031"/>
                <a:gd name="connsiteY20" fmla="*/ 431588 h 1691232"/>
                <a:gd name="connsiteX21" fmla="*/ 419574 w 1920031"/>
                <a:gd name="connsiteY21" fmla="*/ 417301 h 1691232"/>
                <a:gd name="connsiteX22" fmla="*/ 400524 w 1920031"/>
                <a:gd name="connsiteY22" fmla="*/ 355388 h 1691232"/>
                <a:gd name="connsiteX23" fmla="*/ 333849 w 1920031"/>
                <a:gd name="connsiteY23" fmla="*/ 303001 h 1691232"/>
                <a:gd name="connsiteX24" fmla="*/ 286224 w 1920031"/>
                <a:gd name="connsiteY24" fmla="*/ 236326 h 1691232"/>
                <a:gd name="connsiteX25" fmla="*/ 143349 w 1920031"/>
                <a:gd name="connsiteY25" fmla="*/ 255376 h 1691232"/>
                <a:gd name="connsiteX26" fmla="*/ 124299 w 1920031"/>
                <a:gd name="connsiteY26" fmla="*/ 331576 h 1691232"/>
                <a:gd name="connsiteX27" fmla="*/ 110011 w 1920031"/>
                <a:gd name="connsiteY27" fmla="*/ 364913 h 1691232"/>
                <a:gd name="connsiteX28" fmla="*/ 133824 w 1920031"/>
                <a:gd name="connsiteY28" fmla="*/ 412538 h 1691232"/>
                <a:gd name="connsiteX29" fmla="*/ 81436 w 1920031"/>
                <a:gd name="connsiteY29" fmla="*/ 450638 h 1691232"/>
                <a:gd name="connsiteX30" fmla="*/ 33811 w 1920031"/>
                <a:gd name="connsiteY30" fmla="*/ 445876 h 1691232"/>
                <a:gd name="connsiteX31" fmla="*/ 33811 w 1920031"/>
                <a:gd name="connsiteY31" fmla="*/ 517313 h 1691232"/>
                <a:gd name="connsiteX32" fmla="*/ 474 w 1920031"/>
                <a:gd name="connsiteY32" fmla="*/ 622088 h 1691232"/>
                <a:gd name="connsiteX33" fmla="*/ 62386 w 1920031"/>
                <a:gd name="connsiteY33" fmla="*/ 698288 h 1691232"/>
                <a:gd name="connsiteX34" fmla="*/ 111977 w 1920031"/>
                <a:gd name="connsiteY34" fmla="*/ 678550 h 1691232"/>
                <a:gd name="connsiteX35" fmla="*/ 112334 w 1920031"/>
                <a:gd name="connsiteY35" fmla="*/ 748809 h 1691232"/>
                <a:gd name="connsiteX36" fmla="*/ 167161 w 1920031"/>
                <a:gd name="connsiteY36" fmla="*/ 779251 h 1691232"/>
                <a:gd name="connsiteX37" fmla="*/ 236159 w 1920031"/>
                <a:gd name="connsiteY37" fmla="*/ 789463 h 1691232"/>
                <a:gd name="connsiteX38" fmla="*/ 271462 w 1920031"/>
                <a:gd name="connsiteY38" fmla="*/ 845434 h 1691232"/>
                <a:gd name="connsiteX39" fmla="*/ 270869 w 1920031"/>
                <a:gd name="connsiteY39" fmla="*/ 890506 h 1691232"/>
                <a:gd name="connsiteX40" fmla="*/ 295393 w 1920031"/>
                <a:gd name="connsiteY40" fmla="*/ 929981 h 1691232"/>
                <a:gd name="connsiteX41" fmla="*/ 341051 w 1920031"/>
                <a:gd name="connsiteY41" fmla="*/ 968573 h 1691232"/>
                <a:gd name="connsiteX42" fmla="*/ 426184 w 1920031"/>
                <a:gd name="connsiteY42" fmla="*/ 1022825 h 1691232"/>
                <a:gd name="connsiteX43" fmla="*/ 461961 w 1920031"/>
                <a:gd name="connsiteY43" fmla="*/ 1093918 h 1691232"/>
                <a:gd name="connsiteX44" fmla="*/ 441064 w 1920031"/>
                <a:gd name="connsiteY44" fmla="*/ 1163491 h 1691232"/>
                <a:gd name="connsiteX45" fmla="*/ 519111 w 1920031"/>
                <a:gd name="connsiteY45" fmla="*/ 1219954 h 1691232"/>
                <a:gd name="connsiteX46" fmla="*/ 591143 w 1920031"/>
                <a:gd name="connsiteY46" fmla="*/ 1252948 h 1691232"/>
                <a:gd name="connsiteX47" fmla="*/ 571974 w 1920031"/>
                <a:gd name="connsiteY47" fmla="*/ 1312651 h 1691232"/>
                <a:gd name="connsiteX48" fmla="*/ 662461 w 1920031"/>
                <a:gd name="connsiteY48" fmla="*/ 1465051 h 1691232"/>
                <a:gd name="connsiteX49" fmla="*/ 755271 w 1920031"/>
                <a:gd name="connsiteY49" fmla="*/ 1538205 h 1691232"/>
                <a:gd name="connsiteX50" fmla="*/ 805336 w 1920031"/>
                <a:gd name="connsiteY50" fmla="*/ 1488863 h 1691232"/>
                <a:gd name="connsiteX51" fmla="*/ 869926 w 1920031"/>
                <a:gd name="connsiteY51" fmla="*/ 1516260 h 1691232"/>
                <a:gd name="connsiteX52" fmla="*/ 924399 w 1920031"/>
                <a:gd name="connsiteY52" fmla="*/ 1484101 h 1691232"/>
                <a:gd name="connsiteX53" fmla="*/ 941246 w 1920031"/>
                <a:gd name="connsiteY53" fmla="*/ 1441925 h 1691232"/>
                <a:gd name="connsiteX54" fmla="*/ 1005123 w 1920031"/>
                <a:gd name="connsiteY54" fmla="*/ 1528337 h 1691232"/>
                <a:gd name="connsiteX55" fmla="*/ 1050190 w 1920031"/>
                <a:gd name="connsiteY55" fmla="*/ 1599431 h 1691232"/>
                <a:gd name="connsiteX56" fmla="*/ 1120136 w 1920031"/>
                <a:gd name="connsiteY56" fmla="*/ 1690950 h 1691232"/>
                <a:gd name="connsiteX57" fmla="*/ 1151034 w 1920031"/>
                <a:gd name="connsiteY57" fmla="*/ 1627859 h 1691232"/>
                <a:gd name="connsiteX58" fmla="*/ 1181693 w 1920031"/>
                <a:gd name="connsiteY58" fmla="*/ 1621379 h 1691232"/>
                <a:gd name="connsiteX59" fmla="*/ 1224792 w 1920031"/>
                <a:gd name="connsiteY59" fmla="*/ 1650642 h 1691232"/>
                <a:gd name="connsiteX60" fmla="*/ 1258367 w 1920031"/>
                <a:gd name="connsiteY60" fmla="*/ 1609988 h 1691232"/>
                <a:gd name="connsiteX61" fmla="*/ 1277188 w 1920031"/>
                <a:gd name="connsiteY61" fmla="*/ 1614605 h 1691232"/>
                <a:gd name="connsiteX62" fmla="*/ 1311230 w 1920031"/>
                <a:gd name="connsiteY62" fmla="*/ 1681082 h 1691232"/>
                <a:gd name="connsiteX63" fmla="*/ 1367786 w 1920031"/>
                <a:gd name="connsiteY63" fmla="*/ 1657613 h 1691232"/>
                <a:gd name="connsiteX64" fmla="*/ 1419818 w 1920031"/>
                <a:gd name="connsiteY64" fmla="*/ 1601492 h 1691232"/>
                <a:gd name="connsiteX65" fmla="*/ 1470595 w 1920031"/>
                <a:gd name="connsiteY65" fmla="*/ 1584949 h 1691232"/>
                <a:gd name="connsiteX66" fmla="*/ 1488274 w 1920031"/>
                <a:gd name="connsiteY66" fmla="*/ 1640771 h 1691232"/>
                <a:gd name="connsiteX67" fmla="*/ 1558169 w 1920031"/>
                <a:gd name="connsiteY67" fmla="*/ 1615093 h 1691232"/>
                <a:gd name="connsiteX68" fmla="*/ 1588947 w 1920031"/>
                <a:gd name="connsiteY68" fmla="*/ 1528337 h 1691232"/>
                <a:gd name="connsiteX69" fmla="*/ 1670383 w 1920031"/>
                <a:gd name="connsiteY69" fmla="*/ 1438195 h 1691232"/>
                <a:gd name="connsiteX70" fmla="*/ 1714974 w 1920031"/>
                <a:gd name="connsiteY70" fmla="*/ 1407065 h 1691232"/>
                <a:gd name="connsiteX71" fmla="*/ 1743343 w 1920031"/>
                <a:gd name="connsiteY71" fmla="*/ 1410360 h 1691232"/>
                <a:gd name="connsiteX72" fmla="*/ 1820935 w 1920031"/>
                <a:gd name="connsiteY72" fmla="*/ 1399752 h 1691232"/>
                <a:gd name="connsiteX73" fmla="*/ 1816054 w 1920031"/>
                <a:gd name="connsiteY73" fmla="*/ 1453316 h 1691232"/>
                <a:gd name="connsiteX74" fmla="*/ 1874221 w 1920031"/>
                <a:gd name="connsiteY74" fmla="*/ 1476637 h 1691232"/>
                <a:gd name="connsiteX75" fmla="*/ 1919761 w 1920031"/>
                <a:gd name="connsiteY75" fmla="*/ 1441238 h 1691232"/>
                <a:gd name="connsiteX76" fmla="*/ 1853086 w 1920031"/>
                <a:gd name="connsiteY76" fmla="*/ 1398376 h 1691232"/>
                <a:gd name="connsiteX77" fmla="*/ 1853086 w 1920031"/>
                <a:gd name="connsiteY77" fmla="*/ 1303126 h 1691232"/>
                <a:gd name="connsiteX78" fmla="*/ 1853086 w 1920031"/>
                <a:gd name="connsiteY78" fmla="*/ 1245976 h 1691232"/>
                <a:gd name="connsiteX79" fmla="*/ 1810224 w 1920031"/>
                <a:gd name="connsiteY79" fmla="*/ 1236451 h 1691232"/>
                <a:gd name="connsiteX80" fmla="*/ 1734024 w 1920031"/>
                <a:gd name="connsiteY80" fmla="*/ 1155488 h 1691232"/>
                <a:gd name="connsiteX81" fmla="*/ 1695924 w 1920031"/>
                <a:gd name="connsiteY81" fmla="*/ 974513 h 1691232"/>
                <a:gd name="connsiteX82" fmla="*/ 1643536 w 1920031"/>
                <a:gd name="connsiteY82" fmla="*/ 941176 h 1691232"/>
                <a:gd name="connsiteX83" fmla="*/ 1605436 w 1920031"/>
                <a:gd name="connsiteY83" fmla="*/ 884026 h 1691232"/>
                <a:gd name="connsiteX84" fmla="*/ 1557811 w 1920031"/>
                <a:gd name="connsiteY84" fmla="*/ 836401 h 1691232"/>
                <a:gd name="connsiteX85" fmla="*/ 1505424 w 1920031"/>
                <a:gd name="connsiteY85" fmla="*/ 817351 h 1691232"/>
                <a:gd name="connsiteX86" fmla="*/ 1453036 w 1920031"/>
                <a:gd name="connsiteY86" fmla="*/ 812588 h 1691232"/>
                <a:gd name="connsiteX87" fmla="*/ 1510186 w 1920031"/>
                <a:gd name="connsiteY87" fmla="*/ 779251 h 1691232"/>
                <a:gd name="connsiteX88" fmla="*/ 1476849 w 1920031"/>
                <a:gd name="connsiteY88" fmla="*/ 745913 h 1691232"/>
                <a:gd name="connsiteX89" fmla="*/ 1481611 w 1920031"/>
                <a:gd name="connsiteY89" fmla="*/ 722101 h 1691232"/>
                <a:gd name="connsiteX90" fmla="*/ 1572099 w 1920031"/>
                <a:gd name="connsiteY90" fmla="*/ 760201 h 1691232"/>
                <a:gd name="connsiteX91" fmla="*/ 1624486 w 1920031"/>
                <a:gd name="connsiteY91" fmla="*/ 693526 h 1691232"/>
                <a:gd name="connsiteX92" fmla="*/ 1614961 w 1920031"/>
                <a:gd name="connsiteY92" fmla="*/ 550651 h 1691232"/>
                <a:gd name="connsiteX93" fmla="*/ 1610199 w 1920031"/>
                <a:gd name="connsiteY93" fmla="*/ 412538 h 1691232"/>
                <a:gd name="connsiteX0" fmla="*/ 1610199 w 1880151"/>
                <a:gd name="connsiteY0" fmla="*/ 412538 h 1691232"/>
                <a:gd name="connsiteX1" fmla="*/ 1567336 w 1880151"/>
                <a:gd name="connsiteY1" fmla="*/ 369676 h 1691232"/>
                <a:gd name="connsiteX2" fmla="*/ 1467324 w 1880151"/>
                <a:gd name="connsiteY2" fmla="*/ 345863 h 1691232"/>
                <a:gd name="connsiteX3" fmla="*/ 1419699 w 1880151"/>
                <a:gd name="connsiteY3" fmla="*/ 317288 h 1691232"/>
                <a:gd name="connsiteX4" fmla="*/ 1367311 w 1880151"/>
                <a:gd name="connsiteY4" fmla="*/ 160126 h 1691232"/>
                <a:gd name="connsiteX5" fmla="*/ 1338736 w 1880151"/>
                <a:gd name="connsiteY5" fmla="*/ 12488 h 1691232"/>
                <a:gd name="connsiteX6" fmla="*/ 1267299 w 1880151"/>
                <a:gd name="connsiteY6" fmla="*/ 12488 h 1691232"/>
                <a:gd name="connsiteX7" fmla="*/ 1214911 w 1880151"/>
                <a:gd name="connsiteY7" fmla="*/ 50588 h 1691232"/>
                <a:gd name="connsiteX8" fmla="*/ 1214911 w 1880151"/>
                <a:gd name="connsiteY8" fmla="*/ 155363 h 1691232"/>
                <a:gd name="connsiteX9" fmla="*/ 1186336 w 1880151"/>
                <a:gd name="connsiteY9" fmla="*/ 183938 h 1691232"/>
                <a:gd name="connsiteX10" fmla="*/ 1176811 w 1880151"/>
                <a:gd name="connsiteY10" fmla="*/ 255376 h 1691232"/>
                <a:gd name="connsiteX11" fmla="*/ 1114899 w 1880151"/>
                <a:gd name="connsiteY11" fmla="*/ 298238 h 1691232"/>
                <a:gd name="connsiteX12" fmla="*/ 1005361 w 1880151"/>
                <a:gd name="connsiteY12" fmla="*/ 312526 h 1691232"/>
                <a:gd name="connsiteX13" fmla="*/ 962499 w 1880151"/>
                <a:gd name="connsiteY13" fmla="*/ 355388 h 1691232"/>
                <a:gd name="connsiteX14" fmla="*/ 838674 w 1880151"/>
                <a:gd name="connsiteY14" fmla="*/ 355388 h 1691232"/>
                <a:gd name="connsiteX15" fmla="*/ 781524 w 1880151"/>
                <a:gd name="connsiteY15" fmla="*/ 426826 h 1691232"/>
                <a:gd name="connsiteX16" fmla="*/ 781524 w 1880151"/>
                <a:gd name="connsiteY16" fmla="*/ 460163 h 1691232"/>
                <a:gd name="connsiteX17" fmla="*/ 743424 w 1880151"/>
                <a:gd name="connsiteY17" fmla="*/ 483976 h 1691232"/>
                <a:gd name="connsiteX18" fmla="*/ 671986 w 1880151"/>
                <a:gd name="connsiteY18" fmla="*/ 417301 h 1691232"/>
                <a:gd name="connsiteX19" fmla="*/ 519586 w 1880151"/>
                <a:gd name="connsiteY19" fmla="*/ 412538 h 1691232"/>
                <a:gd name="connsiteX20" fmla="*/ 457674 w 1880151"/>
                <a:gd name="connsiteY20" fmla="*/ 431588 h 1691232"/>
                <a:gd name="connsiteX21" fmla="*/ 419574 w 1880151"/>
                <a:gd name="connsiteY21" fmla="*/ 417301 h 1691232"/>
                <a:gd name="connsiteX22" fmla="*/ 400524 w 1880151"/>
                <a:gd name="connsiteY22" fmla="*/ 355388 h 1691232"/>
                <a:gd name="connsiteX23" fmla="*/ 333849 w 1880151"/>
                <a:gd name="connsiteY23" fmla="*/ 303001 h 1691232"/>
                <a:gd name="connsiteX24" fmla="*/ 286224 w 1880151"/>
                <a:gd name="connsiteY24" fmla="*/ 236326 h 1691232"/>
                <a:gd name="connsiteX25" fmla="*/ 143349 w 1880151"/>
                <a:gd name="connsiteY25" fmla="*/ 255376 h 1691232"/>
                <a:gd name="connsiteX26" fmla="*/ 124299 w 1880151"/>
                <a:gd name="connsiteY26" fmla="*/ 331576 h 1691232"/>
                <a:gd name="connsiteX27" fmla="*/ 110011 w 1880151"/>
                <a:gd name="connsiteY27" fmla="*/ 364913 h 1691232"/>
                <a:gd name="connsiteX28" fmla="*/ 133824 w 1880151"/>
                <a:gd name="connsiteY28" fmla="*/ 412538 h 1691232"/>
                <a:gd name="connsiteX29" fmla="*/ 81436 w 1880151"/>
                <a:gd name="connsiteY29" fmla="*/ 450638 h 1691232"/>
                <a:gd name="connsiteX30" fmla="*/ 33811 w 1880151"/>
                <a:gd name="connsiteY30" fmla="*/ 445876 h 1691232"/>
                <a:gd name="connsiteX31" fmla="*/ 33811 w 1880151"/>
                <a:gd name="connsiteY31" fmla="*/ 517313 h 1691232"/>
                <a:gd name="connsiteX32" fmla="*/ 474 w 1880151"/>
                <a:gd name="connsiteY32" fmla="*/ 622088 h 1691232"/>
                <a:gd name="connsiteX33" fmla="*/ 62386 w 1880151"/>
                <a:gd name="connsiteY33" fmla="*/ 698288 h 1691232"/>
                <a:gd name="connsiteX34" fmla="*/ 111977 w 1880151"/>
                <a:gd name="connsiteY34" fmla="*/ 678550 h 1691232"/>
                <a:gd name="connsiteX35" fmla="*/ 112334 w 1880151"/>
                <a:gd name="connsiteY35" fmla="*/ 748809 h 1691232"/>
                <a:gd name="connsiteX36" fmla="*/ 167161 w 1880151"/>
                <a:gd name="connsiteY36" fmla="*/ 779251 h 1691232"/>
                <a:gd name="connsiteX37" fmla="*/ 236159 w 1880151"/>
                <a:gd name="connsiteY37" fmla="*/ 789463 h 1691232"/>
                <a:gd name="connsiteX38" fmla="*/ 271462 w 1880151"/>
                <a:gd name="connsiteY38" fmla="*/ 845434 h 1691232"/>
                <a:gd name="connsiteX39" fmla="*/ 270869 w 1880151"/>
                <a:gd name="connsiteY39" fmla="*/ 890506 h 1691232"/>
                <a:gd name="connsiteX40" fmla="*/ 295393 w 1880151"/>
                <a:gd name="connsiteY40" fmla="*/ 929981 h 1691232"/>
                <a:gd name="connsiteX41" fmla="*/ 341051 w 1880151"/>
                <a:gd name="connsiteY41" fmla="*/ 968573 h 1691232"/>
                <a:gd name="connsiteX42" fmla="*/ 426184 w 1880151"/>
                <a:gd name="connsiteY42" fmla="*/ 1022825 h 1691232"/>
                <a:gd name="connsiteX43" fmla="*/ 461961 w 1880151"/>
                <a:gd name="connsiteY43" fmla="*/ 1093918 h 1691232"/>
                <a:gd name="connsiteX44" fmla="*/ 441064 w 1880151"/>
                <a:gd name="connsiteY44" fmla="*/ 1163491 h 1691232"/>
                <a:gd name="connsiteX45" fmla="*/ 519111 w 1880151"/>
                <a:gd name="connsiteY45" fmla="*/ 1219954 h 1691232"/>
                <a:gd name="connsiteX46" fmla="*/ 591143 w 1880151"/>
                <a:gd name="connsiteY46" fmla="*/ 1252948 h 1691232"/>
                <a:gd name="connsiteX47" fmla="*/ 571974 w 1880151"/>
                <a:gd name="connsiteY47" fmla="*/ 1312651 h 1691232"/>
                <a:gd name="connsiteX48" fmla="*/ 662461 w 1880151"/>
                <a:gd name="connsiteY48" fmla="*/ 1465051 h 1691232"/>
                <a:gd name="connsiteX49" fmla="*/ 755271 w 1880151"/>
                <a:gd name="connsiteY49" fmla="*/ 1538205 h 1691232"/>
                <a:gd name="connsiteX50" fmla="*/ 805336 w 1880151"/>
                <a:gd name="connsiteY50" fmla="*/ 1488863 h 1691232"/>
                <a:gd name="connsiteX51" fmla="*/ 869926 w 1880151"/>
                <a:gd name="connsiteY51" fmla="*/ 1516260 h 1691232"/>
                <a:gd name="connsiteX52" fmla="*/ 924399 w 1880151"/>
                <a:gd name="connsiteY52" fmla="*/ 1484101 h 1691232"/>
                <a:gd name="connsiteX53" fmla="*/ 941246 w 1880151"/>
                <a:gd name="connsiteY53" fmla="*/ 1441925 h 1691232"/>
                <a:gd name="connsiteX54" fmla="*/ 1005123 w 1880151"/>
                <a:gd name="connsiteY54" fmla="*/ 1528337 h 1691232"/>
                <a:gd name="connsiteX55" fmla="*/ 1050190 w 1880151"/>
                <a:gd name="connsiteY55" fmla="*/ 1599431 h 1691232"/>
                <a:gd name="connsiteX56" fmla="*/ 1120136 w 1880151"/>
                <a:gd name="connsiteY56" fmla="*/ 1690950 h 1691232"/>
                <a:gd name="connsiteX57" fmla="*/ 1151034 w 1880151"/>
                <a:gd name="connsiteY57" fmla="*/ 1627859 h 1691232"/>
                <a:gd name="connsiteX58" fmla="*/ 1181693 w 1880151"/>
                <a:gd name="connsiteY58" fmla="*/ 1621379 h 1691232"/>
                <a:gd name="connsiteX59" fmla="*/ 1224792 w 1880151"/>
                <a:gd name="connsiteY59" fmla="*/ 1650642 h 1691232"/>
                <a:gd name="connsiteX60" fmla="*/ 1258367 w 1880151"/>
                <a:gd name="connsiteY60" fmla="*/ 1609988 h 1691232"/>
                <a:gd name="connsiteX61" fmla="*/ 1277188 w 1880151"/>
                <a:gd name="connsiteY61" fmla="*/ 1614605 h 1691232"/>
                <a:gd name="connsiteX62" fmla="*/ 1311230 w 1880151"/>
                <a:gd name="connsiteY62" fmla="*/ 1681082 h 1691232"/>
                <a:gd name="connsiteX63" fmla="*/ 1367786 w 1880151"/>
                <a:gd name="connsiteY63" fmla="*/ 1657613 h 1691232"/>
                <a:gd name="connsiteX64" fmla="*/ 1419818 w 1880151"/>
                <a:gd name="connsiteY64" fmla="*/ 1601492 h 1691232"/>
                <a:gd name="connsiteX65" fmla="*/ 1470595 w 1880151"/>
                <a:gd name="connsiteY65" fmla="*/ 1584949 h 1691232"/>
                <a:gd name="connsiteX66" fmla="*/ 1488274 w 1880151"/>
                <a:gd name="connsiteY66" fmla="*/ 1640771 h 1691232"/>
                <a:gd name="connsiteX67" fmla="*/ 1558169 w 1880151"/>
                <a:gd name="connsiteY67" fmla="*/ 1615093 h 1691232"/>
                <a:gd name="connsiteX68" fmla="*/ 1588947 w 1880151"/>
                <a:gd name="connsiteY68" fmla="*/ 1528337 h 1691232"/>
                <a:gd name="connsiteX69" fmla="*/ 1670383 w 1880151"/>
                <a:gd name="connsiteY69" fmla="*/ 1438195 h 1691232"/>
                <a:gd name="connsiteX70" fmla="*/ 1714974 w 1880151"/>
                <a:gd name="connsiteY70" fmla="*/ 1407065 h 1691232"/>
                <a:gd name="connsiteX71" fmla="*/ 1743343 w 1880151"/>
                <a:gd name="connsiteY71" fmla="*/ 1410360 h 1691232"/>
                <a:gd name="connsiteX72" fmla="*/ 1820935 w 1880151"/>
                <a:gd name="connsiteY72" fmla="*/ 1399752 h 1691232"/>
                <a:gd name="connsiteX73" fmla="*/ 1816054 w 1880151"/>
                <a:gd name="connsiteY73" fmla="*/ 1453316 h 1691232"/>
                <a:gd name="connsiteX74" fmla="*/ 1874221 w 1880151"/>
                <a:gd name="connsiteY74" fmla="*/ 1476637 h 1691232"/>
                <a:gd name="connsiteX75" fmla="*/ 1875830 w 1880151"/>
                <a:gd name="connsiteY75" fmla="*/ 1451451 h 1691232"/>
                <a:gd name="connsiteX76" fmla="*/ 1853086 w 1880151"/>
                <a:gd name="connsiteY76" fmla="*/ 1398376 h 1691232"/>
                <a:gd name="connsiteX77" fmla="*/ 1853086 w 1880151"/>
                <a:gd name="connsiteY77" fmla="*/ 1303126 h 1691232"/>
                <a:gd name="connsiteX78" fmla="*/ 1853086 w 1880151"/>
                <a:gd name="connsiteY78" fmla="*/ 1245976 h 1691232"/>
                <a:gd name="connsiteX79" fmla="*/ 1810224 w 1880151"/>
                <a:gd name="connsiteY79" fmla="*/ 1236451 h 1691232"/>
                <a:gd name="connsiteX80" fmla="*/ 1734024 w 1880151"/>
                <a:gd name="connsiteY80" fmla="*/ 1155488 h 1691232"/>
                <a:gd name="connsiteX81" fmla="*/ 1695924 w 1880151"/>
                <a:gd name="connsiteY81" fmla="*/ 974513 h 1691232"/>
                <a:gd name="connsiteX82" fmla="*/ 1643536 w 1880151"/>
                <a:gd name="connsiteY82" fmla="*/ 941176 h 1691232"/>
                <a:gd name="connsiteX83" fmla="*/ 1605436 w 1880151"/>
                <a:gd name="connsiteY83" fmla="*/ 884026 h 1691232"/>
                <a:gd name="connsiteX84" fmla="*/ 1557811 w 1880151"/>
                <a:gd name="connsiteY84" fmla="*/ 836401 h 1691232"/>
                <a:gd name="connsiteX85" fmla="*/ 1505424 w 1880151"/>
                <a:gd name="connsiteY85" fmla="*/ 817351 h 1691232"/>
                <a:gd name="connsiteX86" fmla="*/ 1453036 w 1880151"/>
                <a:gd name="connsiteY86" fmla="*/ 812588 h 1691232"/>
                <a:gd name="connsiteX87" fmla="*/ 1510186 w 1880151"/>
                <a:gd name="connsiteY87" fmla="*/ 779251 h 1691232"/>
                <a:gd name="connsiteX88" fmla="*/ 1476849 w 1880151"/>
                <a:gd name="connsiteY88" fmla="*/ 745913 h 1691232"/>
                <a:gd name="connsiteX89" fmla="*/ 1481611 w 1880151"/>
                <a:gd name="connsiteY89" fmla="*/ 722101 h 1691232"/>
                <a:gd name="connsiteX90" fmla="*/ 1572099 w 1880151"/>
                <a:gd name="connsiteY90" fmla="*/ 760201 h 1691232"/>
                <a:gd name="connsiteX91" fmla="*/ 1624486 w 1880151"/>
                <a:gd name="connsiteY91" fmla="*/ 693526 h 1691232"/>
                <a:gd name="connsiteX92" fmla="*/ 1614961 w 1880151"/>
                <a:gd name="connsiteY92" fmla="*/ 550651 h 1691232"/>
                <a:gd name="connsiteX93" fmla="*/ 1610199 w 1880151"/>
                <a:gd name="connsiteY93" fmla="*/ 412538 h 1691232"/>
                <a:gd name="connsiteX0" fmla="*/ 1610199 w 1874950"/>
                <a:gd name="connsiteY0" fmla="*/ 412538 h 1691232"/>
                <a:gd name="connsiteX1" fmla="*/ 1567336 w 1874950"/>
                <a:gd name="connsiteY1" fmla="*/ 369676 h 1691232"/>
                <a:gd name="connsiteX2" fmla="*/ 1467324 w 1874950"/>
                <a:gd name="connsiteY2" fmla="*/ 345863 h 1691232"/>
                <a:gd name="connsiteX3" fmla="*/ 1419699 w 1874950"/>
                <a:gd name="connsiteY3" fmla="*/ 317288 h 1691232"/>
                <a:gd name="connsiteX4" fmla="*/ 1367311 w 1874950"/>
                <a:gd name="connsiteY4" fmla="*/ 160126 h 1691232"/>
                <a:gd name="connsiteX5" fmla="*/ 1338736 w 1874950"/>
                <a:gd name="connsiteY5" fmla="*/ 12488 h 1691232"/>
                <a:gd name="connsiteX6" fmla="*/ 1267299 w 1874950"/>
                <a:gd name="connsiteY6" fmla="*/ 12488 h 1691232"/>
                <a:gd name="connsiteX7" fmla="*/ 1214911 w 1874950"/>
                <a:gd name="connsiteY7" fmla="*/ 50588 h 1691232"/>
                <a:gd name="connsiteX8" fmla="*/ 1214911 w 1874950"/>
                <a:gd name="connsiteY8" fmla="*/ 155363 h 1691232"/>
                <a:gd name="connsiteX9" fmla="*/ 1186336 w 1874950"/>
                <a:gd name="connsiteY9" fmla="*/ 183938 h 1691232"/>
                <a:gd name="connsiteX10" fmla="*/ 1176811 w 1874950"/>
                <a:gd name="connsiteY10" fmla="*/ 255376 h 1691232"/>
                <a:gd name="connsiteX11" fmla="*/ 1114899 w 1874950"/>
                <a:gd name="connsiteY11" fmla="*/ 298238 h 1691232"/>
                <a:gd name="connsiteX12" fmla="*/ 1005361 w 1874950"/>
                <a:gd name="connsiteY12" fmla="*/ 312526 h 1691232"/>
                <a:gd name="connsiteX13" fmla="*/ 962499 w 1874950"/>
                <a:gd name="connsiteY13" fmla="*/ 355388 h 1691232"/>
                <a:gd name="connsiteX14" fmla="*/ 838674 w 1874950"/>
                <a:gd name="connsiteY14" fmla="*/ 355388 h 1691232"/>
                <a:gd name="connsiteX15" fmla="*/ 781524 w 1874950"/>
                <a:gd name="connsiteY15" fmla="*/ 426826 h 1691232"/>
                <a:gd name="connsiteX16" fmla="*/ 781524 w 1874950"/>
                <a:gd name="connsiteY16" fmla="*/ 460163 h 1691232"/>
                <a:gd name="connsiteX17" fmla="*/ 743424 w 1874950"/>
                <a:gd name="connsiteY17" fmla="*/ 483976 h 1691232"/>
                <a:gd name="connsiteX18" fmla="*/ 671986 w 1874950"/>
                <a:gd name="connsiteY18" fmla="*/ 417301 h 1691232"/>
                <a:gd name="connsiteX19" fmla="*/ 519586 w 1874950"/>
                <a:gd name="connsiteY19" fmla="*/ 412538 h 1691232"/>
                <a:gd name="connsiteX20" fmla="*/ 457674 w 1874950"/>
                <a:gd name="connsiteY20" fmla="*/ 431588 h 1691232"/>
                <a:gd name="connsiteX21" fmla="*/ 419574 w 1874950"/>
                <a:gd name="connsiteY21" fmla="*/ 417301 h 1691232"/>
                <a:gd name="connsiteX22" fmla="*/ 400524 w 1874950"/>
                <a:gd name="connsiteY22" fmla="*/ 355388 h 1691232"/>
                <a:gd name="connsiteX23" fmla="*/ 333849 w 1874950"/>
                <a:gd name="connsiteY23" fmla="*/ 303001 h 1691232"/>
                <a:gd name="connsiteX24" fmla="*/ 286224 w 1874950"/>
                <a:gd name="connsiteY24" fmla="*/ 236326 h 1691232"/>
                <a:gd name="connsiteX25" fmla="*/ 143349 w 1874950"/>
                <a:gd name="connsiteY25" fmla="*/ 255376 h 1691232"/>
                <a:gd name="connsiteX26" fmla="*/ 124299 w 1874950"/>
                <a:gd name="connsiteY26" fmla="*/ 331576 h 1691232"/>
                <a:gd name="connsiteX27" fmla="*/ 110011 w 1874950"/>
                <a:gd name="connsiteY27" fmla="*/ 364913 h 1691232"/>
                <a:gd name="connsiteX28" fmla="*/ 133824 w 1874950"/>
                <a:gd name="connsiteY28" fmla="*/ 412538 h 1691232"/>
                <a:gd name="connsiteX29" fmla="*/ 81436 w 1874950"/>
                <a:gd name="connsiteY29" fmla="*/ 450638 h 1691232"/>
                <a:gd name="connsiteX30" fmla="*/ 33811 w 1874950"/>
                <a:gd name="connsiteY30" fmla="*/ 445876 h 1691232"/>
                <a:gd name="connsiteX31" fmla="*/ 33811 w 1874950"/>
                <a:gd name="connsiteY31" fmla="*/ 517313 h 1691232"/>
                <a:gd name="connsiteX32" fmla="*/ 474 w 1874950"/>
                <a:gd name="connsiteY32" fmla="*/ 622088 h 1691232"/>
                <a:gd name="connsiteX33" fmla="*/ 62386 w 1874950"/>
                <a:gd name="connsiteY33" fmla="*/ 698288 h 1691232"/>
                <a:gd name="connsiteX34" fmla="*/ 111977 w 1874950"/>
                <a:gd name="connsiteY34" fmla="*/ 678550 h 1691232"/>
                <a:gd name="connsiteX35" fmla="*/ 112334 w 1874950"/>
                <a:gd name="connsiteY35" fmla="*/ 748809 h 1691232"/>
                <a:gd name="connsiteX36" fmla="*/ 167161 w 1874950"/>
                <a:gd name="connsiteY36" fmla="*/ 779251 h 1691232"/>
                <a:gd name="connsiteX37" fmla="*/ 236159 w 1874950"/>
                <a:gd name="connsiteY37" fmla="*/ 789463 h 1691232"/>
                <a:gd name="connsiteX38" fmla="*/ 271462 w 1874950"/>
                <a:gd name="connsiteY38" fmla="*/ 845434 h 1691232"/>
                <a:gd name="connsiteX39" fmla="*/ 270869 w 1874950"/>
                <a:gd name="connsiteY39" fmla="*/ 890506 h 1691232"/>
                <a:gd name="connsiteX40" fmla="*/ 295393 w 1874950"/>
                <a:gd name="connsiteY40" fmla="*/ 929981 h 1691232"/>
                <a:gd name="connsiteX41" fmla="*/ 341051 w 1874950"/>
                <a:gd name="connsiteY41" fmla="*/ 968573 h 1691232"/>
                <a:gd name="connsiteX42" fmla="*/ 426184 w 1874950"/>
                <a:gd name="connsiteY42" fmla="*/ 1022825 h 1691232"/>
                <a:gd name="connsiteX43" fmla="*/ 461961 w 1874950"/>
                <a:gd name="connsiteY43" fmla="*/ 1093918 h 1691232"/>
                <a:gd name="connsiteX44" fmla="*/ 441064 w 1874950"/>
                <a:gd name="connsiteY44" fmla="*/ 1163491 h 1691232"/>
                <a:gd name="connsiteX45" fmla="*/ 519111 w 1874950"/>
                <a:gd name="connsiteY45" fmla="*/ 1219954 h 1691232"/>
                <a:gd name="connsiteX46" fmla="*/ 591143 w 1874950"/>
                <a:gd name="connsiteY46" fmla="*/ 1252948 h 1691232"/>
                <a:gd name="connsiteX47" fmla="*/ 571974 w 1874950"/>
                <a:gd name="connsiteY47" fmla="*/ 1312651 h 1691232"/>
                <a:gd name="connsiteX48" fmla="*/ 662461 w 1874950"/>
                <a:gd name="connsiteY48" fmla="*/ 1465051 h 1691232"/>
                <a:gd name="connsiteX49" fmla="*/ 755271 w 1874950"/>
                <a:gd name="connsiteY49" fmla="*/ 1538205 h 1691232"/>
                <a:gd name="connsiteX50" fmla="*/ 805336 w 1874950"/>
                <a:gd name="connsiteY50" fmla="*/ 1488863 h 1691232"/>
                <a:gd name="connsiteX51" fmla="*/ 869926 w 1874950"/>
                <a:gd name="connsiteY51" fmla="*/ 1516260 h 1691232"/>
                <a:gd name="connsiteX52" fmla="*/ 924399 w 1874950"/>
                <a:gd name="connsiteY52" fmla="*/ 1484101 h 1691232"/>
                <a:gd name="connsiteX53" fmla="*/ 941246 w 1874950"/>
                <a:gd name="connsiteY53" fmla="*/ 1441925 h 1691232"/>
                <a:gd name="connsiteX54" fmla="*/ 1005123 w 1874950"/>
                <a:gd name="connsiteY54" fmla="*/ 1528337 h 1691232"/>
                <a:gd name="connsiteX55" fmla="*/ 1050190 w 1874950"/>
                <a:gd name="connsiteY55" fmla="*/ 1599431 h 1691232"/>
                <a:gd name="connsiteX56" fmla="*/ 1120136 w 1874950"/>
                <a:gd name="connsiteY56" fmla="*/ 1690950 h 1691232"/>
                <a:gd name="connsiteX57" fmla="*/ 1151034 w 1874950"/>
                <a:gd name="connsiteY57" fmla="*/ 1627859 h 1691232"/>
                <a:gd name="connsiteX58" fmla="*/ 1181693 w 1874950"/>
                <a:gd name="connsiteY58" fmla="*/ 1621379 h 1691232"/>
                <a:gd name="connsiteX59" fmla="*/ 1224792 w 1874950"/>
                <a:gd name="connsiteY59" fmla="*/ 1650642 h 1691232"/>
                <a:gd name="connsiteX60" fmla="*/ 1258367 w 1874950"/>
                <a:gd name="connsiteY60" fmla="*/ 1609988 h 1691232"/>
                <a:gd name="connsiteX61" fmla="*/ 1277188 w 1874950"/>
                <a:gd name="connsiteY61" fmla="*/ 1614605 h 1691232"/>
                <a:gd name="connsiteX62" fmla="*/ 1311230 w 1874950"/>
                <a:gd name="connsiteY62" fmla="*/ 1681082 h 1691232"/>
                <a:gd name="connsiteX63" fmla="*/ 1367786 w 1874950"/>
                <a:gd name="connsiteY63" fmla="*/ 1657613 h 1691232"/>
                <a:gd name="connsiteX64" fmla="*/ 1419818 w 1874950"/>
                <a:gd name="connsiteY64" fmla="*/ 1601492 h 1691232"/>
                <a:gd name="connsiteX65" fmla="*/ 1470595 w 1874950"/>
                <a:gd name="connsiteY65" fmla="*/ 1584949 h 1691232"/>
                <a:gd name="connsiteX66" fmla="*/ 1488274 w 1874950"/>
                <a:gd name="connsiteY66" fmla="*/ 1640771 h 1691232"/>
                <a:gd name="connsiteX67" fmla="*/ 1558169 w 1874950"/>
                <a:gd name="connsiteY67" fmla="*/ 1615093 h 1691232"/>
                <a:gd name="connsiteX68" fmla="*/ 1588947 w 1874950"/>
                <a:gd name="connsiteY68" fmla="*/ 1528337 h 1691232"/>
                <a:gd name="connsiteX69" fmla="*/ 1670383 w 1874950"/>
                <a:gd name="connsiteY69" fmla="*/ 1438195 h 1691232"/>
                <a:gd name="connsiteX70" fmla="*/ 1714974 w 1874950"/>
                <a:gd name="connsiteY70" fmla="*/ 1407065 h 1691232"/>
                <a:gd name="connsiteX71" fmla="*/ 1743343 w 1874950"/>
                <a:gd name="connsiteY71" fmla="*/ 1410360 h 1691232"/>
                <a:gd name="connsiteX72" fmla="*/ 1820935 w 1874950"/>
                <a:gd name="connsiteY72" fmla="*/ 1399752 h 1691232"/>
                <a:gd name="connsiteX73" fmla="*/ 1816054 w 1874950"/>
                <a:gd name="connsiteY73" fmla="*/ 1453316 h 1691232"/>
                <a:gd name="connsiteX74" fmla="*/ 1874221 w 1874950"/>
                <a:gd name="connsiteY74" fmla="*/ 1476637 h 1691232"/>
                <a:gd name="connsiteX75" fmla="*/ 1848983 w 1874950"/>
                <a:gd name="connsiteY75" fmla="*/ 1443791 h 1691232"/>
                <a:gd name="connsiteX76" fmla="*/ 1853086 w 1874950"/>
                <a:gd name="connsiteY76" fmla="*/ 1398376 h 1691232"/>
                <a:gd name="connsiteX77" fmla="*/ 1853086 w 1874950"/>
                <a:gd name="connsiteY77" fmla="*/ 1303126 h 1691232"/>
                <a:gd name="connsiteX78" fmla="*/ 1853086 w 1874950"/>
                <a:gd name="connsiteY78" fmla="*/ 1245976 h 1691232"/>
                <a:gd name="connsiteX79" fmla="*/ 1810224 w 1874950"/>
                <a:gd name="connsiteY79" fmla="*/ 1236451 h 1691232"/>
                <a:gd name="connsiteX80" fmla="*/ 1734024 w 1874950"/>
                <a:gd name="connsiteY80" fmla="*/ 1155488 h 1691232"/>
                <a:gd name="connsiteX81" fmla="*/ 1695924 w 1874950"/>
                <a:gd name="connsiteY81" fmla="*/ 974513 h 1691232"/>
                <a:gd name="connsiteX82" fmla="*/ 1643536 w 1874950"/>
                <a:gd name="connsiteY82" fmla="*/ 941176 h 1691232"/>
                <a:gd name="connsiteX83" fmla="*/ 1605436 w 1874950"/>
                <a:gd name="connsiteY83" fmla="*/ 884026 h 1691232"/>
                <a:gd name="connsiteX84" fmla="*/ 1557811 w 1874950"/>
                <a:gd name="connsiteY84" fmla="*/ 836401 h 1691232"/>
                <a:gd name="connsiteX85" fmla="*/ 1505424 w 1874950"/>
                <a:gd name="connsiteY85" fmla="*/ 817351 h 1691232"/>
                <a:gd name="connsiteX86" fmla="*/ 1453036 w 1874950"/>
                <a:gd name="connsiteY86" fmla="*/ 812588 h 1691232"/>
                <a:gd name="connsiteX87" fmla="*/ 1510186 w 1874950"/>
                <a:gd name="connsiteY87" fmla="*/ 779251 h 1691232"/>
                <a:gd name="connsiteX88" fmla="*/ 1476849 w 1874950"/>
                <a:gd name="connsiteY88" fmla="*/ 745913 h 1691232"/>
                <a:gd name="connsiteX89" fmla="*/ 1481611 w 1874950"/>
                <a:gd name="connsiteY89" fmla="*/ 722101 h 1691232"/>
                <a:gd name="connsiteX90" fmla="*/ 1572099 w 1874950"/>
                <a:gd name="connsiteY90" fmla="*/ 760201 h 1691232"/>
                <a:gd name="connsiteX91" fmla="*/ 1624486 w 1874950"/>
                <a:gd name="connsiteY91" fmla="*/ 693526 h 1691232"/>
                <a:gd name="connsiteX92" fmla="*/ 1614961 w 1874950"/>
                <a:gd name="connsiteY92" fmla="*/ 550651 h 1691232"/>
                <a:gd name="connsiteX93" fmla="*/ 1610199 w 1874950"/>
                <a:gd name="connsiteY93" fmla="*/ 412538 h 1691232"/>
                <a:gd name="connsiteX0" fmla="*/ 1610199 w 1880150"/>
                <a:gd name="connsiteY0" fmla="*/ 412538 h 1691232"/>
                <a:gd name="connsiteX1" fmla="*/ 1567336 w 1880150"/>
                <a:gd name="connsiteY1" fmla="*/ 369676 h 1691232"/>
                <a:gd name="connsiteX2" fmla="*/ 1467324 w 1880150"/>
                <a:gd name="connsiteY2" fmla="*/ 345863 h 1691232"/>
                <a:gd name="connsiteX3" fmla="*/ 1419699 w 1880150"/>
                <a:gd name="connsiteY3" fmla="*/ 317288 h 1691232"/>
                <a:gd name="connsiteX4" fmla="*/ 1367311 w 1880150"/>
                <a:gd name="connsiteY4" fmla="*/ 160126 h 1691232"/>
                <a:gd name="connsiteX5" fmla="*/ 1338736 w 1880150"/>
                <a:gd name="connsiteY5" fmla="*/ 12488 h 1691232"/>
                <a:gd name="connsiteX6" fmla="*/ 1267299 w 1880150"/>
                <a:gd name="connsiteY6" fmla="*/ 12488 h 1691232"/>
                <a:gd name="connsiteX7" fmla="*/ 1214911 w 1880150"/>
                <a:gd name="connsiteY7" fmla="*/ 50588 h 1691232"/>
                <a:gd name="connsiteX8" fmla="*/ 1214911 w 1880150"/>
                <a:gd name="connsiteY8" fmla="*/ 155363 h 1691232"/>
                <a:gd name="connsiteX9" fmla="*/ 1186336 w 1880150"/>
                <a:gd name="connsiteY9" fmla="*/ 183938 h 1691232"/>
                <a:gd name="connsiteX10" fmla="*/ 1176811 w 1880150"/>
                <a:gd name="connsiteY10" fmla="*/ 255376 h 1691232"/>
                <a:gd name="connsiteX11" fmla="*/ 1114899 w 1880150"/>
                <a:gd name="connsiteY11" fmla="*/ 298238 h 1691232"/>
                <a:gd name="connsiteX12" fmla="*/ 1005361 w 1880150"/>
                <a:gd name="connsiteY12" fmla="*/ 312526 h 1691232"/>
                <a:gd name="connsiteX13" fmla="*/ 962499 w 1880150"/>
                <a:gd name="connsiteY13" fmla="*/ 355388 h 1691232"/>
                <a:gd name="connsiteX14" fmla="*/ 838674 w 1880150"/>
                <a:gd name="connsiteY14" fmla="*/ 355388 h 1691232"/>
                <a:gd name="connsiteX15" fmla="*/ 781524 w 1880150"/>
                <a:gd name="connsiteY15" fmla="*/ 426826 h 1691232"/>
                <a:gd name="connsiteX16" fmla="*/ 781524 w 1880150"/>
                <a:gd name="connsiteY16" fmla="*/ 460163 h 1691232"/>
                <a:gd name="connsiteX17" fmla="*/ 743424 w 1880150"/>
                <a:gd name="connsiteY17" fmla="*/ 483976 h 1691232"/>
                <a:gd name="connsiteX18" fmla="*/ 671986 w 1880150"/>
                <a:gd name="connsiteY18" fmla="*/ 417301 h 1691232"/>
                <a:gd name="connsiteX19" fmla="*/ 519586 w 1880150"/>
                <a:gd name="connsiteY19" fmla="*/ 412538 h 1691232"/>
                <a:gd name="connsiteX20" fmla="*/ 457674 w 1880150"/>
                <a:gd name="connsiteY20" fmla="*/ 431588 h 1691232"/>
                <a:gd name="connsiteX21" fmla="*/ 419574 w 1880150"/>
                <a:gd name="connsiteY21" fmla="*/ 417301 h 1691232"/>
                <a:gd name="connsiteX22" fmla="*/ 400524 w 1880150"/>
                <a:gd name="connsiteY22" fmla="*/ 355388 h 1691232"/>
                <a:gd name="connsiteX23" fmla="*/ 333849 w 1880150"/>
                <a:gd name="connsiteY23" fmla="*/ 303001 h 1691232"/>
                <a:gd name="connsiteX24" fmla="*/ 286224 w 1880150"/>
                <a:gd name="connsiteY24" fmla="*/ 236326 h 1691232"/>
                <a:gd name="connsiteX25" fmla="*/ 143349 w 1880150"/>
                <a:gd name="connsiteY25" fmla="*/ 255376 h 1691232"/>
                <a:gd name="connsiteX26" fmla="*/ 124299 w 1880150"/>
                <a:gd name="connsiteY26" fmla="*/ 331576 h 1691232"/>
                <a:gd name="connsiteX27" fmla="*/ 110011 w 1880150"/>
                <a:gd name="connsiteY27" fmla="*/ 364913 h 1691232"/>
                <a:gd name="connsiteX28" fmla="*/ 133824 w 1880150"/>
                <a:gd name="connsiteY28" fmla="*/ 412538 h 1691232"/>
                <a:gd name="connsiteX29" fmla="*/ 81436 w 1880150"/>
                <a:gd name="connsiteY29" fmla="*/ 450638 h 1691232"/>
                <a:gd name="connsiteX30" fmla="*/ 33811 w 1880150"/>
                <a:gd name="connsiteY30" fmla="*/ 445876 h 1691232"/>
                <a:gd name="connsiteX31" fmla="*/ 33811 w 1880150"/>
                <a:gd name="connsiteY31" fmla="*/ 517313 h 1691232"/>
                <a:gd name="connsiteX32" fmla="*/ 474 w 1880150"/>
                <a:gd name="connsiteY32" fmla="*/ 622088 h 1691232"/>
                <a:gd name="connsiteX33" fmla="*/ 62386 w 1880150"/>
                <a:gd name="connsiteY33" fmla="*/ 698288 h 1691232"/>
                <a:gd name="connsiteX34" fmla="*/ 111977 w 1880150"/>
                <a:gd name="connsiteY34" fmla="*/ 678550 h 1691232"/>
                <a:gd name="connsiteX35" fmla="*/ 112334 w 1880150"/>
                <a:gd name="connsiteY35" fmla="*/ 748809 h 1691232"/>
                <a:gd name="connsiteX36" fmla="*/ 167161 w 1880150"/>
                <a:gd name="connsiteY36" fmla="*/ 779251 h 1691232"/>
                <a:gd name="connsiteX37" fmla="*/ 236159 w 1880150"/>
                <a:gd name="connsiteY37" fmla="*/ 789463 h 1691232"/>
                <a:gd name="connsiteX38" fmla="*/ 271462 w 1880150"/>
                <a:gd name="connsiteY38" fmla="*/ 845434 h 1691232"/>
                <a:gd name="connsiteX39" fmla="*/ 270869 w 1880150"/>
                <a:gd name="connsiteY39" fmla="*/ 890506 h 1691232"/>
                <a:gd name="connsiteX40" fmla="*/ 295393 w 1880150"/>
                <a:gd name="connsiteY40" fmla="*/ 929981 h 1691232"/>
                <a:gd name="connsiteX41" fmla="*/ 341051 w 1880150"/>
                <a:gd name="connsiteY41" fmla="*/ 968573 h 1691232"/>
                <a:gd name="connsiteX42" fmla="*/ 426184 w 1880150"/>
                <a:gd name="connsiteY42" fmla="*/ 1022825 h 1691232"/>
                <a:gd name="connsiteX43" fmla="*/ 461961 w 1880150"/>
                <a:gd name="connsiteY43" fmla="*/ 1093918 h 1691232"/>
                <a:gd name="connsiteX44" fmla="*/ 441064 w 1880150"/>
                <a:gd name="connsiteY44" fmla="*/ 1163491 h 1691232"/>
                <a:gd name="connsiteX45" fmla="*/ 519111 w 1880150"/>
                <a:gd name="connsiteY45" fmla="*/ 1219954 h 1691232"/>
                <a:gd name="connsiteX46" fmla="*/ 591143 w 1880150"/>
                <a:gd name="connsiteY46" fmla="*/ 1252948 h 1691232"/>
                <a:gd name="connsiteX47" fmla="*/ 571974 w 1880150"/>
                <a:gd name="connsiteY47" fmla="*/ 1312651 h 1691232"/>
                <a:gd name="connsiteX48" fmla="*/ 662461 w 1880150"/>
                <a:gd name="connsiteY48" fmla="*/ 1465051 h 1691232"/>
                <a:gd name="connsiteX49" fmla="*/ 755271 w 1880150"/>
                <a:gd name="connsiteY49" fmla="*/ 1538205 h 1691232"/>
                <a:gd name="connsiteX50" fmla="*/ 805336 w 1880150"/>
                <a:gd name="connsiteY50" fmla="*/ 1488863 h 1691232"/>
                <a:gd name="connsiteX51" fmla="*/ 869926 w 1880150"/>
                <a:gd name="connsiteY51" fmla="*/ 1516260 h 1691232"/>
                <a:gd name="connsiteX52" fmla="*/ 924399 w 1880150"/>
                <a:gd name="connsiteY52" fmla="*/ 1484101 h 1691232"/>
                <a:gd name="connsiteX53" fmla="*/ 941246 w 1880150"/>
                <a:gd name="connsiteY53" fmla="*/ 1441925 h 1691232"/>
                <a:gd name="connsiteX54" fmla="*/ 1005123 w 1880150"/>
                <a:gd name="connsiteY54" fmla="*/ 1528337 h 1691232"/>
                <a:gd name="connsiteX55" fmla="*/ 1050190 w 1880150"/>
                <a:gd name="connsiteY55" fmla="*/ 1599431 h 1691232"/>
                <a:gd name="connsiteX56" fmla="*/ 1120136 w 1880150"/>
                <a:gd name="connsiteY56" fmla="*/ 1690950 h 1691232"/>
                <a:gd name="connsiteX57" fmla="*/ 1151034 w 1880150"/>
                <a:gd name="connsiteY57" fmla="*/ 1627859 h 1691232"/>
                <a:gd name="connsiteX58" fmla="*/ 1181693 w 1880150"/>
                <a:gd name="connsiteY58" fmla="*/ 1621379 h 1691232"/>
                <a:gd name="connsiteX59" fmla="*/ 1224792 w 1880150"/>
                <a:gd name="connsiteY59" fmla="*/ 1650642 h 1691232"/>
                <a:gd name="connsiteX60" fmla="*/ 1258367 w 1880150"/>
                <a:gd name="connsiteY60" fmla="*/ 1609988 h 1691232"/>
                <a:gd name="connsiteX61" fmla="*/ 1277188 w 1880150"/>
                <a:gd name="connsiteY61" fmla="*/ 1614605 h 1691232"/>
                <a:gd name="connsiteX62" fmla="*/ 1311230 w 1880150"/>
                <a:gd name="connsiteY62" fmla="*/ 1681082 h 1691232"/>
                <a:gd name="connsiteX63" fmla="*/ 1367786 w 1880150"/>
                <a:gd name="connsiteY63" fmla="*/ 1657613 h 1691232"/>
                <a:gd name="connsiteX64" fmla="*/ 1419818 w 1880150"/>
                <a:gd name="connsiteY64" fmla="*/ 1601492 h 1691232"/>
                <a:gd name="connsiteX65" fmla="*/ 1470595 w 1880150"/>
                <a:gd name="connsiteY65" fmla="*/ 1584949 h 1691232"/>
                <a:gd name="connsiteX66" fmla="*/ 1488274 w 1880150"/>
                <a:gd name="connsiteY66" fmla="*/ 1640771 h 1691232"/>
                <a:gd name="connsiteX67" fmla="*/ 1558169 w 1880150"/>
                <a:gd name="connsiteY67" fmla="*/ 1615093 h 1691232"/>
                <a:gd name="connsiteX68" fmla="*/ 1588947 w 1880150"/>
                <a:gd name="connsiteY68" fmla="*/ 1528337 h 1691232"/>
                <a:gd name="connsiteX69" fmla="*/ 1670383 w 1880150"/>
                <a:gd name="connsiteY69" fmla="*/ 1438195 h 1691232"/>
                <a:gd name="connsiteX70" fmla="*/ 1714974 w 1880150"/>
                <a:gd name="connsiteY70" fmla="*/ 1407065 h 1691232"/>
                <a:gd name="connsiteX71" fmla="*/ 1743343 w 1880150"/>
                <a:gd name="connsiteY71" fmla="*/ 1410360 h 1691232"/>
                <a:gd name="connsiteX72" fmla="*/ 1820935 w 1880150"/>
                <a:gd name="connsiteY72" fmla="*/ 1399752 h 1691232"/>
                <a:gd name="connsiteX73" fmla="*/ 1816054 w 1880150"/>
                <a:gd name="connsiteY73" fmla="*/ 1453316 h 1691232"/>
                <a:gd name="connsiteX74" fmla="*/ 1874221 w 1880150"/>
                <a:gd name="connsiteY74" fmla="*/ 1476637 h 1691232"/>
                <a:gd name="connsiteX75" fmla="*/ 1875829 w 1880150"/>
                <a:gd name="connsiteY75" fmla="*/ 1454003 h 1691232"/>
                <a:gd name="connsiteX76" fmla="*/ 1853086 w 1880150"/>
                <a:gd name="connsiteY76" fmla="*/ 1398376 h 1691232"/>
                <a:gd name="connsiteX77" fmla="*/ 1853086 w 1880150"/>
                <a:gd name="connsiteY77" fmla="*/ 1303126 h 1691232"/>
                <a:gd name="connsiteX78" fmla="*/ 1853086 w 1880150"/>
                <a:gd name="connsiteY78" fmla="*/ 1245976 h 1691232"/>
                <a:gd name="connsiteX79" fmla="*/ 1810224 w 1880150"/>
                <a:gd name="connsiteY79" fmla="*/ 1236451 h 1691232"/>
                <a:gd name="connsiteX80" fmla="*/ 1734024 w 1880150"/>
                <a:gd name="connsiteY80" fmla="*/ 1155488 h 1691232"/>
                <a:gd name="connsiteX81" fmla="*/ 1695924 w 1880150"/>
                <a:gd name="connsiteY81" fmla="*/ 974513 h 1691232"/>
                <a:gd name="connsiteX82" fmla="*/ 1643536 w 1880150"/>
                <a:gd name="connsiteY82" fmla="*/ 941176 h 1691232"/>
                <a:gd name="connsiteX83" fmla="*/ 1605436 w 1880150"/>
                <a:gd name="connsiteY83" fmla="*/ 884026 h 1691232"/>
                <a:gd name="connsiteX84" fmla="*/ 1557811 w 1880150"/>
                <a:gd name="connsiteY84" fmla="*/ 836401 h 1691232"/>
                <a:gd name="connsiteX85" fmla="*/ 1505424 w 1880150"/>
                <a:gd name="connsiteY85" fmla="*/ 817351 h 1691232"/>
                <a:gd name="connsiteX86" fmla="*/ 1453036 w 1880150"/>
                <a:gd name="connsiteY86" fmla="*/ 812588 h 1691232"/>
                <a:gd name="connsiteX87" fmla="*/ 1510186 w 1880150"/>
                <a:gd name="connsiteY87" fmla="*/ 779251 h 1691232"/>
                <a:gd name="connsiteX88" fmla="*/ 1476849 w 1880150"/>
                <a:gd name="connsiteY88" fmla="*/ 745913 h 1691232"/>
                <a:gd name="connsiteX89" fmla="*/ 1481611 w 1880150"/>
                <a:gd name="connsiteY89" fmla="*/ 722101 h 1691232"/>
                <a:gd name="connsiteX90" fmla="*/ 1572099 w 1880150"/>
                <a:gd name="connsiteY90" fmla="*/ 760201 h 1691232"/>
                <a:gd name="connsiteX91" fmla="*/ 1624486 w 1880150"/>
                <a:gd name="connsiteY91" fmla="*/ 693526 h 1691232"/>
                <a:gd name="connsiteX92" fmla="*/ 1614961 w 1880150"/>
                <a:gd name="connsiteY92" fmla="*/ 550651 h 1691232"/>
                <a:gd name="connsiteX93" fmla="*/ 1610199 w 1880150"/>
                <a:gd name="connsiteY93" fmla="*/ 412538 h 1691232"/>
                <a:gd name="connsiteX0" fmla="*/ 1610199 w 1879071"/>
                <a:gd name="connsiteY0" fmla="*/ 412538 h 1691232"/>
                <a:gd name="connsiteX1" fmla="*/ 1567336 w 1879071"/>
                <a:gd name="connsiteY1" fmla="*/ 369676 h 1691232"/>
                <a:gd name="connsiteX2" fmla="*/ 1467324 w 1879071"/>
                <a:gd name="connsiteY2" fmla="*/ 345863 h 1691232"/>
                <a:gd name="connsiteX3" fmla="*/ 1419699 w 1879071"/>
                <a:gd name="connsiteY3" fmla="*/ 317288 h 1691232"/>
                <a:gd name="connsiteX4" fmla="*/ 1367311 w 1879071"/>
                <a:gd name="connsiteY4" fmla="*/ 160126 h 1691232"/>
                <a:gd name="connsiteX5" fmla="*/ 1338736 w 1879071"/>
                <a:gd name="connsiteY5" fmla="*/ 12488 h 1691232"/>
                <a:gd name="connsiteX6" fmla="*/ 1267299 w 1879071"/>
                <a:gd name="connsiteY6" fmla="*/ 12488 h 1691232"/>
                <a:gd name="connsiteX7" fmla="*/ 1214911 w 1879071"/>
                <a:gd name="connsiteY7" fmla="*/ 50588 h 1691232"/>
                <a:gd name="connsiteX8" fmla="*/ 1214911 w 1879071"/>
                <a:gd name="connsiteY8" fmla="*/ 155363 h 1691232"/>
                <a:gd name="connsiteX9" fmla="*/ 1186336 w 1879071"/>
                <a:gd name="connsiteY9" fmla="*/ 183938 h 1691232"/>
                <a:gd name="connsiteX10" fmla="*/ 1176811 w 1879071"/>
                <a:gd name="connsiteY10" fmla="*/ 255376 h 1691232"/>
                <a:gd name="connsiteX11" fmla="*/ 1114899 w 1879071"/>
                <a:gd name="connsiteY11" fmla="*/ 298238 h 1691232"/>
                <a:gd name="connsiteX12" fmla="*/ 1005361 w 1879071"/>
                <a:gd name="connsiteY12" fmla="*/ 312526 h 1691232"/>
                <a:gd name="connsiteX13" fmla="*/ 962499 w 1879071"/>
                <a:gd name="connsiteY13" fmla="*/ 355388 h 1691232"/>
                <a:gd name="connsiteX14" fmla="*/ 838674 w 1879071"/>
                <a:gd name="connsiteY14" fmla="*/ 355388 h 1691232"/>
                <a:gd name="connsiteX15" fmla="*/ 781524 w 1879071"/>
                <a:gd name="connsiteY15" fmla="*/ 426826 h 1691232"/>
                <a:gd name="connsiteX16" fmla="*/ 781524 w 1879071"/>
                <a:gd name="connsiteY16" fmla="*/ 460163 h 1691232"/>
                <a:gd name="connsiteX17" fmla="*/ 743424 w 1879071"/>
                <a:gd name="connsiteY17" fmla="*/ 483976 h 1691232"/>
                <a:gd name="connsiteX18" fmla="*/ 671986 w 1879071"/>
                <a:gd name="connsiteY18" fmla="*/ 417301 h 1691232"/>
                <a:gd name="connsiteX19" fmla="*/ 519586 w 1879071"/>
                <a:gd name="connsiteY19" fmla="*/ 412538 h 1691232"/>
                <a:gd name="connsiteX20" fmla="*/ 457674 w 1879071"/>
                <a:gd name="connsiteY20" fmla="*/ 431588 h 1691232"/>
                <a:gd name="connsiteX21" fmla="*/ 419574 w 1879071"/>
                <a:gd name="connsiteY21" fmla="*/ 417301 h 1691232"/>
                <a:gd name="connsiteX22" fmla="*/ 400524 w 1879071"/>
                <a:gd name="connsiteY22" fmla="*/ 355388 h 1691232"/>
                <a:gd name="connsiteX23" fmla="*/ 333849 w 1879071"/>
                <a:gd name="connsiteY23" fmla="*/ 303001 h 1691232"/>
                <a:gd name="connsiteX24" fmla="*/ 286224 w 1879071"/>
                <a:gd name="connsiteY24" fmla="*/ 236326 h 1691232"/>
                <a:gd name="connsiteX25" fmla="*/ 143349 w 1879071"/>
                <a:gd name="connsiteY25" fmla="*/ 255376 h 1691232"/>
                <a:gd name="connsiteX26" fmla="*/ 124299 w 1879071"/>
                <a:gd name="connsiteY26" fmla="*/ 331576 h 1691232"/>
                <a:gd name="connsiteX27" fmla="*/ 110011 w 1879071"/>
                <a:gd name="connsiteY27" fmla="*/ 364913 h 1691232"/>
                <a:gd name="connsiteX28" fmla="*/ 133824 w 1879071"/>
                <a:gd name="connsiteY28" fmla="*/ 412538 h 1691232"/>
                <a:gd name="connsiteX29" fmla="*/ 81436 w 1879071"/>
                <a:gd name="connsiteY29" fmla="*/ 450638 h 1691232"/>
                <a:gd name="connsiteX30" fmla="*/ 33811 w 1879071"/>
                <a:gd name="connsiteY30" fmla="*/ 445876 h 1691232"/>
                <a:gd name="connsiteX31" fmla="*/ 33811 w 1879071"/>
                <a:gd name="connsiteY31" fmla="*/ 517313 h 1691232"/>
                <a:gd name="connsiteX32" fmla="*/ 474 w 1879071"/>
                <a:gd name="connsiteY32" fmla="*/ 622088 h 1691232"/>
                <a:gd name="connsiteX33" fmla="*/ 62386 w 1879071"/>
                <a:gd name="connsiteY33" fmla="*/ 698288 h 1691232"/>
                <a:gd name="connsiteX34" fmla="*/ 111977 w 1879071"/>
                <a:gd name="connsiteY34" fmla="*/ 678550 h 1691232"/>
                <a:gd name="connsiteX35" fmla="*/ 112334 w 1879071"/>
                <a:gd name="connsiteY35" fmla="*/ 748809 h 1691232"/>
                <a:gd name="connsiteX36" fmla="*/ 167161 w 1879071"/>
                <a:gd name="connsiteY36" fmla="*/ 779251 h 1691232"/>
                <a:gd name="connsiteX37" fmla="*/ 236159 w 1879071"/>
                <a:gd name="connsiteY37" fmla="*/ 789463 h 1691232"/>
                <a:gd name="connsiteX38" fmla="*/ 271462 w 1879071"/>
                <a:gd name="connsiteY38" fmla="*/ 845434 h 1691232"/>
                <a:gd name="connsiteX39" fmla="*/ 270869 w 1879071"/>
                <a:gd name="connsiteY39" fmla="*/ 890506 h 1691232"/>
                <a:gd name="connsiteX40" fmla="*/ 295393 w 1879071"/>
                <a:gd name="connsiteY40" fmla="*/ 929981 h 1691232"/>
                <a:gd name="connsiteX41" fmla="*/ 341051 w 1879071"/>
                <a:gd name="connsiteY41" fmla="*/ 968573 h 1691232"/>
                <a:gd name="connsiteX42" fmla="*/ 426184 w 1879071"/>
                <a:gd name="connsiteY42" fmla="*/ 1022825 h 1691232"/>
                <a:gd name="connsiteX43" fmla="*/ 461961 w 1879071"/>
                <a:gd name="connsiteY43" fmla="*/ 1093918 h 1691232"/>
                <a:gd name="connsiteX44" fmla="*/ 441064 w 1879071"/>
                <a:gd name="connsiteY44" fmla="*/ 1163491 h 1691232"/>
                <a:gd name="connsiteX45" fmla="*/ 519111 w 1879071"/>
                <a:gd name="connsiteY45" fmla="*/ 1219954 h 1691232"/>
                <a:gd name="connsiteX46" fmla="*/ 591143 w 1879071"/>
                <a:gd name="connsiteY46" fmla="*/ 1252948 h 1691232"/>
                <a:gd name="connsiteX47" fmla="*/ 571974 w 1879071"/>
                <a:gd name="connsiteY47" fmla="*/ 1312651 h 1691232"/>
                <a:gd name="connsiteX48" fmla="*/ 662461 w 1879071"/>
                <a:gd name="connsiteY48" fmla="*/ 1465051 h 1691232"/>
                <a:gd name="connsiteX49" fmla="*/ 755271 w 1879071"/>
                <a:gd name="connsiteY49" fmla="*/ 1538205 h 1691232"/>
                <a:gd name="connsiteX50" fmla="*/ 805336 w 1879071"/>
                <a:gd name="connsiteY50" fmla="*/ 1488863 h 1691232"/>
                <a:gd name="connsiteX51" fmla="*/ 869926 w 1879071"/>
                <a:gd name="connsiteY51" fmla="*/ 1516260 h 1691232"/>
                <a:gd name="connsiteX52" fmla="*/ 924399 w 1879071"/>
                <a:gd name="connsiteY52" fmla="*/ 1484101 h 1691232"/>
                <a:gd name="connsiteX53" fmla="*/ 941246 w 1879071"/>
                <a:gd name="connsiteY53" fmla="*/ 1441925 h 1691232"/>
                <a:gd name="connsiteX54" fmla="*/ 1005123 w 1879071"/>
                <a:gd name="connsiteY54" fmla="*/ 1528337 h 1691232"/>
                <a:gd name="connsiteX55" fmla="*/ 1050190 w 1879071"/>
                <a:gd name="connsiteY55" fmla="*/ 1599431 h 1691232"/>
                <a:gd name="connsiteX56" fmla="*/ 1120136 w 1879071"/>
                <a:gd name="connsiteY56" fmla="*/ 1690950 h 1691232"/>
                <a:gd name="connsiteX57" fmla="*/ 1151034 w 1879071"/>
                <a:gd name="connsiteY57" fmla="*/ 1627859 h 1691232"/>
                <a:gd name="connsiteX58" fmla="*/ 1181693 w 1879071"/>
                <a:gd name="connsiteY58" fmla="*/ 1621379 h 1691232"/>
                <a:gd name="connsiteX59" fmla="*/ 1224792 w 1879071"/>
                <a:gd name="connsiteY59" fmla="*/ 1650642 h 1691232"/>
                <a:gd name="connsiteX60" fmla="*/ 1258367 w 1879071"/>
                <a:gd name="connsiteY60" fmla="*/ 1609988 h 1691232"/>
                <a:gd name="connsiteX61" fmla="*/ 1277188 w 1879071"/>
                <a:gd name="connsiteY61" fmla="*/ 1614605 h 1691232"/>
                <a:gd name="connsiteX62" fmla="*/ 1311230 w 1879071"/>
                <a:gd name="connsiteY62" fmla="*/ 1681082 h 1691232"/>
                <a:gd name="connsiteX63" fmla="*/ 1367786 w 1879071"/>
                <a:gd name="connsiteY63" fmla="*/ 1657613 h 1691232"/>
                <a:gd name="connsiteX64" fmla="*/ 1419818 w 1879071"/>
                <a:gd name="connsiteY64" fmla="*/ 1601492 h 1691232"/>
                <a:gd name="connsiteX65" fmla="*/ 1470595 w 1879071"/>
                <a:gd name="connsiteY65" fmla="*/ 1584949 h 1691232"/>
                <a:gd name="connsiteX66" fmla="*/ 1488274 w 1879071"/>
                <a:gd name="connsiteY66" fmla="*/ 1640771 h 1691232"/>
                <a:gd name="connsiteX67" fmla="*/ 1558169 w 1879071"/>
                <a:gd name="connsiteY67" fmla="*/ 1615093 h 1691232"/>
                <a:gd name="connsiteX68" fmla="*/ 1588947 w 1879071"/>
                <a:gd name="connsiteY68" fmla="*/ 1528337 h 1691232"/>
                <a:gd name="connsiteX69" fmla="*/ 1670383 w 1879071"/>
                <a:gd name="connsiteY69" fmla="*/ 1438195 h 1691232"/>
                <a:gd name="connsiteX70" fmla="*/ 1714974 w 1879071"/>
                <a:gd name="connsiteY70" fmla="*/ 1407065 h 1691232"/>
                <a:gd name="connsiteX71" fmla="*/ 1743343 w 1879071"/>
                <a:gd name="connsiteY71" fmla="*/ 1410360 h 1691232"/>
                <a:gd name="connsiteX72" fmla="*/ 1820935 w 1879071"/>
                <a:gd name="connsiteY72" fmla="*/ 1399752 h 1691232"/>
                <a:gd name="connsiteX73" fmla="*/ 1816054 w 1879071"/>
                <a:gd name="connsiteY73" fmla="*/ 1453316 h 1691232"/>
                <a:gd name="connsiteX74" fmla="*/ 1874221 w 1879071"/>
                <a:gd name="connsiteY74" fmla="*/ 1476637 h 1691232"/>
                <a:gd name="connsiteX75" fmla="*/ 1875829 w 1879071"/>
                <a:gd name="connsiteY75" fmla="*/ 1454003 h 1691232"/>
                <a:gd name="connsiteX76" fmla="*/ 1875051 w 1879071"/>
                <a:gd name="connsiteY76" fmla="*/ 1393269 h 1691232"/>
                <a:gd name="connsiteX77" fmla="*/ 1853086 w 1879071"/>
                <a:gd name="connsiteY77" fmla="*/ 1303126 h 1691232"/>
                <a:gd name="connsiteX78" fmla="*/ 1853086 w 1879071"/>
                <a:gd name="connsiteY78" fmla="*/ 1245976 h 1691232"/>
                <a:gd name="connsiteX79" fmla="*/ 1810224 w 1879071"/>
                <a:gd name="connsiteY79" fmla="*/ 1236451 h 1691232"/>
                <a:gd name="connsiteX80" fmla="*/ 1734024 w 1879071"/>
                <a:gd name="connsiteY80" fmla="*/ 1155488 h 1691232"/>
                <a:gd name="connsiteX81" fmla="*/ 1695924 w 1879071"/>
                <a:gd name="connsiteY81" fmla="*/ 974513 h 1691232"/>
                <a:gd name="connsiteX82" fmla="*/ 1643536 w 1879071"/>
                <a:gd name="connsiteY82" fmla="*/ 941176 h 1691232"/>
                <a:gd name="connsiteX83" fmla="*/ 1605436 w 1879071"/>
                <a:gd name="connsiteY83" fmla="*/ 884026 h 1691232"/>
                <a:gd name="connsiteX84" fmla="*/ 1557811 w 1879071"/>
                <a:gd name="connsiteY84" fmla="*/ 836401 h 1691232"/>
                <a:gd name="connsiteX85" fmla="*/ 1505424 w 1879071"/>
                <a:gd name="connsiteY85" fmla="*/ 817351 h 1691232"/>
                <a:gd name="connsiteX86" fmla="*/ 1453036 w 1879071"/>
                <a:gd name="connsiteY86" fmla="*/ 812588 h 1691232"/>
                <a:gd name="connsiteX87" fmla="*/ 1510186 w 1879071"/>
                <a:gd name="connsiteY87" fmla="*/ 779251 h 1691232"/>
                <a:gd name="connsiteX88" fmla="*/ 1476849 w 1879071"/>
                <a:gd name="connsiteY88" fmla="*/ 745913 h 1691232"/>
                <a:gd name="connsiteX89" fmla="*/ 1481611 w 1879071"/>
                <a:gd name="connsiteY89" fmla="*/ 722101 h 1691232"/>
                <a:gd name="connsiteX90" fmla="*/ 1572099 w 1879071"/>
                <a:gd name="connsiteY90" fmla="*/ 760201 h 1691232"/>
                <a:gd name="connsiteX91" fmla="*/ 1624486 w 1879071"/>
                <a:gd name="connsiteY91" fmla="*/ 693526 h 1691232"/>
                <a:gd name="connsiteX92" fmla="*/ 1614961 w 1879071"/>
                <a:gd name="connsiteY92" fmla="*/ 550651 h 1691232"/>
                <a:gd name="connsiteX93" fmla="*/ 1610199 w 1879071"/>
                <a:gd name="connsiteY93" fmla="*/ 412538 h 1691232"/>
                <a:gd name="connsiteX0" fmla="*/ 1610199 w 1879071"/>
                <a:gd name="connsiteY0" fmla="*/ 412538 h 1691232"/>
                <a:gd name="connsiteX1" fmla="*/ 1567336 w 1879071"/>
                <a:gd name="connsiteY1" fmla="*/ 369676 h 1691232"/>
                <a:gd name="connsiteX2" fmla="*/ 1467324 w 1879071"/>
                <a:gd name="connsiteY2" fmla="*/ 345863 h 1691232"/>
                <a:gd name="connsiteX3" fmla="*/ 1419699 w 1879071"/>
                <a:gd name="connsiteY3" fmla="*/ 317288 h 1691232"/>
                <a:gd name="connsiteX4" fmla="*/ 1367311 w 1879071"/>
                <a:gd name="connsiteY4" fmla="*/ 160126 h 1691232"/>
                <a:gd name="connsiteX5" fmla="*/ 1338736 w 1879071"/>
                <a:gd name="connsiteY5" fmla="*/ 12488 h 1691232"/>
                <a:gd name="connsiteX6" fmla="*/ 1267299 w 1879071"/>
                <a:gd name="connsiteY6" fmla="*/ 12488 h 1691232"/>
                <a:gd name="connsiteX7" fmla="*/ 1214911 w 1879071"/>
                <a:gd name="connsiteY7" fmla="*/ 50588 h 1691232"/>
                <a:gd name="connsiteX8" fmla="*/ 1214911 w 1879071"/>
                <a:gd name="connsiteY8" fmla="*/ 155363 h 1691232"/>
                <a:gd name="connsiteX9" fmla="*/ 1186336 w 1879071"/>
                <a:gd name="connsiteY9" fmla="*/ 183938 h 1691232"/>
                <a:gd name="connsiteX10" fmla="*/ 1176811 w 1879071"/>
                <a:gd name="connsiteY10" fmla="*/ 255376 h 1691232"/>
                <a:gd name="connsiteX11" fmla="*/ 1114899 w 1879071"/>
                <a:gd name="connsiteY11" fmla="*/ 298238 h 1691232"/>
                <a:gd name="connsiteX12" fmla="*/ 1005361 w 1879071"/>
                <a:gd name="connsiteY12" fmla="*/ 312526 h 1691232"/>
                <a:gd name="connsiteX13" fmla="*/ 962499 w 1879071"/>
                <a:gd name="connsiteY13" fmla="*/ 355388 h 1691232"/>
                <a:gd name="connsiteX14" fmla="*/ 838674 w 1879071"/>
                <a:gd name="connsiteY14" fmla="*/ 355388 h 1691232"/>
                <a:gd name="connsiteX15" fmla="*/ 781524 w 1879071"/>
                <a:gd name="connsiteY15" fmla="*/ 426826 h 1691232"/>
                <a:gd name="connsiteX16" fmla="*/ 781524 w 1879071"/>
                <a:gd name="connsiteY16" fmla="*/ 460163 h 1691232"/>
                <a:gd name="connsiteX17" fmla="*/ 743424 w 1879071"/>
                <a:gd name="connsiteY17" fmla="*/ 483976 h 1691232"/>
                <a:gd name="connsiteX18" fmla="*/ 671986 w 1879071"/>
                <a:gd name="connsiteY18" fmla="*/ 417301 h 1691232"/>
                <a:gd name="connsiteX19" fmla="*/ 519586 w 1879071"/>
                <a:gd name="connsiteY19" fmla="*/ 412538 h 1691232"/>
                <a:gd name="connsiteX20" fmla="*/ 457674 w 1879071"/>
                <a:gd name="connsiteY20" fmla="*/ 431588 h 1691232"/>
                <a:gd name="connsiteX21" fmla="*/ 419574 w 1879071"/>
                <a:gd name="connsiteY21" fmla="*/ 417301 h 1691232"/>
                <a:gd name="connsiteX22" fmla="*/ 400524 w 1879071"/>
                <a:gd name="connsiteY22" fmla="*/ 355388 h 1691232"/>
                <a:gd name="connsiteX23" fmla="*/ 333849 w 1879071"/>
                <a:gd name="connsiteY23" fmla="*/ 303001 h 1691232"/>
                <a:gd name="connsiteX24" fmla="*/ 286224 w 1879071"/>
                <a:gd name="connsiteY24" fmla="*/ 236326 h 1691232"/>
                <a:gd name="connsiteX25" fmla="*/ 143349 w 1879071"/>
                <a:gd name="connsiteY25" fmla="*/ 255376 h 1691232"/>
                <a:gd name="connsiteX26" fmla="*/ 124299 w 1879071"/>
                <a:gd name="connsiteY26" fmla="*/ 331576 h 1691232"/>
                <a:gd name="connsiteX27" fmla="*/ 110011 w 1879071"/>
                <a:gd name="connsiteY27" fmla="*/ 364913 h 1691232"/>
                <a:gd name="connsiteX28" fmla="*/ 133824 w 1879071"/>
                <a:gd name="connsiteY28" fmla="*/ 412538 h 1691232"/>
                <a:gd name="connsiteX29" fmla="*/ 81436 w 1879071"/>
                <a:gd name="connsiteY29" fmla="*/ 450638 h 1691232"/>
                <a:gd name="connsiteX30" fmla="*/ 33811 w 1879071"/>
                <a:gd name="connsiteY30" fmla="*/ 445876 h 1691232"/>
                <a:gd name="connsiteX31" fmla="*/ 33811 w 1879071"/>
                <a:gd name="connsiteY31" fmla="*/ 517313 h 1691232"/>
                <a:gd name="connsiteX32" fmla="*/ 474 w 1879071"/>
                <a:gd name="connsiteY32" fmla="*/ 622088 h 1691232"/>
                <a:gd name="connsiteX33" fmla="*/ 62386 w 1879071"/>
                <a:gd name="connsiteY33" fmla="*/ 698288 h 1691232"/>
                <a:gd name="connsiteX34" fmla="*/ 111977 w 1879071"/>
                <a:gd name="connsiteY34" fmla="*/ 678550 h 1691232"/>
                <a:gd name="connsiteX35" fmla="*/ 112334 w 1879071"/>
                <a:gd name="connsiteY35" fmla="*/ 748809 h 1691232"/>
                <a:gd name="connsiteX36" fmla="*/ 167161 w 1879071"/>
                <a:gd name="connsiteY36" fmla="*/ 779251 h 1691232"/>
                <a:gd name="connsiteX37" fmla="*/ 236159 w 1879071"/>
                <a:gd name="connsiteY37" fmla="*/ 789463 h 1691232"/>
                <a:gd name="connsiteX38" fmla="*/ 271462 w 1879071"/>
                <a:gd name="connsiteY38" fmla="*/ 845434 h 1691232"/>
                <a:gd name="connsiteX39" fmla="*/ 270869 w 1879071"/>
                <a:gd name="connsiteY39" fmla="*/ 890506 h 1691232"/>
                <a:gd name="connsiteX40" fmla="*/ 295393 w 1879071"/>
                <a:gd name="connsiteY40" fmla="*/ 929981 h 1691232"/>
                <a:gd name="connsiteX41" fmla="*/ 341051 w 1879071"/>
                <a:gd name="connsiteY41" fmla="*/ 968573 h 1691232"/>
                <a:gd name="connsiteX42" fmla="*/ 426184 w 1879071"/>
                <a:gd name="connsiteY42" fmla="*/ 1022825 h 1691232"/>
                <a:gd name="connsiteX43" fmla="*/ 461961 w 1879071"/>
                <a:gd name="connsiteY43" fmla="*/ 1093918 h 1691232"/>
                <a:gd name="connsiteX44" fmla="*/ 441064 w 1879071"/>
                <a:gd name="connsiteY44" fmla="*/ 1163491 h 1691232"/>
                <a:gd name="connsiteX45" fmla="*/ 519111 w 1879071"/>
                <a:gd name="connsiteY45" fmla="*/ 1219954 h 1691232"/>
                <a:gd name="connsiteX46" fmla="*/ 591143 w 1879071"/>
                <a:gd name="connsiteY46" fmla="*/ 1252948 h 1691232"/>
                <a:gd name="connsiteX47" fmla="*/ 571974 w 1879071"/>
                <a:gd name="connsiteY47" fmla="*/ 1312651 h 1691232"/>
                <a:gd name="connsiteX48" fmla="*/ 662461 w 1879071"/>
                <a:gd name="connsiteY48" fmla="*/ 1465051 h 1691232"/>
                <a:gd name="connsiteX49" fmla="*/ 755271 w 1879071"/>
                <a:gd name="connsiteY49" fmla="*/ 1538205 h 1691232"/>
                <a:gd name="connsiteX50" fmla="*/ 805336 w 1879071"/>
                <a:gd name="connsiteY50" fmla="*/ 1488863 h 1691232"/>
                <a:gd name="connsiteX51" fmla="*/ 869926 w 1879071"/>
                <a:gd name="connsiteY51" fmla="*/ 1516260 h 1691232"/>
                <a:gd name="connsiteX52" fmla="*/ 924399 w 1879071"/>
                <a:gd name="connsiteY52" fmla="*/ 1484101 h 1691232"/>
                <a:gd name="connsiteX53" fmla="*/ 941246 w 1879071"/>
                <a:gd name="connsiteY53" fmla="*/ 1441925 h 1691232"/>
                <a:gd name="connsiteX54" fmla="*/ 1005123 w 1879071"/>
                <a:gd name="connsiteY54" fmla="*/ 1528337 h 1691232"/>
                <a:gd name="connsiteX55" fmla="*/ 1050190 w 1879071"/>
                <a:gd name="connsiteY55" fmla="*/ 1599431 h 1691232"/>
                <a:gd name="connsiteX56" fmla="*/ 1120136 w 1879071"/>
                <a:gd name="connsiteY56" fmla="*/ 1690950 h 1691232"/>
                <a:gd name="connsiteX57" fmla="*/ 1151034 w 1879071"/>
                <a:gd name="connsiteY57" fmla="*/ 1627859 h 1691232"/>
                <a:gd name="connsiteX58" fmla="*/ 1181693 w 1879071"/>
                <a:gd name="connsiteY58" fmla="*/ 1621379 h 1691232"/>
                <a:gd name="connsiteX59" fmla="*/ 1224792 w 1879071"/>
                <a:gd name="connsiteY59" fmla="*/ 1650642 h 1691232"/>
                <a:gd name="connsiteX60" fmla="*/ 1258367 w 1879071"/>
                <a:gd name="connsiteY60" fmla="*/ 1609988 h 1691232"/>
                <a:gd name="connsiteX61" fmla="*/ 1277188 w 1879071"/>
                <a:gd name="connsiteY61" fmla="*/ 1614605 h 1691232"/>
                <a:gd name="connsiteX62" fmla="*/ 1311230 w 1879071"/>
                <a:gd name="connsiteY62" fmla="*/ 1681082 h 1691232"/>
                <a:gd name="connsiteX63" fmla="*/ 1367786 w 1879071"/>
                <a:gd name="connsiteY63" fmla="*/ 1657613 h 1691232"/>
                <a:gd name="connsiteX64" fmla="*/ 1419818 w 1879071"/>
                <a:gd name="connsiteY64" fmla="*/ 1601492 h 1691232"/>
                <a:gd name="connsiteX65" fmla="*/ 1470595 w 1879071"/>
                <a:gd name="connsiteY65" fmla="*/ 1584949 h 1691232"/>
                <a:gd name="connsiteX66" fmla="*/ 1488274 w 1879071"/>
                <a:gd name="connsiteY66" fmla="*/ 1640771 h 1691232"/>
                <a:gd name="connsiteX67" fmla="*/ 1558169 w 1879071"/>
                <a:gd name="connsiteY67" fmla="*/ 1615093 h 1691232"/>
                <a:gd name="connsiteX68" fmla="*/ 1588947 w 1879071"/>
                <a:gd name="connsiteY68" fmla="*/ 1528337 h 1691232"/>
                <a:gd name="connsiteX69" fmla="*/ 1670383 w 1879071"/>
                <a:gd name="connsiteY69" fmla="*/ 1438195 h 1691232"/>
                <a:gd name="connsiteX70" fmla="*/ 1714974 w 1879071"/>
                <a:gd name="connsiteY70" fmla="*/ 1407065 h 1691232"/>
                <a:gd name="connsiteX71" fmla="*/ 1743343 w 1879071"/>
                <a:gd name="connsiteY71" fmla="*/ 1410360 h 1691232"/>
                <a:gd name="connsiteX72" fmla="*/ 1820935 w 1879071"/>
                <a:gd name="connsiteY72" fmla="*/ 1399752 h 1691232"/>
                <a:gd name="connsiteX73" fmla="*/ 1816054 w 1879071"/>
                <a:gd name="connsiteY73" fmla="*/ 1453316 h 1691232"/>
                <a:gd name="connsiteX74" fmla="*/ 1874221 w 1879071"/>
                <a:gd name="connsiteY74" fmla="*/ 1476637 h 1691232"/>
                <a:gd name="connsiteX75" fmla="*/ 1875829 w 1879071"/>
                <a:gd name="connsiteY75" fmla="*/ 1454003 h 1691232"/>
                <a:gd name="connsiteX76" fmla="*/ 1875051 w 1879071"/>
                <a:gd name="connsiteY76" fmla="*/ 1393269 h 1691232"/>
                <a:gd name="connsiteX77" fmla="*/ 1853086 w 1879071"/>
                <a:gd name="connsiteY77" fmla="*/ 1303126 h 1691232"/>
                <a:gd name="connsiteX78" fmla="*/ 1853086 w 1879071"/>
                <a:gd name="connsiteY78" fmla="*/ 1245976 h 1691232"/>
                <a:gd name="connsiteX79" fmla="*/ 1810224 w 1879071"/>
                <a:gd name="connsiteY79" fmla="*/ 1236451 h 1691232"/>
                <a:gd name="connsiteX80" fmla="*/ 1734024 w 1879071"/>
                <a:gd name="connsiteY80" fmla="*/ 1155488 h 1691232"/>
                <a:gd name="connsiteX81" fmla="*/ 1695924 w 1879071"/>
                <a:gd name="connsiteY81" fmla="*/ 974513 h 1691232"/>
                <a:gd name="connsiteX82" fmla="*/ 1643536 w 1879071"/>
                <a:gd name="connsiteY82" fmla="*/ 941176 h 1691232"/>
                <a:gd name="connsiteX83" fmla="*/ 1605436 w 1879071"/>
                <a:gd name="connsiteY83" fmla="*/ 884026 h 1691232"/>
                <a:gd name="connsiteX84" fmla="*/ 1557811 w 1879071"/>
                <a:gd name="connsiteY84" fmla="*/ 836401 h 1691232"/>
                <a:gd name="connsiteX85" fmla="*/ 1505424 w 1879071"/>
                <a:gd name="connsiteY85" fmla="*/ 817351 h 1691232"/>
                <a:gd name="connsiteX86" fmla="*/ 1453036 w 1879071"/>
                <a:gd name="connsiteY86" fmla="*/ 812588 h 1691232"/>
                <a:gd name="connsiteX87" fmla="*/ 1510186 w 1879071"/>
                <a:gd name="connsiteY87" fmla="*/ 779251 h 1691232"/>
                <a:gd name="connsiteX88" fmla="*/ 1476849 w 1879071"/>
                <a:gd name="connsiteY88" fmla="*/ 745913 h 1691232"/>
                <a:gd name="connsiteX89" fmla="*/ 1481611 w 1879071"/>
                <a:gd name="connsiteY89" fmla="*/ 722101 h 1691232"/>
                <a:gd name="connsiteX90" fmla="*/ 1572099 w 1879071"/>
                <a:gd name="connsiteY90" fmla="*/ 760201 h 1691232"/>
                <a:gd name="connsiteX91" fmla="*/ 1624486 w 1879071"/>
                <a:gd name="connsiteY91" fmla="*/ 693526 h 1691232"/>
                <a:gd name="connsiteX92" fmla="*/ 1614961 w 1879071"/>
                <a:gd name="connsiteY92" fmla="*/ 550651 h 1691232"/>
                <a:gd name="connsiteX93" fmla="*/ 1610199 w 1879071"/>
                <a:gd name="connsiteY93" fmla="*/ 412538 h 1691232"/>
                <a:gd name="connsiteX0" fmla="*/ 1610199 w 1881147"/>
                <a:gd name="connsiteY0" fmla="*/ 412538 h 1691232"/>
                <a:gd name="connsiteX1" fmla="*/ 1567336 w 1881147"/>
                <a:gd name="connsiteY1" fmla="*/ 369676 h 1691232"/>
                <a:gd name="connsiteX2" fmla="*/ 1467324 w 1881147"/>
                <a:gd name="connsiteY2" fmla="*/ 345863 h 1691232"/>
                <a:gd name="connsiteX3" fmla="*/ 1419699 w 1881147"/>
                <a:gd name="connsiteY3" fmla="*/ 317288 h 1691232"/>
                <a:gd name="connsiteX4" fmla="*/ 1367311 w 1881147"/>
                <a:gd name="connsiteY4" fmla="*/ 160126 h 1691232"/>
                <a:gd name="connsiteX5" fmla="*/ 1338736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14961 w 1881147"/>
                <a:gd name="connsiteY92" fmla="*/ 550651 h 1691232"/>
                <a:gd name="connsiteX93" fmla="*/ 1610199 w 1881147"/>
                <a:gd name="connsiteY93" fmla="*/ 412538 h 1691232"/>
                <a:gd name="connsiteX0" fmla="*/ 1639486 w 1881147"/>
                <a:gd name="connsiteY0" fmla="*/ 402325 h 1691232"/>
                <a:gd name="connsiteX1" fmla="*/ 1567336 w 1881147"/>
                <a:gd name="connsiteY1" fmla="*/ 369676 h 1691232"/>
                <a:gd name="connsiteX2" fmla="*/ 1467324 w 1881147"/>
                <a:gd name="connsiteY2" fmla="*/ 345863 h 1691232"/>
                <a:gd name="connsiteX3" fmla="*/ 1419699 w 1881147"/>
                <a:gd name="connsiteY3" fmla="*/ 317288 h 1691232"/>
                <a:gd name="connsiteX4" fmla="*/ 1367311 w 1881147"/>
                <a:gd name="connsiteY4" fmla="*/ 160126 h 1691232"/>
                <a:gd name="connsiteX5" fmla="*/ 1338736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14961 w 1881147"/>
                <a:gd name="connsiteY92" fmla="*/ 550651 h 1691232"/>
                <a:gd name="connsiteX93" fmla="*/ 1639486 w 1881147"/>
                <a:gd name="connsiteY93" fmla="*/ 402325 h 1691232"/>
                <a:gd name="connsiteX0" fmla="*/ 1639486 w 1881147"/>
                <a:gd name="connsiteY0" fmla="*/ 402325 h 1691232"/>
                <a:gd name="connsiteX1" fmla="*/ 1567336 w 1881147"/>
                <a:gd name="connsiteY1" fmla="*/ 369676 h 1691232"/>
                <a:gd name="connsiteX2" fmla="*/ 1467324 w 1881147"/>
                <a:gd name="connsiteY2" fmla="*/ 345863 h 1691232"/>
                <a:gd name="connsiteX3" fmla="*/ 1419699 w 1881147"/>
                <a:gd name="connsiteY3" fmla="*/ 317288 h 1691232"/>
                <a:gd name="connsiteX4" fmla="*/ 1367311 w 1881147"/>
                <a:gd name="connsiteY4" fmla="*/ 160126 h 1691232"/>
                <a:gd name="connsiteX5" fmla="*/ 1338736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22283 w 1881147"/>
                <a:gd name="connsiteY92" fmla="*/ 550651 h 1691232"/>
                <a:gd name="connsiteX93" fmla="*/ 1639486 w 1881147"/>
                <a:gd name="connsiteY93" fmla="*/ 402325 h 1691232"/>
                <a:gd name="connsiteX0" fmla="*/ 1639486 w 1881147"/>
                <a:gd name="connsiteY0" fmla="*/ 402325 h 1691232"/>
                <a:gd name="connsiteX1" fmla="*/ 1567336 w 1881147"/>
                <a:gd name="connsiteY1" fmla="*/ 369676 h 1691232"/>
                <a:gd name="connsiteX2" fmla="*/ 1467324 w 1881147"/>
                <a:gd name="connsiteY2" fmla="*/ 345863 h 1691232"/>
                <a:gd name="connsiteX3" fmla="*/ 1427021 w 1881147"/>
                <a:gd name="connsiteY3" fmla="*/ 289204 h 1691232"/>
                <a:gd name="connsiteX4" fmla="*/ 1367311 w 1881147"/>
                <a:gd name="connsiteY4" fmla="*/ 160126 h 1691232"/>
                <a:gd name="connsiteX5" fmla="*/ 1338736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22283 w 1881147"/>
                <a:gd name="connsiteY92" fmla="*/ 550651 h 1691232"/>
                <a:gd name="connsiteX93" fmla="*/ 1639486 w 1881147"/>
                <a:gd name="connsiteY93" fmla="*/ 402325 h 1691232"/>
                <a:gd name="connsiteX0" fmla="*/ 1639486 w 1881147"/>
                <a:gd name="connsiteY0" fmla="*/ 402325 h 1691232"/>
                <a:gd name="connsiteX1" fmla="*/ 1567336 w 1881147"/>
                <a:gd name="connsiteY1" fmla="*/ 369676 h 1691232"/>
                <a:gd name="connsiteX2" fmla="*/ 1467324 w 1881147"/>
                <a:gd name="connsiteY2" fmla="*/ 345863 h 1691232"/>
                <a:gd name="connsiteX3" fmla="*/ 1427021 w 1881147"/>
                <a:gd name="connsiteY3" fmla="*/ 289204 h 1691232"/>
                <a:gd name="connsiteX4" fmla="*/ 1379514 w 1881147"/>
                <a:gd name="connsiteY4" fmla="*/ 160126 h 1691232"/>
                <a:gd name="connsiteX5" fmla="*/ 1338736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22283 w 1881147"/>
                <a:gd name="connsiteY92" fmla="*/ 550651 h 1691232"/>
                <a:gd name="connsiteX93" fmla="*/ 1639486 w 1881147"/>
                <a:gd name="connsiteY93" fmla="*/ 402325 h 1691232"/>
                <a:gd name="connsiteX0" fmla="*/ 1639486 w 1881147"/>
                <a:gd name="connsiteY0" fmla="*/ 402325 h 1691232"/>
                <a:gd name="connsiteX1" fmla="*/ 1567336 w 1881147"/>
                <a:gd name="connsiteY1" fmla="*/ 369676 h 1691232"/>
                <a:gd name="connsiteX2" fmla="*/ 1467324 w 1881147"/>
                <a:gd name="connsiteY2" fmla="*/ 345863 h 1691232"/>
                <a:gd name="connsiteX3" fmla="*/ 1427021 w 1881147"/>
                <a:gd name="connsiteY3" fmla="*/ 289204 h 1691232"/>
                <a:gd name="connsiteX4" fmla="*/ 1379514 w 1881147"/>
                <a:gd name="connsiteY4" fmla="*/ 160126 h 1691232"/>
                <a:gd name="connsiteX5" fmla="*/ 1351753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22283 w 1881147"/>
                <a:gd name="connsiteY92" fmla="*/ 550651 h 1691232"/>
                <a:gd name="connsiteX93" fmla="*/ 1639486 w 1881147"/>
                <a:gd name="connsiteY93" fmla="*/ 402325 h 1691232"/>
                <a:gd name="connsiteX0" fmla="*/ 1639486 w 1881147"/>
                <a:gd name="connsiteY0" fmla="*/ 402822 h 1691729"/>
                <a:gd name="connsiteX1" fmla="*/ 1567336 w 1881147"/>
                <a:gd name="connsiteY1" fmla="*/ 370173 h 1691729"/>
                <a:gd name="connsiteX2" fmla="*/ 1467324 w 1881147"/>
                <a:gd name="connsiteY2" fmla="*/ 346360 h 1691729"/>
                <a:gd name="connsiteX3" fmla="*/ 1427021 w 1881147"/>
                <a:gd name="connsiteY3" fmla="*/ 289701 h 1691729"/>
                <a:gd name="connsiteX4" fmla="*/ 1395785 w 1881147"/>
                <a:gd name="connsiteY4" fmla="*/ 167431 h 1691729"/>
                <a:gd name="connsiteX5" fmla="*/ 1351753 w 1881147"/>
                <a:gd name="connsiteY5" fmla="*/ 12985 h 1691729"/>
                <a:gd name="connsiteX6" fmla="*/ 1267299 w 1881147"/>
                <a:gd name="connsiteY6" fmla="*/ 12985 h 1691729"/>
                <a:gd name="connsiteX7" fmla="*/ 1214911 w 1881147"/>
                <a:gd name="connsiteY7" fmla="*/ 51085 h 1691729"/>
                <a:gd name="connsiteX8" fmla="*/ 1214911 w 1881147"/>
                <a:gd name="connsiteY8" fmla="*/ 155860 h 1691729"/>
                <a:gd name="connsiteX9" fmla="*/ 1186336 w 1881147"/>
                <a:gd name="connsiteY9" fmla="*/ 184435 h 1691729"/>
                <a:gd name="connsiteX10" fmla="*/ 1176811 w 1881147"/>
                <a:gd name="connsiteY10" fmla="*/ 255873 h 1691729"/>
                <a:gd name="connsiteX11" fmla="*/ 1114899 w 1881147"/>
                <a:gd name="connsiteY11" fmla="*/ 298735 h 1691729"/>
                <a:gd name="connsiteX12" fmla="*/ 1005361 w 1881147"/>
                <a:gd name="connsiteY12" fmla="*/ 313023 h 1691729"/>
                <a:gd name="connsiteX13" fmla="*/ 962499 w 1881147"/>
                <a:gd name="connsiteY13" fmla="*/ 355885 h 1691729"/>
                <a:gd name="connsiteX14" fmla="*/ 838674 w 1881147"/>
                <a:gd name="connsiteY14" fmla="*/ 355885 h 1691729"/>
                <a:gd name="connsiteX15" fmla="*/ 781524 w 1881147"/>
                <a:gd name="connsiteY15" fmla="*/ 427323 h 1691729"/>
                <a:gd name="connsiteX16" fmla="*/ 781524 w 1881147"/>
                <a:gd name="connsiteY16" fmla="*/ 460660 h 1691729"/>
                <a:gd name="connsiteX17" fmla="*/ 743424 w 1881147"/>
                <a:gd name="connsiteY17" fmla="*/ 484473 h 1691729"/>
                <a:gd name="connsiteX18" fmla="*/ 671986 w 1881147"/>
                <a:gd name="connsiteY18" fmla="*/ 417798 h 1691729"/>
                <a:gd name="connsiteX19" fmla="*/ 519586 w 1881147"/>
                <a:gd name="connsiteY19" fmla="*/ 413035 h 1691729"/>
                <a:gd name="connsiteX20" fmla="*/ 457674 w 1881147"/>
                <a:gd name="connsiteY20" fmla="*/ 432085 h 1691729"/>
                <a:gd name="connsiteX21" fmla="*/ 419574 w 1881147"/>
                <a:gd name="connsiteY21" fmla="*/ 417798 h 1691729"/>
                <a:gd name="connsiteX22" fmla="*/ 400524 w 1881147"/>
                <a:gd name="connsiteY22" fmla="*/ 355885 h 1691729"/>
                <a:gd name="connsiteX23" fmla="*/ 333849 w 1881147"/>
                <a:gd name="connsiteY23" fmla="*/ 303498 h 1691729"/>
                <a:gd name="connsiteX24" fmla="*/ 286224 w 1881147"/>
                <a:gd name="connsiteY24" fmla="*/ 236823 h 1691729"/>
                <a:gd name="connsiteX25" fmla="*/ 143349 w 1881147"/>
                <a:gd name="connsiteY25" fmla="*/ 255873 h 1691729"/>
                <a:gd name="connsiteX26" fmla="*/ 124299 w 1881147"/>
                <a:gd name="connsiteY26" fmla="*/ 332073 h 1691729"/>
                <a:gd name="connsiteX27" fmla="*/ 110011 w 1881147"/>
                <a:gd name="connsiteY27" fmla="*/ 365410 h 1691729"/>
                <a:gd name="connsiteX28" fmla="*/ 133824 w 1881147"/>
                <a:gd name="connsiteY28" fmla="*/ 413035 h 1691729"/>
                <a:gd name="connsiteX29" fmla="*/ 81436 w 1881147"/>
                <a:gd name="connsiteY29" fmla="*/ 451135 h 1691729"/>
                <a:gd name="connsiteX30" fmla="*/ 33811 w 1881147"/>
                <a:gd name="connsiteY30" fmla="*/ 446373 h 1691729"/>
                <a:gd name="connsiteX31" fmla="*/ 33811 w 1881147"/>
                <a:gd name="connsiteY31" fmla="*/ 517810 h 1691729"/>
                <a:gd name="connsiteX32" fmla="*/ 474 w 1881147"/>
                <a:gd name="connsiteY32" fmla="*/ 622585 h 1691729"/>
                <a:gd name="connsiteX33" fmla="*/ 62386 w 1881147"/>
                <a:gd name="connsiteY33" fmla="*/ 698785 h 1691729"/>
                <a:gd name="connsiteX34" fmla="*/ 111977 w 1881147"/>
                <a:gd name="connsiteY34" fmla="*/ 679047 h 1691729"/>
                <a:gd name="connsiteX35" fmla="*/ 112334 w 1881147"/>
                <a:gd name="connsiteY35" fmla="*/ 749306 h 1691729"/>
                <a:gd name="connsiteX36" fmla="*/ 167161 w 1881147"/>
                <a:gd name="connsiteY36" fmla="*/ 779748 h 1691729"/>
                <a:gd name="connsiteX37" fmla="*/ 236159 w 1881147"/>
                <a:gd name="connsiteY37" fmla="*/ 789960 h 1691729"/>
                <a:gd name="connsiteX38" fmla="*/ 271462 w 1881147"/>
                <a:gd name="connsiteY38" fmla="*/ 845931 h 1691729"/>
                <a:gd name="connsiteX39" fmla="*/ 270869 w 1881147"/>
                <a:gd name="connsiteY39" fmla="*/ 891003 h 1691729"/>
                <a:gd name="connsiteX40" fmla="*/ 295393 w 1881147"/>
                <a:gd name="connsiteY40" fmla="*/ 930478 h 1691729"/>
                <a:gd name="connsiteX41" fmla="*/ 341051 w 1881147"/>
                <a:gd name="connsiteY41" fmla="*/ 969070 h 1691729"/>
                <a:gd name="connsiteX42" fmla="*/ 426184 w 1881147"/>
                <a:gd name="connsiteY42" fmla="*/ 1023322 h 1691729"/>
                <a:gd name="connsiteX43" fmla="*/ 461961 w 1881147"/>
                <a:gd name="connsiteY43" fmla="*/ 1094415 h 1691729"/>
                <a:gd name="connsiteX44" fmla="*/ 441064 w 1881147"/>
                <a:gd name="connsiteY44" fmla="*/ 1163988 h 1691729"/>
                <a:gd name="connsiteX45" fmla="*/ 519111 w 1881147"/>
                <a:gd name="connsiteY45" fmla="*/ 1220451 h 1691729"/>
                <a:gd name="connsiteX46" fmla="*/ 591143 w 1881147"/>
                <a:gd name="connsiteY46" fmla="*/ 1253445 h 1691729"/>
                <a:gd name="connsiteX47" fmla="*/ 571974 w 1881147"/>
                <a:gd name="connsiteY47" fmla="*/ 1313148 h 1691729"/>
                <a:gd name="connsiteX48" fmla="*/ 662461 w 1881147"/>
                <a:gd name="connsiteY48" fmla="*/ 1465548 h 1691729"/>
                <a:gd name="connsiteX49" fmla="*/ 755271 w 1881147"/>
                <a:gd name="connsiteY49" fmla="*/ 1538702 h 1691729"/>
                <a:gd name="connsiteX50" fmla="*/ 805336 w 1881147"/>
                <a:gd name="connsiteY50" fmla="*/ 1489360 h 1691729"/>
                <a:gd name="connsiteX51" fmla="*/ 869926 w 1881147"/>
                <a:gd name="connsiteY51" fmla="*/ 1516757 h 1691729"/>
                <a:gd name="connsiteX52" fmla="*/ 924399 w 1881147"/>
                <a:gd name="connsiteY52" fmla="*/ 1484598 h 1691729"/>
                <a:gd name="connsiteX53" fmla="*/ 941246 w 1881147"/>
                <a:gd name="connsiteY53" fmla="*/ 1442422 h 1691729"/>
                <a:gd name="connsiteX54" fmla="*/ 1005123 w 1881147"/>
                <a:gd name="connsiteY54" fmla="*/ 1528834 h 1691729"/>
                <a:gd name="connsiteX55" fmla="*/ 1050190 w 1881147"/>
                <a:gd name="connsiteY55" fmla="*/ 1599928 h 1691729"/>
                <a:gd name="connsiteX56" fmla="*/ 1120136 w 1881147"/>
                <a:gd name="connsiteY56" fmla="*/ 1691447 h 1691729"/>
                <a:gd name="connsiteX57" fmla="*/ 1151034 w 1881147"/>
                <a:gd name="connsiteY57" fmla="*/ 1628356 h 1691729"/>
                <a:gd name="connsiteX58" fmla="*/ 1181693 w 1881147"/>
                <a:gd name="connsiteY58" fmla="*/ 1621876 h 1691729"/>
                <a:gd name="connsiteX59" fmla="*/ 1224792 w 1881147"/>
                <a:gd name="connsiteY59" fmla="*/ 1651139 h 1691729"/>
                <a:gd name="connsiteX60" fmla="*/ 1258367 w 1881147"/>
                <a:gd name="connsiteY60" fmla="*/ 1610485 h 1691729"/>
                <a:gd name="connsiteX61" fmla="*/ 1277188 w 1881147"/>
                <a:gd name="connsiteY61" fmla="*/ 1615102 h 1691729"/>
                <a:gd name="connsiteX62" fmla="*/ 1311230 w 1881147"/>
                <a:gd name="connsiteY62" fmla="*/ 1681579 h 1691729"/>
                <a:gd name="connsiteX63" fmla="*/ 1367786 w 1881147"/>
                <a:gd name="connsiteY63" fmla="*/ 1658110 h 1691729"/>
                <a:gd name="connsiteX64" fmla="*/ 1419818 w 1881147"/>
                <a:gd name="connsiteY64" fmla="*/ 1601989 h 1691729"/>
                <a:gd name="connsiteX65" fmla="*/ 1470595 w 1881147"/>
                <a:gd name="connsiteY65" fmla="*/ 1585446 h 1691729"/>
                <a:gd name="connsiteX66" fmla="*/ 1488274 w 1881147"/>
                <a:gd name="connsiteY66" fmla="*/ 1641268 h 1691729"/>
                <a:gd name="connsiteX67" fmla="*/ 1558169 w 1881147"/>
                <a:gd name="connsiteY67" fmla="*/ 1615590 h 1691729"/>
                <a:gd name="connsiteX68" fmla="*/ 1588947 w 1881147"/>
                <a:gd name="connsiteY68" fmla="*/ 1528834 h 1691729"/>
                <a:gd name="connsiteX69" fmla="*/ 1670383 w 1881147"/>
                <a:gd name="connsiteY69" fmla="*/ 1438692 h 1691729"/>
                <a:gd name="connsiteX70" fmla="*/ 1714974 w 1881147"/>
                <a:gd name="connsiteY70" fmla="*/ 1407562 h 1691729"/>
                <a:gd name="connsiteX71" fmla="*/ 1743343 w 1881147"/>
                <a:gd name="connsiteY71" fmla="*/ 1410857 h 1691729"/>
                <a:gd name="connsiteX72" fmla="*/ 1820935 w 1881147"/>
                <a:gd name="connsiteY72" fmla="*/ 1400249 h 1691729"/>
                <a:gd name="connsiteX73" fmla="*/ 1816054 w 1881147"/>
                <a:gd name="connsiteY73" fmla="*/ 1453813 h 1691729"/>
                <a:gd name="connsiteX74" fmla="*/ 1874221 w 1881147"/>
                <a:gd name="connsiteY74" fmla="*/ 1477134 h 1691729"/>
                <a:gd name="connsiteX75" fmla="*/ 1875829 w 1881147"/>
                <a:gd name="connsiteY75" fmla="*/ 1454500 h 1691729"/>
                <a:gd name="connsiteX76" fmla="*/ 1875051 w 1881147"/>
                <a:gd name="connsiteY76" fmla="*/ 1393766 h 1691729"/>
                <a:gd name="connsiteX77" fmla="*/ 1853086 w 1881147"/>
                <a:gd name="connsiteY77" fmla="*/ 1303623 h 1691729"/>
                <a:gd name="connsiteX78" fmla="*/ 1853086 w 1881147"/>
                <a:gd name="connsiteY78" fmla="*/ 1246473 h 1691729"/>
                <a:gd name="connsiteX79" fmla="*/ 1810224 w 1881147"/>
                <a:gd name="connsiteY79" fmla="*/ 1236948 h 1691729"/>
                <a:gd name="connsiteX80" fmla="*/ 1734024 w 1881147"/>
                <a:gd name="connsiteY80" fmla="*/ 1155985 h 1691729"/>
                <a:gd name="connsiteX81" fmla="*/ 1695924 w 1881147"/>
                <a:gd name="connsiteY81" fmla="*/ 975010 h 1691729"/>
                <a:gd name="connsiteX82" fmla="*/ 1643536 w 1881147"/>
                <a:gd name="connsiteY82" fmla="*/ 941673 h 1691729"/>
                <a:gd name="connsiteX83" fmla="*/ 1605436 w 1881147"/>
                <a:gd name="connsiteY83" fmla="*/ 884523 h 1691729"/>
                <a:gd name="connsiteX84" fmla="*/ 1557811 w 1881147"/>
                <a:gd name="connsiteY84" fmla="*/ 836898 h 1691729"/>
                <a:gd name="connsiteX85" fmla="*/ 1505424 w 1881147"/>
                <a:gd name="connsiteY85" fmla="*/ 817848 h 1691729"/>
                <a:gd name="connsiteX86" fmla="*/ 1453036 w 1881147"/>
                <a:gd name="connsiteY86" fmla="*/ 813085 h 1691729"/>
                <a:gd name="connsiteX87" fmla="*/ 1510186 w 1881147"/>
                <a:gd name="connsiteY87" fmla="*/ 779748 h 1691729"/>
                <a:gd name="connsiteX88" fmla="*/ 1476849 w 1881147"/>
                <a:gd name="connsiteY88" fmla="*/ 746410 h 1691729"/>
                <a:gd name="connsiteX89" fmla="*/ 1481611 w 1881147"/>
                <a:gd name="connsiteY89" fmla="*/ 722598 h 1691729"/>
                <a:gd name="connsiteX90" fmla="*/ 1572099 w 1881147"/>
                <a:gd name="connsiteY90" fmla="*/ 760698 h 1691729"/>
                <a:gd name="connsiteX91" fmla="*/ 1624486 w 1881147"/>
                <a:gd name="connsiteY91" fmla="*/ 694023 h 1691729"/>
                <a:gd name="connsiteX92" fmla="*/ 1622283 w 1881147"/>
                <a:gd name="connsiteY92" fmla="*/ 551148 h 1691729"/>
                <a:gd name="connsiteX93" fmla="*/ 1639486 w 1881147"/>
                <a:gd name="connsiteY93" fmla="*/ 402822 h 1691729"/>
                <a:gd name="connsiteX0" fmla="*/ 1639486 w 1881147"/>
                <a:gd name="connsiteY0" fmla="*/ 402823 h 1691730"/>
                <a:gd name="connsiteX1" fmla="*/ 1567336 w 1881147"/>
                <a:gd name="connsiteY1" fmla="*/ 370174 h 1691730"/>
                <a:gd name="connsiteX2" fmla="*/ 1467324 w 1881147"/>
                <a:gd name="connsiteY2" fmla="*/ 346361 h 1691730"/>
                <a:gd name="connsiteX3" fmla="*/ 1436784 w 1881147"/>
                <a:gd name="connsiteY3" fmla="*/ 279489 h 1691730"/>
                <a:gd name="connsiteX4" fmla="*/ 1395785 w 1881147"/>
                <a:gd name="connsiteY4" fmla="*/ 167432 h 1691730"/>
                <a:gd name="connsiteX5" fmla="*/ 1351753 w 1881147"/>
                <a:gd name="connsiteY5" fmla="*/ 12986 h 1691730"/>
                <a:gd name="connsiteX6" fmla="*/ 1267299 w 1881147"/>
                <a:gd name="connsiteY6" fmla="*/ 12986 h 1691730"/>
                <a:gd name="connsiteX7" fmla="*/ 1214911 w 1881147"/>
                <a:gd name="connsiteY7" fmla="*/ 51086 h 1691730"/>
                <a:gd name="connsiteX8" fmla="*/ 1214911 w 1881147"/>
                <a:gd name="connsiteY8" fmla="*/ 155861 h 1691730"/>
                <a:gd name="connsiteX9" fmla="*/ 1186336 w 1881147"/>
                <a:gd name="connsiteY9" fmla="*/ 184436 h 1691730"/>
                <a:gd name="connsiteX10" fmla="*/ 1176811 w 1881147"/>
                <a:gd name="connsiteY10" fmla="*/ 255874 h 1691730"/>
                <a:gd name="connsiteX11" fmla="*/ 1114899 w 1881147"/>
                <a:gd name="connsiteY11" fmla="*/ 298736 h 1691730"/>
                <a:gd name="connsiteX12" fmla="*/ 1005361 w 1881147"/>
                <a:gd name="connsiteY12" fmla="*/ 313024 h 1691730"/>
                <a:gd name="connsiteX13" fmla="*/ 962499 w 1881147"/>
                <a:gd name="connsiteY13" fmla="*/ 355886 h 1691730"/>
                <a:gd name="connsiteX14" fmla="*/ 838674 w 1881147"/>
                <a:gd name="connsiteY14" fmla="*/ 355886 h 1691730"/>
                <a:gd name="connsiteX15" fmla="*/ 781524 w 1881147"/>
                <a:gd name="connsiteY15" fmla="*/ 427324 h 1691730"/>
                <a:gd name="connsiteX16" fmla="*/ 781524 w 1881147"/>
                <a:gd name="connsiteY16" fmla="*/ 460661 h 1691730"/>
                <a:gd name="connsiteX17" fmla="*/ 743424 w 1881147"/>
                <a:gd name="connsiteY17" fmla="*/ 484474 h 1691730"/>
                <a:gd name="connsiteX18" fmla="*/ 671986 w 1881147"/>
                <a:gd name="connsiteY18" fmla="*/ 417799 h 1691730"/>
                <a:gd name="connsiteX19" fmla="*/ 519586 w 1881147"/>
                <a:gd name="connsiteY19" fmla="*/ 413036 h 1691730"/>
                <a:gd name="connsiteX20" fmla="*/ 457674 w 1881147"/>
                <a:gd name="connsiteY20" fmla="*/ 432086 h 1691730"/>
                <a:gd name="connsiteX21" fmla="*/ 419574 w 1881147"/>
                <a:gd name="connsiteY21" fmla="*/ 417799 h 1691730"/>
                <a:gd name="connsiteX22" fmla="*/ 400524 w 1881147"/>
                <a:gd name="connsiteY22" fmla="*/ 355886 h 1691730"/>
                <a:gd name="connsiteX23" fmla="*/ 333849 w 1881147"/>
                <a:gd name="connsiteY23" fmla="*/ 303499 h 1691730"/>
                <a:gd name="connsiteX24" fmla="*/ 286224 w 1881147"/>
                <a:gd name="connsiteY24" fmla="*/ 236824 h 1691730"/>
                <a:gd name="connsiteX25" fmla="*/ 143349 w 1881147"/>
                <a:gd name="connsiteY25" fmla="*/ 255874 h 1691730"/>
                <a:gd name="connsiteX26" fmla="*/ 124299 w 1881147"/>
                <a:gd name="connsiteY26" fmla="*/ 332074 h 1691730"/>
                <a:gd name="connsiteX27" fmla="*/ 110011 w 1881147"/>
                <a:gd name="connsiteY27" fmla="*/ 365411 h 1691730"/>
                <a:gd name="connsiteX28" fmla="*/ 133824 w 1881147"/>
                <a:gd name="connsiteY28" fmla="*/ 413036 h 1691730"/>
                <a:gd name="connsiteX29" fmla="*/ 81436 w 1881147"/>
                <a:gd name="connsiteY29" fmla="*/ 451136 h 1691730"/>
                <a:gd name="connsiteX30" fmla="*/ 33811 w 1881147"/>
                <a:gd name="connsiteY30" fmla="*/ 446374 h 1691730"/>
                <a:gd name="connsiteX31" fmla="*/ 33811 w 1881147"/>
                <a:gd name="connsiteY31" fmla="*/ 517811 h 1691730"/>
                <a:gd name="connsiteX32" fmla="*/ 474 w 1881147"/>
                <a:gd name="connsiteY32" fmla="*/ 622586 h 1691730"/>
                <a:gd name="connsiteX33" fmla="*/ 62386 w 1881147"/>
                <a:gd name="connsiteY33" fmla="*/ 698786 h 1691730"/>
                <a:gd name="connsiteX34" fmla="*/ 111977 w 1881147"/>
                <a:gd name="connsiteY34" fmla="*/ 679048 h 1691730"/>
                <a:gd name="connsiteX35" fmla="*/ 112334 w 1881147"/>
                <a:gd name="connsiteY35" fmla="*/ 749307 h 1691730"/>
                <a:gd name="connsiteX36" fmla="*/ 167161 w 1881147"/>
                <a:gd name="connsiteY36" fmla="*/ 779749 h 1691730"/>
                <a:gd name="connsiteX37" fmla="*/ 236159 w 1881147"/>
                <a:gd name="connsiteY37" fmla="*/ 789961 h 1691730"/>
                <a:gd name="connsiteX38" fmla="*/ 271462 w 1881147"/>
                <a:gd name="connsiteY38" fmla="*/ 845932 h 1691730"/>
                <a:gd name="connsiteX39" fmla="*/ 270869 w 1881147"/>
                <a:gd name="connsiteY39" fmla="*/ 891004 h 1691730"/>
                <a:gd name="connsiteX40" fmla="*/ 295393 w 1881147"/>
                <a:gd name="connsiteY40" fmla="*/ 930479 h 1691730"/>
                <a:gd name="connsiteX41" fmla="*/ 341051 w 1881147"/>
                <a:gd name="connsiteY41" fmla="*/ 969071 h 1691730"/>
                <a:gd name="connsiteX42" fmla="*/ 426184 w 1881147"/>
                <a:gd name="connsiteY42" fmla="*/ 1023323 h 1691730"/>
                <a:gd name="connsiteX43" fmla="*/ 461961 w 1881147"/>
                <a:gd name="connsiteY43" fmla="*/ 1094416 h 1691730"/>
                <a:gd name="connsiteX44" fmla="*/ 441064 w 1881147"/>
                <a:gd name="connsiteY44" fmla="*/ 1163989 h 1691730"/>
                <a:gd name="connsiteX45" fmla="*/ 519111 w 1881147"/>
                <a:gd name="connsiteY45" fmla="*/ 1220452 h 1691730"/>
                <a:gd name="connsiteX46" fmla="*/ 591143 w 1881147"/>
                <a:gd name="connsiteY46" fmla="*/ 1253446 h 1691730"/>
                <a:gd name="connsiteX47" fmla="*/ 571974 w 1881147"/>
                <a:gd name="connsiteY47" fmla="*/ 1313149 h 1691730"/>
                <a:gd name="connsiteX48" fmla="*/ 662461 w 1881147"/>
                <a:gd name="connsiteY48" fmla="*/ 1465549 h 1691730"/>
                <a:gd name="connsiteX49" fmla="*/ 755271 w 1881147"/>
                <a:gd name="connsiteY49" fmla="*/ 1538703 h 1691730"/>
                <a:gd name="connsiteX50" fmla="*/ 805336 w 1881147"/>
                <a:gd name="connsiteY50" fmla="*/ 1489361 h 1691730"/>
                <a:gd name="connsiteX51" fmla="*/ 869926 w 1881147"/>
                <a:gd name="connsiteY51" fmla="*/ 1516758 h 1691730"/>
                <a:gd name="connsiteX52" fmla="*/ 924399 w 1881147"/>
                <a:gd name="connsiteY52" fmla="*/ 1484599 h 1691730"/>
                <a:gd name="connsiteX53" fmla="*/ 941246 w 1881147"/>
                <a:gd name="connsiteY53" fmla="*/ 1442423 h 1691730"/>
                <a:gd name="connsiteX54" fmla="*/ 1005123 w 1881147"/>
                <a:gd name="connsiteY54" fmla="*/ 1528835 h 1691730"/>
                <a:gd name="connsiteX55" fmla="*/ 1050190 w 1881147"/>
                <a:gd name="connsiteY55" fmla="*/ 1599929 h 1691730"/>
                <a:gd name="connsiteX56" fmla="*/ 1120136 w 1881147"/>
                <a:gd name="connsiteY56" fmla="*/ 1691448 h 1691730"/>
                <a:gd name="connsiteX57" fmla="*/ 1151034 w 1881147"/>
                <a:gd name="connsiteY57" fmla="*/ 1628357 h 1691730"/>
                <a:gd name="connsiteX58" fmla="*/ 1181693 w 1881147"/>
                <a:gd name="connsiteY58" fmla="*/ 1621877 h 1691730"/>
                <a:gd name="connsiteX59" fmla="*/ 1224792 w 1881147"/>
                <a:gd name="connsiteY59" fmla="*/ 1651140 h 1691730"/>
                <a:gd name="connsiteX60" fmla="*/ 1258367 w 1881147"/>
                <a:gd name="connsiteY60" fmla="*/ 1610486 h 1691730"/>
                <a:gd name="connsiteX61" fmla="*/ 1277188 w 1881147"/>
                <a:gd name="connsiteY61" fmla="*/ 1615103 h 1691730"/>
                <a:gd name="connsiteX62" fmla="*/ 1311230 w 1881147"/>
                <a:gd name="connsiteY62" fmla="*/ 1681580 h 1691730"/>
                <a:gd name="connsiteX63" fmla="*/ 1367786 w 1881147"/>
                <a:gd name="connsiteY63" fmla="*/ 1658111 h 1691730"/>
                <a:gd name="connsiteX64" fmla="*/ 1419818 w 1881147"/>
                <a:gd name="connsiteY64" fmla="*/ 1601990 h 1691730"/>
                <a:gd name="connsiteX65" fmla="*/ 1470595 w 1881147"/>
                <a:gd name="connsiteY65" fmla="*/ 1585447 h 1691730"/>
                <a:gd name="connsiteX66" fmla="*/ 1488274 w 1881147"/>
                <a:gd name="connsiteY66" fmla="*/ 1641269 h 1691730"/>
                <a:gd name="connsiteX67" fmla="*/ 1558169 w 1881147"/>
                <a:gd name="connsiteY67" fmla="*/ 1615591 h 1691730"/>
                <a:gd name="connsiteX68" fmla="*/ 1588947 w 1881147"/>
                <a:gd name="connsiteY68" fmla="*/ 1528835 h 1691730"/>
                <a:gd name="connsiteX69" fmla="*/ 1670383 w 1881147"/>
                <a:gd name="connsiteY69" fmla="*/ 1438693 h 1691730"/>
                <a:gd name="connsiteX70" fmla="*/ 1714974 w 1881147"/>
                <a:gd name="connsiteY70" fmla="*/ 1407563 h 1691730"/>
                <a:gd name="connsiteX71" fmla="*/ 1743343 w 1881147"/>
                <a:gd name="connsiteY71" fmla="*/ 1410858 h 1691730"/>
                <a:gd name="connsiteX72" fmla="*/ 1820935 w 1881147"/>
                <a:gd name="connsiteY72" fmla="*/ 1400250 h 1691730"/>
                <a:gd name="connsiteX73" fmla="*/ 1816054 w 1881147"/>
                <a:gd name="connsiteY73" fmla="*/ 1453814 h 1691730"/>
                <a:gd name="connsiteX74" fmla="*/ 1874221 w 1881147"/>
                <a:gd name="connsiteY74" fmla="*/ 1477135 h 1691730"/>
                <a:gd name="connsiteX75" fmla="*/ 1875829 w 1881147"/>
                <a:gd name="connsiteY75" fmla="*/ 1454501 h 1691730"/>
                <a:gd name="connsiteX76" fmla="*/ 1875051 w 1881147"/>
                <a:gd name="connsiteY76" fmla="*/ 1393767 h 1691730"/>
                <a:gd name="connsiteX77" fmla="*/ 1853086 w 1881147"/>
                <a:gd name="connsiteY77" fmla="*/ 1303624 h 1691730"/>
                <a:gd name="connsiteX78" fmla="*/ 1853086 w 1881147"/>
                <a:gd name="connsiteY78" fmla="*/ 1246474 h 1691730"/>
                <a:gd name="connsiteX79" fmla="*/ 1810224 w 1881147"/>
                <a:gd name="connsiteY79" fmla="*/ 1236949 h 1691730"/>
                <a:gd name="connsiteX80" fmla="*/ 1734024 w 1881147"/>
                <a:gd name="connsiteY80" fmla="*/ 1155986 h 1691730"/>
                <a:gd name="connsiteX81" fmla="*/ 1695924 w 1881147"/>
                <a:gd name="connsiteY81" fmla="*/ 975011 h 1691730"/>
                <a:gd name="connsiteX82" fmla="*/ 1643536 w 1881147"/>
                <a:gd name="connsiteY82" fmla="*/ 941674 h 1691730"/>
                <a:gd name="connsiteX83" fmla="*/ 1605436 w 1881147"/>
                <a:gd name="connsiteY83" fmla="*/ 884524 h 1691730"/>
                <a:gd name="connsiteX84" fmla="*/ 1557811 w 1881147"/>
                <a:gd name="connsiteY84" fmla="*/ 836899 h 1691730"/>
                <a:gd name="connsiteX85" fmla="*/ 1505424 w 1881147"/>
                <a:gd name="connsiteY85" fmla="*/ 817849 h 1691730"/>
                <a:gd name="connsiteX86" fmla="*/ 1453036 w 1881147"/>
                <a:gd name="connsiteY86" fmla="*/ 813086 h 1691730"/>
                <a:gd name="connsiteX87" fmla="*/ 1510186 w 1881147"/>
                <a:gd name="connsiteY87" fmla="*/ 779749 h 1691730"/>
                <a:gd name="connsiteX88" fmla="*/ 1476849 w 1881147"/>
                <a:gd name="connsiteY88" fmla="*/ 746411 h 1691730"/>
                <a:gd name="connsiteX89" fmla="*/ 1481611 w 1881147"/>
                <a:gd name="connsiteY89" fmla="*/ 722599 h 1691730"/>
                <a:gd name="connsiteX90" fmla="*/ 1572099 w 1881147"/>
                <a:gd name="connsiteY90" fmla="*/ 760699 h 1691730"/>
                <a:gd name="connsiteX91" fmla="*/ 1624486 w 1881147"/>
                <a:gd name="connsiteY91" fmla="*/ 694024 h 1691730"/>
                <a:gd name="connsiteX92" fmla="*/ 1622283 w 1881147"/>
                <a:gd name="connsiteY92" fmla="*/ 551149 h 1691730"/>
                <a:gd name="connsiteX93" fmla="*/ 1639486 w 1881147"/>
                <a:gd name="connsiteY93" fmla="*/ 402823 h 1691730"/>
                <a:gd name="connsiteX0" fmla="*/ 1639486 w 1881147"/>
                <a:gd name="connsiteY0" fmla="*/ 402823 h 1691730"/>
                <a:gd name="connsiteX1" fmla="*/ 1567336 w 1881147"/>
                <a:gd name="connsiteY1" fmla="*/ 370174 h 1691730"/>
                <a:gd name="connsiteX2" fmla="*/ 1477087 w 1881147"/>
                <a:gd name="connsiteY2" fmla="*/ 346361 h 1691730"/>
                <a:gd name="connsiteX3" fmla="*/ 1436784 w 1881147"/>
                <a:gd name="connsiteY3" fmla="*/ 279489 h 1691730"/>
                <a:gd name="connsiteX4" fmla="*/ 1395785 w 1881147"/>
                <a:gd name="connsiteY4" fmla="*/ 167432 h 1691730"/>
                <a:gd name="connsiteX5" fmla="*/ 1351753 w 1881147"/>
                <a:gd name="connsiteY5" fmla="*/ 12986 h 1691730"/>
                <a:gd name="connsiteX6" fmla="*/ 1267299 w 1881147"/>
                <a:gd name="connsiteY6" fmla="*/ 12986 h 1691730"/>
                <a:gd name="connsiteX7" fmla="*/ 1214911 w 1881147"/>
                <a:gd name="connsiteY7" fmla="*/ 51086 h 1691730"/>
                <a:gd name="connsiteX8" fmla="*/ 1214911 w 1881147"/>
                <a:gd name="connsiteY8" fmla="*/ 155861 h 1691730"/>
                <a:gd name="connsiteX9" fmla="*/ 1186336 w 1881147"/>
                <a:gd name="connsiteY9" fmla="*/ 184436 h 1691730"/>
                <a:gd name="connsiteX10" fmla="*/ 1176811 w 1881147"/>
                <a:gd name="connsiteY10" fmla="*/ 255874 h 1691730"/>
                <a:gd name="connsiteX11" fmla="*/ 1114899 w 1881147"/>
                <a:gd name="connsiteY11" fmla="*/ 298736 h 1691730"/>
                <a:gd name="connsiteX12" fmla="*/ 1005361 w 1881147"/>
                <a:gd name="connsiteY12" fmla="*/ 313024 h 1691730"/>
                <a:gd name="connsiteX13" fmla="*/ 962499 w 1881147"/>
                <a:gd name="connsiteY13" fmla="*/ 355886 h 1691730"/>
                <a:gd name="connsiteX14" fmla="*/ 838674 w 1881147"/>
                <a:gd name="connsiteY14" fmla="*/ 355886 h 1691730"/>
                <a:gd name="connsiteX15" fmla="*/ 781524 w 1881147"/>
                <a:gd name="connsiteY15" fmla="*/ 427324 h 1691730"/>
                <a:gd name="connsiteX16" fmla="*/ 781524 w 1881147"/>
                <a:gd name="connsiteY16" fmla="*/ 460661 h 1691730"/>
                <a:gd name="connsiteX17" fmla="*/ 743424 w 1881147"/>
                <a:gd name="connsiteY17" fmla="*/ 484474 h 1691730"/>
                <a:gd name="connsiteX18" fmla="*/ 671986 w 1881147"/>
                <a:gd name="connsiteY18" fmla="*/ 417799 h 1691730"/>
                <a:gd name="connsiteX19" fmla="*/ 519586 w 1881147"/>
                <a:gd name="connsiteY19" fmla="*/ 413036 h 1691730"/>
                <a:gd name="connsiteX20" fmla="*/ 457674 w 1881147"/>
                <a:gd name="connsiteY20" fmla="*/ 432086 h 1691730"/>
                <a:gd name="connsiteX21" fmla="*/ 419574 w 1881147"/>
                <a:gd name="connsiteY21" fmla="*/ 417799 h 1691730"/>
                <a:gd name="connsiteX22" fmla="*/ 400524 w 1881147"/>
                <a:gd name="connsiteY22" fmla="*/ 355886 h 1691730"/>
                <a:gd name="connsiteX23" fmla="*/ 333849 w 1881147"/>
                <a:gd name="connsiteY23" fmla="*/ 303499 h 1691730"/>
                <a:gd name="connsiteX24" fmla="*/ 286224 w 1881147"/>
                <a:gd name="connsiteY24" fmla="*/ 236824 h 1691730"/>
                <a:gd name="connsiteX25" fmla="*/ 143349 w 1881147"/>
                <a:gd name="connsiteY25" fmla="*/ 255874 h 1691730"/>
                <a:gd name="connsiteX26" fmla="*/ 124299 w 1881147"/>
                <a:gd name="connsiteY26" fmla="*/ 332074 h 1691730"/>
                <a:gd name="connsiteX27" fmla="*/ 110011 w 1881147"/>
                <a:gd name="connsiteY27" fmla="*/ 365411 h 1691730"/>
                <a:gd name="connsiteX28" fmla="*/ 133824 w 1881147"/>
                <a:gd name="connsiteY28" fmla="*/ 413036 h 1691730"/>
                <a:gd name="connsiteX29" fmla="*/ 81436 w 1881147"/>
                <a:gd name="connsiteY29" fmla="*/ 451136 h 1691730"/>
                <a:gd name="connsiteX30" fmla="*/ 33811 w 1881147"/>
                <a:gd name="connsiteY30" fmla="*/ 446374 h 1691730"/>
                <a:gd name="connsiteX31" fmla="*/ 33811 w 1881147"/>
                <a:gd name="connsiteY31" fmla="*/ 517811 h 1691730"/>
                <a:gd name="connsiteX32" fmla="*/ 474 w 1881147"/>
                <a:gd name="connsiteY32" fmla="*/ 622586 h 1691730"/>
                <a:gd name="connsiteX33" fmla="*/ 62386 w 1881147"/>
                <a:gd name="connsiteY33" fmla="*/ 698786 h 1691730"/>
                <a:gd name="connsiteX34" fmla="*/ 111977 w 1881147"/>
                <a:gd name="connsiteY34" fmla="*/ 679048 h 1691730"/>
                <a:gd name="connsiteX35" fmla="*/ 112334 w 1881147"/>
                <a:gd name="connsiteY35" fmla="*/ 749307 h 1691730"/>
                <a:gd name="connsiteX36" fmla="*/ 167161 w 1881147"/>
                <a:gd name="connsiteY36" fmla="*/ 779749 h 1691730"/>
                <a:gd name="connsiteX37" fmla="*/ 236159 w 1881147"/>
                <a:gd name="connsiteY37" fmla="*/ 789961 h 1691730"/>
                <a:gd name="connsiteX38" fmla="*/ 271462 w 1881147"/>
                <a:gd name="connsiteY38" fmla="*/ 845932 h 1691730"/>
                <a:gd name="connsiteX39" fmla="*/ 270869 w 1881147"/>
                <a:gd name="connsiteY39" fmla="*/ 891004 h 1691730"/>
                <a:gd name="connsiteX40" fmla="*/ 295393 w 1881147"/>
                <a:gd name="connsiteY40" fmla="*/ 930479 h 1691730"/>
                <a:gd name="connsiteX41" fmla="*/ 341051 w 1881147"/>
                <a:gd name="connsiteY41" fmla="*/ 969071 h 1691730"/>
                <a:gd name="connsiteX42" fmla="*/ 426184 w 1881147"/>
                <a:gd name="connsiteY42" fmla="*/ 1023323 h 1691730"/>
                <a:gd name="connsiteX43" fmla="*/ 461961 w 1881147"/>
                <a:gd name="connsiteY43" fmla="*/ 1094416 h 1691730"/>
                <a:gd name="connsiteX44" fmla="*/ 441064 w 1881147"/>
                <a:gd name="connsiteY44" fmla="*/ 1163989 h 1691730"/>
                <a:gd name="connsiteX45" fmla="*/ 519111 w 1881147"/>
                <a:gd name="connsiteY45" fmla="*/ 1220452 h 1691730"/>
                <a:gd name="connsiteX46" fmla="*/ 591143 w 1881147"/>
                <a:gd name="connsiteY46" fmla="*/ 1253446 h 1691730"/>
                <a:gd name="connsiteX47" fmla="*/ 571974 w 1881147"/>
                <a:gd name="connsiteY47" fmla="*/ 1313149 h 1691730"/>
                <a:gd name="connsiteX48" fmla="*/ 662461 w 1881147"/>
                <a:gd name="connsiteY48" fmla="*/ 1465549 h 1691730"/>
                <a:gd name="connsiteX49" fmla="*/ 755271 w 1881147"/>
                <a:gd name="connsiteY49" fmla="*/ 1538703 h 1691730"/>
                <a:gd name="connsiteX50" fmla="*/ 805336 w 1881147"/>
                <a:gd name="connsiteY50" fmla="*/ 1489361 h 1691730"/>
                <a:gd name="connsiteX51" fmla="*/ 869926 w 1881147"/>
                <a:gd name="connsiteY51" fmla="*/ 1516758 h 1691730"/>
                <a:gd name="connsiteX52" fmla="*/ 924399 w 1881147"/>
                <a:gd name="connsiteY52" fmla="*/ 1484599 h 1691730"/>
                <a:gd name="connsiteX53" fmla="*/ 941246 w 1881147"/>
                <a:gd name="connsiteY53" fmla="*/ 1442423 h 1691730"/>
                <a:gd name="connsiteX54" fmla="*/ 1005123 w 1881147"/>
                <a:gd name="connsiteY54" fmla="*/ 1528835 h 1691730"/>
                <a:gd name="connsiteX55" fmla="*/ 1050190 w 1881147"/>
                <a:gd name="connsiteY55" fmla="*/ 1599929 h 1691730"/>
                <a:gd name="connsiteX56" fmla="*/ 1120136 w 1881147"/>
                <a:gd name="connsiteY56" fmla="*/ 1691448 h 1691730"/>
                <a:gd name="connsiteX57" fmla="*/ 1151034 w 1881147"/>
                <a:gd name="connsiteY57" fmla="*/ 1628357 h 1691730"/>
                <a:gd name="connsiteX58" fmla="*/ 1181693 w 1881147"/>
                <a:gd name="connsiteY58" fmla="*/ 1621877 h 1691730"/>
                <a:gd name="connsiteX59" fmla="*/ 1224792 w 1881147"/>
                <a:gd name="connsiteY59" fmla="*/ 1651140 h 1691730"/>
                <a:gd name="connsiteX60" fmla="*/ 1258367 w 1881147"/>
                <a:gd name="connsiteY60" fmla="*/ 1610486 h 1691730"/>
                <a:gd name="connsiteX61" fmla="*/ 1277188 w 1881147"/>
                <a:gd name="connsiteY61" fmla="*/ 1615103 h 1691730"/>
                <a:gd name="connsiteX62" fmla="*/ 1311230 w 1881147"/>
                <a:gd name="connsiteY62" fmla="*/ 1681580 h 1691730"/>
                <a:gd name="connsiteX63" fmla="*/ 1367786 w 1881147"/>
                <a:gd name="connsiteY63" fmla="*/ 1658111 h 1691730"/>
                <a:gd name="connsiteX64" fmla="*/ 1419818 w 1881147"/>
                <a:gd name="connsiteY64" fmla="*/ 1601990 h 1691730"/>
                <a:gd name="connsiteX65" fmla="*/ 1470595 w 1881147"/>
                <a:gd name="connsiteY65" fmla="*/ 1585447 h 1691730"/>
                <a:gd name="connsiteX66" fmla="*/ 1488274 w 1881147"/>
                <a:gd name="connsiteY66" fmla="*/ 1641269 h 1691730"/>
                <a:gd name="connsiteX67" fmla="*/ 1558169 w 1881147"/>
                <a:gd name="connsiteY67" fmla="*/ 1615591 h 1691730"/>
                <a:gd name="connsiteX68" fmla="*/ 1588947 w 1881147"/>
                <a:gd name="connsiteY68" fmla="*/ 1528835 h 1691730"/>
                <a:gd name="connsiteX69" fmla="*/ 1670383 w 1881147"/>
                <a:gd name="connsiteY69" fmla="*/ 1438693 h 1691730"/>
                <a:gd name="connsiteX70" fmla="*/ 1714974 w 1881147"/>
                <a:gd name="connsiteY70" fmla="*/ 1407563 h 1691730"/>
                <a:gd name="connsiteX71" fmla="*/ 1743343 w 1881147"/>
                <a:gd name="connsiteY71" fmla="*/ 1410858 h 1691730"/>
                <a:gd name="connsiteX72" fmla="*/ 1820935 w 1881147"/>
                <a:gd name="connsiteY72" fmla="*/ 1400250 h 1691730"/>
                <a:gd name="connsiteX73" fmla="*/ 1816054 w 1881147"/>
                <a:gd name="connsiteY73" fmla="*/ 1453814 h 1691730"/>
                <a:gd name="connsiteX74" fmla="*/ 1874221 w 1881147"/>
                <a:gd name="connsiteY74" fmla="*/ 1477135 h 1691730"/>
                <a:gd name="connsiteX75" fmla="*/ 1875829 w 1881147"/>
                <a:gd name="connsiteY75" fmla="*/ 1454501 h 1691730"/>
                <a:gd name="connsiteX76" fmla="*/ 1875051 w 1881147"/>
                <a:gd name="connsiteY76" fmla="*/ 1393767 h 1691730"/>
                <a:gd name="connsiteX77" fmla="*/ 1853086 w 1881147"/>
                <a:gd name="connsiteY77" fmla="*/ 1303624 h 1691730"/>
                <a:gd name="connsiteX78" fmla="*/ 1853086 w 1881147"/>
                <a:gd name="connsiteY78" fmla="*/ 1246474 h 1691730"/>
                <a:gd name="connsiteX79" fmla="*/ 1810224 w 1881147"/>
                <a:gd name="connsiteY79" fmla="*/ 1236949 h 1691730"/>
                <a:gd name="connsiteX80" fmla="*/ 1734024 w 1881147"/>
                <a:gd name="connsiteY80" fmla="*/ 1155986 h 1691730"/>
                <a:gd name="connsiteX81" fmla="*/ 1695924 w 1881147"/>
                <a:gd name="connsiteY81" fmla="*/ 975011 h 1691730"/>
                <a:gd name="connsiteX82" fmla="*/ 1643536 w 1881147"/>
                <a:gd name="connsiteY82" fmla="*/ 941674 h 1691730"/>
                <a:gd name="connsiteX83" fmla="*/ 1605436 w 1881147"/>
                <a:gd name="connsiteY83" fmla="*/ 884524 h 1691730"/>
                <a:gd name="connsiteX84" fmla="*/ 1557811 w 1881147"/>
                <a:gd name="connsiteY84" fmla="*/ 836899 h 1691730"/>
                <a:gd name="connsiteX85" fmla="*/ 1505424 w 1881147"/>
                <a:gd name="connsiteY85" fmla="*/ 817849 h 1691730"/>
                <a:gd name="connsiteX86" fmla="*/ 1453036 w 1881147"/>
                <a:gd name="connsiteY86" fmla="*/ 813086 h 1691730"/>
                <a:gd name="connsiteX87" fmla="*/ 1510186 w 1881147"/>
                <a:gd name="connsiteY87" fmla="*/ 779749 h 1691730"/>
                <a:gd name="connsiteX88" fmla="*/ 1476849 w 1881147"/>
                <a:gd name="connsiteY88" fmla="*/ 746411 h 1691730"/>
                <a:gd name="connsiteX89" fmla="*/ 1481611 w 1881147"/>
                <a:gd name="connsiteY89" fmla="*/ 722599 h 1691730"/>
                <a:gd name="connsiteX90" fmla="*/ 1572099 w 1881147"/>
                <a:gd name="connsiteY90" fmla="*/ 760699 h 1691730"/>
                <a:gd name="connsiteX91" fmla="*/ 1624486 w 1881147"/>
                <a:gd name="connsiteY91" fmla="*/ 694024 h 1691730"/>
                <a:gd name="connsiteX92" fmla="*/ 1622283 w 1881147"/>
                <a:gd name="connsiteY92" fmla="*/ 551149 h 1691730"/>
                <a:gd name="connsiteX93" fmla="*/ 1639486 w 1881147"/>
                <a:gd name="connsiteY93" fmla="*/ 402823 h 1691730"/>
                <a:gd name="connsiteX0" fmla="*/ 1639486 w 1881147"/>
                <a:gd name="connsiteY0" fmla="*/ 402823 h 1691730"/>
                <a:gd name="connsiteX1" fmla="*/ 1567336 w 1881147"/>
                <a:gd name="connsiteY1" fmla="*/ 370174 h 1691730"/>
                <a:gd name="connsiteX2" fmla="*/ 1477087 w 1881147"/>
                <a:gd name="connsiteY2" fmla="*/ 346361 h 1691730"/>
                <a:gd name="connsiteX3" fmla="*/ 1423767 w 1881147"/>
                <a:gd name="connsiteY3" fmla="*/ 269277 h 1691730"/>
                <a:gd name="connsiteX4" fmla="*/ 1395785 w 1881147"/>
                <a:gd name="connsiteY4" fmla="*/ 167432 h 1691730"/>
                <a:gd name="connsiteX5" fmla="*/ 1351753 w 1881147"/>
                <a:gd name="connsiteY5" fmla="*/ 12986 h 1691730"/>
                <a:gd name="connsiteX6" fmla="*/ 1267299 w 1881147"/>
                <a:gd name="connsiteY6" fmla="*/ 12986 h 1691730"/>
                <a:gd name="connsiteX7" fmla="*/ 1214911 w 1881147"/>
                <a:gd name="connsiteY7" fmla="*/ 51086 h 1691730"/>
                <a:gd name="connsiteX8" fmla="*/ 1214911 w 1881147"/>
                <a:gd name="connsiteY8" fmla="*/ 155861 h 1691730"/>
                <a:gd name="connsiteX9" fmla="*/ 1186336 w 1881147"/>
                <a:gd name="connsiteY9" fmla="*/ 184436 h 1691730"/>
                <a:gd name="connsiteX10" fmla="*/ 1176811 w 1881147"/>
                <a:gd name="connsiteY10" fmla="*/ 255874 h 1691730"/>
                <a:gd name="connsiteX11" fmla="*/ 1114899 w 1881147"/>
                <a:gd name="connsiteY11" fmla="*/ 298736 h 1691730"/>
                <a:gd name="connsiteX12" fmla="*/ 1005361 w 1881147"/>
                <a:gd name="connsiteY12" fmla="*/ 313024 h 1691730"/>
                <a:gd name="connsiteX13" fmla="*/ 962499 w 1881147"/>
                <a:gd name="connsiteY13" fmla="*/ 355886 h 1691730"/>
                <a:gd name="connsiteX14" fmla="*/ 838674 w 1881147"/>
                <a:gd name="connsiteY14" fmla="*/ 355886 h 1691730"/>
                <a:gd name="connsiteX15" fmla="*/ 781524 w 1881147"/>
                <a:gd name="connsiteY15" fmla="*/ 427324 h 1691730"/>
                <a:gd name="connsiteX16" fmla="*/ 781524 w 1881147"/>
                <a:gd name="connsiteY16" fmla="*/ 460661 h 1691730"/>
                <a:gd name="connsiteX17" fmla="*/ 743424 w 1881147"/>
                <a:gd name="connsiteY17" fmla="*/ 484474 h 1691730"/>
                <a:gd name="connsiteX18" fmla="*/ 671986 w 1881147"/>
                <a:gd name="connsiteY18" fmla="*/ 417799 h 1691730"/>
                <a:gd name="connsiteX19" fmla="*/ 519586 w 1881147"/>
                <a:gd name="connsiteY19" fmla="*/ 413036 h 1691730"/>
                <a:gd name="connsiteX20" fmla="*/ 457674 w 1881147"/>
                <a:gd name="connsiteY20" fmla="*/ 432086 h 1691730"/>
                <a:gd name="connsiteX21" fmla="*/ 419574 w 1881147"/>
                <a:gd name="connsiteY21" fmla="*/ 417799 h 1691730"/>
                <a:gd name="connsiteX22" fmla="*/ 400524 w 1881147"/>
                <a:gd name="connsiteY22" fmla="*/ 355886 h 1691730"/>
                <a:gd name="connsiteX23" fmla="*/ 333849 w 1881147"/>
                <a:gd name="connsiteY23" fmla="*/ 303499 h 1691730"/>
                <a:gd name="connsiteX24" fmla="*/ 286224 w 1881147"/>
                <a:gd name="connsiteY24" fmla="*/ 236824 h 1691730"/>
                <a:gd name="connsiteX25" fmla="*/ 143349 w 1881147"/>
                <a:gd name="connsiteY25" fmla="*/ 255874 h 1691730"/>
                <a:gd name="connsiteX26" fmla="*/ 124299 w 1881147"/>
                <a:gd name="connsiteY26" fmla="*/ 332074 h 1691730"/>
                <a:gd name="connsiteX27" fmla="*/ 110011 w 1881147"/>
                <a:gd name="connsiteY27" fmla="*/ 365411 h 1691730"/>
                <a:gd name="connsiteX28" fmla="*/ 133824 w 1881147"/>
                <a:gd name="connsiteY28" fmla="*/ 413036 h 1691730"/>
                <a:gd name="connsiteX29" fmla="*/ 81436 w 1881147"/>
                <a:gd name="connsiteY29" fmla="*/ 451136 h 1691730"/>
                <a:gd name="connsiteX30" fmla="*/ 33811 w 1881147"/>
                <a:gd name="connsiteY30" fmla="*/ 446374 h 1691730"/>
                <a:gd name="connsiteX31" fmla="*/ 33811 w 1881147"/>
                <a:gd name="connsiteY31" fmla="*/ 517811 h 1691730"/>
                <a:gd name="connsiteX32" fmla="*/ 474 w 1881147"/>
                <a:gd name="connsiteY32" fmla="*/ 622586 h 1691730"/>
                <a:gd name="connsiteX33" fmla="*/ 62386 w 1881147"/>
                <a:gd name="connsiteY33" fmla="*/ 698786 h 1691730"/>
                <a:gd name="connsiteX34" fmla="*/ 111977 w 1881147"/>
                <a:gd name="connsiteY34" fmla="*/ 679048 h 1691730"/>
                <a:gd name="connsiteX35" fmla="*/ 112334 w 1881147"/>
                <a:gd name="connsiteY35" fmla="*/ 749307 h 1691730"/>
                <a:gd name="connsiteX36" fmla="*/ 167161 w 1881147"/>
                <a:gd name="connsiteY36" fmla="*/ 779749 h 1691730"/>
                <a:gd name="connsiteX37" fmla="*/ 236159 w 1881147"/>
                <a:gd name="connsiteY37" fmla="*/ 789961 h 1691730"/>
                <a:gd name="connsiteX38" fmla="*/ 271462 w 1881147"/>
                <a:gd name="connsiteY38" fmla="*/ 845932 h 1691730"/>
                <a:gd name="connsiteX39" fmla="*/ 270869 w 1881147"/>
                <a:gd name="connsiteY39" fmla="*/ 891004 h 1691730"/>
                <a:gd name="connsiteX40" fmla="*/ 295393 w 1881147"/>
                <a:gd name="connsiteY40" fmla="*/ 930479 h 1691730"/>
                <a:gd name="connsiteX41" fmla="*/ 341051 w 1881147"/>
                <a:gd name="connsiteY41" fmla="*/ 969071 h 1691730"/>
                <a:gd name="connsiteX42" fmla="*/ 426184 w 1881147"/>
                <a:gd name="connsiteY42" fmla="*/ 1023323 h 1691730"/>
                <a:gd name="connsiteX43" fmla="*/ 461961 w 1881147"/>
                <a:gd name="connsiteY43" fmla="*/ 1094416 h 1691730"/>
                <a:gd name="connsiteX44" fmla="*/ 441064 w 1881147"/>
                <a:gd name="connsiteY44" fmla="*/ 1163989 h 1691730"/>
                <a:gd name="connsiteX45" fmla="*/ 519111 w 1881147"/>
                <a:gd name="connsiteY45" fmla="*/ 1220452 h 1691730"/>
                <a:gd name="connsiteX46" fmla="*/ 591143 w 1881147"/>
                <a:gd name="connsiteY46" fmla="*/ 1253446 h 1691730"/>
                <a:gd name="connsiteX47" fmla="*/ 571974 w 1881147"/>
                <a:gd name="connsiteY47" fmla="*/ 1313149 h 1691730"/>
                <a:gd name="connsiteX48" fmla="*/ 662461 w 1881147"/>
                <a:gd name="connsiteY48" fmla="*/ 1465549 h 1691730"/>
                <a:gd name="connsiteX49" fmla="*/ 755271 w 1881147"/>
                <a:gd name="connsiteY49" fmla="*/ 1538703 h 1691730"/>
                <a:gd name="connsiteX50" fmla="*/ 805336 w 1881147"/>
                <a:gd name="connsiteY50" fmla="*/ 1489361 h 1691730"/>
                <a:gd name="connsiteX51" fmla="*/ 869926 w 1881147"/>
                <a:gd name="connsiteY51" fmla="*/ 1516758 h 1691730"/>
                <a:gd name="connsiteX52" fmla="*/ 924399 w 1881147"/>
                <a:gd name="connsiteY52" fmla="*/ 1484599 h 1691730"/>
                <a:gd name="connsiteX53" fmla="*/ 941246 w 1881147"/>
                <a:gd name="connsiteY53" fmla="*/ 1442423 h 1691730"/>
                <a:gd name="connsiteX54" fmla="*/ 1005123 w 1881147"/>
                <a:gd name="connsiteY54" fmla="*/ 1528835 h 1691730"/>
                <a:gd name="connsiteX55" fmla="*/ 1050190 w 1881147"/>
                <a:gd name="connsiteY55" fmla="*/ 1599929 h 1691730"/>
                <a:gd name="connsiteX56" fmla="*/ 1120136 w 1881147"/>
                <a:gd name="connsiteY56" fmla="*/ 1691448 h 1691730"/>
                <a:gd name="connsiteX57" fmla="*/ 1151034 w 1881147"/>
                <a:gd name="connsiteY57" fmla="*/ 1628357 h 1691730"/>
                <a:gd name="connsiteX58" fmla="*/ 1181693 w 1881147"/>
                <a:gd name="connsiteY58" fmla="*/ 1621877 h 1691730"/>
                <a:gd name="connsiteX59" fmla="*/ 1224792 w 1881147"/>
                <a:gd name="connsiteY59" fmla="*/ 1651140 h 1691730"/>
                <a:gd name="connsiteX60" fmla="*/ 1258367 w 1881147"/>
                <a:gd name="connsiteY60" fmla="*/ 1610486 h 1691730"/>
                <a:gd name="connsiteX61" fmla="*/ 1277188 w 1881147"/>
                <a:gd name="connsiteY61" fmla="*/ 1615103 h 1691730"/>
                <a:gd name="connsiteX62" fmla="*/ 1311230 w 1881147"/>
                <a:gd name="connsiteY62" fmla="*/ 1681580 h 1691730"/>
                <a:gd name="connsiteX63" fmla="*/ 1367786 w 1881147"/>
                <a:gd name="connsiteY63" fmla="*/ 1658111 h 1691730"/>
                <a:gd name="connsiteX64" fmla="*/ 1419818 w 1881147"/>
                <a:gd name="connsiteY64" fmla="*/ 1601990 h 1691730"/>
                <a:gd name="connsiteX65" fmla="*/ 1470595 w 1881147"/>
                <a:gd name="connsiteY65" fmla="*/ 1585447 h 1691730"/>
                <a:gd name="connsiteX66" fmla="*/ 1488274 w 1881147"/>
                <a:gd name="connsiteY66" fmla="*/ 1641269 h 1691730"/>
                <a:gd name="connsiteX67" fmla="*/ 1558169 w 1881147"/>
                <a:gd name="connsiteY67" fmla="*/ 1615591 h 1691730"/>
                <a:gd name="connsiteX68" fmla="*/ 1588947 w 1881147"/>
                <a:gd name="connsiteY68" fmla="*/ 1528835 h 1691730"/>
                <a:gd name="connsiteX69" fmla="*/ 1670383 w 1881147"/>
                <a:gd name="connsiteY69" fmla="*/ 1438693 h 1691730"/>
                <a:gd name="connsiteX70" fmla="*/ 1714974 w 1881147"/>
                <a:gd name="connsiteY70" fmla="*/ 1407563 h 1691730"/>
                <a:gd name="connsiteX71" fmla="*/ 1743343 w 1881147"/>
                <a:gd name="connsiteY71" fmla="*/ 1410858 h 1691730"/>
                <a:gd name="connsiteX72" fmla="*/ 1820935 w 1881147"/>
                <a:gd name="connsiteY72" fmla="*/ 1400250 h 1691730"/>
                <a:gd name="connsiteX73" fmla="*/ 1816054 w 1881147"/>
                <a:gd name="connsiteY73" fmla="*/ 1453814 h 1691730"/>
                <a:gd name="connsiteX74" fmla="*/ 1874221 w 1881147"/>
                <a:gd name="connsiteY74" fmla="*/ 1477135 h 1691730"/>
                <a:gd name="connsiteX75" fmla="*/ 1875829 w 1881147"/>
                <a:gd name="connsiteY75" fmla="*/ 1454501 h 1691730"/>
                <a:gd name="connsiteX76" fmla="*/ 1875051 w 1881147"/>
                <a:gd name="connsiteY76" fmla="*/ 1393767 h 1691730"/>
                <a:gd name="connsiteX77" fmla="*/ 1853086 w 1881147"/>
                <a:gd name="connsiteY77" fmla="*/ 1303624 h 1691730"/>
                <a:gd name="connsiteX78" fmla="*/ 1853086 w 1881147"/>
                <a:gd name="connsiteY78" fmla="*/ 1246474 h 1691730"/>
                <a:gd name="connsiteX79" fmla="*/ 1810224 w 1881147"/>
                <a:gd name="connsiteY79" fmla="*/ 1236949 h 1691730"/>
                <a:gd name="connsiteX80" fmla="*/ 1734024 w 1881147"/>
                <a:gd name="connsiteY80" fmla="*/ 1155986 h 1691730"/>
                <a:gd name="connsiteX81" fmla="*/ 1695924 w 1881147"/>
                <a:gd name="connsiteY81" fmla="*/ 975011 h 1691730"/>
                <a:gd name="connsiteX82" fmla="*/ 1643536 w 1881147"/>
                <a:gd name="connsiteY82" fmla="*/ 941674 h 1691730"/>
                <a:gd name="connsiteX83" fmla="*/ 1605436 w 1881147"/>
                <a:gd name="connsiteY83" fmla="*/ 884524 h 1691730"/>
                <a:gd name="connsiteX84" fmla="*/ 1557811 w 1881147"/>
                <a:gd name="connsiteY84" fmla="*/ 836899 h 1691730"/>
                <a:gd name="connsiteX85" fmla="*/ 1505424 w 1881147"/>
                <a:gd name="connsiteY85" fmla="*/ 817849 h 1691730"/>
                <a:gd name="connsiteX86" fmla="*/ 1453036 w 1881147"/>
                <a:gd name="connsiteY86" fmla="*/ 813086 h 1691730"/>
                <a:gd name="connsiteX87" fmla="*/ 1510186 w 1881147"/>
                <a:gd name="connsiteY87" fmla="*/ 779749 h 1691730"/>
                <a:gd name="connsiteX88" fmla="*/ 1476849 w 1881147"/>
                <a:gd name="connsiteY88" fmla="*/ 746411 h 1691730"/>
                <a:gd name="connsiteX89" fmla="*/ 1481611 w 1881147"/>
                <a:gd name="connsiteY89" fmla="*/ 722599 h 1691730"/>
                <a:gd name="connsiteX90" fmla="*/ 1572099 w 1881147"/>
                <a:gd name="connsiteY90" fmla="*/ 760699 h 1691730"/>
                <a:gd name="connsiteX91" fmla="*/ 1624486 w 1881147"/>
                <a:gd name="connsiteY91" fmla="*/ 694024 h 1691730"/>
                <a:gd name="connsiteX92" fmla="*/ 1622283 w 1881147"/>
                <a:gd name="connsiteY92" fmla="*/ 551149 h 1691730"/>
                <a:gd name="connsiteX93" fmla="*/ 1639486 w 1881147"/>
                <a:gd name="connsiteY93" fmla="*/ 402823 h 1691730"/>
                <a:gd name="connsiteX0" fmla="*/ 1639486 w 1881147"/>
                <a:gd name="connsiteY0" fmla="*/ 405145 h 1694052"/>
                <a:gd name="connsiteX1" fmla="*/ 1567336 w 1881147"/>
                <a:gd name="connsiteY1" fmla="*/ 372496 h 1694052"/>
                <a:gd name="connsiteX2" fmla="*/ 1477087 w 1881147"/>
                <a:gd name="connsiteY2" fmla="*/ 348683 h 1694052"/>
                <a:gd name="connsiteX3" fmla="*/ 1423767 w 1881147"/>
                <a:gd name="connsiteY3" fmla="*/ 271599 h 1694052"/>
                <a:gd name="connsiteX4" fmla="*/ 1395785 w 1881147"/>
                <a:gd name="connsiteY4" fmla="*/ 169754 h 1694052"/>
                <a:gd name="connsiteX5" fmla="*/ 1351753 w 1881147"/>
                <a:gd name="connsiteY5" fmla="*/ 15308 h 1694052"/>
                <a:gd name="connsiteX6" fmla="*/ 1267299 w 1881147"/>
                <a:gd name="connsiteY6" fmla="*/ 15308 h 1694052"/>
                <a:gd name="connsiteX7" fmla="*/ 1247452 w 1881147"/>
                <a:gd name="connsiteY7" fmla="*/ 101065 h 1694052"/>
                <a:gd name="connsiteX8" fmla="*/ 1214911 w 1881147"/>
                <a:gd name="connsiteY8" fmla="*/ 158183 h 1694052"/>
                <a:gd name="connsiteX9" fmla="*/ 1186336 w 1881147"/>
                <a:gd name="connsiteY9" fmla="*/ 186758 h 1694052"/>
                <a:gd name="connsiteX10" fmla="*/ 1176811 w 1881147"/>
                <a:gd name="connsiteY10" fmla="*/ 258196 h 1694052"/>
                <a:gd name="connsiteX11" fmla="*/ 1114899 w 1881147"/>
                <a:gd name="connsiteY11" fmla="*/ 301058 h 1694052"/>
                <a:gd name="connsiteX12" fmla="*/ 1005361 w 1881147"/>
                <a:gd name="connsiteY12" fmla="*/ 315346 h 1694052"/>
                <a:gd name="connsiteX13" fmla="*/ 962499 w 1881147"/>
                <a:gd name="connsiteY13" fmla="*/ 358208 h 1694052"/>
                <a:gd name="connsiteX14" fmla="*/ 838674 w 1881147"/>
                <a:gd name="connsiteY14" fmla="*/ 358208 h 1694052"/>
                <a:gd name="connsiteX15" fmla="*/ 781524 w 1881147"/>
                <a:gd name="connsiteY15" fmla="*/ 429646 h 1694052"/>
                <a:gd name="connsiteX16" fmla="*/ 781524 w 1881147"/>
                <a:gd name="connsiteY16" fmla="*/ 462983 h 1694052"/>
                <a:gd name="connsiteX17" fmla="*/ 743424 w 1881147"/>
                <a:gd name="connsiteY17" fmla="*/ 486796 h 1694052"/>
                <a:gd name="connsiteX18" fmla="*/ 671986 w 1881147"/>
                <a:gd name="connsiteY18" fmla="*/ 420121 h 1694052"/>
                <a:gd name="connsiteX19" fmla="*/ 519586 w 1881147"/>
                <a:gd name="connsiteY19" fmla="*/ 415358 h 1694052"/>
                <a:gd name="connsiteX20" fmla="*/ 457674 w 1881147"/>
                <a:gd name="connsiteY20" fmla="*/ 434408 h 1694052"/>
                <a:gd name="connsiteX21" fmla="*/ 419574 w 1881147"/>
                <a:gd name="connsiteY21" fmla="*/ 420121 h 1694052"/>
                <a:gd name="connsiteX22" fmla="*/ 400524 w 1881147"/>
                <a:gd name="connsiteY22" fmla="*/ 358208 h 1694052"/>
                <a:gd name="connsiteX23" fmla="*/ 333849 w 1881147"/>
                <a:gd name="connsiteY23" fmla="*/ 305821 h 1694052"/>
                <a:gd name="connsiteX24" fmla="*/ 286224 w 1881147"/>
                <a:gd name="connsiteY24" fmla="*/ 239146 h 1694052"/>
                <a:gd name="connsiteX25" fmla="*/ 143349 w 1881147"/>
                <a:gd name="connsiteY25" fmla="*/ 258196 h 1694052"/>
                <a:gd name="connsiteX26" fmla="*/ 124299 w 1881147"/>
                <a:gd name="connsiteY26" fmla="*/ 334396 h 1694052"/>
                <a:gd name="connsiteX27" fmla="*/ 110011 w 1881147"/>
                <a:gd name="connsiteY27" fmla="*/ 367733 h 1694052"/>
                <a:gd name="connsiteX28" fmla="*/ 133824 w 1881147"/>
                <a:gd name="connsiteY28" fmla="*/ 415358 h 1694052"/>
                <a:gd name="connsiteX29" fmla="*/ 81436 w 1881147"/>
                <a:gd name="connsiteY29" fmla="*/ 453458 h 1694052"/>
                <a:gd name="connsiteX30" fmla="*/ 33811 w 1881147"/>
                <a:gd name="connsiteY30" fmla="*/ 448696 h 1694052"/>
                <a:gd name="connsiteX31" fmla="*/ 33811 w 1881147"/>
                <a:gd name="connsiteY31" fmla="*/ 520133 h 1694052"/>
                <a:gd name="connsiteX32" fmla="*/ 474 w 1881147"/>
                <a:gd name="connsiteY32" fmla="*/ 624908 h 1694052"/>
                <a:gd name="connsiteX33" fmla="*/ 62386 w 1881147"/>
                <a:gd name="connsiteY33" fmla="*/ 701108 h 1694052"/>
                <a:gd name="connsiteX34" fmla="*/ 111977 w 1881147"/>
                <a:gd name="connsiteY34" fmla="*/ 681370 h 1694052"/>
                <a:gd name="connsiteX35" fmla="*/ 112334 w 1881147"/>
                <a:gd name="connsiteY35" fmla="*/ 751629 h 1694052"/>
                <a:gd name="connsiteX36" fmla="*/ 167161 w 1881147"/>
                <a:gd name="connsiteY36" fmla="*/ 782071 h 1694052"/>
                <a:gd name="connsiteX37" fmla="*/ 236159 w 1881147"/>
                <a:gd name="connsiteY37" fmla="*/ 792283 h 1694052"/>
                <a:gd name="connsiteX38" fmla="*/ 271462 w 1881147"/>
                <a:gd name="connsiteY38" fmla="*/ 848254 h 1694052"/>
                <a:gd name="connsiteX39" fmla="*/ 270869 w 1881147"/>
                <a:gd name="connsiteY39" fmla="*/ 893326 h 1694052"/>
                <a:gd name="connsiteX40" fmla="*/ 295393 w 1881147"/>
                <a:gd name="connsiteY40" fmla="*/ 932801 h 1694052"/>
                <a:gd name="connsiteX41" fmla="*/ 341051 w 1881147"/>
                <a:gd name="connsiteY41" fmla="*/ 971393 h 1694052"/>
                <a:gd name="connsiteX42" fmla="*/ 426184 w 1881147"/>
                <a:gd name="connsiteY42" fmla="*/ 1025645 h 1694052"/>
                <a:gd name="connsiteX43" fmla="*/ 461961 w 1881147"/>
                <a:gd name="connsiteY43" fmla="*/ 1096738 h 1694052"/>
                <a:gd name="connsiteX44" fmla="*/ 441064 w 1881147"/>
                <a:gd name="connsiteY44" fmla="*/ 1166311 h 1694052"/>
                <a:gd name="connsiteX45" fmla="*/ 519111 w 1881147"/>
                <a:gd name="connsiteY45" fmla="*/ 1222774 h 1694052"/>
                <a:gd name="connsiteX46" fmla="*/ 591143 w 1881147"/>
                <a:gd name="connsiteY46" fmla="*/ 1255768 h 1694052"/>
                <a:gd name="connsiteX47" fmla="*/ 571974 w 1881147"/>
                <a:gd name="connsiteY47" fmla="*/ 1315471 h 1694052"/>
                <a:gd name="connsiteX48" fmla="*/ 662461 w 1881147"/>
                <a:gd name="connsiteY48" fmla="*/ 1467871 h 1694052"/>
                <a:gd name="connsiteX49" fmla="*/ 755271 w 1881147"/>
                <a:gd name="connsiteY49" fmla="*/ 1541025 h 1694052"/>
                <a:gd name="connsiteX50" fmla="*/ 805336 w 1881147"/>
                <a:gd name="connsiteY50" fmla="*/ 1491683 h 1694052"/>
                <a:gd name="connsiteX51" fmla="*/ 869926 w 1881147"/>
                <a:gd name="connsiteY51" fmla="*/ 1519080 h 1694052"/>
                <a:gd name="connsiteX52" fmla="*/ 924399 w 1881147"/>
                <a:gd name="connsiteY52" fmla="*/ 1486921 h 1694052"/>
                <a:gd name="connsiteX53" fmla="*/ 941246 w 1881147"/>
                <a:gd name="connsiteY53" fmla="*/ 1444745 h 1694052"/>
                <a:gd name="connsiteX54" fmla="*/ 1005123 w 1881147"/>
                <a:gd name="connsiteY54" fmla="*/ 1531157 h 1694052"/>
                <a:gd name="connsiteX55" fmla="*/ 1050190 w 1881147"/>
                <a:gd name="connsiteY55" fmla="*/ 1602251 h 1694052"/>
                <a:gd name="connsiteX56" fmla="*/ 1120136 w 1881147"/>
                <a:gd name="connsiteY56" fmla="*/ 1693770 h 1694052"/>
                <a:gd name="connsiteX57" fmla="*/ 1151034 w 1881147"/>
                <a:gd name="connsiteY57" fmla="*/ 1630679 h 1694052"/>
                <a:gd name="connsiteX58" fmla="*/ 1181693 w 1881147"/>
                <a:gd name="connsiteY58" fmla="*/ 1624199 h 1694052"/>
                <a:gd name="connsiteX59" fmla="*/ 1224792 w 1881147"/>
                <a:gd name="connsiteY59" fmla="*/ 1653462 h 1694052"/>
                <a:gd name="connsiteX60" fmla="*/ 1258367 w 1881147"/>
                <a:gd name="connsiteY60" fmla="*/ 1612808 h 1694052"/>
                <a:gd name="connsiteX61" fmla="*/ 1277188 w 1881147"/>
                <a:gd name="connsiteY61" fmla="*/ 1617425 h 1694052"/>
                <a:gd name="connsiteX62" fmla="*/ 1311230 w 1881147"/>
                <a:gd name="connsiteY62" fmla="*/ 1683902 h 1694052"/>
                <a:gd name="connsiteX63" fmla="*/ 1367786 w 1881147"/>
                <a:gd name="connsiteY63" fmla="*/ 1660433 h 1694052"/>
                <a:gd name="connsiteX64" fmla="*/ 1419818 w 1881147"/>
                <a:gd name="connsiteY64" fmla="*/ 1604312 h 1694052"/>
                <a:gd name="connsiteX65" fmla="*/ 1470595 w 1881147"/>
                <a:gd name="connsiteY65" fmla="*/ 1587769 h 1694052"/>
                <a:gd name="connsiteX66" fmla="*/ 1488274 w 1881147"/>
                <a:gd name="connsiteY66" fmla="*/ 1643591 h 1694052"/>
                <a:gd name="connsiteX67" fmla="*/ 1558169 w 1881147"/>
                <a:gd name="connsiteY67" fmla="*/ 1617913 h 1694052"/>
                <a:gd name="connsiteX68" fmla="*/ 1588947 w 1881147"/>
                <a:gd name="connsiteY68" fmla="*/ 1531157 h 1694052"/>
                <a:gd name="connsiteX69" fmla="*/ 1670383 w 1881147"/>
                <a:gd name="connsiteY69" fmla="*/ 1441015 h 1694052"/>
                <a:gd name="connsiteX70" fmla="*/ 1714974 w 1881147"/>
                <a:gd name="connsiteY70" fmla="*/ 1409885 h 1694052"/>
                <a:gd name="connsiteX71" fmla="*/ 1743343 w 1881147"/>
                <a:gd name="connsiteY71" fmla="*/ 1413180 h 1694052"/>
                <a:gd name="connsiteX72" fmla="*/ 1820935 w 1881147"/>
                <a:gd name="connsiteY72" fmla="*/ 1402572 h 1694052"/>
                <a:gd name="connsiteX73" fmla="*/ 1816054 w 1881147"/>
                <a:gd name="connsiteY73" fmla="*/ 1456136 h 1694052"/>
                <a:gd name="connsiteX74" fmla="*/ 1874221 w 1881147"/>
                <a:gd name="connsiteY74" fmla="*/ 1479457 h 1694052"/>
                <a:gd name="connsiteX75" fmla="*/ 1875829 w 1881147"/>
                <a:gd name="connsiteY75" fmla="*/ 1456823 h 1694052"/>
                <a:gd name="connsiteX76" fmla="*/ 1875051 w 1881147"/>
                <a:gd name="connsiteY76" fmla="*/ 1396089 h 1694052"/>
                <a:gd name="connsiteX77" fmla="*/ 1853086 w 1881147"/>
                <a:gd name="connsiteY77" fmla="*/ 1305946 h 1694052"/>
                <a:gd name="connsiteX78" fmla="*/ 1853086 w 1881147"/>
                <a:gd name="connsiteY78" fmla="*/ 1248796 h 1694052"/>
                <a:gd name="connsiteX79" fmla="*/ 1810224 w 1881147"/>
                <a:gd name="connsiteY79" fmla="*/ 1239271 h 1694052"/>
                <a:gd name="connsiteX80" fmla="*/ 1734024 w 1881147"/>
                <a:gd name="connsiteY80" fmla="*/ 1158308 h 1694052"/>
                <a:gd name="connsiteX81" fmla="*/ 1695924 w 1881147"/>
                <a:gd name="connsiteY81" fmla="*/ 977333 h 1694052"/>
                <a:gd name="connsiteX82" fmla="*/ 1643536 w 1881147"/>
                <a:gd name="connsiteY82" fmla="*/ 943996 h 1694052"/>
                <a:gd name="connsiteX83" fmla="*/ 1605436 w 1881147"/>
                <a:gd name="connsiteY83" fmla="*/ 886846 h 1694052"/>
                <a:gd name="connsiteX84" fmla="*/ 1557811 w 1881147"/>
                <a:gd name="connsiteY84" fmla="*/ 839221 h 1694052"/>
                <a:gd name="connsiteX85" fmla="*/ 1505424 w 1881147"/>
                <a:gd name="connsiteY85" fmla="*/ 820171 h 1694052"/>
                <a:gd name="connsiteX86" fmla="*/ 1453036 w 1881147"/>
                <a:gd name="connsiteY86" fmla="*/ 815408 h 1694052"/>
                <a:gd name="connsiteX87" fmla="*/ 1510186 w 1881147"/>
                <a:gd name="connsiteY87" fmla="*/ 782071 h 1694052"/>
                <a:gd name="connsiteX88" fmla="*/ 1476849 w 1881147"/>
                <a:gd name="connsiteY88" fmla="*/ 748733 h 1694052"/>
                <a:gd name="connsiteX89" fmla="*/ 1481611 w 1881147"/>
                <a:gd name="connsiteY89" fmla="*/ 724921 h 1694052"/>
                <a:gd name="connsiteX90" fmla="*/ 1572099 w 1881147"/>
                <a:gd name="connsiteY90" fmla="*/ 763021 h 1694052"/>
                <a:gd name="connsiteX91" fmla="*/ 1624486 w 1881147"/>
                <a:gd name="connsiteY91" fmla="*/ 696346 h 1694052"/>
                <a:gd name="connsiteX92" fmla="*/ 1622283 w 1881147"/>
                <a:gd name="connsiteY92" fmla="*/ 553471 h 1694052"/>
                <a:gd name="connsiteX93" fmla="*/ 1639486 w 1881147"/>
                <a:gd name="connsiteY93" fmla="*/ 405145 h 1694052"/>
                <a:gd name="connsiteX0" fmla="*/ 1639486 w 1881147"/>
                <a:gd name="connsiteY0" fmla="*/ 415049 h 1703956"/>
                <a:gd name="connsiteX1" fmla="*/ 1567336 w 1881147"/>
                <a:gd name="connsiteY1" fmla="*/ 382400 h 1703956"/>
                <a:gd name="connsiteX2" fmla="*/ 1477087 w 1881147"/>
                <a:gd name="connsiteY2" fmla="*/ 358587 h 1703956"/>
                <a:gd name="connsiteX3" fmla="*/ 1423767 w 1881147"/>
                <a:gd name="connsiteY3" fmla="*/ 281503 h 1703956"/>
                <a:gd name="connsiteX4" fmla="*/ 1395785 w 1881147"/>
                <a:gd name="connsiteY4" fmla="*/ 179658 h 1703956"/>
                <a:gd name="connsiteX5" fmla="*/ 1364769 w 1881147"/>
                <a:gd name="connsiteY5" fmla="*/ 11596 h 1703956"/>
                <a:gd name="connsiteX6" fmla="*/ 1267299 w 1881147"/>
                <a:gd name="connsiteY6" fmla="*/ 25212 h 1703956"/>
                <a:gd name="connsiteX7" fmla="*/ 1247452 w 1881147"/>
                <a:gd name="connsiteY7" fmla="*/ 110969 h 1703956"/>
                <a:gd name="connsiteX8" fmla="*/ 1214911 w 1881147"/>
                <a:gd name="connsiteY8" fmla="*/ 168087 h 1703956"/>
                <a:gd name="connsiteX9" fmla="*/ 1186336 w 1881147"/>
                <a:gd name="connsiteY9" fmla="*/ 196662 h 1703956"/>
                <a:gd name="connsiteX10" fmla="*/ 1176811 w 1881147"/>
                <a:gd name="connsiteY10" fmla="*/ 268100 h 1703956"/>
                <a:gd name="connsiteX11" fmla="*/ 1114899 w 1881147"/>
                <a:gd name="connsiteY11" fmla="*/ 310962 h 1703956"/>
                <a:gd name="connsiteX12" fmla="*/ 1005361 w 1881147"/>
                <a:gd name="connsiteY12" fmla="*/ 325250 h 1703956"/>
                <a:gd name="connsiteX13" fmla="*/ 962499 w 1881147"/>
                <a:gd name="connsiteY13" fmla="*/ 368112 h 1703956"/>
                <a:gd name="connsiteX14" fmla="*/ 838674 w 1881147"/>
                <a:gd name="connsiteY14" fmla="*/ 368112 h 1703956"/>
                <a:gd name="connsiteX15" fmla="*/ 781524 w 1881147"/>
                <a:gd name="connsiteY15" fmla="*/ 439550 h 1703956"/>
                <a:gd name="connsiteX16" fmla="*/ 781524 w 1881147"/>
                <a:gd name="connsiteY16" fmla="*/ 472887 h 1703956"/>
                <a:gd name="connsiteX17" fmla="*/ 743424 w 1881147"/>
                <a:gd name="connsiteY17" fmla="*/ 496700 h 1703956"/>
                <a:gd name="connsiteX18" fmla="*/ 671986 w 1881147"/>
                <a:gd name="connsiteY18" fmla="*/ 430025 h 1703956"/>
                <a:gd name="connsiteX19" fmla="*/ 519586 w 1881147"/>
                <a:gd name="connsiteY19" fmla="*/ 425262 h 1703956"/>
                <a:gd name="connsiteX20" fmla="*/ 457674 w 1881147"/>
                <a:gd name="connsiteY20" fmla="*/ 444312 h 1703956"/>
                <a:gd name="connsiteX21" fmla="*/ 419574 w 1881147"/>
                <a:gd name="connsiteY21" fmla="*/ 430025 h 1703956"/>
                <a:gd name="connsiteX22" fmla="*/ 400524 w 1881147"/>
                <a:gd name="connsiteY22" fmla="*/ 368112 h 1703956"/>
                <a:gd name="connsiteX23" fmla="*/ 333849 w 1881147"/>
                <a:gd name="connsiteY23" fmla="*/ 315725 h 1703956"/>
                <a:gd name="connsiteX24" fmla="*/ 286224 w 1881147"/>
                <a:gd name="connsiteY24" fmla="*/ 249050 h 1703956"/>
                <a:gd name="connsiteX25" fmla="*/ 143349 w 1881147"/>
                <a:gd name="connsiteY25" fmla="*/ 268100 h 1703956"/>
                <a:gd name="connsiteX26" fmla="*/ 124299 w 1881147"/>
                <a:gd name="connsiteY26" fmla="*/ 344300 h 1703956"/>
                <a:gd name="connsiteX27" fmla="*/ 110011 w 1881147"/>
                <a:gd name="connsiteY27" fmla="*/ 377637 h 1703956"/>
                <a:gd name="connsiteX28" fmla="*/ 133824 w 1881147"/>
                <a:gd name="connsiteY28" fmla="*/ 425262 h 1703956"/>
                <a:gd name="connsiteX29" fmla="*/ 81436 w 1881147"/>
                <a:gd name="connsiteY29" fmla="*/ 463362 h 1703956"/>
                <a:gd name="connsiteX30" fmla="*/ 33811 w 1881147"/>
                <a:gd name="connsiteY30" fmla="*/ 458600 h 1703956"/>
                <a:gd name="connsiteX31" fmla="*/ 33811 w 1881147"/>
                <a:gd name="connsiteY31" fmla="*/ 530037 h 1703956"/>
                <a:gd name="connsiteX32" fmla="*/ 474 w 1881147"/>
                <a:gd name="connsiteY32" fmla="*/ 634812 h 1703956"/>
                <a:gd name="connsiteX33" fmla="*/ 62386 w 1881147"/>
                <a:gd name="connsiteY33" fmla="*/ 711012 h 1703956"/>
                <a:gd name="connsiteX34" fmla="*/ 111977 w 1881147"/>
                <a:gd name="connsiteY34" fmla="*/ 691274 h 1703956"/>
                <a:gd name="connsiteX35" fmla="*/ 112334 w 1881147"/>
                <a:gd name="connsiteY35" fmla="*/ 761533 h 1703956"/>
                <a:gd name="connsiteX36" fmla="*/ 167161 w 1881147"/>
                <a:gd name="connsiteY36" fmla="*/ 791975 h 1703956"/>
                <a:gd name="connsiteX37" fmla="*/ 236159 w 1881147"/>
                <a:gd name="connsiteY37" fmla="*/ 802187 h 1703956"/>
                <a:gd name="connsiteX38" fmla="*/ 271462 w 1881147"/>
                <a:gd name="connsiteY38" fmla="*/ 858158 h 1703956"/>
                <a:gd name="connsiteX39" fmla="*/ 270869 w 1881147"/>
                <a:gd name="connsiteY39" fmla="*/ 903230 h 1703956"/>
                <a:gd name="connsiteX40" fmla="*/ 295393 w 1881147"/>
                <a:gd name="connsiteY40" fmla="*/ 942705 h 1703956"/>
                <a:gd name="connsiteX41" fmla="*/ 341051 w 1881147"/>
                <a:gd name="connsiteY41" fmla="*/ 981297 h 1703956"/>
                <a:gd name="connsiteX42" fmla="*/ 426184 w 1881147"/>
                <a:gd name="connsiteY42" fmla="*/ 1035549 h 1703956"/>
                <a:gd name="connsiteX43" fmla="*/ 461961 w 1881147"/>
                <a:gd name="connsiteY43" fmla="*/ 1106642 h 1703956"/>
                <a:gd name="connsiteX44" fmla="*/ 441064 w 1881147"/>
                <a:gd name="connsiteY44" fmla="*/ 1176215 h 1703956"/>
                <a:gd name="connsiteX45" fmla="*/ 519111 w 1881147"/>
                <a:gd name="connsiteY45" fmla="*/ 1232678 h 1703956"/>
                <a:gd name="connsiteX46" fmla="*/ 591143 w 1881147"/>
                <a:gd name="connsiteY46" fmla="*/ 1265672 h 1703956"/>
                <a:gd name="connsiteX47" fmla="*/ 571974 w 1881147"/>
                <a:gd name="connsiteY47" fmla="*/ 1325375 h 1703956"/>
                <a:gd name="connsiteX48" fmla="*/ 662461 w 1881147"/>
                <a:gd name="connsiteY48" fmla="*/ 1477775 h 1703956"/>
                <a:gd name="connsiteX49" fmla="*/ 755271 w 1881147"/>
                <a:gd name="connsiteY49" fmla="*/ 1550929 h 1703956"/>
                <a:gd name="connsiteX50" fmla="*/ 805336 w 1881147"/>
                <a:gd name="connsiteY50" fmla="*/ 1501587 h 1703956"/>
                <a:gd name="connsiteX51" fmla="*/ 869926 w 1881147"/>
                <a:gd name="connsiteY51" fmla="*/ 1528984 h 1703956"/>
                <a:gd name="connsiteX52" fmla="*/ 924399 w 1881147"/>
                <a:gd name="connsiteY52" fmla="*/ 1496825 h 1703956"/>
                <a:gd name="connsiteX53" fmla="*/ 941246 w 1881147"/>
                <a:gd name="connsiteY53" fmla="*/ 1454649 h 1703956"/>
                <a:gd name="connsiteX54" fmla="*/ 1005123 w 1881147"/>
                <a:gd name="connsiteY54" fmla="*/ 1541061 h 1703956"/>
                <a:gd name="connsiteX55" fmla="*/ 1050190 w 1881147"/>
                <a:gd name="connsiteY55" fmla="*/ 1612155 h 1703956"/>
                <a:gd name="connsiteX56" fmla="*/ 1120136 w 1881147"/>
                <a:gd name="connsiteY56" fmla="*/ 1703674 h 1703956"/>
                <a:gd name="connsiteX57" fmla="*/ 1151034 w 1881147"/>
                <a:gd name="connsiteY57" fmla="*/ 1640583 h 1703956"/>
                <a:gd name="connsiteX58" fmla="*/ 1181693 w 1881147"/>
                <a:gd name="connsiteY58" fmla="*/ 1634103 h 1703956"/>
                <a:gd name="connsiteX59" fmla="*/ 1224792 w 1881147"/>
                <a:gd name="connsiteY59" fmla="*/ 1663366 h 1703956"/>
                <a:gd name="connsiteX60" fmla="*/ 1258367 w 1881147"/>
                <a:gd name="connsiteY60" fmla="*/ 1622712 h 1703956"/>
                <a:gd name="connsiteX61" fmla="*/ 1277188 w 1881147"/>
                <a:gd name="connsiteY61" fmla="*/ 1627329 h 1703956"/>
                <a:gd name="connsiteX62" fmla="*/ 1311230 w 1881147"/>
                <a:gd name="connsiteY62" fmla="*/ 1693806 h 1703956"/>
                <a:gd name="connsiteX63" fmla="*/ 1367786 w 1881147"/>
                <a:gd name="connsiteY63" fmla="*/ 1670337 h 1703956"/>
                <a:gd name="connsiteX64" fmla="*/ 1419818 w 1881147"/>
                <a:gd name="connsiteY64" fmla="*/ 1614216 h 1703956"/>
                <a:gd name="connsiteX65" fmla="*/ 1470595 w 1881147"/>
                <a:gd name="connsiteY65" fmla="*/ 1597673 h 1703956"/>
                <a:gd name="connsiteX66" fmla="*/ 1488274 w 1881147"/>
                <a:gd name="connsiteY66" fmla="*/ 1653495 h 1703956"/>
                <a:gd name="connsiteX67" fmla="*/ 1558169 w 1881147"/>
                <a:gd name="connsiteY67" fmla="*/ 1627817 h 1703956"/>
                <a:gd name="connsiteX68" fmla="*/ 1588947 w 1881147"/>
                <a:gd name="connsiteY68" fmla="*/ 1541061 h 1703956"/>
                <a:gd name="connsiteX69" fmla="*/ 1670383 w 1881147"/>
                <a:gd name="connsiteY69" fmla="*/ 1450919 h 1703956"/>
                <a:gd name="connsiteX70" fmla="*/ 1714974 w 1881147"/>
                <a:gd name="connsiteY70" fmla="*/ 1419789 h 1703956"/>
                <a:gd name="connsiteX71" fmla="*/ 1743343 w 1881147"/>
                <a:gd name="connsiteY71" fmla="*/ 1423084 h 1703956"/>
                <a:gd name="connsiteX72" fmla="*/ 1820935 w 1881147"/>
                <a:gd name="connsiteY72" fmla="*/ 1412476 h 1703956"/>
                <a:gd name="connsiteX73" fmla="*/ 1816054 w 1881147"/>
                <a:gd name="connsiteY73" fmla="*/ 1466040 h 1703956"/>
                <a:gd name="connsiteX74" fmla="*/ 1874221 w 1881147"/>
                <a:gd name="connsiteY74" fmla="*/ 1489361 h 1703956"/>
                <a:gd name="connsiteX75" fmla="*/ 1875829 w 1881147"/>
                <a:gd name="connsiteY75" fmla="*/ 1466727 h 1703956"/>
                <a:gd name="connsiteX76" fmla="*/ 1875051 w 1881147"/>
                <a:gd name="connsiteY76" fmla="*/ 1405993 h 1703956"/>
                <a:gd name="connsiteX77" fmla="*/ 1853086 w 1881147"/>
                <a:gd name="connsiteY77" fmla="*/ 1315850 h 1703956"/>
                <a:gd name="connsiteX78" fmla="*/ 1853086 w 1881147"/>
                <a:gd name="connsiteY78" fmla="*/ 1258700 h 1703956"/>
                <a:gd name="connsiteX79" fmla="*/ 1810224 w 1881147"/>
                <a:gd name="connsiteY79" fmla="*/ 1249175 h 1703956"/>
                <a:gd name="connsiteX80" fmla="*/ 1734024 w 1881147"/>
                <a:gd name="connsiteY80" fmla="*/ 1168212 h 1703956"/>
                <a:gd name="connsiteX81" fmla="*/ 1695924 w 1881147"/>
                <a:gd name="connsiteY81" fmla="*/ 987237 h 1703956"/>
                <a:gd name="connsiteX82" fmla="*/ 1643536 w 1881147"/>
                <a:gd name="connsiteY82" fmla="*/ 953900 h 1703956"/>
                <a:gd name="connsiteX83" fmla="*/ 1605436 w 1881147"/>
                <a:gd name="connsiteY83" fmla="*/ 896750 h 1703956"/>
                <a:gd name="connsiteX84" fmla="*/ 1557811 w 1881147"/>
                <a:gd name="connsiteY84" fmla="*/ 849125 h 1703956"/>
                <a:gd name="connsiteX85" fmla="*/ 1505424 w 1881147"/>
                <a:gd name="connsiteY85" fmla="*/ 830075 h 1703956"/>
                <a:gd name="connsiteX86" fmla="*/ 1453036 w 1881147"/>
                <a:gd name="connsiteY86" fmla="*/ 825312 h 1703956"/>
                <a:gd name="connsiteX87" fmla="*/ 1510186 w 1881147"/>
                <a:gd name="connsiteY87" fmla="*/ 791975 h 1703956"/>
                <a:gd name="connsiteX88" fmla="*/ 1476849 w 1881147"/>
                <a:gd name="connsiteY88" fmla="*/ 758637 h 1703956"/>
                <a:gd name="connsiteX89" fmla="*/ 1481611 w 1881147"/>
                <a:gd name="connsiteY89" fmla="*/ 734825 h 1703956"/>
                <a:gd name="connsiteX90" fmla="*/ 1572099 w 1881147"/>
                <a:gd name="connsiteY90" fmla="*/ 772925 h 1703956"/>
                <a:gd name="connsiteX91" fmla="*/ 1624486 w 1881147"/>
                <a:gd name="connsiteY91" fmla="*/ 706250 h 1703956"/>
                <a:gd name="connsiteX92" fmla="*/ 1622283 w 1881147"/>
                <a:gd name="connsiteY92" fmla="*/ 563375 h 1703956"/>
                <a:gd name="connsiteX93" fmla="*/ 1639486 w 1881147"/>
                <a:gd name="connsiteY93" fmla="*/ 415049 h 1703956"/>
                <a:gd name="connsiteX0" fmla="*/ 1639486 w 1881147"/>
                <a:gd name="connsiteY0" fmla="*/ 410094 h 1699001"/>
                <a:gd name="connsiteX1" fmla="*/ 1567336 w 1881147"/>
                <a:gd name="connsiteY1" fmla="*/ 377445 h 1699001"/>
                <a:gd name="connsiteX2" fmla="*/ 1477087 w 1881147"/>
                <a:gd name="connsiteY2" fmla="*/ 353632 h 1699001"/>
                <a:gd name="connsiteX3" fmla="*/ 1423767 w 1881147"/>
                <a:gd name="connsiteY3" fmla="*/ 276548 h 1699001"/>
                <a:gd name="connsiteX4" fmla="*/ 1395785 w 1881147"/>
                <a:gd name="connsiteY4" fmla="*/ 174703 h 1699001"/>
                <a:gd name="connsiteX5" fmla="*/ 1364769 w 1881147"/>
                <a:gd name="connsiteY5" fmla="*/ 6641 h 1699001"/>
                <a:gd name="connsiteX6" fmla="*/ 1270553 w 1881147"/>
                <a:gd name="connsiteY6" fmla="*/ 40681 h 1699001"/>
                <a:gd name="connsiteX7" fmla="*/ 1247452 w 1881147"/>
                <a:gd name="connsiteY7" fmla="*/ 106014 h 1699001"/>
                <a:gd name="connsiteX8" fmla="*/ 1214911 w 1881147"/>
                <a:gd name="connsiteY8" fmla="*/ 163132 h 1699001"/>
                <a:gd name="connsiteX9" fmla="*/ 1186336 w 1881147"/>
                <a:gd name="connsiteY9" fmla="*/ 191707 h 1699001"/>
                <a:gd name="connsiteX10" fmla="*/ 1176811 w 1881147"/>
                <a:gd name="connsiteY10" fmla="*/ 263145 h 1699001"/>
                <a:gd name="connsiteX11" fmla="*/ 1114899 w 1881147"/>
                <a:gd name="connsiteY11" fmla="*/ 306007 h 1699001"/>
                <a:gd name="connsiteX12" fmla="*/ 1005361 w 1881147"/>
                <a:gd name="connsiteY12" fmla="*/ 320295 h 1699001"/>
                <a:gd name="connsiteX13" fmla="*/ 962499 w 1881147"/>
                <a:gd name="connsiteY13" fmla="*/ 363157 h 1699001"/>
                <a:gd name="connsiteX14" fmla="*/ 838674 w 1881147"/>
                <a:gd name="connsiteY14" fmla="*/ 363157 h 1699001"/>
                <a:gd name="connsiteX15" fmla="*/ 781524 w 1881147"/>
                <a:gd name="connsiteY15" fmla="*/ 434595 h 1699001"/>
                <a:gd name="connsiteX16" fmla="*/ 781524 w 1881147"/>
                <a:gd name="connsiteY16" fmla="*/ 467932 h 1699001"/>
                <a:gd name="connsiteX17" fmla="*/ 743424 w 1881147"/>
                <a:gd name="connsiteY17" fmla="*/ 491745 h 1699001"/>
                <a:gd name="connsiteX18" fmla="*/ 671986 w 1881147"/>
                <a:gd name="connsiteY18" fmla="*/ 425070 h 1699001"/>
                <a:gd name="connsiteX19" fmla="*/ 519586 w 1881147"/>
                <a:gd name="connsiteY19" fmla="*/ 420307 h 1699001"/>
                <a:gd name="connsiteX20" fmla="*/ 457674 w 1881147"/>
                <a:gd name="connsiteY20" fmla="*/ 439357 h 1699001"/>
                <a:gd name="connsiteX21" fmla="*/ 419574 w 1881147"/>
                <a:gd name="connsiteY21" fmla="*/ 425070 h 1699001"/>
                <a:gd name="connsiteX22" fmla="*/ 400524 w 1881147"/>
                <a:gd name="connsiteY22" fmla="*/ 363157 h 1699001"/>
                <a:gd name="connsiteX23" fmla="*/ 333849 w 1881147"/>
                <a:gd name="connsiteY23" fmla="*/ 310770 h 1699001"/>
                <a:gd name="connsiteX24" fmla="*/ 286224 w 1881147"/>
                <a:gd name="connsiteY24" fmla="*/ 244095 h 1699001"/>
                <a:gd name="connsiteX25" fmla="*/ 143349 w 1881147"/>
                <a:gd name="connsiteY25" fmla="*/ 263145 h 1699001"/>
                <a:gd name="connsiteX26" fmla="*/ 124299 w 1881147"/>
                <a:gd name="connsiteY26" fmla="*/ 339345 h 1699001"/>
                <a:gd name="connsiteX27" fmla="*/ 110011 w 1881147"/>
                <a:gd name="connsiteY27" fmla="*/ 372682 h 1699001"/>
                <a:gd name="connsiteX28" fmla="*/ 133824 w 1881147"/>
                <a:gd name="connsiteY28" fmla="*/ 420307 h 1699001"/>
                <a:gd name="connsiteX29" fmla="*/ 81436 w 1881147"/>
                <a:gd name="connsiteY29" fmla="*/ 458407 h 1699001"/>
                <a:gd name="connsiteX30" fmla="*/ 33811 w 1881147"/>
                <a:gd name="connsiteY30" fmla="*/ 453645 h 1699001"/>
                <a:gd name="connsiteX31" fmla="*/ 33811 w 1881147"/>
                <a:gd name="connsiteY31" fmla="*/ 525082 h 1699001"/>
                <a:gd name="connsiteX32" fmla="*/ 474 w 1881147"/>
                <a:gd name="connsiteY32" fmla="*/ 629857 h 1699001"/>
                <a:gd name="connsiteX33" fmla="*/ 62386 w 1881147"/>
                <a:gd name="connsiteY33" fmla="*/ 706057 h 1699001"/>
                <a:gd name="connsiteX34" fmla="*/ 111977 w 1881147"/>
                <a:gd name="connsiteY34" fmla="*/ 686319 h 1699001"/>
                <a:gd name="connsiteX35" fmla="*/ 112334 w 1881147"/>
                <a:gd name="connsiteY35" fmla="*/ 756578 h 1699001"/>
                <a:gd name="connsiteX36" fmla="*/ 167161 w 1881147"/>
                <a:gd name="connsiteY36" fmla="*/ 787020 h 1699001"/>
                <a:gd name="connsiteX37" fmla="*/ 236159 w 1881147"/>
                <a:gd name="connsiteY37" fmla="*/ 797232 h 1699001"/>
                <a:gd name="connsiteX38" fmla="*/ 271462 w 1881147"/>
                <a:gd name="connsiteY38" fmla="*/ 853203 h 1699001"/>
                <a:gd name="connsiteX39" fmla="*/ 270869 w 1881147"/>
                <a:gd name="connsiteY39" fmla="*/ 898275 h 1699001"/>
                <a:gd name="connsiteX40" fmla="*/ 295393 w 1881147"/>
                <a:gd name="connsiteY40" fmla="*/ 937750 h 1699001"/>
                <a:gd name="connsiteX41" fmla="*/ 341051 w 1881147"/>
                <a:gd name="connsiteY41" fmla="*/ 976342 h 1699001"/>
                <a:gd name="connsiteX42" fmla="*/ 426184 w 1881147"/>
                <a:gd name="connsiteY42" fmla="*/ 1030594 h 1699001"/>
                <a:gd name="connsiteX43" fmla="*/ 461961 w 1881147"/>
                <a:gd name="connsiteY43" fmla="*/ 1101687 h 1699001"/>
                <a:gd name="connsiteX44" fmla="*/ 441064 w 1881147"/>
                <a:gd name="connsiteY44" fmla="*/ 1171260 h 1699001"/>
                <a:gd name="connsiteX45" fmla="*/ 519111 w 1881147"/>
                <a:gd name="connsiteY45" fmla="*/ 1227723 h 1699001"/>
                <a:gd name="connsiteX46" fmla="*/ 591143 w 1881147"/>
                <a:gd name="connsiteY46" fmla="*/ 1260717 h 1699001"/>
                <a:gd name="connsiteX47" fmla="*/ 571974 w 1881147"/>
                <a:gd name="connsiteY47" fmla="*/ 1320420 h 1699001"/>
                <a:gd name="connsiteX48" fmla="*/ 662461 w 1881147"/>
                <a:gd name="connsiteY48" fmla="*/ 1472820 h 1699001"/>
                <a:gd name="connsiteX49" fmla="*/ 755271 w 1881147"/>
                <a:gd name="connsiteY49" fmla="*/ 1545974 h 1699001"/>
                <a:gd name="connsiteX50" fmla="*/ 805336 w 1881147"/>
                <a:gd name="connsiteY50" fmla="*/ 1496632 h 1699001"/>
                <a:gd name="connsiteX51" fmla="*/ 869926 w 1881147"/>
                <a:gd name="connsiteY51" fmla="*/ 1524029 h 1699001"/>
                <a:gd name="connsiteX52" fmla="*/ 924399 w 1881147"/>
                <a:gd name="connsiteY52" fmla="*/ 1491870 h 1699001"/>
                <a:gd name="connsiteX53" fmla="*/ 941246 w 1881147"/>
                <a:gd name="connsiteY53" fmla="*/ 1449694 h 1699001"/>
                <a:gd name="connsiteX54" fmla="*/ 1005123 w 1881147"/>
                <a:gd name="connsiteY54" fmla="*/ 1536106 h 1699001"/>
                <a:gd name="connsiteX55" fmla="*/ 1050190 w 1881147"/>
                <a:gd name="connsiteY55" fmla="*/ 1607200 h 1699001"/>
                <a:gd name="connsiteX56" fmla="*/ 1120136 w 1881147"/>
                <a:gd name="connsiteY56" fmla="*/ 1698719 h 1699001"/>
                <a:gd name="connsiteX57" fmla="*/ 1151034 w 1881147"/>
                <a:gd name="connsiteY57" fmla="*/ 1635628 h 1699001"/>
                <a:gd name="connsiteX58" fmla="*/ 1181693 w 1881147"/>
                <a:gd name="connsiteY58" fmla="*/ 1629148 h 1699001"/>
                <a:gd name="connsiteX59" fmla="*/ 1224792 w 1881147"/>
                <a:gd name="connsiteY59" fmla="*/ 1658411 h 1699001"/>
                <a:gd name="connsiteX60" fmla="*/ 1258367 w 1881147"/>
                <a:gd name="connsiteY60" fmla="*/ 1617757 h 1699001"/>
                <a:gd name="connsiteX61" fmla="*/ 1277188 w 1881147"/>
                <a:gd name="connsiteY61" fmla="*/ 1622374 h 1699001"/>
                <a:gd name="connsiteX62" fmla="*/ 1311230 w 1881147"/>
                <a:gd name="connsiteY62" fmla="*/ 1688851 h 1699001"/>
                <a:gd name="connsiteX63" fmla="*/ 1367786 w 1881147"/>
                <a:gd name="connsiteY63" fmla="*/ 1665382 h 1699001"/>
                <a:gd name="connsiteX64" fmla="*/ 1419818 w 1881147"/>
                <a:gd name="connsiteY64" fmla="*/ 1609261 h 1699001"/>
                <a:gd name="connsiteX65" fmla="*/ 1470595 w 1881147"/>
                <a:gd name="connsiteY65" fmla="*/ 1592718 h 1699001"/>
                <a:gd name="connsiteX66" fmla="*/ 1488274 w 1881147"/>
                <a:gd name="connsiteY66" fmla="*/ 1648540 h 1699001"/>
                <a:gd name="connsiteX67" fmla="*/ 1558169 w 1881147"/>
                <a:gd name="connsiteY67" fmla="*/ 1622862 h 1699001"/>
                <a:gd name="connsiteX68" fmla="*/ 1588947 w 1881147"/>
                <a:gd name="connsiteY68" fmla="*/ 1536106 h 1699001"/>
                <a:gd name="connsiteX69" fmla="*/ 1670383 w 1881147"/>
                <a:gd name="connsiteY69" fmla="*/ 1445964 h 1699001"/>
                <a:gd name="connsiteX70" fmla="*/ 1714974 w 1881147"/>
                <a:gd name="connsiteY70" fmla="*/ 1414834 h 1699001"/>
                <a:gd name="connsiteX71" fmla="*/ 1743343 w 1881147"/>
                <a:gd name="connsiteY71" fmla="*/ 1418129 h 1699001"/>
                <a:gd name="connsiteX72" fmla="*/ 1820935 w 1881147"/>
                <a:gd name="connsiteY72" fmla="*/ 1407521 h 1699001"/>
                <a:gd name="connsiteX73" fmla="*/ 1816054 w 1881147"/>
                <a:gd name="connsiteY73" fmla="*/ 1461085 h 1699001"/>
                <a:gd name="connsiteX74" fmla="*/ 1874221 w 1881147"/>
                <a:gd name="connsiteY74" fmla="*/ 1484406 h 1699001"/>
                <a:gd name="connsiteX75" fmla="*/ 1875829 w 1881147"/>
                <a:gd name="connsiteY75" fmla="*/ 1461772 h 1699001"/>
                <a:gd name="connsiteX76" fmla="*/ 1875051 w 1881147"/>
                <a:gd name="connsiteY76" fmla="*/ 1401038 h 1699001"/>
                <a:gd name="connsiteX77" fmla="*/ 1853086 w 1881147"/>
                <a:gd name="connsiteY77" fmla="*/ 1310895 h 1699001"/>
                <a:gd name="connsiteX78" fmla="*/ 1853086 w 1881147"/>
                <a:gd name="connsiteY78" fmla="*/ 1253745 h 1699001"/>
                <a:gd name="connsiteX79" fmla="*/ 1810224 w 1881147"/>
                <a:gd name="connsiteY79" fmla="*/ 1244220 h 1699001"/>
                <a:gd name="connsiteX80" fmla="*/ 1734024 w 1881147"/>
                <a:gd name="connsiteY80" fmla="*/ 1163257 h 1699001"/>
                <a:gd name="connsiteX81" fmla="*/ 1695924 w 1881147"/>
                <a:gd name="connsiteY81" fmla="*/ 982282 h 1699001"/>
                <a:gd name="connsiteX82" fmla="*/ 1643536 w 1881147"/>
                <a:gd name="connsiteY82" fmla="*/ 948945 h 1699001"/>
                <a:gd name="connsiteX83" fmla="*/ 1605436 w 1881147"/>
                <a:gd name="connsiteY83" fmla="*/ 891795 h 1699001"/>
                <a:gd name="connsiteX84" fmla="*/ 1557811 w 1881147"/>
                <a:gd name="connsiteY84" fmla="*/ 844170 h 1699001"/>
                <a:gd name="connsiteX85" fmla="*/ 1505424 w 1881147"/>
                <a:gd name="connsiteY85" fmla="*/ 825120 h 1699001"/>
                <a:gd name="connsiteX86" fmla="*/ 1453036 w 1881147"/>
                <a:gd name="connsiteY86" fmla="*/ 820357 h 1699001"/>
                <a:gd name="connsiteX87" fmla="*/ 1510186 w 1881147"/>
                <a:gd name="connsiteY87" fmla="*/ 787020 h 1699001"/>
                <a:gd name="connsiteX88" fmla="*/ 1476849 w 1881147"/>
                <a:gd name="connsiteY88" fmla="*/ 753682 h 1699001"/>
                <a:gd name="connsiteX89" fmla="*/ 1481611 w 1881147"/>
                <a:gd name="connsiteY89" fmla="*/ 729870 h 1699001"/>
                <a:gd name="connsiteX90" fmla="*/ 1572099 w 1881147"/>
                <a:gd name="connsiteY90" fmla="*/ 767970 h 1699001"/>
                <a:gd name="connsiteX91" fmla="*/ 1624486 w 1881147"/>
                <a:gd name="connsiteY91" fmla="*/ 701295 h 1699001"/>
                <a:gd name="connsiteX92" fmla="*/ 1622283 w 1881147"/>
                <a:gd name="connsiteY92" fmla="*/ 558420 h 1699001"/>
                <a:gd name="connsiteX93" fmla="*/ 1639486 w 1881147"/>
                <a:gd name="connsiteY93" fmla="*/ 410094 h 1699001"/>
                <a:gd name="connsiteX0" fmla="*/ 1639486 w 1881147"/>
                <a:gd name="connsiteY0" fmla="*/ 410466 h 1699373"/>
                <a:gd name="connsiteX1" fmla="*/ 1567336 w 1881147"/>
                <a:gd name="connsiteY1" fmla="*/ 377817 h 1699373"/>
                <a:gd name="connsiteX2" fmla="*/ 1477087 w 1881147"/>
                <a:gd name="connsiteY2" fmla="*/ 354004 h 1699373"/>
                <a:gd name="connsiteX3" fmla="*/ 1423767 w 1881147"/>
                <a:gd name="connsiteY3" fmla="*/ 276920 h 1699373"/>
                <a:gd name="connsiteX4" fmla="*/ 1395785 w 1881147"/>
                <a:gd name="connsiteY4" fmla="*/ 175075 h 1699373"/>
                <a:gd name="connsiteX5" fmla="*/ 1364769 w 1881147"/>
                <a:gd name="connsiteY5" fmla="*/ 7013 h 1699373"/>
                <a:gd name="connsiteX6" fmla="*/ 1270553 w 1881147"/>
                <a:gd name="connsiteY6" fmla="*/ 41053 h 1699373"/>
                <a:gd name="connsiteX7" fmla="*/ 1244198 w 1881147"/>
                <a:gd name="connsiteY7" fmla="*/ 126810 h 1699373"/>
                <a:gd name="connsiteX8" fmla="*/ 1214911 w 1881147"/>
                <a:gd name="connsiteY8" fmla="*/ 163504 h 1699373"/>
                <a:gd name="connsiteX9" fmla="*/ 1186336 w 1881147"/>
                <a:gd name="connsiteY9" fmla="*/ 192079 h 1699373"/>
                <a:gd name="connsiteX10" fmla="*/ 1176811 w 1881147"/>
                <a:gd name="connsiteY10" fmla="*/ 263517 h 1699373"/>
                <a:gd name="connsiteX11" fmla="*/ 1114899 w 1881147"/>
                <a:gd name="connsiteY11" fmla="*/ 306379 h 1699373"/>
                <a:gd name="connsiteX12" fmla="*/ 1005361 w 1881147"/>
                <a:gd name="connsiteY12" fmla="*/ 320667 h 1699373"/>
                <a:gd name="connsiteX13" fmla="*/ 962499 w 1881147"/>
                <a:gd name="connsiteY13" fmla="*/ 363529 h 1699373"/>
                <a:gd name="connsiteX14" fmla="*/ 838674 w 1881147"/>
                <a:gd name="connsiteY14" fmla="*/ 363529 h 1699373"/>
                <a:gd name="connsiteX15" fmla="*/ 781524 w 1881147"/>
                <a:gd name="connsiteY15" fmla="*/ 434967 h 1699373"/>
                <a:gd name="connsiteX16" fmla="*/ 781524 w 1881147"/>
                <a:gd name="connsiteY16" fmla="*/ 468304 h 1699373"/>
                <a:gd name="connsiteX17" fmla="*/ 743424 w 1881147"/>
                <a:gd name="connsiteY17" fmla="*/ 492117 h 1699373"/>
                <a:gd name="connsiteX18" fmla="*/ 671986 w 1881147"/>
                <a:gd name="connsiteY18" fmla="*/ 425442 h 1699373"/>
                <a:gd name="connsiteX19" fmla="*/ 519586 w 1881147"/>
                <a:gd name="connsiteY19" fmla="*/ 420679 h 1699373"/>
                <a:gd name="connsiteX20" fmla="*/ 457674 w 1881147"/>
                <a:gd name="connsiteY20" fmla="*/ 439729 h 1699373"/>
                <a:gd name="connsiteX21" fmla="*/ 419574 w 1881147"/>
                <a:gd name="connsiteY21" fmla="*/ 425442 h 1699373"/>
                <a:gd name="connsiteX22" fmla="*/ 400524 w 1881147"/>
                <a:gd name="connsiteY22" fmla="*/ 363529 h 1699373"/>
                <a:gd name="connsiteX23" fmla="*/ 333849 w 1881147"/>
                <a:gd name="connsiteY23" fmla="*/ 311142 h 1699373"/>
                <a:gd name="connsiteX24" fmla="*/ 286224 w 1881147"/>
                <a:gd name="connsiteY24" fmla="*/ 244467 h 1699373"/>
                <a:gd name="connsiteX25" fmla="*/ 143349 w 1881147"/>
                <a:gd name="connsiteY25" fmla="*/ 263517 h 1699373"/>
                <a:gd name="connsiteX26" fmla="*/ 124299 w 1881147"/>
                <a:gd name="connsiteY26" fmla="*/ 339717 h 1699373"/>
                <a:gd name="connsiteX27" fmla="*/ 110011 w 1881147"/>
                <a:gd name="connsiteY27" fmla="*/ 373054 h 1699373"/>
                <a:gd name="connsiteX28" fmla="*/ 133824 w 1881147"/>
                <a:gd name="connsiteY28" fmla="*/ 420679 h 1699373"/>
                <a:gd name="connsiteX29" fmla="*/ 81436 w 1881147"/>
                <a:gd name="connsiteY29" fmla="*/ 458779 h 1699373"/>
                <a:gd name="connsiteX30" fmla="*/ 33811 w 1881147"/>
                <a:gd name="connsiteY30" fmla="*/ 454017 h 1699373"/>
                <a:gd name="connsiteX31" fmla="*/ 33811 w 1881147"/>
                <a:gd name="connsiteY31" fmla="*/ 525454 h 1699373"/>
                <a:gd name="connsiteX32" fmla="*/ 474 w 1881147"/>
                <a:gd name="connsiteY32" fmla="*/ 630229 h 1699373"/>
                <a:gd name="connsiteX33" fmla="*/ 62386 w 1881147"/>
                <a:gd name="connsiteY33" fmla="*/ 706429 h 1699373"/>
                <a:gd name="connsiteX34" fmla="*/ 111977 w 1881147"/>
                <a:gd name="connsiteY34" fmla="*/ 686691 h 1699373"/>
                <a:gd name="connsiteX35" fmla="*/ 112334 w 1881147"/>
                <a:gd name="connsiteY35" fmla="*/ 756950 h 1699373"/>
                <a:gd name="connsiteX36" fmla="*/ 167161 w 1881147"/>
                <a:gd name="connsiteY36" fmla="*/ 787392 h 1699373"/>
                <a:gd name="connsiteX37" fmla="*/ 236159 w 1881147"/>
                <a:gd name="connsiteY37" fmla="*/ 797604 h 1699373"/>
                <a:gd name="connsiteX38" fmla="*/ 271462 w 1881147"/>
                <a:gd name="connsiteY38" fmla="*/ 853575 h 1699373"/>
                <a:gd name="connsiteX39" fmla="*/ 270869 w 1881147"/>
                <a:gd name="connsiteY39" fmla="*/ 898647 h 1699373"/>
                <a:gd name="connsiteX40" fmla="*/ 295393 w 1881147"/>
                <a:gd name="connsiteY40" fmla="*/ 938122 h 1699373"/>
                <a:gd name="connsiteX41" fmla="*/ 341051 w 1881147"/>
                <a:gd name="connsiteY41" fmla="*/ 976714 h 1699373"/>
                <a:gd name="connsiteX42" fmla="*/ 426184 w 1881147"/>
                <a:gd name="connsiteY42" fmla="*/ 1030966 h 1699373"/>
                <a:gd name="connsiteX43" fmla="*/ 461961 w 1881147"/>
                <a:gd name="connsiteY43" fmla="*/ 1102059 h 1699373"/>
                <a:gd name="connsiteX44" fmla="*/ 441064 w 1881147"/>
                <a:gd name="connsiteY44" fmla="*/ 1171632 h 1699373"/>
                <a:gd name="connsiteX45" fmla="*/ 519111 w 1881147"/>
                <a:gd name="connsiteY45" fmla="*/ 1228095 h 1699373"/>
                <a:gd name="connsiteX46" fmla="*/ 591143 w 1881147"/>
                <a:gd name="connsiteY46" fmla="*/ 1261089 h 1699373"/>
                <a:gd name="connsiteX47" fmla="*/ 571974 w 1881147"/>
                <a:gd name="connsiteY47" fmla="*/ 1320792 h 1699373"/>
                <a:gd name="connsiteX48" fmla="*/ 662461 w 1881147"/>
                <a:gd name="connsiteY48" fmla="*/ 1473192 h 1699373"/>
                <a:gd name="connsiteX49" fmla="*/ 755271 w 1881147"/>
                <a:gd name="connsiteY49" fmla="*/ 1546346 h 1699373"/>
                <a:gd name="connsiteX50" fmla="*/ 805336 w 1881147"/>
                <a:gd name="connsiteY50" fmla="*/ 1497004 h 1699373"/>
                <a:gd name="connsiteX51" fmla="*/ 869926 w 1881147"/>
                <a:gd name="connsiteY51" fmla="*/ 1524401 h 1699373"/>
                <a:gd name="connsiteX52" fmla="*/ 924399 w 1881147"/>
                <a:gd name="connsiteY52" fmla="*/ 1492242 h 1699373"/>
                <a:gd name="connsiteX53" fmla="*/ 941246 w 1881147"/>
                <a:gd name="connsiteY53" fmla="*/ 1450066 h 1699373"/>
                <a:gd name="connsiteX54" fmla="*/ 1005123 w 1881147"/>
                <a:gd name="connsiteY54" fmla="*/ 1536478 h 1699373"/>
                <a:gd name="connsiteX55" fmla="*/ 1050190 w 1881147"/>
                <a:gd name="connsiteY55" fmla="*/ 1607572 h 1699373"/>
                <a:gd name="connsiteX56" fmla="*/ 1120136 w 1881147"/>
                <a:gd name="connsiteY56" fmla="*/ 1699091 h 1699373"/>
                <a:gd name="connsiteX57" fmla="*/ 1151034 w 1881147"/>
                <a:gd name="connsiteY57" fmla="*/ 1636000 h 1699373"/>
                <a:gd name="connsiteX58" fmla="*/ 1181693 w 1881147"/>
                <a:gd name="connsiteY58" fmla="*/ 1629520 h 1699373"/>
                <a:gd name="connsiteX59" fmla="*/ 1224792 w 1881147"/>
                <a:gd name="connsiteY59" fmla="*/ 1658783 h 1699373"/>
                <a:gd name="connsiteX60" fmla="*/ 1258367 w 1881147"/>
                <a:gd name="connsiteY60" fmla="*/ 1618129 h 1699373"/>
                <a:gd name="connsiteX61" fmla="*/ 1277188 w 1881147"/>
                <a:gd name="connsiteY61" fmla="*/ 1622746 h 1699373"/>
                <a:gd name="connsiteX62" fmla="*/ 1311230 w 1881147"/>
                <a:gd name="connsiteY62" fmla="*/ 1689223 h 1699373"/>
                <a:gd name="connsiteX63" fmla="*/ 1367786 w 1881147"/>
                <a:gd name="connsiteY63" fmla="*/ 1665754 h 1699373"/>
                <a:gd name="connsiteX64" fmla="*/ 1419818 w 1881147"/>
                <a:gd name="connsiteY64" fmla="*/ 1609633 h 1699373"/>
                <a:gd name="connsiteX65" fmla="*/ 1470595 w 1881147"/>
                <a:gd name="connsiteY65" fmla="*/ 1593090 h 1699373"/>
                <a:gd name="connsiteX66" fmla="*/ 1488274 w 1881147"/>
                <a:gd name="connsiteY66" fmla="*/ 1648912 h 1699373"/>
                <a:gd name="connsiteX67" fmla="*/ 1558169 w 1881147"/>
                <a:gd name="connsiteY67" fmla="*/ 1623234 h 1699373"/>
                <a:gd name="connsiteX68" fmla="*/ 1588947 w 1881147"/>
                <a:gd name="connsiteY68" fmla="*/ 1536478 h 1699373"/>
                <a:gd name="connsiteX69" fmla="*/ 1670383 w 1881147"/>
                <a:gd name="connsiteY69" fmla="*/ 1446336 h 1699373"/>
                <a:gd name="connsiteX70" fmla="*/ 1714974 w 1881147"/>
                <a:gd name="connsiteY70" fmla="*/ 1415206 h 1699373"/>
                <a:gd name="connsiteX71" fmla="*/ 1743343 w 1881147"/>
                <a:gd name="connsiteY71" fmla="*/ 1418501 h 1699373"/>
                <a:gd name="connsiteX72" fmla="*/ 1820935 w 1881147"/>
                <a:gd name="connsiteY72" fmla="*/ 1407893 h 1699373"/>
                <a:gd name="connsiteX73" fmla="*/ 1816054 w 1881147"/>
                <a:gd name="connsiteY73" fmla="*/ 1461457 h 1699373"/>
                <a:gd name="connsiteX74" fmla="*/ 1874221 w 1881147"/>
                <a:gd name="connsiteY74" fmla="*/ 1484778 h 1699373"/>
                <a:gd name="connsiteX75" fmla="*/ 1875829 w 1881147"/>
                <a:gd name="connsiteY75" fmla="*/ 1462144 h 1699373"/>
                <a:gd name="connsiteX76" fmla="*/ 1875051 w 1881147"/>
                <a:gd name="connsiteY76" fmla="*/ 1401410 h 1699373"/>
                <a:gd name="connsiteX77" fmla="*/ 1853086 w 1881147"/>
                <a:gd name="connsiteY77" fmla="*/ 1311267 h 1699373"/>
                <a:gd name="connsiteX78" fmla="*/ 1853086 w 1881147"/>
                <a:gd name="connsiteY78" fmla="*/ 1254117 h 1699373"/>
                <a:gd name="connsiteX79" fmla="*/ 1810224 w 1881147"/>
                <a:gd name="connsiteY79" fmla="*/ 1244592 h 1699373"/>
                <a:gd name="connsiteX80" fmla="*/ 1734024 w 1881147"/>
                <a:gd name="connsiteY80" fmla="*/ 1163629 h 1699373"/>
                <a:gd name="connsiteX81" fmla="*/ 1695924 w 1881147"/>
                <a:gd name="connsiteY81" fmla="*/ 982654 h 1699373"/>
                <a:gd name="connsiteX82" fmla="*/ 1643536 w 1881147"/>
                <a:gd name="connsiteY82" fmla="*/ 949317 h 1699373"/>
                <a:gd name="connsiteX83" fmla="*/ 1605436 w 1881147"/>
                <a:gd name="connsiteY83" fmla="*/ 892167 h 1699373"/>
                <a:gd name="connsiteX84" fmla="*/ 1557811 w 1881147"/>
                <a:gd name="connsiteY84" fmla="*/ 844542 h 1699373"/>
                <a:gd name="connsiteX85" fmla="*/ 1505424 w 1881147"/>
                <a:gd name="connsiteY85" fmla="*/ 825492 h 1699373"/>
                <a:gd name="connsiteX86" fmla="*/ 1453036 w 1881147"/>
                <a:gd name="connsiteY86" fmla="*/ 820729 h 1699373"/>
                <a:gd name="connsiteX87" fmla="*/ 1510186 w 1881147"/>
                <a:gd name="connsiteY87" fmla="*/ 787392 h 1699373"/>
                <a:gd name="connsiteX88" fmla="*/ 1476849 w 1881147"/>
                <a:gd name="connsiteY88" fmla="*/ 754054 h 1699373"/>
                <a:gd name="connsiteX89" fmla="*/ 1481611 w 1881147"/>
                <a:gd name="connsiteY89" fmla="*/ 730242 h 1699373"/>
                <a:gd name="connsiteX90" fmla="*/ 1572099 w 1881147"/>
                <a:gd name="connsiteY90" fmla="*/ 768342 h 1699373"/>
                <a:gd name="connsiteX91" fmla="*/ 1624486 w 1881147"/>
                <a:gd name="connsiteY91" fmla="*/ 701667 h 1699373"/>
                <a:gd name="connsiteX92" fmla="*/ 1622283 w 1881147"/>
                <a:gd name="connsiteY92" fmla="*/ 558792 h 1699373"/>
                <a:gd name="connsiteX93" fmla="*/ 1639486 w 1881147"/>
                <a:gd name="connsiteY93" fmla="*/ 410466 h 1699373"/>
                <a:gd name="connsiteX0" fmla="*/ 1639486 w 1881147"/>
                <a:gd name="connsiteY0" fmla="*/ 409992 h 1698899"/>
                <a:gd name="connsiteX1" fmla="*/ 1567336 w 1881147"/>
                <a:gd name="connsiteY1" fmla="*/ 377343 h 1698899"/>
                <a:gd name="connsiteX2" fmla="*/ 1477087 w 1881147"/>
                <a:gd name="connsiteY2" fmla="*/ 353530 h 1698899"/>
                <a:gd name="connsiteX3" fmla="*/ 1423767 w 1881147"/>
                <a:gd name="connsiteY3" fmla="*/ 276446 h 1698899"/>
                <a:gd name="connsiteX4" fmla="*/ 1395785 w 1881147"/>
                <a:gd name="connsiteY4" fmla="*/ 174601 h 1698899"/>
                <a:gd name="connsiteX5" fmla="*/ 1364769 w 1881147"/>
                <a:gd name="connsiteY5" fmla="*/ 6539 h 1698899"/>
                <a:gd name="connsiteX6" fmla="*/ 1282757 w 1881147"/>
                <a:gd name="connsiteY6" fmla="*/ 43131 h 1698899"/>
                <a:gd name="connsiteX7" fmla="*/ 1244198 w 1881147"/>
                <a:gd name="connsiteY7" fmla="*/ 126336 h 1698899"/>
                <a:gd name="connsiteX8" fmla="*/ 1214911 w 1881147"/>
                <a:gd name="connsiteY8" fmla="*/ 163030 h 1698899"/>
                <a:gd name="connsiteX9" fmla="*/ 1186336 w 1881147"/>
                <a:gd name="connsiteY9" fmla="*/ 191605 h 1698899"/>
                <a:gd name="connsiteX10" fmla="*/ 1176811 w 1881147"/>
                <a:gd name="connsiteY10" fmla="*/ 263043 h 1698899"/>
                <a:gd name="connsiteX11" fmla="*/ 1114899 w 1881147"/>
                <a:gd name="connsiteY11" fmla="*/ 305905 h 1698899"/>
                <a:gd name="connsiteX12" fmla="*/ 1005361 w 1881147"/>
                <a:gd name="connsiteY12" fmla="*/ 320193 h 1698899"/>
                <a:gd name="connsiteX13" fmla="*/ 962499 w 1881147"/>
                <a:gd name="connsiteY13" fmla="*/ 363055 h 1698899"/>
                <a:gd name="connsiteX14" fmla="*/ 838674 w 1881147"/>
                <a:gd name="connsiteY14" fmla="*/ 363055 h 1698899"/>
                <a:gd name="connsiteX15" fmla="*/ 781524 w 1881147"/>
                <a:gd name="connsiteY15" fmla="*/ 434493 h 1698899"/>
                <a:gd name="connsiteX16" fmla="*/ 781524 w 1881147"/>
                <a:gd name="connsiteY16" fmla="*/ 467830 h 1698899"/>
                <a:gd name="connsiteX17" fmla="*/ 743424 w 1881147"/>
                <a:gd name="connsiteY17" fmla="*/ 491643 h 1698899"/>
                <a:gd name="connsiteX18" fmla="*/ 671986 w 1881147"/>
                <a:gd name="connsiteY18" fmla="*/ 424968 h 1698899"/>
                <a:gd name="connsiteX19" fmla="*/ 519586 w 1881147"/>
                <a:gd name="connsiteY19" fmla="*/ 420205 h 1698899"/>
                <a:gd name="connsiteX20" fmla="*/ 457674 w 1881147"/>
                <a:gd name="connsiteY20" fmla="*/ 439255 h 1698899"/>
                <a:gd name="connsiteX21" fmla="*/ 419574 w 1881147"/>
                <a:gd name="connsiteY21" fmla="*/ 424968 h 1698899"/>
                <a:gd name="connsiteX22" fmla="*/ 400524 w 1881147"/>
                <a:gd name="connsiteY22" fmla="*/ 363055 h 1698899"/>
                <a:gd name="connsiteX23" fmla="*/ 333849 w 1881147"/>
                <a:gd name="connsiteY23" fmla="*/ 310668 h 1698899"/>
                <a:gd name="connsiteX24" fmla="*/ 286224 w 1881147"/>
                <a:gd name="connsiteY24" fmla="*/ 243993 h 1698899"/>
                <a:gd name="connsiteX25" fmla="*/ 143349 w 1881147"/>
                <a:gd name="connsiteY25" fmla="*/ 263043 h 1698899"/>
                <a:gd name="connsiteX26" fmla="*/ 124299 w 1881147"/>
                <a:gd name="connsiteY26" fmla="*/ 339243 h 1698899"/>
                <a:gd name="connsiteX27" fmla="*/ 110011 w 1881147"/>
                <a:gd name="connsiteY27" fmla="*/ 372580 h 1698899"/>
                <a:gd name="connsiteX28" fmla="*/ 133824 w 1881147"/>
                <a:gd name="connsiteY28" fmla="*/ 420205 h 1698899"/>
                <a:gd name="connsiteX29" fmla="*/ 81436 w 1881147"/>
                <a:gd name="connsiteY29" fmla="*/ 458305 h 1698899"/>
                <a:gd name="connsiteX30" fmla="*/ 33811 w 1881147"/>
                <a:gd name="connsiteY30" fmla="*/ 453543 h 1698899"/>
                <a:gd name="connsiteX31" fmla="*/ 33811 w 1881147"/>
                <a:gd name="connsiteY31" fmla="*/ 524980 h 1698899"/>
                <a:gd name="connsiteX32" fmla="*/ 474 w 1881147"/>
                <a:gd name="connsiteY32" fmla="*/ 629755 h 1698899"/>
                <a:gd name="connsiteX33" fmla="*/ 62386 w 1881147"/>
                <a:gd name="connsiteY33" fmla="*/ 705955 h 1698899"/>
                <a:gd name="connsiteX34" fmla="*/ 111977 w 1881147"/>
                <a:gd name="connsiteY34" fmla="*/ 686217 h 1698899"/>
                <a:gd name="connsiteX35" fmla="*/ 112334 w 1881147"/>
                <a:gd name="connsiteY35" fmla="*/ 756476 h 1698899"/>
                <a:gd name="connsiteX36" fmla="*/ 167161 w 1881147"/>
                <a:gd name="connsiteY36" fmla="*/ 786918 h 1698899"/>
                <a:gd name="connsiteX37" fmla="*/ 236159 w 1881147"/>
                <a:gd name="connsiteY37" fmla="*/ 797130 h 1698899"/>
                <a:gd name="connsiteX38" fmla="*/ 271462 w 1881147"/>
                <a:gd name="connsiteY38" fmla="*/ 853101 h 1698899"/>
                <a:gd name="connsiteX39" fmla="*/ 270869 w 1881147"/>
                <a:gd name="connsiteY39" fmla="*/ 898173 h 1698899"/>
                <a:gd name="connsiteX40" fmla="*/ 295393 w 1881147"/>
                <a:gd name="connsiteY40" fmla="*/ 937648 h 1698899"/>
                <a:gd name="connsiteX41" fmla="*/ 341051 w 1881147"/>
                <a:gd name="connsiteY41" fmla="*/ 976240 h 1698899"/>
                <a:gd name="connsiteX42" fmla="*/ 426184 w 1881147"/>
                <a:gd name="connsiteY42" fmla="*/ 1030492 h 1698899"/>
                <a:gd name="connsiteX43" fmla="*/ 461961 w 1881147"/>
                <a:gd name="connsiteY43" fmla="*/ 1101585 h 1698899"/>
                <a:gd name="connsiteX44" fmla="*/ 441064 w 1881147"/>
                <a:gd name="connsiteY44" fmla="*/ 1171158 h 1698899"/>
                <a:gd name="connsiteX45" fmla="*/ 519111 w 1881147"/>
                <a:gd name="connsiteY45" fmla="*/ 1227621 h 1698899"/>
                <a:gd name="connsiteX46" fmla="*/ 591143 w 1881147"/>
                <a:gd name="connsiteY46" fmla="*/ 1260615 h 1698899"/>
                <a:gd name="connsiteX47" fmla="*/ 571974 w 1881147"/>
                <a:gd name="connsiteY47" fmla="*/ 1320318 h 1698899"/>
                <a:gd name="connsiteX48" fmla="*/ 662461 w 1881147"/>
                <a:gd name="connsiteY48" fmla="*/ 1472718 h 1698899"/>
                <a:gd name="connsiteX49" fmla="*/ 755271 w 1881147"/>
                <a:gd name="connsiteY49" fmla="*/ 1545872 h 1698899"/>
                <a:gd name="connsiteX50" fmla="*/ 805336 w 1881147"/>
                <a:gd name="connsiteY50" fmla="*/ 1496530 h 1698899"/>
                <a:gd name="connsiteX51" fmla="*/ 869926 w 1881147"/>
                <a:gd name="connsiteY51" fmla="*/ 1523927 h 1698899"/>
                <a:gd name="connsiteX52" fmla="*/ 924399 w 1881147"/>
                <a:gd name="connsiteY52" fmla="*/ 1491768 h 1698899"/>
                <a:gd name="connsiteX53" fmla="*/ 941246 w 1881147"/>
                <a:gd name="connsiteY53" fmla="*/ 1449592 h 1698899"/>
                <a:gd name="connsiteX54" fmla="*/ 1005123 w 1881147"/>
                <a:gd name="connsiteY54" fmla="*/ 1536004 h 1698899"/>
                <a:gd name="connsiteX55" fmla="*/ 1050190 w 1881147"/>
                <a:gd name="connsiteY55" fmla="*/ 1607098 h 1698899"/>
                <a:gd name="connsiteX56" fmla="*/ 1120136 w 1881147"/>
                <a:gd name="connsiteY56" fmla="*/ 1698617 h 1698899"/>
                <a:gd name="connsiteX57" fmla="*/ 1151034 w 1881147"/>
                <a:gd name="connsiteY57" fmla="*/ 1635526 h 1698899"/>
                <a:gd name="connsiteX58" fmla="*/ 1181693 w 1881147"/>
                <a:gd name="connsiteY58" fmla="*/ 1629046 h 1698899"/>
                <a:gd name="connsiteX59" fmla="*/ 1224792 w 1881147"/>
                <a:gd name="connsiteY59" fmla="*/ 1658309 h 1698899"/>
                <a:gd name="connsiteX60" fmla="*/ 1258367 w 1881147"/>
                <a:gd name="connsiteY60" fmla="*/ 1617655 h 1698899"/>
                <a:gd name="connsiteX61" fmla="*/ 1277188 w 1881147"/>
                <a:gd name="connsiteY61" fmla="*/ 1622272 h 1698899"/>
                <a:gd name="connsiteX62" fmla="*/ 1311230 w 1881147"/>
                <a:gd name="connsiteY62" fmla="*/ 1688749 h 1698899"/>
                <a:gd name="connsiteX63" fmla="*/ 1367786 w 1881147"/>
                <a:gd name="connsiteY63" fmla="*/ 1665280 h 1698899"/>
                <a:gd name="connsiteX64" fmla="*/ 1419818 w 1881147"/>
                <a:gd name="connsiteY64" fmla="*/ 1609159 h 1698899"/>
                <a:gd name="connsiteX65" fmla="*/ 1470595 w 1881147"/>
                <a:gd name="connsiteY65" fmla="*/ 1592616 h 1698899"/>
                <a:gd name="connsiteX66" fmla="*/ 1488274 w 1881147"/>
                <a:gd name="connsiteY66" fmla="*/ 1648438 h 1698899"/>
                <a:gd name="connsiteX67" fmla="*/ 1558169 w 1881147"/>
                <a:gd name="connsiteY67" fmla="*/ 1622760 h 1698899"/>
                <a:gd name="connsiteX68" fmla="*/ 1588947 w 1881147"/>
                <a:gd name="connsiteY68" fmla="*/ 1536004 h 1698899"/>
                <a:gd name="connsiteX69" fmla="*/ 1670383 w 1881147"/>
                <a:gd name="connsiteY69" fmla="*/ 1445862 h 1698899"/>
                <a:gd name="connsiteX70" fmla="*/ 1714974 w 1881147"/>
                <a:gd name="connsiteY70" fmla="*/ 1414732 h 1698899"/>
                <a:gd name="connsiteX71" fmla="*/ 1743343 w 1881147"/>
                <a:gd name="connsiteY71" fmla="*/ 1418027 h 1698899"/>
                <a:gd name="connsiteX72" fmla="*/ 1820935 w 1881147"/>
                <a:gd name="connsiteY72" fmla="*/ 1407419 h 1698899"/>
                <a:gd name="connsiteX73" fmla="*/ 1816054 w 1881147"/>
                <a:gd name="connsiteY73" fmla="*/ 1460983 h 1698899"/>
                <a:gd name="connsiteX74" fmla="*/ 1874221 w 1881147"/>
                <a:gd name="connsiteY74" fmla="*/ 1484304 h 1698899"/>
                <a:gd name="connsiteX75" fmla="*/ 1875829 w 1881147"/>
                <a:gd name="connsiteY75" fmla="*/ 1461670 h 1698899"/>
                <a:gd name="connsiteX76" fmla="*/ 1875051 w 1881147"/>
                <a:gd name="connsiteY76" fmla="*/ 1400936 h 1698899"/>
                <a:gd name="connsiteX77" fmla="*/ 1853086 w 1881147"/>
                <a:gd name="connsiteY77" fmla="*/ 1310793 h 1698899"/>
                <a:gd name="connsiteX78" fmla="*/ 1853086 w 1881147"/>
                <a:gd name="connsiteY78" fmla="*/ 1253643 h 1698899"/>
                <a:gd name="connsiteX79" fmla="*/ 1810224 w 1881147"/>
                <a:gd name="connsiteY79" fmla="*/ 1244118 h 1698899"/>
                <a:gd name="connsiteX80" fmla="*/ 1734024 w 1881147"/>
                <a:gd name="connsiteY80" fmla="*/ 1163155 h 1698899"/>
                <a:gd name="connsiteX81" fmla="*/ 1695924 w 1881147"/>
                <a:gd name="connsiteY81" fmla="*/ 982180 h 1698899"/>
                <a:gd name="connsiteX82" fmla="*/ 1643536 w 1881147"/>
                <a:gd name="connsiteY82" fmla="*/ 948843 h 1698899"/>
                <a:gd name="connsiteX83" fmla="*/ 1605436 w 1881147"/>
                <a:gd name="connsiteY83" fmla="*/ 891693 h 1698899"/>
                <a:gd name="connsiteX84" fmla="*/ 1557811 w 1881147"/>
                <a:gd name="connsiteY84" fmla="*/ 844068 h 1698899"/>
                <a:gd name="connsiteX85" fmla="*/ 1505424 w 1881147"/>
                <a:gd name="connsiteY85" fmla="*/ 825018 h 1698899"/>
                <a:gd name="connsiteX86" fmla="*/ 1453036 w 1881147"/>
                <a:gd name="connsiteY86" fmla="*/ 820255 h 1698899"/>
                <a:gd name="connsiteX87" fmla="*/ 1510186 w 1881147"/>
                <a:gd name="connsiteY87" fmla="*/ 786918 h 1698899"/>
                <a:gd name="connsiteX88" fmla="*/ 1476849 w 1881147"/>
                <a:gd name="connsiteY88" fmla="*/ 753580 h 1698899"/>
                <a:gd name="connsiteX89" fmla="*/ 1481611 w 1881147"/>
                <a:gd name="connsiteY89" fmla="*/ 729768 h 1698899"/>
                <a:gd name="connsiteX90" fmla="*/ 1572099 w 1881147"/>
                <a:gd name="connsiteY90" fmla="*/ 767868 h 1698899"/>
                <a:gd name="connsiteX91" fmla="*/ 1624486 w 1881147"/>
                <a:gd name="connsiteY91" fmla="*/ 701193 h 1698899"/>
                <a:gd name="connsiteX92" fmla="*/ 1622283 w 1881147"/>
                <a:gd name="connsiteY92" fmla="*/ 558318 h 1698899"/>
                <a:gd name="connsiteX93" fmla="*/ 1639486 w 1881147"/>
                <a:gd name="connsiteY93" fmla="*/ 409992 h 1698899"/>
                <a:gd name="connsiteX0" fmla="*/ 1639486 w 1881147"/>
                <a:gd name="connsiteY0" fmla="*/ 410565 h 1699472"/>
                <a:gd name="connsiteX1" fmla="*/ 1567336 w 1881147"/>
                <a:gd name="connsiteY1" fmla="*/ 377916 h 1699472"/>
                <a:gd name="connsiteX2" fmla="*/ 1477087 w 1881147"/>
                <a:gd name="connsiteY2" fmla="*/ 354103 h 1699472"/>
                <a:gd name="connsiteX3" fmla="*/ 1423767 w 1881147"/>
                <a:gd name="connsiteY3" fmla="*/ 277019 h 1699472"/>
                <a:gd name="connsiteX4" fmla="*/ 1395785 w 1881147"/>
                <a:gd name="connsiteY4" fmla="*/ 175174 h 1699472"/>
                <a:gd name="connsiteX5" fmla="*/ 1364769 w 1881147"/>
                <a:gd name="connsiteY5" fmla="*/ 7112 h 1699472"/>
                <a:gd name="connsiteX6" fmla="*/ 1282757 w 1881147"/>
                <a:gd name="connsiteY6" fmla="*/ 43704 h 1699472"/>
                <a:gd name="connsiteX7" fmla="*/ 1275927 w 1881147"/>
                <a:gd name="connsiteY7" fmla="*/ 157546 h 1699472"/>
                <a:gd name="connsiteX8" fmla="*/ 1214911 w 1881147"/>
                <a:gd name="connsiteY8" fmla="*/ 163603 h 1699472"/>
                <a:gd name="connsiteX9" fmla="*/ 1186336 w 1881147"/>
                <a:gd name="connsiteY9" fmla="*/ 192178 h 1699472"/>
                <a:gd name="connsiteX10" fmla="*/ 1176811 w 1881147"/>
                <a:gd name="connsiteY10" fmla="*/ 263616 h 1699472"/>
                <a:gd name="connsiteX11" fmla="*/ 1114899 w 1881147"/>
                <a:gd name="connsiteY11" fmla="*/ 306478 h 1699472"/>
                <a:gd name="connsiteX12" fmla="*/ 1005361 w 1881147"/>
                <a:gd name="connsiteY12" fmla="*/ 320766 h 1699472"/>
                <a:gd name="connsiteX13" fmla="*/ 962499 w 1881147"/>
                <a:gd name="connsiteY13" fmla="*/ 363628 h 1699472"/>
                <a:gd name="connsiteX14" fmla="*/ 838674 w 1881147"/>
                <a:gd name="connsiteY14" fmla="*/ 363628 h 1699472"/>
                <a:gd name="connsiteX15" fmla="*/ 781524 w 1881147"/>
                <a:gd name="connsiteY15" fmla="*/ 435066 h 1699472"/>
                <a:gd name="connsiteX16" fmla="*/ 781524 w 1881147"/>
                <a:gd name="connsiteY16" fmla="*/ 468403 h 1699472"/>
                <a:gd name="connsiteX17" fmla="*/ 743424 w 1881147"/>
                <a:gd name="connsiteY17" fmla="*/ 492216 h 1699472"/>
                <a:gd name="connsiteX18" fmla="*/ 671986 w 1881147"/>
                <a:gd name="connsiteY18" fmla="*/ 425541 h 1699472"/>
                <a:gd name="connsiteX19" fmla="*/ 519586 w 1881147"/>
                <a:gd name="connsiteY19" fmla="*/ 420778 h 1699472"/>
                <a:gd name="connsiteX20" fmla="*/ 457674 w 1881147"/>
                <a:gd name="connsiteY20" fmla="*/ 439828 h 1699472"/>
                <a:gd name="connsiteX21" fmla="*/ 419574 w 1881147"/>
                <a:gd name="connsiteY21" fmla="*/ 425541 h 1699472"/>
                <a:gd name="connsiteX22" fmla="*/ 400524 w 1881147"/>
                <a:gd name="connsiteY22" fmla="*/ 363628 h 1699472"/>
                <a:gd name="connsiteX23" fmla="*/ 333849 w 1881147"/>
                <a:gd name="connsiteY23" fmla="*/ 311241 h 1699472"/>
                <a:gd name="connsiteX24" fmla="*/ 286224 w 1881147"/>
                <a:gd name="connsiteY24" fmla="*/ 244566 h 1699472"/>
                <a:gd name="connsiteX25" fmla="*/ 143349 w 1881147"/>
                <a:gd name="connsiteY25" fmla="*/ 263616 h 1699472"/>
                <a:gd name="connsiteX26" fmla="*/ 124299 w 1881147"/>
                <a:gd name="connsiteY26" fmla="*/ 339816 h 1699472"/>
                <a:gd name="connsiteX27" fmla="*/ 110011 w 1881147"/>
                <a:gd name="connsiteY27" fmla="*/ 373153 h 1699472"/>
                <a:gd name="connsiteX28" fmla="*/ 133824 w 1881147"/>
                <a:gd name="connsiteY28" fmla="*/ 420778 h 1699472"/>
                <a:gd name="connsiteX29" fmla="*/ 81436 w 1881147"/>
                <a:gd name="connsiteY29" fmla="*/ 458878 h 1699472"/>
                <a:gd name="connsiteX30" fmla="*/ 33811 w 1881147"/>
                <a:gd name="connsiteY30" fmla="*/ 454116 h 1699472"/>
                <a:gd name="connsiteX31" fmla="*/ 33811 w 1881147"/>
                <a:gd name="connsiteY31" fmla="*/ 525553 h 1699472"/>
                <a:gd name="connsiteX32" fmla="*/ 474 w 1881147"/>
                <a:gd name="connsiteY32" fmla="*/ 630328 h 1699472"/>
                <a:gd name="connsiteX33" fmla="*/ 62386 w 1881147"/>
                <a:gd name="connsiteY33" fmla="*/ 706528 h 1699472"/>
                <a:gd name="connsiteX34" fmla="*/ 111977 w 1881147"/>
                <a:gd name="connsiteY34" fmla="*/ 686790 h 1699472"/>
                <a:gd name="connsiteX35" fmla="*/ 112334 w 1881147"/>
                <a:gd name="connsiteY35" fmla="*/ 757049 h 1699472"/>
                <a:gd name="connsiteX36" fmla="*/ 167161 w 1881147"/>
                <a:gd name="connsiteY36" fmla="*/ 787491 h 1699472"/>
                <a:gd name="connsiteX37" fmla="*/ 236159 w 1881147"/>
                <a:gd name="connsiteY37" fmla="*/ 797703 h 1699472"/>
                <a:gd name="connsiteX38" fmla="*/ 271462 w 1881147"/>
                <a:gd name="connsiteY38" fmla="*/ 853674 h 1699472"/>
                <a:gd name="connsiteX39" fmla="*/ 270869 w 1881147"/>
                <a:gd name="connsiteY39" fmla="*/ 898746 h 1699472"/>
                <a:gd name="connsiteX40" fmla="*/ 295393 w 1881147"/>
                <a:gd name="connsiteY40" fmla="*/ 938221 h 1699472"/>
                <a:gd name="connsiteX41" fmla="*/ 341051 w 1881147"/>
                <a:gd name="connsiteY41" fmla="*/ 976813 h 1699472"/>
                <a:gd name="connsiteX42" fmla="*/ 426184 w 1881147"/>
                <a:gd name="connsiteY42" fmla="*/ 1031065 h 1699472"/>
                <a:gd name="connsiteX43" fmla="*/ 461961 w 1881147"/>
                <a:gd name="connsiteY43" fmla="*/ 1102158 h 1699472"/>
                <a:gd name="connsiteX44" fmla="*/ 441064 w 1881147"/>
                <a:gd name="connsiteY44" fmla="*/ 1171731 h 1699472"/>
                <a:gd name="connsiteX45" fmla="*/ 519111 w 1881147"/>
                <a:gd name="connsiteY45" fmla="*/ 1228194 h 1699472"/>
                <a:gd name="connsiteX46" fmla="*/ 591143 w 1881147"/>
                <a:gd name="connsiteY46" fmla="*/ 1261188 h 1699472"/>
                <a:gd name="connsiteX47" fmla="*/ 571974 w 1881147"/>
                <a:gd name="connsiteY47" fmla="*/ 1320891 h 1699472"/>
                <a:gd name="connsiteX48" fmla="*/ 662461 w 1881147"/>
                <a:gd name="connsiteY48" fmla="*/ 1473291 h 1699472"/>
                <a:gd name="connsiteX49" fmla="*/ 755271 w 1881147"/>
                <a:gd name="connsiteY49" fmla="*/ 1546445 h 1699472"/>
                <a:gd name="connsiteX50" fmla="*/ 805336 w 1881147"/>
                <a:gd name="connsiteY50" fmla="*/ 1497103 h 1699472"/>
                <a:gd name="connsiteX51" fmla="*/ 869926 w 1881147"/>
                <a:gd name="connsiteY51" fmla="*/ 1524500 h 1699472"/>
                <a:gd name="connsiteX52" fmla="*/ 924399 w 1881147"/>
                <a:gd name="connsiteY52" fmla="*/ 1492341 h 1699472"/>
                <a:gd name="connsiteX53" fmla="*/ 941246 w 1881147"/>
                <a:gd name="connsiteY53" fmla="*/ 1450165 h 1699472"/>
                <a:gd name="connsiteX54" fmla="*/ 1005123 w 1881147"/>
                <a:gd name="connsiteY54" fmla="*/ 1536577 h 1699472"/>
                <a:gd name="connsiteX55" fmla="*/ 1050190 w 1881147"/>
                <a:gd name="connsiteY55" fmla="*/ 1607671 h 1699472"/>
                <a:gd name="connsiteX56" fmla="*/ 1120136 w 1881147"/>
                <a:gd name="connsiteY56" fmla="*/ 1699190 h 1699472"/>
                <a:gd name="connsiteX57" fmla="*/ 1151034 w 1881147"/>
                <a:gd name="connsiteY57" fmla="*/ 1636099 h 1699472"/>
                <a:gd name="connsiteX58" fmla="*/ 1181693 w 1881147"/>
                <a:gd name="connsiteY58" fmla="*/ 1629619 h 1699472"/>
                <a:gd name="connsiteX59" fmla="*/ 1224792 w 1881147"/>
                <a:gd name="connsiteY59" fmla="*/ 1658882 h 1699472"/>
                <a:gd name="connsiteX60" fmla="*/ 1258367 w 1881147"/>
                <a:gd name="connsiteY60" fmla="*/ 1618228 h 1699472"/>
                <a:gd name="connsiteX61" fmla="*/ 1277188 w 1881147"/>
                <a:gd name="connsiteY61" fmla="*/ 1622845 h 1699472"/>
                <a:gd name="connsiteX62" fmla="*/ 1311230 w 1881147"/>
                <a:gd name="connsiteY62" fmla="*/ 1689322 h 1699472"/>
                <a:gd name="connsiteX63" fmla="*/ 1367786 w 1881147"/>
                <a:gd name="connsiteY63" fmla="*/ 1665853 h 1699472"/>
                <a:gd name="connsiteX64" fmla="*/ 1419818 w 1881147"/>
                <a:gd name="connsiteY64" fmla="*/ 1609732 h 1699472"/>
                <a:gd name="connsiteX65" fmla="*/ 1470595 w 1881147"/>
                <a:gd name="connsiteY65" fmla="*/ 1593189 h 1699472"/>
                <a:gd name="connsiteX66" fmla="*/ 1488274 w 1881147"/>
                <a:gd name="connsiteY66" fmla="*/ 1649011 h 1699472"/>
                <a:gd name="connsiteX67" fmla="*/ 1558169 w 1881147"/>
                <a:gd name="connsiteY67" fmla="*/ 1623333 h 1699472"/>
                <a:gd name="connsiteX68" fmla="*/ 1588947 w 1881147"/>
                <a:gd name="connsiteY68" fmla="*/ 1536577 h 1699472"/>
                <a:gd name="connsiteX69" fmla="*/ 1670383 w 1881147"/>
                <a:gd name="connsiteY69" fmla="*/ 1446435 h 1699472"/>
                <a:gd name="connsiteX70" fmla="*/ 1714974 w 1881147"/>
                <a:gd name="connsiteY70" fmla="*/ 1415305 h 1699472"/>
                <a:gd name="connsiteX71" fmla="*/ 1743343 w 1881147"/>
                <a:gd name="connsiteY71" fmla="*/ 1418600 h 1699472"/>
                <a:gd name="connsiteX72" fmla="*/ 1820935 w 1881147"/>
                <a:gd name="connsiteY72" fmla="*/ 1407992 h 1699472"/>
                <a:gd name="connsiteX73" fmla="*/ 1816054 w 1881147"/>
                <a:gd name="connsiteY73" fmla="*/ 1461556 h 1699472"/>
                <a:gd name="connsiteX74" fmla="*/ 1874221 w 1881147"/>
                <a:gd name="connsiteY74" fmla="*/ 1484877 h 1699472"/>
                <a:gd name="connsiteX75" fmla="*/ 1875829 w 1881147"/>
                <a:gd name="connsiteY75" fmla="*/ 1462243 h 1699472"/>
                <a:gd name="connsiteX76" fmla="*/ 1875051 w 1881147"/>
                <a:gd name="connsiteY76" fmla="*/ 1401509 h 1699472"/>
                <a:gd name="connsiteX77" fmla="*/ 1853086 w 1881147"/>
                <a:gd name="connsiteY77" fmla="*/ 1311366 h 1699472"/>
                <a:gd name="connsiteX78" fmla="*/ 1853086 w 1881147"/>
                <a:gd name="connsiteY78" fmla="*/ 1254216 h 1699472"/>
                <a:gd name="connsiteX79" fmla="*/ 1810224 w 1881147"/>
                <a:gd name="connsiteY79" fmla="*/ 1244691 h 1699472"/>
                <a:gd name="connsiteX80" fmla="*/ 1734024 w 1881147"/>
                <a:gd name="connsiteY80" fmla="*/ 1163728 h 1699472"/>
                <a:gd name="connsiteX81" fmla="*/ 1695924 w 1881147"/>
                <a:gd name="connsiteY81" fmla="*/ 982753 h 1699472"/>
                <a:gd name="connsiteX82" fmla="*/ 1643536 w 1881147"/>
                <a:gd name="connsiteY82" fmla="*/ 949416 h 1699472"/>
                <a:gd name="connsiteX83" fmla="*/ 1605436 w 1881147"/>
                <a:gd name="connsiteY83" fmla="*/ 892266 h 1699472"/>
                <a:gd name="connsiteX84" fmla="*/ 1557811 w 1881147"/>
                <a:gd name="connsiteY84" fmla="*/ 844641 h 1699472"/>
                <a:gd name="connsiteX85" fmla="*/ 1505424 w 1881147"/>
                <a:gd name="connsiteY85" fmla="*/ 825591 h 1699472"/>
                <a:gd name="connsiteX86" fmla="*/ 1453036 w 1881147"/>
                <a:gd name="connsiteY86" fmla="*/ 820828 h 1699472"/>
                <a:gd name="connsiteX87" fmla="*/ 1510186 w 1881147"/>
                <a:gd name="connsiteY87" fmla="*/ 787491 h 1699472"/>
                <a:gd name="connsiteX88" fmla="*/ 1476849 w 1881147"/>
                <a:gd name="connsiteY88" fmla="*/ 754153 h 1699472"/>
                <a:gd name="connsiteX89" fmla="*/ 1481611 w 1881147"/>
                <a:gd name="connsiteY89" fmla="*/ 730341 h 1699472"/>
                <a:gd name="connsiteX90" fmla="*/ 1572099 w 1881147"/>
                <a:gd name="connsiteY90" fmla="*/ 768441 h 1699472"/>
                <a:gd name="connsiteX91" fmla="*/ 1624486 w 1881147"/>
                <a:gd name="connsiteY91" fmla="*/ 701766 h 1699472"/>
                <a:gd name="connsiteX92" fmla="*/ 1622283 w 1881147"/>
                <a:gd name="connsiteY92" fmla="*/ 558891 h 1699472"/>
                <a:gd name="connsiteX93" fmla="*/ 1639486 w 1881147"/>
                <a:gd name="connsiteY93" fmla="*/ 410565 h 1699472"/>
                <a:gd name="connsiteX0" fmla="*/ 1639486 w 1881147"/>
                <a:gd name="connsiteY0" fmla="*/ 408922 h 1697829"/>
                <a:gd name="connsiteX1" fmla="*/ 1567336 w 1881147"/>
                <a:gd name="connsiteY1" fmla="*/ 376273 h 1697829"/>
                <a:gd name="connsiteX2" fmla="*/ 1477087 w 1881147"/>
                <a:gd name="connsiteY2" fmla="*/ 352460 h 1697829"/>
                <a:gd name="connsiteX3" fmla="*/ 1423767 w 1881147"/>
                <a:gd name="connsiteY3" fmla="*/ 275376 h 1697829"/>
                <a:gd name="connsiteX4" fmla="*/ 1395785 w 1881147"/>
                <a:gd name="connsiteY4" fmla="*/ 173531 h 1697829"/>
                <a:gd name="connsiteX5" fmla="*/ 1364769 w 1881147"/>
                <a:gd name="connsiteY5" fmla="*/ 5469 h 1697829"/>
                <a:gd name="connsiteX6" fmla="*/ 1282757 w 1881147"/>
                <a:gd name="connsiteY6" fmla="*/ 42061 h 1697829"/>
                <a:gd name="connsiteX7" fmla="*/ 1294272 w 1881147"/>
                <a:gd name="connsiteY7" fmla="*/ 53629 h 1697829"/>
                <a:gd name="connsiteX8" fmla="*/ 1275927 w 1881147"/>
                <a:gd name="connsiteY8" fmla="*/ 155903 h 1697829"/>
                <a:gd name="connsiteX9" fmla="*/ 1214911 w 1881147"/>
                <a:gd name="connsiteY9" fmla="*/ 161960 h 1697829"/>
                <a:gd name="connsiteX10" fmla="*/ 1186336 w 1881147"/>
                <a:gd name="connsiteY10" fmla="*/ 190535 h 1697829"/>
                <a:gd name="connsiteX11" fmla="*/ 1176811 w 1881147"/>
                <a:gd name="connsiteY11" fmla="*/ 261973 h 1697829"/>
                <a:gd name="connsiteX12" fmla="*/ 1114899 w 1881147"/>
                <a:gd name="connsiteY12" fmla="*/ 304835 h 1697829"/>
                <a:gd name="connsiteX13" fmla="*/ 1005361 w 1881147"/>
                <a:gd name="connsiteY13" fmla="*/ 319123 h 1697829"/>
                <a:gd name="connsiteX14" fmla="*/ 962499 w 1881147"/>
                <a:gd name="connsiteY14" fmla="*/ 361985 h 1697829"/>
                <a:gd name="connsiteX15" fmla="*/ 838674 w 1881147"/>
                <a:gd name="connsiteY15" fmla="*/ 361985 h 1697829"/>
                <a:gd name="connsiteX16" fmla="*/ 781524 w 1881147"/>
                <a:gd name="connsiteY16" fmla="*/ 433423 h 1697829"/>
                <a:gd name="connsiteX17" fmla="*/ 781524 w 1881147"/>
                <a:gd name="connsiteY17" fmla="*/ 466760 h 1697829"/>
                <a:gd name="connsiteX18" fmla="*/ 743424 w 1881147"/>
                <a:gd name="connsiteY18" fmla="*/ 490573 h 1697829"/>
                <a:gd name="connsiteX19" fmla="*/ 671986 w 1881147"/>
                <a:gd name="connsiteY19" fmla="*/ 423898 h 1697829"/>
                <a:gd name="connsiteX20" fmla="*/ 519586 w 1881147"/>
                <a:gd name="connsiteY20" fmla="*/ 419135 h 1697829"/>
                <a:gd name="connsiteX21" fmla="*/ 457674 w 1881147"/>
                <a:gd name="connsiteY21" fmla="*/ 438185 h 1697829"/>
                <a:gd name="connsiteX22" fmla="*/ 419574 w 1881147"/>
                <a:gd name="connsiteY22" fmla="*/ 423898 h 1697829"/>
                <a:gd name="connsiteX23" fmla="*/ 400524 w 1881147"/>
                <a:gd name="connsiteY23" fmla="*/ 361985 h 1697829"/>
                <a:gd name="connsiteX24" fmla="*/ 333849 w 1881147"/>
                <a:gd name="connsiteY24" fmla="*/ 309598 h 1697829"/>
                <a:gd name="connsiteX25" fmla="*/ 286224 w 1881147"/>
                <a:gd name="connsiteY25" fmla="*/ 242923 h 1697829"/>
                <a:gd name="connsiteX26" fmla="*/ 143349 w 1881147"/>
                <a:gd name="connsiteY26" fmla="*/ 261973 h 1697829"/>
                <a:gd name="connsiteX27" fmla="*/ 124299 w 1881147"/>
                <a:gd name="connsiteY27" fmla="*/ 338173 h 1697829"/>
                <a:gd name="connsiteX28" fmla="*/ 110011 w 1881147"/>
                <a:gd name="connsiteY28" fmla="*/ 371510 h 1697829"/>
                <a:gd name="connsiteX29" fmla="*/ 133824 w 1881147"/>
                <a:gd name="connsiteY29" fmla="*/ 419135 h 1697829"/>
                <a:gd name="connsiteX30" fmla="*/ 81436 w 1881147"/>
                <a:gd name="connsiteY30" fmla="*/ 457235 h 1697829"/>
                <a:gd name="connsiteX31" fmla="*/ 33811 w 1881147"/>
                <a:gd name="connsiteY31" fmla="*/ 452473 h 1697829"/>
                <a:gd name="connsiteX32" fmla="*/ 33811 w 1881147"/>
                <a:gd name="connsiteY32" fmla="*/ 523910 h 1697829"/>
                <a:gd name="connsiteX33" fmla="*/ 474 w 1881147"/>
                <a:gd name="connsiteY33" fmla="*/ 628685 h 1697829"/>
                <a:gd name="connsiteX34" fmla="*/ 62386 w 1881147"/>
                <a:gd name="connsiteY34" fmla="*/ 704885 h 1697829"/>
                <a:gd name="connsiteX35" fmla="*/ 111977 w 1881147"/>
                <a:gd name="connsiteY35" fmla="*/ 685147 h 1697829"/>
                <a:gd name="connsiteX36" fmla="*/ 112334 w 1881147"/>
                <a:gd name="connsiteY36" fmla="*/ 755406 h 1697829"/>
                <a:gd name="connsiteX37" fmla="*/ 167161 w 1881147"/>
                <a:gd name="connsiteY37" fmla="*/ 785848 h 1697829"/>
                <a:gd name="connsiteX38" fmla="*/ 236159 w 1881147"/>
                <a:gd name="connsiteY38" fmla="*/ 796060 h 1697829"/>
                <a:gd name="connsiteX39" fmla="*/ 271462 w 1881147"/>
                <a:gd name="connsiteY39" fmla="*/ 852031 h 1697829"/>
                <a:gd name="connsiteX40" fmla="*/ 270869 w 1881147"/>
                <a:gd name="connsiteY40" fmla="*/ 897103 h 1697829"/>
                <a:gd name="connsiteX41" fmla="*/ 295393 w 1881147"/>
                <a:gd name="connsiteY41" fmla="*/ 936578 h 1697829"/>
                <a:gd name="connsiteX42" fmla="*/ 341051 w 1881147"/>
                <a:gd name="connsiteY42" fmla="*/ 975170 h 1697829"/>
                <a:gd name="connsiteX43" fmla="*/ 426184 w 1881147"/>
                <a:gd name="connsiteY43" fmla="*/ 1029422 h 1697829"/>
                <a:gd name="connsiteX44" fmla="*/ 461961 w 1881147"/>
                <a:gd name="connsiteY44" fmla="*/ 1100515 h 1697829"/>
                <a:gd name="connsiteX45" fmla="*/ 441064 w 1881147"/>
                <a:gd name="connsiteY45" fmla="*/ 1170088 h 1697829"/>
                <a:gd name="connsiteX46" fmla="*/ 519111 w 1881147"/>
                <a:gd name="connsiteY46" fmla="*/ 1226551 h 1697829"/>
                <a:gd name="connsiteX47" fmla="*/ 591143 w 1881147"/>
                <a:gd name="connsiteY47" fmla="*/ 1259545 h 1697829"/>
                <a:gd name="connsiteX48" fmla="*/ 571974 w 1881147"/>
                <a:gd name="connsiteY48" fmla="*/ 1319248 h 1697829"/>
                <a:gd name="connsiteX49" fmla="*/ 662461 w 1881147"/>
                <a:gd name="connsiteY49" fmla="*/ 1471648 h 1697829"/>
                <a:gd name="connsiteX50" fmla="*/ 755271 w 1881147"/>
                <a:gd name="connsiteY50" fmla="*/ 1544802 h 1697829"/>
                <a:gd name="connsiteX51" fmla="*/ 805336 w 1881147"/>
                <a:gd name="connsiteY51" fmla="*/ 1495460 h 1697829"/>
                <a:gd name="connsiteX52" fmla="*/ 869926 w 1881147"/>
                <a:gd name="connsiteY52" fmla="*/ 1522857 h 1697829"/>
                <a:gd name="connsiteX53" fmla="*/ 924399 w 1881147"/>
                <a:gd name="connsiteY53" fmla="*/ 1490698 h 1697829"/>
                <a:gd name="connsiteX54" fmla="*/ 941246 w 1881147"/>
                <a:gd name="connsiteY54" fmla="*/ 1448522 h 1697829"/>
                <a:gd name="connsiteX55" fmla="*/ 1005123 w 1881147"/>
                <a:gd name="connsiteY55" fmla="*/ 1534934 h 1697829"/>
                <a:gd name="connsiteX56" fmla="*/ 1050190 w 1881147"/>
                <a:gd name="connsiteY56" fmla="*/ 1606028 h 1697829"/>
                <a:gd name="connsiteX57" fmla="*/ 1120136 w 1881147"/>
                <a:gd name="connsiteY57" fmla="*/ 1697547 h 1697829"/>
                <a:gd name="connsiteX58" fmla="*/ 1151034 w 1881147"/>
                <a:gd name="connsiteY58" fmla="*/ 1634456 h 1697829"/>
                <a:gd name="connsiteX59" fmla="*/ 1181693 w 1881147"/>
                <a:gd name="connsiteY59" fmla="*/ 1627976 h 1697829"/>
                <a:gd name="connsiteX60" fmla="*/ 1224792 w 1881147"/>
                <a:gd name="connsiteY60" fmla="*/ 1657239 h 1697829"/>
                <a:gd name="connsiteX61" fmla="*/ 1258367 w 1881147"/>
                <a:gd name="connsiteY61" fmla="*/ 1616585 h 1697829"/>
                <a:gd name="connsiteX62" fmla="*/ 1277188 w 1881147"/>
                <a:gd name="connsiteY62" fmla="*/ 1621202 h 1697829"/>
                <a:gd name="connsiteX63" fmla="*/ 1311230 w 1881147"/>
                <a:gd name="connsiteY63" fmla="*/ 1687679 h 1697829"/>
                <a:gd name="connsiteX64" fmla="*/ 1367786 w 1881147"/>
                <a:gd name="connsiteY64" fmla="*/ 1664210 h 1697829"/>
                <a:gd name="connsiteX65" fmla="*/ 1419818 w 1881147"/>
                <a:gd name="connsiteY65" fmla="*/ 1608089 h 1697829"/>
                <a:gd name="connsiteX66" fmla="*/ 1470595 w 1881147"/>
                <a:gd name="connsiteY66" fmla="*/ 1591546 h 1697829"/>
                <a:gd name="connsiteX67" fmla="*/ 1488274 w 1881147"/>
                <a:gd name="connsiteY67" fmla="*/ 1647368 h 1697829"/>
                <a:gd name="connsiteX68" fmla="*/ 1558169 w 1881147"/>
                <a:gd name="connsiteY68" fmla="*/ 1621690 h 1697829"/>
                <a:gd name="connsiteX69" fmla="*/ 1588947 w 1881147"/>
                <a:gd name="connsiteY69" fmla="*/ 1534934 h 1697829"/>
                <a:gd name="connsiteX70" fmla="*/ 1670383 w 1881147"/>
                <a:gd name="connsiteY70" fmla="*/ 1444792 h 1697829"/>
                <a:gd name="connsiteX71" fmla="*/ 1714974 w 1881147"/>
                <a:gd name="connsiteY71" fmla="*/ 1413662 h 1697829"/>
                <a:gd name="connsiteX72" fmla="*/ 1743343 w 1881147"/>
                <a:gd name="connsiteY72" fmla="*/ 1416957 h 1697829"/>
                <a:gd name="connsiteX73" fmla="*/ 1820935 w 1881147"/>
                <a:gd name="connsiteY73" fmla="*/ 1406349 h 1697829"/>
                <a:gd name="connsiteX74" fmla="*/ 1816054 w 1881147"/>
                <a:gd name="connsiteY74" fmla="*/ 1459913 h 1697829"/>
                <a:gd name="connsiteX75" fmla="*/ 1874221 w 1881147"/>
                <a:gd name="connsiteY75" fmla="*/ 1483234 h 1697829"/>
                <a:gd name="connsiteX76" fmla="*/ 1875829 w 1881147"/>
                <a:gd name="connsiteY76" fmla="*/ 1460600 h 1697829"/>
                <a:gd name="connsiteX77" fmla="*/ 1875051 w 1881147"/>
                <a:gd name="connsiteY77" fmla="*/ 1399866 h 1697829"/>
                <a:gd name="connsiteX78" fmla="*/ 1853086 w 1881147"/>
                <a:gd name="connsiteY78" fmla="*/ 1309723 h 1697829"/>
                <a:gd name="connsiteX79" fmla="*/ 1853086 w 1881147"/>
                <a:gd name="connsiteY79" fmla="*/ 1252573 h 1697829"/>
                <a:gd name="connsiteX80" fmla="*/ 1810224 w 1881147"/>
                <a:gd name="connsiteY80" fmla="*/ 1243048 h 1697829"/>
                <a:gd name="connsiteX81" fmla="*/ 1734024 w 1881147"/>
                <a:gd name="connsiteY81" fmla="*/ 1162085 h 1697829"/>
                <a:gd name="connsiteX82" fmla="*/ 1695924 w 1881147"/>
                <a:gd name="connsiteY82" fmla="*/ 981110 h 1697829"/>
                <a:gd name="connsiteX83" fmla="*/ 1643536 w 1881147"/>
                <a:gd name="connsiteY83" fmla="*/ 947773 h 1697829"/>
                <a:gd name="connsiteX84" fmla="*/ 1605436 w 1881147"/>
                <a:gd name="connsiteY84" fmla="*/ 890623 h 1697829"/>
                <a:gd name="connsiteX85" fmla="*/ 1557811 w 1881147"/>
                <a:gd name="connsiteY85" fmla="*/ 842998 h 1697829"/>
                <a:gd name="connsiteX86" fmla="*/ 1505424 w 1881147"/>
                <a:gd name="connsiteY86" fmla="*/ 823948 h 1697829"/>
                <a:gd name="connsiteX87" fmla="*/ 1453036 w 1881147"/>
                <a:gd name="connsiteY87" fmla="*/ 819185 h 1697829"/>
                <a:gd name="connsiteX88" fmla="*/ 1510186 w 1881147"/>
                <a:gd name="connsiteY88" fmla="*/ 785848 h 1697829"/>
                <a:gd name="connsiteX89" fmla="*/ 1476849 w 1881147"/>
                <a:gd name="connsiteY89" fmla="*/ 752510 h 1697829"/>
                <a:gd name="connsiteX90" fmla="*/ 1481611 w 1881147"/>
                <a:gd name="connsiteY90" fmla="*/ 728698 h 1697829"/>
                <a:gd name="connsiteX91" fmla="*/ 1572099 w 1881147"/>
                <a:gd name="connsiteY91" fmla="*/ 766798 h 1697829"/>
                <a:gd name="connsiteX92" fmla="*/ 1624486 w 1881147"/>
                <a:gd name="connsiteY92" fmla="*/ 700123 h 1697829"/>
                <a:gd name="connsiteX93" fmla="*/ 1622283 w 1881147"/>
                <a:gd name="connsiteY93" fmla="*/ 557248 h 1697829"/>
                <a:gd name="connsiteX94" fmla="*/ 1639486 w 1881147"/>
                <a:gd name="connsiteY94" fmla="*/ 408922 h 1697829"/>
                <a:gd name="connsiteX0" fmla="*/ 1639486 w 1881147"/>
                <a:gd name="connsiteY0" fmla="*/ 408922 h 1697829"/>
                <a:gd name="connsiteX1" fmla="*/ 1567336 w 1881147"/>
                <a:gd name="connsiteY1" fmla="*/ 376273 h 1697829"/>
                <a:gd name="connsiteX2" fmla="*/ 1477087 w 1881147"/>
                <a:gd name="connsiteY2" fmla="*/ 352460 h 1697829"/>
                <a:gd name="connsiteX3" fmla="*/ 1423767 w 1881147"/>
                <a:gd name="connsiteY3" fmla="*/ 275376 h 1697829"/>
                <a:gd name="connsiteX4" fmla="*/ 1395785 w 1881147"/>
                <a:gd name="connsiteY4" fmla="*/ 173531 h 1697829"/>
                <a:gd name="connsiteX5" fmla="*/ 1364769 w 1881147"/>
                <a:gd name="connsiteY5" fmla="*/ 5469 h 1697829"/>
                <a:gd name="connsiteX6" fmla="*/ 1282757 w 1881147"/>
                <a:gd name="connsiteY6" fmla="*/ 42061 h 1697829"/>
                <a:gd name="connsiteX7" fmla="*/ 1294272 w 1881147"/>
                <a:gd name="connsiteY7" fmla="*/ 53629 h 1697829"/>
                <a:gd name="connsiteX8" fmla="*/ 1275927 w 1881147"/>
                <a:gd name="connsiteY8" fmla="*/ 155903 h 1697829"/>
                <a:gd name="connsiteX9" fmla="*/ 1214911 w 1881147"/>
                <a:gd name="connsiteY9" fmla="*/ 161960 h 1697829"/>
                <a:gd name="connsiteX10" fmla="*/ 1186336 w 1881147"/>
                <a:gd name="connsiteY10" fmla="*/ 190535 h 1697829"/>
                <a:gd name="connsiteX11" fmla="*/ 1176811 w 1881147"/>
                <a:gd name="connsiteY11" fmla="*/ 261973 h 1697829"/>
                <a:gd name="connsiteX12" fmla="*/ 1114899 w 1881147"/>
                <a:gd name="connsiteY12" fmla="*/ 304835 h 1697829"/>
                <a:gd name="connsiteX13" fmla="*/ 1005361 w 1881147"/>
                <a:gd name="connsiteY13" fmla="*/ 319123 h 1697829"/>
                <a:gd name="connsiteX14" fmla="*/ 962499 w 1881147"/>
                <a:gd name="connsiteY14" fmla="*/ 361985 h 1697829"/>
                <a:gd name="connsiteX15" fmla="*/ 838674 w 1881147"/>
                <a:gd name="connsiteY15" fmla="*/ 361985 h 1697829"/>
                <a:gd name="connsiteX16" fmla="*/ 781524 w 1881147"/>
                <a:gd name="connsiteY16" fmla="*/ 433423 h 1697829"/>
                <a:gd name="connsiteX17" fmla="*/ 781524 w 1881147"/>
                <a:gd name="connsiteY17" fmla="*/ 466760 h 1697829"/>
                <a:gd name="connsiteX18" fmla="*/ 743424 w 1881147"/>
                <a:gd name="connsiteY18" fmla="*/ 490573 h 1697829"/>
                <a:gd name="connsiteX19" fmla="*/ 671986 w 1881147"/>
                <a:gd name="connsiteY19" fmla="*/ 423898 h 1697829"/>
                <a:gd name="connsiteX20" fmla="*/ 519586 w 1881147"/>
                <a:gd name="connsiteY20" fmla="*/ 419135 h 1697829"/>
                <a:gd name="connsiteX21" fmla="*/ 457674 w 1881147"/>
                <a:gd name="connsiteY21" fmla="*/ 438185 h 1697829"/>
                <a:gd name="connsiteX22" fmla="*/ 419574 w 1881147"/>
                <a:gd name="connsiteY22" fmla="*/ 423898 h 1697829"/>
                <a:gd name="connsiteX23" fmla="*/ 400524 w 1881147"/>
                <a:gd name="connsiteY23" fmla="*/ 361985 h 1697829"/>
                <a:gd name="connsiteX24" fmla="*/ 333849 w 1881147"/>
                <a:gd name="connsiteY24" fmla="*/ 309598 h 1697829"/>
                <a:gd name="connsiteX25" fmla="*/ 286224 w 1881147"/>
                <a:gd name="connsiteY25" fmla="*/ 242923 h 1697829"/>
                <a:gd name="connsiteX26" fmla="*/ 143349 w 1881147"/>
                <a:gd name="connsiteY26" fmla="*/ 261973 h 1697829"/>
                <a:gd name="connsiteX27" fmla="*/ 124299 w 1881147"/>
                <a:gd name="connsiteY27" fmla="*/ 338173 h 1697829"/>
                <a:gd name="connsiteX28" fmla="*/ 110011 w 1881147"/>
                <a:gd name="connsiteY28" fmla="*/ 371510 h 1697829"/>
                <a:gd name="connsiteX29" fmla="*/ 133824 w 1881147"/>
                <a:gd name="connsiteY29" fmla="*/ 419135 h 1697829"/>
                <a:gd name="connsiteX30" fmla="*/ 81436 w 1881147"/>
                <a:gd name="connsiteY30" fmla="*/ 457235 h 1697829"/>
                <a:gd name="connsiteX31" fmla="*/ 33811 w 1881147"/>
                <a:gd name="connsiteY31" fmla="*/ 452473 h 1697829"/>
                <a:gd name="connsiteX32" fmla="*/ 33811 w 1881147"/>
                <a:gd name="connsiteY32" fmla="*/ 523910 h 1697829"/>
                <a:gd name="connsiteX33" fmla="*/ 474 w 1881147"/>
                <a:gd name="connsiteY33" fmla="*/ 628685 h 1697829"/>
                <a:gd name="connsiteX34" fmla="*/ 62386 w 1881147"/>
                <a:gd name="connsiteY34" fmla="*/ 704885 h 1697829"/>
                <a:gd name="connsiteX35" fmla="*/ 111977 w 1881147"/>
                <a:gd name="connsiteY35" fmla="*/ 685147 h 1697829"/>
                <a:gd name="connsiteX36" fmla="*/ 112334 w 1881147"/>
                <a:gd name="connsiteY36" fmla="*/ 755406 h 1697829"/>
                <a:gd name="connsiteX37" fmla="*/ 167161 w 1881147"/>
                <a:gd name="connsiteY37" fmla="*/ 785848 h 1697829"/>
                <a:gd name="connsiteX38" fmla="*/ 236159 w 1881147"/>
                <a:gd name="connsiteY38" fmla="*/ 796060 h 1697829"/>
                <a:gd name="connsiteX39" fmla="*/ 271462 w 1881147"/>
                <a:gd name="connsiteY39" fmla="*/ 852031 h 1697829"/>
                <a:gd name="connsiteX40" fmla="*/ 270869 w 1881147"/>
                <a:gd name="connsiteY40" fmla="*/ 897103 h 1697829"/>
                <a:gd name="connsiteX41" fmla="*/ 295393 w 1881147"/>
                <a:gd name="connsiteY41" fmla="*/ 936578 h 1697829"/>
                <a:gd name="connsiteX42" fmla="*/ 341051 w 1881147"/>
                <a:gd name="connsiteY42" fmla="*/ 975170 h 1697829"/>
                <a:gd name="connsiteX43" fmla="*/ 426184 w 1881147"/>
                <a:gd name="connsiteY43" fmla="*/ 1029422 h 1697829"/>
                <a:gd name="connsiteX44" fmla="*/ 461961 w 1881147"/>
                <a:gd name="connsiteY44" fmla="*/ 1100515 h 1697829"/>
                <a:gd name="connsiteX45" fmla="*/ 441064 w 1881147"/>
                <a:gd name="connsiteY45" fmla="*/ 1170088 h 1697829"/>
                <a:gd name="connsiteX46" fmla="*/ 519111 w 1881147"/>
                <a:gd name="connsiteY46" fmla="*/ 1226551 h 1697829"/>
                <a:gd name="connsiteX47" fmla="*/ 591143 w 1881147"/>
                <a:gd name="connsiteY47" fmla="*/ 1259545 h 1697829"/>
                <a:gd name="connsiteX48" fmla="*/ 571974 w 1881147"/>
                <a:gd name="connsiteY48" fmla="*/ 1319248 h 1697829"/>
                <a:gd name="connsiteX49" fmla="*/ 662461 w 1881147"/>
                <a:gd name="connsiteY49" fmla="*/ 1471648 h 1697829"/>
                <a:gd name="connsiteX50" fmla="*/ 755271 w 1881147"/>
                <a:gd name="connsiteY50" fmla="*/ 1544802 h 1697829"/>
                <a:gd name="connsiteX51" fmla="*/ 805336 w 1881147"/>
                <a:gd name="connsiteY51" fmla="*/ 1495460 h 1697829"/>
                <a:gd name="connsiteX52" fmla="*/ 869926 w 1881147"/>
                <a:gd name="connsiteY52" fmla="*/ 1522857 h 1697829"/>
                <a:gd name="connsiteX53" fmla="*/ 924399 w 1881147"/>
                <a:gd name="connsiteY53" fmla="*/ 1490698 h 1697829"/>
                <a:gd name="connsiteX54" fmla="*/ 941246 w 1881147"/>
                <a:gd name="connsiteY54" fmla="*/ 1448522 h 1697829"/>
                <a:gd name="connsiteX55" fmla="*/ 1005123 w 1881147"/>
                <a:gd name="connsiteY55" fmla="*/ 1534934 h 1697829"/>
                <a:gd name="connsiteX56" fmla="*/ 1050190 w 1881147"/>
                <a:gd name="connsiteY56" fmla="*/ 1606028 h 1697829"/>
                <a:gd name="connsiteX57" fmla="*/ 1120136 w 1881147"/>
                <a:gd name="connsiteY57" fmla="*/ 1697547 h 1697829"/>
                <a:gd name="connsiteX58" fmla="*/ 1151034 w 1881147"/>
                <a:gd name="connsiteY58" fmla="*/ 1634456 h 1697829"/>
                <a:gd name="connsiteX59" fmla="*/ 1181693 w 1881147"/>
                <a:gd name="connsiteY59" fmla="*/ 1627976 h 1697829"/>
                <a:gd name="connsiteX60" fmla="*/ 1224792 w 1881147"/>
                <a:gd name="connsiteY60" fmla="*/ 1657239 h 1697829"/>
                <a:gd name="connsiteX61" fmla="*/ 1258367 w 1881147"/>
                <a:gd name="connsiteY61" fmla="*/ 1616585 h 1697829"/>
                <a:gd name="connsiteX62" fmla="*/ 1277188 w 1881147"/>
                <a:gd name="connsiteY62" fmla="*/ 1621202 h 1697829"/>
                <a:gd name="connsiteX63" fmla="*/ 1311230 w 1881147"/>
                <a:gd name="connsiteY63" fmla="*/ 1687679 h 1697829"/>
                <a:gd name="connsiteX64" fmla="*/ 1367786 w 1881147"/>
                <a:gd name="connsiteY64" fmla="*/ 1664210 h 1697829"/>
                <a:gd name="connsiteX65" fmla="*/ 1419818 w 1881147"/>
                <a:gd name="connsiteY65" fmla="*/ 1608089 h 1697829"/>
                <a:gd name="connsiteX66" fmla="*/ 1470595 w 1881147"/>
                <a:gd name="connsiteY66" fmla="*/ 1591546 h 1697829"/>
                <a:gd name="connsiteX67" fmla="*/ 1488274 w 1881147"/>
                <a:gd name="connsiteY67" fmla="*/ 1647368 h 1697829"/>
                <a:gd name="connsiteX68" fmla="*/ 1558169 w 1881147"/>
                <a:gd name="connsiteY68" fmla="*/ 1621690 h 1697829"/>
                <a:gd name="connsiteX69" fmla="*/ 1588947 w 1881147"/>
                <a:gd name="connsiteY69" fmla="*/ 1534934 h 1697829"/>
                <a:gd name="connsiteX70" fmla="*/ 1670383 w 1881147"/>
                <a:gd name="connsiteY70" fmla="*/ 1444792 h 1697829"/>
                <a:gd name="connsiteX71" fmla="*/ 1714974 w 1881147"/>
                <a:gd name="connsiteY71" fmla="*/ 1413662 h 1697829"/>
                <a:gd name="connsiteX72" fmla="*/ 1743343 w 1881147"/>
                <a:gd name="connsiteY72" fmla="*/ 1416957 h 1697829"/>
                <a:gd name="connsiteX73" fmla="*/ 1820935 w 1881147"/>
                <a:gd name="connsiteY73" fmla="*/ 1406349 h 1697829"/>
                <a:gd name="connsiteX74" fmla="*/ 1816054 w 1881147"/>
                <a:gd name="connsiteY74" fmla="*/ 1459913 h 1697829"/>
                <a:gd name="connsiteX75" fmla="*/ 1874221 w 1881147"/>
                <a:gd name="connsiteY75" fmla="*/ 1483234 h 1697829"/>
                <a:gd name="connsiteX76" fmla="*/ 1875829 w 1881147"/>
                <a:gd name="connsiteY76" fmla="*/ 1460600 h 1697829"/>
                <a:gd name="connsiteX77" fmla="*/ 1875051 w 1881147"/>
                <a:gd name="connsiteY77" fmla="*/ 1399866 h 1697829"/>
                <a:gd name="connsiteX78" fmla="*/ 1853086 w 1881147"/>
                <a:gd name="connsiteY78" fmla="*/ 1309723 h 1697829"/>
                <a:gd name="connsiteX79" fmla="*/ 1853086 w 1881147"/>
                <a:gd name="connsiteY79" fmla="*/ 1252573 h 1697829"/>
                <a:gd name="connsiteX80" fmla="*/ 1810224 w 1881147"/>
                <a:gd name="connsiteY80" fmla="*/ 1243048 h 1697829"/>
                <a:gd name="connsiteX81" fmla="*/ 1734024 w 1881147"/>
                <a:gd name="connsiteY81" fmla="*/ 1162085 h 1697829"/>
                <a:gd name="connsiteX82" fmla="*/ 1695924 w 1881147"/>
                <a:gd name="connsiteY82" fmla="*/ 981110 h 1697829"/>
                <a:gd name="connsiteX83" fmla="*/ 1643536 w 1881147"/>
                <a:gd name="connsiteY83" fmla="*/ 947773 h 1697829"/>
                <a:gd name="connsiteX84" fmla="*/ 1605436 w 1881147"/>
                <a:gd name="connsiteY84" fmla="*/ 890623 h 1697829"/>
                <a:gd name="connsiteX85" fmla="*/ 1557811 w 1881147"/>
                <a:gd name="connsiteY85" fmla="*/ 842998 h 1697829"/>
                <a:gd name="connsiteX86" fmla="*/ 1505424 w 1881147"/>
                <a:gd name="connsiteY86" fmla="*/ 823948 h 1697829"/>
                <a:gd name="connsiteX87" fmla="*/ 1453036 w 1881147"/>
                <a:gd name="connsiteY87" fmla="*/ 819185 h 1697829"/>
                <a:gd name="connsiteX88" fmla="*/ 1510186 w 1881147"/>
                <a:gd name="connsiteY88" fmla="*/ 785848 h 1697829"/>
                <a:gd name="connsiteX89" fmla="*/ 1476849 w 1881147"/>
                <a:gd name="connsiteY89" fmla="*/ 752510 h 1697829"/>
                <a:gd name="connsiteX90" fmla="*/ 1481611 w 1881147"/>
                <a:gd name="connsiteY90" fmla="*/ 728698 h 1697829"/>
                <a:gd name="connsiteX91" fmla="*/ 1572099 w 1881147"/>
                <a:gd name="connsiteY91" fmla="*/ 766798 h 1697829"/>
                <a:gd name="connsiteX92" fmla="*/ 1624486 w 1881147"/>
                <a:gd name="connsiteY92" fmla="*/ 700123 h 1697829"/>
                <a:gd name="connsiteX93" fmla="*/ 1622283 w 1881147"/>
                <a:gd name="connsiteY93" fmla="*/ 557248 h 1697829"/>
                <a:gd name="connsiteX94" fmla="*/ 1639486 w 1881147"/>
                <a:gd name="connsiteY94" fmla="*/ 408922 h 1697829"/>
                <a:gd name="connsiteX0" fmla="*/ 1639486 w 1881147"/>
                <a:gd name="connsiteY0" fmla="*/ 409649 h 1698556"/>
                <a:gd name="connsiteX1" fmla="*/ 1567336 w 1881147"/>
                <a:gd name="connsiteY1" fmla="*/ 377000 h 1698556"/>
                <a:gd name="connsiteX2" fmla="*/ 1477087 w 1881147"/>
                <a:gd name="connsiteY2" fmla="*/ 353187 h 1698556"/>
                <a:gd name="connsiteX3" fmla="*/ 1423767 w 1881147"/>
                <a:gd name="connsiteY3" fmla="*/ 276103 h 1698556"/>
                <a:gd name="connsiteX4" fmla="*/ 1395785 w 1881147"/>
                <a:gd name="connsiteY4" fmla="*/ 174258 h 1698556"/>
                <a:gd name="connsiteX5" fmla="*/ 1364769 w 1881147"/>
                <a:gd name="connsiteY5" fmla="*/ 6196 h 1698556"/>
                <a:gd name="connsiteX6" fmla="*/ 1282757 w 1881147"/>
                <a:gd name="connsiteY6" fmla="*/ 42788 h 1698556"/>
                <a:gd name="connsiteX7" fmla="*/ 1291832 w 1881147"/>
                <a:gd name="connsiteY7" fmla="*/ 105417 h 1698556"/>
                <a:gd name="connsiteX8" fmla="*/ 1275927 w 1881147"/>
                <a:gd name="connsiteY8" fmla="*/ 156630 h 1698556"/>
                <a:gd name="connsiteX9" fmla="*/ 1214911 w 1881147"/>
                <a:gd name="connsiteY9" fmla="*/ 162687 h 1698556"/>
                <a:gd name="connsiteX10" fmla="*/ 1186336 w 1881147"/>
                <a:gd name="connsiteY10" fmla="*/ 191262 h 1698556"/>
                <a:gd name="connsiteX11" fmla="*/ 1176811 w 1881147"/>
                <a:gd name="connsiteY11" fmla="*/ 262700 h 1698556"/>
                <a:gd name="connsiteX12" fmla="*/ 1114899 w 1881147"/>
                <a:gd name="connsiteY12" fmla="*/ 305562 h 1698556"/>
                <a:gd name="connsiteX13" fmla="*/ 1005361 w 1881147"/>
                <a:gd name="connsiteY13" fmla="*/ 319850 h 1698556"/>
                <a:gd name="connsiteX14" fmla="*/ 962499 w 1881147"/>
                <a:gd name="connsiteY14" fmla="*/ 362712 h 1698556"/>
                <a:gd name="connsiteX15" fmla="*/ 838674 w 1881147"/>
                <a:gd name="connsiteY15" fmla="*/ 362712 h 1698556"/>
                <a:gd name="connsiteX16" fmla="*/ 781524 w 1881147"/>
                <a:gd name="connsiteY16" fmla="*/ 434150 h 1698556"/>
                <a:gd name="connsiteX17" fmla="*/ 781524 w 1881147"/>
                <a:gd name="connsiteY17" fmla="*/ 467487 h 1698556"/>
                <a:gd name="connsiteX18" fmla="*/ 743424 w 1881147"/>
                <a:gd name="connsiteY18" fmla="*/ 491300 h 1698556"/>
                <a:gd name="connsiteX19" fmla="*/ 671986 w 1881147"/>
                <a:gd name="connsiteY19" fmla="*/ 424625 h 1698556"/>
                <a:gd name="connsiteX20" fmla="*/ 519586 w 1881147"/>
                <a:gd name="connsiteY20" fmla="*/ 419862 h 1698556"/>
                <a:gd name="connsiteX21" fmla="*/ 457674 w 1881147"/>
                <a:gd name="connsiteY21" fmla="*/ 438912 h 1698556"/>
                <a:gd name="connsiteX22" fmla="*/ 419574 w 1881147"/>
                <a:gd name="connsiteY22" fmla="*/ 424625 h 1698556"/>
                <a:gd name="connsiteX23" fmla="*/ 400524 w 1881147"/>
                <a:gd name="connsiteY23" fmla="*/ 362712 h 1698556"/>
                <a:gd name="connsiteX24" fmla="*/ 333849 w 1881147"/>
                <a:gd name="connsiteY24" fmla="*/ 310325 h 1698556"/>
                <a:gd name="connsiteX25" fmla="*/ 286224 w 1881147"/>
                <a:gd name="connsiteY25" fmla="*/ 243650 h 1698556"/>
                <a:gd name="connsiteX26" fmla="*/ 143349 w 1881147"/>
                <a:gd name="connsiteY26" fmla="*/ 262700 h 1698556"/>
                <a:gd name="connsiteX27" fmla="*/ 124299 w 1881147"/>
                <a:gd name="connsiteY27" fmla="*/ 338900 h 1698556"/>
                <a:gd name="connsiteX28" fmla="*/ 110011 w 1881147"/>
                <a:gd name="connsiteY28" fmla="*/ 372237 h 1698556"/>
                <a:gd name="connsiteX29" fmla="*/ 133824 w 1881147"/>
                <a:gd name="connsiteY29" fmla="*/ 419862 h 1698556"/>
                <a:gd name="connsiteX30" fmla="*/ 81436 w 1881147"/>
                <a:gd name="connsiteY30" fmla="*/ 457962 h 1698556"/>
                <a:gd name="connsiteX31" fmla="*/ 33811 w 1881147"/>
                <a:gd name="connsiteY31" fmla="*/ 453200 h 1698556"/>
                <a:gd name="connsiteX32" fmla="*/ 33811 w 1881147"/>
                <a:gd name="connsiteY32" fmla="*/ 524637 h 1698556"/>
                <a:gd name="connsiteX33" fmla="*/ 474 w 1881147"/>
                <a:gd name="connsiteY33" fmla="*/ 629412 h 1698556"/>
                <a:gd name="connsiteX34" fmla="*/ 62386 w 1881147"/>
                <a:gd name="connsiteY34" fmla="*/ 705612 h 1698556"/>
                <a:gd name="connsiteX35" fmla="*/ 111977 w 1881147"/>
                <a:gd name="connsiteY35" fmla="*/ 685874 h 1698556"/>
                <a:gd name="connsiteX36" fmla="*/ 112334 w 1881147"/>
                <a:gd name="connsiteY36" fmla="*/ 756133 h 1698556"/>
                <a:gd name="connsiteX37" fmla="*/ 167161 w 1881147"/>
                <a:gd name="connsiteY37" fmla="*/ 786575 h 1698556"/>
                <a:gd name="connsiteX38" fmla="*/ 236159 w 1881147"/>
                <a:gd name="connsiteY38" fmla="*/ 796787 h 1698556"/>
                <a:gd name="connsiteX39" fmla="*/ 271462 w 1881147"/>
                <a:gd name="connsiteY39" fmla="*/ 852758 h 1698556"/>
                <a:gd name="connsiteX40" fmla="*/ 270869 w 1881147"/>
                <a:gd name="connsiteY40" fmla="*/ 897830 h 1698556"/>
                <a:gd name="connsiteX41" fmla="*/ 295393 w 1881147"/>
                <a:gd name="connsiteY41" fmla="*/ 937305 h 1698556"/>
                <a:gd name="connsiteX42" fmla="*/ 341051 w 1881147"/>
                <a:gd name="connsiteY42" fmla="*/ 975897 h 1698556"/>
                <a:gd name="connsiteX43" fmla="*/ 426184 w 1881147"/>
                <a:gd name="connsiteY43" fmla="*/ 1030149 h 1698556"/>
                <a:gd name="connsiteX44" fmla="*/ 461961 w 1881147"/>
                <a:gd name="connsiteY44" fmla="*/ 1101242 h 1698556"/>
                <a:gd name="connsiteX45" fmla="*/ 441064 w 1881147"/>
                <a:gd name="connsiteY45" fmla="*/ 1170815 h 1698556"/>
                <a:gd name="connsiteX46" fmla="*/ 519111 w 1881147"/>
                <a:gd name="connsiteY46" fmla="*/ 1227278 h 1698556"/>
                <a:gd name="connsiteX47" fmla="*/ 591143 w 1881147"/>
                <a:gd name="connsiteY47" fmla="*/ 1260272 h 1698556"/>
                <a:gd name="connsiteX48" fmla="*/ 571974 w 1881147"/>
                <a:gd name="connsiteY48" fmla="*/ 1319975 h 1698556"/>
                <a:gd name="connsiteX49" fmla="*/ 662461 w 1881147"/>
                <a:gd name="connsiteY49" fmla="*/ 1472375 h 1698556"/>
                <a:gd name="connsiteX50" fmla="*/ 755271 w 1881147"/>
                <a:gd name="connsiteY50" fmla="*/ 1545529 h 1698556"/>
                <a:gd name="connsiteX51" fmla="*/ 805336 w 1881147"/>
                <a:gd name="connsiteY51" fmla="*/ 1496187 h 1698556"/>
                <a:gd name="connsiteX52" fmla="*/ 869926 w 1881147"/>
                <a:gd name="connsiteY52" fmla="*/ 1523584 h 1698556"/>
                <a:gd name="connsiteX53" fmla="*/ 924399 w 1881147"/>
                <a:gd name="connsiteY53" fmla="*/ 1491425 h 1698556"/>
                <a:gd name="connsiteX54" fmla="*/ 941246 w 1881147"/>
                <a:gd name="connsiteY54" fmla="*/ 1449249 h 1698556"/>
                <a:gd name="connsiteX55" fmla="*/ 1005123 w 1881147"/>
                <a:gd name="connsiteY55" fmla="*/ 1535661 h 1698556"/>
                <a:gd name="connsiteX56" fmla="*/ 1050190 w 1881147"/>
                <a:gd name="connsiteY56" fmla="*/ 1606755 h 1698556"/>
                <a:gd name="connsiteX57" fmla="*/ 1120136 w 1881147"/>
                <a:gd name="connsiteY57" fmla="*/ 1698274 h 1698556"/>
                <a:gd name="connsiteX58" fmla="*/ 1151034 w 1881147"/>
                <a:gd name="connsiteY58" fmla="*/ 1635183 h 1698556"/>
                <a:gd name="connsiteX59" fmla="*/ 1181693 w 1881147"/>
                <a:gd name="connsiteY59" fmla="*/ 1628703 h 1698556"/>
                <a:gd name="connsiteX60" fmla="*/ 1224792 w 1881147"/>
                <a:gd name="connsiteY60" fmla="*/ 1657966 h 1698556"/>
                <a:gd name="connsiteX61" fmla="*/ 1258367 w 1881147"/>
                <a:gd name="connsiteY61" fmla="*/ 1617312 h 1698556"/>
                <a:gd name="connsiteX62" fmla="*/ 1277188 w 1881147"/>
                <a:gd name="connsiteY62" fmla="*/ 1621929 h 1698556"/>
                <a:gd name="connsiteX63" fmla="*/ 1311230 w 1881147"/>
                <a:gd name="connsiteY63" fmla="*/ 1688406 h 1698556"/>
                <a:gd name="connsiteX64" fmla="*/ 1367786 w 1881147"/>
                <a:gd name="connsiteY64" fmla="*/ 1664937 h 1698556"/>
                <a:gd name="connsiteX65" fmla="*/ 1419818 w 1881147"/>
                <a:gd name="connsiteY65" fmla="*/ 1608816 h 1698556"/>
                <a:gd name="connsiteX66" fmla="*/ 1470595 w 1881147"/>
                <a:gd name="connsiteY66" fmla="*/ 1592273 h 1698556"/>
                <a:gd name="connsiteX67" fmla="*/ 1488274 w 1881147"/>
                <a:gd name="connsiteY67" fmla="*/ 1648095 h 1698556"/>
                <a:gd name="connsiteX68" fmla="*/ 1558169 w 1881147"/>
                <a:gd name="connsiteY68" fmla="*/ 1622417 h 1698556"/>
                <a:gd name="connsiteX69" fmla="*/ 1588947 w 1881147"/>
                <a:gd name="connsiteY69" fmla="*/ 1535661 h 1698556"/>
                <a:gd name="connsiteX70" fmla="*/ 1670383 w 1881147"/>
                <a:gd name="connsiteY70" fmla="*/ 1445519 h 1698556"/>
                <a:gd name="connsiteX71" fmla="*/ 1714974 w 1881147"/>
                <a:gd name="connsiteY71" fmla="*/ 1414389 h 1698556"/>
                <a:gd name="connsiteX72" fmla="*/ 1743343 w 1881147"/>
                <a:gd name="connsiteY72" fmla="*/ 1417684 h 1698556"/>
                <a:gd name="connsiteX73" fmla="*/ 1820935 w 1881147"/>
                <a:gd name="connsiteY73" fmla="*/ 1407076 h 1698556"/>
                <a:gd name="connsiteX74" fmla="*/ 1816054 w 1881147"/>
                <a:gd name="connsiteY74" fmla="*/ 1460640 h 1698556"/>
                <a:gd name="connsiteX75" fmla="*/ 1874221 w 1881147"/>
                <a:gd name="connsiteY75" fmla="*/ 1483961 h 1698556"/>
                <a:gd name="connsiteX76" fmla="*/ 1875829 w 1881147"/>
                <a:gd name="connsiteY76" fmla="*/ 1461327 h 1698556"/>
                <a:gd name="connsiteX77" fmla="*/ 1875051 w 1881147"/>
                <a:gd name="connsiteY77" fmla="*/ 1400593 h 1698556"/>
                <a:gd name="connsiteX78" fmla="*/ 1853086 w 1881147"/>
                <a:gd name="connsiteY78" fmla="*/ 1310450 h 1698556"/>
                <a:gd name="connsiteX79" fmla="*/ 1853086 w 1881147"/>
                <a:gd name="connsiteY79" fmla="*/ 1253300 h 1698556"/>
                <a:gd name="connsiteX80" fmla="*/ 1810224 w 1881147"/>
                <a:gd name="connsiteY80" fmla="*/ 1243775 h 1698556"/>
                <a:gd name="connsiteX81" fmla="*/ 1734024 w 1881147"/>
                <a:gd name="connsiteY81" fmla="*/ 1162812 h 1698556"/>
                <a:gd name="connsiteX82" fmla="*/ 1695924 w 1881147"/>
                <a:gd name="connsiteY82" fmla="*/ 981837 h 1698556"/>
                <a:gd name="connsiteX83" fmla="*/ 1643536 w 1881147"/>
                <a:gd name="connsiteY83" fmla="*/ 948500 h 1698556"/>
                <a:gd name="connsiteX84" fmla="*/ 1605436 w 1881147"/>
                <a:gd name="connsiteY84" fmla="*/ 891350 h 1698556"/>
                <a:gd name="connsiteX85" fmla="*/ 1557811 w 1881147"/>
                <a:gd name="connsiteY85" fmla="*/ 843725 h 1698556"/>
                <a:gd name="connsiteX86" fmla="*/ 1505424 w 1881147"/>
                <a:gd name="connsiteY86" fmla="*/ 824675 h 1698556"/>
                <a:gd name="connsiteX87" fmla="*/ 1453036 w 1881147"/>
                <a:gd name="connsiteY87" fmla="*/ 819912 h 1698556"/>
                <a:gd name="connsiteX88" fmla="*/ 1510186 w 1881147"/>
                <a:gd name="connsiteY88" fmla="*/ 786575 h 1698556"/>
                <a:gd name="connsiteX89" fmla="*/ 1476849 w 1881147"/>
                <a:gd name="connsiteY89" fmla="*/ 753237 h 1698556"/>
                <a:gd name="connsiteX90" fmla="*/ 1481611 w 1881147"/>
                <a:gd name="connsiteY90" fmla="*/ 729425 h 1698556"/>
                <a:gd name="connsiteX91" fmla="*/ 1572099 w 1881147"/>
                <a:gd name="connsiteY91" fmla="*/ 767525 h 1698556"/>
                <a:gd name="connsiteX92" fmla="*/ 1624486 w 1881147"/>
                <a:gd name="connsiteY92" fmla="*/ 700850 h 1698556"/>
                <a:gd name="connsiteX93" fmla="*/ 1622283 w 1881147"/>
                <a:gd name="connsiteY93" fmla="*/ 557975 h 1698556"/>
                <a:gd name="connsiteX94" fmla="*/ 1639486 w 1881147"/>
                <a:gd name="connsiteY94" fmla="*/ 409649 h 1698556"/>
                <a:gd name="connsiteX0" fmla="*/ 1639486 w 1881147"/>
                <a:gd name="connsiteY0" fmla="*/ 411844 h 1700751"/>
                <a:gd name="connsiteX1" fmla="*/ 1567336 w 1881147"/>
                <a:gd name="connsiteY1" fmla="*/ 379195 h 1700751"/>
                <a:gd name="connsiteX2" fmla="*/ 1477087 w 1881147"/>
                <a:gd name="connsiteY2" fmla="*/ 355382 h 1700751"/>
                <a:gd name="connsiteX3" fmla="*/ 1423767 w 1881147"/>
                <a:gd name="connsiteY3" fmla="*/ 278298 h 1700751"/>
                <a:gd name="connsiteX4" fmla="*/ 1395785 w 1881147"/>
                <a:gd name="connsiteY4" fmla="*/ 176453 h 1700751"/>
                <a:gd name="connsiteX5" fmla="*/ 1364769 w 1881147"/>
                <a:gd name="connsiteY5" fmla="*/ 8391 h 1700751"/>
                <a:gd name="connsiteX6" fmla="*/ 1282757 w 1881147"/>
                <a:gd name="connsiteY6" fmla="*/ 44983 h 1700751"/>
                <a:gd name="connsiteX7" fmla="*/ 1291832 w 1881147"/>
                <a:gd name="connsiteY7" fmla="*/ 107612 h 1700751"/>
                <a:gd name="connsiteX8" fmla="*/ 1275927 w 1881147"/>
                <a:gd name="connsiteY8" fmla="*/ 158825 h 1700751"/>
                <a:gd name="connsiteX9" fmla="*/ 1214911 w 1881147"/>
                <a:gd name="connsiteY9" fmla="*/ 164882 h 1700751"/>
                <a:gd name="connsiteX10" fmla="*/ 1186336 w 1881147"/>
                <a:gd name="connsiteY10" fmla="*/ 193457 h 1700751"/>
                <a:gd name="connsiteX11" fmla="*/ 1176811 w 1881147"/>
                <a:gd name="connsiteY11" fmla="*/ 264895 h 1700751"/>
                <a:gd name="connsiteX12" fmla="*/ 1114899 w 1881147"/>
                <a:gd name="connsiteY12" fmla="*/ 307757 h 1700751"/>
                <a:gd name="connsiteX13" fmla="*/ 1005361 w 1881147"/>
                <a:gd name="connsiteY13" fmla="*/ 322045 h 1700751"/>
                <a:gd name="connsiteX14" fmla="*/ 962499 w 1881147"/>
                <a:gd name="connsiteY14" fmla="*/ 364907 h 1700751"/>
                <a:gd name="connsiteX15" fmla="*/ 838674 w 1881147"/>
                <a:gd name="connsiteY15" fmla="*/ 364907 h 1700751"/>
                <a:gd name="connsiteX16" fmla="*/ 781524 w 1881147"/>
                <a:gd name="connsiteY16" fmla="*/ 436345 h 1700751"/>
                <a:gd name="connsiteX17" fmla="*/ 781524 w 1881147"/>
                <a:gd name="connsiteY17" fmla="*/ 469682 h 1700751"/>
                <a:gd name="connsiteX18" fmla="*/ 743424 w 1881147"/>
                <a:gd name="connsiteY18" fmla="*/ 493495 h 1700751"/>
                <a:gd name="connsiteX19" fmla="*/ 671986 w 1881147"/>
                <a:gd name="connsiteY19" fmla="*/ 426820 h 1700751"/>
                <a:gd name="connsiteX20" fmla="*/ 519586 w 1881147"/>
                <a:gd name="connsiteY20" fmla="*/ 422057 h 1700751"/>
                <a:gd name="connsiteX21" fmla="*/ 457674 w 1881147"/>
                <a:gd name="connsiteY21" fmla="*/ 441107 h 1700751"/>
                <a:gd name="connsiteX22" fmla="*/ 419574 w 1881147"/>
                <a:gd name="connsiteY22" fmla="*/ 426820 h 1700751"/>
                <a:gd name="connsiteX23" fmla="*/ 400524 w 1881147"/>
                <a:gd name="connsiteY23" fmla="*/ 364907 h 1700751"/>
                <a:gd name="connsiteX24" fmla="*/ 333849 w 1881147"/>
                <a:gd name="connsiteY24" fmla="*/ 312520 h 1700751"/>
                <a:gd name="connsiteX25" fmla="*/ 286224 w 1881147"/>
                <a:gd name="connsiteY25" fmla="*/ 245845 h 1700751"/>
                <a:gd name="connsiteX26" fmla="*/ 143349 w 1881147"/>
                <a:gd name="connsiteY26" fmla="*/ 264895 h 1700751"/>
                <a:gd name="connsiteX27" fmla="*/ 124299 w 1881147"/>
                <a:gd name="connsiteY27" fmla="*/ 341095 h 1700751"/>
                <a:gd name="connsiteX28" fmla="*/ 110011 w 1881147"/>
                <a:gd name="connsiteY28" fmla="*/ 374432 h 1700751"/>
                <a:gd name="connsiteX29" fmla="*/ 133824 w 1881147"/>
                <a:gd name="connsiteY29" fmla="*/ 422057 h 1700751"/>
                <a:gd name="connsiteX30" fmla="*/ 81436 w 1881147"/>
                <a:gd name="connsiteY30" fmla="*/ 460157 h 1700751"/>
                <a:gd name="connsiteX31" fmla="*/ 33811 w 1881147"/>
                <a:gd name="connsiteY31" fmla="*/ 455395 h 1700751"/>
                <a:gd name="connsiteX32" fmla="*/ 33811 w 1881147"/>
                <a:gd name="connsiteY32" fmla="*/ 526832 h 1700751"/>
                <a:gd name="connsiteX33" fmla="*/ 474 w 1881147"/>
                <a:gd name="connsiteY33" fmla="*/ 631607 h 1700751"/>
                <a:gd name="connsiteX34" fmla="*/ 62386 w 1881147"/>
                <a:gd name="connsiteY34" fmla="*/ 707807 h 1700751"/>
                <a:gd name="connsiteX35" fmla="*/ 111977 w 1881147"/>
                <a:gd name="connsiteY35" fmla="*/ 688069 h 1700751"/>
                <a:gd name="connsiteX36" fmla="*/ 112334 w 1881147"/>
                <a:gd name="connsiteY36" fmla="*/ 758328 h 1700751"/>
                <a:gd name="connsiteX37" fmla="*/ 167161 w 1881147"/>
                <a:gd name="connsiteY37" fmla="*/ 788770 h 1700751"/>
                <a:gd name="connsiteX38" fmla="*/ 236159 w 1881147"/>
                <a:gd name="connsiteY38" fmla="*/ 798982 h 1700751"/>
                <a:gd name="connsiteX39" fmla="*/ 271462 w 1881147"/>
                <a:gd name="connsiteY39" fmla="*/ 854953 h 1700751"/>
                <a:gd name="connsiteX40" fmla="*/ 270869 w 1881147"/>
                <a:gd name="connsiteY40" fmla="*/ 900025 h 1700751"/>
                <a:gd name="connsiteX41" fmla="*/ 295393 w 1881147"/>
                <a:gd name="connsiteY41" fmla="*/ 939500 h 1700751"/>
                <a:gd name="connsiteX42" fmla="*/ 341051 w 1881147"/>
                <a:gd name="connsiteY42" fmla="*/ 978092 h 1700751"/>
                <a:gd name="connsiteX43" fmla="*/ 426184 w 1881147"/>
                <a:gd name="connsiteY43" fmla="*/ 1032344 h 1700751"/>
                <a:gd name="connsiteX44" fmla="*/ 461961 w 1881147"/>
                <a:gd name="connsiteY44" fmla="*/ 1103437 h 1700751"/>
                <a:gd name="connsiteX45" fmla="*/ 441064 w 1881147"/>
                <a:gd name="connsiteY45" fmla="*/ 1173010 h 1700751"/>
                <a:gd name="connsiteX46" fmla="*/ 519111 w 1881147"/>
                <a:gd name="connsiteY46" fmla="*/ 1229473 h 1700751"/>
                <a:gd name="connsiteX47" fmla="*/ 591143 w 1881147"/>
                <a:gd name="connsiteY47" fmla="*/ 1262467 h 1700751"/>
                <a:gd name="connsiteX48" fmla="*/ 571974 w 1881147"/>
                <a:gd name="connsiteY48" fmla="*/ 1322170 h 1700751"/>
                <a:gd name="connsiteX49" fmla="*/ 662461 w 1881147"/>
                <a:gd name="connsiteY49" fmla="*/ 1474570 h 1700751"/>
                <a:gd name="connsiteX50" fmla="*/ 755271 w 1881147"/>
                <a:gd name="connsiteY50" fmla="*/ 1547724 h 1700751"/>
                <a:gd name="connsiteX51" fmla="*/ 805336 w 1881147"/>
                <a:gd name="connsiteY51" fmla="*/ 1498382 h 1700751"/>
                <a:gd name="connsiteX52" fmla="*/ 869926 w 1881147"/>
                <a:gd name="connsiteY52" fmla="*/ 1525779 h 1700751"/>
                <a:gd name="connsiteX53" fmla="*/ 924399 w 1881147"/>
                <a:gd name="connsiteY53" fmla="*/ 1493620 h 1700751"/>
                <a:gd name="connsiteX54" fmla="*/ 941246 w 1881147"/>
                <a:gd name="connsiteY54" fmla="*/ 1451444 h 1700751"/>
                <a:gd name="connsiteX55" fmla="*/ 1005123 w 1881147"/>
                <a:gd name="connsiteY55" fmla="*/ 1537856 h 1700751"/>
                <a:gd name="connsiteX56" fmla="*/ 1050190 w 1881147"/>
                <a:gd name="connsiteY56" fmla="*/ 1608950 h 1700751"/>
                <a:gd name="connsiteX57" fmla="*/ 1120136 w 1881147"/>
                <a:gd name="connsiteY57" fmla="*/ 1700469 h 1700751"/>
                <a:gd name="connsiteX58" fmla="*/ 1151034 w 1881147"/>
                <a:gd name="connsiteY58" fmla="*/ 1637378 h 1700751"/>
                <a:gd name="connsiteX59" fmla="*/ 1181693 w 1881147"/>
                <a:gd name="connsiteY59" fmla="*/ 1630898 h 1700751"/>
                <a:gd name="connsiteX60" fmla="*/ 1224792 w 1881147"/>
                <a:gd name="connsiteY60" fmla="*/ 1660161 h 1700751"/>
                <a:gd name="connsiteX61" fmla="*/ 1258367 w 1881147"/>
                <a:gd name="connsiteY61" fmla="*/ 1619507 h 1700751"/>
                <a:gd name="connsiteX62" fmla="*/ 1277188 w 1881147"/>
                <a:gd name="connsiteY62" fmla="*/ 1624124 h 1700751"/>
                <a:gd name="connsiteX63" fmla="*/ 1311230 w 1881147"/>
                <a:gd name="connsiteY63" fmla="*/ 1690601 h 1700751"/>
                <a:gd name="connsiteX64" fmla="*/ 1367786 w 1881147"/>
                <a:gd name="connsiteY64" fmla="*/ 1667132 h 1700751"/>
                <a:gd name="connsiteX65" fmla="*/ 1419818 w 1881147"/>
                <a:gd name="connsiteY65" fmla="*/ 1611011 h 1700751"/>
                <a:gd name="connsiteX66" fmla="*/ 1470595 w 1881147"/>
                <a:gd name="connsiteY66" fmla="*/ 1594468 h 1700751"/>
                <a:gd name="connsiteX67" fmla="*/ 1488274 w 1881147"/>
                <a:gd name="connsiteY67" fmla="*/ 1650290 h 1700751"/>
                <a:gd name="connsiteX68" fmla="*/ 1558169 w 1881147"/>
                <a:gd name="connsiteY68" fmla="*/ 1624612 h 1700751"/>
                <a:gd name="connsiteX69" fmla="*/ 1588947 w 1881147"/>
                <a:gd name="connsiteY69" fmla="*/ 1537856 h 1700751"/>
                <a:gd name="connsiteX70" fmla="*/ 1670383 w 1881147"/>
                <a:gd name="connsiteY70" fmla="*/ 1447714 h 1700751"/>
                <a:gd name="connsiteX71" fmla="*/ 1714974 w 1881147"/>
                <a:gd name="connsiteY71" fmla="*/ 1416584 h 1700751"/>
                <a:gd name="connsiteX72" fmla="*/ 1743343 w 1881147"/>
                <a:gd name="connsiteY72" fmla="*/ 1419879 h 1700751"/>
                <a:gd name="connsiteX73" fmla="*/ 1820935 w 1881147"/>
                <a:gd name="connsiteY73" fmla="*/ 1409271 h 1700751"/>
                <a:gd name="connsiteX74" fmla="*/ 1816054 w 1881147"/>
                <a:gd name="connsiteY74" fmla="*/ 1462835 h 1700751"/>
                <a:gd name="connsiteX75" fmla="*/ 1874221 w 1881147"/>
                <a:gd name="connsiteY75" fmla="*/ 1486156 h 1700751"/>
                <a:gd name="connsiteX76" fmla="*/ 1875829 w 1881147"/>
                <a:gd name="connsiteY76" fmla="*/ 1463522 h 1700751"/>
                <a:gd name="connsiteX77" fmla="*/ 1875051 w 1881147"/>
                <a:gd name="connsiteY77" fmla="*/ 1402788 h 1700751"/>
                <a:gd name="connsiteX78" fmla="*/ 1853086 w 1881147"/>
                <a:gd name="connsiteY78" fmla="*/ 1312645 h 1700751"/>
                <a:gd name="connsiteX79" fmla="*/ 1853086 w 1881147"/>
                <a:gd name="connsiteY79" fmla="*/ 1255495 h 1700751"/>
                <a:gd name="connsiteX80" fmla="*/ 1810224 w 1881147"/>
                <a:gd name="connsiteY80" fmla="*/ 1245970 h 1700751"/>
                <a:gd name="connsiteX81" fmla="*/ 1734024 w 1881147"/>
                <a:gd name="connsiteY81" fmla="*/ 1165007 h 1700751"/>
                <a:gd name="connsiteX82" fmla="*/ 1695924 w 1881147"/>
                <a:gd name="connsiteY82" fmla="*/ 984032 h 1700751"/>
                <a:gd name="connsiteX83" fmla="*/ 1643536 w 1881147"/>
                <a:gd name="connsiteY83" fmla="*/ 950695 h 1700751"/>
                <a:gd name="connsiteX84" fmla="*/ 1605436 w 1881147"/>
                <a:gd name="connsiteY84" fmla="*/ 893545 h 1700751"/>
                <a:gd name="connsiteX85" fmla="*/ 1557811 w 1881147"/>
                <a:gd name="connsiteY85" fmla="*/ 845920 h 1700751"/>
                <a:gd name="connsiteX86" fmla="*/ 1505424 w 1881147"/>
                <a:gd name="connsiteY86" fmla="*/ 826870 h 1700751"/>
                <a:gd name="connsiteX87" fmla="*/ 1453036 w 1881147"/>
                <a:gd name="connsiteY87" fmla="*/ 822107 h 1700751"/>
                <a:gd name="connsiteX88" fmla="*/ 1510186 w 1881147"/>
                <a:gd name="connsiteY88" fmla="*/ 788770 h 1700751"/>
                <a:gd name="connsiteX89" fmla="*/ 1476849 w 1881147"/>
                <a:gd name="connsiteY89" fmla="*/ 755432 h 1700751"/>
                <a:gd name="connsiteX90" fmla="*/ 1481611 w 1881147"/>
                <a:gd name="connsiteY90" fmla="*/ 731620 h 1700751"/>
                <a:gd name="connsiteX91" fmla="*/ 1572099 w 1881147"/>
                <a:gd name="connsiteY91" fmla="*/ 769720 h 1700751"/>
                <a:gd name="connsiteX92" fmla="*/ 1624486 w 1881147"/>
                <a:gd name="connsiteY92" fmla="*/ 703045 h 1700751"/>
                <a:gd name="connsiteX93" fmla="*/ 1622283 w 1881147"/>
                <a:gd name="connsiteY93" fmla="*/ 560170 h 1700751"/>
                <a:gd name="connsiteX94" fmla="*/ 1639486 w 1881147"/>
                <a:gd name="connsiteY94" fmla="*/ 411844 h 1700751"/>
                <a:gd name="connsiteX0" fmla="*/ 1639486 w 1881147"/>
                <a:gd name="connsiteY0" fmla="*/ 410679 h 1699586"/>
                <a:gd name="connsiteX1" fmla="*/ 1567336 w 1881147"/>
                <a:gd name="connsiteY1" fmla="*/ 378030 h 1699586"/>
                <a:gd name="connsiteX2" fmla="*/ 1477087 w 1881147"/>
                <a:gd name="connsiteY2" fmla="*/ 354217 h 1699586"/>
                <a:gd name="connsiteX3" fmla="*/ 1423767 w 1881147"/>
                <a:gd name="connsiteY3" fmla="*/ 277133 h 1699586"/>
                <a:gd name="connsiteX4" fmla="*/ 1395785 w 1881147"/>
                <a:gd name="connsiteY4" fmla="*/ 175288 h 1699586"/>
                <a:gd name="connsiteX5" fmla="*/ 1364769 w 1881147"/>
                <a:gd name="connsiteY5" fmla="*/ 7226 h 1699586"/>
                <a:gd name="connsiteX6" fmla="*/ 1297400 w 1881147"/>
                <a:gd name="connsiteY6" fmla="*/ 48924 h 1699586"/>
                <a:gd name="connsiteX7" fmla="*/ 1291832 w 1881147"/>
                <a:gd name="connsiteY7" fmla="*/ 106447 h 1699586"/>
                <a:gd name="connsiteX8" fmla="*/ 1275927 w 1881147"/>
                <a:gd name="connsiteY8" fmla="*/ 157660 h 1699586"/>
                <a:gd name="connsiteX9" fmla="*/ 1214911 w 1881147"/>
                <a:gd name="connsiteY9" fmla="*/ 163717 h 1699586"/>
                <a:gd name="connsiteX10" fmla="*/ 1186336 w 1881147"/>
                <a:gd name="connsiteY10" fmla="*/ 192292 h 1699586"/>
                <a:gd name="connsiteX11" fmla="*/ 1176811 w 1881147"/>
                <a:gd name="connsiteY11" fmla="*/ 263730 h 1699586"/>
                <a:gd name="connsiteX12" fmla="*/ 1114899 w 1881147"/>
                <a:gd name="connsiteY12" fmla="*/ 306592 h 1699586"/>
                <a:gd name="connsiteX13" fmla="*/ 1005361 w 1881147"/>
                <a:gd name="connsiteY13" fmla="*/ 320880 h 1699586"/>
                <a:gd name="connsiteX14" fmla="*/ 962499 w 1881147"/>
                <a:gd name="connsiteY14" fmla="*/ 363742 h 1699586"/>
                <a:gd name="connsiteX15" fmla="*/ 838674 w 1881147"/>
                <a:gd name="connsiteY15" fmla="*/ 363742 h 1699586"/>
                <a:gd name="connsiteX16" fmla="*/ 781524 w 1881147"/>
                <a:gd name="connsiteY16" fmla="*/ 435180 h 1699586"/>
                <a:gd name="connsiteX17" fmla="*/ 781524 w 1881147"/>
                <a:gd name="connsiteY17" fmla="*/ 468517 h 1699586"/>
                <a:gd name="connsiteX18" fmla="*/ 743424 w 1881147"/>
                <a:gd name="connsiteY18" fmla="*/ 492330 h 1699586"/>
                <a:gd name="connsiteX19" fmla="*/ 671986 w 1881147"/>
                <a:gd name="connsiteY19" fmla="*/ 425655 h 1699586"/>
                <a:gd name="connsiteX20" fmla="*/ 519586 w 1881147"/>
                <a:gd name="connsiteY20" fmla="*/ 420892 h 1699586"/>
                <a:gd name="connsiteX21" fmla="*/ 457674 w 1881147"/>
                <a:gd name="connsiteY21" fmla="*/ 439942 h 1699586"/>
                <a:gd name="connsiteX22" fmla="*/ 419574 w 1881147"/>
                <a:gd name="connsiteY22" fmla="*/ 425655 h 1699586"/>
                <a:gd name="connsiteX23" fmla="*/ 400524 w 1881147"/>
                <a:gd name="connsiteY23" fmla="*/ 363742 h 1699586"/>
                <a:gd name="connsiteX24" fmla="*/ 333849 w 1881147"/>
                <a:gd name="connsiteY24" fmla="*/ 311355 h 1699586"/>
                <a:gd name="connsiteX25" fmla="*/ 286224 w 1881147"/>
                <a:gd name="connsiteY25" fmla="*/ 244680 h 1699586"/>
                <a:gd name="connsiteX26" fmla="*/ 143349 w 1881147"/>
                <a:gd name="connsiteY26" fmla="*/ 263730 h 1699586"/>
                <a:gd name="connsiteX27" fmla="*/ 124299 w 1881147"/>
                <a:gd name="connsiteY27" fmla="*/ 339930 h 1699586"/>
                <a:gd name="connsiteX28" fmla="*/ 110011 w 1881147"/>
                <a:gd name="connsiteY28" fmla="*/ 373267 h 1699586"/>
                <a:gd name="connsiteX29" fmla="*/ 133824 w 1881147"/>
                <a:gd name="connsiteY29" fmla="*/ 420892 h 1699586"/>
                <a:gd name="connsiteX30" fmla="*/ 81436 w 1881147"/>
                <a:gd name="connsiteY30" fmla="*/ 458992 h 1699586"/>
                <a:gd name="connsiteX31" fmla="*/ 33811 w 1881147"/>
                <a:gd name="connsiteY31" fmla="*/ 454230 h 1699586"/>
                <a:gd name="connsiteX32" fmla="*/ 33811 w 1881147"/>
                <a:gd name="connsiteY32" fmla="*/ 525667 h 1699586"/>
                <a:gd name="connsiteX33" fmla="*/ 474 w 1881147"/>
                <a:gd name="connsiteY33" fmla="*/ 630442 h 1699586"/>
                <a:gd name="connsiteX34" fmla="*/ 62386 w 1881147"/>
                <a:gd name="connsiteY34" fmla="*/ 706642 h 1699586"/>
                <a:gd name="connsiteX35" fmla="*/ 111977 w 1881147"/>
                <a:gd name="connsiteY35" fmla="*/ 686904 h 1699586"/>
                <a:gd name="connsiteX36" fmla="*/ 112334 w 1881147"/>
                <a:gd name="connsiteY36" fmla="*/ 757163 h 1699586"/>
                <a:gd name="connsiteX37" fmla="*/ 167161 w 1881147"/>
                <a:gd name="connsiteY37" fmla="*/ 787605 h 1699586"/>
                <a:gd name="connsiteX38" fmla="*/ 236159 w 1881147"/>
                <a:gd name="connsiteY38" fmla="*/ 797817 h 1699586"/>
                <a:gd name="connsiteX39" fmla="*/ 271462 w 1881147"/>
                <a:gd name="connsiteY39" fmla="*/ 853788 h 1699586"/>
                <a:gd name="connsiteX40" fmla="*/ 270869 w 1881147"/>
                <a:gd name="connsiteY40" fmla="*/ 898860 h 1699586"/>
                <a:gd name="connsiteX41" fmla="*/ 295393 w 1881147"/>
                <a:gd name="connsiteY41" fmla="*/ 938335 h 1699586"/>
                <a:gd name="connsiteX42" fmla="*/ 341051 w 1881147"/>
                <a:gd name="connsiteY42" fmla="*/ 976927 h 1699586"/>
                <a:gd name="connsiteX43" fmla="*/ 426184 w 1881147"/>
                <a:gd name="connsiteY43" fmla="*/ 1031179 h 1699586"/>
                <a:gd name="connsiteX44" fmla="*/ 461961 w 1881147"/>
                <a:gd name="connsiteY44" fmla="*/ 1102272 h 1699586"/>
                <a:gd name="connsiteX45" fmla="*/ 441064 w 1881147"/>
                <a:gd name="connsiteY45" fmla="*/ 1171845 h 1699586"/>
                <a:gd name="connsiteX46" fmla="*/ 519111 w 1881147"/>
                <a:gd name="connsiteY46" fmla="*/ 1228308 h 1699586"/>
                <a:gd name="connsiteX47" fmla="*/ 591143 w 1881147"/>
                <a:gd name="connsiteY47" fmla="*/ 1261302 h 1699586"/>
                <a:gd name="connsiteX48" fmla="*/ 571974 w 1881147"/>
                <a:gd name="connsiteY48" fmla="*/ 1321005 h 1699586"/>
                <a:gd name="connsiteX49" fmla="*/ 662461 w 1881147"/>
                <a:gd name="connsiteY49" fmla="*/ 1473405 h 1699586"/>
                <a:gd name="connsiteX50" fmla="*/ 755271 w 1881147"/>
                <a:gd name="connsiteY50" fmla="*/ 1546559 h 1699586"/>
                <a:gd name="connsiteX51" fmla="*/ 805336 w 1881147"/>
                <a:gd name="connsiteY51" fmla="*/ 1497217 h 1699586"/>
                <a:gd name="connsiteX52" fmla="*/ 869926 w 1881147"/>
                <a:gd name="connsiteY52" fmla="*/ 1524614 h 1699586"/>
                <a:gd name="connsiteX53" fmla="*/ 924399 w 1881147"/>
                <a:gd name="connsiteY53" fmla="*/ 1492455 h 1699586"/>
                <a:gd name="connsiteX54" fmla="*/ 941246 w 1881147"/>
                <a:gd name="connsiteY54" fmla="*/ 1450279 h 1699586"/>
                <a:gd name="connsiteX55" fmla="*/ 1005123 w 1881147"/>
                <a:gd name="connsiteY55" fmla="*/ 1536691 h 1699586"/>
                <a:gd name="connsiteX56" fmla="*/ 1050190 w 1881147"/>
                <a:gd name="connsiteY56" fmla="*/ 1607785 h 1699586"/>
                <a:gd name="connsiteX57" fmla="*/ 1120136 w 1881147"/>
                <a:gd name="connsiteY57" fmla="*/ 1699304 h 1699586"/>
                <a:gd name="connsiteX58" fmla="*/ 1151034 w 1881147"/>
                <a:gd name="connsiteY58" fmla="*/ 1636213 h 1699586"/>
                <a:gd name="connsiteX59" fmla="*/ 1181693 w 1881147"/>
                <a:gd name="connsiteY59" fmla="*/ 1629733 h 1699586"/>
                <a:gd name="connsiteX60" fmla="*/ 1224792 w 1881147"/>
                <a:gd name="connsiteY60" fmla="*/ 1658996 h 1699586"/>
                <a:gd name="connsiteX61" fmla="*/ 1258367 w 1881147"/>
                <a:gd name="connsiteY61" fmla="*/ 1618342 h 1699586"/>
                <a:gd name="connsiteX62" fmla="*/ 1277188 w 1881147"/>
                <a:gd name="connsiteY62" fmla="*/ 1622959 h 1699586"/>
                <a:gd name="connsiteX63" fmla="*/ 1311230 w 1881147"/>
                <a:gd name="connsiteY63" fmla="*/ 1689436 h 1699586"/>
                <a:gd name="connsiteX64" fmla="*/ 1367786 w 1881147"/>
                <a:gd name="connsiteY64" fmla="*/ 1665967 h 1699586"/>
                <a:gd name="connsiteX65" fmla="*/ 1419818 w 1881147"/>
                <a:gd name="connsiteY65" fmla="*/ 1609846 h 1699586"/>
                <a:gd name="connsiteX66" fmla="*/ 1470595 w 1881147"/>
                <a:gd name="connsiteY66" fmla="*/ 1593303 h 1699586"/>
                <a:gd name="connsiteX67" fmla="*/ 1488274 w 1881147"/>
                <a:gd name="connsiteY67" fmla="*/ 1649125 h 1699586"/>
                <a:gd name="connsiteX68" fmla="*/ 1558169 w 1881147"/>
                <a:gd name="connsiteY68" fmla="*/ 1623447 h 1699586"/>
                <a:gd name="connsiteX69" fmla="*/ 1588947 w 1881147"/>
                <a:gd name="connsiteY69" fmla="*/ 1536691 h 1699586"/>
                <a:gd name="connsiteX70" fmla="*/ 1670383 w 1881147"/>
                <a:gd name="connsiteY70" fmla="*/ 1446549 h 1699586"/>
                <a:gd name="connsiteX71" fmla="*/ 1714974 w 1881147"/>
                <a:gd name="connsiteY71" fmla="*/ 1415419 h 1699586"/>
                <a:gd name="connsiteX72" fmla="*/ 1743343 w 1881147"/>
                <a:gd name="connsiteY72" fmla="*/ 1418714 h 1699586"/>
                <a:gd name="connsiteX73" fmla="*/ 1820935 w 1881147"/>
                <a:gd name="connsiteY73" fmla="*/ 1408106 h 1699586"/>
                <a:gd name="connsiteX74" fmla="*/ 1816054 w 1881147"/>
                <a:gd name="connsiteY74" fmla="*/ 1461670 h 1699586"/>
                <a:gd name="connsiteX75" fmla="*/ 1874221 w 1881147"/>
                <a:gd name="connsiteY75" fmla="*/ 1484991 h 1699586"/>
                <a:gd name="connsiteX76" fmla="*/ 1875829 w 1881147"/>
                <a:gd name="connsiteY76" fmla="*/ 1462357 h 1699586"/>
                <a:gd name="connsiteX77" fmla="*/ 1875051 w 1881147"/>
                <a:gd name="connsiteY77" fmla="*/ 1401623 h 1699586"/>
                <a:gd name="connsiteX78" fmla="*/ 1853086 w 1881147"/>
                <a:gd name="connsiteY78" fmla="*/ 1311480 h 1699586"/>
                <a:gd name="connsiteX79" fmla="*/ 1853086 w 1881147"/>
                <a:gd name="connsiteY79" fmla="*/ 1254330 h 1699586"/>
                <a:gd name="connsiteX80" fmla="*/ 1810224 w 1881147"/>
                <a:gd name="connsiteY80" fmla="*/ 1244805 h 1699586"/>
                <a:gd name="connsiteX81" fmla="*/ 1734024 w 1881147"/>
                <a:gd name="connsiteY81" fmla="*/ 1163842 h 1699586"/>
                <a:gd name="connsiteX82" fmla="*/ 1695924 w 1881147"/>
                <a:gd name="connsiteY82" fmla="*/ 982867 h 1699586"/>
                <a:gd name="connsiteX83" fmla="*/ 1643536 w 1881147"/>
                <a:gd name="connsiteY83" fmla="*/ 949530 h 1699586"/>
                <a:gd name="connsiteX84" fmla="*/ 1605436 w 1881147"/>
                <a:gd name="connsiteY84" fmla="*/ 892380 h 1699586"/>
                <a:gd name="connsiteX85" fmla="*/ 1557811 w 1881147"/>
                <a:gd name="connsiteY85" fmla="*/ 844755 h 1699586"/>
                <a:gd name="connsiteX86" fmla="*/ 1505424 w 1881147"/>
                <a:gd name="connsiteY86" fmla="*/ 825705 h 1699586"/>
                <a:gd name="connsiteX87" fmla="*/ 1453036 w 1881147"/>
                <a:gd name="connsiteY87" fmla="*/ 820942 h 1699586"/>
                <a:gd name="connsiteX88" fmla="*/ 1510186 w 1881147"/>
                <a:gd name="connsiteY88" fmla="*/ 787605 h 1699586"/>
                <a:gd name="connsiteX89" fmla="*/ 1476849 w 1881147"/>
                <a:gd name="connsiteY89" fmla="*/ 754267 h 1699586"/>
                <a:gd name="connsiteX90" fmla="*/ 1481611 w 1881147"/>
                <a:gd name="connsiteY90" fmla="*/ 730455 h 1699586"/>
                <a:gd name="connsiteX91" fmla="*/ 1572099 w 1881147"/>
                <a:gd name="connsiteY91" fmla="*/ 768555 h 1699586"/>
                <a:gd name="connsiteX92" fmla="*/ 1624486 w 1881147"/>
                <a:gd name="connsiteY92" fmla="*/ 701880 h 1699586"/>
                <a:gd name="connsiteX93" fmla="*/ 1622283 w 1881147"/>
                <a:gd name="connsiteY93" fmla="*/ 559005 h 1699586"/>
                <a:gd name="connsiteX94" fmla="*/ 1639486 w 1881147"/>
                <a:gd name="connsiteY94" fmla="*/ 410679 h 1699586"/>
                <a:gd name="connsiteX0" fmla="*/ 1639486 w 1881147"/>
                <a:gd name="connsiteY0" fmla="*/ 403727 h 1692634"/>
                <a:gd name="connsiteX1" fmla="*/ 1567336 w 1881147"/>
                <a:gd name="connsiteY1" fmla="*/ 371078 h 1692634"/>
                <a:gd name="connsiteX2" fmla="*/ 1477087 w 1881147"/>
                <a:gd name="connsiteY2" fmla="*/ 347265 h 1692634"/>
                <a:gd name="connsiteX3" fmla="*/ 1423767 w 1881147"/>
                <a:gd name="connsiteY3" fmla="*/ 270181 h 1692634"/>
                <a:gd name="connsiteX4" fmla="*/ 1395785 w 1881147"/>
                <a:gd name="connsiteY4" fmla="*/ 168336 h 1692634"/>
                <a:gd name="connsiteX5" fmla="*/ 1364769 w 1881147"/>
                <a:gd name="connsiteY5" fmla="*/ 274 h 1692634"/>
                <a:gd name="connsiteX6" fmla="*/ 1297400 w 1881147"/>
                <a:gd name="connsiteY6" fmla="*/ 41972 h 1692634"/>
                <a:gd name="connsiteX7" fmla="*/ 1291832 w 1881147"/>
                <a:gd name="connsiteY7" fmla="*/ 99495 h 1692634"/>
                <a:gd name="connsiteX8" fmla="*/ 1275927 w 1881147"/>
                <a:gd name="connsiteY8" fmla="*/ 150708 h 1692634"/>
                <a:gd name="connsiteX9" fmla="*/ 1214911 w 1881147"/>
                <a:gd name="connsiteY9" fmla="*/ 156765 h 1692634"/>
                <a:gd name="connsiteX10" fmla="*/ 1186336 w 1881147"/>
                <a:gd name="connsiteY10" fmla="*/ 185340 h 1692634"/>
                <a:gd name="connsiteX11" fmla="*/ 1176811 w 1881147"/>
                <a:gd name="connsiteY11" fmla="*/ 256778 h 1692634"/>
                <a:gd name="connsiteX12" fmla="*/ 1114899 w 1881147"/>
                <a:gd name="connsiteY12" fmla="*/ 299640 h 1692634"/>
                <a:gd name="connsiteX13" fmla="*/ 1005361 w 1881147"/>
                <a:gd name="connsiteY13" fmla="*/ 313928 h 1692634"/>
                <a:gd name="connsiteX14" fmla="*/ 962499 w 1881147"/>
                <a:gd name="connsiteY14" fmla="*/ 356790 h 1692634"/>
                <a:gd name="connsiteX15" fmla="*/ 838674 w 1881147"/>
                <a:gd name="connsiteY15" fmla="*/ 356790 h 1692634"/>
                <a:gd name="connsiteX16" fmla="*/ 781524 w 1881147"/>
                <a:gd name="connsiteY16" fmla="*/ 428228 h 1692634"/>
                <a:gd name="connsiteX17" fmla="*/ 781524 w 1881147"/>
                <a:gd name="connsiteY17" fmla="*/ 461565 h 1692634"/>
                <a:gd name="connsiteX18" fmla="*/ 743424 w 1881147"/>
                <a:gd name="connsiteY18" fmla="*/ 485378 h 1692634"/>
                <a:gd name="connsiteX19" fmla="*/ 671986 w 1881147"/>
                <a:gd name="connsiteY19" fmla="*/ 418703 h 1692634"/>
                <a:gd name="connsiteX20" fmla="*/ 519586 w 1881147"/>
                <a:gd name="connsiteY20" fmla="*/ 413940 h 1692634"/>
                <a:gd name="connsiteX21" fmla="*/ 457674 w 1881147"/>
                <a:gd name="connsiteY21" fmla="*/ 432990 h 1692634"/>
                <a:gd name="connsiteX22" fmla="*/ 419574 w 1881147"/>
                <a:gd name="connsiteY22" fmla="*/ 418703 h 1692634"/>
                <a:gd name="connsiteX23" fmla="*/ 400524 w 1881147"/>
                <a:gd name="connsiteY23" fmla="*/ 356790 h 1692634"/>
                <a:gd name="connsiteX24" fmla="*/ 333849 w 1881147"/>
                <a:gd name="connsiteY24" fmla="*/ 304403 h 1692634"/>
                <a:gd name="connsiteX25" fmla="*/ 286224 w 1881147"/>
                <a:gd name="connsiteY25" fmla="*/ 237728 h 1692634"/>
                <a:gd name="connsiteX26" fmla="*/ 143349 w 1881147"/>
                <a:gd name="connsiteY26" fmla="*/ 256778 h 1692634"/>
                <a:gd name="connsiteX27" fmla="*/ 124299 w 1881147"/>
                <a:gd name="connsiteY27" fmla="*/ 332978 h 1692634"/>
                <a:gd name="connsiteX28" fmla="*/ 110011 w 1881147"/>
                <a:gd name="connsiteY28" fmla="*/ 366315 h 1692634"/>
                <a:gd name="connsiteX29" fmla="*/ 133824 w 1881147"/>
                <a:gd name="connsiteY29" fmla="*/ 413940 h 1692634"/>
                <a:gd name="connsiteX30" fmla="*/ 81436 w 1881147"/>
                <a:gd name="connsiteY30" fmla="*/ 452040 h 1692634"/>
                <a:gd name="connsiteX31" fmla="*/ 33811 w 1881147"/>
                <a:gd name="connsiteY31" fmla="*/ 447278 h 1692634"/>
                <a:gd name="connsiteX32" fmla="*/ 33811 w 1881147"/>
                <a:gd name="connsiteY32" fmla="*/ 518715 h 1692634"/>
                <a:gd name="connsiteX33" fmla="*/ 474 w 1881147"/>
                <a:gd name="connsiteY33" fmla="*/ 623490 h 1692634"/>
                <a:gd name="connsiteX34" fmla="*/ 62386 w 1881147"/>
                <a:gd name="connsiteY34" fmla="*/ 699690 h 1692634"/>
                <a:gd name="connsiteX35" fmla="*/ 111977 w 1881147"/>
                <a:gd name="connsiteY35" fmla="*/ 679952 h 1692634"/>
                <a:gd name="connsiteX36" fmla="*/ 112334 w 1881147"/>
                <a:gd name="connsiteY36" fmla="*/ 750211 h 1692634"/>
                <a:gd name="connsiteX37" fmla="*/ 167161 w 1881147"/>
                <a:gd name="connsiteY37" fmla="*/ 780653 h 1692634"/>
                <a:gd name="connsiteX38" fmla="*/ 236159 w 1881147"/>
                <a:gd name="connsiteY38" fmla="*/ 790865 h 1692634"/>
                <a:gd name="connsiteX39" fmla="*/ 271462 w 1881147"/>
                <a:gd name="connsiteY39" fmla="*/ 846836 h 1692634"/>
                <a:gd name="connsiteX40" fmla="*/ 270869 w 1881147"/>
                <a:gd name="connsiteY40" fmla="*/ 891908 h 1692634"/>
                <a:gd name="connsiteX41" fmla="*/ 295393 w 1881147"/>
                <a:gd name="connsiteY41" fmla="*/ 931383 h 1692634"/>
                <a:gd name="connsiteX42" fmla="*/ 341051 w 1881147"/>
                <a:gd name="connsiteY42" fmla="*/ 969975 h 1692634"/>
                <a:gd name="connsiteX43" fmla="*/ 426184 w 1881147"/>
                <a:gd name="connsiteY43" fmla="*/ 1024227 h 1692634"/>
                <a:gd name="connsiteX44" fmla="*/ 461961 w 1881147"/>
                <a:gd name="connsiteY44" fmla="*/ 1095320 h 1692634"/>
                <a:gd name="connsiteX45" fmla="*/ 441064 w 1881147"/>
                <a:gd name="connsiteY45" fmla="*/ 1164893 h 1692634"/>
                <a:gd name="connsiteX46" fmla="*/ 519111 w 1881147"/>
                <a:gd name="connsiteY46" fmla="*/ 1221356 h 1692634"/>
                <a:gd name="connsiteX47" fmla="*/ 591143 w 1881147"/>
                <a:gd name="connsiteY47" fmla="*/ 1254350 h 1692634"/>
                <a:gd name="connsiteX48" fmla="*/ 571974 w 1881147"/>
                <a:gd name="connsiteY48" fmla="*/ 1314053 h 1692634"/>
                <a:gd name="connsiteX49" fmla="*/ 662461 w 1881147"/>
                <a:gd name="connsiteY49" fmla="*/ 1466453 h 1692634"/>
                <a:gd name="connsiteX50" fmla="*/ 755271 w 1881147"/>
                <a:gd name="connsiteY50" fmla="*/ 1539607 h 1692634"/>
                <a:gd name="connsiteX51" fmla="*/ 805336 w 1881147"/>
                <a:gd name="connsiteY51" fmla="*/ 1490265 h 1692634"/>
                <a:gd name="connsiteX52" fmla="*/ 869926 w 1881147"/>
                <a:gd name="connsiteY52" fmla="*/ 1517662 h 1692634"/>
                <a:gd name="connsiteX53" fmla="*/ 924399 w 1881147"/>
                <a:gd name="connsiteY53" fmla="*/ 1485503 h 1692634"/>
                <a:gd name="connsiteX54" fmla="*/ 941246 w 1881147"/>
                <a:gd name="connsiteY54" fmla="*/ 1443327 h 1692634"/>
                <a:gd name="connsiteX55" fmla="*/ 1005123 w 1881147"/>
                <a:gd name="connsiteY55" fmla="*/ 1529739 h 1692634"/>
                <a:gd name="connsiteX56" fmla="*/ 1050190 w 1881147"/>
                <a:gd name="connsiteY56" fmla="*/ 1600833 h 1692634"/>
                <a:gd name="connsiteX57" fmla="*/ 1120136 w 1881147"/>
                <a:gd name="connsiteY57" fmla="*/ 1692352 h 1692634"/>
                <a:gd name="connsiteX58" fmla="*/ 1151034 w 1881147"/>
                <a:gd name="connsiteY58" fmla="*/ 1629261 h 1692634"/>
                <a:gd name="connsiteX59" fmla="*/ 1181693 w 1881147"/>
                <a:gd name="connsiteY59" fmla="*/ 1622781 h 1692634"/>
                <a:gd name="connsiteX60" fmla="*/ 1224792 w 1881147"/>
                <a:gd name="connsiteY60" fmla="*/ 1652044 h 1692634"/>
                <a:gd name="connsiteX61" fmla="*/ 1258367 w 1881147"/>
                <a:gd name="connsiteY61" fmla="*/ 1611390 h 1692634"/>
                <a:gd name="connsiteX62" fmla="*/ 1277188 w 1881147"/>
                <a:gd name="connsiteY62" fmla="*/ 1616007 h 1692634"/>
                <a:gd name="connsiteX63" fmla="*/ 1311230 w 1881147"/>
                <a:gd name="connsiteY63" fmla="*/ 1682484 h 1692634"/>
                <a:gd name="connsiteX64" fmla="*/ 1367786 w 1881147"/>
                <a:gd name="connsiteY64" fmla="*/ 1659015 h 1692634"/>
                <a:gd name="connsiteX65" fmla="*/ 1419818 w 1881147"/>
                <a:gd name="connsiteY65" fmla="*/ 1602894 h 1692634"/>
                <a:gd name="connsiteX66" fmla="*/ 1470595 w 1881147"/>
                <a:gd name="connsiteY66" fmla="*/ 1586351 h 1692634"/>
                <a:gd name="connsiteX67" fmla="*/ 1488274 w 1881147"/>
                <a:gd name="connsiteY67" fmla="*/ 1642173 h 1692634"/>
                <a:gd name="connsiteX68" fmla="*/ 1558169 w 1881147"/>
                <a:gd name="connsiteY68" fmla="*/ 1616495 h 1692634"/>
                <a:gd name="connsiteX69" fmla="*/ 1588947 w 1881147"/>
                <a:gd name="connsiteY69" fmla="*/ 1529739 h 1692634"/>
                <a:gd name="connsiteX70" fmla="*/ 1670383 w 1881147"/>
                <a:gd name="connsiteY70" fmla="*/ 1439597 h 1692634"/>
                <a:gd name="connsiteX71" fmla="*/ 1714974 w 1881147"/>
                <a:gd name="connsiteY71" fmla="*/ 1408467 h 1692634"/>
                <a:gd name="connsiteX72" fmla="*/ 1743343 w 1881147"/>
                <a:gd name="connsiteY72" fmla="*/ 1411762 h 1692634"/>
                <a:gd name="connsiteX73" fmla="*/ 1820935 w 1881147"/>
                <a:gd name="connsiteY73" fmla="*/ 1401154 h 1692634"/>
                <a:gd name="connsiteX74" fmla="*/ 1816054 w 1881147"/>
                <a:gd name="connsiteY74" fmla="*/ 1454718 h 1692634"/>
                <a:gd name="connsiteX75" fmla="*/ 1874221 w 1881147"/>
                <a:gd name="connsiteY75" fmla="*/ 1478039 h 1692634"/>
                <a:gd name="connsiteX76" fmla="*/ 1875829 w 1881147"/>
                <a:gd name="connsiteY76" fmla="*/ 1455405 h 1692634"/>
                <a:gd name="connsiteX77" fmla="*/ 1875051 w 1881147"/>
                <a:gd name="connsiteY77" fmla="*/ 1394671 h 1692634"/>
                <a:gd name="connsiteX78" fmla="*/ 1853086 w 1881147"/>
                <a:gd name="connsiteY78" fmla="*/ 1304528 h 1692634"/>
                <a:gd name="connsiteX79" fmla="*/ 1853086 w 1881147"/>
                <a:gd name="connsiteY79" fmla="*/ 1247378 h 1692634"/>
                <a:gd name="connsiteX80" fmla="*/ 1810224 w 1881147"/>
                <a:gd name="connsiteY80" fmla="*/ 1237853 h 1692634"/>
                <a:gd name="connsiteX81" fmla="*/ 1734024 w 1881147"/>
                <a:gd name="connsiteY81" fmla="*/ 1156890 h 1692634"/>
                <a:gd name="connsiteX82" fmla="*/ 1695924 w 1881147"/>
                <a:gd name="connsiteY82" fmla="*/ 975915 h 1692634"/>
                <a:gd name="connsiteX83" fmla="*/ 1643536 w 1881147"/>
                <a:gd name="connsiteY83" fmla="*/ 942578 h 1692634"/>
                <a:gd name="connsiteX84" fmla="*/ 1605436 w 1881147"/>
                <a:gd name="connsiteY84" fmla="*/ 885428 h 1692634"/>
                <a:gd name="connsiteX85" fmla="*/ 1557811 w 1881147"/>
                <a:gd name="connsiteY85" fmla="*/ 837803 h 1692634"/>
                <a:gd name="connsiteX86" fmla="*/ 1505424 w 1881147"/>
                <a:gd name="connsiteY86" fmla="*/ 818753 h 1692634"/>
                <a:gd name="connsiteX87" fmla="*/ 1453036 w 1881147"/>
                <a:gd name="connsiteY87" fmla="*/ 813990 h 1692634"/>
                <a:gd name="connsiteX88" fmla="*/ 1510186 w 1881147"/>
                <a:gd name="connsiteY88" fmla="*/ 780653 h 1692634"/>
                <a:gd name="connsiteX89" fmla="*/ 1476849 w 1881147"/>
                <a:gd name="connsiteY89" fmla="*/ 747315 h 1692634"/>
                <a:gd name="connsiteX90" fmla="*/ 1481611 w 1881147"/>
                <a:gd name="connsiteY90" fmla="*/ 723503 h 1692634"/>
                <a:gd name="connsiteX91" fmla="*/ 1572099 w 1881147"/>
                <a:gd name="connsiteY91" fmla="*/ 761603 h 1692634"/>
                <a:gd name="connsiteX92" fmla="*/ 1624486 w 1881147"/>
                <a:gd name="connsiteY92" fmla="*/ 694928 h 1692634"/>
                <a:gd name="connsiteX93" fmla="*/ 1622283 w 1881147"/>
                <a:gd name="connsiteY93" fmla="*/ 552053 h 1692634"/>
                <a:gd name="connsiteX94" fmla="*/ 1639486 w 1881147"/>
                <a:gd name="connsiteY94" fmla="*/ 403727 h 1692634"/>
                <a:gd name="connsiteX0" fmla="*/ 1639486 w 1881147"/>
                <a:gd name="connsiteY0" fmla="*/ 403995 h 1692902"/>
                <a:gd name="connsiteX1" fmla="*/ 1567336 w 1881147"/>
                <a:gd name="connsiteY1" fmla="*/ 371346 h 1692902"/>
                <a:gd name="connsiteX2" fmla="*/ 1477087 w 1881147"/>
                <a:gd name="connsiteY2" fmla="*/ 347533 h 1692902"/>
                <a:gd name="connsiteX3" fmla="*/ 1423767 w 1881147"/>
                <a:gd name="connsiteY3" fmla="*/ 270449 h 1692902"/>
                <a:gd name="connsiteX4" fmla="*/ 1395785 w 1881147"/>
                <a:gd name="connsiteY4" fmla="*/ 168604 h 1692902"/>
                <a:gd name="connsiteX5" fmla="*/ 1364769 w 1881147"/>
                <a:gd name="connsiteY5" fmla="*/ 542 h 1692902"/>
                <a:gd name="connsiteX6" fmla="*/ 1297400 w 1881147"/>
                <a:gd name="connsiteY6" fmla="*/ 42240 h 1692902"/>
                <a:gd name="connsiteX7" fmla="*/ 1291832 w 1881147"/>
                <a:gd name="connsiteY7" fmla="*/ 99763 h 1692902"/>
                <a:gd name="connsiteX8" fmla="*/ 1275927 w 1881147"/>
                <a:gd name="connsiteY8" fmla="*/ 150976 h 1692902"/>
                <a:gd name="connsiteX9" fmla="*/ 1214911 w 1881147"/>
                <a:gd name="connsiteY9" fmla="*/ 157033 h 1692902"/>
                <a:gd name="connsiteX10" fmla="*/ 1186336 w 1881147"/>
                <a:gd name="connsiteY10" fmla="*/ 185608 h 1692902"/>
                <a:gd name="connsiteX11" fmla="*/ 1176811 w 1881147"/>
                <a:gd name="connsiteY11" fmla="*/ 257046 h 1692902"/>
                <a:gd name="connsiteX12" fmla="*/ 1114899 w 1881147"/>
                <a:gd name="connsiteY12" fmla="*/ 299908 h 1692902"/>
                <a:gd name="connsiteX13" fmla="*/ 1005361 w 1881147"/>
                <a:gd name="connsiteY13" fmla="*/ 314196 h 1692902"/>
                <a:gd name="connsiteX14" fmla="*/ 962499 w 1881147"/>
                <a:gd name="connsiteY14" fmla="*/ 357058 h 1692902"/>
                <a:gd name="connsiteX15" fmla="*/ 838674 w 1881147"/>
                <a:gd name="connsiteY15" fmla="*/ 357058 h 1692902"/>
                <a:gd name="connsiteX16" fmla="*/ 781524 w 1881147"/>
                <a:gd name="connsiteY16" fmla="*/ 428496 h 1692902"/>
                <a:gd name="connsiteX17" fmla="*/ 781524 w 1881147"/>
                <a:gd name="connsiteY17" fmla="*/ 461833 h 1692902"/>
                <a:gd name="connsiteX18" fmla="*/ 743424 w 1881147"/>
                <a:gd name="connsiteY18" fmla="*/ 485646 h 1692902"/>
                <a:gd name="connsiteX19" fmla="*/ 671986 w 1881147"/>
                <a:gd name="connsiteY19" fmla="*/ 418971 h 1692902"/>
                <a:gd name="connsiteX20" fmla="*/ 519586 w 1881147"/>
                <a:gd name="connsiteY20" fmla="*/ 414208 h 1692902"/>
                <a:gd name="connsiteX21" fmla="*/ 457674 w 1881147"/>
                <a:gd name="connsiteY21" fmla="*/ 433258 h 1692902"/>
                <a:gd name="connsiteX22" fmla="*/ 419574 w 1881147"/>
                <a:gd name="connsiteY22" fmla="*/ 418971 h 1692902"/>
                <a:gd name="connsiteX23" fmla="*/ 400524 w 1881147"/>
                <a:gd name="connsiteY23" fmla="*/ 357058 h 1692902"/>
                <a:gd name="connsiteX24" fmla="*/ 333849 w 1881147"/>
                <a:gd name="connsiteY24" fmla="*/ 304671 h 1692902"/>
                <a:gd name="connsiteX25" fmla="*/ 286224 w 1881147"/>
                <a:gd name="connsiteY25" fmla="*/ 237996 h 1692902"/>
                <a:gd name="connsiteX26" fmla="*/ 143349 w 1881147"/>
                <a:gd name="connsiteY26" fmla="*/ 257046 h 1692902"/>
                <a:gd name="connsiteX27" fmla="*/ 124299 w 1881147"/>
                <a:gd name="connsiteY27" fmla="*/ 333246 h 1692902"/>
                <a:gd name="connsiteX28" fmla="*/ 110011 w 1881147"/>
                <a:gd name="connsiteY28" fmla="*/ 366583 h 1692902"/>
                <a:gd name="connsiteX29" fmla="*/ 133824 w 1881147"/>
                <a:gd name="connsiteY29" fmla="*/ 414208 h 1692902"/>
                <a:gd name="connsiteX30" fmla="*/ 81436 w 1881147"/>
                <a:gd name="connsiteY30" fmla="*/ 452308 h 1692902"/>
                <a:gd name="connsiteX31" fmla="*/ 33811 w 1881147"/>
                <a:gd name="connsiteY31" fmla="*/ 447546 h 1692902"/>
                <a:gd name="connsiteX32" fmla="*/ 33811 w 1881147"/>
                <a:gd name="connsiteY32" fmla="*/ 518983 h 1692902"/>
                <a:gd name="connsiteX33" fmla="*/ 474 w 1881147"/>
                <a:gd name="connsiteY33" fmla="*/ 623758 h 1692902"/>
                <a:gd name="connsiteX34" fmla="*/ 62386 w 1881147"/>
                <a:gd name="connsiteY34" fmla="*/ 699958 h 1692902"/>
                <a:gd name="connsiteX35" fmla="*/ 111977 w 1881147"/>
                <a:gd name="connsiteY35" fmla="*/ 680220 h 1692902"/>
                <a:gd name="connsiteX36" fmla="*/ 112334 w 1881147"/>
                <a:gd name="connsiteY36" fmla="*/ 750479 h 1692902"/>
                <a:gd name="connsiteX37" fmla="*/ 167161 w 1881147"/>
                <a:gd name="connsiteY37" fmla="*/ 780921 h 1692902"/>
                <a:gd name="connsiteX38" fmla="*/ 236159 w 1881147"/>
                <a:gd name="connsiteY38" fmla="*/ 791133 h 1692902"/>
                <a:gd name="connsiteX39" fmla="*/ 271462 w 1881147"/>
                <a:gd name="connsiteY39" fmla="*/ 847104 h 1692902"/>
                <a:gd name="connsiteX40" fmla="*/ 270869 w 1881147"/>
                <a:gd name="connsiteY40" fmla="*/ 892176 h 1692902"/>
                <a:gd name="connsiteX41" fmla="*/ 295393 w 1881147"/>
                <a:gd name="connsiteY41" fmla="*/ 931651 h 1692902"/>
                <a:gd name="connsiteX42" fmla="*/ 341051 w 1881147"/>
                <a:gd name="connsiteY42" fmla="*/ 970243 h 1692902"/>
                <a:gd name="connsiteX43" fmla="*/ 426184 w 1881147"/>
                <a:gd name="connsiteY43" fmla="*/ 1024495 h 1692902"/>
                <a:gd name="connsiteX44" fmla="*/ 461961 w 1881147"/>
                <a:gd name="connsiteY44" fmla="*/ 1095588 h 1692902"/>
                <a:gd name="connsiteX45" fmla="*/ 441064 w 1881147"/>
                <a:gd name="connsiteY45" fmla="*/ 1165161 h 1692902"/>
                <a:gd name="connsiteX46" fmla="*/ 519111 w 1881147"/>
                <a:gd name="connsiteY46" fmla="*/ 1221624 h 1692902"/>
                <a:gd name="connsiteX47" fmla="*/ 591143 w 1881147"/>
                <a:gd name="connsiteY47" fmla="*/ 1254618 h 1692902"/>
                <a:gd name="connsiteX48" fmla="*/ 571974 w 1881147"/>
                <a:gd name="connsiteY48" fmla="*/ 1314321 h 1692902"/>
                <a:gd name="connsiteX49" fmla="*/ 662461 w 1881147"/>
                <a:gd name="connsiteY49" fmla="*/ 1466721 h 1692902"/>
                <a:gd name="connsiteX50" fmla="*/ 755271 w 1881147"/>
                <a:gd name="connsiteY50" fmla="*/ 1539875 h 1692902"/>
                <a:gd name="connsiteX51" fmla="*/ 805336 w 1881147"/>
                <a:gd name="connsiteY51" fmla="*/ 1490533 h 1692902"/>
                <a:gd name="connsiteX52" fmla="*/ 869926 w 1881147"/>
                <a:gd name="connsiteY52" fmla="*/ 1517930 h 1692902"/>
                <a:gd name="connsiteX53" fmla="*/ 924399 w 1881147"/>
                <a:gd name="connsiteY53" fmla="*/ 1485771 h 1692902"/>
                <a:gd name="connsiteX54" fmla="*/ 941246 w 1881147"/>
                <a:gd name="connsiteY54" fmla="*/ 1443595 h 1692902"/>
                <a:gd name="connsiteX55" fmla="*/ 1005123 w 1881147"/>
                <a:gd name="connsiteY55" fmla="*/ 1530007 h 1692902"/>
                <a:gd name="connsiteX56" fmla="*/ 1050190 w 1881147"/>
                <a:gd name="connsiteY56" fmla="*/ 1601101 h 1692902"/>
                <a:gd name="connsiteX57" fmla="*/ 1120136 w 1881147"/>
                <a:gd name="connsiteY57" fmla="*/ 1692620 h 1692902"/>
                <a:gd name="connsiteX58" fmla="*/ 1151034 w 1881147"/>
                <a:gd name="connsiteY58" fmla="*/ 1629529 h 1692902"/>
                <a:gd name="connsiteX59" fmla="*/ 1181693 w 1881147"/>
                <a:gd name="connsiteY59" fmla="*/ 1623049 h 1692902"/>
                <a:gd name="connsiteX60" fmla="*/ 1224792 w 1881147"/>
                <a:gd name="connsiteY60" fmla="*/ 1652312 h 1692902"/>
                <a:gd name="connsiteX61" fmla="*/ 1258367 w 1881147"/>
                <a:gd name="connsiteY61" fmla="*/ 1611658 h 1692902"/>
                <a:gd name="connsiteX62" fmla="*/ 1277188 w 1881147"/>
                <a:gd name="connsiteY62" fmla="*/ 1616275 h 1692902"/>
                <a:gd name="connsiteX63" fmla="*/ 1311230 w 1881147"/>
                <a:gd name="connsiteY63" fmla="*/ 1682752 h 1692902"/>
                <a:gd name="connsiteX64" fmla="*/ 1367786 w 1881147"/>
                <a:gd name="connsiteY64" fmla="*/ 1659283 h 1692902"/>
                <a:gd name="connsiteX65" fmla="*/ 1419818 w 1881147"/>
                <a:gd name="connsiteY65" fmla="*/ 1603162 h 1692902"/>
                <a:gd name="connsiteX66" fmla="*/ 1470595 w 1881147"/>
                <a:gd name="connsiteY66" fmla="*/ 1586619 h 1692902"/>
                <a:gd name="connsiteX67" fmla="*/ 1488274 w 1881147"/>
                <a:gd name="connsiteY67" fmla="*/ 1642441 h 1692902"/>
                <a:gd name="connsiteX68" fmla="*/ 1558169 w 1881147"/>
                <a:gd name="connsiteY68" fmla="*/ 1616763 h 1692902"/>
                <a:gd name="connsiteX69" fmla="*/ 1588947 w 1881147"/>
                <a:gd name="connsiteY69" fmla="*/ 1530007 h 1692902"/>
                <a:gd name="connsiteX70" fmla="*/ 1670383 w 1881147"/>
                <a:gd name="connsiteY70" fmla="*/ 1439865 h 1692902"/>
                <a:gd name="connsiteX71" fmla="*/ 1714974 w 1881147"/>
                <a:gd name="connsiteY71" fmla="*/ 1408735 h 1692902"/>
                <a:gd name="connsiteX72" fmla="*/ 1743343 w 1881147"/>
                <a:gd name="connsiteY72" fmla="*/ 1412030 h 1692902"/>
                <a:gd name="connsiteX73" fmla="*/ 1820935 w 1881147"/>
                <a:gd name="connsiteY73" fmla="*/ 1401422 h 1692902"/>
                <a:gd name="connsiteX74" fmla="*/ 1816054 w 1881147"/>
                <a:gd name="connsiteY74" fmla="*/ 1454986 h 1692902"/>
                <a:gd name="connsiteX75" fmla="*/ 1874221 w 1881147"/>
                <a:gd name="connsiteY75" fmla="*/ 1478307 h 1692902"/>
                <a:gd name="connsiteX76" fmla="*/ 1875829 w 1881147"/>
                <a:gd name="connsiteY76" fmla="*/ 1455673 h 1692902"/>
                <a:gd name="connsiteX77" fmla="*/ 1875051 w 1881147"/>
                <a:gd name="connsiteY77" fmla="*/ 1394939 h 1692902"/>
                <a:gd name="connsiteX78" fmla="*/ 1853086 w 1881147"/>
                <a:gd name="connsiteY78" fmla="*/ 1304796 h 1692902"/>
                <a:gd name="connsiteX79" fmla="*/ 1853086 w 1881147"/>
                <a:gd name="connsiteY79" fmla="*/ 1247646 h 1692902"/>
                <a:gd name="connsiteX80" fmla="*/ 1810224 w 1881147"/>
                <a:gd name="connsiteY80" fmla="*/ 1238121 h 1692902"/>
                <a:gd name="connsiteX81" fmla="*/ 1734024 w 1881147"/>
                <a:gd name="connsiteY81" fmla="*/ 1157158 h 1692902"/>
                <a:gd name="connsiteX82" fmla="*/ 1695924 w 1881147"/>
                <a:gd name="connsiteY82" fmla="*/ 976183 h 1692902"/>
                <a:gd name="connsiteX83" fmla="*/ 1643536 w 1881147"/>
                <a:gd name="connsiteY83" fmla="*/ 942846 h 1692902"/>
                <a:gd name="connsiteX84" fmla="*/ 1605436 w 1881147"/>
                <a:gd name="connsiteY84" fmla="*/ 885696 h 1692902"/>
                <a:gd name="connsiteX85" fmla="*/ 1557811 w 1881147"/>
                <a:gd name="connsiteY85" fmla="*/ 838071 h 1692902"/>
                <a:gd name="connsiteX86" fmla="*/ 1505424 w 1881147"/>
                <a:gd name="connsiteY86" fmla="*/ 819021 h 1692902"/>
                <a:gd name="connsiteX87" fmla="*/ 1453036 w 1881147"/>
                <a:gd name="connsiteY87" fmla="*/ 814258 h 1692902"/>
                <a:gd name="connsiteX88" fmla="*/ 1510186 w 1881147"/>
                <a:gd name="connsiteY88" fmla="*/ 780921 h 1692902"/>
                <a:gd name="connsiteX89" fmla="*/ 1476849 w 1881147"/>
                <a:gd name="connsiteY89" fmla="*/ 747583 h 1692902"/>
                <a:gd name="connsiteX90" fmla="*/ 1481611 w 1881147"/>
                <a:gd name="connsiteY90" fmla="*/ 723771 h 1692902"/>
                <a:gd name="connsiteX91" fmla="*/ 1572099 w 1881147"/>
                <a:gd name="connsiteY91" fmla="*/ 761871 h 1692902"/>
                <a:gd name="connsiteX92" fmla="*/ 1624486 w 1881147"/>
                <a:gd name="connsiteY92" fmla="*/ 695196 h 1692902"/>
                <a:gd name="connsiteX93" fmla="*/ 1622283 w 1881147"/>
                <a:gd name="connsiteY93" fmla="*/ 552321 h 1692902"/>
                <a:gd name="connsiteX94" fmla="*/ 1639486 w 1881147"/>
                <a:gd name="connsiteY94" fmla="*/ 403995 h 1692902"/>
                <a:gd name="connsiteX0" fmla="*/ 1639486 w 1881147"/>
                <a:gd name="connsiteY0" fmla="*/ 410678 h 1699585"/>
                <a:gd name="connsiteX1" fmla="*/ 1567336 w 1881147"/>
                <a:gd name="connsiteY1" fmla="*/ 378029 h 1699585"/>
                <a:gd name="connsiteX2" fmla="*/ 1477087 w 1881147"/>
                <a:gd name="connsiteY2" fmla="*/ 354216 h 1699585"/>
                <a:gd name="connsiteX3" fmla="*/ 1423767 w 1881147"/>
                <a:gd name="connsiteY3" fmla="*/ 277132 h 1699585"/>
                <a:gd name="connsiteX4" fmla="*/ 1400666 w 1881147"/>
                <a:gd name="connsiteY4" fmla="*/ 175287 h 1699585"/>
                <a:gd name="connsiteX5" fmla="*/ 1364769 w 1881147"/>
                <a:gd name="connsiteY5" fmla="*/ 7225 h 1699585"/>
                <a:gd name="connsiteX6" fmla="*/ 1297400 w 1881147"/>
                <a:gd name="connsiteY6" fmla="*/ 48923 h 1699585"/>
                <a:gd name="connsiteX7" fmla="*/ 1291832 w 1881147"/>
                <a:gd name="connsiteY7" fmla="*/ 106446 h 1699585"/>
                <a:gd name="connsiteX8" fmla="*/ 1275927 w 1881147"/>
                <a:gd name="connsiteY8" fmla="*/ 157659 h 1699585"/>
                <a:gd name="connsiteX9" fmla="*/ 1214911 w 1881147"/>
                <a:gd name="connsiteY9" fmla="*/ 163716 h 1699585"/>
                <a:gd name="connsiteX10" fmla="*/ 1186336 w 1881147"/>
                <a:gd name="connsiteY10" fmla="*/ 192291 h 1699585"/>
                <a:gd name="connsiteX11" fmla="*/ 1176811 w 1881147"/>
                <a:gd name="connsiteY11" fmla="*/ 263729 h 1699585"/>
                <a:gd name="connsiteX12" fmla="*/ 1114899 w 1881147"/>
                <a:gd name="connsiteY12" fmla="*/ 306591 h 1699585"/>
                <a:gd name="connsiteX13" fmla="*/ 1005361 w 1881147"/>
                <a:gd name="connsiteY13" fmla="*/ 320879 h 1699585"/>
                <a:gd name="connsiteX14" fmla="*/ 962499 w 1881147"/>
                <a:gd name="connsiteY14" fmla="*/ 363741 h 1699585"/>
                <a:gd name="connsiteX15" fmla="*/ 838674 w 1881147"/>
                <a:gd name="connsiteY15" fmla="*/ 363741 h 1699585"/>
                <a:gd name="connsiteX16" fmla="*/ 781524 w 1881147"/>
                <a:gd name="connsiteY16" fmla="*/ 435179 h 1699585"/>
                <a:gd name="connsiteX17" fmla="*/ 781524 w 1881147"/>
                <a:gd name="connsiteY17" fmla="*/ 468516 h 1699585"/>
                <a:gd name="connsiteX18" fmla="*/ 743424 w 1881147"/>
                <a:gd name="connsiteY18" fmla="*/ 492329 h 1699585"/>
                <a:gd name="connsiteX19" fmla="*/ 671986 w 1881147"/>
                <a:gd name="connsiteY19" fmla="*/ 425654 h 1699585"/>
                <a:gd name="connsiteX20" fmla="*/ 519586 w 1881147"/>
                <a:gd name="connsiteY20" fmla="*/ 420891 h 1699585"/>
                <a:gd name="connsiteX21" fmla="*/ 457674 w 1881147"/>
                <a:gd name="connsiteY21" fmla="*/ 439941 h 1699585"/>
                <a:gd name="connsiteX22" fmla="*/ 419574 w 1881147"/>
                <a:gd name="connsiteY22" fmla="*/ 425654 h 1699585"/>
                <a:gd name="connsiteX23" fmla="*/ 400524 w 1881147"/>
                <a:gd name="connsiteY23" fmla="*/ 363741 h 1699585"/>
                <a:gd name="connsiteX24" fmla="*/ 333849 w 1881147"/>
                <a:gd name="connsiteY24" fmla="*/ 311354 h 1699585"/>
                <a:gd name="connsiteX25" fmla="*/ 286224 w 1881147"/>
                <a:gd name="connsiteY25" fmla="*/ 244679 h 1699585"/>
                <a:gd name="connsiteX26" fmla="*/ 143349 w 1881147"/>
                <a:gd name="connsiteY26" fmla="*/ 263729 h 1699585"/>
                <a:gd name="connsiteX27" fmla="*/ 124299 w 1881147"/>
                <a:gd name="connsiteY27" fmla="*/ 339929 h 1699585"/>
                <a:gd name="connsiteX28" fmla="*/ 110011 w 1881147"/>
                <a:gd name="connsiteY28" fmla="*/ 373266 h 1699585"/>
                <a:gd name="connsiteX29" fmla="*/ 133824 w 1881147"/>
                <a:gd name="connsiteY29" fmla="*/ 420891 h 1699585"/>
                <a:gd name="connsiteX30" fmla="*/ 81436 w 1881147"/>
                <a:gd name="connsiteY30" fmla="*/ 458991 h 1699585"/>
                <a:gd name="connsiteX31" fmla="*/ 33811 w 1881147"/>
                <a:gd name="connsiteY31" fmla="*/ 454229 h 1699585"/>
                <a:gd name="connsiteX32" fmla="*/ 33811 w 1881147"/>
                <a:gd name="connsiteY32" fmla="*/ 525666 h 1699585"/>
                <a:gd name="connsiteX33" fmla="*/ 474 w 1881147"/>
                <a:gd name="connsiteY33" fmla="*/ 630441 h 1699585"/>
                <a:gd name="connsiteX34" fmla="*/ 62386 w 1881147"/>
                <a:gd name="connsiteY34" fmla="*/ 706641 h 1699585"/>
                <a:gd name="connsiteX35" fmla="*/ 111977 w 1881147"/>
                <a:gd name="connsiteY35" fmla="*/ 686903 h 1699585"/>
                <a:gd name="connsiteX36" fmla="*/ 112334 w 1881147"/>
                <a:gd name="connsiteY36" fmla="*/ 757162 h 1699585"/>
                <a:gd name="connsiteX37" fmla="*/ 167161 w 1881147"/>
                <a:gd name="connsiteY37" fmla="*/ 787604 h 1699585"/>
                <a:gd name="connsiteX38" fmla="*/ 236159 w 1881147"/>
                <a:gd name="connsiteY38" fmla="*/ 797816 h 1699585"/>
                <a:gd name="connsiteX39" fmla="*/ 271462 w 1881147"/>
                <a:gd name="connsiteY39" fmla="*/ 853787 h 1699585"/>
                <a:gd name="connsiteX40" fmla="*/ 270869 w 1881147"/>
                <a:gd name="connsiteY40" fmla="*/ 898859 h 1699585"/>
                <a:gd name="connsiteX41" fmla="*/ 295393 w 1881147"/>
                <a:gd name="connsiteY41" fmla="*/ 938334 h 1699585"/>
                <a:gd name="connsiteX42" fmla="*/ 341051 w 1881147"/>
                <a:gd name="connsiteY42" fmla="*/ 976926 h 1699585"/>
                <a:gd name="connsiteX43" fmla="*/ 426184 w 1881147"/>
                <a:gd name="connsiteY43" fmla="*/ 1031178 h 1699585"/>
                <a:gd name="connsiteX44" fmla="*/ 461961 w 1881147"/>
                <a:gd name="connsiteY44" fmla="*/ 1102271 h 1699585"/>
                <a:gd name="connsiteX45" fmla="*/ 441064 w 1881147"/>
                <a:gd name="connsiteY45" fmla="*/ 1171844 h 1699585"/>
                <a:gd name="connsiteX46" fmla="*/ 519111 w 1881147"/>
                <a:gd name="connsiteY46" fmla="*/ 1228307 h 1699585"/>
                <a:gd name="connsiteX47" fmla="*/ 591143 w 1881147"/>
                <a:gd name="connsiteY47" fmla="*/ 1261301 h 1699585"/>
                <a:gd name="connsiteX48" fmla="*/ 571974 w 1881147"/>
                <a:gd name="connsiteY48" fmla="*/ 1321004 h 1699585"/>
                <a:gd name="connsiteX49" fmla="*/ 662461 w 1881147"/>
                <a:gd name="connsiteY49" fmla="*/ 1473404 h 1699585"/>
                <a:gd name="connsiteX50" fmla="*/ 755271 w 1881147"/>
                <a:gd name="connsiteY50" fmla="*/ 1546558 h 1699585"/>
                <a:gd name="connsiteX51" fmla="*/ 805336 w 1881147"/>
                <a:gd name="connsiteY51" fmla="*/ 1497216 h 1699585"/>
                <a:gd name="connsiteX52" fmla="*/ 869926 w 1881147"/>
                <a:gd name="connsiteY52" fmla="*/ 1524613 h 1699585"/>
                <a:gd name="connsiteX53" fmla="*/ 924399 w 1881147"/>
                <a:gd name="connsiteY53" fmla="*/ 1492454 h 1699585"/>
                <a:gd name="connsiteX54" fmla="*/ 941246 w 1881147"/>
                <a:gd name="connsiteY54" fmla="*/ 1450278 h 1699585"/>
                <a:gd name="connsiteX55" fmla="*/ 1005123 w 1881147"/>
                <a:gd name="connsiteY55" fmla="*/ 1536690 h 1699585"/>
                <a:gd name="connsiteX56" fmla="*/ 1050190 w 1881147"/>
                <a:gd name="connsiteY56" fmla="*/ 1607784 h 1699585"/>
                <a:gd name="connsiteX57" fmla="*/ 1120136 w 1881147"/>
                <a:gd name="connsiteY57" fmla="*/ 1699303 h 1699585"/>
                <a:gd name="connsiteX58" fmla="*/ 1151034 w 1881147"/>
                <a:gd name="connsiteY58" fmla="*/ 1636212 h 1699585"/>
                <a:gd name="connsiteX59" fmla="*/ 1181693 w 1881147"/>
                <a:gd name="connsiteY59" fmla="*/ 1629732 h 1699585"/>
                <a:gd name="connsiteX60" fmla="*/ 1224792 w 1881147"/>
                <a:gd name="connsiteY60" fmla="*/ 1658995 h 1699585"/>
                <a:gd name="connsiteX61" fmla="*/ 1258367 w 1881147"/>
                <a:gd name="connsiteY61" fmla="*/ 1618341 h 1699585"/>
                <a:gd name="connsiteX62" fmla="*/ 1277188 w 1881147"/>
                <a:gd name="connsiteY62" fmla="*/ 1622958 h 1699585"/>
                <a:gd name="connsiteX63" fmla="*/ 1311230 w 1881147"/>
                <a:gd name="connsiteY63" fmla="*/ 1689435 h 1699585"/>
                <a:gd name="connsiteX64" fmla="*/ 1367786 w 1881147"/>
                <a:gd name="connsiteY64" fmla="*/ 1665966 h 1699585"/>
                <a:gd name="connsiteX65" fmla="*/ 1419818 w 1881147"/>
                <a:gd name="connsiteY65" fmla="*/ 1609845 h 1699585"/>
                <a:gd name="connsiteX66" fmla="*/ 1470595 w 1881147"/>
                <a:gd name="connsiteY66" fmla="*/ 1593302 h 1699585"/>
                <a:gd name="connsiteX67" fmla="*/ 1488274 w 1881147"/>
                <a:gd name="connsiteY67" fmla="*/ 1649124 h 1699585"/>
                <a:gd name="connsiteX68" fmla="*/ 1558169 w 1881147"/>
                <a:gd name="connsiteY68" fmla="*/ 1623446 h 1699585"/>
                <a:gd name="connsiteX69" fmla="*/ 1588947 w 1881147"/>
                <a:gd name="connsiteY69" fmla="*/ 1536690 h 1699585"/>
                <a:gd name="connsiteX70" fmla="*/ 1670383 w 1881147"/>
                <a:gd name="connsiteY70" fmla="*/ 1446548 h 1699585"/>
                <a:gd name="connsiteX71" fmla="*/ 1714974 w 1881147"/>
                <a:gd name="connsiteY71" fmla="*/ 1415418 h 1699585"/>
                <a:gd name="connsiteX72" fmla="*/ 1743343 w 1881147"/>
                <a:gd name="connsiteY72" fmla="*/ 1418713 h 1699585"/>
                <a:gd name="connsiteX73" fmla="*/ 1820935 w 1881147"/>
                <a:gd name="connsiteY73" fmla="*/ 1408105 h 1699585"/>
                <a:gd name="connsiteX74" fmla="*/ 1816054 w 1881147"/>
                <a:gd name="connsiteY74" fmla="*/ 1461669 h 1699585"/>
                <a:gd name="connsiteX75" fmla="*/ 1874221 w 1881147"/>
                <a:gd name="connsiteY75" fmla="*/ 1484990 h 1699585"/>
                <a:gd name="connsiteX76" fmla="*/ 1875829 w 1881147"/>
                <a:gd name="connsiteY76" fmla="*/ 1462356 h 1699585"/>
                <a:gd name="connsiteX77" fmla="*/ 1875051 w 1881147"/>
                <a:gd name="connsiteY77" fmla="*/ 1401622 h 1699585"/>
                <a:gd name="connsiteX78" fmla="*/ 1853086 w 1881147"/>
                <a:gd name="connsiteY78" fmla="*/ 1311479 h 1699585"/>
                <a:gd name="connsiteX79" fmla="*/ 1853086 w 1881147"/>
                <a:gd name="connsiteY79" fmla="*/ 1254329 h 1699585"/>
                <a:gd name="connsiteX80" fmla="*/ 1810224 w 1881147"/>
                <a:gd name="connsiteY80" fmla="*/ 1244804 h 1699585"/>
                <a:gd name="connsiteX81" fmla="*/ 1734024 w 1881147"/>
                <a:gd name="connsiteY81" fmla="*/ 1163841 h 1699585"/>
                <a:gd name="connsiteX82" fmla="*/ 1695924 w 1881147"/>
                <a:gd name="connsiteY82" fmla="*/ 982866 h 1699585"/>
                <a:gd name="connsiteX83" fmla="*/ 1643536 w 1881147"/>
                <a:gd name="connsiteY83" fmla="*/ 949529 h 1699585"/>
                <a:gd name="connsiteX84" fmla="*/ 1605436 w 1881147"/>
                <a:gd name="connsiteY84" fmla="*/ 892379 h 1699585"/>
                <a:gd name="connsiteX85" fmla="*/ 1557811 w 1881147"/>
                <a:gd name="connsiteY85" fmla="*/ 844754 h 1699585"/>
                <a:gd name="connsiteX86" fmla="*/ 1505424 w 1881147"/>
                <a:gd name="connsiteY86" fmla="*/ 825704 h 1699585"/>
                <a:gd name="connsiteX87" fmla="*/ 1453036 w 1881147"/>
                <a:gd name="connsiteY87" fmla="*/ 820941 h 1699585"/>
                <a:gd name="connsiteX88" fmla="*/ 1510186 w 1881147"/>
                <a:gd name="connsiteY88" fmla="*/ 787604 h 1699585"/>
                <a:gd name="connsiteX89" fmla="*/ 1476849 w 1881147"/>
                <a:gd name="connsiteY89" fmla="*/ 754266 h 1699585"/>
                <a:gd name="connsiteX90" fmla="*/ 1481611 w 1881147"/>
                <a:gd name="connsiteY90" fmla="*/ 730454 h 1699585"/>
                <a:gd name="connsiteX91" fmla="*/ 1572099 w 1881147"/>
                <a:gd name="connsiteY91" fmla="*/ 768554 h 1699585"/>
                <a:gd name="connsiteX92" fmla="*/ 1624486 w 1881147"/>
                <a:gd name="connsiteY92" fmla="*/ 701879 h 1699585"/>
                <a:gd name="connsiteX93" fmla="*/ 1622283 w 1881147"/>
                <a:gd name="connsiteY93" fmla="*/ 559004 h 1699585"/>
                <a:gd name="connsiteX94" fmla="*/ 1639486 w 1881147"/>
                <a:gd name="connsiteY94" fmla="*/ 410678 h 1699585"/>
                <a:gd name="connsiteX0" fmla="*/ 1639486 w 1881147"/>
                <a:gd name="connsiteY0" fmla="*/ 419377 h 1708284"/>
                <a:gd name="connsiteX1" fmla="*/ 1567336 w 1881147"/>
                <a:gd name="connsiteY1" fmla="*/ 386728 h 1708284"/>
                <a:gd name="connsiteX2" fmla="*/ 1477087 w 1881147"/>
                <a:gd name="connsiteY2" fmla="*/ 362915 h 1708284"/>
                <a:gd name="connsiteX3" fmla="*/ 1423767 w 1881147"/>
                <a:gd name="connsiteY3" fmla="*/ 285831 h 1708284"/>
                <a:gd name="connsiteX4" fmla="*/ 1400666 w 1881147"/>
                <a:gd name="connsiteY4" fmla="*/ 183986 h 1708284"/>
                <a:gd name="connsiteX5" fmla="*/ 1364769 w 1881147"/>
                <a:gd name="connsiteY5" fmla="*/ 15924 h 1708284"/>
                <a:gd name="connsiteX6" fmla="*/ 1297400 w 1881147"/>
                <a:gd name="connsiteY6" fmla="*/ 57622 h 1708284"/>
                <a:gd name="connsiteX7" fmla="*/ 1291832 w 1881147"/>
                <a:gd name="connsiteY7" fmla="*/ 115145 h 1708284"/>
                <a:gd name="connsiteX8" fmla="*/ 1275927 w 1881147"/>
                <a:gd name="connsiteY8" fmla="*/ 166358 h 1708284"/>
                <a:gd name="connsiteX9" fmla="*/ 1214911 w 1881147"/>
                <a:gd name="connsiteY9" fmla="*/ 172415 h 1708284"/>
                <a:gd name="connsiteX10" fmla="*/ 1186336 w 1881147"/>
                <a:gd name="connsiteY10" fmla="*/ 200990 h 1708284"/>
                <a:gd name="connsiteX11" fmla="*/ 1176811 w 1881147"/>
                <a:gd name="connsiteY11" fmla="*/ 272428 h 1708284"/>
                <a:gd name="connsiteX12" fmla="*/ 1114899 w 1881147"/>
                <a:gd name="connsiteY12" fmla="*/ 315290 h 1708284"/>
                <a:gd name="connsiteX13" fmla="*/ 1005361 w 1881147"/>
                <a:gd name="connsiteY13" fmla="*/ 329578 h 1708284"/>
                <a:gd name="connsiteX14" fmla="*/ 962499 w 1881147"/>
                <a:gd name="connsiteY14" fmla="*/ 372440 h 1708284"/>
                <a:gd name="connsiteX15" fmla="*/ 838674 w 1881147"/>
                <a:gd name="connsiteY15" fmla="*/ 372440 h 1708284"/>
                <a:gd name="connsiteX16" fmla="*/ 781524 w 1881147"/>
                <a:gd name="connsiteY16" fmla="*/ 443878 h 1708284"/>
                <a:gd name="connsiteX17" fmla="*/ 781524 w 1881147"/>
                <a:gd name="connsiteY17" fmla="*/ 477215 h 1708284"/>
                <a:gd name="connsiteX18" fmla="*/ 743424 w 1881147"/>
                <a:gd name="connsiteY18" fmla="*/ 501028 h 1708284"/>
                <a:gd name="connsiteX19" fmla="*/ 671986 w 1881147"/>
                <a:gd name="connsiteY19" fmla="*/ 434353 h 1708284"/>
                <a:gd name="connsiteX20" fmla="*/ 519586 w 1881147"/>
                <a:gd name="connsiteY20" fmla="*/ 429590 h 1708284"/>
                <a:gd name="connsiteX21" fmla="*/ 457674 w 1881147"/>
                <a:gd name="connsiteY21" fmla="*/ 448640 h 1708284"/>
                <a:gd name="connsiteX22" fmla="*/ 419574 w 1881147"/>
                <a:gd name="connsiteY22" fmla="*/ 434353 h 1708284"/>
                <a:gd name="connsiteX23" fmla="*/ 400524 w 1881147"/>
                <a:gd name="connsiteY23" fmla="*/ 372440 h 1708284"/>
                <a:gd name="connsiteX24" fmla="*/ 333849 w 1881147"/>
                <a:gd name="connsiteY24" fmla="*/ 320053 h 1708284"/>
                <a:gd name="connsiteX25" fmla="*/ 286224 w 1881147"/>
                <a:gd name="connsiteY25" fmla="*/ 253378 h 1708284"/>
                <a:gd name="connsiteX26" fmla="*/ 143349 w 1881147"/>
                <a:gd name="connsiteY26" fmla="*/ 272428 h 1708284"/>
                <a:gd name="connsiteX27" fmla="*/ 124299 w 1881147"/>
                <a:gd name="connsiteY27" fmla="*/ 348628 h 1708284"/>
                <a:gd name="connsiteX28" fmla="*/ 110011 w 1881147"/>
                <a:gd name="connsiteY28" fmla="*/ 381965 h 1708284"/>
                <a:gd name="connsiteX29" fmla="*/ 133824 w 1881147"/>
                <a:gd name="connsiteY29" fmla="*/ 429590 h 1708284"/>
                <a:gd name="connsiteX30" fmla="*/ 81436 w 1881147"/>
                <a:gd name="connsiteY30" fmla="*/ 467690 h 1708284"/>
                <a:gd name="connsiteX31" fmla="*/ 33811 w 1881147"/>
                <a:gd name="connsiteY31" fmla="*/ 462928 h 1708284"/>
                <a:gd name="connsiteX32" fmla="*/ 33811 w 1881147"/>
                <a:gd name="connsiteY32" fmla="*/ 534365 h 1708284"/>
                <a:gd name="connsiteX33" fmla="*/ 474 w 1881147"/>
                <a:gd name="connsiteY33" fmla="*/ 639140 h 1708284"/>
                <a:gd name="connsiteX34" fmla="*/ 62386 w 1881147"/>
                <a:gd name="connsiteY34" fmla="*/ 715340 h 1708284"/>
                <a:gd name="connsiteX35" fmla="*/ 111977 w 1881147"/>
                <a:gd name="connsiteY35" fmla="*/ 695602 h 1708284"/>
                <a:gd name="connsiteX36" fmla="*/ 112334 w 1881147"/>
                <a:gd name="connsiteY36" fmla="*/ 765861 h 1708284"/>
                <a:gd name="connsiteX37" fmla="*/ 167161 w 1881147"/>
                <a:gd name="connsiteY37" fmla="*/ 796303 h 1708284"/>
                <a:gd name="connsiteX38" fmla="*/ 236159 w 1881147"/>
                <a:gd name="connsiteY38" fmla="*/ 806515 h 1708284"/>
                <a:gd name="connsiteX39" fmla="*/ 271462 w 1881147"/>
                <a:gd name="connsiteY39" fmla="*/ 862486 h 1708284"/>
                <a:gd name="connsiteX40" fmla="*/ 270869 w 1881147"/>
                <a:gd name="connsiteY40" fmla="*/ 907558 h 1708284"/>
                <a:gd name="connsiteX41" fmla="*/ 295393 w 1881147"/>
                <a:gd name="connsiteY41" fmla="*/ 947033 h 1708284"/>
                <a:gd name="connsiteX42" fmla="*/ 341051 w 1881147"/>
                <a:gd name="connsiteY42" fmla="*/ 985625 h 1708284"/>
                <a:gd name="connsiteX43" fmla="*/ 426184 w 1881147"/>
                <a:gd name="connsiteY43" fmla="*/ 1039877 h 1708284"/>
                <a:gd name="connsiteX44" fmla="*/ 461961 w 1881147"/>
                <a:gd name="connsiteY44" fmla="*/ 1110970 h 1708284"/>
                <a:gd name="connsiteX45" fmla="*/ 441064 w 1881147"/>
                <a:gd name="connsiteY45" fmla="*/ 1180543 h 1708284"/>
                <a:gd name="connsiteX46" fmla="*/ 519111 w 1881147"/>
                <a:gd name="connsiteY46" fmla="*/ 1237006 h 1708284"/>
                <a:gd name="connsiteX47" fmla="*/ 591143 w 1881147"/>
                <a:gd name="connsiteY47" fmla="*/ 1270000 h 1708284"/>
                <a:gd name="connsiteX48" fmla="*/ 571974 w 1881147"/>
                <a:gd name="connsiteY48" fmla="*/ 1329703 h 1708284"/>
                <a:gd name="connsiteX49" fmla="*/ 662461 w 1881147"/>
                <a:gd name="connsiteY49" fmla="*/ 1482103 h 1708284"/>
                <a:gd name="connsiteX50" fmla="*/ 755271 w 1881147"/>
                <a:gd name="connsiteY50" fmla="*/ 1555257 h 1708284"/>
                <a:gd name="connsiteX51" fmla="*/ 805336 w 1881147"/>
                <a:gd name="connsiteY51" fmla="*/ 1505915 h 1708284"/>
                <a:gd name="connsiteX52" fmla="*/ 869926 w 1881147"/>
                <a:gd name="connsiteY52" fmla="*/ 1533312 h 1708284"/>
                <a:gd name="connsiteX53" fmla="*/ 924399 w 1881147"/>
                <a:gd name="connsiteY53" fmla="*/ 1501153 h 1708284"/>
                <a:gd name="connsiteX54" fmla="*/ 941246 w 1881147"/>
                <a:gd name="connsiteY54" fmla="*/ 1458977 h 1708284"/>
                <a:gd name="connsiteX55" fmla="*/ 1005123 w 1881147"/>
                <a:gd name="connsiteY55" fmla="*/ 1545389 h 1708284"/>
                <a:gd name="connsiteX56" fmla="*/ 1050190 w 1881147"/>
                <a:gd name="connsiteY56" fmla="*/ 1616483 h 1708284"/>
                <a:gd name="connsiteX57" fmla="*/ 1120136 w 1881147"/>
                <a:gd name="connsiteY57" fmla="*/ 1708002 h 1708284"/>
                <a:gd name="connsiteX58" fmla="*/ 1151034 w 1881147"/>
                <a:gd name="connsiteY58" fmla="*/ 1644911 h 1708284"/>
                <a:gd name="connsiteX59" fmla="*/ 1181693 w 1881147"/>
                <a:gd name="connsiteY59" fmla="*/ 1638431 h 1708284"/>
                <a:gd name="connsiteX60" fmla="*/ 1224792 w 1881147"/>
                <a:gd name="connsiteY60" fmla="*/ 1667694 h 1708284"/>
                <a:gd name="connsiteX61" fmla="*/ 1258367 w 1881147"/>
                <a:gd name="connsiteY61" fmla="*/ 1627040 h 1708284"/>
                <a:gd name="connsiteX62" fmla="*/ 1277188 w 1881147"/>
                <a:gd name="connsiteY62" fmla="*/ 1631657 h 1708284"/>
                <a:gd name="connsiteX63" fmla="*/ 1311230 w 1881147"/>
                <a:gd name="connsiteY63" fmla="*/ 1698134 h 1708284"/>
                <a:gd name="connsiteX64" fmla="*/ 1367786 w 1881147"/>
                <a:gd name="connsiteY64" fmla="*/ 1674665 h 1708284"/>
                <a:gd name="connsiteX65" fmla="*/ 1419818 w 1881147"/>
                <a:gd name="connsiteY65" fmla="*/ 1618544 h 1708284"/>
                <a:gd name="connsiteX66" fmla="*/ 1470595 w 1881147"/>
                <a:gd name="connsiteY66" fmla="*/ 1602001 h 1708284"/>
                <a:gd name="connsiteX67" fmla="*/ 1488274 w 1881147"/>
                <a:gd name="connsiteY67" fmla="*/ 1657823 h 1708284"/>
                <a:gd name="connsiteX68" fmla="*/ 1558169 w 1881147"/>
                <a:gd name="connsiteY68" fmla="*/ 1632145 h 1708284"/>
                <a:gd name="connsiteX69" fmla="*/ 1588947 w 1881147"/>
                <a:gd name="connsiteY69" fmla="*/ 1545389 h 1708284"/>
                <a:gd name="connsiteX70" fmla="*/ 1670383 w 1881147"/>
                <a:gd name="connsiteY70" fmla="*/ 1455247 h 1708284"/>
                <a:gd name="connsiteX71" fmla="*/ 1714974 w 1881147"/>
                <a:gd name="connsiteY71" fmla="*/ 1424117 h 1708284"/>
                <a:gd name="connsiteX72" fmla="*/ 1743343 w 1881147"/>
                <a:gd name="connsiteY72" fmla="*/ 1427412 h 1708284"/>
                <a:gd name="connsiteX73" fmla="*/ 1820935 w 1881147"/>
                <a:gd name="connsiteY73" fmla="*/ 1416804 h 1708284"/>
                <a:gd name="connsiteX74" fmla="*/ 1816054 w 1881147"/>
                <a:gd name="connsiteY74" fmla="*/ 1470368 h 1708284"/>
                <a:gd name="connsiteX75" fmla="*/ 1874221 w 1881147"/>
                <a:gd name="connsiteY75" fmla="*/ 1493689 h 1708284"/>
                <a:gd name="connsiteX76" fmla="*/ 1875829 w 1881147"/>
                <a:gd name="connsiteY76" fmla="*/ 1471055 h 1708284"/>
                <a:gd name="connsiteX77" fmla="*/ 1875051 w 1881147"/>
                <a:gd name="connsiteY77" fmla="*/ 1410321 h 1708284"/>
                <a:gd name="connsiteX78" fmla="*/ 1853086 w 1881147"/>
                <a:gd name="connsiteY78" fmla="*/ 1320178 h 1708284"/>
                <a:gd name="connsiteX79" fmla="*/ 1853086 w 1881147"/>
                <a:gd name="connsiteY79" fmla="*/ 1263028 h 1708284"/>
                <a:gd name="connsiteX80" fmla="*/ 1810224 w 1881147"/>
                <a:gd name="connsiteY80" fmla="*/ 1253503 h 1708284"/>
                <a:gd name="connsiteX81" fmla="*/ 1734024 w 1881147"/>
                <a:gd name="connsiteY81" fmla="*/ 1172540 h 1708284"/>
                <a:gd name="connsiteX82" fmla="*/ 1695924 w 1881147"/>
                <a:gd name="connsiteY82" fmla="*/ 991565 h 1708284"/>
                <a:gd name="connsiteX83" fmla="*/ 1643536 w 1881147"/>
                <a:gd name="connsiteY83" fmla="*/ 958228 h 1708284"/>
                <a:gd name="connsiteX84" fmla="*/ 1605436 w 1881147"/>
                <a:gd name="connsiteY84" fmla="*/ 901078 h 1708284"/>
                <a:gd name="connsiteX85" fmla="*/ 1557811 w 1881147"/>
                <a:gd name="connsiteY85" fmla="*/ 853453 h 1708284"/>
                <a:gd name="connsiteX86" fmla="*/ 1505424 w 1881147"/>
                <a:gd name="connsiteY86" fmla="*/ 834403 h 1708284"/>
                <a:gd name="connsiteX87" fmla="*/ 1453036 w 1881147"/>
                <a:gd name="connsiteY87" fmla="*/ 829640 h 1708284"/>
                <a:gd name="connsiteX88" fmla="*/ 1510186 w 1881147"/>
                <a:gd name="connsiteY88" fmla="*/ 796303 h 1708284"/>
                <a:gd name="connsiteX89" fmla="*/ 1476849 w 1881147"/>
                <a:gd name="connsiteY89" fmla="*/ 762965 h 1708284"/>
                <a:gd name="connsiteX90" fmla="*/ 1481611 w 1881147"/>
                <a:gd name="connsiteY90" fmla="*/ 739153 h 1708284"/>
                <a:gd name="connsiteX91" fmla="*/ 1572099 w 1881147"/>
                <a:gd name="connsiteY91" fmla="*/ 777253 h 1708284"/>
                <a:gd name="connsiteX92" fmla="*/ 1624486 w 1881147"/>
                <a:gd name="connsiteY92" fmla="*/ 710578 h 1708284"/>
                <a:gd name="connsiteX93" fmla="*/ 1622283 w 1881147"/>
                <a:gd name="connsiteY93" fmla="*/ 567703 h 1708284"/>
                <a:gd name="connsiteX94" fmla="*/ 1639486 w 1881147"/>
                <a:gd name="connsiteY94" fmla="*/ 419377 h 1708284"/>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14911 w 1881147"/>
                <a:gd name="connsiteY9" fmla="*/ 158360 h 1694229"/>
                <a:gd name="connsiteX10" fmla="*/ 1186336 w 1881147"/>
                <a:gd name="connsiteY10" fmla="*/ 186935 h 1694229"/>
                <a:gd name="connsiteX11" fmla="*/ 1176811 w 1881147"/>
                <a:gd name="connsiteY11" fmla="*/ 258373 h 1694229"/>
                <a:gd name="connsiteX12" fmla="*/ 1114899 w 1881147"/>
                <a:gd name="connsiteY12" fmla="*/ 301235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1520 w 1881147"/>
                <a:gd name="connsiteY9" fmla="*/ 206869 h 1694229"/>
                <a:gd name="connsiteX10" fmla="*/ 1186336 w 1881147"/>
                <a:gd name="connsiteY10" fmla="*/ 186935 h 1694229"/>
                <a:gd name="connsiteX11" fmla="*/ 1176811 w 1881147"/>
                <a:gd name="connsiteY11" fmla="*/ 258373 h 1694229"/>
                <a:gd name="connsiteX12" fmla="*/ 1114899 w 1881147"/>
                <a:gd name="connsiteY12" fmla="*/ 301235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1520 w 1881147"/>
                <a:gd name="connsiteY9" fmla="*/ 206869 h 1694229"/>
                <a:gd name="connsiteX10" fmla="*/ 1254673 w 1881147"/>
                <a:gd name="connsiteY10" fmla="*/ 273739 h 1694229"/>
                <a:gd name="connsiteX11" fmla="*/ 1176811 w 1881147"/>
                <a:gd name="connsiteY11" fmla="*/ 258373 h 1694229"/>
                <a:gd name="connsiteX12" fmla="*/ 1114899 w 1881147"/>
                <a:gd name="connsiteY12" fmla="*/ 301235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76811 w 1881147"/>
                <a:gd name="connsiteY11" fmla="*/ 258373 h 1694229"/>
                <a:gd name="connsiteX12" fmla="*/ 1114899 w 1881147"/>
                <a:gd name="connsiteY12" fmla="*/ 301235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74371 w 1881147"/>
                <a:gd name="connsiteY11" fmla="*/ 291563 h 1694229"/>
                <a:gd name="connsiteX12" fmla="*/ 1114899 w 1881147"/>
                <a:gd name="connsiteY12" fmla="*/ 301235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74371 w 1881147"/>
                <a:gd name="connsiteY11" fmla="*/ 291563 h 1694229"/>
                <a:gd name="connsiteX12" fmla="*/ 1117339 w 1881147"/>
                <a:gd name="connsiteY12" fmla="*/ 285917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4856 w 1881147"/>
                <a:gd name="connsiteY13" fmla="*/ 323206 h 1694229"/>
                <a:gd name="connsiteX14" fmla="*/ 1005361 w 1881147"/>
                <a:gd name="connsiteY14" fmla="*/ 315523 h 1694229"/>
                <a:gd name="connsiteX15" fmla="*/ 962499 w 1881147"/>
                <a:gd name="connsiteY15" fmla="*/ 358385 h 1694229"/>
                <a:gd name="connsiteX16" fmla="*/ 838674 w 1881147"/>
                <a:gd name="connsiteY16" fmla="*/ 358385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4856 w 1881147"/>
                <a:gd name="connsiteY13" fmla="*/ 323206 h 1694229"/>
                <a:gd name="connsiteX14" fmla="*/ 1005361 w 1881147"/>
                <a:gd name="connsiteY14" fmla="*/ 315523 h 1694229"/>
                <a:gd name="connsiteX15" fmla="*/ 962499 w 1881147"/>
                <a:gd name="connsiteY15" fmla="*/ 358385 h 1694229"/>
                <a:gd name="connsiteX16" fmla="*/ 838674 w 1881147"/>
                <a:gd name="connsiteY16" fmla="*/ 358385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4856 w 1881147"/>
                <a:gd name="connsiteY13" fmla="*/ 323206 h 1694229"/>
                <a:gd name="connsiteX14" fmla="*/ 1015123 w 1881147"/>
                <a:gd name="connsiteY14" fmla="*/ 371690 h 1694229"/>
                <a:gd name="connsiteX15" fmla="*/ 962499 w 1881147"/>
                <a:gd name="connsiteY15" fmla="*/ 358385 h 1694229"/>
                <a:gd name="connsiteX16" fmla="*/ 838674 w 1881147"/>
                <a:gd name="connsiteY16" fmla="*/ 358385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38674 w 1881147"/>
                <a:gd name="connsiteY16" fmla="*/ 358385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19586 w 1881147"/>
                <a:gd name="connsiteY22" fmla="*/ 415535 h 1694229"/>
                <a:gd name="connsiteX23" fmla="*/ 457674 w 1881147"/>
                <a:gd name="connsiteY23" fmla="*/ 434585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6224 w 1881147"/>
                <a:gd name="connsiteY27" fmla="*/ 239323 h 1694229"/>
                <a:gd name="connsiteX28" fmla="*/ 143349 w 1881147"/>
                <a:gd name="connsiteY28" fmla="*/ 258373 h 1694229"/>
                <a:gd name="connsiteX29" fmla="*/ 124299 w 1881147"/>
                <a:gd name="connsiteY29" fmla="*/ 334573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7674 w 1881147"/>
                <a:gd name="connsiteY23" fmla="*/ 434585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6224 w 1881147"/>
                <a:gd name="connsiteY27" fmla="*/ 239323 h 1694229"/>
                <a:gd name="connsiteX28" fmla="*/ 143349 w 1881147"/>
                <a:gd name="connsiteY28" fmla="*/ 258373 h 1694229"/>
                <a:gd name="connsiteX29" fmla="*/ 124299 w 1881147"/>
                <a:gd name="connsiteY29" fmla="*/ 334573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6224 w 1881147"/>
                <a:gd name="connsiteY27" fmla="*/ 239323 h 1694229"/>
                <a:gd name="connsiteX28" fmla="*/ 143349 w 1881147"/>
                <a:gd name="connsiteY28" fmla="*/ 258373 h 1694229"/>
                <a:gd name="connsiteX29" fmla="*/ 124299 w 1881147"/>
                <a:gd name="connsiteY29" fmla="*/ 334573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6224 w 1881147"/>
                <a:gd name="connsiteY27" fmla="*/ 239323 h 1694229"/>
                <a:gd name="connsiteX28" fmla="*/ 165314 w 1881147"/>
                <a:gd name="connsiteY28" fmla="*/ 258373 h 1694229"/>
                <a:gd name="connsiteX29" fmla="*/ 124299 w 1881147"/>
                <a:gd name="connsiteY29" fmla="*/ 334573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24299 w 1881147"/>
                <a:gd name="connsiteY29" fmla="*/ 334573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46264 w 1881147"/>
                <a:gd name="connsiteY29" fmla="*/ 344785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46264 w 1881147"/>
                <a:gd name="connsiteY29" fmla="*/ 344785 h 1694229"/>
                <a:gd name="connsiteX30" fmla="*/ 146620 w 1881147"/>
                <a:gd name="connsiteY30" fmla="*/ 390888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46264 w 1881147"/>
                <a:gd name="connsiteY29" fmla="*/ 344785 h 1694229"/>
                <a:gd name="connsiteX30" fmla="*/ 163704 w 1881147"/>
                <a:gd name="connsiteY30" fmla="*/ 411312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46264 w 1881147"/>
                <a:gd name="connsiteY29" fmla="*/ 344785 h 1694229"/>
                <a:gd name="connsiteX30" fmla="*/ 163704 w 1881147"/>
                <a:gd name="connsiteY30" fmla="*/ 411312 h 1694229"/>
                <a:gd name="connsiteX31" fmla="*/ 136265 w 1881147"/>
                <a:gd name="connsiteY31" fmla="*/ 446172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46264 w 1881147"/>
                <a:gd name="connsiteY29" fmla="*/ 344785 h 1694229"/>
                <a:gd name="connsiteX30" fmla="*/ 163704 w 1881147"/>
                <a:gd name="connsiteY30" fmla="*/ 411312 h 1694229"/>
                <a:gd name="connsiteX31" fmla="*/ 136265 w 1881147"/>
                <a:gd name="connsiteY31" fmla="*/ 446172 h 1694229"/>
                <a:gd name="connsiteX32" fmla="*/ 83877 w 1881147"/>
                <a:gd name="connsiteY32" fmla="*/ 474059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538 w 1881199"/>
                <a:gd name="connsiteY0" fmla="*/ 405322 h 1694229"/>
                <a:gd name="connsiteX1" fmla="*/ 1567388 w 1881199"/>
                <a:gd name="connsiteY1" fmla="*/ 372673 h 1694229"/>
                <a:gd name="connsiteX2" fmla="*/ 1477139 w 1881199"/>
                <a:gd name="connsiteY2" fmla="*/ 348860 h 1694229"/>
                <a:gd name="connsiteX3" fmla="*/ 1423819 w 1881199"/>
                <a:gd name="connsiteY3" fmla="*/ 271776 h 1694229"/>
                <a:gd name="connsiteX4" fmla="*/ 1400718 w 1881199"/>
                <a:gd name="connsiteY4" fmla="*/ 169931 h 1694229"/>
                <a:gd name="connsiteX5" fmla="*/ 1364821 w 1881199"/>
                <a:gd name="connsiteY5" fmla="*/ 1869 h 1694229"/>
                <a:gd name="connsiteX6" fmla="*/ 1297452 w 1881199"/>
                <a:gd name="connsiteY6" fmla="*/ 43567 h 1694229"/>
                <a:gd name="connsiteX7" fmla="*/ 1291884 w 1881199"/>
                <a:gd name="connsiteY7" fmla="*/ 101090 h 1694229"/>
                <a:gd name="connsiteX8" fmla="*/ 1275979 w 1881199"/>
                <a:gd name="connsiteY8" fmla="*/ 152303 h 1694229"/>
                <a:gd name="connsiteX9" fmla="*/ 1256454 w 1881199"/>
                <a:gd name="connsiteY9" fmla="*/ 204316 h 1694229"/>
                <a:gd name="connsiteX10" fmla="*/ 1254725 w 1881199"/>
                <a:gd name="connsiteY10" fmla="*/ 273739 h 1694229"/>
                <a:gd name="connsiteX11" fmla="*/ 1181744 w 1881199"/>
                <a:gd name="connsiteY11" fmla="*/ 283903 h 1694229"/>
                <a:gd name="connsiteX12" fmla="*/ 1117391 w 1881199"/>
                <a:gd name="connsiteY12" fmla="*/ 285917 h 1694229"/>
                <a:gd name="connsiteX13" fmla="*/ 1069790 w 1881199"/>
                <a:gd name="connsiteY13" fmla="*/ 346183 h 1694229"/>
                <a:gd name="connsiteX14" fmla="*/ 1015175 w 1881199"/>
                <a:gd name="connsiteY14" fmla="*/ 371690 h 1694229"/>
                <a:gd name="connsiteX15" fmla="*/ 962551 w 1881199"/>
                <a:gd name="connsiteY15" fmla="*/ 358385 h 1694229"/>
                <a:gd name="connsiteX16" fmla="*/ 855811 w 1881199"/>
                <a:gd name="connsiteY16" fmla="*/ 376257 h 1694229"/>
                <a:gd name="connsiteX17" fmla="*/ 832828 w 1881199"/>
                <a:gd name="connsiteY17" fmla="*/ 440035 h 1694229"/>
                <a:gd name="connsiteX18" fmla="*/ 815745 w 1881199"/>
                <a:gd name="connsiteY18" fmla="*/ 475926 h 1694229"/>
                <a:gd name="connsiteX19" fmla="*/ 733714 w 1881199"/>
                <a:gd name="connsiteY19" fmla="*/ 494632 h 1694229"/>
                <a:gd name="connsiteX20" fmla="*/ 715902 w 1881199"/>
                <a:gd name="connsiteY20" fmla="*/ 440647 h 1694229"/>
                <a:gd name="connsiteX21" fmla="*/ 672038 w 1881199"/>
                <a:gd name="connsiteY21" fmla="*/ 420298 h 1694229"/>
                <a:gd name="connsiteX22" fmla="*/ 536722 w 1881199"/>
                <a:gd name="connsiteY22" fmla="*/ 420641 h 1694229"/>
                <a:gd name="connsiteX23" fmla="*/ 452845 w 1881199"/>
                <a:gd name="connsiteY23" fmla="*/ 447350 h 1694229"/>
                <a:gd name="connsiteX24" fmla="*/ 419626 w 1881199"/>
                <a:gd name="connsiteY24" fmla="*/ 420298 h 1694229"/>
                <a:gd name="connsiteX25" fmla="*/ 400576 w 1881199"/>
                <a:gd name="connsiteY25" fmla="*/ 358385 h 1694229"/>
                <a:gd name="connsiteX26" fmla="*/ 333901 w 1881199"/>
                <a:gd name="connsiteY26" fmla="*/ 305998 h 1694229"/>
                <a:gd name="connsiteX27" fmla="*/ 288716 w 1881199"/>
                <a:gd name="connsiteY27" fmla="*/ 229110 h 1694229"/>
                <a:gd name="connsiteX28" fmla="*/ 165366 w 1881199"/>
                <a:gd name="connsiteY28" fmla="*/ 258373 h 1694229"/>
                <a:gd name="connsiteX29" fmla="*/ 146316 w 1881199"/>
                <a:gd name="connsiteY29" fmla="*/ 344785 h 1694229"/>
                <a:gd name="connsiteX30" fmla="*/ 163756 w 1881199"/>
                <a:gd name="connsiteY30" fmla="*/ 411312 h 1694229"/>
                <a:gd name="connsiteX31" fmla="*/ 136317 w 1881199"/>
                <a:gd name="connsiteY31" fmla="*/ 446172 h 1694229"/>
                <a:gd name="connsiteX32" fmla="*/ 83929 w 1881199"/>
                <a:gd name="connsiteY32" fmla="*/ 474059 h 1694229"/>
                <a:gd name="connsiteX33" fmla="*/ 55828 w 1881199"/>
                <a:gd name="connsiteY33" fmla="*/ 482063 h 1694229"/>
                <a:gd name="connsiteX34" fmla="*/ 33863 w 1881199"/>
                <a:gd name="connsiteY34" fmla="*/ 520310 h 1694229"/>
                <a:gd name="connsiteX35" fmla="*/ 526 w 1881199"/>
                <a:gd name="connsiteY35" fmla="*/ 625085 h 1694229"/>
                <a:gd name="connsiteX36" fmla="*/ 62438 w 1881199"/>
                <a:gd name="connsiteY36" fmla="*/ 701285 h 1694229"/>
                <a:gd name="connsiteX37" fmla="*/ 112029 w 1881199"/>
                <a:gd name="connsiteY37" fmla="*/ 681547 h 1694229"/>
                <a:gd name="connsiteX38" fmla="*/ 112386 w 1881199"/>
                <a:gd name="connsiteY38" fmla="*/ 751806 h 1694229"/>
                <a:gd name="connsiteX39" fmla="*/ 167213 w 1881199"/>
                <a:gd name="connsiteY39" fmla="*/ 782248 h 1694229"/>
                <a:gd name="connsiteX40" fmla="*/ 236211 w 1881199"/>
                <a:gd name="connsiteY40" fmla="*/ 792460 h 1694229"/>
                <a:gd name="connsiteX41" fmla="*/ 271514 w 1881199"/>
                <a:gd name="connsiteY41" fmla="*/ 848431 h 1694229"/>
                <a:gd name="connsiteX42" fmla="*/ 270921 w 1881199"/>
                <a:gd name="connsiteY42" fmla="*/ 893503 h 1694229"/>
                <a:gd name="connsiteX43" fmla="*/ 295445 w 1881199"/>
                <a:gd name="connsiteY43" fmla="*/ 932978 h 1694229"/>
                <a:gd name="connsiteX44" fmla="*/ 341103 w 1881199"/>
                <a:gd name="connsiteY44" fmla="*/ 971570 h 1694229"/>
                <a:gd name="connsiteX45" fmla="*/ 426236 w 1881199"/>
                <a:gd name="connsiteY45" fmla="*/ 1025822 h 1694229"/>
                <a:gd name="connsiteX46" fmla="*/ 462013 w 1881199"/>
                <a:gd name="connsiteY46" fmla="*/ 1096915 h 1694229"/>
                <a:gd name="connsiteX47" fmla="*/ 441116 w 1881199"/>
                <a:gd name="connsiteY47" fmla="*/ 1166488 h 1694229"/>
                <a:gd name="connsiteX48" fmla="*/ 519163 w 1881199"/>
                <a:gd name="connsiteY48" fmla="*/ 1222951 h 1694229"/>
                <a:gd name="connsiteX49" fmla="*/ 591195 w 1881199"/>
                <a:gd name="connsiteY49" fmla="*/ 1255945 h 1694229"/>
                <a:gd name="connsiteX50" fmla="*/ 572026 w 1881199"/>
                <a:gd name="connsiteY50" fmla="*/ 1315648 h 1694229"/>
                <a:gd name="connsiteX51" fmla="*/ 662513 w 1881199"/>
                <a:gd name="connsiteY51" fmla="*/ 1468048 h 1694229"/>
                <a:gd name="connsiteX52" fmla="*/ 755323 w 1881199"/>
                <a:gd name="connsiteY52" fmla="*/ 1541202 h 1694229"/>
                <a:gd name="connsiteX53" fmla="*/ 805388 w 1881199"/>
                <a:gd name="connsiteY53" fmla="*/ 1491860 h 1694229"/>
                <a:gd name="connsiteX54" fmla="*/ 869978 w 1881199"/>
                <a:gd name="connsiteY54" fmla="*/ 1519257 h 1694229"/>
                <a:gd name="connsiteX55" fmla="*/ 924451 w 1881199"/>
                <a:gd name="connsiteY55" fmla="*/ 1487098 h 1694229"/>
                <a:gd name="connsiteX56" fmla="*/ 941298 w 1881199"/>
                <a:gd name="connsiteY56" fmla="*/ 1444922 h 1694229"/>
                <a:gd name="connsiteX57" fmla="*/ 1005175 w 1881199"/>
                <a:gd name="connsiteY57" fmla="*/ 1531334 h 1694229"/>
                <a:gd name="connsiteX58" fmla="*/ 1050242 w 1881199"/>
                <a:gd name="connsiteY58" fmla="*/ 1602428 h 1694229"/>
                <a:gd name="connsiteX59" fmla="*/ 1120188 w 1881199"/>
                <a:gd name="connsiteY59" fmla="*/ 1693947 h 1694229"/>
                <a:gd name="connsiteX60" fmla="*/ 1151086 w 1881199"/>
                <a:gd name="connsiteY60" fmla="*/ 1630856 h 1694229"/>
                <a:gd name="connsiteX61" fmla="*/ 1181745 w 1881199"/>
                <a:gd name="connsiteY61" fmla="*/ 1624376 h 1694229"/>
                <a:gd name="connsiteX62" fmla="*/ 1224844 w 1881199"/>
                <a:gd name="connsiteY62" fmla="*/ 1653639 h 1694229"/>
                <a:gd name="connsiteX63" fmla="*/ 1258419 w 1881199"/>
                <a:gd name="connsiteY63" fmla="*/ 1612985 h 1694229"/>
                <a:gd name="connsiteX64" fmla="*/ 1277240 w 1881199"/>
                <a:gd name="connsiteY64" fmla="*/ 1617602 h 1694229"/>
                <a:gd name="connsiteX65" fmla="*/ 1311282 w 1881199"/>
                <a:gd name="connsiteY65" fmla="*/ 1684079 h 1694229"/>
                <a:gd name="connsiteX66" fmla="*/ 1367838 w 1881199"/>
                <a:gd name="connsiteY66" fmla="*/ 1660610 h 1694229"/>
                <a:gd name="connsiteX67" fmla="*/ 1419870 w 1881199"/>
                <a:gd name="connsiteY67" fmla="*/ 1604489 h 1694229"/>
                <a:gd name="connsiteX68" fmla="*/ 1470647 w 1881199"/>
                <a:gd name="connsiteY68" fmla="*/ 1587946 h 1694229"/>
                <a:gd name="connsiteX69" fmla="*/ 1488326 w 1881199"/>
                <a:gd name="connsiteY69" fmla="*/ 1643768 h 1694229"/>
                <a:gd name="connsiteX70" fmla="*/ 1558221 w 1881199"/>
                <a:gd name="connsiteY70" fmla="*/ 1618090 h 1694229"/>
                <a:gd name="connsiteX71" fmla="*/ 1588999 w 1881199"/>
                <a:gd name="connsiteY71" fmla="*/ 1531334 h 1694229"/>
                <a:gd name="connsiteX72" fmla="*/ 1670435 w 1881199"/>
                <a:gd name="connsiteY72" fmla="*/ 1441192 h 1694229"/>
                <a:gd name="connsiteX73" fmla="*/ 1715026 w 1881199"/>
                <a:gd name="connsiteY73" fmla="*/ 1410062 h 1694229"/>
                <a:gd name="connsiteX74" fmla="*/ 1743395 w 1881199"/>
                <a:gd name="connsiteY74" fmla="*/ 1413357 h 1694229"/>
                <a:gd name="connsiteX75" fmla="*/ 1820987 w 1881199"/>
                <a:gd name="connsiteY75" fmla="*/ 1402749 h 1694229"/>
                <a:gd name="connsiteX76" fmla="*/ 1816106 w 1881199"/>
                <a:gd name="connsiteY76" fmla="*/ 1456313 h 1694229"/>
                <a:gd name="connsiteX77" fmla="*/ 1874273 w 1881199"/>
                <a:gd name="connsiteY77" fmla="*/ 1479634 h 1694229"/>
                <a:gd name="connsiteX78" fmla="*/ 1875881 w 1881199"/>
                <a:gd name="connsiteY78" fmla="*/ 1457000 h 1694229"/>
                <a:gd name="connsiteX79" fmla="*/ 1875103 w 1881199"/>
                <a:gd name="connsiteY79" fmla="*/ 1396266 h 1694229"/>
                <a:gd name="connsiteX80" fmla="*/ 1853138 w 1881199"/>
                <a:gd name="connsiteY80" fmla="*/ 1306123 h 1694229"/>
                <a:gd name="connsiteX81" fmla="*/ 1853138 w 1881199"/>
                <a:gd name="connsiteY81" fmla="*/ 1248973 h 1694229"/>
                <a:gd name="connsiteX82" fmla="*/ 1810276 w 1881199"/>
                <a:gd name="connsiteY82" fmla="*/ 1239448 h 1694229"/>
                <a:gd name="connsiteX83" fmla="*/ 1734076 w 1881199"/>
                <a:gd name="connsiteY83" fmla="*/ 1158485 h 1694229"/>
                <a:gd name="connsiteX84" fmla="*/ 1695976 w 1881199"/>
                <a:gd name="connsiteY84" fmla="*/ 977510 h 1694229"/>
                <a:gd name="connsiteX85" fmla="*/ 1643588 w 1881199"/>
                <a:gd name="connsiteY85" fmla="*/ 944173 h 1694229"/>
                <a:gd name="connsiteX86" fmla="*/ 1605488 w 1881199"/>
                <a:gd name="connsiteY86" fmla="*/ 887023 h 1694229"/>
                <a:gd name="connsiteX87" fmla="*/ 1557863 w 1881199"/>
                <a:gd name="connsiteY87" fmla="*/ 839398 h 1694229"/>
                <a:gd name="connsiteX88" fmla="*/ 1505476 w 1881199"/>
                <a:gd name="connsiteY88" fmla="*/ 820348 h 1694229"/>
                <a:gd name="connsiteX89" fmla="*/ 1453088 w 1881199"/>
                <a:gd name="connsiteY89" fmla="*/ 815585 h 1694229"/>
                <a:gd name="connsiteX90" fmla="*/ 1510238 w 1881199"/>
                <a:gd name="connsiteY90" fmla="*/ 782248 h 1694229"/>
                <a:gd name="connsiteX91" fmla="*/ 1476901 w 1881199"/>
                <a:gd name="connsiteY91" fmla="*/ 748910 h 1694229"/>
                <a:gd name="connsiteX92" fmla="*/ 1481663 w 1881199"/>
                <a:gd name="connsiteY92" fmla="*/ 725098 h 1694229"/>
                <a:gd name="connsiteX93" fmla="*/ 1572151 w 1881199"/>
                <a:gd name="connsiteY93" fmla="*/ 763198 h 1694229"/>
                <a:gd name="connsiteX94" fmla="*/ 1624538 w 1881199"/>
                <a:gd name="connsiteY94" fmla="*/ 696523 h 1694229"/>
                <a:gd name="connsiteX95" fmla="*/ 1622335 w 1881199"/>
                <a:gd name="connsiteY95" fmla="*/ 553648 h 1694229"/>
                <a:gd name="connsiteX96" fmla="*/ 1639538 w 1881199"/>
                <a:gd name="connsiteY96" fmla="*/ 405322 h 1694229"/>
                <a:gd name="connsiteX0" fmla="*/ 1620540 w 1862201"/>
                <a:gd name="connsiteY0" fmla="*/ 405322 h 1694229"/>
                <a:gd name="connsiteX1" fmla="*/ 1548390 w 1862201"/>
                <a:gd name="connsiteY1" fmla="*/ 372673 h 1694229"/>
                <a:gd name="connsiteX2" fmla="*/ 1458141 w 1862201"/>
                <a:gd name="connsiteY2" fmla="*/ 348860 h 1694229"/>
                <a:gd name="connsiteX3" fmla="*/ 1404821 w 1862201"/>
                <a:gd name="connsiteY3" fmla="*/ 271776 h 1694229"/>
                <a:gd name="connsiteX4" fmla="*/ 1381720 w 1862201"/>
                <a:gd name="connsiteY4" fmla="*/ 169931 h 1694229"/>
                <a:gd name="connsiteX5" fmla="*/ 1345823 w 1862201"/>
                <a:gd name="connsiteY5" fmla="*/ 1869 h 1694229"/>
                <a:gd name="connsiteX6" fmla="*/ 1278454 w 1862201"/>
                <a:gd name="connsiteY6" fmla="*/ 43567 h 1694229"/>
                <a:gd name="connsiteX7" fmla="*/ 1272886 w 1862201"/>
                <a:gd name="connsiteY7" fmla="*/ 101090 h 1694229"/>
                <a:gd name="connsiteX8" fmla="*/ 1256981 w 1862201"/>
                <a:gd name="connsiteY8" fmla="*/ 152303 h 1694229"/>
                <a:gd name="connsiteX9" fmla="*/ 1237456 w 1862201"/>
                <a:gd name="connsiteY9" fmla="*/ 204316 h 1694229"/>
                <a:gd name="connsiteX10" fmla="*/ 1235727 w 1862201"/>
                <a:gd name="connsiteY10" fmla="*/ 273739 h 1694229"/>
                <a:gd name="connsiteX11" fmla="*/ 1162746 w 1862201"/>
                <a:gd name="connsiteY11" fmla="*/ 283903 h 1694229"/>
                <a:gd name="connsiteX12" fmla="*/ 1098393 w 1862201"/>
                <a:gd name="connsiteY12" fmla="*/ 285917 h 1694229"/>
                <a:gd name="connsiteX13" fmla="*/ 1050792 w 1862201"/>
                <a:gd name="connsiteY13" fmla="*/ 346183 h 1694229"/>
                <a:gd name="connsiteX14" fmla="*/ 996177 w 1862201"/>
                <a:gd name="connsiteY14" fmla="*/ 371690 h 1694229"/>
                <a:gd name="connsiteX15" fmla="*/ 943553 w 1862201"/>
                <a:gd name="connsiteY15" fmla="*/ 358385 h 1694229"/>
                <a:gd name="connsiteX16" fmla="*/ 836813 w 1862201"/>
                <a:gd name="connsiteY16" fmla="*/ 376257 h 1694229"/>
                <a:gd name="connsiteX17" fmla="*/ 813830 w 1862201"/>
                <a:gd name="connsiteY17" fmla="*/ 440035 h 1694229"/>
                <a:gd name="connsiteX18" fmla="*/ 796747 w 1862201"/>
                <a:gd name="connsiteY18" fmla="*/ 475926 h 1694229"/>
                <a:gd name="connsiteX19" fmla="*/ 714716 w 1862201"/>
                <a:gd name="connsiteY19" fmla="*/ 494632 h 1694229"/>
                <a:gd name="connsiteX20" fmla="*/ 696904 w 1862201"/>
                <a:gd name="connsiteY20" fmla="*/ 440647 h 1694229"/>
                <a:gd name="connsiteX21" fmla="*/ 653040 w 1862201"/>
                <a:gd name="connsiteY21" fmla="*/ 420298 h 1694229"/>
                <a:gd name="connsiteX22" fmla="*/ 517724 w 1862201"/>
                <a:gd name="connsiteY22" fmla="*/ 420641 h 1694229"/>
                <a:gd name="connsiteX23" fmla="*/ 433847 w 1862201"/>
                <a:gd name="connsiteY23" fmla="*/ 447350 h 1694229"/>
                <a:gd name="connsiteX24" fmla="*/ 400628 w 1862201"/>
                <a:gd name="connsiteY24" fmla="*/ 420298 h 1694229"/>
                <a:gd name="connsiteX25" fmla="*/ 381578 w 1862201"/>
                <a:gd name="connsiteY25" fmla="*/ 358385 h 1694229"/>
                <a:gd name="connsiteX26" fmla="*/ 314903 w 1862201"/>
                <a:gd name="connsiteY26" fmla="*/ 305998 h 1694229"/>
                <a:gd name="connsiteX27" fmla="*/ 269718 w 1862201"/>
                <a:gd name="connsiteY27" fmla="*/ 229110 h 1694229"/>
                <a:gd name="connsiteX28" fmla="*/ 146368 w 1862201"/>
                <a:gd name="connsiteY28" fmla="*/ 258373 h 1694229"/>
                <a:gd name="connsiteX29" fmla="*/ 127318 w 1862201"/>
                <a:gd name="connsiteY29" fmla="*/ 344785 h 1694229"/>
                <a:gd name="connsiteX30" fmla="*/ 144758 w 1862201"/>
                <a:gd name="connsiteY30" fmla="*/ 411312 h 1694229"/>
                <a:gd name="connsiteX31" fmla="*/ 117319 w 1862201"/>
                <a:gd name="connsiteY31" fmla="*/ 446172 h 1694229"/>
                <a:gd name="connsiteX32" fmla="*/ 64931 w 1862201"/>
                <a:gd name="connsiteY32" fmla="*/ 474059 h 1694229"/>
                <a:gd name="connsiteX33" fmla="*/ 36830 w 1862201"/>
                <a:gd name="connsiteY33" fmla="*/ 482063 h 1694229"/>
                <a:gd name="connsiteX34" fmla="*/ 14865 w 1862201"/>
                <a:gd name="connsiteY34" fmla="*/ 520310 h 1694229"/>
                <a:gd name="connsiteX35" fmla="*/ 1053 w 1862201"/>
                <a:gd name="connsiteY35" fmla="*/ 632745 h 1694229"/>
                <a:gd name="connsiteX36" fmla="*/ 43440 w 1862201"/>
                <a:gd name="connsiteY36" fmla="*/ 701285 h 1694229"/>
                <a:gd name="connsiteX37" fmla="*/ 93031 w 1862201"/>
                <a:gd name="connsiteY37" fmla="*/ 681547 h 1694229"/>
                <a:gd name="connsiteX38" fmla="*/ 93388 w 1862201"/>
                <a:gd name="connsiteY38" fmla="*/ 751806 h 1694229"/>
                <a:gd name="connsiteX39" fmla="*/ 148215 w 1862201"/>
                <a:gd name="connsiteY39" fmla="*/ 782248 h 1694229"/>
                <a:gd name="connsiteX40" fmla="*/ 217213 w 1862201"/>
                <a:gd name="connsiteY40" fmla="*/ 792460 h 1694229"/>
                <a:gd name="connsiteX41" fmla="*/ 252516 w 1862201"/>
                <a:gd name="connsiteY41" fmla="*/ 848431 h 1694229"/>
                <a:gd name="connsiteX42" fmla="*/ 251923 w 1862201"/>
                <a:gd name="connsiteY42" fmla="*/ 893503 h 1694229"/>
                <a:gd name="connsiteX43" fmla="*/ 276447 w 1862201"/>
                <a:gd name="connsiteY43" fmla="*/ 932978 h 1694229"/>
                <a:gd name="connsiteX44" fmla="*/ 322105 w 1862201"/>
                <a:gd name="connsiteY44" fmla="*/ 971570 h 1694229"/>
                <a:gd name="connsiteX45" fmla="*/ 407238 w 1862201"/>
                <a:gd name="connsiteY45" fmla="*/ 1025822 h 1694229"/>
                <a:gd name="connsiteX46" fmla="*/ 443015 w 1862201"/>
                <a:gd name="connsiteY46" fmla="*/ 1096915 h 1694229"/>
                <a:gd name="connsiteX47" fmla="*/ 422118 w 1862201"/>
                <a:gd name="connsiteY47" fmla="*/ 1166488 h 1694229"/>
                <a:gd name="connsiteX48" fmla="*/ 500165 w 1862201"/>
                <a:gd name="connsiteY48" fmla="*/ 1222951 h 1694229"/>
                <a:gd name="connsiteX49" fmla="*/ 572197 w 1862201"/>
                <a:gd name="connsiteY49" fmla="*/ 1255945 h 1694229"/>
                <a:gd name="connsiteX50" fmla="*/ 553028 w 1862201"/>
                <a:gd name="connsiteY50" fmla="*/ 1315648 h 1694229"/>
                <a:gd name="connsiteX51" fmla="*/ 643515 w 1862201"/>
                <a:gd name="connsiteY51" fmla="*/ 1468048 h 1694229"/>
                <a:gd name="connsiteX52" fmla="*/ 736325 w 1862201"/>
                <a:gd name="connsiteY52" fmla="*/ 1541202 h 1694229"/>
                <a:gd name="connsiteX53" fmla="*/ 786390 w 1862201"/>
                <a:gd name="connsiteY53" fmla="*/ 1491860 h 1694229"/>
                <a:gd name="connsiteX54" fmla="*/ 850980 w 1862201"/>
                <a:gd name="connsiteY54" fmla="*/ 1519257 h 1694229"/>
                <a:gd name="connsiteX55" fmla="*/ 905453 w 1862201"/>
                <a:gd name="connsiteY55" fmla="*/ 1487098 h 1694229"/>
                <a:gd name="connsiteX56" fmla="*/ 922300 w 1862201"/>
                <a:gd name="connsiteY56" fmla="*/ 1444922 h 1694229"/>
                <a:gd name="connsiteX57" fmla="*/ 986177 w 1862201"/>
                <a:gd name="connsiteY57" fmla="*/ 1531334 h 1694229"/>
                <a:gd name="connsiteX58" fmla="*/ 1031244 w 1862201"/>
                <a:gd name="connsiteY58" fmla="*/ 1602428 h 1694229"/>
                <a:gd name="connsiteX59" fmla="*/ 1101190 w 1862201"/>
                <a:gd name="connsiteY59" fmla="*/ 1693947 h 1694229"/>
                <a:gd name="connsiteX60" fmla="*/ 1132088 w 1862201"/>
                <a:gd name="connsiteY60" fmla="*/ 1630856 h 1694229"/>
                <a:gd name="connsiteX61" fmla="*/ 1162747 w 1862201"/>
                <a:gd name="connsiteY61" fmla="*/ 1624376 h 1694229"/>
                <a:gd name="connsiteX62" fmla="*/ 1205846 w 1862201"/>
                <a:gd name="connsiteY62" fmla="*/ 1653639 h 1694229"/>
                <a:gd name="connsiteX63" fmla="*/ 1239421 w 1862201"/>
                <a:gd name="connsiteY63" fmla="*/ 1612985 h 1694229"/>
                <a:gd name="connsiteX64" fmla="*/ 1258242 w 1862201"/>
                <a:gd name="connsiteY64" fmla="*/ 1617602 h 1694229"/>
                <a:gd name="connsiteX65" fmla="*/ 1292284 w 1862201"/>
                <a:gd name="connsiteY65" fmla="*/ 1684079 h 1694229"/>
                <a:gd name="connsiteX66" fmla="*/ 1348840 w 1862201"/>
                <a:gd name="connsiteY66" fmla="*/ 1660610 h 1694229"/>
                <a:gd name="connsiteX67" fmla="*/ 1400872 w 1862201"/>
                <a:gd name="connsiteY67" fmla="*/ 1604489 h 1694229"/>
                <a:gd name="connsiteX68" fmla="*/ 1451649 w 1862201"/>
                <a:gd name="connsiteY68" fmla="*/ 1587946 h 1694229"/>
                <a:gd name="connsiteX69" fmla="*/ 1469328 w 1862201"/>
                <a:gd name="connsiteY69" fmla="*/ 1643768 h 1694229"/>
                <a:gd name="connsiteX70" fmla="*/ 1539223 w 1862201"/>
                <a:gd name="connsiteY70" fmla="*/ 1618090 h 1694229"/>
                <a:gd name="connsiteX71" fmla="*/ 1570001 w 1862201"/>
                <a:gd name="connsiteY71" fmla="*/ 1531334 h 1694229"/>
                <a:gd name="connsiteX72" fmla="*/ 1651437 w 1862201"/>
                <a:gd name="connsiteY72" fmla="*/ 1441192 h 1694229"/>
                <a:gd name="connsiteX73" fmla="*/ 1696028 w 1862201"/>
                <a:gd name="connsiteY73" fmla="*/ 1410062 h 1694229"/>
                <a:gd name="connsiteX74" fmla="*/ 1724397 w 1862201"/>
                <a:gd name="connsiteY74" fmla="*/ 1413357 h 1694229"/>
                <a:gd name="connsiteX75" fmla="*/ 1801989 w 1862201"/>
                <a:gd name="connsiteY75" fmla="*/ 1402749 h 1694229"/>
                <a:gd name="connsiteX76" fmla="*/ 1797108 w 1862201"/>
                <a:gd name="connsiteY76" fmla="*/ 1456313 h 1694229"/>
                <a:gd name="connsiteX77" fmla="*/ 1855275 w 1862201"/>
                <a:gd name="connsiteY77" fmla="*/ 1479634 h 1694229"/>
                <a:gd name="connsiteX78" fmla="*/ 1856883 w 1862201"/>
                <a:gd name="connsiteY78" fmla="*/ 1457000 h 1694229"/>
                <a:gd name="connsiteX79" fmla="*/ 1856105 w 1862201"/>
                <a:gd name="connsiteY79" fmla="*/ 1396266 h 1694229"/>
                <a:gd name="connsiteX80" fmla="*/ 1834140 w 1862201"/>
                <a:gd name="connsiteY80" fmla="*/ 1306123 h 1694229"/>
                <a:gd name="connsiteX81" fmla="*/ 1834140 w 1862201"/>
                <a:gd name="connsiteY81" fmla="*/ 1248973 h 1694229"/>
                <a:gd name="connsiteX82" fmla="*/ 1791278 w 1862201"/>
                <a:gd name="connsiteY82" fmla="*/ 1239448 h 1694229"/>
                <a:gd name="connsiteX83" fmla="*/ 1715078 w 1862201"/>
                <a:gd name="connsiteY83" fmla="*/ 1158485 h 1694229"/>
                <a:gd name="connsiteX84" fmla="*/ 1676978 w 1862201"/>
                <a:gd name="connsiteY84" fmla="*/ 977510 h 1694229"/>
                <a:gd name="connsiteX85" fmla="*/ 1624590 w 1862201"/>
                <a:gd name="connsiteY85" fmla="*/ 944173 h 1694229"/>
                <a:gd name="connsiteX86" fmla="*/ 1586490 w 1862201"/>
                <a:gd name="connsiteY86" fmla="*/ 887023 h 1694229"/>
                <a:gd name="connsiteX87" fmla="*/ 1538865 w 1862201"/>
                <a:gd name="connsiteY87" fmla="*/ 839398 h 1694229"/>
                <a:gd name="connsiteX88" fmla="*/ 1486478 w 1862201"/>
                <a:gd name="connsiteY88" fmla="*/ 820348 h 1694229"/>
                <a:gd name="connsiteX89" fmla="*/ 1434090 w 1862201"/>
                <a:gd name="connsiteY89" fmla="*/ 815585 h 1694229"/>
                <a:gd name="connsiteX90" fmla="*/ 1491240 w 1862201"/>
                <a:gd name="connsiteY90" fmla="*/ 782248 h 1694229"/>
                <a:gd name="connsiteX91" fmla="*/ 1457903 w 1862201"/>
                <a:gd name="connsiteY91" fmla="*/ 748910 h 1694229"/>
                <a:gd name="connsiteX92" fmla="*/ 1462665 w 1862201"/>
                <a:gd name="connsiteY92" fmla="*/ 725098 h 1694229"/>
                <a:gd name="connsiteX93" fmla="*/ 1553153 w 1862201"/>
                <a:gd name="connsiteY93" fmla="*/ 763198 h 1694229"/>
                <a:gd name="connsiteX94" fmla="*/ 1605540 w 1862201"/>
                <a:gd name="connsiteY94" fmla="*/ 696523 h 1694229"/>
                <a:gd name="connsiteX95" fmla="*/ 1603337 w 1862201"/>
                <a:gd name="connsiteY95" fmla="*/ 553648 h 1694229"/>
                <a:gd name="connsiteX96" fmla="*/ 1620540 w 1862201"/>
                <a:gd name="connsiteY96"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93447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86894 w 1862617"/>
                <a:gd name="connsiteY88" fmla="*/ 82034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553569 w 1862617"/>
                <a:gd name="connsiteY93" fmla="*/ 763198 h 1694229"/>
                <a:gd name="connsiteX94" fmla="*/ 1605956 w 1862617"/>
                <a:gd name="connsiteY94" fmla="*/ 696523 h 1694229"/>
                <a:gd name="connsiteX95" fmla="*/ 1603753 w 1862617"/>
                <a:gd name="connsiteY95" fmla="*/ 553648 h 1694229"/>
                <a:gd name="connsiteX96" fmla="*/ 1620956 w 1862617"/>
                <a:gd name="connsiteY96"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86894 w 1862617"/>
                <a:gd name="connsiteY88" fmla="*/ 82034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553569 w 1862617"/>
                <a:gd name="connsiteY93" fmla="*/ 763198 h 1694229"/>
                <a:gd name="connsiteX94" fmla="*/ 1605956 w 1862617"/>
                <a:gd name="connsiteY94" fmla="*/ 696523 h 1694229"/>
                <a:gd name="connsiteX95" fmla="*/ 1603753 w 1862617"/>
                <a:gd name="connsiteY95" fmla="*/ 553648 h 1694229"/>
                <a:gd name="connsiteX96" fmla="*/ 1620956 w 1862617"/>
                <a:gd name="connsiteY96"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553569 w 1862617"/>
                <a:gd name="connsiteY93" fmla="*/ 763198 h 1694229"/>
                <a:gd name="connsiteX94" fmla="*/ 1605956 w 1862617"/>
                <a:gd name="connsiteY94" fmla="*/ 696523 h 1694229"/>
                <a:gd name="connsiteX95" fmla="*/ 1603753 w 1862617"/>
                <a:gd name="connsiteY95" fmla="*/ 553648 h 1694229"/>
                <a:gd name="connsiteX96" fmla="*/ 1620956 w 1862617"/>
                <a:gd name="connsiteY96"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53569 w 1862617"/>
                <a:gd name="connsiteY94" fmla="*/ 763198 h 1694229"/>
                <a:gd name="connsiteX95" fmla="*/ 1605956 w 1862617"/>
                <a:gd name="connsiteY95" fmla="*/ 696523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05956 w 1862617"/>
                <a:gd name="connsiteY95" fmla="*/ 696523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34506 w 1862617"/>
                <a:gd name="connsiteY89" fmla="*/ 81558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94228 w 1862617"/>
                <a:gd name="connsiteY86" fmla="*/ 917660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7446 w 1862617"/>
                <a:gd name="connsiteY85" fmla="*/ 972257 h 1694229"/>
                <a:gd name="connsiteX86" fmla="*/ 1594228 w 1862617"/>
                <a:gd name="connsiteY86" fmla="*/ 917660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704241 w 1862617"/>
                <a:gd name="connsiteY84" fmla="*/ 1038783 h 1694229"/>
                <a:gd name="connsiteX85" fmla="*/ 1627446 w 1862617"/>
                <a:gd name="connsiteY85" fmla="*/ 972257 h 1694229"/>
                <a:gd name="connsiteX86" fmla="*/ 1594228 w 1862617"/>
                <a:gd name="connsiteY86" fmla="*/ 917660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37459 w 1862617"/>
                <a:gd name="connsiteY83" fmla="*/ 1176356 h 1694229"/>
                <a:gd name="connsiteX84" fmla="*/ 1704241 w 1862617"/>
                <a:gd name="connsiteY84" fmla="*/ 1038783 h 1694229"/>
                <a:gd name="connsiteX85" fmla="*/ 1627446 w 1862617"/>
                <a:gd name="connsiteY85" fmla="*/ 972257 h 1694229"/>
                <a:gd name="connsiteX86" fmla="*/ 1594228 w 1862617"/>
                <a:gd name="connsiteY86" fmla="*/ 917660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47763 w 1862617"/>
                <a:gd name="connsiteY82" fmla="*/ 1264979 h 1694229"/>
                <a:gd name="connsiteX83" fmla="*/ 1737459 w 1862617"/>
                <a:gd name="connsiteY83" fmla="*/ 1176356 h 1694229"/>
                <a:gd name="connsiteX84" fmla="*/ 1704241 w 1862617"/>
                <a:gd name="connsiteY84" fmla="*/ 1038783 h 1694229"/>
                <a:gd name="connsiteX85" fmla="*/ 1627446 w 1862617"/>
                <a:gd name="connsiteY85" fmla="*/ 972257 h 1694229"/>
                <a:gd name="connsiteX86" fmla="*/ 1594228 w 1862617"/>
                <a:gd name="connsiteY86" fmla="*/ 917660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78075"/>
                <a:gd name="connsiteY0" fmla="*/ 405322 h 1694229"/>
                <a:gd name="connsiteX1" fmla="*/ 1548806 w 1878075"/>
                <a:gd name="connsiteY1" fmla="*/ 372673 h 1694229"/>
                <a:gd name="connsiteX2" fmla="*/ 1458557 w 1878075"/>
                <a:gd name="connsiteY2" fmla="*/ 348860 h 1694229"/>
                <a:gd name="connsiteX3" fmla="*/ 1405237 w 1878075"/>
                <a:gd name="connsiteY3" fmla="*/ 271776 h 1694229"/>
                <a:gd name="connsiteX4" fmla="*/ 1382136 w 1878075"/>
                <a:gd name="connsiteY4" fmla="*/ 169931 h 1694229"/>
                <a:gd name="connsiteX5" fmla="*/ 1346239 w 1878075"/>
                <a:gd name="connsiteY5" fmla="*/ 1869 h 1694229"/>
                <a:gd name="connsiteX6" fmla="*/ 1278870 w 1878075"/>
                <a:gd name="connsiteY6" fmla="*/ 43567 h 1694229"/>
                <a:gd name="connsiteX7" fmla="*/ 1273302 w 1878075"/>
                <a:gd name="connsiteY7" fmla="*/ 101090 h 1694229"/>
                <a:gd name="connsiteX8" fmla="*/ 1257397 w 1878075"/>
                <a:gd name="connsiteY8" fmla="*/ 152303 h 1694229"/>
                <a:gd name="connsiteX9" fmla="*/ 1237872 w 1878075"/>
                <a:gd name="connsiteY9" fmla="*/ 204316 h 1694229"/>
                <a:gd name="connsiteX10" fmla="*/ 1236143 w 1878075"/>
                <a:gd name="connsiteY10" fmla="*/ 273739 h 1694229"/>
                <a:gd name="connsiteX11" fmla="*/ 1163162 w 1878075"/>
                <a:gd name="connsiteY11" fmla="*/ 283903 h 1694229"/>
                <a:gd name="connsiteX12" fmla="*/ 1098809 w 1878075"/>
                <a:gd name="connsiteY12" fmla="*/ 285917 h 1694229"/>
                <a:gd name="connsiteX13" fmla="*/ 1051208 w 1878075"/>
                <a:gd name="connsiteY13" fmla="*/ 346183 h 1694229"/>
                <a:gd name="connsiteX14" fmla="*/ 996593 w 1878075"/>
                <a:gd name="connsiteY14" fmla="*/ 371690 h 1694229"/>
                <a:gd name="connsiteX15" fmla="*/ 943969 w 1878075"/>
                <a:gd name="connsiteY15" fmla="*/ 358385 h 1694229"/>
                <a:gd name="connsiteX16" fmla="*/ 837229 w 1878075"/>
                <a:gd name="connsiteY16" fmla="*/ 376257 h 1694229"/>
                <a:gd name="connsiteX17" fmla="*/ 814246 w 1878075"/>
                <a:gd name="connsiteY17" fmla="*/ 440035 h 1694229"/>
                <a:gd name="connsiteX18" fmla="*/ 797163 w 1878075"/>
                <a:gd name="connsiteY18" fmla="*/ 475926 h 1694229"/>
                <a:gd name="connsiteX19" fmla="*/ 715132 w 1878075"/>
                <a:gd name="connsiteY19" fmla="*/ 494632 h 1694229"/>
                <a:gd name="connsiteX20" fmla="*/ 697320 w 1878075"/>
                <a:gd name="connsiteY20" fmla="*/ 440647 h 1694229"/>
                <a:gd name="connsiteX21" fmla="*/ 653456 w 1878075"/>
                <a:gd name="connsiteY21" fmla="*/ 420298 h 1694229"/>
                <a:gd name="connsiteX22" fmla="*/ 518140 w 1878075"/>
                <a:gd name="connsiteY22" fmla="*/ 420641 h 1694229"/>
                <a:gd name="connsiteX23" fmla="*/ 434263 w 1878075"/>
                <a:gd name="connsiteY23" fmla="*/ 447350 h 1694229"/>
                <a:gd name="connsiteX24" fmla="*/ 401044 w 1878075"/>
                <a:gd name="connsiteY24" fmla="*/ 420298 h 1694229"/>
                <a:gd name="connsiteX25" fmla="*/ 381994 w 1878075"/>
                <a:gd name="connsiteY25" fmla="*/ 358385 h 1694229"/>
                <a:gd name="connsiteX26" fmla="*/ 315319 w 1878075"/>
                <a:gd name="connsiteY26" fmla="*/ 305998 h 1694229"/>
                <a:gd name="connsiteX27" fmla="*/ 270134 w 1878075"/>
                <a:gd name="connsiteY27" fmla="*/ 229110 h 1694229"/>
                <a:gd name="connsiteX28" fmla="*/ 146784 w 1878075"/>
                <a:gd name="connsiteY28" fmla="*/ 258373 h 1694229"/>
                <a:gd name="connsiteX29" fmla="*/ 127734 w 1878075"/>
                <a:gd name="connsiteY29" fmla="*/ 344785 h 1694229"/>
                <a:gd name="connsiteX30" fmla="*/ 145174 w 1878075"/>
                <a:gd name="connsiteY30" fmla="*/ 411312 h 1694229"/>
                <a:gd name="connsiteX31" fmla="*/ 117735 w 1878075"/>
                <a:gd name="connsiteY31" fmla="*/ 446172 h 1694229"/>
                <a:gd name="connsiteX32" fmla="*/ 65347 w 1878075"/>
                <a:gd name="connsiteY32" fmla="*/ 474059 h 1694229"/>
                <a:gd name="connsiteX33" fmla="*/ 37246 w 1878075"/>
                <a:gd name="connsiteY33" fmla="*/ 482063 h 1694229"/>
                <a:gd name="connsiteX34" fmla="*/ 15281 w 1878075"/>
                <a:gd name="connsiteY34" fmla="*/ 520310 h 1694229"/>
                <a:gd name="connsiteX35" fmla="*/ 1469 w 1878075"/>
                <a:gd name="connsiteY35" fmla="*/ 632745 h 1694229"/>
                <a:gd name="connsiteX36" fmla="*/ 51178 w 1878075"/>
                <a:gd name="connsiteY36" fmla="*/ 685967 h 1694229"/>
                <a:gd name="connsiteX37" fmla="*/ 108092 w 1878075"/>
                <a:gd name="connsiteY37" fmla="*/ 681547 h 1694229"/>
                <a:gd name="connsiteX38" fmla="*/ 93804 w 1878075"/>
                <a:gd name="connsiteY38" fmla="*/ 751806 h 1694229"/>
                <a:gd name="connsiteX39" fmla="*/ 148631 w 1878075"/>
                <a:gd name="connsiteY39" fmla="*/ 782248 h 1694229"/>
                <a:gd name="connsiteX40" fmla="*/ 217629 w 1878075"/>
                <a:gd name="connsiteY40" fmla="*/ 792460 h 1694229"/>
                <a:gd name="connsiteX41" fmla="*/ 252932 w 1878075"/>
                <a:gd name="connsiteY41" fmla="*/ 848431 h 1694229"/>
                <a:gd name="connsiteX42" fmla="*/ 252339 w 1878075"/>
                <a:gd name="connsiteY42" fmla="*/ 893503 h 1694229"/>
                <a:gd name="connsiteX43" fmla="*/ 276863 w 1878075"/>
                <a:gd name="connsiteY43" fmla="*/ 932978 h 1694229"/>
                <a:gd name="connsiteX44" fmla="*/ 322521 w 1878075"/>
                <a:gd name="connsiteY44" fmla="*/ 971570 h 1694229"/>
                <a:gd name="connsiteX45" fmla="*/ 407654 w 1878075"/>
                <a:gd name="connsiteY45" fmla="*/ 1025822 h 1694229"/>
                <a:gd name="connsiteX46" fmla="*/ 443431 w 1878075"/>
                <a:gd name="connsiteY46" fmla="*/ 1096915 h 1694229"/>
                <a:gd name="connsiteX47" fmla="*/ 422534 w 1878075"/>
                <a:gd name="connsiteY47" fmla="*/ 1166488 h 1694229"/>
                <a:gd name="connsiteX48" fmla="*/ 500581 w 1878075"/>
                <a:gd name="connsiteY48" fmla="*/ 1222951 h 1694229"/>
                <a:gd name="connsiteX49" fmla="*/ 572613 w 1878075"/>
                <a:gd name="connsiteY49" fmla="*/ 1255945 h 1694229"/>
                <a:gd name="connsiteX50" fmla="*/ 553444 w 1878075"/>
                <a:gd name="connsiteY50" fmla="*/ 1315648 h 1694229"/>
                <a:gd name="connsiteX51" fmla="*/ 643931 w 1878075"/>
                <a:gd name="connsiteY51" fmla="*/ 1468048 h 1694229"/>
                <a:gd name="connsiteX52" fmla="*/ 736741 w 1878075"/>
                <a:gd name="connsiteY52" fmla="*/ 1541202 h 1694229"/>
                <a:gd name="connsiteX53" fmla="*/ 786806 w 1878075"/>
                <a:gd name="connsiteY53" fmla="*/ 1491860 h 1694229"/>
                <a:gd name="connsiteX54" fmla="*/ 851396 w 1878075"/>
                <a:gd name="connsiteY54" fmla="*/ 1519257 h 1694229"/>
                <a:gd name="connsiteX55" fmla="*/ 905869 w 1878075"/>
                <a:gd name="connsiteY55" fmla="*/ 1487098 h 1694229"/>
                <a:gd name="connsiteX56" fmla="*/ 922716 w 1878075"/>
                <a:gd name="connsiteY56" fmla="*/ 1444922 h 1694229"/>
                <a:gd name="connsiteX57" fmla="*/ 986593 w 1878075"/>
                <a:gd name="connsiteY57" fmla="*/ 1531334 h 1694229"/>
                <a:gd name="connsiteX58" fmla="*/ 1031660 w 1878075"/>
                <a:gd name="connsiteY58" fmla="*/ 1602428 h 1694229"/>
                <a:gd name="connsiteX59" fmla="*/ 1101606 w 1878075"/>
                <a:gd name="connsiteY59" fmla="*/ 1693947 h 1694229"/>
                <a:gd name="connsiteX60" fmla="*/ 1132504 w 1878075"/>
                <a:gd name="connsiteY60" fmla="*/ 1630856 h 1694229"/>
                <a:gd name="connsiteX61" fmla="*/ 1163163 w 1878075"/>
                <a:gd name="connsiteY61" fmla="*/ 1624376 h 1694229"/>
                <a:gd name="connsiteX62" fmla="*/ 1206262 w 1878075"/>
                <a:gd name="connsiteY62" fmla="*/ 1653639 h 1694229"/>
                <a:gd name="connsiteX63" fmla="*/ 1239837 w 1878075"/>
                <a:gd name="connsiteY63" fmla="*/ 1612985 h 1694229"/>
                <a:gd name="connsiteX64" fmla="*/ 1258658 w 1878075"/>
                <a:gd name="connsiteY64" fmla="*/ 1617602 h 1694229"/>
                <a:gd name="connsiteX65" fmla="*/ 1292700 w 1878075"/>
                <a:gd name="connsiteY65" fmla="*/ 1684079 h 1694229"/>
                <a:gd name="connsiteX66" fmla="*/ 1349256 w 1878075"/>
                <a:gd name="connsiteY66" fmla="*/ 1660610 h 1694229"/>
                <a:gd name="connsiteX67" fmla="*/ 1401288 w 1878075"/>
                <a:gd name="connsiteY67" fmla="*/ 1604489 h 1694229"/>
                <a:gd name="connsiteX68" fmla="*/ 1452065 w 1878075"/>
                <a:gd name="connsiteY68" fmla="*/ 1587946 h 1694229"/>
                <a:gd name="connsiteX69" fmla="*/ 1469744 w 1878075"/>
                <a:gd name="connsiteY69" fmla="*/ 1643768 h 1694229"/>
                <a:gd name="connsiteX70" fmla="*/ 1539639 w 1878075"/>
                <a:gd name="connsiteY70" fmla="*/ 1618090 h 1694229"/>
                <a:gd name="connsiteX71" fmla="*/ 1570417 w 1878075"/>
                <a:gd name="connsiteY71" fmla="*/ 1531334 h 1694229"/>
                <a:gd name="connsiteX72" fmla="*/ 1651853 w 1878075"/>
                <a:gd name="connsiteY72" fmla="*/ 1441192 h 1694229"/>
                <a:gd name="connsiteX73" fmla="*/ 1696444 w 1878075"/>
                <a:gd name="connsiteY73" fmla="*/ 1410062 h 1694229"/>
                <a:gd name="connsiteX74" fmla="*/ 1724813 w 1878075"/>
                <a:gd name="connsiteY74" fmla="*/ 1413357 h 1694229"/>
                <a:gd name="connsiteX75" fmla="*/ 1802405 w 1878075"/>
                <a:gd name="connsiteY75" fmla="*/ 1402749 h 1694229"/>
                <a:gd name="connsiteX76" fmla="*/ 1797524 w 1878075"/>
                <a:gd name="connsiteY76" fmla="*/ 1456313 h 1694229"/>
                <a:gd name="connsiteX77" fmla="*/ 1855691 w 1878075"/>
                <a:gd name="connsiteY77" fmla="*/ 1479634 h 1694229"/>
                <a:gd name="connsiteX78" fmla="*/ 1857299 w 1878075"/>
                <a:gd name="connsiteY78" fmla="*/ 1457000 h 1694229"/>
                <a:gd name="connsiteX79" fmla="*/ 1856521 w 1878075"/>
                <a:gd name="connsiteY79" fmla="*/ 1396266 h 1694229"/>
                <a:gd name="connsiteX80" fmla="*/ 1863843 w 1878075"/>
                <a:gd name="connsiteY80" fmla="*/ 1323993 h 1694229"/>
                <a:gd name="connsiteX81" fmla="*/ 1834556 w 1878075"/>
                <a:gd name="connsiteY81" fmla="*/ 1248973 h 1694229"/>
                <a:gd name="connsiteX82" fmla="*/ 1747763 w 1878075"/>
                <a:gd name="connsiteY82" fmla="*/ 1264979 h 1694229"/>
                <a:gd name="connsiteX83" fmla="*/ 1737459 w 1878075"/>
                <a:gd name="connsiteY83" fmla="*/ 1176356 h 1694229"/>
                <a:gd name="connsiteX84" fmla="*/ 1704241 w 1878075"/>
                <a:gd name="connsiteY84" fmla="*/ 1038783 h 1694229"/>
                <a:gd name="connsiteX85" fmla="*/ 1627446 w 1878075"/>
                <a:gd name="connsiteY85" fmla="*/ 972257 h 1694229"/>
                <a:gd name="connsiteX86" fmla="*/ 1594228 w 1878075"/>
                <a:gd name="connsiteY86" fmla="*/ 917660 h 1694229"/>
                <a:gd name="connsiteX87" fmla="*/ 1544162 w 1878075"/>
                <a:gd name="connsiteY87" fmla="*/ 872587 h 1694229"/>
                <a:gd name="connsiteX88" fmla="*/ 1472251 w 1878075"/>
                <a:gd name="connsiteY88" fmla="*/ 845878 h 1694229"/>
                <a:gd name="connsiteX89" fmla="*/ 1449150 w 1878075"/>
                <a:gd name="connsiteY89" fmla="*/ 823245 h 1694229"/>
                <a:gd name="connsiteX90" fmla="*/ 1477013 w 1878075"/>
                <a:gd name="connsiteY90" fmla="*/ 784801 h 1694229"/>
                <a:gd name="connsiteX91" fmla="*/ 1458319 w 1878075"/>
                <a:gd name="connsiteY91" fmla="*/ 748910 h 1694229"/>
                <a:gd name="connsiteX92" fmla="*/ 1463081 w 1878075"/>
                <a:gd name="connsiteY92" fmla="*/ 725098 h 1694229"/>
                <a:gd name="connsiteX93" fmla="*/ 1488076 w 1878075"/>
                <a:gd name="connsiteY93" fmla="*/ 724035 h 1694229"/>
                <a:gd name="connsiteX94" fmla="*/ 1580416 w 1878075"/>
                <a:gd name="connsiteY94" fmla="*/ 740220 h 1694229"/>
                <a:gd name="connsiteX95" fmla="*/ 1615719 w 1878075"/>
                <a:gd name="connsiteY95" fmla="*/ 683758 h 1694229"/>
                <a:gd name="connsiteX96" fmla="*/ 1603753 w 1878075"/>
                <a:gd name="connsiteY96" fmla="*/ 553648 h 1694229"/>
                <a:gd name="connsiteX97" fmla="*/ 1620956 w 1878075"/>
                <a:gd name="connsiteY97" fmla="*/ 405322 h 1694229"/>
                <a:gd name="connsiteX0" fmla="*/ 1620956 w 1866986"/>
                <a:gd name="connsiteY0" fmla="*/ 405322 h 1694229"/>
                <a:gd name="connsiteX1" fmla="*/ 1548806 w 1866986"/>
                <a:gd name="connsiteY1" fmla="*/ 372673 h 1694229"/>
                <a:gd name="connsiteX2" fmla="*/ 1458557 w 1866986"/>
                <a:gd name="connsiteY2" fmla="*/ 348860 h 1694229"/>
                <a:gd name="connsiteX3" fmla="*/ 1405237 w 1866986"/>
                <a:gd name="connsiteY3" fmla="*/ 271776 h 1694229"/>
                <a:gd name="connsiteX4" fmla="*/ 1382136 w 1866986"/>
                <a:gd name="connsiteY4" fmla="*/ 169931 h 1694229"/>
                <a:gd name="connsiteX5" fmla="*/ 1346239 w 1866986"/>
                <a:gd name="connsiteY5" fmla="*/ 1869 h 1694229"/>
                <a:gd name="connsiteX6" fmla="*/ 1278870 w 1866986"/>
                <a:gd name="connsiteY6" fmla="*/ 43567 h 1694229"/>
                <a:gd name="connsiteX7" fmla="*/ 1273302 w 1866986"/>
                <a:gd name="connsiteY7" fmla="*/ 101090 h 1694229"/>
                <a:gd name="connsiteX8" fmla="*/ 1257397 w 1866986"/>
                <a:gd name="connsiteY8" fmla="*/ 152303 h 1694229"/>
                <a:gd name="connsiteX9" fmla="*/ 1237872 w 1866986"/>
                <a:gd name="connsiteY9" fmla="*/ 204316 h 1694229"/>
                <a:gd name="connsiteX10" fmla="*/ 1236143 w 1866986"/>
                <a:gd name="connsiteY10" fmla="*/ 273739 h 1694229"/>
                <a:gd name="connsiteX11" fmla="*/ 1163162 w 1866986"/>
                <a:gd name="connsiteY11" fmla="*/ 283903 h 1694229"/>
                <a:gd name="connsiteX12" fmla="*/ 1098809 w 1866986"/>
                <a:gd name="connsiteY12" fmla="*/ 285917 h 1694229"/>
                <a:gd name="connsiteX13" fmla="*/ 1051208 w 1866986"/>
                <a:gd name="connsiteY13" fmla="*/ 346183 h 1694229"/>
                <a:gd name="connsiteX14" fmla="*/ 996593 w 1866986"/>
                <a:gd name="connsiteY14" fmla="*/ 371690 h 1694229"/>
                <a:gd name="connsiteX15" fmla="*/ 943969 w 1866986"/>
                <a:gd name="connsiteY15" fmla="*/ 358385 h 1694229"/>
                <a:gd name="connsiteX16" fmla="*/ 837229 w 1866986"/>
                <a:gd name="connsiteY16" fmla="*/ 376257 h 1694229"/>
                <a:gd name="connsiteX17" fmla="*/ 814246 w 1866986"/>
                <a:gd name="connsiteY17" fmla="*/ 440035 h 1694229"/>
                <a:gd name="connsiteX18" fmla="*/ 797163 w 1866986"/>
                <a:gd name="connsiteY18" fmla="*/ 475926 h 1694229"/>
                <a:gd name="connsiteX19" fmla="*/ 715132 w 1866986"/>
                <a:gd name="connsiteY19" fmla="*/ 494632 h 1694229"/>
                <a:gd name="connsiteX20" fmla="*/ 697320 w 1866986"/>
                <a:gd name="connsiteY20" fmla="*/ 440647 h 1694229"/>
                <a:gd name="connsiteX21" fmla="*/ 653456 w 1866986"/>
                <a:gd name="connsiteY21" fmla="*/ 420298 h 1694229"/>
                <a:gd name="connsiteX22" fmla="*/ 518140 w 1866986"/>
                <a:gd name="connsiteY22" fmla="*/ 420641 h 1694229"/>
                <a:gd name="connsiteX23" fmla="*/ 434263 w 1866986"/>
                <a:gd name="connsiteY23" fmla="*/ 447350 h 1694229"/>
                <a:gd name="connsiteX24" fmla="*/ 401044 w 1866986"/>
                <a:gd name="connsiteY24" fmla="*/ 420298 h 1694229"/>
                <a:gd name="connsiteX25" fmla="*/ 381994 w 1866986"/>
                <a:gd name="connsiteY25" fmla="*/ 358385 h 1694229"/>
                <a:gd name="connsiteX26" fmla="*/ 315319 w 1866986"/>
                <a:gd name="connsiteY26" fmla="*/ 305998 h 1694229"/>
                <a:gd name="connsiteX27" fmla="*/ 270134 w 1866986"/>
                <a:gd name="connsiteY27" fmla="*/ 229110 h 1694229"/>
                <a:gd name="connsiteX28" fmla="*/ 146784 w 1866986"/>
                <a:gd name="connsiteY28" fmla="*/ 258373 h 1694229"/>
                <a:gd name="connsiteX29" fmla="*/ 127734 w 1866986"/>
                <a:gd name="connsiteY29" fmla="*/ 344785 h 1694229"/>
                <a:gd name="connsiteX30" fmla="*/ 145174 w 1866986"/>
                <a:gd name="connsiteY30" fmla="*/ 411312 h 1694229"/>
                <a:gd name="connsiteX31" fmla="*/ 117735 w 1866986"/>
                <a:gd name="connsiteY31" fmla="*/ 446172 h 1694229"/>
                <a:gd name="connsiteX32" fmla="*/ 65347 w 1866986"/>
                <a:gd name="connsiteY32" fmla="*/ 474059 h 1694229"/>
                <a:gd name="connsiteX33" fmla="*/ 37246 w 1866986"/>
                <a:gd name="connsiteY33" fmla="*/ 482063 h 1694229"/>
                <a:gd name="connsiteX34" fmla="*/ 15281 w 1866986"/>
                <a:gd name="connsiteY34" fmla="*/ 520310 h 1694229"/>
                <a:gd name="connsiteX35" fmla="*/ 1469 w 1866986"/>
                <a:gd name="connsiteY35" fmla="*/ 632745 h 1694229"/>
                <a:gd name="connsiteX36" fmla="*/ 51178 w 1866986"/>
                <a:gd name="connsiteY36" fmla="*/ 685967 h 1694229"/>
                <a:gd name="connsiteX37" fmla="*/ 108092 w 1866986"/>
                <a:gd name="connsiteY37" fmla="*/ 681547 h 1694229"/>
                <a:gd name="connsiteX38" fmla="*/ 93804 w 1866986"/>
                <a:gd name="connsiteY38" fmla="*/ 751806 h 1694229"/>
                <a:gd name="connsiteX39" fmla="*/ 148631 w 1866986"/>
                <a:gd name="connsiteY39" fmla="*/ 782248 h 1694229"/>
                <a:gd name="connsiteX40" fmla="*/ 217629 w 1866986"/>
                <a:gd name="connsiteY40" fmla="*/ 792460 h 1694229"/>
                <a:gd name="connsiteX41" fmla="*/ 252932 w 1866986"/>
                <a:gd name="connsiteY41" fmla="*/ 848431 h 1694229"/>
                <a:gd name="connsiteX42" fmla="*/ 252339 w 1866986"/>
                <a:gd name="connsiteY42" fmla="*/ 893503 h 1694229"/>
                <a:gd name="connsiteX43" fmla="*/ 276863 w 1866986"/>
                <a:gd name="connsiteY43" fmla="*/ 932978 h 1694229"/>
                <a:gd name="connsiteX44" fmla="*/ 322521 w 1866986"/>
                <a:gd name="connsiteY44" fmla="*/ 971570 h 1694229"/>
                <a:gd name="connsiteX45" fmla="*/ 407654 w 1866986"/>
                <a:gd name="connsiteY45" fmla="*/ 1025822 h 1694229"/>
                <a:gd name="connsiteX46" fmla="*/ 443431 w 1866986"/>
                <a:gd name="connsiteY46" fmla="*/ 1096915 h 1694229"/>
                <a:gd name="connsiteX47" fmla="*/ 422534 w 1866986"/>
                <a:gd name="connsiteY47" fmla="*/ 1166488 h 1694229"/>
                <a:gd name="connsiteX48" fmla="*/ 500581 w 1866986"/>
                <a:gd name="connsiteY48" fmla="*/ 1222951 h 1694229"/>
                <a:gd name="connsiteX49" fmla="*/ 572613 w 1866986"/>
                <a:gd name="connsiteY49" fmla="*/ 1255945 h 1694229"/>
                <a:gd name="connsiteX50" fmla="*/ 553444 w 1866986"/>
                <a:gd name="connsiteY50" fmla="*/ 1315648 h 1694229"/>
                <a:gd name="connsiteX51" fmla="*/ 643931 w 1866986"/>
                <a:gd name="connsiteY51" fmla="*/ 1468048 h 1694229"/>
                <a:gd name="connsiteX52" fmla="*/ 736741 w 1866986"/>
                <a:gd name="connsiteY52" fmla="*/ 1541202 h 1694229"/>
                <a:gd name="connsiteX53" fmla="*/ 786806 w 1866986"/>
                <a:gd name="connsiteY53" fmla="*/ 1491860 h 1694229"/>
                <a:gd name="connsiteX54" fmla="*/ 851396 w 1866986"/>
                <a:gd name="connsiteY54" fmla="*/ 1519257 h 1694229"/>
                <a:gd name="connsiteX55" fmla="*/ 905869 w 1866986"/>
                <a:gd name="connsiteY55" fmla="*/ 1487098 h 1694229"/>
                <a:gd name="connsiteX56" fmla="*/ 922716 w 1866986"/>
                <a:gd name="connsiteY56" fmla="*/ 1444922 h 1694229"/>
                <a:gd name="connsiteX57" fmla="*/ 986593 w 1866986"/>
                <a:gd name="connsiteY57" fmla="*/ 1531334 h 1694229"/>
                <a:gd name="connsiteX58" fmla="*/ 1031660 w 1866986"/>
                <a:gd name="connsiteY58" fmla="*/ 1602428 h 1694229"/>
                <a:gd name="connsiteX59" fmla="*/ 1101606 w 1866986"/>
                <a:gd name="connsiteY59" fmla="*/ 1693947 h 1694229"/>
                <a:gd name="connsiteX60" fmla="*/ 1132504 w 1866986"/>
                <a:gd name="connsiteY60" fmla="*/ 1630856 h 1694229"/>
                <a:gd name="connsiteX61" fmla="*/ 1163163 w 1866986"/>
                <a:gd name="connsiteY61" fmla="*/ 1624376 h 1694229"/>
                <a:gd name="connsiteX62" fmla="*/ 1206262 w 1866986"/>
                <a:gd name="connsiteY62" fmla="*/ 1653639 h 1694229"/>
                <a:gd name="connsiteX63" fmla="*/ 1239837 w 1866986"/>
                <a:gd name="connsiteY63" fmla="*/ 1612985 h 1694229"/>
                <a:gd name="connsiteX64" fmla="*/ 1258658 w 1866986"/>
                <a:gd name="connsiteY64" fmla="*/ 1617602 h 1694229"/>
                <a:gd name="connsiteX65" fmla="*/ 1292700 w 1866986"/>
                <a:gd name="connsiteY65" fmla="*/ 1684079 h 1694229"/>
                <a:gd name="connsiteX66" fmla="*/ 1349256 w 1866986"/>
                <a:gd name="connsiteY66" fmla="*/ 1660610 h 1694229"/>
                <a:gd name="connsiteX67" fmla="*/ 1401288 w 1866986"/>
                <a:gd name="connsiteY67" fmla="*/ 1604489 h 1694229"/>
                <a:gd name="connsiteX68" fmla="*/ 1452065 w 1866986"/>
                <a:gd name="connsiteY68" fmla="*/ 1587946 h 1694229"/>
                <a:gd name="connsiteX69" fmla="*/ 1469744 w 1866986"/>
                <a:gd name="connsiteY69" fmla="*/ 1643768 h 1694229"/>
                <a:gd name="connsiteX70" fmla="*/ 1539639 w 1866986"/>
                <a:gd name="connsiteY70" fmla="*/ 1618090 h 1694229"/>
                <a:gd name="connsiteX71" fmla="*/ 1570417 w 1866986"/>
                <a:gd name="connsiteY71" fmla="*/ 1531334 h 1694229"/>
                <a:gd name="connsiteX72" fmla="*/ 1651853 w 1866986"/>
                <a:gd name="connsiteY72" fmla="*/ 1441192 h 1694229"/>
                <a:gd name="connsiteX73" fmla="*/ 1696444 w 1866986"/>
                <a:gd name="connsiteY73" fmla="*/ 1410062 h 1694229"/>
                <a:gd name="connsiteX74" fmla="*/ 1724813 w 1866986"/>
                <a:gd name="connsiteY74" fmla="*/ 1413357 h 1694229"/>
                <a:gd name="connsiteX75" fmla="*/ 1802405 w 1866986"/>
                <a:gd name="connsiteY75" fmla="*/ 1402749 h 1694229"/>
                <a:gd name="connsiteX76" fmla="*/ 1797524 w 1866986"/>
                <a:gd name="connsiteY76" fmla="*/ 1456313 h 1694229"/>
                <a:gd name="connsiteX77" fmla="*/ 1855691 w 1866986"/>
                <a:gd name="connsiteY77" fmla="*/ 1479634 h 1694229"/>
                <a:gd name="connsiteX78" fmla="*/ 1857299 w 1866986"/>
                <a:gd name="connsiteY78" fmla="*/ 1457000 h 1694229"/>
                <a:gd name="connsiteX79" fmla="*/ 1856521 w 1866986"/>
                <a:gd name="connsiteY79" fmla="*/ 1396266 h 1694229"/>
                <a:gd name="connsiteX80" fmla="*/ 1863843 w 1866986"/>
                <a:gd name="connsiteY80" fmla="*/ 1323993 h 1694229"/>
                <a:gd name="connsiteX81" fmla="*/ 1797946 w 1866986"/>
                <a:gd name="connsiteY81" fmla="*/ 1305140 h 1694229"/>
                <a:gd name="connsiteX82" fmla="*/ 1747763 w 1866986"/>
                <a:gd name="connsiteY82" fmla="*/ 1264979 h 1694229"/>
                <a:gd name="connsiteX83" fmla="*/ 1737459 w 1866986"/>
                <a:gd name="connsiteY83" fmla="*/ 1176356 h 1694229"/>
                <a:gd name="connsiteX84" fmla="*/ 1704241 w 1866986"/>
                <a:gd name="connsiteY84" fmla="*/ 1038783 h 1694229"/>
                <a:gd name="connsiteX85" fmla="*/ 1627446 w 1866986"/>
                <a:gd name="connsiteY85" fmla="*/ 972257 h 1694229"/>
                <a:gd name="connsiteX86" fmla="*/ 1594228 w 1866986"/>
                <a:gd name="connsiteY86" fmla="*/ 917660 h 1694229"/>
                <a:gd name="connsiteX87" fmla="*/ 1544162 w 1866986"/>
                <a:gd name="connsiteY87" fmla="*/ 872587 h 1694229"/>
                <a:gd name="connsiteX88" fmla="*/ 1472251 w 1866986"/>
                <a:gd name="connsiteY88" fmla="*/ 845878 h 1694229"/>
                <a:gd name="connsiteX89" fmla="*/ 1449150 w 1866986"/>
                <a:gd name="connsiteY89" fmla="*/ 823245 h 1694229"/>
                <a:gd name="connsiteX90" fmla="*/ 1477013 w 1866986"/>
                <a:gd name="connsiteY90" fmla="*/ 784801 h 1694229"/>
                <a:gd name="connsiteX91" fmla="*/ 1458319 w 1866986"/>
                <a:gd name="connsiteY91" fmla="*/ 748910 h 1694229"/>
                <a:gd name="connsiteX92" fmla="*/ 1463081 w 1866986"/>
                <a:gd name="connsiteY92" fmla="*/ 725098 h 1694229"/>
                <a:gd name="connsiteX93" fmla="*/ 1488076 w 1866986"/>
                <a:gd name="connsiteY93" fmla="*/ 724035 h 1694229"/>
                <a:gd name="connsiteX94" fmla="*/ 1580416 w 1866986"/>
                <a:gd name="connsiteY94" fmla="*/ 740220 h 1694229"/>
                <a:gd name="connsiteX95" fmla="*/ 1615719 w 1866986"/>
                <a:gd name="connsiteY95" fmla="*/ 683758 h 1694229"/>
                <a:gd name="connsiteX96" fmla="*/ 1603753 w 1866986"/>
                <a:gd name="connsiteY96" fmla="*/ 553648 h 1694229"/>
                <a:gd name="connsiteX97" fmla="*/ 1620956 w 1866986"/>
                <a:gd name="connsiteY97" fmla="*/ 405322 h 1694229"/>
                <a:gd name="connsiteX0" fmla="*/ 1620956 w 1880530"/>
                <a:gd name="connsiteY0" fmla="*/ 405322 h 1694229"/>
                <a:gd name="connsiteX1" fmla="*/ 1548806 w 1880530"/>
                <a:gd name="connsiteY1" fmla="*/ 372673 h 1694229"/>
                <a:gd name="connsiteX2" fmla="*/ 1458557 w 1880530"/>
                <a:gd name="connsiteY2" fmla="*/ 348860 h 1694229"/>
                <a:gd name="connsiteX3" fmla="*/ 1405237 w 1880530"/>
                <a:gd name="connsiteY3" fmla="*/ 271776 h 1694229"/>
                <a:gd name="connsiteX4" fmla="*/ 1382136 w 1880530"/>
                <a:gd name="connsiteY4" fmla="*/ 169931 h 1694229"/>
                <a:gd name="connsiteX5" fmla="*/ 1346239 w 1880530"/>
                <a:gd name="connsiteY5" fmla="*/ 1869 h 1694229"/>
                <a:gd name="connsiteX6" fmla="*/ 1278870 w 1880530"/>
                <a:gd name="connsiteY6" fmla="*/ 43567 h 1694229"/>
                <a:gd name="connsiteX7" fmla="*/ 1273302 w 1880530"/>
                <a:gd name="connsiteY7" fmla="*/ 101090 h 1694229"/>
                <a:gd name="connsiteX8" fmla="*/ 1257397 w 1880530"/>
                <a:gd name="connsiteY8" fmla="*/ 152303 h 1694229"/>
                <a:gd name="connsiteX9" fmla="*/ 1237872 w 1880530"/>
                <a:gd name="connsiteY9" fmla="*/ 204316 h 1694229"/>
                <a:gd name="connsiteX10" fmla="*/ 1236143 w 1880530"/>
                <a:gd name="connsiteY10" fmla="*/ 273739 h 1694229"/>
                <a:gd name="connsiteX11" fmla="*/ 1163162 w 1880530"/>
                <a:gd name="connsiteY11" fmla="*/ 283903 h 1694229"/>
                <a:gd name="connsiteX12" fmla="*/ 1098809 w 1880530"/>
                <a:gd name="connsiteY12" fmla="*/ 285917 h 1694229"/>
                <a:gd name="connsiteX13" fmla="*/ 1051208 w 1880530"/>
                <a:gd name="connsiteY13" fmla="*/ 346183 h 1694229"/>
                <a:gd name="connsiteX14" fmla="*/ 996593 w 1880530"/>
                <a:gd name="connsiteY14" fmla="*/ 371690 h 1694229"/>
                <a:gd name="connsiteX15" fmla="*/ 943969 w 1880530"/>
                <a:gd name="connsiteY15" fmla="*/ 358385 h 1694229"/>
                <a:gd name="connsiteX16" fmla="*/ 837229 w 1880530"/>
                <a:gd name="connsiteY16" fmla="*/ 376257 h 1694229"/>
                <a:gd name="connsiteX17" fmla="*/ 814246 w 1880530"/>
                <a:gd name="connsiteY17" fmla="*/ 440035 h 1694229"/>
                <a:gd name="connsiteX18" fmla="*/ 797163 w 1880530"/>
                <a:gd name="connsiteY18" fmla="*/ 475926 h 1694229"/>
                <a:gd name="connsiteX19" fmla="*/ 715132 w 1880530"/>
                <a:gd name="connsiteY19" fmla="*/ 494632 h 1694229"/>
                <a:gd name="connsiteX20" fmla="*/ 697320 w 1880530"/>
                <a:gd name="connsiteY20" fmla="*/ 440647 h 1694229"/>
                <a:gd name="connsiteX21" fmla="*/ 653456 w 1880530"/>
                <a:gd name="connsiteY21" fmla="*/ 420298 h 1694229"/>
                <a:gd name="connsiteX22" fmla="*/ 518140 w 1880530"/>
                <a:gd name="connsiteY22" fmla="*/ 420641 h 1694229"/>
                <a:gd name="connsiteX23" fmla="*/ 434263 w 1880530"/>
                <a:gd name="connsiteY23" fmla="*/ 447350 h 1694229"/>
                <a:gd name="connsiteX24" fmla="*/ 401044 w 1880530"/>
                <a:gd name="connsiteY24" fmla="*/ 420298 h 1694229"/>
                <a:gd name="connsiteX25" fmla="*/ 381994 w 1880530"/>
                <a:gd name="connsiteY25" fmla="*/ 358385 h 1694229"/>
                <a:gd name="connsiteX26" fmla="*/ 315319 w 1880530"/>
                <a:gd name="connsiteY26" fmla="*/ 305998 h 1694229"/>
                <a:gd name="connsiteX27" fmla="*/ 270134 w 1880530"/>
                <a:gd name="connsiteY27" fmla="*/ 229110 h 1694229"/>
                <a:gd name="connsiteX28" fmla="*/ 146784 w 1880530"/>
                <a:gd name="connsiteY28" fmla="*/ 258373 h 1694229"/>
                <a:gd name="connsiteX29" fmla="*/ 127734 w 1880530"/>
                <a:gd name="connsiteY29" fmla="*/ 344785 h 1694229"/>
                <a:gd name="connsiteX30" fmla="*/ 145174 w 1880530"/>
                <a:gd name="connsiteY30" fmla="*/ 411312 h 1694229"/>
                <a:gd name="connsiteX31" fmla="*/ 117735 w 1880530"/>
                <a:gd name="connsiteY31" fmla="*/ 446172 h 1694229"/>
                <a:gd name="connsiteX32" fmla="*/ 65347 w 1880530"/>
                <a:gd name="connsiteY32" fmla="*/ 474059 h 1694229"/>
                <a:gd name="connsiteX33" fmla="*/ 37246 w 1880530"/>
                <a:gd name="connsiteY33" fmla="*/ 482063 h 1694229"/>
                <a:gd name="connsiteX34" fmla="*/ 15281 w 1880530"/>
                <a:gd name="connsiteY34" fmla="*/ 520310 h 1694229"/>
                <a:gd name="connsiteX35" fmla="*/ 1469 w 1880530"/>
                <a:gd name="connsiteY35" fmla="*/ 632745 h 1694229"/>
                <a:gd name="connsiteX36" fmla="*/ 51178 w 1880530"/>
                <a:gd name="connsiteY36" fmla="*/ 685967 h 1694229"/>
                <a:gd name="connsiteX37" fmla="*/ 108092 w 1880530"/>
                <a:gd name="connsiteY37" fmla="*/ 681547 h 1694229"/>
                <a:gd name="connsiteX38" fmla="*/ 93804 w 1880530"/>
                <a:gd name="connsiteY38" fmla="*/ 751806 h 1694229"/>
                <a:gd name="connsiteX39" fmla="*/ 148631 w 1880530"/>
                <a:gd name="connsiteY39" fmla="*/ 782248 h 1694229"/>
                <a:gd name="connsiteX40" fmla="*/ 217629 w 1880530"/>
                <a:gd name="connsiteY40" fmla="*/ 792460 h 1694229"/>
                <a:gd name="connsiteX41" fmla="*/ 252932 w 1880530"/>
                <a:gd name="connsiteY41" fmla="*/ 848431 h 1694229"/>
                <a:gd name="connsiteX42" fmla="*/ 252339 w 1880530"/>
                <a:gd name="connsiteY42" fmla="*/ 893503 h 1694229"/>
                <a:gd name="connsiteX43" fmla="*/ 276863 w 1880530"/>
                <a:gd name="connsiteY43" fmla="*/ 932978 h 1694229"/>
                <a:gd name="connsiteX44" fmla="*/ 322521 w 1880530"/>
                <a:gd name="connsiteY44" fmla="*/ 971570 h 1694229"/>
                <a:gd name="connsiteX45" fmla="*/ 407654 w 1880530"/>
                <a:gd name="connsiteY45" fmla="*/ 1025822 h 1694229"/>
                <a:gd name="connsiteX46" fmla="*/ 443431 w 1880530"/>
                <a:gd name="connsiteY46" fmla="*/ 1096915 h 1694229"/>
                <a:gd name="connsiteX47" fmla="*/ 422534 w 1880530"/>
                <a:gd name="connsiteY47" fmla="*/ 1166488 h 1694229"/>
                <a:gd name="connsiteX48" fmla="*/ 500581 w 1880530"/>
                <a:gd name="connsiteY48" fmla="*/ 1222951 h 1694229"/>
                <a:gd name="connsiteX49" fmla="*/ 572613 w 1880530"/>
                <a:gd name="connsiteY49" fmla="*/ 1255945 h 1694229"/>
                <a:gd name="connsiteX50" fmla="*/ 553444 w 1880530"/>
                <a:gd name="connsiteY50" fmla="*/ 1315648 h 1694229"/>
                <a:gd name="connsiteX51" fmla="*/ 643931 w 1880530"/>
                <a:gd name="connsiteY51" fmla="*/ 1468048 h 1694229"/>
                <a:gd name="connsiteX52" fmla="*/ 736741 w 1880530"/>
                <a:gd name="connsiteY52" fmla="*/ 1541202 h 1694229"/>
                <a:gd name="connsiteX53" fmla="*/ 786806 w 1880530"/>
                <a:gd name="connsiteY53" fmla="*/ 1491860 h 1694229"/>
                <a:gd name="connsiteX54" fmla="*/ 851396 w 1880530"/>
                <a:gd name="connsiteY54" fmla="*/ 1519257 h 1694229"/>
                <a:gd name="connsiteX55" fmla="*/ 905869 w 1880530"/>
                <a:gd name="connsiteY55" fmla="*/ 1487098 h 1694229"/>
                <a:gd name="connsiteX56" fmla="*/ 922716 w 1880530"/>
                <a:gd name="connsiteY56" fmla="*/ 1444922 h 1694229"/>
                <a:gd name="connsiteX57" fmla="*/ 986593 w 1880530"/>
                <a:gd name="connsiteY57" fmla="*/ 1531334 h 1694229"/>
                <a:gd name="connsiteX58" fmla="*/ 1031660 w 1880530"/>
                <a:gd name="connsiteY58" fmla="*/ 1602428 h 1694229"/>
                <a:gd name="connsiteX59" fmla="*/ 1101606 w 1880530"/>
                <a:gd name="connsiteY59" fmla="*/ 1693947 h 1694229"/>
                <a:gd name="connsiteX60" fmla="*/ 1132504 w 1880530"/>
                <a:gd name="connsiteY60" fmla="*/ 1630856 h 1694229"/>
                <a:gd name="connsiteX61" fmla="*/ 1163163 w 1880530"/>
                <a:gd name="connsiteY61" fmla="*/ 1624376 h 1694229"/>
                <a:gd name="connsiteX62" fmla="*/ 1206262 w 1880530"/>
                <a:gd name="connsiteY62" fmla="*/ 1653639 h 1694229"/>
                <a:gd name="connsiteX63" fmla="*/ 1239837 w 1880530"/>
                <a:gd name="connsiteY63" fmla="*/ 1612985 h 1694229"/>
                <a:gd name="connsiteX64" fmla="*/ 1258658 w 1880530"/>
                <a:gd name="connsiteY64" fmla="*/ 1617602 h 1694229"/>
                <a:gd name="connsiteX65" fmla="*/ 1292700 w 1880530"/>
                <a:gd name="connsiteY65" fmla="*/ 1684079 h 1694229"/>
                <a:gd name="connsiteX66" fmla="*/ 1349256 w 1880530"/>
                <a:gd name="connsiteY66" fmla="*/ 1660610 h 1694229"/>
                <a:gd name="connsiteX67" fmla="*/ 1401288 w 1880530"/>
                <a:gd name="connsiteY67" fmla="*/ 1604489 h 1694229"/>
                <a:gd name="connsiteX68" fmla="*/ 1452065 w 1880530"/>
                <a:gd name="connsiteY68" fmla="*/ 1587946 h 1694229"/>
                <a:gd name="connsiteX69" fmla="*/ 1469744 w 1880530"/>
                <a:gd name="connsiteY69" fmla="*/ 1643768 h 1694229"/>
                <a:gd name="connsiteX70" fmla="*/ 1539639 w 1880530"/>
                <a:gd name="connsiteY70" fmla="*/ 1618090 h 1694229"/>
                <a:gd name="connsiteX71" fmla="*/ 1570417 w 1880530"/>
                <a:gd name="connsiteY71" fmla="*/ 1531334 h 1694229"/>
                <a:gd name="connsiteX72" fmla="*/ 1651853 w 1880530"/>
                <a:gd name="connsiteY72" fmla="*/ 1441192 h 1694229"/>
                <a:gd name="connsiteX73" fmla="*/ 1696444 w 1880530"/>
                <a:gd name="connsiteY73" fmla="*/ 1410062 h 1694229"/>
                <a:gd name="connsiteX74" fmla="*/ 1724813 w 1880530"/>
                <a:gd name="connsiteY74" fmla="*/ 1413357 h 1694229"/>
                <a:gd name="connsiteX75" fmla="*/ 1802405 w 1880530"/>
                <a:gd name="connsiteY75" fmla="*/ 1402749 h 1694229"/>
                <a:gd name="connsiteX76" fmla="*/ 1797524 w 1880530"/>
                <a:gd name="connsiteY76" fmla="*/ 1456313 h 1694229"/>
                <a:gd name="connsiteX77" fmla="*/ 1855691 w 1880530"/>
                <a:gd name="connsiteY77" fmla="*/ 1479634 h 1694229"/>
                <a:gd name="connsiteX78" fmla="*/ 1857299 w 1880530"/>
                <a:gd name="connsiteY78" fmla="*/ 1457000 h 1694229"/>
                <a:gd name="connsiteX79" fmla="*/ 1856521 w 1880530"/>
                <a:gd name="connsiteY79" fmla="*/ 1396266 h 1694229"/>
                <a:gd name="connsiteX80" fmla="*/ 1878487 w 1880530"/>
                <a:gd name="connsiteY80" fmla="*/ 1326546 h 1694229"/>
                <a:gd name="connsiteX81" fmla="*/ 1797946 w 1880530"/>
                <a:gd name="connsiteY81" fmla="*/ 1305140 h 1694229"/>
                <a:gd name="connsiteX82" fmla="*/ 1747763 w 1880530"/>
                <a:gd name="connsiteY82" fmla="*/ 1264979 h 1694229"/>
                <a:gd name="connsiteX83" fmla="*/ 1737459 w 1880530"/>
                <a:gd name="connsiteY83" fmla="*/ 1176356 h 1694229"/>
                <a:gd name="connsiteX84" fmla="*/ 1704241 w 1880530"/>
                <a:gd name="connsiteY84" fmla="*/ 1038783 h 1694229"/>
                <a:gd name="connsiteX85" fmla="*/ 1627446 w 1880530"/>
                <a:gd name="connsiteY85" fmla="*/ 972257 h 1694229"/>
                <a:gd name="connsiteX86" fmla="*/ 1594228 w 1880530"/>
                <a:gd name="connsiteY86" fmla="*/ 917660 h 1694229"/>
                <a:gd name="connsiteX87" fmla="*/ 1544162 w 1880530"/>
                <a:gd name="connsiteY87" fmla="*/ 872587 h 1694229"/>
                <a:gd name="connsiteX88" fmla="*/ 1472251 w 1880530"/>
                <a:gd name="connsiteY88" fmla="*/ 845878 h 1694229"/>
                <a:gd name="connsiteX89" fmla="*/ 1449150 w 1880530"/>
                <a:gd name="connsiteY89" fmla="*/ 823245 h 1694229"/>
                <a:gd name="connsiteX90" fmla="*/ 1477013 w 1880530"/>
                <a:gd name="connsiteY90" fmla="*/ 784801 h 1694229"/>
                <a:gd name="connsiteX91" fmla="*/ 1458319 w 1880530"/>
                <a:gd name="connsiteY91" fmla="*/ 748910 h 1694229"/>
                <a:gd name="connsiteX92" fmla="*/ 1463081 w 1880530"/>
                <a:gd name="connsiteY92" fmla="*/ 725098 h 1694229"/>
                <a:gd name="connsiteX93" fmla="*/ 1488076 w 1880530"/>
                <a:gd name="connsiteY93" fmla="*/ 724035 h 1694229"/>
                <a:gd name="connsiteX94" fmla="*/ 1580416 w 1880530"/>
                <a:gd name="connsiteY94" fmla="*/ 740220 h 1694229"/>
                <a:gd name="connsiteX95" fmla="*/ 1615719 w 1880530"/>
                <a:gd name="connsiteY95" fmla="*/ 683758 h 1694229"/>
                <a:gd name="connsiteX96" fmla="*/ 1603753 w 1880530"/>
                <a:gd name="connsiteY96" fmla="*/ 553648 h 1694229"/>
                <a:gd name="connsiteX97" fmla="*/ 1620956 w 1880530"/>
                <a:gd name="connsiteY97" fmla="*/ 405322 h 1694229"/>
                <a:gd name="connsiteX0" fmla="*/ 1620956 w 1881147"/>
                <a:gd name="connsiteY0" fmla="*/ 405322 h 1694229"/>
                <a:gd name="connsiteX1" fmla="*/ 1548806 w 1881147"/>
                <a:gd name="connsiteY1" fmla="*/ 372673 h 1694229"/>
                <a:gd name="connsiteX2" fmla="*/ 1458557 w 1881147"/>
                <a:gd name="connsiteY2" fmla="*/ 348860 h 1694229"/>
                <a:gd name="connsiteX3" fmla="*/ 1405237 w 1881147"/>
                <a:gd name="connsiteY3" fmla="*/ 271776 h 1694229"/>
                <a:gd name="connsiteX4" fmla="*/ 1382136 w 1881147"/>
                <a:gd name="connsiteY4" fmla="*/ 169931 h 1694229"/>
                <a:gd name="connsiteX5" fmla="*/ 1346239 w 1881147"/>
                <a:gd name="connsiteY5" fmla="*/ 1869 h 1694229"/>
                <a:gd name="connsiteX6" fmla="*/ 1278870 w 1881147"/>
                <a:gd name="connsiteY6" fmla="*/ 43567 h 1694229"/>
                <a:gd name="connsiteX7" fmla="*/ 1273302 w 1881147"/>
                <a:gd name="connsiteY7" fmla="*/ 101090 h 1694229"/>
                <a:gd name="connsiteX8" fmla="*/ 1257397 w 1881147"/>
                <a:gd name="connsiteY8" fmla="*/ 152303 h 1694229"/>
                <a:gd name="connsiteX9" fmla="*/ 1237872 w 1881147"/>
                <a:gd name="connsiteY9" fmla="*/ 204316 h 1694229"/>
                <a:gd name="connsiteX10" fmla="*/ 1236143 w 1881147"/>
                <a:gd name="connsiteY10" fmla="*/ 273739 h 1694229"/>
                <a:gd name="connsiteX11" fmla="*/ 1163162 w 1881147"/>
                <a:gd name="connsiteY11" fmla="*/ 283903 h 1694229"/>
                <a:gd name="connsiteX12" fmla="*/ 1098809 w 1881147"/>
                <a:gd name="connsiteY12" fmla="*/ 285917 h 1694229"/>
                <a:gd name="connsiteX13" fmla="*/ 1051208 w 1881147"/>
                <a:gd name="connsiteY13" fmla="*/ 346183 h 1694229"/>
                <a:gd name="connsiteX14" fmla="*/ 996593 w 1881147"/>
                <a:gd name="connsiteY14" fmla="*/ 371690 h 1694229"/>
                <a:gd name="connsiteX15" fmla="*/ 943969 w 1881147"/>
                <a:gd name="connsiteY15" fmla="*/ 358385 h 1694229"/>
                <a:gd name="connsiteX16" fmla="*/ 837229 w 1881147"/>
                <a:gd name="connsiteY16" fmla="*/ 376257 h 1694229"/>
                <a:gd name="connsiteX17" fmla="*/ 814246 w 1881147"/>
                <a:gd name="connsiteY17" fmla="*/ 440035 h 1694229"/>
                <a:gd name="connsiteX18" fmla="*/ 797163 w 1881147"/>
                <a:gd name="connsiteY18" fmla="*/ 475926 h 1694229"/>
                <a:gd name="connsiteX19" fmla="*/ 715132 w 1881147"/>
                <a:gd name="connsiteY19" fmla="*/ 494632 h 1694229"/>
                <a:gd name="connsiteX20" fmla="*/ 697320 w 1881147"/>
                <a:gd name="connsiteY20" fmla="*/ 440647 h 1694229"/>
                <a:gd name="connsiteX21" fmla="*/ 653456 w 1881147"/>
                <a:gd name="connsiteY21" fmla="*/ 420298 h 1694229"/>
                <a:gd name="connsiteX22" fmla="*/ 518140 w 1881147"/>
                <a:gd name="connsiteY22" fmla="*/ 420641 h 1694229"/>
                <a:gd name="connsiteX23" fmla="*/ 434263 w 1881147"/>
                <a:gd name="connsiteY23" fmla="*/ 447350 h 1694229"/>
                <a:gd name="connsiteX24" fmla="*/ 401044 w 1881147"/>
                <a:gd name="connsiteY24" fmla="*/ 420298 h 1694229"/>
                <a:gd name="connsiteX25" fmla="*/ 381994 w 1881147"/>
                <a:gd name="connsiteY25" fmla="*/ 358385 h 1694229"/>
                <a:gd name="connsiteX26" fmla="*/ 315319 w 1881147"/>
                <a:gd name="connsiteY26" fmla="*/ 305998 h 1694229"/>
                <a:gd name="connsiteX27" fmla="*/ 270134 w 1881147"/>
                <a:gd name="connsiteY27" fmla="*/ 229110 h 1694229"/>
                <a:gd name="connsiteX28" fmla="*/ 146784 w 1881147"/>
                <a:gd name="connsiteY28" fmla="*/ 258373 h 1694229"/>
                <a:gd name="connsiteX29" fmla="*/ 127734 w 1881147"/>
                <a:gd name="connsiteY29" fmla="*/ 344785 h 1694229"/>
                <a:gd name="connsiteX30" fmla="*/ 145174 w 1881147"/>
                <a:gd name="connsiteY30" fmla="*/ 411312 h 1694229"/>
                <a:gd name="connsiteX31" fmla="*/ 117735 w 1881147"/>
                <a:gd name="connsiteY31" fmla="*/ 446172 h 1694229"/>
                <a:gd name="connsiteX32" fmla="*/ 65347 w 1881147"/>
                <a:gd name="connsiteY32" fmla="*/ 474059 h 1694229"/>
                <a:gd name="connsiteX33" fmla="*/ 37246 w 1881147"/>
                <a:gd name="connsiteY33" fmla="*/ 482063 h 1694229"/>
                <a:gd name="connsiteX34" fmla="*/ 15281 w 1881147"/>
                <a:gd name="connsiteY34" fmla="*/ 520310 h 1694229"/>
                <a:gd name="connsiteX35" fmla="*/ 1469 w 1881147"/>
                <a:gd name="connsiteY35" fmla="*/ 632745 h 1694229"/>
                <a:gd name="connsiteX36" fmla="*/ 51178 w 1881147"/>
                <a:gd name="connsiteY36" fmla="*/ 685967 h 1694229"/>
                <a:gd name="connsiteX37" fmla="*/ 108092 w 1881147"/>
                <a:gd name="connsiteY37" fmla="*/ 681547 h 1694229"/>
                <a:gd name="connsiteX38" fmla="*/ 93804 w 1881147"/>
                <a:gd name="connsiteY38" fmla="*/ 751806 h 1694229"/>
                <a:gd name="connsiteX39" fmla="*/ 148631 w 1881147"/>
                <a:gd name="connsiteY39" fmla="*/ 782248 h 1694229"/>
                <a:gd name="connsiteX40" fmla="*/ 217629 w 1881147"/>
                <a:gd name="connsiteY40" fmla="*/ 792460 h 1694229"/>
                <a:gd name="connsiteX41" fmla="*/ 252932 w 1881147"/>
                <a:gd name="connsiteY41" fmla="*/ 848431 h 1694229"/>
                <a:gd name="connsiteX42" fmla="*/ 252339 w 1881147"/>
                <a:gd name="connsiteY42" fmla="*/ 893503 h 1694229"/>
                <a:gd name="connsiteX43" fmla="*/ 276863 w 1881147"/>
                <a:gd name="connsiteY43" fmla="*/ 932978 h 1694229"/>
                <a:gd name="connsiteX44" fmla="*/ 322521 w 1881147"/>
                <a:gd name="connsiteY44" fmla="*/ 971570 h 1694229"/>
                <a:gd name="connsiteX45" fmla="*/ 407654 w 1881147"/>
                <a:gd name="connsiteY45" fmla="*/ 1025822 h 1694229"/>
                <a:gd name="connsiteX46" fmla="*/ 443431 w 1881147"/>
                <a:gd name="connsiteY46" fmla="*/ 1096915 h 1694229"/>
                <a:gd name="connsiteX47" fmla="*/ 422534 w 1881147"/>
                <a:gd name="connsiteY47" fmla="*/ 1166488 h 1694229"/>
                <a:gd name="connsiteX48" fmla="*/ 500581 w 1881147"/>
                <a:gd name="connsiteY48" fmla="*/ 1222951 h 1694229"/>
                <a:gd name="connsiteX49" fmla="*/ 572613 w 1881147"/>
                <a:gd name="connsiteY49" fmla="*/ 1255945 h 1694229"/>
                <a:gd name="connsiteX50" fmla="*/ 553444 w 1881147"/>
                <a:gd name="connsiteY50" fmla="*/ 1315648 h 1694229"/>
                <a:gd name="connsiteX51" fmla="*/ 643931 w 1881147"/>
                <a:gd name="connsiteY51" fmla="*/ 1468048 h 1694229"/>
                <a:gd name="connsiteX52" fmla="*/ 736741 w 1881147"/>
                <a:gd name="connsiteY52" fmla="*/ 1541202 h 1694229"/>
                <a:gd name="connsiteX53" fmla="*/ 786806 w 1881147"/>
                <a:gd name="connsiteY53" fmla="*/ 1491860 h 1694229"/>
                <a:gd name="connsiteX54" fmla="*/ 851396 w 1881147"/>
                <a:gd name="connsiteY54" fmla="*/ 1519257 h 1694229"/>
                <a:gd name="connsiteX55" fmla="*/ 905869 w 1881147"/>
                <a:gd name="connsiteY55" fmla="*/ 1487098 h 1694229"/>
                <a:gd name="connsiteX56" fmla="*/ 922716 w 1881147"/>
                <a:gd name="connsiteY56" fmla="*/ 1444922 h 1694229"/>
                <a:gd name="connsiteX57" fmla="*/ 986593 w 1881147"/>
                <a:gd name="connsiteY57" fmla="*/ 1531334 h 1694229"/>
                <a:gd name="connsiteX58" fmla="*/ 1031660 w 1881147"/>
                <a:gd name="connsiteY58" fmla="*/ 1602428 h 1694229"/>
                <a:gd name="connsiteX59" fmla="*/ 1101606 w 1881147"/>
                <a:gd name="connsiteY59" fmla="*/ 1693947 h 1694229"/>
                <a:gd name="connsiteX60" fmla="*/ 1132504 w 1881147"/>
                <a:gd name="connsiteY60" fmla="*/ 1630856 h 1694229"/>
                <a:gd name="connsiteX61" fmla="*/ 1163163 w 1881147"/>
                <a:gd name="connsiteY61" fmla="*/ 1624376 h 1694229"/>
                <a:gd name="connsiteX62" fmla="*/ 1206262 w 1881147"/>
                <a:gd name="connsiteY62" fmla="*/ 1653639 h 1694229"/>
                <a:gd name="connsiteX63" fmla="*/ 1239837 w 1881147"/>
                <a:gd name="connsiteY63" fmla="*/ 1612985 h 1694229"/>
                <a:gd name="connsiteX64" fmla="*/ 1258658 w 1881147"/>
                <a:gd name="connsiteY64" fmla="*/ 1617602 h 1694229"/>
                <a:gd name="connsiteX65" fmla="*/ 1292700 w 1881147"/>
                <a:gd name="connsiteY65" fmla="*/ 1684079 h 1694229"/>
                <a:gd name="connsiteX66" fmla="*/ 1349256 w 1881147"/>
                <a:gd name="connsiteY66" fmla="*/ 1660610 h 1694229"/>
                <a:gd name="connsiteX67" fmla="*/ 1401288 w 1881147"/>
                <a:gd name="connsiteY67" fmla="*/ 1604489 h 1694229"/>
                <a:gd name="connsiteX68" fmla="*/ 1452065 w 1881147"/>
                <a:gd name="connsiteY68" fmla="*/ 1587946 h 1694229"/>
                <a:gd name="connsiteX69" fmla="*/ 1469744 w 1881147"/>
                <a:gd name="connsiteY69" fmla="*/ 1643768 h 1694229"/>
                <a:gd name="connsiteX70" fmla="*/ 1539639 w 1881147"/>
                <a:gd name="connsiteY70" fmla="*/ 1618090 h 1694229"/>
                <a:gd name="connsiteX71" fmla="*/ 1570417 w 1881147"/>
                <a:gd name="connsiteY71" fmla="*/ 1531334 h 1694229"/>
                <a:gd name="connsiteX72" fmla="*/ 1651853 w 1881147"/>
                <a:gd name="connsiteY72" fmla="*/ 1441192 h 1694229"/>
                <a:gd name="connsiteX73" fmla="*/ 1696444 w 1881147"/>
                <a:gd name="connsiteY73" fmla="*/ 1410062 h 1694229"/>
                <a:gd name="connsiteX74" fmla="*/ 1724813 w 1881147"/>
                <a:gd name="connsiteY74" fmla="*/ 1413357 h 1694229"/>
                <a:gd name="connsiteX75" fmla="*/ 1802405 w 1881147"/>
                <a:gd name="connsiteY75" fmla="*/ 1402749 h 1694229"/>
                <a:gd name="connsiteX76" fmla="*/ 1797524 w 1881147"/>
                <a:gd name="connsiteY76" fmla="*/ 1456313 h 1694229"/>
                <a:gd name="connsiteX77" fmla="*/ 1855691 w 1881147"/>
                <a:gd name="connsiteY77" fmla="*/ 1479634 h 1694229"/>
                <a:gd name="connsiteX78" fmla="*/ 1857299 w 1881147"/>
                <a:gd name="connsiteY78" fmla="*/ 1457000 h 1694229"/>
                <a:gd name="connsiteX79" fmla="*/ 1861403 w 1881147"/>
                <a:gd name="connsiteY79" fmla="*/ 1401373 h 1694229"/>
                <a:gd name="connsiteX80" fmla="*/ 1878487 w 1881147"/>
                <a:gd name="connsiteY80" fmla="*/ 1326546 h 1694229"/>
                <a:gd name="connsiteX81" fmla="*/ 1797946 w 1881147"/>
                <a:gd name="connsiteY81" fmla="*/ 1305140 h 1694229"/>
                <a:gd name="connsiteX82" fmla="*/ 1747763 w 1881147"/>
                <a:gd name="connsiteY82" fmla="*/ 1264979 h 1694229"/>
                <a:gd name="connsiteX83" fmla="*/ 1737459 w 1881147"/>
                <a:gd name="connsiteY83" fmla="*/ 1176356 h 1694229"/>
                <a:gd name="connsiteX84" fmla="*/ 1704241 w 1881147"/>
                <a:gd name="connsiteY84" fmla="*/ 1038783 h 1694229"/>
                <a:gd name="connsiteX85" fmla="*/ 1627446 w 1881147"/>
                <a:gd name="connsiteY85" fmla="*/ 972257 h 1694229"/>
                <a:gd name="connsiteX86" fmla="*/ 1594228 w 1881147"/>
                <a:gd name="connsiteY86" fmla="*/ 917660 h 1694229"/>
                <a:gd name="connsiteX87" fmla="*/ 1544162 w 1881147"/>
                <a:gd name="connsiteY87" fmla="*/ 872587 h 1694229"/>
                <a:gd name="connsiteX88" fmla="*/ 1472251 w 1881147"/>
                <a:gd name="connsiteY88" fmla="*/ 845878 h 1694229"/>
                <a:gd name="connsiteX89" fmla="*/ 1449150 w 1881147"/>
                <a:gd name="connsiteY89" fmla="*/ 823245 h 1694229"/>
                <a:gd name="connsiteX90" fmla="*/ 1477013 w 1881147"/>
                <a:gd name="connsiteY90" fmla="*/ 784801 h 1694229"/>
                <a:gd name="connsiteX91" fmla="*/ 1458319 w 1881147"/>
                <a:gd name="connsiteY91" fmla="*/ 748910 h 1694229"/>
                <a:gd name="connsiteX92" fmla="*/ 1463081 w 1881147"/>
                <a:gd name="connsiteY92" fmla="*/ 725098 h 1694229"/>
                <a:gd name="connsiteX93" fmla="*/ 1488076 w 1881147"/>
                <a:gd name="connsiteY93" fmla="*/ 724035 h 1694229"/>
                <a:gd name="connsiteX94" fmla="*/ 1580416 w 1881147"/>
                <a:gd name="connsiteY94" fmla="*/ 740220 h 1694229"/>
                <a:gd name="connsiteX95" fmla="*/ 1615719 w 1881147"/>
                <a:gd name="connsiteY95" fmla="*/ 683758 h 1694229"/>
                <a:gd name="connsiteX96" fmla="*/ 1603753 w 1881147"/>
                <a:gd name="connsiteY96" fmla="*/ 553648 h 1694229"/>
                <a:gd name="connsiteX97" fmla="*/ 1620956 w 1881147"/>
                <a:gd name="connsiteY97" fmla="*/ 405322 h 1694229"/>
                <a:gd name="connsiteX0" fmla="*/ 1620956 w 1868187"/>
                <a:gd name="connsiteY0" fmla="*/ 405322 h 1694229"/>
                <a:gd name="connsiteX1" fmla="*/ 1548806 w 1868187"/>
                <a:gd name="connsiteY1" fmla="*/ 372673 h 1694229"/>
                <a:gd name="connsiteX2" fmla="*/ 1458557 w 1868187"/>
                <a:gd name="connsiteY2" fmla="*/ 348860 h 1694229"/>
                <a:gd name="connsiteX3" fmla="*/ 1405237 w 1868187"/>
                <a:gd name="connsiteY3" fmla="*/ 271776 h 1694229"/>
                <a:gd name="connsiteX4" fmla="*/ 1382136 w 1868187"/>
                <a:gd name="connsiteY4" fmla="*/ 169931 h 1694229"/>
                <a:gd name="connsiteX5" fmla="*/ 1346239 w 1868187"/>
                <a:gd name="connsiteY5" fmla="*/ 1869 h 1694229"/>
                <a:gd name="connsiteX6" fmla="*/ 1278870 w 1868187"/>
                <a:gd name="connsiteY6" fmla="*/ 43567 h 1694229"/>
                <a:gd name="connsiteX7" fmla="*/ 1273302 w 1868187"/>
                <a:gd name="connsiteY7" fmla="*/ 101090 h 1694229"/>
                <a:gd name="connsiteX8" fmla="*/ 1257397 w 1868187"/>
                <a:gd name="connsiteY8" fmla="*/ 152303 h 1694229"/>
                <a:gd name="connsiteX9" fmla="*/ 1237872 w 1868187"/>
                <a:gd name="connsiteY9" fmla="*/ 204316 h 1694229"/>
                <a:gd name="connsiteX10" fmla="*/ 1236143 w 1868187"/>
                <a:gd name="connsiteY10" fmla="*/ 273739 h 1694229"/>
                <a:gd name="connsiteX11" fmla="*/ 1163162 w 1868187"/>
                <a:gd name="connsiteY11" fmla="*/ 283903 h 1694229"/>
                <a:gd name="connsiteX12" fmla="*/ 1098809 w 1868187"/>
                <a:gd name="connsiteY12" fmla="*/ 285917 h 1694229"/>
                <a:gd name="connsiteX13" fmla="*/ 1051208 w 1868187"/>
                <a:gd name="connsiteY13" fmla="*/ 346183 h 1694229"/>
                <a:gd name="connsiteX14" fmla="*/ 996593 w 1868187"/>
                <a:gd name="connsiteY14" fmla="*/ 371690 h 1694229"/>
                <a:gd name="connsiteX15" fmla="*/ 943969 w 1868187"/>
                <a:gd name="connsiteY15" fmla="*/ 358385 h 1694229"/>
                <a:gd name="connsiteX16" fmla="*/ 837229 w 1868187"/>
                <a:gd name="connsiteY16" fmla="*/ 376257 h 1694229"/>
                <a:gd name="connsiteX17" fmla="*/ 814246 w 1868187"/>
                <a:gd name="connsiteY17" fmla="*/ 440035 h 1694229"/>
                <a:gd name="connsiteX18" fmla="*/ 797163 w 1868187"/>
                <a:gd name="connsiteY18" fmla="*/ 475926 h 1694229"/>
                <a:gd name="connsiteX19" fmla="*/ 715132 w 1868187"/>
                <a:gd name="connsiteY19" fmla="*/ 494632 h 1694229"/>
                <a:gd name="connsiteX20" fmla="*/ 697320 w 1868187"/>
                <a:gd name="connsiteY20" fmla="*/ 440647 h 1694229"/>
                <a:gd name="connsiteX21" fmla="*/ 653456 w 1868187"/>
                <a:gd name="connsiteY21" fmla="*/ 420298 h 1694229"/>
                <a:gd name="connsiteX22" fmla="*/ 518140 w 1868187"/>
                <a:gd name="connsiteY22" fmla="*/ 420641 h 1694229"/>
                <a:gd name="connsiteX23" fmla="*/ 434263 w 1868187"/>
                <a:gd name="connsiteY23" fmla="*/ 447350 h 1694229"/>
                <a:gd name="connsiteX24" fmla="*/ 401044 w 1868187"/>
                <a:gd name="connsiteY24" fmla="*/ 420298 h 1694229"/>
                <a:gd name="connsiteX25" fmla="*/ 381994 w 1868187"/>
                <a:gd name="connsiteY25" fmla="*/ 358385 h 1694229"/>
                <a:gd name="connsiteX26" fmla="*/ 315319 w 1868187"/>
                <a:gd name="connsiteY26" fmla="*/ 305998 h 1694229"/>
                <a:gd name="connsiteX27" fmla="*/ 270134 w 1868187"/>
                <a:gd name="connsiteY27" fmla="*/ 229110 h 1694229"/>
                <a:gd name="connsiteX28" fmla="*/ 146784 w 1868187"/>
                <a:gd name="connsiteY28" fmla="*/ 258373 h 1694229"/>
                <a:gd name="connsiteX29" fmla="*/ 127734 w 1868187"/>
                <a:gd name="connsiteY29" fmla="*/ 344785 h 1694229"/>
                <a:gd name="connsiteX30" fmla="*/ 145174 w 1868187"/>
                <a:gd name="connsiteY30" fmla="*/ 411312 h 1694229"/>
                <a:gd name="connsiteX31" fmla="*/ 117735 w 1868187"/>
                <a:gd name="connsiteY31" fmla="*/ 446172 h 1694229"/>
                <a:gd name="connsiteX32" fmla="*/ 65347 w 1868187"/>
                <a:gd name="connsiteY32" fmla="*/ 474059 h 1694229"/>
                <a:gd name="connsiteX33" fmla="*/ 37246 w 1868187"/>
                <a:gd name="connsiteY33" fmla="*/ 482063 h 1694229"/>
                <a:gd name="connsiteX34" fmla="*/ 15281 w 1868187"/>
                <a:gd name="connsiteY34" fmla="*/ 520310 h 1694229"/>
                <a:gd name="connsiteX35" fmla="*/ 1469 w 1868187"/>
                <a:gd name="connsiteY35" fmla="*/ 632745 h 1694229"/>
                <a:gd name="connsiteX36" fmla="*/ 51178 w 1868187"/>
                <a:gd name="connsiteY36" fmla="*/ 685967 h 1694229"/>
                <a:gd name="connsiteX37" fmla="*/ 108092 w 1868187"/>
                <a:gd name="connsiteY37" fmla="*/ 681547 h 1694229"/>
                <a:gd name="connsiteX38" fmla="*/ 93804 w 1868187"/>
                <a:gd name="connsiteY38" fmla="*/ 751806 h 1694229"/>
                <a:gd name="connsiteX39" fmla="*/ 148631 w 1868187"/>
                <a:gd name="connsiteY39" fmla="*/ 782248 h 1694229"/>
                <a:gd name="connsiteX40" fmla="*/ 217629 w 1868187"/>
                <a:gd name="connsiteY40" fmla="*/ 792460 h 1694229"/>
                <a:gd name="connsiteX41" fmla="*/ 252932 w 1868187"/>
                <a:gd name="connsiteY41" fmla="*/ 848431 h 1694229"/>
                <a:gd name="connsiteX42" fmla="*/ 252339 w 1868187"/>
                <a:gd name="connsiteY42" fmla="*/ 893503 h 1694229"/>
                <a:gd name="connsiteX43" fmla="*/ 276863 w 1868187"/>
                <a:gd name="connsiteY43" fmla="*/ 932978 h 1694229"/>
                <a:gd name="connsiteX44" fmla="*/ 322521 w 1868187"/>
                <a:gd name="connsiteY44" fmla="*/ 971570 h 1694229"/>
                <a:gd name="connsiteX45" fmla="*/ 407654 w 1868187"/>
                <a:gd name="connsiteY45" fmla="*/ 1025822 h 1694229"/>
                <a:gd name="connsiteX46" fmla="*/ 443431 w 1868187"/>
                <a:gd name="connsiteY46" fmla="*/ 1096915 h 1694229"/>
                <a:gd name="connsiteX47" fmla="*/ 422534 w 1868187"/>
                <a:gd name="connsiteY47" fmla="*/ 1166488 h 1694229"/>
                <a:gd name="connsiteX48" fmla="*/ 500581 w 1868187"/>
                <a:gd name="connsiteY48" fmla="*/ 1222951 h 1694229"/>
                <a:gd name="connsiteX49" fmla="*/ 572613 w 1868187"/>
                <a:gd name="connsiteY49" fmla="*/ 1255945 h 1694229"/>
                <a:gd name="connsiteX50" fmla="*/ 553444 w 1868187"/>
                <a:gd name="connsiteY50" fmla="*/ 1315648 h 1694229"/>
                <a:gd name="connsiteX51" fmla="*/ 643931 w 1868187"/>
                <a:gd name="connsiteY51" fmla="*/ 1468048 h 1694229"/>
                <a:gd name="connsiteX52" fmla="*/ 736741 w 1868187"/>
                <a:gd name="connsiteY52" fmla="*/ 1541202 h 1694229"/>
                <a:gd name="connsiteX53" fmla="*/ 786806 w 1868187"/>
                <a:gd name="connsiteY53" fmla="*/ 1491860 h 1694229"/>
                <a:gd name="connsiteX54" fmla="*/ 851396 w 1868187"/>
                <a:gd name="connsiteY54" fmla="*/ 1519257 h 1694229"/>
                <a:gd name="connsiteX55" fmla="*/ 905869 w 1868187"/>
                <a:gd name="connsiteY55" fmla="*/ 1487098 h 1694229"/>
                <a:gd name="connsiteX56" fmla="*/ 922716 w 1868187"/>
                <a:gd name="connsiteY56" fmla="*/ 1444922 h 1694229"/>
                <a:gd name="connsiteX57" fmla="*/ 986593 w 1868187"/>
                <a:gd name="connsiteY57" fmla="*/ 1531334 h 1694229"/>
                <a:gd name="connsiteX58" fmla="*/ 1031660 w 1868187"/>
                <a:gd name="connsiteY58" fmla="*/ 1602428 h 1694229"/>
                <a:gd name="connsiteX59" fmla="*/ 1101606 w 1868187"/>
                <a:gd name="connsiteY59" fmla="*/ 1693947 h 1694229"/>
                <a:gd name="connsiteX60" fmla="*/ 1132504 w 1868187"/>
                <a:gd name="connsiteY60" fmla="*/ 1630856 h 1694229"/>
                <a:gd name="connsiteX61" fmla="*/ 1163163 w 1868187"/>
                <a:gd name="connsiteY61" fmla="*/ 1624376 h 1694229"/>
                <a:gd name="connsiteX62" fmla="*/ 1206262 w 1868187"/>
                <a:gd name="connsiteY62" fmla="*/ 1653639 h 1694229"/>
                <a:gd name="connsiteX63" fmla="*/ 1239837 w 1868187"/>
                <a:gd name="connsiteY63" fmla="*/ 1612985 h 1694229"/>
                <a:gd name="connsiteX64" fmla="*/ 1258658 w 1868187"/>
                <a:gd name="connsiteY64" fmla="*/ 1617602 h 1694229"/>
                <a:gd name="connsiteX65" fmla="*/ 1292700 w 1868187"/>
                <a:gd name="connsiteY65" fmla="*/ 1684079 h 1694229"/>
                <a:gd name="connsiteX66" fmla="*/ 1349256 w 1868187"/>
                <a:gd name="connsiteY66" fmla="*/ 1660610 h 1694229"/>
                <a:gd name="connsiteX67" fmla="*/ 1401288 w 1868187"/>
                <a:gd name="connsiteY67" fmla="*/ 1604489 h 1694229"/>
                <a:gd name="connsiteX68" fmla="*/ 1452065 w 1868187"/>
                <a:gd name="connsiteY68" fmla="*/ 1587946 h 1694229"/>
                <a:gd name="connsiteX69" fmla="*/ 1469744 w 1868187"/>
                <a:gd name="connsiteY69" fmla="*/ 1643768 h 1694229"/>
                <a:gd name="connsiteX70" fmla="*/ 1539639 w 1868187"/>
                <a:gd name="connsiteY70" fmla="*/ 1618090 h 1694229"/>
                <a:gd name="connsiteX71" fmla="*/ 1570417 w 1868187"/>
                <a:gd name="connsiteY71" fmla="*/ 1531334 h 1694229"/>
                <a:gd name="connsiteX72" fmla="*/ 1651853 w 1868187"/>
                <a:gd name="connsiteY72" fmla="*/ 1441192 h 1694229"/>
                <a:gd name="connsiteX73" fmla="*/ 1696444 w 1868187"/>
                <a:gd name="connsiteY73" fmla="*/ 1410062 h 1694229"/>
                <a:gd name="connsiteX74" fmla="*/ 1724813 w 1868187"/>
                <a:gd name="connsiteY74" fmla="*/ 1413357 h 1694229"/>
                <a:gd name="connsiteX75" fmla="*/ 1802405 w 1868187"/>
                <a:gd name="connsiteY75" fmla="*/ 1402749 h 1694229"/>
                <a:gd name="connsiteX76" fmla="*/ 1797524 w 1868187"/>
                <a:gd name="connsiteY76" fmla="*/ 1456313 h 1694229"/>
                <a:gd name="connsiteX77" fmla="*/ 1855691 w 1868187"/>
                <a:gd name="connsiteY77" fmla="*/ 1479634 h 1694229"/>
                <a:gd name="connsiteX78" fmla="*/ 1857299 w 1868187"/>
                <a:gd name="connsiteY78" fmla="*/ 1457000 h 1694229"/>
                <a:gd name="connsiteX79" fmla="*/ 1861403 w 1868187"/>
                <a:gd name="connsiteY79" fmla="*/ 1401373 h 1694229"/>
                <a:gd name="connsiteX80" fmla="*/ 1863844 w 1868187"/>
                <a:gd name="connsiteY80" fmla="*/ 1326546 h 1694229"/>
                <a:gd name="connsiteX81" fmla="*/ 1797946 w 1868187"/>
                <a:gd name="connsiteY81" fmla="*/ 1305140 h 1694229"/>
                <a:gd name="connsiteX82" fmla="*/ 1747763 w 1868187"/>
                <a:gd name="connsiteY82" fmla="*/ 1264979 h 1694229"/>
                <a:gd name="connsiteX83" fmla="*/ 1737459 w 1868187"/>
                <a:gd name="connsiteY83" fmla="*/ 1176356 h 1694229"/>
                <a:gd name="connsiteX84" fmla="*/ 1704241 w 1868187"/>
                <a:gd name="connsiteY84" fmla="*/ 1038783 h 1694229"/>
                <a:gd name="connsiteX85" fmla="*/ 1627446 w 1868187"/>
                <a:gd name="connsiteY85" fmla="*/ 972257 h 1694229"/>
                <a:gd name="connsiteX86" fmla="*/ 1594228 w 1868187"/>
                <a:gd name="connsiteY86" fmla="*/ 917660 h 1694229"/>
                <a:gd name="connsiteX87" fmla="*/ 1544162 w 1868187"/>
                <a:gd name="connsiteY87" fmla="*/ 872587 h 1694229"/>
                <a:gd name="connsiteX88" fmla="*/ 1472251 w 1868187"/>
                <a:gd name="connsiteY88" fmla="*/ 845878 h 1694229"/>
                <a:gd name="connsiteX89" fmla="*/ 1449150 w 1868187"/>
                <a:gd name="connsiteY89" fmla="*/ 823245 h 1694229"/>
                <a:gd name="connsiteX90" fmla="*/ 1477013 w 1868187"/>
                <a:gd name="connsiteY90" fmla="*/ 784801 h 1694229"/>
                <a:gd name="connsiteX91" fmla="*/ 1458319 w 1868187"/>
                <a:gd name="connsiteY91" fmla="*/ 748910 h 1694229"/>
                <a:gd name="connsiteX92" fmla="*/ 1463081 w 1868187"/>
                <a:gd name="connsiteY92" fmla="*/ 725098 h 1694229"/>
                <a:gd name="connsiteX93" fmla="*/ 1488076 w 1868187"/>
                <a:gd name="connsiteY93" fmla="*/ 724035 h 1694229"/>
                <a:gd name="connsiteX94" fmla="*/ 1580416 w 1868187"/>
                <a:gd name="connsiteY94" fmla="*/ 740220 h 1694229"/>
                <a:gd name="connsiteX95" fmla="*/ 1615719 w 1868187"/>
                <a:gd name="connsiteY95" fmla="*/ 683758 h 1694229"/>
                <a:gd name="connsiteX96" fmla="*/ 1603753 w 1868187"/>
                <a:gd name="connsiteY96" fmla="*/ 553648 h 1694229"/>
                <a:gd name="connsiteX97" fmla="*/ 1620956 w 1868187"/>
                <a:gd name="connsiteY97" fmla="*/ 405322 h 1694229"/>
                <a:gd name="connsiteX0" fmla="*/ 1620956 w 1872005"/>
                <a:gd name="connsiteY0" fmla="*/ 405322 h 1694229"/>
                <a:gd name="connsiteX1" fmla="*/ 1548806 w 1872005"/>
                <a:gd name="connsiteY1" fmla="*/ 372673 h 1694229"/>
                <a:gd name="connsiteX2" fmla="*/ 1458557 w 1872005"/>
                <a:gd name="connsiteY2" fmla="*/ 348860 h 1694229"/>
                <a:gd name="connsiteX3" fmla="*/ 1405237 w 1872005"/>
                <a:gd name="connsiteY3" fmla="*/ 271776 h 1694229"/>
                <a:gd name="connsiteX4" fmla="*/ 1382136 w 1872005"/>
                <a:gd name="connsiteY4" fmla="*/ 169931 h 1694229"/>
                <a:gd name="connsiteX5" fmla="*/ 1346239 w 1872005"/>
                <a:gd name="connsiteY5" fmla="*/ 1869 h 1694229"/>
                <a:gd name="connsiteX6" fmla="*/ 1278870 w 1872005"/>
                <a:gd name="connsiteY6" fmla="*/ 43567 h 1694229"/>
                <a:gd name="connsiteX7" fmla="*/ 1273302 w 1872005"/>
                <a:gd name="connsiteY7" fmla="*/ 101090 h 1694229"/>
                <a:gd name="connsiteX8" fmla="*/ 1257397 w 1872005"/>
                <a:gd name="connsiteY8" fmla="*/ 152303 h 1694229"/>
                <a:gd name="connsiteX9" fmla="*/ 1237872 w 1872005"/>
                <a:gd name="connsiteY9" fmla="*/ 204316 h 1694229"/>
                <a:gd name="connsiteX10" fmla="*/ 1236143 w 1872005"/>
                <a:gd name="connsiteY10" fmla="*/ 273739 h 1694229"/>
                <a:gd name="connsiteX11" fmla="*/ 1163162 w 1872005"/>
                <a:gd name="connsiteY11" fmla="*/ 283903 h 1694229"/>
                <a:gd name="connsiteX12" fmla="*/ 1098809 w 1872005"/>
                <a:gd name="connsiteY12" fmla="*/ 285917 h 1694229"/>
                <a:gd name="connsiteX13" fmla="*/ 1051208 w 1872005"/>
                <a:gd name="connsiteY13" fmla="*/ 346183 h 1694229"/>
                <a:gd name="connsiteX14" fmla="*/ 996593 w 1872005"/>
                <a:gd name="connsiteY14" fmla="*/ 371690 h 1694229"/>
                <a:gd name="connsiteX15" fmla="*/ 943969 w 1872005"/>
                <a:gd name="connsiteY15" fmla="*/ 358385 h 1694229"/>
                <a:gd name="connsiteX16" fmla="*/ 837229 w 1872005"/>
                <a:gd name="connsiteY16" fmla="*/ 376257 h 1694229"/>
                <a:gd name="connsiteX17" fmla="*/ 814246 w 1872005"/>
                <a:gd name="connsiteY17" fmla="*/ 440035 h 1694229"/>
                <a:gd name="connsiteX18" fmla="*/ 797163 w 1872005"/>
                <a:gd name="connsiteY18" fmla="*/ 475926 h 1694229"/>
                <a:gd name="connsiteX19" fmla="*/ 715132 w 1872005"/>
                <a:gd name="connsiteY19" fmla="*/ 494632 h 1694229"/>
                <a:gd name="connsiteX20" fmla="*/ 697320 w 1872005"/>
                <a:gd name="connsiteY20" fmla="*/ 440647 h 1694229"/>
                <a:gd name="connsiteX21" fmla="*/ 653456 w 1872005"/>
                <a:gd name="connsiteY21" fmla="*/ 420298 h 1694229"/>
                <a:gd name="connsiteX22" fmla="*/ 518140 w 1872005"/>
                <a:gd name="connsiteY22" fmla="*/ 420641 h 1694229"/>
                <a:gd name="connsiteX23" fmla="*/ 434263 w 1872005"/>
                <a:gd name="connsiteY23" fmla="*/ 447350 h 1694229"/>
                <a:gd name="connsiteX24" fmla="*/ 401044 w 1872005"/>
                <a:gd name="connsiteY24" fmla="*/ 420298 h 1694229"/>
                <a:gd name="connsiteX25" fmla="*/ 381994 w 1872005"/>
                <a:gd name="connsiteY25" fmla="*/ 358385 h 1694229"/>
                <a:gd name="connsiteX26" fmla="*/ 315319 w 1872005"/>
                <a:gd name="connsiteY26" fmla="*/ 305998 h 1694229"/>
                <a:gd name="connsiteX27" fmla="*/ 270134 w 1872005"/>
                <a:gd name="connsiteY27" fmla="*/ 229110 h 1694229"/>
                <a:gd name="connsiteX28" fmla="*/ 146784 w 1872005"/>
                <a:gd name="connsiteY28" fmla="*/ 258373 h 1694229"/>
                <a:gd name="connsiteX29" fmla="*/ 127734 w 1872005"/>
                <a:gd name="connsiteY29" fmla="*/ 344785 h 1694229"/>
                <a:gd name="connsiteX30" fmla="*/ 145174 w 1872005"/>
                <a:gd name="connsiteY30" fmla="*/ 411312 h 1694229"/>
                <a:gd name="connsiteX31" fmla="*/ 117735 w 1872005"/>
                <a:gd name="connsiteY31" fmla="*/ 446172 h 1694229"/>
                <a:gd name="connsiteX32" fmla="*/ 65347 w 1872005"/>
                <a:gd name="connsiteY32" fmla="*/ 474059 h 1694229"/>
                <a:gd name="connsiteX33" fmla="*/ 37246 w 1872005"/>
                <a:gd name="connsiteY33" fmla="*/ 482063 h 1694229"/>
                <a:gd name="connsiteX34" fmla="*/ 15281 w 1872005"/>
                <a:gd name="connsiteY34" fmla="*/ 520310 h 1694229"/>
                <a:gd name="connsiteX35" fmla="*/ 1469 w 1872005"/>
                <a:gd name="connsiteY35" fmla="*/ 632745 h 1694229"/>
                <a:gd name="connsiteX36" fmla="*/ 51178 w 1872005"/>
                <a:gd name="connsiteY36" fmla="*/ 685967 h 1694229"/>
                <a:gd name="connsiteX37" fmla="*/ 108092 w 1872005"/>
                <a:gd name="connsiteY37" fmla="*/ 681547 h 1694229"/>
                <a:gd name="connsiteX38" fmla="*/ 93804 w 1872005"/>
                <a:gd name="connsiteY38" fmla="*/ 751806 h 1694229"/>
                <a:gd name="connsiteX39" fmla="*/ 148631 w 1872005"/>
                <a:gd name="connsiteY39" fmla="*/ 782248 h 1694229"/>
                <a:gd name="connsiteX40" fmla="*/ 217629 w 1872005"/>
                <a:gd name="connsiteY40" fmla="*/ 792460 h 1694229"/>
                <a:gd name="connsiteX41" fmla="*/ 252932 w 1872005"/>
                <a:gd name="connsiteY41" fmla="*/ 848431 h 1694229"/>
                <a:gd name="connsiteX42" fmla="*/ 252339 w 1872005"/>
                <a:gd name="connsiteY42" fmla="*/ 893503 h 1694229"/>
                <a:gd name="connsiteX43" fmla="*/ 276863 w 1872005"/>
                <a:gd name="connsiteY43" fmla="*/ 932978 h 1694229"/>
                <a:gd name="connsiteX44" fmla="*/ 322521 w 1872005"/>
                <a:gd name="connsiteY44" fmla="*/ 971570 h 1694229"/>
                <a:gd name="connsiteX45" fmla="*/ 407654 w 1872005"/>
                <a:gd name="connsiteY45" fmla="*/ 1025822 h 1694229"/>
                <a:gd name="connsiteX46" fmla="*/ 443431 w 1872005"/>
                <a:gd name="connsiteY46" fmla="*/ 1096915 h 1694229"/>
                <a:gd name="connsiteX47" fmla="*/ 422534 w 1872005"/>
                <a:gd name="connsiteY47" fmla="*/ 1166488 h 1694229"/>
                <a:gd name="connsiteX48" fmla="*/ 500581 w 1872005"/>
                <a:gd name="connsiteY48" fmla="*/ 1222951 h 1694229"/>
                <a:gd name="connsiteX49" fmla="*/ 572613 w 1872005"/>
                <a:gd name="connsiteY49" fmla="*/ 1255945 h 1694229"/>
                <a:gd name="connsiteX50" fmla="*/ 553444 w 1872005"/>
                <a:gd name="connsiteY50" fmla="*/ 1315648 h 1694229"/>
                <a:gd name="connsiteX51" fmla="*/ 643931 w 1872005"/>
                <a:gd name="connsiteY51" fmla="*/ 1468048 h 1694229"/>
                <a:gd name="connsiteX52" fmla="*/ 736741 w 1872005"/>
                <a:gd name="connsiteY52" fmla="*/ 1541202 h 1694229"/>
                <a:gd name="connsiteX53" fmla="*/ 786806 w 1872005"/>
                <a:gd name="connsiteY53" fmla="*/ 1491860 h 1694229"/>
                <a:gd name="connsiteX54" fmla="*/ 851396 w 1872005"/>
                <a:gd name="connsiteY54" fmla="*/ 1519257 h 1694229"/>
                <a:gd name="connsiteX55" fmla="*/ 905869 w 1872005"/>
                <a:gd name="connsiteY55" fmla="*/ 1487098 h 1694229"/>
                <a:gd name="connsiteX56" fmla="*/ 922716 w 1872005"/>
                <a:gd name="connsiteY56" fmla="*/ 1444922 h 1694229"/>
                <a:gd name="connsiteX57" fmla="*/ 986593 w 1872005"/>
                <a:gd name="connsiteY57" fmla="*/ 1531334 h 1694229"/>
                <a:gd name="connsiteX58" fmla="*/ 1031660 w 1872005"/>
                <a:gd name="connsiteY58" fmla="*/ 1602428 h 1694229"/>
                <a:gd name="connsiteX59" fmla="*/ 1101606 w 1872005"/>
                <a:gd name="connsiteY59" fmla="*/ 1693947 h 1694229"/>
                <a:gd name="connsiteX60" fmla="*/ 1132504 w 1872005"/>
                <a:gd name="connsiteY60" fmla="*/ 1630856 h 1694229"/>
                <a:gd name="connsiteX61" fmla="*/ 1163163 w 1872005"/>
                <a:gd name="connsiteY61" fmla="*/ 1624376 h 1694229"/>
                <a:gd name="connsiteX62" fmla="*/ 1206262 w 1872005"/>
                <a:gd name="connsiteY62" fmla="*/ 1653639 h 1694229"/>
                <a:gd name="connsiteX63" fmla="*/ 1239837 w 1872005"/>
                <a:gd name="connsiteY63" fmla="*/ 1612985 h 1694229"/>
                <a:gd name="connsiteX64" fmla="*/ 1258658 w 1872005"/>
                <a:gd name="connsiteY64" fmla="*/ 1617602 h 1694229"/>
                <a:gd name="connsiteX65" fmla="*/ 1292700 w 1872005"/>
                <a:gd name="connsiteY65" fmla="*/ 1684079 h 1694229"/>
                <a:gd name="connsiteX66" fmla="*/ 1349256 w 1872005"/>
                <a:gd name="connsiteY66" fmla="*/ 1660610 h 1694229"/>
                <a:gd name="connsiteX67" fmla="*/ 1401288 w 1872005"/>
                <a:gd name="connsiteY67" fmla="*/ 1604489 h 1694229"/>
                <a:gd name="connsiteX68" fmla="*/ 1452065 w 1872005"/>
                <a:gd name="connsiteY68" fmla="*/ 1587946 h 1694229"/>
                <a:gd name="connsiteX69" fmla="*/ 1469744 w 1872005"/>
                <a:gd name="connsiteY69" fmla="*/ 1643768 h 1694229"/>
                <a:gd name="connsiteX70" fmla="*/ 1539639 w 1872005"/>
                <a:gd name="connsiteY70" fmla="*/ 1618090 h 1694229"/>
                <a:gd name="connsiteX71" fmla="*/ 1570417 w 1872005"/>
                <a:gd name="connsiteY71" fmla="*/ 1531334 h 1694229"/>
                <a:gd name="connsiteX72" fmla="*/ 1651853 w 1872005"/>
                <a:gd name="connsiteY72" fmla="*/ 1441192 h 1694229"/>
                <a:gd name="connsiteX73" fmla="*/ 1696444 w 1872005"/>
                <a:gd name="connsiteY73" fmla="*/ 1410062 h 1694229"/>
                <a:gd name="connsiteX74" fmla="*/ 1724813 w 1872005"/>
                <a:gd name="connsiteY74" fmla="*/ 1413357 h 1694229"/>
                <a:gd name="connsiteX75" fmla="*/ 1802405 w 1872005"/>
                <a:gd name="connsiteY75" fmla="*/ 1402749 h 1694229"/>
                <a:gd name="connsiteX76" fmla="*/ 1797524 w 1872005"/>
                <a:gd name="connsiteY76" fmla="*/ 1456313 h 1694229"/>
                <a:gd name="connsiteX77" fmla="*/ 1855691 w 1872005"/>
                <a:gd name="connsiteY77" fmla="*/ 1479634 h 1694229"/>
                <a:gd name="connsiteX78" fmla="*/ 1871943 w 1872005"/>
                <a:gd name="connsiteY78" fmla="*/ 1454448 h 1694229"/>
                <a:gd name="connsiteX79" fmla="*/ 1861403 w 1872005"/>
                <a:gd name="connsiteY79" fmla="*/ 1401373 h 1694229"/>
                <a:gd name="connsiteX80" fmla="*/ 1863844 w 1872005"/>
                <a:gd name="connsiteY80" fmla="*/ 1326546 h 1694229"/>
                <a:gd name="connsiteX81" fmla="*/ 1797946 w 1872005"/>
                <a:gd name="connsiteY81" fmla="*/ 1305140 h 1694229"/>
                <a:gd name="connsiteX82" fmla="*/ 1747763 w 1872005"/>
                <a:gd name="connsiteY82" fmla="*/ 1264979 h 1694229"/>
                <a:gd name="connsiteX83" fmla="*/ 1737459 w 1872005"/>
                <a:gd name="connsiteY83" fmla="*/ 1176356 h 1694229"/>
                <a:gd name="connsiteX84" fmla="*/ 1704241 w 1872005"/>
                <a:gd name="connsiteY84" fmla="*/ 1038783 h 1694229"/>
                <a:gd name="connsiteX85" fmla="*/ 1627446 w 1872005"/>
                <a:gd name="connsiteY85" fmla="*/ 972257 h 1694229"/>
                <a:gd name="connsiteX86" fmla="*/ 1594228 w 1872005"/>
                <a:gd name="connsiteY86" fmla="*/ 917660 h 1694229"/>
                <a:gd name="connsiteX87" fmla="*/ 1544162 w 1872005"/>
                <a:gd name="connsiteY87" fmla="*/ 872587 h 1694229"/>
                <a:gd name="connsiteX88" fmla="*/ 1472251 w 1872005"/>
                <a:gd name="connsiteY88" fmla="*/ 845878 h 1694229"/>
                <a:gd name="connsiteX89" fmla="*/ 1449150 w 1872005"/>
                <a:gd name="connsiteY89" fmla="*/ 823245 h 1694229"/>
                <a:gd name="connsiteX90" fmla="*/ 1477013 w 1872005"/>
                <a:gd name="connsiteY90" fmla="*/ 784801 h 1694229"/>
                <a:gd name="connsiteX91" fmla="*/ 1458319 w 1872005"/>
                <a:gd name="connsiteY91" fmla="*/ 748910 h 1694229"/>
                <a:gd name="connsiteX92" fmla="*/ 1463081 w 1872005"/>
                <a:gd name="connsiteY92" fmla="*/ 725098 h 1694229"/>
                <a:gd name="connsiteX93" fmla="*/ 1488076 w 1872005"/>
                <a:gd name="connsiteY93" fmla="*/ 724035 h 1694229"/>
                <a:gd name="connsiteX94" fmla="*/ 1580416 w 1872005"/>
                <a:gd name="connsiteY94" fmla="*/ 740220 h 1694229"/>
                <a:gd name="connsiteX95" fmla="*/ 1615719 w 1872005"/>
                <a:gd name="connsiteY95" fmla="*/ 683758 h 1694229"/>
                <a:gd name="connsiteX96" fmla="*/ 1603753 w 1872005"/>
                <a:gd name="connsiteY96" fmla="*/ 553648 h 1694229"/>
                <a:gd name="connsiteX97" fmla="*/ 1620956 w 1872005"/>
                <a:gd name="connsiteY97" fmla="*/ 405322 h 1694229"/>
                <a:gd name="connsiteX0" fmla="*/ 1620956 w 1888788"/>
                <a:gd name="connsiteY0" fmla="*/ 405322 h 1694229"/>
                <a:gd name="connsiteX1" fmla="*/ 1548806 w 1888788"/>
                <a:gd name="connsiteY1" fmla="*/ 372673 h 1694229"/>
                <a:gd name="connsiteX2" fmla="*/ 1458557 w 1888788"/>
                <a:gd name="connsiteY2" fmla="*/ 348860 h 1694229"/>
                <a:gd name="connsiteX3" fmla="*/ 1405237 w 1888788"/>
                <a:gd name="connsiteY3" fmla="*/ 271776 h 1694229"/>
                <a:gd name="connsiteX4" fmla="*/ 1382136 w 1888788"/>
                <a:gd name="connsiteY4" fmla="*/ 169931 h 1694229"/>
                <a:gd name="connsiteX5" fmla="*/ 1346239 w 1888788"/>
                <a:gd name="connsiteY5" fmla="*/ 1869 h 1694229"/>
                <a:gd name="connsiteX6" fmla="*/ 1278870 w 1888788"/>
                <a:gd name="connsiteY6" fmla="*/ 43567 h 1694229"/>
                <a:gd name="connsiteX7" fmla="*/ 1273302 w 1888788"/>
                <a:gd name="connsiteY7" fmla="*/ 101090 h 1694229"/>
                <a:gd name="connsiteX8" fmla="*/ 1257397 w 1888788"/>
                <a:gd name="connsiteY8" fmla="*/ 152303 h 1694229"/>
                <a:gd name="connsiteX9" fmla="*/ 1237872 w 1888788"/>
                <a:gd name="connsiteY9" fmla="*/ 204316 h 1694229"/>
                <a:gd name="connsiteX10" fmla="*/ 1236143 w 1888788"/>
                <a:gd name="connsiteY10" fmla="*/ 273739 h 1694229"/>
                <a:gd name="connsiteX11" fmla="*/ 1163162 w 1888788"/>
                <a:gd name="connsiteY11" fmla="*/ 283903 h 1694229"/>
                <a:gd name="connsiteX12" fmla="*/ 1098809 w 1888788"/>
                <a:gd name="connsiteY12" fmla="*/ 285917 h 1694229"/>
                <a:gd name="connsiteX13" fmla="*/ 1051208 w 1888788"/>
                <a:gd name="connsiteY13" fmla="*/ 346183 h 1694229"/>
                <a:gd name="connsiteX14" fmla="*/ 996593 w 1888788"/>
                <a:gd name="connsiteY14" fmla="*/ 371690 h 1694229"/>
                <a:gd name="connsiteX15" fmla="*/ 943969 w 1888788"/>
                <a:gd name="connsiteY15" fmla="*/ 358385 h 1694229"/>
                <a:gd name="connsiteX16" fmla="*/ 837229 w 1888788"/>
                <a:gd name="connsiteY16" fmla="*/ 376257 h 1694229"/>
                <a:gd name="connsiteX17" fmla="*/ 814246 w 1888788"/>
                <a:gd name="connsiteY17" fmla="*/ 440035 h 1694229"/>
                <a:gd name="connsiteX18" fmla="*/ 797163 w 1888788"/>
                <a:gd name="connsiteY18" fmla="*/ 475926 h 1694229"/>
                <a:gd name="connsiteX19" fmla="*/ 715132 w 1888788"/>
                <a:gd name="connsiteY19" fmla="*/ 494632 h 1694229"/>
                <a:gd name="connsiteX20" fmla="*/ 697320 w 1888788"/>
                <a:gd name="connsiteY20" fmla="*/ 440647 h 1694229"/>
                <a:gd name="connsiteX21" fmla="*/ 653456 w 1888788"/>
                <a:gd name="connsiteY21" fmla="*/ 420298 h 1694229"/>
                <a:gd name="connsiteX22" fmla="*/ 518140 w 1888788"/>
                <a:gd name="connsiteY22" fmla="*/ 420641 h 1694229"/>
                <a:gd name="connsiteX23" fmla="*/ 434263 w 1888788"/>
                <a:gd name="connsiteY23" fmla="*/ 447350 h 1694229"/>
                <a:gd name="connsiteX24" fmla="*/ 401044 w 1888788"/>
                <a:gd name="connsiteY24" fmla="*/ 420298 h 1694229"/>
                <a:gd name="connsiteX25" fmla="*/ 381994 w 1888788"/>
                <a:gd name="connsiteY25" fmla="*/ 358385 h 1694229"/>
                <a:gd name="connsiteX26" fmla="*/ 315319 w 1888788"/>
                <a:gd name="connsiteY26" fmla="*/ 305998 h 1694229"/>
                <a:gd name="connsiteX27" fmla="*/ 270134 w 1888788"/>
                <a:gd name="connsiteY27" fmla="*/ 229110 h 1694229"/>
                <a:gd name="connsiteX28" fmla="*/ 146784 w 1888788"/>
                <a:gd name="connsiteY28" fmla="*/ 258373 h 1694229"/>
                <a:gd name="connsiteX29" fmla="*/ 127734 w 1888788"/>
                <a:gd name="connsiteY29" fmla="*/ 344785 h 1694229"/>
                <a:gd name="connsiteX30" fmla="*/ 145174 w 1888788"/>
                <a:gd name="connsiteY30" fmla="*/ 411312 h 1694229"/>
                <a:gd name="connsiteX31" fmla="*/ 117735 w 1888788"/>
                <a:gd name="connsiteY31" fmla="*/ 446172 h 1694229"/>
                <a:gd name="connsiteX32" fmla="*/ 65347 w 1888788"/>
                <a:gd name="connsiteY32" fmla="*/ 474059 h 1694229"/>
                <a:gd name="connsiteX33" fmla="*/ 37246 w 1888788"/>
                <a:gd name="connsiteY33" fmla="*/ 482063 h 1694229"/>
                <a:gd name="connsiteX34" fmla="*/ 15281 w 1888788"/>
                <a:gd name="connsiteY34" fmla="*/ 520310 h 1694229"/>
                <a:gd name="connsiteX35" fmla="*/ 1469 w 1888788"/>
                <a:gd name="connsiteY35" fmla="*/ 632745 h 1694229"/>
                <a:gd name="connsiteX36" fmla="*/ 51178 w 1888788"/>
                <a:gd name="connsiteY36" fmla="*/ 685967 h 1694229"/>
                <a:gd name="connsiteX37" fmla="*/ 108092 w 1888788"/>
                <a:gd name="connsiteY37" fmla="*/ 681547 h 1694229"/>
                <a:gd name="connsiteX38" fmla="*/ 93804 w 1888788"/>
                <a:gd name="connsiteY38" fmla="*/ 751806 h 1694229"/>
                <a:gd name="connsiteX39" fmla="*/ 148631 w 1888788"/>
                <a:gd name="connsiteY39" fmla="*/ 782248 h 1694229"/>
                <a:gd name="connsiteX40" fmla="*/ 217629 w 1888788"/>
                <a:gd name="connsiteY40" fmla="*/ 792460 h 1694229"/>
                <a:gd name="connsiteX41" fmla="*/ 252932 w 1888788"/>
                <a:gd name="connsiteY41" fmla="*/ 848431 h 1694229"/>
                <a:gd name="connsiteX42" fmla="*/ 252339 w 1888788"/>
                <a:gd name="connsiteY42" fmla="*/ 893503 h 1694229"/>
                <a:gd name="connsiteX43" fmla="*/ 276863 w 1888788"/>
                <a:gd name="connsiteY43" fmla="*/ 932978 h 1694229"/>
                <a:gd name="connsiteX44" fmla="*/ 322521 w 1888788"/>
                <a:gd name="connsiteY44" fmla="*/ 971570 h 1694229"/>
                <a:gd name="connsiteX45" fmla="*/ 407654 w 1888788"/>
                <a:gd name="connsiteY45" fmla="*/ 1025822 h 1694229"/>
                <a:gd name="connsiteX46" fmla="*/ 443431 w 1888788"/>
                <a:gd name="connsiteY46" fmla="*/ 1096915 h 1694229"/>
                <a:gd name="connsiteX47" fmla="*/ 422534 w 1888788"/>
                <a:gd name="connsiteY47" fmla="*/ 1166488 h 1694229"/>
                <a:gd name="connsiteX48" fmla="*/ 500581 w 1888788"/>
                <a:gd name="connsiteY48" fmla="*/ 1222951 h 1694229"/>
                <a:gd name="connsiteX49" fmla="*/ 572613 w 1888788"/>
                <a:gd name="connsiteY49" fmla="*/ 1255945 h 1694229"/>
                <a:gd name="connsiteX50" fmla="*/ 553444 w 1888788"/>
                <a:gd name="connsiteY50" fmla="*/ 1315648 h 1694229"/>
                <a:gd name="connsiteX51" fmla="*/ 643931 w 1888788"/>
                <a:gd name="connsiteY51" fmla="*/ 1468048 h 1694229"/>
                <a:gd name="connsiteX52" fmla="*/ 736741 w 1888788"/>
                <a:gd name="connsiteY52" fmla="*/ 1541202 h 1694229"/>
                <a:gd name="connsiteX53" fmla="*/ 786806 w 1888788"/>
                <a:gd name="connsiteY53" fmla="*/ 1491860 h 1694229"/>
                <a:gd name="connsiteX54" fmla="*/ 851396 w 1888788"/>
                <a:gd name="connsiteY54" fmla="*/ 1519257 h 1694229"/>
                <a:gd name="connsiteX55" fmla="*/ 905869 w 1888788"/>
                <a:gd name="connsiteY55" fmla="*/ 1487098 h 1694229"/>
                <a:gd name="connsiteX56" fmla="*/ 922716 w 1888788"/>
                <a:gd name="connsiteY56" fmla="*/ 1444922 h 1694229"/>
                <a:gd name="connsiteX57" fmla="*/ 986593 w 1888788"/>
                <a:gd name="connsiteY57" fmla="*/ 1531334 h 1694229"/>
                <a:gd name="connsiteX58" fmla="*/ 1031660 w 1888788"/>
                <a:gd name="connsiteY58" fmla="*/ 1602428 h 1694229"/>
                <a:gd name="connsiteX59" fmla="*/ 1101606 w 1888788"/>
                <a:gd name="connsiteY59" fmla="*/ 1693947 h 1694229"/>
                <a:gd name="connsiteX60" fmla="*/ 1132504 w 1888788"/>
                <a:gd name="connsiteY60" fmla="*/ 1630856 h 1694229"/>
                <a:gd name="connsiteX61" fmla="*/ 1163163 w 1888788"/>
                <a:gd name="connsiteY61" fmla="*/ 1624376 h 1694229"/>
                <a:gd name="connsiteX62" fmla="*/ 1206262 w 1888788"/>
                <a:gd name="connsiteY62" fmla="*/ 1653639 h 1694229"/>
                <a:gd name="connsiteX63" fmla="*/ 1239837 w 1888788"/>
                <a:gd name="connsiteY63" fmla="*/ 1612985 h 1694229"/>
                <a:gd name="connsiteX64" fmla="*/ 1258658 w 1888788"/>
                <a:gd name="connsiteY64" fmla="*/ 1617602 h 1694229"/>
                <a:gd name="connsiteX65" fmla="*/ 1292700 w 1888788"/>
                <a:gd name="connsiteY65" fmla="*/ 1684079 h 1694229"/>
                <a:gd name="connsiteX66" fmla="*/ 1349256 w 1888788"/>
                <a:gd name="connsiteY66" fmla="*/ 1660610 h 1694229"/>
                <a:gd name="connsiteX67" fmla="*/ 1401288 w 1888788"/>
                <a:gd name="connsiteY67" fmla="*/ 1604489 h 1694229"/>
                <a:gd name="connsiteX68" fmla="*/ 1452065 w 1888788"/>
                <a:gd name="connsiteY68" fmla="*/ 1587946 h 1694229"/>
                <a:gd name="connsiteX69" fmla="*/ 1469744 w 1888788"/>
                <a:gd name="connsiteY69" fmla="*/ 1643768 h 1694229"/>
                <a:gd name="connsiteX70" fmla="*/ 1539639 w 1888788"/>
                <a:gd name="connsiteY70" fmla="*/ 1618090 h 1694229"/>
                <a:gd name="connsiteX71" fmla="*/ 1570417 w 1888788"/>
                <a:gd name="connsiteY71" fmla="*/ 1531334 h 1694229"/>
                <a:gd name="connsiteX72" fmla="*/ 1651853 w 1888788"/>
                <a:gd name="connsiteY72" fmla="*/ 1441192 h 1694229"/>
                <a:gd name="connsiteX73" fmla="*/ 1696444 w 1888788"/>
                <a:gd name="connsiteY73" fmla="*/ 1410062 h 1694229"/>
                <a:gd name="connsiteX74" fmla="*/ 1724813 w 1888788"/>
                <a:gd name="connsiteY74" fmla="*/ 1413357 h 1694229"/>
                <a:gd name="connsiteX75" fmla="*/ 1802405 w 1888788"/>
                <a:gd name="connsiteY75" fmla="*/ 1402749 h 1694229"/>
                <a:gd name="connsiteX76" fmla="*/ 1797524 w 1888788"/>
                <a:gd name="connsiteY76" fmla="*/ 1456313 h 1694229"/>
                <a:gd name="connsiteX77" fmla="*/ 1884978 w 1888788"/>
                <a:gd name="connsiteY77" fmla="*/ 1492399 h 1694229"/>
                <a:gd name="connsiteX78" fmla="*/ 1871943 w 1888788"/>
                <a:gd name="connsiteY78" fmla="*/ 1454448 h 1694229"/>
                <a:gd name="connsiteX79" fmla="*/ 1861403 w 1888788"/>
                <a:gd name="connsiteY79" fmla="*/ 1401373 h 1694229"/>
                <a:gd name="connsiteX80" fmla="*/ 1863844 w 1888788"/>
                <a:gd name="connsiteY80" fmla="*/ 1326546 h 1694229"/>
                <a:gd name="connsiteX81" fmla="*/ 1797946 w 1888788"/>
                <a:gd name="connsiteY81" fmla="*/ 1305140 h 1694229"/>
                <a:gd name="connsiteX82" fmla="*/ 1747763 w 1888788"/>
                <a:gd name="connsiteY82" fmla="*/ 1264979 h 1694229"/>
                <a:gd name="connsiteX83" fmla="*/ 1737459 w 1888788"/>
                <a:gd name="connsiteY83" fmla="*/ 1176356 h 1694229"/>
                <a:gd name="connsiteX84" fmla="*/ 1704241 w 1888788"/>
                <a:gd name="connsiteY84" fmla="*/ 1038783 h 1694229"/>
                <a:gd name="connsiteX85" fmla="*/ 1627446 w 1888788"/>
                <a:gd name="connsiteY85" fmla="*/ 972257 h 1694229"/>
                <a:gd name="connsiteX86" fmla="*/ 1594228 w 1888788"/>
                <a:gd name="connsiteY86" fmla="*/ 917660 h 1694229"/>
                <a:gd name="connsiteX87" fmla="*/ 1544162 w 1888788"/>
                <a:gd name="connsiteY87" fmla="*/ 872587 h 1694229"/>
                <a:gd name="connsiteX88" fmla="*/ 1472251 w 1888788"/>
                <a:gd name="connsiteY88" fmla="*/ 845878 h 1694229"/>
                <a:gd name="connsiteX89" fmla="*/ 1449150 w 1888788"/>
                <a:gd name="connsiteY89" fmla="*/ 823245 h 1694229"/>
                <a:gd name="connsiteX90" fmla="*/ 1477013 w 1888788"/>
                <a:gd name="connsiteY90" fmla="*/ 784801 h 1694229"/>
                <a:gd name="connsiteX91" fmla="*/ 1458319 w 1888788"/>
                <a:gd name="connsiteY91" fmla="*/ 748910 h 1694229"/>
                <a:gd name="connsiteX92" fmla="*/ 1463081 w 1888788"/>
                <a:gd name="connsiteY92" fmla="*/ 725098 h 1694229"/>
                <a:gd name="connsiteX93" fmla="*/ 1488076 w 1888788"/>
                <a:gd name="connsiteY93" fmla="*/ 724035 h 1694229"/>
                <a:gd name="connsiteX94" fmla="*/ 1580416 w 1888788"/>
                <a:gd name="connsiteY94" fmla="*/ 740220 h 1694229"/>
                <a:gd name="connsiteX95" fmla="*/ 1615719 w 1888788"/>
                <a:gd name="connsiteY95" fmla="*/ 683758 h 1694229"/>
                <a:gd name="connsiteX96" fmla="*/ 1603753 w 1888788"/>
                <a:gd name="connsiteY96" fmla="*/ 553648 h 1694229"/>
                <a:gd name="connsiteX97" fmla="*/ 1620956 w 1888788"/>
                <a:gd name="connsiteY97" fmla="*/ 405322 h 1694229"/>
                <a:gd name="connsiteX0" fmla="*/ 1620956 w 1888788"/>
                <a:gd name="connsiteY0" fmla="*/ 405322 h 1694229"/>
                <a:gd name="connsiteX1" fmla="*/ 1548806 w 1888788"/>
                <a:gd name="connsiteY1" fmla="*/ 372673 h 1694229"/>
                <a:gd name="connsiteX2" fmla="*/ 1458557 w 1888788"/>
                <a:gd name="connsiteY2" fmla="*/ 348860 h 1694229"/>
                <a:gd name="connsiteX3" fmla="*/ 1405237 w 1888788"/>
                <a:gd name="connsiteY3" fmla="*/ 271776 h 1694229"/>
                <a:gd name="connsiteX4" fmla="*/ 1382136 w 1888788"/>
                <a:gd name="connsiteY4" fmla="*/ 169931 h 1694229"/>
                <a:gd name="connsiteX5" fmla="*/ 1346239 w 1888788"/>
                <a:gd name="connsiteY5" fmla="*/ 1869 h 1694229"/>
                <a:gd name="connsiteX6" fmla="*/ 1278870 w 1888788"/>
                <a:gd name="connsiteY6" fmla="*/ 43567 h 1694229"/>
                <a:gd name="connsiteX7" fmla="*/ 1273302 w 1888788"/>
                <a:gd name="connsiteY7" fmla="*/ 101090 h 1694229"/>
                <a:gd name="connsiteX8" fmla="*/ 1257397 w 1888788"/>
                <a:gd name="connsiteY8" fmla="*/ 152303 h 1694229"/>
                <a:gd name="connsiteX9" fmla="*/ 1237872 w 1888788"/>
                <a:gd name="connsiteY9" fmla="*/ 204316 h 1694229"/>
                <a:gd name="connsiteX10" fmla="*/ 1236143 w 1888788"/>
                <a:gd name="connsiteY10" fmla="*/ 273739 h 1694229"/>
                <a:gd name="connsiteX11" fmla="*/ 1163162 w 1888788"/>
                <a:gd name="connsiteY11" fmla="*/ 283903 h 1694229"/>
                <a:gd name="connsiteX12" fmla="*/ 1098809 w 1888788"/>
                <a:gd name="connsiteY12" fmla="*/ 285917 h 1694229"/>
                <a:gd name="connsiteX13" fmla="*/ 1051208 w 1888788"/>
                <a:gd name="connsiteY13" fmla="*/ 346183 h 1694229"/>
                <a:gd name="connsiteX14" fmla="*/ 996593 w 1888788"/>
                <a:gd name="connsiteY14" fmla="*/ 371690 h 1694229"/>
                <a:gd name="connsiteX15" fmla="*/ 943969 w 1888788"/>
                <a:gd name="connsiteY15" fmla="*/ 358385 h 1694229"/>
                <a:gd name="connsiteX16" fmla="*/ 837229 w 1888788"/>
                <a:gd name="connsiteY16" fmla="*/ 376257 h 1694229"/>
                <a:gd name="connsiteX17" fmla="*/ 814246 w 1888788"/>
                <a:gd name="connsiteY17" fmla="*/ 440035 h 1694229"/>
                <a:gd name="connsiteX18" fmla="*/ 797163 w 1888788"/>
                <a:gd name="connsiteY18" fmla="*/ 475926 h 1694229"/>
                <a:gd name="connsiteX19" fmla="*/ 715132 w 1888788"/>
                <a:gd name="connsiteY19" fmla="*/ 494632 h 1694229"/>
                <a:gd name="connsiteX20" fmla="*/ 697320 w 1888788"/>
                <a:gd name="connsiteY20" fmla="*/ 440647 h 1694229"/>
                <a:gd name="connsiteX21" fmla="*/ 653456 w 1888788"/>
                <a:gd name="connsiteY21" fmla="*/ 420298 h 1694229"/>
                <a:gd name="connsiteX22" fmla="*/ 518140 w 1888788"/>
                <a:gd name="connsiteY22" fmla="*/ 420641 h 1694229"/>
                <a:gd name="connsiteX23" fmla="*/ 434263 w 1888788"/>
                <a:gd name="connsiteY23" fmla="*/ 447350 h 1694229"/>
                <a:gd name="connsiteX24" fmla="*/ 401044 w 1888788"/>
                <a:gd name="connsiteY24" fmla="*/ 420298 h 1694229"/>
                <a:gd name="connsiteX25" fmla="*/ 381994 w 1888788"/>
                <a:gd name="connsiteY25" fmla="*/ 358385 h 1694229"/>
                <a:gd name="connsiteX26" fmla="*/ 315319 w 1888788"/>
                <a:gd name="connsiteY26" fmla="*/ 305998 h 1694229"/>
                <a:gd name="connsiteX27" fmla="*/ 270134 w 1888788"/>
                <a:gd name="connsiteY27" fmla="*/ 229110 h 1694229"/>
                <a:gd name="connsiteX28" fmla="*/ 146784 w 1888788"/>
                <a:gd name="connsiteY28" fmla="*/ 258373 h 1694229"/>
                <a:gd name="connsiteX29" fmla="*/ 127734 w 1888788"/>
                <a:gd name="connsiteY29" fmla="*/ 344785 h 1694229"/>
                <a:gd name="connsiteX30" fmla="*/ 145174 w 1888788"/>
                <a:gd name="connsiteY30" fmla="*/ 411312 h 1694229"/>
                <a:gd name="connsiteX31" fmla="*/ 117735 w 1888788"/>
                <a:gd name="connsiteY31" fmla="*/ 446172 h 1694229"/>
                <a:gd name="connsiteX32" fmla="*/ 65347 w 1888788"/>
                <a:gd name="connsiteY32" fmla="*/ 474059 h 1694229"/>
                <a:gd name="connsiteX33" fmla="*/ 37246 w 1888788"/>
                <a:gd name="connsiteY33" fmla="*/ 482063 h 1694229"/>
                <a:gd name="connsiteX34" fmla="*/ 15281 w 1888788"/>
                <a:gd name="connsiteY34" fmla="*/ 520310 h 1694229"/>
                <a:gd name="connsiteX35" fmla="*/ 1469 w 1888788"/>
                <a:gd name="connsiteY35" fmla="*/ 632745 h 1694229"/>
                <a:gd name="connsiteX36" fmla="*/ 51178 w 1888788"/>
                <a:gd name="connsiteY36" fmla="*/ 685967 h 1694229"/>
                <a:gd name="connsiteX37" fmla="*/ 108092 w 1888788"/>
                <a:gd name="connsiteY37" fmla="*/ 681547 h 1694229"/>
                <a:gd name="connsiteX38" fmla="*/ 93804 w 1888788"/>
                <a:gd name="connsiteY38" fmla="*/ 751806 h 1694229"/>
                <a:gd name="connsiteX39" fmla="*/ 148631 w 1888788"/>
                <a:gd name="connsiteY39" fmla="*/ 782248 h 1694229"/>
                <a:gd name="connsiteX40" fmla="*/ 217629 w 1888788"/>
                <a:gd name="connsiteY40" fmla="*/ 792460 h 1694229"/>
                <a:gd name="connsiteX41" fmla="*/ 252932 w 1888788"/>
                <a:gd name="connsiteY41" fmla="*/ 848431 h 1694229"/>
                <a:gd name="connsiteX42" fmla="*/ 252339 w 1888788"/>
                <a:gd name="connsiteY42" fmla="*/ 893503 h 1694229"/>
                <a:gd name="connsiteX43" fmla="*/ 276863 w 1888788"/>
                <a:gd name="connsiteY43" fmla="*/ 932978 h 1694229"/>
                <a:gd name="connsiteX44" fmla="*/ 322521 w 1888788"/>
                <a:gd name="connsiteY44" fmla="*/ 971570 h 1694229"/>
                <a:gd name="connsiteX45" fmla="*/ 407654 w 1888788"/>
                <a:gd name="connsiteY45" fmla="*/ 1025822 h 1694229"/>
                <a:gd name="connsiteX46" fmla="*/ 443431 w 1888788"/>
                <a:gd name="connsiteY46" fmla="*/ 1096915 h 1694229"/>
                <a:gd name="connsiteX47" fmla="*/ 422534 w 1888788"/>
                <a:gd name="connsiteY47" fmla="*/ 1166488 h 1694229"/>
                <a:gd name="connsiteX48" fmla="*/ 500581 w 1888788"/>
                <a:gd name="connsiteY48" fmla="*/ 1222951 h 1694229"/>
                <a:gd name="connsiteX49" fmla="*/ 572613 w 1888788"/>
                <a:gd name="connsiteY49" fmla="*/ 1255945 h 1694229"/>
                <a:gd name="connsiteX50" fmla="*/ 553444 w 1888788"/>
                <a:gd name="connsiteY50" fmla="*/ 1315648 h 1694229"/>
                <a:gd name="connsiteX51" fmla="*/ 643931 w 1888788"/>
                <a:gd name="connsiteY51" fmla="*/ 1468048 h 1694229"/>
                <a:gd name="connsiteX52" fmla="*/ 736741 w 1888788"/>
                <a:gd name="connsiteY52" fmla="*/ 1541202 h 1694229"/>
                <a:gd name="connsiteX53" fmla="*/ 786806 w 1888788"/>
                <a:gd name="connsiteY53" fmla="*/ 1491860 h 1694229"/>
                <a:gd name="connsiteX54" fmla="*/ 851396 w 1888788"/>
                <a:gd name="connsiteY54" fmla="*/ 1519257 h 1694229"/>
                <a:gd name="connsiteX55" fmla="*/ 905869 w 1888788"/>
                <a:gd name="connsiteY55" fmla="*/ 1487098 h 1694229"/>
                <a:gd name="connsiteX56" fmla="*/ 922716 w 1888788"/>
                <a:gd name="connsiteY56" fmla="*/ 1444922 h 1694229"/>
                <a:gd name="connsiteX57" fmla="*/ 986593 w 1888788"/>
                <a:gd name="connsiteY57" fmla="*/ 1531334 h 1694229"/>
                <a:gd name="connsiteX58" fmla="*/ 1031660 w 1888788"/>
                <a:gd name="connsiteY58" fmla="*/ 1602428 h 1694229"/>
                <a:gd name="connsiteX59" fmla="*/ 1101606 w 1888788"/>
                <a:gd name="connsiteY59" fmla="*/ 1693947 h 1694229"/>
                <a:gd name="connsiteX60" fmla="*/ 1132504 w 1888788"/>
                <a:gd name="connsiteY60" fmla="*/ 1630856 h 1694229"/>
                <a:gd name="connsiteX61" fmla="*/ 1163163 w 1888788"/>
                <a:gd name="connsiteY61" fmla="*/ 1624376 h 1694229"/>
                <a:gd name="connsiteX62" fmla="*/ 1206262 w 1888788"/>
                <a:gd name="connsiteY62" fmla="*/ 1653639 h 1694229"/>
                <a:gd name="connsiteX63" fmla="*/ 1239837 w 1888788"/>
                <a:gd name="connsiteY63" fmla="*/ 1612985 h 1694229"/>
                <a:gd name="connsiteX64" fmla="*/ 1258658 w 1888788"/>
                <a:gd name="connsiteY64" fmla="*/ 1617602 h 1694229"/>
                <a:gd name="connsiteX65" fmla="*/ 1292700 w 1888788"/>
                <a:gd name="connsiteY65" fmla="*/ 1684079 h 1694229"/>
                <a:gd name="connsiteX66" fmla="*/ 1349256 w 1888788"/>
                <a:gd name="connsiteY66" fmla="*/ 1660610 h 1694229"/>
                <a:gd name="connsiteX67" fmla="*/ 1401288 w 1888788"/>
                <a:gd name="connsiteY67" fmla="*/ 1604489 h 1694229"/>
                <a:gd name="connsiteX68" fmla="*/ 1452065 w 1888788"/>
                <a:gd name="connsiteY68" fmla="*/ 1587946 h 1694229"/>
                <a:gd name="connsiteX69" fmla="*/ 1469744 w 1888788"/>
                <a:gd name="connsiteY69" fmla="*/ 1643768 h 1694229"/>
                <a:gd name="connsiteX70" fmla="*/ 1539639 w 1888788"/>
                <a:gd name="connsiteY70" fmla="*/ 1618090 h 1694229"/>
                <a:gd name="connsiteX71" fmla="*/ 1570417 w 1888788"/>
                <a:gd name="connsiteY71" fmla="*/ 1531334 h 1694229"/>
                <a:gd name="connsiteX72" fmla="*/ 1651853 w 1888788"/>
                <a:gd name="connsiteY72" fmla="*/ 1441192 h 1694229"/>
                <a:gd name="connsiteX73" fmla="*/ 1696444 w 1888788"/>
                <a:gd name="connsiteY73" fmla="*/ 1410062 h 1694229"/>
                <a:gd name="connsiteX74" fmla="*/ 1724813 w 1888788"/>
                <a:gd name="connsiteY74" fmla="*/ 1413357 h 1694229"/>
                <a:gd name="connsiteX75" fmla="*/ 1814608 w 1888788"/>
                <a:gd name="connsiteY75" fmla="*/ 1402749 h 1694229"/>
                <a:gd name="connsiteX76" fmla="*/ 1797524 w 1888788"/>
                <a:gd name="connsiteY76" fmla="*/ 1456313 h 1694229"/>
                <a:gd name="connsiteX77" fmla="*/ 1884978 w 1888788"/>
                <a:gd name="connsiteY77" fmla="*/ 1492399 h 1694229"/>
                <a:gd name="connsiteX78" fmla="*/ 1871943 w 1888788"/>
                <a:gd name="connsiteY78" fmla="*/ 1454448 h 1694229"/>
                <a:gd name="connsiteX79" fmla="*/ 1861403 w 1888788"/>
                <a:gd name="connsiteY79" fmla="*/ 1401373 h 1694229"/>
                <a:gd name="connsiteX80" fmla="*/ 1863844 w 1888788"/>
                <a:gd name="connsiteY80" fmla="*/ 1326546 h 1694229"/>
                <a:gd name="connsiteX81" fmla="*/ 1797946 w 1888788"/>
                <a:gd name="connsiteY81" fmla="*/ 1305140 h 1694229"/>
                <a:gd name="connsiteX82" fmla="*/ 1747763 w 1888788"/>
                <a:gd name="connsiteY82" fmla="*/ 1264979 h 1694229"/>
                <a:gd name="connsiteX83" fmla="*/ 1737459 w 1888788"/>
                <a:gd name="connsiteY83" fmla="*/ 1176356 h 1694229"/>
                <a:gd name="connsiteX84" fmla="*/ 1704241 w 1888788"/>
                <a:gd name="connsiteY84" fmla="*/ 1038783 h 1694229"/>
                <a:gd name="connsiteX85" fmla="*/ 1627446 w 1888788"/>
                <a:gd name="connsiteY85" fmla="*/ 972257 h 1694229"/>
                <a:gd name="connsiteX86" fmla="*/ 1594228 w 1888788"/>
                <a:gd name="connsiteY86" fmla="*/ 917660 h 1694229"/>
                <a:gd name="connsiteX87" fmla="*/ 1544162 w 1888788"/>
                <a:gd name="connsiteY87" fmla="*/ 872587 h 1694229"/>
                <a:gd name="connsiteX88" fmla="*/ 1472251 w 1888788"/>
                <a:gd name="connsiteY88" fmla="*/ 845878 h 1694229"/>
                <a:gd name="connsiteX89" fmla="*/ 1449150 w 1888788"/>
                <a:gd name="connsiteY89" fmla="*/ 823245 h 1694229"/>
                <a:gd name="connsiteX90" fmla="*/ 1477013 w 1888788"/>
                <a:gd name="connsiteY90" fmla="*/ 784801 h 1694229"/>
                <a:gd name="connsiteX91" fmla="*/ 1458319 w 1888788"/>
                <a:gd name="connsiteY91" fmla="*/ 748910 h 1694229"/>
                <a:gd name="connsiteX92" fmla="*/ 1463081 w 1888788"/>
                <a:gd name="connsiteY92" fmla="*/ 725098 h 1694229"/>
                <a:gd name="connsiteX93" fmla="*/ 1488076 w 1888788"/>
                <a:gd name="connsiteY93" fmla="*/ 724035 h 1694229"/>
                <a:gd name="connsiteX94" fmla="*/ 1580416 w 1888788"/>
                <a:gd name="connsiteY94" fmla="*/ 740220 h 1694229"/>
                <a:gd name="connsiteX95" fmla="*/ 1615719 w 1888788"/>
                <a:gd name="connsiteY95" fmla="*/ 683758 h 1694229"/>
                <a:gd name="connsiteX96" fmla="*/ 1603753 w 1888788"/>
                <a:gd name="connsiteY96" fmla="*/ 553648 h 1694229"/>
                <a:gd name="connsiteX97" fmla="*/ 1620956 w 1888788"/>
                <a:gd name="connsiteY97" fmla="*/ 405322 h 1694229"/>
                <a:gd name="connsiteX0" fmla="*/ 1620956 w 1887825"/>
                <a:gd name="connsiteY0" fmla="*/ 405322 h 1694229"/>
                <a:gd name="connsiteX1" fmla="*/ 1548806 w 1887825"/>
                <a:gd name="connsiteY1" fmla="*/ 372673 h 1694229"/>
                <a:gd name="connsiteX2" fmla="*/ 1458557 w 1887825"/>
                <a:gd name="connsiteY2" fmla="*/ 348860 h 1694229"/>
                <a:gd name="connsiteX3" fmla="*/ 1405237 w 1887825"/>
                <a:gd name="connsiteY3" fmla="*/ 271776 h 1694229"/>
                <a:gd name="connsiteX4" fmla="*/ 1382136 w 1887825"/>
                <a:gd name="connsiteY4" fmla="*/ 169931 h 1694229"/>
                <a:gd name="connsiteX5" fmla="*/ 1346239 w 1887825"/>
                <a:gd name="connsiteY5" fmla="*/ 1869 h 1694229"/>
                <a:gd name="connsiteX6" fmla="*/ 1278870 w 1887825"/>
                <a:gd name="connsiteY6" fmla="*/ 43567 h 1694229"/>
                <a:gd name="connsiteX7" fmla="*/ 1273302 w 1887825"/>
                <a:gd name="connsiteY7" fmla="*/ 101090 h 1694229"/>
                <a:gd name="connsiteX8" fmla="*/ 1257397 w 1887825"/>
                <a:gd name="connsiteY8" fmla="*/ 152303 h 1694229"/>
                <a:gd name="connsiteX9" fmla="*/ 1237872 w 1887825"/>
                <a:gd name="connsiteY9" fmla="*/ 204316 h 1694229"/>
                <a:gd name="connsiteX10" fmla="*/ 1236143 w 1887825"/>
                <a:gd name="connsiteY10" fmla="*/ 273739 h 1694229"/>
                <a:gd name="connsiteX11" fmla="*/ 1163162 w 1887825"/>
                <a:gd name="connsiteY11" fmla="*/ 283903 h 1694229"/>
                <a:gd name="connsiteX12" fmla="*/ 1098809 w 1887825"/>
                <a:gd name="connsiteY12" fmla="*/ 285917 h 1694229"/>
                <a:gd name="connsiteX13" fmla="*/ 1051208 w 1887825"/>
                <a:gd name="connsiteY13" fmla="*/ 346183 h 1694229"/>
                <a:gd name="connsiteX14" fmla="*/ 996593 w 1887825"/>
                <a:gd name="connsiteY14" fmla="*/ 371690 h 1694229"/>
                <a:gd name="connsiteX15" fmla="*/ 943969 w 1887825"/>
                <a:gd name="connsiteY15" fmla="*/ 358385 h 1694229"/>
                <a:gd name="connsiteX16" fmla="*/ 837229 w 1887825"/>
                <a:gd name="connsiteY16" fmla="*/ 376257 h 1694229"/>
                <a:gd name="connsiteX17" fmla="*/ 814246 w 1887825"/>
                <a:gd name="connsiteY17" fmla="*/ 440035 h 1694229"/>
                <a:gd name="connsiteX18" fmla="*/ 797163 w 1887825"/>
                <a:gd name="connsiteY18" fmla="*/ 475926 h 1694229"/>
                <a:gd name="connsiteX19" fmla="*/ 715132 w 1887825"/>
                <a:gd name="connsiteY19" fmla="*/ 494632 h 1694229"/>
                <a:gd name="connsiteX20" fmla="*/ 697320 w 1887825"/>
                <a:gd name="connsiteY20" fmla="*/ 440647 h 1694229"/>
                <a:gd name="connsiteX21" fmla="*/ 653456 w 1887825"/>
                <a:gd name="connsiteY21" fmla="*/ 420298 h 1694229"/>
                <a:gd name="connsiteX22" fmla="*/ 518140 w 1887825"/>
                <a:gd name="connsiteY22" fmla="*/ 420641 h 1694229"/>
                <a:gd name="connsiteX23" fmla="*/ 434263 w 1887825"/>
                <a:gd name="connsiteY23" fmla="*/ 447350 h 1694229"/>
                <a:gd name="connsiteX24" fmla="*/ 401044 w 1887825"/>
                <a:gd name="connsiteY24" fmla="*/ 420298 h 1694229"/>
                <a:gd name="connsiteX25" fmla="*/ 381994 w 1887825"/>
                <a:gd name="connsiteY25" fmla="*/ 358385 h 1694229"/>
                <a:gd name="connsiteX26" fmla="*/ 315319 w 1887825"/>
                <a:gd name="connsiteY26" fmla="*/ 305998 h 1694229"/>
                <a:gd name="connsiteX27" fmla="*/ 270134 w 1887825"/>
                <a:gd name="connsiteY27" fmla="*/ 229110 h 1694229"/>
                <a:gd name="connsiteX28" fmla="*/ 146784 w 1887825"/>
                <a:gd name="connsiteY28" fmla="*/ 258373 h 1694229"/>
                <a:gd name="connsiteX29" fmla="*/ 127734 w 1887825"/>
                <a:gd name="connsiteY29" fmla="*/ 344785 h 1694229"/>
                <a:gd name="connsiteX30" fmla="*/ 145174 w 1887825"/>
                <a:gd name="connsiteY30" fmla="*/ 411312 h 1694229"/>
                <a:gd name="connsiteX31" fmla="*/ 117735 w 1887825"/>
                <a:gd name="connsiteY31" fmla="*/ 446172 h 1694229"/>
                <a:gd name="connsiteX32" fmla="*/ 65347 w 1887825"/>
                <a:gd name="connsiteY32" fmla="*/ 474059 h 1694229"/>
                <a:gd name="connsiteX33" fmla="*/ 37246 w 1887825"/>
                <a:gd name="connsiteY33" fmla="*/ 482063 h 1694229"/>
                <a:gd name="connsiteX34" fmla="*/ 15281 w 1887825"/>
                <a:gd name="connsiteY34" fmla="*/ 520310 h 1694229"/>
                <a:gd name="connsiteX35" fmla="*/ 1469 w 1887825"/>
                <a:gd name="connsiteY35" fmla="*/ 632745 h 1694229"/>
                <a:gd name="connsiteX36" fmla="*/ 51178 w 1887825"/>
                <a:gd name="connsiteY36" fmla="*/ 685967 h 1694229"/>
                <a:gd name="connsiteX37" fmla="*/ 108092 w 1887825"/>
                <a:gd name="connsiteY37" fmla="*/ 681547 h 1694229"/>
                <a:gd name="connsiteX38" fmla="*/ 93804 w 1887825"/>
                <a:gd name="connsiteY38" fmla="*/ 751806 h 1694229"/>
                <a:gd name="connsiteX39" fmla="*/ 148631 w 1887825"/>
                <a:gd name="connsiteY39" fmla="*/ 782248 h 1694229"/>
                <a:gd name="connsiteX40" fmla="*/ 217629 w 1887825"/>
                <a:gd name="connsiteY40" fmla="*/ 792460 h 1694229"/>
                <a:gd name="connsiteX41" fmla="*/ 252932 w 1887825"/>
                <a:gd name="connsiteY41" fmla="*/ 848431 h 1694229"/>
                <a:gd name="connsiteX42" fmla="*/ 252339 w 1887825"/>
                <a:gd name="connsiteY42" fmla="*/ 893503 h 1694229"/>
                <a:gd name="connsiteX43" fmla="*/ 276863 w 1887825"/>
                <a:gd name="connsiteY43" fmla="*/ 932978 h 1694229"/>
                <a:gd name="connsiteX44" fmla="*/ 322521 w 1887825"/>
                <a:gd name="connsiteY44" fmla="*/ 971570 h 1694229"/>
                <a:gd name="connsiteX45" fmla="*/ 407654 w 1887825"/>
                <a:gd name="connsiteY45" fmla="*/ 1025822 h 1694229"/>
                <a:gd name="connsiteX46" fmla="*/ 443431 w 1887825"/>
                <a:gd name="connsiteY46" fmla="*/ 1096915 h 1694229"/>
                <a:gd name="connsiteX47" fmla="*/ 422534 w 1887825"/>
                <a:gd name="connsiteY47" fmla="*/ 1166488 h 1694229"/>
                <a:gd name="connsiteX48" fmla="*/ 500581 w 1887825"/>
                <a:gd name="connsiteY48" fmla="*/ 1222951 h 1694229"/>
                <a:gd name="connsiteX49" fmla="*/ 572613 w 1887825"/>
                <a:gd name="connsiteY49" fmla="*/ 1255945 h 1694229"/>
                <a:gd name="connsiteX50" fmla="*/ 553444 w 1887825"/>
                <a:gd name="connsiteY50" fmla="*/ 1315648 h 1694229"/>
                <a:gd name="connsiteX51" fmla="*/ 643931 w 1887825"/>
                <a:gd name="connsiteY51" fmla="*/ 1468048 h 1694229"/>
                <a:gd name="connsiteX52" fmla="*/ 736741 w 1887825"/>
                <a:gd name="connsiteY52" fmla="*/ 1541202 h 1694229"/>
                <a:gd name="connsiteX53" fmla="*/ 786806 w 1887825"/>
                <a:gd name="connsiteY53" fmla="*/ 1491860 h 1694229"/>
                <a:gd name="connsiteX54" fmla="*/ 851396 w 1887825"/>
                <a:gd name="connsiteY54" fmla="*/ 1519257 h 1694229"/>
                <a:gd name="connsiteX55" fmla="*/ 905869 w 1887825"/>
                <a:gd name="connsiteY55" fmla="*/ 1487098 h 1694229"/>
                <a:gd name="connsiteX56" fmla="*/ 922716 w 1887825"/>
                <a:gd name="connsiteY56" fmla="*/ 1444922 h 1694229"/>
                <a:gd name="connsiteX57" fmla="*/ 986593 w 1887825"/>
                <a:gd name="connsiteY57" fmla="*/ 1531334 h 1694229"/>
                <a:gd name="connsiteX58" fmla="*/ 1031660 w 1887825"/>
                <a:gd name="connsiteY58" fmla="*/ 1602428 h 1694229"/>
                <a:gd name="connsiteX59" fmla="*/ 1101606 w 1887825"/>
                <a:gd name="connsiteY59" fmla="*/ 1693947 h 1694229"/>
                <a:gd name="connsiteX60" fmla="*/ 1132504 w 1887825"/>
                <a:gd name="connsiteY60" fmla="*/ 1630856 h 1694229"/>
                <a:gd name="connsiteX61" fmla="*/ 1163163 w 1887825"/>
                <a:gd name="connsiteY61" fmla="*/ 1624376 h 1694229"/>
                <a:gd name="connsiteX62" fmla="*/ 1206262 w 1887825"/>
                <a:gd name="connsiteY62" fmla="*/ 1653639 h 1694229"/>
                <a:gd name="connsiteX63" fmla="*/ 1239837 w 1887825"/>
                <a:gd name="connsiteY63" fmla="*/ 1612985 h 1694229"/>
                <a:gd name="connsiteX64" fmla="*/ 1258658 w 1887825"/>
                <a:gd name="connsiteY64" fmla="*/ 1617602 h 1694229"/>
                <a:gd name="connsiteX65" fmla="*/ 1292700 w 1887825"/>
                <a:gd name="connsiteY65" fmla="*/ 1684079 h 1694229"/>
                <a:gd name="connsiteX66" fmla="*/ 1349256 w 1887825"/>
                <a:gd name="connsiteY66" fmla="*/ 1660610 h 1694229"/>
                <a:gd name="connsiteX67" fmla="*/ 1401288 w 1887825"/>
                <a:gd name="connsiteY67" fmla="*/ 1604489 h 1694229"/>
                <a:gd name="connsiteX68" fmla="*/ 1452065 w 1887825"/>
                <a:gd name="connsiteY68" fmla="*/ 1587946 h 1694229"/>
                <a:gd name="connsiteX69" fmla="*/ 1469744 w 1887825"/>
                <a:gd name="connsiteY69" fmla="*/ 1643768 h 1694229"/>
                <a:gd name="connsiteX70" fmla="*/ 1539639 w 1887825"/>
                <a:gd name="connsiteY70" fmla="*/ 1618090 h 1694229"/>
                <a:gd name="connsiteX71" fmla="*/ 1570417 w 1887825"/>
                <a:gd name="connsiteY71" fmla="*/ 1531334 h 1694229"/>
                <a:gd name="connsiteX72" fmla="*/ 1651853 w 1887825"/>
                <a:gd name="connsiteY72" fmla="*/ 1441192 h 1694229"/>
                <a:gd name="connsiteX73" fmla="*/ 1696444 w 1887825"/>
                <a:gd name="connsiteY73" fmla="*/ 1410062 h 1694229"/>
                <a:gd name="connsiteX74" fmla="*/ 1724813 w 1887825"/>
                <a:gd name="connsiteY74" fmla="*/ 1413357 h 1694229"/>
                <a:gd name="connsiteX75" fmla="*/ 1814608 w 1887825"/>
                <a:gd name="connsiteY75" fmla="*/ 1402749 h 1694229"/>
                <a:gd name="connsiteX76" fmla="*/ 1812167 w 1887825"/>
                <a:gd name="connsiteY76" fmla="*/ 1466525 h 1694229"/>
                <a:gd name="connsiteX77" fmla="*/ 1884978 w 1887825"/>
                <a:gd name="connsiteY77" fmla="*/ 1492399 h 1694229"/>
                <a:gd name="connsiteX78" fmla="*/ 1871943 w 1887825"/>
                <a:gd name="connsiteY78" fmla="*/ 1454448 h 1694229"/>
                <a:gd name="connsiteX79" fmla="*/ 1861403 w 1887825"/>
                <a:gd name="connsiteY79" fmla="*/ 1401373 h 1694229"/>
                <a:gd name="connsiteX80" fmla="*/ 1863844 w 1887825"/>
                <a:gd name="connsiteY80" fmla="*/ 1326546 h 1694229"/>
                <a:gd name="connsiteX81" fmla="*/ 1797946 w 1887825"/>
                <a:gd name="connsiteY81" fmla="*/ 1305140 h 1694229"/>
                <a:gd name="connsiteX82" fmla="*/ 1747763 w 1887825"/>
                <a:gd name="connsiteY82" fmla="*/ 1264979 h 1694229"/>
                <a:gd name="connsiteX83" fmla="*/ 1737459 w 1887825"/>
                <a:gd name="connsiteY83" fmla="*/ 1176356 h 1694229"/>
                <a:gd name="connsiteX84" fmla="*/ 1704241 w 1887825"/>
                <a:gd name="connsiteY84" fmla="*/ 1038783 h 1694229"/>
                <a:gd name="connsiteX85" fmla="*/ 1627446 w 1887825"/>
                <a:gd name="connsiteY85" fmla="*/ 972257 h 1694229"/>
                <a:gd name="connsiteX86" fmla="*/ 1594228 w 1887825"/>
                <a:gd name="connsiteY86" fmla="*/ 917660 h 1694229"/>
                <a:gd name="connsiteX87" fmla="*/ 1544162 w 1887825"/>
                <a:gd name="connsiteY87" fmla="*/ 872587 h 1694229"/>
                <a:gd name="connsiteX88" fmla="*/ 1472251 w 1887825"/>
                <a:gd name="connsiteY88" fmla="*/ 845878 h 1694229"/>
                <a:gd name="connsiteX89" fmla="*/ 1449150 w 1887825"/>
                <a:gd name="connsiteY89" fmla="*/ 823245 h 1694229"/>
                <a:gd name="connsiteX90" fmla="*/ 1477013 w 1887825"/>
                <a:gd name="connsiteY90" fmla="*/ 784801 h 1694229"/>
                <a:gd name="connsiteX91" fmla="*/ 1458319 w 1887825"/>
                <a:gd name="connsiteY91" fmla="*/ 748910 h 1694229"/>
                <a:gd name="connsiteX92" fmla="*/ 1463081 w 1887825"/>
                <a:gd name="connsiteY92" fmla="*/ 725098 h 1694229"/>
                <a:gd name="connsiteX93" fmla="*/ 1488076 w 1887825"/>
                <a:gd name="connsiteY93" fmla="*/ 724035 h 1694229"/>
                <a:gd name="connsiteX94" fmla="*/ 1580416 w 1887825"/>
                <a:gd name="connsiteY94" fmla="*/ 740220 h 1694229"/>
                <a:gd name="connsiteX95" fmla="*/ 1615719 w 1887825"/>
                <a:gd name="connsiteY95" fmla="*/ 683758 h 1694229"/>
                <a:gd name="connsiteX96" fmla="*/ 1603753 w 1887825"/>
                <a:gd name="connsiteY96" fmla="*/ 553648 h 1694229"/>
                <a:gd name="connsiteX97" fmla="*/ 1620956 w 1887825"/>
                <a:gd name="connsiteY97" fmla="*/ 405322 h 1694229"/>
                <a:gd name="connsiteX0" fmla="*/ 1620956 w 1887825"/>
                <a:gd name="connsiteY0" fmla="*/ 405322 h 1694229"/>
                <a:gd name="connsiteX1" fmla="*/ 1548806 w 1887825"/>
                <a:gd name="connsiteY1" fmla="*/ 372673 h 1694229"/>
                <a:gd name="connsiteX2" fmla="*/ 1458557 w 1887825"/>
                <a:gd name="connsiteY2" fmla="*/ 348860 h 1694229"/>
                <a:gd name="connsiteX3" fmla="*/ 1405237 w 1887825"/>
                <a:gd name="connsiteY3" fmla="*/ 271776 h 1694229"/>
                <a:gd name="connsiteX4" fmla="*/ 1382136 w 1887825"/>
                <a:gd name="connsiteY4" fmla="*/ 169931 h 1694229"/>
                <a:gd name="connsiteX5" fmla="*/ 1346239 w 1887825"/>
                <a:gd name="connsiteY5" fmla="*/ 1869 h 1694229"/>
                <a:gd name="connsiteX6" fmla="*/ 1278870 w 1887825"/>
                <a:gd name="connsiteY6" fmla="*/ 43567 h 1694229"/>
                <a:gd name="connsiteX7" fmla="*/ 1273302 w 1887825"/>
                <a:gd name="connsiteY7" fmla="*/ 101090 h 1694229"/>
                <a:gd name="connsiteX8" fmla="*/ 1257397 w 1887825"/>
                <a:gd name="connsiteY8" fmla="*/ 152303 h 1694229"/>
                <a:gd name="connsiteX9" fmla="*/ 1237872 w 1887825"/>
                <a:gd name="connsiteY9" fmla="*/ 204316 h 1694229"/>
                <a:gd name="connsiteX10" fmla="*/ 1236143 w 1887825"/>
                <a:gd name="connsiteY10" fmla="*/ 273739 h 1694229"/>
                <a:gd name="connsiteX11" fmla="*/ 1163162 w 1887825"/>
                <a:gd name="connsiteY11" fmla="*/ 283903 h 1694229"/>
                <a:gd name="connsiteX12" fmla="*/ 1098809 w 1887825"/>
                <a:gd name="connsiteY12" fmla="*/ 285917 h 1694229"/>
                <a:gd name="connsiteX13" fmla="*/ 1051208 w 1887825"/>
                <a:gd name="connsiteY13" fmla="*/ 346183 h 1694229"/>
                <a:gd name="connsiteX14" fmla="*/ 996593 w 1887825"/>
                <a:gd name="connsiteY14" fmla="*/ 371690 h 1694229"/>
                <a:gd name="connsiteX15" fmla="*/ 943969 w 1887825"/>
                <a:gd name="connsiteY15" fmla="*/ 358385 h 1694229"/>
                <a:gd name="connsiteX16" fmla="*/ 837229 w 1887825"/>
                <a:gd name="connsiteY16" fmla="*/ 376257 h 1694229"/>
                <a:gd name="connsiteX17" fmla="*/ 814246 w 1887825"/>
                <a:gd name="connsiteY17" fmla="*/ 440035 h 1694229"/>
                <a:gd name="connsiteX18" fmla="*/ 797163 w 1887825"/>
                <a:gd name="connsiteY18" fmla="*/ 475926 h 1694229"/>
                <a:gd name="connsiteX19" fmla="*/ 715132 w 1887825"/>
                <a:gd name="connsiteY19" fmla="*/ 494632 h 1694229"/>
                <a:gd name="connsiteX20" fmla="*/ 697320 w 1887825"/>
                <a:gd name="connsiteY20" fmla="*/ 440647 h 1694229"/>
                <a:gd name="connsiteX21" fmla="*/ 653456 w 1887825"/>
                <a:gd name="connsiteY21" fmla="*/ 420298 h 1694229"/>
                <a:gd name="connsiteX22" fmla="*/ 518140 w 1887825"/>
                <a:gd name="connsiteY22" fmla="*/ 420641 h 1694229"/>
                <a:gd name="connsiteX23" fmla="*/ 434263 w 1887825"/>
                <a:gd name="connsiteY23" fmla="*/ 447350 h 1694229"/>
                <a:gd name="connsiteX24" fmla="*/ 401044 w 1887825"/>
                <a:gd name="connsiteY24" fmla="*/ 420298 h 1694229"/>
                <a:gd name="connsiteX25" fmla="*/ 381994 w 1887825"/>
                <a:gd name="connsiteY25" fmla="*/ 358385 h 1694229"/>
                <a:gd name="connsiteX26" fmla="*/ 315319 w 1887825"/>
                <a:gd name="connsiteY26" fmla="*/ 305998 h 1694229"/>
                <a:gd name="connsiteX27" fmla="*/ 270134 w 1887825"/>
                <a:gd name="connsiteY27" fmla="*/ 229110 h 1694229"/>
                <a:gd name="connsiteX28" fmla="*/ 146784 w 1887825"/>
                <a:gd name="connsiteY28" fmla="*/ 258373 h 1694229"/>
                <a:gd name="connsiteX29" fmla="*/ 127734 w 1887825"/>
                <a:gd name="connsiteY29" fmla="*/ 344785 h 1694229"/>
                <a:gd name="connsiteX30" fmla="*/ 145174 w 1887825"/>
                <a:gd name="connsiteY30" fmla="*/ 411312 h 1694229"/>
                <a:gd name="connsiteX31" fmla="*/ 117735 w 1887825"/>
                <a:gd name="connsiteY31" fmla="*/ 446172 h 1694229"/>
                <a:gd name="connsiteX32" fmla="*/ 65347 w 1887825"/>
                <a:gd name="connsiteY32" fmla="*/ 474059 h 1694229"/>
                <a:gd name="connsiteX33" fmla="*/ 37246 w 1887825"/>
                <a:gd name="connsiteY33" fmla="*/ 482063 h 1694229"/>
                <a:gd name="connsiteX34" fmla="*/ 15281 w 1887825"/>
                <a:gd name="connsiteY34" fmla="*/ 520310 h 1694229"/>
                <a:gd name="connsiteX35" fmla="*/ 1469 w 1887825"/>
                <a:gd name="connsiteY35" fmla="*/ 632745 h 1694229"/>
                <a:gd name="connsiteX36" fmla="*/ 51178 w 1887825"/>
                <a:gd name="connsiteY36" fmla="*/ 685967 h 1694229"/>
                <a:gd name="connsiteX37" fmla="*/ 108092 w 1887825"/>
                <a:gd name="connsiteY37" fmla="*/ 681547 h 1694229"/>
                <a:gd name="connsiteX38" fmla="*/ 93804 w 1887825"/>
                <a:gd name="connsiteY38" fmla="*/ 751806 h 1694229"/>
                <a:gd name="connsiteX39" fmla="*/ 148631 w 1887825"/>
                <a:gd name="connsiteY39" fmla="*/ 782248 h 1694229"/>
                <a:gd name="connsiteX40" fmla="*/ 217629 w 1887825"/>
                <a:gd name="connsiteY40" fmla="*/ 792460 h 1694229"/>
                <a:gd name="connsiteX41" fmla="*/ 252932 w 1887825"/>
                <a:gd name="connsiteY41" fmla="*/ 848431 h 1694229"/>
                <a:gd name="connsiteX42" fmla="*/ 252339 w 1887825"/>
                <a:gd name="connsiteY42" fmla="*/ 893503 h 1694229"/>
                <a:gd name="connsiteX43" fmla="*/ 276863 w 1887825"/>
                <a:gd name="connsiteY43" fmla="*/ 932978 h 1694229"/>
                <a:gd name="connsiteX44" fmla="*/ 322521 w 1887825"/>
                <a:gd name="connsiteY44" fmla="*/ 971570 h 1694229"/>
                <a:gd name="connsiteX45" fmla="*/ 407654 w 1887825"/>
                <a:gd name="connsiteY45" fmla="*/ 1025822 h 1694229"/>
                <a:gd name="connsiteX46" fmla="*/ 443431 w 1887825"/>
                <a:gd name="connsiteY46" fmla="*/ 1096915 h 1694229"/>
                <a:gd name="connsiteX47" fmla="*/ 422534 w 1887825"/>
                <a:gd name="connsiteY47" fmla="*/ 1166488 h 1694229"/>
                <a:gd name="connsiteX48" fmla="*/ 500581 w 1887825"/>
                <a:gd name="connsiteY48" fmla="*/ 1222951 h 1694229"/>
                <a:gd name="connsiteX49" fmla="*/ 572613 w 1887825"/>
                <a:gd name="connsiteY49" fmla="*/ 1255945 h 1694229"/>
                <a:gd name="connsiteX50" fmla="*/ 582731 w 1887825"/>
                <a:gd name="connsiteY50" fmla="*/ 1330966 h 1694229"/>
                <a:gd name="connsiteX51" fmla="*/ 643931 w 1887825"/>
                <a:gd name="connsiteY51" fmla="*/ 1468048 h 1694229"/>
                <a:gd name="connsiteX52" fmla="*/ 736741 w 1887825"/>
                <a:gd name="connsiteY52" fmla="*/ 1541202 h 1694229"/>
                <a:gd name="connsiteX53" fmla="*/ 786806 w 1887825"/>
                <a:gd name="connsiteY53" fmla="*/ 1491860 h 1694229"/>
                <a:gd name="connsiteX54" fmla="*/ 851396 w 1887825"/>
                <a:gd name="connsiteY54" fmla="*/ 1519257 h 1694229"/>
                <a:gd name="connsiteX55" fmla="*/ 905869 w 1887825"/>
                <a:gd name="connsiteY55" fmla="*/ 1487098 h 1694229"/>
                <a:gd name="connsiteX56" fmla="*/ 922716 w 1887825"/>
                <a:gd name="connsiteY56" fmla="*/ 1444922 h 1694229"/>
                <a:gd name="connsiteX57" fmla="*/ 986593 w 1887825"/>
                <a:gd name="connsiteY57" fmla="*/ 1531334 h 1694229"/>
                <a:gd name="connsiteX58" fmla="*/ 1031660 w 1887825"/>
                <a:gd name="connsiteY58" fmla="*/ 1602428 h 1694229"/>
                <a:gd name="connsiteX59" fmla="*/ 1101606 w 1887825"/>
                <a:gd name="connsiteY59" fmla="*/ 1693947 h 1694229"/>
                <a:gd name="connsiteX60" fmla="*/ 1132504 w 1887825"/>
                <a:gd name="connsiteY60" fmla="*/ 1630856 h 1694229"/>
                <a:gd name="connsiteX61" fmla="*/ 1163163 w 1887825"/>
                <a:gd name="connsiteY61" fmla="*/ 1624376 h 1694229"/>
                <a:gd name="connsiteX62" fmla="*/ 1206262 w 1887825"/>
                <a:gd name="connsiteY62" fmla="*/ 1653639 h 1694229"/>
                <a:gd name="connsiteX63" fmla="*/ 1239837 w 1887825"/>
                <a:gd name="connsiteY63" fmla="*/ 1612985 h 1694229"/>
                <a:gd name="connsiteX64" fmla="*/ 1258658 w 1887825"/>
                <a:gd name="connsiteY64" fmla="*/ 1617602 h 1694229"/>
                <a:gd name="connsiteX65" fmla="*/ 1292700 w 1887825"/>
                <a:gd name="connsiteY65" fmla="*/ 1684079 h 1694229"/>
                <a:gd name="connsiteX66" fmla="*/ 1349256 w 1887825"/>
                <a:gd name="connsiteY66" fmla="*/ 1660610 h 1694229"/>
                <a:gd name="connsiteX67" fmla="*/ 1401288 w 1887825"/>
                <a:gd name="connsiteY67" fmla="*/ 1604489 h 1694229"/>
                <a:gd name="connsiteX68" fmla="*/ 1452065 w 1887825"/>
                <a:gd name="connsiteY68" fmla="*/ 1587946 h 1694229"/>
                <a:gd name="connsiteX69" fmla="*/ 1469744 w 1887825"/>
                <a:gd name="connsiteY69" fmla="*/ 1643768 h 1694229"/>
                <a:gd name="connsiteX70" fmla="*/ 1539639 w 1887825"/>
                <a:gd name="connsiteY70" fmla="*/ 1618090 h 1694229"/>
                <a:gd name="connsiteX71" fmla="*/ 1570417 w 1887825"/>
                <a:gd name="connsiteY71" fmla="*/ 1531334 h 1694229"/>
                <a:gd name="connsiteX72" fmla="*/ 1651853 w 1887825"/>
                <a:gd name="connsiteY72" fmla="*/ 1441192 h 1694229"/>
                <a:gd name="connsiteX73" fmla="*/ 1696444 w 1887825"/>
                <a:gd name="connsiteY73" fmla="*/ 1410062 h 1694229"/>
                <a:gd name="connsiteX74" fmla="*/ 1724813 w 1887825"/>
                <a:gd name="connsiteY74" fmla="*/ 1413357 h 1694229"/>
                <a:gd name="connsiteX75" fmla="*/ 1814608 w 1887825"/>
                <a:gd name="connsiteY75" fmla="*/ 1402749 h 1694229"/>
                <a:gd name="connsiteX76" fmla="*/ 1812167 w 1887825"/>
                <a:gd name="connsiteY76" fmla="*/ 1466525 h 1694229"/>
                <a:gd name="connsiteX77" fmla="*/ 1884978 w 1887825"/>
                <a:gd name="connsiteY77" fmla="*/ 1492399 h 1694229"/>
                <a:gd name="connsiteX78" fmla="*/ 1871943 w 1887825"/>
                <a:gd name="connsiteY78" fmla="*/ 1454448 h 1694229"/>
                <a:gd name="connsiteX79" fmla="*/ 1861403 w 1887825"/>
                <a:gd name="connsiteY79" fmla="*/ 1401373 h 1694229"/>
                <a:gd name="connsiteX80" fmla="*/ 1863844 w 1887825"/>
                <a:gd name="connsiteY80" fmla="*/ 1326546 h 1694229"/>
                <a:gd name="connsiteX81" fmla="*/ 1797946 w 1887825"/>
                <a:gd name="connsiteY81" fmla="*/ 1305140 h 1694229"/>
                <a:gd name="connsiteX82" fmla="*/ 1747763 w 1887825"/>
                <a:gd name="connsiteY82" fmla="*/ 1264979 h 1694229"/>
                <a:gd name="connsiteX83" fmla="*/ 1737459 w 1887825"/>
                <a:gd name="connsiteY83" fmla="*/ 1176356 h 1694229"/>
                <a:gd name="connsiteX84" fmla="*/ 1704241 w 1887825"/>
                <a:gd name="connsiteY84" fmla="*/ 1038783 h 1694229"/>
                <a:gd name="connsiteX85" fmla="*/ 1627446 w 1887825"/>
                <a:gd name="connsiteY85" fmla="*/ 972257 h 1694229"/>
                <a:gd name="connsiteX86" fmla="*/ 1594228 w 1887825"/>
                <a:gd name="connsiteY86" fmla="*/ 917660 h 1694229"/>
                <a:gd name="connsiteX87" fmla="*/ 1544162 w 1887825"/>
                <a:gd name="connsiteY87" fmla="*/ 872587 h 1694229"/>
                <a:gd name="connsiteX88" fmla="*/ 1472251 w 1887825"/>
                <a:gd name="connsiteY88" fmla="*/ 845878 h 1694229"/>
                <a:gd name="connsiteX89" fmla="*/ 1449150 w 1887825"/>
                <a:gd name="connsiteY89" fmla="*/ 823245 h 1694229"/>
                <a:gd name="connsiteX90" fmla="*/ 1477013 w 1887825"/>
                <a:gd name="connsiteY90" fmla="*/ 784801 h 1694229"/>
                <a:gd name="connsiteX91" fmla="*/ 1458319 w 1887825"/>
                <a:gd name="connsiteY91" fmla="*/ 748910 h 1694229"/>
                <a:gd name="connsiteX92" fmla="*/ 1463081 w 1887825"/>
                <a:gd name="connsiteY92" fmla="*/ 725098 h 1694229"/>
                <a:gd name="connsiteX93" fmla="*/ 1488076 w 1887825"/>
                <a:gd name="connsiteY93" fmla="*/ 724035 h 1694229"/>
                <a:gd name="connsiteX94" fmla="*/ 1580416 w 1887825"/>
                <a:gd name="connsiteY94" fmla="*/ 740220 h 1694229"/>
                <a:gd name="connsiteX95" fmla="*/ 1615719 w 1887825"/>
                <a:gd name="connsiteY95" fmla="*/ 683758 h 1694229"/>
                <a:gd name="connsiteX96" fmla="*/ 1603753 w 1887825"/>
                <a:gd name="connsiteY96" fmla="*/ 553648 h 1694229"/>
                <a:gd name="connsiteX97" fmla="*/ 1620956 w 1887825"/>
                <a:gd name="connsiteY97" fmla="*/ 405322 h 1694229"/>
                <a:gd name="connsiteX0" fmla="*/ 1620956 w 1887825"/>
                <a:gd name="connsiteY0" fmla="*/ 405322 h 1694229"/>
                <a:gd name="connsiteX1" fmla="*/ 1548806 w 1887825"/>
                <a:gd name="connsiteY1" fmla="*/ 372673 h 1694229"/>
                <a:gd name="connsiteX2" fmla="*/ 1458557 w 1887825"/>
                <a:gd name="connsiteY2" fmla="*/ 348860 h 1694229"/>
                <a:gd name="connsiteX3" fmla="*/ 1405237 w 1887825"/>
                <a:gd name="connsiteY3" fmla="*/ 271776 h 1694229"/>
                <a:gd name="connsiteX4" fmla="*/ 1382136 w 1887825"/>
                <a:gd name="connsiteY4" fmla="*/ 169931 h 1694229"/>
                <a:gd name="connsiteX5" fmla="*/ 1346239 w 1887825"/>
                <a:gd name="connsiteY5" fmla="*/ 1869 h 1694229"/>
                <a:gd name="connsiteX6" fmla="*/ 1278870 w 1887825"/>
                <a:gd name="connsiteY6" fmla="*/ 43567 h 1694229"/>
                <a:gd name="connsiteX7" fmla="*/ 1273302 w 1887825"/>
                <a:gd name="connsiteY7" fmla="*/ 101090 h 1694229"/>
                <a:gd name="connsiteX8" fmla="*/ 1257397 w 1887825"/>
                <a:gd name="connsiteY8" fmla="*/ 152303 h 1694229"/>
                <a:gd name="connsiteX9" fmla="*/ 1237872 w 1887825"/>
                <a:gd name="connsiteY9" fmla="*/ 204316 h 1694229"/>
                <a:gd name="connsiteX10" fmla="*/ 1236143 w 1887825"/>
                <a:gd name="connsiteY10" fmla="*/ 273739 h 1694229"/>
                <a:gd name="connsiteX11" fmla="*/ 1163162 w 1887825"/>
                <a:gd name="connsiteY11" fmla="*/ 283903 h 1694229"/>
                <a:gd name="connsiteX12" fmla="*/ 1098809 w 1887825"/>
                <a:gd name="connsiteY12" fmla="*/ 285917 h 1694229"/>
                <a:gd name="connsiteX13" fmla="*/ 1051208 w 1887825"/>
                <a:gd name="connsiteY13" fmla="*/ 346183 h 1694229"/>
                <a:gd name="connsiteX14" fmla="*/ 996593 w 1887825"/>
                <a:gd name="connsiteY14" fmla="*/ 371690 h 1694229"/>
                <a:gd name="connsiteX15" fmla="*/ 943969 w 1887825"/>
                <a:gd name="connsiteY15" fmla="*/ 358385 h 1694229"/>
                <a:gd name="connsiteX16" fmla="*/ 837229 w 1887825"/>
                <a:gd name="connsiteY16" fmla="*/ 376257 h 1694229"/>
                <a:gd name="connsiteX17" fmla="*/ 814246 w 1887825"/>
                <a:gd name="connsiteY17" fmla="*/ 440035 h 1694229"/>
                <a:gd name="connsiteX18" fmla="*/ 797163 w 1887825"/>
                <a:gd name="connsiteY18" fmla="*/ 475926 h 1694229"/>
                <a:gd name="connsiteX19" fmla="*/ 715132 w 1887825"/>
                <a:gd name="connsiteY19" fmla="*/ 494632 h 1694229"/>
                <a:gd name="connsiteX20" fmla="*/ 697320 w 1887825"/>
                <a:gd name="connsiteY20" fmla="*/ 440647 h 1694229"/>
                <a:gd name="connsiteX21" fmla="*/ 653456 w 1887825"/>
                <a:gd name="connsiteY21" fmla="*/ 420298 h 1694229"/>
                <a:gd name="connsiteX22" fmla="*/ 518140 w 1887825"/>
                <a:gd name="connsiteY22" fmla="*/ 420641 h 1694229"/>
                <a:gd name="connsiteX23" fmla="*/ 434263 w 1887825"/>
                <a:gd name="connsiteY23" fmla="*/ 447350 h 1694229"/>
                <a:gd name="connsiteX24" fmla="*/ 401044 w 1887825"/>
                <a:gd name="connsiteY24" fmla="*/ 420298 h 1694229"/>
                <a:gd name="connsiteX25" fmla="*/ 381994 w 1887825"/>
                <a:gd name="connsiteY25" fmla="*/ 358385 h 1694229"/>
                <a:gd name="connsiteX26" fmla="*/ 315319 w 1887825"/>
                <a:gd name="connsiteY26" fmla="*/ 305998 h 1694229"/>
                <a:gd name="connsiteX27" fmla="*/ 270134 w 1887825"/>
                <a:gd name="connsiteY27" fmla="*/ 229110 h 1694229"/>
                <a:gd name="connsiteX28" fmla="*/ 146784 w 1887825"/>
                <a:gd name="connsiteY28" fmla="*/ 258373 h 1694229"/>
                <a:gd name="connsiteX29" fmla="*/ 127734 w 1887825"/>
                <a:gd name="connsiteY29" fmla="*/ 344785 h 1694229"/>
                <a:gd name="connsiteX30" fmla="*/ 145174 w 1887825"/>
                <a:gd name="connsiteY30" fmla="*/ 411312 h 1694229"/>
                <a:gd name="connsiteX31" fmla="*/ 117735 w 1887825"/>
                <a:gd name="connsiteY31" fmla="*/ 446172 h 1694229"/>
                <a:gd name="connsiteX32" fmla="*/ 65347 w 1887825"/>
                <a:gd name="connsiteY32" fmla="*/ 474059 h 1694229"/>
                <a:gd name="connsiteX33" fmla="*/ 37246 w 1887825"/>
                <a:gd name="connsiteY33" fmla="*/ 482063 h 1694229"/>
                <a:gd name="connsiteX34" fmla="*/ 15281 w 1887825"/>
                <a:gd name="connsiteY34" fmla="*/ 520310 h 1694229"/>
                <a:gd name="connsiteX35" fmla="*/ 1469 w 1887825"/>
                <a:gd name="connsiteY35" fmla="*/ 632745 h 1694229"/>
                <a:gd name="connsiteX36" fmla="*/ 51178 w 1887825"/>
                <a:gd name="connsiteY36" fmla="*/ 685967 h 1694229"/>
                <a:gd name="connsiteX37" fmla="*/ 108092 w 1887825"/>
                <a:gd name="connsiteY37" fmla="*/ 681547 h 1694229"/>
                <a:gd name="connsiteX38" fmla="*/ 93804 w 1887825"/>
                <a:gd name="connsiteY38" fmla="*/ 751806 h 1694229"/>
                <a:gd name="connsiteX39" fmla="*/ 148631 w 1887825"/>
                <a:gd name="connsiteY39" fmla="*/ 782248 h 1694229"/>
                <a:gd name="connsiteX40" fmla="*/ 217629 w 1887825"/>
                <a:gd name="connsiteY40" fmla="*/ 792460 h 1694229"/>
                <a:gd name="connsiteX41" fmla="*/ 252932 w 1887825"/>
                <a:gd name="connsiteY41" fmla="*/ 848431 h 1694229"/>
                <a:gd name="connsiteX42" fmla="*/ 252339 w 1887825"/>
                <a:gd name="connsiteY42" fmla="*/ 893503 h 1694229"/>
                <a:gd name="connsiteX43" fmla="*/ 276863 w 1887825"/>
                <a:gd name="connsiteY43" fmla="*/ 932978 h 1694229"/>
                <a:gd name="connsiteX44" fmla="*/ 322521 w 1887825"/>
                <a:gd name="connsiteY44" fmla="*/ 971570 h 1694229"/>
                <a:gd name="connsiteX45" fmla="*/ 407654 w 1887825"/>
                <a:gd name="connsiteY45" fmla="*/ 1025822 h 1694229"/>
                <a:gd name="connsiteX46" fmla="*/ 443431 w 1887825"/>
                <a:gd name="connsiteY46" fmla="*/ 1096915 h 1694229"/>
                <a:gd name="connsiteX47" fmla="*/ 422534 w 1887825"/>
                <a:gd name="connsiteY47" fmla="*/ 1166488 h 1694229"/>
                <a:gd name="connsiteX48" fmla="*/ 500581 w 1887825"/>
                <a:gd name="connsiteY48" fmla="*/ 1222951 h 1694229"/>
                <a:gd name="connsiteX49" fmla="*/ 572613 w 1887825"/>
                <a:gd name="connsiteY49" fmla="*/ 1255945 h 1694229"/>
                <a:gd name="connsiteX50" fmla="*/ 582731 w 1887825"/>
                <a:gd name="connsiteY50" fmla="*/ 1330966 h 1694229"/>
                <a:gd name="connsiteX51" fmla="*/ 643931 w 1887825"/>
                <a:gd name="connsiteY51" fmla="*/ 1468048 h 1694229"/>
                <a:gd name="connsiteX52" fmla="*/ 736741 w 1887825"/>
                <a:gd name="connsiteY52" fmla="*/ 1541202 h 1694229"/>
                <a:gd name="connsiteX53" fmla="*/ 786806 w 1887825"/>
                <a:gd name="connsiteY53" fmla="*/ 1491860 h 1694229"/>
                <a:gd name="connsiteX54" fmla="*/ 851396 w 1887825"/>
                <a:gd name="connsiteY54" fmla="*/ 1519257 h 1694229"/>
                <a:gd name="connsiteX55" fmla="*/ 905869 w 1887825"/>
                <a:gd name="connsiteY55" fmla="*/ 1487098 h 1694229"/>
                <a:gd name="connsiteX56" fmla="*/ 922716 w 1887825"/>
                <a:gd name="connsiteY56" fmla="*/ 1444922 h 1694229"/>
                <a:gd name="connsiteX57" fmla="*/ 986593 w 1887825"/>
                <a:gd name="connsiteY57" fmla="*/ 1531334 h 1694229"/>
                <a:gd name="connsiteX58" fmla="*/ 1031660 w 1887825"/>
                <a:gd name="connsiteY58" fmla="*/ 1602428 h 1694229"/>
                <a:gd name="connsiteX59" fmla="*/ 1101606 w 1887825"/>
                <a:gd name="connsiteY59" fmla="*/ 1693947 h 1694229"/>
                <a:gd name="connsiteX60" fmla="*/ 1132504 w 1887825"/>
                <a:gd name="connsiteY60" fmla="*/ 1630856 h 1694229"/>
                <a:gd name="connsiteX61" fmla="*/ 1163163 w 1887825"/>
                <a:gd name="connsiteY61" fmla="*/ 1624376 h 1694229"/>
                <a:gd name="connsiteX62" fmla="*/ 1206262 w 1887825"/>
                <a:gd name="connsiteY62" fmla="*/ 1653639 h 1694229"/>
                <a:gd name="connsiteX63" fmla="*/ 1239837 w 1887825"/>
                <a:gd name="connsiteY63" fmla="*/ 1612985 h 1694229"/>
                <a:gd name="connsiteX64" fmla="*/ 1258658 w 1887825"/>
                <a:gd name="connsiteY64" fmla="*/ 1617602 h 1694229"/>
                <a:gd name="connsiteX65" fmla="*/ 1292700 w 1887825"/>
                <a:gd name="connsiteY65" fmla="*/ 1684079 h 1694229"/>
                <a:gd name="connsiteX66" fmla="*/ 1349256 w 1887825"/>
                <a:gd name="connsiteY66" fmla="*/ 1660610 h 1694229"/>
                <a:gd name="connsiteX67" fmla="*/ 1401288 w 1887825"/>
                <a:gd name="connsiteY67" fmla="*/ 1604489 h 1694229"/>
                <a:gd name="connsiteX68" fmla="*/ 1452065 w 1887825"/>
                <a:gd name="connsiteY68" fmla="*/ 1587946 h 1694229"/>
                <a:gd name="connsiteX69" fmla="*/ 1469744 w 1887825"/>
                <a:gd name="connsiteY69" fmla="*/ 1643768 h 1694229"/>
                <a:gd name="connsiteX70" fmla="*/ 1539639 w 1887825"/>
                <a:gd name="connsiteY70" fmla="*/ 1618090 h 1694229"/>
                <a:gd name="connsiteX71" fmla="*/ 1570417 w 1887825"/>
                <a:gd name="connsiteY71" fmla="*/ 1531334 h 1694229"/>
                <a:gd name="connsiteX72" fmla="*/ 1651853 w 1887825"/>
                <a:gd name="connsiteY72" fmla="*/ 1441192 h 1694229"/>
                <a:gd name="connsiteX73" fmla="*/ 1696444 w 1887825"/>
                <a:gd name="connsiteY73" fmla="*/ 1410062 h 1694229"/>
                <a:gd name="connsiteX74" fmla="*/ 1724813 w 1887825"/>
                <a:gd name="connsiteY74" fmla="*/ 1413357 h 1694229"/>
                <a:gd name="connsiteX75" fmla="*/ 1814608 w 1887825"/>
                <a:gd name="connsiteY75" fmla="*/ 1402749 h 1694229"/>
                <a:gd name="connsiteX76" fmla="*/ 1812167 w 1887825"/>
                <a:gd name="connsiteY76" fmla="*/ 1466525 h 1694229"/>
                <a:gd name="connsiteX77" fmla="*/ 1884978 w 1887825"/>
                <a:gd name="connsiteY77" fmla="*/ 1492399 h 1694229"/>
                <a:gd name="connsiteX78" fmla="*/ 1871943 w 1887825"/>
                <a:gd name="connsiteY78" fmla="*/ 1454448 h 1694229"/>
                <a:gd name="connsiteX79" fmla="*/ 1861403 w 1887825"/>
                <a:gd name="connsiteY79" fmla="*/ 1401373 h 1694229"/>
                <a:gd name="connsiteX80" fmla="*/ 1863844 w 1887825"/>
                <a:gd name="connsiteY80" fmla="*/ 1326546 h 1694229"/>
                <a:gd name="connsiteX81" fmla="*/ 1797946 w 1887825"/>
                <a:gd name="connsiteY81" fmla="*/ 1305140 h 1694229"/>
                <a:gd name="connsiteX82" fmla="*/ 1747763 w 1887825"/>
                <a:gd name="connsiteY82" fmla="*/ 1264979 h 1694229"/>
                <a:gd name="connsiteX83" fmla="*/ 1737459 w 1887825"/>
                <a:gd name="connsiteY83" fmla="*/ 1176356 h 1694229"/>
                <a:gd name="connsiteX84" fmla="*/ 1704241 w 1887825"/>
                <a:gd name="connsiteY84" fmla="*/ 1038783 h 1694229"/>
                <a:gd name="connsiteX85" fmla="*/ 1627446 w 1887825"/>
                <a:gd name="connsiteY85" fmla="*/ 972257 h 1694229"/>
                <a:gd name="connsiteX86" fmla="*/ 1594228 w 1887825"/>
                <a:gd name="connsiteY86" fmla="*/ 917660 h 1694229"/>
                <a:gd name="connsiteX87" fmla="*/ 1544162 w 1887825"/>
                <a:gd name="connsiteY87" fmla="*/ 872587 h 1694229"/>
                <a:gd name="connsiteX88" fmla="*/ 1472251 w 1887825"/>
                <a:gd name="connsiteY88" fmla="*/ 845878 h 1694229"/>
                <a:gd name="connsiteX89" fmla="*/ 1449150 w 1887825"/>
                <a:gd name="connsiteY89" fmla="*/ 823245 h 1694229"/>
                <a:gd name="connsiteX90" fmla="*/ 1477013 w 1887825"/>
                <a:gd name="connsiteY90" fmla="*/ 784801 h 1694229"/>
                <a:gd name="connsiteX91" fmla="*/ 1458319 w 1887825"/>
                <a:gd name="connsiteY91" fmla="*/ 748910 h 1694229"/>
                <a:gd name="connsiteX92" fmla="*/ 1463081 w 1887825"/>
                <a:gd name="connsiteY92" fmla="*/ 725098 h 1694229"/>
                <a:gd name="connsiteX93" fmla="*/ 1488076 w 1887825"/>
                <a:gd name="connsiteY93" fmla="*/ 724035 h 1694229"/>
                <a:gd name="connsiteX94" fmla="*/ 1580416 w 1887825"/>
                <a:gd name="connsiteY94" fmla="*/ 740220 h 1694229"/>
                <a:gd name="connsiteX95" fmla="*/ 1615719 w 1887825"/>
                <a:gd name="connsiteY95" fmla="*/ 683758 h 1694229"/>
                <a:gd name="connsiteX96" fmla="*/ 1603753 w 1887825"/>
                <a:gd name="connsiteY96" fmla="*/ 553648 h 1694229"/>
                <a:gd name="connsiteX97" fmla="*/ 1620956 w 1887825"/>
                <a:gd name="connsiteY97" fmla="*/ 405322 h 1694229"/>
                <a:gd name="connsiteX0" fmla="*/ 1620956 w 1887825"/>
                <a:gd name="connsiteY0" fmla="*/ 405322 h 1694229"/>
                <a:gd name="connsiteX1" fmla="*/ 1548806 w 1887825"/>
                <a:gd name="connsiteY1" fmla="*/ 372673 h 1694229"/>
                <a:gd name="connsiteX2" fmla="*/ 1458557 w 1887825"/>
                <a:gd name="connsiteY2" fmla="*/ 348860 h 1694229"/>
                <a:gd name="connsiteX3" fmla="*/ 1405237 w 1887825"/>
                <a:gd name="connsiteY3" fmla="*/ 271776 h 1694229"/>
                <a:gd name="connsiteX4" fmla="*/ 1382136 w 1887825"/>
                <a:gd name="connsiteY4" fmla="*/ 169931 h 1694229"/>
                <a:gd name="connsiteX5" fmla="*/ 1346239 w 1887825"/>
                <a:gd name="connsiteY5" fmla="*/ 1869 h 1694229"/>
                <a:gd name="connsiteX6" fmla="*/ 1278870 w 1887825"/>
                <a:gd name="connsiteY6" fmla="*/ 43567 h 1694229"/>
                <a:gd name="connsiteX7" fmla="*/ 1273302 w 1887825"/>
                <a:gd name="connsiteY7" fmla="*/ 101090 h 1694229"/>
                <a:gd name="connsiteX8" fmla="*/ 1257397 w 1887825"/>
                <a:gd name="connsiteY8" fmla="*/ 152303 h 1694229"/>
                <a:gd name="connsiteX9" fmla="*/ 1237872 w 1887825"/>
                <a:gd name="connsiteY9" fmla="*/ 204316 h 1694229"/>
                <a:gd name="connsiteX10" fmla="*/ 1236143 w 1887825"/>
                <a:gd name="connsiteY10" fmla="*/ 273739 h 1694229"/>
                <a:gd name="connsiteX11" fmla="*/ 1163162 w 1887825"/>
                <a:gd name="connsiteY11" fmla="*/ 283903 h 1694229"/>
                <a:gd name="connsiteX12" fmla="*/ 1098809 w 1887825"/>
                <a:gd name="connsiteY12" fmla="*/ 285917 h 1694229"/>
                <a:gd name="connsiteX13" fmla="*/ 1051208 w 1887825"/>
                <a:gd name="connsiteY13" fmla="*/ 346183 h 1694229"/>
                <a:gd name="connsiteX14" fmla="*/ 996593 w 1887825"/>
                <a:gd name="connsiteY14" fmla="*/ 371690 h 1694229"/>
                <a:gd name="connsiteX15" fmla="*/ 943969 w 1887825"/>
                <a:gd name="connsiteY15" fmla="*/ 358385 h 1694229"/>
                <a:gd name="connsiteX16" fmla="*/ 837229 w 1887825"/>
                <a:gd name="connsiteY16" fmla="*/ 376257 h 1694229"/>
                <a:gd name="connsiteX17" fmla="*/ 814246 w 1887825"/>
                <a:gd name="connsiteY17" fmla="*/ 440035 h 1694229"/>
                <a:gd name="connsiteX18" fmla="*/ 797163 w 1887825"/>
                <a:gd name="connsiteY18" fmla="*/ 475926 h 1694229"/>
                <a:gd name="connsiteX19" fmla="*/ 715132 w 1887825"/>
                <a:gd name="connsiteY19" fmla="*/ 494632 h 1694229"/>
                <a:gd name="connsiteX20" fmla="*/ 697320 w 1887825"/>
                <a:gd name="connsiteY20" fmla="*/ 440647 h 1694229"/>
                <a:gd name="connsiteX21" fmla="*/ 653456 w 1887825"/>
                <a:gd name="connsiteY21" fmla="*/ 420298 h 1694229"/>
                <a:gd name="connsiteX22" fmla="*/ 518140 w 1887825"/>
                <a:gd name="connsiteY22" fmla="*/ 420641 h 1694229"/>
                <a:gd name="connsiteX23" fmla="*/ 434263 w 1887825"/>
                <a:gd name="connsiteY23" fmla="*/ 447350 h 1694229"/>
                <a:gd name="connsiteX24" fmla="*/ 401044 w 1887825"/>
                <a:gd name="connsiteY24" fmla="*/ 420298 h 1694229"/>
                <a:gd name="connsiteX25" fmla="*/ 381994 w 1887825"/>
                <a:gd name="connsiteY25" fmla="*/ 358385 h 1694229"/>
                <a:gd name="connsiteX26" fmla="*/ 315319 w 1887825"/>
                <a:gd name="connsiteY26" fmla="*/ 305998 h 1694229"/>
                <a:gd name="connsiteX27" fmla="*/ 270134 w 1887825"/>
                <a:gd name="connsiteY27" fmla="*/ 229110 h 1694229"/>
                <a:gd name="connsiteX28" fmla="*/ 146784 w 1887825"/>
                <a:gd name="connsiteY28" fmla="*/ 258373 h 1694229"/>
                <a:gd name="connsiteX29" fmla="*/ 127734 w 1887825"/>
                <a:gd name="connsiteY29" fmla="*/ 344785 h 1694229"/>
                <a:gd name="connsiteX30" fmla="*/ 145174 w 1887825"/>
                <a:gd name="connsiteY30" fmla="*/ 411312 h 1694229"/>
                <a:gd name="connsiteX31" fmla="*/ 117735 w 1887825"/>
                <a:gd name="connsiteY31" fmla="*/ 446172 h 1694229"/>
                <a:gd name="connsiteX32" fmla="*/ 65347 w 1887825"/>
                <a:gd name="connsiteY32" fmla="*/ 474059 h 1694229"/>
                <a:gd name="connsiteX33" fmla="*/ 37246 w 1887825"/>
                <a:gd name="connsiteY33" fmla="*/ 482063 h 1694229"/>
                <a:gd name="connsiteX34" fmla="*/ 15281 w 1887825"/>
                <a:gd name="connsiteY34" fmla="*/ 520310 h 1694229"/>
                <a:gd name="connsiteX35" fmla="*/ 1469 w 1887825"/>
                <a:gd name="connsiteY35" fmla="*/ 632745 h 1694229"/>
                <a:gd name="connsiteX36" fmla="*/ 51178 w 1887825"/>
                <a:gd name="connsiteY36" fmla="*/ 685967 h 1694229"/>
                <a:gd name="connsiteX37" fmla="*/ 108092 w 1887825"/>
                <a:gd name="connsiteY37" fmla="*/ 681547 h 1694229"/>
                <a:gd name="connsiteX38" fmla="*/ 93804 w 1887825"/>
                <a:gd name="connsiteY38" fmla="*/ 751806 h 1694229"/>
                <a:gd name="connsiteX39" fmla="*/ 148631 w 1887825"/>
                <a:gd name="connsiteY39" fmla="*/ 782248 h 1694229"/>
                <a:gd name="connsiteX40" fmla="*/ 217629 w 1887825"/>
                <a:gd name="connsiteY40" fmla="*/ 792460 h 1694229"/>
                <a:gd name="connsiteX41" fmla="*/ 252932 w 1887825"/>
                <a:gd name="connsiteY41" fmla="*/ 848431 h 1694229"/>
                <a:gd name="connsiteX42" fmla="*/ 252339 w 1887825"/>
                <a:gd name="connsiteY42" fmla="*/ 893503 h 1694229"/>
                <a:gd name="connsiteX43" fmla="*/ 276863 w 1887825"/>
                <a:gd name="connsiteY43" fmla="*/ 932978 h 1694229"/>
                <a:gd name="connsiteX44" fmla="*/ 322521 w 1887825"/>
                <a:gd name="connsiteY44" fmla="*/ 971570 h 1694229"/>
                <a:gd name="connsiteX45" fmla="*/ 407654 w 1887825"/>
                <a:gd name="connsiteY45" fmla="*/ 1025822 h 1694229"/>
                <a:gd name="connsiteX46" fmla="*/ 443431 w 1887825"/>
                <a:gd name="connsiteY46" fmla="*/ 1096915 h 1694229"/>
                <a:gd name="connsiteX47" fmla="*/ 422534 w 1887825"/>
                <a:gd name="connsiteY47" fmla="*/ 1166488 h 1694229"/>
                <a:gd name="connsiteX48" fmla="*/ 500581 w 1887825"/>
                <a:gd name="connsiteY48" fmla="*/ 1222951 h 1694229"/>
                <a:gd name="connsiteX49" fmla="*/ 572613 w 1887825"/>
                <a:gd name="connsiteY49" fmla="*/ 1255945 h 1694229"/>
                <a:gd name="connsiteX50" fmla="*/ 582731 w 1887825"/>
                <a:gd name="connsiteY50" fmla="*/ 1330966 h 1694229"/>
                <a:gd name="connsiteX51" fmla="*/ 651253 w 1887825"/>
                <a:gd name="connsiteY51" fmla="*/ 1450176 h 1694229"/>
                <a:gd name="connsiteX52" fmla="*/ 736741 w 1887825"/>
                <a:gd name="connsiteY52" fmla="*/ 1541202 h 1694229"/>
                <a:gd name="connsiteX53" fmla="*/ 786806 w 1887825"/>
                <a:gd name="connsiteY53" fmla="*/ 1491860 h 1694229"/>
                <a:gd name="connsiteX54" fmla="*/ 851396 w 1887825"/>
                <a:gd name="connsiteY54" fmla="*/ 1519257 h 1694229"/>
                <a:gd name="connsiteX55" fmla="*/ 905869 w 1887825"/>
                <a:gd name="connsiteY55" fmla="*/ 1487098 h 1694229"/>
                <a:gd name="connsiteX56" fmla="*/ 922716 w 1887825"/>
                <a:gd name="connsiteY56" fmla="*/ 1444922 h 1694229"/>
                <a:gd name="connsiteX57" fmla="*/ 986593 w 1887825"/>
                <a:gd name="connsiteY57" fmla="*/ 1531334 h 1694229"/>
                <a:gd name="connsiteX58" fmla="*/ 1031660 w 1887825"/>
                <a:gd name="connsiteY58" fmla="*/ 1602428 h 1694229"/>
                <a:gd name="connsiteX59" fmla="*/ 1101606 w 1887825"/>
                <a:gd name="connsiteY59" fmla="*/ 1693947 h 1694229"/>
                <a:gd name="connsiteX60" fmla="*/ 1132504 w 1887825"/>
                <a:gd name="connsiteY60" fmla="*/ 1630856 h 1694229"/>
                <a:gd name="connsiteX61" fmla="*/ 1163163 w 1887825"/>
                <a:gd name="connsiteY61" fmla="*/ 1624376 h 1694229"/>
                <a:gd name="connsiteX62" fmla="*/ 1206262 w 1887825"/>
                <a:gd name="connsiteY62" fmla="*/ 1653639 h 1694229"/>
                <a:gd name="connsiteX63" fmla="*/ 1239837 w 1887825"/>
                <a:gd name="connsiteY63" fmla="*/ 1612985 h 1694229"/>
                <a:gd name="connsiteX64" fmla="*/ 1258658 w 1887825"/>
                <a:gd name="connsiteY64" fmla="*/ 1617602 h 1694229"/>
                <a:gd name="connsiteX65" fmla="*/ 1292700 w 1887825"/>
                <a:gd name="connsiteY65" fmla="*/ 1684079 h 1694229"/>
                <a:gd name="connsiteX66" fmla="*/ 1349256 w 1887825"/>
                <a:gd name="connsiteY66" fmla="*/ 1660610 h 1694229"/>
                <a:gd name="connsiteX67" fmla="*/ 1401288 w 1887825"/>
                <a:gd name="connsiteY67" fmla="*/ 1604489 h 1694229"/>
                <a:gd name="connsiteX68" fmla="*/ 1452065 w 1887825"/>
                <a:gd name="connsiteY68" fmla="*/ 1587946 h 1694229"/>
                <a:gd name="connsiteX69" fmla="*/ 1469744 w 1887825"/>
                <a:gd name="connsiteY69" fmla="*/ 1643768 h 1694229"/>
                <a:gd name="connsiteX70" fmla="*/ 1539639 w 1887825"/>
                <a:gd name="connsiteY70" fmla="*/ 1618090 h 1694229"/>
                <a:gd name="connsiteX71" fmla="*/ 1570417 w 1887825"/>
                <a:gd name="connsiteY71" fmla="*/ 1531334 h 1694229"/>
                <a:gd name="connsiteX72" fmla="*/ 1651853 w 1887825"/>
                <a:gd name="connsiteY72" fmla="*/ 1441192 h 1694229"/>
                <a:gd name="connsiteX73" fmla="*/ 1696444 w 1887825"/>
                <a:gd name="connsiteY73" fmla="*/ 1410062 h 1694229"/>
                <a:gd name="connsiteX74" fmla="*/ 1724813 w 1887825"/>
                <a:gd name="connsiteY74" fmla="*/ 1413357 h 1694229"/>
                <a:gd name="connsiteX75" fmla="*/ 1814608 w 1887825"/>
                <a:gd name="connsiteY75" fmla="*/ 1402749 h 1694229"/>
                <a:gd name="connsiteX76" fmla="*/ 1812167 w 1887825"/>
                <a:gd name="connsiteY76" fmla="*/ 1466525 h 1694229"/>
                <a:gd name="connsiteX77" fmla="*/ 1884978 w 1887825"/>
                <a:gd name="connsiteY77" fmla="*/ 1492399 h 1694229"/>
                <a:gd name="connsiteX78" fmla="*/ 1871943 w 1887825"/>
                <a:gd name="connsiteY78" fmla="*/ 1454448 h 1694229"/>
                <a:gd name="connsiteX79" fmla="*/ 1861403 w 1887825"/>
                <a:gd name="connsiteY79" fmla="*/ 1401373 h 1694229"/>
                <a:gd name="connsiteX80" fmla="*/ 1863844 w 1887825"/>
                <a:gd name="connsiteY80" fmla="*/ 1326546 h 1694229"/>
                <a:gd name="connsiteX81" fmla="*/ 1797946 w 1887825"/>
                <a:gd name="connsiteY81" fmla="*/ 1305140 h 1694229"/>
                <a:gd name="connsiteX82" fmla="*/ 1747763 w 1887825"/>
                <a:gd name="connsiteY82" fmla="*/ 1264979 h 1694229"/>
                <a:gd name="connsiteX83" fmla="*/ 1737459 w 1887825"/>
                <a:gd name="connsiteY83" fmla="*/ 1176356 h 1694229"/>
                <a:gd name="connsiteX84" fmla="*/ 1704241 w 1887825"/>
                <a:gd name="connsiteY84" fmla="*/ 1038783 h 1694229"/>
                <a:gd name="connsiteX85" fmla="*/ 1627446 w 1887825"/>
                <a:gd name="connsiteY85" fmla="*/ 972257 h 1694229"/>
                <a:gd name="connsiteX86" fmla="*/ 1594228 w 1887825"/>
                <a:gd name="connsiteY86" fmla="*/ 917660 h 1694229"/>
                <a:gd name="connsiteX87" fmla="*/ 1544162 w 1887825"/>
                <a:gd name="connsiteY87" fmla="*/ 872587 h 1694229"/>
                <a:gd name="connsiteX88" fmla="*/ 1472251 w 1887825"/>
                <a:gd name="connsiteY88" fmla="*/ 845878 h 1694229"/>
                <a:gd name="connsiteX89" fmla="*/ 1449150 w 1887825"/>
                <a:gd name="connsiteY89" fmla="*/ 823245 h 1694229"/>
                <a:gd name="connsiteX90" fmla="*/ 1477013 w 1887825"/>
                <a:gd name="connsiteY90" fmla="*/ 784801 h 1694229"/>
                <a:gd name="connsiteX91" fmla="*/ 1458319 w 1887825"/>
                <a:gd name="connsiteY91" fmla="*/ 748910 h 1694229"/>
                <a:gd name="connsiteX92" fmla="*/ 1463081 w 1887825"/>
                <a:gd name="connsiteY92" fmla="*/ 725098 h 1694229"/>
                <a:gd name="connsiteX93" fmla="*/ 1488076 w 1887825"/>
                <a:gd name="connsiteY93" fmla="*/ 724035 h 1694229"/>
                <a:gd name="connsiteX94" fmla="*/ 1580416 w 1887825"/>
                <a:gd name="connsiteY94" fmla="*/ 740220 h 1694229"/>
                <a:gd name="connsiteX95" fmla="*/ 1615719 w 1887825"/>
                <a:gd name="connsiteY95" fmla="*/ 683758 h 1694229"/>
                <a:gd name="connsiteX96" fmla="*/ 1603753 w 1887825"/>
                <a:gd name="connsiteY96" fmla="*/ 553648 h 1694229"/>
                <a:gd name="connsiteX97" fmla="*/ 1620956 w 1887825"/>
                <a:gd name="connsiteY97" fmla="*/ 405322 h 1694229"/>
                <a:gd name="connsiteX0" fmla="*/ 1620956 w 1887825"/>
                <a:gd name="connsiteY0" fmla="*/ 405322 h 1694229"/>
                <a:gd name="connsiteX1" fmla="*/ 1548806 w 1887825"/>
                <a:gd name="connsiteY1" fmla="*/ 372673 h 1694229"/>
                <a:gd name="connsiteX2" fmla="*/ 1458557 w 1887825"/>
                <a:gd name="connsiteY2" fmla="*/ 348860 h 1694229"/>
                <a:gd name="connsiteX3" fmla="*/ 1405237 w 1887825"/>
                <a:gd name="connsiteY3" fmla="*/ 271776 h 1694229"/>
                <a:gd name="connsiteX4" fmla="*/ 1382136 w 1887825"/>
                <a:gd name="connsiteY4" fmla="*/ 169931 h 1694229"/>
                <a:gd name="connsiteX5" fmla="*/ 1346239 w 1887825"/>
                <a:gd name="connsiteY5" fmla="*/ 1869 h 1694229"/>
                <a:gd name="connsiteX6" fmla="*/ 1278870 w 1887825"/>
                <a:gd name="connsiteY6" fmla="*/ 43567 h 1694229"/>
                <a:gd name="connsiteX7" fmla="*/ 1273302 w 1887825"/>
                <a:gd name="connsiteY7" fmla="*/ 101090 h 1694229"/>
                <a:gd name="connsiteX8" fmla="*/ 1257397 w 1887825"/>
                <a:gd name="connsiteY8" fmla="*/ 152303 h 1694229"/>
                <a:gd name="connsiteX9" fmla="*/ 1237872 w 1887825"/>
                <a:gd name="connsiteY9" fmla="*/ 204316 h 1694229"/>
                <a:gd name="connsiteX10" fmla="*/ 1236143 w 1887825"/>
                <a:gd name="connsiteY10" fmla="*/ 273739 h 1694229"/>
                <a:gd name="connsiteX11" fmla="*/ 1163162 w 1887825"/>
                <a:gd name="connsiteY11" fmla="*/ 283903 h 1694229"/>
                <a:gd name="connsiteX12" fmla="*/ 1098809 w 1887825"/>
                <a:gd name="connsiteY12" fmla="*/ 285917 h 1694229"/>
                <a:gd name="connsiteX13" fmla="*/ 1051208 w 1887825"/>
                <a:gd name="connsiteY13" fmla="*/ 346183 h 1694229"/>
                <a:gd name="connsiteX14" fmla="*/ 996593 w 1887825"/>
                <a:gd name="connsiteY14" fmla="*/ 371690 h 1694229"/>
                <a:gd name="connsiteX15" fmla="*/ 943969 w 1887825"/>
                <a:gd name="connsiteY15" fmla="*/ 358385 h 1694229"/>
                <a:gd name="connsiteX16" fmla="*/ 837229 w 1887825"/>
                <a:gd name="connsiteY16" fmla="*/ 376257 h 1694229"/>
                <a:gd name="connsiteX17" fmla="*/ 814246 w 1887825"/>
                <a:gd name="connsiteY17" fmla="*/ 440035 h 1694229"/>
                <a:gd name="connsiteX18" fmla="*/ 797163 w 1887825"/>
                <a:gd name="connsiteY18" fmla="*/ 475926 h 1694229"/>
                <a:gd name="connsiteX19" fmla="*/ 715132 w 1887825"/>
                <a:gd name="connsiteY19" fmla="*/ 494632 h 1694229"/>
                <a:gd name="connsiteX20" fmla="*/ 697320 w 1887825"/>
                <a:gd name="connsiteY20" fmla="*/ 440647 h 1694229"/>
                <a:gd name="connsiteX21" fmla="*/ 653456 w 1887825"/>
                <a:gd name="connsiteY21" fmla="*/ 420298 h 1694229"/>
                <a:gd name="connsiteX22" fmla="*/ 518140 w 1887825"/>
                <a:gd name="connsiteY22" fmla="*/ 420641 h 1694229"/>
                <a:gd name="connsiteX23" fmla="*/ 434263 w 1887825"/>
                <a:gd name="connsiteY23" fmla="*/ 447350 h 1694229"/>
                <a:gd name="connsiteX24" fmla="*/ 401044 w 1887825"/>
                <a:gd name="connsiteY24" fmla="*/ 420298 h 1694229"/>
                <a:gd name="connsiteX25" fmla="*/ 381994 w 1887825"/>
                <a:gd name="connsiteY25" fmla="*/ 358385 h 1694229"/>
                <a:gd name="connsiteX26" fmla="*/ 315319 w 1887825"/>
                <a:gd name="connsiteY26" fmla="*/ 305998 h 1694229"/>
                <a:gd name="connsiteX27" fmla="*/ 270134 w 1887825"/>
                <a:gd name="connsiteY27" fmla="*/ 229110 h 1694229"/>
                <a:gd name="connsiteX28" fmla="*/ 146784 w 1887825"/>
                <a:gd name="connsiteY28" fmla="*/ 258373 h 1694229"/>
                <a:gd name="connsiteX29" fmla="*/ 127734 w 1887825"/>
                <a:gd name="connsiteY29" fmla="*/ 344785 h 1694229"/>
                <a:gd name="connsiteX30" fmla="*/ 145174 w 1887825"/>
                <a:gd name="connsiteY30" fmla="*/ 411312 h 1694229"/>
                <a:gd name="connsiteX31" fmla="*/ 117735 w 1887825"/>
                <a:gd name="connsiteY31" fmla="*/ 446172 h 1694229"/>
                <a:gd name="connsiteX32" fmla="*/ 65347 w 1887825"/>
                <a:gd name="connsiteY32" fmla="*/ 474059 h 1694229"/>
                <a:gd name="connsiteX33" fmla="*/ 37246 w 1887825"/>
                <a:gd name="connsiteY33" fmla="*/ 482063 h 1694229"/>
                <a:gd name="connsiteX34" fmla="*/ 15281 w 1887825"/>
                <a:gd name="connsiteY34" fmla="*/ 520310 h 1694229"/>
                <a:gd name="connsiteX35" fmla="*/ 1469 w 1887825"/>
                <a:gd name="connsiteY35" fmla="*/ 632745 h 1694229"/>
                <a:gd name="connsiteX36" fmla="*/ 51178 w 1887825"/>
                <a:gd name="connsiteY36" fmla="*/ 685967 h 1694229"/>
                <a:gd name="connsiteX37" fmla="*/ 108092 w 1887825"/>
                <a:gd name="connsiteY37" fmla="*/ 681547 h 1694229"/>
                <a:gd name="connsiteX38" fmla="*/ 93804 w 1887825"/>
                <a:gd name="connsiteY38" fmla="*/ 751806 h 1694229"/>
                <a:gd name="connsiteX39" fmla="*/ 148631 w 1887825"/>
                <a:gd name="connsiteY39" fmla="*/ 782248 h 1694229"/>
                <a:gd name="connsiteX40" fmla="*/ 217629 w 1887825"/>
                <a:gd name="connsiteY40" fmla="*/ 792460 h 1694229"/>
                <a:gd name="connsiteX41" fmla="*/ 252932 w 1887825"/>
                <a:gd name="connsiteY41" fmla="*/ 848431 h 1694229"/>
                <a:gd name="connsiteX42" fmla="*/ 252339 w 1887825"/>
                <a:gd name="connsiteY42" fmla="*/ 893503 h 1694229"/>
                <a:gd name="connsiteX43" fmla="*/ 276863 w 1887825"/>
                <a:gd name="connsiteY43" fmla="*/ 932978 h 1694229"/>
                <a:gd name="connsiteX44" fmla="*/ 322521 w 1887825"/>
                <a:gd name="connsiteY44" fmla="*/ 971570 h 1694229"/>
                <a:gd name="connsiteX45" fmla="*/ 407654 w 1887825"/>
                <a:gd name="connsiteY45" fmla="*/ 1025822 h 1694229"/>
                <a:gd name="connsiteX46" fmla="*/ 443431 w 1887825"/>
                <a:gd name="connsiteY46" fmla="*/ 1096915 h 1694229"/>
                <a:gd name="connsiteX47" fmla="*/ 422534 w 1887825"/>
                <a:gd name="connsiteY47" fmla="*/ 1166488 h 1694229"/>
                <a:gd name="connsiteX48" fmla="*/ 500581 w 1887825"/>
                <a:gd name="connsiteY48" fmla="*/ 1222951 h 1694229"/>
                <a:gd name="connsiteX49" fmla="*/ 572613 w 1887825"/>
                <a:gd name="connsiteY49" fmla="*/ 1255945 h 1694229"/>
                <a:gd name="connsiteX50" fmla="*/ 582731 w 1887825"/>
                <a:gd name="connsiteY50" fmla="*/ 1330966 h 1694229"/>
                <a:gd name="connsiteX51" fmla="*/ 651253 w 1887825"/>
                <a:gd name="connsiteY51" fmla="*/ 1450176 h 1694229"/>
                <a:gd name="connsiteX52" fmla="*/ 736741 w 1887825"/>
                <a:gd name="connsiteY52" fmla="*/ 1541202 h 1694229"/>
                <a:gd name="connsiteX53" fmla="*/ 786806 w 1887825"/>
                <a:gd name="connsiteY53" fmla="*/ 1491860 h 1694229"/>
                <a:gd name="connsiteX54" fmla="*/ 851396 w 1887825"/>
                <a:gd name="connsiteY54" fmla="*/ 1519257 h 1694229"/>
                <a:gd name="connsiteX55" fmla="*/ 905869 w 1887825"/>
                <a:gd name="connsiteY55" fmla="*/ 1487098 h 1694229"/>
                <a:gd name="connsiteX56" fmla="*/ 922716 w 1887825"/>
                <a:gd name="connsiteY56" fmla="*/ 1444922 h 1694229"/>
                <a:gd name="connsiteX57" fmla="*/ 986593 w 1887825"/>
                <a:gd name="connsiteY57" fmla="*/ 1531334 h 1694229"/>
                <a:gd name="connsiteX58" fmla="*/ 1031660 w 1887825"/>
                <a:gd name="connsiteY58" fmla="*/ 1602428 h 1694229"/>
                <a:gd name="connsiteX59" fmla="*/ 1101606 w 1887825"/>
                <a:gd name="connsiteY59" fmla="*/ 1693947 h 1694229"/>
                <a:gd name="connsiteX60" fmla="*/ 1132504 w 1887825"/>
                <a:gd name="connsiteY60" fmla="*/ 1630856 h 1694229"/>
                <a:gd name="connsiteX61" fmla="*/ 1163163 w 1887825"/>
                <a:gd name="connsiteY61" fmla="*/ 1624376 h 1694229"/>
                <a:gd name="connsiteX62" fmla="*/ 1206262 w 1887825"/>
                <a:gd name="connsiteY62" fmla="*/ 1653639 h 1694229"/>
                <a:gd name="connsiteX63" fmla="*/ 1239837 w 1887825"/>
                <a:gd name="connsiteY63" fmla="*/ 1612985 h 1694229"/>
                <a:gd name="connsiteX64" fmla="*/ 1258658 w 1887825"/>
                <a:gd name="connsiteY64" fmla="*/ 1617602 h 1694229"/>
                <a:gd name="connsiteX65" fmla="*/ 1292700 w 1887825"/>
                <a:gd name="connsiteY65" fmla="*/ 1684079 h 1694229"/>
                <a:gd name="connsiteX66" fmla="*/ 1349256 w 1887825"/>
                <a:gd name="connsiteY66" fmla="*/ 1660610 h 1694229"/>
                <a:gd name="connsiteX67" fmla="*/ 1401288 w 1887825"/>
                <a:gd name="connsiteY67" fmla="*/ 1604489 h 1694229"/>
                <a:gd name="connsiteX68" fmla="*/ 1452065 w 1887825"/>
                <a:gd name="connsiteY68" fmla="*/ 1587946 h 1694229"/>
                <a:gd name="connsiteX69" fmla="*/ 1469744 w 1887825"/>
                <a:gd name="connsiteY69" fmla="*/ 1643768 h 1694229"/>
                <a:gd name="connsiteX70" fmla="*/ 1539639 w 1887825"/>
                <a:gd name="connsiteY70" fmla="*/ 1618090 h 1694229"/>
                <a:gd name="connsiteX71" fmla="*/ 1570417 w 1887825"/>
                <a:gd name="connsiteY71" fmla="*/ 1531334 h 1694229"/>
                <a:gd name="connsiteX72" fmla="*/ 1651853 w 1887825"/>
                <a:gd name="connsiteY72" fmla="*/ 1441192 h 1694229"/>
                <a:gd name="connsiteX73" fmla="*/ 1696444 w 1887825"/>
                <a:gd name="connsiteY73" fmla="*/ 1410062 h 1694229"/>
                <a:gd name="connsiteX74" fmla="*/ 1724813 w 1887825"/>
                <a:gd name="connsiteY74" fmla="*/ 1413357 h 1694229"/>
                <a:gd name="connsiteX75" fmla="*/ 1814608 w 1887825"/>
                <a:gd name="connsiteY75" fmla="*/ 1402749 h 1694229"/>
                <a:gd name="connsiteX76" fmla="*/ 1812167 w 1887825"/>
                <a:gd name="connsiteY76" fmla="*/ 1466525 h 1694229"/>
                <a:gd name="connsiteX77" fmla="*/ 1884978 w 1887825"/>
                <a:gd name="connsiteY77" fmla="*/ 1492399 h 1694229"/>
                <a:gd name="connsiteX78" fmla="*/ 1871943 w 1887825"/>
                <a:gd name="connsiteY78" fmla="*/ 1454448 h 1694229"/>
                <a:gd name="connsiteX79" fmla="*/ 1861403 w 1887825"/>
                <a:gd name="connsiteY79" fmla="*/ 1401373 h 1694229"/>
                <a:gd name="connsiteX80" fmla="*/ 1863844 w 1887825"/>
                <a:gd name="connsiteY80" fmla="*/ 1326546 h 1694229"/>
                <a:gd name="connsiteX81" fmla="*/ 1797946 w 1887825"/>
                <a:gd name="connsiteY81" fmla="*/ 1305140 h 1694229"/>
                <a:gd name="connsiteX82" fmla="*/ 1747763 w 1887825"/>
                <a:gd name="connsiteY82" fmla="*/ 1264979 h 1694229"/>
                <a:gd name="connsiteX83" fmla="*/ 1737459 w 1887825"/>
                <a:gd name="connsiteY83" fmla="*/ 1176356 h 1694229"/>
                <a:gd name="connsiteX84" fmla="*/ 1704241 w 1887825"/>
                <a:gd name="connsiteY84" fmla="*/ 1038783 h 1694229"/>
                <a:gd name="connsiteX85" fmla="*/ 1627446 w 1887825"/>
                <a:gd name="connsiteY85" fmla="*/ 972257 h 1694229"/>
                <a:gd name="connsiteX86" fmla="*/ 1594228 w 1887825"/>
                <a:gd name="connsiteY86" fmla="*/ 917660 h 1694229"/>
                <a:gd name="connsiteX87" fmla="*/ 1544162 w 1887825"/>
                <a:gd name="connsiteY87" fmla="*/ 872587 h 1694229"/>
                <a:gd name="connsiteX88" fmla="*/ 1472251 w 1887825"/>
                <a:gd name="connsiteY88" fmla="*/ 845878 h 1694229"/>
                <a:gd name="connsiteX89" fmla="*/ 1449150 w 1887825"/>
                <a:gd name="connsiteY89" fmla="*/ 823245 h 1694229"/>
                <a:gd name="connsiteX90" fmla="*/ 1477013 w 1887825"/>
                <a:gd name="connsiteY90" fmla="*/ 784801 h 1694229"/>
                <a:gd name="connsiteX91" fmla="*/ 1458319 w 1887825"/>
                <a:gd name="connsiteY91" fmla="*/ 748910 h 1694229"/>
                <a:gd name="connsiteX92" fmla="*/ 1463081 w 1887825"/>
                <a:gd name="connsiteY92" fmla="*/ 725098 h 1694229"/>
                <a:gd name="connsiteX93" fmla="*/ 1488076 w 1887825"/>
                <a:gd name="connsiteY93" fmla="*/ 724035 h 1694229"/>
                <a:gd name="connsiteX94" fmla="*/ 1580416 w 1887825"/>
                <a:gd name="connsiteY94" fmla="*/ 740220 h 1694229"/>
                <a:gd name="connsiteX95" fmla="*/ 1615719 w 1887825"/>
                <a:gd name="connsiteY95" fmla="*/ 683758 h 1694229"/>
                <a:gd name="connsiteX96" fmla="*/ 1603753 w 1887825"/>
                <a:gd name="connsiteY96" fmla="*/ 553648 h 1694229"/>
                <a:gd name="connsiteX97" fmla="*/ 1620956 w 1887825"/>
                <a:gd name="connsiteY97" fmla="*/ 405322 h 169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887825" h="1694229">
                  <a:moveTo>
                    <a:pt x="1620956" y="405322"/>
                  </a:moveTo>
                  <a:cubicBezTo>
                    <a:pt x="1611798" y="375160"/>
                    <a:pt x="1575873" y="382083"/>
                    <a:pt x="1548806" y="372673"/>
                  </a:cubicBezTo>
                  <a:cubicBezTo>
                    <a:pt x="1521740" y="363263"/>
                    <a:pt x="1482485" y="365676"/>
                    <a:pt x="1458557" y="348860"/>
                  </a:cubicBezTo>
                  <a:cubicBezTo>
                    <a:pt x="1434629" y="332044"/>
                    <a:pt x="1417974" y="301598"/>
                    <a:pt x="1405237" y="271776"/>
                  </a:cubicBezTo>
                  <a:cubicBezTo>
                    <a:pt x="1392500" y="241954"/>
                    <a:pt x="1391969" y="214915"/>
                    <a:pt x="1382136" y="169931"/>
                  </a:cubicBezTo>
                  <a:cubicBezTo>
                    <a:pt x="1372303" y="124947"/>
                    <a:pt x="1353688" y="-17918"/>
                    <a:pt x="1346239" y="1869"/>
                  </a:cubicBezTo>
                  <a:cubicBezTo>
                    <a:pt x="1338790" y="21656"/>
                    <a:pt x="1288585" y="9160"/>
                    <a:pt x="1278870" y="43567"/>
                  </a:cubicBezTo>
                  <a:cubicBezTo>
                    <a:pt x="1269155" y="77974"/>
                    <a:pt x="1274440" y="66798"/>
                    <a:pt x="1273302" y="101090"/>
                  </a:cubicBezTo>
                  <a:cubicBezTo>
                    <a:pt x="1272164" y="120063"/>
                    <a:pt x="1263302" y="135099"/>
                    <a:pt x="1257397" y="152303"/>
                  </a:cubicBezTo>
                  <a:cubicBezTo>
                    <a:pt x="1251492" y="169507"/>
                    <a:pt x="1241414" y="184077"/>
                    <a:pt x="1237872" y="204316"/>
                  </a:cubicBezTo>
                  <a:cubicBezTo>
                    <a:pt x="1234330" y="224555"/>
                    <a:pt x="1248595" y="260475"/>
                    <a:pt x="1236143" y="273739"/>
                  </a:cubicBezTo>
                  <a:cubicBezTo>
                    <a:pt x="1223691" y="287004"/>
                    <a:pt x="1198254" y="286979"/>
                    <a:pt x="1163162" y="283903"/>
                  </a:cubicBezTo>
                  <a:cubicBezTo>
                    <a:pt x="1128070" y="280827"/>
                    <a:pt x="1117468" y="275537"/>
                    <a:pt x="1098809" y="285917"/>
                  </a:cubicBezTo>
                  <a:cubicBezTo>
                    <a:pt x="1080150" y="296297"/>
                    <a:pt x="1069871" y="341249"/>
                    <a:pt x="1051208" y="346183"/>
                  </a:cubicBezTo>
                  <a:cubicBezTo>
                    <a:pt x="1037427" y="374095"/>
                    <a:pt x="1014466" y="369656"/>
                    <a:pt x="996593" y="371690"/>
                  </a:cubicBezTo>
                  <a:cubicBezTo>
                    <a:pt x="978720" y="373724"/>
                    <a:pt x="975412" y="370390"/>
                    <a:pt x="943969" y="358385"/>
                  </a:cubicBezTo>
                  <a:cubicBezTo>
                    <a:pt x="912526" y="346380"/>
                    <a:pt x="858849" y="362649"/>
                    <a:pt x="837229" y="376257"/>
                  </a:cubicBezTo>
                  <a:cubicBezTo>
                    <a:pt x="815609" y="389865"/>
                    <a:pt x="820924" y="423424"/>
                    <a:pt x="814246" y="440035"/>
                  </a:cubicBezTo>
                  <a:cubicBezTo>
                    <a:pt x="807568" y="456646"/>
                    <a:pt x="813682" y="466827"/>
                    <a:pt x="797163" y="475926"/>
                  </a:cubicBezTo>
                  <a:cubicBezTo>
                    <a:pt x="780644" y="485025"/>
                    <a:pt x="731772" y="500512"/>
                    <a:pt x="715132" y="494632"/>
                  </a:cubicBezTo>
                  <a:cubicBezTo>
                    <a:pt x="698492" y="488752"/>
                    <a:pt x="707599" y="453036"/>
                    <a:pt x="697320" y="440647"/>
                  </a:cubicBezTo>
                  <a:cubicBezTo>
                    <a:pt x="687041" y="428258"/>
                    <a:pt x="683319" y="423632"/>
                    <a:pt x="653456" y="420298"/>
                  </a:cubicBezTo>
                  <a:cubicBezTo>
                    <a:pt x="623593" y="416964"/>
                    <a:pt x="554672" y="416132"/>
                    <a:pt x="518140" y="420641"/>
                  </a:cubicBezTo>
                  <a:cubicBezTo>
                    <a:pt x="481608" y="425150"/>
                    <a:pt x="453779" y="447407"/>
                    <a:pt x="434263" y="447350"/>
                  </a:cubicBezTo>
                  <a:cubicBezTo>
                    <a:pt x="414747" y="447293"/>
                    <a:pt x="409756" y="435126"/>
                    <a:pt x="401044" y="420298"/>
                  </a:cubicBezTo>
                  <a:cubicBezTo>
                    <a:pt x="392332" y="405470"/>
                    <a:pt x="396281" y="377435"/>
                    <a:pt x="381994" y="358385"/>
                  </a:cubicBezTo>
                  <a:cubicBezTo>
                    <a:pt x="367706" y="339335"/>
                    <a:pt x="333962" y="327544"/>
                    <a:pt x="315319" y="305998"/>
                  </a:cubicBezTo>
                  <a:cubicBezTo>
                    <a:pt x="296676" y="284452"/>
                    <a:pt x="298223" y="237047"/>
                    <a:pt x="270134" y="229110"/>
                  </a:cubicBezTo>
                  <a:cubicBezTo>
                    <a:pt x="242045" y="221173"/>
                    <a:pt x="170517" y="239094"/>
                    <a:pt x="146784" y="258373"/>
                  </a:cubicBezTo>
                  <a:cubicBezTo>
                    <a:pt x="123051" y="277652"/>
                    <a:pt x="128002" y="319295"/>
                    <a:pt x="127734" y="344785"/>
                  </a:cubicBezTo>
                  <a:cubicBezTo>
                    <a:pt x="127466" y="370275"/>
                    <a:pt x="146840" y="394414"/>
                    <a:pt x="145174" y="411312"/>
                  </a:cubicBezTo>
                  <a:cubicBezTo>
                    <a:pt x="143508" y="428210"/>
                    <a:pt x="131040" y="435714"/>
                    <a:pt x="117735" y="446172"/>
                  </a:cubicBezTo>
                  <a:cubicBezTo>
                    <a:pt x="104431" y="456630"/>
                    <a:pt x="78762" y="468077"/>
                    <a:pt x="65347" y="474059"/>
                  </a:cubicBezTo>
                  <a:cubicBezTo>
                    <a:pt x="51932" y="480041"/>
                    <a:pt x="45590" y="474355"/>
                    <a:pt x="37246" y="482063"/>
                  </a:cubicBezTo>
                  <a:cubicBezTo>
                    <a:pt x="28902" y="489771"/>
                    <a:pt x="21244" y="495196"/>
                    <a:pt x="15281" y="520310"/>
                  </a:cubicBezTo>
                  <a:cubicBezTo>
                    <a:pt x="9318" y="545424"/>
                    <a:pt x="-4514" y="605136"/>
                    <a:pt x="1469" y="632745"/>
                  </a:cubicBezTo>
                  <a:cubicBezTo>
                    <a:pt x="7452" y="660354"/>
                    <a:pt x="33408" y="677833"/>
                    <a:pt x="51178" y="685967"/>
                  </a:cubicBezTo>
                  <a:cubicBezTo>
                    <a:pt x="68948" y="694101"/>
                    <a:pt x="100988" y="670574"/>
                    <a:pt x="108092" y="681547"/>
                  </a:cubicBezTo>
                  <a:cubicBezTo>
                    <a:pt x="115196" y="692520"/>
                    <a:pt x="87047" y="735022"/>
                    <a:pt x="93804" y="751806"/>
                  </a:cubicBezTo>
                  <a:cubicBezTo>
                    <a:pt x="100561" y="768590"/>
                    <a:pt x="127994" y="775472"/>
                    <a:pt x="148631" y="782248"/>
                  </a:cubicBezTo>
                  <a:cubicBezTo>
                    <a:pt x="169268" y="789024"/>
                    <a:pt x="200246" y="781430"/>
                    <a:pt x="217629" y="792460"/>
                  </a:cubicBezTo>
                  <a:cubicBezTo>
                    <a:pt x="235013" y="803491"/>
                    <a:pt x="247147" y="831591"/>
                    <a:pt x="252932" y="848431"/>
                  </a:cubicBezTo>
                  <a:cubicBezTo>
                    <a:pt x="258717" y="865271"/>
                    <a:pt x="248351" y="879412"/>
                    <a:pt x="252339" y="893503"/>
                  </a:cubicBezTo>
                  <a:cubicBezTo>
                    <a:pt x="256327" y="907594"/>
                    <a:pt x="265166" y="919967"/>
                    <a:pt x="276863" y="932978"/>
                  </a:cubicBezTo>
                  <a:cubicBezTo>
                    <a:pt x="288560" y="945989"/>
                    <a:pt x="300723" y="956096"/>
                    <a:pt x="322521" y="971570"/>
                  </a:cubicBezTo>
                  <a:cubicBezTo>
                    <a:pt x="344320" y="987044"/>
                    <a:pt x="387502" y="1004931"/>
                    <a:pt x="407654" y="1025822"/>
                  </a:cubicBezTo>
                  <a:cubicBezTo>
                    <a:pt x="427806" y="1046713"/>
                    <a:pt x="440951" y="1073471"/>
                    <a:pt x="443431" y="1096915"/>
                  </a:cubicBezTo>
                  <a:cubicBezTo>
                    <a:pt x="445911" y="1120359"/>
                    <a:pt x="413009" y="1145482"/>
                    <a:pt x="422534" y="1166488"/>
                  </a:cubicBezTo>
                  <a:cubicBezTo>
                    <a:pt x="432059" y="1187494"/>
                    <a:pt x="475568" y="1208042"/>
                    <a:pt x="500581" y="1222951"/>
                  </a:cubicBezTo>
                  <a:cubicBezTo>
                    <a:pt x="525594" y="1237860"/>
                    <a:pt x="558921" y="1237943"/>
                    <a:pt x="572613" y="1255945"/>
                  </a:cubicBezTo>
                  <a:cubicBezTo>
                    <a:pt x="586305" y="1273947"/>
                    <a:pt x="579387" y="1290935"/>
                    <a:pt x="582731" y="1330966"/>
                  </a:cubicBezTo>
                  <a:cubicBezTo>
                    <a:pt x="586075" y="1370997"/>
                    <a:pt x="625585" y="1415137"/>
                    <a:pt x="651253" y="1450176"/>
                  </a:cubicBezTo>
                  <a:cubicBezTo>
                    <a:pt x="676921" y="1485215"/>
                    <a:pt x="714149" y="1534255"/>
                    <a:pt x="736741" y="1541202"/>
                  </a:cubicBezTo>
                  <a:cubicBezTo>
                    <a:pt x="759333" y="1548149"/>
                    <a:pt x="767697" y="1495518"/>
                    <a:pt x="786806" y="1491860"/>
                  </a:cubicBezTo>
                  <a:cubicBezTo>
                    <a:pt x="805915" y="1488203"/>
                    <a:pt x="831552" y="1520051"/>
                    <a:pt x="851396" y="1519257"/>
                  </a:cubicBezTo>
                  <a:cubicBezTo>
                    <a:pt x="871240" y="1518463"/>
                    <a:pt x="893982" y="1499487"/>
                    <a:pt x="905869" y="1487098"/>
                  </a:cubicBezTo>
                  <a:cubicBezTo>
                    <a:pt x="917756" y="1474709"/>
                    <a:pt x="877533" y="1437549"/>
                    <a:pt x="922716" y="1444922"/>
                  </a:cubicBezTo>
                  <a:cubicBezTo>
                    <a:pt x="967899" y="1452295"/>
                    <a:pt x="978199" y="1487211"/>
                    <a:pt x="986593" y="1531334"/>
                  </a:cubicBezTo>
                  <a:cubicBezTo>
                    <a:pt x="994987" y="1575457"/>
                    <a:pt x="997847" y="1588092"/>
                    <a:pt x="1031660" y="1602428"/>
                  </a:cubicBezTo>
                  <a:cubicBezTo>
                    <a:pt x="1065473" y="1616764"/>
                    <a:pt x="1084799" y="1689209"/>
                    <a:pt x="1101606" y="1693947"/>
                  </a:cubicBezTo>
                  <a:cubicBezTo>
                    <a:pt x="1118413" y="1698685"/>
                    <a:pt x="1122245" y="1642451"/>
                    <a:pt x="1132504" y="1630856"/>
                  </a:cubicBezTo>
                  <a:cubicBezTo>
                    <a:pt x="1142764" y="1619261"/>
                    <a:pt x="1150870" y="1620579"/>
                    <a:pt x="1163163" y="1624376"/>
                  </a:cubicBezTo>
                  <a:cubicBezTo>
                    <a:pt x="1175456" y="1628173"/>
                    <a:pt x="1193483" y="1655537"/>
                    <a:pt x="1206262" y="1653639"/>
                  </a:cubicBezTo>
                  <a:cubicBezTo>
                    <a:pt x="1219041" y="1651741"/>
                    <a:pt x="1231104" y="1618991"/>
                    <a:pt x="1239837" y="1612985"/>
                  </a:cubicBezTo>
                  <a:cubicBezTo>
                    <a:pt x="1248570" y="1606979"/>
                    <a:pt x="1249848" y="1605753"/>
                    <a:pt x="1258658" y="1617602"/>
                  </a:cubicBezTo>
                  <a:cubicBezTo>
                    <a:pt x="1267468" y="1629451"/>
                    <a:pt x="1277600" y="1676911"/>
                    <a:pt x="1292700" y="1684079"/>
                  </a:cubicBezTo>
                  <a:cubicBezTo>
                    <a:pt x="1307800" y="1691247"/>
                    <a:pt x="1331158" y="1673875"/>
                    <a:pt x="1349256" y="1660610"/>
                  </a:cubicBezTo>
                  <a:cubicBezTo>
                    <a:pt x="1367354" y="1647345"/>
                    <a:pt x="1384153" y="1616600"/>
                    <a:pt x="1401288" y="1604489"/>
                  </a:cubicBezTo>
                  <a:cubicBezTo>
                    <a:pt x="1418423" y="1592378"/>
                    <a:pt x="1440656" y="1581400"/>
                    <a:pt x="1452065" y="1587946"/>
                  </a:cubicBezTo>
                  <a:cubicBezTo>
                    <a:pt x="1463474" y="1594493"/>
                    <a:pt x="1455148" y="1638744"/>
                    <a:pt x="1469744" y="1643768"/>
                  </a:cubicBezTo>
                  <a:cubicBezTo>
                    <a:pt x="1484340" y="1648792"/>
                    <a:pt x="1522860" y="1636829"/>
                    <a:pt x="1539639" y="1618090"/>
                  </a:cubicBezTo>
                  <a:cubicBezTo>
                    <a:pt x="1556418" y="1599351"/>
                    <a:pt x="1551715" y="1560817"/>
                    <a:pt x="1570417" y="1531334"/>
                  </a:cubicBezTo>
                  <a:cubicBezTo>
                    <a:pt x="1589119" y="1501851"/>
                    <a:pt x="1630849" y="1461404"/>
                    <a:pt x="1651853" y="1441192"/>
                  </a:cubicBezTo>
                  <a:cubicBezTo>
                    <a:pt x="1672857" y="1420980"/>
                    <a:pt x="1684284" y="1414701"/>
                    <a:pt x="1696444" y="1410062"/>
                  </a:cubicBezTo>
                  <a:cubicBezTo>
                    <a:pt x="1708604" y="1405423"/>
                    <a:pt x="1715288" y="1414151"/>
                    <a:pt x="1724813" y="1413357"/>
                  </a:cubicBezTo>
                  <a:cubicBezTo>
                    <a:pt x="1734338" y="1412563"/>
                    <a:pt x="1800049" y="1393888"/>
                    <a:pt x="1814608" y="1402749"/>
                  </a:cubicBezTo>
                  <a:cubicBezTo>
                    <a:pt x="1829167" y="1411610"/>
                    <a:pt x="1800439" y="1451583"/>
                    <a:pt x="1812167" y="1466525"/>
                  </a:cubicBezTo>
                  <a:cubicBezTo>
                    <a:pt x="1823895" y="1481467"/>
                    <a:pt x="1875015" y="1494412"/>
                    <a:pt x="1884978" y="1492399"/>
                  </a:cubicBezTo>
                  <a:cubicBezTo>
                    <a:pt x="1894941" y="1490386"/>
                    <a:pt x="1875872" y="1469619"/>
                    <a:pt x="1871943" y="1454448"/>
                  </a:cubicBezTo>
                  <a:cubicBezTo>
                    <a:pt x="1868014" y="1439277"/>
                    <a:pt x="1862753" y="1422690"/>
                    <a:pt x="1861403" y="1401373"/>
                  </a:cubicBezTo>
                  <a:cubicBezTo>
                    <a:pt x="1860053" y="1380056"/>
                    <a:pt x="1874420" y="1342585"/>
                    <a:pt x="1863844" y="1326546"/>
                  </a:cubicBezTo>
                  <a:cubicBezTo>
                    <a:pt x="1853268" y="1310507"/>
                    <a:pt x="1817293" y="1315401"/>
                    <a:pt x="1797946" y="1305140"/>
                  </a:cubicBezTo>
                  <a:cubicBezTo>
                    <a:pt x="1778599" y="1294879"/>
                    <a:pt x="1757844" y="1286443"/>
                    <a:pt x="1747763" y="1264979"/>
                  </a:cubicBezTo>
                  <a:cubicBezTo>
                    <a:pt x="1737682" y="1243515"/>
                    <a:pt x="1744713" y="1214055"/>
                    <a:pt x="1737459" y="1176356"/>
                  </a:cubicBezTo>
                  <a:cubicBezTo>
                    <a:pt x="1730205" y="1138657"/>
                    <a:pt x="1722576" y="1072799"/>
                    <a:pt x="1704241" y="1038783"/>
                  </a:cubicBezTo>
                  <a:cubicBezTo>
                    <a:pt x="1685906" y="1004767"/>
                    <a:pt x="1645781" y="992444"/>
                    <a:pt x="1627446" y="972257"/>
                  </a:cubicBezTo>
                  <a:cubicBezTo>
                    <a:pt x="1609111" y="952070"/>
                    <a:pt x="1608109" y="934272"/>
                    <a:pt x="1594228" y="917660"/>
                  </a:cubicBezTo>
                  <a:cubicBezTo>
                    <a:pt x="1580347" y="901048"/>
                    <a:pt x="1564491" y="884551"/>
                    <a:pt x="1544162" y="872587"/>
                  </a:cubicBezTo>
                  <a:cubicBezTo>
                    <a:pt x="1523833" y="860623"/>
                    <a:pt x="1488086" y="854102"/>
                    <a:pt x="1472251" y="845878"/>
                  </a:cubicBezTo>
                  <a:cubicBezTo>
                    <a:pt x="1456416" y="837654"/>
                    <a:pt x="1448356" y="833425"/>
                    <a:pt x="1449150" y="823245"/>
                  </a:cubicBezTo>
                  <a:cubicBezTo>
                    <a:pt x="1449944" y="813066"/>
                    <a:pt x="1475485" y="797190"/>
                    <a:pt x="1477013" y="784801"/>
                  </a:cubicBezTo>
                  <a:cubicBezTo>
                    <a:pt x="1478541" y="772412"/>
                    <a:pt x="1460641" y="758860"/>
                    <a:pt x="1458319" y="748910"/>
                  </a:cubicBezTo>
                  <a:cubicBezTo>
                    <a:pt x="1455997" y="738960"/>
                    <a:pt x="1458122" y="729244"/>
                    <a:pt x="1463081" y="725098"/>
                  </a:cubicBezTo>
                  <a:cubicBezTo>
                    <a:pt x="1468040" y="720952"/>
                    <a:pt x="1472995" y="717685"/>
                    <a:pt x="1488076" y="724035"/>
                  </a:cubicBezTo>
                  <a:cubicBezTo>
                    <a:pt x="1503157" y="730385"/>
                    <a:pt x="1559142" y="746933"/>
                    <a:pt x="1580416" y="740220"/>
                  </a:cubicBezTo>
                  <a:cubicBezTo>
                    <a:pt x="1601690" y="733507"/>
                    <a:pt x="1608575" y="718683"/>
                    <a:pt x="1615719" y="683758"/>
                  </a:cubicBezTo>
                  <a:cubicBezTo>
                    <a:pt x="1622863" y="648833"/>
                    <a:pt x="1602880" y="600054"/>
                    <a:pt x="1603753" y="553648"/>
                  </a:cubicBezTo>
                  <a:cubicBezTo>
                    <a:pt x="1604626" y="507242"/>
                    <a:pt x="1630114" y="435484"/>
                    <a:pt x="1620956" y="405322"/>
                  </a:cubicBezTo>
                  <a:close/>
                </a:path>
              </a:pathLst>
            </a:cu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07" name="Freeform 83">
              <a:extLst>
                <a:ext uri="{FF2B5EF4-FFF2-40B4-BE49-F238E27FC236}">
                  <a16:creationId xmlns:a16="http://schemas.microsoft.com/office/drawing/2014/main" id="{A02E6ED1-F88F-F530-946B-2AABB1000120}"/>
                </a:ext>
              </a:extLst>
            </p:cNvPr>
            <p:cNvSpPr>
              <a:spLocks noGrp="1" noRot="1" noMove="1" noResize="1" noEditPoints="1" noAdjustHandles="1" noChangeArrowheads="1" noChangeShapeType="1"/>
            </p:cNvSpPr>
            <p:nvPr/>
          </p:nvSpPr>
          <p:spPr bwMode="auto">
            <a:xfrm>
              <a:off x="5490741" y="4421499"/>
              <a:ext cx="411739" cy="423486"/>
            </a:xfrm>
            <a:custGeom>
              <a:avLst/>
              <a:gdLst>
                <a:gd name="connsiteX0" fmla="*/ 3440 w 9933"/>
                <a:gd name="connsiteY0" fmla="*/ 9133 h 9898"/>
                <a:gd name="connsiteX1" fmla="*/ 4037 w 9933"/>
                <a:gd name="connsiteY1" fmla="*/ 9439 h 9898"/>
                <a:gd name="connsiteX2" fmla="*/ 4485 w 9933"/>
                <a:gd name="connsiteY2" fmla="*/ 9337 h 9898"/>
                <a:gd name="connsiteX3" fmla="*/ 5381 w 9933"/>
                <a:gd name="connsiteY3" fmla="*/ 9898 h 9898"/>
                <a:gd name="connsiteX4" fmla="*/ 5829 w 9933"/>
                <a:gd name="connsiteY4" fmla="*/ 9745 h 9898"/>
                <a:gd name="connsiteX5" fmla="*/ 6052 w 9933"/>
                <a:gd name="connsiteY5" fmla="*/ 9847 h 9898"/>
                <a:gd name="connsiteX6" fmla="*/ 6724 w 9933"/>
                <a:gd name="connsiteY6" fmla="*/ 9643 h 9898"/>
                <a:gd name="connsiteX7" fmla="*/ 6873 w 9933"/>
                <a:gd name="connsiteY7" fmla="*/ 9745 h 9898"/>
                <a:gd name="connsiteX8" fmla="*/ 7172 w 9933"/>
                <a:gd name="connsiteY8" fmla="*/ 9490 h 9898"/>
                <a:gd name="connsiteX9" fmla="*/ 7620 w 9933"/>
                <a:gd name="connsiteY9" fmla="*/ 9184 h 9898"/>
                <a:gd name="connsiteX10" fmla="*/ 8142 w 9933"/>
                <a:gd name="connsiteY10" fmla="*/ 9184 h 9898"/>
                <a:gd name="connsiteX11" fmla="*/ 8366 w 9933"/>
                <a:gd name="connsiteY11" fmla="*/ 9337 h 9898"/>
                <a:gd name="connsiteX12" fmla="*/ 8217 w 9933"/>
                <a:gd name="connsiteY12" fmla="*/ 8929 h 9898"/>
                <a:gd name="connsiteX13" fmla="*/ 7769 w 9933"/>
                <a:gd name="connsiteY13" fmla="*/ 8469 h 9898"/>
                <a:gd name="connsiteX14" fmla="*/ 7321 w 9933"/>
                <a:gd name="connsiteY14" fmla="*/ 8010 h 9898"/>
                <a:gd name="connsiteX15" fmla="*/ 6724 w 9933"/>
                <a:gd name="connsiteY15" fmla="*/ 7602 h 9898"/>
                <a:gd name="connsiteX16" fmla="*/ 7097 w 9933"/>
                <a:gd name="connsiteY16" fmla="*/ 7449 h 9898"/>
                <a:gd name="connsiteX17" fmla="*/ 7396 w 9933"/>
                <a:gd name="connsiteY17" fmla="*/ 6633 h 9898"/>
                <a:gd name="connsiteX18" fmla="*/ 7396 w 9933"/>
                <a:gd name="connsiteY18" fmla="*/ 6276 h 9898"/>
                <a:gd name="connsiteX19" fmla="*/ 7769 w 9933"/>
                <a:gd name="connsiteY19" fmla="*/ 6276 h 9898"/>
                <a:gd name="connsiteX20" fmla="*/ 7993 w 9933"/>
                <a:gd name="connsiteY20" fmla="*/ 5612 h 9898"/>
                <a:gd name="connsiteX21" fmla="*/ 8590 w 9933"/>
                <a:gd name="connsiteY21" fmla="*/ 5204 h 9898"/>
                <a:gd name="connsiteX22" fmla="*/ 8814 w 9933"/>
                <a:gd name="connsiteY22" fmla="*/ 4439 h 9898"/>
                <a:gd name="connsiteX23" fmla="*/ 8664 w 9933"/>
                <a:gd name="connsiteY23" fmla="*/ 4031 h 9898"/>
                <a:gd name="connsiteX24" fmla="*/ 9037 w 9933"/>
                <a:gd name="connsiteY24" fmla="*/ 3163 h 9898"/>
                <a:gd name="connsiteX25" fmla="*/ 9336 w 9933"/>
                <a:gd name="connsiteY25" fmla="*/ 2908 h 9898"/>
                <a:gd name="connsiteX26" fmla="*/ 9933 w 9933"/>
                <a:gd name="connsiteY26" fmla="*/ 2500 h 9898"/>
                <a:gd name="connsiteX27" fmla="*/ 9709 w 9933"/>
                <a:gd name="connsiteY27" fmla="*/ 2449 h 9898"/>
                <a:gd name="connsiteX28" fmla="*/ 9336 w 9933"/>
                <a:gd name="connsiteY28" fmla="*/ 2194 h 9898"/>
                <a:gd name="connsiteX29" fmla="*/ 9112 w 9933"/>
                <a:gd name="connsiteY29" fmla="*/ 1429 h 9898"/>
                <a:gd name="connsiteX30" fmla="*/ 9112 w 9933"/>
                <a:gd name="connsiteY30" fmla="*/ 1020 h 9898"/>
                <a:gd name="connsiteX31" fmla="*/ 9037 w 9933"/>
                <a:gd name="connsiteY31" fmla="*/ 510 h 9898"/>
                <a:gd name="connsiteX32" fmla="*/ 8814 w 9933"/>
                <a:gd name="connsiteY32" fmla="*/ 357 h 9898"/>
                <a:gd name="connsiteX33" fmla="*/ 8440 w 9933"/>
                <a:gd name="connsiteY33" fmla="*/ 153 h 9898"/>
                <a:gd name="connsiteX34" fmla="*/ 8217 w 9933"/>
                <a:gd name="connsiteY34" fmla="*/ 0 h 9898"/>
                <a:gd name="connsiteX35" fmla="*/ 7769 w 9933"/>
                <a:gd name="connsiteY35" fmla="*/ 204 h 9898"/>
                <a:gd name="connsiteX36" fmla="*/ 7321 w 9933"/>
                <a:gd name="connsiteY36" fmla="*/ 510 h 9898"/>
                <a:gd name="connsiteX37" fmla="*/ 6724 w 9933"/>
                <a:gd name="connsiteY37" fmla="*/ 510 h 9898"/>
                <a:gd name="connsiteX38" fmla="*/ 5679 w 9933"/>
                <a:gd name="connsiteY38" fmla="*/ 510 h 9898"/>
                <a:gd name="connsiteX39" fmla="*/ 5679 w 9933"/>
                <a:gd name="connsiteY39" fmla="*/ 459 h 9898"/>
                <a:gd name="connsiteX40" fmla="*/ 5605 w 9933"/>
                <a:gd name="connsiteY40" fmla="*/ 510 h 9898"/>
                <a:gd name="connsiteX41" fmla="*/ 1948 w 9933"/>
                <a:gd name="connsiteY41" fmla="*/ 510 h 9898"/>
                <a:gd name="connsiteX42" fmla="*/ 1948 w 9933"/>
                <a:gd name="connsiteY42" fmla="*/ 1582 h 9898"/>
                <a:gd name="connsiteX43" fmla="*/ 1276 w 9933"/>
                <a:gd name="connsiteY43" fmla="*/ 1582 h 9898"/>
                <a:gd name="connsiteX44" fmla="*/ 1276 w 9933"/>
                <a:gd name="connsiteY44" fmla="*/ 1786 h 9898"/>
                <a:gd name="connsiteX45" fmla="*/ 1276 w 9933"/>
                <a:gd name="connsiteY45" fmla="*/ 3622 h 9898"/>
                <a:gd name="connsiteX46" fmla="*/ 1127 w 9933"/>
                <a:gd name="connsiteY46" fmla="*/ 3724 h 9898"/>
                <a:gd name="connsiteX47" fmla="*/ 679 w 9933"/>
                <a:gd name="connsiteY47" fmla="*/ 3929 h 9898"/>
                <a:gd name="connsiteX48" fmla="*/ 605 w 9933"/>
                <a:gd name="connsiteY48" fmla="*/ 4184 h 9898"/>
                <a:gd name="connsiteX49" fmla="*/ 381 w 9933"/>
                <a:gd name="connsiteY49" fmla="*/ 4439 h 9898"/>
                <a:gd name="connsiteX50" fmla="*/ 232 w 9933"/>
                <a:gd name="connsiteY50" fmla="*/ 4847 h 9898"/>
                <a:gd name="connsiteX51" fmla="*/ 8 w 9933"/>
                <a:gd name="connsiteY51" fmla="*/ 5306 h 9898"/>
                <a:gd name="connsiteX52" fmla="*/ 381 w 9933"/>
                <a:gd name="connsiteY52" fmla="*/ 5357 h 9898"/>
                <a:gd name="connsiteX53" fmla="*/ 455 w 9933"/>
                <a:gd name="connsiteY53" fmla="*/ 5765 h 9898"/>
                <a:gd name="connsiteX54" fmla="*/ 679 w 9933"/>
                <a:gd name="connsiteY54" fmla="*/ 6173 h 9898"/>
                <a:gd name="connsiteX55" fmla="*/ 1052 w 9933"/>
                <a:gd name="connsiteY55" fmla="*/ 6990 h 9898"/>
                <a:gd name="connsiteX56" fmla="*/ 1351 w 9933"/>
                <a:gd name="connsiteY56" fmla="*/ 7347 h 9898"/>
                <a:gd name="connsiteX57" fmla="*/ 1948 w 9933"/>
                <a:gd name="connsiteY57" fmla="*/ 7602 h 9898"/>
                <a:gd name="connsiteX58" fmla="*/ 2321 w 9933"/>
                <a:gd name="connsiteY58" fmla="*/ 8010 h 9898"/>
                <a:gd name="connsiteX59" fmla="*/ 2769 w 9933"/>
                <a:gd name="connsiteY59" fmla="*/ 8418 h 9898"/>
                <a:gd name="connsiteX60" fmla="*/ 3067 w 9933"/>
                <a:gd name="connsiteY60" fmla="*/ 8724 h 9898"/>
                <a:gd name="connsiteX61" fmla="*/ 3440 w 9933"/>
                <a:gd name="connsiteY61" fmla="*/ 9133 h 9898"/>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56" fmla="*/ 1961 w 10000"/>
                <a:gd name="connsiteY56" fmla="*/ 7680 h 10000"/>
                <a:gd name="connsiteX57" fmla="*/ 2337 w 10000"/>
                <a:gd name="connsiteY57" fmla="*/ 8093 h 10000"/>
                <a:gd name="connsiteX58" fmla="*/ 2788 w 10000"/>
                <a:gd name="connsiteY58" fmla="*/ 8505 h 10000"/>
                <a:gd name="connsiteX59" fmla="*/ 3088 w 10000"/>
                <a:gd name="connsiteY59" fmla="*/ 8814 h 10000"/>
                <a:gd name="connsiteX60" fmla="*/ 3463 w 10000"/>
                <a:gd name="connsiteY60" fmla="*/ 9227 h 10000"/>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56" fmla="*/ 2337 w 10000"/>
                <a:gd name="connsiteY56" fmla="*/ 8093 h 10000"/>
                <a:gd name="connsiteX57" fmla="*/ 2788 w 10000"/>
                <a:gd name="connsiteY57" fmla="*/ 8505 h 10000"/>
                <a:gd name="connsiteX58" fmla="*/ 3088 w 10000"/>
                <a:gd name="connsiteY58" fmla="*/ 8814 h 10000"/>
                <a:gd name="connsiteX59" fmla="*/ 3463 w 10000"/>
                <a:gd name="connsiteY59" fmla="*/ 9227 h 10000"/>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56" fmla="*/ 2337 w 10000"/>
                <a:gd name="connsiteY56" fmla="*/ 8093 h 10000"/>
                <a:gd name="connsiteX57" fmla="*/ 3088 w 10000"/>
                <a:gd name="connsiteY57" fmla="*/ 8814 h 10000"/>
                <a:gd name="connsiteX58" fmla="*/ 3463 w 10000"/>
                <a:gd name="connsiteY58" fmla="*/ 9227 h 10000"/>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56" fmla="*/ 3088 w 10000"/>
                <a:gd name="connsiteY56" fmla="*/ 8814 h 10000"/>
                <a:gd name="connsiteX57" fmla="*/ 3463 w 10000"/>
                <a:gd name="connsiteY57" fmla="*/ 9227 h 10000"/>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56" fmla="*/ 3463 w 10000"/>
                <a:gd name="connsiteY56" fmla="*/ 9227 h 10000"/>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0" fmla="*/ 4064 w 10000"/>
                <a:gd name="connsiteY0" fmla="*/ 9536 h 10000"/>
                <a:gd name="connsiteX1" fmla="*/ 4515 w 10000"/>
                <a:gd name="connsiteY1" fmla="*/ 9433 h 10000"/>
                <a:gd name="connsiteX2" fmla="*/ 5417 w 10000"/>
                <a:gd name="connsiteY2" fmla="*/ 10000 h 10000"/>
                <a:gd name="connsiteX3" fmla="*/ 5868 w 10000"/>
                <a:gd name="connsiteY3" fmla="*/ 9845 h 10000"/>
                <a:gd name="connsiteX4" fmla="*/ 6093 w 10000"/>
                <a:gd name="connsiteY4" fmla="*/ 9948 h 10000"/>
                <a:gd name="connsiteX5" fmla="*/ 6769 w 10000"/>
                <a:gd name="connsiteY5" fmla="*/ 9742 h 10000"/>
                <a:gd name="connsiteX6" fmla="*/ 6919 w 10000"/>
                <a:gd name="connsiteY6" fmla="*/ 9845 h 10000"/>
                <a:gd name="connsiteX7" fmla="*/ 7220 w 10000"/>
                <a:gd name="connsiteY7" fmla="*/ 9588 h 10000"/>
                <a:gd name="connsiteX8" fmla="*/ 7671 w 10000"/>
                <a:gd name="connsiteY8" fmla="*/ 9279 h 10000"/>
                <a:gd name="connsiteX9" fmla="*/ 8197 w 10000"/>
                <a:gd name="connsiteY9" fmla="*/ 9279 h 10000"/>
                <a:gd name="connsiteX10" fmla="*/ 8422 w 10000"/>
                <a:gd name="connsiteY10" fmla="*/ 9433 h 10000"/>
                <a:gd name="connsiteX11" fmla="*/ 8272 w 10000"/>
                <a:gd name="connsiteY11" fmla="*/ 9021 h 10000"/>
                <a:gd name="connsiteX12" fmla="*/ 7821 w 10000"/>
                <a:gd name="connsiteY12" fmla="*/ 8556 h 10000"/>
                <a:gd name="connsiteX13" fmla="*/ 7370 w 10000"/>
                <a:gd name="connsiteY13" fmla="*/ 8093 h 10000"/>
                <a:gd name="connsiteX14" fmla="*/ 6769 w 10000"/>
                <a:gd name="connsiteY14" fmla="*/ 7680 h 10000"/>
                <a:gd name="connsiteX15" fmla="*/ 7145 w 10000"/>
                <a:gd name="connsiteY15" fmla="*/ 7526 h 10000"/>
                <a:gd name="connsiteX16" fmla="*/ 7446 w 10000"/>
                <a:gd name="connsiteY16" fmla="*/ 6701 h 10000"/>
                <a:gd name="connsiteX17" fmla="*/ 7446 w 10000"/>
                <a:gd name="connsiteY17" fmla="*/ 6341 h 10000"/>
                <a:gd name="connsiteX18" fmla="*/ 7821 w 10000"/>
                <a:gd name="connsiteY18" fmla="*/ 6341 h 10000"/>
                <a:gd name="connsiteX19" fmla="*/ 8047 w 10000"/>
                <a:gd name="connsiteY19" fmla="*/ 5670 h 10000"/>
                <a:gd name="connsiteX20" fmla="*/ 8648 w 10000"/>
                <a:gd name="connsiteY20" fmla="*/ 5258 h 10000"/>
                <a:gd name="connsiteX21" fmla="*/ 8873 w 10000"/>
                <a:gd name="connsiteY21" fmla="*/ 4485 h 10000"/>
                <a:gd name="connsiteX22" fmla="*/ 8722 w 10000"/>
                <a:gd name="connsiteY22" fmla="*/ 4073 h 10000"/>
                <a:gd name="connsiteX23" fmla="*/ 9098 w 10000"/>
                <a:gd name="connsiteY23" fmla="*/ 3196 h 10000"/>
                <a:gd name="connsiteX24" fmla="*/ 9399 w 10000"/>
                <a:gd name="connsiteY24" fmla="*/ 2938 h 10000"/>
                <a:gd name="connsiteX25" fmla="*/ 10000 w 10000"/>
                <a:gd name="connsiteY25" fmla="*/ 2526 h 10000"/>
                <a:gd name="connsiteX26" fmla="*/ 9774 w 10000"/>
                <a:gd name="connsiteY26" fmla="*/ 2474 h 10000"/>
                <a:gd name="connsiteX27" fmla="*/ 9399 w 10000"/>
                <a:gd name="connsiteY27" fmla="*/ 2217 h 10000"/>
                <a:gd name="connsiteX28" fmla="*/ 9173 w 10000"/>
                <a:gd name="connsiteY28" fmla="*/ 1444 h 10000"/>
                <a:gd name="connsiteX29" fmla="*/ 9173 w 10000"/>
                <a:gd name="connsiteY29" fmla="*/ 1031 h 10000"/>
                <a:gd name="connsiteX30" fmla="*/ 9098 w 10000"/>
                <a:gd name="connsiteY30" fmla="*/ 515 h 10000"/>
                <a:gd name="connsiteX31" fmla="*/ 8873 w 10000"/>
                <a:gd name="connsiteY31" fmla="*/ 361 h 10000"/>
                <a:gd name="connsiteX32" fmla="*/ 8497 w 10000"/>
                <a:gd name="connsiteY32" fmla="*/ 155 h 10000"/>
                <a:gd name="connsiteX33" fmla="*/ 8272 w 10000"/>
                <a:gd name="connsiteY33" fmla="*/ 0 h 10000"/>
                <a:gd name="connsiteX34" fmla="*/ 7821 w 10000"/>
                <a:gd name="connsiteY34" fmla="*/ 206 h 10000"/>
                <a:gd name="connsiteX35" fmla="*/ 7370 w 10000"/>
                <a:gd name="connsiteY35" fmla="*/ 515 h 10000"/>
                <a:gd name="connsiteX36" fmla="*/ 6769 w 10000"/>
                <a:gd name="connsiteY36" fmla="*/ 515 h 10000"/>
                <a:gd name="connsiteX37" fmla="*/ 5717 w 10000"/>
                <a:gd name="connsiteY37" fmla="*/ 515 h 10000"/>
                <a:gd name="connsiteX38" fmla="*/ 5717 w 10000"/>
                <a:gd name="connsiteY38" fmla="*/ 464 h 10000"/>
                <a:gd name="connsiteX39" fmla="*/ 5643 w 10000"/>
                <a:gd name="connsiteY39" fmla="*/ 515 h 10000"/>
                <a:gd name="connsiteX40" fmla="*/ 1961 w 10000"/>
                <a:gd name="connsiteY40" fmla="*/ 515 h 10000"/>
                <a:gd name="connsiteX41" fmla="*/ 1961 w 10000"/>
                <a:gd name="connsiteY41" fmla="*/ 1598 h 10000"/>
                <a:gd name="connsiteX42" fmla="*/ 1285 w 10000"/>
                <a:gd name="connsiteY42" fmla="*/ 1598 h 10000"/>
                <a:gd name="connsiteX43" fmla="*/ 1285 w 10000"/>
                <a:gd name="connsiteY43" fmla="*/ 1804 h 10000"/>
                <a:gd name="connsiteX44" fmla="*/ 1285 w 10000"/>
                <a:gd name="connsiteY44" fmla="*/ 3659 h 10000"/>
                <a:gd name="connsiteX45" fmla="*/ 1135 w 10000"/>
                <a:gd name="connsiteY45" fmla="*/ 3762 h 10000"/>
                <a:gd name="connsiteX46" fmla="*/ 684 w 10000"/>
                <a:gd name="connsiteY46" fmla="*/ 3969 h 10000"/>
                <a:gd name="connsiteX47" fmla="*/ 609 w 10000"/>
                <a:gd name="connsiteY47" fmla="*/ 4227 h 10000"/>
                <a:gd name="connsiteX48" fmla="*/ 384 w 10000"/>
                <a:gd name="connsiteY48" fmla="*/ 4485 h 10000"/>
                <a:gd name="connsiteX49" fmla="*/ 234 w 10000"/>
                <a:gd name="connsiteY49" fmla="*/ 4897 h 10000"/>
                <a:gd name="connsiteX50" fmla="*/ 8 w 10000"/>
                <a:gd name="connsiteY50" fmla="*/ 5361 h 10000"/>
                <a:gd name="connsiteX51" fmla="*/ 384 w 10000"/>
                <a:gd name="connsiteY51" fmla="*/ 5412 h 10000"/>
                <a:gd name="connsiteX52" fmla="*/ 458 w 10000"/>
                <a:gd name="connsiteY52" fmla="*/ 5824 h 10000"/>
                <a:gd name="connsiteX53" fmla="*/ 684 w 10000"/>
                <a:gd name="connsiteY53" fmla="*/ 6237 h 10000"/>
                <a:gd name="connsiteX54" fmla="*/ 1059 w 10000"/>
                <a:gd name="connsiteY54" fmla="*/ 7062 h 10000"/>
                <a:gd name="connsiteX0" fmla="*/ 4515 w 10000"/>
                <a:gd name="connsiteY0" fmla="*/ 9433 h 10000"/>
                <a:gd name="connsiteX1" fmla="*/ 5417 w 10000"/>
                <a:gd name="connsiteY1" fmla="*/ 10000 h 10000"/>
                <a:gd name="connsiteX2" fmla="*/ 5868 w 10000"/>
                <a:gd name="connsiteY2" fmla="*/ 9845 h 10000"/>
                <a:gd name="connsiteX3" fmla="*/ 6093 w 10000"/>
                <a:gd name="connsiteY3" fmla="*/ 9948 h 10000"/>
                <a:gd name="connsiteX4" fmla="*/ 6769 w 10000"/>
                <a:gd name="connsiteY4" fmla="*/ 9742 h 10000"/>
                <a:gd name="connsiteX5" fmla="*/ 6919 w 10000"/>
                <a:gd name="connsiteY5" fmla="*/ 9845 h 10000"/>
                <a:gd name="connsiteX6" fmla="*/ 7220 w 10000"/>
                <a:gd name="connsiteY6" fmla="*/ 9588 h 10000"/>
                <a:gd name="connsiteX7" fmla="*/ 7671 w 10000"/>
                <a:gd name="connsiteY7" fmla="*/ 9279 h 10000"/>
                <a:gd name="connsiteX8" fmla="*/ 8197 w 10000"/>
                <a:gd name="connsiteY8" fmla="*/ 9279 h 10000"/>
                <a:gd name="connsiteX9" fmla="*/ 8422 w 10000"/>
                <a:gd name="connsiteY9" fmla="*/ 9433 h 10000"/>
                <a:gd name="connsiteX10" fmla="*/ 8272 w 10000"/>
                <a:gd name="connsiteY10" fmla="*/ 9021 h 10000"/>
                <a:gd name="connsiteX11" fmla="*/ 7821 w 10000"/>
                <a:gd name="connsiteY11" fmla="*/ 8556 h 10000"/>
                <a:gd name="connsiteX12" fmla="*/ 7370 w 10000"/>
                <a:gd name="connsiteY12" fmla="*/ 8093 h 10000"/>
                <a:gd name="connsiteX13" fmla="*/ 6769 w 10000"/>
                <a:gd name="connsiteY13" fmla="*/ 7680 h 10000"/>
                <a:gd name="connsiteX14" fmla="*/ 7145 w 10000"/>
                <a:gd name="connsiteY14" fmla="*/ 7526 h 10000"/>
                <a:gd name="connsiteX15" fmla="*/ 7446 w 10000"/>
                <a:gd name="connsiteY15" fmla="*/ 6701 h 10000"/>
                <a:gd name="connsiteX16" fmla="*/ 7446 w 10000"/>
                <a:gd name="connsiteY16" fmla="*/ 6341 h 10000"/>
                <a:gd name="connsiteX17" fmla="*/ 7821 w 10000"/>
                <a:gd name="connsiteY17" fmla="*/ 6341 h 10000"/>
                <a:gd name="connsiteX18" fmla="*/ 8047 w 10000"/>
                <a:gd name="connsiteY18" fmla="*/ 5670 h 10000"/>
                <a:gd name="connsiteX19" fmla="*/ 8648 w 10000"/>
                <a:gd name="connsiteY19" fmla="*/ 5258 h 10000"/>
                <a:gd name="connsiteX20" fmla="*/ 8873 w 10000"/>
                <a:gd name="connsiteY20" fmla="*/ 4485 h 10000"/>
                <a:gd name="connsiteX21" fmla="*/ 8722 w 10000"/>
                <a:gd name="connsiteY21" fmla="*/ 4073 h 10000"/>
                <a:gd name="connsiteX22" fmla="*/ 9098 w 10000"/>
                <a:gd name="connsiteY22" fmla="*/ 3196 h 10000"/>
                <a:gd name="connsiteX23" fmla="*/ 9399 w 10000"/>
                <a:gd name="connsiteY23" fmla="*/ 2938 h 10000"/>
                <a:gd name="connsiteX24" fmla="*/ 10000 w 10000"/>
                <a:gd name="connsiteY24" fmla="*/ 2526 h 10000"/>
                <a:gd name="connsiteX25" fmla="*/ 9774 w 10000"/>
                <a:gd name="connsiteY25" fmla="*/ 2474 h 10000"/>
                <a:gd name="connsiteX26" fmla="*/ 9399 w 10000"/>
                <a:gd name="connsiteY26" fmla="*/ 2217 h 10000"/>
                <a:gd name="connsiteX27" fmla="*/ 9173 w 10000"/>
                <a:gd name="connsiteY27" fmla="*/ 1444 h 10000"/>
                <a:gd name="connsiteX28" fmla="*/ 9173 w 10000"/>
                <a:gd name="connsiteY28" fmla="*/ 1031 h 10000"/>
                <a:gd name="connsiteX29" fmla="*/ 9098 w 10000"/>
                <a:gd name="connsiteY29" fmla="*/ 515 h 10000"/>
                <a:gd name="connsiteX30" fmla="*/ 8873 w 10000"/>
                <a:gd name="connsiteY30" fmla="*/ 361 h 10000"/>
                <a:gd name="connsiteX31" fmla="*/ 8497 w 10000"/>
                <a:gd name="connsiteY31" fmla="*/ 155 h 10000"/>
                <a:gd name="connsiteX32" fmla="*/ 8272 w 10000"/>
                <a:gd name="connsiteY32" fmla="*/ 0 h 10000"/>
                <a:gd name="connsiteX33" fmla="*/ 7821 w 10000"/>
                <a:gd name="connsiteY33" fmla="*/ 206 h 10000"/>
                <a:gd name="connsiteX34" fmla="*/ 7370 w 10000"/>
                <a:gd name="connsiteY34" fmla="*/ 515 h 10000"/>
                <a:gd name="connsiteX35" fmla="*/ 6769 w 10000"/>
                <a:gd name="connsiteY35" fmla="*/ 515 h 10000"/>
                <a:gd name="connsiteX36" fmla="*/ 5717 w 10000"/>
                <a:gd name="connsiteY36" fmla="*/ 515 h 10000"/>
                <a:gd name="connsiteX37" fmla="*/ 5717 w 10000"/>
                <a:gd name="connsiteY37" fmla="*/ 464 h 10000"/>
                <a:gd name="connsiteX38" fmla="*/ 5643 w 10000"/>
                <a:gd name="connsiteY38" fmla="*/ 515 h 10000"/>
                <a:gd name="connsiteX39" fmla="*/ 1961 w 10000"/>
                <a:gd name="connsiteY39" fmla="*/ 515 h 10000"/>
                <a:gd name="connsiteX40" fmla="*/ 1961 w 10000"/>
                <a:gd name="connsiteY40" fmla="*/ 1598 h 10000"/>
                <a:gd name="connsiteX41" fmla="*/ 1285 w 10000"/>
                <a:gd name="connsiteY41" fmla="*/ 1598 h 10000"/>
                <a:gd name="connsiteX42" fmla="*/ 1285 w 10000"/>
                <a:gd name="connsiteY42" fmla="*/ 1804 h 10000"/>
                <a:gd name="connsiteX43" fmla="*/ 1285 w 10000"/>
                <a:gd name="connsiteY43" fmla="*/ 3659 h 10000"/>
                <a:gd name="connsiteX44" fmla="*/ 1135 w 10000"/>
                <a:gd name="connsiteY44" fmla="*/ 3762 h 10000"/>
                <a:gd name="connsiteX45" fmla="*/ 684 w 10000"/>
                <a:gd name="connsiteY45" fmla="*/ 3969 h 10000"/>
                <a:gd name="connsiteX46" fmla="*/ 609 w 10000"/>
                <a:gd name="connsiteY46" fmla="*/ 4227 h 10000"/>
                <a:gd name="connsiteX47" fmla="*/ 384 w 10000"/>
                <a:gd name="connsiteY47" fmla="*/ 4485 h 10000"/>
                <a:gd name="connsiteX48" fmla="*/ 234 w 10000"/>
                <a:gd name="connsiteY48" fmla="*/ 4897 h 10000"/>
                <a:gd name="connsiteX49" fmla="*/ 8 w 10000"/>
                <a:gd name="connsiteY49" fmla="*/ 5361 h 10000"/>
                <a:gd name="connsiteX50" fmla="*/ 384 w 10000"/>
                <a:gd name="connsiteY50" fmla="*/ 5412 h 10000"/>
                <a:gd name="connsiteX51" fmla="*/ 458 w 10000"/>
                <a:gd name="connsiteY51" fmla="*/ 5824 h 10000"/>
                <a:gd name="connsiteX52" fmla="*/ 684 w 10000"/>
                <a:gd name="connsiteY52" fmla="*/ 6237 h 10000"/>
                <a:gd name="connsiteX53" fmla="*/ 1059 w 10000"/>
                <a:gd name="connsiteY53" fmla="*/ 7062 h 10000"/>
                <a:gd name="connsiteX0" fmla="*/ 5417 w 10000"/>
                <a:gd name="connsiteY0" fmla="*/ 10000 h 10000"/>
                <a:gd name="connsiteX1" fmla="*/ 5868 w 10000"/>
                <a:gd name="connsiteY1" fmla="*/ 9845 h 10000"/>
                <a:gd name="connsiteX2" fmla="*/ 6093 w 10000"/>
                <a:gd name="connsiteY2" fmla="*/ 9948 h 10000"/>
                <a:gd name="connsiteX3" fmla="*/ 6769 w 10000"/>
                <a:gd name="connsiteY3" fmla="*/ 9742 h 10000"/>
                <a:gd name="connsiteX4" fmla="*/ 6919 w 10000"/>
                <a:gd name="connsiteY4" fmla="*/ 9845 h 10000"/>
                <a:gd name="connsiteX5" fmla="*/ 7220 w 10000"/>
                <a:gd name="connsiteY5" fmla="*/ 9588 h 10000"/>
                <a:gd name="connsiteX6" fmla="*/ 7671 w 10000"/>
                <a:gd name="connsiteY6" fmla="*/ 9279 h 10000"/>
                <a:gd name="connsiteX7" fmla="*/ 8197 w 10000"/>
                <a:gd name="connsiteY7" fmla="*/ 9279 h 10000"/>
                <a:gd name="connsiteX8" fmla="*/ 8422 w 10000"/>
                <a:gd name="connsiteY8" fmla="*/ 9433 h 10000"/>
                <a:gd name="connsiteX9" fmla="*/ 8272 w 10000"/>
                <a:gd name="connsiteY9" fmla="*/ 9021 h 10000"/>
                <a:gd name="connsiteX10" fmla="*/ 7821 w 10000"/>
                <a:gd name="connsiteY10" fmla="*/ 8556 h 10000"/>
                <a:gd name="connsiteX11" fmla="*/ 7370 w 10000"/>
                <a:gd name="connsiteY11" fmla="*/ 8093 h 10000"/>
                <a:gd name="connsiteX12" fmla="*/ 6769 w 10000"/>
                <a:gd name="connsiteY12" fmla="*/ 7680 h 10000"/>
                <a:gd name="connsiteX13" fmla="*/ 7145 w 10000"/>
                <a:gd name="connsiteY13" fmla="*/ 7526 h 10000"/>
                <a:gd name="connsiteX14" fmla="*/ 7446 w 10000"/>
                <a:gd name="connsiteY14" fmla="*/ 6701 h 10000"/>
                <a:gd name="connsiteX15" fmla="*/ 7446 w 10000"/>
                <a:gd name="connsiteY15" fmla="*/ 6341 h 10000"/>
                <a:gd name="connsiteX16" fmla="*/ 7821 w 10000"/>
                <a:gd name="connsiteY16" fmla="*/ 6341 h 10000"/>
                <a:gd name="connsiteX17" fmla="*/ 8047 w 10000"/>
                <a:gd name="connsiteY17" fmla="*/ 5670 h 10000"/>
                <a:gd name="connsiteX18" fmla="*/ 8648 w 10000"/>
                <a:gd name="connsiteY18" fmla="*/ 5258 h 10000"/>
                <a:gd name="connsiteX19" fmla="*/ 8873 w 10000"/>
                <a:gd name="connsiteY19" fmla="*/ 4485 h 10000"/>
                <a:gd name="connsiteX20" fmla="*/ 8722 w 10000"/>
                <a:gd name="connsiteY20" fmla="*/ 4073 h 10000"/>
                <a:gd name="connsiteX21" fmla="*/ 9098 w 10000"/>
                <a:gd name="connsiteY21" fmla="*/ 3196 h 10000"/>
                <a:gd name="connsiteX22" fmla="*/ 9399 w 10000"/>
                <a:gd name="connsiteY22" fmla="*/ 2938 h 10000"/>
                <a:gd name="connsiteX23" fmla="*/ 10000 w 10000"/>
                <a:gd name="connsiteY23" fmla="*/ 2526 h 10000"/>
                <a:gd name="connsiteX24" fmla="*/ 9774 w 10000"/>
                <a:gd name="connsiteY24" fmla="*/ 2474 h 10000"/>
                <a:gd name="connsiteX25" fmla="*/ 9399 w 10000"/>
                <a:gd name="connsiteY25" fmla="*/ 2217 h 10000"/>
                <a:gd name="connsiteX26" fmla="*/ 9173 w 10000"/>
                <a:gd name="connsiteY26" fmla="*/ 1444 h 10000"/>
                <a:gd name="connsiteX27" fmla="*/ 9173 w 10000"/>
                <a:gd name="connsiteY27" fmla="*/ 1031 h 10000"/>
                <a:gd name="connsiteX28" fmla="*/ 9098 w 10000"/>
                <a:gd name="connsiteY28" fmla="*/ 515 h 10000"/>
                <a:gd name="connsiteX29" fmla="*/ 8873 w 10000"/>
                <a:gd name="connsiteY29" fmla="*/ 361 h 10000"/>
                <a:gd name="connsiteX30" fmla="*/ 8497 w 10000"/>
                <a:gd name="connsiteY30" fmla="*/ 155 h 10000"/>
                <a:gd name="connsiteX31" fmla="*/ 8272 w 10000"/>
                <a:gd name="connsiteY31" fmla="*/ 0 h 10000"/>
                <a:gd name="connsiteX32" fmla="*/ 7821 w 10000"/>
                <a:gd name="connsiteY32" fmla="*/ 206 h 10000"/>
                <a:gd name="connsiteX33" fmla="*/ 7370 w 10000"/>
                <a:gd name="connsiteY33" fmla="*/ 515 h 10000"/>
                <a:gd name="connsiteX34" fmla="*/ 6769 w 10000"/>
                <a:gd name="connsiteY34" fmla="*/ 515 h 10000"/>
                <a:gd name="connsiteX35" fmla="*/ 5717 w 10000"/>
                <a:gd name="connsiteY35" fmla="*/ 515 h 10000"/>
                <a:gd name="connsiteX36" fmla="*/ 5717 w 10000"/>
                <a:gd name="connsiteY36" fmla="*/ 464 h 10000"/>
                <a:gd name="connsiteX37" fmla="*/ 5643 w 10000"/>
                <a:gd name="connsiteY37" fmla="*/ 515 h 10000"/>
                <a:gd name="connsiteX38" fmla="*/ 1961 w 10000"/>
                <a:gd name="connsiteY38" fmla="*/ 515 h 10000"/>
                <a:gd name="connsiteX39" fmla="*/ 1961 w 10000"/>
                <a:gd name="connsiteY39" fmla="*/ 1598 h 10000"/>
                <a:gd name="connsiteX40" fmla="*/ 1285 w 10000"/>
                <a:gd name="connsiteY40" fmla="*/ 1598 h 10000"/>
                <a:gd name="connsiteX41" fmla="*/ 1285 w 10000"/>
                <a:gd name="connsiteY41" fmla="*/ 1804 h 10000"/>
                <a:gd name="connsiteX42" fmla="*/ 1285 w 10000"/>
                <a:gd name="connsiteY42" fmla="*/ 3659 h 10000"/>
                <a:gd name="connsiteX43" fmla="*/ 1135 w 10000"/>
                <a:gd name="connsiteY43" fmla="*/ 3762 h 10000"/>
                <a:gd name="connsiteX44" fmla="*/ 684 w 10000"/>
                <a:gd name="connsiteY44" fmla="*/ 3969 h 10000"/>
                <a:gd name="connsiteX45" fmla="*/ 609 w 10000"/>
                <a:gd name="connsiteY45" fmla="*/ 4227 h 10000"/>
                <a:gd name="connsiteX46" fmla="*/ 384 w 10000"/>
                <a:gd name="connsiteY46" fmla="*/ 4485 h 10000"/>
                <a:gd name="connsiteX47" fmla="*/ 234 w 10000"/>
                <a:gd name="connsiteY47" fmla="*/ 4897 h 10000"/>
                <a:gd name="connsiteX48" fmla="*/ 8 w 10000"/>
                <a:gd name="connsiteY48" fmla="*/ 5361 h 10000"/>
                <a:gd name="connsiteX49" fmla="*/ 384 w 10000"/>
                <a:gd name="connsiteY49" fmla="*/ 5412 h 10000"/>
                <a:gd name="connsiteX50" fmla="*/ 458 w 10000"/>
                <a:gd name="connsiteY50" fmla="*/ 5824 h 10000"/>
                <a:gd name="connsiteX51" fmla="*/ 684 w 10000"/>
                <a:gd name="connsiteY51" fmla="*/ 6237 h 10000"/>
                <a:gd name="connsiteX52" fmla="*/ 1059 w 10000"/>
                <a:gd name="connsiteY52" fmla="*/ 7062 h 10000"/>
                <a:gd name="connsiteX0" fmla="*/ 5868 w 10000"/>
                <a:gd name="connsiteY0" fmla="*/ 9845 h 9986"/>
                <a:gd name="connsiteX1" fmla="*/ 6093 w 10000"/>
                <a:gd name="connsiteY1" fmla="*/ 9948 h 9986"/>
                <a:gd name="connsiteX2" fmla="*/ 6769 w 10000"/>
                <a:gd name="connsiteY2" fmla="*/ 9742 h 9986"/>
                <a:gd name="connsiteX3" fmla="*/ 6919 w 10000"/>
                <a:gd name="connsiteY3" fmla="*/ 9845 h 9986"/>
                <a:gd name="connsiteX4" fmla="*/ 7220 w 10000"/>
                <a:gd name="connsiteY4" fmla="*/ 9588 h 9986"/>
                <a:gd name="connsiteX5" fmla="*/ 7671 w 10000"/>
                <a:gd name="connsiteY5" fmla="*/ 9279 h 9986"/>
                <a:gd name="connsiteX6" fmla="*/ 8197 w 10000"/>
                <a:gd name="connsiteY6" fmla="*/ 9279 h 9986"/>
                <a:gd name="connsiteX7" fmla="*/ 8422 w 10000"/>
                <a:gd name="connsiteY7" fmla="*/ 9433 h 9986"/>
                <a:gd name="connsiteX8" fmla="*/ 8272 w 10000"/>
                <a:gd name="connsiteY8" fmla="*/ 9021 h 9986"/>
                <a:gd name="connsiteX9" fmla="*/ 7821 w 10000"/>
                <a:gd name="connsiteY9" fmla="*/ 8556 h 9986"/>
                <a:gd name="connsiteX10" fmla="*/ 7370 w 10000"/>
                <a:gd name="connsiteY10" fmla="*/ 8093 h 9986"/>
                <a:gd name="connsiteX11" fmla="*/ 6769 w 10000"/>
                <a:gd name="connsiteY11" fmla="*/ 7680 h 9986"/>
                <a:gd name="connsiteX12" fmla="*/ 7145 w 10000"/>
                <a:gd name="connsiteY12" fmla="*/ 7526 h 9986"/>
                <a:gd name="connsiteX13" fmla="*/ 7446 w 10000"/>
                <a:gd name="connsiteY13" fmla="*/ 6701 h 9986"/>
                <a:gd name="connsiteX14" fmla="*/ 7446 w 10000"/>
                <a:gd name="connsiteY14" fmla="*/ 6341 h 9986"/>
                <a:gd name="connsiteX15" fmla="*/ 7821 w 10000"/>
                <a:gd name="connsiteY15" fmla="*/ 6341 h 9986"/>
                <a:gd name="connsiteX16" fmla="*/ 8047 w 10000"/>
                <a:gd name="connsiteY16" fmla="*/ 5670 h 9986"/>
                <a:gd name="connsiteX17" fmla="*/ 8648 w 10000"/>
                <a:gd name="connsiteY17" fmla="*/ 5258 h 9986"/>
                <a:gd name="connsiteX18" fmla="*/ 8873 w 10000"/>
                <a:gd name="connsiteY18" fmla="*/ 4485 h 9986"/>
                <a:gd name="connsiteX19" fmla="*/ 8722 w 10000"/>
                <a:gd name="connsiteY19" fmla="*/ 4073 h 9986"/>
                <a:gd name="connsiteX20" fmla="*/ 9098 w 10000"/>
                <a:gd name="connsiteY20" fmla="*/ 3196 h 9986"/>
                <a:gd name="connsiteX21" fmla="*/ 9399 w 10000"/>
                <a:gd name="connsiteY21" fmla="*/ 2938 h 9986"/>
                <a:gd name="connsiteX22" fmla="*/ 10000 w 10000"/>
                <a:gd name="connsiteY22" fmla="*/ 2526 h 9986"/>
                <a:gd name="connsiteX23" fmla="*/ 9774 w 10000"/>
                <a:gd name="connsiteY23" fmla="*/ 2474 h 9986"/>
                <a:gd name="connsiteX24" fmla="*/ 9399 w 10000"/>
                <a:gd name="connsiteY24" fmla="*/ 2217 h 9986"/>
                <a:gd name="connsiteX25" fmla="*/ 9173 w 10000"/>
                <a:gd name="connsiteY25" fmla="*/ 1444 h 9986"/>
                <a:gd name="connsiteX26" fmla="*/ 9173 w 10000"/>
                <a:gd name="connsiteY26" fmla="*/ 1031 h 9986"/>
                <a:gd name="connsiteX27" fmla="*/ 9098 w 10000"/>
                <a:gd name="connsiteY27" fmla="*/ 515 h 9986"/>
                <a:gd name="connsiteX28" fmla="*/ 8873 w 10000"/>
                <a:gd name="connsiteY28" fmla="*/ 361 h 9986"/>
                <a:gd name="connsiteX29" fmla="*/ 8497 w 10000"/>
                <a:gd name="connsiteY29" fmla="*/ 155 h 9986"/>
                <a:gd name="connsiteX30" fmla="*/ 8272 w 10000"/>
                <a:gd name="connsiteY30" fmla="*/ 0 h 9986"/>
                <a:gd name="connsiteX31" fmla="*/ 7821 w 10000"/>
                <a:gd name="connsiteY31" fmla="*/ 206 h 9986"/>
                <a:gd name="connsiteX32" fmla="*/ 7370 w 10000"/>
                <a:gd name="connsiteY32" fmla="*/ 515 h 9986"/>
                <a:gd name="connsiteX33" fmla="*/ 6769 w 10000"/>
                <a:gd name="connsiteY33" fmla="*/ 515 h 9986"/>
                <a:gd name="connsiteX34" fmla="*/ 5717 w 10000"/>
                <a:gd name="connsiteY34" fmla="*/ 515 h 9986"/>
                <a:gd name="connsiteX35" fmla="*/ 5717 w 10000"/>
                <a:gd name="connsiteY35" fmla="*/ 464 h 9986"/>
                <a:gd name="connsiteX36" fmla="*/ 5643 w 10000"/>
                <a:gd name="connsiteY36" fmla="*/ 515 h 9986"/>
                <a:gd name="connsiteX37" fmla="*/ 1961 w 10000"/>
                <a:gd name="connsiteY37" fmla="*/ 515 h 9986"/>
                <a:gd name="connsiteX38" fmla="*/ 1961 w 10000"/>
                <a:gd name="connsiteY38" fmla="*/ 1598 h 9986"/>
                <a:gd name="connsiteX39" fmla="*/ 1285 w 10000"/>
                <a:gd name="connsiteY39" fmla="*/ 1598 h 9986"/>
                <a:gd name="connsiteX40" fmla="*/ 1285 w 10000"/>
                <a:gd name="connsiteY40" fmla="*/ 1804 h 9986"/>
                <a:gd name="connsiteX41" fmla="*/ 1285 w 10000"/>
                <a:gd name="connsiteY41" fmla="*/ 3659 h 9986"/>
                <a:gd name="connsiteX42" fmla="*/ 1135 w 10000"/>
                <a:gd name="connsiteY42" fmla="*/ 3762 h 9986"/>
                <a:gd name="connsiteX43" fmla="*/ 684 w 10000"/>
                <a:gd name="connsiteY43" fmla="*/ 3969 h 9986"/>
                <a:gd name="connsiteX44" fmla="*/ 609 w 10000"/>
                <a:gd name="connsiteY44" fmla="*/ 4227 h 9986"/>
                <a:gd name="connsiteX45" fmla="*/ 384 w 10000"/>
                <a:gd name="connsiteY45" fmla="*/ 4485 h 9986"/>
                <a:gd name="connsiteX46" fmla="*/ 234 w 10000"/>
                <a:gd name="connsiteY46" fmla="*/ 4897 h 9986"/>
                <a:gd name="connsiteX47" fmla="*/ 8 w 10000"/>
                <a:gd name="connsiteY47" fmla="*/ 5361 h 9986"/>
                <a:gd name="connsiteX48" fmla="*/ 384 w 10000"/>
                <a:gd name="connsiteY48" fmla="*/ 5412 h 9986"/>
                <a:gd name="connsiteX49" fmla="*/ 458 w 10000"/>
                <a:gd name="connsiteY49" fmla="*/ 5824 h 9986"/>
                <a:gd name="connsiteX50" fmla="*/ 684 w 10000"/>
                <a:gd name="connsiteY50" fmla="*/ 6237 h 9986"/>
                <a:gd name="connsiteX51" fmla="*/ 1059 w 10000"/>
                <a:gd name="connsiteY51" fmla="*/ 7062 h 9986"/>
                <a:gd name="connsiteX0" fmla="*/ 6093 w 10000"/>
                <a:gd name="connsiteY0" fmla="*/ 9962 h 10000"/>
                <a:gd name="connsiteX1" fmla="*/ 6769 w 10000"/>
                <a:gd name="connsiteY1" fmla="*/ 9756 h 10000"/>
                <a:gd name="connsiteX2" fmla="*/ 6919 w 10000"/>
                <a:gd name="connsiteY2" fmla="*/ 9859 h 10000"/>
                <a:gd name="connsiteX3" fmla="*/ 7220 w 10000"/>
                <a:gd name="connsiteY3" fmla="*/ 9601 h 10000"/>
                <a:gd name="connsiteX4" fmla="*/ 7671 w 10000"/>
                <a:gd name="connsiteY4" fmla="*/ 9292 h 10000"/>
                <a:gd name="connsiteX5" fmla="*/ 8197 w 10000"/>
                <a:gd name="connsiteY5" fmla="*/ 9292 h 10000"/>
                <a:gd name="connsiteX6" fmla="*/ 8422 w 10000"/>
                <a:gd name="connsiteY6" fmla="*/ 9446 h 10000"/>
                <a:gd name="connsiteX7" fmla="*/ 8272 w 10000"/>
                <a:gd name="connsiteY7" fmla="*/ 9034 h 10000"/>
                <a:gd name="connsiteX8" fmla="*/ 7821 w 10000"/>
                <a:gd name="connsiteY8" fmla="*/ 8568 h 10000"/>
                <a:gd name="connsiteX9" fmla="*/ 7370 w 10000"/>
                <a:gd name="connsiteY9" fmla="*/ 8104 h 10000"/>
                <a:gd name="connsiteX10" fmla="*/ 6769 w 10000"/>
                <a:gd name="connsiteY10" fmla="*/ 7691 h 10000"/>
                <a:gd name="connsiteX11" fmla="*/ 7145 w 10000"/>
                <a:gd name="connsiteY11" fmla="*/ 7537 h 10000"/>
                <a:gd name="connsiteX12" fmla="*/ 7446 w 10000"/>
                <a:gd name="connsiteY12" fmla="*/ 6710 h 10000"/>
                <a:gd name="connsiteX13" fmla="*/ 7446 w 10000"/>
                <a:gd name="connsiteY13" fmla="*/ 6350 h 10000"/>
                <a:gd name="connsiteX14" fmla="*/ 7821 w 10000"/>
                <a:gd name="connsiteY14" fmla="*/ 6350 h 10000"/>
                <a:gd name="connsiteX15" fmla="*/ 8047 w 10000"/>
                <a:gd name="connsiteY15" fmla="*/ 5678 h 10000"/>
                <a:gd name="connsiteX16" fmla="*/ 8648 w 10000"/>
                <a:gd name="connsiteY16" fmla="*/ 5265 h 10000"/>
                <a:gd name="connsiteX17" fmla="*/ 8873 w 10000"/>
                <a:gd name="connsiteY17" fmla="*/ 4491 h 10000"/>
                <a:gd name="connsiteX18" fmla="*/ 8722 w 10000"/>
                <a:gd name="connsiteY18" fmla="*/ 4079 h 10000"/>
                <a:gd name="connsiteX19" fmla="*/ 9098 w 10000"/>
                <a:gd name="connsiteY19" fmla="*/ 3200 h 10000"/>
                <a:gd name="connsiteX20" fmla="*/ 9399 w 10000"/>
                <a:gd name="connsiteY20" fmla="*/ 2942 h 10000"/>
                <a:gd name="connsiteX21" fmla="*/ 10000 w 10000"/>
                <a:gd name="connsiteY21" fmla="*/ 2530 h 10000"/>
                <a:gd name="connsiteX22" fmla="*/ 9774 w 10000"/>
                <a:gd name="connsiteY22" fmla="*/ 2477 h 10000"/>
                <a:gd name="connsiteX23" fmla="*/ 9399 w 10000"/>
                <a:gd name="connsiteY23" fmla="*/ 2220 h 10000"/>
                <a:gd name="connsiteX24" fmla="*/ 9173 w 10000"/>
                <a:gd name="connsiteY24" fmla="*/ 1446 h 10000"/>
                <a:gd name="connsiteX25" fmla="*/ 9173 w 10000"/>
                <a:gd name="connsiteY25" fmla="*/ 1032 h 10000"/>
                <a:gd name="connsiteX26" fmla="*/ 9098 w 10000"/>
                <a:gd name="connsiteY26" fmla="*/ 516 h 10000"/>
                <a:gd name="connsiteX27" fmla="*/ 8873 w 10000"/>
                <a:gd name="connsiteY27" fmla="*/ 362 h 10000"/>
                <a:gd name="connsiteX28" fmla="*/ 8497 w 10000"/>
                <a:gd name="connsiteY28" fmla="*/ 155 h 10000"/>
                <a:gd name="connsiteX29" fmla="*/ 8272 w 10000"/>
                <a:gd name="connsiteY29" fmla="*/ 0 h 10000"/>
                <a:gd name="connsiteX30" fmla="*/ 7821 w 10000"/>
                <a:gd name="connsiteY30" fmla="*/ 206 h 10000"/>
                <a:gd name="connsiteX31" fmla="*/ 7370 w 10000"/>
                <a:gd name="connsiteY31" fmla="*/ 516 h 10000"/>
                <a:gd name="connsiteX32" fmla="*/ 6769 w 10000"/>
                <a:gd name="connsiteY32" fmla="*/ 516 h 10000"/>
                <a:gd name="connsiteX33" fmla="*/ 5717 w 10000"/>
                <a:gd name="connsiteY33" fmla="*/ 516 h 10000"/>
                <a:gd name="connsiteX34" fmla="*/ 5717 w 10000"/>
                <a:gd name="connsiteY34" fmla="*/ 465 h 10000"/>
                <a:gd name="connsiteX35" fmla="*/ 5643 w 10000"/>
                <a:gd name="connsiteY35" fmla="*/ 516 h 10000"/>
                <a:gd name="connsiteX36" fmla="*/ 1961 w 10000"/>
                <a:gd name="connsiteY36" fmla="*/ 516 h 10000"/>
                <a:gd name="connsiteX37" fmla="*/ 1961 w 10000"/>
                <a:gd name="connsiteY37" fmla="*/ 1600 h 10000"/>
                <a:gd name="connsiteX38" fmla="*/ 1285 w 10000"/>
                <a:gd name="connsiteY38" fmla="*/ 1600 h 10000"/>
                <a:gd name="connsiteX39" fmla="*/ 1285 w 10000"/>
                <a:gd name="connsiteY39" fmla="*/ 1807 h 10000"/>
                <a:gd name="connsiteX40" fmla="*/ 1285 w 10000"/>
                <a:gd name="connsiteY40" fmla="*/ 3664 h 10000"/>
                <a:gd name="connsiteX41" fmla="*/ 1135 w 10000"/>
                <a:gd name="connsiteY41" fmla="*/ 3767 h 10000"/>
                <a:gd name="connsiteX42" fmla="*/ 684 w 10000"/>
                <a:gd name="connsiteY42" fmla="*/ 3975 h 10000"/>
                <a:gd name="connsiteX43" fmla="*/ 609 w 10000"/>
                <a:gd name="connsiteY43" fmla="*/ 4233 h 10000"/>
                <a:gd name="connsiteX44" fmla="*/ 384 w 10000"/>
                <a:gd name="connsiteY44" fmla="*/ 4491 h 10000"/>
                <a:gd name="connsiteX45" fmla="*/ 234 w 10000"/>
                <a:gd name="connsiteY45" fmla="*/ 4904 h 10000"/>
                <a:gd name="connsiteX46" fmla="*/ 8 w 10000"/>
                <a:gd name="connsiteY46" fmla="*/ 5369 h 10000"/>
                <a:gd name="connsiteX47" fmla="*/ 384 w 10000"/>
                <a:gd name="connsiteY47" fmla="*/ 5420 h 10000"/>
                <a:gd name="connsiteX48" fmla="*/ 458 w 10000"/>
                <a:gd name="connsiteY48" fmla="*/ 5832 h 10000"/>
                <a:gd name="connsiteX49" fmla="*/ 684 w 10000"/>
                <a:gd name="connsiteY49" fmla="*/ 6246 h 10000"/>
                <a:gd name="connsiteX50" fmla="*/ 1059 w 10000"/>
                <a:gd name="connsiteY50" fmla="*/ 7072 h 10000"/>
                <a:gd name="connsiteX0" fmla="*/ 6769 w 10000"/>
                <a:gd name="connsiteY0" fmla="*/ 9756 h 9859"/>
                <a:gd name="connsiteX1" fmla="*/ 6919 w 10000"/>
                <a:gd name="connsiteY1" fmla="*/ 9859 h 9859"/>
                <a:gd name="connsiteX2" fmla="*/ 7220 w 10000"/>
                <a:gd name="connsiteY2" fmla="*/ 9601 h 9859"/>
                <a:gd name="connsiteX3" fmla="*/ 7671 w 10000"/>
                <a:gd name="connsiteY3" fmla="*/ 9292 h 9859"/>
                <a:gd name="connsiteX4" fmla="*/ 8197 w 10000"/>
                <a:gd name="connsiteY4" fmla="*/ 9292 h 9859"/>
                <a:gd name="connsiteX5" fmla="*/ 8422 w 10000"/>
                <a:gd name="connsiteY5" fmla="*/ 9446 h 9859"/>
                <a:gd name="connsiteX6" fmla="*/ 8272 w 10000"/>
                <a:gd name="connsiteY6" fmla="*/ 9034 h 9859"/>
                <a:gd name="connsiteX7" fmla="*/ 7821 w 10000"/>
                <a:gd name="connsiteY7" fmla="*/ 8568 h 9859"/>
                <a:gd name="connsiteX8" fmla="*/ 7370 w 10000"/>
                <a:gd name="connsiteY8" fmla="*/ 8104 h 9859"/>
                <a:gd name="connsiteX9" fmla="*/ 6769 w 10000"/>
                <a:gd name="connsiteY9" fmla="*/ 7691 h 9859"/>
                <a:gd name="connsiteX10" fmla="*/ 7145 w 10000"/>
                <a:gd name="connsiteY10" fmla="*/ 7537 h 9859"/>
                <a:gd name="connsiteX11" fmla="*/ 7446 w 10000"/>
                <a:gd name="connsiteY11" fmla="*/ 6710 h 9859"/>
                <a:gd name="connsiteX12" fmla="*/ 7446 w 10000"/>
                <a:gd name="connsiteY12" fmla="*/ 6350 h 9859"/>
                <a:gd name="connsiteX13" fmla="*/ 7821 w 10000"/>
                <a:gd name="connsiteY13" fmla="*/ 6350 h 9859"/>
                <a:gd name="connsiteX14" fmla="*/ 8047 w 10000"/>
                <a:gd name="connsiteY14" fmla="*/ 5678 h 9859"/>
                <a:gd name="connsiteX15" fmla="*/ 8648 w 10000"/>
                <a:gd name="connsiteY15" fmla="*/ 5265 h 9859"/>
                <a:gd name="connsiteX16" fmla="*/ 8873 w 10000"/>
                <a:gd name="connsiteY16" fmla="*/ 4491 h 9859"/>
                <a:gd name="connsiteX17" fmla="*/ 8722 w 10000"/>
                <a:gd name="connsiteY17" fmla="*/ 4079 h 9859"/>
                <a:gd name="connsiteX18" fmla="*/ 9098 w 10000"/>
                <a:gd name="connsiteY18" fmla="*/ 3200 h 9859"/>
                <a:gd name="connsiteX19" fmla="*/ 9399 w 10000"/>
                <a:gd name="connsiteY19" fmla="*/ 2942 h 9859"/>
                <a:gd name="connsiteX20" fmla="*/ 10000 w 10000"/>
                <a:gd name="connsiteY20" fmla="*/ 2530 h 9859"/>
                <a:gd name="connsiteX21" fmla="*/ 9774 w 10000"/>
                <a:gd name="connsiteY21" fmla="*/ 2477 h 9859"/>
                <a:gd name="connsiteX22" fmla="*/ 9399 w 10000"/>
                <a:gd name="connsiteY22" fmla="*/ 2220 h 9859"/>
                <a:gd name="connsiteX23" fmla="*/ 9173 w 10000"/>
                <a:gd name="connsiteY23" fmla="*/ 1446 h 9859"/>
                <a:gd name="connsiteX24" fmla="*/ 9173 w 10000"/>
                <a:gd name="connsiteY24" fmla="*/ 1032 h 9859"/>
                <a:gd name="connsiteX25" fmla="*/ 9098 w 10000"/>
                <a:gd name="connsiteY25" fmla="*/ 516 h 9859"/>
                <a:gd name="connsiteX26" fmla="*/ 8873 w 10000"/>
                <a:gd name="connsiteY26" fmla="*/ 362 h 9859"/>
                <a:gd name="connsiteX27" fmla="*/ 8497 w 10000"/>
                <a:gd name="connsiteY27" fmla="*/ 155 h 9859"/>
                <a:gd name="connsiteX28" fmla="*/ 8272 w 10000"/>
                <a:gd name="connsiteY28" fmla="*/ 0 h 9859"/>
                <a:gd name="connsiteX29" fmla="*/ 7821 w 10000"/>
                <a:gd name="connsiteY29" fmla="*/ 206 h 9859"/>
                <a:gd name="connsiteX30" fmla="*/ 7370 w 10000"/>
                <a:gd name="connsiteY30" fmla="*/ 516 h 9859"/>
                <a:gd name="connsiteX31" fmla="*/ 6769 w 10000"/>
                <a:gd name="connsiteY31" fmla="*/ 516 h 9859"/>
                <a:gd name="connsiteX32" fmla="*/ 5717 w 10000"/>
                <a:gd name="connsiteY32" fmla="*/ 516 h 9859"/>
                <a:gd name="connsiteX33" fmla="*/ 5717 w 10000"/>
                <a:gd name="connsiteY33" fmla="*/ 465 h 9859"/>
                <a:gd name="connsiteX34" fmla="*/ 5643 w 10000"/>
                <a:gd name="connsiteY34" fmla="*/ 516 h 9859"/>
                <a:gd name="connsiteX35" fmla="*/ 1961 w 10000"/>
                <a:gd name="connsiteY35" fmla="*/ 516 h 9859"/>
                <a:gd name="connsiteX36" fmla="*/ 1961 w 10000"/>
                <a:gd name="connsiteY36" fmla="*/ 1600 h 9859"/>
                <a:gd name="connsiteX37" fmla="*/ 1285 w 10000"/>
                <a:gd name="connsiteY37" fmla="*/ 1600 h 9859"/>
                <a:gd name="connsiteX38" fmla="*/ 1285 w 10000"/>
                <a:gd name="connsiteY38" fmla="*/ 1807 h 9859"/>
                <a:gd name="connsiteX39" fmla="*/ 1285 w 10000"/>
                <a:gd name="connsiteY39" fmla="*/ 3664 h 9859"/>
                <a:gd name="connsiteX40" fmla="*/ 1135 w 10000"/>
                <a:gd name="connsiteY40" fmla="*/ 3767 h 9859"/>
                <a:gd name="connsiteX41" fmla="*/ 684 w 10000"/>
                <a:gd name="connsiteY41" fmla="*/ 3975 h 9859"/>
                <a:gd name="connsiteX42" fmla="*/ 609 w 10000"/>
                <a:gd name="connsiteY42" fmla="*/ 4233 h 9859"/>
                <a:gd name="connsiteX43" fmla="*/ 384 w 10000"/>
                <a:gd name="connsiteY43" fmla="*/ 4491 h 9859"/>
                <a:gd name="connsiteX44" fmla="*/ 234 w 10000"/>
                <a:gd name="connsiteY44" fmla="*/ 4904 h 9859"/>
                <a:gd name="connsiteX45" fmla="*/ 8 w 10000"/>
                <a:gd name="connsiteY45" fmla="*/ 5369 h 9859"/>
                <a:gd name="connsiteX46" fmla="*/ 384 w 10000"/>
                <a:gd name="connsiteY46" fmla="*/ 5420 h 9859"/>
                <a:gd name="connsiteX47" fmla="*/ 458 w 10000"/>
                <a:gd name="connsiteY47" fmla="*/ 5832 h 9859"/>
                <a:gd name="connsiteX48" fmla="*/ 684 w 10000"/>
                <a:gd name="connsiteY48" fmla="*/ 6246 h 9859"/>
                <a:gd name="connsiteX49" fmla="*/ 1059 w 10000"/>
                <a:gd name="connsiteY49" fmla="*/ 7072 h 9859"/>
                <a:gd name="connsiteX0" fmla="*/ 6919 w 10000"/>
                <a:gd name="connsiteY0" fmla="*/ 10000 h 10000"/>
                <a:gd name="connsiteX1" fmla="*/ 7220 w 10000"/>
                <a:gd name="connsiteY1" fmla="*/ 9738 h 10000"/>
                <a:gd name="connsiteX2" fmla="*/ 7671 w 10000"/>
                <a:gd name="connsiteY2" fmla="*/ 9425 h 10000"/>
                <a:gd name="connsiteX3" fmla="*/ 8197 w 10000"/>
                <a:gd name="connsiteY3" fmla="*/ 9425 h 10000"/>
                <a:gd name="connsiteX4" fmla="*/ 8422 w 10000"/>
                <a:gd name="connsiteY4" fmla="*/ 9581 h 10000"/>
                <a:gd name="connsiteX5" fmla="*/ 8272 w 10000"/>
                <a:gd name="connsiteY5" fmla="*/ 9163 h 10000"/>
                <a:gd name="connsiteX6" fmla="*/ 7821 w 10000"/>
                <a:gd name="connsiteY6" fmla="*/ 8691 h 10000"/>
                <a:gd name="connsiteX7" fmla="*/ 7370 w 10000"/>
                <a:gd name="connsiteY7" fmla="*/ 8220 h 10000"/>
                <a:gd name="connsiteX8" fmla="*/ 6769 w 10000"/>
                <a:gd name="connsiteY8" fmla="*/ 7801 h 10000"/>
                <a:gd name="connsiteX9" fmla="*/ 7145 w 10000"/>
                <a:gd name="connsiteY9" fmla="*/ 7645 h 10000"/>
                <a:gd name="connsiteX10" fmla="*/ 7446 w 10000"/>
                <a:gd name="connsiteY10" fmla="*/ 6806 h 10000"/>
                <a:gd name="connsiteX11" fmla="*/ 7446 w 10000"/>
                <a:gd name="connsiteY11" fmla="*/ 6441 h 10000"/>
                <a:gd name="connsiteX12" fmla="*/ 7821 w 10000"/>
                <a:gd name="connsiteY12" fmla="*/ 6441 h 10000"/>
                <a:gd name="connsiteX13" fmla="*/ 8047 w 10000"/>
                <a:gd name="connsiteY13" fmla="*/ 5759 h 10000"/>
                <a:gd name="connsiteX14" fmla="*/ 8648 w 10000"/>
                <a:gd name="connsiteY14" fmla="*/ 5340 h 10000"/>
                <a:gd name="connsiteX15" fmla="*/ 8873 w 10000"/>
                <a:gd name="connsiteY15" fmla="*/ 4555 h 10000"/>
                <a:gd name="connsiteX16" fmla="*/ 8722 w 10000"/>
                <a:gd name="connsiteY16" fmla="*/ 4137 h 10000"/>
                <a:gd name="connsiteX17" fmla="*/ 9098 w 10000"/>
                <a:gd name="connsiteY17" fmla="*/ 3246 h 10000"/>
                <a:gd name="connsiteX18" fmla="*/ 9399 w 10000"/>
                <a:gd name="connsiteY18" fmla="*/ 2984 h 10000"/>
                <a:gd name="connsiteX19" fmla="*/ 10000 w 10000"/>
                <a:gd name="connsiteY19" fmla="*/ 2566 h 10000"/>
                <a:gd name="connsiteX20" fmla="*/ 9774 w 10000"/>
                <a:gd name="connsiteY20" fmla="*/ 2512 h 10000"/>
                <a:gd name="connsiteX21" fmla="*/ 9399 w 10000"/>
                <a:gd name="connsiteY21" fmla="*/ 2252 h 10000"/>
                <a:gd name="connsiteX22" fmla="*/ 9173 w 10000"/>
                <a:gd name="connsiteY22" fmla="*/ 1467 h 10000"/>
                <a:gd name="connsiteX23" fmla="*/ 9173 w 10000"/>
                <a:gd name="connsiteY23" fmla="*/ 1047 h 10000"/>
                <a:gd name="connsiteX24" fmla="*/ 9098 w 10000"/>
                <a:gd name="connsiteY24" fmla="*/ 523 h 10000"/>
                <a:gd name="connsiteX25" fmla="*/ 8873 w 10000"/>
                <a:gd name="connsiteY25" fmla="*/ 367 h 10000"/>
                <a:gd name="connsiteX26" fmla="*/ 8497 w 10000"/>
                <a:gd name="connsiteY26" fmla="*/ 157 h 10000"/>
                <a:gd name="connsiteX27" fmla="*/ 8272 w 10000"/>
                <a:gd name="connsiteY27" fmla="*/ 0 h 10000"/>
                <a:gd name="connsiteX28" fmla="*/ 7821 w 10000"/>
                <a:gd name="connsiteY28" fmla="*/ 209 h 10000"/>
                <a:gd name="connsiteX29" fmla="*/ 7370 w 10000"/>
                <a:gd name="connsiteY29" fmla="*/ 523 h 10000"/>
                <a:gd name="connsiteX30" fmla="*/ 6769 w 10000"/>
                <a:gd name="connsiteY30" fmla="*/ 523 h 10000"/>
                <a:gd name="connsiteX31" fmla="*/ 5717 w 10000"/>
                <a:gd name="connsiteY31" fmla="*/ 523 h 10000"/>
                <a:gd name="connsiteX32" fmla="*/ 5717 w 10000"/>
                <a:gd name="connsiteY32" fmla="*/ 472 h 10000"/>
                <a:gd name="connsiteX33" fmla="*/ 5643 w 10000"/>
                <a:gd name="connsiteY33" fmla="*/ 523 h 10000"/>
                <a:gd name="connsiteX34" fmla="*/ 1961 w 10000"/>
                <a:gd name="connsiteY34" fmla="*/ 523 h 10000"/>
                <a:gd name="connsiteX35" fmla="*/ 1961 w 10000"/>
                <a:gd name="connsiteY35" fmla="*/ 1623 h 10000"/>
                <a:gd name="connsiteX36" fmla="*/ 1285 w 10000"/>
                <a:gd name="connsiteY36" fmla="*/ 1623 h 10000"/>
                <a:gd name="connsiteX37" fmla="*/ 1285 w 10000"/>
                <a:gd name="connsiteY37" fmla="*/ 1833 h 10000"/>
                <a:gd name="connsiteX38" fmla="*/ 1285 w 10000"/>
                <a:gd name="connsiteY38" fmla="*/ 3716 h 10000"/>
                <a:gd name="connsiteX39" fmla="*/ 1135 w 10000"/>
                <a:gd name="connsiteY39" fmla="*/ 3821 h 10000"/>
                <a:gd name="connsiteX40" fmla="*/ 684 w 10000"/>
                <a:gd name="connsiteY40" fmla="*/ 4032 h 10000"/>
                <a:gd name="connsiteX41" fmla="*/ 609 w 10000"/>
                <a:gd name="connsiteY41" fmla="*/ 4294 h 10000"/>
                <a:gd name="connsiteX42" fmla="*/ 384 w 10000"/>
                <a:gd name="connsiteY42" fmla="*/ 4555 h 10000"/>
                <a:gd name="connsiteX43" fmla="*/ 234 w 10000"/>
                <a:gd name="connsiteY43" fmla="*/ 4974 h 10000"/>
                <a:gd name="connsiteX44" fmla="*/ 8 w 10000"/>
                <a:gd name="connsiteY44" fmla="*/ 5446 h 10000"/>
                <a:gd name="connsiteX45" fmla="*/ 384 w 10000"/>
                <a:gd name="connsiteY45" fmla="*/ 5498 h 10000"/>
                <a:gd name="connsiteX46" fmla="*/ 458 w 10000"/>
                <a:gd name="connsiteY46" fmla="*/ 5915 h 10000"/>
                <a:gd name="connsiteX47" fmla="*/ 684 w 10000"/>
                <a:gd name="connsiteY47" fmla="*/ 6335 h 10000"/>
                <a:gd name="connsiteX48" fmla="*/ 1059 w 10000"/>
                <a:gd name="connsiteY48" fmla="*/ 7173 h 10000"/>
                <a:gd name="connsiteX0" fmla="*/ 7220 w 10000"/>
                <a:gd name="connsiteY0" fmla="*/ 9738 h 9738"/>
                <a:gd name="connsiteX1" fmla="*/ 7671 w 10000"/>
                <a:gd name="connsiteY1" fmla="*/ 9425 h 9738"/>
                <a:gd name="connsiteX2" fmla="*/ 8197 w 10000"/>
                <a:gd name="connsiteY2" fmla="*/ 9425 h 9738"/>
                <a:gd name="connsiteX3" fmla="*/ 8422 w 10000"/>
                <a:gd name="connsiteY3" fmla="*/ 9581 h 9738"/>
                <a:gd name="connsiteX4" fmla="*/ 8272 w 10000"/>
                <a:gd name="connsiteY4" fmla="*/ 9163 h 9738"/>
                <a:gd name="connsiteX5" fmla="*/ 7821 w 10000"/>
                <a:gd name="connsiteY5" fmla="*/ 8691 h 9738"/>
                <a:gd name="connsiteX6" fmla="*/ 7370 w 10000"/>
                <a:gd name="connsiteY6" fmla="*/ 8220 h 9738"/>
                <a:gd name="connsiteX7" fmla="*/ 6769 w 10000"/>
                <a:gd name="connsiteY7" fmla="*/ 7801 h 9738"/>
                <a:gd name="connsiteX8" fmla="*/ 7145 w 10000"/>
                <a:gd name="connsiteY8" fmla="*/ 7645 h 9738"/>
                <a:gd name="connsiteX9" fmla="*/ 7446 w 10000"/>
                <a:gd name="connsiteY9" fmla="*/ 6806 h 9738"/>
                <a:gd name="connsiteX10" fmla="*/ 7446 w 10000"/>
                <a:gd name="connsiteY10" fmla="*/ 6441 h 9738"/>
                <a:gd name="connsiteX11" fmla="*/ 7821 w 10000"/>
                <a:gd name="connsiteY11" fmla="*/ 6441 h 9738"/>
                <a:gd name="connsiteX12" fmla="*/ 8047 w 10000"/>
                <a:gd name="connsiteY12" fmla="*/ 5759 h 9738"/>
                <a:gd name="connsiteX13" fmla="*/ 8648 w 10000"/>
                <a:gd name="connsiteY13" fmla="*/ 5340 h 9738"/>
                <a:gd name="connsiteX14" fmla="*/ 8873 w 10000"/>
                <a:gd name="connsiteY14" fmla="*/ 4555 h 9738"/>
                <a:gd name="connsiteX15" fmla="*/ 8722 w 10000"/>
                <a:gd name="connsiteY15" fmla="*/ 4137 h 9738"/>
                <a:gd name="connsiteX16" fmla="*/ 9098 w 10000"/>
                <a:gd name="connsiteY16" fmla="*/ 3246 h 9738"/>
                <a:gd name="connsiteX17" fmla="*/ 9399 w 10000"/>
                <a:gd name="connsiteY17" fmla="*/ 2984 h 9738"/>
                <a:gd name="connsiteX18" fmla="*/ 10000 w 10000"/>
                <a:gd name="connsiteY18" fmla="*/ 2566 h 9738"/>
                <a:gd name="connsiteX19" fmla="*/ 9774 w 10000"/>
                <a:gd name="connsiteY19" fmla="*/ 2512 h 9738"/>
                <a:gd name="connsiteX20" fmla="*/ 9399 w 10000"/>
                <a:gd name="connsiteY20" fmla="*/ 2252 h 9738"/>
                <a:gd name="connsiteX21" fmla="*/ 9173 w 10000"/>
                <a:gd name="connsiteY21" fmla="*/ 1467 h 9738"/>
                <a:gd name="connsiteX22" fmla="*/ 9173 w 10000"/>
                <a:gd name="connsiteY22" fmla="*/ 1047 h 9738"/>
                <a:gd name="connsiteX23" fmla="*/ 9098 w 10000"/>
                <a:gd name="connsiteY23" fmla="*/ 523 h 9738"/>
                <a:gd name="connsiteX24" fmla="*/ 8873 w 10000"/>
                <a:gd name="connsiteY24" fmla="*/ 367 h 9738"/>
                <a:gd name="connsiteX25" fmla="*/ 8497 w 10000"/>
                <a:gd name="connsiteY25" fmla="*/ 157 h 9738"/>
                <a:gd name="connsiteX26" fmla="*/ 8272 w 10000"/>
                <a:gd name="connsiteY26" fmla="*/ 0 h 9738"/>
                <a:gd name="connsiteX27" fmla="*/ 7821 w 10000"/>
                <a:gd name="connsiteY27" fmla="*/ 209 h 9738"/>
                <a:gd name="connsiteX28" fmla="*/ 7370 w 10000"/>
                <a:gd name="connsiteY28" fmla="*/ 523 h 9738"/>
                <a:gd name="connsiteX29" fmla="*/ 6769 w 10000"/>
                <a:gd name="connsiteY29" fmla="*/ 523 h 9738"/>
                <a:gd name="connsiteX30" fmla="*/ 5717 w 10000"/>
                <a:gd name="connsiteY30" fmla="*/ 523 h 9738"/>
                <a:gd name="connsiteX31" fmla="*/ 5717 w 10000"/>
                <a:gd name="connsiteY31" fmla="*/ 472 h 9738"/>
                <a:gd name="connsiteX32" fmla="*/ 5643 w 10000"/>
                <a:gd name="connsiteY32" fmla="*/ 523 h 9738"/>
                <a:gd name="connsiteX33" fmla="*/ 1961 w 10000"/>
                <a:gd name="connsiteY33" fmla="*/ 523 h 9738"/>
                <a:gd name="connsiteX34" fmla="*/ 1961 w 10000"/>
                <a:gd name="connsiteY34" fmla="*/ 1623 h 9738"/>
                <a:gd name="connsiteX35" fmla="*/ 1285 w 10000"/>
                <a:gd name="connsiteY35" fmla="*/ 1623 h 9738"/>
                <a:gd name="connsiteX36" fmla="*/ 1285 w 10000"/>
                <a:gd name="connsiteY36" fmla="*/ 1833 h 9738"/>
                <a:gd name="connsiteX37" fmla="*/ 1285 w 10000"/>
                <a:gd name="connsiteY37" fmla="*/ 3716 h 9738"/>
                <a:gd name="connsiteX38" fmla="*/ 1135 w 10000"/>
                <a:gd name="connsiteY38" fmla="*/ 3821 h 9738"/>
                <a:gd name="connsiteX39" fmla="*/ 684 w 10000"/>
                <a:gd name="connsiteY39" fmla="*/ 4032 h 9738"/>
                <a:gd name="connsiteX40" fmla="*/ 609 w 10000"/>
                <a:gd name="connsiteY40" fmla="*/ 4294 h 9738"/>
                <a:gd name="connsiteX41" fmla="*/ 384 w 10000"/>
                <a:gd name="connsiteY41" fmla="*/ 4555 h 9738"/>
                <a:gd name="connsiteX42" fmla="*/ 234 w 10000"/>
                <a:gd name="connsiteY42" fmla="*/ 4974 h 9738"/>
                <a:gd name="connsiteX43" fmla="*/ 8 w 10000"/>
                <a:gd name="connsiteY43" fmla="*/ 5446 h 9738"/>
                <a:gd name="connsiteX44" fmla="*/ 384 w 10000"/>
                <a:gd name="connsiteY44" fmla="*/ 5498 h 9738"/>
                <a:gd name="connsiteX45" fmla="*/ 458 w 10000"/>
                <a:gd name="connsiteY45" fmla="*/ 5915 h 9738"/>
                <a:gd name="connsiteX46" fmla="*/ 684 w 10000"/>
                <a:gd name="connsiteY46" fmla="*/ 6335 h 9738"/>
                <a:gd name="connsiteX47" fmla="*/ 1059 w 10000"/>
                <a:gd name="connsiteY47" fmla="*/ 7173 h 9738"/>
                <a:gd name="connsiteX0" fmla="*/ 7671 w 10000"/>
                <a:gd name="connsiteY0" fmla="*/ 9679 h 9839"/>
                <a:gd name="connsiteX1" fmla="*/ 8197 w 10000"/>
                <a:gd name="connsiteY1" fmla="*/ 9679 h 9839"/>
                <a:gd name="connsiteX2" fmla="*/ 8422 w 10000"/>
                <a:gd name="connsiteY2" fmla="*/ 9839 h 9839"/>
                <a:gd name="connsiteX3" fmla="*/ 8272 w 10000"/>
                <a:gd name="connsiteY3" fmla="*/ 9410 h 9839"/>
                <a:gd name="connsiteX4" fmla="*/ 7821 w 10000"/>
                <a:gd name="connsiteY4" fmla="*/ 8925 h 9839"/>
                <a:gd name="connsiteX5" fmla="*/ 7370 w 10000"/>
                <a:gd name="connsiteY5" fmla="*/ 8441 h 9839"/>
                <a:gd name="connsiteX6" fmla="*/ 6769 w 10000"/>
                <a:gd name="connsiteY6" fmla="*/ 8011 h 9839"/>
                <a:gd name="connsiteX7" fmla="*/ 7145 w 10000"/>
                <a:gd name="connsiteY7" fmla="*/ 7851 h 9839"/>
                <a:gd name="connsiteX8" fmla="*/ 7446 w 10000"/>
                <a:gd name="connsiteY8" fmla="*/ 6989 h 9839"/>
                <a:gd name="connsiteX9" fmla="*/ 7446 w 10000"/>
                <a:gd name="connsiteY9" fmla="*/ 6614 h 9839"/>
                <a:gd name="connsiteX10" fmla="*/ 7821 w 10000"/>
                <a:gd name="connsiteY10" fmla="*/ 6614 h 9839"/>
                <a:gd name="connsiteX11" fmla="*/ 8047 w 10000"/>
                <a:gd name="connsiteY11" fmla="*/ 5914 h 9839"/>
                <a:gd name="connsiteX12" fmla="*/ 8648 w 10000"/>
                <a:gd name="connsiteY12" fmla="*/ 5484 h 9839"/>
                <a:gd name="connsiteX13" fmla="*/ 8873 w 10000"/>
                <a:gd name="connsiteY13" fmla="*/ 4678 h 9839"/>
                <a:gd name="connsiteX14" fmla="*/ 8722 w 10000"/>
                <a:gd name="connsiteY14" fmla="*/ 4248 h 9839"/>
                <a:gd name="connsiteX15" fmla="*/ 9098 w 10000"/>
                <a:gd name="connsiteY15" fmla="*/ 3333 h 9839"/>
                <a:gd name="connsiteX16" fmla="*/ 9399 w 10000"/>
                <a:gd name="connsiteY16" fmla="*/ 3064 h 9839"/>
                <a:gd name="connsiteX17" fmla="*/ 10000 w 10000"/>
                <a:gd name="connsiteY17" fmla="*/ 2635 h 9839"/>
                <a:gd name="connsiteX18" fmla="*/ 9774 w 10000"/>
                <a:gd name="connsiteY18" fmla="*/ 2580 h 9839"/>
                <a:gd name="connsiteX19" fmla="*/ 9399 w 10000"/>
                <a:gd name="connsiteY19" fmla="*/ 2313 h 9839"/>
                <a:gd name="connsiteX20" fmla="*/ 9173 w 10000"/>
                <a:gd name="connsiteY20" fmla="*/ 1506 h 9839"/>
                <a:gd name="connsiteX21" fmla="*/ 9173 w 10000"/>
                <a:gd name="connsiteY21" fmla="*/ 1075 h 9839"/>
                <a:gd name="connsiteX22" fmla="*/ 9098 w 10000"/>
                <a:gd name="connsiteY22" fmla="*/ 537 h 9839"/>
                <a:gd name="connsiteX23" fmla="*/ 8873 w 10000"/>
                <a:gd name="connsiteY23" fmla="*/ 377 h 9839"/>
                <a:gd name="connsiteX24" fmla="*/ 8497 w 10000"/>
                <a:gd name="connsiteY24" fmla="*/ 161 h 9839"/>
                <a:gd name="connsiteX25" fmla="*/ 8272 w 10000"/>
                <a:gd name="connsiteY25" fmla="*/ 0 h 9839"/>
                <a:gd name="connsiteX26" fmla="*/ 7821 w 10000"/>
                <a:gd name="connsiteY26" fmla="*/ 215 h 9839"/>
                <a:gd name="connsiteX27" fmla="*/ 7370 w 10000"/>
                <a:gd name="connsiteY27" fmla="*/ 537 h 9839"/>
                <a:gd name="connsiteX28" fmla="*/ 6769 w 10000"/>
                <a:gd name="connsiteY28" fmla="*/ 537 h 9839"/>
                <a:gd name="connsiteX29" fmla="*/ 5717 w 10000"/>
                <a:gd name="connsiteY29" fmla="*/ 537 h 9839"/>
                <a:gd name="connsiteX30" fmla="*/ 5717 w 10000"/>
                <a:gd name="connsiteY30" fmla="*/ 485 h 9839"/>
                <a:gd name="connsiteX31" fmla="*/ 5643 w 10000"/>
                <a:gd name="connsiteY31" fmla="*/ 537 h 9839"/>
                <a:gd name="connsiteX32" fmla="*/ 1961 w 10000"/>
                <a:gd name="connsiteY32" fmla="*/ 537 h 9839"/>
                <a:gd name="connsiteX33" fmla="*/ 1961 w 10000"/>
                <a:gd name="connsiteY33" fmla="*/ 1667 h 9839"/>
                <a:gd name="connsiteX34" fmla="*/ 1285 w 10000"/>
                <a:gd name="connsiteY34" fmla="*/ 1667 h 9839"/>
                <a:gd name="connsiteX35" fmla="*/ 1285 w 10000"/>
                <a:gd name="connsiteY35" fmla="*/ 1882 h 9839"/>
                <a:gd name="connsiteX36" fmla="*/ 1285 w 10000"/>
                <a:gd name="connsiteY36" fmla="*/ 3816 h 9839"/>
                <a:gd name="connsiteX37" fmla="*/ 1135 w 10000"/>
                <a:gd name="connsiteY37" fmla="*/ 3924 h 9839"/>
                <a:gd name="connsiteX38" fmla="*/ 684 w 10000"/>
                <a:gd name="connsiteY38" fmla="*/ 4140 h 9839"/>
                <a:gd name="connsiteX39" fmla="*/ 609 w 10000"/>
                <a:gd name="connsiteY39" fmla="*/ 4410 h 9839"/>
                <a:gd name="connsiteX40" fmla="*/ 384 w 10000"/>
                <a:gd name="connsiteY40" fmla="*/ 4678 h 9839"/>
                <a:gd name="connsiteX41" fmla="*/ 234 w 10000"/>
                <a:gd name="connsiteY41" fmla="*/ 5108 h 9839"/>
                <a:gd name="connsiteX42" fmla="*/ 8 w 10000"/>
                <a:gd name="connsiteY42" fmla="*/ 5593 h 9839"/>
                <a:gd name="connsiteX43" fmla="*/ 384 w 10000"/>
                <a:gd name="connsiteY43" fmla="*/ 5646 h 9839"/>
                <a:gd name="connsiteX44" fmla="*/ 458 w 10000"/>
                <a:gd name="connsiteY44" fmla="*/ 6074 h 9839"/>
                <a:gd name="connsiteX45" fmla="*/ 684 w 10000"/>
                <a:gd name="connsiteY45" fmla="*/ 6505 h 9839"/>
                <a:gd name="connsiteX46" fmla="*/ 1059 w 10000"/>
                <a:gd name="connsiteY46" fmla="*/ 7366 h 9839"/>
                <a:gd name="connsiteX0" fmla="*/ 8197 w 10000"/>
                <a:gd name="connsiteY0" fmla="*/ 9837 h 10000"/>
                <a:gd name="connsiteX1" fmla="*/ 8422 w 10000"/>
                <a:gd name="connsiteY1" fmla="*/ 10000 h 10000"/>
                <a:gd name="connsiteX2" fmla="*/ 8272 w 10000"/>
                <a:gd name="connsiteY2" fmla="*/ 9564 h 10000"/>
                <a:gd name="connsiteX3" fmla="*/ 7821 w 10000"/>
                <a:gd name="connsiteY3" fmla="*/ 9071 h 10000"/>
                <a:gd name="connsiteX4" fmla="*/ 7370 w 10000"/>
                <a:gd name="connsiteY4" fmla="*/ 8579 h 10000"/>
                <a:gd name="connsiteX5" fmla="*/ 6769 w 10000"/>
                <a:gd name="connsiteY5" fmla="*/ 8142 h 10000"/>
                <a:gd name="connsiteX6" fmla="*/ 7145 w 10000"/>
                <a:gd name="connsiteY6" fmla="*/ 7979 h 10000"/>
                <a:gd name="connsiteX7" fmla="*/ 7446 w 10000"/>
                <a:gd name="connsiteY7" fmla="*/ 7103 h 10000"/>
                <a:gd name="connsiteX8" fmla="*/ 7446 w 10000"/>
                <a:gd name="connsiteY8" fmla="*/ 6722 h 10000"/>
                <a:gd name="connsiteX9" fmla="*/ 7821 w 10000"/>
                <a:gd name="connsiteY9" fmla="*/ 6722 h 10000"/>
                <a:gd name="connsiteX10" fmla="*/ 8047 w 10000"/>
                <a:gd name="connsiteY10" fmla="*/ 6011 h 10000"/>
                <a:gd name="connsiteX11" fmla="*/ 8648 w 10000"/>
                <a:gd name="connsiteY11" fmla="*/ 5574 h 10000"/>
                <a:gd name="connsiteX12" fmla="*/ 8873 w 10000"/>
                <a:gd name="connsiteY12" fmla="*/ 4755 h 10000"/>
                <a:gd name="connsiteX13" fmla="*/ 8722 w 10000"/>
                <a:gd name="connsiteY13" fmla="*/ 4318 h 10000"/>
                <a:gd name="connsiteX14" fmla="*/ 9098 w 10000"/>
                <a:gd name="connsiteY14" fmla="*/ 3388 h 10000"/>
                <a:gd name="connsiteX15" fmla="*/ 9399 w 10000"/>
                <a:gd name="connsiteY15" fmla="*/ 3114 h 10000"/>
                <a:gd name="connsiteX16" fmla="*/ 10000 w 10000"/>
                <a:gd name="connsiteY16" fmla="*/ 2678 h 10000"/>
                <a:gd name="connsiteX17" fmla="*/ 9774 w 10000"/>
                <a:gd name="connsiteY17" fmla="*/ 2622 h 10000"/>
                <a:gd name="connsiteX18" fmla="*/ 9399 w 10000"/>
                <a:gd name="connsiteY18" fmla="*/ 2351 h 10000"/>
                <a:gd name="connsiteX19" fmla="*/ 9173 w 10000"/>
                <a:gd name="connsiteY19" fmla="*/ 1531 h 10000"/>
                <a:gd name="connsiteX20" fmla="*/ 9173 w 10000"/>
                <a:gd name="connsiteY20" fmla="*/ 1093 h 10000"/>
                <a:gd name="connsiteX21" fmla="*/ 9098 w 10000"/>
                <a:gd name="connsiteY21" fmla="*/ 546 h 10000"/>
                <a:gd name="connsiteX22" fmla="*/ 8873 w 10000"/>
                <a:gd name="connsiteY22" fmla="*/ 383 h 10000"/>
                <a:gd name="connsiteX23" fmla="*/ 8497 w 10000"/>
                <a:gd name="connsiteY23" fmla="*/ 164 h 10000"/>
                <a:gd name="connsiteX24" fmla="*/ 8272 w 10000"/>
                <a:gd name="connsiteY24" fmla="*/ 0 h 10000"/>
                <a:gd name="connsiteX25" fmla="*/ 7821 w 10000"/>
                <a:gd name="connsiteY25" fmla="*/ 219 h 10000"/>
                <a:gd name="connsiteX26" fmla="*/ 7370 w 10000"/>
                <a:gd name="connsiteY26" fmla="*/ 546 h 10000"/>
                <a:gd name="connsiteX27" fmla="*/ 6769 w 10000"/>
                <a:gd name="connsiteY27" fmla="*/ 546 h 10000"/>
                <a:gd name="connsiteX28" fmla="*/ 5717 w 10000"/>
                <a:gd name="connsiteY28" fmla="*/ 546 h 10000"/>
                <a:gd name="connsiteX29" fmla="*/ 5717 w 10000"/>
                <a:gd name="connsiteY29" fmla="*/ 493 h 10000"/>
                <a:gd name="connsiteX30" fmla="*/ 5643 w 10000"/>
                <a:gd name="connsiteY30" fmla="*/ 546 h 10000"/>
                <a:gd name="connsiteX31" fmla="*/ 1961 w 10000"/>
                <a:gd name="connsiteY31" fmla="*/ 546 h 10000"/>
                <a:gd name="connsiteX32" fmla="*/ 1961 w 10000"/>
                <a:gd name="connsiteY32" fmla="*/ 1694 h 10000"/>
                <a:gd name="connsiteX33" fmla="*/ 1285 w 10000"/>
                <a:gd name="connsiteY33" fmla="*/ 1694 h 10000"/>
                <a:gd name="connsiteX34" fmla="*/ 1285 w 10000"/>
                <a:gd name="connsiteY34" fmla="*/ 1913 h 10000"/>
                <a:gd name="connsiteX35" fmla="*/ 1285 w 10000"/>
                <a:gd name="connsiteY35" fmla="*/ 3878 h 10000"/>
                <a:gd name="connsiteX36" fmla="*/ 1135 w 10000"/>
                <a:gd name="connsiteY36" fmla="*/ 3988 h 10000"/>
                <a:gd name="connsiteX37" fmla="*/ 684 w 10000"/>
                <a:gd name="connsiteY37" fmla="*/ 4208 h 10000"/>
                <a:gd name="connsiteX38" fmla="*/ 609 w 10000"/>
                <a:gd name="connsiteY38" fmla="*/ 4482 h 10000"/>
                <a:gd name="connsiteX39" fmla="*/ 384 w 10000"/>
                <a:gd name="connsiteY39" fmla="*/ 4755 h 10000"/>
                <a:gd name="connsiteX40" fmla="*/ 234 w 10000"/>
                <a:gd name="connsiteY40" fmla="*/ 5192 h 10000"/>
                <a:gd name="connsiteX41" fmla="*/ 8 w 10000"/>
                <a:gd name="connsiteY41" fmla="*/ 5685 h 10000"/>
                <a:gd name="connsiteX42" fmla="*/ 384 w 10000"/>
                <a:gd name="connsiteY42" fmla="*/ 5738 h 10000"/>
                <a:gd name="connsiteX43" fmla="*/ 458 w 10000"/>
                <a:gd name="connsiteY43" fmla="*/ 6173 h 10000"/>
                <a:gd name="connsiteX44" fmla="*/ 684 w 10000"/>
                <a:gd name="connsiteY44" fmla="*/ 6611 h 10000"/>
                <a:gd name="connsiteX45" fmla="*/ 1059 w 10000"/>
                <a:gd name="connsiteY45" fmla="*/ 7487 h 10000"/>
                <a:gd name="connsiteX0" fmla="*/ 8197 w 10000"/>
                <a:gd name="connsiteY0" fmla="*/ 9837 h 10000"/>
                <a:gd name="connsiteX1" fmla="*/ 8422 w 10000"/>
                <a:gd name="connsiteY1" fmla="*/ 10000 h 10000"/>
                <a:gd name="connsiteX2" fmla="*/ 8272 w 10000"/>
                <a:gd name="connsiteY2" fmla="*/ 9564 h 10000"/>
                <a:gd name="connsiteX3" fmla="*/ 7821 w 10000"/>
                <a:gd name="connsiteY3" fmla="*/ 9071 h 10000"/>
                <a:gd name="connsiteX4" fmla="*/ 7370 w 10000"/>
                <a:gd name="connsiteY4" fmla="*/ 8579 h 10000"/>
                <a:gd name="connsiteX5" fmla="*/ 6769 w 10000"/>
                <a:gd name="connsiteY5" fmla="*/ 8142 h 10000"/>
                <a:gd name="connsiteX6" fmla="*/ 7446 w 10000"/>
                <a:gd name="connsiteY6" fmla="*/ 7103 h 10000"/>
                <a:gd name="connsiteX7" fmla="*/ 7446 w 10000"/>
                <a:gd name="connsiteY7" fmla="*/ 6722 h 10000"/>
                <a:gd name="connsiteX8" fmla="*/ 7821 w 10000"/>
                <a:gd name="connsiteY8" fmla="*/ 6722 h 10000"/>
                <a:gd name="connsiteX9" fmla="*/ 8047 w 10000"/>
                <a:gd name="connsiteY9" fmla="*/ 6011 h 10000"/>
                <a:gd name="connsiteX10" fmla="*/ 8648 w 10000"/>
                <a:gd name="connsiteY10" fmla="*/ 5574 h 10000"/>
                <a:gd name="connsiteX11" fmla="*/ 8873 w 10000"/>
                <a:gd name="connsiteY11" fmla="*/ 4755 h 10000"/>
                <a:gd name="connsiteX12" fmla="*/ 8722 w 10000"/>
                <a:gd name="connsiteY12" fmla="*/ 4318 h 10000"/>
                <a:gd name="connsiteX13" fmla="*/ 9098 w 10000"/>
                <a:gd name="connsiteY13" fmla="*/ 3388 h 10000"/>
                <a:gd name="connsiteX14" fmla="*/ 9399 w 10000"/>
                <a:gd name="connsiteY14" fmla="*/ 3114 h 10000"/>
                <a:gd name="connsiteX15" fmla="*/ 10000 w 10000"/>
                <a:gd name="connsiteY15" fmla="*/ 2678 h 10000"/>
                <a:gd name="connsiteX16" fmla="*/ 9774 w 10000"/>
                <a:gd name="connsiteY16" fmla="*/ 2622 h 10000"/>
                <a:gd name="connsiteX17" fmla="*/ 9399 w 10000"/>
                <a:gd name="connsiteY17" fmla="*/ 2351 h 10000"/>
                <a:gd name="connsiteX18" fmla="*/ 9173 w 10000"/>
                <a:gd name="connsiteY18" fmla="*/ 1531 h 10000"/>
                <a:gd name="connsiteX19" fmla="*/ 9173 w 10000"/>
                <a:gd name="connsiteY19" fmla="*/ 1093 h 10000"/>
                <a:gd name="connsiteX20" fmla="*/ 9098 w 10000"/>
                <a:gd name="connsiteY20" fmla="*/ 546 h 10000"/>
                <a:gd name="connsiteX21" fmla="*/ 8873 w 10000"/>
                <a:gd name="connsiteY21" fmla="*/ 383 h 10000"/>
                <a:gd name="connsiteX22" fmla="*/ 8497 w 10000"/>
                <a:gd name="connsiteY22" fmla="*/ 164 h 10000"/>
                <a:gd name="connsiteX23" fmla="*/ 8272 w 10000"/>
                <a:gd name="connsiteY23" fmla="*/ 0 h 10000"/>
                <a:gd name="connsiteX24" fmla="*/ 7821 w 10000"/>
                <a:gd name="connsiteY24" fmla="*/ 219 h 10000"/>
                <a:gd name="connsiteX25" fmla="*/ 7370 w 10000"/>
                <a:gd name="connsiteY25" fmla="*/ 546 h 10000"/>
                <a:gd name="connsiteX26" fmla="*/ 6769 w 10000"/>
                <a:gd name="connsiteY26" fmla="*/ 546 h 10000"/>
                <a:gd name="connsiteX27" fmla="*/ 5717 w 10000"/>
                <a:gd name="connsiteY27" fmla="*/ 546 h 10000"/>
                <a:gd name="connsiteX28" fmla="*/ 5717 w 10000"/>
                <a:gd name="connsiteY28" fmla="*/ 493 h 10000"/>
                <a:gd name="connsiteX29" fmla="*/ 5643 w 10000"/>
                <a:gd name="connsiteY29" fmla="*/ 546 h 10000"/>
                <a:gd name="connsiteX30" fmla="*/ 1961 w 10000"/>
                <a:gd name="connsiteY30" fmla="*/ 546 h 10000"/>
                <a:gd name="connsiteX31" fmla="*/ 1961 w 10000"/>
                <a:gd name="connsiteY31" fmla="*/ 1694 h 10000"/>
                <a:gd name="connsiteX32" fmla="*/ 1285 w 10000"/>
                <a:gd name="connsiteY32" fmla="*/ 1694 h 10000"/>
                <a:gd name="connsiteX33" fmla="*/ 1285 w 10000"/>
                <a:gd name="connsiteY33" fmla="*/ 1913 h 10000"/>
                <a:gd name="connsiteX34" fmla="*/ 1285 w 10000"/>
                <a:gd name="connsiteY34" fmla="*/ 3878 h 10000"/>
                <a:gd name="connsiteX35" fmla="*/ 1135 w 10000"/>
                <a:gd name="connsiteY35" fmla="*/ 3988 h 10000"/>
                <a:gd name="connsiteX36" fmla="*/ 684 w 10000"/>
                <a:gd name="connsiteY36" fmla="*/ 4208 h 10000"/>
                <a:gd name="connsiteX37" fmla="*/ 609 w 10000"/>
                <a:gd name="connsiteY37" fmla="*/ 4482 h 10000"/>
                <a:gd name="connsiteX38" fmla="*/ 384 w 10000"/>
                <a:gd name="connsiteY38" fmla="*/ 4755 h 10000"/>
                <a:gd name="connsiteX39" fmla="*/ 234 w 10000"/>
                <a:gd name="connsiteY39" fmla="*/ 5192 h 10000"/>
                <a:gd name="connsiteX40" fmla="*/ 8 w 10000"/>
                <a:gd name="connsiteY40" fmla="*/ 5685 h 10000"/>
                <a:gd name="connsiteX41" fmla="*/ 384 w 10000"/>
                <a:gd name="connsiteY41" fmla="*/ 5738 h 10000"/>
                <a:gd name="connsiteX42" fmla="*/ 458 w 10000"/>
                <a:gd name="connsiteY42" fmla="*/ 6173 h 10000"/>
                <a:gd name="connsiteX43" fmla="*/ 684 w 10000"/>
                <a:gd name="connsiteY43" fmla="*/ 6611 h 10000"/>
                <a:gd name="connsiteX44" fmla="*/ 1059 w 10000"/>
                <a:gd name="connsiteY44" fmla="*/ 7487 h 10000"/>
                <a:gd name="connsiteX0" fmla="*/ 8197 w 10000"/>
                <a:gd name="connsiteY0" fmla="*/ 9837 h 10000"/>
                <a:gd name="connsiteX1" fmla="*/ 8422 w 10000"/>
                <a:gd name="connsiteY1" fmla="*/ 10000 h 10000"/>
                <a:gd name="connsiteX2" fmla="*/ 8272 w 10000"/>
                <a:gd name="connsiteY2" fmla="*/ 9564 h 10000"/>
                <a:gd name="connsiteX3" fmla="*/ 7821 w 10000"/>
                <a:gd name="connsiteY3" fmla="*/ 9071 h 10000"/>
                <a:gd name="connsiteX4" fmla="*/ 7370 w 10000"/>
                <a:gd name="connsiteY4" fmla="*/ 8579 h 10000"/>
                <a:gd name="connsiteX5" fmla="*/ 7446 w 10000"/>
                <a:gd name="connsiteY5" fmla="*/ 7103 h 10000"/>
                <a:gd name="connsiteX6" fmla="*/ 7446 w 10000"/>
                <a:gd name="connsiteY6" fmla="*/ 6722 h 10000"/>
                <a:gd name="connsiteX7" fmla="*/ 7821 w 10000"/>
                <a:gd name="connsiteY7" fmla="*/ 6722 h 10000"/>
                <a:gd name="connsiteX8" fmla="*/ 8047 w 10000"/>
                <a:gd name="connsiteY8" fmla="*/ 6011 h 10000"/>
                <a:gd name="connsiteX9" fmla="*/ 8648 w 10000"/>
                <a:gd name="connsiteY9" fmla="*/ 5574 h 10000"/>
                <a:gd name="connsiteX10" fmla="*/ 8873 w 10000"/>
                <a:gd name="connsiteY10" fmla="*/ 4755 h 10000"/>
                <a:gd name="connsiteX11" fmla="*/ 8722 w 10000"/>
                <a:gd name="connsiteY11" fmla="*/ 4318 h 10000"/>
                <a:gd name="connsiteX12" fmla="*/ 9098 w 10000"/>
                <a:gd name="connsiteY12" fmla="*/ 3388 h 10000"/>
                <a:gd name="connsiteX13" fmla="*/ 9399 w 10000"/>
                <a:gd name="connsiteY13" fmla="*/ 3114 h 10000"/>
                <a:gd name="connsiteX14" fmla="*/ 10000 w 10000"/>
                <a:gd name="connsiteY14" fmla="*/ 2678 h 10000"/>
                <a:gd name="connsiteX15" fmla="*/ 9774 w 10000"/>
                <a:gd name="connsiteY15" fmla="*/ 2622 h 10000"/>
                <a:gd name="connsiteX16" fmla="*/ 9399 w 10000"/>
                <a:gd name="connsiteY16" fmla="*/ 2351 h 10000"/>
                <a:gd name="connsiteX17" fmla="*/ 9173 w 10000"/>
                <a:gd name="connsiteY17" fmla="*/ 1531 h 10000"/>
                <a:gd name="connsiteX18" fmla="*/ 9173 w 10000"/>
                <a:gd name="connsiteY18" fmla="*/ 1093 h 10000"/>
                <a:gd name="connsiteX19" fmla="*/ 9098 w 10000"/>
                <a:gd name="connsiteY19" fmla="*/ 546 h 10000"/>
                <a:gd name="connsiteX20" fmla="*/ 8873 w 10000"/>
                <a:gd name="connsiteY20" fmla="*/ 383 h 10000"/>
                <a:gd name="connsiteX21" fmla="*/ 8497 w 10000"/>
                <a:gd name="connsiteY21" fmla="*/ 164 h 10000"/>
                <a:gd name="connsiteX22" fmla="*/ 8272 w 10000"/>
                <a:gd name="connsiteY22" fmla="*/ 0 h 10000"/>
                <a:gd name="connsiteX23" fmla="*/ 7821 w 10000"/>
                <a:gd name="connsiteY23" fmla="*/ 219 h 10000"/>
                <a:gd name="connsiteX24" fmla="*/ 7370 w 10000"/>
                <a:gd name="connsiteY24" fmla="*/ 546 h 10000"/>
                <a:gd name="connsiteX25" fmla="*/ 6769 w 10000"/>
                <a:gd name="connsiteY25" fmla="*/ 546 h 10000"/>
                <a:gd name="connsiteX26" fmla="*/ 5717 w 10000"/>
                <a:gd name="connsiteY26" fmla="*/ 546 h 10000"/>
                <a:gd name="connsiteX27" fmla="*/ 5717 w 10000"/>
                <a:gd name="connsiteY27" fmla="*/ 493 h 10000"/>
                <a:gd name="connsiteX28" fmla="*/ 5643 w 10000"/>
                <a:gd name="connsiteY28" fmla="*/ 546 h 10000"/>
                <a:gd name="connsiteX29" fmla="*/ 1961 w 10000"/>
                <a:gd name="connsiteY29" fmla="*/ 546 h 10000"/>
                <a:gd name="connsiteX30" fmla="*/ 1961 w 10000"/>
                <a:gd name="connsiteY30" fmla="*/ 1694 h 10000"/>
                <a:gd name="connsiteX31" fmla="*/ 1285 w 10000"/>
                <a:gd name="connsiteY31" fmla="*/ 1694 h 10000"/>
                <a:gd name="connsiteX32" fmla="*/ 1285 w 10000"/>
                <a:gd name="connsiteY32" fmla="*/ 1913 h 10000"/>
                <a:gd name="connsiteX33" fmla="*/ 1285 w 10000"/>
                <a:gd name="connsiteY33" fmla="*/ 3878 h 10000"/>
                <a:gd name="connsiteX34" fmla="*/ 1135 w 10000"/>
                <a:gd name="connsiteY34" fmla="*/ 3988 h 10000"/>
                <a:gd name="connsiteX35" fmla="*/ 684 w 10000"/>
                <a:gd name="connsiteY35" fmla="*/ 4208 h 10000"/>
                <a:gd name="connsiteX36" fmla="*/ 609 w 10000"/>
                <a:gd name="connsiteY36" fmla="*/ 4482 h 10000"/>
                <a:gd name="connsiteX37" fmla="*/ 384 w 10000"/>
                <a:gd name="connsiteY37" fmla="*/ 4755 h 10000"/>
                <a:gd name="connsiteX38" fmla="*/ 234 w 10000"/>
                <a:gd name="connsiteY38" fmla="*/ 5192 h 10000"/>
                <a:gd name="connsiteX39" fmla="*/ 8 w 10000"/>
                <a:gd name="connsiteY39" fmla="*/ 5685 h 10000"/>
                <a:gd name="connsiteX40" fmla="*/ 384 w 10000"/>
                <a:gd name="connsiteY40" fmla="*/ 5738 h 10000"/>
                <a:gd name="connsiteX41" fmla="*/ 458 w 10000"/>
                <a:gd name="connsiteY41" fmla="*/ 6173 h 10000"/>
                <a:gd name="connsiteX42" fmla="*/ 684 w 10000"/>
                <a:gd name="connsiteY42" fmla="*/ 6611 h 10000"/>
                <a:gd name="connsiteX43" fmla="*/ 1059 w 10000"/>
                <a:gd name="connsiteY43" fmla="*/ 7487 h 10000"/>
                <a:gd name="connsiteX0" fmla="*/ 8197 w 10000"/>
                <a:gd name="connsiteY0" fmla="*/ 9837 h 10000"/>
                <a:gd name="connsiteX1" fmla="*/ 8422 w 10000"/>
                <a:gd name="connsiteY1" fmla="*/ 10000 h 10000"/>
                <a:gd name="connsiteX2" fmla="*/ 8272 w 10000"/>
                <a:gd name="connsiteY2" fmla="*/ 9564 h 10000"/>
                <a:gd name="connsiteX3" fmla="*/ 7821 w 10000"/>
                <a:gd name="connsiteY3" fmla="*/ 9071 h 10000"/>
                <a:gd name="connsiteX4" fmla="*/ 7446 w 10000"/>
                <a:gd name="connsiteY4" fmla="*/ 7103 h 10000"/>
                <a:gd name="connsiteX5" fmla="*/ 7446 w 10000"/>
                <a:gd name="connsiteY5" fmla="*/ 6722 h 10000"/>
                <a:gd name="connsiteX6" fmla="*/ 7821 w 10000"/>
                <a:gd name="connsiteY6" fmla="*/ 6722 h 10000"/>
                <a:gd name="connsiteX7" fmla="*/ 8047 w 10000"/>
                <a:gd name="connsiteY7" fmla="*/ 6011 h 10000"/>
                <a:gd name="connsiteX8" fmla="*/ 8648 w 10000"/>
                <a:gd name="connsiteY8" fmla="*/ 5574 h 10000"/>
                <a:gd name="connsiteX9" fmla="*/ 8873 w 10000"/>
                <a:gd name="connsiteY9" fmla="*/ 4755 h 10000"/>
                <a:gd name="connsiteX10" fmla="*/ 8722 w 10000"/>
                <a:gd name="connsiteY10" fmla="*/ 4318 h 10000"/>
                <a:gd name="connsiteX11" fmla="*/ 9098 w 10000"/>
                <a:gd name="connsiteY11" fmla="*/ 3388 h 10000"/>
                <a:gd name="connsiteX12" fmla="*/ 9399 w 10000"/>
                <a:gd name="connsiteY12" fmla="*/ 3114 h 10000"/>
                <a:gd name="connsiteX13" fmla="*/ 10000 w 10000"/>
                <a:gd name="connsiteY13" fmla="*/ 2678 h 10000"/>
                <a:gd name="connsiteX14" fmla="*/ 9774 w 10000"/>
                <a:gd name="connsiteY14" fmla="*/ 2622 h 10000"/>
                <a:gd name="connsiteX15" fmla="*/ 9399 w 10000"/>
                <a:gd name="connsiteY15" fmla="*/ 2351 h 10000"/>
                <a:gd name="connsiteX16" fmla="*/ 9173 w 10000"/>
                <a:gd name="connsiteY16" fmla="*/ 1531 h 10000"/>
                <a:gd name="connsiteX17" fmla="*/ 9173 w 10000"/>
                <a:gd name="connsiteY17" fmla="*/ 1093 h 10000"/>
                <a:gd name="connsiteX18" fmla="*/ 9098 w 10000"/>
                <a:gd name="connsiteY18" fmla="*/ 546 h 10000"/>
                <a:gd name="connsiteX19" fmla="*/ 8873 w 10000"/>
                <a:gd name="connsiteY19" fmla="*/ 383 h 10000"/>
                <a:gd name="connsiteX20" fmla="*/ 8497 w 10000"/>
                <a:gd name="connsiteY20" fmla="*/ 164 h 10000"/>
                <a:gd name="connsiteX21" fmla="*/ 8272 w 10000"/>
                <a:gd name="connsiteY21" fmla="*/ 0 h 10000"/>
                <a:gd name="connsiteX22" fmla="*/ 7821 w 10000"/>
                <a:gd name="connsiteY22" fmla="*/ 219 h 10000"/>
                <a:gd name="connsiteX23" fmla="*/ 7370 w 10000"/>
                <a:gd name="connsiteY23" fmla="*/ 546 h 10000"/>
                <a:gd name="connsiteX24" fmla="*/ 6769 w 10000"/>
                <a:gd name="connsiteY24" fmla="*/ 546 h 10000"/>
                <a:gd name="connsiteX25" fmla="*/ 5717 w 10000"/>
                <a:gd name="connsiteY25" fmla="*/ 546 h 10000"/>
                <a:gd name="connsiteX26" fmla="*/ 5717 w 10000"/>
                <a:gd name="connsiteY26" fmla="*/ 493 h 10000"/>
                <a:gd name="connsiteX27" fmla="*/ 5643 w 10000"/>
                <a:gd name="connsiteY27" fmla="*/ 546 h 10000"/>
                <a:gd name="connsiteX28" fmla="*/ 1961 w 10000"/>
                <a:gd name="connsiteY28" fmla="*/ 546 h 10000"/>
                <a:gd name="connsiteX29" fmla="*/ 1961 w 10000"/>
                <a:gd name="connsiteY29" fmla="*/ 1694 h 10000"/>
                <a:gd name="connsiteX30" fmla="*/ 1285 w 10000"/>
                <a:gd name="connsiteY30" fmla="*/ 1694 h 10000"/>
                <a:gd name="connsiteX31" fmla="*/ 1285 w 10000"/>
                <a:gd name="connsiteY31" fmla="*/ 1913 h 10000"/>
                <a:gd name="connsiteX32" fmla="*/ 1285 w 10000"/>
                <a:gd name="connsiteY32" fmla="*/ 3878 h 10000"/>
                <a:gd name="connsiteX33" fmla="*/ 1135 w 10000"/>
                <a:gd name="connsiteY33" fmla="*/ 3988 h 10000"/>
                <a:gd name="connsiteX34" fmla="*/ 684 w 10000"/>
                <a:gd name="connsiteY34" fmla="*/ 4208 h 10000"/>
                <a:gd name="connsiteX35" fmla="*/ 609 w 10000"/>
                <a:gd name="connsiteY35" fmla="*/ 4482 h 10000"/>
                <a:gd name="connsiteX36" fmla="*/ 384 w 10000"/>
                <a:gd name="connsiteY36" fmla="*/ 4755 h 10000"/>
                <a:gd name="connsiteX37" fmla="*/ 234 w 10000"/>
                <a:gd name="connsiteY37" fmla="*/ 5192 h 10000"/>
                <a:gd name="connsiteX38" fmla="*/ 8 w 10000"/>
                <a:gd name="connsiteY38" fmla="*/ 5685 h 10000"/>
                <a:gd name="connsiteX39" fmla="*/ 384 w 10000"/>
                <a:gd name="connsiteY39" fmla="*/ 5738 h 10000"/>
                <a:gd name="connsiteX40" fmla="*/ 458 w 10000"/>
                <a:gd name="connsiteY40" fmla="*/ 6173 h 10000"/>
                <a:gd name="connsiteX41" fmla="*/ 684 w 10000"/>
                <a:gd name="connsiteY41" fmla="*/ 6611 h 10000"/>
                <a:gd name="connsiteX42" fmla="*/ 1059 w 10000"/>
                <a:gd name="connsiteY42" fmla="*/ 7487 h 10000"/>
                <a:gd name="connsiteX0" fmla="*/ 8197 w 10000"/>
                <a:gd name="connsiteY0" fmla="*/ 9837 h 10000"/>
                <a:gd name="connsiteX1" fmla="*/ 8422 w 10000"/>
                <a:gd name="connsiteY1" fmla="*/ 10000 h 10000"/>
                <a:gd name="connsiteX2" fmla="*/ 8272 w 10000"/>
                <a:gd name="connsiteY2" fmla="*/ 9564 h 10000"/>
                <a:gd name="connsiteX3" fmla="*/ 7446 w 10000"/>
                <a:gd name="connsiteY3" fmla="*/ 7103 h 10000"/>
                <a:gd name="connsiteX4" fmla="*/ 7446 w 10000"/>
                <a:gd name="connsiteY4" fmla="*/ 6722 h 10000"/>
                <a:gd name="connsiteX5" fmla="*/ 7821 w 10000"/>
                <a:gd name="connsiteY5" fmla="*/ 6722 h 10000"/>
                <a:gd name="connsiteX6" fmla="*/ 8047 w 10000"/>
                <a:gd name="connsiteY6" fmla="*/ 6011 h 10000"/>
                <a:gd name="connsiteX7" fmla="*/ 8648 w 10000"/>
                <a:gd name="connsiteY7" fmla="*/ 5574 h 10000"/>
                <a:gd name="connsiteX8" fmla="*/ 8873 w 10000"/>
                <a:gd name="connsiteY8" fmla="*/ 4755 h 10000"/>
                <a:gd name="connsiteX9" fmla="*/ 8722 w 10000"/>
                <a:gd name="connsiteY9" fmla="*/ 4318 h 10000"/>
                <a:gd name="connsiteX10" fmla="*/ 9098 w 10000"/>
                <a:gd name="connsiteY10" fmla="*/ 3388 h 10000"/>
                <a:gd name="connsiteX11" fmla="*/ 9399 w 10000"/>
                <a:gd name="connsiteY11" fmla="*/ 3114 h 10000"/>
                <a:gd name="connsiteX12" fmla="*/ 10000 w 10000"/>
                <a:gd name="connsiteY12" fmla="*/ 2678 h 10000"/>
                <a:gd name="connsiteX13" fmla="*/ 9774 w 10000"/>
                <a:gd name="connsiteY13" fmla="*/ 2622 h 10000"/>
                <a:gd name="connsiteX14" fmla="*/ 9399 w 10000"/>
                <a:gd name="connsiteY14" fmla="*/ 2351 h 10000"/>
                <a:gd name="connsiteX15" fmla="*/ 9173 w 10000"/>
                <a:gd name="connsiteY15" fmla="*/ 1531 h 10000"/>
                <a:gd name="connsiteX16" fmla="*/ 9173 w 10000"/>
                <a:gd name="connsiteY16" fmla="*/ 1093 h 10000"/>
                <a:gd name="connsiteX17" fmla="*/ 9098 w 10000"/>
                <a:gd name="connsiteY17" fmla="*/ 546 h 10000"/>
                <a:gd name="connsiteX18" fmla="*/ 8873 w 10000"/>
                <a:gd name="connsiteY18" fmla="*/ 383 h 10000"/>
                <a:gd name="connsiteX19" fmla="*/ 8497 w 10000"/>
                <a:gd name="connsiteY19" fmla="*/ 164 h 10000"/>
                <a:gd name="connsiteX20" fmla="*/ 8272 w 10000"/>
                <a:gd name="connsiteY20" fmla="*/ 0 h 10000"/>
                <a:gd name="connsiteX21" fmla="*/ 7821 w 10000"/>
                <a:gd name="connsiteY21" fmla="*/ 219 h 10000"/>
                <a:gd name="connsiteX22" fmla="*/ 7370 w 10000"/>
                <a:gd name="connsiteY22" fmla="*/ 546 h 10000"/>
                <a:gd name="connsiteX23" fmla="*/ 6769 w 10000"/>
                <a:gd name="connsiteY23" fmla="*/ 546 h 10000"/>
                <a:gd name="connsiteX24" fmla="*/ 5717 w 10000"/>
                <a:gd name="connsiteY24" fmla="*/ 546 h 10000"/>
                <a:gd name="connsiteX25" fmla="*/ 5717 w 10000"/>
                <a:gd name="connsiteY25" fmla="*/ 493 h 10000"/>
                <a:gd name="connsiteX26" fmla="*/ 5643 w 10000"/>
                <a:gd name="connsiteY26" fmla="*/ 546 h 10000"/>
                <a:gd name="connsiteX27" fmla="*/ 1961 w 10000"/>
                <a:gd name="connsiteY27" fmla="*/ 546 h 10000"/>
                <a:gd name="connsiteX28" fmla="*/ 1961 w 10000"/>
                <a:gd name="connsiteY28" fmla="*/ 1694 h 10000"/>
                <a:gd name="connsiteX29" fmla="*/ 1285 w 10000"/>
                <a:gd name="connsiteY29" fmla="*/ 1694 h 10000"/>
                <a:gd name="connsiteX30" fmla="*/ 1285 w 10000"/>
                <a:gd name="connsiteY30" fmla="*/ 1913 h 10000"/>
                <a:gd name="connsiteX31" fmla="*/ 1285 w 10000"/>
                <a:gd name="connsiteY31" fmla="*/ 3878 h 10000"/>
                <a:gd name="connsiteX32" fmla="*/ 1135 w 10000"/>
                <a:gd name="connsiteY32" fmla="*/ 3988 h 10000"/>
                <a:gd name="connsiteX33" fmla="*/ 684 w 10000"/>
                <a:gd name="connsiteY33" fmla="*/ 4208 h 10000"/>
                <a:gd name="connsiteX34" fmla="*/ 609 w 10000"/>
                <a:gd name="connsiteY34" fmla="*/ 4482 h 10000"/>
                <a:gd name="connsiteX35" fmla="*/ 384 w 10000"/>
                <a:gd name="connsiteY35" fmla="*/ 4755 h 10000"/>
                <a:gd name="connsiteX36" fmla="*/ 234 w 10000"/>
                <a:gd name="connsiteY36" fmla="*/ 5192 h 10000"/>
                <a:gd name="connsiteX37" fmla="*/ 8 w 10000"/>
                <a:gd name="connsiteY37" fmla="*/ 5685 h 10000"/>
                <a:gd name="connsiteX38" fmla="*/ 384 w 10000"/>
                <a:gd name="connsiteY38" fmla="*/ 5738 h 10000"/>
                <a:gd name="connsiteX39" fmla="*/ 458 w 10000"/>
                <a:gd name="connsiteY39" fmla="*/ 6173 h 10000"/>
                <a:gd name="connsiteX40" fmla="*/ 684 w 10000"/>
                <a:gd name="connsiteY40" fmla="*/ 6611 h 10000"/>
                <a:gd name="connsiteX41" fmla="*/ 1059 w 10000"/>
                <a:gd name="connsiteY41" fmla="*/ 7487 h 10000"/>
                <a:gd name="connsiteX0" fmla="*/ 8197 w 10000"/>
                <a:gd name="connsiteY0" fmla="*/ 9837 h 10000"/>
                <a:gd name="connsiteX1" fmla="*/ 8422 w 10000"/>
                <a:gd name="connsiteY1" fmla="*/ 10000 h 10000"/>
                <a:gd name="connsiteX2" fmla="*/ 7446 w 10000"/>
                <a:gd name="connsiteY2" fmla="*/ 7103 h 10000"/>
                <a:gd name="connsiteX3" fmla="*/ 7446 w 10000"/>
                <a:gd name="connsiteY3" fmla="*/ 6722 h 10000"/>
                <a:gd name="connsiteX4" fmla="*/ 7821 w 10000"/>
                <a:gd name="connsiteY4" fmla="*/ 6722 h 10000"/>
                <a:gd name="connsiteX5" fmla="*/ 8047 w 10000"/>
                <a:gd name="connsiteY5" fmla="*/ 6011 h 10000"/>
                <a:gd name="connsiteX6" fmla="*/ 8648 w 10000"/>
                <a:gd name="connsiteY6" fmla="*/ 5574 h 10000"/>
                <a:gd name="connsiteX7" fmla="*/ 8873 w 10000"/>
                <a:gd name="connsiteY7" fmla="*/ 4755 h 10000"/>
                <a:gd name="connsiteX8" fmla="*/ 8722 w 10000"/>
                <a:gd name="connsiteY8" fmla="*/ 4318 h 10000"/>
                <a:gd name="connsiteX9" fmla="*/ 9098 w 10000"/>
                <a:gd name="connsiteY9" fmla="*/ 3388 h 10000"/>
                <a:gd name="connsiteX10" fmla="*/ 9399 w 10000"/>
                <a:gd name="connsiteY10" fmla="*/ 3114 h 10000"/>
                <a:gd name="connsiteX11" fmla="*/ 10000 w 10000"/>
                <a:gd name="connsiteY11" fmla="*/ 2678 h 10000"/>
                <a:gd name="connsiteX12" fmla="*/ 9774 w 10000"/>
                <a:gd name="connsiteY12" fmla="*/ 2622 h 10000"/>
                <a:gd name="connsiteX13" fmla="*/ 9399 w 10000"/>
                <a:gd name="connsiteY13" fmla="*/ 2351 h 10000"/>
                <a:gd name="connsiteX14" fmla="*/ 9173 w 10000"/>
                <a:gd name="connsiteY14" fmla="*/ 1531 h 10000"/>
                <a:gd name="connsiteX15" fmla="*/ 9173 w 10000"/>
                <a:gd name="connsiteY15" fmla="*/ 1093 h 10000"/>
                <a:gd name="connsiteX16" fmla="*/ 9098 w 10000"/>
                <a:gd name="connsiteY16" fmla="*/ 546 h 10000"/>
                <a:gd name="connsiteX17" fmla="*/ 8873 w 10000"/>
                <a:gd name="connsiteY17" fmla="*/ 383 h 10000"/>
                <a:gd name="connsiteX18" fmla="*/ 8497 w 10000"/>
                <a:gd name="connsiteY18" fmla="*/ 164 h 10000"/>
                <a:gd name="connsiteX19" fmla="*/ 8272 w 10000"/>
                <a:gd name="connsiteY19" fmla="*/ 0 h 10000"/>
                <a:gd name="connsiteX20" fmla="*/ 7821 w 10000"/>
                <a:gd name="connsiteY20" fmla="*/ 219 h 10000"/>
                <a:gd name="connsiteX21" fmla="*/ 7370 w 10000"/>
                <a:gd name="connsiteY21" fmla="*/ 546 h 10000"/>
                <a:gd name="connsiteX22" fmla="*/ 6769 w 10000"/>
                <a:gd name="connsiteY22" fmla="*/ 546 h 10000"/>
                <a:gd name="connsiteX23" fmla="*/ 5717 w 10000"/>
                <a:gd name="connsiteY23" fmla="*/ 546 h 10000"/>
                <a:gd name="connsiteX24" fmla="*/ 5717 w 10000"/>
                <a:gd name="connsiteY24" fmla="*/ 493 h 10000"/>
                <a:gd name="connsiteX25" fmla="*/ 5643 w 10000"/>
                <a:gd name="connsiteY25" fmla="*/ 546 h 10000"/>
                <a:gd name="connsiteX26" fmla="*/ 1961 w 10000"/>
                <a:gd name="connsiteY26" fmla="*/ 546 h 10000"/>
                <a:gd name="connsiteX27" fmla="*/ 1961 w 10000"/>
                <a:gd name="connsiteY27" fmla="*/ 1694 h 10000"/>
                <a:gd name="connsiteX28" fmla="*/ 1285 w 10000"/>
                <a:gd name="connsiteY28" fmla="*/ 1694 h 10000"/>
                <a:gd name="connsiteX29" fmla="*/ 1285 w 10000"/>
                <a:gd name="connsiteY29" fmla="*/ 1913 h 10000"/>
                <a:gd name="connsiteX30" fmla="*/ 1285 w 10000"/>
                <a:gd name="connsiteY30" fmla="*/ 3878 h 10000"/>
                <a:gd name="connsiteX31" fmla="*/ 1135 w 10000"/>
                <a:gd name="connsiteY31" fmla="*/ 3988 h 10000"/>
                <a:gd name="connsiteX32" fmla="*/ 684 w 10000"/>
                <a:gd name="connsiteY32" fmla="*/ 4208 h 10000"/>
                <a:gd name="connsiteX33" fmla="*/ 609 w 10000"/>
                <a:gd name="connsiteY33" fmla="*/ 4482 h 10000"/>
                <a:gd name="connsiteX34" fmla="*/ 384 w 10000"/>
                <a:gd name="connsiteY34" fmla="*/ 4755 h 10000"/>
                <a:gd name="connsiteX35" fmla="*/ 234 w 10000"/>
                <a:gd name="connsiteY35" fmla="*/ 5192 h 10000"/>
                <a:gd name="connsiteX36" fmla="*/ 8 w 10000"/>
                <a:gd name="connsiteY36" fmla="*/ 5685 h 10000"/>
                <a:gd name="connsiteX37" fmla="*/ 384 w 10000"/>
                <a:gd name="connsiteY37" fmla="*/ 5738 h 10000"/>
                <a:gd name="connsiteX38" fmla="*/ 458 w 10000"/>
                <a:gd name="connsiteY38" fmla="*/ 6173 h 10000"/>
                <a:gd name="connsiteX39" fmla="*/ 684 w 10000"/>
                <a:gd name="connsiteY39" fmla="*/ 6611 h 10000"/>
                <a:gd name="connsiteX40" fmla="*/ 1059 w 10000"/>
                <a:gd name="connsiteY40" fmla="*/ 7487 h 10000"/>
                <a:gd name="connsiteX0" fmla="*/ 8197 w 10000"/>
                <a:gd name="connsiteY0" fmla="*/ 9837 h 9837"/>
                <a:gd name="connsiteX1" fmla="*/ 7446 w 10000"/>
                <a:gd name="connsiteY1" fmla="*/ 7103 h 9837"/>
                <a:gd name="connsiteX2" fmla="*/ 7446 w 10000"/>
                <a:gd name="connsiteY2" fmla="*/ 6722 h 9837"/>
                <a:gd name="connsiteX3" fmla="*/ 7821 w 10000"/>
                <a:gd name="connsiteY3" fmla="*/ 6722 h 9837"/>
                <a:gd name="connsiteX4" fmla="*/ 8047 w 10000"/>
                <a:gd name="connsiteY4" fmla="*/ 6011 h 9837"/>
                <a:gd name="connsiteX5" fmla="*/ 8648 w 10000"/>
                <a:gd name="connsiteY5" fmla="*/ 5574 h 9837"/>
                <a:gd name="connsiteX6" fmla="*/ 8873 w 10000"/>
                <a:gd name="connsiteY6" fmla="*/ 4755 h 9837"/>
                <a:gd name="connsiteX7" fmla="*/ 8722 w 10000"/>
                <a:gd name="connsiteY7" fmla="*/ 4318 h 9837"/>
                <a:gd name="connsiteX8" fmla="*/ 9098 w 10000"/>
                <a:gd name="connsiteY8" fmla="*/ 3388 h 9837"/>
                <a:gd name="connsiteX9" fmla="*/ 9399 w 10000"/>
                <a:gd name="connsiteY9" fmla="*/ 3114 h 9837"/>
                <a:gd name="connsiteX10" fmla="*/ 10000 w 10000"/>
                <a:gd name="connsiteY10" fmla="*/ 2678 h 9837"/>
                <a:gd name="connsiteX11" fmla="*/ 9774 w 10000"/>
                <a:gd name="connsiteY11" fmla="*/ 2622 h 9837"/>
                <a:gd name="connsiteX12" fmla="*/ 9399 w 10000"/>
                <a:gd name="connsiteY12" fmla="*/ 2351 h 9837"/>
                <a:gd name="connsiteX13" fmla="*/ 9173 w 10000"/>
                <a:gd name="connsiteY13" fmla="*/ 1531 h 9837"/>
                <a:gd name="connsiteX14" fmla="*/ 9173 w 10000"/>
                <a:gd name="connsiteY14" fmla="*/ 1093 h 9837"/>
                <a:gd name="connsiteX15" fmla="*/ 9098 w 10000"/>
                <a:gd name="connsiteY15" fmla="*/ 546 h 9837"/>
                <a:gd name="connsiteX16" fmla="*/ 8873 w 10000"/>
                <a:gd name="connsiteY16" fmla="*/ 383 h 9837"/>
                <a:gd name="connsiteX17" fmla="*/ 8497 w 10000"/>
                <a:gd name="connsiteY17" fmla="*/ 164 h 9837"/>
                <a:gd name="connsiteX18" fmla="*/ 8272 w 10000"/>
                <a:gd name="connsiteY18" fmla="*/ 0 h 9837"/>
                <a:gd name="connsiteX19" fmla="*/ 7821 w 10000"/>
                <a:gd name="connsiteY19" fmla="*/ 219 h 9837"/>
                <a:gd name="connsiteX20" fmla="*/ 7370 w 10000"/>
                <a:gd name="connsiteY20" fmla="*/ 546 h 9837"/>
                <a:gd name="connsiteX21" fmla="*/ 6769 w 10000"/>
                <a:gd name="connsiteY21" fmla="*/ 546 h 9837"/>
                <a:gd name="connsiteX22" fmla="*/ 5717 w 10000"/>
                <a:gd name="connsiteY22" fmla="*/ 546 h 9837"/>
                <a:gd name="connsiteX23" fmla="*/ 5717 w 10000"/>
                <a:gd name="connsiteY23" fmla="*/ 493 h 9837"/>
                <a:gd name="connsiteX24" fmla="*/ 5643 w 10000"/>
                <a:gd name="connsiteY24" fmla="*/ 546 h 9837"/>
                <a:gd name="connsiteX25" fmla="*/ 1961 w 10000"/>
                <a:gd name="connsiteY25" fmla="*/ 546 h 9837"/>
                <a:gd name="connsiteX26" fmla="*/ 1961 w 10000"/>
                <a:gd name="connsiteY26" fmla="*/ 1694 h 9837"/>
                <a:gd name="connsiteX27" fmla="*/ 1285 w 10000"/>
                <a:gd name="connsiteY27" fmla="*/ 1694 h 9837"/>
                <a:gd name="connsiteX28" fmla="*/ 1285 w 10000"/>
                <a:gd name="connsiteY28" fmla="*/ 1913 h 9837"/>
                <a:gd name="connsiteX29" fmla="*/ 1285 w 10000"/>
                <a:gd name="connsiteY29" fmla="*/ 3878 h 9837"/>
                <a:gd name="connsiteX30" fmla="*/ 1135 w 10000"/>
                <a:gd name="connsiteY30" fmla="*/ 3988 h 9837"/>
                <a:gd name="connsiteX31" fmla="*/ 684 w 10000"/>
                <a:gd name="connsiteY31" fmla="*/ 4208 h 9837"/>
                <a:gd name="connsiteX32" fmla="*/ 609 w 10000"/>
                <a:gd name="connsiteY32" fmla="*/ 4482 h 9837"/>
                <a:gd name="connsiteX33" fmla="*/ 384 w 10000"/>
                <a:gd name="connsiteY33" fmla="*/ 4755 h 9837"/>
                <a:gd name="connsiteX34" fmla="*/ 234 w 10000"/>
                <a:gd name="connsiteY34" fmla="*/ 5192 h 9837"/>
                <a:gd name="connsiteX35" fmla="*/ 8 w 10000"/>
                <a:gd name="connsiteY35" fmla="*/ 5685 h 9837"/>
                <a:gd name="connsiteX36" fmla="*/ 384 w 10000"/>
                <a:gd name="connsiteY36" fmla="*/ 5738 h 9837"/>
                <a:gd name="connsiteX37" fmla="*/ 458 w 10000"/>
                <a:gd name="connsiteY37" fmla="*/ 6173 h 9837"/>
                <a:gd name="connsiteX38" fmla="*/ 684 w 10000"/>
                <a:gd name="connsiteY38" fmla="*/ 6611 h 9837"/>
                <a:gd name="connsiteX39" fmla="*/ 1059 w 10000"/>
                <a:gd name="connsiteY39" fmla="*/ 7487 h 9837"/>
                <a:gd name="connsiteX0" fmla="*/ 7446 w 10000"/>
                <a:gd name="connsiteY0" fmla="*/ 7221 h 7611"/>
                <a:gd name="connsiteX1" fmla="*/ 7446 w 10000"/>
                <a:gd name="connsiteY1" fmla="*/ 6833 h 7611"/>
                <a:gd name="connsiteX2" fmla="*/ 7821 w 10000"/>
                <a:gd name="connsiteY2" fmla="*/ 6833 h 7611"/>
                <a:gd name="connsiteX3" fmla="*/ 8047 w 10000"/>
                <a:gd name="connsiteY3" fmla="*/ 6111 h 7611"/>
                <a:gd name="connsiteX4" fmla="*/ 8648 w 10000"/>
                <a:gd name="connsiteY4" fmla="*/ 5666 h 7611"/>
                <a:gd name="connsiteX5" fmla="*/ 8873 w 10000"/>
                <a:gd name="connsiteY5" fmla="*/ 4834 h 7611"/>
                <a:gd name="connsiteX6" fmla="*/ 8722 w 10000"/>
                <a:gd name="connsiteY6" fmla="*/ 4390 h 7611"/>
                <a:gd name="connsiteX7" fmla="*/ 9098 w 10000"/>
                <a:gd name="connsiteY7" fmla="*/ 3444 h 7611"/>
                <a:gd name="connsiteX8" fmla="*/ 9399 w 10000"/>
                <a:gd name="connsiteY8" fmla="*/ 3166 h 7611"/>
                <a:gd name="connsiteX9" fmla="*/ 10000 w 10000"/>
                <a:gd name="connsiteY9" fmla="*/ 2722 h 7611"/>
                <a:gd name="connsiteX10" fmla="*/ 9774 w 10000"/>
                <a:gd name="connsiteY10" fmla="*/ 2665 h 7611"/>
                <a:gd name="connsiteX11" fmla="*/ 9399 w 10000"/>
                <a:gd name="connsiteY11" fmla="*/ 2390 h 7611"/>
                <a:gd name="connsiteX12" fmla="*/ 9173 w 10000"/>
                <a:gd name="connsiteY12" fmla="*/ 1556 h 7611"/>
                <a:gd name="connsiteX13" fmla="*/ 9173 w 10000"/>
                <a:gd name="connsiteY13" fmla="*/ 1111 h 7611"/>
                <a:gd name="connsiteX14" fmla="*/ 9098 w 10000"/>
                <a:gd name="connsiteY14" fmla="*/ 555 h 7611"/>
                <a:gd name="connsiteX15" fmla="*/ 8873 w 10000"/>
                <a:gd name="connsiteY15" fmla="*/ 389 h 7611"/>
                <a:gd name="connsiteX16" fmla="*/ 8497 w 10000"/>
                <a:gd name="connsiteY16" fmla="*/ 167 h 7611"/>
                <a:gd name="connsiteX17" fmla="*/ 8272 w 10000"/>
                <a:gd name="connsiteY17" fmla="*/ 0 h 7611"/>
                <a:gd name="connsiteX18" fmla="*/ 7821 w 10000"/>
                <a:gd name="connsiteY18" fmla="*/ 223 h 7611"/>
                <a:gd name="connsiteX19" fmla="*/ 7370 w 10000"/>
                <a:gd name="connsiteY19" fmla="*/ 555 h 7611"/>
                <a:gd name="connsiteX20" fmla="*/ 6769 w 10000"/>
                <a:gd name="connsiteY20" fmla="*/ 555 h 7611"/>
                <a:gd name="connsiteX21" fmla="*/ 5717 w 10000"/>
                <a:gd name="connsiteY21" fmla="*/ 555 h 7611"/>
                <a:gd name="connsiteX22" fmla="*/ 5717 w 10000"/>
                <a:gd name="connsiteY22" fmla="*/ 501 h 7611"/>
                <a:gd name="connsiteX23" fmla="*/ 5643 w 10000"/>
                <a:gd name="connsiteY23" fmla="*/ 555 h 7611"/>
                <a:gd name="connsiteX24" fmla="*/ 1961 w 10000"/>
                <a:gd name="connsiteY24" fmla="*/ 555 h 7611"/>
                <a:gd name="connsiteX25" fmla="*/ 1961 w 10000"/>
                <a:gd name="connsiteY25" fmla="*/ 1722 h 7611"/>
                <a:gd name="connsiteX26" fmla="*/ 1285 w 10000"/>
                <a:gd name="connsiteY26" fmla="*/ 1722 h 7611"/>
                <a:gd name="connsiteX27" fmla="*/ 1285 w 10000"/>
                <a:gd name="connsiteY27" fmla="*/ 1945 h 7611"/>
                <a:gd name="connsiteX28" fmla="*/ 1285 w 10000"/>
                <a:gd name="connsiteY28" fmla="*/ 3942 h 7611"/>
                <a:gd name="connsiteX29" fmla="*/ 1135 w 10000"/>
                <a:gd name="connsiteY29" fmla="*/ 4054 h 7611"/>
                <a:gd name="connsiteX30" fmla="*/ 684 w 10000"/>
                <a:gd name="connsiteY30" fmla="*/ 4278 h 7611"/>
                <a:gd name="connsiteX31" fmla="*/ 609 w 10000"/>
                <a:gd name="connsiteY31" fmla="*/ 4556 h 7611"/>
                <a:gd name="connsiteX32" fmla="*/ 384 w 10000"/>
                <a:gd name="connsiteY32" fmla="*/ 4834 h 7611"/>
                <a:gd name="connsiteX33" fmla="*/ 234 w 10000"/>
                <a:gd name="connsiteY33" fmla="*/ 5278 h 7611"/>
                <a:gd name="connsiteX34" fmla="*/ 8 w 10000"/>
                <a:gd name="connsiteY34" fmla="*/ 5779 h 7611"/>
                <a:gd name="connsiteX35" fmla="*/ 384 w 10000"/>
                <a:gd name="connsiteY35" fmla="*/ 5833 h 7611"/>
                <a:gd name="connsiteX36" fmla="*/ 458 w 10000"/>
                <a:gd name="connsiteY36" fmla="*/ 6275 h 7611"/>
                <a:gd name="connsiteX37" fmla="*/ 684 w 10000"/>
                <a:gd name="connsiteY37" fmla="*/ 6721 h 7611"/>
                <a:gd name="connsiteX38" fmla="*/ 1059 w 10000"/>
                <a:gd name="connsiteY38" fmla="*/ 7611 h 7611"/>
                <a:gd name="connsiteX0" fmla="*/ 7446 w 10000"/>
                <a:gd name="connsiteY0" fmla="*/ 9488 h 10068"/>
                <a:gd name="connsiteX1" fmla="*/ 7446 w 10000"/>
                <a:gd name="connsiteY1" fmla="*/ 8978 h 10068"/>
                <a:gd name="connsiteX2" fmla="*/ 7821 w 10000"/>
                <a:gd name="connsiteY2" fmla="*/ 8978 h 10068"/>
                <a:gd name="connsiteX3" fmla="*/ 8047 w 10000"/>
                <a:gd name="connsiteY3" fmla="*/ 8029 h 10068"/>
                <a:gd name="connsiteX4" fmla="*/ 8648 w 10000"/>
                <a:gd name="connsiteY4" fmla="*/ 7444 h 10068"/>
                <a:gd name="connsiteX5" fmla="*/ 8873 w 10000"/>
                <a:gd name="connsiteY5" fmla="*/ 6351 h 10068"/>
                <a:gd name="connsiteX6" fmla="*/ 8722 w 10000"/>
                <a:gd name="connsiteY6" fmla="*/ 5768 h 10068"/>
                <a:gd name="connsiteX7" fmla="*/ 9098 w 10000"/>
                <a:gd name="connsiteY7" fmla="*/ 4525 h 10068"/>
                <a:gd name="connsiteX8" fmla="*/ 9399 w 10000"/>
                <a:gd name="connsiteY8" fmla="*/ 4160 h 10068"/>
                <a:gd name="connsiteX9" fmla="*/ 10000 w 10000"/>
                <a:gd name="connsiteY9" fmla="*/ 3576 h 10068"/>
                <a:gd name="connsiteX10" fmla="*/ 9774 w 10000"/>
                <a:gd name="connsiteY10" fmla="*/ 3502 h 10068"/>
                <a:gd name="connsiteX11" fmla="*/ 9399 w 10000"/>
                <a:gd name="connsiteY11" fmla="*/ 3140 h 10068"/>
                <a:gd name="connsiteX12" fmla="*/ 9173 w 10000"/>
                <a:gd name="connsiteY12" fmla="*/ 2044 h 10068"/>
                <a:gd name="connsiteX13" fmla="*/ 9173 w 10000"/>
                <a:gd name="connsiteY13" fmla="*/ 1460 h 10068"/>
                <a:gd name="connsiteX14" fmla="*/ 9098 w 10000"/>
                <a:gd name="connsiteY14" fmla="*/ 729 h 10068"/>
                <a:gd name="connsiteX15" fmla="*/ 8873 w 10000"/>
                <a:gd name="connsiteY15" fmla="*/ 511 h 10068"/>
                <a:gd name="connsiteX16" fmla="*/ 8497 w 10000"/>
                <a:gd name="connsiteY16" fmla="*/ 219 h 10068"/>
                <a:gd name="connsiteX17" fmla="*/ 8272 w 10000"/>
                <a:gd name="connsiteY17" fmla="*/ 0 h 10068"/>
                <a:gd name="connsiteX18" fmla="*/ 7821 w 10000"/>
                <a:gd name="connsiteY18" fmla="*/ 293 h 10068"/>
                <a:gd name="connsiteX19" fmla="*/ 7370 w 10000"/>
                <a:gd name="connsiteY19" fmla="*/ 729 h 10068"/>
                <a:gd name="connsiteX20" fmla="*/ 6769 w 10000"/>
                <a:gd name="connsiteY20" fmla="*/ 729 h 10068"/>
                <a:gd name="connsiteX21" fmla="*/ 5717 w 10000"/>
                <a:gd name="connsiteY21" fmla="*/ 729 h 10068"/>
                <a:gd name="connsiteX22" fmla="*/ 5717 w 10000"/>
                <a:gd name="connsiteY22" fmla="*/ 658 h 10068"/>
                <a:gd name="connsiteX23" fmla="*/ 5643 w 10000"/>
                <a:gd name="connsiteY23" fmla="*/ 729 h 10068"/>
                <a:gd name="connsiteX24" fmla="*/ 1961 w 10000"/>
                <a:gd name="connsiteY24" fmla="*/ 729 h 10068"/>
                <a:gd name="connsiteX25" fmla="*/ 1961 w 10000"/>
                <a:gd name="connsiteY25" fmla="*/ 2263 h 10068"/>
                <a:gd name="connsiteX26" fmla="*/ 1285 w 10000"/>
                <a:gd name="connsiteY26" fmla="*/ 2263 h 10068"/>
                <a:gd name="connsiteX27" fmla="*/ 1285 w 10000"/>
                <a:gd name="connsiteY27" fmla="*/ 2556 h 10068"/>
                <a:gd name="connsiteX28" fmla="*/ 1285 w 10000"/>
                <a:gd name="connsiteY28" fmla="*/ 5179 h 10068"/>
                <a:gd name="connsiteX29" fmla="*/ 1135 w 10000"/>
                <a:gd name="connsiteY29" fmla="*/ 5327 h 10068"/>
                <a:gd name="connsiteX30" fmla="*/ 684 w 10000"/>
                <a:gd name="connsiteY30" fmla="*/ 5621 h 10068"/>
                <a:gd name="connsiteX31" fmla="*/ 609 w 10000"/>
                <a:gd name="connsiteY31" fmla="*/ 5986 h 10068"/>
                <a:gd name="connsiteX32" fmla="*/ 384 w 10000"/>
                <a:gd name="connsiteY32" fmla="*/ 6351 h 10068"/>
                <a:gd name="connsiteX33" fmla="*/ 234 w 10000"/>
                <a:gd name="connsiteY33" fmla="*/ 6935 h 10068"/>
                <a:gd name="connsiteX34" fmla="*/ 8 w 10000"/>
                <a:gd name="connsiteY34" fmla="*/ 7593 h 10068"/>
                <a:gd name="connsiteX35" fmla="*/ 384 w 10000"/>
                <a:gd name="connsiteY35" fmla="*/ 7664 h 10068"/>
                <a:gd name="connsiteX36" fmla="*/ 458 w 10000"/>
                <a:gd name="connsiteY36" fmla="*/ 8245 h 10068"/>
                <a:gd name="connsiteX37" fmla="*/ 684 w 10000"/>
                <a:gd name="connsiteY37" fmla="*/ 8831 h 10068"/>
                <a:gd name="connsiteX38" fmla="*/ 1059 w 10000"/>
                <a:gd name="connsiteY38" fmla="*/ 10000 h 10068"/>
                <a:gd name="connsiteX39" fmla="*/ 1058 w 10000"/>
                <a:gd name="connsiteY39" fmla="*/ 9928 h 10068"/>
                <a:gd name="connsiteX0" fmla="*/ 7446 w 10000"/>
                <a:gd name="connsiteY0" fmla="*/ 9488 h 10035"/>
                <a:gd name="connsiteX1" fmla="*/ 7446 w 10000"/>
                <a:gd name="connsiteY1" fmla="*/ 8978 h 10035"/>
                <a:gd name="connsiteX2" fmla="*/ 7821 w 10000"/>
                <a:gd name="connsiteY2" fmla="*/ 8978 h 10035"/>
                <a:gd name="connsiteX3" fmla="*/ 8047 w 10000"/>
                <a:gd name="connsiteY3" fmla="*/ 8029 h 10035"/>
                <a:gd name="connsiteX4" fmla="*/ 8648 w 10000"/>
                <a:gd name="connsiteY4" fmla="*/ 7444 h 10035"/>
                <a:gd name="connsiteX5" fmla="*/ 8873 w 10000"/>
                <a:gd name="connsiteY5" fmla="*/ 6351 h 10035"/>
                <a:gd name="connsiteX6" fmla="*/ 8722 w 10000"/>
                <a:gd name="connsiteY6" fmla="*/ 5768 h 10035"/>
                <a:gd name="connsiteX7" fmla="*/ 9098 w 10000"/>
                <a:gd name="connsiteY7" fmla="*/ 4525 h 10035"/>
                <a:gd name="connsiteX8" fmla="*/ 9399 w 10000"/>
                <a:gd name="connsiteY8" fmla="*/ 4160 h 10035"/>
                <a:gd name="connsiteX9" fmla="*/ 10000 w 10000"/>
                <a:gd name="connsiteY9" fmla="*/ 3576 h 10035"/>
                <a:gd name="connsiteX10" fmla="*/ 9774 w 10000"/>
                <a:gd name="connsiteY10" fmla="*/ 3502 h 10035"/>
                <a:gd name="connsiteX11" fmla="*/ 9399 w 10000"/>
                <a:gd name="connsiteY11" fmla="*/ 3140 h 10035"/>
                <a:gd name="connsiteX12" fmla="*/ 9173 w 10000"/>
                <a:gd name="connsiteY12" fmla="*/ 2044 h 10035"/>
                <a:gd name="connsiteX13" fmla="*/ 9173 w 10000"/>
                <a:gd name="connsiteY13" fmla="*/ 1460 h 10035"/>
                <a:gd name="connsiteX14" fmla="*/ 9098 w 10000"/>
                <a:gd name="connsiteY14" fmla="*/ 729 h 10035"/>
                <a:gd name="connsiteX15" fmla="*/ 8873 w 10000"/>
                <a:gd name="connsiteY15" fmla="*/ 511 h 10035"/>
                <a:gd name="connsiteX16" fmla="*/ 8497 w 10000"/>
                <a:gd name="connsiteY16" fmla="*/ 219 h 10035"/>
                <a:gd name="connsiteX17" fmla="*/ 8272 w 10000"/>
                <a:gd name="connsiteY17" fmla="*/ 0 h 10035"/>
                <a:gd name="connsiteX18" fmla="*/ 7821 w 10000"/>
                <a:gd name="connsiteY18" fmla="*/ 293 h 10035"/>
                <a:gd name="connsiteX19" fmla="*/ 7370 w 10000"/>
                <a:gd name="connsiteY19" fmla="*/ 729 h 10035"/>
                <a:gd name="connsiteX20" fmla="*/ 6769 w 10000"/>
                <a:gd name="connsiteY20" fmla="*/ 729 h 10035"/>
                <a:gd name="connsiteX21" fmla="*/ 5717 w 10000"/>
                <a:gd name="connsiteY21" fmla="*/ 729 h 10035"/>
                <a:gd name="connsiteX22" fmla="*/ 5717 w 10000"/>
                <a:gd name="connsiteY22" fmla="*/ 658 h 10035"/>
                <a:gd name="connsiteX23" fmla="*/ 5643 w 10000"/>
                <a:gd name="connsiteY23" fmla="*/ 729 h 10035"/>
                <a:gd name="connsiteX24" fmla="*/ 1961 w 10000"/>
                <a:gd name="connsiteY24" fmla="*/ 729 h 10035"/>
                <a:gd name="connsiteX25" fmla="*/ 1961 w 10000"/>
                <a:gd name="connsiteY25" fmla="*/ 2263 h 10035"/>
                <a:gd name="connsiteX26" fmla="*/ 1285 w 10000"/>
                <a:gd name="connsiteY26" fmla="*/ 2263 h 10035"/>
                <a:gd name="connsiteX27" fmla="*/ 1285 w 10000"/>
                <a:gd name="connsiteY27" fmla="*/ 2556 h 10035"/>
                <a:gd name="connsiteX28" fmla="*/ 1285 w 10000"/>
                <a:gd name="connsiteY28" fmla="*/ 5179 h 10035"/>
                <a:gd name="connsiteX29" fmla="*/ 1135 w 10000"/>
                <a:gd name="connsiteY29" fmla="*/ 5327 h 10035"/>
                <a:gd name="connsiteX30" fmla="*/ 684 w 10000"/>
                <a:gd name="connsiteY30" fmla="*/ 5621 h 10035"/>
                <a:gd name="connsiteX31" fmla="*/ 609 w 10000"/>
                <a:gd name="connsiteY31" fmla="*/ 5986 h 10035"/>
                <a:gd name="connsiteX32" fmla="*/ 384 w 10000"/>
                <a:gd name="connsiteY32" fmla="*/ 6351 h 10035"/>
                <a:gd name="connsiteX33" fmla="*/ 234 w 10000"/>
                <a:gd name="connsiteY33" fmla="*/ 6935 h 10035"/>
                <a:gd name="connsiteX34" fmla="*/ 8 w 10000"/>
                <a:gd name="connsiteY34" fmla="*/ 7593 h 10035"/>
                <a:gd name="connsiteX35" fmla="*/ 384 w 10000"/>
                <a:gd name="connsiteY35" fmla="*/ 7664 h 10035"/>
                <a:gd name="connsiteX36" fmla="*/ 458 w 10000"/>
                <a:gd name="connsiteY36" fmla="*/ 8245 h 10035"/>
                <a:gd name="connsiteX37" fmla="*/ 684 w 10000"/>
                <a:gd name="connsiteY37" fmla="*/ 8831 h 10035"/>
                <a:gd name="connsiteX38" fmla="*/ 1059 w 10000"/>
                <a:gd name="connsiteY38" fmla="*/ 10000 h 10035"/>
                <a:gd name="connsiteX39" fmla="*/ 1750 w 10000"/>
                <a:gd name="connsiteY39" fmla="*/ 9592 h 10035"/>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0" fmla="*/ 7446 w 10000"/>
                <a:gd name="connsiteY0" fmla="*/ 9488 h 10127"/>
                <a:gd name="connsiteX1" fmla="*/ 7446 w 10000"/>
                <a:gd name="connsiteY1" fmla="*/ 8978 h 10127"/>
                <a:gd name="connsiteX2" fmla="*/ 7821 w 10000"/>
                <a:gd name="connsiteY2" fmla="*/ 8978 h 10127"/>
                <a:gd name="connsiteX3" fmla="*/ 8047 w 10000"/>
                <a:gd name="connsiteY3" fmla="*/ 8029 h 10127"/>
                <a:gd name="connsiteX4" fmla="*/ 8648 w 10000"/>
                <a:gd name="connsiteY4" fmla="*/ 7444 h 10127"/>
                <a:gd name="connsiteX5" fmla="*/ 8873 w 10000"/>
                <a:gd name="connsiteY5" fmla="*/ 6351 h 10127"/>
                <a:gd name="connsiteX6" fmla="*/ 8722 w 10000"/>
                <a:gd name="connsiteY6" fmla="*/ 5768 h 10127"/>
                <a:gd name="connsiteX7" fmla="*/ 9098 w 10000"/>
                <a:gd name="connsiteY7" fmla="*/ 4525 h 10127"/>
                <a:gd name="connsiteX8" fmla="*/ 9399 w 10000"/>
                <a:gd name="connsiteY8" fmla="*/ 4160 h 10127"/>
                <a:gd name="connsiteX9" fmla="*/ 10000 w 10000"/>
                <a:gd name="connsiteY9" fmla="*/ 3576 h 10127"/>
                <a:gd name="connsiteX10" fmla="*/ 9774 w 10000"/>
                <a:gd name="connsiteY10" fmla="*/ 3502 h 10127"/>
                <a:gd name="connsiteX11" fmla="*/ 9399 w 10000"/>
                <a:gd name="connsiteY11" fmla="*/ 3140 h 10127"/>
                <a:gd name="connsiteX12" fmla="*/ 9173 w 10000"/>
                <a:gd name="connsiteY12" fmla="*/ 2044 h 10127"/>
                <a:gd name="connsiteX13" fmla="*/ 9173 w 10000"/>
                <a:gd name="connsiteY13" fmla="*/ 1460 h 10127"/>
                <a:gd name="connsiteX14" fmla="*/ 9098 w 10000"/>
                <a:gd name="connsiteY14" fmla="*/ 729 h 10127"/>
                <a:gd name="connsiteX15" fmla="*/ 8873 w 10000"/>
                <a:gd name="connsiteY15" fmla="*/ 511 h 10127"/>
                <a:gd name="connsiteX16" fmla="*/ 8497 w 10000"/>
                <a:gd name="connsiteY16" fmla="*/ 219 h 10127"/>
                <a:gd name="connsiteX17" fmla="*/ 8272 w 10000"/>
                <a:gd name="connsiteY17" fmla="*/ 0 h 10127"/>
                <a:gd name="connsiteX18" fmla="*/ 7821 w 10000"/>
                <a:gd name="connsiteY18" fmla="*/ 293 h 10127"/>
                <a:gd name="connsiteX19" fmla="*/ 7370 w 10000"/>
                <a:gd name="connsiteY19" fmla="*/ 729 h 10127"/>
                <a:gd name="connsiteX20" fmla="*/ 6769 w 10000"/>
                <a:gd name="connsiteY20" fmla="*/ 729 h 10127"/>
                <a:gd name="connsiteX21" fmla="*/ 5717 w 10000"/>
                <a:gd name="connsiteY21" fmla="*/ 729 h 10127"/>
                <a:gd name="connsiteX22" fmla="*/ 5717 w 10000"/>
                <a:gd name="connsiteY22" fmla="*/ 658 h 10127"/>
                <a:gd name="connsiteX23" fmla="*/ 5643 w 10000"/>
                <a:gd name="connsiteY23" fmla="*/ 729 h 10127"/>
                <a:gd name="connsiteX24" fmla="*/ 1961 w 10000"/>
                <a:gd name="connsiteY24" fmla="*/ 729 h 10127"/>
                <a:gd name="connsiteX25" fmla="*/ 1961 w 10000"/>
                <a:gd name="connsiteY25" fmla="*/ 2263 h 10127"/>
                <a:gd name="connsiteX26" fmla="*/ 1285 w 10000"/>
                <a:gd name="connsiteY26" fmla="*/ 2263 h 10127"/>
                <a:gd name="connsiteX27" fmla="*/ 1285 w 10000"/>
                <a:gd name="connsiteY27" fmla="*/ 2556 h 10127"/>
                <a:gd name="connsiteX28" fmla="*/ 1285 w 10000"/>
                <a:gd name="connsiteY28" fmla="*/ 5179 h 10127"/>
                <a:gd name="connsiteX29" fmla="*/ 1135 w 10000"/>
                <a:gd name="connsiteY29" fmla="*/ 5327 h 10127"/>
                <a:gd name="connsiteX30" fmla="*/ 684 w 10000"/>
                <a:gd name="connsiteY30" fmla="*/ 5621 h 10127"/>
                <a:gd name="connsiteX31" fmla="*/ 609 w 10000"/>
                <a:gd name="connsiteY31" fmla="*/ 5986 h 10127"/>
                <a:gd name="connsiteX32" fmla="*/ 384 w 10000"/>
                <a:gd name="connsiteY32" fmla="*/ 6351 h 10127"/>
                <a:gd name="connsiteX33" fmla="*/ 234 w 10000"/>
                <a:gd name="connsiteY33" fmla="*/ 6935 h 10127"/>
                <a:gd name="connsiteX34" fmla="*/ 8 w 10000"/>
                <a:gd name="connsiteY34" fmla="*/ 7593 h 10127"/>
                <a:gd name="connsiteX35" fmla="*/ 384 w 10000"/>
                <a:gd name="connsiteY35" fmla="*/ 7664 h 10127"/>
                <a:gd name="connsiteX36" fmla="*/ 458 w 10000"/>
                <a:gd name="connsiteY36" fmla="*/ 8245 h 10127"/>
                <a:gd name="connsiteX37" fmla="*/ 684 w 10000"/>
                <a:gd name="connsiteY37" fmla="*/ 8831 h 10127"/>
                <a:gd name="connsiteX38" fmla="*/ 1059 w 10000"/>
                <a:gd name="connsiteY38" fmla="*/ 10000 h 10127"/>
                <a:gd name="connsiteX39" fmla="*/ 1840 w 10000"/>
                <a:gd name="connsiteY39" fmla="*/ 10103 h 10127"/>
                <a:gd name="connsiteX40" fmla="*/ 1827 w 10000"/>
                <a:gd name="connsiteY40" fmla="*/ 10127 h 10127"/>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2544 w 10000"/>
                <a:gd name="connsiteY40" fmla="*/ 10002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2544 w 10000"/>
                <a:gd name="connsiteY40" fmla="*/ 10002 h 10126"/>
                <a:gd name="connsiteX41" fmla="*/ 2518 w 10000"/>
                <a:gd name="connsiteY41" fmla="*/ 10002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2518 w 10000"/>
                <a:gd name="connsiteY41" fmla="*/ 10002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3453 w 10000"/>
                <a:gd name="connsiteY41" fmla="*/ 9915 h 10126"/>
                <a:gd name="connsiteX42" fmla="*/ 2518 w 10000"/>
                <a:gd name="connsiteY42" fmla="*/ 10002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4414 w 10000"/>
                <a:gd name="connsiteY43" fmla="*/ 9791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5515 w 10000"/>
                <a:gd name="connsiteY44" fmla="*/ 9654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6411 w 10000"/>
                <a:gd name="connsiteY44" fmla="*/ 9517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5988 w 10000"/>
                <a:gd name="connsiteY44" fmla="*/ 921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6756 w 10000"/>
                <a:gd name="connsiteY44" fmla="*/ 9193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6756 w 10000"/>
                <a:gd name="connsiteY44" fmla="*/ 9193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6756 w 10000"/>
                <a:gd name="connsiteY44" fmla="*/ 9193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93 h 10126"/>
                <a:gd name="connsiteX44" fmla="*/ 6756 w 10000"/>
                <a:gd name="connsiteY44" fmla="*/ 9193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93 h 10126"/>
                <a:gd name="connsiteX44" fmla="*/ 6756 w 10000"/>
                <a:gd name="connsiteY44" fmla="*/ 9193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93 h 10126"/>
                <a:gd name="connsiteX44" fmla="*/ 6881 w 10000"/>
                <a:gd name="connsiteY44" fmla="*/ 9296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93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69 w 10000"/>
                <a:gd name="connsiteY41" fmla="*/ 7898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40 w 10000"/>
                <a:gd name="connsiteY41" fmla="*/ 7935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40 w 10000"/>
                <a:gd name="connsiteY41" fmla="*/ 7935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315 w 10000"/>
                <a:gd name="connsiteY41" fmla="*/ 7898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315 w 10000"/>
                <a:gd name="connsiteY41" fmla="*/ 7898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01 w 10000"/>
                <a:gd name="connsiteY41" fmla="*/ 7898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01 w 10000"/>
                <a:gd name="connsiteY41" fmla="*/ 7898 h 10126"/>
                <a:gd name="connsiteX42" fmla="*/ 6524 w 10000"/>
                <a:gd name="connsiteY42" fmla="*/ 8107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01 w 10000"/>
                <a:gd name="connsiteY41" fmla="*/ 7898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5521 w 10000"/>
                <a:gd name="connsiteY40" fmla="*/ 8508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5521 w 10000"/>
                <a:gd name="connsiteY40" fmla="*/ 8508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28 w 10000"/>
                <a:gd name="connsiteY42" fmla="*/ 8181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40 w 10000"/>
                <a:gd name="connsiteY40" fmla="*/ 8368 h 10126"/>
                <a:gd name="connsiteX41" fmla="*/ 6324 w 10000"/>
                <a:gd name="connsiteY41" fmla="*/ 7954 h 10126"/>
                <a:gd name="connsiteX42" fmla="*/ 6428 w 10000"/>
                <a:gd name="connsiteY42" fmla="*/ 8181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40 w 10000"/>
                <a:gd name="connsiteY40" fmla="*/ 8368 h 10126"/>
                <a:gd name="connsiteX41" fmla="*/ 6324 w 10000"/>
                <a:gd name="connsiteY41" fmla="*/ 7954 h 10126"/>
                <a:gd name="connsiteX42" fmla="*/ 6428 w 10000"/>
                <a:gd name="connsiteY42" fmla="*/ 8181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40 w 10000"/>
                <a:gd name="connsiteY40" fmla="*/ 8368 h 10126"/>
                <a:gd name="connsiteX41" fmla="*/ 6324 w 10000"/>
                <a:gd name="connsiteY41" fmla="*/ 7954 h 10126"/>
                <a:gd name="connsiteX42" fmla="*/ 6428 w 10000"/>
                <a:gd name="connsiteY42" fmla="*/ 8181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40 w 10000"/>
                <a:gd name="connsiteY40" fmla="*/ 8368 h 10126"/>
                <a:gd name="connsiteX41" fmla="*/ 6382 w 10000"/>
                <a:gd name="connsiteY41" fmla="*/ 7982 h 10126"/>
                <a:gd name="connsiteX42" fmla="*/ 6428 w 10000"/>
                <a:gd name="connsiteY42" fmla="*/ 8181 h 10126"/>
                <a:gd name="connsiteX43" fmla="*/ 6444 w 10000"/>
                <a:gd name="connsiteY43" fmla="*/ 8428 h 10126"/>
                <a:gd name="connsiteX44" fmla="*/ 6766 w 10000"/>
                <a:gd name="connsiteY44" fmla="*/ 9268 h 10126"/>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5807 w 10000"/>
                <a:gd name="connsiteY39" fmla="*/ 8693 h 10015"/>
                <a:gd name="connsiteX40" fmla="*/ 6040 w 10000"/>
                <a:gd name="connsiteY40" fmla="*/ 8368 h 10015"/>
                <a:gd name="connsiteX41" fmla="*/ 6382 w 10000"/>
                <a:gd name="connsiteY41" fmla="*/ 7982 h 10015"/>
                <a:gd name="connsiteX42" fmla="*/ 6428 w 10000"/>
                <a:gd name="connsiteY42" fmla="*/ 8181 h 10015"/>
                <a:gd name="connsiteX43" fmla="*/ 6444 w 10000"/>
                <a:gd name="connsiteY43" fmla="*/ 8428 h 10015"/>
                <a:gd name="connsiteX44" fmla="*/ 6766 w 10000"/>
                <a:gd name="connsiteY4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5807 w 10000"/>
                <a:gd name="connsiteY39" fmla="*/ 8693 h 10015"/>
                <a:gd name="connsiteX40" fmla="*/ 6040 w 10000"/>
                <a:gd name="connsiteY40" fmla="*/ 8368 h 10015"/>
                <a:gd name="connsiteX41" fmla="*/ 6382 w 10000"/>
                <a:gd name="connsiteY41" fmla="*/ 7982 h 10015"/>
                <a:gd name="connsiteX42" fmla="*/ 6428 w 10000"/>
                <a:gd name="connsiteY42" fmla="*/ 8181 h 10015"/>
                <a:gd name="connsiteX43" fmla="*/ 6444 w 10000"/>
                <a:gd name="connsiteY43" fmla="*/ 8428 h 10015"/>
                <a:gd name="connsiteX44" fmla="*/ 6766 w 10000"/>
                <a:gd name="connsiteY44" fmla="*/ 9268 h 10015"/>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5807 w 10000"/>
                <a:gd name="connsiteY39" fmla="*/ 8693 h 10018"/>
                <a:gd name="connsiteX40" fmla="*/ 6040 w 10000"/>
                <a:gd name="connsiteY40" fmla="*/ 8368 h 10018"/>
                <a:gd name="connsiteX41" fmla="*/ 6382 w 10000"/>
                <a:gd name="connsiteY41" fmla="*/ 7982 h 10018"/>
                <a:gd name="connsiteX42" fmla="*/ 6428 w 10000"/>
                <a:gd name="connsiteY42" fmla="*/ 8181 h 10018"/>
                <a:gd name="connsiteX43" fmla="*/ 6444 w 10000"/>
                <a:gd name="connsiteY43" fmla="*/ 8428 h 10018"/>
                <a:gd name="connsiteX44" fmla="*/ 6766 w 10000"/>
                <a:gd name="connsiteY44"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5865 w 10000"/>
                <a:gd name="connsiteY39" fmla="*/ 8712 h 10018"/>
                <a:gd name="connsiteX40" fmla="*/ 6040 w 10000"/>
                <a:gd name="connsiteY40" fmla="*/ 8368 h 10018"/>
                <a:gd name="connsiteX41" fmla="*/ 6382 w 10000"/>
                <a:gd name="connsiteY41" fmla="*/ 7982 h 10018"/>
                <a:gd name="connsiteX42" fmla="*/ 6428 w 10000"/>
                <a:gd name="connsiteY42" fmla="*/ 8181 h 10018"/>
                <a:gd name="connsiteX43" fmla="*/ 6444 w 10000"/>
                <a:gd name="connsiteY43" fmla="*/ 8428 h 10018"/>
                <a:gd name="connsiteX44" fmla="*/ 6766 w 10000"/>
                <a:gd name="connsiteY44" fmla="*/ 9268 h 10018"/>
                <a:gd name="connsiteX0" fmla="*/ 7446 w 10000"/>
                <a:gd name="connsiteY0" fmla="*/ 9488 h 10160"/>
                <a:gd name="connsiteX1" fmla="*/ 7446 w 10000"/>
                <a:gd name="connsiteY1" fmla="*/ 8978 h 10160"/>
                <a:gd name="connsiteX2" fmla="*/ 7821 w 10000"/>
                <a:gd name="connsiteY2" fmla="*/ 8978 h 10160"/>
                <a:gd name="connsiteX3" fmla="*/ 8047 w 10000"/>
                <a:gd name="connsiteY3" fmla="*/ 8029 h 10160"/>
                <a:gd name="connsiteX4" fmla="*/ 8648 w 10000"/>
                <a:gd name="connsiteY4" fmla="*/ 7444 h 10160"/>
                <a:gd name="connsiteX5" fmla="*/ 8873 w 10000"/>
                <a:gd name="connsiteY5" fmla="*/ 6351 h 10160"/>
                <a:gd name="connsiteX6" fmla="*/ 8722 w 10000"/>
                <a:gd name="connsiteY6" fmla="*/ 5768 h 10160"/>
                <a:gd name="connsiteX7" fmla="*/ 9098 w 10000"/>
                <a:gd name="connsiteY7" fmla="*/ 4525 h 10160"/>
                <a:gd name="connsiteX8" fmla="*/ 9399 w 10000"/>
                <a:gd name="connsiteY8" fmla="*/ 4160 h 10160"/>
                <a:gd name="connsiteX9" fmla="*/ 10000 w 10000"/>
                <a:gd name="connsiteY9" fmla="*/ 3576 h 10160"/>
                <a:gd name="connsiteX10" fmla="*/ 9774 w 10000"/>
                <a:gd name="connsiteY10" fmla="*/ 3502 h 10160"/>
                <a:gd name="connsiteX11" fmla="*/ 9399 w 10000"/>
                <a:gd name="connsiteY11" fmla="*/ 3140 h 10160"/>
                <a:gd name="connsiteX12" fmla="*/ 9173 w 10000"/>
                <a:gd name="connsiteY12" fmla="*/ 2044 h 10160"/>
                <a:gd name="connsiteX13" fmla="*/ 9173 w 10000"/>
                <a:gd name="connsiteY13" fmla="*/ 1460 h 10160"/>
                <a:gd name="connsiteX14" fmla="*/ 9098 w 10000"/>
                <a:gd name="connsiteY14" fmla="*/ 729 h 10160"/>
                <a:gd name="connsiteX15" fmla="*/ 8873 w 10000"/>
                <a:gd name="connsiteY15" fmla="*/ 511 h 10160"/>
                <a:gd name="connsiteX16" fmla="*/ 8497 w 10000"/>
                <a:gd name="connsiteY16" fmla="*/ 219 h 10160"/>
                <a:gd name="connsiteX17" fmla="*/ 8272 w 10000"/>
                <a:gd name="connsiteY17" fmla="*/ 0 h 10160"/>
                <a:gd name="connsiteX18" fmla="*/ 7821 w 10000"/>
                <a:gd name="connsiteY18" fmla="*/ 293 h 10160"/>
                <a:gd name="connsiteX19" fmla="*/ 7370 w 10000"/>
                <a:gd name="connsiteY19" fmla="*/ 729 h 10160"/>
                <a:gd name="connsiteX20" fmla="*/ 6769 w 10000"/>
                <a:gd name="connsiteY20" fmla="*/ 729 h 10160"/>
                <a:gd name="connsiteX21" fmla="*/ 5717 w 10000"/>
                <a:gd name="connsiteY21" fmla="*/ 729 h 10160"/>
                <a:gd name="connsiteX22" fmla="*/ 5717 w 10000"/>
                <a:gd name="connsiteY22" fmla="*/ 658 h 10160"/>
                <a:gd name="connsiteX23" fmla="*/ 5643 w 10000"/>
                <a:gd name="connsiteY23" fmla="*/ 729 h 10160"/>
                <a:gd name="connsiteX24" fmla="*/ 1961 w 10000"/>
                <a:gd name="connsiteY24" fmla="*/ 729 h 10160"/>
                <a:gd name="connsiteX25" fmla="*/ 1961 w 10000"/>
                <a:gd name="connsiteY25" fmla="*/ 2263 h 10160"/>
                <a:gd name="connsiteX26" fmla="*/ 1285 w 10000"/>
                <a:gd name="connsiteY26" fmla="*/ 2263 h 10160"/>
                <a:gd name="connsiteX27" fmla="*/ 1285 w 10000"/>
                <a:gd name="connsiteY27" fmla="*/ 2556 h 10160"/>
                <a:gd name="connsiteX28" fmla="*/ 1285 w 10000"/>
                <a:gd name="connsiteY28" fmla="*/ 5179 h 10160"/>
                <a:gd name="connsiteX29" fmla="*/ 1135 w 10000"/>
                <a:gd name="connsiteY29" fmla="*/ 5327 h 10160"/>
                <a:gd name="connsiteX30" fmla="*/ 684 w 10000"/>
                <a:gd name="connsiteY30" fmla="*/ 5621 h 10160"/>
                <a:gd name="connsiteX31" fmla="*/ 609 w 10000"/>
                <a:gd name="connsiteY31" fmla="*/ 5986 h 10160"/>
                <a:gd name="connsiteX32" fmla="*/ 384 w 10000"/>
                <a:gd name="connsiteY32" fmla="*/ 6351 h 10160"/>
                <a:gd name="connsiteX33" fmla="*/ 234 w 10000"/>
                <a:gd name="connsiteY33" fmla="*/ 6935 h 10160"/>
                <a:gd name="connsiteX34" fmla="*/ 8 w 10000"/>
                <a:gd name="connsiteY34" fmla="*/ 7593 h 10160"/>
                <a:gd name="connsiteX35" fmla="*/ 384 w 10000"/>
                <a:gd name="connsiteY35" fmla="*/ 7664 h 10160"/>
                <a:gd name="connsiteX36" fmla="*/ 458 w 10000"/>
                <a:gd name="connsiteY36" fmla="*/ 8245 h 10160"/>
                <a:gd name="connsiteX37" fmla="*/ 684 w 10000"/>
                <a:gd name="connsiteY37" fmla="*/ 8831 h 10160"/>
                <a:gd name="connsiteX38" fmla="*/ 1059 w 10000"/>
                <a:gd name="connsiteY38" fmla="*/ 10000 h 10160"/>
                <a:gd name="connsiteX39" fmla="*/ 1058 w 10000"/>
                <a:gd name="connsiteY39" fmla="*/ 10012 h 10160"/>
                <a:gd name="connsiteX40" fmla="*/ 5865 w 10000"/>
                <a:gd name="connsiteY40" fmla="*/ 8712 h 10160"/>
                <a:gd name="connsiteX41" fmla="*/ 6040 w 10000"/>
                <a:gd name="connsiteY41" fmla="*/ 8368 h 10160"/>
                <a:gd name="connsiteX42" fmla="*/ 6382 w 10000"/>
                <a:gd name="connsiteY42" fmla="*/ 7982 h 10160"/>
                <a:gd name="connsiteX43" fmla="*/ 6428 w 10000"/>
                <a:gd name="connsiteY43" fmla="*/ 8181 h 10160"/>
                <a:gd name="connsiteX44" fmla="*/ 6444 w 10000"/>
                <a:gd name="connsiteY44" fmla="*/ 8428 h 10160"/>
                <a:gd name="connsiteX45" fmla="*/ 6766 w 10000"/>
                <a:gd name="connsiteY45" fmla="*/ 9268 h 10160"/>
                <a:gd name="connsiteX0" fmla="*/ 7446 w 10000"/>
                <a:gd name="connsiteY0" fmla="*/ 9488 h 10258"/>
                <a:gd name="connsiteX1" fmla="*/ 7446 w 10000"/>
                <a:gd name="connsiteY1" fmla="*/ 8978 h 10258"/>
                <a:gd name="connsiteX2" fmla="*/ 7821 w 10000"/>
                <a:gd name="connsiteY2" fmla="*/ 8978 h 10258"/>
                <a:gd name="connsiteX3" fmla="*/ 8047 w 10000"/>
                <a:gd name="connsiteY3" fmla="*/ 8029 h 10258"/>
                <a:gd name="connsiteX4" fmla="*/ 8648 w 10000"/>
                <a:gd name="connsiteY4" fmla="*/ 7444 h 10258"/>
                <a:gd name="connsiteX5" fmla="*/ 8873 w 10000"/>
                <a:gd name="connsiteY5" fmla="*/ 6351 h 10258"/>
                <a:gd name="connsiteX6" fmla="*/ 8722 w 10000"/>
                <a:gd name="connsiteY6" fmla="*/ 5768 h 10258"/>
                <a:gd name="connsiteX7" fmla="*/ 9098 w 10000"/>
                <a:gd name="connsiteY7" fmla="*/ 4525 h 10258"/>
                <a:gd name="connsiteX8" fmla="*/ 9399 w 10000"/>
                <a:gd name="connsiteY8" fmla="*/ 4160 h 10258"/>
                <a:gd name="connsiteX9" fmla="*/ 10000 w 10000"/>
                <a:gd name="connsiteY9" fmla="*/ 3576 h 10258"/>
                <a:gd name="connsiteX10" fmla="*/ 9774 w 10000"/>
                <a:gd name="connsiteY10" fmla="*/ 3502 h 10258"/>
                <a:gd name="connsiteX11" fmla="*/ 9399 w 10000"/>
                <a:gd name="connsiteY11" fmla="*/ 3140 h 10258"/>
                <a:gd name="connsiteX12" fmla="*/ 9173 w 10000"/>
                <a:gd name="connsiteY12" fmla="*/ 2044 h 10258"/>
                <a:gd name="connsiteX13" fmla="*/ 9173 w 10000"/>
                <a:gd name="connsiteY13" fmla="*/ 1460 h 10258"/>
                <a:gd name="connsiteX14" fmla="*/ 9098 w 10000"/>
                <a:gd name="connsiteY14" fmla="*/ 729 h 10258"/>
                <a:gd name="connsiteX15" fmla="*/ 8873 w 10000"/>
                <a:gd name="connsiteY15" fmla="*/ 511 h 10258"/>
                <a:gd name="connsiteX16" fmla="*/ 8497 w 10000"/>
                <a:gd name="connsiteY16" fmla="*/ 219 h 10258"/>
                <a:gd name="connsiteX17" fmla="*/ 8272 w 10000"/>
                <a:gd name="connsiteY17" fmla="*/ 0 h 10258"/>
                <a:gd name="connsiteX18" fmla="*/ 7821 w 10000"/>
                <a:gd name="connsiteY18" fmla="*/ 293 h 10258"/>
                <a:gd name="connsiteX19" fmla="*/ 7370 w 10000"/>
                <a:gd name="connsiteY19" fmla="*/ 729 h 10258"/>
                <a:gd name="connsiteX20" fmla="*/ 6769 w 10000"/>
                <a:gd name="connsiteY20" fmla="*/ 729 h 10258"/>
                <a:gd name="connsiteX21" fmla="*/ 5717 w 10000"/>
                <a:gd name="connsiteY21" fmla="*/ 729 h 10258"/>
                <a:gd name="connsiteX22" fmla="*/ 5717 w 10000"/>
                <a:gd name="connsiteY22" fmla="*/ 658 h 10258"/>
                <a:gd name="connsiteX23" fmla="*/ 5643 w 10000"/>
                <a:gd name="connsiteY23" fmla="*/ 729 h 10258"/>
                <a:gd name="connsiteX24" fmla="*/ 1961 w 10000"/>
                <a:gd name="connsiteY24" fmla="*/ 729 h 10258"/>
                <a:gd name="connsiteX25" fmla="*/ 1961 w 10000"/>
                <a:gd name="connsiteY25" fmla="*/ 2263 h 10258"/>
                <a:gd name="connsiteX26" fmla="*/ 1285 w 10000"/>
                <a:gd name="connsiteY26" fmla="*/ 2263 h 10258"/>
                <a:gd name="connsiteX27" fmla="*/ 1285 w 10000"/>
                <a:gd name="connsiteY27" fmla="*/ 2556 h 10258"/>
                <a:gd name="connsiteX28" fmla="*/ 1285 w 10000"/>
                <a:gd name="connsiteY28" fmla="*/ 5179 h 10258"/>
                <a:gd name="connsiteX29" fmla="*/ 1135 w 10000"/>
                <a:gd name="connsiteY29" fmla="*/ 5327 h 10258"/>
                <a:gd name="connsiteX30" fmla="*/ 684 w 10000"/>
                <a:gd name="connsiteY30" fmla="*/ 5621 h 10258"/>
                <a:gd name="connsiteX31" fmla="*/ 609 w 10000"/>
                <a:gd name="connsiteY31" fmla="*/ 5986 h 10258"/>
                <a:gd name="connsiteX32" fmla="*/ 384 w 10000"/>
                <a:gd name="connsiteY32" fmla="*/ 6351 h 10258"/>
                <a:gd name="connsiteX33" fmla="*/ 234 w 10000"/>
                <a:gd name="connsiteY33" fmla="*/ 6935 h 10258"/>
                <a:gd name="connsiteX34" fmla="*/ 8 w 10000"/>
                <a:gd name="connsiteY34" fmla="*/ 7593 h 10258"/>
                <a:gd name="connsiteX35" fmla="*/ 384 w 10000"/>
                <a:gd name="connsiteY35" fmla="*/ 7664 h 10258"/>
                <a:gd name="connsiteX36" fmla="*/ 458 w 10000"/>
                <a:gd name="connsiteY36" fmla="*/ 8245 h 10258"/>
                <a:gd name="connsiteX37" fmla="*/ 684 w 10000"/>
                <a:gd name="connsiteY37" fmla="*/ 8831 h 10258"/>
                <a:gd name="connsiteX38" fmla="*/ 1059 w 10000"/>
                <a:gd name="connsiteY38" fmla="*/ 10000 h 10258"/>
                <a:gd name="connsiteX39" fmla="*/ 1903 w 10000"/>
                <a:gd name="connsiteY39" fmla="*/ 10161 h 10258"/>
                <a:gd name="connsiteX40" fmla="*/ 5865 w 10000"/>
                <a:gd name="connsiteY40" fmla="*/ 8712 h 10258"/>
                <a:gd name="connsiteX41" fmla="*/ 6040 w 10000"/>
                <a:gd name="connsiteY41" fmla="*/ 8368 h 10258"/>
                <a:gd name="connsiteX42" fmla="*/ 6382 w 10000"/>
                <a:gd name="connsiteY42" fmla="*/ 7982 h 10258"/>
                <a:gd name="connsiteX43" fmla="*/ 6428 w 10000"/>
                <a:gd name="connsiteY43" fmla="*/ 8181 h 10258"/>
                <a:gd name="connsiteX44" fmla="*/ 6444 w 10000"/>
                <a:gd name="connsiteY44" fmla="*/ 8428 h 10258"/>
                <a:gd name="connsiteX45" fmla="*/ 6766 w 10000"/>
                <a:gd name="connsiteY45" fmla="*/ 9268 h 10258"/>
                <a:gd name="connsiteX0" fmla="*/ 7446 w 10000"/>
                <a:gd name="connsiteY0" fmla="*/ 9488 h 10056"/>
                <a:gd name="connsiteX1" fmla="*/ 7446 w 10000"/>
                <a:gd name="connsiteY1" fmla="*/ 8978 h 10056"/>
                <a:gd name="connsiteX2" fmla="*/ 7821 w 10000"/>
                <a:gd name="connsiteY2" fmla="*/ 8978 h 10056"/>
                <a:gd name="connsiteX3" fmla="*/ 8047 w 10000"/>
                <a:gd name="connsiteY3" fmla="*/ 8029 h 10056"/>
                <a:gd name="connsiteX4" fmla="*/ 8648 w 10000"/>
                <a:gd name="connsiteY4" fmla="*/ 7444 h 10056"/>
                <a:gd name="connsiteX5" fmla="*/ 8873 w 10000"/>
                <a:gd name="connsiteY5" fmla="*/ 6351 h 10056"/>
                <a:gd name="connsiteX6" fmla="*/ 8722 w 10000"/>
                <a:gd name="connsiteY6" fmla="*/ 5768 h 10056"/>
                <a:gd name="connsiteX7" fmla="*/ 9098 w 10000"/>
                <a:gd name="connsiteY7" fmla="*/ 4525 h 10056"/>
                <a:gd name="connsiteX8" fmla="*/ 9399 w 10000"/>
                <a:gd name="connsiteY8" fmla="*/ 4160 h 10056"/>
                <a:gd name="connsiteX9" fmla="*/ 10000 w 10000"/>
                <a:gd name="connsiteY9" fmla="*/ 3576 h 10056"/>
                <a:gd name="connsiteX10" fmla="*/ 9774 w 10000"/>
                <a:gd name="connsiteY10" fmla="*/ 3502 h 10056"/>
                <a:gd name="connsiteX11" fmla="*/ 9399 w 10000"/>
                <a:gd name="connsiteY11" fmla="*/ 3140 h 10056"/>
                <a:gd name="connsiteX12" fmla="*/ 9173 w 10000"/>
                <a:gd name="connsiteY12" fmla="*/ 2044 h 10056"/>
                <a:gd name="connsiteX13" fmla="*/ 9173 w 10000"/>
                <a:gd name="connsiteY13" fmla="*/ 1460 h 10056"/>
                <a:gd name="connsiteX14" fmla="*/ 9098 w 10000"/>
                <a:gd name="connsiteY14" fmla="*/ 729 h 10056"/>
                <a:gd name="connsiteX15" fmla="*/ 8873 w 10000"/>
                <a:gd name="connsiteY15" fmla="*/ 511 h 10056"/>
                <a:gd name="connsiteX16" fmla="*/ 8497 w 10000"/>
                <a:gd name="connsiteY16" fmla="*/ 219 h 10056"/>
                <a:gd name="connsiteX17" fmla="*/ 8272 w 10000"/>
                <a:gd name="connsiteY17" fmla="*/ 0 h 10056"/>
                <a:gd name="connsiteX18" fmla="*/ 7821 w 10000"/>
                <a:gd name="connsiteY18" fmla="*/ 293 h 10056"/>
                <a:gd name="connsiteX19" fmla="*/ 7370 w 10000"/>
                <a:gd name="connsiteY19" fmla="*/ 729 h 10056"/>
                <a:gd name="connsiteX20" fmla="*/ 6769 w 10000"/>
                <a:gd name="connsiteY20" fmla="*/ 729 h 10056"/>
                <a:gd name="connsiteX21" fmla="*/ 5717 w 10000"/>
                <a:gd name="connsiteY21" fmla="*/ 729 h 10056"/>
                <a:gd name="connsiteX22" fmla="*/ 5717 w 10000"/>
                <a:gd name="connsiteY22" fmla="*/ 658 h 10056"/>
                <a:gd name="connsiteX23" fmla="*/ 5643 w 10000"/>
                <a:gd name="connsiteY23" fmla="*/ 729 h 10056"/>
                <a:gd name="connsiteX24" fmla="*/ 1961 w 10000"/>
                <a:gd name="connsiteY24" fmla="*/ 729 h 10056"/>
                <a:gd name="connsiteX25" fmla="*/ 1961 w 10000"/>
                <a:gd name="connsiteY25" fmla="*/ 2263 h 10056"/>
                <a:gd name="connsiteX26" fmla="*/ 1285 w 10000"/>
                <a:gd name="connsiteY26" fmla="*/ 2263 h 10056"/>
                <a:gd name="connsiteX27" fmla="*/ 1285 w 10000"/>
                <a:gd name="connsiteY27" fmla="*/ 2556 h 10056"/>
                <a:gd name="connsiteX28" fmla="*/ 1285 w 10000"/>
                <a:gd name="connsiteY28" fmla="*/ 5179 h 10056"/>
                <a:gd name="connsiteX29" fmla="*/ 1135 w 10000"/>
                <a:gd name="connsiteY29" fmla="*/ 5327 h 10056"/>
                <a:gd name="connsiteX30" fmla="*/ 684 w 10000"/>
                <a:gd name="connsiteY30" fmla="*/ 5621 h 10056"/>
                <a:gd name="connsiteX31" fmla="*/ 609 w 10000"/>
                <a:gd name="connsiteY31" fmla="*/ 5986 h 10056"/>
                <a:gd name="connsiteX32" fmla="*/ 384 w 10000"/>
                <a:gd name="connsiteY32" fmla="*/ 6351 h 10056"/>
                <a:gd name="connsiteX33" fmla="*/ 234 w 10000"/>
                <a:gd name="connsiteY33" fmla="*/ 6935 h 10056"/>
                <a:gd name="connsiteX34" fmla="*/ 8 w 10000"/>
                <a:gd name="connsiteY34" fmla="*/ 7593 h 10056"/>
                <a:gd name="connsiteX35" fmla="*/ 384 w 10000"/>
                <a:gd name="connsiteY35" fmla="*/ 7664 h 10056"/>
                <a:gd name="connsiteX36" fmla="*/ 458 w 10000"/>
                <a:gd name="connsiteY36" fmla="*/ 8245 h 10056"/>
                <a:gd name="connsiteX37" fmla="*/ 684 w 10000"/>
                <a:gd name="connsiteY37" fmla="*/ 8831 h 10056"/>
                <a:gd name="connsiteX38" fmla="*/ 1059 w 10000"/>
                <a:gd name="connsiteY38" fmla="*/ 10000 h 10056"/>
                <a:gd name="connsiteX39" fmla="*/ 2335 w 10000"/>
                <a:gd name="connsiteY39" fmla="*/ 9619 h 10056"/>
                <a:gd name="connsiteX40" fmla="*/ 5865 w 10000"/>
                <a:gd name="connsiteY40" fmla="*/ 8712 h 10056"/>
                <a:gd name="connsiteX41" fmla="*/ 6040 w 10000"/>
                <a:gd name="connsiteY41" fmla="*/ 8368 h 10056"/>
                <a:gd name="connsiteX42" fmla="*/ 6382 w 10000"/>
                <a:gd name="connsiteY42" fmla="*/ 7982 h 10056"/>
                <a:gd name="connsiteX43" fmla="*/ 6428 w 10000"/>
                <a:gd name="connsiteY43" fmla="*/ 8181 h 10056"/>
                <a:gd name="connsiteX44" fmla="*/ 6444 w 10000"/>
                <a:gd name="connsiteY44" fmla="*/ 8428 h 10056"/>
                <a:gd name="connsiteX45" fmla="*/ 6766 w 10000"/>
                <a:gd name="connsiteY45" fmla="*/ 9268 h 10056"/>
                <a:gd name="connsiteX0" fmla="*/ 7446 w 10000"/>
                <a:gd name="connsiteY0" fmla="*/ 9488 h 10026"/>
                <a:gd name="connsiteX1" fmla="*/ 7446 w 10000"/>
                <a:gd name="connsiteY1" fmla="*/ 8978 h 10026"/>
                <a:gd name="connsiteX2" fmla="*/ 7821 w 10000"/>
                <a:gd name="connsiteY2" fmla="*/ 8978 h 10026"/>
                <a:gd name="connsiteX3" fmla="*/ 8047 w 10000"/>
                <a:gd name="connsiteY3" fmla="*/ 8029 h 10026"/>
                <a:gd name="connsiteX4" fmla="*/ 8648 w 10000"/>
                <a:gd name="connsiteY4" fmla="*/ 7444 h 10026"/>
                <a:gd name="connsiteX5" fmla="*/ 8873 w 10000"/>
                <a:gd name="connsiteY5" fmla="*/ 6351 h 10026"/>
                <a:gd name="connsiteX6" fmla="*/ 8722 w 10000"/>
                <a:gd name="connsiteY6" fmla="*/ 5768 h 10026"/>
                <a:gd name="connsiteX7" fmla="*/ 9098 w 10000"/>
                <a:gd name="connsiteY7" fmla="*/ 4525 h 10026"/>
                <a:gd name="connsiteX8" fmla="*/ 9399 w 10000"/>
                <a:gd name="connsiteY8" fmla="*/ 4160 h 10026"/>
                <a:gd name="connsiteX9" fmla="*/ 10000 w 10000"/>
                <a:gd name="connsiteY9" fmla="*/ 3576 h 10026"/>
                <a:gd name="connsiteX10" fmla="*/ 9774 w 10000"/>
                <a:gd name="connsiteY10" fmla="*/ 3502 h 10026"/>
                <a:gd name="connsiteX11" fmla="*/ 9399 w 10000"/>
                <a:gd name="connsiteY11" fmla="*/ 3140 h 10026"/>
                <a:gd name="connsiteX12" fmla="*/ 9173 w 10000"/>
                <a:gd name="connsiteY12" fmla="*/ 2044 h 10026"/>
                <a:gd name="connsiteX13" fmla="*/ 9173 w 10000"/>
                <a:gd name="connsiteY13" fmla="*/ 1460 h 10026"/>
                <a:gd name="connsiteX14" fmla="*/ 9098 w 10000"/>
                <a:gd name="connsiteY14" fmla="*/ 729 h 10026"/>
                <a:gd name="connsiteX15" fmla="*/ 8873 w 10000"/>
                <a:gd name="connsiteY15" fmla="*/ 511 h 10026"/>
                <a:gd name="connsiteX16" fmla="*/ 8497 w 10000"/>
                <a:gd name="connsiteY16" fmla="*/ 219 h 10026"/>
                <a:gd name="connsiteX17" fmla="*/ 8272 w 10000"/>
                <a:gd name="connsiteY17" fmla="*/ 0 h 10026"/>
                <a:gd name="connsiteX18" fmla="*/ 7821 w 10000"/>
                <a:gd name="connsiteY18" fmla="*/ 293 h 10026"/>
                <a:gd name="connsiteX19" fmla="*/ 7370 w 10000"/>
                <a:gd name="connsiteY19" fmla="*/ 729 h 10026"/>
                <a:gd name="connsiteX20" fmla="*/ 6769 w 10000"/>
                <a:gd name="connsiteY20" fmla="*/ 729 h 10026"/>
                <a:gd name="connsiteX21" fmla="*/ 5717 w 10000"/>
                <a:gd name="connsiteY21" fmla="*/ 729 h 10026"/>
                <a:gd name="connsiteX22" fmla="*/ 5717 w 10000"/>
                <a:gd name="connsiteY22" fmla="*/ 658 h 10026"/>
                <a:gd name="connsiteX23" fmla="*/ 5643 w 10000"/>
                <a:gd name="connsiteY23" fmla="*/ 729 h 10026"/>
                <a:gd name="connsiteX24" fmla="*/ 1961 w 10000"/>
                <a:gd name="connsiteY24" fmla="*/ 729 h 10026"/>
                <a:gd name="connsiteX25" fmla="*/ 1961 w 10000"/>
                <a:gd name="connsiteY25" fmla="*/ 2263 h 10026"/>
                <a:gd name="connsiteX26" fmla="*/ 1285 w 10000"/>
                <a:gd name="connsiteY26" fmla="*/ 2263 h 10026"/>
                <a:gd name="connsiteX27" fmla="*/ 1285 w 10000"/>
                <a:gd name="connsiteY27" fmla="*/ 2556 h 10026"/>
                <a:gd name="connsiteX28" fmla="*/ 1285 w 10000"/>
                <a:gd name="connsiteY28" fmla="*/ 5179 h 10026"/>
                <a:gd name="connsiteX29" fmla="*/ 1135 w 10000"/>
                <a:gd name="connsiteY29" fmla="*/ 5327 h 10026"/>
                <a:gd name="connsiteX30" fmla="*/ 684 w 10000"/>
                <a:gd name="connsiteY30" fmla="*/ 5621 h 10026"/>
                <a:gd name="connsiteX31" fmla="*/ 609 w 10000"/>
                <a:gd name="connsiteY31" fmla="*/ 5986 h 10026"/>
                <a:gd name="connsiteX32" fmla="*/ 384 w 10000"/>
                <a:gd name="connsiteY32" fmla="*/ 6351 h 10026"/>
                <a:gd name="connsiteX33" fmla="*/ 234 w 10000"/>
                <a:gd name="connsiteY33" fmla="*/ 6935 h 10026"/>
                <a:gd name="connsiteX34" fmla="*/ 8 w 10000"/>
                <a:gd name="connsiteY34" fmla="*/ 7593 h 10026"/>
                <a:gd name="connsiteX35" fmla="*/ 384 w 10000"/>
                <a:gd name="connsiteY35" fmla="*/ 7664 h 10026"/>
                <a:gd name="connsiteX36" fmla="*/ 458 w 10000"/>
                <a:gd name="connsiteY36" fmla="*/ 8245 h 10026"/>
                <a:gd name="connsiteX37" fmla="*/ 684 w 10000"/>
                <a:gd name="connsiteY37" fmla="*/ 8831 h 10026"/>
                <a:gd name="connsiteX38" fmla="*/ 1059 w 10000"/>
                <a:gd name="connsiteY38" fmla="*/ 10000 h 10026"/>
                <a:gd name="connsiteX39" fmla="*/ 5831 w 10000"/>
                <a:gd name="connsiteY39" fmla="*/ 9031 h 10026"/>
                <a:gd name="connsiteX40" fmla="*/ 5865 w 10000"/>
                <a:gd name="connsiteY40" fmla="*/ 8712 h 10026"/>
                <a:gd name="connsiteX41" fmla="*/ 6040 w 10000"/>
                <a:gd name="connsiteY41" fmla="*/ 8368 h 10026"/>
                <a:gd name="connsiteX42" fmla="*/ 6382 w 10000"/>
                <a:gd name="connsiteY42" fmla="*/ 7982 h 10026"/>
                <a:gd name="connsiteX43" fmla="*/ 6428 w 10000"/>
                <a:gd name="connsiteY43" fmla="*/ 8181 h 10026"/>
                <a:gd name="connsiteX44" fmla="*/ 6444 w 10000"/>
                <a:gd name="connsiteY44" fmla="*/ 8428 h 10026"/>
                <a:gd name="connsiteX45" fmla="*/ 6766 w 10000"/>
                <a:gd name="connsiteY45" fmla="*/ 9268 h 10026"/>
                <a:gd name="connsiteX0" fmla="*/ 7446 w 10000"/>
                <a:gd name="connsiteY0" fmla="*/ 9488 h 10026"/>
                <a:gd name="connsiteX1" fmla="*/ 7446 w 10000"/>
                <a:gd name="connsiteY1" fmla="*/ 8978 h 10026"/>
                <a:gd name="connsiteX2" fmla="*/ 7821 w 10000"/>
                <a:gd name="connsiteY2" fmla="*/ 8978 h 10026"/>
                <a:gd name="connsiteX3" fmla="*/ 8047 w 10000"/>
                <a:gd name="connsiteY3" fmla="*/ 8029 h 10026"/>
                <a:gd name="connsiteX4" fmla="*/ 8648 w 10000"/>
                <a:gd name="connsiteY4" fmla="*/ 7444 h 10026"/>
                <a:gd name="connsiteX5" fmla="*/ 8873 w 10000"/>
                <a:gd name="connsiteY5" fmla="*/ 6351 h 10026"/>
                <a:gd name="connsiteX6" fmla="*/ 8722 w 10000"/>
                <a:gd name="connsiteY6" fmla="*/ 5768 h 10026"/>
                <a:gd name="connsiteX7" fmla="*/ 9098 w 10000"/>
                <a:gd name="connsiteY7" fmla="*/ 4525 h 10026"/>
                <a:gd name="connsiteX8" fmla="*/ 9399 w 10000"/>
                <a:gd name="connsiteY8" fmla="*/ 4160 h 10026"/>
                <a:gd name="connsiteX9" fmla="*/ 10000 w 10000"/>
                <a:gd name="connsiteY9" fmla="*/ 3576 h 10026"/>
                <a:gd name="connsiteX10" fmla="*/ 9774 w 10000"/>
                <a:gd name="connsiteY10" fmla="*/ 3502 h 10026"/>
                <a:gd name="connsiteX11" fmla="*/ 9399 w 10000"/>
                <a:gd name="connsiteY11" fmla="*/ 3140 h 10026"/>
                <a:gd name="connsiteX12" fmla="*/ 9173 w 10000"/>
                <a:gd name="connsiteY12" fmla="*/ 2044 h 10026"/>
                <a:gd name="connsiteX13" fmla="*/ 9173 w 10000"/>
                <a:gd name="connsiteY13" fmla="*/ 1460 h 10026"/>
                <a:gd name="connsiteX14" fmla="*/ 9098 w 10000"/>
                <a:gd name="connsiteY14" fmla="*/ 729 h 10026"/>
                <a:gd name="connsiteX15" fmla="*/ 8873 w 10000"/>
                <a:gd name="connsiteY15" fmla="*/ 511 h 10026"/>
                <a:gd name="connsiteX16" fmla="*/ 8497 w 10000"/>
                <a:gd name="connsiteY16" fmla="*/ 219 h 10026"/>
                <a:gd name="connsiteX17" fmla="*/ 8272 w 10000"/>
                <a:gd name="connsiteY17" fmla="*/ 0 h 10026"/>
                <a:gd name="connsiteX18" fmla="*/ 7821 w 10000"/>
                <a:gd name="connsiteY18" fmla="*/ 293 h 10026"/>
                <a:gd name="connsiteX19" fmla="*/ 7370 w 10000"/>
                <a:gd name="connsiteY19" fmla="*/ 729 h 10026"/>
                <a:gd name="connsiteX20" fmla="*/ 6769 w 10000"/>
                <a:gd name="connsiteY20" fmla="*/ 729 h 10026"/>
                <a:gd name="connsiteX21" fmla="*/ 5717 w 10000"/>
                <a:gd name="connsiteY21" fmla="*/ 729 h 10026"/>
                <a:gd name="connsiteX22" fmla="*/ 5717 w 10000"/>
                <a:gd name="connsiteY22" fmla="*/ 658 h 10026"/>
                <a:gd name="connsiteX23" fmla="*/ 5643 w 10000"/>
                <a:gd name="connsiteY23" fmla="*/ 729 h 10026"/>
                <a:gd name="connsiteX24" fmla="*/ 1961 w 10000"/>
                <a:gd name="connsiteY24" fmla="*/ 729 h 10026"/>
                <a:gd name="connsiteX25" fmla="*/ 1961 w 10000"/>
                <a:gd name="connsiteY25" fmla="*/ 2263 h 10026"/>
                <a:gd name="connsiteX26" fmla="*/ 1285 w 10000"/>
                <a:gd name="connsiteY26" fmla="*/ 2263 h 10026"/>
                <a:gd name="connsiteX27" fmla="*/ 1285 w 10000"/>
                <a:gd name="connsiteY27" fmla="*/ 2556 h 10026"/>
                <a:gd name="connsiteX28" fmla="*/ 1285 w 10000"/>
                <a:gd name="connsiteY28" fmla="*/ 5179 h 10026"/>
                <a:gd name="connsiteX29" fmla="*/ 1135 w 10000"/>
                <a:gd name="connsiteY29" fmla="*/ 5327 h 10026"/>
                <a:gd name="connsiteX30" fmla="*/ 684 w 10000"/>
                <a:gd name="connsiteY30" fmla="*/ 5621 h 10026"/>
                <a:gd name="connsiteX31" fmla="*/ 609 w 10000"/>
                <a:gd name="connsiteY31" fmla="*/ 5986 h 10026"/>
                <a:gd name="connsiteX32" fmla="*/ 384 w 10000"/>
                <a:gd name="connsiteY32" fmla="*/ 6351 h 10026"/>
                <a:gd name="connsiteX33" fmla="*/ 234 w 10000"/>
                <a:gd name="connsiteY33" fmla="*/ 6935 h 10026"/>
                <a:gd name="connsiteX34" fmla="*/ 8 w 10000"/>
                <a:gd name="connsiteY34" fmla="*/ 7593 h 10026"/>
                <a:gd name="connsiteX35" fmla="*/ 384 w 10000"/>
                <a:gd name="connsiteY35" fmla="*/ 7664 h 10026"/>
                <a:gd name="connsiteX36" fmla="*/ 458 w 10000"/>
                <a:gd name="connsiteY36" fmla="*/ 8245 h 10026"/>
                <a:gd name="connsiteX37" fmla="*/ 684 w 10000"/>
                <a:gd name="connsiteY37" fmla="*/ 8831 h 10026"/>
                <a:gd name="connsiteX38" fmla="*/ 1059 w 10000"/>
                <a:gd name="connsiteY38" fmla="*/ 10000 h 10026"/>
                <a:gd name="connsiteX39" fmla="*/ 5831 w 10000"/>
                <a:gd name="connsiteY39" fmla="*/ 9031 h 10026"/>
                <a:gd name="connsiteX40" fmla="*/ 5865 w 10000"/>
                <a:gd name="connsiteY40" fmla="*/ 8712 h 10026"/>
                <a:gd name="connsiteX41" fmla="*/ 6040 w 10000"/>
                <a:gd name="connsiteY41" fmla="*/ 8368 h 10026"/>
                <a:gd name="connsiteX42" fmla="*/ 6382 w 10000"/>
                <a:gd name="connsiteY42" fmla="*/ 7982 h 10026"/>
                <a:gd name="connsiteX43" fmla="*/ 6428 w 10000"/>
                <a:gd name="connsiteY43" fmla="*/ 8181 h 10026"/>
                <a:gd name="connsiteX44" fmla="*/ 6444 w 10000"/>
                <a:gd name="connsiteY44" fmla="*/ 8428 h 10026"/>
                <a:gd name="connsiteX45" fmla="*/ 6766 w 10000"/>
                <a:gd name="connsiteY45" fmla="*/ 9268 h 10026"/>
                <a:gd name="connsiteX0" fmla="*/ 7446 w 10000"/>
                <a:gd name="connsiteY0" fmla="*/ 9488 h 10027"/>
                <a:gd name="connsiteX1" fmla="*/ 7446 w 10000"/>
                <a:gd name="connsiteY1" fmla="*/ 8978 h 10027"/>
                <a:gd name="connsiteX2" fmla="*/ 7821 w 10000"/>
                <a:gd name="connsiteY2" fmla="*/ 8978 h 10027"/>
                <a:gd name="connsiteX3" fmla="*/ 8047 w 10000"/>
                <a:gd name="connsiteY3" fmla="*/ 8029 h 10027"/>
                <a:gd name="connsiteX4" fmla="*/ 8648 w 10000"/>
                <a:gd name="connsiteY4" fmla="*/ 7444 h 10027"/>
                <a:gd name="connsiteX5" fmla="*/ 8873 w 10000"/>
                <a:gd name="connsiteY5" fmla="*/ 6351 h 10027"/>
                <a:gd name="connsiteX6" fmla="*/ 8722 w 10000"/>
                <a:gd name="connsiteY6" fmla="*/ 5768 h 10027"/>
                <a:gd name="connsiteX7" fmla="*/ 9098 w 10000"/>
                <a:gd name="connsiteY7" fmla="*/ 4525 h 10027"/>
                <a:gd name="connsiteX8" fmla="*/ 9399 w 10000"/>
                <a:gd name="connsiteY8" fmla="*/ 4160 h 10027"/>
                <a:gd name="connsiteX9" fmla="*/ 10000 w 10000"/>
                <a:gd name="connsiteY9" fmla="*/ 3576 h 10027"/>
                <a:gd name="connsiteX10" fmla="*/ 9774 w 10000"/>
                <a:gd name="connsiteY10" fmla="*/ 3502 h 10027"/>
                <a:gd name="connsiteX11" fmla="*/ 9399 w 10000"/>
                <a:gd name="connsiteY11" fmla="*/ 3140 h 10027"/>
                <a:gd name="connsiteX12" fmla="*/ 9173 w 10000"/>
                <a:gd name="connsiteY12" fmla="*/ 2044 h 10027"/>
                <a:gd name="connsiteX13" fmla="*/ 9173 w 10000"/>
                <a:gd name="connsiteY13" fmla="*/ 1460 h 10027"/>
                <a:gd name="connsiteX14" fmla="*/ 9098 w 10000"/>
                <a:gd name="connsiteY14" fmla="*/ 729 h 10027"/>
                <a:gd name="connsiteX15" fmla="*/ 8873 w 10000"/>
                <a:gd name="connsiteY15" fmla="*/ 511 h 10027"/>
                <a:gd name="connsiteX16" fmla="*/ 8497 w 10000"/>
                <a:gd name="connsiteY16" fmla="*/ 219 h 10027"/>
                <a:gd name="connsiteX17" fmla="*/ 8272 w 10000"/>
                <a:gd name="connsiteY17" fmla="*/ 0 h 10027"/>
                <a:gd name="connsiteX18" fmla="*/ 7821 w 10000"/>
                <a:gd name="connsiteY18" fmla="*/ 293 h 10027"/>
                <a:gd name="connsiteX19" fmla="*/ 7370 w 10000"/>
                <a:gd name="connsiteY19" fmla="*/ 729 h 10027"/>
                <a:gd name="connsiteX20" fmla="*/ 6769 w 10000"/>
                <a:gd name="connsiteY20" fmla="*/ 729 h 10027"/>
                <a:gd name="connsiteX21" fmla="*/ 5717 w 10000"/>
                <a:gd name="connsiteY21" fmla="*/ 729 h 10027"/>
                <a:gd name="connsiteX22" fmla="*/ 5717 w 10000"/>
                <a:gd name="connsiteY22" fmla="*/ 658 h 10027"/>
                <a:gd name="connsiteX23" fmla="*/ 5643 w 10000"/>
                <a:gd name="connsiteY23" fmla="*/ 729 h 10027"/>
                <a:gd name="connsiteX24" fmla="*/ 1961 w 10000"/>
                <a:gd name="connsiteY24" fmla="*/ 729 h 10027"/>
                <a:gd name="connsiteX25" fmla="*/ 1961 w 10000"/>
                <a:gd name="connsiteY25" fmla="*/ 2263 h 10027"/>
                <a:gd name="connsiteX26" fmla="*/ 1285 w 10000"/>
                <a:gd name="connsiteY26" fmla="*/ 2263 h 10027"/>
                <a:gd name="connsiteX27" fmla="*/ 1285 w 10000"/>
                <a:gd name="connsiteY27" fmla="*/ 2556 h 10027"/>
                <a:gd name="connsiteX28" fmla="*/ 1285 w 10000"/>
                <a:gd name="connsiteY28" fmla="*/ 5179 h 10027"/>
                <a:gd name="connsiteX29" fmla="*/ 1135 w 10000"/>
                <a:gd name="connsiteY29" fmla="*/ 5327 h 10027"/>
                <a:gd name="connsiteX30" fmla="*/ 684 w 10000"/>
                <a:gd name="connsiteY30" fmla="*/ 5621 h 10027"/>
                <a:gd name="connsiteX31" fmla="*/ 609 w 10000"/>
                <a:gd name="connsiteY31" fmla="*/ 5986 h 10027"/>
                <a:gd name="connsiteX32" fmla="*/ 384 w 10000"/>
                <a:gd name="connsiteY32" fmla="*/ 6351 h 10027"/>
                <a:gd name="connsiteX33" fmla="*/ 234 w 10000"/>
                <a:gd name="connsiteY33" fmla="*/ 6935 h 10027"/>
                <a:gd name="connsiteX34" fmla="*/ 8 w 10000"/>
                <a:gd name="connsiteY34" fmla="*/ 7593 h 10027"/>
                <a:gd name="connsiteX35" fmla="*/ 384 w 10000"/>
                <a:gd name="connsiteY35" fmla="*/ 7664 h 10027"/>
                <a:gd name="connsiteX36" fmla="*/ 458 w 10000"/>
                <a:gd name="connsiteY36" fmla="*/ 8245 h 10027"/>
                <a:gd name="connsiteX37" fmla="*/ 684 w 10000"/>
                <a:gd name="connsiteY37" fmla="*/ 8831 h 10027"/>
                <a:gd name="connsiteX38" fmla="*/ 1059 w 10000"/>
                <a:gd name="connsiteY38" fmla="*/ 10000 h 10027"/>
                <a:gd name="connsiteX39" fmla="*/ 5649 w 10000"/>
                <a:gd name="connsiteY39" fmla="*/ 9068 h 10027"/>
                <a:gd name="connsiteX40" fmla="*/ 5865 w 10000"/>
                <a:gd name="connsiteY40" fmla="*/ 8712 h 10027"/>
                <a:gd name="connsiteX41" fmla="*/ 6040 w 10000"/>
                <a:gd name="connsiteY41" fmla="*/ 8368 h 10027"/>
                <a:gd name="connsiteX42" fmla="*/ 6382 w 10000"/>
                <a:gd name="connsiteY42" fmla="*/ 7982 h 10027"/>
                <a:gd name="connsiteX43" fmla="*/ 6428 w 10000"/>
                <a:gd name="connsiteY43" fmla="*/ 8181 h 10027"/>
                <a:gd name="connsiteX44" fmla="*/ 6444 w 10000"/>
                <a:gd name="connsiteY44" fmla="*/ 8428 h 10027"/>
                <a:gd name="connsiteX45" fmla="*/ 6766 w 10000"/>
                <a:gd name="connsiteY45" fmla="*/ 9268 h 10027"/>
                <a:gd name="connsiteX0" fmla="*/ 7446 w 10000"/>
                <a:gd name="connsiteY0" fmla="*/ 9488 h 10027"/>
                <a:gd name="connsiteX1" fmla="*/ 7446 w 10000"/>
                <a:gd name="connsiteY1" fmla="*/ 8978 h 10027"/>
                <a:gd name="connsiteX2" fmla="*/ 7821 w 10000"/>
                <a:gd name="connsiteY2" fmla="*/ 8978 h 10027"/>
                <a:gd name="connsiteX3" fmla="*/ 8047 w 10000"/>
                <a:gd name="connsiteY3" fmla="*/ 8029 h 10027"/>
                <a:gd name="connsiteX4" fmla="*/ 8648 w 10000"/>
                <a:gd name="connsiteY4" fmla="*/ 7444 h 10027"/>
                <a:gd name="connsiteX5" fmla="*/ 8873 w 10000"/>
                <a:gd name="connsiteY5" fmla="*/ 6351 h 10027"/>
                <a:gd name="connsiteX6" fmla="*/ 8722 w 10000"/>
                <a:gd name="connsiteY6" fmla="*/ 5768 h 10027"/>
                <a:gd name="connsiteX7" fmla="*/ 9098 w 10000"/>
                <a:gd name="connsiteY7" fmla="*/ 4525 h 10027"/>
                <a:gd name="connsiteX8" fmla="*/ 9399 w 10000"/>
                <a:gd name="connsiteY8" fmla="*/ 4160 h 10027"/>
                <a:gd name="connsiteX9" fmla="*/ 10000 w 10000"/>
                <a:gd name="connsiteY9" fmla="*/ 3576 h 10027"/>
                <a:gd name="connsiteX10" fmla="*/ 9774 w 10000"/>
                <a:gd name="connsiteY10" fmla="*/ 3502 h 10027"/>
                <a:gd name="connsiteX11" fmla="*/ 9399 w 10000"/>
                <a:gd name="connsiteY11" fmla="*/ 3140 h 10027"/>
                <a:gd name="connsiteX12" fmla="*/ 9173 w 10000"/>
                <a:gd name="connsiteY12" fmla="*/ 2044 h 10027"/>
                <a:gd name="connsiteX13" fmla="*/ 9173 w 10000"/>
                <a:gd name="connsiteY13" fmla="*/ 1460 h 10027"/>
                <a:gd name="connsiteX14" fmla="*/ 9098 w 10000"/>
                <a:gd name="connsiteY14" fmla="*/ 729 h 10027"/>
                <a:gd name="connsiteX15" fmla="*/ 8873 w 10000"/>
                <a:gd name="connsiteY15" fmla="*/ 511 h 10027"/>
                <a:gd name="connsiteX16" fmla="*/ 8497 w 10000"/>
                <a:gd name="connsiteY16" fmla="*/ 219 h 10027"/>
                <a:gd name="connsiteX17" fmla="*/ 8272 w 10000"/>
                <a:gd name="connsiteY17" fmla="*/ 0 h 10027"/>
                <a:gd name="connsiteX18" fmla="*/ 7821 w 10000"/>
                <a:gd name="connsiteY18" fmla="*/ 293 h 10027"/>
                <a:gd name="connsiteX19" fmla="*/ 7370 w 10000"/>
                <a:gd name="connsiteY19" fmla="*/ 729 h 10027"/>
                <a:gd name="connsiteX20" fmla="*/ 6769 w 10000"/>
                <a:gd name="connsiteY20" fmla="*/ 729 h 10027"/>
                <a:gd name="connsiteX21" fmla="*/ 5717 w 10000"/>
                <a:gd name="connsiteY21" fmla="*/ 729 h 10027"/>
                <a:gd name="connsiteX22" fmla="*/ 5717 w 10000"/>
                <a:gd name="connsiteY22" fmla="*/ 658 h 10027"/>
                <a:gd name="connsiteX23" fmla="*/ 5643 w 10000"/>
                <a:gd name="connsiteY23" fmla="*/ 729 h 10027"/>
                <a:gd name="connsiteX24" fmla="*/ 1961 w 10000"/>
                <a:gd name="connsiteY24" fmla="*/ 729 h 10027"/>
                <a:gd name="connsiteX25" fmla="*/ 1961 w 10000"/>
                <a:gd name="connsiteY25" fmla="*/ 2263 h 10027"/>
                <a:gd name="connsiteX26" fmla="*/ 1285 w 10000"/>
                <a:gd name="connsiteY26" fmla="*/ 2263 h 10027"/>
                <a:gd name="connsiteX27" fmla="*/ 1285 w 10000"/>
                <a:gd name="connsiteY27" fmla="*/ 2556 h 10027"/>
                <a:gd name="connsiteX28" fmla="*/ 1285 w 10000"/>
                <a:gd name="connsiteY28" fmla="*/ 5179 h 10027"/>
                <a:gd name="connsiteX29" fmla="*/ 1135 w 10000"/>
                <a:gd name="connsiteY29" fmla="*/ 5327 h 10027"/>
                <a:gd name="connsiteX30" fmla="*/ 684 w 10000"/>
                <a:gd name="connsiteY30" fmla="*/ 5621 h 10027"/>
                <a:gd name="connsiteX31" fmla="*/ 609 w 10000"/>
                <a:gd name="connsiteY31" fmla="*/ 5986 h 10027"/>
                <a:gd name="connsiteX32" fmla="*/ 384 w 10000"/>
                <a:gd name="connsiteY32" fmla="*/ 6351 h 10027"/>
                <a:gd name="connsiteX33" fmla="*/ 234 w 10000"/>
                <a:gd name="connsiteY33" fmla="*/ 6935 h 10027"/>
                <a:gd name="connsiteX34" fmla="*/ 8 w 10000"/>
                <a:gd name="connsiteY34" fmla="*/ 7593 h 10027"/>
                <a:gd name="connsiteX35" fmla="*/ 384 w 10000"/>
                <a:gd name="connsiteY35" fmla="*/ 7664 h 10027"/>
                <a:gd name="connsiteX36" fmla="*/ 458 w 10000"/>
                <a:gd name="connsiteY36" fmla="*/ 8245 h 10027"/>
                <a:gd name="connsiteX37" fmla="*/ 684 w 10000"/>
                <a:gd name="connsiteY37" fmla="*/ 8831 h 10027"/>
                <a:gd name="connsiteX38" fmla="*/ 1059 w 10000"/>
                <a:gd name="connsiteY38" fmla="*/ 10000 h 10027"/>
                <a:gd name="connsiteX39" fmla="*/ 5649 w 10000"/>
                <a:gd name="connsiteY39" fmla="*/ 9068 h 10027"/>
                <a:gd name="connsiteX40" fmla="*/ 5865 w 10000"/>
                <a:gd name="connsiteY40" fmla="*/ 8712 h 10027"/>
                <a:gd name="connsiteX41" fmla="*/ 6040 w 10000"/>
                <a:gd name="connsiteY41" fmla="*/ 8368 h 10027"/>
                <a:gd name="connsiteX42" fmla="*/ 6382 w 10000"/>
                <a:gd name="connsiteY42" fmla="*/ 7982 h 10027"/>
                <a:gd name="connsiteX43" fmla="*/ 6428 w 10000"/>
                <a:gd name="connsiteY43" fmla="*/ 8181 h 10027"/>
                <a:gd name="connsiteX44" fmla="*/ 6444 w 10000"/>
                <a:gd name="connsiteY44" fmla="*/ 8428 h 10027"/>
                <a:gd name="connsiteX45" fmla="*/ 6766 w 10000"/>
                <a:gd name="connsiteY45" fmla="*/ 9268 h 10027"/>
                <a:gd name="connsiteX0" fmla="*/ 7446 w 10000"/>
                <a:gd name="connsiteY0" fmla="*/ 9488 h 10025"/>
                <a:gd name="connsiteX1" fmla="*/ 7446 w 10000"/>
                <a:gd name="connsiteY1" fmla="*/ 8978 h 10025"/>
                <a:gd name="connsiteX2" fmla="*/ 7821 w 10000"/>
                <a:gd name="connsiteY2" fmla="*/ 8978 h 10025"/>
                <a:gd name="connsiteX3" fmla="*/ 8047 w 10000"/>
                <a:gd name="connsiteY3" fmla="*/ 8029 h 10025"/>
                <a:gd name="connsiteX4" fmla="*/ 8648 w 10000"/>
                <a:gd name="connsiteY4" fmla="*/ 7444 h 10025"/>
                <a:gd name="connsiteX5" fmla="*/ 8873 w 10000"/>
                <a:gd name="connsiteY5" fmla="*/ 6351 h 10025"/>
                <a:gd name="connsiteX6" fmla="*/ 8722 w 10000"/>
                <a:gd name="connsiteY6" fmla="*/ 5768 h 10025"/>
                <a:gd name="connsiteX7" fmla="*/ 9098 w 10000"/>
                <a:gd name="connsiteY7" fmla="*/ 4525 h 10025"/>
                <a:gd name="connsiteX8" fmla="*/ 9399 w 10000"/>
                <a:gd name="connsiteY8" fmla="*/ 4160 h 10025"/>
                <a:gd name="connsiteX9" fmla="*/ 10000 w 10000"/>
                <a:gd name="connsiteY9" fmla="*/ 3576 h 10025"/>
                <a:gd name="connsiteX10" fmla="*/ 9774 w 10000"/>
                <a:gd name="connsiteY10" fmla="*/ 3502 h 10025"/>
                <a:gd name="connsiteX11" fmla="*/ 9399 w 10000"/>
                <a:gd name="connsiteY11" fmla="*/ 3140 h 10025"/>
                <a:gd name="connsiteX12" fmla="*/ 9173 w 10000"/>
                <a:gd name="connsiteY12" fmla="*/ 2044 h 10025"/>
                <a:gd name="connsiteX13" fmla="*/ 9173 w 10000"/>
                <a:gd name="connsiteY13" fmla="*/ 1460 h 10025"/>
                <a:gd name="connsiteX14" fmla="*/ 9098 w 10000"/>
                <a:gd name="connsiteY14" fmla="*/ 729 h 10025"/>
                <a:gd name="connsiteX15" fmla="*/ 8873 w 10000"/>
                <a:gd name="connsiteY15" fmla="*/ 511 h 10025"/>
                <a:gd name="connsiteX16" fmla="*/ 8497 w 10000"/>
                <a:gd name="connsiteY16" fmla="*/ 219 h 10025"/>
                <a:gd name="connsiteX17" fmla="*/ 8272 w 10000"/>
                <a:gd name="connsiteY17" fmla="*/ 0 h 10025"/>
                <a:gd name="connsiteX18" fmla="*/ 7821 w 10000"/>
                <a:gd name="connsiteY18" fmla="*/ 293 h 10025"/>
                <a:gd name="connsiteX19" fmla="*/ 7370 w 10000"/>
                <a:gd name="connsiteY19" fmla="*/ 729 h 10025"/>
                <a:gd name="connsiteX20" fmla="*/ 6769 w 10000"/>
                <a:gd name="connsiteY20" fmla="*/ 729 h 10025"/>
                <a:gd name="connsiteX21" fmla="*/ 5717 w 10000"/>
                <a:gd name="connsiteY21" fmla="*/ 729 h 10025"/>
                <a:gd name="connsiteX22" fmla="*/ 5717 w 10000"/>
                <a:gd name="connsiteY22" fmla="*/ 658 h 10025"/>
                <a:gd name="connsiteX23" fmla="*/ 5643 w 10000"/>
                <a:gd name="connsiteY23" fmla="*/ 729 h 10025"/>
                <a:gd name="connsiteX24" fmla="*/ 1961 w 10000"/>
                <a:gd name="connsiteY24" fmla="*/ 729 h 10025"/>
                <a:gd name="connsiteX25" fmla="*/ 1961 w 10000"/>
                <a:gd name="connsiteY25" fmla="*/ 2263 h 10025"/>
                <a:gd name="connsiteX26" fmla="*/ 1285 w 10000"/>
                <a:gd name="connsiteY26" fmla="*/ 2263 h 10025"/>
                <a:gd name="connsiteX27" fmla="*/ 1285 w 10000"/>
                <a:gd name="connsiteY27" fmla="*/ 2556 h 10025"/>
                <a:gd name="connsiteX28" fmla="*/ 1285 w 10000"/>
                <a:gd name="connsiteY28" fmla="*/ 5179 h 10025"/>
                <a:gd name="connsiteX29" fmla="*/ 1135 w 10000"/>
                <a:gd name="connsiteY29" fmla="*/ 5327 h 10025"/>
                <a:gd name="connsiteX30" fmla="*/ 684 w 10000"/>
                <a:gd name="connsiteY30" fmla="*/ 5621 h 10025"/>
                <a:gd name="connsiteX31" fmla="*/ 609 w 10000"/>
                <a:gd name="connsiteY31" fmla="*/ 5986 h 10025"/>
                <a:gd name="connsiteX32" fmla="*/ 384 w 10000"/>
                <a:gd name="connsiteY32" fmla="*/ 6351 h 10025"/>
                <a:gd name="connsiteX33" fmla="*/ 234 w 10000"/>
                <a:gd name="connsiteY33" fmla="*/ 6935 h 10025"/>
                <a:gd name="connsiteX34" fmla="*/ 8 w 10000"/>
                <a:gd name="connsiteY34" fmla="*/ 7593 h 10025"/>
                <a:gd name="connsiteX35" fmla="*/ 384 w 10000"/>
                <a:gd name="connsiteY35" fmla="*/ 7664 h 10025"/>
                <a:gd name="connsiteX36" fmla="*/ 458 w 10000"/>
                <a:gd name="connsiteY36" fmla="*/ 8245 h 10025"/>
                <a:gd name="connsiteX37" fmla="*/ 684 w 10000"/>
                <a:gd name="connsiteY37" fmla="*/ 8831 h 10025"/>
                <a:gd name="connsiteX38" fmla="*/ 1059 w 10000"/>
                <a:gd name="connsiteY38" fmla="*/ 10000 h 10025"/>
                <a:gd name="connsiteX39" fmla="*/ 5428 w 10000"/>
                <a:gd name="connsiteY39" fmla="*/ 8984 h 10025"/>
                <a:gd name="connsiteX40" fmla="*/ 5865 w 10000"/>
                <a:gd name="connsiteY40" fmla="*/ 8712 h 10025"/>
                <a:gd name="connsiteX41" fmla="*/ 6040 w 10000"/>
                <a:gd name="connsiteY41" fmla="*/ 8368 h 10025"/>
                <a:gd name="connsiteX42" fmla="*/ 6382 w 10000"/>
                <a:gd name="connsiteY42" fmla="*/ 7982 h 10025"/>
                <a:gd name="connsiteX43" fmla="*/ 6428 w 10000"/>
                <a:gd name="connsiteY43" fmla="*/ 8181 h 10025"/>
                <a:gd name="connsiteX44" fmla="*/ 6444 w 10000"/>
                <a:gd name="connsiteY44" fmla="*/ 8428 h 10025"/>
                <a:gd name="connsiteX45" fmla="*/ 6766 w 10000"/>
                <a:gd name="connsiteY45" fmla="*/ 9268 h 10025"/>
                <a:gd name="connsiteX0" fmla="*/ 7446 w 10000"/>
                <a:gd name="connsiteY0" fmla="*/ 9488 h 10025"/>
                <a:gd name="connsiteX1" fmla="*/ 7446 w 10000"/>
                <a:gd name="connsiteY1" fmla="*/ 8978 h 10025"/>
                <a:gd name="connsiteX2" fmla="*/ 7821 w 10000"/>
                <a:gd name="connsiteY2" fmla="*/ 8978 h 10025"/>
                <a:gd name="connsiteX3" fmla="*/ 8047 w 10000"/>
                <a:gd name="connsiteY3" fmla="*/ 8029 h 10025"/>
                <a:gd name="connsiteX4" fmla="*/ 8648 w 10000"/>
                <a:gd name="connsiteY4" fmla="*/ 7444 h 10025"/>
                <a:gd name="connsiteX5" fmla="*/ 8873 w 10000"/>
                <a:gd name="connsiteY5" fmla="*/ 6351 h 10025"/>
                <a:gd name="connsiteX6" fmla="*/ 8722 w 10000"/>
                <a:gd name="connsiteY6" fmla="*/ 5768 h 10025"/>
                <a:gd name="connsiteX7" fmla="*/ 9098 w 10000"/>
                <a:gd name="connsiteY7" fmla="*/ 4525 h 10025"/>
                <a:gd name="connsiteX8" fmla="*/ 9399 w 10000"/>
                <a:gd name="connsiteY8" fmla="*/ 4160 h 10025"/>
                <a:gd name="connsiteX9" fmla="*/ 10000 w 10000"/>
                <a:gd name="connsiteY9" fmla="*/ 3576 h 10025"/>
                <a:gd name="connsiteX10" fmla="*/ 9774 w 10000"/>
                <a:gd name="connsiteY10" fmla="*/ 3502 h 10025"/>
                <a:gd name="connsiteX11" fmla="*/ 9399 w 10000"/>
                <a:gd name="connsiteY11" fmla="*/ 3140 h 10025"/>
                <a:gd name="connsiteX12" fmla="*/ 9173 w 10000"/>
                <a:gd name="connsiteY12" fmla="*/ 2044 h 10025"/>
                <a:gd name="connsiteX13" fmla="*/ 9173 w 10000"/>
                <a:gd name="connsiteY13" fmla="*/ 1460 h 10025"/>
                <a:gd name="connsiteX14" fmla="*/ 9098 w 10000"/>
                <a:gd name="connsiteY14" fmla="*/ 729 h 10025"/>
                <a:gd name="connsiteX15" fmla="*/ 8873 w 10000"/>
                <a:gd name="connsiteY15" fmla="*/ 511 h 10025"/>
                <a:gd name="connsiteX16" fmla="*/ 8497 w 10000"/>
                <a:gd name="connsiteY16" fmla="*/ 219 h 10025"/>
                <a:gd name="connsiteX17" fmla="*/ 8272 w 10000"/>
                <a:gd name="connsiteY17" fmla="*/ 0 h 10025"/>
                <a:gd name="connsiteX18" fmla="*/ 7821 w 10000"/>
                <a:gd name="connsiteY18" fmla="*/ 293 h 10025"/>
                <a:gd name="connsiteX19" fmla="*/ 7370 w 10000"/>
                <a:gd name="connsiteY19" fmla="*/ 729 h 10025"/>
                <a:gd name="connsiteX20" fmla="*/ 6769 w 10000"/>
                <a:gd name="connsiteY20" fmla="*/ 729 h 10025"/>
                <a:gd name="connsiteX21" fmla="*/ 5717 w 10000"/>
                <a:gd name="connsiteY21" fmla="*/ 729 h 10025"/>
                <a:gd name="connsiteX22" fmla="*/ 5717 w 10000"/>
                <a:gd name="connsiteY22" fmla="*/ 658 h 10025"/>
                <a:gd name="connsiteX23" fmla="*/ 5643 w 10000"/>
                <a:gd name="connsiteY23" fmla="*/ 729 h 10025"/>
                <a:gd name="connsiteX24" fmla="*/ 1961 w 10000"/>
                <a:gd name="connsiteY24" fmla="*/ 729 h 10025"/>
                <a:gd name="connsiteX25" fmla="*/ 1961 w 10000"/>
                <a:gd name="connsiteY25" fmla="*/ 2263 h 10025"/>
                <a:gd name="connsiteX26" fmla="*/ 1285 w 10000"/>
                <a:gd name="connsiteY26" fmla="*/ 2263 h 10025"/>
                <a:gd name="connsiteX27" fmla="*/ 1285 w 10000"/>
                <a:gd name="connsiteY27" fmla="*/ 2556 h 10025"/>
                <a:gd name="connsiteX28" fmla="*/ 1285 w 10000"/>
                <a:gd name="connsiteY28" fmla="*/ 5179 h 10025"/>
                <a:gd name="connsiteX29" fmla="*/ 1135 w 10000"/>
                <a:gd name="connsiteY29" fmla="*/ 5327 h 10025"/>
                <a:gd name="connsiteX30" fmla="*/ 684 w 10000"/>
                <a:gd name="connsiteY30" fmla="*/ 5621 h 10025"/>
                <a:gd name="connsiteX31" fmla="*/ 609 w 10000"/>
                <a:gd name="connsiteY31" fmla="*/ 5986 h 10025"/>
                <a:gd name="connsiteX32" fmla="*/ 384 w 10000"/>
                <a:gd name="connsiteY32" fmla="*/ 6351 h 10025"/>
                <a:gd name="connsiteX33" fmla="*/ 234 w 10000"/>
                <a:gd name="connsiteY33" fmla="*/ 6935 h 10025"/>
                <a:gd name="connsiteX34" fmla="*/ 8 w 10000"/>
                <a:gd name="connsiteY34" fmla="*/ 7593 h 10025"/>
                <a:gd name="connsiteX35" fmla="*/ 384 w 10000"/>
                <a:gd name="connsiteY35" fmla="*/ 7664 h 10025"/>
                <a:gd name="connsiteX36" fmla="*/ 458 w 10000"/>
                <a:gd name="connsiteY36" fmla="*/ 8245 h 10025"/>
                <a:gd name="connsiteX37" fmla="*/ 684 w 10000"/>
                <a:gd name="connsiteY37" fmla="*/ 8831 h 10025"/>
                <a:gd name="connsiteX38" fmla="*/ 1059 w 10000"/>
                <a:gd name="connsiteY38" fmla="*/ 10000 h 10025"/>
                <a:gd name="connsiteX39" fmla="*/ 5428 w 10000"/>
                <a:gd name="connsiteY39" fmla="*/ 8984 h 10025"/>
                <a:gd name="connsiteX40" fmla="*/ 5865 w 10000"/>
                <a:gd name="connsiteY40" fmla="*/ 8712 h 10025"/>
                <a:gd name="connsiteX41" fmla="*/ 6040 w 10000"/>
                <a:gd name="connsiteY41" fmla="*/ 8368 h 10025"/>
                <a:gd name="connsiteX42" fmla="*/ 6382 w 10000"/>
                <a:gd name="connsiteY42" fmla="*/ 7982 h 10025"/>
                <a:gd name="connsiteX43" fmla="*/ 6428 w 10000"/>
                <a:gd name="connsiteY43" fmla="*/ 8181 h 10025"/>
                <a:gd name="connsiteX44" fmla="*/ 6444 w 10000"/>
                <a:gd name="connsiteY44" fmla="*/ 8428 h 10025"/>
                <a:gd name="connsiteX45" fmla="*/ 6766 w 10000"/>
                <a:gd name="connsiteY45" fmla="*/ 9268 h 10025"/>
                <a:gd name="connsiteX0" fmla="*/ 7446 w 10000"/>
                <a:gd name="connsiteY0" fmla="*/ 9488 h 10025"/>
                <a:gd name="connsiteX1" fmla="*/ 7446 w 10000"/>
                <a:gd name="connsiteY1" fmla="*/ 8978 h 10025"/>
                <a:gd name="connsiteX2" fmla="*/ 7821 w 10000"/>
                <a:gd name="connsiteY2" fmla="*/ 8978 h 10025"/>
                <a:gd name="connsiteX3" fmla="*/ 8047 w 10000"/>
                <a:gd name="connsiteY3" fmla="*/ 8029 h 10025"/>
                <a:gd name="connsiteX4" fmla="*/ 8648 w 10000"/>
                <a:gd name="connsiteY4" fmla="*/ 7444 h 10025"/>
                <a:gd name="connsiteX5" fmla="*/ 8873 w 10000"/>
                <a:gd name="connsiteY5" fmla="*/ 6351 h 10025"/>
                <a:gd name="connsiteX6" fmla="*/ 8722 w 10000"/>
                <a:gd name="connsiteY6" fmla="*/ 5768 h 10025"/>
                <a:gd name="connsiteX7" fmla="*/ 9098 w 10000"/>
                <a:gd name="connsiteY7" fmla="*/ 4525 h 10025"/>
                <a:gd name="connsiteX8" fmla="*/ 9399 w 10000"/>
                <a:gd name="connsiteY8" fmla="*/ 4160 h 10025"/>
                <a:gd name="connsiteX9" fmla="*/ 10000 w 10000"/>
                <a:gd name="connsiteY9" fmla="*/ 3576 h 10025"/>
                <a:gd name="connsiteX10" fmla="*/ 9774 w 10000"/>
                <a:gd name="connsiteY10" fmla="*/ 3502 h 10025"/>
                <a:gd name="connsiteX11" fmla="*/ 9399 w 10000"/>
                <a:gd name="connsiteY11" fmla="*/ 3140 h 10025"/>
                <a:gd name="connsiteX12" fmla="*/ 9173 w 10000"/>
                <a:gd name="connsiteY12" fmla="*/ 2044 h 10025"/>
                <a:gd name="connsiteX13" fmla="*/ 9173 w 10000"/>
                <a:gd name="connsiteY13" fmla="*/ 1460 h 10025"/>
                <a:gd name="connsiteX14" fmla="*/ 9098 w 10000"/>
                <a:gd name="connsiteY14" fmla="*/ 729 h 10025"/>
                <a:gd name="connsiteX15" fmla="*/ 8873 w 10000"/>
                <a:gd name="connsiteY15" fmla="*/ 511 h 10025"/>
                <a:gd name="connsiteX16" fmla="*/ 8497 w 10000"/>
                <a:gd name="connsiteY16" fmla="*/ 219 h 10025"/>
                <a:gd name="connsiteX17" fmla="*/ 8272 w 10000"/>
                <a:gd name="connsiteY17" fmla="*/ 0 h 10025"/>
                <a:gd name="connsiteX18" fmla="*/ 7821 w 10000"/>
                <a:gd name="connsiteY18" fmla="*/ 293 h 10025"/>
                <a:gd name="connsiteX19" fmla="*/ 7370 w 10000"/>
                <a:gd name="connsiteY19" fmla="*/ 729 h 10025"/>
                <a:gd name="connsiteX20" fmla="*/ 6769 w 10000"/>
                <a:gd name="connsiteY20" fmla="*/ 729 h 10025"/>
                <a:gd name="connsiteX21" fmla="*/ 5717 w 10000"/>
                <a:gd name="connsiteY21" fmla="*/ 729 h 10025"/>
                <a:gd name="connsiteX22" fmla="*/ 5717 w 10000"/>
                <a:gd name="connsiteY22" fmla="*/ 658 h 10025"/>
                <a:gd name="connsiteX23" fmla="*/ 5643 w 10000"/>
                <a:gd name="connsiteY23" fmla="*/ 729 h 10025"/>
                <a:gd name="connsiteX24" fmla="*/ 1961 w 10000"/>
                <a:gd name="connsiteY24" fmla="*/ 729 h 10025"/>
                <a:gd name="connsiteX25" fmla="*/ 1961 w 10000"/>
                <a:gd name="connsiteY25" fmla="*/ 2263 h 10025"/>
                <a:gd name="connsiteX26" fmla="*/ 1285 w 10000"/>
                <a:gd name="connsiteY26" fmla="*/ 2263 h 10025"/>
                <a:gd name="connsiteX27" fmla="*/ 1285 w 10000"/>
                <a:gd name="connsiteY27" fmla="*/ 2556 h 10025"/>
                <a:gd name="connsiteX28" fmla="*/ 1285 w 10000"/>
                <a:gd name="connsiteY28" fmla="*/ 5179 h 10025"/>
                <a:gd name="connsiteX29" fmla="*/ 1135 w 10000"/>
                <a:gd name="connsiteY29" fmla="*/ 5327 h 10025"/>
                <a:gd name="connsiteX30" fmla="*/ 684 w 10000"/>
                <a:gd name="connsiteY30" fmla="*/ 5621 h 10025"/>
                <a:gd name="connsiteX31" fmla="*/ 609 w 10000"/>
                <a:gd name="connsiteY31" fmla="*/ 5986 h 10025"/>
                <a:gd name="connsiteX32" fmla="*/ 384 w 10000"/>
                <a:gd name="connsiteY32" fmla="*/ 6351 h 10025"/>
                <a:gd name="connsiteX33" fmla="*/ 234 w 10000"/>
                <a:gd name="connsiteY33" fmla="*/ 6935 h 10025"/>
                <a:gd name="connsiteX34" fmla="*/ 8 w 10000"/>
                <a:gd name="connsiteY34" fmla="*/ 7593 h 10025"/>
                <a:gd name="connsiteX35" fmla="*/ 384 w 10000"/>
                <a:gd name="connsiteY35" fmla="*/ 7664 h 10025"/>
                <a:gd name="connsiteX36" fmla="*/ 458 w 10000"/>
                <a:gd name="connsiteY36" fmla="*/ 8245 h 10025"/>
                <a:gd name="connsiteX37" fmla="*/ 684 w 10000"/>
                <a:gd name="connsiteY37" fmla="*/ 8831 h 10025"/>
                <a:gd name="connsiteX38" fmla="*/ 1059 w 10000"/>
                <a:gd name="connsiteY38" fmla="*/ 10000 h 10025"/>
                <a:gd name="connsiteX39" fmla="*/ 5428 w 10000"/>
                <a:gd name="connsiteY39" fmla="*/ 8984 h 10025"/>
                <a:gd name="connsiteX40" fmla="*/ 5884 w 10000"/>
                <a:gd name="connsiteY40" fmla="*/ 8740 h 10025"/>
                <a:gd name="connsiteX41" fmla="*/ 6040 w 10000"/>
                <a:gd name="connsiteY41" fmla="*/ 8368 h 10025"/>
                <a:gd name="connsiteX42" fmla="*/ 6382 w 10000"/>
                <a:gd name="connsiteY42" fmla="*/ 7982 h 10025"/>
                <a:gd name="connsiteX43" fmla="*/ 6428 w 10000"/>
                <a:gd name="connsiteY43" fmla="*/ 8181 h 10025"/>
                <a:gd name="connsiteX44" fmla="*/ 6444 w 10000"/>
                <a:gd name="connsiteY44" fmla="*/ 8428 h 10025"/>
                <a:gd name="connsiteX45" fmla="*/ 6766 w 10000"/>
                <a:gd name="connsiteY45" fmla="*/ 9268 h 10025"/>
                <a:gd name="connsiteX0" fmla="*/ 7446 w 10000"/>
                <a:gd name="connsiteY0" fmla="*/ 9488 h 10025"/>
                <a:gd name="connsiteX1" fmla="*/ 7446 w 10000"/>
                <a:gd name="connsiteY1" fmla="*/ 8978 h 10025"/>
                <a:gd name="connsiteX2" fmla="*/ 7821 w 10000"/>
                <a:gd name="connsiteY2" fmla="*/ 8978 h 10025"/>
                <a:gd name="connsiteX3" fmla="*/ 8047 w 10000"/>
                <a:gd name="connsiteY3" fmla="*/ 8029 h 10025"/>
                <a:gd name="connsiteX4" fmla="*/ 8648 w 10000"/>
                <a:gd name="connsiteY4" fmla="*/ 7444 h 10025"/>
                <a:gd name="connsiteX5" fmla="*/ 8873 w 10000"/>
                <a:gd name="connsiteY5" fmla="*/ 6351 h 10025"/>
                <a:gd name="connsiteX6" fmla="*/ 8722 w 10000"/>
                <a:gd name="connsiteY6" fmla="*/ 5768 h 10025"/>
                <a:gd name="connsiteX7" fmla="*/ 9098 w 10000"/>
                <a:gd name="connsiteY7" fmla="*/ 4525 h 10025"/>
                <a:gd name="connsiteX8" fmla="*/ 9399 w 10000"/>
                <a:gd name="connsiteY8" fmla="*/ 4160 h 10025"/>
                <a:gd name="connsiteX9" fmla="*/ 10000 w 10000"/>
                <a:gd name="connsiteY9" fmla="*/ 3576 h 10025"/>
                <a:gd name="connsiteX10" fmla="*/ 9774 w 10000"/>
                <a:gd name="connsiteY10" fmla="*/ 3502 h 10025"/>
                <a:gd name="connsiteX11" fmla="*/ 9399 w 10000"/>
                <a:gd name="connsiteY11" fmla="*/ 3140 h 10025"/>
                <a:gd name="connsiteX12" fmla="*/ 9173 w 10000"/>
                <a:gd name="connsiteY12" fmla="*/ 2044 h 10025"/>
                <a:gd name="connsiteX13" fmla="*/ 9173 w 10000"/>
                <a:gd name="connsiteY13" fmla="*/ 1460 h 10025"/>
                <a:gd name="connsiteX14" fmla="*/ 9098 w 10000"/>
                <a:gd name="connsiteY14" fmla="*/ 729 h 10025"/>
                <a:gd name="connsiteX15" fmla="*/ 8873 w 10000"/>
                <a:gd name="connsiteY15" fmla="*/ 511 h 10025"/>
                <a:gd name="connsiteX16" fmla="*/ 8497 w 10000"/>
                <a:gd name="connsiteY16" fmla="*/ 219 h 10025"/>
                <a:gd name="connsiteX17" fmla="*/ 8272 w 10000"/>
                <a:gd name="connsiteY17" fmla="*/ 0 h 10025"/>
                <a:gd name="connsiteX18" fmla="*/ 7821 w 10000"/>
                <a:gd name="connsiteY18" fmla="*/ 293 h 10025"/>
                <a:gd name="connsiteX19" fmla="*/ 7370 w 10000"/>
                <a:gd name="connsiteY19" fmla="*/ 729 h 10025"/>
                <a:gd name="connsiteX20" fmla="*/ 6769 w 10000"/>
                <a:gd name="connsiteY20" fmla="*/ 729 h 10025"/>
                <a:gd name="connsiteX21" fmla="*/ 5717 w 10000"/>
                <a:gd name="connsiteY21" fmla="*/ 729 h 10025"/>
                <a:gd name="connsiteX22" fmla="*/ 5717 w 10000"/>
                <a:gd name="connsiteY22" fmla="*/ 658 h 10025"/>
                <a:gd name="connsiteX23" fmla="*/ 5643 w 10000"/>
                <a:gd name="connsiteY23" fmla="*/ 729 h 10025"/>
                <a:gd name="connsiteX24" fmla="*/ 1961 w 10000"/>
                <a:gd name="connsiteY24" fmla="*/ 729 h 10025"/>
                <a:gd name="connsiteX25" fmla="*/ 1961 w 10000"/>
                <a:gd name="connsiteY25" fmla="*/ 2263 h 10025"/>
                <a:gd name="connsiteX26" fmla="*/ 1285 w 10000"/>
                <a:gd name="connsiteY26" fmla="*/ 2263 h 10025"/>
                <a:gd name="connsiteX27" fmla="*/ 1285 w 10000"/>
                <a:gd name="connsiteY27" fmla="*/ 2556 h 10025"/>
                <a:gd name="connsiteX28" fmla="*/ 1285 w 10000"/>
                <a:gd name="connsiteY28" fmla="*/ 5179 h 10025"/>
                <a:gd name="connsiteX29" fmla="*/ 1135 w 10000"/>
                <a:gd name="connsiteY29" fmla="*/ 5327 h 10025"/>
                <a:gd name="connsiteX30" fmla="*/ 684 w 10000"/>
                <a:gd name="connsiteY30" fmla="*/ 5621 h 10025"/>
                <a:gd name="connsiteX31" fmla="*/ 609 w 10000"/>
                <a:gd name="connsiteY31" fmla="*/ 5986 h 10025"/>
                <a:gd name="connsiteX32" fmla="*/ 384 w 10000"/>
                <a:gd name="connsiteY32" fmla="*/ 6351 h 10025"/>
                <a:gd name="connsiteX33" fmla="*/ 234 w 10000"/>
                <a:gd name="connsiteY33" fmla="*/ 6935 h 10025"/>
                <a:gd name="connsiteX34" fmla="*/ 8 w 10000"/>
                <a:gd name="connsiteY34" fmla="*/ 7593 h 10025"/>
                <a:gd name="connsiteX35" fmla="*/ 384 w 10000"/>
                <a:gd name="connsiteY35" fmla="*/ 7664 h 10025"/>
                <a:gd name="connsiteX36" fmla="*/ 458 w 10000"/>
                <a:gd name="connsiteY36" fmla="*/ 8245 h 10025"/>
                <a:gd name="connsiteX37" fmla="*/ 684 w 10000"/>
                <a:gd name="connsiteY37" fmla="*/ 8831 h 10025"/>
                <a:gd name="connsiteX38" fmla="*/ 1059 w 10000"/>
                <a:gd name="connsiteY38" fmla="*/ 10000 h 10025"/>
                <a:gd name="connsiteX39" fmla="*/ 5428 w 10000"/>
                <a:gd name="connsiteY39" fmla="*/ 8984 h 10025"/>
                <a:gd name="connsiteX40" fmla="*/ 5884 w 10000"/>
                <a:gd name="connsiteY40" fmla="*/ 8740 h 10025"/>
                <a:gd name="connsiteX41" fmla="*/ 6040 w 10000"/>
                <a:gd name="connsiteY41" fmla="*/ 8368 h 10025"/>
                <a:gd name="connsiteX42" fmla="*/ 6382 w 10000"/>
                <a:gd name="connsiteY42" fmla="*/ 7982 h 10025"/>
                <a:gd name="connsiteX43" fmla="*/ 6428 w 10000"/>
                <a:gd name="connsiteY43" fmla="*/ 8181 h 10025"/>
                <a:gd name="connsiteX44" fmla="*/ 6444 w 10000"/>
                <a:gd name="connsiteY44" fmla="*/ 8428 h 10025"/>
                <a:gd name="connsiteX45" fmla="*/ 6766 w 10000"/>
                <a:gd name="connsiteY45" fmla="*/ 9268 h 10025"/>
                <a:gd name="connsiteX0" fmla="*/ 7446 w 10000"/>
                <a:gd name="connsiteY0" fmla="*/ 9488 h 10025"/>
                <a:gd name="connsiteX1" fmla="*/ 7446 w 10000"/>
                <a:gd name="connsiteY1" fmla="*/ 8978 h 10025"/>
                <a:gd name="connsiteX2" fmla="*/ 7821 w 10000"/>
                <a:gd name="connsiteY2" fmla="*/ 8978 h 10025"/>
                <a:gd name="connsiteX3" fmla="*/ 8047 w 10000"/>
                <a:gd name="connsiteY3" fmla="*/ 8029 h 10025"/>
                <a:gd name="connsiteX4" fmla="*/ 8648 w 10000"/>
                <a:gd name="connsiteY4" fmla="*/ 7444 h 10025"/>
                <a:gd name="connsiteX5" fmla="*/ 8873 w 10000"/>
                <a:gd name="connsiteY5" fmla="*/ 6351 h 10025"/>
                <a:gd name="connsiteX6" fmla="*/ 8722 w 10000"/>
                <a:gd name="connsiteY6" fmla="*/ 5768 h 10025"/>
                <a:gd name="connsiteX7" fmla="*/ 9098 w 10000"/>
                <a:gd name="connsiteY7" fmla="*/ 4525 h 10025"/>
                <a:gd name="connsiteX8" fmla="*/ 9399 w 10000"/>
                <a:gd name="connsiteY8" fmla="*/ 4160 h 10025"/>
                <a:gd name="connsiteX9" fmla="*/ 10000 w 10000"/>
                <a:gd name="connsiteY9" fmla="*/ 3576 h 10025"/>
                <a:gd name="connsiteX10" fmla="*/ 9774 w 10000"/>
                <a:gd name="connsiteY10" fmla="*/ 3502 h 10025"/>
                <a:gd name="connsiteX11" fmla="*/ 9399 w 10000"/>
                <a:gd name="connsiteY11" fmla="*/ 3140 h 10025"/>
                <a:gd name="connsiteX12" fmla="*/ 9173 w 10000"/>
                <a:gd name="connsiteY12" fmla="*/ 2044 h 10025"/>
                <a:gd name="connsiteX13" fmla="*/ 9173 w 10000"/>
                <a:gd name="connsiteY13" fmla="*/ 1460 h 10025"/>
                <a:gd name="connsiteX14" fmla="*/ 9098 w 10000"/>
                <a:gd name="connsiteY14" fmla="*/ 729 h 10025"/>
                <a:gd name="connsiteX15" fmla="*/ 8873 w 10000"/>
                <a:gd name="connsiteY15" fmla="*/ 511 h 10025"/>
                <a:gd name="connsiteX16" fmla="*/ 8497 w 10000"/>
                <a:gd name="connsiteY16" fmla="*/ 219 h 10025"/>
                <a:gd name="connsiteX17" fmla="*/ 8272 w 10000"/>
                <a:gd name="connsiteY17" fmla="*/ 0 h 10025"/>
                <a:gd name="connsiteX18" fmla="*/ 7821 w 10000"/>
                <a:gd name="connsiteY18" fmla="*/ 293 h 10025"/>
                <a:gd name="connsiteX19" fmla="*/ 7370 w 10000"/>
                <a:gd name="connsiteY19" fmla="*/ 729 h 10025"/>
                <a:gd name="connsiteX20" fmla="*/ 6769 w 10000"/>
                <a:gd name="connsiteY20" fmla="*/ 729 h 10025"/>
                <a:gd name="connsiteX21" fmla="*/ 5717 w 10000"/>
                <a:gd name="connsiteY21" fmla="*/ 729 h 10025"/>
                <a:gd name="connsiteX22" fmla="*/ 5717 w 10000"/>
                <a:gd name="connsiteY22" fmla="*/ 658 h 10025"/>
                <a:gd name="connsiteX23" fmla="*/ 5643 w 10000"/>
                <a:gd name="connsiteY23" fmla="*/ 729 h 10025"/>
                <a:gd name="connsiteX24" fmla="*/ 1961 w 10000"/>
                <a:gd name="connsiteY24" fmla="*/ 729 h 10025"/>
                <a:gd name="connsiteX25" fmla="*/ 1961 w 10000"/>
                <a:gd name="connsiteY25" fmla="*/ 2263 h 10025"/>
                <a:gd name="connsiteX26" fmla="*/ 1285 w 10000"/>
                <a:gd name="connsiteY26" fmla="*/ 2263 h 10025"/>
                <a:gd name="connsiteX27" fmla="*/ 1285 w 10000"/>
                <a:gd name="connsiteY27" fmla="*/ 2556 h 10025"/>
                <a:gd name="connsiteX28" fmla="*/ 1285 w 10000"/>
                <a:gd name="connsiteY28" fmla="*/ 5179 h 10025"/>
                <a:gd name="connsiteX29" fmla="*/ 1135 w 10000"/>
                <a:gd name="connsiteY29" fmla="*/ 5327 h 10025"/>
                <a:gd name="connsiteX30" fmla="*/ 684 w 10000"/>
                <a:gd name="connsiteY30" fmla="*/ 5621 h 10025"/>
                <a:gd name="connsiteX31" fmla="*/ 609 w 10000"/>
                <a:gd name="connsiteY31" fmla="*/ 5986 h 10025"/>
                <a:gd name="connsiteX32" fmla="*/ 384 w 10000"/>
                <a:gd name="connsiteY32" fmla="*/ 6351 h 10025"/>
                <a:gd name="connsiteX33" fmla="*/ 234 w 10000"/>
                <a:gd name="connsiteY33" fmla="*/ 6935 h 10025"/>
                <a:gd name="connsiteX34" fmla="*/ 8 w 10000"/>
                <a:gd name="connsiteY34" fmla="*/ 7593 h 10025"/>
                <a:gd name="connsiteX35" fmla="*/ 384 w 10000"/>
                <a:gd name="connsiteY35" fmla="*/ 7664 h 10025"/>
                <a:gd name="connsiteX36" fmla="*/ 458 w 10000"/>
                <a:gd name="connsiteY36" fmla="*/ 8245 h 10025"/>
                <a:gd name="connsiteX37" fmla="*/ 684 w 10000"/>
                <a:gd name="connsiteY37" fmla="*/ 8831 h 10025"/>
                <a:gd name="connsiteX38" fmla="*/ 1059 w 10000"/>
                <a:gd name="connsiteY38" fmla="*/ 10000 h 10025"/>
                <a:gd name="connsiteX39" fmla="*/ 5428 w 10000"/>
                <a:gd name="connsiteY39" fmla="*/ 8984 h 10025"/>
                <a:gd name="connsiteX40" fmla="*/ 5884 w 10000"/>
                <a:gd name="connsiteY40" fmla="*/ 8740 h 10025"/>
                <a:gd name="connsiteX41" fmla="*/ 6040 w 10000"/>
                <a:gd name="connsiteY41" fmla="*/ 8368 h 10025"/>
                <a:gd name="connsiteX42" fmla="*/ 6382 w 10000"/>
                <a:gd name="connsiteY42" fmla="*/ 7982 h 10025"/>
                <a:gd name="connsiteX43" fmla="*/ 6428 w 10000"/>
                <a:gd name="connsiteY43" fmla="*/ 8181 h 10025"/>
                <a:gd name="connsiteX44" fmla="*/ 6444 w 10000"/>
                <a:gd name="connsiteY44" fmla="*/ 8428 h 10025"/>
                <a:gd name="connsiteX45" fmla="*/ 6766 w 10000"/>
                <a:gd name="connsiteY45" fmla="*/ 9268 h 10025"/>
                <a:gd name="connsiteX0" fmla="*/ 7446 w 10000"/>
                <a:gd name="connsiteY0" fmla="*/ 9488 h 10143"/>
                <a:gd name="connsiteX1" fmla="*/ 7446 w 10000"/>
                <a:gd name="connsiteY1" fmla="*/ 8978 h 10143"/>
                <a:gd name="connsiteX2" fmla="*/ 7821 w 10000"/>
                <a:gd name="connsiteY2" fmla="*/ 8978 h 10143"/>
                <a:gd name="connsiteX3" fmla="*/ 8047 w 10000"/>
                <a:gd name="connsiteY3" fmla="*/ 8029 h 10143"/>
                <a:gd name="connsiteX4" fmla="*/ 8648 w 10000"/>
                <a:gd name="connsiteY4" fmla="*/ 7444 h 10143"/>
                <a:gd name="connsiteX5" fmla="*/ 8873 w 10000"/>
                <a:gd name="connsiteY5" fmla="*/ 6351 h 10143"/>
                <a:gd name="connsiteX6" fmla="*/ 8722 w 10000"/>
                <a:gd name="connsiteY6" fmla="*/ 5768 h 10143"/>
                <a:gd name="connsiteX7" fmla="*/ 9098 w 10000"/>
                <a:gd name="connsiteY7" fmla="*/ 4525 h 10143"/>
                <a:gd name="connsiteX8" fmla="*/ 9399 w 10000"/>
                <a:gd name="connsiteY8" fmla="*/ 4160 h 10143"/>
                <a:gd name="connsiteX9" fmla="*/ 10000 w 10000"/>
                <a:gd name="connsiteY9" fmla="*/ 3576 h 10143"/>
                <a:gd name="connsiteX10" fmla="*/ 9774 w 10000"/>
                <a:gd name="connsiteY10" fmla="*/ 3502 h 10143"/>
                <a:gd name="connsiteX11" fmla="*/ 9399 w 10000"/>
                <a:gd name="connsiteY11" fmla="*/ 3140 h 10143"/>
                <a:gd name="connsiteX12" fmla="*/ 9173 w 10000"/>
                <a:gd name="connsiteY12" fmla="*/ 2044 h 10143"/>
                <a:gd name="connsiteX13" fmla="*/ 9173 w 10000"/>
                <a:gd name="connsiteY13" fmla="*/ 1460 h 10143"/>
                <a:gd name="connsiteX14" fmla="*/ 9098 w 10000"/>
                <a:gd name="connsiteY14" fmla="*/ 729 h 10143"/>
                <a:gd name="connsiteX15" fmla="*/ 8873 w 10000"/>
                <a:gd name="connsiteY15" fmla="*/ 511 h 10143"/>
                <a:gd name="connsiteX16" fmla="*/ 8497 w 10000"/>
                <a:gd name="connsiteY16" fmla="*/ 219 h 10143"/>
                <a:gd name="connsiteX17" fmla="*/ 8272 w 10000"/>
                <a:gd name="connsiteY17" fmla="*/ 0 h 10143"/>
                <a:gd name="connsiteX18" fmla="*/ 7821 w 10000"/>
                <a:gd name="connsiteY18" fmla="*/ 293 h 10143"/>
                <a:gd name="connsiteX19" fmla="*/ 7370 w 10000"/>
                <a:gd name="connsiteY19" fmla="*/ 729 h 10143"/>
                <a:gd name="connsiteX20" fmla="*/ 6769 w 10000"/>
                <a:gd name="connsiteY20" fmla="*/ 729 h 10143"/>
                <a:gd name="connsiteX21" fmla="*/ 5717 w 10000"/>
                <a:gd name="connsiteY21" fmla="*/ 729 h 10143"/>
                <a:gd name="connsiteX22" fmla="*/ 5717 w 10000"/>
                <a:gd name="connsiteY22" fmla="*/ 658 h 10143"/>
                <a:gd name="connsiteX23" fmla="*/ 5643 w 10000"/>
                <a:gd name="connsiteY23" fmla="*/ 729 h 10143"/>
                <a:gd name="connsiteX24" fmla="*/ 1961 w 10000"/>
                <a:gd name="connsiteY24" fmla="*/ 729 h 10143"/>
                <a:gd name="connsiteX25" fmla="*/ 1961 w 10000"/>
                <a:gd name="connsiteY25" fmla="*/ 2263 h 10143"/>
                <a:gd name="connsiteX26" fmla="*/ 1285 w 10000"/>
                <a:gd name="connsiteY26" fmla="*/ 2263 h 10143"/>
                <a:gd name="connsiteX27" fmla="*/ 1285 w 10000"/>
                <a:gd name="connsiteY27" fmla="*/ 2556 h 10143"/>
                <a:gd name="connsiteX28" fmla="*/ 1285 w 10000"/>
                <a:gd name="connsiteY28" fmla="*/ 5179 h 10143"/>
                <a:gd name="connsiteX29" fmla="*/ 1135 w 10000"/>
                <a:gd name="connsiteY29" fmla="*/ 5327 h 10143"/>
                <a:gd name="connsiteX30" fmla="*/ 684 w 10000"/>
                <a:gd name="connsiteY30" fmla="*/ 5621 h 10143"/>
                <a:gd name="connsiteX31" fmla="*/ 609 w 10000"/>
                <a:gd name="connsiteY31" fmla="*/ 5986 h 10143"/>
                <a:gd name="connsiteX32" fmla="*/ 384 w 10000"/>
                <a:gd name="connsiteY32" fmla="*/ 6351 h 10143"/>
                <a:gd name="connsiteX33" fmla="*/ 234 w 10000"/>
                <a:gd name="connsiteY33" fmla="*/ 6935 h 10143"/>
                <a:gd name="connsiteX34" fmla="*/ 8 w 10000"/>
                <a:gd name="connsiteY34" fmla="*/ 7593 h 10143"/>
                <a:gd name="connsiteX35" fmla="*/ 384 w 10000"/>
                <a:gd name="connsiteY35" fmla="*/ 7664 h 10143"/>
                <a:gd name="connsiteX36" fmla="*/ 458 w 10000"/>
                <a:gd name="connsiteY36" fmla="*/ 8245 h 10143"/>
                <a:gd name="connsiteX37" fmla="*/ 684 w 10000"/>
                <a:gd name="connsiteY37" fmla="*/ 8831 h 10143"/>
                <a:gd name="connsiteX38" fmla="*/ 1059 w 10000"/>
                <a:gd name="connsiteY38" fmla="*/ 10000 h 10143"/>
                <a:gd name="connsiteX39" fmla="*/ 1068 w 10000"/>
                <a:gd name="connsiteY39" fmla="*/ 10012 h 10143"/>
                <a:gd name="connsiteX40" fmla="*/ 5428 w 10000"/>
                <a:gd name="connsiteY40" fmla="*/ 8984 h 10143"/>
                <a:gd name="connsiteX41" fmla="*/ 5884 w 10000"/>
                <a:gd name="connsiteY41" fmla="*/ 8740 h 10143"/>
                <a:gd name="connsiteX42" fmla="*/ 6040 w 10000"/>
                <a:gd name="connsiteY42" fmla="*/ 8368 h 10143"/>
                <a:gd name="connsiteX43" fmla="*/ 6382 w 10000"/>
                <a:gd name="connsiteY43" fmla="*/ 7982 h 10143"/>
                <a:gd name="connsiteX44" fmla="*/ 6428 w 10000"/>
                <a:gd name="connsiteY44" fmla="*/ 8181 h 10143"/>
                <a:gd name="connsiteX45" fmla="*/ 6444 w 10000"/>
                <a:gd name="connsiteY45" fmla="*/ 8428 h 10143"/>
                <a:gd name="connsiteX46" fmla="*/ 6766 w 10000"/>
                <a:gd name="connsiteY46" fmla="*/ 9268 h 10143"/>
                <a:gd name="connsiteX0" fmla="*/ 7446 w 10000"/>
                <a:gd name="connsiteY0" fmla="*/ 9488 h 10115"/>
                <a:gd name="connsiteX1" fmla="*/ 7446 w 10000"/>
                <a:gd name="connsiteY1" fmla="*/ 8978 h 10115"/>
                <a:gd name="connsiteX2" fmla="*/ 7821 w 10000"/>
                <a:gd name="connsiteY2" fmla="*/ 8978 h 10115"/>
                <a:gd name="connsiteX3" fmla="*/ 8047 w 10000"/>
                <a:gd name="connsiteY3" fmla="*/ 8029 h 10115"/>
                <a:gd name="connsiteX4" fmla="*/ 8648 w 10000"/>
                <a:gd name="connsiteY4" fmla="*/ 7444 h 10115"/>
                <a:gd name="connsiteX5" fmla="*/ 8873 w 10000"/>
                <a:gd name="connsiteY5" fmla="*/ 6351 h 10115"/>
                <a:gd name="connsiteX6" fmla="*/ 8722 w 10000"/>
                <a:gd name="connsiteY6" fmla="*/ 5768 h 10115"/>
                <a:gd name="connsiteX7" fmla="*/ 9098 w 10000"/>
                <a:gd name="connsiteY7" fmla="*/ 4525 h 10115"/>
                <a:gd name="connsiteX8" fmla="*/ 9399 w 10000"/>
                <a:gd name="connsiteY8" fmla="*/ 4160 h 10115"/>
                <a:gd name="connsiteX9" fmla="*/ 10000 w 10000"/>
                <a:gd name="connsiteY9" fmla="*/ 3576 h 10115"/>
                <a:gd name="connsiteX10" fmla="*/ 9774 w 10000"/>
                <a:gd name="connsiteY10" fmla="*/ 3502 h 10115"/>
                <a:gd name="connsiteX11" fmla="*/ 9399 w 10000"/>
                <a:gd name="connsiteY11" fmla="*/ 3140 h 10115"/>
                <a:gd name="connsiteX12" fmla="*/ 9173 w 10000"/>
                <a:gd name="connsiteY12" fmla="*/ 2044 h 10115"/>
                <a:gd name="connsiteX13" fmla="*/ 9173 w 10000"/>
                <a:gd name="connsiteY13" fmla="*/ 1460 h 10115"/>
                <a:gd name="connsiteX14" fmla="*/ 9098 w 10000"/>
                <a:gd name="connsiteY14" fmla="*/ 729 h 10115"/>
                <a:gd name="connsiteX15" fmla="*/ 8873 w 10000"/>
                <a:gd name="connsiteY15" fmla="*/ 511 h 10115"/>
                <a:gd name="connsiteX16" fmla="*/ 8497 w 10000"/>
                <a:gd name="connsiteY16" fmla="*/ 219 h 10115"/>
                <a:gd name="connsiteX17" fmla="*/ 8272 w 10000"/>
                <a:gd name="connsiteY17" fmla="*/ 0 h 10115"/>
                <a:gd name="connsiteX18" fmla="*/ 7821 w 10000"/>
                <a:gd name="connsiteY18" fmla="*/ 293 h 10115"/>
                <a:gd name="connsiteX19" fmla="*/ 7370 w 10000"/>
                <a:gd name="connsiteY19" fmla="*/ 729 h 10115"/>
                <a:gd name="connsiteX20" fmla="*/ 6769 w 10000"/>
                <a:gd name="connsiteY20" fmla="*/ 729 h 10115"/>
                <a:gd name="connsiteX21" fmla="*/ 5717 w 10000"/>
                <a:gd name="connsiteY21" fmla="*/ 729 h 10115"/>
                <a:gd name="connsiteX22" fmla="*/ 5717 w 10000"/>
                <a:gd name="connsiteY22" fmla="*/ 658 h 10115"/>
                <a:gd name="connsiteX23" fmla="*/ 5643 w 10000"/>
                <a:gd name="connsiteY23" fmla="*/ 729 h 10115"/>
                <a:gd name="connsiteX24" fmla="*/ 1961 w 10000"/>
                <a:gd name="connsiteY24" fmla="*/ 729 h 10115"/>
                <a:gd name="connsiteX25" fmla="*/ 1961 w 10000"/>
                <a:gd name="connsiteY25" fmla="*/ 2263 h 10115"/>
                <a:gd name="connsiteX26" fmla="*/ 1285 w 10000"/>
                <a:gd name="connsiteY26" fmla="*/ 2263 h 10115"/>
                <a:gd name="connsiteX27" fmla="*/ 1285 w 10000"/>
                <a:gd name="connsiteY27" fmla="*/ 2556 h 10115"/>
                <a:gd name="connsiteX28" fmla="*/ 1285 w 10000"/>
                <a:gd name="connsiteY28" fmla="*/ 5179 h 10115"/>
                <a:gd name="connsiteX29" fmla="*/ 1135 w 10000"/>
                <a:gd name="connsiteY29" fmla="*/ 5327 h 10115"/>
                <a:gd name="connsiteX30" fmla="*/ 684 w 10000"/>
                <a:gd name="connsiteY30" fmla="*/ 5621 h 10115"/>
                <a:gd name="connsiteX31" fmla="*/ 609 w 10000"/>
                <a:gd name="connsiteY31" fmla="*/ 5986 h 10115"/>
                <a:gd name="connsiteX32" fmla="*/ 384 w 10000"/>
                <a:gd name="connsiteY32" fmla="*/ 6351 h 10115"/>
                <a:gd name="connsiteX33" fmla="*/ 234 w 10000"/>
                <a:gd name="connsiteY33" fmla="*/ 6935 h 10115"/>
                <a:gd name="connsiteX34" fmla="*/ 8 w 10000"/>
                <a:gd name="connsiteY34" fmla="*/ 7593 h 10115"/>
                <a:gd name="connsiteX35" fmla="*/ 384 w 10000"/>
                <a:gd name="connsiteY35" fmla="*/ 7664 h 10115"/>
                <a:gd name="connsiteX36" fmla="*/ 458 w 10000"/>
                <a:gd name="connsiteY36" fmla="*/ 8245 h 10115"/>
                <a:gd name="connsiteX37" fmla="*/ 684 w 10000"/>
                <a:gd name="connsiteY37" fmla="*/ 8831 h 10115"/>
                <a:gd name="connsiteX38" fmla="*/ 1059 w 10000"/>
                <a:gd name="connsiteY38" fmla="*/ 10000 h 10115"/>
                <a:gd name="connsiteX39" fmla="*/ 3268 w 10000"/>
                <a:gd name="connsiteY39" fmla="*/ 9947 h 10115"/>
                <a:gd name="connsiteX40" fmla="*/ 5428 w 10000"/>
                <a:gd name="connsiteY40" fmla="*/ 8984 h 10115"/>
                <a:gd name="connsiteX41" fmla="*/ 5884 w 10000"/>
                <a:gd name="connsiteY41" fmla="*/ 8740 h 10115"/>
                <a:gd name="connsiteX42" fmla="*/ 6040 w 10000"/>
                <a:gd name="connsiteY42" fmla="*/ 8368 h 10115"/>
                <a:gd name="connsiteX43" fmla="*/ 6382 w 10000"/>
                <a:gd name="connsiteY43" fmla="*/ 7982 h 10115"/>
                <a:gd name="connsiteX44" fmla="*/ 6428 w 10000"/>
                <a:gd name="connsiteY44" fmla="*/ 8181 h 10115"/>
                <a:gd name="connsiteX45" fmla="*/ 6444 w 10000"/>
                <a:gd name="connsiteY45" fmla="*/ 8428 h 10115"/>
                <a:gd name="connsiteX46" fmla="*/ 6766 w 10000"/>
                <a:gd name="connsiteY46" fmla="*/ 9268 h 10115"/>
                <a:gd name="connsiteX0" fmla="*/ 7446 w 10000"/>
                <a:gd name="connsiteY0" fmla="*/ 9488 h 10115"/>
                <a:gd name="connsiteX1" fmla="*/ 7446 w 10000"/>
                <a:gd name="connsiteY1" fmla="*/ 8978 h 10115"/>
                <a:gd name="connsiteX2" fmla="*/ 7821 w 10000"/>
                <a:gd name="connsiteY2" fmla="*/ 8978 h 10115"/>
                <a:gd name="connsiteX3" fmla="*/ 8047 w 10000"/>
                <a:gd name="connsiteY3" fmla="*/ 8029 h 10115"/>
                <a:gd name="connsiteX4" fmla="*/ 8648 w 10000"/>
                <a:gd name="connsiteY4" fmla="*/ 7444 h 10115"/>
                <a:gd name="connsiteX5" fmla="*/ 8873 w 10000"/>
                <a:gd name="connsiteY5" fmla="*/ 6351 h 10115"/>
                <a:gd name="connsiteX6" fmla="*/ 8722 w 10000"/>
                <a:gd name="connsiteY6" fmla="*/ 5768 h 10115"/>
                <a:gd name="connsiteX7" fmla="*/ 9098 w 10000"/>
                <a:gd name="connsiteY7" fmla="*/ 4525 h 10115"/>
                <a:gd name="connsiteX8" fmla="*/ 9399 w 10000"/>
                <a:gd name="connsiteY8" fmla="*/ 4160 h 10115"/>
                <a:gd name="connsiteX9" fmla="*/ 10000 w 10000"/>
                <a:gd name="connsiteY9" fmla="*/ 3576 h 10115"/>
                <a:gd name="connsiteX10" fmla="*/ 9774 w 10000"/>
                <a:gd name="connsiteY10" fmla="*/ 3502 h 10115"/>
                <a:gd name="connsiteX11" fmla="*/ 9399 w 10000"/>
                <a:gd name="connsiteY11" fmla="*/ 3140 h 10115"/>
                <a:gd name="connsiteX12" fmla="*/ 9173 w 10000"/>
                <a:gd name="connsiteY12" fmla="*/ 2044 h 10115"/>
                <a:gd name="connsiteX13" fmla="*/ 9173 w 10000"/>
                <a:gd name="connsiteY13" fmla="*/ 1460 h 10115"/>
                <a:gd name="connsiteX14" fmla="*/ 9098 w 10000"/>
                <a:gd name="connsiteY14" fmla="*/ 729 h 10115"/>
                <a:gd name="connsiteX15" fmla="*/ 8873 w 10000"/>
                <a:gd name="connsiteY15" fmla="*/ 511 h 10115"/>
                <a:gd name="connsiteX16" fmla="*/ 8497 w 10000"/>
                <a:gd name="connsiteY16" fmla="*/ 219 h 10115"/>
                <a:gd name="connsiteX17" fmla="*/ 8272 w 10000"/>
                <a:gd name="connsiteY17" fmla="*/ 0 h 10115"/>
                <a:gd name="connsiteX18" fmla="*/ 7821 w 10000"/>
                <a:gd name="connsiteY18" fmla="*/ 293 h 10115"/>
                <a:gd name="connsiteX19" fmla="*/ 7370 w 10000"/>
                <a:gd name="connsiteY19" fmla="*/ 729 h 10115"/>
                <a:gd name="connsiteX20" fmla="*/ 6769 w 10000"/>
                <a:gd name="connsiteY20" fmla="*/ 729 h 10115"/>
                <a:gd name="connsiteX21" fmla="*/ 5717 w 10000"/>
                <a:gd name="connsiteY21" fmla="*/ 729 h 10115"/>
                <a:gd name="connsiteX22" fmla="*/ 5717 w 10000"/>
                <a:gd name="connsiteY22" fmla="*/ 658 h 10115"/>
                <a:gd name="connsiteX23" fmla="*/ 5643 w 10000"/>
                <a:gd name="connsiteY23" fmla="*/ 729 h 10115"/>
                <a:gd name="connsiteX24" fmla="*/ 1961 w 10000"/>
                <a:gd name="connsiteY24" fmla="*/ 729 h 10115"/>
                <a:gd name="connsiteX25" fmla="*/ 1961 w 10000"/>
                <a:gd name="connsiteY25" fmla="*/ 2263 h 10115"/>
                <a:gd name="connsiteX26" fmla="*/ 1285 w 10000"/>
                <a:gd name="connsiteY26" fmla="*/ 2263 h 10115"/>
                <a:gd name="connsiteX27" fmla="*/ 1285 w 10000"/>
                <a:gd name="connsiteY27" fmla="*/ 2556 h 10115"/>
                <a:gd name="connsiteX28" fmla="*/ 1285 w 10000"/>
                <a:gd name="connsiteY28" fmla="*/ 5179 h 10115"/>
                <a:gd name="connsiteX29" fmla="*/ 1135 w 10000"/>
                <a:gd name="connsiteY29" fmla="*/ 5327 h 10115"/>
                <a:gd name="connsiteX30" fmla="*/ 684 w 10000"/>
                <a:gd name="connsiteY30" fmla="*/ 5621 h 10115"/>
                <a:gd name="connsiteX31" fmla="*/ 609 w 10000"/>
                <a:gd name="connsiteY31" fmla="*/ 5986 h 10115"/>
                <a:gd name="connsiteX32" fmla="*/ 384 w 10000"/>
                <a:gd name="connsiteY32" fmla="*/ 6351 h 10115"/>
                <a:gd name="connsiteX33" fmla="*/ 234 w 10000"/>
                <a:gd name="connsiteY33" fmla="*/ 6935 h 10115"/>
                <a:gd name="connsiteX34" fmla="*/ 8 w 10000"/>
                <a:gd name="connsiteY34" fmla="*/ 7593 h 10115"/>
                <a:gd name="connsiteX35" fmla="*/ 384 w 10000"/>
                <a:gd name="connsiteY35" fmla="*/ 7664 h 10115"/>
                <a:gd name="connsiteX36" fmla="*/ 458 w 10000"/>
                <a:gd name="connsiteY36" fmla="*/ 8245 h 10115"/>
                <a:gd name="connsiteX37" fmla="*/ 684 w 10000"/>
                <a:gd name="connsiteY37" fmla="*/ 8831 h 10115"/>
                <a:gd name="connsiteX38" fmla="*/ 1059 w 10000"/>
                <a:gd name="connsiteY38" fmla="*/ 10000 h 10115"/>
                <a:gd name="connsiteX39" fmla="*/ 3268 w 10000"/>
                <a:gd name="connsiteY39" fmla="*/ 9947 h 10115"/>
                <a:gd name="connsiteX40" fmla="*/ 5428 w 10000"/>
                <a:gd name="connsiteY40" fmla="*/ 8984 h 10115"/>
                <a:gd name="connsiteX41" fmla="*/ 5884 w 10000"/>
                <a:gd name="connsiteY41" fmla="*/ 8740 h 10115"/>
                <a:gd name="connsiteX42" fmla="*/ 6040 w 10000"/>
                <a:gd name="connsiteY42" fmla="*/ 8368 h 10115"/>
                <a:gd name="connsiteX43" fmla="*/ 6382 w 10000"/>
                <a:gd name="connsiteY43" fmla="*/ 7982 h 10115"/>
                <a:gd name="connsiteX44" fmla="*/ 6428 w 10000"/>
                <a:gd name="connsiteY44" fmla="*/ 8181 h 10115"/>
                <a:gd name="connsiteX45" fmla="*/ 6444 w 10000"/>
                <a:gd name="connsiteY45" fmla="*/ 8428 h 10115"/>
                <a:gd name="connsiteX46" fmla="*/ 6766 w 10000"/>
                <a:gd name="connsiteY46" fmla="*/ 9268 h 10115"/>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28 w 10000"/>
                <a:gd name="connsiteY40" fmla="*/ 8984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28 w 10000"/>
                <a:gd name="connsiteY40" fmla="*/ 8984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016 w 10000"/>
                <a:gd name="connsiteY40" fmla="*/ 9302 h 10039"/>
                <a:gd name="connsiteX41" fmla="*/ 5409 w 10000"/>
                <a:gd name="connsiteY41" fmla="*/ 8947 h 10039"/>
                <a:gd name="connsiteX42" fmla="*/ 5884 w 10000"/>
                <a:gd name="connsiteY42" fmla="*/ 8740 h 10039"/>
                <a:gd name="connsiteX43" fmla="*/ 6040 w 10000"/>
                <a:gd name="connsiteY43" fmla="*/ 8368 h 10039"/>
                <a:gd name="connsiteX44" fmla="*/ 6382 w 10000"/>
                <a:gd name="connsiteY44" fmla="*/ 7982 h 10039"/>
                <a:gd name="connsiteX45" fmla="*/ 6428 w 10000"/>
                <a:gd name="connsiteY45" fmla="*/ 8181 h 10039"/>
                <a:gd name="connsiteX46" fmla="*/ 6444 w 10000"/>
                <a:gd name="connsiteY46" fmla="*/ 8428 h 10039"/>
                <a:gd name="connsiteX47" fmla="*/ 6766 w 10000"/>
                <a:gd name="connsiteY47"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016 w 10000"/>
                <a:gd name="connsiteY40" fmla="*/ 9302 h 10039"/>
                <a:gd name="connsiteX41" fmla="*/ 5409 w 10000"/>
                <a:gd name="connsiteY41" fmla="*/ 8947 h 10039"/>
                <a:gd name="connsiteX42" fmla="*/ 5884 w 10000"/>
                <a:gd name="connsiteY42" fmla="*/ 8740 h 10039"/>
                <a:gd name="connsiteX43" fmla="*/ 6040 w 10000"/>
                <a:gd name="connsiteY43" fmla="*/ 8368 h 10039"/>
                <a:gd name="connsiteX44" fmla="*/ 6382 w 10000"/>
                <a:gd name="connsiteY44" fmla="*/ 7982 h 10039"/>
                <a:gd name="connsiteX45" fmla="*/ 6428 w 10000"/>
                <a:gd name="connsiteY45" fmla="*/ 8181 h 10039"/>
                <a:gd name="connsiteX46" fmla="*/ 6444 w 10000"/>
                <a:gd name="connsiteY46" fmla="*/ 8428 h 10039"/>
                <a:gd name="connsiteX47" fmla="*/ 6766 w 10000"/>
                <a:gd name="connsiteY47"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016 w 10000"/>
                <a:gd name="connsiteY40" fmla="*/ 9302 h 10039"/>
                <a:gd name="connsiteX41" fmla="*/ 5409 w 10000"/>
                <a:gd name="connsiteY41" fmla="*/ 8947 h 10039"/>
                <a:gd name="connsiteX42" fmla="*/ 5884 w 10000"/>
                <a:gd name="connsiteY42" fmla="*/ 8740 h 10039"/>
                <a:gd name="connsiteX43" fmla="*/ 6040 w 10000"/>
                <a:gd name="connsiteY43" fmla="*/ 8368 h 10039"/>
                <a:gd name="connsiteX44" fmla="*/ 6382 w 10000"/>
                <a:gd name="connsiteY44" fmla="*/ 7982 h 10039"/>
                <a:gd name="connsiteX45" fmla="*/ 6428 w 10000"/>
                <a:gd name="connsiteY45" fmla="*/ 8181 h 10039"/>
                <a:gd name="connsiteX46" fmla="*/ 6444 w 10000"/>
                <a:gd name="connsiteY46" fmla="*/ 8428 h 10039"/>
                <a:gd name="connsiteX47" fmla="*/ 6766 w 10000"/>
                <a:gd name="connsiteY47"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4958 w 10000"/>
                <a:gd name="connsiteY40" fmla="*/ 9255 h 10039"/>
                <a:gd name="connsiteX41" fmla="*/ 5409 w 10000"/>
                <a:gd name="connsiteY41" fmla="*/ 8947 h 10039"/>
                <a:gd name="connsiteX42" fmla="*/ 5884 w 10000"/>
                <a:gd name="connsiteY42" fmla="*/ 8740 h 10039"/>
                <a:gd name="connsiteX43" fmla="*/ 6040 w 10000"/>
                <a:gd name="connsiteY43" fmla="*/ 8368 h 10039"/>
                <a:gd name="connsiteX44" fmla="*/ 6382 w 10000"/>
                <a:gd name="connsiteY44" fmla="*/ 7982 h 10039"/>
                <a:gd name="connsiteX45" fmla="*/ 6428 w 10000"/>
                <a:gd name="connsiteY45" fmla="*/ 8181 h 10039"/>
                <a:gd name="connsiteX46" fmla="*/ 6444 w 10000"/>
                <a:gd name="connsiteY46" fmla="*/ 8428 h 10039"/>
                <a:gd name="connsiteX47" fmla="*/ 6766 w 10000"/>
                <a:gd name="connsiteY47"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4958 w 10000"/>
                <a:gd name="connsiteY40" fmla="*/ 9255 h 10039"/>
                <a:gd name="connsiteX41" fmla="*/ 5409 w 10000"/>
                <a:gd name="connsiteY41" fmla="*/ 8947 h 10039"/>
                <a:gd name="connsiteX42" fmla="*/ 5884 w 10000"/>
                <a:gd name="connsiteY42" fmla="*/ 8740 h 10039"/>
                <a:gd name="connsiteX43" fmla="*/ 6040 w 10000"/>
                <a:gd name="connsiteY43" fmla="*/ 8368 h 10039"/>
                <a:gd name="connsiteX44" fmla="*/ 6382 w 10000"/>
                <a:gd name="connsiteY44" fmla="*/ 7982 h 10039"/>
                <a:gd name="connsiteX45" fmla="*/ 6428 w 10000"/>
                <a:gd name="connsiteY45" fmla="*/ 8181 h 10039"/>
                <a:gd name="connsiteX46" fmla="*/ 6444 w 10000"/>
                <a:gd name="connsiteY46" fmla="*/ 8428 h 10039"/>
                <a:gd name="connsiteX47" fmla="*/ 6766 w 10000"/>
                <a:gd name="connsiteY47" fmla="*/ 9268 h 10039"/>
                <a:gd name="connsiteX0" fmla="*/ 7446 w 10000"/>
                <a:gd name="connsiteY0" fmla="*/ 9488 h 10056"/>
                <a:gd name="connsiteX1" fmla="*/ 7446 w 10000"/>
                <a:gd name="connsiteY1" fmla="*/ 8978 h 10056"/>
                <a:gd name="connsiteX2" fmla="*/ 7821 w 10000"/>
                <a:gd name="connsiteY2" fmla="*/ 8978 h 10056"/>
                <a:gd name="connsiteX3" fmla="*/ 8047 w 10000"/>
                <a:gd name="connsiteY3" fmla="*/ 8029 h 10056"/>
                <a:gd name="connsiteX4" fmla="*/ 8648 w 10000"/>
                <a:gd name="connsiteY4" fmla="*/ 7444 h 10056"/>
                <a:gd name="connsiteX5" fmla="*/ 8873 w 10000"/>
                <a:gd name="connsiteY5" fmla="*/ 6351 h 10056"/>
                <a:gd name="connsiteX6" fmla="*/ 8722 w 10000"/>
                <a:gd name="connsiteY6" fmla="*/ 5768 h 10056"/>
                <a:gd name="connsiteX7" fmla="*/ 9098 w 10000"/>
                <a:gd name="connsiteY7" fmla="*/ 4525 h 10056"/>
                <a:gd name="connsiteX8" fmla="*/ 9399 w 10000"/>
                <a:gd name="connsiteY8" fmla="*/ 4160 h 10056"/>
                <a:gd name="connsiteX9" fmla="*/ 10000 w 10000"/>
                <a:gd name="connsiteY9" fmla="*/ 3576 h 10056"/>
                <a:gd name="connsiteX10" fmla="*/ 9774 w 10000"/>
                <a:gd name="connsiteY10" fmla="*/ 3502 h 10056"/>
                <a:gd name="connsiteX11" fmla="*/ 9399 w 10000"/>
                <a:gd name="connsiteY11" fmla="*/ 3140 h 10056"/>
                <a:gd name="connsiteX12" fmla="*/ 9173 w 10000"/>
                <a:gd name="connsiteY12" fmla="*/ 2044 h 10056"/>
                <a:gd name="connsiteX13" fmla="*/ 9173 w 10000"/>
                <a:gd name="connsiteY13" fmla="*/ 1460 h 10056"/>
                <a:gd name="connsiteX14" fmla="*/ 9098 w 10000"/>
                <a:gd name="connsiteY14" fmla="*/ 729 h 10056"/>
                <a:gd name="connsiteX15" fmla="*/ 8873 w 10000"/>
                <a:gd name="connsiteY15" fmla="*/ 511 h 10056"/>
                <a:gd name="connsiteX16" fmla="*/ 8497 w 10000"/>
                <a:gd name="connsiteY16" fmla="*/ 219 h 10056"/>
                <a:gd name="connsiteX17" fmla="*/ 8272 w 10000"/>
                <a:gd name="connsiteY17" fmla="*/ 0 h 10056"/>
                <a:gd name="connsiteX18" fmla="*/ 7821 w 10000"/>
                <a:gd name="connsiteY18" fmla="*/ 293 h 10056"/>
                <a:gd name="connsiteX19" fmla="*/ 7370 w 10000"/>
                <a:gd name="connsiteY19" fmla="*/ 729 h 10056"/>
                <a:gd name="connsiteX20" fmla="*/ 6769 w 10000"/>
                <a:gd name="connsiteY20" fmla="*/ 729 h 10056"/>
                <a:gd name="connsiteX21" fmla="*/ 5717 w 10000"/>
                <a:gd name="connsiteY21" fmla="*/ 729 h 10056"/>
                <a:gd name="connsiteX22" fmla="*/ 5717 w 10000"/>
                <a:gd name="connsiteY22" fmla="*/ 658 h 10056"/>
                <a:gd name="connsiteX23" fmla="*/ 5643 w 10000"/>
                <a:gd name="connsiteY23" fmla="*/ 729 h 10056"/>
                <a:gd name="connsiteX24" fmla="*/ 1961 w 10000"/>
                <a:gd name="connsiteY24" fmla="*/ 729 h 10056"/>
                <a:gd name="connsiteX25" fmla="*/ 1961 w 10000"/>
                <a:gd name="connsiteY25" fmla="*/ 2263 h 10056"/>
                <a:gd name="connsiteX26" fmla="*/ 1285 w 10000"/>
                <a:gd name="connsiteY26" fmla="*/ 2263 h 10056"/>
                <a:gd name="connsiteX27" fmla="*/ 1285 w 10000"/>
                <a:gd name="connsiteY27" fmla="*/ 2556 h 10056"/>
                <a:gd name="connsiteX28" fmla="*/ 1285 w 10000"/>
                <a:gd name="connsiteY28" fmla="*/ 5179 h 10056"/>
                <a:gd name="connsiteX29" fmla="*/ 1135 w 10000"/>
                <a:gd name="connsiteY29" fmla="*/ 5327 h 10056"/>
                <a:gd name="connsiteX30" fmla="*/ 684 w 10000"/>
                <a:gd name="connsiteY30" fmla="*/ 5621 h 10056"/>
                <a:gd name="connsiteX31" fmla="*/ 609 w 10000"/>
                <a:gd name="connsiteY31" fmla="*/ 5986 h 10056"/>
                <a:gd name="connsiteX32" fmla="*/ 384 w 10000"/>
                <a:gd name="connsiteY32" fmla="*/ 6351 h 10056"/>
                <a:gd name="connsiteX33" fmla="*/ 234 w 10000"/>
                <a:gd name="connsiteY33" fmla="*/ 6935 h 10056"/>
                <a:gd name="connsiteX34" fmla="*/ 8 w 10000"/>
                <a:gd name="connsiteY34" fmla="*/ 7593 h 10056"/>
                <a:gd name="connsiteX35" fmla="*/ 384 w 10000"/>
                <a:gd name="connsiteY35" fmla="*/ 7664 h 10056"/>
                <a:gd name="connsiteX36" fmla="*/ 458 w 10000"/>
                <a:gd name="connsiteY36" fmla="*/ 8245 h 10056"/>
                <a:gd name="connsiteX37" fmla="*/ 684 w 10000"/>
                <a:gd name="connsiteY37" fmla="*/ 8831 h 10056"/>
                <a:gd name="connsiteX38" fmla="*/ 1059 w 10000"/>
                <a:gd name="connsiteY38" fmla="*/ 10000 h 10056"/>
                <a:gd name="connsiteX39" fmla="*/ 4315 w 10000"/>
                <a:gd name="connsiteY39" fmla="*/ 9657 h 10056"/>
                <a:gd name="connsiteX40" fmla="*/ 4958 w 10000"/>
                <a:gd name="connsiteY40" fmla="*/ 9255 h 10056"/>
                <a:gd name="connsiteX41" fmla="*/ 5409 w 10000"/>
                <a:gd name="connsiteY41" fmla="*/ 8947 h 10056"/>
                <a:gd name="connsiteX42" fmla="*/ 5884 w 10000"/>
                <a:gd name="connsiteY42" fmla="*/ 8740 h 10056"/>
                <a:gd name="connsiteX43" fmla="*/ 6040 w 10000"/>
                <a:gd name="connsiteY43" fmla="*/ 8368 h 10056"/>
                <a:gd name="connsiteX44" fmla="*/ 6382 w 10000"/>
                <a:gd name="connsiteY44" fmla="*/ 7982 h 10056"/>
                <a:gd name="connsiteX45" fmla="*/ 6428 w 10000"/>
                <a:gd name="connsiteY45" fmla="*/ 8181 h 10056"/>
                <a:gd name="connsiteX46" fmla="*/ 6444 w 10000"/>
                <a:gd name="connsiteY46" fmla="*/ 8428 h 10056"/>
                <a:gd name="connsiteX47" fmla="*/ 6766 w 10000"/>
                <a:gd name="connsiteY47" fmla="*/ 9268 h 10056"/>
                <a:gd name="connsiteX0" fmla="*/ 7446 w 10000"/>
                <a:gd name="connsiteY0" fmla="*/ 9488 h 10056"/>
                <a:gd name="connsiteX1" fmla="*/ 7446 w 10000"/>
                <a:gd name="connsiteY1" fmla="*/ 8978 h 10056"/>
                <a:gd name="connsiteX2" fmla="*/ 7821 w 10000"/>
                <a:gd name="connsiteY2" fmla="*/ 8978 h 10056"/>
                <a:gd name="connsiteX3" fmla="*/ 8047 w 10000"/>
                <a:gd name="connsiteY3" fmla="*/ 8029 h 10056"/>
                <a:gd name="connsiteX4" fmla="*/ 8648 w 10000"/>
                <a:gd name="connsiteY4" fmla="*/ 7444 h 10056"/>
                <a:gd name="connsiteX5" fmla="*/ 8873 w 10000"/>
                <a:gd name="connsiteY5" fmla="*/ 6351 h 10056"/>
                <a:gd name="connsiteX6" fmla="*/ 8722 w 10000"/>
                <a:gd name="connsiteY6" fmla="*/ 5768 h 10056"/>
                <a:gd name="connsiteX7" fmla="*/ 9098 w 10000"/>
                <a:gd name="connsiteY7" fmla="*/ 4525 h 10056"/>
                <a:gd name="connsiteX8" fmla="*/ 9399 w 10000"/>
                <a:gd name="connsiteY8" fmla="*/ 4160 h 10056"/>
                <a:gd name="connsiteX9" fmla="*/ 10000 w 10000"/>
                <a:gd name="connsiteY9" fmla="*/ 3576 h 10056"/>
                <a:gd name="connsiteX10" fmla="*/ 9774 w 10000"/>
                <a:gd name="connsiteY10" fmla="*/ 3502 h 10056"/>
                <a:gd name="connsiteX11" fmla="*/ 9399 w 10000"/>
                <a:gd name="connsiteY11" fmla="*/ 3140 h 10056"/>
                <a:gd name="connsiteX12" fmla="*/ 9173 w 10000"/>
                <a:gd name="connsiteY12" fmla="*/ 2044 h 10056"/>
                <a:gd name="connsiteX13" fmla="*/ 9173 w 10000"/>
                <a:gd name="connsiteY13" fmla="*/ 1460 h 10056"/>
                <a:gd name="connsiteX14" fmla="*/ 9098 w 10000"/>
                <a:gd name="connsiteY14" fmla="*/ 729 h 10056"/>
                <a:gd name="connsiteX15" fmla="*/ 8873 w 10000"/>
                <a:gd name="connsiteY15" fmla="*/ 511 h 10056"/>
                <a:gd name="connsiteX16" fmla="*/ 8497 w 10000"/>
                <a:gd name="connsiteY16" fmla="*/ 219 h 10056"/>
                <a:gd name="connsiteX17" fmla="*/ 8272 w 10000"/>
                <a:gd name="connsiteY17" fmla="*/ 0 h 10056"/>
                <a:gd name="connsiteX18" fmla="*/ 7821 w 10000"/>
                <a:gd name="connsiteY18" fmla="*/ 293 h 10056"/>
                <a:gd name="connsiteX19" fmla="*/ 7370 w 10000"/>
                <a:gd name="connsiteY19" fmla="*/ 729 h 10056"/>
                <a:gd name="connsiteX20" fmla="*/ 6769 w 10000"/>
                <a:gd name="connsiteY20" fmla="*/ 729 h 10056"/>
                <a:gd name="connsiteX21" fmla="*/ 5717 w 10000"/>
                <a:gd name="connsiteY21" fmla="*/ 729 h 10056"/>
                <a:gd name="connsiteX22" fmla="*/ 5717 w 10000"/>
                <a:gd name="connsiteY22" fmla="*/ 658 h 10056"/>
                <a:gd name="connsiteX23" fmla="*/ 5643 w 10000"/>
                <a:gd name="connsiteY23" fmla="*/ 729 h 10056"/>
                <a:gd name="connsiteX24" fmla="*/ 1961 w 10000"/>
                <a:gd name="connsiteY24" fmla="*/ 729 h 10056"/>
                <a:gd name="connsiteX25" fmla="*/ 1961 w 10000"/>
                <a:gd name="connsiteY25" fmla="*/ 2263 h 10056"/>
                <a:gd name="connsiteX26" fmla="*/ 1285 w 10000"/>
                <a:gd name="connsiteY26" fmla="*/ 2263 h 10056"/>
                <a:gd name="connsiteX27" fmla="*/ 1285 w 10000"/>
                <a:gd name="connsiteY27" fmla="*/ 2556 h 10056"/>
                <a:gd name="connsiteX28" fmla="*/ 1285 w 10000"/>
                <a:gd name="connsiteY28" fmla="*/ 5179 h 10056"/>
                <a:gd name="connsiteX29" fmla="*/ 1135 w 10000"/>
                <a:gd name="connsiteY29" fmla="*/ 5327 h 10056"/>
                <a:gd name="connsiteX30" fmla="*/ 684 w 10000"/>
                <a:gd name="connsiteY30" fmla="*/ 5621 h 10056"/>
                <a:gd name="connsiteX31" fmla="*/ 609 w 10000"/>
                <a:gd name="connsiteY31" fmla="*/ 5986 h 10056"/>
                <a:gd name="connsiteX32" fmla="*/ 384 w 10000"/>
                <a:gd name="connsiteY32" fmla="*/ 6351 h 10056"/>
                <a:gd name="connsiteX33" fmla="*/ 234 w 10000"/>
                <a:gd name="connsiteY33" fmla="*/ 6935 h 10056"/>
                <a:gd name="connsiteX34" fmla="*/ 8 w 10000"/>
                <a:gd name="connsiteY34" fmla="*/ 7593 h 10056"/>
                <a:gd name="connsiteX35" fmla="*/ 384 w 10000"/>
                <a:gd name="connsiteY35" fmla="*/ 7664 h 10056"/>
                <a:gd name="connsiteX36" fmla="*/ 458 w 10000"/>
                <a:gd name="connsiteY36" fmla="*/ 8245 h 10056"/>
                <a:gd name="connsiteX37" fmla="*/ 684 w 10000"/>
                <a:gd name="connsiteY37" fmla="*/ 8831 h 10056"/>
                <a:gd name="connsiteX38" fmla="*/ 1059 w 10000"/>
                <a:gd name="connsiteY38" fmla="*/ 10000 h 10056"/>
                <a:gd name="connsiteX39" fmla="*/ 4315 w 10000"/>
                <a:gd name="connsiteY39" fmla="*/ 9657 h 10056"/>
                <a:gd name="connsiteX40" fmla="*/ 5064 w 10000"/>
                <a:gd name="connsiteY40" fmla="*/ 9274 h 10056"/>
                <a:gd name="connsiteX41" fmla="*/ 5409 w 10000"/>
                <a:gd name="connsiteY41" fmla="*/ 8947 h 10056"/>
                <a:gd name="connsiteX42" fmla="*/ 5884 w 10000"/>
                <a:gd name="connsiteY42" fmla="*/ 8740 h 10056"/>
                <a:gd name="connsiteX43" fmla="*/ 6040 w 10000"/>
                <a:gd name="connsiteY43" fmla="*/ 8368 h 10056"/>
                <a:gd name="connsiteX44" fmla="*/ 6382 w 10000"/>
                <a:gd name="connsiteY44" fmla="*/ 7982 h 10056"/>
                <a:gd name="connsiteX45" fmla="*/ 6428 w 10000"/>
                <a:gd name="connsiteY45" fmla="*/ 8181 h 10056"/>
                <a:gd name="connsiteX46" fmla="*/ 6444 w 10000"/>
                <a:gd name="connsiteY46" fmla="*/ 8428 h 10056"/>
                <a:gd name="connsiteX47" fmla="*/ 6766 w 10000"/>
                <a:gd name="connsiteY47" fmla="*/ 9268 h 10056"/>
                <a:gd name="connsiteX0" fmla="*/ 7446 w 10000"/>
                <a:gd name="connsiteY0" fmla="*/ 9488 h 10056"/>
                <a:gd name="connsiteX1" fmla="*/ 7446 w 10000"/>
                <a:gd name="connsiteY1" fmla="*/ 8978 h 10056"/>
                <a:gd name="connsiteX2" fmla="*/ 7821 w 10000"/>
                <a:gd name="connsiteY2" fmla="*/ 8978 h 10056"/>
                <a:gd name="connsiteX3" fmla="*/ 8047 w 10000"/>
                <a:gd name="connsiteY3" fmla="*/ 8029 h 10056"/>
                <a:gd name="connsiteX4" fmla="*/ 8648 w 10000"/>
                <a:gd name="connsiteY4" fmla="*/ 7444 h 10056"/>
                <a:gd name="connsiteX5" fmla="*/ 8873 w 10000"/>
                <a:gd name="connsiteY5" fmla="*/ 6351 h 10056"/>
                <a:gd name="connsiteX6" fmla="*/ 8722 w 10000"/>
                <a:gd name="connsiteY6" fmla="*/ 5768 h 10056"/>
                <a:gd name="connsiteX7" fmla="*/ 9098 w 10000"/>
                <a:gd name="connsiteY7" fmla="*/ 4525 h 10056"/>
                <a:gd name="connsiteX8" fmla="*/ 9399 w 10000"/>
                <a:gd name="connsiteY8" fmla="*/ 4160 h 10056"/>
                <a:gd name="connsiteX9" fmla="*/ 10000 w 10000"/>
                <a:gd name="connsiteY9" fmla="*/ 3576 h 10056"/>
                <a:gd name="connsiteX10" fmla="*/ 9774 w 10000"/>
                <a:gd name="connsiteY10" fmla="*/ 3502 h 10056"/>
                <a:gd name="connsiteX11" fmla="*/ 9399 w 10000"/>
                <a:gd name="connsiteY11" fmla="*/ 3140 h 10056"/>
                <a:gd name="connsiteX12" fmla="*/ 9173 w 10000"/>
                <a:gd name="connsiteY12" fmla="*/ 2044 h 10056"/>
                <a:gd name="connsiteX13" fmla="*/ 9173 w 10000"/>
                <a:gd name="connsiteY13" fmla="*/ 1460 h 10056"/>
                <a:gd name="connsiteX14" fmla="*/ 9098 w 10000"/>
                <a:gd name="connsiteY14" fmla="*/ 729 h 10056"/>
                <a:gd name="connsiteX15" fmla="*/ 8873 w 10000"/>
                <a:gd name="connsiteY15" fmla="*/ 511 h 10056"/>
                <a:gd name="connsiteX16" fmla="*/ 8497 w 10000"/>
                <a:gd name="connsiteY16" fmla="*/ 219 h 10056"/>
                <a:gd name="connsiteX17" fmla="*/ 8272 w 10000"/>
                <a:gd name="connsiteY17" fmla="*/ 0 h 10056"/>
                <a:gd name="connsiteX18" fmla="*/ 7821 w 10000"/>
                <a:gd name="connsiteY18" fmla="*/ 293 h 10056"/>
                <a:gd name="connsiteX19" fmla="*/ 7370 w 10000"/>
                <a:gd name="connsiteY19" fmla="*/ 729 h 10056"/>
                <a:gd name="connsiteX20" fmla="*/ 6769 w 10000"/>
                <a:gd name="connsiteY20" fmla="*/ 729 h 10056"/>
                <a:gd name="connsiteX21" fmla="*/ 5717 w 10000"/>
                <a:gd name="connsiteY21" fmla="*/ 729 h 10056"/>
                <a:gd name="connsiteX22" fmla="*/ 5717 w 10000"/>
                <a:gd name="connsiteY22" fmla="*/ 658 h 10056"/>
                <a:gd name="connsiteX23" fmla="*/ 5643 w 10000"/>
                <a:gd name="connsiteY23" fmla="*/ 729 h 10056"/>
                <a:gd name="connsiteX24" fmla="*/ 1961 w 10000"/>
                <a:gd name="connsiteY24" fmla="*/ 729 h 10056"/>
                <a:gd name="connsiteX25" fmla="*/ 1961 w 10000"/>
                <a:gd name="connsiteY25" fmla="*/ 2263 h 10056"/>
                <a:gd name="connsiteX26" fmla="*/ 1285 w 10000"/>
                <a:gd name="connsiteY26" fmla="*/ 2263 h 10056"/>
                <a:gd name="connsiteX27" fmla="*/ 1285 w 10000"/>
                <a:gd name="connsiteY27" fmla="*/ 2556 h 10056"/>
                <a:gd name="connsiteX28" fmla="*/ 1285 w 10000"/>
                <a:gd name="connsiteY28" fmla="*/ 5179 h 10056"/>
                <a:gd name="connsiteX29" fmla="*/ 1135 w 10000"/>
                <a:gd name="connsiteY29" fmla="*/ 5327 h 10056"/>
                <a:gd name="connsiteX30" fmla="*/ 684 w 10000"/>
                <a:gd name="connsiteY30" fmla="*/ 5621 h 10056"/>
                <a:gd name="connsiteX31" fmla="*/ 609 w 10000"/>
                <a:gd name="connsiteY31" fmla="*/ 5986 h 10056"/>
                <a:gd name="connsiteX32" fmla="*/ 384 w 10000"/>
                <a:gd name="connsiteY32" fmla="*/ 6351 h 10056"/>
                <a:gd name="connsiteX33" fmla="*/ 234 w 10000"/>
                <a:gd name="connsiteY33" fmla="*/ 6935 h 10056"/>
                <a:gd name="connsiteX34" fmla="*/ 8 w 10000"/>
                <a:gd name="connsiteY34" fmla="*/ 7593 h 10056"/>
                <a:gd name="connsiteX35" fmla="*/ 384 w 10000"/>
                <a:gd name="connsiteY35" fmla="*/ 7664 h 10056"/>
                <a:gd name="connsiteX36" fmla="*/ 458 w 10000"/>
                <a:gd name="connsiteY36" fmla="*/ 8245 h 10056"/>
                <a:gd name="connsiteX37" fmla="*/ 684 w 10000"/>
                <a:gd name="connsiteY37" fmla="*/ 8831 h 10056"/>
                <a:gd name="connsiteX38" fmla="*/ 1059 w 10000"/>
                <a:gd name="connsiteY38" fmla="*/ 10000 h 10056"/>
                <a:gd name="connsiteX39" fmla="*/ 4315 w 10000"/>
                <a:gd name="connsiteY39" fmla="*/ 9657 h 10056"/>
                <a:gd name="connsiteX40" fmla="*/ 5064 w 10000"/>
                <a:gd name="connsiteY40" fmla="*/ 9274 h 10056"/>
                <a:gd name="connsiteX41" fmla="*/ 5457 w 10000"/>
                <a:gd name="connsiteY41" fmla="*/ 8984 h 10056"/>
                <a:gd name="connsiteX42" fmla="*/ 5884 w 10000"/>
                <a:gd name="connsiteY42" fmla="*/ 8740 h 10056"/>
                <a:gd name="connsiteX43" fmla="*/ 6040 w 10000"/>
                <a:gd name="connsiteY43" fmla="*/ 8368 h 10056"/>
                <a:gd name="connsiteX44" fmla="*/ 6382 w 10000"/>
                <a:gd name="connsiteY44" fmla="*/ 7982 h 10056"/>
                <a:gd name="connsiteX45" fmla="*/ 6428 w 10000"/>
                <a:gd name="connsiteY45" fmla="*/ 8181 h 10056"/>
                <a:gd name="connsiteX46" fmla="*/ 6444 w 10000"/>
                <a:gd name="connsiteY46" fmla="*/ 8428 h 10056"/>
                <a:gd name="connsiteX47" fmla="*/ 6766 w 10000"/>
                <a:gd name="connsiteY47" fmla="*/ 9268 h 10056"/>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4373 w 10000"/>
                <a:gd name="connsiteY39" fmla="*/ 9246 h 10031"/>
                <a:gd name="connsiteX40" fmla="*/ 5064 w 10000"/>
                <a:gd name="connsiteY40" fmla="*/ 9274 h 10031"/>
                <a:gd name="connsiteX41" fmla="*/ 5457 w 10000"/>
                <a:gd name="connsiteY41" fmla="*/ 8984 h 10031"/>
                <a:gd name="connsiteX42" fmla="*/ 5884 w 10000"/>
                <a:gd name="connsiteY42" fmla="*/ 8740 h 10031"/>
                <a:gd name="connsiteX43" fmla="*/ 6040 w 10000"/>
                <a:gd name="connsiteY43" fmla="*/ 8368 h 10031"/>
                <a:gd name="connsiteX44" fmla="*/ 6382 w 10000"/>
                <a:gd name="connsiteY44" fmla="*/ 7982 h 10031"/>
                <a:gd name="connsiteX45" fmla="*/ 6428 w 10000"/>
                <a:gd name="connsiteY45" fmla="*/ 8181 h 10031"/>
                <a:gd name="connsiteX46" fmla="*/ 6444 w 10000"/>
                <a:gd name="connsiteY46" fmla="*/ 8428 h 10031"/>
                <a:gd name="connsiteX47" fmla="*/ 6766 w 10000"/>
                <a:gd name="connsiteY47" fmla="*/ 9268 h 10031"/>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4373 w 10000"/>
                <a:gd name="connsiteY39" fmla="*/ 9246 h 10031"/>
                <a:gd name="connsiteX40" fmla="*/ 5064 w 10000"/>
                <a:gd name="connsiteY40" fmla="*/ 9274 h 10031"/>
                <a:gd name="connsiteX41" fmla="*/ 5457 w 10000"/>
                <a:gd name="connsiteY41" fmla="*/ 8984 h 10031"/>
                <a:gd name="connsiteX42" fmla="*/ 5884 w 10000"/>
                <a:gd name="connsiteY42" fmla="*/ 8740 h 10031"/>
                <a:gd name="connsiteX43" fmla="*/ 6040 w 10000"/>
                <a:gd name="connsiteY43" fmla="*/ 8368 h 10031"/>
                <a:gd name="connsiteX44" fmla="*/ 6382 w 10000"/>
                <a:gd name="connsiteY44" fmla="*/ 7982 h 10031"/>
                <a:gd name="connsiteX45" fmla="*/ 6428 w 10000"/>
                <a:gd name="connsiteY45" fmla="*/ 8181 h 10031"/>
                <a:gd name="connsiteX46" fmla="*/ 6444 w 10000"/>
                <a:gd name="connsiteY46" fmla="*/ 8428 h 10031"/>
                <a:gd name="connsiteX47" fmla="*/ 6766 w 10000"/>
                <a:gd name="connsiteY47" fmla="*/ 9268 h 10031"/>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4373 w 10000"/>
                <a:gd name="connsiteY39" fmla="*/ 9246 h 10031"/>
                <a:gd name="connsiteX40" fmla="*/ 5064 w 10000"/>
                <a:gd name="connsiteY40" fmla="*/ 9311 h 10031"/>
                <a:gd name="connsiteX41" fmla="*/ 5457 w 10000"/>
                <a:gd name="connsiteY41" fmla="*/ 8984 h 10031"/>
                <a:gd name="connsiteX42" fmla="*/ 5884 w 10000"/>
                <a:gd name="connsiteY42" fmla="*/ 8740 h 10031"/>
                <a:gd name="connsiteX43" fmla="*/ 6040 w 10000"/>
                <a:gd name="connsiteY43" fmla="*/ 8368 h 10031"/>
                <a:gd name="connsiteX44" fmla="*/ 6382 w 10000"/>
                <a:gd name="connsiteY44" fmla="*/ 7982 h 10031"/>
                <a:gd name="connsiteX45" fmla="*/ 6428 w 10000"/>
                <a:gd name="connsiteY45" fmla="*/ 8181 h 10031"/>
                <a:gd name="connsiteX46" fmla="*/ 6444 w 10000"/>
                <a:gd name="connsiteY46" fmla="*/ 8428 h 10031"/>
                <a:gd name="connsiteX47" fmla="*/ 6766 w 10000"/>
                <a:gd name="connsiteY47" fmla="*/ 9268 h 10031"/>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4373 w 10000"/>
                <a:gd name="connsiteY39" fmla="*/ 9246 h 10031"/>
                <a:gd name="connsiteX40" fmla="*/ 5064 w 10000"/>
                <a:gd name="connsiteY40" fmla="*/ 9311 h 10031"/>
                <a:gd name="connsiteX41" fmla="*/ 5457 w 10000"/>
                <a:gd name="connsiteY41" fmla="*/ 8984 h 10031"/>
                <a:gd name="connsiteX42" fmla="*/ 5884 w 10000"/>
                <a:gd name="connsiteY42" fmla="*/ 8740 h 10031"/>
                <a:gd name="connsiteX43" fmla="*/ 6040 w 10000"/>
                <a:gd name="connsiteY43" fmla="*/ 8368 h 10031"/>
                <a:gd name="connsiteX44" fmla="*/ 6382 w 10000"/>
                <a:gd name="connsiteY44" fmla="*/ 7982 h 10031"/>
                <a:gd name="connsiteX45" fmla="*/ 6428 w 10000"/>
                <a:gd name="connsiteY45" fmla="*/ 8181 h 10031"/>
                <a:gd name="connsiteX46" fmla="*/ 6444 w 10000"/>
                <a:gd name="connsiteY46" fmla="*/ 8428 h 10031"/>
                <a:gd name="connsiteX47" fmla="*/ 6766 w 10000"/>
                <a:gd name="connsiteY47" fmla="*/ 9268 h 10031"/>
                <a:gd name="connsiteX0" fmla="*/ 7446 w 10000"/>
                <a:gd name="connsiteY0" fmla="*/ 9488 h 10033"/>
                <a:gd name="connsiteX1" fmla="*/ 7446 w 10000"/>
                <a:gd name="connsiteY1" fmla="*/ 8978 h 10033"/>
                <a:gd name="connsiteX2" fmla="*/ 7821 w 10000"/>
                <a:gd name="connsiteY2" fmla="*/ 8978 h 10033"/>
                <a:gd name="connsiteX3" fmla="*/ 8047 w 10000"/>
                <a:gd name="connsiteY3" fmla="*/ 8029 h 10033"/>
                <a:gd name="connsiteX4" fmla="*/ 8648 w 10000"/>
                <a:gd name="connsiteY4" fmla="*/ 7444 h 10033"/>
                <a:gd name="connsiteX5" fmla="*/ 8873 w 10000"/>
                <a:gd name="connsiteY5" fmla="*/ 6351 h 10033"/>
                <a:gd name="connsiteX6" fmla="*/ 8722 w 10000"/>
                <a:gd name="connsiteY6" fmla="*/ 5768 h 10033"/>
                <a:gd name="connsiteX7" fmla="*/ 9098 w 10000"/>
                <a:gd name="connsiteY7" fmla="*/ 4525 h 10033"/>
                <a:gd name="connsiteX8" fmla="*/ 9399 w 10000"/>
                <a:gd name="connsiteY8" fmla="*/ 4160 h 10033"/>
                <a:gd name="connsiteX9" fmla="*/ 10000 w 10000"/>
                <a:gd name="connsiteY9" fmla="*/ 3576 h 10033"/>
                <a:gd name="connsiteX10" fmla="*/ 9774 w 10000"/>
                <a:gd name="connsiteY10" fmla="*/ 3502 h 10033"/>
                <a:gd name="connsiteX11" fmla="*/ 9399 w 10000"/>
                <a:gd name="connsiteY11" fmla="*/ 3140 h 10033"/>
                <a:gd name="connsiteX12" fmla="*/ 9173 w 10000"/>
                <a:gd name="connsiteY12" fmla="*/ 2044 h 10033"/>
                <a:gd name="connsiteX13" fmla="*/ 9173 w 10000"/>
                <a:gd name="connsiteY13" fmla="*/ 1460 h 10033"/>
                <a:gd name="connsiteX14" fmla="*/ 9098 w 10000"/>
                <a:gd name="connsiteY14" fmla="*/ 729 h 10033"/>
                <a:gd name="connsiteX15" fmla="*/ 8873 w 10000"/>
                <a:gd name="connsiteY15" fmla="*/ 511 h 10033"/>
                <a:gd name="connsiteX16" fmla="*/ 8497 w 10000"/>
                <a:gd name="connsiteY16" fmla="*/ 219 h 10033"/>
                <a:gd name="connsiteX17" fmla="*/ 8272 w 10000"/>
                <a:gd name="connsiteY17" fmla="*/ 0 h 10033"/>
                <a:gd name="connsiteX18" fmla="*/ 7821 w 10000"/>
                <a:gd name="connsiteY18" fmla="*/ 293 h 10033"/>
                <a:gd name="connsiteX19" fmla="*/ 7370 w 10000"/>
                <a:gd name="connsiteY19" fmla="*/ 729 h 10033"/>
                <a:gd name="connsiteX20" fmla="*/ 6769 w 10000"/>
                <a:gd name="connsiteY20" fmla="*/ 729 h 10033"/>
                <a:gd name="connsiteX21" fmla="*/ 5717 w 10000"/>
                <a:gd name="connsiteY21" fmla="*/ 729 h 10033"/>
                <a:gd name="connsiteX22" fmla="*/ 5717 w 10000"/>
                <a:gd name="connsiteY22" fmla="*/ 658 h 10033"/>
                <a:gd name="connsiteX23" fmla="*/ 5643 w 10000"/>
                <a:gd name="connsiteY23" fmla="*/ 729 h 10033"/>
                <a:gd name="connsiteX24" fmla="*/ 1961 w 10000"/>
                <a:gd name="connsiteY24" fmla="*/ 729 h 10033"/>
                <a:gd name="connsiteX25" fmla="*/ 1961 w 10000"/>
                <a:gd name="connsiteY25" fmla="*/ 2263 h 10033"/>
                <a:gd name="connsiteX26" fmla="*/ 1285 w 10000"/>
                <a:gd name="connsiteY26" fmla="*/ 2263 h 10033"/>
                <a:gd name="connsiteX27" fmla="*/ 1285 w 10000"/>
                <a:gd name="connsiteY27" fmla="*/ 2556 h 10033"/>
                <a:gd name="connsiteX28" fmla="*/ 1285 w 10000"/>
                <a:gd name="connsiteY28" fmla="*/ 5179 h 10033"/>
                <a:gd name="connsiteX29" fmla="*/ 1135 w 10000"/>
                <a:gd name="connsiteY29" fmla="*/ 5327 h 10033"/>
                <a:gd name="connsiteX30" fmla="*/ 684 w 10000"/>
                <a:gd name="connsiteY30" fmla="*/ 5621 h 10033"/>
                <a:gd name="connsiteX31" fmla="*/ 609 w 10000"/>
                <a:gd name="connsiteY31" fmla="*/ 5986 h 10033"/>
                <a:gd name="connsiteX32" fmla="*/ 384 w 10000"/>
                <a:gd name="connsiteY32" fmla="*/ 6351 h 10033"/>
                <a:gd name="connsiteX33" fmla="*/ 234 w 10000"/>
                <a:gd name="connsiteY33" fmla="*/ 6935 h 10033"/>
                <a:gd name="connsiteX34" fmla="*/ 8 w 10000"/>
                <a:gd name="connsiteY34" fmla="*/ 7593 h 10033"/>
                <a:gd name="connsiteX35" fmla="*/ 384 w 10000"/>
                <a:gd name="connsiteY35" fmla="*/ 7664 h 10033"/>
                <a:gd name="connsiteX36" fmla="*/ 458 w 10000"/>
                <a:gd name="connsiteY36" fmla="*/ 8245 h 10033"/>
                <a:gd name="connsiteX37" fmla="*/ 684 w 10000"/>
                <a:gd name="connsiteY37" fmla="*/ 8831 h 10033"/>
                <a:gd name="connsiteX38" fmla="*/ 1059 w 10000"/>
                <a:gd name="connsiteY38" fmla="*/ 10000 h 10033"/>
                <a:gd name="connsiteX39" fmla="*/ 4373 w 10000"/>
                <a:gd name="connsiteY39" fmla="*/ 9293 h 10033"/>
                <a:gd name="connsiteX40" fmla="*/ 5064 w 10000"/>
                <a:gd name="connsiteY40" fmla="*/ 9311 h 10033"/>
                <a:gd name="connsiteX41" fmla="*/ 5457 w 10000"/>
                <a:gd name="connsiteY41" fmla="*/ 8984 h 10033"/>
                <a:gd name="connsiteX42" fmla="*/ 5884 w 10000"/>
                <a:gd name="connsiteY42" fmla="*/ 8740 h 10033"/>
                <a:gd name="connsiteX43" fmla="*/ 6040 w 10000"/>
                <a:gd name="connsiteY43" fmla="*/ 8368 h 10033"/>
                <a:gd name="connsiteX44" fmla="*/ 6382 w 10000"/>
                <a:gd name="connsiteY44" fmla="*/ 7982 h 10033"/>
                <a:gd name="connsiteX45" fmla="*/ 6428 w 10000"/>
                <a:gd name="connsiteY45" fmla="*/ 8181 h 10033"/>
                <a:gd name="connsiteX46" fmla="*/ 6444 w 10000"/>
                <a:gd name="connsiteY46" fmla="*/ 8428 h 10033"/>
                <a:gd name="connsiteX47" fmla="*/ 6766 w 10000"/>
                <a:gd name="connsiteY47" fmla="*/ 9268 h 10033"/>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3729 w 10000"/>
                <a:gd name="connsiteY39" fmla="*/ 9526 h 10015"/>
                <a:gd name="connsiteX40" fmla="*/ 4373 w 10000"/>
                <a:gd name="connsiteY40" fmla="*/ 9293 h 10015"/>
                <a:gd name="connsiteX41" fmla="*/ 5064 w 10000"/>
                <a:gd name="connsiteY41" fmla="*/ 9311 h 10015"/>
                <a:gd name="connsiteX42" fmla="*/ 5457 w 10000"/>
                <a:gd name="connsiteY42" fmla="*/ 8984 h 10015"/>
                <a:gd name="connsiteX43" fmla="*/ 5884 w 10000"/>
                <a:gd name="connsiteY43" fmla="*/ 8740 h 10015"/>
                <a:gd name="connsiteX44" fmla="*/ 6040 w 10000"/>
                <a:gd name="connsiteY44" fmla="*/ 8368 h 10015"/>
                <a:gd name="connsiteX45" fmla="*/ 6382 w 10000"/>
                <a:gd name="connsiteY45" fmla="*/ 7982 h 10015"/>
                <a:gd name="connsiteX46" fmla="*/ 6428 w 10000"/>
                <a:gd name="connsiteY46" fmla="*/ 8181 h 10015"/>
                <a:gd name="connsiteX47" fmla="*/ 6444 w 10000"/>
                <a:gd name="connsiteY47" fmla="*/ 8428 h 10015"/>
                <a:gd name="connsiteX48" fmla="*/ 6766 w 10000"/>
                <a:gd name="connsiteY48" fmla="*/ 9268 h 10015"/>
                <a:gd name="connsiteX0" fmla="*/ 7446 w 10000"/>
                <a:gd name="connsiteY0" fmla="*/ 9488 h 10020"/>
                <a:gd name="connsiteX1" fmla="*/ 7446 w 10000"/>
                <a:gd name="connsiteY1" fmla="*/ 8978 h 10020"/>
                <a:gd name="connsiteX2" fmla="*/ 7821 w 10000"/>
                <a:gd name="connsiteY2" fmla="*/ 8978 h 10020"/>
                <a:gd name="connsiteX3" fmla="*/ 8047 w 10000"/>
                <a:gd name="connsiteY3" fmla="*/ 8029 h 10020"/>
                <a:gd name="connsiteX4" fmla="*/ 8648 w 10000"/>
                <a:gd name="connsiteY4" fmla="*/ 7444 h 10020"/>
                <a:gd name="connsiteX5" fmla="*/ 8873 w 10000"/>
                <a:gd name="connsiteY5" fmla="*/ 6351 h 10020"/>
                <a:gd name="connsiteX6" fmla="*/ 8722 w 10000"/>
                <a:gd name="connsiteY6" fmla="*/ 5768 h 10020"/>
                <a:gd name="connsiteX7" fmla="*/ 9098 w 10000"/>
                <a:gd name="connsiteY7" fmla="*/ 4525 h 10020"/>
                <a:gd name="connsiteX8" fmla="*/ 9399 w 10000"/>
                <a:gd name="connsiteY8" fmla="*/ 4160 h 10020"/>
                <a:gd name="connsiteX9" fmla="*/ 10000 w 10000"/>
                <a:gd name="connsiteY9" fmla="*/ 3576 h 10020"/>
                <a:gd name="connsiteX10" fmla="*/ 9774 w 10000"/>
                <a:gd name="connsiteY10" fmla="*/ 3502 h 10020"/>
                <a:gd name="connsiteX11" fmla="*/ 9399 w 10000"/>
                <a:gd name="connsiteY11" fmla="*/ 3140 h 10020"/>
                <a:gd name="connsiteX12" fmla="*/ 9173 w 10000"/>
                <a:gd name="connsiteY12" fmla="*/ 2044 h 10020"/>
                <a:gd name="connsiteX13" fmla="*/ 9173 w 10000"/>
                <a:gd name="connsiteY13" fmla="*/ 1460 h 10020"/>
                <a:gd name="connsiteX14" fmla="*/ 9098 w 10000"/>
                <a:gd name="connsiteY14" fmla="*/ 729 h 10020"/>
                <a:gd name="connsiteX15" fmla="*/ 8873 w 10000"/>
                <a:gd name="connsiteY15" fmla="*/ 511 h 10020"/>
                <a:gd name="connsiteX16" fmla="*/ 8497 w 10000"/>
                <a:gd name="connsiteY16" fmla="*/ 219 h 10020"/>
                <a:gd name="connsiteX17" fmla="*/ 8272 w 10000"/>
                <a:gd name="connsiteY17" fmla="*/ 0 h 10020"/>
                <a:gd name="connsiteX18" fmla="*/ 7821 w 10000"/>
                <a:gd name="connsiteY18" fmla="*/ 293 h 10020"/>
                <a:gd name="connsiteX19" fmla="*/ 7370 w 10000"/>
                <a:gd name="connsiteY19" fmla="*/ 729 h 10020"/>
                <a:gd name="connsiteX20" fmla="*/ 6769 w 10000"/>
                <a:gd name="connsiteY20" fmla="*/ 729 h 10020"/>
                <a:gd name="connsiteX21" fmla="*/ 5717 w 10000"/>
                <a:gd name="connsiteY21" fmla="*/ 729 h 10020"/>
                <a:gd name="connsiteX22" fmla="*/ 5717 w 10000"/>
                <a:gd name="connsiteY22" fmla="*/ 658 h 10020"/>
                <a:gd name="connsiteX23" fmla="*/ 5643 w 10000"/>
                <a:gd name="connsiteY23" fmla="*/ 729 h 10020"/>
                <a:gd name="connsiteX24" fmla="*/ 1961 w 10000"/>
                <a:gd name="connsiteY24" fmla="*/ 729 h 10020"/>
                <a:gd name="connsiteX25" fmla="*/ 1961 w 10000"/>
                <a:gd name="connsiteY25" fmla="*/ 2263 h 10020"/>
                <a:gd name="connsiteX26" fmla="*/ 1285 w 10000"/>
                <a:gd name="connsiteY26" fmla="*/ 2263 h 10020"/>
                <a:gd name="connsiteX27" fmla="*/ 1285 w 10000"/>
                <a:gd name="connsiteY27" fmla="*/ 2556 h 10020"/>
                <a:gd name="connsiteX28" fmla="*/ 1285 w 10000"/>
                <a:gd name="connsiteY28" fmla="*/ 5179 h 10020"/>
                <a:gd name="connsiteX29" fmla="*/ 1135 w 10000"/>
                <a:gd name="connsiteY29" fmla="*/ 5327 h 10020"/>
                <a:gd name="connsiteX30" fmla="*/ 684 w 10000"/>
                <a:gd name="connsiteY30" fmla="*/ 5621 h 10020"/>
                <a:gd name="connsiteX31" fmla="*/ 609 w 10000"/>
                <a:gd name="connsiteY31" fmla="*/ 5986 h 10020"/>
                <a:gd name="connsiteX32" fmla="*/ 384 w 10000"/>
                <a:gd name="connsiteY32" fmla="*/ 6351 h 10020"/>
                <a:gd name="connsiteX33" fmla="*/ 234 w 10000"/>
                <a:gd name="connsiteY33" fmla="*/ 6935 h 10020"/>
                <a:gd name="connsiteX34" fmla="*/ 8 w 10000"/>
                <a:gd name="connsiteY34" fmla="*/ 7593 h 10020"/>
                <a:gd name="connsiteX35" fmla="*/ 384 w 10000"/>
                <a:gd name="connsiteY35" fmla="*/ 7664 h 10020"/>
                <a:gd name="connsiteX36" fmla="*/ 458 w 10000"/>
                <a:gd name="connsiteY36" fmla="*/ 8245 h 10020"/>
                <a:gd name="connsiteX37" fmla="*/ 684 w 10000"/>
                <a:gd name="connsiteY37" fmla="*/ 8831 h 10020"/>
                <a:gd name="connsiteX38" fmla="*/ 1059 w 10000"/>
                <a:gd name="connsiteY38" fmla="*/ 10000 h 10020"/>
                <a:gd name="connsiteX39" fmla="*/ 3940 w 10000"/>
                <a:gd name="connsiteY39" fmla="*/ 9647 h 10020"/>
                <a:gd name="connsiteX40" fmla="*/ 4373 w 10000"/>
                <a:gd name="connsiteY40" fmla="*/ 9293 h 10020"/>
                <a:gd name="connsiteX41" fmla="*/ 5064 w 10000"/>
                <a:gd name="connsiteY41" fmla="*/ 9311 h 10020"/>
                <a:gd name="connsiteX42" fmla="*/ 5457 w 10000"/>
                <a:gd name="connsiteY42" fmla="*/ 8984 h 10020"/>
                <a:gd name="connsiteX43" fmla="*/ 5884 w 10000"/>
                <a:gd name="connsiteY43" fmla="*/ 8740 h 10020"/>
                <a:gd name="connsiteX44" fmla="*/ 6040 w 10000"/>
                <a:gd name="connsiteY44" fmla="*/ 8368 h 10020"/>
                <a:gd name="connsiteX45" fmla="*/ 6382 w 10000"/>
                <a:gd name="connsiteY45" fmla="*/ 7982 h 10020"/>
                <a:gd name="connsiteX46" fmla="*/ 6428 w 10000"/>
                <a:gd name="connsiteY46" fmla="*/ 8181 h 10020"/>
                <a:gd name="connsiteX47" fmla="*/ 6444 w 10000"/>
                <a:gd name="connsiteY47" fmla="*/ 8428 h 10020"/>
                <a:gd name="connsiteX48" fmla="*/ 6766 w 10000"/>
                <a:gd name="connsiteY48" fmla="*/ 9268 h 10020"/>
                <a:gd name="connsiteX0" fmla="*/ 7446 w 10000"/>
                <a:gd name="connsiteY0" fmla="*/ 9488 h 10020"/>
                <a:gd name="connsiteX1" fmla="*/ 7446 w 10000"/>
                <a:gd name="connsiteY1" fmla="*/ 8978 h 10020"/>
                <a:gd name="connsiteX2" fmla="*/ 7821 w 10000"/>
                <a:gd name="connsiteY2" fmla="*/ 8978 h 10020"/>
                <a:gd name="connsiteX3" fmla="*/ 8047 w 10000"/>
                <a:gd name="connsiteY3" fmla="*/ 8029 h 10020"/>
                <a:gd name="connsiteX4" fmla="*/ 8648 w 10000"/>
                <a:gd name="connsiteY4" fmla="*/ 7444 h 10020"/>
                <a:gd name="connsiteX5" fmla="*/ 8873 w 10000"/>
                <a:gd name="connsiteY5" fmla="*/ 6351 h 10020"/>
                <a:gd name="connsiteX6" fmla="*/ 8722 w 10000"/>
                <a:gd name="connsiteY6" fmla="*/ 5768 h 10020"/>
                <a:gd name="connsiteX7" fmla="*/ 9098 w 10000"/>
                <a:gd name="connsiteY7" fmla="*/ 4525 h 10020"/>
                <a:gd name="connsiteX8" fmla="*/ 9399 w 10000"/>
                <a:gd name="connsiteY8" fmla="*/ 4160 h 10020"/>
                <a:gd name="connsiteX9" fmla="*/ 10000 w 10000"/>
                <a:gd name="connsiteY9" fmla="*/ 3576 h 10020"/>
                <a:gd name="connsiteX10" fmla="*/ 9774 w 10000"/>
                <a:gd name="connsiteY10" fmla="*/ 3502 h 10020"/>
                <a:gd name="connsiteX11" fmla="*/ 9399 w 10000"/>
                <a:gd name="connsiteY11" fmla="*/ 3140 h 10020"/>
                <a:gd name="connsiteX12" fmla="*/ 9173 w 10000"/>
                <a:gd name="connsiteY12" fmla="*/ 2044 h 10020"/>
                <a:gd name="connsiteX13" fmla="*/ 9173 w 10000"/>
                <a:gd name="connsiteY13" fmla="*/ 1460 h 10020"/>
                <a:gd name="connsiteX14" fmla="*/ 9098 w 10000"/>
                <a:gd name="connsiteY14" fmla="*/ 729 h 10020"/>
                <a:gd name="connsiteX15" fmla="*/ 8873 w 10000"/>
                <a:gd name="connsiteY15" fmla="*/ 511 h 10020"/>
                <a:gd name="connsiteX16" fmla="*/ 8497 w 10000"/>
                <a:gd name="connsiteY16" fmla="*/ 219 h 10020"/>
                <a:gd name="connsiteX17" fmla="*/ 8272 w 10000"/>
                <a:gd name="connsiteY17" fmla="*/ 0 h 10020"/>
                <a:gd name="connsiteX18" fmla="*/ 7821 w 10000"/>
                <a:gd name="connsiteY18" fmla="*/ 293 h 10020"/>
                <a:gd name="connsiteX19" fmla="*/ 7370 w 10000"/>
                <a:gd name="connsiteY19" fmla="*/ 729 h 10020"/>
                <a:gd name="connsiteX20" fmla="*/ 6769 w 10000"/>
                <a:gd name="connsiteY20" fmla="*/ 729 h 10020"/>
                <a:gd name="connsiteX21" fmla="*/ 5717 w 10000"/>
                <a:gd name="connsiteY21" fmla="*/ 729 h 10020"/>
                <a:gd name="connsiteX22" fmla="*/ 5717 w 10000"/>
                <a:gd name="connsiteY22" fmla="*/ 658 h 10020"/>
                <a:gd name="connsiteX23" fmla="*/ 5643 w 10000"/>
                <a:gd name="connsiteY23" fmla="*/ 729 h 10020"/>
                <a:gd name="connsiteX24" fmla="*/ 1961 w 10000"/>
                <a:gd name="connsiteY24" fmla="*/ 729 h 10020"/>
                <a:gd name="connsiteX25" fmla="*/ 1961 w 10000"/>
                <a:gd name="connsiteY25" fmla="*/ 2263 h 10020"/>
                <a:gd name="connsiteX26" fmla="*/ 1285 w 10000"/>
                <a:gd name="connsiteY26" fmla="*/ 2263 h 10020"/>
                <a:gd name="connsiteX27" fmla="*/ 1285 w 10000"/>
                <a:gd name="connsiteY27" fmla="*/ 2556 h 10020"/>
                <a:gd name="connsiteX28" fmla="*/ 1285 w 10000"/>
                <a:gd name="connsiteY28" fmla="*/ 5179 h 10020"/>
                <a:gd name="connsiteX29" fmla="*/ 1135 w 10000"/>
                <a:gd name="connsiteY29" fmla="*/ 5327 h 10020"/>
                <a:gd name="connsiteX30" fmla="*/ 684 w 10000"/>
                <a:gd name="connsiteY30" fmla="*/ 5621 h 10020"/>
                <a:gd name="connsiteX31" fmla="*/ 609 w 10000"/>
                <a:gd name="connsiteY31" fmla="*/ 5986 h 10020"/>
                <a:gd name="connsiteX32" fmla="*/ 384 w 10000"/>
                <a:gd name="connsiteY32" fmla="*/ 6351 h 10020"/>
                <a:gd name="connsiteX33" fmla="*/ 234 w 10000"/>
                <a:gd name="connsiteY33" fmla="*/ 6935 h 10020"/>
                <a:gd name="connsiteX34" fmla="*/ 8 w 10000"/>
                <a:gd name="connsiteY34" fmla="*/ 7593 h 10020"/>
                <a:gd name="connsiteX35" fmla="*/ 384 w 10000"/>
                <a:gd name="connsiteY35" fmla="*/ 7664 h 10020"/>
                <a:gd name="connsiteX36" fmla="*/ 458 w 10000"/>
                <a:gd name="connsiteY36" fmla="*/ 8245 h 10020"/>
                <a:gd name="connsiteX37" fmla="*/ 684 w 10000"/>
                <a:gd name="connsiteY37" fmla="*/ 8831 h 10020"/>
                <a:gd name="connsiteX38" fmla="*/ 1059 w 10000"/>
                <a:gd name="connsiteY38" fmla="*/ 10000 h 10020"/>
                <a:gd name="connsiteX39" fmla="*/ 3940 w 10000"/>
                <a:gd name="connsiteY39" fmla="*/ 9647 h 10020"/>
                <a:gd name="connsiteX40" fmla="*/ 4373 w 10000"/>
                <a:gd name="connsiteY40" fmla="*/ 9293 h 10020"/>
                <a:gd name="connsiteX41" fmla="*/ 5064 w 10000"/>
                <a:gd name="connsiteY41" fmla="*/ 9311 h 10020"/>
                <a:gd name="connsiteX42" fmla="*/ 5457 w 10000"/>
                <a:gd name="connsiteY42" fmla="*/ 8984 h 10020"/>
                <a:gd name="connsiteX43" fmla="*/ 5884 w 10000"/>
                <a:gd name="connsiteY43" fmla="*/ 8740 h 10020"/>
                <a:gd name="connsiteX44" fmla="*/ 6040 w 10000"/>
                <a:gd name="connsiteY44" fmla="*/ 8368 h 10020"/>
                <a:gd name="connsiteX45" fmla="*/ 6382 w 10000"/>
                <a:gd name="connsiteY45" fmla="*/ 7982 h 10020"/>
                <a:gd name="connsiteX46" fmla="*/ 6428 w 10000"/>
                <a:gd name="connsiteY46" fmla="*/ 8181 h 10020"/>
                <a:gd name="connsiteX47" fmla="*/ 6444 w 10000"/>
                <a:gd name="connsiteY47" fmla="*/ 8428 h 10020"/>
                <a:gd name="connsiteX48" fmla="*/ 6766 w 10000"/>
                <a:gd name="connsiteY48" fmla="*/ 9268 h 10020"/>
                <a:gd name="connsiteX0" fmla="*/ 7446 w 10000"/>
                <a:gd name="connsiteY0" fmla="*/ 9488 h 10020"/>
                <a:gd name="connsiteX1" fmla="*/ 7446 w 10000"/>
                <a:gd name="connsiteY1" fmla="*/ 8978 h 10020"/>
                <a:gd name="connsiteX2" fmla="*/ 7821 w 10000"/>
                <a:gd name="connsiteY2" fmla="*/ 8978 h 10020"/>
                <a:gd name="connsiteX3" fmla="*/ 8047 w 10000"/>
                <a:gd name="connsiteY3" fmla="*/ 8029 h 10020"/>
                <a:gd name="connsiteX4" fmla="*/ 8648 w 10000"/>
                <a:gd name="connsiteY4" fmla="*/ 7444 h 10020"/>
                <a:gd name="connsiteX5" fmla="*/ 8873 w 10000"/>
                <a:gd name="connsiteY5" fmla="*/ 6351 h 10020"/>
                <a:gd name="connsiteX6" fmla="*/ 8722 w 10000"/>
                <a:gd name="connsiteY6" fmla="*/ 5768 h 10020"/>
                <a:gd name="connsiteX7" fmla="*/ 9098 w 10000"/>
                <a:gd name="connsiteY7" fmla="*/ 4525 h 10020"/>
                <a:gd name="connsiteX8" fmla="*/ 9399 w 10000"/>
                <a:gd name="connsiteY8" fmla="*/ 4160 h 10020"/>
                <a:gd name="connsiteX9" fmla="*/ 10000 w 10000"/>
                <a:gd name="connsiteY9" fmla="*/ 3576 h 10020"/>
                <a:gd name="connsiteX10" fmla="*/ 9774 w 10000"/>
                <a:gd name="connsiteY10" fmla="*/ 3502 h 10020"/>
                <a:gd name="connsiteX11" fmla="*/ 9399 w 10000"/>
                <a:gd name="connsiteY11" fmla="*/ 3140 h 10020"/>
                <a:gd name="connsiteX12" fmla="*/ 9173 w 10000"/>
                <a:gd name="connsiteY12" fmla="*/ 2044 h 10020"/>
                <a:gd name="connsiteX13" fmla="*/ 9173 w 10000"/>
                <a:gd name="connsiteY13" fmla="*/ 1460 h 10020"/>
                <a:gd name="connsiteX14" fmla="*/ 9098 w 10000"/>
                <a:gd name="connsiteY14" fmla="*/ 729 h 10020"/>
                <a:gd name="connsiteX15" fmla="*/ 8873 w 10000"/>
                <a:gd name="connsiteY15" fmla="*/ 511 h 10020"/>
                <a:gd name="connsiteX16" fmla="*/ 8497 w 10000"/>
                <a:gd name="connsiteY16" fmla="*/ 219 h 10020"/>
                <a:gd name="connsiteX17" fmla="*/ 8272 w 10000"/>
                <a:gd name="connsiteY17" fmla="*/ 0 h 10020"/>
                <a:gd name="connsiteX18" fmla="*/ 7821 w 10000"/>
                <a:gd name="connsiteY18" fmla="*/ 293 h 10020"/>
                <a:gd name="connsiteX19" fmla="*/ 7370 w 10000"/>
                <a:gd name="connsiteY19" fmla="*/ 729 h 10020"/>
                <a:gd name="connsiteX20" fmla="*/ 6769 w 10000"/>
                <a:gd name="connsiteY20" fmla="*/ 729 h 10020"/>
                <a:gd name="connsiteX21" fmla="*/ 5717 w 10000"/>
                <a:gd name="connsiteY21" fmla="*/ 729 h 10020"/>
                <a:gd name="connsiteX22" fmla="*/ 5717 w 10000"/>
                <a:gd name="connsiteY22" fmla="*/ 658 h 10020"/>
                <a:gd name="connsiteX23" fmla="*/ 5643 w 10000"/>
                <a:gd name="connsiteY23" fmla="*/ 729 h 10020"/>
                <a:gd name="connsiteX24" fmla="*/ 1961 w 10000"/>
                <a:gd name="connsiteY24" fmla="*/ 729 h 10020"/>
                <a:gd name="connsiteX25" fmla="*/ 1961 w 10000"/>
                <a:gd name="connsiteY25" fmla="*/ 2263 h 10020"/>
                <a:gd name="connsiteX26" fmla="*/ 1285 w 10000"/>
                <a:gd name="connsiteY26" fmla="*/ 2263 h 10020"/>
                <a:gd name="connsiteX27" fmla="*/ 1285 w 10000"/>
                <a:gd name="connsiteY27" fmla="*/ 2556 h 10020"/>
                <a:gd name="connsiteX28" fmla="*/ 1285 w 10000"/>
                <a:gd name="connsiteY28" fmla="*/ 5179 h 10020"/>
                <a:gd name="connsiteX29" fmla="*/ 1135 w 10000"/>
                <a:gd name="connsiteY29" fmla="*/ 5327 h 10020"/>
                <a:gd name="connsiteX30" fmla="*/ 684 w 10000"/>
                <a:gd name="connsiteY30" fmla="*/ 5621 h 10020"/>
                <a:gd name="connsiteX31" fmla="*/ 609 w 10000"/>
                <a:gd name="connsiteY31" fmla="*/ 5986 h 10020"/>
                <a:gd name="connsiteX32" fmla="*/ 384 w 10000"/>
                <a:gd name="connsiteY32" fmla="*/ 6351 h 10020"/>
                <a:gd name="connsiteX33" fmla="*/ 234 w 10000"/>
                <a:gd name="connsiteY33" fmla="*/ 6935 h 10020"/>
                <a:gd name="connsiteX34" fmla="*/ 8 w 10000"/>
                <a:gd name="connsiteY34" fmla="*/ 7593 h 10020"/>
                <a:gd name="connsiteX35" fmla="*/ 384 w 10000"/>
                <a:gd name="connsiteY35" fmla="*/ 7664 h 10020"/>
                <a:gd name="connsiteX36" fmla="*/ 458 w 10000"/>
                <a:gd name="connsiteY36" fmla="*/ 8245 h 10020"/>
                <a:gd name="connsiteX37" fmla="*/ 684 w 10000"/>
                <a:gd name="connsiteY37" fmla="*/ 8831 h 10020"/>
                <a:gd name="connsiteX38" fmla="*/ 1059 w 10000"/>
                <a:gd name="connsiteY38" fmla="*/ 10000 h 10020"/>
                <a:gd name="connsiteX39" fmla="*/ 3940 w 10000"/>
                <a:gd name="connsiteY39" fmla="*/ 9647 h 10020"/>
                <a:gd name="connsiteX40" fmla="*/ 4209 w 10000"/>
                <a:gd name="connsiteY40" fmla="*/ 9592 h 10020"/>
                <a:gd name="connsiteX41" fmla="*/ 4373 w 10000"/>
                <a:gd name="connsiteY41" fmla="*/ 9293 h 10020"/>
                <a:gd name="connsiteX42" fmla="*/ 5064 w 10000"/>
                <a:gd name="connsiteY42" fmla="*/ 9311 h 10020"/>
                <a:gd name="connsiteX43" fmla="*/ 5457 w 10000"/>
                <a:gd name="connsiteY43" fmla="*/ 8984 h 10020"/>
                <a:gd name="connsiteX44" fmla="*/ 5884 w 10000"/>
                <a:gd name="connsiteY44" fmla="*/ 8740 h 10020"/>
                <a:gd name="connsiteX45" fmla="*/ 6040 w 10000"/>
                <a:gd name="connsiteY45" fmla="*/ 8368 h 10020"/>
                <a:gd name="connsiteX46" fmla="*/ 6382 w 10000"/>
                <a:gd name="connsiteY46" fmla="*/ 7982 h 10020"/>
                <a:gd name="connsiteX47" fmla="*/ 6428 w 10000"/>
                <a:gd name="connsiteY47" fmla="*/ 8181 h 10020"/>
                <a:gd name="connsiteX48" fmla="*/ 6444 w 10000"/>
                <a:gd name="connsiteY48" fmla="*/ 8428 h 10020"/>
                <a:gd name="connsiteX49" fmla="*/ 6766 w 10000"/>
                <a:gd name="connsiteY49" fmla="*/ 9268 h 10020"/>
                <a:gd name="connsiteX0" fmla="*/ 7446 w 10000"/>
                <a:gd name="connsiteY0" fmla="*/ 9488 h 10020"/>
                <a:gd name="connsiteX1" fmla="*/ 7446 w 10000"/>
                <a:gd name="connsiteY1" fmla="*/ 8978 h 10020"/>
                <a:gd name="connsiteX2" fmla="*/ 7821 w 10000"/>
                <a:gd name="connsiteY2" fmla="*/ 8978 h 10020"/>
                <a:gd name="connsiteX3" fmla="*/ 8047 w 10000"/>
                <a:gd name="connsiteY3" fmla="*/ 8029 h 10020"/>
                <a:gd name="connsiteX4" fmla="*/ 8648 w 10000"/>
                <a:gd name="connsiteY4" fmla="*/ 7444 h 10020"/>
                <a:gd name="connsiteX5" fmla="*/ 8873 w 10000"/>
                <a:gd name="connsiteY5" fmla="*/ 6351 h 10020"/>
                <a:gd name="connsiteX6" fmla="*/ 8722 w 10000"/>
                <a:gd name="connsiteY6" fmla="*/ 5768 h 10020"/>
                <a:gd name="connsiteX7" fmla="*/ 9098 w 10000"/>
                <a:gd name="connsiteY7" fmla="*/ 4525 h 10020"/>
                <a:gd name="connsiteX8" fmla="*/ 9399 w 10000"/>
                <a:gd name="connsiteY8" fmla="*/ 4160 h 10020"/>
                <a:gd name="connsiteX9" fmla="*/ 10000 w 10000"/>
                <a:gd name="connsiteY9" fmla="*/ 3576 h 10020"/>
                <a:gd name="connsiteX10" fmla="*/ 9774 w 10000"/>
                <a:gd name="connsiteY10" fmla="*/ 3502 h 10020"/>
                <a:gd name="connsiteX11" fmla="*/ 9399 w 10000"/>
                <a:gd name="connsiteY11" fmla="*/ 3140 h 10020"/>
                <a:gd name="connsiteX12" fmla="*/ 9173 w 10000"/>
                <a:gd name="connsiteY12" fmla="*/ 2044 h 10020"/>
                <a:gd name="connsiteX13" fmla="*/ 9173 w 10000"/>
                <a:gd name="connsiteY13" fmla="*/ 1460 h 10020"/>
                <a:gd name="connsiteX14" fmla="*/ 9098 w 10000"/>
                <a:gd name="connsiteY14" fmla="*/ 729 h 10020"/>
                <a:gd name="connsiteX15" fmla="*/ 8873 w 10000"/>
                <a:gd name="connsiteY15" fmla="*/ 511 h 10020"/>
                <a:gd name="connsiteX16" fmla="*/ 8497 w 10000"/>
                <a:gd name="connsiteY16" fmla="*/ 219 h 10020"/>
                <a:gd name="connsiteX17" fmla="*/ 8272 w 10000"/>
                <a:gd name="connsiteY17" fmla="*/ 0 h 10020"/>
                <a:gd name="connsiteX18" fmla="*/ 7821 w 10000"/>
                <a:gd name="connsiteY18" fmla="*/ 293 h 10020"/>
                <a:gd name="connsiteX19" fmla="*/ 7370 w 10000"/>
                <a:gd name="connsiteY19" fmla="*/ 729 h 10020"/>
                <a:gd name="connsiteX20" fmla="*/ 6769 w 10000"/>
                <a:gd name="connsiteY20" fmla="*/ 729 h 10020"/>
                <a:gd name="connsiteX21" fmla="*/ 5717 w 10000"/>
                <a:gd name="connsiteY21" fmla="*/ 729 h 10020"/>
                <a:gd name="connsiteX22" fmla="*/ 5717 w 10000"/>
                <a:gd name="connsiteY22" fmla="*/ 658 h 10020"/>
                <a:gd name="connsiteX23" fmla="*/ 5643 w 10000"/>
                <a:gd name="connsiteY23" fmla="*/ 729 h 10020"/>
                <a:gd name="connsiteX24" fmla="*/ 1961 w 10000"/>
                <a:gd name="connsiteY24" fmla="*/ 729 h 10020"/>
                <a:gd name="connsiteX25" fmla="*/ 1961 w 10000"/>
                <a:gd name="connsiteY25" fmla="*/ 2263 h 10020"/>
                <a:gd name="connsiteX26" fmla="*/ 1285 w 10000"/>
                <a:gd name="connsiteY26" fmla="*/ 2263 h 10020"/>
                <a:gd name="connsiteX27" fmla="*/ 1285 w 10000"/>
                <a:gd name="connsiteY27" fmla="*/ 2556 h 10020"/>
                <a:gd name="connsiteX28" fmla="*/ 1285 w 10000"/>
                <a:gd name="connsiteY28" fmla="*/ 5179 h 10020"/>
                <a:gd name="connsiteX29" fmla="*/ 1135 w 10000"/>
                <a:gd name="connsiteY29" fmla="*/ 5327 h 10020"/>
                <a:gd name="connsiteX30" fmla="*/ 684 w 10000"/>
                <a:gd name="connsiteY30" fmla="*/ 5621 h 10020"/>
                <a:gd name="connsiteX31" fmla="*/ 609 w 10000"/>
                <a:gd name="connsiteY31" fmla="*/ 5986 h 10020"/>
                <a:gd name="connsiteX32" fmla="*/ 384 w 10000"/>
                <a:gd name="connsiteY32" fmla="*/ 6351 h 10020"/>
                <a:gd name="connsiteX33" fmla="*/ 234 w 10000"/>
                <a:gd name="connsiteY33" fmla="*/ 6935 h 10020"/>
                <a:gd name="connsiteX34" fmla="*/ 8 w 10000"/>
                <a:gd name="connsiteY34" fmla="*/ 7593 h 10020"/>
                <a:gd name="connsiteX35" fmla="*/ 384 w 10000"/>
                <a:gd name="connsiteY35" fmla="*/ 7664 h 10020"/>
                <a:gd name="connsiteX36" fmla="*/ 458 w 10000"/>
                <a:gd name="connsiteY36" fmla="*/ 8245 h 10020"/>
                <a:gd name="connsiteX37" fmla="*/ 684 w 10000"/>
                <a:gd name="connsiteY37" fmla="*/ 8831 h 10020"/>
                <a:gd name="connsiteX38" fmla="*/ 1059 w 10000"/>
                <a:gd name="connsiteY38" fmla="*/ 10000 h 10020"/>
                <a:gd name="connsiteX39" fmla="*/ 3940 w 10000"/>
                <a:gd name="connsiteY39" fmla="*/ 9647 h 10020"/>
                <a:gd name="connsiteX40" fmla="*/ 4219 w 10000"/>
                <a:gd name="connsiteY40" fmla="*/ 9620 h 10020"/>
                <a:gd name="connsiteX41" fmla="*/ 4373 w 10000"/>
                <a:gd name="connsiteY41" fmla="*/ 9293 h 10020"/>
                <a:gd name="connsiteX42" fmla="*/ 5064 w 10000"/>
                <a:gd name="connsiteY42" fmla="*/ 9311 h 10020"/>
                <a:gd name="connsiteX43" fmla="*/ 5457 w 10000"/>
                <a:gd name="connsiteY43" fmla="*/ 8984 h 10020"/>
                <a:gd name="connsiteX44" fmla="*/ 5884 w 10000"/>
                <a:gd name="connsiteY44" fmla="*/ 8740 h 10020"/>
                <a:gd name="connsiteX45" fmla="*/ 6040 w 10000"/>
                <a:gd name="connsiteY45" fmla="*/ 8368 h 10020"/>
                <a:gd name="connsiteX46" fmla="*/ 6382 w 10000"/>
                <a:gd name="connsiteY46" fmla="*/ 7982 h 10020"/>
                <a:gd name="connsiteX47" fmla="*/ 6428 w 10000"/>
                <a:gd name="connsiteY47" fmla="*/ 8181 h 10020"/>
                <a:gd name="connsiteX48" fmla="*/ 6444 w 10000"/>
                <a:gd name="connsiteY48" fmla="*/ 8428 h 10020"/>
                <a:gd name="connsiteX49" fmla="*/ 6766 w 10000"/>
                <a:gd name="connsiteY49" fmla="*/ 9268 h 10020"/>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3863 w 10000"/>
                <a:gd name="connsiteY39" fmla="*/ 9806 h 10031"/>
                <a:gd name="connsiteX40" fmla="*/ 4219 w 10000"/>
                <a:gd name="connsiteY40" fmla="*/ 9620 h 10031"/>
                <a:gd name="connsiteX41" fmla="*/ 4373 w 10000"/>
                <a:gd name="connsiteY41" fmla="*/ 9293 h 10031"/>
                <a:gd name="connsiteX42" fmla="*/ 5064 w 10000"/>
                <a:gd name="connsiteY42" fmla="*/ 9311 h 10031"/>
                <a:gd name="connsiteX43" fmla="*/ 5457 w 10000"/>
                <a:gd name="connsiteY43" fmla="*/ 8984 h 10031"/>
                <a:gd name="connsiteX44" fmla="*/ 5884 w 10000"/>
                <a:gd name="connsiteY44" fmla="*/ 8740 h 10031"/>
                <a:gd name="connsiteX45" fmla="*/ 6040 w 10000"/>
                <a:gd name="connsiteY45" fmla="*/ 8368 h 10031"/>
                <a:gd name="connsiteX46" fmla="*/ 6382 w 10000"/>
                <a:gd name="connsiteY46" fmla="*/ 7982 h 10031"/>
                <a:gd name="connsiteX47" fmla="*/ 6428 w 10000"/>
                <a:gd name="connsiteY47" fmla="*/ 8181 h 10031"/>
                <a:gd name="connsiteX48" fmla="*/ 6444 w 10000"/>
                <a:gd name="connsiteY48" fmla="*/ 8428 h 10031"/>
                <a:gd name="connsiteX49" fmla="*/ 6766 w 10000"/>
                <a:gd name="connsiteY49" fmla="*/ 9268 h 10031"/>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3863 w 10000"/>
                <a:gd name="connsiteY39" fmla="*/ 9806 h 10031"/>
                <a:gd name="connsiteX40" fmla="*/ 3863 w 10000"/>
                <a:gd name="connsiteY40" fmla="*/ 9788 h 10031"/>
                <a:gd name="connsiteX41" fmla="*/ 4219 w 10000"/>
                <a:gd name="connsiteY41" fmla="*/ 9620 h 10031"/>
                <a:gd name="connsiteX42" fmla="*/ 4373 w 10000"/>
                <a:gd name="connsiteY42" fmla="*/ 9293 h 10031"/>
                <a:gd name="connsiteX43" fmla="*/ 5064 w 10000"/>
                <a:gd name="connsiteY43" fmla="*/ 9311 h 10031"/>
                <a:gd name="connsiteX44" fmla="*/ 5457 w 10000"/>
                <a:gd name="connsiteY44" fmla="*/ 8984 h 10031"/>
                <a:gd name="connsiteX45" fmla="*/ 5884 w 10000"/>
                <a:gd name="connsiteY45" fmla="*/ 8740 h 10031"/>
                <a:gd name="connsiteX46" fmla="*/ 6040 w 10000"/>
                <a:gd name="connsiteY46" fmla="*/ 8368 h 10031"/>
                <a:gd name="connsiteX47" fmla="*/ 6382 w 10000"/>
                <a:gd name="connsiteY47" fmla="*/ 7982 h 10031"/>
                <a:gd name="connsiteX48" fmla="*/ 6428 w 10000"/>
                <a:gd name="connsiteY48" fmla="*/ 8181 h 10031"/>
                <a:gd name="connsiteX49" fmla="*/ 6444 w 10000"/>
                <a:gd name="connsiteY49" fmla="*/ 8428 h 10031"/>
                <a:gd name="connsiteX50" fmla="*/ 6766 w 10000"/>
                <a:gd name="connsiteY50" fmla="*/ 9268 h 10031"/>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3863 w 10000"/>
                <a:gd name="connsiteY39" fmla="*/ 9806 h 10031"/>
                <a:gd name="connsiteX40" fmla="*/ 3479 w 10000"/>
                <a:gd name="connsiteY40" fmla="*/ 9452 h 10031"/>
                <a:gd name="connsiteX41" fmla="*/ 4219 w 10000"/>
                <a:gd name="connsiteY41" fmla="*/ 9620 h 10031"/>
                <a:gd name="connsiteX42" fmla="*/ 4373 w 10000"/>
                <a:gd name="connsiteY42" fmla="*/ 9293 h 10031"/>
                <a:gd name="connsiteX43" fmla="*/ 5064 w 10000"/>
                <a:gd name="connsiteY43" fmla="*/ 9311 h 10031"/>
                <a:gd name="connsiteX44" fmla="*/ 5457 w 10000"/>
                <a:gd name="connsiteY44" fmla="*/ 8984 h 10031"/>
                <a:gd name="connsiteX45" fmla="*/ 5884 w 10000"/>
                <a:gd name="connsiteY45" fmla="*/ 8740 h 10031"/>
                <a:gd name="connsiteX46" fmla="*/ 6040 w 10000"/>
                <a:gd name="connsiteY46" fmla="*/ 8368 h 10031"/>
                <a:gd name="connsiteX47" fmla="*/ 6382 w 10000"/>
                <a:gd name="connsiteY47" fmla="*/ 7982 h 10031"/>
                <a:gd name="connsiteX48" fmla="*/ 6428 w 10000"/>
                <a:gd name="connsiteY48" fmla="*/ 8181 h 10031"/>
                <a:gd name="connsiteX49" fmla="*/ 6444 w 10000"/>
                <a:gd name="connsiteY49" fmla="*/ 8428 h 10031"/>
                <a:gd name="connsiteX50" fmla="*/ 6766 w 10000"/>
                <a:gd name="connsiteY50" fmla="*/ 9268 h 10031"/>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479 w 10000"/>
                <a:gd name="connsiteY40" fmla="*/ 9452 h 10008"/>
                <a:gd name="connsiteX41" fmla="*/ 4219 w 10000"/>
                <a:gd name="connsiteY41" fmla="*/ 9620 h 10008"/>
                <a:gd name="connsiteX42" fmla="*/ 4373 w 10000"/>
                <a:gd name="connsiteY42" fmla="*/ 9293 h 10008"/>
                <a:gd name="connsiteX43" fmla="*/ 5064 w 10000"/>
                <a:gd name="connsiteY43" fmla="*/ 9311 h 10008"/>
                <a:gd name="connsiteX44" fmla="*/ 5457 w 10000"/>
                <a:gd name="connsiteY44" fmla="*/ 8984 h 10008"/>
                <a:gd name="connsiteX45" fmla="*/ 5884 w 10000"/>
                <a:gd name="connsiteY45" fmla="*/ 8740 h 10008"/>
                <a:gd name="connsiteX46" fmla="*/ 6040 w 10000"/>
                <a:gd name="connsiteY46" fmla="*/ 8368 h 10008"/>
                <a:gd name="connsiteX47" fmla="*/ 6382 w 10000"/>
                <a:gd name="connsiteY47" fmla="*/ 7982 h 10008"/>
                <a:gd name="connsiteX48" fmla="*/ 6428 w 10000"/>
                <a:gd name="connsiteY48" fmla="*/ 8181 h 10008"/>
                <a:gd name="connsiteX49" fmla="*/ 6444 w 10000"/>
                <a:gd name="connsiteY49" fmla="*/ 8428 h 10008"/>
                <a:gd name="connsiteX50" fmla="*/ 6766 w 10000"/>
                <a:gd name="connsiteY50"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479 w 10000"/>
                <a:gd name="connsiteY40" fmla="*/ 9452 h 10008"/>
                <a:gd name="connsiteX41" fmla="*/ 3863 w 10000"/>
                <a:gd name="connsiteY41" fmla="*/ 9778 h 10008"/>
                <a:gd name="connsiteX42" fmla="*/ 4219 w 10000"/>
                <a:gd name="connsiteY42" fmla="*/ 9620 h 10008"/>
                <a:gd name="connsiteX43" fmla="*/ 4373 w 10000"/>
                <a:gd name="connsiteY43" fmla="*/ 9293 h 10008"/>
                <a:gd name="connsiteX44" fmla="*/ 5064 w 10000"/>
                <a:gd name="connsiteY44" fmla="*/ 9311 h 10008"/>
                <a:gd name="connsiteX45" fmla="*/ 5457 w 10000"/>
                <a:gd name="connsiteY45" fmla="*/ 8984 h 10008"/>
                <a:gd name="connsiteX46" fmla="*/ 5884 w 10000"/>
                <a:gd name="connsiteY46" fmla="*/ 8740 h 10008"/>
                <a:gd name="connsiteX47" fmla="*/ 6040 w 10000"/>
                <a:gd name="connsiteY47" fmla="*/ 8368 h 10008"/>
                <a:gd name="connsiteX48" fmla="*/ 6382 w 10000"/>
                <a:gd name="connsiteY48" fmla="*/ 7982 h 10008"/>
                <a:gd name="connsiteX49" fmla="*/ 6428 w 10000"/>
                <a:gd name="connsiteY49" fmla="*/ 8181 h 10008"/>
                <a:gd name="connsiteX50" fmla="*/ 6444 w 10000"/>
                <a:gd name="connsiteY50" fmla="*/ 8428 h 10008"/>
                <a:gd name="connsiteX51" fmla="*/ 6766 w 10000"/>
                <a:gd name="connsiteY51"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479 w 10000"/>
                <a:gd name="connsiteY40" fmla="*/ 9452 h 10008"/>
                <a:gd name="connsiteX41" fmla="*/ 3863 w 10000"/>
                <a:gd name="connsiteY41" fmla="*/ 9778 h 10008"/>
                <a:gd name="connsiteX42" fmla="*/ 4219 w 10000"/>
                <a:gd name="connsiteY42" fmla="*/ 9620 h 10008"/>
                <a:gd name="connsiteX43" fmla="*/ 4373 w 10000"/>
                <a:gd name="connsiteY43" fmla="*/ 9293 h 10008"/>
                <a:gd name="connsiteX44" fmla="*/ 5064 w 10000"/>
                <a:gd name="connsiteY44" fmla="*/ 9311 h 10008"/>
                <a:gd name="connsiteX45" fmla="*/ 5457 w 10000"/>
                <a:gd name="connsiteY45" fmla="*/ 8984 h 10008"/>
                <a:gd name="connsiteX46" fmla="*/ 5884 w 10000"/>
                <a:gd name="connsiteY46" fmla="*/ 8740 h 10008"/>
                <a:gd name="connsiteX47" fmla="*/ 6040 w 10000"/>
                <a:gd name="connsiteY47" fmla="*/ 8368 h 10008"/>
                <a:gd name="connsiteX48" fmla="*/ 6382 w 10000"/>
                <a:gd name="connsiteY48" fmla="*/ 7982 h 10008"/>
                <a:gd name="connsiteX49" fmla="*/ 6428 w 10000"/>
                <a:gd name="connsiteY49" fmla="*/ 8181 h 10008"/>
                <a:gd name="connsiteX50" fmla="*/ 6444 w 10000"/>
                <a:gd name="connsiteY50" fmla="*/ 8428 h 10008"/>
                <a:gd name="connsiteX51" fmla="*/ 6766 w 10000"/>
                <a:gd name="connsiteY51"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479 w 10000"/>
                <a:gd name="connsiteY40" fmla="*/ 9452 h 10008"/>
                <a:gd name="connsiteX41" fmla="*/ 3863 w 10000"/>
                <a:gd name="connsiteY41" fmla="*/ 9778 h 10008"/>
                <a:gd name="connsiteX42" fmla="*/ 4219 w 10000"/>
                <a:gd name="connsiteY42" fmla="*/ 9620 h 10008"/>
                <a:gd name="connsiteX43" fmla="*/ 4373 w 10000"/>
                <a:gd name="connsiteY43" fmla="*/ 9293 h 10008"/>
                <a:gd name="connsiteX44" fmla="*/ 5064 w 10000"/>
                <a:gd name="connsiteY44" fmla="*/ 9311 h 10008"/>
                <a:gd name="connsiteX45" fmla="*/ 5457 w 10000"/>
                <a:gd name="connsiteY45" fmla="*/ 8984 h 10008"/>
                <a:gd name="connsiteX46" fmla="*/ 5884 w 10000"/>
                <a:gd name="connsiteY46" fmla="*/ 8740 h 10008"/>
                <a:gd name="connsiteX47" fmla="*/ 6040 w 10000"/>
                <a:gd name="connsiteY47" fmla="*/ 8368 h 10008"/>
                <a:gd name="connsiteX48" fmla="*/ 6382 w 10000"/>
                <a:gd name="connsiteY48" fmla="*/ 7982 h 10008"/>
                <a:gd name="connsiteX49" fmla="*/ 6428 w 10000"/>
                <a:gd name="connsiteY49" fmla="*/ 8181 h 10008"/>
                <a:gd name="connsiteX50" fmla="*/ 6444 w 10000"/>
                <a:gd name="connsiteY50" fmla="*/ 8428 h 10008"/>
                <a:gd name="connsiteX51" fmla="*/ 6766 w 10000"/>
                <a:gd name="connsiteY51"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786 w 10000"/>
                <a:gd name="connsiteY40" fmla="*/ 9452 h 10008"/>
                <a:gd name="connsiteX41" fmla="*/ 3863 w 10000"/>
                <a:gd name="connsiteY41" fmla="*/ 9778 h 10008"/>
                <a:gd name="connsiteX42" fmla="*/ 4219 w 10000"/>
                <a:gd name="connsiteY42" fmla="*/ 9620 h 10008"/>
                <a:gd name="connsiteX43" fmla="*/ 4373 w 10000"/>
                <a:gd name="connsiteY43" fmla="*/ 9293 h 10008"/>
                <a:gd name="connsiteX44" fmla="*/ 5064 w 10000"/>
                <a:gd name="connsiteY44" fmla="*/ 9311 h 10008"/>
                <a:gd name="connsiteX45" fmla="*/ 5457 w 10000"/>
                <a:gd name="connsiteY45" fmla="*/ 8984 h 10008"/>
                <a:gd name="connsiteX46" fmla="*/ 5884 w 10000"/>
                <a:gd name="connsiteY46" fmla="*/ 8740 h 10008"/>
                <a:gd name="connsiteX47" fmla="*/ 6040 w 10000"/>
                <a:gd name="connsiteY47" fmla="*/ 8368 h 10008"/>
                <a:gd name="connsiteX48" fmla="*/ 6382 w 10000"/>
                <a:gd name="connsiteY48" fmla="*/ 7982 h 10008"/>
                <a:gd name="connsiteX49" fmla="*/ 6428 w 10000"/>
                <a:gd name="connsiteY49" fmla="*/ 8181 h 10008"/>
                <a:gd name="connsiteX50" fmla="*/ 6444 w 10000"/>
                <a:gd name="connsiteY50" fmla="*/ 8428 h 10008"/>
                <a:gd name="connsiteX51" fmla="*/ 6766 w 10000"/>
                <a:gd name="connsiteY51"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786 w 10000"/>
                <a:gd name="connsiteY40" fmla="*/ 9452 h 10008"/>
                <a:gd name="connsiteX41" fmla="*/ 3863 w 10000"/>
                <a:gd name="connsiteY41" fmla="*/ 9778 h 10008"/>
                <a:gd name="connsiteX42" fmla="*/ 4219 w 10000"/>
                <a:gd name="connsiteY42" fmla="*/ 9620 h 10008"/>
                <a:gd name="connsiteX43" fmla="*/ 4373 w 10000"/>
                <a:gd name="connsiteY43" fmla="*/ 9293 h 10008"/>
                <a:gd name="connsiteX44" fmla="*/ 5064 w 10000"/>
                <a:gd name="connsiteY44" fmla="*/ 9311 h 10008"/>
                <a:gd name="connsiteX45" fmla="*/ 5457 w 10000"/>
                <a:gd name="connsiteY45" fmla="*/ 8984 h 10008"/>
                <a:gd name="connsiteX46" fmla="*/ 5884 w 10000"/>
                <a:gd name="connsiteY46" fmla="*/ 8740 h 10008"/>
                <a:gd name="connsiteX47" fmla="*/ 6040 w 10000"/>
                <a:gd name="connsiteY47" fmla="*/ 8368 h 10008"/>
                <a:gd name="connsiteX48" fmla="*/ 6382 w 10000"/>
                <a:gd name="connsiteY48" fmla="*/ 7982 h 10008"/>
                <a:gd name="connsiteX49" fmla="*/ 6428 w 10000"/>
                <a:gd name="connsiteY49" fmla="*/ 8181 h 10008"/>
                <a:gd name="connsiteX50" fmla="*/ 6444 w 10000"/>
                <a:gd name="connsiteY50" fmla="*/ 8428 h 10008"/>
                <a:gd name="connsiteX51" fmla="*/ 6766 w 10000"/>
                <a:gd name="connsiteY51"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008 w 10000"/>
                <a:gd name="connsiteY40" fmla="*/ 9433 h 10008"/>
                <a:gd name="connsiteX41" fmla="*/ 3786 w 10000"/>
                <a:gd name="connsiteY41" fmla="*/ 9452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008 w 10000"/>
                <a:gd name="connsiteY40" fmla="*/ 9433 h 10008"/>
                <a:gd name="connsiteX41" fmla="*/ 3786 w 10000"/>
                <a:gd name="connsiteY41" fmla="*/ 9499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2960 w 10000"/>
                <a:gd name="connsiteY40" fmla="*/ 9480 h 10008"/>
                <a:gd name="connsiteX41" fmla="*/ 3786 w 10000"/>
                <a:gd name="connsiteY41" fmla="*/ 9499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2960 w 10000"/>
                <a:gd name="connsiteY40" fmla="*/ 9480 h 10008"/>
                <a:gd name="connsiteX41" fmla="*/ 3757 w 10000"/>
                <a:gd name="connsiteY41" fmla="*/ 9508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027 w 10000"/>
                <a:gd name="connsiteY40" fmla="*/ 9433 h 10008"/>
                <a:gd name="connsiteX41" fmla="*/ 3757 w 10000"/>
                <a:gd name="connsiteY41" fmla="*/ 9508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2893 w 10000"/>
                <a:gd name="connsiteY40" fmla="*/ 9508 h 10008"/>
                <a:gd name="connsiteX41" fmla="*/ 3757 w 10000"/>
                <a:gd name="connsiteY41" fmla="*/ 9508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2893 w 10000"/>
                <a:gd name="connsiteY40" fmla="*/ 9508 h 10008"/>
                <a:gd name="connsiteX41" fmla="*/ 3757 w 10000"/>
                <a:gd name="connsiteY41" fmla="*/ 9508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2893 w 10000"/>
                <a:gd name="connsiteY40" fmla="*/ 9508 h 10008"/>
                <a:gd name="connsiteX41" fmla="*/ 3757 w 10000"/>
                <a:gd name="connsiteY41" fmla="*/ 9508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893 w 10000"/>
                <a:gd name="connsiteY40" fmla="*/ 9508 h 10018"/>
                <a:gd name="connsiteX41" fmla="*/ 3757 w 10000"/>
                <a:gd name="connsiteY41" fmla="*/ 9508 h 10018"/>
                <a:gd name="connsiteX42" fmla="*/ 3863 w 10000"/>
                <a:gd name="connsiteY42" fmla="*/ 9778 h 10018"/>
                <a:gd name="connsiteX43" fmla="*/ 4219 w 10000"/>
                <a:gd name="connsiteY43" fmla="*/ 9620 h 10018"/>
                <a:gd name="connsiteX44" fmla="*/ 4373 w 10000"/>
                <a:gd name="connsiteY44" fmla="*/ 9293 h 10018"/>
                <a:gd name="connsiteX45" fmla="*/ 5064 w 10000"/>
                <a:gd name="connsiteY45" fmla="*/ 9311 h 10018"/>
                <a:gd name="connsiteX46" fmla="*/ 5457 w 10000"/>
                <a:gd name="connsiteY46" fmla="*/ 8984 h 10018"/>
                <a:gd name="connsiteX47" fmla="*/ 5884 w 10000"/>
                <a:gd name="connsiteY47" fmla="*/ 8740 h 10018"/>
                <a:gd name="connsiteX48" fmla="*/ 6040 w 10000"/>
                <a:gd name="connsiteY48" fmla="*/ 8368 h 10018"/>
                <a:gd name="connsiteX49" fmla="*/ 6382 w 10000"/>
                <a:gd name="connsiteY49" fmla="*/ 7982 h 10018"/>
                <a:gd name="connsiteX50" fmla="*/ 6428 w 10000"/>
                <a:gd name="connsiteY50" fmla="*/ 8181 h 10018"/>
                <a:gd name="connsiteX51" fmla="*/ 6444 w 10000"/>
                <a:gd name="connsiteY51" fmla="*/ 8428 h 10018"/>
                <a:gd name="connsiteX52" fmla="*/ 6766 w 10000"/>
                <a:gd name="connsiteY52"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893 w 10000"/>
                <a:gd name="connsiteY40" fmla="*/ 9508 h 10018"/>
                <a:gd name="connsiteX41" fmla="*/ 3757 w 10000"/>
                <a:gd name="connsiteY41" fmla="*/ 9508 h 10018"/>
                <a:gd name="connsiteX42" fmla="*/ 3863 w 10000"/>
                <a:gd name="connsiteY42" fmla="*/ 9778 h 10018"/>
                <a:gd name="connsiteX43" fmla="*/ 4219 w 10000"/>
                <a:gd name="connsiteY43" fmla="*/ 9620 h 10018"/>
                <a:gd name="connsiteX44" fmla="*/ 4373 w 10000"/>
                <a:gd name="connsiteY44" fmla="*/ 9293 h 10018"/>
                <a:gd name="connsiteX45" fmla="*/ 5064 w 10000"/>
                <a:gd name="connsiteY45" fmla="*/ 9311 h 10018"/>
                <a:gd name="connsiteX46" fmla="*/ 5457 w 10000"/>
                <a:gd name="connsiteY46" fmla="*/ 8984 h 10018"/>
                <a:gd name="connsiteX47" fmla="*/ 5884 w 10000"/>
                <a:gd name="connsiteY47" fmla="*/ 8740 h 10018"/>
                <a:gd name="connsiteX48" fmla="*/ 6040 w 10000"/>
                <a:gd name="connsiteY48" fmla="*/ 8368 h 10018"/>
                <a:gd name="connsiteX49" fmla="*/ 6382 w 10000"/>
                <a:gd name="connsiteY49" fmla="*/ 7982 h 10018"/>
                <a:gd name="connsiteX50" fmla="*/ 6428 w 10000"/>
                <a:gd name="connsiteY50" fmla="*/ 8181 h 10018"/>
                <a:gd name="connsiteX51" fmla="*/ 6444 w 10000"/>
                <a:gd name="connsiteY51" fmla="*/ 8428 h 10018"/>
                <a:gd name="connsiteX52" fmla="*/ 6766 w 10000"/>
                <a:gd name="connsiteY52"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893 w 10000"/>
                <a:gd name="connsiteY40" fmla="*/ 9508 h 10018"/>
                <a:gd name="connsiteX41" fmla="*/ 3757 w 10000"/>
                <a:gd name="connsiteY41" fmla="*/ 9508 h 10018"/>
                <a:gd name="connsiteX42" fmla="*/ 3863 w 10000"/>
                <a:gd name="connsiteY42" fmla="*/ 9778 h 10018"/>
                <a:gd name="connsiteX43" fmla="*/ 4219 w 10000"/>
                <a:gd name="connsiteY43" fmla="*/ 9620 h 10018"/>
                <a:gd name="connsiteX44" fmla="*/ 4373 w 10000"/>
                <a:gd name="connsiteY44" fmla="*/ 9293 h 10018"/>
                <a:gd name="connsiteX45" fmla="*/ 5064 w 10000"/>
                <a:gd name="connsiteY45" fmla="*/ 9311 h 10018"/>
                <a:gd name="connsiteX46" fmla="*/ 5457 w 10000"/>
                <a:gd name="connsiteY46" fmla="*/ 8984 h 10018"/>
                <a:gd name="connsiteX47" fmla="*/ 5884 w 10000"/>
                <a:gd name="connsiteY47" fmla="*/ 8740 h 10018"/>
                <a:gd name="connsiteX48" fmla="*/ 6040 w 10000"/>
                <a:gd name="connsiteY48" fmla="*/ 8368 h 10018"/>
                <a:gd name="connsiteX49" fmla="*/ 6382 w 10000"/>
                <a:gd name="connsiteY49" fmla="*/ 7982 h 10018"/>
                <a:gd name="connsiteX50" fmla="*/ 6428 w 10000"/>
                <a:gd name="connsiteY50" fmla="*/ 8181 h 10018"/>
                <a:gd name="connsiteX51" fmla="*/ 6444 w 10000"/>
                <a:gd name="connsiteY51" fmla="*/ 8428 h 10018"/>
                <a:gd name="connsiteX52" fmla="*/ 6766 w 10000"/>
                <a:gd name="connsiteY52"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538 w 10000"/>
                <a:gd name="connsiteY40" fmla="*/ 9601 h 10018"/>
                <a:gd name="connsiteX41" fmla="*/ 2893 w 10000"/>
                <a:gd name="connsiteY41" fmla="*/ 9508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500 w 10000"/>
                <a:gd name="connsiteY40" fmla="*/ 9227 h 10018"/>
                <a:gd name="connsiteX41" fmla="*/ 2893 w 10000"/>
                <a:gd name="connsiteY41" fmla="*/ 9508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740 w 10000"/>
                <a:gd name="connsiteY40" fmla="*/ 9610 h 10018"/>
                <a:gd name="connsiteX41" fmla="*/ 2893 w 10000"/>
                <a:gd name="connsiteY41" fmla="*/ 9508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740 w 10000"/>
                <a:gd name="connsiteY40" fmla="*/ 9610 h 10018"/>
                <a:gd name="connsiteX41" fmla="*/ 2979 w 10000"/>
                <a:gd name="connsiteY41" fmla="*/ 9527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740 w 10000"/>
                <a:gd name="connsiteY40" fmla="*/ 9610 h 10018"/>
                <a:gd name="connsiteX41" fmla="*/ 2979 w 10000"/>
                <a:gd name="connsiteY41" fmla="*/ 9527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711 w 10000"/>
                <a:gd name="connsiteY40" fmla="*/ 9629 h 10018"/>
                <a:gd name="connsiteX41" fmla="*/ 2979 w 10000"/>
                <a:gd name="connsiteY41" fmla="*/ 9527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09 w 10000"/>
                <a:gd name="connsiteY40" fmla="*/ 9601 h 10015"/>
                <a:gd name="connsiteX41" fmla="*/ 2711 w 10000"/>
                <a:gd name="connsiteY41" fmla="*/ 9629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76 w 10000"/>
                <a:gd name="connsiteY40" fmla="*/ 9517 h 10015"/>
                <a:gd name="connsiteX41" fmla="*/ 2711 w 10000"/>
                <a:gd name="connsiteY41" fmla="*/ 9629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76 w 10000"/>
                <a:gd name="connsiteY40" fmla="*/ 9517 h 10015"/>
                <a:gd name="connsiteX41" fmla="*/ 2711 w 10000"/>
                <a:gd name="connsiteY41" fmla="*/ 9629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76 w 10000"/>
                <a:gd name="connsiteY40" fmla="*/ 9452 h 10015"/>
                <a:gd name="connsiteX41" fmla="*/ 2711 w 10000"/>
                <a:gd name="connsiteY41" fmla="*/ 9629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76 w 10000"/>
                <a:gd name="connsiteY40" fmla="*/ 9452 h 10015"/>
                <a:gd name="connsiteX41" fmla="*/ 2711 w 10000"/>
                <a:gd name="connsiteY41" fmla="*/ 9853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76 w 10000"/>
                <a:gd name="connsiteY40" fmla="*/ 9452 h 10015"/>
                <a:gd name="connsiteX41" fmla="val 5555"/>
                <a:gd name="connsiteY41" fmla="*/ 9592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66 w 10000"/>
                <a:gd name="connsiteY40" fmla="*/ 9433 h 10015"/>
                <a:gd name="connsiteX41" fmla="*/ 2721 w 10000"/>
                <a:gd name="connsiteY41" fmla="*/ 9592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4"/>
                <a:gd name="connsiteX1" fmla="*/ 7446 w 10000"/>
                <a:gd name="connsiteY1" fmla="*/ 8978 h 10014"/>
                <a:gd name="connsiteX2" fmla="*/ 7821 w 10000"/>
                <a:gd name="connsiteY2" fmla="*/ 8978 h 10014"/>
                <a:gd name="connsiteX3" fmla="*/ 8047 w 10000"/>
                <a:gd name="connsiteY3" fmla="*/ 8029 h 10014"/>
                <a:gd name="connsiteX4" fmla="*/ 8648 w 10000"/>
                <a:gd name="connsiteY4" fmla="*/ 7444 h 10014"/>
                <a:gd name="connsiteX5" fmla="*/ 8873 w 10000"/>
                <a:gd name="connsiteY5" fmla="*/ 6351 h 10014"/>
                <a:gd name="connsiteX6" fmla="*/ 8722 w 10000"/>
                <a:gd name="connsiteY6" fmla="*/ 5768 h 10014"/>
                <a:gd name="connsiteX7" fmla="*/ 9098 w 10000"/>
                <a:gd name="connsiteY7" fmla="*/ 4525 h 10014"/>
                <a:gd name="connsiteX8" fmla="*/ 9399 w 10000"/>
                <a:gd name="connsiteY8" fmla="*/ 4160 h 10014"/>
                <a:gd name="connsiteX9" fmla="*/ 10000 w 10000"/>
                <a:gd name="connsiteY9" fmla="*/ 3576 h 10014"/>
                <a:gd name="connsiteX10" fmla="*/ 9774 w 10000"/>
                <a:gd name="connsiteY10" fmla="*/ 3502 h 10014"/>
                <a:gd name="connsiteX11" fmla="*/ 9399 w 10000"/>
                <a:gd name="connsiteY11" fmla="*/ 3140 h 10014"/>
                <a:gd name="connsiteX12" fmla="*/ 9173 w 10000"/>
                <a:gd name="connsiteY12" fmla="*/ 2044 h 10014"/>
                <a:gd name="connsiteX13" fmla="*/ 9173 w 10000"/>
                <a:gd name="connsiteY13" fmla="*/ 1460 h 10014"/>
                <a:gd name="connsiteX14" fmla="*/ 9098 w 10000"/>
                <a:gd name="connsiteY14" fmla="*/ 729 h 10014"/>
                <a:gd name="connsiteX15" fmla="*/ 8873 w 10000"/>
                <a:gd name="connsiteY15" fmla="*/ 511 h 10014"/>
                <a:gd name="connsiteX16" fmla="*/ 8497 w 10000"/>
                <a:gd name="connsiteY16" fmla="*/ 219 h 10014"/>
                <a:gd name="connsiteX17" fmla="*/ 8272 w 10000"/>
                <a:gd name="connsiteY17" fmla="*/ 0 h 10014"/>
                <a:gd name="connsiteX18" fmla="*/ 7821 w 10000"/>
                <a:gd name="connsiteY18" fmla="*/ 293 h 10014"/>
                <a:gd name="connsiteX19" fmla="*/ 7370 w 10000"/>
                <a:gd name="connsiteY19" fmla="*/ 729 h 10014"/>
                <a:gd name="connsiteX20" fmla="*/ 6769 w 10000"/>
                <a:gd name="connsiteY20" fmla="*/ 729 h 10014"/>
                <a:gd name="connsiteX21" fmla="*/ 5717 w 10000"/>
                <a:gd name="connsiteY21" fmla="*/ 729 h 10014"/>
                <a:gd name="connsiteX22" fmla="*/ 5717 w 10000"/>
                <a:gd name="connsiteY22" fmla="*/ 658 h 10014"/>
                <a:gd name="connsiteX23" fmla="*/ 5643 w 10000"/>
                <a:gd name="connsiteY23" fmla="*/ 729 h 10014"/>
                <a:gd name="connsiteX24" fmla="*/ 1961 w 10000"/>
                <a:gd name="connsiteY24" fmla="*/ 729 h 10014"/>
                <a:gd name="connsiteX25" fmla="*/ 1961 w 10000"/>
                <a:gd name="connsiteY25" fmla="*/ 2263 h 10014"/>
                <a:gd name="connsiteX26" fmla="*/ 1285 w 10000"/>
                <a:gd name="connsiteY26" fmla="*/ 2263 h 10014"/>
                <a:gd name="connsiteX27" fmla="*/ 1285 w 10000"/>
                <a:gd name="connsiteY27" fmla="*/ 2556 h 10014"/>
                <a:gd name="connsiteX28" fmla="*/ 1285 w 10000"/>
                <a:gd name="connsiteY28" fmla="*/ 5179 h 10014"/>
                <a:gd name="connsiteX29" fmla="*/ 1135 w 10000"/>
                <a:gd name="connsiteY29" fmla="*/ 5327 h 10014"/>
                <a:gd name="connsiteX30" fmla="*/ 684 w 10000"/>
                <a:gd name="connsiteY30" fmla="*/ 5621 h 10014"/>
                <a:gd name="connsiteX31" fmla="*/ 609 w 10000"/>
                <a:gd name="connsiteY31" fmla="*/ 5986 h 10014"/>
                <a:gd name="connsiteX32" fmla="*/ 384 w 10000"/>
                <a:gd name="connsiteY32" fmla="*/ 6351 h 10014"/>
                <a:gd name="connsiteX33" fmla="*/ 234 w 10000"/>
                <a:gd name="connsiteY33" fmla="*/ 6935 h 10014"/>
                <a:gd name="connsiteX34" fmla="*/ 8 w 10000"/>
                <a:gd name="connsiteY34" fmla="*/ 7593 h 10014"/>
                <a:gd name="connsiteX35" fmla="*/ 384 w 10000"/>
                <a:gd name="connsiteY35" fmla="*/ 7664 h 10014"/>
                <a:gd name="connsiteX36" fmla="*/ 458 w 10000"/>
                <a:gd name="connsiteY36" fmla="*/ 8245 h 10014"/>
                <a:gd name="connsiteX37" fmla="*/ 684 w 10000"/>
                <a:gd name="connsiteY37" fmla="*/ 8831 h 10014"/>
                <a:gd name="connsiteX38" fmla="*/ 1059 w 10000"/>
                <a:gd name="connsiteY38" fmla="*/ 10000 h 10014"/>
                <a:gd name="connsiteX39" fmla="*/ 2394 w 10000"/>
                <a:gd name="connsiteY39" fmla="*/ 9237 h 10014"/>
                <a:gd name="connsiteX40" fmla="*/ 2566 w 10000"/>
                <a:gd name="connsiteY40" fmla="*/ 9433 h 10014"/>
                <a:gd name="connsiteX41" fmla="*/ 2721 w 10000"/>
                <a:gd name="connsiteY41" fmla="*/ 9592 h 10014"/>
                <a:gd name="connsiteX42" fmla="*/ 2979 w 10000"/>
                <a:gd name="connsiteY42" fmla="*/ 9527 h 10014"/>
                <a:gd name="connsiteX43" fmla="*/ 3757 w 10000"/>
                <a:gd name="connsiteY43" fmla="*/ 9508 h 10014"/>
                <a:gd name="connsiteX44" fmla="*/ 3863 w 10000"/>
                <a:gd name="connsiteY44" fmla="*/ 9778 h 10014"/>
                <a:gd name="connsiteX45" fmla="*/ 4219 w 10000"/>
                <a:gd name="connsiteY45" fmla="*/ 9620 h 10014"/>
                <a:gd name="connsiteX46" fmla="*/ 4373 w 10000"/>
                <a:gd name="connsiteY46" fmla="*/ 9293 h 10014"/>
                <a:gd name="connsiteX47" fmla="*/ 5064 w 10000"/>
                <a:gd name="connsiteY47" fmla="*/ 9311 h 10014"/>
                <a:gd name="connsiteX48" fmla="*/ 5457 w 10000"/>
                <a:gd name="connsiteY48" fmla="*/ 8984 h 10014"/>
                <a:gd name="connsiteX49" fmla="*/ 5884 w 10000"/>
                <a:gd name="connsiteY49" fmla="*/ 8740 h 10014"/>
                <a:gd name="connsiteX50" fmla="*/ 6040 w 10000"/>
                <a:gd name="connsiteY50" fmla="*/ 8368 h 10014"/>
                <a:gd name="connsiteX51" fmla="*/ 6382 w 10000"/>
                <a:gd name="connsiteY51" fmla="*/ 7982 h 10014"/>
                <a:gd name="connsiteX52" fmla="*/ 6428 w 10000"/>
                <a:gd name="connsiteY52" fmla="*/ 8181 h 10014"/>
                <a:gd name="connsiteX53" fmla="*/ 6444 w 10000"/>
                <a:gd name="connsiteY53" fmla="*/ 8428 h 10014"/>
                <a:gd name="connsiteX54" fmla="*/ 6766 w 10000"/>
                <a:gd name="connsiteY54" fmla="*/ 9268 h 10014"/>
                <a:gd name="connsiteX0" fmla="*/ 7446 w 10000"/>
                <a:gd name="connsiteY0" fmla="val 5000"/>
                <a:gd name="connsiteX1" fmla="*/ 7446 w 10000"/>
                <a:gd name="connsiteY1" fmla="*/ 8978 h 10009"/>
                <a:gd name="connsiteX2" fmla="*/ 7821 w 10000"/>
                <a:gd name="connsiteY2" fmla="*/ 8978 h 10009"/>
                <a:gd name="connsiteX3" fmla="*/ 8047 w 10000"/>
                <a:gd name="connsiteY3" fmla="*/ 8029 h 10009"/>
                <a:gd name="connsiteX4" fmla="*/ 8648 w 10000"/>
                <a:gd name="connsiteY4" fmla="*/ 7444 h 10009"/>
                <a:gd name="connsiteX5" fmla="*/ 8873 w 10000"/>
                <a:gd name="connsiteY5" fmla="*/ 6351 h 10009"/>
                <a:gd name="connsiteX6" fmla="*/ 8722 w 10000"/>
                <a:gd name="connsiteY6" fmla="*/ 5768 h 10009"/>
                <a:gd name="connsiteX7" fmla="*/ 9098 w 10000"/>
                <a:gd name="connsiteY7" fmla="*/ 4525 h 10009"/>
                <a:gd name="connsiteX8" fmla="*/ 9399 w 10000"/>
                <a:gd name="connsiteY8" fmla="*/ 4160 h 10009"/>
                <a:gd name="connsiteX9" fmla="*/ 10000 w 10000"/>
                <a:gd name="connsiteY9" fmla="*/ 3576 h 10009"/>
                <a:gd name="connsiteX10" fmla="*/ 9774 w 10000"/>
                <a:gd name="connsiteY10" fmla="*/ 3502 h 10009"/>
                <a:gd name="connsiteX11" fmla="*/ 9399 w 10000"/>
                <a:gd name="connsiteY11" fmla="*/ 3140 h 10009"/>
                <a:gd name="connsiteX12" fmla="*/ 9173 w 10000"/>
                <a:gd name="connsiteY12" fmla="*/ 2044 h 10009"/>
                <a:gd name="connsiteX13" fmla="*/ 9173 w 10000"/>
                <a:gd name="connsiteY13" fmla="*/ 1460 h 10009"/>
                <a:gd name="connsiteX14" fmla="*/ 9098 w 10000"/>
                <a:gd name="connsiteY14" fmla="*/ 729 h 10009"/>
                <a:gd name="connsiteX15" fmla="*/ 8873 w 10000"/>
                <a:gd name="connsiteY15" fmla="*/ 511 h 10009"/>
                <a:gd name="connsiteX16" fmla="*/ 8497 w 10000"/>
                <a:gd name="connsiteY16" fmla="*/ 219 h 10009"/>
                <a:gd name="connsiteX17" fmla="*/ 8272 w 10000"/>
                <a:gd name="connsiteY17" fmla="*/ 0 h 10009"/>
                <a:gd name="connsiteX18" fmla="*/ 7821 w 10000"/>
                <a:gd name="connsiteY18" fmla="*/ 293 h 10009"/>
                <a:gd name="connsiteX19" fmla="*/ 7370 w 10000"/>
                <a:gd name="connsiteY19" fmla="*/ 729 h 10009"/>
                <a:gd name="connsiteX20" fmla="*/ 6769 w 10000"/>
                <a:gd name="connsiteY20" fmla="*/ 729 h 10009"/>
                <a:gd name="connsiteX21" fmla="*/ 5717 w 10000"/>
                <a:gd name="connsiteY21" fmla="*/ 729 h 10009"/>
                <a:gd name="connsiteX22" fmla="*/ 5717 w 10000"/>
                <a:gd name="connsiteY22" fmla="*/ 658 h 10009"/>
                <a:gd name="connsiteX23" fmla="*/ 5643 w 10000"/>
                <a:gd name="connsiteY23" fmla="*/ 729 h 10009"/>
                <a:gd name="connsiteX24" fmla="*/ 1961 w 10000"/>
                <a:gd name="connsiteY24" fmla="*/ 729 h 10009"/>
                <a:gd name="connsiteX25" fmla="*/ 1961 w 10000"/>
                <a:gd name="connsiteY25" fmla="*/ 2263 h 10009"/>
                <a:gd name="connsiteX26" fmla="*/ 1285 w 10000"/>
                <a:gd name="connsiteY26" fmla="*/ 2263 h 10009"/>
                <a:gd name="connsiteX27" fmla="*/ 1285 w 10000"/>
                <a:gd name="connsiteY27" fmla="*/ 2556 h 10009"/>
                <a:gd name="connsiteX28" fmla="*/ 1285 w 10000"/>
                <a:gd name="connsiteY28" fmla="*/ 5179 h 10009"/>
                <a:gd name="connsiteX29" fmla="*/ 1135 w 10000"/>
                <a:gd name="connsiteY29" fmla="*/ 5327 h 10009"/>
                <a:gd name="connsiteX30" fmla="*/ 684 w 10000"/>
                <a:gd name="connsiteY30" fmla="*/ 5621 h 10009"/>
                <a:gd name="connsiteX31" fmla="*/ 609 w 10000"/>
                <a:gd name="connsiteY31" fmla="*/ 5986 h 10009"/>
                <a:gd name="connsiteX32" fmla="*/ 384 w 10000"/>
                <a:gd name="connsiteY32" fmla="*/ 6351 h 10009"/>
                <a:gd name="connsiteX33" fmla="*/ 234 w 10000"/>
                <a:gd name="connsiteY33" fmla="*/ 6935 h 10009"/>
                <a:gd name="connsiteX34" fmla="*/ 8 w 10000"/>
                <a:gd name="connsiteY34" fmla="*/ 7593 h 10009"/>
                <a:gd name="connsiteX35" fmla="*/ 384 w 10000"/>
                <a:gd name="connsiteY35" fmla="*/ 7664 h 10009"/>
                <a:gd name="connsiteX36" fmla="*/ 458 w 10000"/>
                <a:gd name="connsiteY36" fmla="*/ 8245 h 10009"/>
                <a:gd name="connsiteX37" fmla="*/ 684 w 10000"/>
                <a:gd name="connsiteY37" fmla="*/ 8831 h 10009"/>
                <a:gd name="connsiteX38" fmla="*/ 1059 w 10000"/>
                <a:gd name="connsiteY38" fmla="*/ 10000 h 10009"/>
                <a:gd name="connsiteX39" fmla="*/ 2394 w 10000"/>
                <a:gd name="connsiteY39" fmla="*/ 9237 h 10009"/>
                <a:gd name="connsiteX40" fmla="*/ 2566 w 10000"/>
                <a:gd name="connsiteY40" fmla="*/ 9433 h 10009"/>
                <a:gd name="connsiteX41" fmla="*/ 2721 w 10000"/>
                <a:gd name="connsiteY41" fmla="*/ 9592 h 10009"/>
                <a:gd name="connsiteX42" fmla="*/ 2979 w 10000"/>
                <a:gd name="connsiteY42" fmla="*/ 9527 h 10009"/>
                <a:gd name="connsiteX43" fmla="*/ 3757 w 10000"/>
                <a:gd name="connsiteY43" fmla="*/ 9508 h 10009"/>
                <a:gd name="connsiteX44" fmla="*/ 3863 w 10000"/>
                <a:gd name="connsiteY44" fmla="*/ 9778 h 10009"/>
                <a:gd name="connsiteX45" fmla="*/ 4219 w 10000"/>
                <a:gd name="connsiteY45" fmla="*/ 9620 h 10009"/>
                <a:gd name="connsiteX46" fmla="*/ 4373 w 10000"/>
                <a:gd name="connsiteY46" fmla="*/ 9293 h 10009"/>
                <a:gd name="connsiteX47" fmla="*/ 5064 w 10000"/>
                <a:gd name="connsiteY47" fmla="*/ 9311 h 10009"/>
                <a:gd name="connsiteX48" fmla="*/ 5457 w 10000"/>
                <a:gd name="connsiteY48" fmla="*/ 8984 h 10009"/>
                <a:gd name="connsiteX49" fmla="*/ 5884 w 10000"/>
                <a:gd name="connsiteY49" fmla="*/ 8740 h 10009"/>
                <a:gd name="connsiteX50" fmla="*/ 6040 w 10000"/>
                <a:gd name="connsiteY50" fmla="*/ 8368 h 10009"/>
                <a:gd name="connsiteX51" fmla="*/ 6382 w 10000"/>
                <a:gd name="connsiteY51" fmla="*/ 7982 h 10009"/>
                <a:gd name="connsiteX52" fmla="*/ 6428 w 10000"/>
                <a:gd name="connsiteY52" fmla="*/ 8181 h 10009"/>
                <a:gd name="connsiteX53" fmla="*/ 6444 w 10000"/>
                <a:gd name="connsiteY53" fmla="*/ 8428 h 10009"/>
                <a:gd name="connsiteX54" fmla="*/ 6766 w 10000"/>
                <a:gd name="connsiteY54" fmla="*/ 9268 h 10009"/>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413 w 10000"/>
                <a:gd name="connsiteY39" fmla="*/ 9209 h 10008"/>
                <a:gd name="connsiteX40" fmla="*/ 2566 w 10000"/>
                <a:gd name="connsiteY40" fmla="*/ 9433 h 10008"/>
                <a:gd name="connsiteX41" fmla="*/ 2721 w 10000"/>
                <a:gd name="connsiteY41" fmla="*/ 9592 h 10008"/>
                <a:gd name="connsiteX42" fmla="*/ 2979 w 10000"/>
                <a:gd name="connsiteY42" fmla="*/ 9527 h 10008"/>
                <a:gd name="connsiteX43" fmla="*/ 3757 w 10000"/>
                <a:gd name="connsiteY43" fmla="*/ 9508 h 10008"/>
                <a:gd name="connsiteX44" fmla="*/ 3863 w 10000"/>
                <a:gd name="connsiteY44" fmla="*/ 9778 h 10008"/>
                <a:gd name="connsiteX45" fmla="*/ 4219 w 10000"/>
                <a:gd name="connsiteY45" fmla="*/ 9620 h 10008"/>
                <a:gd name="connsiteX46" fmla="*/ 4373 w 10000"/>
                <a:gd name="connsiteY46" fmla="*/ 9293 h 10008"/>
                <a:gd name="connsiteX47" fmla="*/ 5064 w 10000"/>
                <a:gd name="connsiteY47" fmla="*/ 9311 h 10008"/>
                <a:gd name="connsiteX48" fmla="*/ 5457 w 10000"/>
                <a:gd name="connsiteY48" fmla="*/ 8984 h 10008"/>
                <a:gd name="connsiteX49" fmla="*/ 5884 w 10000"/>
                <a:gd name="connsiteY49" fmla="*/ 8740 h 10008"/>
                <a:gd name="connsiteX50" fmla="*/ 6040 w 10000"/>
                <a:gd name="connsiteY50" fmla="*/ 8368 h 10008"/>
                <a:gd name="connsiteX51" fmla="*/ 6382 w 10000"/>
                <a:gd name="connsiteY51" fmla="*/ 7982 h 10008"/>
                <a:gd name="connsiteX52" fmla="*/ 6428 w 10000"/>
                <a:gd name="connsiteY52" fmla="*/ 8181 h 10008"/>
                <a:gd name="connsiteX53" fmla="*/ 6444 w 10000"/>
                <a:gd name="connsiteY53" fmla="*/ 8428 h 10008"/>
                <a:gd name="connsiteX54" fmla="*/ 6766 w 10000"/>
                <a:gd name="connsiteY54"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413 w 10000"/>
                <a:gd name="connsiteY39" fmla="*/ 9209 h 10008"/>
                <a:gd name="connsiteX40" fmla="*/ 2566 w 10000"/>
                <a:gd name="connsiteY40" fmla="*/ 9433 h 10008"/>
                <a:gd name="connsiteX41" fmla="*/ 2721 w 10000"/>
                <a:gd name="connsiteY41" fmla="*/ 9592 h 10008"/>
                <a:gd name="connsiteX42" fmla="*/ 2979 w 10000"/>
                <a:gd name="connsiteY42" fmla="*/ 9527 h 10008"/>
                <a:gd name="connsiteX43" fmla="*/ 3757 w 10000"/>
                <a:gd name="connsiteY43" fmla="*/ 9508 h 10008"/>
                <a:gd name="connsiteX44" fmla="*/ 3863 w 10000"/>
                <a:gd name="connsiteY44" fmla="*/ 9778 h 10008"/>
                <a:gd name="connsiteX45" fmla="*/ 4219 w 10000"/>
                <a:gd name="connsiteY45" fmla="*/ 9620 h 10008"/>
                <a:gd name="connsiteX46" fmla="*/ 4373 w 10000"/>
                <a:gd name="connsiteY46" fmla="*/ 9293 h 10008"/>
                <a:gd name="connsiteX47" fmla="*/ 5064 w 10000"/>
                <a:gd name="connsiteY47" fmla="*/ 9311 h 10008"/>
                <a:gd name="connsiteX48" fmla="*/ 5457 w 10000"/>
                <a:gd name="connsiteY48" fmla="*/ 8984 h 10008"/>
                <a:gd name="connsiteX49" fmla="*/ 5884 w 10000"/>
                <a:gd name="connsiteY49" fmla="*/ 8740 h 10008"/>
                <a:gd name="connsiteX50" fmla="*/ 6040 w 10000"/>
                <a:gd name="connsiteY50" fmla="*/ 8368 h 10008"/>
                <a:gd name="connsiteX51" fmla="*/ 6382 w 10000"/>
                <a:gd name="connsiteY51" fmla="*/ 7982 h 10008"/>
                <a:gd name="connsiteX52" fmla="*/ 6428 w 10000"/>
                <a:gd name="connsiteY52" fmla="*/ 8181 h 10008"/>
                <a:gd name="connsiteX53" fmla="*/ 6444 w 10000"/>
                <a:gd name="connsiteY53" fmla="*/ 8428 h 10008"/>
                <a:gd name="connsiteX54" fmla="*/ 6766 w 10000"/>
                <a:gd name="connsiteY54"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413 w 10000"/>
                <a:gd name="connsiteY39" fmla="*/ 9209 h 10008"/>
                <a:gd name="connsiteX40" fmla="*/ 2566 w 10000"/>
                <a:gd name="connsiteY40" fmla="*/ 9433 h 10008"/>
                <a:gd name="connsiteX41" fmla="*/ 2605 w 10000"/>
                <a:gd name="connsiteY41" fmla="*/ 9461 h 10008"/>
                <a:gd name="connsiteX42" fmla="*/ 2721 w 10000"/>
                <a:gd name="connsiteY42" fmla="*/ 9592 h 10008"/>
                <a:gd name="connsiteX43" fmla="*/ 2979 w 10000"/>
                <a:gd name="connsiteY43" fmla="*/ 9527 h 10008"/>
                <a:gd name="connsiteX44" fmla="*/ 3757 w 10000"/>
                <a:gd name="connsiteY44" fmla="*/ 9508 h 10008"/>
                <a:gd name="connsiteX45" fmla="*/ 3863 w 10000"/>
                <a:gd name="connsiteY45" fmla="*/ 9778 h 10008"/>
                <a:gd name="connsiteX46" fmla="*/ 4219 w 10000"/>
                <a:gd name="connsiteY46" fmla="*/ 9620 h 10008"/>
                <a:gd name="connsiteX47" fmla="*/ 4373 w 10000"/>
                <a:gd name="connsiteY47" fmla="*/ 9293 h 10008"/>
                <a:gd name="connsiteX48" fmla="*/ 5064 w 10000"/>
                <a:gd name="connsiteY48" fmla="*/ 9311 h 10008"/>
                <a:gd name="connsiteX49" fmla="*/ 5457 w 10000"/>
                <a:gd name="connsiteY49" fmla="*/ 8984 h 10008"/>
                <a:gd name="connsiteX50" fmla="*/ 5884 w 10000"/>
                <a:gd name="connsiteY50" fmla="*/ 8740 h 10008"/>
                <a:gd name="connsiteX51" fmla="*/ 6040 w 10000"/>
                <a:gd name="connsiteY51" fmla="*/ 8368 h 10008"/>
                <a:gd name="connsiteX52" fmla="*/ 6382 w 10000"/>
                <a:gd name="connsiteY52" fmla="*/ 7982 h 10008"/>
                <a:gd name="connsiteX53" fmla="*/ 6428 w 10000"/>
                <a:gd name="connsiteY53" fmla="*/ 8181 h 10008"/>
                <a:gd name="connsiteX54" fmla="*/ 6444 w 10000"/>
                <a:gd name="connsiteY54" fmla="*/ 8428 h 10008"/>
                <a:gd name="connsiteX55" fmla="*/ 6766 w 10000"/>
                <a:gd name="connsiteY55"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1817 w 10000"/>
                <a:gd name="connsiteY39" fmla="*/ 9069 h 10008"/>
                <a:gd name="connsiteX40" fmla="*/ 2566 w 10000"/>
                <a:gd name="connsiteY40" fmla="*/ 9433 h 10008"/>
                <a:gd name="connsiteX41" fmla="*/ 2605 w 10000"/>
                <a:gd name="connsiteY41" fmla="*/ 9461 h 10008"/>
                <a:gd name="connsiteX42" fmla="*/ 2721 w 10000"/>
                <a:gd name="connsiteY42" fmla="*/ 9592 h 10008"/>
                <a:gd name="connsiteX43" fmla="*/ 2979 w 10000"/>
                <a:gd name="connsiteY43" fmla="*/ 9527 h 10008"/>
                <a:gd name="connsiteX44" fmla="*/ 3757 w 10000"/>
                <a:gd name="connsiteY44" fmla="*/ 9508 h 10008"/>
                <a:gd name="connsiteX45" fmla="*/ 3863 w 10000"/>
                <a:gd name="connsiteY45" fmla="*/ 9778 h 10008"/>
                <a:gd name="connsiteX46" fmla="*/ 4219 w 10000"/>
                <a:gd name="connsiteY46" fmla="*/ 9620 h 10008"/>
                <a:gd name="connsiteX47" fmla="*/ 4373 w 10000"/>
                <a:gd name="connsiteY47" fmla="*/ 9293 h 10008"/>
                <a:gd name="connsiteX48" fmla="*/ 5064 w 10000"/>
                <a:gd name="connsiteY48" fmla="*/ 9311 h 10008"/>
                <a:gd name="connsiteX49" fmla="*/ 5457 w 10000"/>
                <a:gd name="connsiteY49" fmla="*/ 8984 h 10008"/>
                <a:gd name="connsiteX50" fmla="*/ 5884 w 10000"/>
                <a:gd name="connsiteY50" fmla="*/ 8740 h 10008"/>
                <a:gd name="connsiteX51" fmla="*/ 6040 w 10000"/>
                <a:gd name="connsiteY51" fmla="*/ 8368 h 10008"/>
                <a:gd name="connsiteX52" fmla="*/ 6382 w 10000"/>
                <a:gd name="connsiteY52" fmla="*/ 7982 h 10008"/>
                <a:gd name="connsiteX53" fmla="*/ 6428 w 10000"/>
                <a:gd name="connsiteY53" fmla="*/ 8181 h 10008"/>
                <a:gd name="connsiteX54" fmla="*/ 6444 w 10000"/>
                <a:gd name="connsiteY54" fmla="*/ 8428 h 10008"/>
                <a:gd name="connsiteX55" fmla="*/ 6766 w 10000"/>
                <a:gd name="connsiteY55" fmla="*/ 9268 h 10008"/>
                <a:gd name="connsiteX0" fmla="*/ 7446 w 10000"/>
                <a:gd name="connsiteY0" fmla="*/ 9488 h 10028"/>
                <a:gd name="connsiteX1" fmla="*/ 7446 w 10000"/>
                <a:gd name="connsiteY1" fmla="*/ 8978 h 10028"/>
                <a:gd name="connsiteX2" fmla="*/ 7821 w 10000"/>
                <a:gd name="connsiteY2" fmla="*/ 8978 h 10028"/>
                <a:gd name="connsiteX3" fmla="*/ 8047 w 10000"/>
                <a:gd name="connsiteY3" fmla="*/ 8029 h 10028"/>
                <a:gd name="connsiteX4" fmla="*/ 8648 w 10000"/>
                <a:gd name="connsiteY4" fmla="*/ 7444 h 10028"/>
                <a:gd name="connsiteX5" fmla="*/ 8873 w 10000"/>
                <a:gd name="connsiteY5" fmla="*/ 6351 h 10028"/>
                <a:gd name="connsiteX6" fmla="*/ 8722 w 10000"/>
                <a:gd name="connsiteY6" fmla="*/ 5768 h 10028"/>
                <a:gd name="connsiteX7" fmla="*/ 9098 w 10000"/>
                <a:gd name="connsiteY7" fmla="*/ 4525 h 10028"/>
                <a:gd name="connsiteX8" fmla="*/ 9399 w 10000"/>
                <a:gd name="connsiteY8" fmla="*/ 4160 h 10028"/>
                <a:gd name="connsiteX9" fmla="*/ 10000 w 10000"/>
                <a:gd name="connsiteY9" fmla="*/ 3576 h 10028"/>
                <a:gd name="connsiteX10" fmla="*/ 9774 w 10000"/>
                <a:gd name="connsiteY10" fmla="*/ 3502 h 10028"/>
                <a:gd name="connsiteX11" fmla="*/ 9399 w 10000"/>
                <a:gd name="connsiteY11" fmla="*/ 3140 h 10028"/>
                <a:gd name="connsiteX12" fmla="*/ 9173 w 10000"/>
                <a:gd name="connsiteY12" fmla="*/ 2044 h 10028"/>
                <a:gd name="connsiteX13" fmla="*/ 9173 w 10000"/>
                <a:gd name="connsiteY13" fmla="*/ 1460 h 10028"/>
                <a:gd name="connsiteX14" fmla="*/ 9098 w 10000"/>
                <a:gd name="connsiteY14" fmla="*/ 729 h 10028"/>
                <a:gd name="connsiteX15" fmla="*/ 8873 w 10000"/>
                <a:gd name="connsiteY15" fmla="*/ 511 h 10028"/>
                <a:gd name="connsiteX16" fmla="*/ 8497 w 10000"/>
                <a:gd name="connsiteY16" fmla="*/ 219 h 10028"/>
                <a:gd name="connsiteX17" fmla="*/ 8272 w 10000"/>
                <a:gd name="connsiteY17" fmla="*/ 0 h 10028"/>
                <a:gd name="connsiteX18" fmla="*/ 7821 w 10000"/>
                <a:gd name="connsiteY18" fmla="*/ 293 h 10028"/>
                <a:gd name="connsiteX19" fmla="*/ 7370 w 10000"/>
                <a:gd name="connsiteY19" fmla="*/ 729 h 10028"/>
                <a:gd name="connsiteX20" fmla="*/ 6769 w 10000"/>
                <a:gd name="connsiteY20" fmla="*/ 729 h 10028"/>
                <a:gd name="connsiteX21" fmla="*/ 5717 w 10000"/>
                <a:gd name="connsiteY21" fmla="*/ 729 h 10028"/>
                <a:gd name="connsiteX22" fmla="*/ 5717 w 10000"/>
                <a:gd name="connsiteY22" fmla="*/ 658 h 10028"/>
                <a:gd name="connsiteX23" fmla="*/ 5643 w 10000"/>
                <a:gd name="connsiteY23" fmla="*/ 729 h 10028"/>
                <a:gd name="connsiteX24" fmla="*/ 1961 w 10000"/>
                <a:gd name="connsiteY24" fmla="*/ 729 h 10028"/>
                <a:gd name="connsiteX25" fmla="*/ 1961 w 10000"/>
                <a:gd name="connsiteY25" fmla="*/ 2263 h 10028"/>
                <a:gd name="connsiteX26" fmla="*/ 1285 w 10000"/>
                <a:gd name="connsiteY26" fmla="*/ 2263 h 10028"/>
                <a:gd name="connsiteX27" fmla="*/ 1285 w 10000"/>
                <a:gd name="connsiteY27" fmla="*/ 2556 h 10028"/>
                <a:gd name="connsiteX28" fmla="*/ 1285 w 10000"/>
                <a:gd name="connsiteY28" fmla="*/ 5179 h 10028"/>
                <a:gd name="connsiteX29" fmla="*/ 1135 w 10000"/>
                <a:gd name="connsiteY29" fmla="*/ 5327 h 10028"/>
                <a:gd name="connsiteX30" fmla="*/ 684 w 10000"/>
                <a:gd name="connsiteY30" fmla="*/ 5621 h 10028"/>
                <a:gd name="connsiteX31" fmla="*/ 609 w 10000"/>
                <a:gd name="connsiteY31" fmla="*/ 5986 h 10028"/>
                <a:gd name="connsiteX32" fmla="*/ 384 w 10000"/>
                <a:gd name="connsiteY32" fmla="*/ 6351 h 10028"/>
                <a:gd name="connsiteX33" fmla="*/ 234 w 10000"/>
                <a:gd name="connsiteY33" fmla="*/ 6935 h 10028"/>
                <a:gd name="connsiteX34" fmla="*/ 8 w 10000"/>
                <a:gd name="connsiteY34" fmla="*/ 7593 h 10028"/>
                <a:gd name="connsiteX35" fmla="*/ 384 w 10000"/>
                <a:gd name="connsiteY35" fmla="*/ 7664 h 10028"/>
                <a:gd name="connsiteX36" fmla="*/ 458 w 10000"/>
                <a:gd name="connsiteY36" fmla="*/ 8245 h 10028"/>
                <a:gd name="connsiteX37" fmla="*/ 684 w 10000"/>
                <a:gd name="connsiteY37" fmla="*/ 8831 h 10028"/>
                <a:gd name="connsiteX38" fmla="*/ 1059 w 10000"/>
                <a:gd name="connsiteY38" fmla="*/ 10000 h 10028"/>
                <a:gd name="connsiteX39" fmla="*/ 1817 w 10000"/>
                <a:gd name="connsiteY39" fmla="*/ 9069 h 10028"/>
                <a:gd name="connsiteX40" fmla="*/ 2566 w 10000"/>
                <a:gd name="connsiteY40" fmla="*/ 9433 h 10028"/>
                <a:gd name="connsiteX41" fmla="*/ 2605 w 10000"/>
                <a:gd name="connsiteY41" fmla="*/ 9461 h 10028"/>
                <a:gd name="connsiteX42" fmla="*/ 2721 w 10000"/>
                <a:gd name="connsiteY42" fmla="*/ 9592 h 10028"/>
                <a:gd name="connsiteX43" fmla="*/ 2979 w 10000"/>
                <a:gd name="connsiteY43" fmla="*/ 9527 h 10028"/>
                <a:gd name="connsiteX44" fmla="*/ 3757 w 10000"/>
                <a:gd name="connsiteY44" fmla="*/ 9508 h 10028"/>
                <a:gd name="connsiteX45" fmla="*/ 3863 w 10000"/>
                <a:gd name="connsiteY45" fmla="*/ 9778 h 10028"/>
                <a:gd name="connsiteX46" fmla="*/ 4219 w 10000"/>
                <a:gd name="connsiteY46" fmla="*/ 9620 h 10028"/>
                <a:gd name="connsiteX47" fmla="*/ 4373 w 10000"/>
                <a:gd name="connsiteY47" fmla="*/ 9293 h 10028"/>
                <a:gd name="connsiteX48" fmla="*/ 5064 w 10000"/>
                <a:gd name="connsiteY48" fmla="*/ 9311 h 10028"/>
                <a:gd name="connsiteX49" fmla="*/ 5457 w 10000"/>
                <a:gd name="connsiteY49" fmla="*/ 8984 h 10028"/>
                <a:gd name="connsiteX50" fmla="*/ 5884 w 10000"/>
                <a:gd name="connsiteY50" fmla="*/ 8740 h 10028"/>
                <a:gd name="connsiteX51" fmla="*/ 6040 w 10000"/>
                <a:gd name="connsiteY51" fmla="*/ 8368 h 10028"/>
                <a:gd name="connsiteX52" fmla="*/ 6382 w 10000"/>
                <a:gd name="connsiteY52" fmla="*/ 7982 h 10028"/>
                <a:gd name="connsiteX53" fmla="*/ 6428 w 10000"/>
                <a:gd name="connsiteY53" fmla="*/ 8181 h 10028"/>
                <a:gd name="connsiteX54" fmla="*/ 6444 w 10000"/>
                <a:gd name="connsiteY54" fmla="*/ 8428 h 10028"/>
                <a:gd name="connsiteX55" fmla="*/ 6766 w 10000"/>
                <a:gd name="connsiteY55" fmla="*/ 9268 h 10028"/>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817 w 10000"/>
                <a:gd name="connsiteY39" fmla="*/ 9069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817 w 10000"/>
                <a:gd name="connsiteY39" fmla="*/ 9069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750 w 10000"/>
                <a:gd name="connsiteY39" fmla="*/ 9069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702 w 10000"/>
                <a:gd name="connsiteY39" fmla="*/ 9069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702 w 10000"/>
                <a:gd name="connsiteY39" fmla="*/ 9069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87 w 10000"/>
                <a:gd name="connsiteY39" fmla="*/ 9088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87 w 10000"/>
                <a:gd name="connsiteY39" fmla="*/ 9088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87 w 10000"/>
                <a:gd name="connsiteY39" fmla="*/ 9088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87 w 10000"/>
                <a:gd name="connsiteY39" fmla="*/ 9088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97 w 10000"/>
                <a:gd name="connsiteY39" fmla="*/ 9125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97 w 10000"/>
                <a:gd name="connsiteY39" fmla="*/ 9125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97 w 10000"/>
                <a:gd name="connsiteY39" fmla="*/ 9125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68 w 10000"/>
                <a:gd name="connsiteY39" fmla="*/ 9153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68 w 10000"/>
                <a:gd name="connsiteY39" fmla="*/ 9153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6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6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6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6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547 w 10000"/>
                <a:gd name="connsiteY41" fmla="*/ 9256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201 w 10000"/>
                <a:gd name="connsiteY41" fmla="*/ 9069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268 w 10000"/>
                <a:gd name="connsiteY41" fmla="*/ 8780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268 w 10000"/>
                <a:gd name="connsiteY41" fmla="*/ 8780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153 w 10000"/>
                <a:gd name="connsiteY41" fmla="*/ 8780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153 w 10000"/>
                <a:gd name="connsiteY41" fmla="*/ 8780 h 10000"/>
                <a:gd name="connsiteX42" fmla="*/ 2336 w 10000"/>
                <a:gd name="connsiteY42" fmla="*/ 8985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076 w 10000"/>
                <a:gd name="connsiteY41" fmla="*/ 8799 h 10000"/>
                <a:gd name="connsiteX42" fmla="*/ 2336 w 10000"/>
                <a:gd name="connsiteY42" fmla="*/ 8985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076 w 10000"/>
                <a:gd name="connsiteY41" fmla="*/ 8799 h 10000"/>
                <a:gd name="connsiteX42" fmla="*/ 2336 w 10000"/>
                <a:gd name="connsiteY42" fmla="*/ 8985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076 w 10000"/>
                <a:gd name="connsiteY41" fmla="*/ 8799 h 10000"/>
                <a:gd name="connsiteX42" fmla="*/ 2250 w 10000"/>
                <a:gd name="connsiteY42" fmla="*/ 9060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076 w 10000"/>
                <a:gd name="connsiteY41" fmla="*/ 8799 h 10000"/>
                <a:gd name="connsiteX42" fmla="*/ 2250 w 10000"/>
                <a:gd name="connsiteY42" fmla="*/ 9060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076 w 10000"/>
                <a:gd name="connsiteY41" fmla="*/ 8799 h 10000"/>
                <a:gd name="connsiteX42" fmla="*/ 2250 w 10000"/>
                <a:gd name="connsiteY42" fmla="*/ 9060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000" h="10000">
                  <a:moveTo>
                    <a:pt x="7446" y="9488"/>
                  </a:moveTo>
                  <a:cubicBezTo>
                    <a:pt x="7596" y="9168"/>
                    <a:pt x="7370" y="9271"/>
                    <a:pt x="7446" y="8978"/>
                  </a:cubicBezTo>
                  <a:cubicBezTo>
                    <a:pt x="7671" y="8613"/>
                    <a:pt x="7671" y="9051"/>
                    <a:pt x="7821" y="8978"/>
                  </a:cubicBezTo>
                  <a:cubicBezTo>
                    <a:pt x="7896" y="8831"/>
                    <a:pt x="7821" y="8245"/>
                    <a:pt x="8047" y="8029"/>
                  </a:cubicBezTo>
                  <a:cubicBezTo>
                    <a:pt x="8272" y="7956"/>
                    <a:pt x="8197" y="7444"/>
                    <a:pt x="8648" y="7444"/>
                  </a:cubicBezTo>
                  <a:cubicBezTo>
                    <a:pt x="8497" y="7153"/>
                    <a:pt x="8722" y="7006"/>
                    <a:pt x="8873" y="6351"/>
                  </a:cubicBezTo>
                  <a:cubicBezTo>
                    <a:pt x="8873" y="6131"/>
                    <a:pt x="8648" y="5912"/>
                    <a:pt x="8722" y="5768"/>
                  </a:cubicBezTo>
                  <a:cubicBezTo>
                    <a:pt x="8873" y="5547"/>
                    <a:pt x="9098" y="5179"/>
                    <a:pt x="9098" y="4525"/>
                  </a:cubicBezTo>
                  <a:cubicBezTo>
                    <a:pt x="8948" y="4086"/>
                    <a:pt x="9173" y="4599"/>
                    <a:pt x="9399" y="4160"/>
                  </a:cubicBezTo>
                  <a:cubicBezTo>
                    <a:pt x="9549" y="3942"/>
                    <a:pt x="9774" y="4306"/>
                    <a:pt x="10000" y="3576"/>
                  </a:cubicBezTo>
                  <a:cubicBezTo>
                    <a:pt x="10000" y="3502"/>
                    <a:pt x="9850" y="3357"/>
                    <a:pt x="9774" y="3502"/>
                  </a:cubicBezTo>
                  <a:cubicBezTo>
                    <a:pt x="9624" y="3502"/>
                    <a:pt x="9624" y="3140"/>
                    <a:pt x="9399" y="3140"/>
                  </a:cubicBezTo>
                  <a:cubicBezTo>
                    <a:pt x="9323" y="3285"/>
                    <a:pt x="9098" y="2117"/>
                    <a:pt x="9173" y="2044"/>
                  </a:cubicBezTo>
                  <a:cubicBezTo>
                    <a:pt x="9323" y="1678"/>
                    <a:pt x="8948" y="1460"/>
                    <a:pt x="9173" y="1460"/>
                  </a:cubicBezTo>
                  <a:cubicBezTo>
                    <a:pt x="9399" y="1533"/>
                    <a:pt x="9098" y="1311"/>
                    <a:pt x="9098" y="729"/>
                  </a:cubicBezTo>
                  <a:cubicBezTo>
                    <a:pt x="8948" y="658"/>
                    <a:pt x="8948" y="511"/>
                    <a:pt x="8873" y="511"/>
                  </a:cubicBezTo>
                  <a:cubicBezTo>
                    <a:pt x="8648" y="511"/>
                    <a:pt x="8722" y="219"/>
                    <a:pt x="8497" y="219"/>
                  </a:cubicBezTo>
                  <a:cubicBezTo>
                    <a:pt x="8422" y="219"/>
                    <a:pt x="8272" y="74"/>
                    <a:pt x="8272" y="0"/>
                  </a:cubicBezTo>
                  <a:cubicBezTo>
                    <a:pt x="8047" y="293"/>
                    <a:pt x="7896" y="0"/>
                    <a:pt x="7821" y="293"/>
                  </a:cubicBezTo>
                  <a:cubicBezTo>
                    <a:pt x="7671" y="658"/>
                    <a:pt x="7446" y="511"/>
                    <a:pt x="7370" y="729"/>
                  </a:cubicBezTo>
                  <a:cubicBezTo>
                    <a:pt x="7220" y="1021"/>
                    <a:pt x="6995" y="1094"/>
                    <a:pt x="6769" y="729"/>
                  </a:cubicBezTo>
                  <a:lnTo>
                    <a:pt x="5717" y="729"/>
                  </a:lnTo>
                  <a:lnTo>
                    <a:pt x="5717" y="658"/>
                  </a:lnTo>
                  <a:cubicBezTo>
                    <a:pt x="5692" y="681"/>
                    <a:pt x="5668" y="707"/>
                    <a:pt x="5643" y="729"/>
                  </a:cubicBezTo>
                  <a:lnTo>
                    <a:pt x="1961" y="729"/>
                  </a:lnTo>
                  <a:lnTo>
                    <a:pt x="1961" y="2263"/>
                  </a:lnTo>
                  <a:lnTo>
                    <a:pt x="1285" y="2263"/>
                  </a:lnTo>
                  <a:lnTo>
                    <a:pt x="1285" y="2556"/>
                  </a:lnTo>
                  <a:lnTo>
                    <a:pt x="1285" y="5179"/>
                  </a:lnTo>
                  <a:lnTo>
                    <a:pt x="1135" y="5327"/>
                  </a:lnTo>
                  <a:cubicBezTo>
                    <a:pt x="909" y="5327"/>
                    <a:pt x="684" y="5327"/>
                    <a:pt x="684" y="5621"/>
                  </a:cubicBezTo>
                  <a:cubicBezTo>
                    <a:pt x="684" y="5986"/>
                    <a:pt x="458" y="5768"/>
                    <a:pt x="609" y="5986"/>
                  </a:cubicBezTo>
                  <a:cubicBezTo>
                    <a:pt x="609" y="6351"/>
                    <a:pt x="234" y="5986"/>
                    <a:pt x="384" y="6351"/>
                  </a:cubicBezTo>
                  <a:cubicBezTo>
                    <a:pt x="609" y="6642"/>
                    <a:pt x="8" y="6568"/>
                    <a:pt x="234" y="6935"/>
                  </a:cubicBezTo>
                  <a:cubicBezTo>
                    <a:pt x="458" y="7225"/>
                    <a:pt x="-67" y="7225"/>
                    <a:pt x="8" y="7593"/>
                  </a:cubicBezTo>
                  <a:cubicBezTo>
                    <a:pt x="158" y="7664"/>
                    <a:pt x="384" y="7371"/>
                    <a:pt x="384" y="7664"/>
                  </a:cubicBezTo>
                  <a:cubicBezTo>
                    <a:pt x="384" y="8029"/>
                    <a:pt x="458" y="7956"/>
                    <a:pt x="458" y="8245"/>
                  </a:cubicBezTo>
                  <a:cubicBezTo>
                    <a:pt x="458" y="8613"/>
                    <a:pt x="835" y="8392"/>
                    <a:pt x="684" y="8831"/>
                  </a:cubicBezTo>
                  <a:cubicBezTo>
                    <a:pt x="765" y="8992"/>
                    <a:pt x="920" y="9042"/>
                    <a:pt x="982" y="9237"/>
                  </a:cubicBezTo>
                  <a:cubicBezTo>
                    <a:pt x="1044" y="9432"/>
                    <a:pt x="1186" y="9449"/>
                    <a:pt x="1059" y="10000"/>
                  </a:cubicBezTo>
                  <a:cubicBezTo>
                    <a:pt x="1163" y="9440"/>
                    <a:pt x="1836" y="9946"/>
                    <a:pt x="1578" y="9153"/>
                  </a:cubicBezTo>
                  <a:cubicBezTo>
                    <a:pt x="1379" y="8778"/>
                    <a:pt x="2034" y="8798"/>
                    <a:pt x="2076" y="8799"/>
                  </a:cubicBezTo>
                  <a:cubicBezTo>
                    <a:pt x="2250" y="8835"/>
                    <a:pt x="2175" y="8947"/>
                    <a:pt x="2250" y="9060"/>
                  </a:cubicBezTo>
                  <a:cubicBezTo>
                    <a:pt x="2287" y="9201"/>
                    <a:pt x="2570" y="9088"/>
                    <a:pt x="2605" y="9461"/>
                  </a:cubicBezTo>
                  <a:cubicBezTo>
                    <a:pt x="2688" y="9582"/>
                    <a:pt x="2654" y="9583"/>
                    <a:pt x="2721" y="9592"/>
                  </a:cubicBezTo>
                  <a:cubicBezTo>
                    <a:pt x="2788" y="9601"/>
                    <a:pt x="2834" y="9598"/>
                    <a:pt x="2979" y="9527"/>
                  </a:cubicBezTo>
                  <a:cubicBezTo>
                    <a:pt x="3195" y="9495"/>
                    <a:pt x="3447" y="9466"/>
                    <a:pt x="3757" y="9508"/>
                  </a:cubicBezTo>
                  <a:cubicBezTo>
                    <a:pt x="3870" y="9662"/>
                    <a:pt x="3740" y="9750"/>
                    <a:pt x="3863" y="9778"/>
                  </a:cubicBezTo>
                  <a:cubicBezTo>
                    <a:pt x="3938" y="9834"/>
                    <a:pt x="4239" y="9749"/>
                    <a:pt x="4219" y="9620"/>
                  </a:cubicBezTo>
                  <a:cubicBezTo>
                    <a:pt x="4362" y="9594"/>
                    <a:pt x="4191" y="9348"/>
                    <a:pt x="4373" y="9293"/>
                  </a:cubicBezTo>
                  <a:cubicBezTo>
                    <a:pt x="4851" y="9186"/>
                    <a:pt x="4698" y="9336"/>
                    <a:pt x="5064" y="9311"/>
                  </a:cubicBezTo>
                  <a:cubicBezTo>
                    <a:pt x="5266" y="9314"/>
                    <a:pt x="5218" y="8965"/>
                    <a:pt x="5457" y="8984"/>
                  </a:cubicBezTo>
                  <a:cubicBezTo>
                    <a:pt x="5797" y="9049"/>
                    <a:pt x="6015" y="9089"/>
                    <a:pt x="5884" y="8740"/>
                  </a:cubicBezTo>
                  <a:cubicBezTo>
                    <a:pt x="5964" y="8593"/>
                    <a:pt x="6043" y="8363"/>
                    <a:pt x="6040" y="8368"/>
                  </a:cubicBezTo>
                  <a:cubicBezTo>
                    <a:pt x="6032" y="8083"/>
                    <a:pt x="6101" y="8080"/>
                    <a:pt x="6382" y="7982"/>
                  </a:cubicBezTo>
                  <a:cubicBezTo>
                    <a:pt x="6464" y="8031"/>
                    <a:pt x="6373" y="8102"/>
                    <a:pt x="6428" y="8181"/>
                  </a:cubicBezTo>
                  <a:cubicBezTo>
                    <a:pt x="6437" y="8304"/>
                    <a:pt x="6435" y="8305"/>
                    <a:pt x="6444" y="8428"/>
                  </a:cubicBezTo>
                  <a:cubicBezTo>
                    <a:pt x="6530" y="9042"/>
                    <a:pt x="6771" y="9273"/>
                    <a:pt x="6766" y="9268"/>
                  </a:cubicBezTo>
                </a:path>
              </a:pathLst>
            </a:custGeom>
            <a:grpFill/>
            <a:ln w="3175" cmpd="sng">
              <a:solidFill>
                <a:schemeClr val="bg1"/>
              </a:solidFill>
              <a:round/>
              <a:headEnd/>
              <a:tailEnd/>
            </a:ln>
          </p:spPr>
          <p:txBody>
            <a:bodyPr/>
            <a:lstStyle/>
            <a:p>
              <a:endParaRPr lang="en-GB"/>
            </a:p>
          </p:txBody>
        </p:sp>
      </p:grpSp>
      <p:graphicFrame>
        <p:nvGraphicFramePr>
          <p:cNvPr id="330" name="Chart 329">
            <a:extLst>
              <a:ext uri="{FF2B5EF4-FFF2-40B4-BE49-F238E27FC236}">
                <a16:creationId xmlns:a16="http://schemas.microsoft.com/office/drawing/2014/main" id="{92978642-7321-A0DD-E3F6-7B251A9D0343}"/>
              </a:ext>
            </a:extLst>
          </p:cNvPr>
          <p:cNvGraphicFramePr/>
          <p:nvPr>
            <p:custDataLst>
              <p:tags r:id="rId2"/>
            </p:custDataLst>
          </p:nvPr>
        </p:nvGraphicFramePr>
        <p:xfrm>
          <a:off x="4935538" y="1739900"/>
          <a:ext cx="981075" cy="1114425"/>
        </p:xfrm>
        <a:graphic>
          <a:graphicData uri="http://schemas.openxmlformats.org/drawingml/2006/chart">
            <c:chart xmlns:c="http://schemas.openxmlformats.org/drawingml/2006/chart" xmlns:r="http://schemas.openxmlformats.org/officeDocument/2006/relationships" r:id="rId37"/>
          </a:graphicData>
        </a:graphic>
      </p:graphicFrame>
      <p:graphicFrame>
        <p:nvGraphicFramePr>
          <p:cNvPr id="687" name="Chart 686">
            <a:extLst>
              <a:ext uri="{FF2B5EF4-FFF2-40B4-BE49-F238E27FC236}">
                <a16:creationId xmlns:a16="http://schemas.microsoft.com/office/drawing/2014/main" id="{C88E5EE2-8D33-0AA1-B7D0-10123447526F}"/>
              </a:ext>
            </a:extLst>
          </p:cNvPr>
          <p:cNvGraphicFramePr/>
          <p:nvPr>
            <p:custDataLst>
              <p:tags r:id="rId3"/>
            </p:custDataLst>
          </p:nvPr>
        </p:nvGraphicFramePr>
        <p:xfrm>
          <a:off x="4935538" y="1739900"/>
          <a:ext cx="981075" cy="1114425"/>
        </p:xfrm>
        <a:graphic>
          <a:graphicData uri="http://schemas.openxmlformats.org/drawingml/2006/chart">
            <c:chart xmlns:c="http://schemas.openxmlformats.org/drawingml/2006/chart" xmlns:r="http://schemas.openxmlformats.org/officeDocument/2006/relationships" r:id="rId38"/>
          </a:graphicData>
        </a:graphic>
      </p:graphicFrame>
      <p:sp>
        <p:nvSpPr>
          <p:cNvPr id="323" name="TextBox 322">
            <a:extLst>
              <a:ext uri="{FF2B5EF4-FFF2-40B4-BE49-F238E27FC236}">
                <a16:creationId xmlns:a16="http://schemas.microsoft.com/office/drawing/2014/main" id="{8986054D-9E9F-0488-B0B2-026A6D1D6B3B}"/>
              </a:ext>
            </a:extLst>
          </p:cNvPr>
          <p:cNvSpPr txBox="1"/>
          <p:nvPr>
            <p:custDataLst>
              <p:tags r:id="rId4"/>
            </p:custDataLst>
          </p:nvPr>
        </p:nvSpPr>
        <p:spPr>
          <a:xfrm>
            <a:off x="4811713" y="2831965"/>
            <a:ext cx="1191032" cy="184666"/>
          </a:xfrm>
          <a:prstGeom prst="rect">
            <a:avLst/>
          </a:prstGeom>
          <a:noFill/>
        </p:spPr>
        <p:txBody>
          <a:bodyPr wrap="none" lIns="0" tIns="0" rIns="0" bIns="0" rtlCol="0">
            <a:spAutoFit/>
          </a:bodyPr>
          <a:lstStyle/>
          <a:p>
            <a:pPr algn="l"/>
            <a:r>
              <a:rPr lang="en-GB" sz="1200" b="1"/>
              <a:t>United Kingdom</a:t>
            </a:r>
          </a:p>
        </p:txBody>
      </p:sp>
      <p:sp>
        <p:nvSpPr>
          <p:cNvPr id="324" name="TextBox 323">
            <a:extLst>
              <a:ext uri="{FF2B5EF4-FFF2-40B4-BE49-F238E27FC236}">
                <a16:creationId xmlns:a16="http://schemas.microsoft.com/office/drawing/2014/main" id="{F1BDEEFA-F2AB-A9C9-7F94-F1D6F7490FA9}"/>
              </a:ext>
            </a:extLst>
          </p:cNvPr>
          <p:cNvSpPr txBox="1"/>
          <p:nvPr>
            <p:custDataLst>
              <p:tags r:id="rId5"/>
            </p:custDataLst>
          </p:nvPr>
        </p:nvSpPr>
        <p:spPr>
          <a:xfrm>
            <a:off x="5300663" y="2398014"/>
            <a:ext cx="256480" cy="184666"/>
          </a:xfrm>
          <a:prstGeom prst="rect">
            <a:avLst/>
          </a:prstGeom>
          <a:noFill/>
        </p:spPr>
        <p:txBody>
          <a:bodyPr wrap="none" lIns="0" tIns="0" rIns="0" bIns="0" rtlCol="0">
            <a:spAutoFit/>
          </a:bodyPr>
          <a:lstStyle/>
          <a:p>
            <a:pPr algn="l"/>
            <a:r>
              <a:rPr lang="en-GB" sz="1200" dirty="0"/>
              <a:t>2.1 </a:t>
            </a:r>
          </a:p>
        </p:txBody>
      </p:sp>
      <p:sp>
        <p:nvSpPr>
          <p:cNvPr id="325" name="TextBox 324">
            <a:extLst>
              <a:ext uri="{FF2B5EF4-FFF2-40B4-BE49-F238E27FC236}">
                <a16:creationId xmlns:a16="http://schemas.microsoft.com/office/drawing/2014/main" id="{E02C08E3-938F-FB3A-F8D4-E643ADC9BD69}"/>
              </a:ext>
            </a:extLst>
          </p:cNvPr>
          <p:cNvSpPr txBox="1"/>
          <p:nvPr>
            <p:custDataLst>
              <p:tags r:id="rId6"/>
            </p:custDataLst>
          </p:nvPr>
        </p:nvSpPr>
        <p:spPr>
          <a:xfrm>
            <a:off x="5300664" y="2583180"/>
            <a:ext cx="213200" cy="184666"/>
          </a:xfrm>
          <a:prstGeom prst="rect">
            <a:avLst/>
          </a:prstGeom>
          <a:noFill/>
        </p:spPr>
        <p:txBody>
          <a:bodyPr wrap="none" lIns="0" tIns="0" rIns="0" bIns="0" rtlCol="0">
            <a:spAutoFit/>
          </a:bodyPr>
          <a:lstStyle/>
          <a:p>
            <a:pPr algn="l"/>
            <a:r>
              <a:rPr lang="en-GB" sz="1200" dirty="0"/>
              <a:t>0.3</a:t>
            </a:r>
          </a:p>
        </p:txBody>
      </p:sp>
      <p:sp>
        <p:nvSpPr>
          <p:cNvPr id="326" name="Rectangle 325">
            <a:extLst>
              <a:ext uri="{FF2B5EF4-FFF2-40B4-BE49-F238E27FC236}">
                <a16:creationId xmlns:a16="http://schemas.microsoft.com/office/drawing/2014/main" id="{7680C46F-2BB4-8C30-3E98-804AB0E1BA93}"/>
              </a:ext>
            </a:extLst>
          </p:cNvPr>
          <p:cNvSpPr/>
          <p:nvPr/>
        </p:nvSpPr>
        <p:spPr>
          <a:xfrm>
            <a:off x="6142462" y="2571820"/>
            <a:ext cx="445180" cy="1829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chorCtr="0">
            <a:noAutofit/>
          </a:bodyPr>
          <a:lstStyle/>
          <a:p>
            <a:pPr algn="ctr"/>
            <a:r>
              <a:rPr lang="en-GB" sz="1050" b="1">
                <a:solidFill>
                  <a:srgbClr val="C00000"/>
                </a:solidFill>
              </a:rPr>
              <a:t>-1,8</a:t>
            </a:r>
          </a:p>
        </p:txBody>
      </p:sp>
      <p:sp>
        <p:nvSpPr>
          <p:cNvPr id="327" name="Rectangle 326">
            <a:extLst>
              <a:ext uri="{FF2B5EF4-FFF2-40B4-BE49-F238E27FC236}">
                <a16:creationId xmlns:a16="http://schemas.microsoft.com/office/drawing/2014/main" id="{EDB6DB0D-21F0-E715-D924-C4342CE7C063}"/>
              </a:ext>
            </a:extLst>
          </p:cNvPr>
          <p:cNvSpPr/>
          <p:nvPr>
            <p:custDataLst>
              <p:tags r:id="rId7"/>
            </p:custDataLst>
          </p:nvPr>
        </p:nvSpPr>
        <p:spPr bwMode="auto">
          <a:xfrm>
            <a:off x="468313" y="5511800"/>
            <a:ext cx="179388" cy="133350"/>
          </a:xfrm>
          <a:prstGeom prst="rect">
            <a:avLst/>
          </a:prstGeom>
          <a:solidFill>
            <a:srgbClr val="808080"/>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GB" sz="1400" err="1"/>
          </a:p>
        </p:txBody>
      </p:sp>
      <p:sp>
        <p:nvSpPr>
          <p:cNvPr id="328" name="Text Placeholder 2">
            <a:extLst>
              <a:ext uri="{FF2B5EF4-FFF2-40B4-BE49-F238E27FC236}">
                <a16:creationId xmlns:a16="http://schemas.microsoft.com/office/drawing/2014/main" id="{25D79506-2BE2-CAEA-1D1B-3CE173431F4D}"/>
              </a:ext>
            </a:extLst>
          </p:cNvPr>
          <p:cNvSpPr>
            <a:spLocks noGrp="1"/>
          </p:cNvSpPr>
          <p:nvPr>
            <p:custDataLst>
              <p:tags r:id="rId8"/>
            </p:custDataLst>
          </p:nvPr>
        </p:nvSpPr>
        <p:spPr bwMode="auto">
          <a:xfrm>
            <a:off x="698500" y="5491163"/>
            <a:ext cx="554038"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r>
              <a:rPr lang="en-GB" altLang="en-US" sz="1000">
                <a:effectLst/>
                <a:latin typeface="+mn-lt"/>
                <a:cs typeface="+mn-cs"/>
              </a:rPr>
              <a:t>Mandates</a:t>
            </a:r>
            <a:endParaRPr lang="en-GB" sz="1000">
              <a:latin typeface="+mn-lt"/>
              <a:cs typeface="+mn-cs"/>
            </a:endParaRPr>
          </a:p>
        </p:txBody>
      </p:sp>
      <p:graphicFrame>
        <p:nvGraphicFramePr>
          <p:cNvPr id="657" name="Chart 656">
            <a:extLst>
              <a:ext uri="{FF2B5EF4-FFF2-40B4-BE49-F238E27FC236}">
                <a16:creationId xmlns:a16="http://schemas.microsoft.com/office/drawing/2014/main" id="{60660CA8-8839-1942-6704-9CC2045130C4}"/>
              </a:ext>
            </a:extLst>
          </p:cNvPr>
          <p:cNvGraphicFramePr/>
          <p:nvPr>
            <p:custDataLst>
              <p:tags r:id="rId9"/>
            </p:custDataLst>
            <p:extLst>
              <p:ext uri="{D42A27DB-BD31-4B8C-83A1-F6EECF244321}">
                <p14:modId xmlns:p14="http://schemas.microsoft.com/office/powerpoint/2010/main" val="10059216"/>
              </p:ext>
            </p:extLst>
          </p:nvPr>
        </p:nvGraphicFramePr>
        <p:xfrm>
          <a:off x="2743200" y="2641600"/>
          <a:ext cx="960438" cy="1119188"/>
        </p:xfrm>
        <a:graphic>
          <a:graphicData uri="http://schemas.openxmlformats.org/drawingml/2006/chart">
            <c:chart xmlns:c="http://schemas.openxmlformats.org/drawingml/2006/chart" xmlns:r="http://schemas.openxmlformats.org/officeDocument/2006/relationships" r:id="rId39"/>
          </a:graphicData>
        </a:graphic>
      </p:graphicFrame>
      <p:sp>
        <p:nvSpPr>
          <p:cNvPr id="640" name="Text Placeholder 2">
            <a:extLst>
              <a:ext uri="{FF2B5EF4-FFF2-40B4-BE49-F238E27FC236}">
                <a16:creationId xmlns:a16="http://schemas.microsoft.com/office/drawing/2014/main" id="{542EC626-A2AE-8AFB-4FC4-6DFECB79AE0C}"/>
              </a:ext>
            </a:extLst>
          </p:cNvPr>
          <p:cNvSpPr>
            <a:spLocks noGrp="1"/>
          </p:cNvSpPr>
          <p:nvPr>
            <p:custDataLst>
              <p:tags r:id="rId10"/>
            </p:custDataLst>
          </p:nvPr>
        </p:nvSpPr>
        <p:spPr bwMode="gray">
          <a:xfrm>
            <a:off x="3032125" y="2578100"/>
            <a:ext cx="382588"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7AACC2EC-260F-4D81-B6D5-CB6A2191D66B}" type="datetime'''''1''''''''3''.''''''''''''''''''6'''''">
              <a:rPr lang="en-US" altLang="en-US" sz="1200" smtClean="0">
                <a:effectLst/>
                <a:latin typeface="+mn-lt"/>
                <a:cs typeface="+mn-cs"/>
              </a:rPr>
              <a:pPr lvl="0" algn="ctr">
                <a:spcBef>
                  <a:spcPct val="0"/>
                </a:spcBef>
                <a:spcAft>
                  <a:spcPct val="0"/>
                </a:spcAft>
              </a:pPr>
              <a:t>13.6</a:t>
            </a:fld>
            <a:r>
              <a:rPr lang="en-US" altLang="en-US" sz="1200" dirty="0">
                <a:effectLst/>
                <a:latin typeface="+mn-lt"/>
                <a:cs typeface="+mn-cs"/>
              </a:rPr>
              <a:t> </a:t>
            </a:r>
            <a:endParaRPr lang="en-US" sz="1200" dirty="0">
              <a:latin typeface="+mn-lt"/>
              <a:cs typeface="+mn-cs"/>
            </a:endParaRPr>
          </a:p>
        </p:txBody>
      </p:sp>
      <p:graphicFrame>
        <p:nvGraphicFramePr>
          <p:cNvPr id="663" name="Chart 662">
            <a:extLst>
              <a:ext uri="{FF2B5EF4-FFF2-40B4-BE49-F238E27FC236}">
                <a16:creationId xmlns:a16="http://schemas.microsoft.com/office/drawing/2014/main" id="{7AE36669-45BF-80E5-ACCE-C45475D9A3D2}"/>
              </a:ext>
            </a:extLst>
          </p:cNvPr>
          <p:cNvGraphicFramePr/>
          <p:nvPr>
            <p:custDataLst>
              <p:tags r:id="rId11"/>
            </p:custDataLst>
            <p:extLst>
              <p:ext uri="{D42A27DB-BD31-4B8C-83A1-F6EECF244321}">
                <p14:modId xmlns:p14="http://schemas.microsoft.com/office/powerpoint/2010/main" val="3961278457"/>
              </p:ext>
            </p:extLst>
          </p:nvPr>
        </p:nvGraphicFramePr>
        <p:xfrm>
          <a:off x="2751138" y="2641600"/>
          <a:ext cx="960437" cy="1119188"/>
        </p:xfrm>
        <a:graphic>
          <a:graphicData uri="http://schemas.openxmlformats.org/drawingml/2006/chart">
            <c:chart xmlns:c="http://schemas.openxmlformats.org/drawingml/2006/chart" xmlns:r="http://schemas.openxmlformats.org/officeDocument/2006/relationships" r:id="rId40"/>
          </a:graphicData>
        </a:graphic>
      </p:graphicFrame>
      <p:sp>
        <p:nvSpPr>
          <p:cNvPr id="642" name="Text Placeholder 2">
            <a:extLst>
              <a:ext uri="{FF2B5EF4-FFF2-40B4-BE49-F238E27FC236}">
                <a16:creationId xmlns:a16="http://schemas.microsoft.com/office/drawing/2014/main" id="{F5C27EC1-2CF5-D357-7BBF-533C4128EC50}"/>
              </a:ext>
            </a:extLst>
          </p:cNvPr>
          <p:cNvSpPr>
            <a:spLocks noGrp="1"/>
          </p:cNvSpPr>
          <p:nvPr>
            <p:custDataLst>
              <p:tags r:id="rId12"/>
            </p:custDataLst>
          </p:nvPr>
        </p:nvSpPr>
        <p:spPr bwMode="gray">
          <a:xfrm>
            <a:off x="3103563" y="3052763"/>
            <a:ext cx="255588"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37CFB2A3-3776-4963-818F-816E7F8661EB}" type="datetime'''''''''''''''''''''''6''''''''''''''''.''''2'''''''''''''''">
              <a:rPr lang="en-US" altLang="en-US" sz="1200" smtClean="0">
                <a:effectLst/>
                <a:latin typeface="+mn-lt"/>
                <a:cs typeface="+mn-cs"/>
              </a:rPr>
              <a:pPr lvl="0" algn="ctr">
                <a:spcBef>
                  <a:spcPct val="0"/>
                </a:spcBef>
                <a:spcAft>
                  <a:spcPct val="0"/>
                </a:spcAft>
              </a:pPr>
              <a:t>6.2</a:t>
            </a:fld>
            <a:endParaRPr lang="en-US" sz="1200" dirty="0">
              <a:latin typeface="+mn-lt"/>
              <a:cs typeface="+mn-cs"/>
            </a:endParaRPr>
          </a:p>
        </p:txBody>
      </p:sp>
      <p:grpSp>
        <p:nvGrpSpPr>
          <p:cNvPr id="334" name="Group 333">
            <a:extLst>
              <a:ext uri="{FF2B5EF4-FFF2-40B4-BE49-F238E27FC236}">
                <a16:creationId xmlns:a16="http://schemas.microsoft.com/office/drawing/2014/main" id="{9AD1F0E7-79B5-2E10-68EC-9BBB6F03C21C}"/>
              </a:ext>
            </a:extLst>
          </p:cNvPr>
          <p:cNvGrpSpPr/>
          <p:nvPr/>
        </p:nvGrpSpPr>
        <p:grpSpPr>
          <a:xfrm>
            <a:off x="3470182" y="2812452"/>
            <a:ext cx="403001" cy="470707"/>
            <a:chOff x="3426235" y="1940431"/>
            <a:chExt cx="403001" cy="470707"/>
          </a:xfrm>
        </p:grpSpPr>
        <p:cxnSp>
          <p:nvCxnSpPr>
            <p:cNvPr id="335" name="Straight Connector 334">
              <a:extLst>
                <a:ext uri="{FF2B5EF4-FFF2-40B4-BE49-F238E27FC236}">
                  <a16:creationId xmlns:a16="http://schemas.microsoft.com/office/drawing/2014/main" id="{51B053F1-D23A-D254-DD43-9AFD51E8E12B}"/>
                </a:ext>
              </a:extLst>
            </p:cNvPr>
            <p:cNvCxnSpPr>
              <a:cxnSpLocks/>
            </p:cNvCxnSpPr>
            <p:nvPr/>
          </p:nvCxnSpPr>
          <p:spPr>
            <a:xfrm>
              <a:off x="3426235" y="1943180"/>
              <a:ext cx="396329"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839C792E-57C1-6309-E608-2FC160E47559}"/>
                </a:ext>
              </a:extLst>
            </p:cNvPr>
            <p:cNvCxnSpPr>
              <a:cxnSpLocks/>
            </p:cNvCxnSpPr>
            <p:nvPr/>
          </p:nvCxnSpPr>
          <p:spPr>
            <a:xfrm>
              <a:off x="3433133" y="2411138"/>
              <a:ext cx="39610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7" name="Straight Arrow Connector 336">
              <a:extLst>
                <a:ext uri="{FF2B5EF4-FFF2-40B4-BE49-F238E27FC236}">
                  <a16:creationId xmlns:a16="http://schemas.microsoft.com/office/drawing/2014/main" id="{6A5C332F-7A9B-82C7-ED1C-0CFD63FF3A4C}"/>
                </a:ext>
              </a:extLst>
            </p:cNvPr>
            <p:cNvCxnSpPr>
              <a:cxnSpLocks/>
            </p:cNvCxnSpPr>
            <p:nvPr/>
          </p:nvCxnSpPr>
          <p:spPr>
            <a:xfrm>
              <a:off x="3817912" y="1940431"/>
              <a:ext cx="0" cy="458515"/>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338" name="TextBox 337">
            <a:extLst>
              <a:ext uri="{FF2B5EF4-FFF2-40B4-BE49-F238E27FC236}">
                <a16:creationId xmlns:a16="http://schemas.microsoft.com/office/drawing/2014/main" id="{BE119560-AA51-D215-26EE-21BF339D074C}"/>
              </a:ext>
            </a:extLst>
          </p:cNvPr>
          <p:cNvSpPr txBox="1"/>
          <p:nvPr>
            <p:custDataLst>
              <p:tags r:id="rId13"/>
            </p:custDataLst>
          </p:nvPr>
        </p:nvSpPr>
        <p:spPr>
          <a:xfrm>
            <a:off x="2697163" y="3736975"/>
            <a:ext cx="1052513" cy="184150"/>
          </a:xfrm>
          <a:prstGeom prst="rect">
            <a:avLst/>
          </a:prstGeom>
          <a:noFill/>
        </p:spPr>
        <p:txBody>
          <a:bodyPr wrap="none" lIns="0" tIns="0" rIns="0" bIns="0" rtlCol="0">
            <a:spAutoFit/>
          </a:bodyPr>
          <a:lstStyle/>
          <a:p>
            <a:pPr algn="l"/>
            <a:r>
              <a:rPr lang="en-GB" sz="1200" b="1"/>
              <a:t>North America</a:t>
            </a:r>
          </a:p>
        </p:txBody>
      </p:sp>
      <p:sp>
        <p:nvSpPr>
          <p:cNvPr id="339" name="Rectangle 338">
            <a:extLst>
              <a:ext uri="{FF2B5EF4-FFF2-40B4-BE49-F238E27FC236}">
                <a16:creationId xmlns:a16="http://schemas.microsoft.com/office/drawing/2014/main" id="{DE62E886-ACFA-7687-2485-138D9154A761}"/>
              </a:ext>
            </a:extLst>
          </p:cNvPr>
          <p:cNvSpPr/>
          <p:nvPr/>
        </p:nvSpPr>
        <p:spPr>
          <a:xfrm>
            <a:off x="3650748" y="2931034"/>
            <a:ext cx="445180" cy="1829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chorCtr="0">
            <a:noAutofit/>
          </a:bodyPr>
          <a:lstStyle/>
          <a:p>
            <a:pPr algn="ctr"/>
            <a:r>
              <a:rPr lang="en-GB" sz="1050" b="1">
                <a:solidFill>
                  <a:srgbClr val="C00000"/>
                </a:solidFill>
              </a:rPr>
              <a:t>-7,4</a:t>
            </a:r>
          </a:p>
        </p:txBody>
      </p:sp>
      <p:sp>
        <p:nvSpPr>
          <p:cNvPr id="340" name="Rectangle 339">
            <a:extLst>
              <a:ext uri="{FF2B5EF4-FFF2-40B4-BE49-F238E27FC236}">
                <a16:creationId xmlns:a16="http://schemas.microsoft.com/office/drawing/2014/main" id="{5FE60171-4B48-B291-38B7-8DB1392AD54C}"/>
              </a:ext>
            </a:extLst>
          </p:cNvPr>
          <p:cNvSpPr/>
          <p:nvPr>
            <p:custDataLst>
              <p:tags r:id="rId14"/>
            </p:custDataLst>
          </p:nvPr>
        </p:nvSpPr>
        <p:spPr bwMode="auto">
          <a:xfrm>
            <a:off x="468313" y="5803900"/>
            <a:ext cx="179388" cy="133350"/>
          </a:xfrm>
          <a:prstGeom prst="rect">
            <a:avLst/>
          </a:prstGeom>
          <a:solidFill>
            <a:srgbClr val="D6D7D9"/>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GB" sz="1400" err="1"/>
          </a:p>
        </p:txBody>
      </p:sp>
      <p:sp>
        <p:nvSpPr>
          <p:cNvPr id="341" name="Text Placeholder 2">
            <a:extLst>
              <a:ext uri="{FF2B5EF4-FFF2-40B4-BE49-F238E27FC236}">
                <a16:creationId xmlns:a16="http://schemas.microsoft.com/office/drawing/2014/main" id="{3B3FCD84-43BC-776A-5EA1-707D43CE4AC4}"/>
              </a:ext>
            </a:extLst>
          </p:cNvPr>
          <p:cNvSpPr>
            <a:spLocks noGrp="1"/>
          </p:cNvSpPr>
          <p:nvPr>
            <p:custDataLst>
              <p:tags r:id="rId15"/>
            </p:custDataLst>
          </p:nvPr>
        </p:nvSpPr>
        <p:spPr bwMode="auto">
          <a:xfrm>
            <a:off x="698500" y="5783263"/>
            <a:ext cx="428625"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r>
              <a:rPr lang="en-GB" altLang="en-US" sz="1000">
                <a:effectLst/>
                <a:latin typeface="+mn-lt"/>
                <a:cs typeface="+mn-cs"/>
              </a:rPr>
              <a:t>Targets</a:t>
            </a:r>
            <a:endParaRPr lang="en-GB" sz="1000">
              <a:latin typeface="+mn-lt"/>
              <a:cs typeface="+mn-cs"/>
            </a:endParaRPr>
          </a:p>
        </p:txBody>
      </p:sp>
      <p:graphicFrame>
        <p:nvGraphicFramePr>
          <p:cNvPr id="310" name="Chart 309">
            <a:extLst>
              <a:ext uri="{FF2B5EF4-FFF2-40B4-BE49-F238E27FC236}">
                <a16:creationId xmlns:a16="http://schemas.microsoft.com/office/drawing/2014/main" id="{01BDEAA3-F183-E830-9C4A-AD892F953685}"/>
              </a:ext>
            </a:extLst>
          </p:cNvPr>
          <p:cNvGraphicFramePr/>
          <p:nvPr>
            <p:custDataLst>
              <p:tags r:id="rId16"/>
            </p:custDataLst>
            <p:extLst>
              <p:ext uri="{D42A27DB-BD31-4B8C-83A1-F6EECF244321}">
                <p14:modId xmlns:p14="http://schemas.microsoft.com/office/powerpoint/2010/main" val="362327437"/>
              </p:ext>
            </p:extLst>
          </p:nvPr>
        </p:nvGraphicFramePr>
        <p:xfrm>
          <a:off x="4878388" y="4795838"/>
          <a:ext cx="823912" cy="900112"/>
        </p:xfrm>
        <a:graphic>
          <a:graphicData uri="http://schemas.openxmlformats.org/drawingml/2006/chart">
            <c:chart xmlns:c="http://schemas.openxmlformats.org/drawingml/2006/chart" xmlns:r="http://schemas.openxmlformats.org/officeDocument/2006/relationships" r:id="rId41"/>
          </a:graphicData>
        </a:graphic>
      </p:graphicFrame>
      <p:sp>
        <p:nvSpPr>
          <p:cNvPr id="644" name="Text Placeholder 2">
            <a:extLst>
              <a:ext uri="{FF2B5EF4-FFF2-40B4-BE49-F238E27FC236}">
                <a16:creationId xmlns:a16="http://schemas.microsoft.com/office/drawing/2014/main" id="{D43CD5AA-2A57-161E-415E-92DB76960408}"/>
              </a:ext>
            </a:extLst>
          </p:cNvPr>
          <p:cNvSpPr>
            <a:spLocks noGrp="1"/>
          </p:cNvSpPr>
          <p:nvPr>
            <p:custDataLst>
              <p:tags r:id="rId17"/>
            </p:custDataLst>
          </p:nvPr>
        </p:nvSpPr>
        <p:spPr bwMode="gray">
          <a:xfrm>
            <a:off x="5162550" y="4991100"/>
            <a:ext cx="255588"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6DD43E46-B0C3-41E2-A371-97EEAA8F39BD}" type="datetime'''''''''''''''5''''''''''''''''''.''3'''''''''''''''''''''">
              <a:rPr lang="en-US" altLang="en-US" sz="1200" smtClean="0">
                <a:effectLst/>
                <a:latin typeface="+mn-lt"/>
                <a:cs typeface="+mn-cs"/>
              </a:rPr>
              <a:pPr lvl="0" algn="ctr">
                <a:spcBef>
                  <a:spcPct val="0"/>
                </a:spcBef>
                <a:spcAft>
                  <a:spcPct val="0"/>
                </a:spcAft>
              </a:pPr>
              <a:t>5.3</a:t>
            </a:fld>
            <a:endParaRPr lang="en-US" sz="1200" dirty="0">
              <a:latin typeface="+mn-lt"/>
              <a:cs typeface="+mn-cs"/>
            </a:endParaRPr>
          </a:p>
        </p:txBody>
      </p:sp>
      <p:graphicFrame>
        <p:nvGraphicFramePr>
          <p:cNvPr id="315" name="Chart 314">
            <a:extLst>
              <a:ext uri="{FF2B5EF4-FFF2-40B4-BE49-F238E27FC236}">
                <a16:creationId xmlns:a16="http://schemas.microsoft.com/office/drawing/2014/main" id="{2918F935-F48C-BD65-7CA7-BC3C11073EF6}"/>
              </a:ext>
            </a:extLst>
          </p:cNvPr>
          <p:cNvGraphicFramePr/>
          <p:nvPr>
            <p:custDataLst>
              <p:tags r:id="rId18"/>
            </p:custDataLst>
            <p:extLst>
              <p:ext uri="{D42A27DB-BD31-4B8C-83A1-F6EECF244321}">
                <p14:modId xmlns:p14="http://schemas.microsoft.com/office/powerpoint/2010/main" val="1355517566"/>
              </p:ext>
            </p:extLst>
          </p:nvPr>
        </p:nvGraphicFramePr>
        <p:xfrm>
          <a:off x="4795838" y="4795838"/>
          <a:ext cx="979487" cy="900112"/>
        </p:xfrm>
        <a:graphic>
          <a:graphicData uri="http://schemas.openxmlformats.org/drawingml/2006/chart">
            <c:chart xmlns:c="http://schemas.openxmlformats.org/drawingml/2006/chart" xmlns:r="http://schemas.openxmlformats.org/officeDocument/2006/relationships" r:id="rId42"/>
          </a:graphicData>
        </a:graphic>
      </p:graphicFrame>
      <p:sp>
        <p:nvSpPr>
          <p:cNvPr id="646" name="Text Placeholder 2">
            <a:extLst>
              <a:ext uri="{FF2B5EF4-FFF2-40B4-BE49-F238E27FC236}">
                <a16:creationId xmlns:a16="http://schemas.microsoft.com/office/drawing/2014/main" id="{5FA884BE-B3A1-65E4-70A9-ACF19A4D4C2C}"/>
              </a:ext>
            </a:extLst>
          </p:cNvPr>
          <p:cNvSpPr>
            <a:spLocks noGrp="1"/>
          </p:cNvSpPr>
          <p:nvPr>
            <p:custDataLst>
              <p:tags r:id="rId19"/>
            </p:custDataLst>
          </p:nvPr>
        </p:nvSpPr>
        <p:spPr bwMode="gray">
          <a:xfrm>
            <a:off x="5157788" y="5149850"/>
            <a:ext cx="255588"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962EBDF2-A773-4EBB-BD83-AB6D32A069F6}" type="datetime'''''''''''''''''''''''''''''''''''''''''3.1'">
              <a:rPr lang="en-US" altLang="en-US" sz="1200" smtClean="0">
                <a:effectLst/>
                <a:latin typeface="+mn-lt"/>
                <a:cs typeface="+mn-cs"/>
              </a:rPr>
              <a:pPr lvl="0" algn="ctr">
                <a:spcBef>
                  <a:spcPct val="0"/>
                </a:spcBef>
                <a:spcAft>
                  <a:spcPct val="0"/>
                </a:spcAft>
              </a:pPr>
              <a:t>3.1</a:t>
            </a:fld>
            <a:endParaRPr lang="en-US" sz="1200" dirty="0">
              <a:latin typeface="+mn-lt"/>
              <a:cs typeface="+mn-cs"/>
            </a:endParaRPr>
          </a:p>
        </p:txBody>
      </p:sp>
      <p:sp>
        <p:nvSpPr>
          <p:cNvPr id="349" name="TextBox 348">
            <a:extLst>
              <a:ext uri="{FF2B5EF4-FFF2-40B4-BE49-F238E27FC236}">
                <a16:creationId xmlns:a16="http://schemas.microsoft.com/office/drawing/2014/main" id="{28D798CC-A923-B783-5846-B80AEBC482A8}"/>
              </a:ext>
            </a:extLst>
          </p:cNvPr>
          <p:cNvSpPr txBox="1"/>
          <p:nvPr>
            <p:custDataLst>
              <p:tags r:id="rId20"/>
            </p:custDataLst>
          </p:nvPr>
        </p:nvSpPr>
        <p:spPr>
          <a:xfrm>
            <a:off x="4878388" y="5643017"/>
            <a:ext cx="976229" cy="184666"/>
          </a:xfrm>
          <a:prstGeom prst="rect">
            <a:avLst/>
          </a:prstGeom>
          <a:noFill/>
        </p:spPr>
        <p:txBody>
          <a:bodyPr wrap="none" lIns="0" tIns="0" rIns="0" bIns="0" rtlCol="0">
            <a:spAutoFit/>
          </a:bodyPr>
          <a:lstStyle/>
          <a:p>
            <a:pPr algn="l"/>
            <a:r>
              <a:rPr lang="en-GB" sz="1200" b="1"/>
              <a:t>Rest of world</a:t>
            </a:r>
          </a:p>
        </p:txBody>
      </p:sp>
      <p:sp>
        <p:nvSpPr>
          <p:cNvPr id="350" name="Rectangle 349">
            <a:extLst>
              <a:ext uri="{FF2B5EF4-FFF2-40B4-BE49-F238E27FC236}">
                <a16:creationId xmlns:a16="http://schemas.microsoft.com/office/drawing/2014/main" id="{27D81A27-F94E-330A-8997-48AE04FC190C}"/>
              </a:ext>
            </a:extLst>
          </p:cNvPr>
          <p:cNvSpPr/>
          <p:nvPr/>
        </p:nvSpPr>
        <p:spPr>
          <a:xfrm>
            <a:off x="5944459" y="5211113"/>
            <a:ext cx="445180" cy="1829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chorCtr="0">
            <a:noAutofit/>
          </a:bodyPr>
          <a:lstStyle/>
          <a:p>
            <a:pPr algn="ctr"/>
            <a:r>
              <a:rPr lang="en-GB" sz="1050" b="1">
                <a:solidFill>
                  <a:srgbClr val="C00000"/>
                </a:solidFill>
              </a:rPr>
              <a:t>-2,8</a:t>
            </a:r>
          </a:p>
        </p:txBody>
      </p:sp>
      <p:graphicFrame>
        <p:nvGraphicFramePr>
          <p:cNvPr id="695" name="Chart 694">
            <a:extLst>
              <a:ext uri="{FF2B5EF4-FFF2-40B4-BE49-F238E27FC236}">
                <a16:creationId xmlns:a16="http://schemas.microsoft.com/office/drawing/2014/main" id="{897D0F76-B495-481B-5202-C70568C18D72}"/>
              </a:ext>
            </a:extLst>
          </p:cNvPr>
          <p:cNvGraphicFramePr/>
          <p:nvPr>
            <p:custDataLst>
              <p:tags r:id="rId21"/>
            </p:custDataLst>
            <p:extLst>
              <p:ext uri="{D42A27DB-BD31-4B8C-83A1-F6EECF244321}">
                <p14:modId xmlns:p14="http://schemas.microsoft.com/office/powerpoint/2010/main" val="792962061"/>
              </p:ext>
            </p:extLst>
          </p:nvPr>
        </p:nvGraphicFramePr>
        <p:xfrm>
          <a:off x="7862888" y="2616200"/>
          <a:ext cx="889000" cy="1114425"/>
        </p:xfrm>
        <a:graphic>
          <a:graphicData uri="http://schemas.openxmlformats.org/drawingml/2006/chart">
            <c:chart xmlns:c="http://schemas.openxmlformats.org/drawingml/2006/chart" xmlns:r="http://schemas.openxmlformats.org/officeDocument/2006/relationships" r:id="rId43"/>
          </a:graphicData>
        </a:graphic>
      </p:graphicFrame>
      <p:sp>
        <p:nvSpPr>
          <p:cNvPr id="355" name="Text Placeholder 2">
            <a:extLst>
              <a:ext uri="{FF2B5EF4-FFF2-40B4-BE49-F238E27FC236}">
                <a16:creationId xmlns:a16="http://schemas.microsoft.com/office/drawing/2014/main" id="{29AE63A0-E77A-2469-5181-27C8396A9C11}"/>
              </a:ext>
            </a:extLst>
          </p:cNvPr>
          <p:cNvSpPr>
            <a:spLocks noGrp="1"/>
          </p:cNvSpPr>
          <p:nvPr>
            <p:custDataLst>
              <p:tags r:id="rId22"/>
            </p:custDataLst>
          </p:nvPr>
        </p:nvSpPr>
        <p:spPr bwMode="auto">
          <a:xfrm>
            <a:off x="8139113" y="3698875"/>
            <a:ext cx="333375"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r>
              <a:rPr lang="en-GB" altLang="en-US" sz="1200" b="1">
                <a:latin typeface="+mn-lt"/>
                <a:cs typeface="+mn-cs"/>
              </a:rPr>
              <a:t>Asia</a:t>
            </a:r>
            <a:endParaRPr lang="en-GB" sz="1200" b="1">
              <a:latin typeface="+mn-lt"/>
              <a:cs typeface="+mn-cs"/>
            </a:endParaRPr>
          </a:p>
        </p:txBody>
      </p:sp>
      <p:sp>
        <p:nvSpPr>
          <p:cNvPr id="648" name="Text Placeholder 2">
            <a:extLst>
              <a:ext uri="{FF2B5EF4-FFF2-40B4-BE49-F238E27FC236}">
                <a16:creationId xmlns:a16="http://schemas.microsoft.com/office/drawing/2014/main" id="{701CD32A-8287-05AD-9531-B11DB158385A}"/>
              </a:ext>
            </a:extLst>
          </p:cNvPr>
          <p:cNvSpPr>
            <a:spLocks noGrp="1"/>
          </p:cNvSpPr>
          <p:nvPr>
            <p:custDataLst>
              <p:tags r:id="rId23"/>
            </p:custDataLst>
          </p:nvPr>
        </p:nvSpPr>
        <p:spPr bwMode="gray">
          <a:xfrm>
            <a:off x="8135938" y="2735263"/>
            <a:ext cx="339725"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90412AE0-C8DC-429F-ADAE-CDC1AD95F52D}" type="datetime'1''0''''''''''''''''''.''''''''''''7'''''''">
              <a:rPr lang="en-US" altLang="en-US" sz="1200" smtClean="0">
                <a:effectLst/>
                <a:latin typeface="+mn-lt"/>
                <a:cs typeface="+mn-cs"/>
              </a:rPr>
              <a:pPr lvl="0" algn="ctr">
                <a:spcBef>
                  <a:spcPct val="0"/>
                </a:spcBef>
                <a:spcAft>
                  <a:spcPct val="0"/>
                </a:spcAft>
              </a:pPr>
              <a:t>10.7</a:t>
            </a:fld>
            <a:endParaRPr lang="en-US" sz="1200" dirty="0">
              <a:latin typeface="+mn-lt"/>
              <a:cs typeface="+mn-cs"/>
            </a:endParaRPr>
          </a:p>
        </p:txBody>
      </p:sp>
      <p:graphicFrame>
        <p:nvGraphicFramePr>
          <p:cNvPr id="701" name="Chart 700">
            <a:extLst>
              <a:ext uri="{FF2B5EF4-FFF2-40B4-BE49-F238E27FC236}">
                <a16:creationId xmlns:a16="http://schemas.microsoft.com/office/drawing/2014/main" id="{FBADECC0-EC6E-1777-E89E-36E994B6E537}"/>
              </a:ext>
            </a:extLst>
          </p:cNvPr>
          <p:cNvGraphicFramePr/>
          <p:nvPr>
            <p:custDataLst>
              <p:tags r:id="rId24"/>
            </p:custDataLst>
            <p:extLst>
              <p:ext uri="{D42A27DB-BD31-4B8C-83A1-F6EECF244321}">
                <p14:modId xmlns:p14="http://schemas.microsoft.com/office/powerpoint/2010/main" val="2861967780"/>
              </p:ext>
            </p:extLst>
          </p:nvPr>
        </p:nvGraphicFramePr>
        <p:xfrm>
          <a:off x="7821613" y="2616200"/>
          <a:ext cx="979487" cy="1114425"/>
        </p:xfrm>
        <a:graphic>
          <a:graphicData uri="http://schemas.openxmlformats.org/drawingml/2006/chart">
            <c:chart xmlns:c="http://schemas.openxmlformats.org/drawingml/2006/chart" xmlns:r="http://schemas.openxmlformats.org/officeDocument/2006/relationships" r:id="rId44"/>
          </a:graphicData>
        </a:graphic>
      </p:graphicFrame>
      <p:sp>
        <p:nvSpPr>
          <p:cNvPr id="650" name="Text Placeholder 2">
            <a:extLst>
              <a:ext uri="{FF2B5EF4-FFF2-40B4-BE49-F238E27FC236}">
                <a16:creationId xmlns:a16="http://schemas.microsoft.com/office/drawing/2014/main" id="{A2561C40-2AED-133F-CC59-84CD995B1B04}"/>
              </a:ext>
            </a:extLst>
          </p:cNvPr>
          <p:cNvSpPr>
            <a:spLocks noGrp="1"/>
          </p:cNvSpPr>
          <p:nvPr>
            <p:custDataLst>
              <p:tags r:id="rId25"/>
            </p:custDataLst>
          </p:nvPr>
        </p:nvSpPr>
        <p:spPr bwMode="gray">
          <a:xfrm>
            <a:off x="8161338" y="3094038"/>
            <a:ext cx="298450"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3158BBE9-1402-476C-A887-AB54B5974B48}" type="datetime'''''''''''''''''''''''''''''''''''''5''''''.''''''''''0'''">
              <a:rPr lang="en-US" altLang="en-US" sz="1200" smtClean="0">
                <a:effectLst/>
                <a:latin typeface="+mn-lt"/>
                <a:cs typeface="+mn-cs"/>
              </a:rPr>
              <a:pPr lvl="0" algn="ctr">
                <a:spcBef>
                  <a:spcPct val="0"/>
                </a:spcBef>
                <a:spcAft>
                  <a:spcPct val="0"/>
                </a:spcAft>
              </a:pPr>
              <a:t>5.0</a:t>
            </a:fld>
            <a:r>
              <a:rPr lang="en-US" altLang="en-US" sz="1200" dirty="0">
                <a:effectLst/>
                <a:latin typeface="+mn-lt"/>
                <a:cs typeface="+mn-cs"/>
              </a:rPr>
              <a:t> </a:t>
            </a:r>
            <a:endParaRPr lang="en-US" sz="1200" dirty="0">
              <a:latin typeface="+mn-lt"/>
              <a:cs typeface="+mn-cs"/>
            </a:endParaRPr>
          </a:p>
        </p:txBody>
      </p:sp>
      <p:grpSp>
        <p:nvGrpSpPr>
          <p:cNvPr id="359" name="Group 358">
            <a:extLst>
              <a:ext uri="{FF2B5EF4-FFF2-40B4-BE49-F238E27FC236}">
                <a16:creationId xmlns:a16="http://schemas.microsoft.com/office/drawing/2014/main" id="{736B9102-8A9F-C1B3-1990-7B963ACE4CE4}"/>
              </a:ext>
            </a:extLst>
          </p:cNvPr>
          <p:cNvGrpSpPr/>
          <p:nvPr/>
        </p:nvGrpSpPr>
        <p:grpSpPr>
          <a:xfrm>
            <a:off x="8509284" y="2969945"/>
            <a:ext cx="400751" cy="352890"/>
            <a:chOff x="3415717" y="2924491"/>
            <a:chExt cx="400751" cy="664664"/>
          </a:xfrm>
        </p:grpSpPr>
        <p:cxnSp>
          <p:nvCxnSpPr>
            <p:cNvPr id="360" name="Straight Connector 359">
              <a:extLst>
                <a:ext uri="{FF2B5EF4-FFF2-40B4-BE49-F238E27FC236}">
                  <a16:creationId xmlns:a16="http://schemas.microsoft.com/office/drawing/2014/main" id="{7E985A4C-4C16-F922-5325-7410C40E64FA}"/>
                </a:ext>
              </a:extLst>
            </p:cNvPr>
            <p:cNvCxnSpPr/>
            <p:nvPr/>
          </p:nvCxnSpPr>
          <p:spPr>
            <a:xfrm>
              <a:off x="3420139" y="2927846"/>
              <a:ext cx="396329"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384A442E-302F-2BC0-9825-1219498406B6}"/>
                </a:ext>
              </a:extLst>
            </p:cNvPr>
            <p:cNvCxnSpPr/>
            <p:nvPr/>
          </p:nvCxnSpPr>
          <p:spPr>
            <a:xfrm>
              <a:off x="3415717" y="3589155"/>
              <a:ext cx="39610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2" name="Straight Arrow Connector 361">
              <a:extLst>
                <a:ext uri="{FF2B5EF4-FFF2-40B4-BE49-F238E27FC236}">
                  <a16:creationId xmlns:a16="http://schemas.microsoft.com/office/drawing/2014/main" id="{BEA88F6D-3EEB-E09C-61AF-30AFAB75DE6F}"/>
                </a:ext>
              </a:extLst>
            </p:cNvPr>
            <p:cNvCxnSpPr/>
            <p:nvPr/>
          </p:nvCxnSpPr>
          <p:spPr>
            <a:xfrm>
              <a:off x="3797528" y="2924491"/>
              <a:ext cx="0" cy="66002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363" name="Rectangle 362">
            <a:extLst>
              <a:ext uri="{FF2B5EF4-FFF2-40B4-BE49-F238E27FC236}">
                <a16:creationId xmlns:a16="http://schemas.microsoft.com/office/drawing/2014/main" id="{A250868B-1A5B-241E-159F-5AD84C232327}"/>
              </a:ext>
            </a:extLst>
          </p:cNvPr>
          <p:cNvSpPr/>
          <p:nvPr/>
        </p:nvSpPr>
        <p:spPr>
          <a:xfrm>
            <a:off x="8672345" y="3031769"/>
            <a:ext cx="445180" cy="1829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chorCtr="0">
            <a:noAutofit/>
          </a:bodyPr>
          <a:lstStyle/>
          <a:p>
            <a:pPr algn="ctr"/>
            <a:r>
              <a:rPr lang="en-GB" sz="1050" b="1">
                <a:solidFill>
                  <a:srgbClr val="C00000"/>
                </a:solidFill>
              </a:rPr>
              <a:t>-5,7</a:t>
            </a:r>
          </a:p>
        </p:txBody>
      </p:sp>
      <p:graphicFrame>
        <p:nvGraphicFramePr>
          <p:cNvPr id="682" name="Chart 681">
            <a:extLst>
              <a:ext uri="{FF2B5EF4-FFF2-40B4-BE49-F238E27FC236}">
                <a16:creationId xmlns:a16="http://schemas.microsoft.com/office/drawing/2014/main" id="{FBB8926C-A9C4-CBBB-4A16-EB755A2537ED}"/>
              </a:ext>
            </a:extLst>
          </p:cNvPr>
          <p:cNvGraphicFramePr/>
          <p:nvPr>
            <p:custDataLst>
              <p:tags r:id="rId26"/>
            </p:custDataLst>
            <p:extLst>
              <p:ext uri="{D42A27DB-BD31-4B8C-83A1-F6EECF244321}">
                <p14:modId xmlns:p14="http://schemas.microsoft.com/office/powerpoint/2010/main" val="1224437377"/>
              </p:ext>
            </p:extLst>
          </p:nvPr>
        </p:nvGraphicFramePr>
        <p:xfrm>
          <a:off x="5819775" y="2657475"/>
          <a:ext cx="925513" cy="1114425"/>
        </p:xfrm>
        <a:graphic>
          <a:graphicData uri="http://schemas.openxmlformats.org/drawingml/2006/chart">
            <c:chart xmlns:c="http://schemas.openxmlformats.org/drawingml/2006/chart" xmlns:r="http://schemas.openxmlformats.org/officeDocument/2006/relationships" r:id="rId45"/>
          </a:graphicData>
        </a:graphic>
      </p:graphicFrame>
      <p:sp>
        <p:nvSpPr>
          <p:cNvPr id="652" name="Text Placeholder 2">
            <a:extLst>
              <a:ext uri="{FF2B5EF4-FFF2-40B4-BE49-F238E27FC236}">
                <a16:creationId xmlns:a16="http://schemas.microsoft.com/office/drawing/2014/main" id="{FA6863C8-9F2C-2591-9C75-0B6C7465386C}"/>
              </a:ext>
            </a:extLst>
          </p:cNvPr>
          <p:cNvSpPr>
            <a:spLocks noGrp="1"/>
          </p:cNvSpPr>
          <p:nvPr>
            <p:custDataLst>
              <p:tags r:id="rId27"/>
            </p:custDataLst>
          </p:nvPr>
        </p:nvSpPr>
        <p:spPr bwMode="gray">
          <a:xfrm>
            <a:off x="6154738" y="2840038"/>
            <a:ext cx="255588"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630E4F00-B7CC-4DD8-9913-48FE3D56C9E4}" type="datetime'''9''''''''''''''''''''''''''''''''''''''''''''.''''''''''7'''">
              <a:rPr lang="en-US" altLang="en-US" sz="1200" smtClean="0">
                <a:effectLst/>
                <a:latin typeface="+mn-lt"/>
                <a:cs typeface="+mn-cs"/>
              </a:rPr>
              <a:pPr lvl="0" algn="ctr">
                <a:spcBef>
                  <a:spcPct val="0"/>
                </a:spcBef>
                <a:spcAft>
                  <a:spcPct val="0"/>
                </a:spcAft>
              </a:pPr>
              <a:t>9.7</a:t>
            </a:fld>
            <a:endParaRPr lang="en-US" sz="1200" dirty="0">
              <a:latin typeface="+mn-lt"/>
              <a:cs typeface="+mn-cs"/>
            </a:endParaRPr>
          </a:p>
        </p:txBody>
      </p:sp>
      <p:graphicFrame>
        <p:nvGraphicFramePr>
          <p:cNvPr id="699" name="Chart 698">
            <a:extLst>
              <a:ext uri="{FF2B5EF4-FFF2-40B4-BE49-F238E27FC236}">
                <a16:creationId xmlns:a16="http://schemas.microsoft.com/office/drawing/2014/main" id="{7C8DFA1F-BE9B-D75B-1A94-C4B2000516FA}"/>
              </a:ext>
            </a:extLst>
          </p:cNvPr>
          <p:cNvGraphicFramePr/>
          <p:nvPr>
            <p:custDataLst>
              <p:tags r:id="rId28"/>
            </p:custDataLst>
            <p:extLst>
              <p:ext uri="{D42A27DB-BD31-4B8C-83A1-F6EECF244321}">
                <p14:modId xmlns:p14="http://schemas.microsoft.com/office/powerpoint/2010/main" val="849512416"/>
              </p:ext>
            </p:extLst>
          </p:nvPr>
        </p:nvGraphicFramePr>
        <p:xfrm>
          <a:off x="5788025" y="2657475"/>
          <a:ext cx="979488" cy="1114425"/>
        </p:xfrm>
        <a:graphic>
          <a:graphicData uri="http://schemas.openxmlformats.org/drawingml/2006/chart">
            <c:chart xmlns:c="http://schemas.openxmlformats.org/drawingml/2006/chart" xmlns:r="http://schemas.openxmlformats.org/officeDocument/2006/relationships" r:id="rId46"/>
          </a:graphicData>
        </a:graphic>
      </p:graphicFrame>
      <p:sp>
        <p:nvSpPr>
          <p:cNvPr id="654" name="Text Placeholder 2">
            <a:extLst>
              <a:ext uri="{FF2B5EF4-FFF2-40B4-BE49-F238E27FC236}">
                <a16:creationId xmlns:a16="http://schemas.microsoft.com/office/drawing/2014/main" id="{D49D317C-9F22-B816-9A8C-6BF0601D7678}"/>
              </a:ext>
            </a:extLst>
          </p:cNvPr>
          <p:cNvSpPr>
            <a:spLocks noGrp="1"/>
          </p:cNvSpPr>
          <p:nvPr>
            <p:custDataLst>
              <p:tags r:id="rId29"/>
            </p:custDataLst>
          </p:nvPr>
        </p:nvSpPr>
        <p:spPr bwMode="gray">
          <a:xfrm>
            <a:off x="6149975" y="3232150"/>
            <a:ext cx="255588" cy="209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pPr>
            <a:fld id="{8E7B74A8-3F6C-4AFB-AB85-B036EB3762B7}" type="datetime'''''''''''''''''''''''3''''''''''.''''''5'''''''''''''''">
              <a:rPr lang="en-US" altLang="en-US" sz="1200" smtClean="0">
                <a:effectLst/>
                <a:latin typeface="+mn-lt"/>
                <a:cs typeface="+mn-cs"/>
              </a:rPr>
              <a:pPr lvl="0" algn="ctr">
                <a:spcBef>
                  <a:spcPct val="0"/>
                </a:spcBef>
                <a:spcAft>
                  <a:spcPct val="0"/>
                </a:spcAft>
              </a:pPr>
              <a:t>3.5</a:t>
            </a:fld>
            <a:endParaRPr lang="en-US" sz="1200" dirty="0">
              <a:latin typeface="+mn-lt"/>
              <a:cs typeface="+mn-cs"/>
            </a:endParaRPr>
          </a:p>
        </p:txBody>
      </p:sp>
      <p:sp>
        <p:nvSpPr>
          <p:cNvPr id="671" name="TextBox 670">
            <a:extLst>
              <a:ext uri="{FF2B5EF4-FFF2-40B4-BE49-F238E27FC236}">
                <a16:creationId xmlns:a16="http://schemas.microsoft.com/office/drawing/2014/main" id="{13389D20-F238-DC29-700F-B62D8A3F1359}"/>
              </a:ext>
            </a:extLst>
          </p:cNvPr>
          <p:cNvSpPr txBox="1"/>
          <p:nvPr>
            <p:custDataLst>
              <p:tags r:id="rId30"/>
            </p:custDataLst>
          </p:nvPr>
        </p:nvSpPr>
        <p:spPr>
          <a:xfrm>
            <a:off x="5692776" y="3711575"/>
            <a:ext cx="1190625" cy="184150"/>
          </a:xfrm>
          <a:prstGeom prst="rect">
            <a:avLst/>
          </a:prstGeom>
          <a:noFill/>
        </p:spPr>
        <p:txBody>
          <a:bodyPr wrap="none" lIns="0" tIns="0" rIns="0" bIns="0" rtlCol="0">
            <a:spAutoFit/>
          </a:bodyPr>
          <a:lstStyle/>
          <a:p>
            <a:pPr algn="l"/>
            <a:r>
              <a:rPr lang="en-GB" sz="1200" b="1"/>
              <a:t>European Union</a:t>
            </a:r>
          </a:p>
        </p:txBody>
      </p:sp>
      <p:grpSp>
        <p:nvGrpSpPr>
          <p:cNvPr id="672" name="Group 671">
            <a:extLst>
              <a:ext uri="{FF2B5EF4-FFF2-40B4-BE49-F238E27FC236}">
                <a16:creationId xmlns:a16="http://schemas.microsoft.com/office/drawing/2014/main" id="{72F78E3E-C75B-9EC7-F58B-7349532288FF}"/>
              </a:ext>
            </a:extLst>
          </p:cNvPr>
          <p:cNvGrpSpPr/>
          <p:nvPr/>
        </p:nvGrpSpPr>
        <p:grpSpPr>
          <a:xfrm>
            <a:off x="6515226" y="3074819"/>
            <a:ext cx="401638" cy="394165"/>
            <a:chOff x="3415717" y="2915931"/>
            <a:chExt cx="400751" cy="621768"/>
          </a:xfrm>
        </p:grpSpPr>
        <p:cxnSp>
          <p:nvCxnSpPr>
            <p:cNvPr id="673" name="Straight Connector 672">
              <a:extLst>
                <a:ext uri="{FF2B5EF4-FFF2-40B4-BE49-F238E27FC236}">
                  <a16:creationId xmlns:a16="http://schemas.microsoft.com/office/drawing/2014/main" id="{F142A852-F610-6D7B-AD4E-5475EFE6E232}"/>
                </a:ext>
              </a:extLst>
            </p:cNvPr>
            <p:cNvCxnSpPr/>
            <p:nvPr/>
          </p:nvCxnSpPr>
          <p:spPr>
            <a:xfrm>
              <a:off x="3420139" y="2916930"/>
              <a:ext cx="396329"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74" name="Straight Connector 673">
              <a:extLst>
                <a:ext uri="{FF2B5EF4-FFF2-40B4-BE49-F238E27FC236}">
                  <a16:creationId xmlns:a16="http://schemas.microsoft.com/office/drawing/2014/main" id="{AA9D3E84-8C49-108E-6F6D-38B797D8D1AF}"/>
                </a:ext>
              </a:extLst>
            </p:cNvPr>
            <p:cNvCxnSpPr/>
            <p:nvPr/>
          </p:nvCxnSpPr>
          <p:spPr>
            <a:xfrm>
              <a:off x="3415717" y="3524558"/>
              <a:ext cx="39610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75" name="Straight Arrow Connector 674">
              <a:extLst>
                <a:ext uri="{FF2B5EF4-FFF2-40B4-BE49-F238E27FC236}">
                  <a16:creationId xmlns:a16="http://schemas.microsoft.com/office/drawing/2014/main" id="{A25A4CB8-43E7-1DBA-1329-472C97D9D0B8}"/>
                </a:ext>
              </a:extLst>
            </p:cNvPr>
            <p:cNvCxnSpPr/>
            <p:nvPr/>
          </p:nvCxnSpPr>
          <p:spPr>
            <a:xfrm>
              <a:off x="3809720" y="2915931"/>
              <a:ext cx="0" cy="621768"/>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676" name="Rectangle 675">
            <a:extLst>
              <a:ext uri="{FF2B5EF4-FFF2-40B4-BE49-F238E27FC236}">
                <a16:creationId xmlns:a16="http://schemas.microsoft.com/office/drawing/2014/main" id="{1378C17C-513A-EB4A-245B-9877D2885EB3}"/>
              </a:ext>
            </a:extLst>
          </p:cNvPr>
          <p:cNvSpPr/>
          <p:nvPr/>
        </p:nvSpPr>
        <p:spPr>
          <a:xfrm>
            <a:off x="6693726" y="3159126"/>
            <a:ext cx="444500" cy="1825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chorCtr="0">
            <a:noAutofit/>
          </a:bodyPr>
          <a:lstStyle/>
          <a:p>
            <a:pPr algn="ctr"/>
            <a:r>
              <a:rPr lang="en-GB" sz="1050" b="1">
                <a:solidFill>
                  <a:srgbClr val="C00000"/>
                </a:solidFill>
              </a:rPr>
              <a:t>-6,2</a:t>
            </a:r>
          </a:p>
        </p:txBody>
      </p:sp>
      <p:grpSp>
        <p:nvGrpSpPr>
          <p:cNvPr id="677" name="Group 676">
            <a:extLst>
              <a:ext uri="{FF2B5EF4-FFF2-40B4-BE49-F238E27FC236}">
                <a16:creationId xmlns:a16="http://schemas.microsoft.com/office/drawing/2014/main" id="{131B6883-E9D7-0197-291D-39096A0FC880}"/>
              </a:ext>
            </a:extLst>
          </p:cNvPr>
          <p:cNvGrpSpPr/>
          <p:nvPr/>
        </p:nvGrpSpPr>
        <p:grpSpPr>
          <a:xfrm>
            <a:off x="5444363" y="5225384"/>
            <a:ext cx="446088" cy="164697"/>
            <a:chOff x="3426235" y="1940431"/>
            <a:chExt cx="403001" cy="470707"/>
          </a:xfrm>
        </p:grpSpPr>
        <p:cxnSp>
          <p:nvCxnSpPr>
            <p:cNvPr id="678" name="Straight Connector 677">
              <a:extLst>
                <a:ext uri="{FF2B5EF4-FFF2-40B4-BE49-F238E27FC236}">
                  <a16:creationId xmlns:a16="http://schemas.microsoft.com/office/drawing/2014/main" id="{AC4723DD-E6B7-8E62-6849-80BCEEE46057}"/>
                </a:ext>
              </a:extLst>
            </p:cNvPr>
            <p:cNvCxnSpPr>
              <a:cxnSpLocks/>
            </p:cNvCxnSpPr>
            <p:nvPr/>
          </p:nvCxnSpPr>
          <p:spPr>
            <a:xfrm>
              <a:off x="3426235" y="1943180"/>
              <a:ext cx="396329"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79" name="Straight Connector 678">
              <a:extLst>
                <a:ext uri="{FF2B5EF4-FFF2-40B4-BE49-F238E27FC236}">
                  <a16:creationId xmlns:a16="http://schemas.microsoft.com/office/drawing/2014/main" id="{152A65A1-EAC4-F242-697F-5B165784B7EE}"/>
                </a:ext>
              </a:extLst>
            </p:cNvPr>
            <p:cNvCxnSpPr>
              <a:cxnSpLocks/>
            </p:cNvCxnSpPr>
            <p:nvPr/>
          </p:nvCxnSpPr>
          <p:spPr>
            <a:xfrm>
              <a:off x="3433133" y="2411138"/>
              <a:ext cx="39610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80" name="Straight Arrow Connector 679">
              <a:extLst>
                <a:ext uri="{FF2B5EF4-FFF2-40B4-BE49-F238E27FC236}">
                  <a16:creationId xmlns:a16="http://schemas.microsoft.com/office/drawing/2014/main" id="{B8B175EF-6653-CA02-92DB-4E419AEBACEF}"/>
                </a:ext>
              </a:extLst>
            </p:cNvPr>
            <p:cNvCxnSpPr>
              <a:cxnSpLocks/>
            </p:cNvCxnSpPr>
            <p:nvPr/>
          </p:nvCxnSpPr>
          <p:spPr>
            <a:xfrm>
              <a:off x="3817912" y="1940431"/>
              <a:ext cx="0" cy="458515"/>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688" name="Group 687">
            <a:extLst>
              <a:ext uri="{FF2B5EF4-FFF2-40B4-BE49-F238E27FC236}">
                <a16:creationId xmlns:a16="http://schemas.microsoft.com/office/drawing/2014/main" id="{520B864C-3977-5DFC-F6CA-4089C950DA3D}"/>
              </a:ext>
            </a:extLst>
          </p:cNvPr>
          <p:cNvGrpSpPr/>
          <p:nvPr/>
        </p:nvGrpSpPr>
        <p:grpSpPr>
          <a:xfrm>
            <a:off x="5643279" y="2630781"/>
            <a:ext cx="446088" cy="112491"/>
            <a:chOff x="3426235" y="1940431"/>
            <a:chExt cx="403001" cy="470707"/>
          </a:xfrm>
        </p:grpSpPr>
        <p:cxnSp>
          <p:nvCxnSpPr>
            <p:cNvPr id="689" name="Straight Connector 688">
              <a:extLst>
                <a:ext uri="{FF2B5EF4-FFF2-40B4-BE49-F238E27FC236}">
                  <a16:creationId xmlns:a16="http://schemas.microsoft.com/office/drawing/2014/main" id="{7A8071D8-98A9-424B-6A47-B41EC9A742CD}"/>
                </a:ext>
              </a:extLst>
            </p:cNvPr>
            <p:cNvCxnSpPr>
              <a:cxnSpLocks/>
            </p:cNvCxnSpPr>
            <p:nvPr/>
          </p:nvCxnSpPr>
          <p:spPr>
            <a:xfrm>
              <a:off x="3426235" y="1943180"/>
              <a:ext cx="396329"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90" name="Straight Connector 689">
              <a:extLst>
                <a:ext uri="{FF2B5EF4-FFF2-40B4-BE49-F238E27FC236}">
                  <a16:creationId xmlns:a16="http://schemas.microsoft.com/office/drawing/2014/main" id="{2994CEC6-C01B-A5B8-4964-8723ABBD91D3}"/>
                </a:ext>
              </a:extLst>
            </p:cNvPr>
            <p:cNvCxnSpPr>
              <a:cxnSpLocks/>
            </p:cNvCxnSpPr>
            <p:nvPr/>
          </p:nvCxnSpPr>
          <p:spPr>
            <a:xfrm>
              <a:off x="3433133" y="2411138"/>
              <a:ext cx="39610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91" name="Straight Arrow Connector 690">
              <a:extLst>
                <a:ext uri="{FF2B5EF4-FFF2-40B4-BE49-F238E27FC236}">
                  <a16:creationId xmlns:a16="http://schemas.microsoft.com/office/drawing/2014/main" id="{474336CC-1396-1C9B-3538-E4D5595EE260}"/>
                </a:ext>
              </a:extLst>
            </p:cNvPr>
            <p:cNvCxnSpPr>
              <a:cxnSpLocks/>
            </p:cNvCxnSpPr>
            <p:nvPr/>
          </p:nvCxnSpPr>
          <p:spPr>
            <a:xfrm>
              <a:off x="3817912" y="1940431"/>
              <a:ext cx="0" cy="458515"/>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692" name="Rectangle 691">
            <a:extLst>
              <a:ext uri="{FF2B5EF4-FFF2-40B4-BE49-F238E27FC236}">
                <a16:creationId xmlns:a16="http://schemas.microsoft.com/office/drawing/2014/main" id="{A2E6C67C-4B40-DCA4-A0D3-87695C1BD277}"/>
              </a:ext>
            </a:extLst>
          </p:cNvPr>
          <p:cNvSpPr/>
          <p:nvPr>
            <p:custDataLst>
              <p:tags r:id="rId31"/>
            </p:custDataLst>
          </p:nvPr>
        </p:nvSpPr>
        <p:spPr>
          <a:xfrm>
            <a:off x="205645" y="5293080"/>
            <a:ext cx="1184243" cy="851687"/>
          </a:xfrm>
          <a:prstGeom prst="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noProof="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93" name="TextBox 692">
            <a:extLst>
              <a:ext uri="{FF2B5EF4-FFF2-40B4-BE49-F238E27FC236}">
                <a16:creationId xmlns:a16="http://schemas.microsoft.com/office/drawing/2014/main" id="{0E0F3558-7EB1-33FA-5AC9-E13131592930}"/>
              </a:ext>
            </a:extLst>
          </p:cNvPr>
          <p:cNvSpPr txBox="1"/>
          <p:nvPr>
            <p:custDataLst>
              <p:tags r:id="rId32"/>
            </p:custDataLst>
          </p:nvPr>
        </p:nvSpPr>
        <p:spPr>
          <a:xfrm>
            <a:off x="304763" y="5184256"/>
            <a:ext cx="986006" cy="205992"/>
          </a:xfrm>
          <a:prstGeom prst="rect">
            <a:avLst/>
          </a:prstGeom>
          <a:solidFill>
            <a:schemeClr val="bg1"/>
          </a:solidFill>
        </p:spPr>
        <p:txBody>
          <a:bodyPr wrap="square" tIns="36000" bIns="36000" anchor="ctr">
            <a:spAutoFit/>
          </a:bodyPr>
          <a:lstStyle/>
          <a:p>
            <a:pPr algn="ctr"/>
            <a:r>
              <a:rPr lang="en-US" sz="1000" b="1" noProof="0">
                <a:ea typeface="Open Sans" panose="020B0606030504020204" pitchFamily="34" charset="0"/>
                <a:cs typeface="Open Sans" panose="020B0606030504020204" pitchFamily="34" charset="0"/>
              </a:rPr>
              <a:t>Demand type</a:t>
            </a:r>
            <a:endParaRPr lang="en-US" sz="1000" noProof="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5406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AABE3-2174-B285-4A4A-DC6AA09BF797}"/>
            </a:ext>
          </a:extLst>
        </p:cNvPr>
        <p:cNvGrpSpPr/>
        <p:nvPr/>
      </p:nvGrpSpPr>
      <p:grpSpPr>
        <a:xfrm>
          <a:off x="0" y="0"/>
          <a:ext cx="0" cy="0"/>
          <a:chOff x="0" y="0"/>
          <a:chExt cx="0" cy="0"/>
        </a:xfrm>
      </p:grpSpPr>
      <p:graphicFrame>
        <p:nvGraphicFramePr>
          <p:cNvPr id="354" name="think-cell data - do not delete" hidden="1">
            <a:extLst>
              <a:ext uri="{FF2B5EF4-FFF2-40B4-BE49-F238E27FC236}">
                <a16:creationId xmlns:a16="http://schemas.microsoft.com/office/drawing/2014/main" id="{C4F299C3-5EBF-255A-03C6-E4EC1F02E56B}"/>
              </a:ext>
            </a:extLst>
          </p:cNvPr>
          <p:cNvGraphicFramePr>
            <a:graphicFrameLocks noChangeAspect="1"/>
          </p:cNvGraphicFramePr>
          <p:nvPr>
            <p:custDataLst>
              <p:tags r:id="rId1"/>
            </p:custDataLst>
            <p:extLst>
              <p:ext uri="{D42A27DB-BD31-4B8C-83A1-F6EECF244321}">
                <p14:modId xmlns:p14="http://schemas.microsoft.com/office/powerpoint/2010/main" val="11423476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426" imgH="426" progId="TCLayout.ActiveDocument.1">
                  <p:embed/>
                </p:oleObj>
              </mc:Choice>
              <mc:Fallback>
                <p:oleObj name="think-cell Slide" r:id="rId17" imgW="426" imgH="426" progId="TCLayout.ActiveDocument.1">
                  <p:embed/>
                  <p:pic>
                    <p:nvPicPr>
                      <p:cNvPr id="354" name="think-cell data - do not delete" hidden="1">
                        <a:extLst>
                          <a:ext uri="{FF2B5EF4-FFF2-40B4-BE49-F238E27FC236}">
                            <a16:creationId xmlns:a16="http://schemas.microsoft.com/office/drawing/2014/main" id="{C4F299C3-5EBF-255A-03C6-E4EC1F02E56B}"/>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grpSp>
        <p:nvGrpSpPr>
          <p:cNvPr id="357" name="Group 356">
            <a:extLst>
              <a:ext uri="{FF2B5EF4-FFF2-40B4-BE49-F238E27FC236}">
                <a16:creationId xmlns:a16="http://schemas.microsoft.com/office/drawing/2014/main" id="{B7DE9E3A-B5EF-C56A-2ADE-ADE63A424BD2}"/>
              </a:ext>
            </a:extLst>
          </p:cNvPr>
          <p:cNvGrpSpPr>
            <a:grpSpLocks/>
          </p:cNvGrpSpPr>
          <p:nvPr/>
        </p:nvGrpSpPr>
        <p:grpSpPr>
          <a:xfrm>
            <a:off x="2178539" y="2103233"/>
            <a:ext cx="7678703" cy="4219653"/>
            <a:chOff x="806250" y="1980431"/>
            <a:chExt cx="8860930" cy="5243748"/>
          </a:xfrm>
          <a:solidFill>
            <a:schemeClr val="bg1">
              <a:lumMod val="95000"/>
            </a:schemeClr>
          </a:solidFill>
        </p:grpSpPr>
        <p:sp>
          <p:nvSpPr>
            <p:cNvPr id="358" name="Freeform 5">
              <a:extLst>
                <a:ext uri="{FF2B5EF4-FFF2-40B4-BE49-F238E27FC236}">
                  <a16:creationId xmlns:a16="http://schemas.microsoft.com/office/drawing/2014/main" id="{B9D5A068-EB56-CCB1-08F8-A193ABE244CD}"/>
                </a:ext>
              </a:extLst>
            </p:cNvPr>
            <p:cNvSpPr>
              <a:spLocks/>
            </p:cNvSpPr>
            <p:nvPr/>
          </p:nvSpPr>
          <p:spPr bwMode="auto">
            <a:xfrm>
              <a:off x="3118925" y="3808215"/>
              <a:ext cx="55861" cy="27522"/>
            </a:xfrm>
            <a:custGeom>
              <a:avLst/>
              <a:gdLst/>
              <a:ahLst/>
              <a:cxnLst>
                <a:cxn ang="0">
                  <a:pos x="1" y="7"/>
                </a:cxn>
                <a:cxn ang="0">
                  <a:pos x="1" y="6"/>
                </a:cxn>
                <a:cxn ang="0">
                  <a:pos x="4" y="4"/>
                </a:cxn>
                <a:cxn ang="0">
                  <a:pos x="8" y="4"/>
                </a:cxn>
                <a:cxn ang="0">
                  <a:pos x="12" y="2"/>
                </a:cxn>
                <a:cxn ang="0">
                  <a:pos x="14" y="2"/>
                </a:cxn>
                <a:cxn ang="0">
                  <a:pos x="14" y="4"/>
                </a:cxn>
                <a:cxn ang="0">
                  <a:pos x="17" y="2"/>
                </a:cxn>
                <a:cxn ang="0">
                  <a:pos x="17" y="2"/>
                </a:cxn>
                <a:cxn ang="0">
                  <a:pos x="11" y="6"/>
                </a:cxn>
                <a:cxn ang="0">
                  <a:pos x="8" y="7"/>
                </a:cxn>
                <a:cxn ang="0">
                  <a:pos x="4" y="7"/>
                </a:cxn>
                <a:cxn ang="0">
                  <a:pos x="1" y="9"/>
                </a:cxn>
                <a:cxn ang="0">
                  <a:pos x="1" y="7"/>
                </a:cxn>
              </a:cxnLst>
              <a:rect l="0" t="0" r="r" b="b"/>
              <a:pathLst>
                <a:path w="18" h="9">
                  <a:moveTo>
                    <a:pt x="1" y="7"/>
                  </a:moveTo>
                  <a:cubicBezTo>
                    <a:pt x="0" y="7"/>
                    <a:pt x="0" y="7"/>
                    <a:pt x="1" y="6"/>
                  </a:cubicBezTo>
                  <a:cubicBezTo>
                    <a:pt x="4" y="4"/>
                    <a:pt x="3" y="4"/>
                    <a:pt x="4" y="4"/>
                  </a:cubicBezTo>
                  <a:cubicBezTo>
                    <a:pt x="6" y="4"/>
                    <a:pt x="6" y="4"/>
                    <a:pt x="8" y="4"/>
                  </a:cubicBezTo>
                  <a:cubicBezTo>
                    <a:pt x="9" y="2"/>
                    <a:pt x="11" y="4"/>
                    <a:pt x="12" y="2"/>
                  </a:cubicBezTo>
                  <a:cubicBezTo>
                    <a:pt x="15" y="0"/>
                    <a:pt x="17" y="0"/>
                    <a:pt x="14" y="2"/>
                  </a:cubicBezTo>
                  <a:cubicBezTo>
                    <a:pt x="12" y="4"/>
                    <a:pt x="12" y="4"/>
                    <a:pt x="14" y="4"/>
                  </a:cubicBezTo>
                  <a:cubicBezTo>
                    <a:pt x="15" y="2"/>
                    <a:pt x="15" y="4"/>
                    <a:pt x="17" y="2"/>
                  </a:cubicBezTo>
                  <a:cubicBezTo>
                    <a:pt x="18" y="2"/>
                    <a:pt x="18" y="2"/>
                    <a:pt x="17" y="2"/>
                  </a:cubicBezTo>
                  <a:cubicBezTo>
                    <a:pt x="15" y="4"/>
                    <a:pt x="12" y="6"/>
                    <a:pt x="11" y="6"/>
                  </a:cubicBezTo>
                  <a:cubicBezTo>
                    <a:pt x="9" y="6"/>
                    <a:pt x="9" y="7"/>
                    <a:pt x="8" y="7"/>
                  </a:cubicBezTo>
                  <a:cubicBezTo>
                    <a:pt x="6" y="7"/>
                    <a:pt x="4" y="7"/>
                    <a:pt x="4" y="7"/>
                  </a:cubicBezTo>
                  <a:cubicBezTo>
                    <a:pt x="4" y="9"/>
                    <a:pt x="1" y="9"/>
                    <a:pt x="1" y="9"/>
                  </a:cubicBezTo>
                  <a:cubicBezTo>
                    <a:pt x="3" y="7"/>
                    <a:pt x="3" y="7"/>
                    <a:pt x="1" y="7"/>
                  </a:cubicBezTo>
                </a:path>
              </a:pathLst>
            </a:custGeom>
            <a:grpFill/>
            <a:ln w="6350" cmpd="sng">
              <a:solidFill>
                <a:schemeClr val="bg1"/>
              </a:solidFill>
              <a:round/>
              <a:headEnd/>
              <a:tailEnd/>
            </a:ln>
          </p:spPr>
          <p:txBody>
            <a:bodyPr/>
            <a:lstStyle/>
            <a:p>
              <a:endParaRPr lang="en-GB"/>
            </a:p>
          </p:txBody>
        </p:sp>
        <p:sp>
          <p:nvSpPr>
            <p:cNvPr id="359" name="Freeform 7">
              <a:extLst>
                <a:ext uri="{FF2B5EF4-FFF2-40B4-BE49-F238E27FC236}">
                  <a16:creationId xmlns:a16="http://schemas.microsoft.com/office/drawing/2014/main" id="{CBCFB61F-C477-63AC-A9AA-212D90B9E490}"/>
                </a:ext>
              </a:extLst>
            </p:cNvPr>
            <p:cNvSpPr>
              <a:spLocks/>
            </p:cNvSpPr>
            <p:nvPr/>
          </p:nvSpPr>
          <p:spPr bwMode="auto">
            <a:xfrm>
              <a:off x="4328730" y="2819042"/>
              <a:ext cx="279309" cy="147324"/>
            </a:xfrm>
            <a:custGeom>
              <a:avLst/>
              <a:gdLst/>
              <a:ahLst/>
              <a:cxnLst>
                <a:cxn ang="0">
                  <a:pos x="81" y="13"/>
                </a:cxn>
                <a:cxn ang="0">
                  <a:pos x="86" y="16"/>
                </a:cxn>
                <a:cxn ang="0">
                  <a:pos x="89" y="25"/>
                </a:cxn>
                <a:cxn ang="0">
                  <a:pos x="83" y="30"/>
                </a:cxn>
                <a:cxn ang="0">
                  <a:pos x="72" y="34"/>
                </a:cxn>
                <a:cxn ang="0">
                  <a:pos x="60" y="41"/>
                </a:cxn>
                <a:cxn ang="0">
                  <a:pos x="51" y="45"/>
                </a:cxn>
                <a:cxn ang="0">
                  <a:pos x="40" y="44"/>
                </a:cxn>
                <a:cxn ang="0">
                  <a:pos x="26" y="39"/>
                </a:cxn>
                <a:cxn ang="0">
                  <a:pos x="17" y="37"/>
                </a:cxn>
                <a:cxn ang="0">
                  <a:pos x="22" y="36"/>
                </a:cxn>
                <a:cxn ang="0">
                  <a:pos x="20" y="30"/>
                </a:cxn>
                <a:cxn ang="0">
                  <a:pos x="17" y="27"/>
                </a:cxn>
                <a:cxn ang="0">
                  <a:pos x="7" y="25"/>
                </a:cxn>
                <a:cxn ang="0">
                  <a:pos x="14" y="24"/>
                </a:cxn>
                <a:cxn ang="0">
                  <a:pos x="22" y="24"/>
                </a:cxn>
                <a:cxn ang="0">
                  <a:pos x="19" y="20"/>
                </a:cxn>
                <a:cxn ang="0">
                  <a:pos x="20" y="17"/>
                </a:cxn>
                <a:cxn ang="0">
                  <a:pos x="10" y="17"/>
                </a:cxn>
                <a:cxn ang="0">
                  <a:pos x="2" y="16"/>
                </a:cxn>
                <a:cxn ang="0">
                  <a:pos x="5" y="14"/>
                </a:cxn>
                <a:cxn ang="0">
                  <a:pos x="8" y="11"/>
                </a:cxn>
                <a:cxn ang="0">
                  <a:pos x="13" y="8"/>
                </a:cxn>
                <a:cxn ang="0">
                  <a:pos x="20" y="10"/>
                </a:cxn>
                <a:cxn ang="0">
                  <a:pos x="13" y="6"/>
                </a:cxn>
                <a:cxn ang="0">
                  <a:pos x="19" y="3"/>
                </a:cxn>
                <a:cxn ang="0">
                  <a:pos x="26" y="8"/>
                </a:cxn>
                <a:cxn ang="0">
                  <a:pos x="28" y="16"/>
                </a:cxn>
                <a:cxn ang="0">
                  <a:pos x="34" y="14"/>
                </a:cxn>
                <a:cxn ang="0">
                  <a:pos x="36" y="11"/>
                </a:cxn>
                <a:cxn ang="0">
                  <a:pos x="39" y="10"/>
                </a:cxn>
                <a:cxn ang="0">
                  <a:pos x="43" y="11"/>
                </a:cxn>
                <a:cxn ang="0">
                  <a:pos x="49" y="8"/>
                </a:cxn>
                <a:cxn ang="0">
                  <a:pos x="52" y="10"/>
                </a:cxn>
                <a:cxn ang="0">
                  <a:pos x="57" y="10"/>
                </a:cxn>
                <a:cxn ang="0">
                  <a:pos x="63" y="6"/>
                </a:cxn>
                <a:cxn ang="0">
                  <a:pos x="66" y="5"/>
                </a:cxn>
                <a:cxn ang="0">
                  <a:pos x="72" y="3"/>
                </a:cxn>
                <a:cxn ang="0">
                  <a:pos x="78" y="5"/>
                </a:cxn>
                <a:cxn ang="0">
                  <a:pos x="80" y="6"/>
                </a:cxn>
                <a:cxn ang="0">
                  <a:pos x="81" y="11"/>
                </a:cxn>
                <a:cxn ang="0">
                  <a:pos x="81" y="13"/>
                </a:cxn>
              </a:cxnLst>
              <a:rect l="0" t="0" r="r" b="b"/>
              <a:pathLst>
                <a:path w="90" h="47">
                  <a:moveTo>
                    <a:pt x="81" y="13"/>
                  </a:moveTo>
                  <a:cubicBezTo>
                    <a:pt x="84" y="13"/>
                    <a:pt x="83" y="14"/>
                    <a:pt x="86" y="16"/>
                  </a:cubicBezTo>
                  <a:cubicBezTo>
                    <a:pt x="90" y="16"/>
                    <a:pt x="90" y="22"/>
                    <a:pt x="89" y="25"/>
                  </a:cubicBezTo>
                  <a:cubicBezTo>
                    <a:pt x="86" y="28"/>
                    <a:pt x="86" y="25"/>
                    <a:pt x="83" y="30"/>
                  </a:cubicBezTo>
                  <a:cubicBezTo>
                    <a:pt x="80" y="34"/>
                    <a:pt x="77" y="31"/>
                    <a:pt x="72" y="34"/>
                  </a:cubicBezTo>
                  <a:cubicBezTo>
                    <a:pt x="66" y="37"/>
                    <a:pt x="64" y="41"/>
                    <a:pt x="60" y="41"/>
                  </a:cubicBezTo>
                  <a:cubicBezTo>
                    <a:pt x="54" y="41"/>
                    <a:pt x="57" y="44"/>
                    <a:pt x="51" y="45"/>
                  </a:cubicBezTo>
                  <a:cubicBezTo>
                    <a:pt x="45" y="47"/>
                    <a:pt x="46" y="44"/>
                    <a:pt x="40" y="44"/>
                  </a:cubicBezTo>
                  <a:cubicBezTo>
                    <a:pt x="34" y="44"/>
                    <a:pt x="34" y="39"/>
                    <a:pt x="26" y="39"/>
                  </a:cubicBezTo>
                  <a:cubicBezTo>
                    <a:pt x="19" y="39"/>
                    <a:pt x="17" y="41"/>
                    <a:pt x="17" y="37"/>
                  </a:cubicBezTo>
                  <a:cubicBezTo>
                    <a:pt x="16" y="34"/>
                    <a:pt x="20" y="39"/>
                    <a:pt x="22" y="36"/>
                  </a:cubicBezTo>
                  <a:cubicBezTo>
                    <a:pt x="23" y="34"/>
                    <a:pt x="23" y="31"/>
                    <a:pt x="20" y="30"/>
                  </a:cubicBezTo>
                  <a:cubicBezTo>
                    <a:pt x="19" y="30"/>
                    <a:pt x="22" y="27"/>
                    <a:pt x="17" y="27"/>
                  </a:cubicBezTo>
                  <a:cubicBezTo>
                    <a:pt x="10" y="25"/>
                    <a:pt x="7" y="28"/>
                    <a:pt x="7" y="25"/>
                  </a:cubicBezTo>
                  <a:cubicBezTo>
                    <a:pt x="7" y="24"/>
                    <a:pt x="11" y="25"/>
                    <a:pt x="14" y="24"/>
                  </a:cubicBezTo>
                  <a:cubicBezTo>
                    <a:pt x="16" y="22"/>
                    <a:pt x="17" y="25"/>
                    <a:pt x="22" y="24"/>
                  </a:cubicBezTo>
                  <a:cubicBezTo>
                    <a:pt x="26" y="20"/>
                    <a:pt x="19" y="24"/>
                    <a:pt x="19" y="20"/>
                  </a:cubicBezTo>
                  <a:cubicBezTo>
                    <a:pt x="19" y="19"/>
                    <a:pt x="26" y="17"/>
                    <a:pt x="20" y="17"/>
                  </a:cubicBezTo>
                  <a:cubicBezTo>
                    <a:pt x="14" y="16"/>
                    <a:pt x="14" y="16"/>
                    <a:pt x="10" y="17"/>
                  </a:cubicBezTo>
                  <a:cubicBezTo>
                    <a:pt x="5" y="19"/>
                    <a:pt x="0" y="16"/>
                    <a:pt x="2" y="16"/>
                  </a:cubicBezTo>
                  <a:cubicBezTo>
                    <a:pt x="4" y="14"/>
                    <a:pt x="7" y="16"/>
                    <a:pt x="5" y="14"/>
                  </a:cubicBezTo>
                  <a:cubicBezTo>
                    <a:pt x="5" y="11"/>
                    <a:pt x="8" y="14"/>
                    <a:pt x="8" y="11"/>
                  </a:cubicBezTo>
                  <a:cubicBezTo>
                    <a:pt x="8" y="8"/>
                    <a:pt x="10" y="5"/>
                    <a:pt x="13" y="8"/>
                  </a:cubicBezTo>
                  <a:cubicBezTo>
                    <a:pt x="16" y="10"/>
                    <a:pt x="22" y="13"/>
                    <a:pt x="20" y="10"/>
                  </a:cubicBezTo>
                  <a:cubicBezTo>
                    <a:pt x="19" y="8"/>
                    <a:pt x="14" y="8"/>
                    <a:pt x="13" y="6"/>
                  </a:cubicBezTo>
                  <a:cubicBezTo>
                    <a:pt x="11" y="5"/>
                    <a:pt x="14" y="2"/>
                    <a:pt x="19" y="3"/>
                  </a:cubicBezTo>
                  <a:cubicBezTo>
                    <a:pt x="23" y="5"/>
                    <a:pt x="20" y="5"/>
                    <a:pt x="26" y="8"/>
                  </a:cubicBezTo>
                  <a:cubicBezTo>
                    <a:pt x="31" y="11"/>
                    <a:pt x="26" y="11"/>
                    <a:pt x="28" y="16"/>
                  </a:cubicBezTo>
                  <a:cubicBezTo>
                    <a:pt x="31" y="22"/>
                    <a:pt x="31" y="11"/>
                    <a:pt x="34" y="14"/>
                  </a:cubicBezTo>
                  <a:cubicBezTo>
                    <a:pt x="36" y="17"/>
                    <a:pt x="37" y="14"/>
                    <a:pt x="36" y="11"/>
                  </a:cubicBezTo>
                  <a:cubicBezTo>
                    <a:pt x="34" y="10"/>
                    <a:pt x="37" y="5"/>
                    <a:pt x="39" y="10"/>
                  </a:cubicBezTo>
                  <a:cubicBezTo>
                    <a:pt x="42" y="14"/>
                    <a:pt x="43" y="14"/>
                    <a:pt x="43" y="11"/>
                  </a:cubicBezTo>
                  <a:cubicBezTo>
                    <a:pt x="43" y="8"/>
                    <a:pt x="49" y="5"/>
                    <a:pt x="49" y="8"/>
                  </a:cubicBezTo>
                  <a:cubicBezTo>
                    <a:pt x="51" y="11"/>
                    <a:pt x="52" y="13"/>
                    <a:pt x="52" y="10"/>
                  </a:cubicBezTo>
                  <a:cubicBezTo>
                    <a:pt x="52" y="6"/>
                    <a:pt x="54" y="5"/>
                    <a:pt x="57" y="10"/>
                  </a:cubicBezTo>
                  <a:cubicBezTo>
                    <a:pt x="60" y="13"/>
                    <a:pt x="60" y="5"/>
                    <a:pt x="63" y="6"/>
                  </a:cubicBezTo>
                  <a:cubicBezTo>
                    <a:pt x="66" y="8"/>
                    <a:pt x="68" y="6"/>
                    <a:pt x="66" y="5"/>
                  </a:cubicBezTo>
                  <a:cubicBezTo>
                    <a:pt x="64" y="2"/>
                    <a:pt x="71" y="0"/>
                    <a:pt x="72" y="3"/>
                  </a:cubicBezTo>
                  <a:cubicBezTo>
                    <a:pt x="75" y="10"/>
                    <a:pt x="75" y="5"/>
                    <a:pt x="78" y="5"/>
                  </a:cubicBezTo>
                  <a:cubicBezTo>
                    <a:pt x="81" y="3"/>
                    <a:pt x="83" y="3"/>
                    <a:pt x="80" y="6"/>
                  </a:cubicBezTo>
                  <a:cubicBezTo>
                    <a:pt x="75" y="10"/>
                    <a:pt x="84" y="6"/>
                    <a:pt x="81" y="11"/>
                  </a:cubicBezTo>
                  <a:cubicBezTo>
                    <a:pt x="80" y="11"/>
                    <a:pt x="80" y="13"/>
                    <a:pt x="81" y="13"/>
                  </a:cubicBezTo>
                </a:path>
              </a:pathLst>
            </a:custGeom>
            <a:grpFill/>
            <a:ln w="6350" cmpd="sng">
              <a:solidFill>
                <a:schemeClr val="bg1"/>
              </a:solidFill>
              <a:round/>
              <a:headEnd/>
              <a:tailEnd/>
            </a:ln>
          </p:spPr>
          <p:txBody>
            <a:bodyPr/>
            <a:lstStyle/>
            <a:p>
              <a:endParaRPr lang="en-GB"/>
            </a:p>
          </p:txBody>
        </p:sp>
        <p:sp>
          <p:nvSpPr>
            <p:cNvPr id="360" name="Freeform 12">
              <a:extLst>
                <a:ext uri="{FF2B5EF4-FFF2-40B4-BE49-F238E27FC236}">
                  <a16:creationId xmlns:a16="http://schemas.microsoft.com/office/drawing/2014/main" id="{361E5001-D099-797A-0923-213A6F46B83B}"/>
                </a:ext>
              </a:extLst>
            </p:cNvPr>
            <p:cNvSpPr>
              <a:spLocks/>
            </p:cNvSpPr>
            <p:nvPr/>
          </p:nvSpPr>
          <p:spPr bwMode="auto">
            <a:xfrm>
              <a:off x="3142865" y="1980431"/>
              <a:ext cx="1514651" cy="1126782"/>
            </a:xfrm>
            <a:custGeom>
              <a:avLst/>
              <a:gdLst/>
              <a:ahLst/>
              <a:cxnLst>
                <a:cxn ang="0">
                  <a:pos x="394" y="224"/>
                </a:cxn>
                <a:cxn ang="0">
                  <a:pos x="343" y="245"/>
                </a:cxn>
                <a:cxn ang="0">
                  <a:pos x="315" y="259"/>
                </a:cxn>
                <a:cxn ang="0">
                  <a:pos x="291" y="276"/>
                </a:cxn>
                <a:cxn ang="0">
                  <a:pos x="280" y="283"/>
                </a:cxn>
                <a:cxn ang="0">
                  <a:pos x="279" y="272"/>
                </a:cxn>
                <a:cxn ang="0">
                  <a:pos x="273" y="283"/>
                </a:cxn>
                <a:cxn ang="0">
                  <a:pos x="260" y="290"/>
                </a:cxn>
                <a:cxn ang="0">
                  <a:pos x="256" y="303"/>
                </a:cxn>
                <a:cxn ang="0">
                  <a:pos x="244" y="321"/>
                </a:cxn>
                <a:cxn ang="0">
                  <a:pos x="241" y="346"/>
                </a:cxn>
                <a:cxn ang="0">
                  <a:pos x="227" y="356"/>
                </a:cxn>
                <a:cxn ang="0">
                  <a:pos x="215" y="342"/>
                </a:cxn>
                <a:cxn ang="0">
                  <a:pos x="198" y="343"/>
                </a:cxn>
                <a:cxn ang="0">
                  <a:pos x="187" y="331"/>
                </a:cxn>
                <a:cxn ang="0">
                  <a:pos x="175" y="314"/>
                </a:cxn>
                <a:cxn ang="0">
                  <a:pos x="178" y="298"/>
                </a:cxn>
                <a:cxn ang="0">
                  <a:pos x="172" y="297"/>
                </a:cxn>
                <a:cxn ang="0">
                  <a:pos x="160" y="281"/>
                </a:cxn>
                <a:cxn ang="0">
                  <a:pos x="155" y="252"/>
                </a:cxn>
                <a:cxn ang="0">
                  <a:pos x="174" y="241"/>
                </a:cxn>
                <a:cxn ang="0">
                  <a:pos x="169" y="220"/>
                </a:cxn>
                <a:cxn ang="0">
                  <a:pos x="175" y="213"/>
                </a:cxn>
                <a:cxn ang="0">
                  <a:pos x="152" y="197"/>
                </a:cxn>
                <a:cxn ang="0">
                  <a:pos x="142" y="183"/>
                </a:cxn>
                <a:cxn ang="0">
                  <a:pos x="129" y="158"/>
                </a:cxn>
                <a:cxn ang="0">
                  <a:pos x="97" y="127"/>
                </a:cxn>
                <a:cxn ang="0">
                  <a:pos x="56" y="126"/>
                </a:cxn>
                <a:cxn ang="0">
                  <a:pos x="17" y="115"/>
                </a:cxn>
                <a:cxn ang="0">
                  <a:pos x="21" y="102"/>
                </a:cxn>
                <a:cxn ang="0">
                  <a:pos x="39" y="79"/>
                </a:cxn>
                <a:cxn ang="0">
                  <a:pos x="62" y="49"/>
                </a:cxn>
                <a:cxn ang="0">
                  <a:pos x="154" y="26"/>
                </a:cxn>
                <a:cxn ang="0">
                  <a:pos x="183" y="21"/>
                </a:cxn>
                <a:cxn ang="0">
                  <a:pos x="221" y="17"/>
                </a:cxn>
                <a:cxn ang="0">
                  <a:pos x="209" y="14"/>
                </a:cxn>
                <a:cxn ang="0">
                  <a:pos x="279" y="10"/>
                </a:cxn>
                <a:cxn ang="0">
                  <a:pos x="343" y="3"/>
                </a:cxn>
                <a:cxn ang="0">
                  <a:pos x="355" y="10"/>
                </a:cxn>
                <a:cxn ang="0">
                  <a:pos x="393" y="26"/>
                </a:cxn>
                <a:cxn ang="0">
                  <a:pos x="375" y="35"/>
                </a:cxn>
                <a:cxn ang="0">
                  <a:pos x="407" y="43"/>
                </a:cxn>
                <a:cxn ang="0">
                  <a:pos x="483" y="38"/>
                </a:cxn>
                <a:cxn ang="0">
                  <a:pos x="426" y="54"/>
                </a:cxn>
                <a:cxn ang="0">
                  <a:pos x="420" y="65"/>
                </a:cxn>
                <a:cxn ang="0">
                  <a:pos x="422" y="82"/>
                </a:cxn>
                <a:cxn ang="0">
                  <a:pos x="425" y="102"/>
                </a:cxn>
                <a:cxn ang="0">
                  <a:pos x="413" y="116"/>
                </a:cxn>
                <a:cxn ang="0">
                  <a:pos x="425" y="132"/>
                </a:cxn>
                <a:cxn ang="0">
                  <a:pos x="426" y="155"/>
                </a:cxn>
                <a:cxn ang="0">
                  <a:pos x="408" y="169"/>
                </a:cxn>
                <a:cxn ang="0">
                  <a:pos x="391" y="188"/>
                </a:cxn>
                <a:cxn ang="0">
                  <a:pos x="408" y="199"/>
                </a:cxn>
                <a:cxn ang="0">
                  <a:pos x="382" y="199"/>
                </a:cxn>
                <a:cxn ang="0">
                  <a:pos x="362" y="205"/>
                </a:cxn>
                <a:cxn ang="0">
                  <a:pos x="362" y="216"/>
                </a:cxn>
              </a:cxnLst>
              <a:rect l="0" t="0" r="r" b="b"/>
              <a:pathLst>
                <a:path w="489" h="359">
                  <a:moveTo>
                    <a:pt x="375" y="216"/>
                  </a:moveTo>
                  <a:cubicBezTo>
                    <a:pt x="382" y="210"/>
                    <a:pt x="387" y="219"/>
                    <a:pt x="396" y="219"/>
                  </a:cubicBezTo>
                  <a:cubicBezTo>
                    <a:pt x="405" y="217"/>
                    <a:pt x="408" y="217"/>
                    <a:pt x="402" y="220"/>
                  </a:cubicBezTo>
                  <a:cubicBezTo>
                    <a:pt x="396" y="222"/>
                    <a:pt x="401" y="224"/>
                    <a:pt x="394" y="224"/>
                  </a:cubicBezTo>
                  <a:cubicBezTo>
                    <a:pt x="390" y="224"/>
                    <a:pt x="396" y="227"/>
                    <a:pt x="390" y="228"/>
                  </a:cubicBezTo>
                  <a:cubicBezTo>
                    <a:pt x="384" y="228"/>
                    <a:pt x="381" y="231"/>
                    <a:pt x="378" y="236"/>
                  </a:cubicBezTo>
                  <a:cubicBezTo>
                    <a:pt x="375" y="239"/>
                    <a:pt x="362" y="239"/>
                    <a:pt x="353" y="242"/>
                  </a:cubicBezTo>
                  <a:cubicBezTo>
                    <a:pt x="344" y="247"/>
                    <a:pt x="344" y="241"/>
                    <a:pt x="343" y="245"/>
                  </a:cubicBezTo>
                  <a:cubicBezTo>
                    <a:pt x="341" y="248"/>
                    <a:pt x="335" y="248"/>
                    <a:pt x="332" y="247"/>
                  </a:cubicBezTo>
                  <a:cubicBezTo>
                    <a:pt x="327" y="245"/>
                    <a:pt x="318" y="238"/>
                    <a:pt x="324" y="244"/>
                  </a:cubicBezTo>
                  <a:cubicBezTo>
                    <a:pt x="329" y="248"/>
                    <a:pt x="327" y="250"/>
                    <a:pt x="324" y="250"/>
                  </a:cubicBezTo>
                  <a:cubicBezTo>
                    <a:pt x="321" y="250"/>
                    <a:pt x="317" y="253"/>
                    <a:pt x="315" y="259"/>
                  </a:cubicBezTo>
                  <a:cubicBezTo>
                    <a:pt x="315" y="264"/>
                    <a:pt x="305" y="273"/>
                    <a:pt x="300" y="273"/>
                  </a:cubicBezTo>
                  <a:cubicBezTo>
                    <a:pt x="300" y="273"/>
                    <a:pt x="300" y="272"/>
                    <a:pt x="298" y="272"/>
                  </a:cubicBezTo>
                  <a:cubicBezTo>
                    <a:pt x="297" y="272"/>
                    <a:pt x="298" y="275"/>
                    <a:pt x="297" y="275"/>
                  </a:cubicBezTo>
                  <a:cubicBezTo>
                    <a:pt x="295" y="275"/>
                    <a:pt x="292" y="278"/>
                    <a:pt x="291" y="276"/>
                  </a:cubicBezTo>
                  <a:cubicBezTo>
                    <a:pt x="288" y="278"/>
                    <a:pt x="288" y="278"/>
                    <a:pt x="288" y="278"/>
                  </a:cubicBezTo>
                  <a:cubicBezTo>
                    <a:pt x="289" y="280"/>
                    <a:pt x="289" y="281"/>
                    <a:pt x="288" y="280"/>
                  </a:cubicBezTo>
                  <a:cubicBezTo>
                    <a:pt x="286" y="278"/>
                    <a:pt x="286" y="280"/>
                    <a:pt x="285" y="281"/>
                  </a:cubicBezTo>
                  <a:cubicBezTo>
                    <a:pt x="283" y="283"/>
                    <a:pt x="282" y="283"/>
                    <a:pt x="280" y="283"/>
                  </a:cubicBezTo>
                  <a:cubicBezTo>
                    <a:pt x="279" y="281"/>
                    <a:pt x="280" y="278"/>
                    <a:pt x="280" y="276"/>
                  </a:cubicBezTo>
                  <a:cubicBezTo>
                    <a:pt x="280" y="275"/>
                    <a:pt x="283" y="275"/>
                    <a:pt x="283" y="273"/>
                  </a:cubicBezTo>
                  <a:cubicBezTo>
                    <a:pt x="283" y="272"/>
                    <a:pt x="286" y="272"/>
                    <a:pt x="283" y="272"/>
                  </a:cubicBezTo>
                  <a:cubicBezTo>
                    <a:pt x="280" y="272"/>
                    <a:pt x="280" y="270"/>
                    <a:pt x="279" y="272"/>
                  </a:cubicBezTo>
                  <a:cubicBezTo>
                    <a:pt x="279" y="272"/>
                    <a:pt x="283" y="273"/>
                    <a:pt x="280" y="275"/>
                  </a:cubicBezTo>
                  <a:cubicBezTo>
                    <a:pt x="277" y="276"/>
                    <a:pt x="280" y="276"/>
                    <a:pt x="279" y="278"/>
                  </a:cubicBezTo>
                  <a:cubicBezTo>
                    <a:pt x="276" y="280"/>
                    <a:pt x="279" y="280"/>
                    <a:pt x="277" y="281"/>
                  </a:cubicBezTo>
                  <a:cubicBezTo>
                    <a:pt x="277" y="283"/>
                    <a:pt x="276" y="281"/>
                    <a:pt x="273" y="283"/>
                  </a:cubicBezTo>
                  <a:cubicBezTo>
                    <a:pt x="270" y="283"/>
                    <a:pt x="268" y="281"/>
                    <a:pt x="266" y="283"/>
                  </a:cubicBezTo>
                  <a:cubicBezTo>
                    <a:pt x="263" y="284"/>
                    <a:pt x="262" y="283"/>
                    <a:pt x="265" y="284"/>
                  </a:cubicBezTo>
                  <a:cubicBezTo>
                    <a:pt x="268" y="286"/>
                    <a:pt x="268" y="287"/>
                    <a:pt x="266" y="286"/>
                  </a:cubicBezTo>
                  <a:cubicBezTo>
                    <a:pt x="263" y="286"/>
                    <a:pt x="263" y="292"/>
                    <a:pt x="260" y="290"/>
                  </a:cubicBezTo>
                  <a:cubicBezTo>
                    <a:pt x="257" y="289"/>
                    <a:pt x="251" y="289"/>
                    <a:pt x="256" y="293"/>
                  </a:cubicBezTo>
                  <a:cubicBezTo>
                    <a:pt x="260" y="298"/>
                    <a:pt x="260" y="300"/>
                    <a:pt x="259" y="300"/>
                  </a:cubicBezTo>
                  <a:cubicBezTo>
                    <a:pt x="256" y="298"/>
                    <a:pt x="256" y="301"/>
                    <a:pt x="253" y="300"/>
                  </a:cubicBezTo>
                  <a:cubicBezTo>
                    <a:pt x="250" y="298"/>
                    <a:pt x="251" y="303"/>
                    <a:pt x="256" y="303"/>
                  </a:cubicBezTo>
                  <a:cubicBezTo>
                    <a:pt x="260" y="303"/>
                    <a:pt x="257" y="303"/>
                    <a:pt x="259" y="306"/>
                  </a:cubicBezTo>
                  <a:cubicBezTo>
                    <a:pt x="259" y="311"/>
                    <a:pt x="254" y="311"/>
                    <a:pt x="254" y="314"/>
                  </a:cubicBezTo>
                  <a:cubicBezTo>
                    <a:pt x="254" y="318"/>
                    <a:pt x="251" y="311"/>
                    <a:pt x="251" y="315"/>
                  </a:cubicBezTo>
                  <a:cubicBezTo>
                    <a:pt x="250" y="321"/>
                    <a:pt x="244" y="318"/>
                    <a:pt x="244" y="321"/>
                  </a:cubicBezTo>
                  <a:cubicBezTo>
                    <a:pt x="242" y="323"/>
                    <a:pt x="245" y="321"/>
                    <a:pt x="245" y="325"/>
                  </a:cubicBezTo>
                  <a:cubicBezTo>
                    <a:pt x="247" y="328"/>
                    <a:pt x="239" y="321"/>
                    <a:pt x="242" y="326"/>
                  </a:cubicBezTo>
                  <a:cubicBezTo>
                    <a:pt x="244" y="329"/>
                    <a:pt x="245" y="325"/>
                    <a:pt x="245" y="329"/>
                  </a:cubicBezTo>
                  <a:cubicBezTo>
                    <a:pt x="247" y="334"/>
                    <a:pt x="239" y="343"/>
                    <a:pt x="241" y="346"/>
                  </a:cubicBezTo>
                  <a:cubicBezTo>
                    <a:pt x="242" y="350"/>
                    <a:pt x="237" y="350"/>
                    <a:pt x="236" y="351"/>
                  </a:cubicBezTo>
                  <a:cubicBezTo>
                    <a:pt x="234" y="354"/>
                    <a:pt x="239" y="350"/>
                    <a:pt x="239" y="354"/>
                  </a:cubicBezTo>
                  <a:cubicBezTo>
                    <a:pt x="239" y="359"/>
                    <a:pt x="236" y="359"/>
                    <a:pt x="233" y="357"/>
                  </a:cubicBezTo>
                  <a:cubicBezTo>
                    <a:pt x="230" y="354"/>
                    <a:pt x="230" y="353"/>
                    <a:pt x="227" y="356"/>
                  </a:cubicBezTo>
                  <a:cubicBezTo>
                    <a:pt x="225" y="357"/>
                    <a:pt x="221" y="357"/>
                    <a:pt x="222" y="353"/>
                  </a:cubicBezTo>
                  <a:cubicBezTo>
                    <a:pt x="227" y="348"/>
                    <a:pt x="221" y="353"/>
                    <a:pt x="218" y="351"/>
                  </a:cubicBezTo>
                  <a:cubicBezTo>
                    <a:pt x="213" y="348"/>
                    <a:pt x="213" y="348"/>
                    <a:pt x="216" y="345"/>
                  </a:cubicBezTo>
                  <a:cubicBezTo>
                    <a:pt x="219" y="342"/>
                    <a:pt x="215" y="339"/>
                    <a:pt x="215" y="342"/>
                  </a:cubicBezTo>
                  <a:cubicBezTo>
                    <a:pt x="216" y="343"/>
                    <a:pt x="212" y="343"/>
                    <a:pt x="210" y="346"/>
                  </a:cubicBezTo>
                  <a:cubicBezTo>
                    <a:pt x="207" y="348"/>
                    <a:pt x="209" y="343"/>
                    <a:pt x="204" y="346"/>
                  </a:cubicBezTo>
                  <a:cubicBezTo>
                    <a:pt x="199" y="350"/>
                    <a:pt x="198" y="348"/>
                    <a:pt x="198" y="345"/>
                  </a:cubicBezTo>
                  <a:cubicBezTo>
                    <a:pt x="196" y="343"/>
                    <a:pt x="199" y="345"/>
                    <a:pt x="198" y="343"/>
                  </a:cubicBezTo>
                  <a:cubicBezTo>
                    <a:pt x="198" y="340"/>
                    <a:pt x="193" y="343"/>
                    <a:pt x="195" y="340"/>
                  </a:cubicBezTo>
                  <a:cubicBezTo>
                    <a:pt x="196" y="337"/>
                    <a:pt x="189" y="340"/>
                    <a:pt x="190" y="337"/>
                  </a:cubicBezTo>
                  <a:cubicBezTo>
                    <a:pt x="192" y="334"/>
                    <a:pt x="192" y="334"/>
                    <a:pt x="189" y="334"/>
                  </a:cubicBezTo>
                  <a:cubicBezTo>
                    <a:pt x="187" y="336"/>
                    <a:pt x="190" y="329"/>
                    <a:pt x="187" y="331"/>
                  </a:cubicBezTo>
                  <a:cubicBezTo>
                    <a:pt x="184" y="332"/>
                    <a:pt x="189" y="328"/>
                    <a:pt x="184" y="326"/>
                  </a:cubicBezTo>
                  <a:cubicBezTo>
                    <a:pt x="181" y="325"/>
                    <a:pt x="181" y="325"/>
                    <a:pt x="181" y="323"/>
                  </a:cubicBezTo>
                  <a:cubicBezTo>
                    <a:pt x="181" y="320"/>
                    <a:pt x="178" y="318"/>
                    <a:pt x="180" y="317"/>
                  </a:cubicBezTo>
                  <a:cubicBezTo>
                    <a:pt x="180" y="314"/>
                    <a:pt x="177" y="317"/>
                    <a:pt x="175" y="314"/>
                  </a:cubicBezTo>
                  <a:cubicBezTo>
                    <a:pt x="174" y="311"/>
                    <a:pt x="170" y="307"/>
                    <a:pt x="172" y="306"/>
                  </a:cubicBezTo>
                  <a:cubicBezTo>
                    <a:pt x="174" y="304"/>
                    <a:pt x="169" y="304"/>
                    <a:pt x="172" y="303"/>
                  </a:cubicBezTo>
                  <a:cubicBezTo>
                    <a:pt x="174" y="303"/>
                    <a:pt x="167" y="301"/>
                    <a:pt x="174" y="301"/>
                  </a:cubicBezTo>
                  <a:cubicBezTo>
                    <a:pt x="178" y="301"/>
                    <a:pt x="172" y="298"/>
                    <a:pt x="178" y="298"/>
                  </a:cubicBezTo>
                  <a:cubicBezTo>
                    <a:pt x="183" y="298"/>
                    <a:pt x="175" y="297"/>
                    <a:pt x="178" y="295"/>
                  </a:cubicBezTo>
                  <a:cubicBezTo>
                    <a:pt x="181" y="293"/>
                    <a:pt x="184" y="300"/>
                    <a:pt x="184" y="297"/>
                  </a:cubicBezTo>
                  <a:cubicBezTo>
                    <a:pt x="183" y="293"/>
                    <a:pt x="180" y="292"/>
                    <a:pt x="177" y="295"/>
                  </a:cubicBezTo>
                  <a:cubicBezTo>
                    <a:pt x="174" y="297"/>
                    <a:pt x="177" y="289"/>
                    <a:pt x="172" y="297"/>
                  </a:cubicBezTo>
                  <a:cubicBezTo>
                    <a:pt x="167" y="304"/>
                    <a:pt x="166" y="298"/>
                    <a:pt x="167" y="295"/>
                  </a:cubicBezTo>
                  <a:cubicBezTo>
                    <a:pt x="167" y="292"/>
                    <a:pt x="166" y="295"/>
                    <a:pt x="166" y="290"/>
                  </a:cubicBezTo>
                  <a:cubicBezTo>
                    <a:pt x="166" y="287"/>
                    <a:pt x="163" y="289"/>
                    <a:pt x="163" y="286"/>
                  </a:cubicBezTo>
                  <a:cubicBezTo>
                    <a:pt x="164" y="283"/>
                    <a:pt x="161" y="281"/>
                    <a:pt x="160" y="281"/>
                  </a:cubicBezTo>
                  <a:cubicBezTo>
                    <a:pt x="157" y="281"/>
                    <a:pt x="160" y="280"/>
                    <a:pt x="155" y="276"/>
                  </a:cubicBezTo>
                  <a:cubicBezTo>
                    <a:pt x="152" y="273"/>
                    <a:pt x="155" y="267"/>
                    <a:pt x="161" y="264"/>
                  </a:cubicBezTo>
                  <a:cubicBezTo>
                    <a:pt x="155" y="264"/>
                    <a:pt x="151" y="264"/>
                    <a:pt x="152" y="259"/>
                  </a:cubicBezTo>
                  <a:cubicBezTo>
                    <a:pt x="154" y="255"/>
                    <a:pt x="155" y="253"/>
                    <a:pt x="155" y="252"/>
                  </a:cubicBezTo>
                  <a:cubicBezTo>
                    <a:pt x="154" y="250"/>
                    <a:pt x="161" y="248"/>
                    <a:pt x="158" y="247"/>
                  </a:cubicBezTo>
                  <a:cubicBezTo>
                    <a:pt x="155" y="244"/>
                    <a:pt x="158" y="245"/>
                    <a:pt x="157" y="244"/>
                  </a:cubicBezTo>
                  <a:cubicBezTo>
                    <a:pt x="157" y="242"/>
                    <a:pt x="161" y="244"/>
                    <a:pt x="163" y="241"/>
                  </a:cubicBezTo>
                  <a:cubicBezTo>
                    <a:pt x="166" y="239"/>
                    <a:pt x="169" y="242"/>
                    <a:pt x="174" y="241"/>
                  </a:cubicBezTo>
                  <a:cubicBezTo>
                    <a:pt x="178" y="239"/>
                    <a:pt x="174" y="239"/>
                    <a:pt x="174" y="234"/>
                  </a:cubicBezTo>
                  <a:cubicBezTo>
                    <a:pt x="175" y="231"/>
                    <a:pt x="178" y="227"/>
                    <a:pt x="178" y="224"/>
                  </a:cubicBezTo>
                  <a:cubicBezTo>
                    <a:pt x="177" y="220"/>
                    <a:pt x="175" y="228"/>
                    <a:pt x="174" y="225"/>
                  </a:cubicBezTo>
                  <a:cubicBezTo>
                    <a:pt x="172" y="224"/>
                    <a:pt x="178" y="220"/>
                    <a:pt x="169" y="220"/>
                  </a:cubicBezTo>
                  <a:cubicBezTo>
                    <a:pt x="161" y="219"/>
                    <a:pt x="164" y="214"/>
                    <a:pt x="157" y="214"/>
                  </a:cubicBezTo>
                  <a:cubicBezTo>
                    <a:pt x="152" y="214"/>
                    <a:pt x="146" y="211"/>
                    <a:pt x="148" y="210"/>
                  </a:cubicBezTo>
                  <a:cubicBezTo>
                    <a:pt x="151" y="206"/>
                    <a:pt x="163" y="208"/>
                    <a:pt x="166" y="210"/>
                  </a:cubicBezTo>
                  <a:cubicBezTo>
                    <a:pt x="170" y="213"/>
                    <a:pt x="177" y="214"/>
                    <a:pt x="175" y="213"/>
                  </a:cubicBezTo>
                  <a:cubicBezTo>
                    <a:pt x="174" y="211"/>
                    <a:pt x="172" y="210"/>
                    <a:pt x="175" y="206"/>
                  </a:cubicBezTo>
                  <a:cubicBezTo>
                    <a:pt x="175" y="206"/>
                    <a:pt x="163" y="205"/>
                    <a:pt x="164" y="202"/>
                  </a:cubicBezTo>
                  <a:cubicBezTo>
                    <a:pt x="167" y="197"/>
                    <a:pt x="158" y="200"/>
                    <a:pt x="163" y="197"/>
                  </a:cubicBezTo>
                  <a:cubicBezTo>
                    <a:pt x="166" y="196"/>
                    <a:pt x="155" y="191"/>
                    <a:pt x="152" y="197"/>
                  </a:cubicBezTo>
                  <a:cubicBezTo>
                    <a:pt x="151" y="203"/>
                    <a:pt x="145" y="197"/>
                    <a:pt x="142" y="199"/>
                  </a:cubicBezTo>
                  <a:cubicBezTo>
                    <a:pt x="140" y="200"/>
                    <a:pt x="138" y="197"/>
                    <a:pt x="137" y="196"/>
                  </a:cubicBezTo>
                  <a:cubicBezTo>
                    <a:pt x="135" y="192"/>
                    <a:pt x="145" y="194"/>
                    <a:pt x="142" y="191"/>
                  </a:cubicBezTo>
                  <a:cubicBezTo>
                    <a:pt x="137" y="186"/>
                    <a:pt x="137" y="183"/>
                    <a:pt x="142" y="183"/>
                  </a:cubicBezTo>
                  <a:cubicBezTo>
                    <a:pt x="146" y="182"/>
                    <a:pt x="149" y="175"/>
                    <a:pt x="142" y="174"/>
                  </a:cubicBezTo>
                  <a:cubicBezTo>
                    <a:pt x="135" y="172"/>
                    <a:pt x="146" y="169"/>
                    <a:pt x="140" y="166"/>
                  </a:cubicBezTo>
                  <a:cubicBezTo>
                    <a:pt x="131" y="163"/>
                    <a:pt x="142" y="163"/>
                    <a:pt x="135" y="160"/>
                  </a:cubicBezTo>
                  <a:cubicBezTo>
                    <a:pt x="132" y="158"/>
                    <a:pt x="135" y="155"/>
                    <a:pt x="129" y="158"/>
                  </a:cubicBezTo>
                  <a:cubicBezTo>
                    <a:pt x="122" y="160"/>
                    <a:pt x="129" y="155"/>
                    <a:pt x="131" y="152"/>
                  </a:cubicBezTo>
                  <a:cubicBezTo>
                    <a:pt x="132" y="149"/>
                    <a:pt x="113" y="141"/>
                    <a:pt x="116" y="138"/>
                  </a:cubicBezTo>
                  <a:cubicBezTo>
                    <a:pt x="120" y="135"/>
                    <a:pt x="116" y="135"/>
                    <a:pt x="108" y="130"/>
                  </a:cubicBezTo>
                  <a:cubicBezTo>
                    <a:pt x="100" y="127"/>
                    <a:pt x="100" y="130"/>
                    <a:pt x="97" y="127"/>
                  </a:cubicBezTo>
                  <a:cubicBezTo>
                    <a:pt x="94" y="124"/>
                    <a:pt x="87" y="127"/>
                    <a:pt x="81" y="124"/>
                  </a:cubicBezTo>
                  <a:cubicBezTo>
                    <a:pt x="75" y="122"/>
                    <a:pt x="76" y="130"/>
                    <a:pt x="71" y="126"/>
                  </a:cubicBezTo>
                  <a:cubicBezTo>
                    <a:pt x="67" y="122"/>
                    <a:pt x="68" y="129"/>
                    <a:pt x="61" y="129"/>
                  </a:cubicBezTo>
                  <a:cubicBezTo>
                    <a:pt x="55" y="127"/>
                    <a:pt x="62" y="122"/>
                    <a:pt x="56" y="126"/>
                  </a:cubicBezTo>
                  <a:cubicBezTo>
                    <a:pt x="49" y="129"/>
                    <a:pt x="52" y="122"/>
                    <a:pt x="49" y="124"/>
                  </a:cubicBezTo>
                  <a:cubicBezTo>
                    <a:pt x="44" y="126"/>
                    <a:pt x="58" y="133"/>
                    <a:pt x="47" y="129"/>
                  </a:cubicBezTo>
                  <a:cubicBezTo>
                    <a:pt x="35" y="126"/>
                    <a:pt x="23" y="124"/>
                    <a:pt x="32" y="121"/>
                  </a:cubicBezTo>
                  <a:cubicBezTo>
                    <a:pt x="41" y="118"/>
                    <a:pt x="23" y="118"/>
                    <a:pt x="17" y="115"/>
                  </a:cubicBezTo>
                  <a:cubicBezTo>
                    <a:pt x="9" y="112"/>
                    <a:pt x="24" y="108"/>
                    <a:pt x="36" y="107"/>
                  </a:cubicBezTo>
                  <a:cubicBezTo>
                    <a:pt x="49" y="107"/>
                    <a:pt x="58" y="107"/>
                    <a:pt x="56" y="104"/>
                  </a:cubicBezTo>
                  <a:cubicBezTo>
                    <a:pt x="55" y="101"/>
                    <a:pt x="46" y="105"/>
                    <a:pt x="36" y="105"/>
                  </a:cubicBezTo>
                  <a:cubicBezTo>
                    <a:pt x="27" y="105"/>
                    <a:pt x="24" y="105"/>
                    <a:pt x="21" y="102"/>
                  </a:cubicBezTo>
                  <a:cubicBezTo>
                    <a:pt x="18" y="99"/>
                    <a:pt x="17" y="102"/>
                    <a:pt x="14" y="99"/>
                  </a:cubicBezTo>
                  <a:cubicBezTo>
                    <a:pt x="10" y="98"/>
                    <a:pt x="9" y="101"/>
                    <a:pt x="4" y="96"/>
                  </a:cubicBezTo>
                  <a:cubicBezTo>
                    <a:pt x="0" y="91"/>
                    <a:pt x="1" y="88"/>
                    <a:pt x="20" y="85"/>
                  </a:cubicBezTo>
                  <a:cubicBezTo>
                    <a:pt x="36" y="82"/>
                    <a:pt x="29" y="80"/>
                    <a:pt x="39" y="79"/>
                  </a:cubicBezTo>
                  <a:cubicBezTo>
                    <a:pt x="50" y="77"/>
                    <a:pt x="56" y="82"/>
                    <a:pt x="61" y="76"/>
                  </a:cubicBezTo>
                  <a:cubicBezTo>
                    <a:pt x="67" y="70"/>
                    <a:pt x="67" y="62"/>
                    <a:pt x="62" y="63"/>
                  </a:cubicBezTo>
                  <a:cubicBezTo>
                    <a:pt x="58" y="63"/>
                    <a:pt x="49" y="63"/>
                    <a:pt x="46" y="60"/>
                  </a:cubicBezTo>
                  <a:cubicBezTo>
                    <a:pt x="44" y="57"/>
                    <a:pt x="55" y="54"/>
                    <a:pt x="62" y="49"/>
                  </a:cubicBezTo>
                  <a:cubicBezTo>
                    <a:pt x="70" y="45"/>
                    <a:pt x="79" y="42"/>
                    <a:pt x="90" y="45"/>
                  </a:cubicBezTo>
                  <a:cubicBezTo>
                    <a:pt x="97" y="46"/>
                    <a:pt x="99" y="42"/>
                    <a:pt x="94" y="37"/>
                  </a:cubicBezTo>
                  <a:cubicBezTo>
                    <a:pt x="91" y="32"/>
                    <a:pt x="97" y="29"/>
                    <a:pt x="120" y="28"/>
                  </a:cubicBezTo>
                  <a:cubicBezTo>
                    <a:pt x="145" y="24"/>
                    <a:pt x="148" y="20"/>
                    <a:pt x="154" y="26"/>
                  </a:cubicBezTo>
                  <a:cubicBezTo>
                    <a:pt x="160" y="34"/>
                    <a:pt x="149" y="46"/>
                    <a:pt x="157" y="35"/>
                  </a:cubicBezTo>
                  <a:cubicBezTo>
                    <a:pt x="163" y="24"/>
                    <a:pt x="178" y="37"/>
                    <a:pt x="177" y="34"/>
                  </a:cubicBezTo>
                  <a:cubicBezTo>
                    <a:pt x="174" y="28"/>
                    <a:pt x="192" y="35"/>
                    <a:pt x="183" y="29"/>
                  </a:cubicBezTo>
                  <a:cubicBezTo>
                    <a:pt x="172" y="23"/>
                    <a:pt x="170" y="20"/>
                    <a:pt x="183" y="21"/>
                  </a:cubicBezTo>
                  <a:cubicBezTo>
                    <a:pt x="195" y="21"/>
                    <a:pt x="199" y="26"/>
                    <a:pt x="210" y="28"/>
                  </a:cubicBezTo>
                  <a:cubicBezTo>
                    <a:pt x="221" y="29"/>
                    <a:pt x="219" y="35"/>
                    <a:pt x="225" y="34"/>
                  </a:cubicBezTo>
                  <a:cubicBezTo>
                    <a:pt x="231" y="34"/>
                    <a:pt x="221" y="26"/>
                    <a:pt x="230" y="24"/>
                  </a:cubicBezTo>
                  <a:cubicBezTo>
                    <a:pt x="244" y="23"/>
                    <a:pt x="206" y="15"/>
                    <a:pt x="221" y="17"/>
                  </a:cubicBezTo>
                  <a:cubicBezTo>
                    <a:pt x="237" y="17"/>
                    <a:pt x="248" y="17"/>
                    <a:pt x="254" y="18"/>
                  </a:cubicBezTo>
                  <a:cubicBezTo>
                    <a:pt x="262" y="21"/>
                    <a:pt x="270" y="20"/>
                    <a:pt x="260" y="18"/>
                  </a:cubicBezTo>
                  <a:cubicBezTo>
                    <a:pt x="253" y="17"/>
                    <a:pt x="244" y="15"/>
                    <a:pt x="233" y="15"/>
                  </a:cubicBezTo>
                  <a:cubicBezTo>
                    <a:pt x="222" y="14"/>
                    <a:pt x="210" y="15"/>
                    <a:pt x="209" y="14"/>
                  </a:cubicBezTo>
                  <a:cubicBezTo>
                    <a:pt x="207" y="10"/>
                    <a:pt x="219" y="10"/>
                    <a:pt x="230" y="9"/>
                  </a:cubicBezTo>
                  <a:cubicBezTo>
                    <a:pt x="241" y="7"/>
                    <a:pt x="248" y="9"/>
                    <a:pt x="254" y="12"/>
                  </a:cubicBezTo>
                  <a:cubicBezTo>
                    <a:pt x="260" y="15"/>
                    <a:pt x="271" y="14"/>
                    <a:pt x="273" y="12"/>
                  </a:cubicBezTo>
                  <a:cubicBezTo>
                    <a:pt x="274" y="12"/>
                    <a:pt x="286" y="10"/>
                    <a:pt x="279" y="10"/>
                  </a:cubicBezTo>
                  <a:cubicBezTo>
                    <a:pt x="271" y="9"/>
                    <a:pt x="270" y="4"/>
                    <a:pt x="274" y="4"/>
                  </a:cubicBezTo>
                  <a:cubicBezTo>
                    <a:pt x="280" y="4"/>
                    <a:pt x="279" y="3"/>
                    <a:pt x="286" y="4"/>
                  </a:cubicBezTo>
                  <a:cubicBezTo>
                    <a:pt x="294" y="6"/>
                    <a:pt x="283" y="1"/>
                    <a:pt x="298" y="3"/>
                  </a:cubicBezTo>
                  <a:cubicBezTo>
                    <a:pt x="314" y="3"/>
                    <a:pt x="317" y="0"/>
                    <a:pt x="343" y="3"/>
                  </a:cubicBezTo>
                  <a:cubicBezTo>
                    <a:pt x="359" y="4"/>
                    <a:pt x="384" y="7"/>
                    <a:pt x="376" y="7"/>
                  </a:cubicBezTo>
                  <a:cubicBezTo>
                    <a:pt x="369" y="9"/>
                    <a:pt x="343" y="9"/>
                    <a:pt x="335" y="10"/>
                  </a:cubicBezTo>
                  <a:cubicBezTo>
                    <a:pt x="327" y="12"/>
                    <a:pt x="314" y="12"/>
                    <a:pt x="324" y="14"/>
                  </a:cubicBezTo>
                  <a:cubicBezTo>
                    <a:pt x="337" y="15"/>
                    <a:pt x="340" y="9"/>
                    <a:pt x="355" y="10"/>
                  </a:cubicBezTo>
                  <a:cubicBezTo>
                    <a:pt x="372" y="14"/>
                    <a:pt x="378" y="7"/>
                    <a:pt x="382" y="10"/>
                  </a:cubicBezTo>
                  <a:cubicBezTo>
                    <a:pt x="388" y="14"/>
                    <a:pt x="372" y="18"/>
                    <a:pt x="382" y="15"/>
                  </a:cubicBezTo>
                  <a:cubicBezTo>
                    <a:pt x="393" y="14"/>
                    <a:pt x="401" y="17"/>
                    <a:pt x="408" y="18"/>
                  </a:cubicBezTo>
                  <a:cubicBezTo>
                    <a:pt x="416" y="20"/>
                    <a:pt x="402" y="24"/>
                    <a:pt x="393" y="26"/>
                  </a:cubicBezTo>
                  <a:cubicBezTo>
                    <a:pt x="379" y="29"/>
                    <a:pt x="361" y="26"/>
                    <a:pt x="346" y="28"/>
                  </a:cubicBezTo>
                  <a:cubicBezTo>
                    <a:pt x="330" y="31"/>
                    <a:pt x="314" y="32"/>
                    <a:pt x="318" y="37"/>
                  </a:cubicBezTo>
                  <a:cubicBezTo>
                    <a:pt x="321" y="38"/>
                    <a:pt x="346" y="29"/>
                    <a:pt x="367" y="29"/>
                  </a:cubicBezTo>
                  <a:cubicBezTo>
                    <a:pt x="387" y="31"/>
                    <a:pt x="382" y="32"/>
                    <a:pt x="375" y="35"/>
                  </a:cubicBezTo>
                  <a:cubicBezTo>
                    <a:pt x="367" y="38"/>
                    <a:pt x="376" y="38"/>
                    <a:pt x="384" y="35"/>
                  </a:cubicBezTo>
                  <a:cubicBezTo>
                    <a:pt x="393" y="34"/>
                    <a:pt x="384" y="29"/>
                    <a:pt x="397" y="29"/>
                  </a:cubicBezTo>
                  <a:cubicBezTo>
                    <a:pt x="411" y="29"/>
                    <a:pt x="408" y="37"/>
                    <a:pt x="397" y="45"/>
                  </a:cubicBezTo>
                  <a:cubicBezTo>
                    <a:pt x="387" y="52"/>
                    <a:pt x="394" y="52"/>
                    <a:pt x="407" y="43"/>
                  </a:cubicBezTo>
                  <a:cubicBezTo>
                    <a:pt x="419" y="35"/>
                    <a:pt x="425" y="34"/>
                    <a:pt x="422" y="37"/>
                  </a:cubicBezTo>
                  <a:cubicBezTo>
                    <a:pt x="419" y="40"/>
                    <a:pt x="426" y="37"/>
                    <a:pt x="432" y="38"/>
                  </a:cubicBezTo>
                  <a:cubicBezTo>
                    <a:pt x="439" y="40"/>
                    <a:pt x="436" y="32"/>
                    <a:pt x="448" y="31"/>
                  </a:cubicBezTo>
                  <a:cubicBezTo>
                    <a:pt x="460" y="31"/>
                    <a:pt x="489" y="35"/>
                    <a:pt x="483" y="38"/>
                  </a:cubicBezTo>
                  <a:cubicBezTo>
                    <a:pt x="475" y="42"/>
                    <a:pt x="472" y="45"/>
                    <a:pt x="464" y="45"/>
                  </a:cubicBezTo>
                  <a:cubicBezTo>
                    <a:pt x="454" y="45"/>
                    <a:pt x="471" y="49"/>
                    <a:pt x="461" y="49"/>
                  </a:cubicBezTo>
                  <a:cubicBezTo>
                    <a:pt x="452" y="51"/>
                    <a:pt x="448" y="52"/>
                    <a:pt x="442" y="51"/>
                  </a:cubicBezTo>
                  <a:cubicBezTo>
                    <a:pt x="436" y="49"/>
                    <a:pt x="437" y="54"/>
                    <a:pt x="426" y="54"/>
                  </a:cubicBezTo>
                  <a:cubicBezTo>
                    <a:pt x="416" y="52"/>
                    <a:pt x="434" y="56"/>
                    <a:pt x="440" y="54"/>
                  </a:cubicBezTo>
                  <a:cubicBezTo>
                    <a:pt x="445" y="52"/>
                    <a:pt x="457" y="54"/>
                    <a:pt x="451" y="57"/>
                  </a:cubicBezTo>
                  <a:cubicBezTo>
                    <a:pt x="446" y="59"/>
                    <a:pt x="437" y="62"/>
                    <a:pt x="429" y="59"/>
                  </a:cubicBezTo>
                  <a:cubicBezTo>
                    <a:pt x="422" y="57"/>
                    <a:pt x="411" y="68"/>
                    <a:pt x="420" y="65"/>
                  </a:cubicBezTo>
                  <a:cubicBezTo>
                    <a:pt x="429" y="62"/>
                    <a:pt x="445" y="60"/>
                    <a:pt x="442" y="63"/>
                  </a:cubicBezTo>
                  <a:cubicBezTo>
                    <a:pt x="437" y="68"/>
                    <a:pt x="436" y="68"/>
                    <a:pt x="429" y="68"/>
                  </a:cubicBezTo>
                  <a:cubicBezTo>
                    <a:pt x="423" y="68"/>
                    <a:pt x="423" y="74"/>
                    <a:pt x="428" y="74"/>
                  </a:cubicBezTo>
                  <a:cubicBezTo>
                    <a:pt x="432" y="76"/>
                    <a:pt x="425" y="80"/>
                    <a:pt x="422" y="82"/>
                  </a:cubicBezTo>
                  <a:cubicBezTo>
                    <a:pt x="420" y="84"/>
                    <a:pt x="416" y="79"/>
                    <a:pt x="413" y="87"/>
                  </a:cubicBezTo>
                  <a:cubicBezTo>
                    <a:pt x="411" y="94"/>
                    <a:pt x="404" y="102"/>
                    <a:pt x="408" y="102"/>
                  </a:cubicBezTo>
                  <a:cubicBezTo>
                    <a:pt x="413" y="102"/>
                    <a:pt x="407" y="93"/>
                    <a:pt x="420" y="98"/>
                  </a:cubicBezTo>
                  <a:cubicBezTo>
                    <a:pt x="432" y="102"/>
                    <a:pt x="434" y="105"/>
                    <a:pt x="425" y="102"/>
                  </a:cubicBezTo>
                  <a:cubicBezTo>
                    <a:pt x="416" y="101"/>
                    <a:pt x="413" y="101"/>
                    <a:pt x="422" y="107"/>
                  </a:cubicBezTo>
                  <a:cubicBezTo>
                    <a:pt x="431" y="112"/>
                    <a:pt x="429" y="104"/>
                    <a:pt x="434" y="107"/>
                  </a:cubicBezTo>
                  <a:cubicBezTo>
                    <a:pt x="440" y="112"/>
                    <a:pt x="437" y="119"/>
                    <a:pt x="431" y="116"/>
                  </a:cubicBezTo>
                  <a:cubicBezTo>
                    <a:pt x="426" y="115"/>
                    <a:pt x="419" y="112"/>
                    <a:pt x="413" y="116"/>
                  </a:cubicBezTo>
                  <a:cubicBezTo>
                    <a:pt x="405" y="121"/>
                    <a:pt x="407" y="112"/>
                    <a:pt x="402" y="116"/>
                  </a:cubicBezTo>
                  <a:cubicBezTo>
                    <a:pt x="397" y="119"/>
                    <a:pt x="408" y="118"/>
                    <a:pt x="408" y="122"/>
                  </a:cubicBezTo>
                  <a:cubicBezTo>
                    <a:pt x="408" y="127"/>
                    <a:pt x="422" y="122"/>
                    <a:pt x="423" y="126"/>
                  </a:cubicBezTo>
                  <a:cubicBezTo>
                    <a:pt x="426" y="129"/>
                    <a:pt x="416" y="127"/>
                    <a:pt x="425" y="132"/>
                  </a:cubicBezTo>
                  <a:cubicBezTo>
                    <a:pt x="432" y="135"/>
                    <a:pt x="423" y="130"/>
                    <a:pt x="426" y="136"/>
                  </a:cubicBezTo>
                  <a:cubicBezTo>
                    <a:pt x="431" y="141"/>
                    <a:pt x="423" y="144"/>
                    <a:pt x="422" y="141"/>
                  </a:cubicBezTo>
                  <a:cubicBezTo>
                    <a:pt x="419" y="136"/>
                    <a:pt x="411" y="149"/>
                    <a:pt x="420" y="149"/>
                  </a:cubicBezTo>
                  <a:cubicBezTo>
                    <a:pt x="428" y="150"/>
                    <a:pt x="431" y="154"/>
                    <a:pt x="426" y="155"/>
                  </a:cubicBezTo>
                  <a:cubicBezTo>
                    <a:pt x="419" y="158"/>
                    <a:pt x="422" y="154"/>
                    <a:pt x="414" y="152"/>
                  </a:cubicBezTo>
                  <a:cubicBezTo>
                    <a:pt x="407" y="152"/>
                    <a:pt x="399" y="160"/>
                    <a:pt x="407" y="160"/>
                  </a:cubicBezTo>
                  <a:cubicBezTo>
                    <a:pt x="414" y="160"/>
                    <a:pt x="422" y="160"/>
                    <a:pt x="419" y="166"/>
                  </a:cubicBezTo>
                  <a:cubicBezTo>
                    <a:pt x="414" y="171"/>
                    <a:pt x="414" y="164"/>
                    <a:pt x="408" y="169"/>
                  </a:cubicBezTo>
                  <a:cubicBezTo>
                    <a:pt x="401" y="175"/>
                    <a:pt x="393" y="163"/>
                    <a:pt x="385" y="166"/>
                  </a:cubicBezTo>
                  <a:cubicBezTo>
                    <a:pt x="379" y="168"/>
                    <a:pt x="378" y="172"/>
                    <a:pt x="372" y="171"/>
                  </a:cubicBezTo>
                  <a:cubicBezTo>
                    <a:pt x="388" y="175"/>
                    <a:pt x="376" y="175"/>
                    <a:pt x="382" y="178"/>
                  </a:cubicBezTo>
                  <a:cubicBezTo>
                    <a:pt x="390" y="183"/>
                    <a:pt x="379" y="183"/>
                    <a:pt x="391" y="188"/>
                  </a:cubicBezTo>
                  <a:cubicBezTo>
                    <a:pt x="399" y="189"/>
                    <a:pt x="404" y="189"/>
                    <a:pt x="402" y="194"/>
                  </a:cubicBezTo>
                  <a:cubicBezTo>
                    <a:pt x="401" y="197"/>
                    <a:pt x="410" y="191"/>
                    <a:pt x="407" y="194"/>
                  </a:cubicBezTo>
                  <a:cubicBezTo>
                    <a:pt x="402" y="199"/>
                    <a:pt x="401" y="196"/>
                    <a:pt x="402" y="199"/>
                  </a:cubicBezTo>
                  <a:cubicBezTo>
                    <a:pt x="404" y="203"/>
                    <a:pt x="410" y="192"/>
                    <a:pt x="408" y="199"/>
                  </a:cubicBezTo>
                  <a:cubicBezTo>
                    <a:pt x="408" y="205"/>
                    <a:pt x="413" y="214"/>
                    <a:pt x="408" y="213"/>
                  </a:cubicBezTo>
                  <a:cubicBezTo>
                    <a:pt x="404" y="213"/>
                    <a:pt x="404" y="211"/>
                    <a:pt x="401" y="213"/>
                  </a:cubicBezTo>
                  <a:cubicBezTo>
                    <a:pt x="397" y="214"/>
                    <a:pt x="388" y="211"/>
                    <a:pt x="388" y="206"/>
                  </a:cubicBezTo>
                  <a:cubicBezTo>
                    <a:pt x="388" y="202"/>
                    <a:pt x="387" y="200"/>
                    <a:pt x="382" y="199"/>
                  </a:cubicBezTo>
                  <a:cubicBezTo>
                    <a:pt x="379" y="199"/>
                    <a:pt x="378" y="196"/>
                    <a:pt x="370" y="196"/>
                  </a:cubicBezTo>
                  <a:cubicBezTo>
                    <a:pt x="364" y="196"/>
                    <a:pt x="364" y="197"/>
                    <a:pt x="372" y="197"/>
                  </a:cubicBezTo>
                  <a:cubicBezTo>
                    <a:pt x="379" y="199"/>
                    <a:pt x="381" y="202"/>
                    <a:pt x="373" y="205"/>
                  </a:cubicBezTo>
                  <a:cubicBezTo>
                    <a:pt x="365" y="206"/>
                    <a:pt x="364" y="208"/>
                    <a:pt x="362" y="205"/>
                  </a:cubicBezTo>
                  <a:cubicBezTo>
                    <a:pt x="361" y="203"/>
                    <a:pt x="361" y="205"/>
                    <a:pt x="358" y="210"/>
                  </a:cubicBezTo>
                  <a:cubicBezTo>
                    <a:pt x="353" y="216"/>
                    <a:pt x="356" y="214"/>
                    <a:pt x="365" y="213"/>
                  </a:cubicBezTo>
                  <a:cubicBezTo>
                    <a:pt x="373" y="211"/>
                    <a:pt x="373" y="213"/>
                    <a:pt x="370" y="214"/>
                  </a:cubicBezTo>
                  <a:cubicBezTo>
                    <a:pt x="369" y="216"/>
                    <a:pt x="369" y="213"/>
                    <a:pt x="362" y="216"/>
                  </a:cubicBezTo>
                  <a:cubicBezTo>
                    <a:pt x="358" y="220"/>
                    <a:pt x="361" y="222"/>
                    <a:pt x="364" y="219"/>
                  </a:cubicBezTo>
                  <a:cubicBezTo>
                    <a:pt x="369" y="214"/>
                    <a:pt x="370" y="217"/>
                    <a:pt x="375" y="216"/>
                  </a:cubicBezTo>
                </a:path>
              </a:pathLst>
            </a:custGeom>
            <a:grpFill/>
            <a:ln w="6350" cmpd="sng">
              <a:solidFill>
                <a:schemeClr val="bg1"/>
              </a:solidFill>
              <a:round/>
              <a:headEnd/>
              <a:tailEnd/>
            </a:ln>
          </p:spPr>
          <p:txBody>
            <a:bodyPr/>
            <a:lstStyle/>
            <a:p>
              <a:endParaRPr lang="en-GB"/>
            </a:p>
          </p:txBody>
        </p:sp>
        <p:sp>
          <p:nvSpPr>
            <p:cNvPr id="361" name="Freeform 14">
              <a:extLst>
                <a:ext uri="{FF2B5EF4-FFF2-40B4-BE49-F238E27FC236}">
                  <a16:creationId xmlns:a16="http://schemas.microsoft.com/office/drawing/2014/main" id="{F29977D5-3EE1-66FC-5B37-4354438711D5}"/>
                </a:ext>
              </a:extLst>
            </p:cNvPr>
            <p:cNvSpPr>
              <a:spLocks/>
            </p:cNvSpPr>
            <p:nvPr/>
          </p:nvSpPr>
          <p:spPr bwMode="auto">
            <a:xfrm>
              <a:off x="2062340" y="4096386"/>
              <a:ext cx="750143" cy="587675"/>
            </a:xfrm>
            <a:custGeom>
              <a:avLst/>
              <a:gdLst/>
              <a:ahLst/>
              <a:cxnLst>
                <a:cxn ang="0">
                  <a:pos x="207" y="154"/>
                </a:cxn>
                <a:cxn ang="0">
                  <a:pos x="204" y="161"/>
                </a:cxn>
                <a:cxn ang="0">
                  <a:pos x="210" y="167"/>
                </a:cxn>
                <a:cxn ang="0">
                  <a:pos x="201" y="172"/>
                </a:cxn>
                <a:cxn ang="0">
                  <a:pos x="199" y="181"/>
                </a:cxn>
                <a:cxn ang="0">
                  <a:pos x="198" y="187"/>
                </a:cxn>
                <a:cxn ang="0">
                  <a:pos x="160" y="175"/>
                </a:cxn>
                <a:cxn ang="0">
                  <a:pos x="106" y="147"/>
                </a:cxn>
                <a:cxn ang="0">
                  <a:pos x="93" y="117"/>
                </a:cxn>
                <a:cxn ang="0">
                  <a:pos x="64" y="77"/>
                </a:cxn>
                <a:cxn ang="0">
                  <a:pos x="48" y="52"/>
                </a:cxn>
                <a:cxn ang="0">
                  <a:pos x="27" y="15"/>
                </a:cxn>
                <a:cxn ang="0">
                  <a:pos x="23" y="32"/>
                </a:cxn>
                <a:cxn ang="0">
                  <a:pos x="44" y="64"/>
                </a:cxn>
                <a:cxn ang="0">
                  <a:pos x="52" y="89"/>
                </a:cxn>
                <a:cxn ang="0">
                  <a:pos x="59" y="102"/>
                </a:cxn>
                <a:cxn ang="0">
                  <a:pos x="36" y="69"/>
                </a:cxn>
                <a:cxn ang="0">
                  <a:pos x="23" y="49"/>
                </a:cxn>
                <a:cxn ang="0">
                  <a:pos x="0" y="4"/>
                </a:cxn>
                <a:cxn ang="0">
                  <a:pos x="18" y="4"/>
                </a:cxn>
                <a:cxn ang="0">
                  <a:pos x="71" y="16"/>
                </a:cxn>
                <a:cxn ang="0">
                  <a:pos x="84" y="11"/>
                </a:cxn>
                <a:cxn ang="0">
                  <a:pos x="106" y="39"/>
                </a:cxn>
                <a:cxn ang="0">
                  <a:pos x="137" y="52"/>
                </a:cxn>
                <a:cxn ang="0">
                  <a:pos x="157" y="72"/>
                </a:cxn>
                <a:cxn ang="0">
                  <a:pos x="154" y="89"/>
                </a:cxn>
                <a:cxn ang="0">
                  <a:pos x="154" y="108"/>
                </a:cxn>
                <a:cxn ang="0">
                  <a:pos x="160" y="128"/>
                </a:cxn>
                <a:cxn ang="0">
                  <a:pos x="181" y="151"/>
                </a:cxn>
                <a:cxn ang="0">
                  <a:pos x="196" y="145"/>
                </a:cxn>
                <a:cxn ang="0">
                  <a:pos x="204" y="147"/>
                </a:cxn>
                <a:cxn ang="0">
                  <a:pos x="210" y="137"/>
                </a:cxn>
                <a:cxn ang="0">
                  <a:pos x="212" y="123"/>
                </a:cxn>
                <a:cxn ang="0">
                  <a:pos x="228" y="117"/>
                </a:cxn>
                <a:cxn ang="0">
                  <a:pos x="236" y="117"/>
                </a:cxn>
                <a:cxn ang="0">
                  <a:pos x="240" y="119"/>
                </a:cxn>
                <a:cxn ang="0">
                  <a:pos x="234" y="134"/>
                </a:cxn>
                <a:cxn ang="0">
                  <a:pos x="234" y="139"/>
                </a:cxn>
                <a:cxn ang="0">
                  <a:pos x="231" y="150"/>
                </a:cxn>
                <a:cxn ang="0">
                  <a:pos x="230" y="145"/>
                </a:cxn>
                <a:cxn ang="0">
                  <a:pos x="224" y="153"/>
                </a:cxn>
              </a:cxnLst>
              <a:rect l="0" t="0" r="r" b="b"/>
              <a:pathLst>
                <a:path w="242" h="187">
                  <a:moveTo>
                    <a:pt x="222" y="154"/>
                  </a:moveTo>
                  <a:cubicBezTo>
                    <a:pt x="207" y="154"/>
                    <a:pt x="207" y="154"/>
                    <a:pt x="207" y="154"/>
                  </a:cubicBezTo>
                  <a:cubicBezTo>
                    <a:pt x="207" y="161"/>
                    <a:pt x="207" y="161"/>
                    <a:pt x="207" y="161"/>
                  </a:cubicBezTo>
                  <a:cubicBezTo>
                    <a:pt x="204" y="161"/>
                    <a:pt x="204" y="161"/>
                    <a:pt x="204" y="161"/>
                  </a:cubicBezTo>
                  <a:cubicBezTo>
                    <a:pt x="204" y="161"/>
                    <a:pt x="205" y="161"/>
                    <a:pt x="205" y="162"/>
                  </a:cubicBezTo>
                  <a:cubicBezTo>
                    <a:pt x="207" y="164"/>
                    <a:pt x="208" y="164"/>
                    <a:pt x="210" y="167"/>
                  </a:cubicBezTo>
                  <a:cubicBezTo>
                    <a:pt x="210" y="170"/>
                    <a:pt x="213" y="165"/>
                    <a:pt x="212" y="172"/>
                  </a:cubicBezTo>
                  <a:cubicBezTo>
                    <a:pt x="201" y="172"/>
                    <a:pt x="201" y="172"/>
                    <a:pt x="201" y="172"/>
                  </a:cubicBezTo>
                  <a:cubicBezTo>
                    <a:pt x="198" y="179"/>
                    <a:pt x="198" y="179"/>
                    <a:pt x="198" y="179"/>
                  </a:cubicBezTo>
                  <a:cubicBezTo>
                    <a:pt x="199" y="181"/>
                    <a:pt x="199" y="181"/>
                    <a:pt x="199" y="181"/>
                  </a:cubicBezTo>
                  <a:cubicBezTo>
                    <a:pt x="199" y="181"/>
                    <a:pt x="198" y="182"/>
                    <a:pt x="198" y="184"/>
                  </a:cubicBezTo>
                  <a:cubicBezTo>
                    <a:pt x="198" y="186"/>
                    <a:pt x="198" y="187"/>
                    <a:pt x="198" y="187"/>
                  </a:cubicBezTo>
                  <a:cubicBezTo>
                    <a:pt x="190" y="181"/>
                    <a:pt x="190" y="173"/>
                    <a:pt x="179" y="172"/>
                  </a:cubicBezTo>
                  <a:cubicBezTo>
                    <a:pt x="170" y="168"/>
                    <a:pt x="170" y="179"/>
                    <a:pt x="160" y="175"/>
                  </a:cubicBezTo>
                  <a:cubicBezTo>
                    <a:pt x="149" y="172"/>
                    <a:pt x="129" y="162"/>
                    <a:pt x="123" y="156"/>
                  </a:cubicBezTo>
                  <a:cubicBezTo>
                    <a:pt x="117" y="150"/>
                    <a:pt x="114" y="154"/>
                    <a:pt x="106" y="147"/>
                  </a:cubicBezTo>
                  <a:cubicBezTo>
                    <a:pt x="100" y="140"/>
                    <a:pt x="96" y="140"/>
                    <a:pt x="93" y="134"/>
                  </a:cubicBezTo>
                  <a:cubicBezTo>
                    <a:pt x="88" y="127"/>
                    <a:pt x="97" y="123"/>
                    <a:pt x="93" y="117"/>
                  </a:cubicBezTo>
                  <a:cubicBezTo>
                    <a:pt x="90" y="109"/>
                    <a:pt x="94" y="108"/>
                    <a:pt x="79" y="92"/>
                  </a:cubicBezTo>
                  <a:cubicBezTo>
                    <a:pt x="67" y="81"/>
                    <a:pt x="73" y="81"/>
                    <a:pt x="64" y="77"/>
                  </a:cubicBezTo>
                  <a:cubicBezTo>
                    <a:pt x="56" y="72"/>
                    <a:pt x="68" y="67"/>
                    <a:pt x="59" y="63"/>
                  </a:cubicBezTo>
                  <a:cubicBezTo>
                    <a:pt x="50" y="60"/>
                    <a:pt x="55" y="55"/>
                    <a:pt x="48" y="52"/>
                  </a:cubicBezTo>
                  <a:cubicBezTo>
                    <a:pt x="42" y="47"/>
                    <a:pt x="36" y="36"/>
                    <a:pt x="33" y="25"/>
                  </a:cubicBezTo>
                  <a:cubicBezTo>
                    <a:pt x="30" y="16"/>
                    <a:pt x="30" y="16"/>
                    <a:pt x="27" y="15"/>
                  </a:cubicBezTo>
                  <a:cubicBezTo>
                    <a:pt x="23" y="13"/>
                    <a:pt x="26" y="15"/>
                    <a:pt x="20" y="11"/>
                  </a:cubicBezTo>
                  <a:cubicBezTo>
                    <a:pt x="15" y="8"/>
                    <a:pt x="20" y="25"/>
                    <a:pt x="23" y="32"/>
                  </a:cubicBezTo>
                  <a:cubicBezTo>
                    <a:pt x="26" y="38"/>
                    <a:pt x="32" y="41"/>
                    <a:pt x="33" y="49"/>
                  </a:cubicBezTo>
                  <a:cubicBezTo>
                    <a:pt x="36" y="57"/>
                    <a:pt x="41" y="58"/>
                    <a:pt x="44" y="64"/>
                  </a:cubicBezTo>
                  <a:cubicBezTo>
                    <a:pt x="47" y="72"/>
                    <a:pt x="45" y="70"/>
                    <a:pt x="48" y="78"/>
                  </a:cubicBezTo>
                  <a:cubicBezTo>
                    <a:pt x="53" y="86"/>
                    <a:pt x="50" y="86"/>
                    <a:pt x="52" y="89"/>
                  </a:cubicBezTo>
                  <a:cubicBezTo>
                    <a:pt x="55" y="92"/>
                    <a:pt x="55" y="86"/>
                    <a:pt x="58" y="92"/>
                  </a:cubicBezTo>
                  <a:cubicBezTo>
                    <a:pt x="61" y="98"/>
                    <a:pt x="64" y="98"/>
                    <a:pt x="59" y="102"/>
                  </a:cubicBezTo>
                  <a:cubicBezTo>
                    <a:pt x="55" y="105"/>
                    <a:pt x="58" y="98"/>
                    <a:pt x="45" y="89"/>
                  </a:cubicBezTo>
                  <a:cubicBezTo>
                    <a:pt x="32" y="81"/>
                    <a:pt x="44" y="74"/>
                    <a:pt x="36" y="69"/>
                  </a:cubicBezTo>
                  <a:cubicBezTo>
                    <a:pt x="30" y="63"/>
                    <a:pt x="24" y="61"/>
                    <a:pt x="18" y="55"/>
                  </a:cubicBezTo>
                  <a:cubicBezTo>
                    <a:pt x="13" y="49"/>
                    <a:pt x="23" y="57"/>
                    <a:pt x="23" y="49"/>
                  </a:cubicBezTo>
                  <a:cubicBezTo>
                    <a:pt x="24" y="41"/>
                    <a:pt x="15" y="38"/>
                    <a:pt x="12" y="32"/>
                  </a:cubicBezTo>
                  <a:cubicBezTo>
                    <a:pt x="7" y="27"/>
                    <a:pt x="9" y="21"/>
                    <a:pt x="0" y="4"/>
                  </a:cubicBezTo>
                  <a:cubicBezTo>
                    <a:pt x="4" y="2"/>
                    <a:pt x="15" y="2"/>
                    <a:pt x="18" y="0"/>
                  </a:cubicBezTo>
                  <a:cubicBezTo>
                    <a:pt x="18" y="4"/>
                    <a:pt x="18" y="4"/>
                    <a:pt x="18" y="4"/>
                  </a:cubicBezTo>
                  <a:cubicBezTo>
                    <a:pt x="23" y="5"/>
                    <a:pt x="45" y="15"/>
                    <a:pt x="48" y="16"/>
                  </a:cubicBezTo>
                  <a:cubicBezTo>
                    <a:pt x="71" y="16"/>
                    <a:pt x="71" y="16"/>
                    <a:pt x="71" y="16"/>
                  </a:cubicBezTo>
                  <a:cubicBezTo>
                    <a:pt x="71" y="11"/>
                    <a:pt x="71" y="11"/>
                    <a:pt x="71" y="11"/>
                  </a:cubicBezTo>
                  <a:cubicBezTo>
                    <a:pt x="84" y="11"/>
                    <a:pt x="84" y="11"/>
                    <a:pt x="84" y="11"/>
                  </a:cubicBezTo>
                  <a:cubicBezTo>
                    <a:pt x="84" y="11"/>
                    <a:pt x="93" y="21"/>
                    <a:pt x="96" y="24"/>
                  </a:cubicBezTo>
                  <a:cubicBezTo>
                    <a:pt x="100" y="27"/>
                    <a:pt x="99" y="35"/>
                    <a:pt x="106" y="39"/>
                  </a:cubicBezTo>
                  <a:cubicBezTo>
                    <a:pt x="115" y="43"/>
                    <a:pt x="109" y="29"/>
                    <a:pt x="120" y="30"/>
                  </a:cubicBezTo>
                  <a:cubicBezTo>
                    <a:pt x="129" y="32"/>
                    <a:pt x="131" y="44"/>
                    <a:pt x="137" y="52"/>
                  </a:cubicBezTo>
                  <a:cubicBezTo>
                    <a:pt x="143" y="60"/>
                    <a:pt x="138" y="69"/>
                    <a:pt x="152" y="70"/>
                  </a:cubicBezTo>
                  <a:cubicBezTo>
                    <a:pt x="154" y="70"/>
                    <a:pt x="157" y="74"/>
                    <a:pt x="157" y="72"/>
                  </a:cubicBezTo>
                  <a:cubicBezTo>
                    <a:pt x="157" y="72"/>
                    <a:pt x="157" y="72"/>
                    <a:pt x="158" y="72"/>
                  </a:cubicBezTo>
                  <a:cubicBezTo>
                    <a:pt x="158" y="78"/>
                    <a:pt x="155" y="78"/>
                    <a:pt x="154" y="89"/>
                  </a:cubicBezTo>
                  <a:cubicBezTo>
                    <a:pt x="152" y="102"/>
                    <a:pt x="154" y="102"/>
                    <a:pt x="154" y="105"/>
                  </a:cubicBezTo>
                  <a:cubicBezTo>
                    <a:pt x="152" y="106"/>
                    <a:pt x="152" y="105"/>
                    <a:pt x="154" y="108"/>
                  </a:cubicBezTo>
                  <a:cubicBezTo>
                    <a:pt x="154" y="112"/>
                    <a:pt x="154" y="117"/>
                    <a:pt x="155" y="117"/>
                  </a:cubicBezTo>
                  <a:cubicBezTo>
                    <a:pt x="157" y="117"/>
                    <a:pt x="155" y="123"/>
                    <a:pt x="160" y="128"/>
                  </a:cubicBezTo>
                  <a:cubicBezTo>
                    <a:pt x="167" y="136"/>
                    <a:pt x="164" y="144"/>
                    <a:pt x="172" y="145"/>
                  </a:cubicBezTo>
                  <a:cubicBezTo>
                    <a:pt x="179" y="147"/>
                    <a:pt x="178" y="151"/>
                    <a:pt x="181" y="151"/>
                  </a:cubicBezTo>
                  <a:cubicBezTo>
                    <a:pt x="184" y="150"/>
                    <a:pt x="184" y="148"/>
                    <a:pt x="189" y="148"/>
                  </a:cubicBezTo>
                  <a:cubicBezTo>
                    <a:pt x="196" y="147"/>
                    <a:pt x="192" y="147"/>
                    <a:pt x="196" y="145"/>
                  </a:cubicBezTo>
                  <a:cubicBezTo>
                    <a:pt x="199" y="145"/>
                    <a:pt x="201" y="145"/>
                    <a:pt x="201" y="147"/>
                  </a:cubicBezTo>
                  <a:cubicBezTo>
                    <a:pt x="201" y="150"/>
                    <a:pt x="204" y="148"/>
                    <a:pt x="204" y="147"/>
                  </a:cubicBezTo>
                  <a:cubicBezTo>
                    <a:pt x="205" y="144"/>
                    <a:pt x="202" y="145"/>
                    <a:pt x="204" y="144"/>
                  </a:cubicBezTo>
                  <a:cubicBezTo>
                    <a:pt x="205" y="142"/>
                    <a:pt x="208" y="142"/>
                    <a:pt x="210" y="137"/>
                  </a:cubicBezTo>
                  <a:cubicBezTo>
                    <a:pt x="210" y="131"/>
                    <a:pt x="212" y="136"/>
                    <a:pt x="212" y="130"/>
                  </a:cubicBezTo>
                  <a:cubicBezTo>
                    <a:pt x="210" y="125"/>
                    <a:pt x="212" y="127"/>
                    <a:pt x="212" y="123"/>
                  </a:cubicBezTo>
                  <a:cubicBezTo>
                    <a:pt x="212" y="120"/>
                    <a:pt x="218" y="119"/>
                    <a:pt x="222" y="119"/>
                  </a:cubicBezTo>
                  <a:cubicBezTo>
                    <a:pt x="227" y="119"/>
                    <a:pt x="224" y="117"/>
                    <a:pt x="228" y="117"/>
                  </a:cubicBezTo>
                  <a:cubicBezTo>
                    <a:pt x="233" y="116"/>
                    <a:pt x="236" y="119"/>
                    <a:pt x="237" y="117"/>
                  </a:cubicBezTo>
                  <a:cubicBezTo>
                    <a:pt x="239" y="117"/>
                    <a:pt x="237" y="117"/>
                    <a:pt x="236" y="117"/>
                  </a:cubicBezTo>
                  <a:cubicBezTo>
                    <a:pt x="236" y="117"/>
                    <a:pt x="237" y="116"/>
                    <a:pt x="239" y="117"/>
                  </a:cubicBezTo>
                  <a:cubicBezTo>
                    <a:pt x="240" y="119"/>
                    <a:pt x="240" y="117"/>
                    <a:pt x="240" y="119"/>
                  </a:cubicBezTo>
                  <a:cubicBezTo>
                    <a:pt x="240" y="122"/>
                    <a:pt x="242" y="120"/>
                    <a:pt x="239" y="125"/>
                  </a:cubicBezTo>
                  <a:cubicBezTo>
                    <a:pt x="234" y="131"/>
                    <a:pt x="236" y="134"/>
                    <a:pt x="234" y="134"/>
                  </a:cubicBezTo>
                  <a:cubicBezTo>
                    <a:pt x="231" y="136"/>
                    <a:pt x="233" y="137"/>
                    <a:pt x="234" y="137"/>
                  </a:cubicBezTo>
                  <a:cubicBezTo>
                    <a:pt x="236" y="136"/>
                    <a:pt x="236" y="137"/>
                    <a:pt x="234" y="139"/>
                  </a:cubicBezTo>
                  <a:cubicBezTo>
                    <a:pt x="231" y="140"/>
                    <a:pt x="236" y="139"/>
                    <a:pt x="234" y="140"/>
                  </a:cubicBezTo>
                  <a:cubicBezTo>
                    <a:pt x="234" y="142"/>
                    <a:pt x="233" y="153"/>
                    <a:pt x="231" y="150"/>
                  </a:cubicBezTo>
                  <a:cubicBezTo>
                    <a:pt x="231" y="148"/>
                    <a:pt x="230" y="148"/>
                    <a:pt x="230" y="147"/>
                  </a:cubicBezTo>
                  <a:cubicBezTo>
                    <a:pt x="231" y="144"/>
                    <a:pt x="231" y="144"/>
                    <a:pt x="230" y="145"/>
                  </a:cubicBezTo>
                  <a:cubicBezTo>
                    <a:pt x="230" y="147"/>
                    <a:pt x="228" y="147"/>
                    <a:pt x="228" y="148"/>
                  </a:cubicBezTo>
                  <a:cubicBezTo>
                    <a:pt x="225" y="147"/>
                    <a:pt x="225" y="153"/>
                    <a:pt x="224" y="153"/>
                  </a:cubicBezTo>
                  <a:cubicBezTo>
                    <a:pt x="224" y="154"/>
                    <a:pt x="222" y="151"/>
                    <a:pt x="222" y="154"/>
                  </a:cubicBezTo>
                </a:path>
              </a:pathLst>
            </a:custGeom>
            <a:grpFill/>
            <a:ln w="6350" cmpd="sng">
              <a:solidFill>
                <a:schemeClr val="bg1"/>
              </a:solidFill>
              <a:round/>
              <a:headEnd/>
              <a:tailEnd/>
            </a:ln>
          </p:spPr>
          <p:txBody>
            <a:bodyPr/>
            <a:lstStyle/>
            <a:p>
              <a:endParaRPr lang="en-GB"/>
            </a:p>
          </p:txBody>
        </p:sp>
        <p:sp>
          <p:nvSpPr>
            <p:cNvPr id="362" name="Freeform 15">
              <a:extLst>
                <a:ext uri="{FF2B5EF4-FFF2-40B4-BE49-F238E27FC236}">
                  <a16:creationId xmlns:a16="http://schemas.microsoft.com/office/drawing/2014/main" id="{4DE22285-0632-F7DD-E4D3-08256F294271}"/>
                </a:ext>
              </a:extLst>
            </p:cNvPr>
            <p:cNvSpPr>
              <a:spLocks/>
            </p:cNvSpPr>
            <p:nvPr/>
          </p:nvSpPr>
          <p:spPr bwMode="auto">
            <a:xfrm>
              <a:off x="2750238" y="4557784"/>
              <a:ext cx="27132" cy="82566"/>
            </a:xfrm>
            <a:custGeom>
              <a:avLst/>
              <a:gdLst/>
              <a:ahLst/>
              <a:cxnLst>
                <a:cxn ang="0">
                  <a:pos x="6" y="1"/>
                </a:cxn>
                <a:cxn ang="0">
                  <a:pos x="2" y="6"/>
                </a:cxn>
                <a:cxn ang="0">
                  <a:pos x="0" y="7"/>
                </a:cxn>
                <a:cxn ang="0">
                  <a:pos x="0" y="26"/>
                </a:cxn>
                <a:cxn ang="0">
                  <a:pos x="2" y="26"/>
                </a:cxn>
                <a:cxn ang="0">
                  <a:pos x="6" y="20"/>
                </a:cxn>
                <a:cxn ang="0">
                  <a:pos x="8" y="4"/>
                </a:cxn>
                <a:cxn ang="0">
                  <a:pos x="8" y="1"/>
                </a:cxn>
                <a:cxn ang="0">
                  <a:pos x="6" y="1"/>
                </a:cxn>
              </a:cxnLst>
              <a:rect l="0" t="0" r="r" b="b"/>
              <a:pathLst>
                <a:path w="9" h="26">
                  <a:moveTo>
                    <a:pt x="6" y="1"/>
                  </a:moveTo>
                  <a:cubicBezTo>
                    <a:pt x="3" y="0"/>
                    <a:pt x="3" y="6"/>
                    <a:pt x="2" y="6"/>
                  </a:cubicBezTo>
                  <a:cubicBezTo>
                    <a:pt x="2" y="7"/>
                    <a:pt x="0" y="4"/>
                    <a:pt x="0" y="7"/>
                  </a:cubicBezTo>
                  <a:cubicBezTo>
                    <a:pt x="0" y="26"/>
                    <a:pt x="0" y="26"/>
                    <a:pt x="0" y="26"/>
                  </a:cubicBezTo>
                  <a:cubicBezTo>
                    <a:pt x="2" y="26"/>
                    <a:pt x="2" y="26"/>
                    <a:pt x="2" y="26"/>
                  </a:cubicBezTo>
                  <a:cubicBezTo>
                    <a:pt x="2" y="25"/>
                    <a:pt x="5" y="23"/>
                    <a:pt x="6" y="20"/>
                  </a:cubicBezTo>
                  <a:cubicBezTo>
                    <a:pt x="8" y="18"/>
                    <a:pt x="6" y="9"/>
                    <a:pt x="8" y="4"/>
                  </a:cubicBezTo>
                  <a:cubicBezTo>
                    <a:pt x="9" y="3"/>
                    <a:pt x="8" y="1"/>
                    <a:pt x="8" y="1"/>
                  </a:cubicBezTo>
                  <a:cubicBezTo>
                    <a:pt x="6" y="3"/>
                    <a:pt x="6" y="3"/>
                    <a:pt x="6" y="1"/>
                  </a:cubicBezTo>
                </a:path>
              </a:pathLst>
            </a:custGeom>
            <a:grpFill/>
            <a:ln w="6350" cmpd="sng">
              <a:solidFill>
                <a:schemeClr val="bg1"/>
              </a:solidFill>
              <a:round/>
              <a:headEnd/>
              <a:tailEnd/>
            </a:ln>
          </p:spPr>
          <p:txBody>
            <a:bodyPr/>
            <a:lstStyle/>
            <a:p>
              <a:endParaRPr lang="en-GB"/>
            </a:p>
          </p:txBody>
        </p:sp>
        <p:sp>
          <p:nvSpPr>
            <p:cNvPr id="363" name="Freeform 16">
              <a:extLst>
                <a:ext uri="{FF2B5EF4-FFF2-40B4-BE49-F238E27FC236}">
                  <a16:creationId xmlns:a16="http://schemas.microsoft.com/office/drawing/2014/main" id="{111D7D11-7632-5530-740E-46995505DC01}"/>
                </a:ext>
              </a:extLst>
            </p:cNvPr>
            <p:cNvSpPr>
              <a:spLocks/>
            </p:cNvSpPr>
            <p:nvPr/>
          </p:nvSpPr>
          <p:spPr bwMode="auto">
            <a:xfrm>
              <a:off x="3224264" y="5422298"/>
              <a:ext cx="316018" cy="424163"/>
            </a:xfrm>
            <a:custGeom>
              <a:avLst/>
              <a:gdLst/>
              <a:ahLst/>
              <a:cxnLst>
                <a:cxn ang="0">
                  <a:pos x="3" y="16"/>
                </a:cxn>
                <a:cxn ang="0">
                  <a:pos x="20" y="10"/>
                </a:cxn>
                <a:cxn ang="0">
                  <a:pos x="36" y="6"/>
                </a:cxn>
                <a:cxn ang="0">
                  <a:pos x="41" y="27"/>
                </a:cxn>
                <a:cxn ang="0">
                  <a:pos x="56" y="34"/>
                </a:cxn>
                <a:cxn ang="0">
                  <a:pos x="62" y="39"/>
                </a:cxn>
                <a:cxn ang="0">
                  <a:pos x="73" y="42"/>
                </a:cxn>
                <a:cxn ang="0">
                  <a:pos x="79" y="69"/>
                </a:cxn>
                <a:cxn ang="0">
                  <a:pos x="91" y="70"/>
                </a:cxn>
                <a:cxn ang="0">
                  <a:pos x="94" y="79"/>
                </a:cxn>
                <a:cxn ang="0">
                  <a:pos x="96" y="95"/>
                </a:cxn>
                <a:cxn ang="0">
                  <a:pos x="94" y="103"/>
                </a:cxn>
                <a:cxn ang="0">
                  <a:pos x="93" y="107"/>
                </a:cxn>
                <a:cxn ang="0">
                  <a:pos x="90" y="103"/>
                </a:cxn>
                <a:cxn ang="0">
                  <a:pos x="76" y="100"/>
                </a:cxn>
                <a:cxn ang="0">
                  <a:pos x="64" y="104"/>
                </a:cxn>
                <a:cxn ang="0">
                  <a:pos x="61" y="115"/>
                </a:cxn>
                <a:cxn ang="0">
                  <a:pos x="58" y="129"/>
                </a:cxn>
                <a:cxn ang="0">
                  <a:pos x="55" y="126"/>
                </a:cxn>
                <a:cxn ang="0">
                  <a:pos x="49" y="126"/>
                </a:cxn>
                <a:cxn ang="0">
                  <a:pos x="44" y="134"/>
                </a:cxn>
                <a:cxn ang="0">
                  <a:pos x="35" y="128"/>
                </a:cxn>
                <a:cxn ang="0">
                  <a:pos x="29" y="123"/>
                </a:cxn>
                <a:cxn ang="0">
                  <a:pos x="26" y="128"/>
                </a:cxn>
                <a:cxn ang="0">
                  <a:pos x="21" y="134"/>
                </a:cxn>
                <a:cxn ang="0">
                  <a:pos x="15" y="131"/>
                </a:cxn>
                <a:cxn ang="0">
                  <a:pos x="12" y="115"/>
                </a:cxn>
                <a:cxn ang="0">
                  <a:pos x="10" y="111"/>
                </a:cxn>
                <a:cxn ang="0">
                  <a:pos x="10" y="106"/>
                </a:cxn>
                <a:cxn ang="0">
                  <a:pos x="10" y="101"/>
                </a:cxn>
                <a:cxn ang="0">
                  <a:pos x="9" y="97"/>
                </a:cxn>
                <a:cxn ang="0">
                  <a:pos x="6" y="87"/>
                </a:cxn>
                <a:cxn ang="0">
                  <a:pos x="3" y="79"/>
                </a:cxn>
                <a:cxn ang="0">
                  <a:pos x="4" y="67"/>
                </a:cxn>
                <a:cxn ang="0">
                  <a:pos x="4" y="56"/>
                </a:cxn>
                <a:cxn ang="0">
                  <a:pos x="7" y="45"/>
                </a:cxn>
                <a:cxn ang="0">
                  <a:pos x="9" y="31"/>
                </a:cxn>
                <a:cxn ang="0">
                  <a:pos x="3" y="16"/>
                </a:cxn>
              </a:cxnLst>
              <a:rect l="0" t="0" r="r" b="b"/>
              <a:pathLst>
                <a:path w="102" h="135">
                  <a:moveTo>
                    <a:pt x="3" y="16"/>
                  </a:moveTo>
                  <a:cubicBezTo>
                    <a:pt x="12" y="19"/>
                    <a:pt x="10" y="17"/>
                    <a:pt x="20" y="10"/>
                  </a:cubicBezTo>
                  <a:cubicBezTo>
                    <a:pt x="27" y="3"/>
                    <a:pt x="39" y="0"/>
                    <a:pt x="36" y="6"/>
                  </a:cubicBezTo>
                  <a:cubicBezTo>
                    <a:pt x="35" y="14"/>
                    <a:pt x="35" y="20"/>
                    <a:pt x="41" y="27"/>
                  </a:cubicBezTo>
                  <a:cubicBezTo>
                    <a:pt x="47" y="33"/>
                    <a:pt x="50" y="30"/>
                    <a:pt x="56" y="34"/>
                  </a:cubicBezTo>
                  <a:cubicBezTo>
                    <a:pt x="61" y="39"/>
                    <a:pt x="59" y="36"/>
                    <a:pt x="62" y="39"/>
                  </a:cubicBezTo>
                  <a:cubicBezTo>
                    <a:pt x="67" y="44"/>
                    <a:pt x="68" y="38"/>
                    <a:pt x="73" y="42"/>
                  </a:cubicBezTo>
                  <a:cubicBezTo>
                    <a:pt x="77" y="47"/>
                    <a:pt x="74" y="67"/>
                    <a:pt x="79" y="69"/>
                  </a:cubicBezTo>
                  <a:cubicBezTo>
                    <a:pt x="83" y="69"/>
                    <a:pt x="93" y="67"/>
                    <a:pt x="91" y="70"/>
                  </a:cubicBezTo>
                  <a:cubicBezTo>
                    <a:pt x="90" y="73"/>
                    <a:pt x="90" y="78"/>
                    <a:pt x="94" y="79"/>
                  </a:cubicBezTo>
                  <a:cubicBezTo>
                    <a:pt x="102" y="83"/>
                    <a:pt x="96" y="93"/>
                    <a:pt x="96" y="95"/>
                  </a:cubicBezTo>
                  <a:cubicBezTo>
                    <a:pt x="97" y="98"/>
                    <a:pt x="94" y="101"/>
                    <a:pt x="94" y="103"/>
                  </a:cubicBezTo>
                  <a:cubicBezTo>
                    <a:pt x="96" y="106"/>
                    <a:pt x="96" y="106"/>
                    <a:pt x="93" y="107"/>
                  </a:cubicBezTo>
                  <a:cubicBezTo>
                    <a:pt x="93" y="104"/>
                    <a:pt x="94" y="104"/>
                    <a:pt x="90" y="103"/>
                  </a:cubicBezTo>
                  <a:cubicBezTo>
                    <a:pt x="87" y="100"/>
                    <a:pt x="85" y="97"/>
                    <a:pt x="76" y="100"/>
                  </a:cubicBezTo>
                  <a:cubicBezTo>
                    <a:pt x="67" y="101"/>
                    <a:pt x="65" y="100"/>
                    <a:pt x="64" y="104"/>
                  </a:cubicBezTo>
                  <a:cubicBezTo>
                    <a:pt x="62" y="109"/>
                    <a:pt x="61" y="109"/>
                    <a:pt x="61" y="115"/>
                  </a:cubicBezTo>
                  <a:cubicBezTo>
                    <a:pt x="61" y="120"/>
                    <a:pt x="58" y="126"/>
                    <a:pt x="58" y="129"/>
                  </a:cubicBezTo>
                  <a:cubicBezTo>
                    <a:pt x="56" y="128"/>
                    <a:pt x="56" y="126"/>
                    <a:pt x="55" y="126"/>
                  </a:cubicBezTo>
                  <a:cubicBezTo>
                    <a:pt x="53" y="126"/>
                    <a:pt x="52" y="126"/>
                    <a:pt x="49" y="126"/>
                  </a:cubicBezTo>
                  <a:cubicBezTo>
                    <a:pt x="47" y="126"/>
                    <a:pt x="45" y="128"/>
                    <a:pt x="44" y="134"/>
                  </a:cubicBezTo>
                  <a:cubicBezTo>
                    <a:pt x="42" y="126"/>
                    <a:pt x="39" y="126"/>
                    <a:pt x="35" y="128"/>
                  </a:cubicBezTo>
                  <a:cubicBezTo>
                    <a:pt x="30" y="128"/>
                    <a:pt x="30" y="123"/>
                    <a:pt x="29" y="123"/>
                  </a:cubicBezTo>
                  <a:cubicBezTo>
                    <a:pt x="27" y="124"/>
                    <a:pt x="29" y="126"/>
                    <a:pt x="26" y="128"/>
                  </a:cubicBezTo>
                  <a:cubicBezTo>
                    <a:pt x="24" y="129"/>
                    <a:pt x="24" y="132"/>
                    <a:pt x="21" y="134"/>
                  </a:cubicBezTo>
                  <a:cubicBezTo>
                    <a:pt x="18" y="135"/>
                    <a:pt x="17" y="135"/>
                    <a:pt x="15" y="131"/>
                  </a:cubicBezTo>
                  <a:cubicBezTo>
                    <a:pt x="15" y="124"/>
                    <a:pt x="14" y="115"/>
                    <a:pt x="12" y="115"/>
                  </a:cubicBezTo>
                  <a:cubicBezTo>
                    <a:pt x="9" y="115"/>
                    <a:pt x="12" y="112"/>
                    <a:pt x="10" y="111"/>
                  </a:cubicBezTo>
                  <a:cubicBezTo>
                    <a:pt x="9" y="111"/>
                    <a:pt x="9" y="109"/>
                    <a:pt x="10" y="106"/>
                  </a:cubicBezTo>
                  <a:cubicBezTo>
                    <a:pt x="12" y="104"/>
                    <a:pt x="7" y="104"/>
                    <a:pt x="10" y="101"/>
                  </a:cubicBezTo>
                  <a:cubicBezTo>
                    <a:pt x="12" y="100"/>
                    <a:pt x="10" y="100"/>
                    <a:pt x="9" y="97"/>
                  </a:cubicBezTo>
                  <a:cubicBezTo>
                    <a:pt x="7" y="97"/>
                    <a:pt x="6" y="89"/>
                    <a:pt x="6" y="87"/>
                  </a:cubicBezTo>
                  <a:cubicBezTo>
                    <a:pt x="6" y="86"/>
                    <a:pt x="4" y="86"/>
                    <a:pt x="3" y="79"/>
                  </a:cubicBezTo>
                  <a:cubicBezTo>
                    <a:pt x="3" y="76"/>
                    <a:pt x="10" y="70"/>
                    <a:pt x="4" y="67"/>
                  </a:cubicBezTo>
                  <a:cubicBezTo>
                    <a:pt x="0" y="64"/>
                    <a:pt x="7" y="61"/>
                    <a:pt x="4" y="56"/>
                  </a:cubicBezTo>
                  <a:cubicBezTo>
                    <a:pt x="1" y="52"/>
                    <a:pt x="9" y="50"/>
                    <a:pt x="7" y="45"/>
                  </a:cubicBezTo>
                  <a:cubicBezTo>
                    <a:pt x="6" y="39"/>
                    <a:pt x="9" y="31"/>
                    <a:pt x="9" y="31"/>
                  </a:cubicBezTo>
                  <a:cubicBezTo>
                    <a:pt x="3" y="16"/>
                    <a:pt x="3" y="16"/>
                    <a:pt x="3" y="16"/>
                  </a:cubicBezTo>
                  <a:close/>
                </a:path>
              </a:pathLst>
            </a:custGeom>
            <a:grpFill/>
            <a:ln w="6350" cmpd="sng">
              <a:solidFill>
                <a:schemeClr val="bg1"/>
              </a:solidFill>
              <a:round/>
              <a:headEnd/>
              <a:tailEnd/>
            </a:ln>
          </p:spPr>
          <p:txBody>
            <a:bodyPr/>
            <a:lstStyle/>
            <a:p>
              <a:endParaRPr lang="en-GB"/>
            </a:p>
          </p:txBody>
        </p:sp>
        <p:sp>
          <p:nvSpPr>
            <p:cNvPr id="364" name="Freeform 17">
              <a:extLst>
                <a:ext uri="{FF2B5EF4-FFF2-40B4-BE49-F238E27FC236}">
                  <a16:creationId xmlns:a16="http://schemas.microsoft.com/office/drawing/2014/main" id="{9E5D5536-A012-D4BA-3327-54078F604792}"/>
                </a:ext>
              </a:extLst>
            </p:cNvPr>
            <p:cNvSpPr>
              <a:spLocks/>
            </p:cNvSpPr>
            <p:nvPr/>
          </p:nvSpPr>
          <p:spPr bwMode="auto">
            <a:xfrm>
              <a:off x="3403022" y="5723421"/>
              <a:ext cx="207486" cy="280077"/>
            </a:xfrm>
            <a:custGeom>
              <a:avLst/>
              <a:gdLst/>
              <a:ahLst/>
              <a:cxnLst>
                <a:cxn ang="0">
                  <a:pos x="62" y="66"/>
                </a:cxn>
                <a:cxn ang="0">
                  <a:pos x="62" y="75"/>
                </a:cxn>
                <a:cxn ang="0">
                  <a:pos x="56" y="84"/>
                </a:cxn>
                <a:cxn ang="0">
                  <a:pos x="50" y="86"/>
                </a:cxn>
                <a:cxn ang="0">
                  <a:pos x="36" y="84"/>
                </a:cxn>
                <a:cxn ang="0">
                  <a:pos x="32" y="83"/>
                </a:cxn>
                <a:cxn ang="0">
                  <a:pos x="35" y="78"/>
                </a:cxn>
                <a:cxn ang="0">
                  <a:pos x="36" y="72"/>
                </a:cxn>
                <a:cxn ang="0">
                  <a:pos x="39" y="66"/>
                </a:cxn>
                <a:cxn ang="0">
                  <a:pos x="35" y="59"/>
                </a:cxn>
                <a:cxn ang="0">
                  <a:pos x="23" y="53"/>
                </a:cxn>
                <a:cxn ang="0">
                  <a:pos x="12" y="47"/>
                </a:cxn>
                <a:cxn ang="0">
                  <a:pos x="3" y="38"/>
                </a:cxn>
                <a:cxn ang="0">
                  <a:pos x="0" y="33"/>
                </a:cxn>
                <a:cxn ang="0">
                  <a:pos x="3" y="19"/>
                </a:cxn>
                <a:cxn ang="0">
                  <a:pos x="6" y="8"/>
                </a:cxn>
                <a:cxn ang="0">
                  <a:pos x="18" y="3"/>
                </a:cxn>
                <a:cxn ang="0">
                  <a:pos x="32" y="7"/>
                </a:cxn>
                <a:cxn ang="0">
                  <a:pos x="35" y="11"/>
                </a:cxn>
                <a:cxn ang="0">
                  <a:pos x="38" y="22"/>
                </a:cxn>
                <a:cxn ang="0">
                  <a:pos x="36" y="30"/>
                </a:cxn>
                <a:cxn ang="0">
                  <a:pos x="47" y="31"/>
                </a:cxn>
                <a:cxn ang="0">
                  <a:pos x="55" y="35"/>
                </a:cxn>
                <a:cxn ang="0">
                  <a:pos x="58" y="50"/>
                </a:cxn>
                <a:cxn ang="0">
                  <a:pos x="64" y="49"/>
                </a:cxn>
                <a:cxn ang="0">
                  <a:pos x="62" y="66"/>
                </a:cxn>
              </a:cxnLst>
              <a:rect l="0" t="0" r="r" b="b"/>
              <a:pathLst>
                <a:path w="67" h="89">
                  <a:moveTo>
                    <a:pt x="62" y="66"/>
                  </a:moveTo>
                  <a:cubicBezTo>
                    <a:pt x="64" y="72"/>
                    <a:pt x="62" y="70"/>
                    <a:pt x="62" y="75"/>
                  </a:cubicBezTo>
                  <a:cubicBezTo>
                    <a:pt x="61" y="80"/>
                    <a:pt x="56" y="80"/>
                    <a:pt x="56" y="84"/>
                  </a:cubicBezTo>
                  <a:cubicBezTo>
                    <a:pt x="55" y="89"/>
                    <a:pt x="53" y="81"/>
                    <a:pt x="50" y="86"/>
                  </a:cubicBezTo>
                  <a:cubicBezTo>
                    <a:pt x="45" y="89"/>
                    <a:pt x="42" y="84"/>
                    <a:pt x="36" y="84"/>
                  </a:cubicBezTo>
                  <a:cubicBezTo>
                    <a:pt x="32" y="84"/>
                    <a:pt x="32" y="86"/>
                    <a:pt x="32" y="83"/>
                  </a:cubicBezTo>
                  <a:cubicBezTo>
                    <a:pt x="30" y="81"/>
                    <a:pt x="33" y="81"/>
                    <a:pt x="35" y="78"/>
                  </a:cubicBezTo>
                  <a:cubicBezTo>
                    <a:pt x="36" y="75"/>
                    <a:pt x="33" y="73"/>
                    <a:pt x="36" y="72"/>
                  </a:cubicBezTo>
                  <a:cubicBezTo>
                    <a:pt x="39" y="70"/>
                    <a:pt x="36" y="70"/>
                    <a:pt x="39" y="66"/>
                  </a:cubicBezTo>
                  <a:cubicBezTo>
                    <a:pt x="41" y="64"/>
                    <a:pt x="36" y="59"/>
                    <a:pt x="35" y="59"/>
                  </a:cubicBezTo>
                  <a:cubicBezTo>
                    <a:pt x="32" y="59"/>
                    <a:pt x="29" y="58"/>
                    <a:pt x="23" y="53"/>
                  </a:cubicBezTo>
                  <a:cubicBezTo>
                    <a:pt x="18" y="49"/>
                    <a:pt x="13" y="50"/>
                    <a:pt x="12" y="47"/>
                  </a:cubicBezTo>
                  <a:cubicBezTo>
                    <a:pt x="10" y="44"/>
                    <a:pt x="6" y="44"/>
                    <a:pt x="3" y="38"/>
                  </a:cubicBezTo>
                  <a:cubicBezTo>
                    <a:pt x="1" y="33"/>
                    <a:pt x="1" y="35"/>
                    <a:pt x="0" y="33"/>
                  </a:cubicBezTo>
                  <a:cubicBezTo>
                    <a:pt x="0" y="30"/>
                    <a:pt x="3" y="24"/>
                    <a:pt x="3" y="19"/>
                  </a:cubicBezTo>
                  <a:cubicBezTo>
                    <a:pt x="3" y="13"/>
                    <a:pt x="4" y="13"/>
                    <a:pt x="6" y="8"/>
                  </a:cubicBezTo>
                  <a:cubicBezTo>
                    <a:pt x="7" y="3"/>
                    <a:pt x="9" y="5"/>
                    <a:pt x="18" y="3"/>
                  </a:cubicBezTo>
                  <a:cubicBezTo>
                    <a:pt x="27" y="0"/>
                    <a:pt x="29" y="3"/>
                    <a:pt x="32" y="7"/>
                  </a:cubicBezTo>
                  <a:cubicBezTo>
                    <a:pt x="36" y="8"/>
                    <a:pt x="35" y="8"/>
                    <a:pt x="35" y="11"/>
                  </a:cubicBezTo>
                  <a:cubicBezTo>
                    <a:pt x="35" y="14"/>
                    <a:pt x="39" y="19"/>
                    <a:pt x="38" y="22"/>
                  </a:cubicBezTo>
                  <a:cubicBezTo>
                    <a:pt x="36" y="27"/>
                    <a:pt x="38" y="27"/>
                    <a:pt x="36" y="30"/>
                  </a:cubicBezTo>
                  <a:cubicBezTo>
                    <a:pt x="36" y="31"/>
                    <a:pt x="47" y="33"/>
                    <a:pt x="47" y="31"/>
                  </a:cubicBezTo>
                  <a:cubicBezTo>
                    <a:pt x="48" y="30"/>
                    <a:pt x="53" y="31"/>
                    <a:pt x="55" y="35"/>
                  </a:cubicBezTo>
                  <a:cubicBezTo>
                    <a:pt x="58" y="47"/>
                    <a:pt x="55" y="50"/>
                    <a:pt x="58" y="50"/>
                  </a:cubicBezTo>
                  <a:cubicBezTo>
                    <a:pt x="61" y="50"/>
                    <a:pt x="62" y="47"/>
                    <a:pt x="64" y="49"/>
                  </a:cubicBezTo>
                  <a:cubicBezTo>
                    <a:pt x="67" y="52"/>
                    <a:pt x="65" y="64"/>
                    <a:pt x="62" y="66"/>
                  </a:cubicBezTo>
                </a:path>
              </a:pathLst>
            </a:custGeom>
            <a:grpFill/>
            <a:ln w="6350" cmpd="sng">
              <a:solidFill>
                <a:schemeClr val="bg1"/>
              </a:solidFill>
              <a:round/>
              <a:headEnd/>
              <a:tailEnd/>
            </a:ln>
          </p:spPr>
          <p:txBody>
            <a:bodyPr/>
            <a:lstStyle/>
            <a:p>
              <a:endParaRPr lang="en-GB"/>
            </a:p>
          </p:txBody>
        </p:sp>
        <p:sp>
          <p:nvSpPr>
            <p:cNvPr id="365" name="Freeform 18">
              <a:extLst>
                <a:ext uri="{FF2B5EF4-FFF2-40B4-BE49-F238E27FC236}">
                  <a16:creationId xmlns:a16="http://schemas.microsoft.com/office/drawing/2014/main" id="{D39C6EE3-DA1D-9C99-1777-3C252F0DE83C}"/>
                </a:ext>
              </a:extLst>
            </p:cNvPr>
            <p:cNvSpPr>
              <a:spLocks/>
            </p:cNvSpPr>
            <p:nvPr/>
          </p:nvSpPr>
          <p:spPr bwMode="auto">
            <a:xfrm>
              <a:off x="3498784" y="6071493"/>
              <a:ext cx="143645" cy="173226"/>
            </a:xfrm>
            <a:custGeom>
              <a:avLst/>
              <a:gdLst/>
              <a:ahLst/>
              <a:cxnLst>
                <a:cxn ang="0">
                  <a:pos x="42" y="42"/>
                </a:cxn>
                <a:cxn ang="0">
                  <a:pos x="32" y="52"/>
                </a:cxn>
                <a:cxn ang="0">
                  <a:pos x="22" y="52"/>
                </a:cxn>
                <a:cxn ang="0">
                  <a:pos x="9" y="48"/>
                </a:cxn>
                <a:cxn ang="0">
                  <a:pos x="2" y="45"/>
                </a:cxn>
                <a:cxn ang="0">
                  <a:pos x="3" y="34"/>
                </a:cxn>
                <a:cxn ang="0">
                  <a:pos x="3" y="20"/>
                </a:cxn>
                <a:cxn ang="0">
                  <a:pos x="5" y="14"/>
                </a:cxn>
                <a:cxn ang="0">
                  <a:pos x="8" y="3"/>
                </a:cxn>
                <a:cxn ang="0">
                  <a:pos x="17" y="5"/>
                </a:cxn>
                <a:cxn ang="0">
                  <a:pos x="23" y="12"/>
                </a:cxn>
                <a:cxn ang="0">
                  <a:pos x="29" y="15"/>
                </a:cxn>
                <a:cxn ang="0">
                  <a:pos x="35" y="22"/>
                </a:cxn>
                <a:cxn ang="0">
                  <a:pos x="42" y="28"/>
                </a:cxn>
                <a:cxn ang="0">
                  <a:pos x="42" y="42"/>
                </a:cxn>
              </a:cxnLst>
              <a:rect l="0" t="0" r="r" b="b"/>
              <a:pathLst>
                <a:path w="46" h="55">
                  <a:moveTo>
                    <a:pt x="42" y="42"/>
                  </a:moveTo>
                  <a:cubicBezTo>
                    <a:pt x="39" y="48"/>
                    <a:pt x="35" y="49"/>
                    <a:pt x="32" y="52"/>
                  </a:cubicBezTo>
                  <a:cubicBezTo>
                    <a:pt x="28" y="55"/>
                    <a:pt x="26" y="51"/>
                    <a:pt x="22" y="52"/>
                  </a:cubicBezTo>
                  <a:cubicBezTo>
                    <a:pt x="19" y="54"/>
                    <a:pt x="13" y="48"/>
                    <a:pt x="9" y="48"/>
                  </a:cubicBezTo>
                  <a:cubicBezTo>
                    <a:pt x="5" y="48"/>
                    <a:pt x="2" y="45"/>
                    <a:pt x="2" y="45"/>
                  </a:cubicBezTo>
                  <a:cubicBezTo>
                    <a:pt x="0" y="42"/>
                    <a:pt x="0" y="35"/>
                    <a:pt x="3" y="34"/>
                  </a:cubicBezTo>
                  <a:cubicBezTo>
                    <a:pt x="6" y="32"/>
                    <a:pt x="2" y="23"/>
                    <a:pt x="3" y="20"/>
                  </a:cubicBezTo>
                  <a:cubicBezTo>
                    <a:pt x="6" y="18"/>
                    <a:pt x="2" y="18"/>
                    <a:pt x="5" y="14"/>
                  </a:cubicBezTo>
                  <a:cubicBezTo>
                    <a:pt x="8" y="9"/>
                    <a:pt x="5" y="8"/>
                    <a:pt x="8" y="3"/>
                  </a:cubicBezTo>
                  <a:cubicBezTo>
                    <a:pt x="11" y="8"/>
                    <a:pt x="11" y="0"/>
                    <a:pt x="17" y="5"/>
                  </a:cubicBezTo>
                  <a:cubicBezTo>
                    <a:pt x="22" y="9"/>
                    <a:pt x="19" y="14"/>
                    <a:pt x="23" y="12"/>
                  </a:cubicBezTo>
                  <a:cubicBezTo>
                    <a:pt x="26" y="9"/>
                    <a:pt x="25" y="14"/>
                    <a:pt x="29" y="15"/>
                  </a:cubicBezTo>
                  <a:cubicBezTo>
                    <a:pt x="34" y="18"/>
                    <a:pt x="32" y="18"/>
                    <a:pt x="35" y="22"/>
                  </a:cubicBezTo>
                  <a:cubicBezTo>
                    <a:pt x="40" y="23"/>
                    <a:pt x="39" y="23"/>
                    <a:pt x="42" y="28"/>
                  </a:cubicBezTo>
                  <a:cubicBezTo>
                    <a:pt x="46" y="34"/>
                    <a:pt x="39" y="34"/>
                    <a:pt x="42" y="42"/>
                  </a:cubicBezTo>
                </a:path>
              </a:pathLst>
            </a:custGeom>
            <a:grpFill/>
            <a:ln w="6350" cmpd="sng">
              <a:solidFill>
                <a:schemeClr val="bg1"/>
              </a:solidFill>
              <a:round/>
              <a:headEnd/>
              <a:tailEnd/>
            </a:ln>
          </p:spPr>
          <p:txBody>
            <a:bodyPr/>
            <a:lstStyle/>
            <a:p>
              <a:endParaRPr lang="en-GB"/>
            </a:p>
          </p:txBody>
        </p:sp>
        <p:sp>
          <p:nvSpPr>
            <p:cNvPr id="366" name="Freeform 19">
              <a:extLst>
                <a:ext uri="{FF2B5EF4-FFF2-40B4-BE49-F238E27FC236}">
                  <a16:creationId xmlns:a16="http://schemas.microsoft.com/office/drawing/2014/main" id="{08A5FE07-70FC-F575-B682-B7C39ED992F4}"/>
                </a:ext>
              </a:extLst>
            </p:cNvPr>
            <p:cNvSpPr>
              <a:spLocks/>
            </p:cNvSpPr>
            <p:nvPr/>
          </p:nvSpPr>
          <p:spPr bwMode="auto">
            <a:xfrm>
              <a:off x="2935379" y="5129270"/>
              <a:ext cx="319210" cy="568248"/>
            </a:xfrm>
            <a:custGeom>
              <a:avLst/>
              <a:gdLst/>
              <a:ahLst/>
              <a:cxnLst>
                <a:cxn ang="0">
                  <a:pos x="93" y="42"/>
                </a:cxn>
                <a:cxn ang="0">
                  <a:pos x="85" y="42"/>
                </a:cxn>
                <a:cxn ang="0">
                  <a:pos x="71" y="49"/>
                </a:cxn>
                <a:cxn ang="0">
                  <a:pos x="64" y="66"/>
                </a:cxn>
                <a:cxn ang="0">
                  <a:pos x="67" y="91"/>
                </a:cxn>
                <a:cxn ang="0">
                  <a:pos x="74" y="96"/>
                </a:cxn>
                <a:cxn ang="0">
                  <a:pos x="85" y="96"/>
                </a:cxn>
                <a:cxn ang="0">
                  <a:pos x="88" y="108"/>
                </a:cxn>
                <a:cxn ang="0">
                  <a:pos x="96" y="108"/>
                </a:cxn>
                <a:cxn ang="0">
                  <a:pos x="102" y="124"/>
                </a:cxn>
                <a:cxn ang="0">
                  <a:pos x="100" y="138"/>
                </a:cxn>
                <a:cxn ang="0">
                  <a:pos x="97" y="149"/>
                </a:cxn>
                <a:cxn ang="0">
                  <a:pos x="97" y="160"/>
                </a:cxn>
                <a:cxn ang="0">
                  <a:pos x="96" y="172"/>
                </a:cxn>
                <a:cxn ang="0">
                  <a:pos x="93" y="175"/>
                </a:cxn>
                <a:cxn ang="0">
                  <a:pos x="88" y="181"/>
                </a:cxn>
                <a:cxn ang="0">
                  <a:pos x="80" y="174"/>
                </a:cxn>
                <a:cxn ang="0">
                  <a:pos x="65" y="161"/>
                </a:cxn>
                <a:cxn ang="0">
                  <a:pos x="50" y="149"/>
                </a:cxn>
                <a:cxn ang="0">
                  <a:pos x="42" y="135"/>
                </a:cxn>
                <a:cxn ang="0">
                  <a:pos x="35" y="119"/>
                </a:cxn>
                <a:cxn ang="0">
                  <a:pos x="30" y="108"/>
                </a:cxn>
                <a:cxn ang="0">
                  <a:pos x="23" y="85"/>
                </a:cxn>
                <a:cxn ang="0">
                  <a:pos x="14" y="70"/>
                </a:cxn>
                <a:cxn ang="0">
                  <a:pos x="4" y="57"/>
                </a:cxn>
                <a:cxn ang="0">
                  <a:pos x="3" y="52"/>
                </a:cxn>
                <a:cxn ang="0">
                  <a:pos x="11" y="34"/>
                </a:cxn>
                <a:cxn ang="0">
                  <a:pos x="9" y="43"/>
                </a:cxn>
                <a:cxn ang="0">
                  <a:pos x="15" y="45"/>
                </a:cxn>
                <a:cxn ang="0">
                  <a:pos x="21" y="48"/>
                </a:cxn>
                <a:cxn ang="0">
                  <a:pos x="26" y="35"/>
                </a:cxn>
                <a:cxn ang="0">
                  <a:pos x="47" y="18"/>
                </a:cxn>
                <a:cxn ang="0">
                  <a:pos x="50" y="1"/>
                </a:cxn>
                <a:cxn ang="0">
                  <a:pos x="55" y="4"/>
                </a:cxn>
                <a:cxn ang="0">
                  <a:pos x="61" y="12"/>
                </a:cxn>
                <a:cxn ang="0">
                  <a:pos x="70" y="25"/>
                </a:cxn>
                <a:cxn ang="0">
                  <a:pos x="85" y="23"/>
                </a:cxn>
                <a:cxn ang="0">
                  <a:pos x="91" y="28"/>
                </a:cxn>
                <a:cxn ang="0">
                  <a:pos x="88" y="39"/>
                </a:cxn>
                <a:cxn ang="0">
                  <a:pos x="93" y="42"/>
                </a:cxn>
              </a:cxnLst>
              <a:rect l="0" t="0" r="r" b="b"/>
              <a:pathLst>
                <a:path w="103" h="181">
                  <a:moveTo>
                    <a:pt x="93" y="42"/>
                  </a:moveTo>
                  <a:cubicBezTo>
                    <a:pt x="88" y="45"/>
                    <a:pt x="91" y="39"/>
                    <a:pt x="85" y="42"/>
                  </a:cubicBezTo>
                  <a:cubicBezTo>
                    <a:pt x="79" y="46"/>
                    <a:pt x="77" y="45"/>
                    <a:pt x="71" y="49"/>
                  </a:cubicBezTo>
                  <a:cubicBezTo>
                    <a:pt x="67" y="56"/>
                    <a:pt x="70" y="63"/>
                    <a:pt x="64" y="66"/>
                  </a:cubicBezTo>
                  <a:cubicBezTo>
                    <a:pt x="55" y="74"/>
                    <a:pt x="68" y="87"/>
                    <a:pt x="67" y="91"/>
                  </a:cubicBezTo>
                  <a:cubicBezTo>
                    <a:pt x="65" y="96"/>
                    <a:pt x="74" y="90"/>
                    <a:pt x="74" y="96"/>
                  </a:cubicBezTo>
                  <a:cubicBezTo>
                    <a:pt x="73" y="104"/>
                    <a:pt x="84" y="99"/>
                    <a:pt x="85" y="96"/>
                  </a:cubicBezTo>
                  <a:cubicBezTo>
                    <a:pt x="88" y="91"/>
                    <a:pt x="85" y="108"/>
                    <a:pt x="88" y="108"/>
                  </a:cubicBezTo>
                  <a:cubicBezTo>
                    <a:pt x="91" y="110"/>
                    <a:pt x="91" y="107"/>
                    <a:pt x="96" y="108"/>
                  </a:cubicBezTo>
                  <a:cubicBezTo>
                    <a:pt x="102" y="124"/>
                    <a:pt x="102" y="124"/>
                    <a:pt x="102" y="124"/>
                  </a:cubicBezTo>
                  <a:cubicBezTo>
                    <a:pt x="102" y="124"/>
                    <a:pt x="99" y="132"/>
                    <a:pt x="100" y="138"/>
                  </a:cubicBezTo>
                  <a:cubicBezTo>
                    <a:pt x="102" y="143"/>
                    <a:pt x="94" y="144"/>
                    <a:pt x="97" y="149"/>
                  </a:cubicBezTo>
                  <a:cubicBezTo>
                    <a:pt x="100" y="153"/>
                    <a:pt x="93" y="156"/>
                    <a:pt x="97" y="160"/>
                  </a:cubicBezTo>
                  <a:cubicBezTo>
                    <a:pt x="103" y="163"/>
                    <a:pt x="96" y="169"/>
                    <a:pt x="96" y="172"/>
                  </a:cubicBezTo>
                  <a:cubicBezTo>
                    <a:pt x="96" y="172"/>
                    <a:pt x="96" y="175"/>
                    <a:pt x="93" y="175"/>
                  </a:cubicBezTo>
                  <a:cubicBezTo>
                    <a:pt x="91" y="175"/>
                    <a:pt x="97" y="178"/>
                    <a:pt x="88" y="181"/>
                  </a:cubicBezTo>
                  <a:cubicBezTo>
                    <a:pt x="87" y="178"/>
                    <a:pt x="82" y="178"/>
                    <a:pt x="80" y="174"/>
                  </a:cubicBezTo>
                  <a:cubicBezTo>
                    <a:pt x="80" y="169"/>
                    <a:pt x="77" y="169"/>
                    <a:pt x="65" y="161"/>
                  </a:cubicBezTo>
                  <a:cubicBezTo>
                    <a:pt x="52" y="155"/>
                    <a:pt x="52" y="152"/>
                    <a:pt x="50" y="149"/>
                  </a:cubicBezTo>
                  <a:cubicBezTo>
                    <a:pt x="47" y="146"/>
                    <a:pt x="41" y="143"/>
                    <a:pt x="42" y="135"/>
                  </a:cubicBezTo>
                  <a:cubicBezTo>
                    <a:pt x="42" y="127"/>
                    <a:pt x="35" y="124"/>
                    <a:pt x="35" y="119"/>
                  </a:cubicBezTo>
                  <a:cubicBezTo>
                    <a:pt x="35" y="115"/>
                    <a:pt x="32" y="115"/>
                    <a:pt x="30" y="108"/>
                  </a:cubicBezTo>
                  <a:cubicBezTo>
                    <a:pt x="30" y="102"/>
                    <a:pt x="24" y="93"/>
                    <a:pt x="23" y="85"/>
                  </a:cubicBezTo>
                  <a:cubicBezTo>
                    <a:pt x="21" y="79"/>
                    <a:pt x="17" y="79"/>
                    <a:pt x="14" y="70"/>
                  </a:cubicBezTo>
                  <a:cubicBezTo>
                    <a:pt x="12" y="63"/>
                    <a:pt x="0" y="62"/>
                    <a:pt x="4" y="57"/>
                  </a:cubicBezTo>
                  <a:cubicBezTo>
                    <a:pt x="9" y="56"/>
                    <a:pt x="4" y="56"/>
                    <a:pt x="3" y="52"/>
                  </a:cubicBezTo>
                  <a:cubicBezTo>
                    <a:pt x="1" y="48"/>
                    <a:pt x="1" y="43"/>
                    <a:pt x="11" y="34"/>
                  </a:cubicBezTo>
                  <a:cubicBezTo>
                    <a:pt x="14" y="40"/>
                    <a:pt x="8" y="40"/>
                    <a:pt x="9" y="43"/>
                  </a:cubicBezTo>
                  <a:cubicBezTo>
                    <a:pt x="9" y="46"/>
                    <a:pt x="11" y="43"/>
                    <a:pt x="15" y="45"/>
                  </a:cubicBezTo>
                  <a:cubicBezTo>
                    <a:pt x="18" y="45"/>
                    <a:pt x="18" y="51"/>
                    <a:pt x="21" y="48"/>
                  </a:cubicBezTo>
                  <a:cubicBezTo>
                    <a:pt x="24" y="45"/>
                    <a:pt x="21" y="45"/>
                    <a:pt x="26" y="35"/>
                  </a:cubicBezTo>
                  <a:cubicBezTo>
                    <a:pt x="30" y="28"/>
                    <a:pt x="42" y="25"/>
                    <a:pt x="47" y="18"/>
                  </a:cubicBezTo>
                  <a:cubicBezTo>
                    <a:pt x="50" y="11"/>
                    <a:pt x="50" y="9"/>
                    <a:pt x="50" y="1"/>
                  </a:cubicBezTo>
                  <a:cubicBezTo>
                    <a:pt x="52" y="0"/>
                    <a:pt x="52" y="3"/>
                    <a:pt x="55" y="4"/>
                  </a:cubicBezTo>
                  <a:cubicBezTo>
                    <a:pt x="59" y="6"/>
                    <a:pt x="56" y="9"/>
                    <a:pt x="61" y="12"/>
                  </a:cubicBezTo>
                  <a:cubicBezTo>
                    <a:pt x="67" y="15"/>
                    <a:pt x="65" y="25"/>
                    <a:pt x="70" y="25"/>
                  </a:cubicBezTo>
                  <a:cubicBezTo>
                    <a:pt x="76" y="25"/>
                    <a:pt x="79" y="21"/>
                    <a:pt x="85" y="23"/>
                  </a:cubicBezTo>
                  <a:cubicBezTo>
                    <a:pt x="93" y="26"/>
                    <a:pt x="93" y="26"/>
                    <a:pt x="91" y="28"/>
                  </a:cubicBezTo>
                  <a:cubicBezTo>
                    <a:pt x="88" y="34"/>
                    <a:pt x="85" y="40"/>
                    <a:pt x="88" y="39"/>
                  </a:cubicBezTo>
                  <a:cubicBezTo>
                    <a:pt x="91" y="39"/>
                    <a:pt x="91" y="40"/>
                    <a:pt x="93" y="42"/>
                  </a:cubicBezTo>
                </a:path>
              </a:pathLst>
            </a:custGeom>
            <a:grpFill/>
            <a:ln w="6350" cmpd="sng">
              <a:solidFill>
                <a:schemeClr val="bg1"/>
              </a:solidFill>
              <a:round/>
              <a:headEnd/>
              <a:tailEnd/>
            </a:ln>
          </p:spPr>
          <p:txBody>
            <a:bodyPr/>
            <a:lstStyle/>
            <a:p>
              <a:endParaRPr lang="en-GB"/>
            </a:p>
          </p:txBody>
        </p:sp>
        <p:sp>
          <p:nvSpPr>
            <p:cNvPr id="367" name="Freeform 20">
              <a:extLst>
                <a:ext uri="{FF2B5EF4-FFF2-40B4-BE49-F238E27FC236}">
                  <a16:creationId xmlns:a16="http://schemas.microsoft.com/office/drawing/2014/main" id="{2C4479FA-1BBC-2B69-4DEB-328C78373E41}"/>
                </a:ext>
              </a:extLst>
            </p:cNvPr>
            <p:cNvSpPr>
              <a:spLocks/>
            </p:cNvSpPr>
            <p:nvPr/>
          </p:nvSpPr>
          <p:spPr bwMode="auto">
            <a:xfrm>
              <a:off x="2991240" y="4747201"/>
              <a:ext cx="306442" cy="514823"/>
            </a:xfrm>
            <a:custGeom>
              <a:avLst/>
              <a:gdLst/>
              <a:ahLst/>
              <a:cxnLst>
                <a:cxn ang="0">
                  <a:pos x="64" y="6"/>
                </a:cxn>
                <a:cxn ang="0">
                  <a:pos x="61" y="2"/>
                </a:cxn>
                <a:cxn ang="0">
                  <a:pos x="52" y="8"/>
                </a:cxn>
                <a:cxn ang="0">
                  <a:pos x="40" y="13"/>
                </a:cxn>
                <a:cxn ang="0">
                  <a:pos x="34" y="14"/>
                </a:cxn>
                <a:cxn ang="0">
                  <a:pos x="29" y="25"/>
                </a:cxn>
                <a:cxn ang="0">
                  <a:pos x="25" y="33"/>
                </a:cxn>
                <a:cxn ang="0">
                  <a:pos x="20" y="41"/>
                </a:cxn>
                <a:cxn ang="0">
                  <a:pos x="16" y="38"/>
                </a:cxn>
                <a:cxn ang="0">
                  <a:pos x="17" y="45"/>
                </a:cxn>
                <a:cxn ang="0">
                  <a:pos x="16" y="48"/>
                </a:cxn>
                <a:cxn ang="0">
                  <a:pos x="13" y="47"/>
                </a:cxn>
                <a:cxn ang="0">
                  <a:pos x="11" y="52"/>
                </a:cxn>
                <a:cxn ang="0">
                  <a:pos x="13" y="55"/>
                </a:cxn>
                <a:cxn ang="0">
                  <a:pos x="14" y="58"/>
                </a:cxn>
                <a:cxn ang="0">
                  <a:pos x="16" y="64"/>
                </a:cxn>
                <a:cxn ang="0">
                  <a:pos x="14" y="73"/>
                </a:cxn>
                <a:cxn ang="0">
                  <a:pos x="16" y="87"/>
                </a:cxn>
                <a:cxn ang="0">
                  <a:pos x="11" y="98"/>
                </a:cxn>
                <a:cxn ang="0">
                  <a:pos x="5" y="103"/>
                </a:cxn>
                <a:cxn ang="0">
                  <a:pos x="3" y="109"/>
                </a:cxn>
                <a:cxn ang="0">
                  <a:pos x="13" y="115"/>
                </a:cxn>
                <a:cxn ang="0">
                  <a:pos x="16" y="119"/>
                </a:cxn>
                <a:cxn ang="0">
                  <a:pos x="23" y="120"/>
                </a:cxn>
                <a:cxn ang="0">
                  <a:pos x="26" y="120"/>
                </a:cxn>
                <a:cxn ang="0">
                  <a:pos x="32" y="123"/>
                </a:cxn>
                <a:cxn ang="0">
                  <a:pos x="37" y="126"/>
                </a:cxn>
                <a:cxn ang="0">
                  <a:pos x="43" y="134"/>
                </a:cxn>
                <a:cxn ang="0">
                  <a:pos x="52" y="147"/>
                </a:cxn>
                <a:cxn ang="0">
                  <a:pos x="67" y="145"/>
                </a:cxn>
                <a:cxn ang="0">
                  <a:pos x="73" y="150"/>
                </a:cxn>
                <a:cxn ang="0">
                  <a:pos x="70" y="161"/>
                </a:cxn>
                <a:cxn ang="0">
                  <a:pos x="75" y="164"/>
                </a:cxn>
                <a:cxn ang="0">
                  <a:pos x="78" y="140"/>
                </a:cxn>
                <a:cxn ang="0">
                  <a:pos x="78" y="129"/>
                </a:cxn>
                <a:cxn ang="0">
                  <a:pos x="73" y="119"/>
                </a:cxn>
                <a:cxn ang="0">
                  <a:pos x="78" y="115"/>
                </a:cxn>
                <a:cxn ang="0">
                  <a:pos x="81" y="117"/>
                </a:cxn>
                <a:cxn ang="0">
                  <a:pos x="80" y="112"/>
                </a:cxn>
                <a:cxn ang="0">
                  <a:pos x="75" y="112"/>
                </a:cxn>
                <a:cxn ang="0">
                  <a:pos x="75" y="106"/>
                </a:cxn>
                <a:cxn ang="0">
                  <a:pos x="89" y="106"/>
                </a:cxn>
                <a:cxn ang="0">
                  <a:pos x="90" y="105"/>
                </a:cxn>
                <a:cxn ang="0">
                  <a:pos x="95" y="101"/>
                </a:cxn>
                <a:cxn ang="0">
                  <a:pos x="99" y="111"/>
                </a:cxn>
                <a:cxn ang="0">
                  <a:pos x="95" y="98"/>
                </a:cxn>
                <a:cxn ang="0">
                  <a:pos x="92" y="95"/>
                </a:cxn>
                <a:cxn ang="0">
                  <a:pos x="95" y="90"/>
                </a:cxn>
                <a:cxn ang="0">
                  <a:pos x="92" y="81"/>
                </a:cxn>
                <a:cxn ang="0">
                  <a:pos x="95" y="62"/>
                </a:cxn>
                <a:cxn ang="0">
                  <a:pos x="80" y="62"/>
                </a:cxn>
                <a:cxn ang="0">
                  <a:pos x="72" y="55"/>
                </a:cxn>
                <a:cxn ang="0">
                  <a:pos x="61" y="55"/>
                </a:cxn>
                <a:cxn ang="0">
                  <a:pos x="55" y="50"/>
                </a:cxn>
                <a:cxn ang="0">
                  <a:pos x="55" y="41"/>
                </a:cxn>
                <a:cxn ang="0">
                  <a:pos x="49" y="33"/>
                </a:cxn>
                <a:cxn ang="0">
                  <a:pos x="49" y="30"/>
                </a:cxn>
                <a:cxn ang="0">
                  <a:pos x="55" y="14"/>
                </a:cxn>
                <a:cxn ang="0">
                  <a:pos x="64" y="6"/>
                </a:cxn>
              </a:cxnLst>
              <a:rect l="0" t="0" r="r" b="b"/>
              <a:pathLst>
                <a:path w="99" h="164">
                  <a:moveTo>
                    <a:pt x="64" y="6"/>
                  </a:moveTo>
                  <a:cubicBezTo>
                    <a:pt x="66" y="5"/>
                    <a:pt x="67" y="0"/>
                    <a:pt x="61" y="2"/>
                  </a:cubicBezTo>
                  <a:cubicBezTo>
                    <a:pt x="57" y="2"/>
                    <a:pt x="60" y="3"/>
                    <a:pt x="52" y="8"/>
                  </a:cubicBezTo>
                  <a:cubicBezTo>
                    <a:pt x="43" y="16"/>
                    <a:pt x="42" y="8"/>
                    <a:pt x="40" y="13"/>
                  </a:cubicBezTo>
                  <a:cubicBezTo>
                    <a:pt x="38" y="17"/>
                    <a:pt x="35" y="11"/>
                    <a:pt x="34" y="14"/>
                  </a:cubicBezTo>
                  <a:cubicBezTo>
                    <a:pt x="32" y="17"/>
                    <a:pt x="29" y="17"/>
                    <a:pt x="29" y="25"/>
                  </a:cubicBezTo>
                  <a:cubicBezTo>
                    <a:pt x="31" y="34"/>
                    <a:pt x="26" y="28"/>
                    <a:pt x="25" y="33"/>
                  </a:cubicBezTo>
                  <a:cubicBezTo>
                    <a:pt x="25" y="38"/>
                    <a:pt x="19" y="36"/>
                    <a:pt x="20" y="41"/>
                  </a:cubicBezTo>
                  <a:cubicBezTo>
                    <a:pt x="22" y="48"/>
                    <a:pt x="19" y="42"/>
                    <a:pt x="16" y="38"/>
                  </a:cubicBezTo>
                  <a:cubicBezTo>
                    <a:pt x="14" y="41"/>
                    <a:pt x="19" y="45"/>
                    <a:pt x="17" y="45"/>
                  </a:cubicBezTo>
                  <a:cubicBezTo>
                    <a:pt x="16" y="45"/>
                    <a:pt x="17" y="47"/>
                    <a:pt x="16" y="48"/>
                  </a:cubicBezTo>
                  <a:cubicBezTo>
                    <a:pt x="14" y="50"/>
                    <a:pt x="13" y="47"/>
                    <a:pt x="13" y="47"/>
                  </a:cubicBezTo>
                  <a:cubicBezTo>
                    <a:pt x="11" y="50"/>
                    <a:pt x="13" y="48"/>
                    <a:pt x="11" y="52"/>
                  </a:cubicBezTo>
                  <a:cubicBezTo>
                    <a:pt x="13" y="53"/>
                    <a:pt x="13" y="53"/>
                    <a:pt x="13" y="55"/>
                  </a:cubicBezTo>
                  <a:cubicBezTo>
                    <a:pt x="13" y="56"/>
                    <a:pt x="13" y="56"/>
                    <a:pt x="14" y="58"/>
                  </a:cubicBezTo>
                  <a:cubicBezTo>
                    <a:pt x="19" y="59"/>
                    <a:pt x="14" y="62"/>
                    <a:pt x="16" y="64"/>
                  </a:cubicBezTo>
                  <a:cubicBezTo>
                    <a:pt x="19" y="69"/>
                    <a:pt x="13" y="66"/>
                    <a:pt x="14" y="73"/>
                  </a:cubicBezTo>
                  <a:cubicBezTo>
                    <a:pt x="16" y="81"/>
                    <a:pt x="13" y="86"/>
                    <a:pt x="16" y="87"/>
                  </a:cubicBezTo>
                  <a:cubicBezTo>
                    <a:pt x="17" y="87"/>
                    <a:pt x="14" y="98"/>
                    <a:pt x="11" y="98"/>
                  </a:cubicBezTo>
                  <a:cubicBezTo>
                    <a:pt x="7" y="98"/>
                    <a:pt x="5" y="98"/>
                    <a:pt x="5" y="103"/>
                  </a:cubicBezTo>
                  <a:cubicBezTo>
                    <a:pt x="7" y="106"/>
                    <a:pt x="0" y="103"/>
                    <a:pt x="3" y="109"/>
                  </a:cubicBezTo>
                  <a:cubicBezTo>
                    <a:pt x="10" y="114"/>
                    <a:pt x="11" y="115"/>
                    <a:pt x="13" y="115"/>
                  </a:cubicBezTo>
                  <a:cubicBezTo>
                    <a:pt x="13" y="115"/>
                    <a:pt x="16" y="117"/>
                    <a:pt x="16" y="119"/>
                  </a:cubicBezTo>
                  <a:cubicBezTo>
                    <a:pt x="16" y="120"/>
                    <a:pt x="23" y="122"/>
                    <a:pt x="23" y="120"/>
                  </a:cubicBezTo>
                  <a:cubicBezTo>
                    <a:pt x="23" y="119"/>
                    <a:pt x="25" y="117"/>
                    <a:pt x="26" y="120"/>
                  </a:cubicBezTo>
                  <a:cubicBezTo>
                    <a:pt x="28" y="123"/>
                    <a:pt x="29" y="123"/>
                    <a:pt x="32" y="123"/>
                  </a:cubicBezTo>
                  <a:cubicBezTo>
                    <a:pt x="34" y="122"/>
                    <a:pt x="34" y="125"/>
                    <a:pt x="37" y="126"/>
                  </a:cubicBezTo>
                  <a:cubicBezTo>
                    <a:pt x="42" y="128"/>
                    <a:pt x="38" y="131"/>
                    <a:pt x="43" y="134"/>
                  </a:cubicBezTo>
                  <a:cubicBezTo>
                    <a:pt x="49" y="137"/>
                    <a:pt x="48" y="147"/>
                    <a:pt x="52" y="147"/>
                  </a:cubicBezTo>
                  <a:cubicBezTo>
                    <a:pt x="58" y="147"/>
                    <a:pt x="61" y="144"/>
                    <a:pt x="67" y="145"/>
                  </a:cubicBezTo>
                  <a:cubicBezTo>
                    <a:pt x="75" y="148"/>
                    <a:pt x="75" y="148"/>
                    <a:pt x="73" y="150"/>
                  </a:cubicBezTo>
                  <a:cubicBezTo>
                    <a:pt x="70" y="156"/>
                    <a:pt x="67" y="162"/>
                    <a:pt x="70" y="161"/>
                  </a:cubicBezTo>
                  <a:cubicBezTo>
                    <a:pt x="73" y="161"/>
                    <a:pt x="73" y="162"/>
                    <a:pt x="75" y="164"/>
                  </a:cubicBezTo>
                  <a:cubicBezTo>
                    <a:pt x="75" y="162"/>
                    <a:pt x="76" y="147"/>
                    <a:pt x="78" y="140"/>
                  </a:cubicBezTo>
                  <a:cubicBezTo>
                    <a:pt x="80" y="133"/>
                    <a:pt x="76" y="133"/>
                    <a:pt x="78" y="129"/>
                  </a:cubicBezTo>
                  <a:cubicBezTo>
                    <a:pt x="78" y="126"/>
                    <a:pt x="75" y="131"/>
                    <a:pt x="73" y="119"/>
                  </a:cubicBezTo>
                  <a:cubicBezTo>
                    <a:pt x="73" y="115"/>
                    <a:pt x="76" y="117"/>
                    <a:pt x="78" y="115"/>
                  </a:cubicBezTo>
                  <a:cubicBezTo>
                    <a:pt x="78" y="115"/>
                    <a:pt x="80" y="117"/>
                    <a:pt x="81" y="117"/>
                  </a:cubicBezTo>
                  <a:cubicBezTo>
                    <a:pt x="81" y="119"/>
                    <a:pt x="81" y="112"/>
                    <a:pt x="80" y="112"/>
                  </a:cubicBezTo>
                  <a:cubicBezTo>
                    <a:pt x="76" y="112"/>
                    <a:pt x="75" y="112"/>
                    <a:pt x="75" y="112"/>
                  </a:cubicBezTo>
                  <a:cubicBezTo>
                    <a:pt x="75" y="106"/>
                    <a:pt x="75" y="106"/>
                    <a:pt x="75" y="106"/>
                  </a:cubicBezTo>
                  <a:cubicBezTo>
                    <a:pt x="89" y="106"/>
                    <a:pt x="89" y="106"/>
                    <a:pt x="89" y="106"/>
                  </a:cubicBezTo>
                  <a:cubicBezTo>
                    <a:pt x="87" y="105"/>
                    <a:pt x="87" y="101"/>
                    <a:pt x="90" y="105"/>
                  </a:cubicBezTo>
                  <a:cubicBezTo>
                    <a:pt x="92" y="108"/>
                    <a:pt x="93" y="101"/>
                    <a:pt x="95" y="101"/>
                  </a:cubicBezTo>
                  <a:cubicBezTo>
                    <a:pt x="99" y="108"/>
                    <a:pt x="95" y="112"/>
                    <a:pt x="99" y="111"/>
                  </a:cubicBezTo>
                  <a:cubicBezTo>
                    <a:pt x="96" y="101"/>
                    <a:pt x="98" y="100"/>
                    <a:pt x="95" y="98"/>
                  </a:cubicBezTo>
                  <a:cubicBezTo>
                    <a:pt x="93" y="97"/>
                    <a:pt x="93" y="95"/>
                    <a:pt x="92" y="95"/>
                  </a:cubicBezTo>
                  <a:cubicBezTo>
                    <a:pt x="90" y="97"/>
                    <a:pt x="90" y="95"/>
                    <a:pt x="95" y="90"/>
                  </a:cubicBezTo>
                  <a:cubicBezTo>
                    <a:pt x="96" y="89"/>
                    <a:pt x="93" y="87"/>
                    <a:pt x="92" y="81"/>
                  </a:cubicBezTo>
                  <a:cubicBezTo>
                    <a:pt x="89" y="72"/>
                    <a:pt x="96" y="62"/>
                    <a:pt x="95" y="62"/>
                  </a:cubicBezTo>
                  <a:cubicBezTo>
                    <a:pt x="87" y="61"/>
                    <a:pt x="87" y="64"/>
                    <a:pt x="80" y="62"/>
                  </a:cubicBezTo>
                  <a:cubicBezTo>
                    <a:pt x="76" y="62"/>
                    <a:pt x="75" y="53"/>
                    <a:pt x="72" y="55"/>
                  </a:cubicBezTo>
                  <a:cubicBezTo>
                    <a:pt x="70" y="56"/>
                    <a:pt x="69" y="53"/>
                    <a:pt x="61" y="55"/>
                  </a:cubicBezTo>
                  <a:cubicBezTo>
                    <a:pt x="55" y="55"/>
                    <a:pt x="60" y="52"/>
                    <a:pt x="55" y="50"/>
                  </a:cubicBezTo>
                  <a:cubicBezTo>
                    <a:pt x="52" y="50"/>
                    <a:pt x="58" y="42"/>
                    <a:pt x="55" y="41"/>
                  </a:cubicBezTo>
                  <a:cubicBezTo>
                    <a:pt x="51" y="38"/>
                    <a:pt x="54" y="31"/>
                    <a:pt x="49" y="33"/>
                  </a:cubicBezTo>
                  <a:cubicBezTo>
                    <a:pt x="46" y="33"/>
                    <a:pt x="48" y="33"/>
                    <a:pt x="49" y="30"/>
                  </a:cubicBezTo>
                  <a:cubicBezTo>
                    <a:pt x="52" y="28"/>
                    <a:pt x="51" y="16"/>
                    <a:pt x="55" y="14"/>
                  </a:cubicBezTo>
                  <a:cubicBezTo>
                    <a:pt x="60" y="11"/>
                    <a:pt x="54" y="8"/>
                    <a:pt x="64" y="6"/>
                  </a:cubicBezTo>
                </a:path>
              </a:pathLst>
            </a:custGeom>
            <a:grpFill/>
            <a:ln w="6350" cmpd="sng">
              <a:solidFill>
                <a:schemeClr val="bg1"/>
              </a:solidFill>
              <a:round/>
              <a:headEnd/>
              <a:tailEnd/>
            </a:ln>
          </p:spPr>
          <p:txBody>
            <a:bodyPr/>
            <a:lstStyle/>
            <a:p>
              <a:endParaRPr lang="en-GB"/>
            </a:p>
          </p:txBody>
        </p:sp>
        <p:sp>
          <p:nvSpPr>
            <p:cNvPr id="368" name="Freeform 21">
              <a:extLst>
                <a:ext uri="{FF2B5EF4-FFF2-40B4-BE49-F238E27FC236}">
                  <a16:creationId xmlns:a16="http://schemas.microsoft.com/office/drawing/2014/main" id="{0944B6C7-3CAC-E698-7F58-59D407FE3351}"/>
                </a:ext>
              </a:extLst>
            </p:cNvPr>
            <p:cNvSpPr>
              <a:spLocks/>
            </p:cNvSpPr>
            <p:nvPr/>
          </p:nvSpPr>
          <p:spPr bwMode="auto">
            <a:xfrm>
              <a:off x="3134885" y="4743962"/>
              <a:ext cx="343151" cy="370737"/>
            </a:xfrm>
            <a:custGeom>
              <a:avLst/>
              <a:gdLst/>
              <a:ahLst/>
              <a:cxnLst>
                <a:cxn ang="0">
                  <a:pos x="102" y="73"/>
                </a:cxn>
                <a:cxn ang="0">
                  <a:pos x="88" y="84"/>
                </a:cxn>
                <a:cxn ang="0">
                  <a:pos x="82" y="87"/>
                </a:cxn>
                <a:cxn ang="0">
                  <a:pos x="71" y="85"/>
                </a:cxn>
                <a:cxn ang="0">
                  <a:pos x="77" y="99"/>
                </a:cxn>
                <a:cxn ang="0">
                  <a:pos x="77" y="104"/>
                </a:cxn>
                <a:cxn ang="0">
                  <a:pos x="71" y="110"/>
                </a:cxn>
                <a:cxn ang="0">
                  <a:pos x="62" y="117"/>
                </a:cxn>
                <a:cxn ang="0">
                  <a:pos x="53" y="112"/>
                </a:cxn>
                <a:cxn ang="0">
                  <a:pos x="48" y="99"/>
                </a:cxn>
                <a:cxn ang="0">
                  <a:pos x="45" y="96"/>
                </a:cxn>
                <a:cxn ang="0">
                  <a:pos x="48" y="92"/>
                </a:cxn>
                <a:cxn ang="0">
                  <a:pos x="45" y="82"/>
                </a:cxn>
                <a:cxn ang="0">
                  <a:pos x="48" y="64"/>
                </a:cxn>
                <a:cxn ang="0">
                  <a:pos x="33" y="64"/>
                </a:cxn>
                <a:cxn ang="0">
                  <a:pos x="26" y="56"/>
                </a:cxn>
                <a:cxn ang="0">
                  <a:pos x="15" y="56"/>
                </a:cxn>
                <a:cxn ang="0">
                  <a:pos x="9" y="51"/>
                </a:cxn>
                <a:cxn ang="0">
                  <a:pos x="9" y="42"/>
                </a:cxn>
                <a:cxn ang="0">
                  <a:pos x="3" y="34"/>
                </a:cxn>
                <a:cxn ang="0">
                  <a:pos x="3" y="31"/>
                </a:cxn>
                <a:cxn ang="0">
                  <a:pos x="9" y="15"/>
                </a:cxn>
                <a:cxn ang="0">
                  <a:pos x="18" y="7"/>
                </a:cxn>
                <a:cxn ang="0">
                  <a:pos x="14" y="14"/>
                </a:cxn>
                <a:cxn ang="0">
                  <a:pos x="15" y="17"/>
                </a:cxn>
                <a:cxn ang="0">
                  <a:pos x="23" y="14"/>
                </a:cxn>
                <a:cxn ang="0">
                  <a:pos x="26" y="9"/>
                </a:cxn>
                <a:cxn ang="0">
                  <a:pos x="30" y="6"/>
                </a:cxn>
                <a:cxn ang="0">
                  <a:pos x="41" y="18"/>
                </a:cxn>
                <a:cxn ang="0">
                  <a:pos x="59" y="21"/>
                </a:cxn>
                <a:cxn ang="0">
                  <a:pos x="71" y="23"/>
                </a:cxn>
                <a:cxn ang="0">
                  <a:pos x="77" y="18"/>
                </a:cxn>
                <a:cxn ang="0">
                  <a:pos x="88" y="18"/>
                </a:cxn>
                <a:cxn ang="0">
                  <a:pos x="86" y="20"/>
                </a:cxn>
                <a:cxn ang="0">
                  <a:pos x="91" y="26"/>
                </a:cxn>
                <a:cxn ang="0">
                  <a:pos x="97" y="29"/>
                </a:cxn>
                <a:cxn ang="0">
                  <a:pos x="100" y="34"/>
                </a:cxn>
                <a:cxn ang="0">
                  <a:pos x="97" y="40"/>
                </a:cxn>
                <a:cxn ang="0">
                  <a:pos x="108" y="40"/>
                </a:cxn>
                <a:cxn ang="0">
                  <a:pos x="102" y="50"/>
                </a:cxn>
                <a:cxn ang="0">
                  <a:pos x="105" y="54"/>
                </a:cxn>
                <a:cxn ang="0">
                  <a:pos x="102" y="57"/>
                </a:cxn>
                <a:cxn ang="0">
                  <a:pos x="99" y="62"/>
                </a:cxn>
                <a:cxn ang="0">
                  <a:pos x="102" y="73"/>
                </a:cxn>
              </a:cxnLst>
              <a:rect l="0" t="0" r="r" b="b"/>
              <a:pathLst>
                <a:path w="111" h="118">
                  <a:moveTo>
                    <a:pt x="102" y="73"/>
                  </a:moveTo>
                  <a:cubicBezTo>
                    <a:pt x="103" y="79"/>
                    <a:pt x="92" y="84"/>
                    <a:pt x="88" y="84"/>
                  </a:cubicBezTo>
                  <a:cubicBezTo>
                    <a:pt x="83" y="82"/>
                    <a:pt x="90" y="92"/>
                    <a:pt x="82" y="87"/>
                  </a:cubicBezTo>
                  <a:cubicBezTo>
                    <a:pt x="76" y="84"/>
                    <a:pt x="68" y="81"/>
                    <a:pt x="71" y="85"/>
                  </a:cubicBezTo>
                  <a:cubicBezTo>
                    <a:pt x="74" y="90"/>
                    <a:pt x="74" y="101"/>
                    <a:pt x="77" y="99"/>
                  </a:cubicBezTo>
                  <a:cubicBezTo>
                    <a:pt x="80" y="98"/>
                    <a:pt x="82" y="101"/>
                    <a:pt x="77" y="104"/>
                  </a:cubicBezTo>
                  <a:cubicBezTo>
                    <a:pt x="73" y="106"/>
                    <a:pt x="77" y="110"/>
                    <a:pt x="71" y="110"/>
                  </a:cubicBezTo>
                  <a:cubicBezTo>
                    <a:pt x="65" y="112"/>
                    <a:pt x="67" y="118"/>
                    <a:pt x="62" y="117"/>
                  </a:cubicBezTo>
                  <a:cubicBezTo>
                    <a:pt x="59" y="115"/>
                    <a:pt x="56" y="118"/>
                    <a:pt x="53" y="112"/>
                  </a:cubicBezTo>
                  <a:cubicBezTo>
                    <a:pt x="50" y="103"/>
                    <a:pt x="51" y="101"/>
                    <a:pt x="48" y="99"/>
                  </a:cubicBezTo>
                  <a:cubicBezTo>
                    <a:pt x="47" y="98"/>
                    <a:pt x="47" y="96"/>
                    <a:pt x="45" y="96"/>
                  </a:cubicBezTo>
                  <a:cubicBezTo>
                    <a:pt x="44" y="98"/>
                    <a:pt x="44" y="96"/>
                    <a:pt x="48" y="92"/>
                  </a:cubicBezTo>
                  <a:cubicBezTo>
                    <a:pt x="50" y="90"/>
                    <a:pt x="47" y="89"/>
                    <a:pt x="45" y="82"/>
                  </a:cubicBezTo>
                  <a:cubicBezTo>
                    <a:pt x="42" y="73"/>
                    <a:pt x="50" y="64"/>
                    <a:pt x="48" y="64"/>
                  </a:cubicBezTo>
                  <a:cubicBezTo>
                    <a:pt x="41" y="62"/>
                    <a:pt x="41" y="65"/>
                    <a:pt x="33" y="64"/>
                  </a:cubicBezTo>
                  <a:cubicBezTo>
                    <a:pt x="30" y="64"/>
                    <a:pt x="29" y="54"/>
                    <a:pt x="26" y="56"/>
                  </a:cubicBezTo>
                  <a:cubicBezTo>
                    <a:pt x="24" y="57"/>
                    <a:pt x="23" y="54"/>
                    <a:pt x="15" y="56"/>
                  </a:cubicBezTo>
                  <a:cubicBezTo>
                    <a:pt x="9" y="56"/>
                    <a:pt x="14" y="53"/>
                    <a:pt x="9" y="51"/>
                  </a:cubicBezTo>
                  <a:cubicBezTo>
                    <a:pt x="6" y="51"/>
                    <a:pt x="12" y="43"/>
                    <a:pt x="9" y="42"/>
                  </a:cubicBezTo>
                  <a:cubicBezTo>
                    <a:pt x="4" y="39"/>
                    <a:pt x="7" y="32"/>
                    <a:pt x="3" y="34"/>
                  </a:cubicBezTo>
                  <a:cubicBezTo>
                    <a:pt x="0" y="34"/>
                    <a:pt x="1" y="34"/>
                    <a:pt x="3" y="31"/>
                  </a:cubicBezTo>
                  <a:cubicBezTo>
                    <a:pt x="6" y="29"/>
                    <a:pt x="4" y="17"/>
                    <a:pt x="9" y="15"/>
                  </a:cubicBezTo>
                  <a:cubicBezTo>
                    <a:pt x="14" y="12"/>
                    <a:pt x="7" y="9"/>
                    <a:pt x="18" y="7"/>
                  </a:cubicBezTo>
                  <a:cubicBezTo>
                    <a:pt x="15" y="9"/>
                    <a:pt x="10" y="11"/>
                    <a:pt x="14" y="14"/>
                  </a:cubicBezTo>
                  <a:cubicBezTo>
                    <a:pt x="14" y="14"/>
                    <a:pt x="15" y="15"/>
                    <a:pt x="15" y="17"/>
                  </a:cubicBezTo>
                  <a:cubicBezTo>
                    <a:pt x="15" y="21"/>
                    <a:pt x="17" y="15"/>
                    <a:pt x="23" y="14"/>
                  </a:cubicBezTo>
                  <a:cubicBezTo>
                    <a:pt x="30" y="12"/>
                    <a:pt x="27" y="11"/>
                    <a:pt x="26" y="9"/>
                  </a:cubicBezTo>
                  <a:cubicBezTo>
                    <a:pt x="26" y="6"/>
                    <a:pt x="29" y="0"/>
                    <a:pt x="30" y="6"/>
                  </a:cubicBezTo>
                  <a:cubicBezTo>
                    <a:pt x="33" y="14"/>
                    <a:pt x="41" y="9"/>
                    <a:pt x="41" y="18"/>
                  </a:cubicBezTo>
                  <a:cubicBezTo>
                    <a:pt x="41" y="26"/>
                    <a:pt x="56" y="15"/>
                    <a:pt x="59" y="21"/>
                  </a:cubicBezTo>
                  <a:cubicBezTo>
                    <a:pt x="64" y="26"/>
                    <a:pt x="68" y="25"/>
                    <a:pt x="71" y="23"/>
                  </a:cubicBezTo>
                  <a:cubicBezTo>
                    <a:pt x="74" y="21"/>
                    <a:pt x="70" y="18"/>
                    <a:pt x="77" y="18"/>
                  </a:cubicBezTo>
                  <a:cubicBezTo>
                    <a:pt x="85" y="18"/>
                    <a:pt x="82" y="17"/>
                    <a:pt x="88" y="18"/>
                  </a:cubicBezTo>
                  <a:cubicBezTo>
                    <a:pt x="94" y="18"/>
                    <a:pt x="92" y="20"/>
                    <a:pt x="86" y="20"/>
                  </a:cubicBezTo>
                  <a:cubicBezTo>
                    <a:pt x="80" y="21"/>
                    <a:pt x="90" y="25"/>
                    <a:pt x="91" y="26"/>
                  </a:cubicBezTo>
                  <a:cubicBezTo>
                    <a:pt x="92" y="29"/>
                    <a:pt x="96" y="26"/>
                    <a:pt x="97" y="29"/>
                  </a:cubicBezTo>
                  <a:cubicBezTo>
                    <a:pt x="99" y="32"/>
                    <a:pt x="103" y="31"/>
                    <a:pt x="100" y="34"/>
                  </a:cubicBezTo>
                  <a:cubicBezTo>
                    <a:pt x="97" y="36"/>
                    <a:pt x="99" y="37"/>
                    <a:pt x="97" y="40"/>
                  </a:cubicBezTo>
                  <a:cubicBezTo>
                    <a:pt x="94" y="43"/>
                    <a:pt x="103" y="37"/>
                    <a:pt x="108" y="40"/>
                  </a:cubicBezTo>
                  <a:cubicBezTo>
                    <a:pt x="111" y="45"/>
                    <a:pt x="103" y="46"/>
                    <a:pt x="102" y="50"/>
                  </a:cubicBezTo>
                  <a:cubicBezTo>
                    <a:pt x="100" y="51"/>
                    <a:pt x="103" y="51"/>
                    <a:pt x="105" y="54"/>
                  </a:cubicBezTo>
                  <a:cubicBezTo>
                    <a:pt x="105" y="56"/>
                    <a:pt x="105" y="56"/>
                    <a:pt x="102" y="57"/>
                  </a:cubicBezTo>
                  <a:cubicBezTo>
                    <a:pt x="97" y="59"/>
                    <a:pt x="97" y="57"/>
                    <a:pt x="99" y="62"/>
                  </a:cubicBezTo>
                  <a:cubicBezTo>
                    <a:pt x="100" y="67"/>
                    <a:pt x="91" y="64"/>
                    <a:pt x="102" y="73"/>
                  </a:cubicBezTo>
                </a:path>
              </a:pathLst>
            </a:custGeom>
            <a:grpFill/>
            <a:ln w="6350" cmpd="sng">
              <a:solidFill>
                <a:schemeClr val="bg1"/>
              </a:solidFill>
              <a:round/>
              <a:headEnd/>
              <a:tailEnd/>
            </a:ln>
          </p:spPr>
          <p:txBody>
            <a:bodyPr/>
            <a:lstStyle/>
            <a:p>
              <a:endParaRPr lang="en-GB"/>
            </a:p>
          </p:txBody>
        </p:sp>
        <p:sp>
          <p:nvSpPr>
            <p:cNvPr id="369" name="Freeform 22">
              <a:extLst>
                <a:ext uri="{FF2B5EF4-FFF2-40B4-BE49-F238E27FC236}">
                  <a16:creationId xmlns:a16="http://schemas.microsoft.com/office/drawing/2014/main" id="{B5312CC3-D2F3-513D-E527-256CB8DBD0FA}"/>
                </a:ext>
              </a:extLst>
            </p:cNvPr>
            <p:cNvSpPr>
              <a:spLocks/>
            </p:cNvSpPr>
            <p:nvPr/>
          </p:nvSpPr>
          <p:spPr bwMode="auto">
            <a:xfrm>
              <a:off x="3415791" y="4868620"/>
              <a:ext cx="135664" cy="233128"/>
            </a:xfrm>
            <a:custGeom>
              <a:avLst/>
              <a:gdLst/>
              <a:ahLst/>
              <a:cxnLst>
                <a:cxn ang="0">
                  <a:pos x="44" y="66"/>
                </a:cxn>
                <a:cxn ang="0">
                  <a:pos x="38" y="64"/>
                </a:cxn>
                <a:cxn ang="0">
                  <a:pos x="30" y="69"/>
                </a:cxn>
                <a:cxn ang="0">
                  <a:pos x="26" y="72"/>
                </a:cxn>
                <a:cxn ang="0">
                  <a:pos x="18" y="64"/>
                </a:cxn>
                <a:cxn ang="0">
                  <a:pos x="17" y="56"/>
                </a:cxn>
                <a:cxn ang="0">
                  <a:pos x="18" y="47"/>
                </a:cxn>
                <a:cxn ang="0">
                  <a:pos x="15" y="38"/>
                </a:cxn>
                <a:cxn ang="0">
                  <a:pos x="14" y="33"/>
                </a:cxn>
                <a:cxn ang="0">
                  <a:pos x="10" y="33"/>
                </a:cxn>
                <a:cxn ang="0">
                  <a:pos x="7" y="22"/>
                </a:cxn>
                <a:cxn ang="0">
                  <a:pos x="10" y="17"/>
                </a:cxn>
                <a:cxn ang="0">
                  <a:pos x="14" y="14"/>
                </a:cxn>
                <a:cxn ang="0">
                  <a:pos x="10" y="10"/>
                </a:cxn>
                <a:cxn ang="0">
                  <a:pos x="17" y="0"/>
                </a:cxn>
                <a:cxn ang="0">
                  <a:pos x="18" y="2"/>
                </a:cxn>
                <a:cxn ang="0">
                  <a:pos x="27" y="13"/>
                </a:cxn>
                <a:cxn ang="0">
                  <a:pos x="32" y="17"/>
                </a:cxn>
                <a:cxn ang="0">
                  <a:pos x="37" y="22"/>
                </a:cxn>
                <a:cxn ang="0">
                  <a:pos x="40" y="27"/>
                </a:cxn>
                <a:cxn ang="0">
                  <a:pos x="38" y="33"/>
                </a:cxn>
                <a:cxn ang="0">
                  <a:pos x="35" y="36"/>
                </a:cxn>
                <a:cxn ang="0">
                  <a:pos x="32" y="38"/>
                </a:cxn>
                <a:cxn ang="0">
                  <a:pos x="32" y="42"/>
                </a:cxn>
                <a:cxn ang="0">
                  <a:pos x="35" y="50"/>
                </a:cxn>
                <a:cxn ang="0">
                  <a:pos x="38" y="52"/>
                </a:cxn>
                <a:cxn ang="0">
                  <a:pos x="40" y="58"/>
                </a:cxn>
                <a:cxn ang="0">
                  <a:pos x="44" y="66"/>
                </a:cxn>
              </a:cxnLst>
              <a:rect l="0" t="0" r="r" b="b"/>
              <a:pathLst>
                <a:path w="44" h="74">
                  <a:moveTo>
                    <a:pt x="44" y="66"/>
                  </a:moveTo>
                  <a:cubicBezTo>
                    <a:pt x="40" y="66"/>
                    <a:pt x="41" y="64"/>
                    <a:pt x="38" y="64"/>
                  </a:cubicBezTo>
                  <a:cubicBezTo>
                    <a:pt x="35" y="66"/>
                    <a:pt x="34" y="71"/>
                    <a:pt x="30" y="69"/>
                  </a:cubicBezTo>
                  <a:cubicBezTo>
                    <a:pt x="27" y="69"/>
                    <a:pt x="29" y="71"/>
                    <a:pt x="26" y="72"/>
                  </a:cubicBezTo>
                  <a:cubicBezTo>
                    <a:pt x="24" y="74"/>
                    <a:pt x="18" y="69"/>
                    <a:pt x="18" y="64"/>
                  </a:cubicBezTo>
                  <a:cubicBezTo>
                    <a:pt x="18" y="60"/>
                    <a:pt x="15" y="63"/>
                    <a:pt x="17" y="56"/>
                  </a:cubicBezTo>
                  <a:cubicBezTo>
                    <a:pt x="18" y="50"/>
                    <a:pt x="18" y="50"/>
                    <a:pt x="18" y="47"/>
                  </a:cubicBezTo>
                  <a:cubicBezTo>
                    <a:pt x="21" y="41"/>
                    <a:pt x="14" y="42"/>
                    <a:pt x="15" y="38"/>
                  </a:cubicBezTo>
                  <a:cubicBezTo>
                    <a:pt x="17" y="35"/>
                    <a:pt x="15" y="31"/>
                    <a:pt x="14" y="33"/>
                  </a:cubicBezTo>
                  <a:cubicBezTo>
                    <a:pt x="12" y="33"/>
                    <a:pt x="10" y="33"/>
                    <a:pt x="10" y="33"/>
                  </a:cubicBezTo>
                  <a:cubicBezTo>
                    <a:pt x="0" y="24"/>
                    <a:pt x="9" y="27"/>
                    <a:pt x="7" y="22"/>
                  </a:cubicBezTo>
                  <a:cubicBezTo>
                    <a:pt x="6" y="17"/>
                    <a:pt x="6" y="19"/>
                    <a:pt x="10" y="17"/>
                  </a:cubicBezTo>
                  <a:cubicBezTo>
                    <a:pt x="14" y="16"/>
                    <a:pt x="14" y="16"/>
                    <a:pt x="14" y="14"/>
                  </a:cubicBezTo>
                  <a:cubicBezTo>
                    <a:pt x="12" y="11"/>
                    <a:pt x="9" y="11"/>
                    <a:pt x="10" y="10"/>
                  </a:cubicBezTo>
                  <a:cubicBezTo>
                    <a:pt x="12" y="6"/>
                    <a:pt x="20" y="5"/>
                    <a:pt x="17" y="0"/>
                  </a:cubicBezTo>
                  <a:cubicBezTo>
                    <a:pt x="17" y="2"/>
                    <a:pt x="18" y="2"/>
                    <a:pt x="18" y="2"/>
                  </a:cubicBezTo>
                  <a:cubicBezTo>
                    <a:pt x="26" y="6"/>
                    <a:pt x="29" y="10"/>
                    <a:pt x="27" y="13"/>
                  </a:cubicBezTo>
                  <a:cubicBezTo>
                    <a:pt x="27" y="17"/>
                    <a:pt x="26" y="16"/>
                    <a:pt x="32" y="17"/>
                  </a:cubicBezTo>
                  <a:cubicBezTo>
                    <a:pt x="37" y="19"/>
                    <a:pt x="34" y="22"/>
                    <a:pt x="37" y="22"/>
                  </a:cubicBezTo>
                  <a:cubicBezTo>
                    <a:pt x="38" y="22"/>
                    <a:pt x="38" y="25"/>
                    <a:pt x="40" y="27"/>
                  </a:cubicBezTo>
                  <a:cubicBezTo>
                    <a:pt x="40" y="30"/>
                    <a:pt x="38" y="31"/>
                    <a:pt x="38" y="33"/>
                  </a:cubicBezTo>
                  <a:cubicBezTo>
                    <a:pt x="38" y="35"/>
                    <a:pt x="38" y="35"/>
                    <a:pt x="35" y="36"/>
                  </a:cubicBezTo>
                  <a:cubicBezTo>
                    <a:pt x="32" y="36"/>
                    <a:pt x="32" y="36"/>
                    <a:pt x="32" y="38"/>
                  </a:cubicBezTo>
                  <a:cubicBezTo>
                    <a:pt x="34" y="39"/>
                    <a:pt x="34" y="39"/>
                    <a:pt x="32" y="42"/>
                  </a:cubicBezTo>
                  <a:cubicBezTo>
                    <a:pt x="30" y="47"/>
                    <a:pt x="34" y="47"/>
                    <a:pt x="35" y="50"/>
                  </a:cubicBezTo>
                  <a:cubicBezTo>
                    <a:pt x="35" y="53"/>
                    <a:pt x="37" y="50"/>
                    <a:pt x="38" y="52"/>
                  </a:cubicBezTo>
                  <a:cubicBezTo>
                    <a:pt x="38" y="53"/>
                    <a:pt x="37" y="55"/>
                    <a:pt x="40" y="58"/>
                  </a:cubicBezTo>
                  <a:cubicBezTo>
                    <a:pt x="41" y="60"/>
                    <a:pt x="41" y="63"/>
                    <a:pt x="44" y="66"/>
                  </a:cubicBezTo>
                </a:path>
              </a:pathLst>
            </a:custGeom>
            <a:grpFill/>
            <a:ln w="6350" cmpd="sng">
              <a:solidFill>
                <a:schemeClr val="bg1"/>
              </a:solidFill>
              <a:round/>
              <a:headEnd/>
              <a:tailEnd/>
            </a:ln>
          </p:spPr>
          <p:txBody>
            <a:bodyPr/>
            <a:lstStyle/>
            <a:p>
              <a:endParaRPr lang="en-GB"/>
            </a:p>
          </p:txBody>
        </p:sp>
        <p:sp>
          <p:nvSpPr>
            <p:cNvPr id="370" name="Freeform 23">
              <a:extLst>
                <a:ext uri="{FF2B5EF4-FFF2-40B4-BE49-F238E27FC236}">
                  <a16:creationId xmlns:a16="http://schemas.microsoft.com/office/drawing/2014/main" id="{36F4B88C-2E1F-5A6D-0D9A-D3582F2F555A}"/>
                </a:ext>
              </a:extLst>
            </p:cNvPr>
            <p:cNvSpPr>
              <a:spLocks/>
            </p:cNvSpPr>
            <p:nvPr/>
          </p:nvSpPr>
          <p:spPr bwMode="auto">
            <a:xfrm>
              <a:off x="3511553" y="4944711"/>
              <a:ext cx="102147" cy="137610"/>
            </a:xfrm>
            <a:custGeom>
              <a:avLst/>
              <a:gdLst/>
              <a:ahLst/>
              <a:cxnLst>
                <a:cxn ang="0">
                  <a:pos x="33" y="4"/>
                </a:cxn>
                <a:cxn ang="0">
                  <a:pos x="29" y="15"/>
                </a:cxn>
                <a:cxn ang="0">
                  <a:pos x="32" y="23"/>
                </a:cxn>
                <a:cxn ang="0">
                  <a:pos x="32" y="27"/>
                </a:cxn>
                <a:cxn ang="0">
                  <a:pos x="29" y="37"/>
                </a:cxn>
                <a:cxn ang="0">
                  <a:pos x="26" y="35"/>
                </a:cxn>
                <a:cxn ang="0">
                  <a:pos x="20" y="37"/>
                </a:cxn>
                <a:cxn ang="0">
                  <a:pos x="18" y="40"/>
                </a:cxn>
                <a:cxn ang="0">
                  <a:pos x="13" y="41"/>
                </a:cxn>
                <a:cxn ang="0">
                  <a:pos x="9" y="33"/>
                </a:cxn>
                <a:cxn ang="0">
                  <a:pos x="7" y="27"/>
                </a:cxn>
                <a:cxn ang="0">
                  <a:pos x="4" y="26"/>
                </a:cxn>
                <a:cxn ang="0">
                  <a:pos x="1" y="18"/>
                </a:cxn>
                <a:cxn ang="0">
                  <a:pos x="1" y="14"/>
                </a:cxn>
                <a:cxn ang="0">
                  <a:pos x="4" y="12"/>
                </a:cxn>
                <a:cxn ang="0">
                  <a:pos x="7" y="9"/>
                </a:cxn>
                <a:cxn ang="0">
                  <a:pos x="9" y="3"/>
                </a:cxn>
                <a:cxn ang="0">
                  <a:pos x="18" y="3"/>
                </a:cxn>
                <a:cxn ang="0">
                  <a:pos x="21" y="1"/>
                </a:cxn>
                <a:cxn ang="0">
                  <a:pos x="24" y="1"/>
                </a:cxn>
                <a:cxn ang="0">
                  <a:pos x="33" y="4"/>
                </a:cxn>
              </a:cxnLst>
              <a:rect l="0" t="0" r="r" b="b"/>
              <a:pathLst>
                <a:path w="33" h="44">
                  <a:moveTo>
                    <a:pt x="33" y="4"/>
                  </a:moveTo>
                  <a:cubicBezTo>
                    <a:pt x="30" y="12"/>
                    <a:pt x="29" y="9"/>
                    <a:pt x="29" y="15"/>
                  </a:cubicBezTo>
                  <a:cubicBezTo>
                    <a:pt x="30" y="20"/>
                    <a:pt x="30" y="21"/>
                    <a:pt x="32" y="23"/>
                  </a:cubicBezTo>
                  <a:cubicBezTo>
                    <a:pt x="33" y="24"/>
                    <a:pt x="33" y="26"/>
                    <a:pt x="32" y="27"/>
                  </a:cubicBezTo>
                  <a:cubicBezTo>
                    <a:pt x="30" y="29"/>
                    <a:pt x="33" y="33"/>
                    <a:pt x="29" y="37"/>
                  </a:cubicBezTo>
                  <a:cubicBezTo>
                    <a:pt x="27" y="35"/>
                    <a:pt x="26" y="37"/>
                    <a:pt x="26" y="35"/>
                  </a:cubicBezTo>
                  <a:cubicBezTo>
                    <a:pt x="26" y="32"/>
                    <a:pt x="21" y="38"/>
                    <a:pt x="20" y="37"/>
                  </a:cubicBezTo>
                  <a:cubicBezTo>
                    <a:pt x="16" y="35"/>
                    <a:pt x="16" y="37"/>
                    <a:pt x="18" y="40"/>
                  </a:cubicBezTo>
                  <a:cubicBezTo>
                    <a:pt x="20" y="44"/>
                    <a:pt x="15" y="40"/>
                    <a:pt x="13" y="41"/>
                  </a:cubicBezTo>
                  <a:cubicBezTo>
                    <a:pt x="10" y="38"/>
                    <a:pt x="10" y="35"/>
                    <a:pt x="9" y="33"/>
                  </a:cubicBezTo>
                  <a:cubicBezTo>
                    <a:pt x="6" y="30"/>
                    <a:pt x="7" y="29"/>
                    <a:pt x="7" y="27"/>
                  </a:cubicBezTo>
                  <a:cubicBezTo>
                    <a:pt x="6" y="26"/>
                    <a:pt x="4" y="29"/>
                    <a:pt x="4" y="26"/>
                  </a:cubicBezTo>
                  <a:cubicBezTo>
                    <a:pt x="3" y="23"/>
                    <a:pt x="0" y="23"/>
                    <a:pt x="1" y="18"/>
                  </a:cubicBezTo>
                  <a:cubicBezTo>
                    <a:pt x="3" y="15"/>
                    <a:pt x="3" y="15"/>
                    <a:pt x="1" y="14"/>
                  </a:cubicBezTo>
                  <a:cubicBezTo>
                    <a:pt x="1" y="12"/>
                    <a:pt x="1" y="12"/>
                    <a:pt x="4" y="12"/>
                  </a:cubicBezTo>
                  <a:cubicBezTo>
                    <a:pt x="7" y="10"/>
                    <a:pt x="7" y="10"/>
                    <a:pt x="7" y="9"/>
                  </a:cubicBezTo>
                  <a:cubicBezTo>
                    <a:pt x="7" y="7"/>
                    <a:pt x="9" y="6"/>
                    <a:pt x="9" y="3"/>
                  </a:cubicBezTo>
                  <a:cubicBezTo>
                    <a:pt x="12" y="0"/>
                    <a:pt x="18" y="4"/>
                    <a:pt x="18" y="3"/>
                  </a:cubicBezTo>
                  <a:cubicBezTo>
                    <a:pt x="18" y="1"/>
                    <a:pt x="20" y="1"/>
                    <a:pt x="21" y="1"/>
                  </a:cubicBezTo>
                  <a:cubicBezTo>
                    <a:pt x="23" y="1"/>
                    <a:pt x="24" y="3"/>
                    <a:pt x="24" y="1"/>
                  </a:cubicBezTo>
                  <a:cubicBezTo>
                    <a:pt x="24" y="1"/>
                    <a:pt x="30" y="3"/>
                    <a:pt x="33" y="4"/>
                  </a:cubicBezTo>
                </a:path>
              </a:pathLst>
            </a:custGeom>
            <a:grpFill/>
            <a:ln w="6350" cmpd="sng">
              <a:solidFill>
                <a:schemeClr val="bg1"/>
              </a:solidFill>
              <a:round/>
              <a:headEnd/>
              <a:tailEnd/>
            </a:ln>
          </p:spPr>
          <p:txBody>
            <a:bodyPr/>
            <a:lstStyle/>
            <a:p>
              <a:endParaRPr lang="en-GB"/>
            </a:p>
          </p:txBody>
        </p:sp>
        <p:sp>
          <p:nvSpPr>
            <p:cNvPr id="371" name="Freeform 24">
              <a:extLst>
                <a:ext uri="{FF2B5EF4-FFF2-40B4-BE49-F238E27FC236}">
                  <a16:creationId xmlns:a16="http://schemas.microsoft.com/office/drawing/2014/main" id="{FDC5D169-DB4E-873B-7442-DC676EC988DB}"/>
                </a:ext>
              </a:extLst>
            </p:cNvPr>
            <p:cNvSpPr>
              <a:spLocks/>
            </p:cNvSpPr>
            <p:nvPr/>
          </p:nvSpPr>
          <p:spPr bwMode="auto">
            <a:xfrm>
              <a:off x="3600932" y="4957662"/>
              <a:ext cx="71822" cy="113326"/>
            </a:xfrm>
            <a:custGeom>
              <a:avLst/>
              <a:gdLst/>
              <a:ahLst/>
              <a:cxnLst>
                <a:cxn ang="0">
                  <a:pos x="4" y="0"/>
                </a:cxn>
                <a:cxn ang="0">
                  <a:pos x="7" y="0"/>
                </a:cxn>
                <a:cxn ang="0">
                  <a:pos x="13" y="5"/>
                </a:cxn>
                <a:cxn ang="0">
                  <a:pos x="20" y="9"/>
                </a:cxn>
                <a:cxn ang="0">
                  <a:pos x="23" y="14"/>
                </a:cxn>
                <a:cxn ang="0">
                  <a:pos x="23" y="17"/>
                </a:cxn>
                <a:cxn ang="0">
                  <a:pos x="18" y="23"/>
                </a:cxn>
                <a:cxn ang="0">
                  <a:pos x="12" y="34"/>
                </a:cxn>
                <a:cxn ang="0">
                  <a:pos x="9" y="33"/>
                </a:cxn>
                <a:cxn ang="0">
                  <a:pos x="4" y="34"/>
                </a:cxn>
                <a:cxn ang="0">
                  <a:pos x="0" y="33"/>
                </a:cxn>
                <a:cxn ang="0">
                  <a:pos x="3" y="23"/>
                </a:cxn>
                <a:cxn ang="0">
                  <a:pos x="3" y="19"/>
                </a:cxn>
                <a:cxn ang="0">
                  <a:pos x="0" y="11"/>
                </a:cxn>
                <a:cxn ang="0">
                  <a:pos x="4" y="0"/>
                </a:cxn>
              </a:cxnLst>
              <a:rect l="0" t="0" r="r" b="b"/>
              <a:pathLst>
                <a:path w="23" h="36">
                  <a:moveTo>
                    <a:pt x="4" y="0"/>
                  </a:moveTo>
                  <a:cubicBezTo>
                    <a:pt x="6" y="0"/>
                    <a:pt x="6" y="0"/>
                    <a:pt x="7" y="0"/>
                  </a:cubicBezTo>
                  <a:cubicBezTo>
                    <a:pt x="10" y="2"/>
                    <a:pt x="12" y="2"/>
                    <a:pt x="13" y="5"/>
                  </a:cubicBezTo>
                  <a:cubicBezTo>
                    <a:pt x="15" y="8"/>
                    <a:pt x="18" y="8"/>
                    <a:pt x="20" y="9"/>
                  </a:cubicBezTo>
                  <a:cubicBezTo>
                    <a:pt x="21" y="14"/>
                    <a:pt x="21" y="6"/>
                    <a:pt x="23" y="14"/>
                  </a:cubicBezTo>
                  <a:cubicBezTo>
                    <a:pt x="23" y="14"/>
                    <a:pt x="21" y="16"/>
                    <a:pt x="23" y="17"/>
                  </a:cubicBezTo>
                  <a:cubicBezTo>
                    <a:pt x="21" y="19"/>
                    <a:pt x="21" y="19"/>
                    <a:pt x="18" y="23"/>
                  </a:cubicBezTo>
                  <a:cubicBezTo>
                    <a:pt x="17" y="26"/>
                    <a:pt x="15" y="34"/>
                    <a:pt x="12" y="34"/>
                  </a:cubicBezTo>
                  <a:cubicBezTo>
                    <a:pt x="9" y="34"/>
                    <a:pt x="10" y="31"/>
                    <a:pt x="9" y="33"/>
                  </a:cubicBezTo>
                  <a:cubicBezTo>
                    <a:pt x="6" y="36"/>
                    <a:pt x="6" y="31"/>
                    <a:pt x="4" y="34"/>
                  </a:cubicBezTo>
                  <a:cubicBezTo>
                    <a:pt x="3" y="36"/>
                    <a:pt x="1" y="36"/>
                    <a:pt x="0" y="33"/>
                  </a:cubicBezTo>
                  <a:cubicBezTo>
                    <a:pt x="4" y="30"/>
                    <a:pt x="1" y="25"/>
                    <a:pt x="3" y="23"/>
                  </a:cubicBezTo>
                  <a:cubicBezTo>
                    <a:pt x="4" y="22"/>
                    <a:pt x="4" y="20"/>
                    <a:pt x="3" y="19"/>
                  </a:cubicBezTo>
                  <a:cubicBezTo>
                    <a:pt x="1" y="17"/>
                    <a:pt x="1" y="16"/>
                    <a:pt x="0" y="11"/>
                  </a:cubicBezTo>
                  <a:cubicBezTo>
                    <a:pt x="0" y="5"/>
                    <a:pt x="1" y="8"/>
                    <a:pt x="4" y="0"/>
                  </a:cubicBezTo>
                </a:path>
              </a:pathLst>
            </a:custGeom>
            <a:grpFill/>
            <a:ln w="6350" cmpd="sng">
              <a:solidFill>
                <a:schemeClr val="bg1"/>
              </a:solidFill>
              <a:round/>
              <a:headEnd/>
              <a:tailEnd/>
            </a:ln>
          </p:spPr>
          <p:txBody>
            <a:bodyPr/>
            <a:lstStyle/>
            <a:p>
              <a:endParaRPr lang="en-GB"/>
            </a:p>
          </p:txBody>
        </p:sp>
        <p:sp>
          <p:nvSpPr>
            <p:cNvPr id="372" name="Freeform 25">
              <a:extLst>
                <a:ext uri="{FF2B5EF4-FFF2-40B4-BE49-F238E27FC236}">
                  <a16:creationId xmlns:a16="http://schemas.microsoft.com/office/drawing/2014/main" id="{E2321664-F321-0831-9173-3E2E8384C5EA}"/>
                </a:ext>
              </a:extLst>
            </p:cNvPr>
            <p:cNvSpPr>
              <a:spLocks/>
            </p:cNvSpPr>
            <p:nvPr/>
          </p:nvSpPr>
          <p:spPr bwMode="auto">
            <a:xfrm>
              <a:off x="2828444" y="4784436"/>
              <a:ext cx="82995" cy="100374"/>
            </a:xfrm>
            <a:custGeom>
              <a:avLst/>
              <a:gdLst/>
              <a:ahLst/>
              <a:cxnLst>
                <a:cxn ang="0">
                  <a:pos x="27" y="18"/>
                </a:cxn>
                <a:cxn ang="0">
                  <a:pos x="26" y="17"/>
                </a:cxn>
                <a:cxn ang="0">
                  <a:pos x="24" y="23"/>
                </a:cxn>
                <a:cxn ang="0">
                  <a:pos x="26" y="24"/>
                </a:cxn>
                <a:cxn ang="0">
                  <a:pos x="24" y="28"/>
                </a:cxn>
                <a:cxn ang="0">
                  <a:pos x="24" y="32"/>
                </a:cxn>
                <a:cxn ang="0">
                  <a:pos x="23" y="31"/>
                </a:cxn>
                <a:cxn ang="0">
                  <a:pos x="23" y="28"/>
                </a:cxn>
                <a:cxn ang="0">
                  <a:pos x="21" y="26"/>
                </a:cxn>
                <a:cxn ang="0">
                  <a:pos x="21" y="29"/>
                </a:cxn>
                <a:cxn ang="0">
                  <a:pos x="20" y="29"/>
                </a:cxn>
                <a:cxn ang="0">
                  <a:pos x="18" y="26"/>
                </a:cxn>
                <a:cxn ang="0">
                  <a:pos x="20" y="23"/>
                </a:cxn>
                <a:cxn ang="0">
                  <a:pos x="15" y="20"/>
                </a:cxn>
                <a:cxn ang="0">
                  <a:pos x="11" y="17"/>
                </a:cxn>
                <a:cxn ang="0">
                  <a:pos x="11" y="14"/>
                </a:cxn>
                <a:cxn ang="0">
                  <a:pos x="6" y="12"/>
                </a:cxn>
                <a:cxn ang="0">
                  <a:pos x="6" y="12"/>
                </a:cxn>
                <a:cxn ang="0">
                  <a:pos x="9" y="15"/>
                </a:cxn>
                <a:cxn ang="0">
                  <a:pos x="6" y="17"/>
                </a:cxn>
                <a:cxn ang="0">
                  <a:pos x="3" y="14"/>
                </a:cxn>
                <a:cxn ang="0">
                  <a:pos x="1" y="9"/>
                </a:cxn>
                <a:cxn ang="0">
                  <a:pos x="3" y="7"/>
                </a:cxn>
                <a:cxn ang="0">
                  <a:pos x="1" y="4"/>
                </a:cxn>
                <a:cxn ang="0">
                  <a:pos x="3" y="3"/>
                </a:cxn>
                <a:cxn ang="0">
                  <a:pos x="6" y="3"/>
                </a:cxn>
                <a:cxn ang="0">
                  <a:pos x="12" y="3"/>
                </a:cxn>
                <a:cxn ang="0">
                  <a:pos x="14" y="4"/>
                </a:cxn>
                <a:cxn ang="0">
                  <a:pos x="18" y="4"/>
                </a:cxn>
                <a:cxn ang="0">
                  <a:pos x="21" y="10"/>
                </a:cxn>
                <a:cxn ang="0">
                  <a:pos x="27" y="18"/>
                </a:cxn>
              </a:cxnLst>
              <a:rect l="0" t="0" r="r" b="b"/>
              <a:pathLst>
                <a:path w="27" h="32">
                  <a:moveTo>
                    <a:pt x="27" y="18"/>
                  </a:moveTo>
                  <a:cubicBezTo>
                    <a:pt x="26" y="18"/>
                    <a:pt x="26" y="17"/>
                    <a:pt x="26" y="17"/>
                  </a:cubicBezTo>
                  <a:cubicBezTo>
                    <a:pt x="24" y="17"/>
                    <a:pt x="24" y="20"/>
                    <a:pt x="24" y="23"/>
                  </a:cubicBezTo>
                  <a:cubicBezTo>
                    <a:pt x="24" y="23"/>
                    <a:pt x="27" y="23"/>
                    <a:pt x="26" y="24"/>
                  </a:cubicBezTo>
                  <a:cubicBezTo>
                    <a:pt x="24" y="26"/>
                    <a:pt x="26" y="26"/>
                    <a:pt x="24" y="28"/>
                  </a:cubicBezTo>
                  <a:cubicBezTo>
                    <a:pt x="24" y="29"/>
                    <a:pt x="23" y="29"/>
                    <a:pt x="24" y="32"/>
                  </a:cubicBezTo>
                  <a:cubicBezTo>
                    <a:pt x="24" y="32"/>
                    <a:pt x="24" y="31"/>
                    <a:pt x="23" y="31"/>
                  </a:cubicBezTo>
                  <a:cubicBezTo>
                    <a:pt x="23" y="29"/>
                    <a:pt x="24" y="28"/>
                    <a:pt x="23" y="28"/>
                  </a:cubicBezTo>
                  <a:cubicBezTo>
                    <a:pt x="21" y="26"/>
                    <a:pt x="23" y="24"/>
                    <a:pt x="21" y="26"/>
                  </a:cubicBezTo>
                  <a:cubicBezTo>
                    <a:pt x="18" y="26"/>
                    <a:pt x="23" y="28"/>
                    <a:pt x="21" y="29"/>
                  </a:cubicBezTo>
                  <a:cubicBezTo>
                    <a:pt x="21" y="31"/>
                    <a:pt x="21" y="29"/>
                    <a:pt x="20" y="29"/>
                  </a:cubicBezTo>
                  <a:cubicBezTo>
                    <a:pt x="20" y="29"/>
                    <a:pt x="17" y="28"/>
                    <a:pt x="18" y="26"/>
                  </a:cubicBezTo>
                  <a:cubicBezTo>
                    <a:pt x="20" y="26"/>
                    <a:pt x="18" y="24"/>
                    <a:pt x="20" y="23"/>
                  </a:cubicBezTo>
                  <a:cubicBezTo>
                    <a:pt x="20" y="23"/>
                    <a:pt x="18" y="21"/>
                    <a:pt x="15" y="20"/>
                  </a:cubicBezTo>
                  <a:cubicBezTo>
                    <a:pt x="12" y="17"/>
                    <a:pt x="12" y="18"/>
                    <a:pt x="11" y="17"/>
                  </a:cubicBezTo>
                  <a:cubicBezTo>
                    <a:pt x="11" y="17"/>
                    <a:pt x="11" y="17"/>
                    <a:pt x="11" y="14"/>
                  </a:cubicBezTo>
                  <a:cubicBezTo>
                    <a:pt x="11" y="12"/>
                    <a:pt x="8" y="12"/>
                    <a:pt x="6" y="12"/>
                  </a:cubicBezTo>
                  <a:cubicBezTo>
                    <a:pt x="6" y="10"/>
                    <a:pt x="6" y="12"/>
                    <a:pt x="6" y="12"/>
                  </a:cubicBezTo>
                  <a:cubicBezTo>
                    <a:pt x="8" y="14"/>
                    <a:pt x="11" y="15"/>
                    <a:pt x="9" y="15"/>
                  </a:cubicBezTo>
                  <a:cubicBezTo>
                    <a:pt x="8" y="17"/>
                    <a:pt x="8" y="18"/>
                    <a:pt x="6" y="17"/>
                  </a:cubicBezTo>
                  <a:cubicBezTo>
                    <a:pt x="6" y="15"/>
                    <a:pt x="3" y="14"/>
                    <a:pt x="3" y="14"/>
                  </a:cubicBezTo>
                  <a:cubicBezTo>
                    <a:pt x="3" y="14"/>
                    <a:pt x="0" y="12"/>
                    <a:pt x="1" y="9"/>
                  </a:cubicBezTo>
                  <a:cubicBezTo>
                    <a:pt x="1" y="6"/>
                    <a:pt x="3" y="9"/>
                    <a:pt x="3" y="7"/>
                  </a:cubicBezTo>
                  <a:cubicBezTo>
                    <a:pt x="3" y="4"/>
                    <a:pt x="3" y="6"/>
                    <a:pt x="1" y="4"/>
                  </a:cubicBezTo>
                  <a:cubicBezTo>
                    <a:pt x="0" y="4"/>
                    <a:pt x="3" y="4"/>
                    <a:pt x="3" y="3"/>
                  </a:cubicBezTo>
                  <a:cubicBezTo>
                    <a:pt x="3" y="1"/>
                    <a:pt x="3" y="0"/>
                    <a:pt x="6" y="3"/>
                  </a:cubicBezTo>
                  <a:cubicBezTo>
                    <a:pt x="11" y="6"/>
                    <a:pt x="9" y="1"/>
                    <a:pt x="12" y="3"/>
                  </a:cubicBezTo>
                  <a:cubicBezTo>
                    <a:pt x="12" y="4"/>
                    <a:pt x="14" y="3"/>
                    <a:pt x="14" y="4"/>
                  </a:cubicBezTo>
                  <a:cubicBezTo>
                    <a:pt x="14" y="6"/>
                    <a:pt x="17" y="7"/>
                    <a:pt x="18" y="4"/>
                  </a:cubicBezTo>
                  <a:cubicBezTo>
                    <a:pt x="20" y="6"/>
                    <a:pt x="20" y="7"/>
                    <a:pt x="21" y="10"/>
                  </a:cubicBezTo>
                  <a:cubicBezTo>
                    <a:pt x="23" y="14"/>
                    <a:pt x="27" y="17"/>
                    <a:pt x="27" y="18"/>
                  </a:cubicBezTo>
                </a:path>
              </a:pathLst>
            </a:custGeom>
            <a:grpFill/>
            <a:ln w="6350" cmpd="sng">
              <a:solidFill>
                <a:schemeClr val="bg1"/>
              </a:solidFill>
              <a:round/>
              <a:headEnd/>
              <a:tailEnd/>
            </a:ln>
          </p:spPr>
          <p:txBody>
            <a:bodyPr/>
            <a:lstStyle/>
            <a:p>
              <a:endParaRPr lang="en-GB"/>
            </a:p>
          </p:txBody>
        </p:sp>
        <p:sp>
          <p:nvSpPr>
            <p:cNvPr id="373" name="Freeform 26">
              <a:extLst>
                <a:ext uri="{FF2B5EF4-FFF2-40B4-BE49-F238E27FC236}">
                  <a16:creationId xmlns:a16="http://schemas.microsoft.com/office/drawing/2014/main" id="{0E94CD2C-3A94-094E-4A94-603F3825230F}"/>
                </a:ext>
              </a:extLst>
            </p:cNvPr>
            <p:cNvSpPr>
              <a:spLocks/>
            </p:cNvSpPr>
            <p:nvPr/>
          </p:nvSpPr>
          <p:spPr bwMode="auto">
            <a:xfrm>
              <a:off x="2783754" y="4667872"/>
              <a:ext cx="111724" cy="139229"/>
            </a:xfrm>
            <a:custGeom>
              <a:avLst/>
              <a:gdLst/>
              <a:ahLst/>
              <a:cxnLst>
                <a:cxn ang="0">
                  <a:pos x="3" y="21"/>
                </a:cxn>
                <a:cxn ang="0">
                  <a:pos x="6" y="19"/>
                </a:cxn>
                <a:cxn ang="0">
                  <a:pos x="8" y="16"/>
                </a:cxn>
                <a:cxn ang="0">
                  <a:pos x="11" y="13"/>
                </a:cxn>
                <a:cxn ang="0">
                  <a:pos x="14" y="10"/>
                </a:cxn>
                <a:cxn ang="0">
                  <a:pos x="17" y="11"/>
                </a:cxn>
                <a:cxn ang="0">
                  <a:pos x="21" y="3"/>
                </a:cxn>
                <a:cxn ang="0">
                  <a:pos x="24" y="3"/>
                </a:cxn>
                <a:cxn ang="0">
                  <a:pos x="32" y="2"/>
                </a:cxn>
                <a:cxn ang="0">
                  <a:pos x="36" y="0"/>
                </a:cxn>
                <a:cxn ang="0">
                  <a:pos x="36" y="5"/>
                </a:cxn>
                <a:cxn ang="0">
                  <a:pos x="33" y="13"/>
                </a:cxn>
                <a:cxn ang="0">
                  <a:pos x="33" y="17"/>
                </a:cxn>
                <a:cxn ang="0">
                  <a:pos x="33" y="25"/>
                </a:cxn>
                <a:cxn ang="0">
                  <a:pos x="33" y="27"/>
                </a:cxn>
                <a:cxn ang="0">
                  <a:pos x="32" y="28"/>
                </a:cxn>
                <a:cxn ang="0">
                  <a:pos x="32" y="32"/>
                </a:cxn>
                <a:cxn ang="0">
                  <a:pos x="32" y="35"/>
                </a:cxn>
                <a:cxn ang="0">
                  <a:pos x="30" y="38"/>
                </a:cxn>
                <a:cxn ang="0">
                  <a:pos x="32" y="41"/>
                </a:cxn>
                <a:cxn ang="0">
                  <a:pos x="27" y="41"/>
                </a:cxn>
                <a:cxn ang="0">
                  <a:pos x="26" y="39"/>
                </a:cxn>
                <a:cxn ang="0">
                  <a:pos x="20" y="39"/>
                </a:cxn>
                <a:cxn ang="0">
                  <a:pos x="17" y="39"/>
                </a:cxn>
                <a:cxn ang="0">
                  <a:pos x="9" y="32"/>
                </a:cxn>
                <a:cxn ang="0">
                  <a:pos x="3" y="24"/>
                </a:cxn>
                <a:cxn ang="0">
                  <a:pos x="1" y="21"/>
                </a:cxn>
                <a:cxn ang="0">
                  <a:pos x="3" y="21"/>
                </a:cxn>
              </a:cxnLst>
              <a:rect l="0" t="0" r="r" b="b"/>
              <a:pathLst>
                <a:path w="36" h="44">
                  <a:moveTo>
                    <a:pt x="3" y="21"/>
                  </a:moveTo>
                  <a:cubicBezTo>
                    <a:pt x="6" y="21"/>
                    <a:pt x="6" y="21"/>
                    <a:pt x="6" y="19"/>
                  </a:cubicBezTo>
                  <a:cubicBezTo>
                    <a:pt x="8" y="16"/>
                    <a:pt x="9" y="19"/>
                    <a:pt x="8" y="16"/>
                  </a:cubicBezTo>
                  <a:cubicBezTo>
                    <a:pt x="8" y="11"/>
                    <a:pt x="8" y="13"/>
                    <a:pt x="11" y="13"/>
                  </a:cubicBezTo>
                  <a:cubicBezTo>
                    <a:pt x="12" y="13"/>
                    <a:pt x="12" y="8"/>
                    <a:pt x="14" y="10"/>
                  </a:cubicBezTo>
                  <a:cubicBezTo>
                    <a:pt x="15" y="13"/>
                    <a:pt x="17" y="13"/>
                    <a:pt x="17" y="11"/>
                  </a:cubicBezTo>
                  <a:cubicBezTo>
                    <a:pt x="15" y="10"/>
                    <a:pt x="21" y="5"/>
                    <a:pt x="21" y="3"/>
                  </a:cubicBezTo>
                  <a:cubicBezTo>
                    <a:pt x="23" y="2"/>
                    <a:pt x="23" y="2"/>
                    <a:pt x="24" y="3"/>
                  </a:cubicBezTo>
                  <a:cubicBezTo>
                    <a:pt x="24" y="3"/>
                    <a:pt x="30" y="3"/>
                    <a:pt x="32" y="2"/>
                  </a:cubicBezTo>
                  <a:cubicBezTo>
                    <a:pt x="33" y="0"/>
                    <a:pt x="35" y="0"/>
                    <a:pt x="36" y="0"/>
                  </a:cubicBezTo>
                  <a:cubicBezTo>
                    <a:pt x="35" y="2"/>
                    <a:pt x="35" y="3"/>
                    <a:pt x="36" y="5"/>
                  </a:cubicBezTo>
                  <a:cubicBezTo>
                    <a:pt x="36" y="8"/>
                    <a:pt x="33" y="10"/>
                    <a:pt x="33" y="13"/>
                  </a:cubicBezTo>
                  <a:cubicBezTo>
                    <a:pt x="33" y="16"/>
                    <a:pt x="32" y="14"/>
                    <a:pt x="33" y="17"/>
                  </a:cubicBezTo>
                  <a:cubicBezTo>
                    <a:pt x="33" y="22"/>
                    <a:pt x="33" y="24"/>
                    <a:pt x="33" y="25"/>
                  </a:cubicBezTo>
                  <a:cubicBezTo>
                    <a:pt x="33" y="27"/>
                    <a:pt x="33" y="27"/>
                    <a:pt x="33" y="27"/>
                  </a:cubicBezTo>
                  <a:cubicBezTo>
                    <a:pt x="32" y="27"/>
                    <a:pt x="33" y="27"/>
                    <a:pt x="32" y="28"/>
                  </a:cubicBezTo>
                  <a:cubicBezTo>
                    <a:pt x="32" y="30"/>
                    <a:pt x="30" y="32"/>
                    <a:pt x="32" y="32"/>
                  </a:cubicBezTo>
                  <a:cubicBezTo>
                    <a:pt x="32" y="32"/>
                    <a:pt x="33" y="35"/>
                    <a:pt x="32" y="35"/>
                  </a:cubicBezTo>
                  <a:cubicBezTo>
                    <a:pt x="32" y="35"/>
                    <a:pt x="30" y="36"/>
                    <a:pt x="30" y="38"/>
                  </a:cubicBezTo>
                  <a:cubicBezTo>
                    <a:pt x="32" y="39"/>
                    <a:pt x="32" y="41"/>
                    <a:pt x="32" y="41"/>
                  </a:cubicBezTo>
                  <a:cubicBezTo>
                    <a:pt x="30" y="44"/>
                    <a:pt x="27" y="43"/>
                    <a:pt x="27" y="41"/>
                  </a:cubicBezTo>
                  <a:cubicBezTo>
                    <a:pt x="27" y="39"/>
                    <a:pt x="26" y="41"/>
                    <a:pt x="26" y="39"/>
                  </a:cubicBezTo>
                  <a:cubicBezTo>
                    <a:pt x="23" y="38"/>
                    <a:pt x="24" y="43"/>
                    <a:pt x="20" y="39"/>
                  </a:cubicBezTo>
                  <a:cubicBezTo>
                    <a:pt x="17" y="36"/>
                    <a:pt x="17" y="38"/>
                    <a:pt x="17" y="39"/>
                  </a:cubicBezTo>
                  <a:cubicBezTo>
                    <a:pt x="12" y="35"/>
                    <a:pt x="11" y="35"/>
                    <a:pt x="9" y="32"/>
                  </a:cubicBezTo>
                  <a:cubicBezTo>
                    <a:pt x="8" y="27"/>
                    <a:pt x="5" y="27"/>
                    <a:pt x="3" y="24"/>
                  </a:cubicBezTo>
                  <a:cubicBezTo>
                    <a:pt x="1" y="22"/>
                    <a:pt x="0" y="22"/>
                    <a:pt x="1" y="21"/>
                  </a:cubicBezTo>
                  <a:cubicBezTo>
                    <a:pt x="1" y="19"/>
                    <a:pt x="3" y="22"/>
                    <a:pt x="3" y="21"/>
                  </a:cubicBezTo>
                </a:path>
              </a:pathLst>
            </a:custGeom>
            <a:grpFill/>
            <a:ln w="6350" cmpd="sng">
              <a:solidFill>
                <a:schemeClr val="bg1"/>
              </a:solidFill>
              <a:round/>
              <a:headEnd/>
              <a:tailEnd/>
            </a:ln>
          </p:spPr>
          <p:txBody>
            <a:bodyPr/>
            <a:lstStyle/>
            <a:p>
              <a:endParaRPr lang="en-GB"/>
            </a:p>
          </p:txBody>
        </p:sp>
        <p:sp>
          <p:nvSpPr>
            <p:cNvPr id="374" name="Freeform 27">
              <a:extLst>
                <a:ext uri="{FF2B5EF4-FFF2-40B4-BE49-F238E27FC236}">
                  <a16:creationId xmlns:a16="http://schemas.microsoft.com/office/drawing/2014/main" id="{0AEAB772-834D-53C2-5512-6B79F3434187}"/>
                </a:ext>
              </a:extLst>
            </p:cNvPr>
            <p:cNvSpPr>
              <a:spLocks/>
            </p:cNvSpPr>
            <p:nvPr/>
          </p:nvSpPr>
          <p:spPr bwMode="auto">
            <a:xfrm>
              <a:off x="2740661" y="4637112"/>
              <a:ext cx="154817" cy="97136"/>
            </a:xfrm>
            <a:custGeom>
              <a:avLst/>
              <a:gdLst/>
              <a:ahLst/>
              <a:cxnLst>
                <a:cxn ang="0">
                  <a:pos x="9" y="3"/>
                </a:cxn>
                <a:cxn ang="0">
                  <a:pos x="3" y="9"/>
                </a:cxn>
                <a:cxn ang="0">
                  <a:pos x="0" y="17"/>
                </a:cxn>
                <a:cxn ang="0">
                  <a:pos x="9" y="21"/>
                </a:cxn>
                <a:cxn ang="0">
                  <a:pos x="14" y="23"/>
                </a:cxn>
                <a:cxn ang="0">
                  <a:pos x="14" y="26"/>
                </a:cxn>
                <a:cxn ang="0">
                  <a:pos x="15" y="28"/>
                </a:cxn>
                <a:cxn ang="0">
                  <a:pos x="17" y="31"/>
                </a:cxn>
                <a:cxn ang="0">
                  <a:pos x="20" y="29"/>
                </a:cxn>
                <a:cxn ang="0">
                  <a:pos x="21" y="26"/>
                </a:cxn>
                <a:cxn ang="0">
                  <a:pos x="24" y="23"/>
                </a:cxn>
                <a:cxn ang="0">
                  <a:pos x="28" y="20"/>
                </a:cxn>
                <a:cxn ang="0">
                  <a:pos x="31" y="21"/>
                </a:cxn>
                <a:cxn ang="0">
                  <a:pos x="35" y="14"/>
                </a:cxn>
                <a:cxn ang="0">
                  <a:pos x="38" y="14"/>
                </a:cxn>
                <a:cxn ang="0">
                  <a:pos x="46" y="12"/>
                </a:cxn>
                <a:cxn ang="0">
                  <a:pos x="50" y="10"/>
                </a:cxn>
                <a:cxn ang="0">
                  <a:pos x="47" y="7"/>
                </a:cxn>
                <a:cxn ang="0">
                  <a:pos x="43" y="3"/>
                </a:cxn>
                <a:cxn ang="0">
                  <a:pos x="35" y="1"/>
                </a:cxn>
                <a:cxn ang="0">
                  <a:pos x="31" y="1"/>
                </a:cxn>
                <a:cxn ang="0">
                  <a:pos x="28" y="1"/>
                </a:cxn>
                <a:cxn ang="0">
                  <a:pos x="24" y="3"/>
                </a:cxn>
                <a:cxn ang="0">
                  <a:pos x="17" y="3"/>
                </a:cxn>
                <a:cxn ang="0">
                  <a:pos x="14" y="1"/>
                </a:cxn>
                <a:cxn ang="0">
                  <a:pos x="9" y="3"/>
                </a:cxn>
              </a:cxnLst>
              <a:rect l="0" t="0" r="r" b="b"/>
              <a:pathLst>
                <a:path w="50" h="31">
                  <a:moveTo>
                    <a:pt x="9" y="3"/>
                  </a:moveTo>
                  <a:cubicBezTo>
                    <a:pt x="8" y="4"/>
                    <a:pt x="5" y="9"/>
                    <a:pt x="3" y="9"/>
                  </a:cubicBezTo>
                  <a:cubicBezTo>
                    <a:pt x="1" y="10"/>
                    <a:pt x="5" y="15"/>
                    <a:pt x="0" y="17"/>
                  </a:cubicBezTo>
                  <a:cubicBezTo>
                    <a:pt x="6" y="18"/>
                    <a:pt x="8" y="23"/>
                    <a:pt x="9" y="21"/>
                  </a:cubicBezTo>
                  <a:cubicBezTo>
                    <a:pt x="9" y="21"/>
                    <a:pt x="14" y="20"/>
                    <a:pt x="14" y="23"/>
                  </a:cubicBezTo>
                  <a:cubicBezTo>
                    <a:pt x="14" y="24"/>
                    <a:pt x="14" y="26"/>
                    <a:pt x="14" y="26"/>
                  </a:cubicBezTo>
                  <a:cubicBezTo>
                    <a:pt x="15" y="28"/>
                    <a:pt x="14" y="24"/>
                    <a:pt x="15" y="28"/>
                  </a:cubicBezTo>
                  <a:cubicBezTo>
                    <a:pt x="17" y="31"/>
                    <a:pt x="18" y="29"/>
                    <a:pt x="17" y="31"/>
                  </a:cubicBezTo>
                  <a:cubicBezTo>
                    <a:pt x="20" y="31"/>
                    <a:pt x="20" y="31"/>
                    <a:pt x="20" y="29"/>
                  </a:cubicBezTo>
                  <a:cubicBezTo>
                    <a:pt x="21" y="26"/>
                    <a:pt x="23" y="29"/>
                    <a:pt x="21" y="26"/>
                  </a:cubicBezTo>
                  <a:cubicBezTo>
                    <a:pt x="21" y="21"/>
                    <a:pt x="21" y="23"/>
                    <a:pt x="24" y="23"/>
                  </a:cubicBezTo>
                  <a:cubicBezTo>
                    <a:pt x="26" y="23"/>
                    <a:pt x="26" y="18"/>
                    <a:pt x="28" y="20"/>
                  </a:cubicBezTo>
                  <a:cubicBezTo>
                    <a:pt x="29" y="23"/>
                    <a:pt x="31" y="23"/>
                    <a:pt x="31" y="21"/>
                  </a:cubicBezTo>
                  <a:cubicBezTo>
                    <a:pt x="29" y="20"/>
                    <a:pt x="35" y="15"/>
                    <a:pt x="35" y="14"/>
                  </a:cubicBezTo>
                  <a:cubicBezTo>
                    <a:pt x="37" y="12"/>
                    <a:pt x="37" y="12"/>
                    <a:pt x="38" y="14"/>
                  </a:cubicBezTo>
                  <a:cubicBezTo>
                    <a:pt x="38" y="14"/>
                    <a:pt x="44" y="14"/>
                    <a:pt x="46" y="12"/>
                  </a:cubicBezTo>
                  <a:cubicBezTo>
                    <a:pt x="47" y="10"/>
                    <a:pt x="49" y="10"/>
                    <a:pt x="50" y="10"/>
                  </a:cubicBezTo>
                  <a:cubicBezTo>
                    <a:pt x="50" y="10"/>
                    <a:pt x="49" y="9"/>
                    <a:pt x="47" y="7"/>
                  </a:cubicBezTo>
                  <a:cubicBezTo>
                    <a:pt x="44" y="6"/>
                    <a:pt x="44" y="6"/>
                    <a:pt x="43" y="3"/>
                  </a:cubicBezTo>
                  <a:cubicBezTo>
                    <a:pt x="41" y="1"/>
                    <a:pt x="37" y="0"/>
                    <a:pt x="35" y="1"/>
                  </a:cubicBezTo>
                  <a:cubicBezTo>
                    <a:pt x="34" y="1"/>
                    <a:pt x="32" y="1"/>
                    <a:pt x="31" y="1"/>
                  </a:cubicBezTo>
                  <a:cubicBezTo>
                    <a:pt x="29" y="0"/>
                    <a:pt x="28" y="0"/>
                    <a:pt x="28" y="1"/>
                  </a:cubicBezTo>
                  <a:cubicBezTo>
                    <a:pt x="29" y="1"/>
                    <a:pt x="26" y="3"/>
                    <a:pt x="24" y="3"/>
                  </a:cubicBezTo>
                  <a:cubicBezTo>
                    <a:pt x="21" y="3"/>
                    <a:pt x="18" y="1"/>
                    <a:pt x="17" y="3"/>
                  </a:cubicBezTo>
                  <a:cubicBezTo>
                    <a:pt x="15" y="3"/>
                    <a:pt x="15" y="1"/>
                    <a:pt x="14" y="1"/>
                  </a:cubicBezTo>
                  <a:cubicBezTo>
                    <a:pt x="12" y="1"/>
                    <a:pt x="12" y="4"/>
                    <a:pt x="9" y="3"/>
                  </a:cubicBezTo>
                </a:path>
              </a:pathLst>
            </a:custGeom>
            <a:grpFill/>
            <a:ln w="6350" cmpd="sng">
              <a:solidFill>
                <a:schemeClr val="bg1"/>
              </a:solidFill>
              <a:round/>
              <a:headEnd/>
              <a:tailEnd/>
            </a:ln>
          </p:spPr>
          <p:txBody>
            <a:bodyPr/>
            <a:lstStyle/>
            <a:p>
              <a:endParaRPr lang="en-GB"/>
            </a:p>
          </p:txBody>
        </p:sp>
        <p:sp>
          <p:nvSpPr>
            <p:cNvPr id="375" name="Freeform 28">
              <a:extLst>
                <a:ext uri="{FF2B5EF4-FFF2-40B4-BE49-F238E27FC236}">
                  <a16:creationId xmlns:a16="http://schemas.microsoft.com/office/drawing/2014/main" id="{4C658010-CADD-A78C-F40F-2C5E414290ED}"/>
                </a:ext>
              </a:extLst>
            </p:cNvPr>
            <p:cNvSpPr>
              <a:spLocks/>
            </p:cNvSpPr>
            <p:nvPr/>
          </p:nvSpPr>
          <p:spPr bwMode="auto">
            <a:xfrm>
              <a:off x="2726296" y="4690537"/>
              <a:ext cx="60650" cy="37235"/>
            </a:xfrm>
            <a:custGeom>
              <a:avLst/>
              <a:gdLst/>
              <a:ahLst/>
              <a:cxnLst>
                <a:cxn ang="0">
                  <a:pos x="5" y="0"/>
                </a:cxn>
                <a:cxn ang="0">
                  <a:pos x="14" y="4"/>
                </a:cxn>
                <a:cxn ang="0">
                  <a:pos x="19" y="6"/>
                </a:cxn>
                <a:cxn ang="0">
                  <a:pos x="19" y="9"/>
                </a:cxn>
                <a:cxn ang="0">
                  <a:pos x="19" y="11"/>
                </a:cxn>
                <a:cxn ang="0">
                  <a:pos x="14" y="12"/>
                </a:cxn>
                <a:cxn ang="0">
                  <a:pos x="13" y="12"/>
                </a:cxn>
                <a:cxn ang="0">
                  <a:pos x="4" y="9"/>
                </a:cxn>
                <a:cxn ang="0">
                  <a:pos x="0" y="6"/>
                </a:cxn>
                <a:cxn ang="0">
                  <a:pos x="5" y="0"/>
                </a:cxn>
                <a:cxn ang="0">
                  <a:pos x="5" y="0"/>
                </a:cxn>
              </a:cxnLst>
              <a:rect l="0" t="0" r="r" b="b"/>
              <a:pathLst>
                <a:path w="20" h="12">
                  <a:moveTo>
                    <a:pt x="5" y="0"/>
                  </a:moveTo>
                  <a:cubicBezTo>
                    <a:pt x="11" y="1"/>
                    <a:pt x="13" y="6"/>
                    <a:pt x="14" y="4"/>
                  </a:cubicBezTo>
                  <a:cubicBezTo>
                    <a:pt x="14" y="4"/>
                    <a:pt x="19" y="3"/>
                    <a:pt x="19" y="6"/>
                  </a:cubicBezTo>
                  <a:cubicBezTo>
                    <a:pt x="19" y="7"/>
                    <a:pt x="19" y="9"/>
                    <a:pt x="19" y="9"/>
                  </a:cubicBezTo>
                  <a:cubicBezTo>
                    <a:pt x="17" y="9"/>
                    <a:pt x="17" y="11"/>
                    <a:pt x="19" y="11"/>
                  </a:cubicBezTo>
                  <a:cubicBezTo>
                    <a:pt x="20" y="11"/>
                    <a:pt x="16" y="12"/>
                    <a:pt x="14" y="12"/>
                  </a:cubicBezTo>
                  <a:cubicBezTo>
                    <a:pt x="11" y="9"/>
                    <a:pt x="14" y="12"/>
                    <a:pt x="13" y="12"/>
                  </a:cubicBezTo>
                  <a:cubicBezTo>
                    <a:pt x="11" y="12"/>
                    <a:pt x="7" y="9"/>
                    <a:pt x="4" y="9"/>
                  </a:cubicBezTo>
                  <a:cubicBezTo>
                    <a:pt x="0" y="9"/>
                    <a:pt x="2" y="7"/>
                    <a:pt x="0" y="6"/>
                  </a:cubicBezTo>
                  <a:cubicBezTo>
                    <a:pt x="0" y="3"/>
                    <a:pt x="5" y="3"/>
                    <a:pt x="5" y="0"/>
                  </a:cubicBezTo>
                  <a:cubicBezTo>
                    <a:pt x="4" y="0"/>
                    <a:pt x="5" y="0"/>
                    <a:pt x="5" y="0"/>
                  </a:cubicBezTo>
                </a:path>
              </a:pathLst>
            </a:custGeom>
            <a:grpFill/>
            <a:ln w="6350" cmpd="sng">
              <a:solidFill>
                <a:schemeClr val="bg1"/>
              </a:solidFill>
              <a:round/>
              <a:headEnd/>
              <a:tailEnd/>
            </a:ln>
          </p:spPr>
          <p:txBody>
            <a:bodyPr/>
            <a:lstStyle/>
            <a:p>
              <a:endParaRPr lang="en-GB"/>
            </a:p>
          </p:txBody>
        </p:sp>
        <p:sp>
          <p:nvSpPr>
            <p:cNvPr id="376" name="Freeform 29">
              <a:extLst>
                <a:ext uri="{FF2B5EF4-FFF2-40B4-BE49-F238E27FC236}">
                  <a16:creationId xmlns:a16="http://schemas.microsoft.com/office/drawing/2014/main" id="{1565B08C-0155-1C56-6C75-CD3F60496087}"/>
                </a:ext>
              </a:extLst>
            </p:cNvPr>
            <p:cNvSpPr>
              <a:spLocks/>
            </p:cNvSpPr>
            <p:nvPr/>
          </p:nvSpPr>
          <p:spPr bwMode="auto">
            <a:xfrm>
              <a:off x="2675223" y="4583687"/>
              <a:ext cx="94167" cy="126277"/>
            </a:xfrm>
            <a:custGeom>
              <a:avLst/>
              <a:gdLst/>
              <a:ahLst/>
              <a:cxnLst>
                <a:cxn ang="0">
                  <a:pos x="24" y="0"/>
                </a:cxn>
                <a:cxn ang="0">
                  <a:pos x="24" y="18"/>
                </a:cxn>
                <a:cxn ang="0">
                  <a:pos x="26" y="18"/>
                </a:cxn>
                <a:cxn ang="0">
                  <a:pos x="29" y="20"/>
                </a:cxn>
                <a:cxn ang="0">
                  <a:pos x="29" y="18"/>
                </a:cxn>
                <a:cxn ang="0">
                  <a:pos x="30" y="20"/>
                </a:cxn>
                <a:cxn ang="0">
                  <a:pos x="24" y="26"/>
                </a:cxn>
                <a:cxn ang="0">
                  <a:pos x="21" y="34"/>
                </a:cxn>
                <a:cxn ang="0">
                  <a:pos x="21" y="34"/>
                </a:cxn>
                <a:cxn ang="0">
                  <a:pos x="17" y="40"/>
                </a:cxn>
                <a:cxn ang="0">
                  <a:pos x="9" y="39"/>
                </a:cxn>
                <a:cxn ang="0">
                  <a:pos x="0" y="32"/>
                </a:cxn>
                <a:cxn ang="0">
                  <a:pos x="0" y="29"/>
                </a:cxn>
                <a:cxn ang="0">
                  <a:pos x="2" y="26"/>
                </a:cxn>
                <a:cxn ang="0">
                  <a:pos x="0" y="25"/>
                </a:cxn>
                <a:cxn ang="0">
                  <a:pos x="3" y="17"/>
                </a:cxn>
                <a:cxn ang="0">
                  <a:pos x="14" y="17"/>
                </a:cxn>
                <a:cxn ang="0">
                  <a:pos x="12" y="12"/>
                </a:cxn>
                <a:cxn ang="0">
                  <a:pos x="8" y="7"/>
                </a:cxn>
                <a:cxn ang="0">
                  <a:pos x="6" y="6"/>
                </a:cxn>
                <a:cxn ang="0">
                  <a:pos x="9" y="6"/>
                </a:cxn>
                <a:cxn ang="0">
                  <a:pos x="9" y="0"/>
                </a:cxn>
                <a:cxn ang="0">
                  <a:pos x="24" y="0"/>
                </a:cxn>
              </a:cxnLst>
              <a:rect l="0" t="0" r="r" b="b"/>
              <a:pathLst>
                <a:path w="30" h="40">
                  <a:moveTo>
                    <a:pt x="24" y="0"/>
                  </a:moveTo>
                  <a:cubicBezTo>
                    <a:pt x="24" y="18"/>
                    <a:pt x="24" y="18"/>
                    <a:pt x="24" y="18"/>
                  </a:cubicBezTo>
                  <a:cubicBezTo>
                    <a:pt x="26" y="18"/>
                    <a:pt x="26" y="18"/>
                    <a:pt x="26" y="18"/>
                  </a:cubicBezTo>
                  <a:cubicBezTo>
                    <a:pt x="27" y="20"/>
                    <a:pt x="27" y="21"/>
                    <a:pt x="29" y="20"/>
                  </a:cubicBezTo>
                  <a:cubicBezTo>
                    <a:pt x="29" y="20"/>
                    <a:pt x="29" y="20"/>
                    <a:pt x="29" y="18"/>
                  </a:cubicBezTo>
                  <a:cubicBezTo>
                    <a:pt x="27" y="18"/>
                    <a:pt x="29" y="17"/>
                    <a:pt x="30" y="20"/>
                  </a:cubicBezTo>
                  <a:cubicBezTo>
                    <a:pt x="29" y="21"/>
                    <a:pt x="26" y="26"/>
                    <a:pt x="24" y="26"/>
                  </a:cubicBezTo>
                  <a:cubicBezTo>
                    <a:pt x="23" y="28"/>
                    <a:pt x="26" y="32"/>
                    <a:pt x="21" y="34"/>
                  </a:cubicBezTo>
                  <a:cubicBezTo>
                    <a:pt x="21" y="34"/>
                    <a:pt x="20" y="34"/>
                    <a:pt x="21" y="34"/>
                  </a:cubicBezTo>
                  <a:cubicBezTo>
                    <a:pt x="21" y="37"/>
                    <a:pt x="17" y="37"/>
                    <a:pt x="17" y="40"/>
                  </a:cubicBezTo>
                  <a:cubicBezTo>
                    <a:pt x="14" y="39"/>
                    <a:pt x="12" y="37"/>
                    <a:pt x="9" y="39"/>
                  </a:cubicBezTo>
                  <a:cubicBezTo>
                    <a:pt x="6" y="39"/>
                    <a:pt x="6" y="39"/>
                    <a:pt x="0" y="32"/>
                  </a:cubicBezTo>
                  <a:cubicBezTo>
                    <a:pt x="0" y="32"/>
                    <a:pt x="0" y="31"/>
                    <a:pt x="0" y="29"/>
                  </a:cubicBezTo>
                  <a:cubicBezTo>
                    <a:pt x="0" y="28"/>
                    <a:pt x="2" y="26"/>
                    <a:pt x="2" y="26"/>
                  </a:cubicBezTo>
                  <a:cubicBezTo>
                    <a:pt x="0" y="25"/>
                    <a:pt x="0" y="25"/>
                    <a:pt x="0" y="25"/>
                  </a:cubicBezTo>
                  <a:cubicBezTo>
                    <a:pt x="3" y="17"/>
                    <a:pt x="3" y="17"/>
                    <a:pt x="3" y="17"/>
                  </a:cubicBezTo>
                  <a:cubicBezTo>
                    <a:pt x="14" y="17"/>
                    <a:pt x="14" y="17"/>
                    <a:pt x="14" y="17"/>
                  </a:cubicBezTo>
                  <a:cubicBezTo>
                    <a:pt x="15" y="11"/>
                    <a:pt x="12" y="15"/>
                    <a:pt x="12" y="12"/>
                  </a:cubicBezTo>
                  <a:cubicBezTo>
                    <a:pt x="11" y="9"/>
                    <a:pt x="9" y="9"/>
                    <a:pt x="8" y="7"/>
                  </a:cubicBezTo>
                  <a:cubicBezTo>
                    <a:pt x="8" y="6"/>
                    <a:pt x="6" y="6"/>
                    <a:pt x="6" y="6"/>
                  </a:cubicBezTo>
                  <a:cubicBezTo>
                    <a:pt x="9" y="6"/>
                    <a:pt x="9" y="6"/>
                    <a:pt x="9" y="6"/>
                  </a:cubicBezTo>
                  <a:cubicBezTo>
                    <a:pt x="9" y="0"/>
                    <a:pt x="9" y="0"/>
                    <a:pt x="9" y="0"/>
                  </a:cubicBezTo>
                  <a:cubicBezTo>
                    <a:pt x="24" y="0"/>
                    <a:pt x="24" y="0"/>
                    <a:pt x="24" y="0"/>
                  </a:cubicBezTo>
                  <a:close/>
                </a:path>
              </a:pathLst>
            </a:custGeom>
            <a:grpFill/>
            <a:ln w="6350" cmpd="sng">
              <a:solidFill>
                <a:schemeClr val="bg1"/>
              </a:solidFill>
              <a:round/>
              <a:headEnd/>
              <a:tailEnd/>
            </a:ln>
          </p:spPr>
          <p:txBody>
            <a:bodyPr/>
            <a:lstStyle/>
            <a:p>
              <a:endParaRPr lang="en-GB"/>
            </a:p>
          </p:txBody>
        </p:sp>
        <p:sp>
          <p:nvSpPr>
            <p:cNvPr id="377" name="Freeform 30">
              <a:extLst>
                <a:ext uri="{FF2B5EF4-FFF2-40B4-BE49-F238E27FC236}">
                  <a16:creationId xmlns:a16="http://schemas.microsoft.com/office/drawing/2014/main" id="{F6B52604-C092-4F38-3CD2-853A1DE2CFB3}"/>
                </a:ext>
              </a:extLst>
            </p:cNvPr>
            <p:cNvSpPr>
              <a:spLocks/>
            </p:cNvSpPr>
            <p:nvPr/>
          </p:nvSpPr>
          <p:spPr bwMode="auto">
            <a:xfrm>
              <a:off x="2944956" y="5088796"/>
              <a:ext cx="145240" cy="200748"/>
            </a:xfrm>
            <a:custGeom>
              <a:avLst/>
              <a:gdLst/>
              <a:ahLst/>
              <a:cxnLst>
                <a:cxn ang="0">
                  <a:pos x="18" y="0"/>
                </a:cxn>
                <a:cxn ang="0">
                  <a:pos x="27" y="6"/>
                </a:cxn>
                <a:cxn ang="0">
                  <a:pos x="30" y="10"/>
                </a:cxn>
                <a:cxn ang="0">
                  <a:pos x="38" y="11"/>
                </a:cxn>
                <a:cxn ang="0">
                  <a:pos x="41" y="11"/>
                </a:cxn>
                <a:cxn ang="0">
                  <a:pos x="47" y="14"/>
                </a:cxn>
                <a:cxn ang="0">
                  <a:pos x="44" y="31"/>
                </a:cxn>
                <a:cxn ang="0">
                  <a:pos x="23" y="48"/>
                </a:cxn>
                <a:cxn ang="0">
                  <a:pos x="18" y="61"/>
                </a:cxn>
                <a:cxn ang="0">
                  <a:pos x="12" y="58"/>
                </a:cxn>
                <a:cxn ang="0">
                  <a:pos x="6" y="56"/>
                </a:cxn>
                <a:cxn ang="0">
                  <a:pos x="7" y="47"/>
                </a:cxn>
                <a:cxn ang="0">
                  <a:pos x="11" y="39"/>
                </a:cxn>
                <a:cxn ang="0">
                  <a:pos x="4" y="39"/>
                </a:cxn>
                <a:cxn ang="0">
                  <a:pos x="3" y="27"/>
                </a:cxn>
                <a:cxn ang="0">
                  <a:pos x="6" y="19"/>
                </a:cxn>
                <a:cxn ang="0">
                  <a:pos x="9" y="8"/>
                </a:cxn>
                <a:cxn ang="0">
                  <a:pos x="18" y="0"/>
                </a:cxn>
              </a:cxnLst>
              <a:rect l="0" t="0" r="r" b="b"/>
              <a:pathLst>
                <a:path w="47" h="64">
                  <a:moveTo>
                    <a:pt x="18" y="0"/>
                  </a:moveTo>
                  <a:cubicBezTo>
                    <a:pt x="24" y="5"/>
                    <a:pt x="26" y="6"/>
                    <a:pt x="27" y="6"/>
                  </a:cubicBezTo>
                  <a:cubicBezTo>
                    <a:pt x="27" y="6"/>
                    <a:pt x="30" y="8"/>
                    <a:pt x="30" y="10"/>
                  </a:cubicBezTo>
                  <a:cubicBezTo>
                    <a:pt x="30" y="11"/>
                    <a:pt x="38" y="13"/>
                    <a:pt x="38" y="11"/>
                  </a:cubicBezTo>
                  <a:cubicBezTo>
                    <a:pt x="38" y="10"/>
                    <a:pt x="39" y="8"/>
                    <a:pt x="41" y="11"/>
                  </a:cubicBezTo>
                  <a:cubicBezTo>
                    <a:pt x="42" y="14"/>
                    <a:pt x="44" y="14"/>
                    <a:pt x="47" y="14"/>
                  </a:cubicBezTo>
                  <a:cubicBezTo>
                    <a:pt x="47" y="22"/>
                    <a:pt x="47" y="23"/>
                    <a:pt x="44" y="31"/>
                  </a:cubicBezTo>
                  <a:cubicBezTo>
                    <a:pt x="39" y="37"/>
                    <a:pt x="27" y="41"/>
                    <a:pt x="23" y="48"/>
                  </a:cubicBezTo>
                  <a:cubicBezTo>
                    <a:pt x="18" y="58"/>
                    <a:pt x="21" y="58"/>
                    <a:pt x="18" y="61"/>
                  </a:cubicBezTo>
                  <a:cubicBezTo>
                    <a:pt x="15" y="64"/>
                    <a:pt x="15" y="58"/>
                    <a:pt x="12" y="58"/>
                  </a:cubicBezTo>
                  <a:cubicBezTo>
                    <a:pt x="7" y="56"/>
                    <a:pt x="6" y="59"/>
                    <a:pt x="6" y="56"/>
                  </a:cubicBezTo>
                  <a:cubicBezTo>
                    <a:pt x="4" y="53"/>
                    <a:pt x="11" y="53"/>
                    <a:pt x="7" y="47"/>
                  </a:cubicBezTo>
                  <a:cubicBezTo>
                    <a:pt x="11" y="47"/>
                    <a:pt x="11" y="42"/>
                    <a:pt x="11" y="39"/>
                  </a:cubicBezTo>
                  <a:cubicBezTo>
                    <a:pt x="11" y="36"/>
                    <a:pt x="9" y="44"/>
                    <a:pt x="4" y="39"/>
                  </a:cubicBezTo>
                  <a:cubicBezTo>
                    <a:pt x="0" y="34"/>
                    <a:pt x="4" y="37"/>
                    <a:pt x="3" y="27"/>
                  </a:cubicBezTo>
                  <a:cubicBezTo>
                    <a:pt x="1" y="20"/>
                    <a:pt x="6" y="25"/>
                    <a:pt x="6" y="19"/>
                  </a:cubicBezTo>
                  <a:cubicBezTo>
                    <a:pt x="6" y="14"/>
                    <a:pt x="11" y="16"/>
                    <a:pt x="9" y="8"/>
                  </a:cubicBezTo>
                  <a:cubicBezTo>
                    <a:pt x="9" y="2"/>
                    <a:pt x="20" y="5"/>
                    <a:pt x="18" y="0"/>
                  </a:cubicBezTo>
                </a:path>
              </a:pathLst>
            </a:custGeom>
            <a:grpFill/>
            <a:ln w="6350" cmpd="sng">
              <a:solidFill>
                <a:schemeClr val="bg1"/>
              </a:solidFill>
              <a:round/>
              <a:headEnd/>
              <a:tailEnd/>
            </a:ln>
          </p:spPr>
          <p:txBody>
            <a:bodyPr/>
            <a:lstStyle/>
            <a:p>
              <a:endParaRPr lang="en-GB"/>
            </a:p>
          </p:txBody>
        </p:sp>
        <p:sp>
          <p:nvSpPr>
            <p:cNvPr id="378" name="Freeform 31">
              <a:extLst>
                <a:ext uri="{FF2B5EF4-FFF2-40B4-BE49-F238E27FC236}">
                  <a16:creationId xmlns:a16="http://schemas.microsoft.com/office/drawing/2014/main" id="{C1440C78-7B18-110C-112A-CE3EB0F5F1B3}"/>
                </a:ext>
              </a:extLst>
            </p:cNvPr>
            <p:cNvSpPr>
              <a:spLocks/>
            </p:cNvSpPr>
            <p:nvPr/>
          </p:nvSpPr>
          <p:spPr bwMode="auto">
            <a:xfrm>
              <a:off x="2691184" y="5124413"/>
              <a:ext cx="19152" cy="43712"/>
            </a:xfrm>
            <a:custGeom>
              <a:avLst/>
              <a:gdLst/>
              <a:ahLst/>
              <a:cxnLst>
                <a:cxn ang="0">
                  <a:pos x="1" y="13"/>
                </a:cxn>
                <a:cxn ang="0">
                  <a:pos x="3" y="10"/>
                </a:cxn>
                <a:cxn ang="0">
                  <a:pos x="1" y="6"/>
                </a:cxn>
                <a:cxn ang="0">
                  <a:pos x="0" y="3"/>
                </a:cxn>
                <a:cxn ang="0">
                  <a:pos x="1" y="2"/>
                </a:cxn>
                <a:cxn ang="0">
                  <a:pos x="3" y="3"/>
                </a:cxn>
                <a:cxn ang="0">
                  <a:pos x="4" y="6"/>
                </a:cxn>
                <a:cxn ang="0">
                  <a:pos x="6" y="10"/>
                </a:cxn>
                <a:cxn ang="0">
                  <a:pos x="4" y="13"/>
                </a:cxn>
                <a:cxn ang="0">
                  <a:pos x="1" y="13"/>
                </a:cxn>
              </a:cxnLst>
              <a:rect l="0" t="0" r="r" b="b"/>
              <a:pathLst>
                <a:path w="6" h="14">
                  <a:moveTo>
                    <a:pt x="1" y="13"/>
                  </a:moveTo>
                  <a:cubicBezTo>
                    <a:pt x="0" y="11"/>
                    <a:pt x="3" y="10"/>
                    <a:pt x="3" y="10"/>
                  </a:cubicBezTo>
                  <a:cubicBezTo>
                    <a:pt x="4" y="8"/>
                    <a:pt x="3" y="8"/>
                    <a:pt x="1" y="6"/>
                  </a:cubicBezTo>
                  <a:cubicBezTo>
                    <a:pt x="1" y="5"/>
                    <a:pt x="1" y="3"/>
                    <a:pt x="0" y="3"/>
                  </a:cubicBezTo>
                  <a:cubicBezTo>
                    <a:pt x="0" y="3"/>
                    <a:pt x="0" y="3"/>
                    <a:pt x="1" y="2"/>
                  </a:cubicBezTo>
                  <a:cubicBezTo>
                    <a:pt x="1" y="0"/>
                    <a:pt x="1" y="2"/>
                    <a:pt x="3" y="3"/>
                  </a:cubicBezTo>
                  <a:cubicBezTo>
                    <a:pt x="3" y="5"/>
                    <a:pt x="3" y="6"/>
                    <a:pt x="4" y="6"/>
                  </a:cubicBezTo>
                  <a:cubicBezTo>
                    <a:pt x="6" y="8"/>
                    <a:pt x="4" y="8"/>
                    <a:pt x="6" y="10"/>
                  </a:cubicBezTo>
                  <a:cubicBezTo>
                    <a:pt x="6" y="11"/>
                    <a:pt x="6" y="13"/>
                    <a:pt x="4" y="13"/>
                  </a:cubicBezTo>
                  <a:cubicBezTo>
                    <a:pt x="1" y="14"/>
                    <a:pt x="1" y="13"/>
                    <a:pt x="1" y="13"/>
                  </a:cubicBezTo>
                </a:path>
              </a:pathLst>
            </a:custGeom>
            <a:grpFill/>
            <a:ln w="6350" cmpd="sng">
              <a:solidFill>
                <a:schemeClr val="bg1"/>
              </a:solidFill>
              <a:round/>
              <a:headEnd/>
              <a:tailEnd/>
            </a:ln>
          </p:spPr>
          <p:txBody>
            <a:bodyPr/>
            <a:lstStyle/>
            <a:p>
              <a:endParaRPr lang="en-GB"/>
            </a:p>
          </p:txBody>
        </p:sp>
        <p:sp>
          <p:nvSpPr>
            <p:cNvPr id="379" name="Freeform 32">
              <a:extLst>
                <a:ext uri="{FF2B5EF4-FFF2-40B4-BE49-F238E27FC236}">
                  <a16:creationId xmlns:a16="http://schemas.microsoft.com/office/drawing/2014/main" id="{F3A59D39-7011-6CD1-3C1D-790EDA78A7C4}"/>
                </a:ext>
              </a:extLst>
            </p:cNvPr>
            <p:cNvSpPr>
              <a:spLocks/>
            </p:cNvSpPr>
            <p:nvPr/>
          </p:nvSpPr>
          <p:spPr bwMode="auto">
            <a:xfrm>
              <a:off x="2713529" y="5142222"/>
              <a:ext cx="12769" cy="16190"/>
            </a:xfrm>
            <a:custGeom>
              <a:avLst/>
              <a:gdLst/>
              <a:ahLst/>
              <a:cxnLst>
                <a:cxn ang="0">
                  <a:pos x="2" y="5"/>
                </a:cxn>
                <a:cxn ang="0">
                  <a:pos x="3" y="2"/>
                </a:cxn>
                <a:cxn ang="0">
                  <a:pos x="2" y="5"/>
                </a:cxn>
              </a:cxnLst>
              <a:rect l="0" t="0" r="r" b="b"/>
              <a:pathLst>
                <a:path w="4" h="5">
                  <a:moveTo>
                    <a:pt x="2" y="5"/>
                  </a:moveTo>
                  <a:cubicBezTo>
                    <a:pt x="0" y="3"/>
                    <a:pt x="2" y="0"/>
                    <a:pt x="3" y="2"/>
                  </a:cubicBezTo>
                  <a:cubicBezTo>
                    <a:pt x="4" y="2"/>
                    <a:pt x="3" y="5"/>
                    <a:pt x="2" y="5"/>
                  </a:cubicBezTo>
                </a:path>
              </a:pathLst>
            </a:custGeom>
            <a:grpFill/>
            <a:ln w="6350" cmpd="sng">
              <a:solidFill>
                <a:schemeClr val="bg1"/>
              </a:solidFill>
              <a:round/>
              <a:headEnd/>
              <a:tailEnd/>
            </a:ln>
          </p:spPr>
          <p:txBody>
            <a:bodyPr/>
            <a:lstStyle/>
            <a:p>
              <a:endParaRPr lang="en-GB"/>
            </a:p>
          </p:txBody>
        </p:sp>
        <p:sp>
          <p:nvSpPr>
            <p:cNvPr id="380" name="Freeform 33">
              <a:extLst>
                <a:ext uri="{FF2B5EF4-FFF2-40B4-BE49-F238E27FC236}">
                  <a16:creationId xmlns:a16="http://schemas.microsoft.com/office/drawing/2014/main" id="{8A111228-6897-7F6B-5754-2279BCC4EA0E}"/>
                </a:ext>
              </a:extLst>
            </p:cNvPr>
            <p:cNvSpPr>
              <a:spLocks/>
            </p:cNvSpPr>
            <p:nvPr/>
          </p:nvSpPr>
          <p:spPr bwMode="auto">
            <a:xfrm>
              <a:off x="2734277" y="5151935"/>
              <a:ext cx="9577" cy="9713"/>
            </a:xfrm>
            <a:custGeom>
              <a:avLst/>
              <a:gdLst/>
              <a:ahLst/>
              <a:cxnLst>
                <a:cxn ang="0">
                  <a:pos x="0" y="3"/>
                </a:cxn>
                <a:cxn ang="0">
                  <a:pos x="3" y="0"/>
                </a:cxn>
                <a:cxn ang="0">
                  <a:pos x="0" y="3"/>
                </a:cxn>
              </a:cxnLst>
              <a:rect l="0" t="0" r="r" b="b"/>
              <a:pathLst>
                <a:path w="3" h="3">
                  <a:moveTo>
                    <a:pt x="0" y="3"/>
                  </a:moveTo>
                  <a:cubicBezTo>
                    <a:pt x="3" y="0"/>
                    <a:pt x="3" y="0"/>
                    <a:pt x="3" y="0"/>
                  </a:cubicBezTo>
                  <a:cubicBezTo>
                    <a:pt x="3" y="2"/>
                    <a:pt x="3" y="3"/>
                    <a:pt x="0" y="3"/>
                  </a:cubicBezTo>
                </a:path>
              </a:pathLst>
            </a:custGeom>
            <a:grpFill/>
            <a:ln w="6350" cmpd="sng">
              <a:solidFill>
                <a:schemeClr val="bg1"/>
              </a:solidFill>
              <a:round/>
              <a:headEnd/>
              <a:tailEnd/>
            </a:ln>
          </p:spPr>
          <p:txBody>
            <a:bodyPr/>
            <a:lstStyle/>
            <a:p>
              <a:endParaRPr lang="en-GB"/>
            </a:p>
          </p:txBody>
        </p:sp>
        <p:sp>
          <p:nvSpPr>
            <p:cNvPr id="381" name="Freeform 34">
              <a:extLst>
                <a:ext uri="{FF2B5EF4-FFF2-40B4-BE49-F238E27FC236}">
                  <a16:creationId xmlns:a16="http://schemas.microsoft.com/office/drawing/2014/main" id="{D25CBEB1-DBE5-5AED-B2EC-45229F0EBEE0}"/>
                </a:ext>
              </a:extLst>
            </p:cNvPr>
            <p:cNvSpPr>
              <a:spLocks/>
            </p:cNvSpPr>
            <p:nvPr/>
          </p:nvSpPr>
          <p:spPr bwMode="auto">
            <a:xfrm>
              <a:off x="2710336" y="5132508"/>
              <a:ext cx="9577" cy="16190"/>
            </a:xfrm>
            <a:custGeom>
              <a:avLst/>
              <a:gdLst/>
              <a:ahLst/>
              <a:cxnLst>
                <a:cxn ang="0">
                  <a:pos x="0" y="2"/>
                </a:cxn>
                <a:cxn ang="0">
                  <a:pos x="1" y="3"/>
                </a:cxn>
                <a:cxn ang="0">
                  <a:pos x="0" y="2"/>
                </a:cxn>
              </a:cxnLst>
              <a:rect l="0" t="0" r="r" b="b"/>
              <a:pathLst>
                <a:path w="3" h="5">
                  <a:moveTo>
                    <a:pt x="0" y="2"/>
                  </a:moveTo>
                  <a:cubicBezTo>
                    <a:pt x="0" y="0"/>
                    <a:pt x="3" y="2"/>
                    <a:pt x="1" y="3"/>
                  </a:cubicBezTo>
                  <a:cubicBezTo>
                    <a:pt x="1" y="5"/>
                    <a:pt x="0" y="3"/>
                    <a:pt x="0" y="2"/>
                  </a:cubicBezTo>
                </a:path>
              </a:pathLst>
            </a:custGeom>
            <a:grpFill/>
            <a:ln w="6350" cmpd="sng">
              <a:solidFill>
                <a:schemeClr val="bg1"/>
              </a:solidFill>
              <a:round/>
              <a:headEnd/>
              <a:tailEnd/>
            </a:ln>
          </p:spPr>
          <p:txBody>
            <a:bodyPr/>
            <a:lstStyle/>
            <a:p>
              <a:endParaRPr lang="en-GB"/>
            </a:p>
          </p:txBody>
        </p:sp>
        <p:sp>
          <p:nvSpPr>
            <p:cNvPr id="382" name="Freeform 35">
              <a:extLst>
                <a:ext uri="{FF2B5EF4-FFF2-40B4-BE49-F238E27FC236}">
                  <a16:creationId xmlns:a16="http://schemas.microsoft.com/office/drawing/2014/main" id="{18F8BFFA-AAE1-878B-158F-DAF663DBAF68}"/>
                </a:ext>
              </a:extLst>
            </p:cNvPr>
            <p:cNvSpPr>
              <a:spLocks/>
            </p:cNvSpPr>
            <p:nvPr/>
          </p:nvSpPr>
          <p:spPr bwMode="auto">
            <a:xfrm>
              <a:off x="2684800" y="5138983"/>
              <a:ext cx="15960" cy="9713"/>
            </a:xfrm>
            <a:custGeom>
              <a:avLst/>
              <a:gdLst/>
              <a:ahLst/>
              <a:cxnLst>
                <a:cxn ang="0">
                  <a:pos x="2" y="1"/>
                </a:cxn>
                <a:cxn ang="0">
                  <a:pos x="2" y="3"/>
                </a:cxn>
                <a:cxn ang="0">
                  <a:pos x="2" y="1"/>
                </a:cxn>
              </a:cxnLst>
              <a:rect l="0" t="0" r="r" b="b"/>
              <a:pathLst>
                <a:path w="5" h="3">
                  <a:moveTo>
                    <a:pt x="2" y="1"/>
                  </a:moveTo>
                  <a:cubicBezTo>
                    <a:pt x="3" y="0"/>
                    <a:pt x="5" y="3"/>
                    <a:pt x="2" y="3"/>
                  </a:cubicBezTo>
                  <a:cubicBezTo>
                    <a:pt x="0" y="3"/>
                    <a:pt x="0" y="1"/>
                    <a:pt x="2" y="1"/>
                  </a:cubicBezTo>
                </a:path>
              </a:pathLst>
            </a:custGeom>
            <a:grpFill/>
            <a:ln w="6350" cmpd="sng">
              <a:solidFill>
                <a:schemeClr val="bg1"/>
              </a:solidFill>
              <a:round/>
              <a:headEnd/>
              <a:tailEnd/>
            </a:ln>
          </p:spPr>
          <p:txBody>
            <a:bodyPr/>
            <a:lstStyle/>
            <a:p>
              <a:endParaRPr lang="en-GB"/>
            </a:p>
          </p:txBody>
        </p:sp>
        <p:sp>
          <p:nvSpPr>
            <p:cNvPr id="383" name="Freeform 36">
              <a:extLst>
                <a:ext uri="{FF2B5EF4-FFF2-40B4-BE49-F238E27FC236}">
                  <a16:creationId xmlns:a16="http://schemas.microsoft.com/office/drawing/2014/main" id="{6C2C6C6E-E0B0-ABD2-4DD7-62D52193E0BB}"/>
                </a:ext>
              </a:extLst>
            </p:cNvPr>
            <p:cNvSpPr>
              <a:spLocks/>
            </p:cNvSpPr>
            <p:nvPr/>
          </p:nvSpPr>
          <p:spPr bwMode="auto">
            <a:xfrm>
              <a:off x="2713529" y="5168125"/>
              <a:ext cx="9577" cy="9713"/>
            </a:xfrm>
            <a:custGeom>
              <a:avLst/>
              <a:gdLst/>
              <a:ahLst/>
              <a:cxnLst>
                <a:cxn ang="0">
                  <a:pos x="2" y="2"/>
                </a:cxn>
                <a:cxn ang="0">
                  <a:pos x="2" y="2"/>
                </a:cxn>
                <a:cxn ang="0">
                  <a:pos x="2" y="2"/>
                </a:cxn>
              </a:cxnLst>
              <a:rect l="0" t="0" r="r" b="b"/>
              <a:pathLst>
                <a:path w="3" h="3">
                  <a:moveTo>
                    <a:pt x="2" y="2"/>
                  </a:moveTo>
                  <a:cubicBezTo>
                    <a:pt x="0" y="0"/>
                    <a:pt x="3" y="2"/>
                    <a:pt x="2" y="2"/>
                  </a:cubicBezTo>
                  <a:cubicBezTo>
                    <a:pt x="2" y="3"/>
                    <a:pt x="2" y="3"/>
                    <a:pt x="2" y="2"/>
                  </a:cubicBezTo>
                </a:path>
              </a:pathLst>
            </a:custGeom>
            <a:grpFill/>
            <a:ln w="6350" cmpd="sng">
              <a:solidFill>
                <a:schemeClr val="bg1"/>
              </a:solidFill>
              <a:round/>
              <a:headEnd/>
              <a:tailEnd/>
            </a:ln>
          </p:spPr>
          <p:txBody>
            <a:bodyPr/>
            <a:lstStyle/>
            <a:p>
              <a:endParaRPr lang="en-GB"/>
            </a:p>
          </p:txBody>
        </p:sp>
        <p:sp>
          <p:nvSpPr>
            <p:cNvPr id="384" name="Freeform 37">
              <a:extLst>
                <a:ext uri="{FF2B5EF4-FFF2-40B4-BE49-F238E27FC236}">
                  <a16:creationId xmlns:a16="http://schemas.microsoft.com/office/drawing/2014/main" id="{B70E53FA-C864-1A0B-08C6-C82925C6130D}"/>
                </a:ext>
              </a:extLst>
            </p:cNvPr>
            <p:cNvSpPr>
              <a:spLocks/>
            </p:cNvSpPr>
            <p:nvPr/>
          </p:nvSpPr>
          <p:spPr bwMode="auto">
            <a:xfrm>
              <a:off x="2713529" y="5121175"/>
              <a:ext cx="6384" cy="3238"/>
            </a:xfrm>
            <a:custGeom>
              <a:avLst/>
              <a:gdLst/>
              <a:ahLst/>
              <a:cxnLst>
                <a:cxn ang="0">
                  <a:pos x="0" y="1"/>
                </a:cxn>
                <a:cxn ang="0">
                  <a:pos x="2" y="1"/>
                </a:cxn>
                <a:cxn ang="0">
                  <a:pos x="0" y="1"/>
                </a:cxn>
              </a:cxnLst>
              <a:rect l="0" t="0" r="r" b="b"/>
              <a:pathLst>
                <a:path w="2" h="1">
                  <a:moveTo>
                    <a:pt x="0" y="1"/>
                  </a:moveTo>
                  <a:cubicBezTo>
                    <a:pt x="0" y="1"/>
                    <a:pt x="2" y="0"/>
                    <a:pt x="2" y="1"/>
                  </a:cubicBezTo>
                  <a:cubicBezTo>
                    <a:pt x="2" y="1"/>
                    <a:pt x="2" y="1"/>
                    <a:pt x="0" y="1"/>
                  </a:cubicBezTo>
                </a:path>
              </a:pathLst>
            </a:custGeom>
            <a:grpFill/>
            <a:ln w="6350" cmpd="sng">
              <a:solidFill>
                <a:schemeClr val="bg1"/>
              </a:solidFill>
              <a:round/>
              <a:headEnd/>
              <a:tailEnd/>
            </a:ln>
          </p:spPr>
          <p:txBody>
            <a:bodyPr/>
            <a:lstStyle/>
            <a:p>
              <a:endParaRPr lang="en-GB"/>
            </a:p>
          </p:txBody>
        </p:sp>
        <p:sp>
          <p:nvSpPr>
            <p:cNvPr id="385" name="Freeform 38">
              <a:extLst>
                <a:ext uri="{FF2B5EF4-FFF2-40B4-BE49-F238E27FC236}">
                  <a16:creationId xmlns:a16="http://schemas.microsoft.com/office/drawing/2014/main" id="{35220C49-14B6-6CD5-D3CD-0AE949377B76}"/>
                </a:ext>
              </a:extLst>
            </p:cNvPr>
            <p:cNvSpPr>
              <a:spLocks/>
            </p:cNvSpPr>
            <p:nvPr/>
          </p:nvSpPr>
          <p:spPr bwMode="auto">
            <a:xfrm>
              <a:off x="3016778" y="4557784"/>
              <a:ext cx="55861" cy="29140"/>
            </a:xfrm>
            <a:custGeom>
              <a:avLst/>
              <a:gdLst/>
              <a:ahLst/>
              <a:cxnLst>
                <a:cxn ang="0">
                  <a:pos x="0" y="1"/>
                </a:cxn>
                <a:cxn ang="0">
                  <a:pos x="9" y="1"/>
                </a:cxn>
                <a:cxn ang="0">
                  <a:pos x="16" y="6"/>
                </a:cxn>
                <a:cxn ang="0">
                  <a:pos x="12" y="6"/>
                </a:cxn>
                <a:cxn ang="0">
                  <a:pos x="7" y="8"/>
                </a:cxn>
                <a:cxn ang="0">
                  <a:pos x="1" y="4"/>
                </a:cxn>
                <a:cxn ang="0">
                  <a:pos x="0" y="1"/>
                </a:cxn>
              </a:cxnLst>
              <a:rect l="0" t="0" r="r" b="b"/>
              <a:pathLst>
                <a:path w="18" h="9">
                  <a:moveTo>
                    <a:pt x="0" y="1"/>
                  </a:moveTo>
                  <a:cubicBezTo>
                    <a:pt x="1" y="0"/>
                    <a:pt x="4" y="0"/>
                    <a:pt x="9" y="1"/>
                  </a:cubicBezTo>
                  <a:cubicBezTo>
                    <a:pt x="15" y="3"/>
                    <a:pt x="16" y="3"/>
                    <a:pt x="16" y="6"/>
                  </a:cubicBezTo>
                  <a:cubicBezTo>
                    <a:pt x="18" y="8"/>
                    <a:pt x="15" y="6"/>
                    <a:pt x="12" y="6"/>
                  </a:cubicBezTo>
                  <a:cubicBezTo>
                    <a:pt x="9" y="6"/>
                    <a:pt x="12" y="9"/>
                    <a:pt x="7" y="8"/>
                  </a:cubicBezTo>
                  <a:cubicBezTo>
                    <a:pt x="1" y="6"/>
                    <a:pt x="4" y="4"/>
                    <a:pt x="1" y="4"/>
                  </a:cubicBezTo>
                  <a:cubicBezTo>
                    <a:pt x="0" y="3"/>
                    <a:pt x="0" y="3"/>
                    <a:pt x="0" y="1"/>
                  </a:cubicBezTo>
                </a:path>
              </a:pathLst>
            </a:custGeom>
            <a:grpFill/>
            <a:ln w="6350" cmpd="sng">
              <a:solidFill>
                <a:schemeClr val="bg1"/>
              </a:solidFill>
              <a:round/>
              <a:headEnd/>
              <a:tailEnd/>
            </a:ln>
          </p:spPr>
          <p:txBody>
            <a:bodyPr/>
            <a:lstStyle/>
            <a:p>
              <a:endParaRPr lang="en-GB"/>
            </a:p>
          </p:txBody>
        </p:sp>
        <p:sp>
          <p:nvSpPr>
            <p:cNvPr id="386" name="Freeform 39">
              <a:extLst>
                <a:ext uri="{FF2B5EF4-FFF2-40B4-BE49-F238E27FC236}">
                  <a16:creationId xmlns:a16="http://schemas.microsoft.com/office/drawing/2014/main" id="{4A321E44-0DB8-B6F1-7681-61EA26ADE258}"/>
                </a:ext>
              </a:extLst>
            </p:cNvPr>
            <p:cNvSpPr>
              <a:spLocks/>
            </p:cNvSpPr>
            <p:nvPr/>
          </p:nvSpPr>
          <p:spPr bwMode="auto">
            <a:xfrm>
              <a:off x="3109349" y="4514073"/>
              <a:ext cx="75015" cy="69614"/>
            </a:xfrm>
            <a:custGeom>
              <a:avLst/>
              <a:gdLst/>
              <a:ahLst/>
              <a:cxnLst>
                <a:cxn ang="0">
                  <a:pos x="23" y="18"/>
                </a:cxn>
                <a:cxn ang="0">
                  <a:pos x="12" y="18"/>
                </a:cxn>
                <a:cxn ang="0">
                  <a:pos x="4" y="18"/>
                </a:cxn>
                <a:cxn ang="0">
                  <a:pos x="0" y="14"/>
                </a:cxn>
                <a:cxn ang="0">
                  <a:pos x="15" y="14"/>
                </a:cxn>
                <a:cxn ang="0">
                  <a:pos x="17" y="11"/>
                </a:cxn>
                <a:cxn ang="0">
                  <a:pos x="14" y="4"/>
                </a:cxn>
                <a:cxn ang="0">
                  <a:pos x="9" y="1"/>
                </a:cxn>
                <a:cxn ang="0">
                  <a:pos x="17" y="1"/>
                </a:cxn>
                <a:cxn ang="0">
                  <a:pos x="23" y="1"/>
                </a:cxn>
                <a:cxn ang="0">
                  <a:pos x="21" y="12"/>
                </a:cxn>
                <a:cxn ang="0">
                  <a:pos x="23" y="18"/>
                </a:cxn>
              </a:cxnLst>
              <a:rect l="0" t="0" r="r" b="b"/>
              <a:pathLst>
                <a:path w="24" h="22">
                  <a:moveTo>
                    <a:pt x="23" y="18"/>
                  </a:moveTo>
                  <a:cubicBezTo>
                    <a:pt x="17" y="15"/>
                    <a:pt x="15" y="20"/>
                    <a:pt x="12" y="18"/>
                  </a:cubicBezTo>
                  <a:cubicBezTo>
                    <a:pt x="4" y="15"/>
                    <a:pt x="8" y="22"/>
                    <a:pt x="4" y="18"/>
                  </a:cubicBezTo>
                  <a:cubicBezTo>
                    <a:pt x="1" y="15"/>
                    <a:pt x="0" y="17"/>
                    <a:pt x="0" y="14"/>
                  </a:cubicBezTo>
                  <a:cubicBezTo>
                    <a:pt x="1" y="11"/>
                    <a:pt x="11" y="17"/>
                    <a:pt x="15" y="14"/>
                  </a:cubicBezTo>
                  <a:cubicBezTo>
                    <a:pt x="17" y="14"/>
                    <a:pt x="20" y="15"/>
                    <a:pt x="17" y="11"/>
                  </a:cubicBezTo>
                  <a:cubicBezTo>
                    <a:pt x="11" y="6"/>
                    <a:pt x="17" y="6"/>
                    <a:pt x="14" y="4"/>
                  </a:cubicBezTo>
                  <a:cubicBezTo>
                    <a:pt x="9" y="3"/>
                    <a:pt x="8" y="4"/>
                    <a:pt x="9" y="1"/>
                  </a:cubicBezTo>
                  <a:cubicBezTo>
                    <a:pt x="9" y="0"/>
                    <a:pt x="15" y="0"/>
                    <a:pt x="17" y="1"/>
                  </a:cubicBezTo>
                  <a:cubicBezTo>
                    <a:pt x="20" y="3"/>
                    <a:pt x="20" y="1"/>
                    <a:pt x="23" y="1"/>
                  </a:cubicBezTo>
                  <a:cubicBezTo>
                    <a:pt x="21" y="6"/>
                    <a:pt x="24" y="9"/>
                    <a:pt x="21" y="12"/>
                  </a:cubicBezTo>
                  <a:cubicBezTo>
                    <a:pt x="20" y="15"/>
                    <a:pt x="23" y="14"/>
                    <a:pt x="23" y="18"/>
                  </a:cubicBezTo>
                </a:path>
              </a:pathLst>
            </a:custGeom>
            <a:grpFill/>
            <a:ln w="6350" cmpd="sng">
              <a:solidFill>
                <a:schemeClr val="bg1"/>
              </a:solidFill>
              <a:round/>
              <a:headEnd/>
              <a:tailEnd/>
            </a:ln>
          </p:spPr>
          <p:txBody>
            <a:bodyPr/>
            <a:lstStyle/>
            <a:p>
              <a:endParaRPr lang="en-GB"/>
            </a:p>
          </p:txBody>
        </p:sp>
        <p:sp>
          <p:nvSpPr>
            <p:cNvPr id="387" name="Freeform 40">
              <a:extLst>
                <a:ext uri="{FF2B5EF4-FFF2-40B4-BE49-F238E27FC236}">
                  <a16:creationId xmlns:a16="http://schemas.microsoft.com/office/drawing/2014/main" id="{4328FDC7-4CB4-112A-C340-87BCAFE9504B}"/>
                </a:ext>
              </a:extLst>
            </p:cNvPr>
            <p:cNvSpPr>
              <a:spLocks/>
            </p:cNvSpPr>
            <p:nvPr/>
          </p:nvSpPr>
          <p:spPr bwMode="auto">
            <a:xfrm>
              <a:off x="3171594" y="4507597"/>
              <a:ext cx="92570" cy="85804"/>
            </a:xfrm>
            <a:custGeom>
              <a:avLst/>
              <a:gdLst/>
              <a:ahLst/>
              <a:cxnLst>
                <a:cxn ang="0">
                  <a:pos x="3" y="3"/>
                </a:cxn>
                <a:cxn ang="0">
                  <a:pos x="1" y="14"/>
                </a:cxn>
                <a:cxn ang="0">
                  <a:pos x="3" y="20"/>
                </a:cxn>
                <a:cxn ang="0">
                  <a:pos x="7" y="20"/>
                </a:cxn>
                <a:cxn ang="0">
                  <a:pos x="12" y="17"/>
                </a:cxn>
                <a:cxn ang="0">
                  <a:pos x="15" y="17"/>
                </a:cxn>
                <a:cxn ang="0">
                  <a:pos x="26" y="19"/>
                </a:cxn>
                <a:cxn ang="0">
                  <a:pos x="29" y="14"/>
                </a:cxn>
                <a:cxn ang="0">
                  <a:pos x="24" y="11"/>
                </a:cxn>
                <a:cxn ang="0">
                  <a:pos x="21" y="9"/>
                </a:cxn>
                <a:cxn ang="0">
                  <a:pos x="20" y="8"/>
                </a:cxn>
                <a:cxn ang="0">
                  <a:pos x="15" y="5"/>
                </a:cxn>
                <a:cxn ang="0">
                  <a:pos x="7" y="2"/>
                </a:cxn>
                <a:cxn ang="0">
                  <a:pos x="3" y="3"/>
                </a:cxn>
              </a:cxnLst>
              <a:rect l="0" t="0" r="r" b="b"/>
              <a:pathLst>
                <a:path w="30" h="27">
                  <a:moveTo>
                    <a:pt x="3" y="3"/>
                  </a:moveTo>
                  <a:cubicBezTo>
                    <a:pt x="1" y="8"/>
                    <a:pt x="4" y="11"/>
                    <a:pt x="1" y="14"/>
                  </a:cubicBezTo>
                  <a:cubicBezTo>
                    <a:pt x="0" y="17"/>
                    <a:pt x="3" y="16"/>
                    <a:pt x="3" y="20"/>
                  </a:cubicBezTo>
                  <a:cubicBezTo>
                    <a:pt x="4" y="27"/>
                    <a:pt x="6" y="23"/>
                    <a:pt x="7" y="20"/>
                  </a:cubicBezTo>
                  <a:cubicBezTo>
                    <a:pt x="9" y="17"/>
                    <a:pt x="10" y="16"/>
                    <a:pt x="12" y="17"/>
                  </a:cubicBezTo>
                  <a:cubicBezTo>
                    <a:pt x="12" y="20"/>
                    <a:pt x="14" y="20"/>
                    <a:pt x="15" y="17"/>
                  </a:cubicBezTo>
                  <a:cubicBezTo>
                    <a:pt x="18" y="16"/>
                    <a:pt x="24" y="17"/>
                    <a:pt x="26" y="19"/>
                  </a:cubicBezTo>
                  <a:cubicBezTo>
                    <a:pt x="27" y="20"/>
                    <a:pt x="30" y="16"/>
                    <a:pt x="29" y="14"/>
                  </a:cubicBezTo>
                  <a:cubicBezTo>
                    <a:pt x="26" y="13"/>
                    <a:pt x="26" y="11"/>
                    <a:pt x="24" y="11"/>
                  </a:cubicBezTo>
                  <a:cubicBezTo>
                    <a:pt x="21" y="11"/>
                    <a:pt x="20" y="9"/>
                    <a:pt x="21" y="9"/>
                  </a:cubicBezTo>
                  <a:cubicBezTo>
                    <a:pt x="24" y="9"/>
                    <a:pt x="23" y="6"/>
                    <a:pt x="20" y="8"/>
                  </a:cubicBezTo>
                  <a:cubicBezTo>
                    <a:pt x="15" y="9"/>
                    <a:pt x="18" y="3"/>
                    <a:pt x="15" y="5"/>
                  </a:cubicBezTo>
                  <a:cubicBezTo>
                    <a:pt x="14" y="6"/>
                    <a:pt x="9" y="0"/>
                    <a:pt x="7" y="2"/>
                  </a:cubicBezTo>
                  <a:cubicBezTo>
                    <a:pt x="6" y="3"/>
                    <a:pt x="4" y="0"/>
                    <a:pt x="3" y="3"/>
                  </a:cubicBezTo>
                </a:path>
              </a:pathLst>
            </a:custGeom>
            <a:grpFill/>
            <a:ln w="6350" cmpd="sng">
              <a:solidFill>
                <a:schemeClr val="bg1"/>
              </a:solidFill>
              <a:round/>
              <a:headEnd/>
              <a:tailEnd/>
            </a:ln>
          </p:spPr>
          <p:txBody>
            <a:bodyPr/>
            <a:lstStyle/>
            <a:p>
              <a:endParaRPr lang="en-GB"/>
            </a:p>
          </p:txBody>
        </p:sp>
        <p:sp>
          <p:nvSpPr>
            <p:cNvPr id="388" name="Freeform 153">
              <a:extLst>
                <a:ext uri="{FF2B5EF4-FFF2-40B4-BE49-F238E27FC236}">
                  <a16:creationId xmlns:a16="http://schemas.microsoft.com/office/drawing/2014/main" id="{73DAD27F-B1C5-30EA-65AD-4DE2E162E628}"/>
                </a:ext>
              </a:extLst>
            </p:cNvPr>
            <p:cNvSpPr>
              <a:spLocks/>
            </p:cNvSpPr>
            <p:nvPr/>
          </p:nvSpPr>
          <p:spPr bwMode="auto">
            <a:xfrm>
              <a:off x="4317558" y="4603115"/>
              <a:ext cx="11172" cy="14570"/>
            </a:xfrm>
            <a:custGeom>
              <a:avLst/>
              <a:gdLst/>
              <a:ahLst/>
              <a:cxnLst>
                <a:cxn ang="0">
                  <a:pos x="0" y="1"/>
                </a:cxn>
                <a:cxn ang="0">
                  <a:pos x="1" y="0"/>
                </a:cxn>
                <a:cxn ang="0">
                  <a:pos x="0" y="1"/>
                </a:cxn>
              </a:cxnLst>
              <a:rect l="0" t="0" r="r" b="b"/>
              <a:pathLst>
                <a:path w="4" h="5">
                  <a:moveTo>
                    <a:pt x="0" y="1"/>
                  </a:moveTo>
                  <a:cubicBezTo>
                    <a:pt x="0" y="0"/>
                    <a:pt x="1" y="0"/>
                    <a:pt x="1" y="0"/>
                  </a:cubicBezTo>
                  <a:cubicBezTo>
                    <a:pt x="4" y="0"/>
                    <a:pt x="1" y="5"/>
                    <a:pt x="0" y="1"/>
                  </a:cubicBezTo>
                </a:path>
              </a:pathLst>
            </a:custGeom>
            <a:grpFill/>
            <a:ln w="6350" cmpd="sng">
              <a:solidFill>
                <a:schemeClr val="bg1"/>
              </a:solidFill>
              <a:round/>
              <a:headEnd/>
              <a:tailEnd/>
            </a:ln>
          </p:spPr>
          <p:txBody>
            <a:bodyPr/>
            <a:lstStyle/>
            <a:p>
              <a:endParaRPr lang="en-GB"/>
            </a:p>
          </p:txBody>
        </p:sp>
        <p:sp>
          <p:nvSpPr>
            <p:cNvPr id="389" name="Freeform 154">
              <a:extLst>
                <a:ext uri="{FF2B5EF4-FFF2-40B4-BE49-F238E27FC236}">
                  <a16:creationId xmlns:a16="http://schemas.microsoft.com/office/drawing/2014/main" id="{34D9B6D1-6735-F270-2CA7-433D71F2774A}"/>
                </a:ext>
              </a:extLst>
            </p:cNvPr>
            <p:cNvSpPr>
              <a:spLocks/>
            </p:cNvSpPr>
            <p:nvPr/>
          </p:nvSpPr>
          <p:spPr bwMode="auto">
            <a:xfrm>
              <a:off x="4338307" y="4617685"/>
              <a:ext cx="12769" cy="9713"/>
            </a:xfrm>
            <a:custGeom>
              <a:avLst/>
              <a:gdLst/>
              <a:ahLst/>
              <a:cxnLst>
                <a:cxn ang="0">
                  <a:pos x="0" y="1"/>
                </a:cxn>
                <a:cxn ang="0">
                  <a:pos x="2" y="0"/>
                </a:cxn>
                <a:cxn ang="0">
                  <a:pos x="2" y="1"/>
                </a:cxn>
                <a:cxn ang="0">
                  <a:pos x="0" y="1"/>
                </a:cxn>
              </a:cxnLst>
              <a:rect l="0" t="0" r="r" b="b"/>
              <a:pathLst>
                <a:path w="4" h="3">
                  <a:moveTo>
                    <a:pt x="0" y="1"/>
                  </a:moveTo>
                  <a:cubicBezTo>
                    <a:pt x="0" y="0"/>
                    <a:pt x="0" y="0"/>
                    <a:pt x="2" y="0"/>
                  </a:cubicBezTo>
                  <a:cubicBezTo>
                    <a:pt x="4" y="1"/>
                    <a:pt x="4" y="1"/>
                    <a:pt x="2" y="1"/>
                  </a:cubicBezTo>
                  <a:cubicBezTo>
                    <a:pt x="0" y="1"/>
                    <a:pt x="0" y="3"/>
                    <a:pt x="0" y="1"/>
                  </a:cubicBezTo>
                </a:path>
              </a:pathLst>
            </a:custGeom>
            <a:grpFill/>
            <a:ln w="6350" cmpd="sng">
              <a:solidFill>
                <a:schemeClr val="bg1"/>
              </a:solidFill>
              <a:round/>
              <a:headEnd/>
              <a:tailEnd/>
            </a:ln>
          </p:spPr>
          <p:txBody>
            <a:bodyPr/>
            <a:lstStyle/>
            <a:p>
              <a:endParaRPr lang="en-GB"/>
            </a:p>
          </p:txBody>
        </p:sp>
        <p:sp>
          <p:nvSpPr>
            <p:cNvPr id="390" name="Freeform 155">
              <a:extLst>
                <a:ext uri="{FF2B5EF4-FFF2-40B4-BE49-F238E27FC236}">
                  <a16:creationId xmlns:a16="http://schemas.microsoft.com/office/drawing/2014/main" id="{AA810213-AF1A-37F5-E79F-661F47240B78}"/>
                </a:ext>
              </a:extLst>
            </p:cNvPr>
            <p:cNvSpPr>
              <a:spLocks/>
            </p:cNvSpPr>
            <p:nvPr/>
          </p:nvSpPr>
          <p:spPr bwMode="auto">
            <a:xfrm>
              <a:off x="4335114" y="4667872"/>
              <a:ext cx="9577" cy="12952"/>
            </a:xfrm>
            <a:custGeom>
              <a:avLst/>
              <a:gdLst/>
              <a:ahLst/>
              <a:cxnLst>
                <a:cxn ang="0">
                  <a:pos x="2" y="0"/>
                </a:cxn>
                <a:cxn ang="0">
                  <a:pos x="2" y="2"/>
                </a:cxn>
                <a:cxn ang="0">
                  <a:pos x="2" y="0"/>
                </a:cxn>
              </a:cxnLst>
              <a:rect l="0" t="0" r="r" b="b"/>
              <a:pathLst>
                <a:path w="3" h="4">
                  <a:moveTo>
                    <a:pt x="2" y="0"/>
                  </a:moveTo>
                  <a:cubicBezTo>
                    <a:pt x="2" y="0"/>
                    <a:pt x="3" y="2"/>
                    <a:pt x="2" y="2"/>
                  </a:cubicBezTo>
                  <a:cubicBezTo>
                    <a:pt x="2" y="4"/>
                    <a:pt x="0" y="2"/>
                    <a:pt x="2" y="0"/>
                  </a:cubicBezTo>
                </a:path>
              </a:pathLst>
            </a:custGeom>
            <a:grpFill/>
            <a:ln w="6350" cmpd="sng">
              <a:solidFill>
                <a:schemeClr val="bg1"/>
              </a:solidFill>
              <a:round/>
              <a:headEnd/>
              <a:tailEnd/>
            </a:ln>
          </p:spPr>
          <p:txBody>
            <a:bodyPr/>
            <a:lstStyle/>
            <a:p>
              <a:endParaRPr lang="en-GB"/>
            </a:p>
          </p:txBody>
        </p:sp>
        <p:sp>
          <p:nvSpPr>
            <p:cNvPr id="391" name="Freeform 157">
              <a:extLst>
                <a:ext uri="{FF2B5EF4-FFF2-40B4-BE49-F238E27FC236}">
                  <a16:creationId xmlns:a16="http://schemas.microsoft.com/office/drawing/2014/main" id="{589590C8-9F96-2215-A870-F9E959846F4C}"/>
                </a:ext>
              </a:extLst>
            </p:cNvPr>
            <p:cNvSpPr>
              <a:spLocks/>
            </p:cNvSpPr>
            <p:nvPr/>
          </p:nvSpPr>
          <p:spPr bwMode="auto">
            <a:xfrm>
              <a:off x="3471652" y="6819443"/>
              <a:ext cx="52670" cy="46949"/>
            </a:xfrm>
            <a:custGeom>
              <a:avLst/>
              <a:gdLst/>
              <a:ahLst/>
              <a:cxnLst>
                <a:cxn ang="0">
                  <a:pos x="2" y="14"/>
                </a:cxn>
                <a:cxn ang="0">
                  <a:pos x="0" y="10"/>
                </a:cxn>
                <a:cxn ang="0">
                  <a:pos x="2" y="7"/>
                </a:cxn>
                <a:cxn ang="0">
                  <a:pos x="5" y="6"/>
                </a:cxn>
                <a:cxn ang="0">
                  <a:pos x="5" y="4"/>
                </a:cxn>
                <a:cxn ang="0">
                  <a:pos x="5" y="3"/>
                </a:cxn>
                <a:cxn ang="0">
                  <a:pos x="6" y="1"/>
                </a:cxn>
                <a:cxn ang="0">
                  <a:pos x="10" y="1"/>
                </a:cxn>
                <a:cxn ang="0">
                  <a:pos x="11" y="3"/>
                </a:cxn>
                <a:cxn ang="0">
                  <a:pos x="11" y="4"/>
                </a:cxn>
                <a:cxn ang="0">
                  <a:pos x="13" y="3"/>
                </a:cxn>
                <a:cxn ang="0">
                  <a:pos x="16" y="3"/>
                </a:cxn>
                <a:cxn ang="0">
                  <a:pos x="16" y="4"/>
                </a:cxn>
                <a:cxn ang="0">
                  <a:pos x="14" y="6"/>
                </a:cxn>
                <a:cxn ang="0">
                  <a:pos x="11" y="7"/>
                </a:cxn>
                <a:cxn ang="0">
                  <a:pos x="8" y="9"/>
                </a:cxn>
                <a:cxn ang="0">
                  <a:pos x="8" y="10"/>
                </a:cxn>
                <a:cxn ang="0">
                  <a:pos x="6" y="10"/>
                </a:cxn>
                <a:cxn ang="0">
                  <a:pos x="5" y="12"/>
                </a:cxn>
                <a:cxn ang="0">
                  <a:pos x="2" y="14"/>
                </a:cxn>
              </a:cxnLst>
              <a:rect l="0" t="0" r="r" b="b"/>
              <a:pathLst>
                <a:path w="17" h="15">
                  <a:moveTo>
                    <a:pt x="2" y="14"/>
                  </a:moveTo>
                  <a:cubicBezTo>
                    <a:pt x="0" y="12"/>
                    <a:pt x="0" y="10"/>
                    <a:pt x="0" y="10"/>
                  </a:cubicBezTo>
                  <a:cubicBezTo>
                    <a:pt x="2" y="10"/>
                    <a:pt x="0" y="9"/>
                    <a:pt x="2" y="7"/>
                  </a:cubicBezTo>
                  <a:cubicBezTo>
                    <a:pt x="5" y="6"/>
                    <a:pt x="3" y="6"/>
                    <a:pt x="5" y="6"/>
                  </a:cubicBezTo>
                  <a:cubicBezTo>
                    <a:pt x="6" y="6"/>
                    <a:pt x="6" y="6"/>
                    <a:pt x="5" y="4"/>
                  </a:cubicBezTo>
                  <a:cubicBezTo>
                    <a:pt x="5" y="4"/>
                    <a:pt x="6" y="4"/>
                    <a:pt x="5" y="3"/>
                  </a:cubicBezTo>
                  <a:cubicBezTo>
                    <a:pt x="5" y="3"/>
                    <a:pt x="8" y="3"/>
                    <a:pt x="6" y="1"/>
                  </a:cubicBezTo>
                  <a:cubicBezTo>
                    <a:pt x="6" y="0"/>
                    <a:pt x="8" y="1"/>
                    <a:pt x="10" y="1"/>
                  </a:cubicBezTo>
                  <a:cubicBezTo>
                    <a:pt x="11" y="1"/>
                    <a:pt x="11" y="3"/>
                    <a:pt x="11" y="3"/>
                  </a:cubicBezTo>
                  <a:cubicBezTo>
                    <a:pt x="10" y="3"/>
                    <a:pt x="11" y="3"/>
                    <a:pt x="11" y="4"/>
                  </a:cubicBezTo>
                  <a:cubicBezTo>
                    <a:pt x="13" y="6"/>
                    <a:pt x="11" y="3"/>
                    <a:pt x="13" y="3"/>
                  </a:cubicBezTo>
                  <a:cubicBezTo>
                    <a:pt x="14" y="1"/>
                    <a:pt x="14" y="1"/>
                    <a:pt x="16" y="3"/>
                  </a:cubicBezTo>
                  <a:cubicBezTo>
                    <a:pt x="16" y="4"/>
                    <a:pt x="14" y="4"/>
                    <a:pt x="16" y="4"/>
                  </a:cubicBezTo>
                  <a:cubicBezTo>
                    <a:pt x="17" y="6"/>
                    <a:pt x="16" y="6"/>
                    <a:pt x="14" y="6"/>
                  </a:cubicBezTo>
                  <a:cubicBezTo>
                    <a:pt x="11" y="7"/>
                    <a:pt x="14" y="9"/>
                    <a:pt x="11" y="7"/>
                  </a:cubicBezTo>
                  <a:cubicBezTo>
                    <a:pt x="6" y="7"/>
                    <a:pt x="5" y="7"/>
                    <a:pt x="8" y="9"/>
                  </a:cubicBezTo>
                  <a:cubicBezTo>
                    <a:pt x="10" y="9"/>
                    <a:pt x="10" y="12"/>
                    <a:pt x="8" y="10"/>
                  </a:cubicBezTo>
                  <a:cubicBezTo>
                    <a:pt x="6" y="9"/>
                    <a:pt x="8" y="12"/>
                    <a:pt x="6" y="10"/>
                  </a:cubicBezTo>
                  <a:cubicBezTo>
                    <a:pt x="3" y="9"/>
                    <a:pt x="6" y="14"/>
                    <a:pt x="5" y="12"/>
                  </a:cubicBezTo>
                  <a:cubicBezTo>
                    <a:pt x="0" y="10"/>
                    <a:pt x="5" y="15"/>
                    <a:pt x="2" y="14"/>
                  </a:cubicBezTo>
                </a:path>
              </a:pathLst>
            </a:custGeom>
            <a:grpFill/>
            <a:ln w="6350" cmpd="sng">
              <a:solidFill>
                <a:schemeClr val="bg1"/>
              </a:solidFill>
              <a:round/>
              <a:headEnd/>
              <a:tailEnd/>
            </a:ln>
          </p:spPr>
          <p:txBody>
            <a:bodyPr/>
            <a:lstStyle/>
            <a:p>
              <a:endParaRPr lang="en-GB"/>
            </a:p>
          </p:txBody>
        </p:sp>
        <p:sp>
          <p:nvSpPr>
            <p:cNvPr id="392" name="Freeform 158">
              <a:extLst>
                <a:ext uri="{FF2B5EF4-FFF2-40B4-BE49-F238E27FC236}">
                  <a16:creationId xmlns:a16="http://schemas.microsoft.com/office/drawing/2014/main" id="{1C514105-F4DF-DE78-80AC-79F21380B402}"/>
                </a:ext>
              </a:extLst>
            </p:cNvPr>
            <p:cNvSpPr>
              <a:spLocks/>
            </p:cNvSpPr>
            <p:nvPr/>
          </p:nvSpPr>
          <p:spPr bwMode="auto">
            <a:xfrm>
              <a:off x="3441327" y="6822681"/>
              <a:ext cx="46286" cy="33997"/>
            </a:xfrm>
            <a:custGeom>
              <a:avLst/>
              <a:gdLst/>
              <a:ahLst/>
              <a:cxnLst>
                <a:cxn ang="0">
                  <a:pos x="3" y="11"/>
                </a:cxn>
                <a:cxn ang="0">
                  <a:pos x="1" y="10"/>
                </a:cxn>
                <a:cxn ang="0">
                  <a:pos x="1" y="8"/>
                </a:cxn>
                <a:cxn ang="0">
                  <a:pos x="4" y="8"/>
                </a:cxn>
                <a:cxn ang="0">
                  <a:pos x="6" y="6"/>
                </a:cxn>
                <a:cxn ang="0">
                  <a:pos x="4" y="5"/>
                </a:cxn>
                <a:cxn ang="0">
                  <a:pos x="4" y="5"/>
                </a:cxn>
                <a:cxn ang="0">
                  <a:pos x="4" y="3"/>
                </a:cxn>
                <a:cxn ang="0">
                  <a:pos x="4" y="2"/>
                </a:cxn>
                <a:cxn ang="0">
                  <a:pos x="9" y="2"/>
                </a:cxn>
                <a:cxn ang="0">
                  <a:pos x="10" y="2"/>
                </a:cxn>
                <a:cxn ang="0">
                  <a:pos x="13" y="0"/>
                </a:cxn>
                <a:cxn ang="0">
                  <a:pos x="13" y="3"/>
                </a:cxn>
                <a:cxn ang="0">
                  <a:pos x="10" y="6"/>
                </a:cxn>
                <a:cxn ang="0">
                  <a:pos x="7" y="8"/>
                </a:cxn>
                <a:cxn ang="0">
                  <a:pos x="6" y="10"/>
                </a:cxn>
                <a:cxn ang="0">
                  <a:pos x="4" y="11"/>
                </a:cxn>
                <a:cxn ang="0">
                  <a:pos x="3" y="11"/>
                </a:cxn>
              </a:cxnLst>
              <a:rect l="0" t="0" r="r" b="b"/>
              <a:pathLst>
                <a:path w="15" h="11">
                  <a:moveTo>
                    <a:pt x="3" y="11"/>
                  </a:moveTo>
                  <a:cubicBezTo>
                    <a:pt x="1" y="10"/>
                    <a:pt x="3" y="11"/>
                    <a:pt x="1" y="10"/>
                  </a:cubicBezTo>
                  <a:cubicBezTo>
                    <a:pt x="0" y="8"/>
                    <a:pt x="1" y="10"/>
                    <a:pt x="1" y="8"/>
                  </a:cubicBezTo>
                  <a:cubicBezTo>
                    <a:pt x="1" y="8"/>
                    <a:pt x="3" y="10"/>
                    <a:pt x="4" y="8"/>
                  </a:cubicBezTo>
                  <a:cubicBezTo>
                    <a:pt x="4" y="6"/>
                    <a:pt x="6" y="6"/>
                    <a:pt x="6" y="6"/>
                  </a:cubicBezTo>
                  <a:cubicBezTo>
                    <a:pt x="7" y="5"/>
                    <a:pt x="6" y="5"/>
                    <a:pt x="4" y="5"/>
                  </a:cubicBezTo>
                  <a:cubicBezTo>
                    <a:pt x="3" y="6"/>
                    <a:pt x="3" y="5"/>
                    <a:pt x="4" y="5"/>
                  </a:cubicBezTo>
                  <a:cubicBezTo>
                    <a:pt x="6" y="5"/>
                    <a:pt x="6" y="3"/>
                    <a:pt x="4" y="3"/>
                  </a:cubicBezTo>
                  <a:cubicBezTo>
                    <a:pt x="3" y="2"/>
                    <a:pt x="1" y="0"/>
                    <a:pt x="4" y="2"/>
                  </a:cubicBezTo>
                  <a:cubicBezTo>
                    <a:pt x="9" y="3"/>
                    <a:pt x="7" y="2"/>
                    <a:pt x="9" y="2"/>
                  </a:cubicBezTo>
                  <a:cubicBezTo>
                    <a:pt x="9" y="0"/>
                    <a:pt x="9" y="2"/>
                    <a:pt x="10" y="2"/>
                  </a:cubicBezTo>
                  <a:cubicBezTo>
                    <a:pt x="12" y="2"/>
                    <a:pt x="12" y="0"/>
                    <a:pt x="13" y="0"/>
                  </a:cubicBezTo>
                  <a:cubicBezTo>
                    <a:pt x="15" y="2"/>
                    <a:pt x="15" y="2"/>
                    <a:pt x="13" y="3"/>
                  </a:cubicBezTo>
                  <a:cubicBezTo>
                    <a:pt x="12" y="5"/>
                    <a:pt x="12" y="3"/>
                    <a:pt x="10" y="6"/>
                  </a:cubicBezTo>
                  <a:cubicBezTo>
                    <a:pt x="9" y="8"/>
                    <a:pt x="9" y="8"/>
                    <a:pt x="7" y="8"/>
                  </a:cubicBezTo>
                  <a:cubicBezTo>
                    <a:pt x="6" y="8"/>
                    <a:pt x="6" y="10"/>
                    <a:pt x="6" y="10"/>
                  </a:cubicBezTo>
                  <a:cubicBezTo>
                    <a:pt x="4" y="11"/>
                    <a:pt x="4" y="10"/>
                    <a:pt x="4" y="11"/>
                  </a:cubicBezTo>
                  <a:cubicBezTo>
                    <a:pt x="4" y="11"/>
                    <a:pt x="4" y="11"/>
                    <a:pt x="3" y="11"/>
                  </a:cubicBezTo>
                </a:path>
              </a:pathLst>
            </a:custGeom>
            <a:grpFill/>
            <a:ln w="6350" cmpd="sng">
              <a:solidFill>
                <a:schemeClr val="bg1"/>
              </a:solidFill>
              <a:round/>
              <a:headEnd/>
              <a:tailEnd/>
            </a:ln>
          </p:spPr>
          <p:txBody>
            <a:bodyPr/>
            <a:lstStyle/>
            <a:p>
              <a:endParaRPr lang="en-GB"/>
            </a:p>
          </p:txBody>
        </p:sp>
        <p:sp>
          <p:nvSpPr>
            <p:cNvPr id="398" name="Freeform 232">
              <a:extLst>
                <a:ext uri="{FF2B5EF4-FFF2-40B4-BE49-F238E27FC236}">
                  <a16:creationId xmlns:a16="http://schemas.microsoft.com/office/drawing/2014/main" id="{337BB0C7-4C27-6AC7-0B0A-D9AC7206A04B}"/>
                </a:ext>
              </a:extLst>
            </p:cNvPr>
            <p:cNvSpPr>
              <a:spLocks/>
            </p:cNvSpPr>
            <p:nvPr/>
          </p:nvSpPr>
          <p:spPr bwMode="auto">
            <a:xfrm>
              <a:off x="3075832" y="5669997"/>
              <a:ext cx="218658" cy="1330769"/>
            </a:xfrm>
            <a:custGeom>
              <a:avLst/>
              <a:gdLst/>
              <a:ahLst/>
              <a:cxnLst>
                <a:cxn ang="0">
                  <a:pos x="69" y="59"/>
                </a:cxn>
                <a:cxn ang="0">
                  <a:pos x="46" y="158"/>
                </a:cxn>
                <a:cxn ang="0">
                  <a:pos x="33" y="251"/>
                </a:cxn>
                <a:cxn ang="0">
                  <a:pos x="33" y="313"/>
                </a:cxn>
                <a:cxn ang="0">
                  <a:pos x="46" y="375"/>
                </a:cxn>
                <a:cxn ang="0">
                  <a:pos x="31" y="391"/>
                </a:cxn>
                <a:cxn ang="0">
                  <a:pos x="25" y="389"/>
                </a:cxn>
                <a:cxn ang="0">
                  <a:pos x="20" y="386"/>
                </a:cxn>
                <a:cxn ang="0">
                  <a:pos x="28" y="374"/>
                </a:cxn>
                <a:cxn ang="0">
                  <a:pos x="17" y="369"/>
                </a:cxn>
                <a:cxn ang="0">
                  <a:pos x="14" y="357"/>
                </a:cxn>
                <a:cxn ang="0">
                  <a:pos x="14" y="341"/>
                </a:cxn>
                <a:cxn ang="0">
                  <a:pos x="19" y="327"/>
                </a:cxn>
                <a:cxn ang="0">
                  <a:pos x="3" y="313"/>
                </a:cxn>
                <a:cxn ang="0">
                  <a:pos x="22" y="293"/>
                </a:cxn>
                <a:cxn ang="0">
                  <a:pos x="22" y="256"/>
                </a:cxn>
                <a:cxn ang="0">
                  <a:pos x="34" y="165"/>
                </a:cxn>
                <a:cxn ang="0">
                  <a:pos x="43" y="58"/>
                </a:cxn>
                <a:cxn ang="0">
                  <a:pos x="59" y="383"/>
                </a:cxn>
                <a:cxn ang="0">
                  <a:pos x="46" y="399"/>
                </a:cxn>
                <a:cxn ang="0">
                  <a:pos x="34" y="406"/>
                </a:cxn>
                <a:cxn ang="0">
                  <a:pos x="48" y="411"/>
                </a:cxn>
                <a:cxn ang="0">
                  <a:pos x="22" y="287"/>
                </a:cxn>
                <a:cxn ang="0">
                  <a:pos x="45" y="403"/>
                </a:cxn>
                <a:cxn ang="0">
                  <a:pos x="13" y="271"/>
                </a:cxn>
                <a:cxn ang="0">
                  <a:pos x="14" y="259"/>
                </a:cxn>
                <a:cxn ang="0">
                  <a:pos x="16" y="296"/>
                </a:cxn>
                <a:cxn ang="0">
                  <a:pos x="14" y="290"/>
                </a:cxn>
                <a:cxn ang="0">
                  <a:pos x="17" y="299"/>
                </a:cxn>
                <a:cxn ang="0">
                  <a:pos x="14" y="301"/>
                </a:cxn>
                <a:cxn ang="0">
                  <a:pos x="6" y="305"/>
                </a:cxn>
                <a:cxn ang="0">
                  <a:pos x="16" y="284"/>
                </a:cxn>
                <a:cxn ang="0">
                  <a:pos x="10" y="302"/>
                </a:cxn>
                <a:cxn ang="0">
                  <a:pos x="53" y="417"/>
                </a:cxn>
                <a:cxn ang="0">
                  <a:pos x="59" y="416"/>
                </a:cxn>
                <a:cxn ang="0">
                  <a:pos x="48" y="413"/>
                </a:cxn>
                <a:cxn ang="0">
                  <a:pos x="39" y="411"/>
                </a:cxn>
                <a:cxn ang="0">
                  <a:pos x="66" y="421"/>
                </a:cxn>
                <a:cxn ang="0">
                  <a:pos x="33" y="403"/>
                </a:cxn>
                <a:cxn ang="0">
                  <a:pos x="25" y="396"/>
                </a:cxn>
                <a:cxn ang="0">
                  <a:pos x="23" y="402"/>
                </a:cxn>
                <a:cxn ang="0">
                  <a:pos x="17" y="383"/>
                </a:cxn>
                <a:cxn ang="0">
                  <a:pos x="19" y="389"/>
                </a:cxn>
                <a:cxn ang="0">
                  <a:pos x="16" y="374"/>
                </a:cxn>
                <a:cxn ang="0">
                  <a:pos x="11" y="372"/>
                </a:cxn>
                <a:cxn ang="0">
                  <a:pos x="13" y="378"/>
                </a:cxn>
                <a:cxn ang="0">
                  <a:pos x="10" y="380"/>
                </a:cxn>
                <a:cxn ang="0">
                  <a:pos x="16" y="368"/>
                </a:cxn>
                <a:cxn ang="0">
                  <a:pos x="13" y="366"/>
                </a:cxn>
                <a:cxn ang="0">
                  <a:pos x="6" y="343"/>
                </a:cxn>
                <a:cxn ang="0">
                  <a:pos x="5" y="360"/>
                </a:cxn>
                <a:cxn ang="0">
                  <a:pos x="13" y="361"/>
                </a:cxn>
                <a:cxn ang="0">
                  <a:pos x="8" y="355"/>
                </a:cxn>
                <a:cxn ang="0">
                  <a:pos x="10" y="363"/>
                </a:cxn>
                <a:cxn ang="0">
                  <a:pos x="8" y="341"/>
                </a:cxn>
                <a:cxn ang="0">
                  <a:pos x="10" y="336"/>
                </a:cxn>
                <a:cxn ang="0">
                  <a:pos x="6" y="333"/>
                </a:cxn>
                <a:cxn ang="0">
                  <a:pos x="8" y="329"/>
                </a:cxn>
                <a:cxn ang="0">
                  <a:pos x="3" y="336"/>
                </a:cxn>
                <a:cxn ang="0">
                  <a:pos x="6" y="326"/>
                </a:cxn>
                <a:cxn ang="0">
                  <a:pos x="5" y="338"/>
                </a:cxn>
              </a:cxnLst>
              <a:rect l="0" t="0" r="r" b="b"/>
              <a:pathLst>
                <a:path w="71" h="424">
                  <a:moveTo>
                    <a:pt x="51" y="0"/>
                  </a:moveTo>
                  <a:cubicBezTo>
                    <a:pt x="53" y="7"/>
                    <a:pt x="54" y="7"/>
                    <a:pt x="54" y="8"/>
                  </a:cubicBezTo>
                  <a:cubicBezTo>
                    <a:pt x="54" y="10"/>
                    <a:pt x="56" y="17"/>
                    <a:pt x="57" y="17"/>
                  </a:cubicBezTo>
                  <a:cubicBezTo>
                    <a:pt x="59" y="21"/>
                    <a:pt x="60" y="21"/>
                    <a:pt x="59" y="22"/>
                  </a:cubicBezTo>
                  <a:cubicBezTo>
                    <a:pt x="56" y="25"/>
                    <a:pt x="60" y="25"/>
                    <a:pt x="59" y="27"/>
                  </a:cubicBezTo>
                  <a:cubicBezTo>
                    <a:pt x="57" y="30"/>
                    <a:pt x="57" y="31"/>
                    <a:pt x="59" y="31"/>
                  </a:cubicBezTo>
                  <a:cubicBezTo>
                    <a:pt x="60" y="33"/>
                    <a:pt x="57" y="36"/>
                    <a:pt x="60" y="36"/>
                  </a:cubicBezTo>
                  <a:cubicBezTo>
                    <a:pt x="62" y="36"/>
                    <a:pt x="63" y="46"/>
                    <a:pt x="63" y="52"/>
                  </a:cubicBezTo>
                  <a:cubicBezTo>
                    <a:pt x="65" y="56"/>
                    <a:pt x="66" y="56"/>
                    <a:pt x="69" y="55"/>
                  </a:cubicBezTo>
                  <a:cubicBezTo>
                    <a:pt x="71" y="56"/>
                    <a:pt x="71" y="58"/>
                    <a:pt x="69" y="59"/>
                  </a:cubicBezTo>
                  <a:cubicBezTo>
                    <a:pt x="69" y="63"/>
                    <a:pt x="69" y="67"/>
                    <a:pt x="66" y="69"/>
                  </a:cubicBezTo>
                  <a:cubicBezTo>
                    <a:pt x="65" y="69"/>
                    <a:pt x="57" y="72"/>
                    <a:pt x="59" y="77"/>
                  </a:cubicBezTo>
                  <a:cubicBezTo>
                    <a:pt x="60" y="78"/>
                    <a:pt x="57" y="91"/>
                    <a:pt x="60" y="95"/>
                  </a:cubicBezTo>
                  <a:cubicBezTo>
                    <a:pt x="63" y="103"/>
                    <a:pt x="57" y="95"/>
                    <a:pt x="56" y="103"/>
                  </a:cubicBezTo>
                  <a:cubicBezTo>
                    <a:pt x="53" y="111"/>
                    <a:pt x="54" y="109"/>
                    <a:pt x="51" y="111"/>
                  </a:cubicBezTo>
                  <a:cubicBezTo>
                    <a:pt x="49" y="112"/>
                    <a:pt x="49" y="119"/>
                    <a:pt x="48" y="120"/>
                  </a:cubicBezTo>
                  <a:cubicBezTo>
                    <a:pt x="45" y="123"/>
                    <a:pt x="49" y="129"/>
                    <a:pt x="48" y="133"/>
                  </a:cubicBezTo>
                  <a:cubicBezTo>
                    <a:pt x="46" y="134"/>
                    <a:pt x="46" y="131"/>
                    <a:pt x="45" y="136"/>
                  </a:cubicBezTo>
                  <a:cubicBezTo>
                    <a:pt x="43" y="140"/>
                    <a:pt x="42" y="145"/>
                    <a:pt x="43" y="147"/>
                  </a:cubicBezTo>
                  <a:cubicBezTo>
                    <a:pt x="45" y="150"/>
                    <a:pt x="45" y="153"/>
                    <a:pt x="46" y="158"/>
                  </a:cubicBezTo>
                  <a:cubicBezTo>
                    <a:pt x="48" y="162"/>
                    <a:pt x="45" y="164"/>
                    <a:pt x="48" y="164"/>
                  </a:cubicBezTo>
                  <a:cubicBezTo>
                    <a:pt x="51" y="164"/>
                    <a:pt x="48" y="167"/>
                    <a:pt x="48" y="171"/>
                  </a:cubicBezTo>
                  <a:cubicBezTo>
                    <a:pt x="49" y="176"/>
                    <a:pt x="45" y="173"/>
                    <a:pt x="45" y="181"/>
                  </a:cubicBezTo>
                  <a:cubicBezTo>
                    <a:pt x="43" y="190"/>
                    <a:pt x="45" y="192"/>
                    <a:pt x="43" y="195"/>
                  </a:cubicBezTo>
                  <a:cubicBezTo>
                    <a:pt x="40" y="200"/>
                    <a:pt x="39" y="196"/>
                    <a:pt x="39" y="200"/>
                  </a:cubicBezTo>
                  <a:cubicBezTo>
                    <a:pt x="37" y="203"/>
                    <a:pt x="39" y="207"/>
                    <a:pt x="37" y="210"/>
                  </a:cubicBezTo>
                  <a:cubicBezTo>
                    <a:pt x="37" y="214"/>
                    <a:pt x="42" y="221"/>
                    <a:pt x="39" y="223"/>
                  </a:cubicBezTo>
                  <a:cubicBezTo>
                    <a:pt x="33" y="228"/>
                    <a:pt x="37" y="231"/>
                    <a:pt x="34" y="232"/>
                  </a:cubicBezTo>
                  <a:cubicBezTo>
                    <a:pt x="31" y="235"/>
                    <a:pt x="36" y="240"/>
                    <a:pt x="33" y="243"/>
                  </a:cubicBezTo>
                  <a:cubicBezTo>
                    <a:pt x="29" y="246"/>
                    <a:pt x="33" y="245"/>
                    <a:pt x="33" y="251"/>
                  </a:cubicBezTo>
                  <a:cubicBezTo>
                    <a:pt x="31" y="257"/>
                    <a:pt x="34" y="259"/>
                    <a:pt x="33" y="260"/>
                  </a:cubicBezTo>
                  <a:cubicBezTo>
                    <a:pt x="33" y="263"/>
                    <a:pt x="31" y="259"/>
                    <a:pt x="29" y="265"/>
                  </a:cubicBezTo>
                  <a:cubicBezTo>
                    <a:pt x="29" y="271"/>
                    <a:pt x="33" y="271"/>
                    <a:pt x="33" y="273"/>
                  </a:cubicBezTo>
                  <a:cubicBezTo>
                    <a:pt x="34" y="274"/>
                    <a:pt x="31" y="279"/>
                    <a:pt x="34" y="281"/>
                  </a:cubicBezTo>
                  <a:cubicBezTo>
                    <a:pt x="36" y="282"/>
                    <a:pt x="29" y="288"/>
                    <a:pt x="34" y="287"/>
                  </a:cubicBezTo>
                  <a:cubicBezTo>
                    <a:pt x="40" y="285"/>
                    <a:pt x="39" y="291"/>
                    <a:pt x="34" y="291"/>
                  </a:cubicBezTo>
                  <a:cubicBezTo>
                    <a:pt x="29" y="290"/>
                    <a:pt x="29" y="291"/>
                    <a:pt x="33" y="293"/>
                  </a:cubicBezTo>
                  <a:cubicBezTo>
                    <a:pt x="37" y="293"/>
                    <a:pt x="37" y="298"/>
                    <a:pt x="34" y="299"/>
                  </a:cubicBezTo>
                  <a:cubicBezTo>
                    <a:pt x="29" y="301"/>
                    <a:pt x="36" y="304"/>
                    <a:pt x="33" y="305"/>
                  </a:cubicBezTo>
                  <a:cubicBezTo>
                    <a:pt x="31" y="307"/>
                    <a:pt x="36" y="312"/>
                    <a:pt x="33" y="313"/>
                  </a:cubicBezTo>
                  <a:cubicBezTo>
                    <a:pt x="28" y="316"/>
                    <a:pt x="36" y="316"/>
                    <a:pt x="31" y="319"/>
                  </a:cubicBezTo>
                  <a:cubicBezTo>
                    <a:pt x="26" y="324"/>
                    <a:pt x="29" y="324"/>
                    <a:pt x="28" y="326"/>
                  </a:cubicBezTo>
                  <a:cubicBezTo>
                    <a:pt x="25" y="329"/>
                    <a:pt x="31" y="330"/>
                    <a:pt x="28" y="333"/>
                  </a:cubicBezTo>
                  <a:cubicBezTo>
                    <a:pt x="25" y="335"/>
                    <a:pt x="23" y="344"/>
                    <a:pt x="20" y="344"/>
                  </a:cubicBezTo>
                  <a:cubicBezTo>
                    <a:pt x="17" y="343"/>
                    <a:pt x="20" y="347"/>
                    <a:pt x="19" y="351"/>
                  </a:cubicBezTo>
                  <a:cubicBezTo>
                    <a:pt x="17" y="355"/>
                    <a:pt x="20" y="352"/>
                    <a:pt x="22" y="358"/>
                  </a:cubicBezTo>
                  <a:cubicBezTo>
                    <a:pt x="22" y="363"/>
                    <a:pt x="23" y="358"/>
                    <a:pt x="26" y="358"/>
                  </a:cubicBezTo>
                  <a:cubicBezTo>
                    <a:pt x="29" y="358"/>
                    <a:pt x="26" y="371"/>
                    <a:pt x="29" y="372"/>
                  </a:cubicBezTo>
                  <a:cubicBezTo>
                    <a:pt x="33" y="374"/>
                    <a:pt x="29" y="375"/>
                    <a:pt x="34" y="375"/>
                  </a:cubicBezTo>
                  <a:cubicBezTo>
                    <a:pt x="39" y="375"/>
                    <a:pt x="46" y="375"/>
                    <a:pt x="46" y="375"/>
                  </a:cubicBezTo>
                  <a:cubicBezTo>
                    <a:pt x="51" y="378"/>
                    <a:pt x="59" y="377"/>
                    <a:pt x="60" y="380"/>
                  </a:cubicBezTo>
                  <a:cubicBezTo>
                    <a:pt x="59" y="380"/>
                    <a:pt x="57" y="380"/>
                    <a:pt x="56" y="378"/>
                  </a:cubicBezTo>
                  <a:cubicBezTo>
                    <a:pt x="53" y="378"/>
                    <a:pt x="53" y="378"/>
                    <a:pt x="51" y="382"/>
                  </a:cubicBezTo>
                  <a:cubicBezTo>
                    <a:pt x="48" y="383"/>
                    <a:pt x="49" y="380"/>
                    <a:pt x="46" y="383"/>
                  </a:cubicBezTo>
                  <a:cubicBezTo>
                    <a:pt x="43" y="385"/>
                    <a:pt x="42" y="383"/>
                    <a:pt x="40" y="386"/>
                  </a:cubicBezTo>
                  <a:cubicBezTo>
                    <a:pt x="40" y="391"/>
                    <a:pt x="40" y="388"/>
                    <a:pt x="39" y="394"/>
                  </a:cubicBezTo>
                  <a:cubicBezTo>
                    <a:pt x="39" y="399"/>
                    <a:pt x="40" y="399"/>
                    <a:pt x="37" y="399"/>
                  </a:cubicBezTo>
                  <a:cubicBezTo>
                    <a:pt x="34" y="399"/>
                    <a:pt x="33" y="397"/>
                    <a:pt x="33" y="397"/>
                  </a:cubicBezTo>
                  <a:cubicBezTo>
                    <a:pt x="31" y="397"/>
                    <a:pt x="28" y="394"/>
                    <a:pt x="28" y="393"/>
                  </a:cubicBezTo>
                  <a:cubicBezTo>
                    <a:pt x="28" y="391"/>
                    <a:pt x="29" y="391"/>
                    <a:pt x="31" y="391"/>
                  </a:cubicBezTo>
                  <a:cubicBezTo>
                    <a:pt x="31" y="393"/>
                    <a:pt x="31" y="391"/>
                    <a:pt x="33" y="391"/>
                  </a:cubicBezTo>
                  <a:cubicBezTo>
                    <a:pt x="34" y="393"/>
                    <a:pt x="33" y="391"/>
                    <a:pt x="34" y="389"/>
                  </a:cubicBezTo>
                  <a:cubicBezTo>
                    <a:pt x="37" y="389"/>
                    <a:pt x="39" y="386"/>
                    <a:pt x="37" y="386"/>
                  </a:cubicBezTo>
                  <a:cubicBezTo>
                    <a:pt x="36" y="385"/>
                    <a:pt x="36" y="386"/>
                    <a:pt x="33" y="388"/>
                  </a:cubicBezTo>
                  <a:cubicBezTo>
                    <a:pt x="31" y="388"/>
                    <a:pt x="33" y="389"/>
                    <a:pt x="29" y="389"/>
                  </a:cubicBezTo>
                  <a:cubicBezTo>
                    <a:pt x="25" y="388"/>
                    <a:pt x="31" y="389"/>
                    <a:pt x="29" y="391"/>
                  </a:cubicBezTo>
                  <a:cubicBezTo>
                    <a:pt x="28" y="391"/>
                    <a:pt x="26" y="391"/>
                    <a:pt x="26" y="394"/>
                  </a:cubicBezTo>
                  <a:cubicBezTo>
                    <a:pt x="28" y="396"/>
                    <a:pt x="26" y="394"/>
                    <a:pt x="25" y="393"/>
                  </a:cubicBezTo>
                  <a:cubicBezTo>
                    <a:pt x="22" y="393"/>
                    <a:pt x="20" y="389"/>
                    <a:pt x="22" y="389"/>
                  </a:cubicBezTo>
                  <a:cubicBezTo>
                    <a:pt x="23" y="389"/>
                    <a:pt x="25" y="391"/>
                    <a:pt x="25" y="389"/>
                  </a:cubicBezTo>
                  <a:cubicBezTo>
                    <a:pt x="23" y="389"/>
                    <a:pt x="25" y="389"/>
                    <a:pt x="23" y="388"/>
                  </a:cubicBezTo>
                  <a:cubicBezTo>
                    <a:pt x="23" y="386"/>
                    <a:pt x="25" y="385"/>
                    <a:pt x="26" y="386"/>
                  </a:cubicBezTo>
                  <a:cubicBezTo>
                    <a:pt x="28" y="388"/>
                    <a:pt x="28" y="383"/>
                    <a:pt x="31" y="383"/>
                  </a:cubicBezTo>
                  <a:cubicBezTo>
                    <a:pt x="33" y="385"/>
                    <a:pt x="34" y="385"/>
                    <a:pt x="36" y="383"/>
                  </a:cubicBezTo>
                  <a:cubicBezTo>
                    <a:pt x="36" y="383"/>
                    <a:pt x="29" y="382"/>
                    <a:pt x="28" y="383"/>
                  </a:cubicBezTo>
                  <a:cubicBezTo>
                    <a:pt x="26" y="385"/>
                    <a:pt x="28" y="382"/>
                    <a:pt x="25" y="382"/>
                  </a:cubicBezTo>
                  <a:cubicBezTo>
                    <a:pt x="23" y="383"/>
                    <a:pt x="25" y="383"/>
                    <a:pt x="25" y="383"/>
                  </a:cubicBezTo>
                  <a:cubicBezTo>
                    <a:pt x="26" y="385"/>
                    <a:pt x="23" y="385"/>
                    <a:pt x="23" y="386"/>
                  </a:cubicBezTo>
                  <a:cubicBezTo>
                    <a:pt x="23" y="388"/>
                    <a:pt x="23" y="389"/>
                    <a:pt x="20" y="389"/>
                  </a:cubicBezTo>
                  <a:cubicBezTo>
                    <a:pt x="17" y="388"/>
                    <a:pt x="22" y="388"/>
                    <a:pt x="20" y="386"/>
                  </a:cubicBezTo>
                  <a:cubicBezTo>
                    <a:pt x="20" y="386"/>
                    <a:pt x="19" y="385"/>
                    <a:pt x="20" y="386"/>
                  </a:cubicBezTo>
                  <a:cubicBezTo>
                    <a:pt x="22" y="386"/>
                    <a:pt x="20" y="382"/>
                    <a:pt x="19" y="385"/>
                  </a:cubicBezTo>
                  <a:cubicBezTo>
                    <a:pt x="17" y="386"/>
                    <a:pt x="17" y="385"/>
                    <a:pt x="19" y="382"/>
                  </a:cubicBezTo>
                  <a:cubicBezTo>
                    <a:pt x="20" y="380"/>
                    <a:pt x="17" y="382"/>
                    <a:pt x="19" y="380"/>
                  </a:cubicBezTo>
                  <a:cubicBezTo>
                    <a:pt x="19" y="377"/>
                    <a:pt x="16" y="375"/>
                    <a:pt x="17" y="377"/>
                  </a:cubicBezTo>
                  <a:cubicBezTo>
                    <a:pt x="19" y="377"/>
                    <a:pt x="20" y="380"/>
                    <a:pt x="22" y="378"/>
                  </a:cubicBezTo>
                  <a:cubicBezTo>
                    <a:pt x="22" y="377"/>
                    <a:pt x="23" y="377"/>
                    <a:pt x="23" y="377"/>
                  </a:cubicBezTo>
                  <a:cubicBezTo>
                    <a:pt x="23" y="378"/>
                    <a:pt x="23" y="378"/>
                    <a:pt x="23" y="375"/>
                  </a:cubicBezTo>
                  <a:cubicBezTo>
                    <a:pt x="25" y="374"/>
                    <a:pt x="28" y="378"/>
                    <a:pt x="26" y="377"/>
                  </a:cubicBezTo>
                  <a:cubicBezTo>
                    <a:pt x="25" y="375"/>
                    <a:pt x="26" y="375"/>
                    <a:pt x="28" y="374"/>
                  </a:cubicBezTo>
                  <a:cubicBezTo>
                    <a:pt x="28" y="371"/>
                    <a:pt x="26" y="371"/>
                    <a:pt x="23" y="369"/>
                  </a:cubicBezTo>
                  <a:cubicBezTo>
                    <a:pt x="20" y="368"/>
                    <a:pt x="20" y="369"/>
                    <a:pt x="23" y="371"/>
                  </a:cubicBezTo>
                  <a:cubicBezTo>
                    <a:pt x="26" y="372"/>
                    <a:pt x="28" y="374"/>
                    <a:pt x="25" y="374"/>
                  </a:cubicBezTo>
                  <a:cubicBezTo>
                    <a:pt x="22" y="372"/>
                    <a:pt x="23" y="374"/>
                    <a:pt x="23" y="374"/>
                  </a:cubicBezTo>
                  <a:cubicBezTo>
                    <a:pt x="22" y="374"/>
                    <a:pt x="22" y="375"/>
                    <a:pt x="22" y="377"/>
                  </a:cubicBezTo>
                  <a:cubicBezTo>
                    <a:pt x="20" y="378"/>
                    <a:pt x="17" y="374"/>
                    <a:pt x="19" y="374"/>
                  </a:cubicBezTo>
                  <a:cubicBezTo>
                    <a:pt x="20" y="375"/>
                    <a:pt x="19" y="375"/>
                    <a:pt x="19" y="372"/>
                  </a:cubicBezTo>
                  <a:cubicBezTo>
                    <a:pt x="19" y="371"/>
                    <a:pt x="17" y="374"/>
                    <a:pt x="16" y="372"/>
                  </a:cubicBezTo>
                  <a:cubicBezTo>
                    <a:pt x="16" y="371"/>
                    <a:pt x="17" y="371"/>
                    <a:pt x="16" y="369"/>
                  </a:cubicBezTo>
                  <a:cubicBezTo>
                    <a:pt x="16" y="368"/>
                    <a:pt x="16" y="368"/>
                    <a:pt x="17" y="369"/>
                  </a:cubicBezTo>
                  <a:cubicBezTo>
                    <a:pt x="17" y="371"/>
                    <a:pt x="19" y="371"/>
                    <a:pt x="17" y="368"/>
                  </a:cubicBezTo>
                  <a:cubicBezTo>
                    <a:pt x="17" y="366"/>
                    <a:pt x="17" y="366"/>
                    <a:pt x="16" y="366"/>
                  </a:cubicBezTo>
                  <a:cubicBezTo>
                    <a:pt x="14" y="366"/>
                    <a:pt x="14" y="368"/>
                    <a:pt x="14" y="364"/>
                  </a:cubicBezTo>
                  <a:cubicBezTo>
                    <a:pt x="14" y="363"/>
                    <a:pt x="14" y="364"/>
                    <a:pt x="14" y="363"/>
                  </a:cubicBezTo>
                  <a:cubicBezTo>
                    <a:pt x="13" y="363"/>
                    <a:pt x="14" y="361"/>
                    <a:pt x="16" y="363"/>
                  </a:cubicBezTo>
                  <a:cubicBezTo>
                    <a:pt x="16" y="363"/>
                    <a:pt x="17" y="361"/>
                    <a:pt x="17" y="360"/>
                  </a:cubicBezTo>
                  <a:cubicBezTo>
                    <a:pt x="19" y="357"/>
                    <a:pt x="17" y="357"/>
                    <a:pt x="17" y="358"/>
                  </a:cubicBezTo>
                  <a:cubicBezTo>
                    <a:pt x="16" y="361"/>
                    <a:pt x="16" y="361"/>
                    <a:pt x="14" y="360"/>
                  </a:cubicBezTo>
                  <a:cubicBezTo>
                    <a:pt x="13" y="358"/>
                    <a:pt x="13" y="358"/>
                    <a:pt x="14" y="358"/>
                  </a:cubicBezTo>
                  <a:cubicBezTo>
                    <a:pt x="16" y="358"/>
                    <a:pt x="16" y="358"/>
                    <a:pt x="14" y="357"/>
                  </a:cubicBezTo>
                  <a:cubicBezTo>
                    <a:pt x="13" y="357"/>
                    <a:pt x="14" y="357"/>
                    <a:pt x="13" y="357"/>
                  </a:cubicBezTo>
                  <a:cubicBezTo>
                    <a:pt x="11" y="355"/>
                    <a:pt x="11" y="355"/>
                    <a:pt x="10" y="354"/>
                  </a:cubicBezTo>
                  <a:cubicBezTo>
                    <a:pt x="8" y="354"/>
                    <a:pt x="11" y="352"/>
                    <a:pt x="13" y="354"/>
                  </a:cubicBezTo>
                  <a:cubicBezTo>
                    <a:pt x="14" y="355"/>
                    <a:pt x="16" y="355"/>
                    <a:pt x="14" y="354"/>
                  </a:cubicBezTo>
                  <a:cubicBezTo>
                    <a:pt x="13" y="352"/>
                    <a:pt x="11" y="351"/>
                    <a:pt x="14" y="352"/>
                  </a:cubicBezTo>
                  <a:cubicBezTo>
                    <a:pt x="17" y="352"/>
                    <a:pt x="16" y="352"/>
                    <a:pt x="13" y="351"/>
                  </a:cubicBezTo>
                  <a:cubicBezTo>
                    <a:pt x="11" y="349"/>
                    <a:pt x="14" y="349"/>
                    <a:pt x="13" y="347"/>
                  </a:cubicBezTo>
                  <a:cubicBezTo>
                    <a:pt x="13" y="347"/>
                    <a:pt x="14" y="346"/>
                    <a:pt x="16" y="347"/>
                  </a:cubicBezTo>
                  <a:cubicBezTo>
                    <a:pt x="17" y="349"/>
                    <a:pt x="16" y="346"/>
                    <a:pt x="14" y="344"/>
                  </a:cubicBezTo>
                  <a:cubicBezTo>
                    <a:pt x="14" y="343"/>
                    <a:pt x="16" y="341"/>
                    <a:pt x="14" y="341"/>
                  </a:cubicBezTo>
                  <a:cubicBezTo>
                    <a:pt x="13" y="343"/>
                    <a:pt x="14" y="346"/>
                    <a:pt x="13" y="346"/>
                  </a:cubicBezTo>
                  <a:cubicBezTo>
                    <a:pt x="11" y="346"/>
                    <a:pt x="13" y="343"/>
                    <a:pt x="11" y="340"/>
                  </a:cubicBezTo>
                  <a:cubicBezTo>
                    <a:pt x="11" y="336"/>
                    <a:pt x="13" y="336"/>
                    <a:pt x="13" y="335"/>
                  </a:cubicBezTo>
                  <a:cubicBezTo>
                    <a:pt x="13" y="332"/>
                    <a:pt x="16" y="335"/>
                    <a:pt x="16" y="335"/>
                  </a:cubicBezTo>
                  <a:cubicBezTo>
                    <a:pt x="14" y="333"/>
                    <a:pt x="16" y="333"/>
                    <a:pt x="14" y="333"/>
                  </a:cubicBezTo>
                  <a:cubicBezTo>
                    <a:pt x="14" y="332"/>
                    <a:pt x="13" y="332"/>
                    <a:pt x="11" y="330"/>
                  </a:cubicBezTo>
                  <a:cubicBezTo>
                    <a:pt x="11" y="329"/>
                    <a:pt x="11" y="330"/>
                    <a:pt x="10" y="329"/>
                  </a:cubicBezTo>
                  <a:cubicBezTo>
                    <a:pt x="10" y="327"/>
                    <a:pt x="11" y="329"/>
                    <a:pt x="14" y="329"/>
                  </a:cubicBezTo>
                  <a:cubicBezTo>
                    <a:pt x="16" y="329"/>
                    <a:pt x="17" y="329"/>
                    <a:pt x="19" y="330"/>
                  </a:cubicBezTo>
                  <a:cubicBezTo>
                    <a:pt x="22" y="332"/>
                    <a:pt x="17" y="327"/>
                    <a:pt x="19" y="327"/>
                  </a:cubicBezTo>
                  <a:cubicBezTo>
                    <a:pt x="20" y="327"/>
                    <a:pt x="17" y="324"/>
                    <a:pt x="17" y="326"/>
                  </a:cubicBezTo>
                  <a:cubicBezTo>
                    <a:pt x="17" y="327"/>
                    <a:pt x="16" y="324"/>
                    <a:pt x="13" y="326"/>
                  </a:cubicBezTo>
                  <a:cubicBezTo>
                    <a:pt x="10" y="326"/>
                    <a:pt x="10" y="326"/>
                    <a:pt x="10" y="324"/>
                  </a:cubicBezTo>
                  <a:cubicBezTo>
                    <a:pt x="11" y="322"/>
                    <a:pt x="11" y="324"/>
                    <a:pt x="13" y="324"/>
                  </a:cubicBezTo>
                  <a:cubicBezTo>
                    <a:pt x="14" y="324"/>
                    <a:pt x="10" y="322"/>
                    <a:pt x="11" y="321"/>
                  </a:cubicBezTo>
                  <a:cubicBezTo>
                    <a:pt x="13" y="318"/>
                    <a:pt x="16" y="319"/>
                    <a:pt x="16" y="318"/>
                  </a:cubicBezTo>
                  <a:cubicBezTo>
                    <a:pt x="16" y="315"/>
                    <a:pt x="14" y="316"/>
                    <a:pt x="14" y="315"/>
                  </a:cubicBezTo>
                  <a:cubicBezTo>
                    <a:pt x="13" y="313"/>
                    <a:pt x="11" y="313"/>
                    <a:pt x="11" y="315"/>
                  </a:cubicBezTo>
                  <a:cubicBezTo>
                    <a:pt x="11" y="316"/>
                    <a:pt x="8" y="315"/>
                    <a:pt x="6" y="313"/>
                  </a:cubicBezTo>
                  <a:cubicBezTo>
                    <a:pt x="6" y="310"/>
                    <a:pt x="3" y="312"/>
                    <a:pt x="3" y="313"/>
                  </a:cubicBezTo>
                  <a:cubicBezTo>
                    <a:pt x="3" y="316"/>
                    <a:pt x="3" y="316"/>
                    <a:pt x="2" y="315"/>
                  </a:cubicBezTo>
                  <a:cubicBezTo>
                    <a:pt x="0" y="312"/>
                    <a:pt x="3" y="310"/>
                    <a:pt x="6" y="307"/>
                  </a:cubicBezTo>
                  <a:cubicBezTo>
                    <a:pt x="11" y="305"/>
                    <a:pt x="8" y="302"/>
                    <a:pt x="11" y="304"/>
                  </a:cubicBezTo>
                  <a:cubicBezTo>
                    <a:pt x="13" y="304"/>
                    <a:pt x="10" y="302"/>
                    <a:pt x="13" y="302"/>
                  </a:cubicBezTo>
                  <a:cubicBezTo>
                    <a:pt x="16" y="302"/>
                    <a:pt x="13" y="305"/>
                    <a:pt x="16" y="307"/>
                  </a:cubicBezTo>
                  <a:cubicBezTo>
                    <a:pt x="19" y="308"/>
                    <a:pt x="14" y="313"/>
                    <a:pt x="17" y="312"/>
                  </a:cubicBezTo>
                  <a:cubicBezTo>
                    <a:pt x="19" y="310"/>
                    <a:pt x="17" y="310"/>
                    <a:pt x="19" y="305"/>
                  </a:cubicBezTo>
                  <a:cubicBezTo>
                    <a:pt x="19" y="301"/>
                    <a:pt x="19" y="302"/>
                    <a:pt x="19" y="299"/>
                  </a:cubicBezTo>
                  <a:cubicBezTo>
                    <a:pt x="19" y="298"/>
                    <a:pt x="22" y="298"/>
                    <a:pt x="20" y="296"/>
                  </a:cubicBezTo>
                  <a:cubicBezTo>
                    <a:pt x="20" y="294"/>
                    <a:pt x="19" y="294"/>
                    <a:pt x="22" y="293"/>
                  </a:cubicBezTo>
                  <a:cubicBezTo>
                    <a:pt x="23" y="293"/>
                    <a:pt x="25" y="291"/>
                    <a:pt x="25" y="290"/>
                  </a:cubicBezTo>
                  <a:cubicBezTo>
                    <a:pt x="26" y="288"/>
                    <a:pt x="26" y="285"/>
                    <a:pt x="23" y="285"/>
                  </a:cubicBezTo>
                  <a:cubicBezTo>
                    <a:pt x="22" y="285"/>
                    <a:pt x="20" y="284"/>
                    <a:pt x="22" y="284"/>
                  </a:cubicBezTo>
                  <a:cubicBezTo>
                    <a:pt x="23" y="282"/>
                    <a:pt x="23" y="279"/>
                    <a:pt x="22" y="276"/>
                  </a:cubicBezTo>
                  <a:cubicBezTo>
                    <a:pt x="22" y="273"/>
                    <a:pt x="26" y="273"/>
                    <a:pt x="25" y="268"/>
                  </a:cubicBezTo>
                  <a:cubicBezTo>
                    <a:pt x="23" y="265"/>
                    <a:pt x="25" y="266"/>
                    <a:pt x="25" y="263"/>
                  </a:cubicBezTo>
                  <a:cubicBezTo>
                    <a:pt x="25" y="262"/>
                    <a:pt x="25" y="262"/>
                    <a:pt x="26" y="263"/>
                  </a:cubicBezTo>
                  <a:cubicBezTo>
                    <a:pt x="28" y="265"/>
                    <a:pt x="29" y="260"/>
                    <a:pt x="25" y="260"/>
                  </a:cubicBezTo>
                  <a:cubicBezTo>
                    <a:pt x="22" y="259"/>
                    <a:pt x="28" y="257"/>
                    <a:pt x="26" y="256"/>
                  </a:cubicBezTo>
                  <a:cubicBezTo>
                    <a:pt x="23" y="256"/>
                    <a:pt x="23" y="251"/>
                    <a:pt x="22" y="256"/>
                  </a:cubicBezTo>
                  <a:cubicBezTo>
                    <a:pt x="22" y="257"/>
                    <a:pt x="19" y="259"/>
                    <a:pt x="16" y="252"/>
                  </a:cubicBezTo>
                  <a:cubicBezTo>
                    <a:pt x="14" y="248"/>
                    <a:pt x="16" y="248"/>
                    <a:pt x="17" y="238"/>
                  </a:cubicBezTo>
                  <a:cubicBezTo>
                    <a:pt x="17" y="232"/>
                    <a:pt x="19" y="240"/>
                    <a:pt x="20" y="231"/>
                  </a:cubicBezTo>
                  <a:cubicBezTo>
                    <a:pt x="22" y="223"/>
                    <a:pt x="19" y="224"/>
                    <a:pt x="19" y="218"/>
                  </a:cubicBezTo>
                  <a:cubicBezTo>
                    <a:pt x="20" y="210"/>
                    <a:pt x="17" y="215"/>
                    <a:pt x="17" y="207"/>
                  </a:cubicBezTo>
                  <a:cubicBezTo>
                    <a:pt x="19" y="203"/>
                    <a:pt x="22" y="210"/>
                    <a:pt x="22" y="203"/>
                  </a:cubicBezTo>
                  <a:cubicBezTo>
                    <a:pt x="22" y="196"/>
                    <a:pt x="23" y="206"/>
                    <a:pt x="23" y="196"/>
                  </a:cubicBezTo>
                  <a:cubicBezTo>
                    <a:pt x="25" y="190"/>
                    <a:pt x="26" y="195"/>
                    <a:pt x="26" y="190"/>
                  </a:cubicBezTo>
                  <a:cubicBezTo>
                    <a:pt x="26" y="187"/>
                    <a:pt x="31" y="184"/>
                    <a:pt x="31" y="175"/>
                  </a:cubicBezTo>
                  <a:cubicBezTo>
                    <a:pt x="31" y="167"/>
                    <a:pt x="36" y="171"/>
                    <a:pt x="34" y="165"/>
                  </a:cubicBezTo>
                  <a:cubicBezTo>
                    <a:pt x="33" y="161"/>
                    <a:pt x="37" y="158"/>
                    <a:pt x="36" y="154"/>
                  </a:cubicBezTo>
                  <a:cubicBezTo>
                    <a:pt x="34" y="151"/>
                    <a:pt x="36" y="150"/>
                    <a:pt x="34" y="142"/>
                  </a:cubicBezTo>
                  <a:cubicBezTo>
                    <a:pt x="33" y="134"/>
                    <a:pt x="34" y="133"/>
                    <a:pt x="36" y="131"/>
                  </a:cubicBezTo>
                  <a:cubicBezTo>
                    <a:pt x="37" y="129"/>
                    <a:pt x="37" y="125"/>
                    <a:pt x="36" y="120"/>
                  </a:cubicBezTo>
                  <a:cubicBezTo>
                    <a:pt x="33" y="116"/>
                    <a:pt x="37" y="117"/>
                    <a:pt x="39" y="111"/>
                  </a:cubicBezTo>
                  <a:cubicBezTo>
                    <a:pt x="39" y="103"/>
                    <a:pt x="40" y="106"/>
                    <a:pt x="40" y="101"/>
                  </a:cubicBezTo>
                  <a:cubicBezTo>
                    <a:pt x="39" y="98"/>
                    <a:pt x="43" y="91"/>
                    <a:pt x="42" y="88"/>
                  </a:cubicBezTo>
                  <a:cubicBezTo>
                    <a:pt x="40" y="84"/>
                    <a:pt x="45" y="83"/>
                    <a:pt x="43" y="77"/>
                  </a:cubicBezTo>
                  <a:cubicBezTo>
                    <a:pt x="40" y="69"/>
                    <a:pt x="45" y="63"/>
                    <a:pt x="43" y="63"/>
                  </a:cubicBezTo>
                  <a:cubicBezTo>
                    <a:pt x="40" y="61"/>
                    <a:pt x="43" y="58"/>
                    <a:pt x="43" y="58"/>
                  </a:cubicBezTo>
                  <a:cubicBezTo>
                    <a:pt x="45" y="58"/>
                    <a:pt x="45" y="56"/>
                    <a:pt x="46" y="47"/>
                  </a:cubicBezTo>
                  <a:cubicBezTo>
                    <a:pt x="48" y="38"/>
                    <a:pt x="45" y="36"/>
                    <a:pt x="46" y="30"/>
                  </a:cubicBezTo>
                  <a:cubicBezTo>
                    <a:pt x="46" y="24"/>
                    <a:pt x="45" y="24"/>
                    <a:pt x="45" y="19"/>
                  </a:cubicBezTo>
                  <a:cubicBezTo>
                    <a:pt x="45" y="16"/>
                    <a:pt x="43" y="21"/>
                    <a:pt x="43" y="10"/>
                  </a:cubicBezTo>
                  <a:cubicBezTo>
                    <a:pt x="53" y="7"/>
                    <a:pt x="46" y="4"/>
                    <a:pt x="48" y="4"/>
                  </a:cubicBezTo>
                  <a:cubicBezTo>
                    <a:pt x="51" y="4"/>
                    <a:pt x="51" y="0"/>
                    <a:pt x="51" y="0"/>
                  </a:cubicBezTo>
                  <a:close/>
                  <a:moveTo>
                    <a:pt x="59" y="411"/>
                  </a:moveTo>
                  <a:cubicBezTo>
                    <a:pt x="59" y="383"/>
                    <a:pt x="59" y="383"/>
                    <a:pt x="59" y="383"/>
                  </a:cubicBezTo>
                  <a:moveTo>
                    <a:pt x="59" y="411"/>
                  </a:moveTo>
                  <a:cubicBezTo>
                    <a:pt x="59" y="383"/>
                    <a:pt x="59" y="383"/>
                    <a:pt x="59" y="383"/>
                  </a:cubicBezTo>
                  <a:cubicBezTo>
                    <a:pt x="57" y="382"/>
                    <a:pt x="56" y="385"/>
                    <a:pt x="54" y="385"/>
                  </a:cubicBezTo>
                  <a:cubicBezTo>
                    <a:pt x="53" y="385"/>
                    <a:pt x="53" y="382"/>
                    <a:pt x="51" y="382"/>
                  </a:cubicBezTo>
                  <a:cubicBezTo>
                    <a:pt x="49" y="382"/>
                    <a:pt x="49" y="385"/>
                    <a:pt x="48" y="386"/>
                  </a:cubicBezTo>
                  <a:cubicBezTo>
                    <a:pt x="46" y="386"/>
                    <a:pt x="45" y="385"/>
                    <a:pt x="45" y="385"/>
                  </a:cubicBezTo>
                  <a:cubicBezTo>
                    <a:pt x="43" y="385"/>
                    <a:pt x="45" y="385"/>
                    <a:pt x="45" y="386"/>
                  </a:cubicBezTo>
                  <a:cubicBezTo>
                    <a:pt x="45" y="388"/>
                    <a:pt x="46" y="386"/>
                    <a:pt x="46" y="388"/>
                  </a:cubicBezTo>
                  <a:cubicBezTo>
                    <a:pt x="45" y="389"/>
                    <a:pt x="45" y="389"/>
                    <a:pt x="45" y="388"/>
                  </a:cubicBezTo>
                  <a:cubicBezTo>
                    <a:pt x="43" y="386"/>
                    <a:pt x="43" y="389"/>
                    <a:pt x="45" y="393"/>
                  </a:cubicBezTo>
                  <a:cubicBezTo>
                    <a:pt x="45" y="396"/>
                    <a:pt x="51" y="391"/>
                    <a:pt x="53" y="393"/>
                  </a:cubicBezTo>
                  <a:cubicBezTo>
                    <a:pt x="54" y="396"/>
                    <a:pt x="45" y="396"/>
                    <a:pt x="46" y="399"/>
                  </a:cubicBezTo>
                  <a:cubicBezTo>
                    <a:pt x="46" y="403"/>
                    <a:pt x="56" y="405"/>
                    <a:pt x="56" y="406"/>
                  </a:cubicBezTo>
                  <a:cubicBezTo>
                    <a:pt x="49" y="405"/>
                    <a:pt x="51" y="403"/>
                    <a:pt x="51" y="405"/>
                  </a:cubicBezTo>
                  <a:cubicBezTo>
                    <a:pt x="49" y="406"/>
                    <a:pt x="48" y="403"/>
                    <a:pt x="46" y="403"/>
                  </a:cubicBezTo>
                  <a:cubicBezTo>
                    <a:pt x="45" y="405"/>
                    <a:pt x="48" y="406"/>
                    <a:pt x="45" y="405"/>
                  </a:cubicBezTo>
                  <a:cubicBezTo>
                    <a:pt x="42" y="402"/>
                    <a:pt x="39" y="400"/>
                    <a:pt x="40" y="402"/>
                  </a:cubicBezTo>
                  <a:cubicBezTo>
                    <a:pt x="40" y="405"/>
                    <a:pt x="45" y="403"/>
                    <a:pt x="42" y="405"/>
                  </a:cubicBezTo>
                  <a:cubicBezTo>
                    <a:pt x="39" y="405"/>
                    <a:pt x="40" y="406"/>
                    <a:pt x="39" y="406"/>
                  </a:cubicBezTo>
                  <a:cubicBezTo>
                    <a:pt x="36" y="405"/>
                    <a:pt x="36" y="405"/>
                    <a:pt x="36" y="405"/>
                  </a:cubicBezTo>
                  <a:cubicBezTo>
                    <a:pt x="36" y="406"/>
                    <a:pt x="34" y="405"/>
                    <a:pt x="33" y="405"/>
                  </a:cubicBezTo>
                  <a:cubicBezTo>
                    <a:pt x="31" y="405"/>
                    <a:pt x="34" y="406"/>
                    <a:pt x="34" y="406"/>
                  </a:cubicBezTo>
                  <a:cubicBezTo>
                    <a:pt x="33" y="408"/>
                    <a:pt x="31" y="405"/>
                    <a:pt x="31" y="406"/>
                  </a:cubicBezTo>
                  <a:cubicBezTo>
                    <a:pt x="31" y="408"/>
                    <a:pt x="31" y="408"/>
                    <a:pt x="31" y="408"/>
                  </a:cubicBezTo>
                  <a:cubicBezTo>
                    <a:pt x="33" y="410"/>
                    <a:pt x="34" y="408"/>
                    <a:pt x="36" y="408"/>
                  </a:cubicBezTo>
                  <a:cubicBezTo>
                    <a:pt x="36" y="410"/>
                    <a:pt x="36" y="406"/>
                    <a:pt x="37" y="406"/>
                  </a:cubicBezTo>
                  <a:cubicBezTo>
                    <a:pt x="37" y="406"/>
                    <a:pt x="36" y="408"/>
                    <a:pt x="37" y="408"/>
                  </a:cubicBezTo>
                  <a:cubicBezTo>
                    <a:pt x="37" y="410"/>
                    <a:pt x="40" y="406"/>
                    <a:pt x="39" y="408"/>
                  </a:cubicBezTo>
                  <a:cubicBezTo>
                    <a:pt x="39" y="411"/>
                    <a:pt x="39" y="410"/>
                    <a:pt x="40" y="410"/>
                  </a:cubicBezTo>
                  <a:cubicBezTo>
                    <a:pt x="40" y="410"/>
                    <a:pt x="40" y="411"/>
                    <a:pt x="42" y="410"/>
                  </a:cubicBezTo>
                  <a:cubicBezTo>
                    <a:pt x="43" y="410"/>
                    <a:pt x="45" y="411"/>
                    <a:pt x="45" y="411"/>
                  </a:cubicBezTo>
                  <a:cubicBezTo>
                    <a:pt x="46" y="410"/>
                    <a:pt x="46" y="411"/>
                    <a:pt x="48" y="411"/>
                  </a:cubicBezTo>
                  <a:cubicBezTo>
                    <a:pt x="48" y="410"/>
                    <a:pt x="49" y="411"/>
                    <a:pt x="49" y="410"/>
                  </a:cubicBezTo>
                  <a:cubicBezTo>
                    <a:pt x="49" y="408"/>
                    <a:pt x="49" y="411"/>
                    <a:pt x="51" y="411"/>
                  </a:cubicBezTo>
                  <a:cubicBezTo>
                    <a:pt x="56" y="411"/>
                    <a:pt x="57" y="413"/>
                    <a:pt x="57" y="411"/>
                  </a:cubicBezTo>
                  <a:cubicBezTo>
                    <a:pt x="57" y="410"/>
                    <a:pt x="57" y="411"/>
                    <a:pt x="59" y="411"/>
                  </a:cubicBezTo>
                  <a:close/>
                  <a:moveTo>
                    <a:pt x="20" y="291"/>
                  </a:moveTo>
                  <a:cubicBezTo>
                    <a:pt x="20" y="291"/>
                    <a:pt x="19" y="291"/>
                    <a:pt x="20" y="293"/>
                  </a:cubicBezTo>
                  <a:cubicBezTo>
                    <a:pt x="22" y="293"/>
                    <a:pt x="23" y="291"/>
                    <a:pt x="23" y="291"/>
                  </a:cubicBezTo>
                  <a:cubicBezTo>
                    <a:pt x="25" y="290"/>
                    <a:pt x="23" y="290"/>
                    <a:pt x="23" y="290"/>
                  </a:cubicBezTo>
                  <a:cubicBezTo>
                    <a:pt x="25" y="290"/>
                    <a:pt x="26" y="288"/>
                    <a:pt x="23" y="287"/>
                  </a:cubicBezTo>
                  <a:cubicBezTo>
                    <a:pt x="22" y="285"/>
                    <a:pt x="23" y="287"/>
                    <a:pt x="22" y="287"/>
                  </a:cubicBezTo>
                  <a:cubicBezTo>
                    <a:pt x="22" y="287"/>
                    <a:pt x="20" y="287"/>
                    <a:pt x="20" y="288"/>
                  </a:cubicBezTo>
                  <a:cubicBezTo>
                    <a:pt x="22" y="290"/>
                    <a:pt x="20" y="288"/>
                    <a:pt x="19" y="290"/>
                  </a:cubicBezTo>
                  <a:cubicBezTo>
                    <a:pt x="19" y="290"/>
                    <a:pt x="19" y="290"/>
                    <a:pt x="20" y="291"/>
                  </a:cubicBezTo>
                  <a:close/>
                  <a:moveTo>
                    <a:pt x="43" y="402"/>
                  </a:moveTo>
                  <a:cubicBezTo>
                    <a:pt x="42" y="400"/>
                    <a:pt x="42" y="400"/>
                    <a:pt x="43" y="400"/>
                  </a:cubicBezTo>
                  <a:cubicBezTo>
                    <a:pt x="45" y="402"/>
                    <a:pt x="45" y="402"/>
                    <a:pt x="43" y="400"/>
                  </a:cubicBezTo>
                  <a:cubicBezTo>
                    <a:pt x="43" y="399"/>
                    <a:pt x="43" y="397"/>
                    <a:pt x="43" y="396"/>
                  </a:cubicBezTo>
                  <a:cubicBezTo>
                    <a:pt x="43" y="394"/>
                    <a:pt x="42" y="396"/>
                    <a:pt x="42" y="397"/>
                  </a:cubicBezTo>
                  <a:cubicBezTo>
                    <a:pt x="42" y="399"/>
                    <a:pt x="40" y="397"/>
                    <a:pt x="40" y="399"/>
                  </a:cubicBezTo>
                  <a:cubicBezTo>
                    <a:pt x="40" y="400"/>
                    <a:pt x="42" y="402"/>
                    <a:pt x="45" y="403"/>
                  </a:cubicBezTo>
                  <a:cubicBezTo>
                    <a:pt x="46" y="405"/>
                    <a:pt x="45" y="403"/>
                    <a:pt x="43" y="402"/>
                  </a:cubicBezTo>
                  <a:close/>
                  <a:moveTo>
                    <a:pt x="39" y="402"/>
                  </a:moveTo>
                  <a:cubicBezTo>
                    <a:pt x="39" y="400"/>
                    <a:pt x="37" y="402"/>
                    <a:pt x="37" y="400"/>
                  </a:cubicBezTo>
                  <a:cubicBezTo>
                    <a:pt x="36" y="399"/>
                    <a:pt x="34" y="399"/>
                    <a:pt x="34" y="400"/>
                  </a:cubicBezTo>
                  <a:cubicBezTo>
                    <a:pt x="34" y="402"/>
                    <a:pt x="33" y="403"/>
                    <a:pt x="34" y="403"/>
                  </a:cubicBezTo>
                  <a:cubicBezTo>
                    <a:pt x="36" y="403"/>
                    <a:pt x="34" y="402"/>
                    <a:pt x="36" y="403"/>
                  </a:cubicBezTo>
                  <a:cubicBezTo>
                    <a:pt x="37" y="403"/>
                    <a:pt x="36" y="403"/>
                    <a:pt x="37" y="405"/>
                  </a:cubicBezTo>
                  <a:cubicBezTo>
                    <a:pt x="39" y="405"/>
                    <a:pt x="39" y="403"/>
                    <a:pt x="39" y="402"/>
                  </a:cubicBezTo>
                  <a:close/>
                  <a:moveTo>
                    <a:pt x="13" y="265"/>
                  </a:moveTo>
                  <a:cubicBezTo>
                    <a:pt x="13" y="266"/>
                    <a:pt x="14" y="266"/>
                    <a:pt x="13" y="271"/>
                  </a:cubicBezTo>
                  <a:cubicBezTo>
                    <a:pt x="11" y="276"/>
                    <a:pt x="13" y="274"/>
                    <a:pt x="16" y="276"/>
                  </a:cubicBezTo>
                  <a:cubicBezTo>
                    <a:pt x="20" y="276"/>
                    <a:pt x="16" y="273"/>
                    <a:pt x="17" y="273"/>
                  </a:cubicBezTo>
                  <a:cubicBezTo>
                    <a:pt x="20" y="273"/>
                    <a:pt x="17" y="270"/>
                    <a:pt x="19" y="270"/>
                  </a:cubicBezTo>
                  <a:cubicBezTo>
                    <a:pt x="20" y="270"/>
                    <a:pt x="20" y="270"/>
                    <a:pt x="17" y="266"/>
                  </a:cubicBezTo>
                  <a:cubicBezTo>
                    <a:pt x="16" y="265"/>
                    <a:pt x="19" y="266"/>
                    <a:pt x="17" y="265"/>
                  </a:cubicBezTo>
                  <a:cubicBezTo>
                    <a:pt x="17" y="263"/>
                    <a:pt x="17" y="263"/>
                    <a:pt x="19" y="263"/>
                  </a:cubicBezTo>
                  <a:cubicBezTo>
                    <a:pt x="22" y="263"/>
                    <a:pt x="20" y="262"/>
                    <a:pt x="19" y="260"/>
                  </a:cubicBezTo>
                  <a:cubicBezTo>
                    <a:pt x="19" y="259"/>
                    <a:pt x="19" y="257"/>
                    <a:pt x="17" y="259"/>
                  </a:cubicBezTo>
                  <a:cubicBezTo>
                    <a:pt x="14" y="259"/>
                    <a:pt x="17" y="257"/>
                    <a:pt x="16" y="257"/>
                  </a:cubicBezTo>
                  <a:cubicBezTo>
                    <a:pt x="14" y="257"/>
                    <a:pt x="14" y="257"/>
                    <a:pt x="14" y="259"/>
                  </a:cubicBezTo>
                  <a:cubicBezTo>
                    <a:pt x="16" y="262"/>
                    <a:pt x="14" y="262"/>
                    <a:pt x="13" y="265"/>
                  </a:cubicBezTo>
                  <a:close/>
                  <a:moveTo>
                    <a:pt x="22" y="281"/>
                  </a:moveTo>
                  <a:cubicBezTo>
                    <a:pt x="22" y="281"/>
                    <a:pt x="22" y="282"/>
                    <a:pt x="20" y="282"/>
                  </a:cubicBezTo>
                  <a:cubicBezTo>
                    <a:pt x="20" y="282"/>
                    <a:pt x="20" y="281"/>
                    <a:pt x="22" y="281"/>
                  </a:cubicBezTo>
                  <a:close/>
                  <a:moveTo>
                    <a:pt x="16" y="281"/>
                  </a:moveTo>
                  <a:cubicBezTo>
                    <a:pt x="17" y="281"/>
                    <a:pt x="17" y="281"/>
                    <a:pt x="17" y="281"/>
                  </a:cubicBezTo>
                  <a:cubicBezTo>
                    <a:pt x="16" y="279"/>
                    <a:pt x="16" y="281"/>
                    <a:pt x="14" y="281"/>
                  </a:cubicBezTo>
                  <a:cubicBezTo>
                    <a:pt x="14" y="279"/>
                    <a:pt x="13" y="281"/>
                    <a:pt x="14" y="281"/>
                  </a:cubicBezTo>
                  <a:cubicBezTo>
                    <a:pt x="16" y="282"/>
                    <a:pt x="16" y="282"/>
                    <a:pt x="16" y="281"/>
                  </a:cubicBezTo>
                  <a:close/>
                  <a:moveTo>
                    <a:pt x="16" y="296"/>
                  </a:moveTo>
                  <a:cubicBezTo>
                    <a:pt x="16" y="296"/>
                    <a:pt x="16" y="296"/>
                    <a:pt x="17" y="296"/>
                  </a:cubicBezTo>
                  <a:cubicBezTo>
                    <a:pt x="17" y="298"/>
                    <a:pt x="17" y="296"/>
                    <a:pt x="17" y="294"/>
                  </a:cubicBezTo>
                  <a:cubicBezTo>
                    <a:pt x="16" y="293"/>
                    <a:pt x="16" y="294"/>
                    <a:pt x="14" y="294"/>
                  </a:cubicBezTo>
                  <a:cubicBezTo>
                    <a:pt x="13" y="293"/>
                    <a:pt x="13" y="294"/>
                    <a:pt x="14" y="296"/>
                  </a:cubicBezTo>
                  <a:cubicBezTo>
                    <a:pt x="14" y="296"/>
                    <a:pt x="14" y="296"/>
                    <a:pt x="16" y="296"/>
                  </a:cubicBezTo>
                  <a:close/>
                  <a:moveTo>
                    <a:pt x="16" y="293"/>
                  </a:moveTo>
                  <a:cubicBezTo>
                    <a:pt x="16" y="293"/>
                    <a:pt x="16" y="293"/>
                    <a:pt x="14" y="291"/>
                  </a:cubicBezTo>
                  <a:cubicBezTo>
                    <a:pt x="13" y="291"/>
                    <a:pt x="13" y="293"/>
                    <a:pt x="13" y="293"/>
                  </a:cubicBezTo>
                  <a:cubicBezTo>
                    <a:pt x="11" y="294"/>
                    <a:pt x="13" y="293"/>
                    <a:pt x="16" y="293"/>
                  </a:cubicBezTo>
                  <a:close/>
                  <a:moveTo>
                    <a:pt x="14" y="290"/>
                  </a:moveTo>
                  <a:cubicBezTo>
                    <a:pt x="16" y="290"/>
                    <a:pt x="16" y="290"/>
                    <a:pt x="16" y="290"/>
                  </a:cubicBezTo>
                  <a:cubicBezTo>
                    <a:pt x="16" y="288"/>
                    <a:pt x="14" y="288"/>
                    <a:pt x="13" y="290"/>
                  </a:cubicBezTo>
                  <a:cubicBezTo>
                    <a:pt x="11" y="290"/>
                    <a:pt x="13" y="290"/>
                    <a:pt x="13" y="291"/>
                  </a:cubicBezTo>
                  <a:cubicBezTo>
                    <a:pt x="13" y="291"/>
                    <a:pt x="14" y="291"/>
                    <a:pt x="14" y="290"/>
                  </a:cubicBezTo>
                  <a:close/>
                  <a:moveTo>
                    <a:pt x="17" y="290"/>
                  </a:moveTo>
                  <a:cubicBezTo>
                    <a:pt x="19" y="290"/>
                    <a:pt x="19" y="288"/>
                    <a:pt x="17" y="288"/>
                  </a:cubicBezTo>
                  <a:cubicBezTo>
                    <a:pt x="16" y="288"/>
                    <a:pt x="17" y="288"/>
                    <a:pt x="17" y="290"/>
                  </a:cubicBezTo>
                  <a:cubicBezTo>
                    <a:pt x="17" y="290"/>
                    <a:pt x="17" y="290"/>
                    <a:pt x="17" y="290"/>
                  </a:cubicBezTo>
                  <a:close/>
                  <a:moveTo>
                    <a:pt x="19" y="301"/>
                  </a:moveTo>
                  <a:cubicBezTo>
                    <a:pt x="19" y="299"/>
                    <a:pt x="19" y="299"/>
                    <a:pt x="17" y="299"/>
                  </a:cubicBezTo>
                  <a:cubicBezTo>
                    <a:pt x="17" y="299"/>
                    <a:pt x="16" y="301"/>
                    <a:pt x="17" y="302"/>
                  </a:cubicBezTo>
                  <a:cubicBezTo>
                    <a:pt x="17" y="302"/>
                    <a:pt x="19" y="302"/>
                    <a:pt x="19" y="301"/>
                  </a:cubicBezTo>
                  <a:close/>
                  <a:moveTo>
                    <a:pt x="13" y="301"/>
                  </a:moveTo>
                  <a:cubicBezTo>
                    <a:pt x="14" y="301"/>
                    <a:pt x="13" y="299"/>
                    <a:pt x="13" y="299"/>
                  </a:cubicBezTo>
                  <a:cubicBezTo>
                    <a:pt x="11" y="298"/>
                    <a:pt x="11" y="299"/>
                    <a:pt x="11" y="301"/>
                  </a:cubicBezTo>
                  <a:cubicBezTo>
                    <a:pt x="13" y="301"/>
                    <a:pt x="11" y="302"/>
                    <a:pt x="13" y="302"/>
                  </a:cubicBezTo>
                  <a:cubicBezTo>
                    <a:pt x="13" y="301"/>
                    <a:pt x="13" y="301"/>
                    <a:pt x="13" y="301"/>
                  </a:cubicBezTo>
                  <a:close/>
                  <a:moveTo>
                    <a:pt x="14" y="301"/>
                  </a:moveTo>
                  <a:cubicBezTo>
                    <a:pt x="14" y="301"/>
                    <a:pt x="16" y="299"/>
                    <a:pt x="16" y="301"/>
                  </a:cubicBezTo>
                  <a:cubicBezTo>
                    <a:pt x="16" y="301"/>
                    <a:pt x="16" y="302"/>
                    <a:pt x="14" y="301"/>
                  </a:cubicBezTo>
                  <a:close/>
                  <a:moveTo>
                    <a:pt x="17" y="304"/>
                  </a:moveTo>
                  <a:cubicBezTo>
                    <a:pt x="17" y="304"/>
                    <a:pt x="17" y="304"/>
                    <a:pt x="17" y="302"/>
                  </a:cubicBezTo>
                  <a:cubicBezTo>
                    <a:pt x="17" y="302"/>
                    <a:pt x="16" y="302"/>
                    <a:pt x="16" y="304"/>
                  </a:cubicBezTo>
                  <a:cubicBezTo>
                    <a:pt x="16" y="305"/>
                    <a:pt x="16" y="305"/>
                    <a:pt x="17" y="304"/>
                  </a:cubicBezTo>
                  <a:close/>
                  <a:moveTo>
                    <a:pt x="6" y="305"/>
                  </a:moveTo>
                  <a:cubicBezTo>
                    <a:pt x="6" y="305"/>
                    <a:pt x="6" y="305"/>
                    <a:pt x="6" y="305"/>
                  </a:cubicBezTo>
                  <a:cubicBezTo>
                    <a:pt x="6" y="307"/>
                    <a:pt x="8" y="307"/>
                    <a:pt x="8" y="305"/>
                  </a:cubicBezTo>
                  <a:cubicBezTo>
                    <a:pt x="10" y="305"/>
                    <a:pt x="10" y="304"/>
                    <a:pt x="8" y="302"/>
                  </a:cubicBezTo>
                  <a:cubicBezTo>
                    <a:pt x="8" y="302"/>
                    <a:pt x="8" y="302"/>
                    <a:pt x="6" y="304"/>
                  </a:cubicBezTo>
                  <a:cubicBezTo>
                    <a:pt x="6" y="304"/>
                    <a:pt x="6" y="304"/>
                    <a:pt x="6" y="305"/>
                  </a:cubicBezTo>
                  <a:close/>
                  <a:moveTo>
                    <a:pt x="13" y="287"/>
                  </a:moveTo>
                  <a:cubicBezTo>
                    <a:pt x="13" y="287"/>
                    <a:pt x="13" y="287"/>
                    <a:pt x="11" y="287"/>
                  </a:cubicBezTo>
                  <a:cubicBezTo>
                    <a:pt x="11" y="288"/>
                    <a:pt x="11" y="288"/>
                    <a:pt x="11" y="288"/>
                  </a:cubicBezTo>
                  <a:cubicBezTo>
                    <a:pt x="13" y="288"/>
                    <a:pt x="13" y="287"/>
                    <a:pt x="13" y="287"/>
                  </a:cubicBezTo>
                  <a:close/>
                  <a:moveTo>
                    <a:pt x="14" y="288"/>
                  </a:moveTo>
                  <a:cubicBezTo>
                    <a:pt x="16" y="288"/>
                    <a:pt x="16" y="288"/>
                    <a:pt x="16" y="288"/>
                  </a:cubicBezTo>
                  <a:cubicBezTo>
                    <a:pt x="16" y="287"/>
                    <a:pt x="14" y="288"/>
                    <a:pt x="13" y="288"/>
                  </a:cubicBezTo>
                  <a:cubicBezTo>
                    <a:pt x="13" y="288"/>
                    <a:pt x="13" y="288"/>
                    <a:pt x="14" y="288"/>
                  </a:cubicBezTo>
                  <a:close/>
                  <a:moveTo>
                    <a:pt x="14" y="285"/>
                  </a:moveTo>
                  <a:cubicBezTo>
                    <a:pt x="14" y="284"/>
                    <a:pt x="14" y="284"/>
                    <a:pt x="16" y="284"/>
                  </a:cubicBezTo>
                  <a:cubicBezTo>
                    <a:pt x="16" y="285"/>
                    <a:pt x="14" y="287"/>
                    <a:pt x="14" y="285"/>
                  </a:cubicBezTo>
                  <a:close/>
                  <a:moveTo>
                    <a:pt x="19" y="284"/>
                  </a:moveTo>
                  <a:cubicBezTo>
                    <a:pt x="17" y="284"/>
                    <a:pt x="17" y="282"/>
                    <a:pt x="17" y="282"/>
                  </a:cubicBezTo>
                  <a:cubicBezTo>
                    <a:pt x="17" y="281"/>
                    <a:pt x="19" y="284"/>
                    <a:pt x="19" y="284"/>
                  </a:cubicBezTo>
                  <a:close/>
                  <a:moveTo>
                    <a:pt x="8" y="277"/>
                  </a:moveTo>
                  <a:cubicBezTo>
                    <a:pt x="8" y="277"/>
                    <a:pt x="10" y="276"/>
                    <a:pt x="10" y="277"/>
                  </a:cubicBezTo>
                  <a:cubicBezTo>
                    <a:pt x="11" y="277"/>
                    <a:pt x="8" y="279"/>
                    <a:pt x="8" y="277"/>
                  </a:cubicBezTo>
                  <a:close/>
                  <a:moveTo>
                    <a:pt x="10" y="302"/>
                  </a:moveTo>
                  <a:cubicBezTo>
                    <a:pt x="10" y="301"/>
                    <a:pt x="10" y="301"/>
                    <a:pt x="10" y="301"/>
                  </a:cubicBezTo>
                  <a:cubicBezTo>
                    <a:pt x="11" y="301"/>
                    <a:pt x="11" y="302"/>
                    <a:pt x="10" y="302"/>
                  </a:cubicBezTo>
                  <a:close/>
                  <a:moveTo>
                    <a:pt x="16" y="299"/>
                  </a:moveTo>
                  <a:cubicBezTo>
                    <a:pt x="16" y="299"/>
                    <a:pt x="14" y="298"/>
                    <a:pt x="14" y="299"/>
                  </a:cubicBezTo>
                  <a:cubicBezTo>
                    <a:pt x="14" y="299"/>
                    <a:pt x="14" y="299"/>
                    <a:pt x="16" y="299"/>
                  </a:cubicBezTo>
                  <a:cubicBezTo>
                    <a:pt x="16" y="299"/>
                    <a:pt x="17" y="299"/>
                    <a:pt x="16" y="299"/>
                  </a:cubicBezTo>
                  <a:close/>
                  <a:moveTo>
                    <a:pt x="17" y="293"/>
                  </a:moveTo>
                  <a:cubicBezTo>
                    <a:pt x="16" y="293"/>
                    <a:pt x="16" y="291"/>
                    <a:pt x="16" y="291"/>
                  </a:cubicBezTo>
                  <a:cubicBezTo>
                    <a:pt x="17" y="291"/>
                    <a:pt x="17" y="293"/>
                    <a:pt x="17" y="293"/>
                  </a:cubicBezTo>
                  <a:close/>
                  <a:moveTo>
                    <a:pt x="51" y="417"/>
                  </a:moveTo>
                  <a:cubicBezTo>
                    <a:pt x="53" y="417"/>
                    <a:pt x="53" y="419"/>
                    <a:pt x="54" y="419"/>
                  </a:cubicBezTo>
                  <a:cubicBezTo>
                    <a:pt x="56" y="419"/>
                    <a:pt x="54" y="419"/>
                    <a:pt x="53" y="417"/>
                  </a:cubicBezTo>
                  <a:cubicBezTo>
                    <a:pt x="51" y="416"/>
                    <a:pt x="53" y="416"/>
                    <a:pt x="54" y="416"/>
                  </a:cubicBezTo>
                  <a:cubicBezTo>
                    <a:pt x="56" y="416"/>
                    <a:pt x="57" y="416"/>
                    <a:pt x="56" y="416"/>
                  </a:cubicBezTo>
                  <a:cubicBezTo>
                    <a:pt x="56" y="417"/>
                    <a:pt x="56" y="417"/>
                    <a:pt x="56" y="419"/>
                  </a:cubicBezTo>
                  <a:cubicBezTo>
                    <a:pt x="57" y="421"/>
                    <a:pt x="57" y="417"/>
                    <a:pt x="59" y="419"/>
                  </a:cubicBezTo>
                  <a:cubicBezTo>
                    <a:pt x="59" y="421"/>
                    <a:pt x="60" y="419"/>
                    <a:pt x="60" y="421"/>
                  </a:cubicBezTo>
                  <a:cubicBezTo>
                    <a:pt x="62" y="422"/>
                    <a:pt x="62" y="421"/>
                    <a:pt x="62" y="422"/>
                  </a:cubicBezTo>
                  <a:cubicBezTo>
                    <a:pt x="63" y="424"/>
                    <a:pt x="63" y="421"/>
                    <a:pt x="63" y="421"/>
                  </a:cubicBezTo>
                  <a:cubicBezTo>
                    <a:pt x="62" y="419"/>
                    <a:pt x="63" y="419"/>
                    <a:pt x="60" y="417"/>
                  </a:cubicBezTo>
                  <a:cubicBezTo>
                    <a:pt x="57" y="416"/>
                    <a:pt x="62" y="417"/>
                    <a:pt x="60" y="416"/>
                  </a:cubicBezTo>
                  <a:cubicBezTo>
                    <a:pt x="60" y="416"/>
                    <a:pt x="60" y="416"/>
                    <a:pt x="59" y="416"/>
                  </a:cubicBezTo>
                  <a:cubicBezTo>
                    <a:pt x="57" y="414"/>
                    <a:pt x="57" y="414"/>
                    <a:pt x="59" y="414"/>
                  </a:cubicBezTo>
                  <a:cubicBezTo>
                    <a:pt x="60" y="414"/>
                    <a:pt x="60" y="413"/>
                    <a:pt x="60" y="413"/>
                  </a:cubicBezTo>
                  <a:cubicBezTo>
                    <a:pt x="59" y="411"/>
                    <a:pt x="56" y="413"/>
                    <a:pt x="54" y="413"/>
                  </a:cubicBezTo>
                  <a:cubicBezTo>
                    <a:pt x="53" y="413"/>
                    <a:pt x="51" y="413"/>
                    <a:pt x="48" y="414"/>
                  </a:cubicBezTo>
                  <a:cubicBezTo>
                    <a:pt x="46" y="414"/>
                    <a:pt x="48" y="414"/>
                    <a:pt x="49" y="416"/>
                  </a:cubicBezTo>
                  <a:cubicBezTo>
                    <a:pt x="51" y="417"/>
                    <a:pt x="46" y="416"/>
                    <a:pt x="51" y="417"/>
                  </a:cubicBezTo>
                  <a:close/>
                  <a:moveTo>
                    <a:pt x="51" y="413"/>
                  </a:moveTo>
                  <a:cubicBezTo>
                    <a:pt x="54" y="411"/>
                    <a:pt x="53" y="413"/>
                    <a:pt x="51" y="411"/>
                  </a:cubicBezTo>
                  <a:cubicBezTo>
                    <a:pt x="48" y="411"/>
                    <a:pt x="48" y="411"/>
                    <a:pt x="46" y="413"/>
                  </a:cubicBezTo>
                  <a:cubicBezTo>
                    <a:pt x="45" y="413"/>
                    <a:pt x="46" y="413"/>
                    <a:pt x="48" y="413"/>
                  </a:cubicBezTo>
                  <a:cubicBezTo>
                    <a:pt x="48" y="413"/>
                    <a:pt x="48" y="413"/>
                    <a:pt x="51" y="413"/>
                  </a:cubicBezTo>
                  <a:close/>
                  <a:moveTo>
                    <a:pt x="43" y="413"/>
                  </a:moveTo>
                  <a:cubicBezTo>
                    <a:pt x="43" y="413"/>
                    <a:pt x="42" y="413"/>
                    <a:pt x="43" y="413"/>
                  </a:cubicBezTo>
                  <a:cubicBezTo>
                    <a:pt x="46" y="413"/>
                    <a:pt x="45" y="411"/>
                    <a:pt x="43" y="411"/>
                  </a:cubicBezTo>
                  <a:cubicBezTo>
                    <a:pt x="42" y="411"/>
                    <a:pt x="42" y="413"/>
                    <a:pt x="40" y="413"/>
                  </a:cubicBezTo>
                  <a:cubicBezTo>
                    <a:pt x="39" y="413"/>
                    <a:pt x="39" y="413"/>
                    <a:pt x="39" y="413"/>
                  </a:cubicBezTo>
                  <a:cubicBezTo>
                    <a:pt x="39" y="414"/>
                    <a:pt x="40" y="414"/>
                    <a:pt x="42" y="414"/>
                  </a:cubicBezTo>
                  <a:cubicBezTo>
                    <a:pt x="43" y="414"/>
                    <a:pt x="42" y="416"/>
                    <a:pt x="43" y="416"/>
                  </a:cubicBezTo>
                  <a:cubicBezTo>
                    <a:pt x="45" y="414"/>
                    <a:pt x="45" y="413"/>
                    <a:pt x="43" y="413"/>
                  </a:cubicBezTo>
                  <a:close/>
                  <a:moveTo>
                    <a:pt x="39" y="411"/>
                  </a:moveTo>
                  <a:cubicBezTo>
                    <a:pt x="39" y="411"/>
                    <a:pt x="37" y="410"/>
                    <a:pt x="36" y="411"/>
                  </a:cubicBezTo>
                  <a:cubicBezTo>
                    <a:pt x="36" y="411"/>
                    <a:pt x="36" y="413"/>
                    <a:pt x="37" y="411"/>
                  </a:cubicBezTo>
                  <a:cubicBezTo>
                    <a:pt x="39" y="411"/>
                    <a:pt x="37" y="413"/>
                    <a:pt x="39" y="411"/>
                  </a:cubicBezTo>
                  <a:cubicBezTo>
                    <a:pt x="40" y="411"/>
                    <a:pt x="39" y="411"/>
                    <a:pt x="39" y="411"/>
                  </a:cubicBezTo>
                  <a:close/>
                  <a:moveTo>
                    <a:pt x="65" y="424"/>
                  </a:moveTo>
                  <a:cubicBezTo>
                    <a:pt x="63" y="422"/>
                    <a:pt x="66" y="422"/>
                    <a:pt x="66" y="422"/>
                  </a:cubicBezTo>
                  <a:cubicBezTo>
                    <a:pt x="68" y="424"/>
                    <a:pt x="65" y="424"/>
                    <a:pt x="65" y="424"/>
                  </a:cubicBezTo>
                  <a:close/>
                  <a:moveTo>
                    <a:pt x="68" y="421"/>
                  </a:moveTo>
                  <a:cubicBezTo>
                    <a:pt x="68" y="421"/>
                    <a:pt x="68" y="419"/>
                    <a:pt x="68" y="421"/>
                  </a:cubicBezTo>
                  <a:cubicBezTo>
                    <a:pt x="68" y="422"/>
                    <a:pt x="66" y="421"/>
                    <a:pt x="66" y="421"/>
                  </a:cubicBezTo>
                  <a:cubicBezTo>
                    <a:pt x="66" y="422"/>
                    <a:pt x="66" y="422"/>
                    <a:pt x="68" y="422"/>
                  </a:cubicBezTo>
                  <a:cubicBezTo>
                    <a:pt x="69" y="422"/>
                    <a:pt x="69" y="422"/>
                    <a:pt x="68" y="421"/>
                  </a:cubicBezTo>
                  <a:close/>
                  <a:moveTo>
                    <a:pt x="33" y="403"/>
                  </a:moveTo>
                  <a:cubicBezTo>
                    <a:pt x="33" y="402"/>
                    <a:pt x="34" y="402"/>
                    <a:pt x="34" y="402"/>
                  </a:cubicBezTo>
                  <a:cubicBezTo>
                    <a:pt x="33" y="400"/>
                    <a:pt x="34" y="399"/>
                    <a:pt x="33" y="399"/>
                  </a:cubicBezTo>
                  <a:cubicBezTo>
                    <a:pt x="31" y="399"/>
                    <a:pt x="31" y="399"/>
                    <a:pt x="31" y="399"/>
                  </a:cubicBezTo>
                  <a:cubicBezTo>
                    <a:pt x="31" y="400"/>
                    <a:pt x="29" y="399"/>
                    <a:pt x="29" y="399"/>
                  </a:cubicBezTo>
                  <a:cubicBezTo>
                    <a:pt x="28" y="400"/>
                    <a:pt x="29" y="400"/>
                    <a:pt x="29" y="402"/>
                  </a:cubicBezTo>
                  <a:cubicBezTo>
                    <a:pt x="31" y="402"/>
                    <a:pt x="33" y="402"/>
                    <a:pt x="31" y="403"/>
                  </a:cubicBezTo>
                  <a:cubicBezTo>
                    <a:pt x="31" y="405"/>
                    <a:pt x="33" y="405"/>
                    <a:pt x="33" y="403"/>
                  </a:cubicBezTo>
                  <a:cubicBezTo>
                    <a:pt x="33" y="403"/>
                    <a:pt x="33" y="403"/>
                    <a:pt x="33" y="403"/>
                  </a:cubicBezTo>
                  <a:close/>
                  <a:moveTo>
                    <a:pt x="22" y="377"/>
                  </a:moveTo>
                  <a:cubicBezTo>
                    <a:pt x="22" y="375"/>
                    <a:pt x="23" y="374"/>
                    <a:pt x="23" y="374"/>
                  </a:cubicBezTo>
                  <a:cubicBezTo>
                    <a:pt x="25" y="374"/>
                    <a:pt x="23" y="377"/>
                    <a:pt x="22" y="377"/>
                  </a:cubicBezTo>
                  <a:close/>
                  <a:moveTo>
                    <a:pt x="28" y="400"/>
                  </a:moveTo>
                  <a:cubicBezTo>
                    <a:pt x="28" y="402"/>
                    <a:pt x="28" y="402"/>
                    <a:pt x="28" y="400"/>
                  </a:cubicBezTo>
                  <a:cubicBezTo>
                    <a:pt x="28" y="399"/>
                    <a:pt x="31" y="399"/>
                    <a:pt x="29" y="397"/>
                  </a:cubicBezTo>
                  <a:cubicBezTo>
                    <a:pt x="29" y="397"/>
                    <a:pt x="28" y="397"/>
                    <a:pt x="28" y="396"/>
                  </a:cubicBezTo>
                  <a:cubicBezTo>
                    <a:pt x="28" y="396"/>
                    <a:pt x="26" y="394"/>
                    <a:pt x="25" y="396"/>
                  </a:cubicBezTo>
                  <a:cubicBezTo>
                    <a:pt x="25" y="396"/>
                    <a:pt x="25" y="394"/>
                    <a:pt x="25" y="396"/>
                  </a:cubicBezTo>
                  <a:cubicBezTo>
                    <a:pt x="23" y="396"/>
                    <a:pt x="25" y="394"/>
                    <a:pt x="23" y="393"/>
                  </a:cubicBezTo>
                  <a:cubicBezTo>
                    <a:pt x="22" y="393"/>
                    <a:pt x="23" y="394"/>
                    <a:pt x="20" y="394"/>
                  </a:cubicBezTo>
                  <a:cubicBezTo>
                    <a:pt x="19" y="393"/>
                    <a:pt x="22" y="396"/>
                    <a:pt x="20" y="396"/>
                  </a:cubicBezTo>
                  <a:cubicBezTo>
                    <a:pt x="19" y="396"/>
                    <a:pt x="19" y="394"/>
                    <a:pt x="19" y="396"/>
                  </a:cubicBezTo>
                  <a:cubicBezTo>
                    <a:pt x="17" y="397"/>
                    <a:pt x="19" y="396"/>
                    <a:pt x="19" y="397"/>
                  </a:cubicBezTo>
                  <a:cubicBezTo>
                    <a:pt x="19" y="399"/>
                    <a:pt x="20" y="396"/>
                    <a:pt x="20" y="397"/>
                  </a:cubicBezTo>
                  <a:cubicBezTo>
                    <a:pt x="22" y="399"/>
                    <a:pt x="20" y="400"/>
                    <a:pt x="22" y="400"/>
                  </a:cubicBezTo>
                  <a:cubicBezTo>
                    <a:pt x="23" y="402"/>
                    <a:pt x="22" y="397"/>
                    <a:pt x="23" y="399"/>
                  </a:cubicBezTo>
                  <a:cubicBezTo>
                    <a:pt x="23" y="400"/>
                    <a:pt x="25" y="397"/>
                    <a:pt x="25" y="399"/>
                  </a:cubicBezTo>
                  <a:cubicBezTo>
                    <a:pt x="25" y="402"/>
                    <a:pt x="22" y="402"/>
                    <a:pt x="23" y="402"/>
                  </a:cubicBezTo>
                  <a:cubicBezTo>
                    <a:pt x="25" y="402"/>
                    <a:pt x="25" y="400"/>
                    <a:pt x="26" y="402"/>
                  </a:cubicBezTo>
                  <a:cubicBezTo>
                    <a:pt x="26" y="402"/>
                    <a:pt x="26" y="400"/>
                    <a:pt x="28" y="400"/>
                  </a:cubicBezTo>
                  <a:close/>
                  <a:moveTo>
                    <a:pt x="29" y="403"/>
                  </a:moveTo>
                  <a:cubicBezTo>
                    <a:pt x="29" y="402"/>
                    <a:pt x="29" y="400"/>
                    <a:pt x="28" y="402"/>
                  </a:cubicBezTo>
                  <a:cubicBezTo>
                    <a:pt x="28" y="403"/>
                    <a:pt x="26" y="402"/>
                    <a:pt x="28" y="403"/>
                  </a:cubicBezTo>
                  <a:cubicBezTo>
                    <a:pt x="28" y="403"/>
                    <a:pt x="28" y="403"/>
                    <a:pt x="29" y="403"/>
                  </a:cubicBezTo>
                  <a:close/>
                  <a:moveTo>
                    <a:pt x="14" y="391"/>
                  </a:moveTo>
                  <a:cubicBezTo>
                    <a:pt x="16" y="391"/>
                    <a:pt x="14" y="393"/>
                    <a:pt x="13" y="393"/>
                  </a:cubicBezTo>
                  <a:cubicBezTo>
                    <a:pt x="13" y="391"/>
                    <a:pt x="14" y="391"/>
                    <a:pt x="14" y="391"/>
                  </a:cubicBezTo>
                  <a:close/>
                  <a:moveTo>
                    <a:pt x="17" y="383"/>
                  </a:moveTo>
                  <a:cubicBezTo>
                    <a:pt x="17" y="382"/>
                    <a:pt x="17" y="382"/>
                    <a:pt x="17" y="382"/>
                  </a:cubicBezTo>
                  <a:cubicBezTo>
                    <a:pt x="17" y="380"/>
                    <a:pt x="17" y="382"/>
                    <a:pt x="16" y="382"/>
                  </a:cubicBezTo>
                  <a:cubicBezTo>
                    <a:pt x="14" y="383"/>
                    <a:pt x="16" y="383"/>
                    <a:pt x="16" y="385"/>
                  </a:cubicBezTo>
                  <a:cubicBezTo>
                    <a:pt x="16" y="385"/>
                    <a:pt x="17" y="385"/>
                    <a:pt x="17" y="383"/>
                  </a:cubicBezTo>
                  <a:close/>
                  <a:moveTo>
                    <a:pt x="16" y="391"/>
                  </a:moveTo>
                  <a:cubicBezTo>
                    <a:pt x="17" y="391"/>
                    <a:pt x="17" y="389"/>
                    <a:pt x="19" y="391"/>
                  </a:cubicBezTo>
                  <a:cubicBezTo>
                    <a:pt x="19" y="391"/>
                    <a:pt x="17" y="391"/>
                    <a:pt x="19" y="393"/>
                  </a:cubicBezTo>
                  <a:cubicBezTo>
                    <a:pt x="19" y="393"/>
                    <a:pt x="19" y="391"/>
                    <a:pt x="20" y="393"/>
                  </a:cubicBezTo>
                  <a:cubicBezTo>
                    <a:pt x="22" y="393"/>
                    <a:pt x="22" y="393"/>
                    <a:pt x="22" y="391"/>
                  </a:cubicBezTo>
                  <a:cubicBezTo>
                    <a:pt x="20" y="391"/>
                    <a:pt x="20" y="389"/>
                    <a:pt x="19" y="389"/>
                  </a:cubicBezTo>
                  <a:cubicBezTo>
                    <a:pt x="19" y="389"/>
                    <a:pt x="19" y="388"/>
                    <a:pt x="17" y="389"/>
                  </a:cubicBezTo>
                  <a:cubicBezTo>
                    <a:pt x="17" y="389"/>
                    <a:pt x="17" y="388"/>
                    <a:pt x="16" y="388"/>
                  </a:cubicBezTo>
                  <a:cubicBezTo>
                    <a:pt x="14" y="388"/>
                    <a:pt x="13" y="388"/>
                    <a:pt x="11" y="386"/>
                  </a:cubicBezTo>
                  <a:cubicBezTo>
                    <a:pt x="10" y="385"/>
                    <a:pt x="8" y="385"/>
                    <a:pt x="10" y="386"/>
                  </a:cubicBezTo>
                  <a:cubicBezTo>
                    <a:pt x="11" y="386"/>
                    <a:pt x="10" y="386"/>
                    <a:pt x="11" y="388"/>
                  </a:cubicBezTo>
                  <a:cubicBezTo>
                    <a:pt x="13" y="388"/>
                    <a:pt x="11" y="389"/>
                    <a:pt x="14" y="389"/>
                  </a:cubicBezTo>
                  <a:cubicBezTo>
                    <a:pt x="14" y="389"/>
                    <a:pt x="16" y="389"/>
                    <a:pt x="16" y="391"/>
                  </a:cubicBezTo>
                  <a:close/>
                  <a:moveTo>
                    <a:pt x="14" y="371"/>
                  </a:moveTo>
                  <a:cubicBezTo>
                    <a:pt x="14" y="369"/>
                    <a:pt x="14" y="371"/>
                    <a:pt x="14" y="372"/>
                  </a:cubicBezTo>
                  <a:cubicBezTo>
                    <a:pt x="13" y="372"/>
                    <a:pt x="14" y="374"/>
                    <a:pt x="16" y="374"/>
                  </a:cubicBezTo>
                  <a:cubicBezTo>
                    <a:pt x="16" y="372"/>
                    <a:pt x="16" y="371"/>
                    <a:pt x="14" y="371"/>
                  </a:cubicBezTo>
                  <a:close/>
                  <a:moveTo>
                    <a:pt x="8" y="375"/>
                  </a:moveTo>
                  <a:cubicBezTo>
                    <a:pt x="8" y="374"/>
                    <a:pt x="10" y="374"/>
                    <a:pt x="10" y="372"/>
                  </a:cubicBezTo>
                  <a:cubicBezTo>
                    <a:pt x="8" y="371"/>
                    <a:pt x="8" y="371"/>
                    <a:pt x="8" y="372"/>
                  </a:cubicBezTo>
                  <a:cubicBezTo>
                    <a:pt x="8" y="374"/>
                    <a:pt x="8" y="374"/>
                    <a:pt x="8" y="372"/>
                  </a:cubicBezTo>
                  <a:cubicBezTo>
                    <a:pt x="6" y="372"/>
                    <a:pt x="6" y="374"/>
                    <a:pt x="6" y="374"/>
                  </a:cubicBezTo>
                  <a:cubicBezTo>
                    <a:pt x="8" y="375"/>
                    <a:pt x="6" y="375"/>
                    <a:pt x="6" y="377"/>
                  </a:cubicBezTo>
                  <a:cubicBezTo>
                    <a:pt x="6" y="377"/>
                    <a:pt x="8" y="377"/>
                    <a:pt x="8" y="375"/>
                  </a:cubicBezTo>
                  <a:close/>
                  <a:moveTo>
                    <a:pt x="13" y="374"/>
                  </a:moveTo>
                  <a:cubicBezTo>
                    <a:pt x="11" y="372"/>
                    <a:pt x="11" y="372"/>
                    <a:pt x="11" y="372"/>
                  </a:cubicBezTo>
                  <a:cubicBezTo>
                    <a:pt x="13" y="374"/>
                    <a:pt x="11" y="374"/>
                    <a:pt x="13" y="375"/>
                  </a:cubicBezTo>
                  <a:cubicBezTo>
                    <a:pt x="14" y="375"/>
                    <a:pt x="14" y="374"/>
                    <a:pt x="13" y="374"/>
                  </a:cubicBezTo>
                  <a:close/>
                  <a:moveTo>
                    <a:pt x="16" y="377"/>
                  </a:moveTo>
                  <a:cubicBezTo>
                    <a:pt x="17" y="380"/>
                    <a:pt x="17" y="378"/>
                    <a:pt x="17" y="377"/>
                  </a:cubicBezTo>
                  <a:cubicBezTo>
                    <a:pt x="16" y="375"/>
                    <a:pt x="14" y="374"/>
                    <a:pt x="14" y="375"/>
                  </a:cubicBezTo>
                  <a:cubicBezTo>
                    <a:pt x="14" y="377"/>
                    <a:pt x="14" y="375"/>
                    <a:pt x="16" y="377"/>
                  </a:cubicBezTo>
                  <a:close/>
                  <a:moveTo>
                    <a:pt x="16" y="380"/>
                  </a:moveTo>
                  <a:cubicBezTo>
                    <a:pt x="16" y="380"/>
                    <a:pt x="16" y="378"/>
                    <a:pt x="14" y="377"/>
                  </a:cubicBezTo>
                  <a:cubicBezTo>
                    <a:pt x="13" y="377"/>
                    <a:pt x="11" y="377"/>
                    <a:pt x="13" y="377"/>
                  </a:cubicBezTo>
                  <a:cubicBezTo>
                    <a:pt x="13" y="378"/>
                    <a:pt x="13" y="377"/>
                    <a:pt x="13" y="378"/>
                  </a:cubicBezTo>
                  <a:cubicBezTo>
                    <a:pt x="14" y="378"/>
                    <a:pt x="13" y="378"/>
                    <a:pt x="14" y="380"/>
                  </a:cubicBezTo>
                  <a:cubicBezTo>
                    <a:pt x="14" y="382"/>
                    <a:pt x="14" y="380"/>
                    <a:pt x="16" y="380"/>
                  </a:cubicBezTo>
                  <a:close/>
                  <a:moveTo>
                    <a:pt x="10" y="375"/>
                  </a:moveTo>
                  <a:cubicBezTo>
                    <a:pt x="11" y="374"/>
                    <a:pt x="10" y="374"/>
                    <a:pt x="10" y="375"/>
                  </a:cubicBezTo>
                  <a:cubicBezTo>
                    <a:pt x="8" y="377"/>
                    <a:pt x="8" y="378"/>
                    <a:pt x="8" y="377"/>
                  </a:cubicBezTo>
                  <a:cubicBezTo>
                    <a:pt x="10" y="377"/>
                    <a:pt x="10" y="377"/>
                    <a:pt x="10" y="375"/>
                  </a:cubicBezTo>
                  <a:close/>
                  <a:moveTo>
                    <a:pt x="10" y="380"/>
                  </a:moveTo>
                  <a:cubicBezTo>
                    <a:pt x="10" y="380"/>
                    <a:pt x="11" y="378"/>
                    <a:pt x="10" y="378"/>
                  </a:cubicBezTo>
                  <a:cubicBezTo>
                    <a:pt x="8" y="378"/>
                    <a:pt x="8" y="378"/>
                    <a:pt x="8" y="378"/>
                  </a:cubicBezTo>
                  <a:cubicBezTo>
                    <a:pt x="8" y="378"/>
                    <a:pt x="8" y="378"/>
                    <a:pt x="10" y="380"/>
                  </a:cubicBezTo>
                  <a:close/>
                  <a:moveTo>
                    <a:pt x="6" y="369"/>
                  </a:moveTo>
                  <a:cubicBezTo>
                    <a:pt x="6" y="368"/>
                    <a:pt x="6" y="368"/>
                    <a:pt x="6" y="368"/>
                  </a:cubicBezTo>
                  <a:cubicBezTo>
                    <a:pt x="5" y="366"/>
                    <a:pt x="5" y="368"/>
                    <a:pt x="5" y="369"/>
                  </a:cubicBezTo>
                  <a:cubicBezTo>
                    <a:pt x="5" y="371"/>
                    <a:pt x="3" y="372"/>
                    <a:pt x="5" y="371"/>
                  </a:cubicBezTo>
                  <a:cubicBezTo>
                    <a:pt x="6" y="371"/>
                    <a:pt x="5" y="369"/>
                    <a:pt x="6" y="369"/>
                  </a:cubicBezTo>
                  <a:close/>
                  <a:moveTo>
                    <a:pt x="14" y="369"/>
                  </a:moveTo>
                  <a:cubicBezTo>
                    <a:pt x="13" y="369"/>
                    <a:pt x="13" y="368"/>
                    <a:pt x="13" y="368"/>
                  </a:cubicBezTo>
                  <a:cubicBezTo>
                    <a:pt x="14" y="368"/>
                    <a:pt x="14" y="369"/>
                    <a:pt x="14" y="369"/>
                  </a:cubicBezTo>
                  <a:close/>
                  <a:moveTo>
                    <a:pt x="14" y="368"/>
                  </a:moveTo>
                  <a:cubicBezTo>
                    <a:pt x="14" y="366"/>
                    <a:pt x="16" y="366"/>
                    <a:pt x="16" y="368"/>
                  </a:cubicBezTo>
                  <a:cubicBezTo>
                    <a:pt x="16" y="368"/>
                    <a:pt x="14" y="369"/>
                    <a:pt x="14" y="368"/>
                  </a:cubicBezTo>
                  <a:close/>
                  <a:moveTo>
                    <a:pt x="10" y="368"/>
                  </a:moveTo>
                  <a:cubicBezTo>
                    <a:pt x="10" y="369"/>
                    <a:pt x="11" y="369"/>
                    <a:pt x="11" y="368"/>
                  </a:cubicBezTo>
                  <a:cubicBezTo>
                    <a:pt x="10" y="368"/>
                    <a:pt x="11" y="366"/>
                    <a:pt x="10" y="366"/>
                  </a:cubicBezTo>
                  <a:cubicBezTo>
                    <a:pt x="8" y="366"/>
                    <a:pt x="8" y="368"/>
                    <a:pt x="8" y="368"/>
                  </a:cubicBezTo>
                  <a:cubicBezTo>
                    <a:pt x="6" y="369"/>
                    <a:pt x="6" y="369"/>
                    <a:pt x="8" y="369"/>
                  </a:cubicBezTo>
                  <a:cubicBezTo>
                    <a:pt x="10" y="369"/>
                    <a:pt x="10" y="368"/>
                    <a:pt x="10" y="368"/>
                  </a:cubicBezTo>
                  <a:close/>
                  <a:moveTo>
                    <a:pt x="13" y="366"/>
                  </a:moveTo>
                  <a:cubicBezTo>
                    <a:pt x="13" y="363"/>
                    <a:pt x="13" y="363"/>
                    <a:pt x="13" y="363"/>
                  </a:cubicBezTo>
                  <a:cubicBezTo>
                    <a:pt x="13" y="363"/>
                    <a:pt x="14" y="366"/>
                    <a:pt x="13" y="366"/>
                  </a:cubicBezTo>
                  <a:close/>
                  <a:moveTo>
                    <a:pt x="11" y="349"/>
                  </a:moveTo>
                  <a:cubicBezTo>
                    <a:pt x="13" y="349"/>
                    <a:pt x="11" y="347"/>
                    <a:pt x="11" y="347"/>
                  </a:cubicBezTo>
                  <a:cubicBezTo>
                    <a:pt x="11" y="349"/>
                    <a:pt x="10" y="347"/>
                    <a:pt x="11" y="347"/>
                  </a:cubicBezTo>
                  <a:cubicBezTo>
                    <a:pt x="11" y="346"/>
                    <a:pt x="11" y="344"/>
                    <a:pt x="11" y="341"/>
                  </a:cubicBezTo>
                  <a:cubicBezTo>
                    <a:pt x="11" y="338"/>
                    <a:pt x="11" y="336"/>
                    <a:pt x="11" y="336"/>
                  </a:cubicBezTo>
                  <a:cubicBezTo>
                    <a:pt x="10" y="336"/>
                    <a:pt x="10" y="336"/>
                    <a:pt x="8" y="336"/>
                  </a:cubicBezTo>
                  <a:cubicBezTo>
                    <a:pt x="6" y="338"/>
                    <a:pt x="6" y="338"/>
                    <a:pt x="6" y="338"/>
                  </a:cubicBezTo>
                  <a:cubicBezTo>
                    <a:pt x="8" y="340"/>
                    <a:pt x="6" y="340"/>
                    <a:pt x="8" y="340"/>
                  </a:cubicBezTo>
                  <a:cubicBezTo>
                    <a:pt x="8" y="341"/>
                    <a:pt x="8" y="343"/>
                    <a:pt x="8" y="344"/>
                  </a:cubicBezTo>
                  <a:cubicBezTo>
                    <a:pt x="6" y="343"/>
                    <a:pt x="6" y="343"/>
                    <a:pt x="6" y="343"/>
                  </a:cubicBezTo>
                  <a:cubicBezTo>
                    <a:pt x="5" y="344"/>
                    <a:pt x="5" y="343"/>
                    <a:pt x="5" y="343"/>
                  </a:cubicBezTo>
                  <a:cubicBezTo>
                    <a:pt x="3" y="344"/>
                    <a:pt x="3" y="344"/>
                    <a:pt x="5" y="346"/>
                  </a:cubicBezTo>
                  <a:cubicBezTo>
                    <a:pt x="5" y="347"/>
                    <a:pt x="5" y="349"/>
                    <a:pt x="6" y="351"/>
                  </a:cubicBezTo>
                  <a:cubicBezTo>
                    <a:pt x="8" y="352"/>
                    <a:pt x="8" y="349"/>
                    <a:pt x="6" y="347"/>
                  </a:cubicBezTo>
                  <a:cubicBezTo>
                    <a:pt x="6" y="346"/>
                    <a:pt x="6" y="346"/>
                    <a:pt x="8" y="347"/>
                  </a:cubicBezTo>
                  <a:cubicBezTo>
                    <a:pt x="10" y="347"/>
                    <a:pt x="8" y="347"/>
                    <a:pt x="8" y="349"/>
                  </a:cubicBezTo>
                  <a:cubicBezTo>
                    <a:pt x="8" y="351"/>
                    <a:pt x="8" y="349"/>
                    <a:pt x="8" y="351"/>
                  </a:cubicBezTo>
                  <a:cubicBezTo>
                    <a:pt x="8" y="352"/>
                    <a:pt x="8" y="352"/>
                    <a:pt x="10" y="352"/>
                  </a:cubicBezTo>
                  <a:cubicBezTo>
                    <a:pt x="13" y="352"/>
                    <a:pt x="11" y="349"/>
                    <a:pt x="11" y="349"/>
                  </a:cubicBezTo>
                  <a:close/>
                  <a:moveTo>
                    <a:pt x="5" y="360"/>
                  </a:moveTo>
                  <a:cubicBezTo>
                    <a:pt x="6" y="358"/>
                    <a:pt x="6" y="358"/>
                    <a:pt x="5" y="358"/>
                  </a:cubicBezTo>
                  <a:cubicBezTo>
                    <a:pt x="2" y="357"/>
                    <a:pt x="5" y="358"/>
                    <a:pt x="3" y="360"/>
                  </a:cubicBezTo>
                  <a:cubicBezTo>
                    <a:pt x="3" y="360"/>
                    <a:pt x="2" y="361"/>
                    <a:pt x="3" y="361"/>
                  </a:cubicBezTo>
                  <a:cubicBezTo>
                    <a:pt x="5" y="361"/>
                    <a:pt x="5" y="360"/>
                    <a:pt x="5" y="360"/>
                  </a:cubicBezTo>
                  <a:close/>
                  <a:moveTo>
                    <a:pt x="13" y="361"/>
                  </a:moveTo>
                  <a:cubicBezTo>
                    <a:pt x="14" y="361"/>
                    <a:pt x="14" y="361"/>
                    <a:pt x="13" y="360"/>
                  </a:cubicBezTo>
                  <a:cubicBezTo>
                    <a:pt x="13" y="358"/>
                    <a:pt x="13" y="358"/>
                    <a:pt x="11" y="357"/>
                  </a:cubicBezTo>
                  <a:cubicBezTo>
                    <a:pt x="11" y="357"/>
                    <a:pt x="10" y="357"/>
                    <a:pt x="11" y="358"/>
                  </a:cubicBezTo>
                  <a:cubicBezTo>
                    <a:pt x="13" y="360"/>
                    <a:pt x="10" y="358"/>
                    <a:pt x="11" y="361"/>
                  </a:cubicBezTo>
                  <a:cubicBezTo>
                    <a:pt x="13" y="361"/>
                    <a:pt x="13" y="361"/>
                    <a:pt x="13" y="361"/>
                  </a:cubicBezTo>
                  <a:close/>
                  <a:moveTo>
                    <a:pt x="3" y="349"/>
                  </a:moveTo>
                  <a:cubicBezTo>
                    <a:pt x="5" y="349"/>
                    <a:pt x="3" y="351"/>
                    <a:pt x="5" y="351"/>
                  </a:cubicBezTo>
                  <a:cubicBezTo>
                    <a:pt x="5" y="351"/>
                    <a:pt x="5" y="351"/>
                    <a:pt x="5" y="349"/>
                  </a:cubicBezTo>
                  <a:cubicBezTo>
                    <a:pt x="5" y="347"/>
                    <a:pt x="5" y="347"/>
                    <a:pt x="3" y="347"/>
                  </a:cubicBezTo>
                  <a:cubicBezTo>
                    <a:pt x="2" y="347"/>
                    <a:pt x="2" y="347"/>
                    <a:pt x="2" y="351"/>
                  </a:cubicBezTo>
                  <a:cubicBezTo>
                    <a:pt x="2" y="351"/>
                    <a:pt x="3" y="351"/>
                    <a:pt x="3" y="349"/>
                  </a:cubicBezTo>
                  <a:close/>
                  <a:moveTo>
                    <a:pt x="5" y="357"/>
                  </a:moveTo>
                  <a:cubicBezTo>
                    <a:pt x="5" y="357"/>
                    <a:pt x="5" y="358"/>
                    <a:pt x="6" y="357"/>
                  </a:cubicBezTo>
                  <a:cubicBezTo>
                    <a:pt x="6" y="355"/>
                    <a:pt x="6" y="357"/>
                    <a:pt x="8" y="357"/>
                  </a:cubicBezTo>
                  <a:cubicBezTo>
                    <a:pt x="8" y="355"/>
                    <a:pt x="6" y="355"/>
                    <a:pt x="8" y="355"/>
                  </a:cubicBezTo>
                  <a:cubicBezTo>
                    <a:pt x="10" y="354"/>
                    <a:pt x="8" y="354"/>
                    <a:pt x="8" y="354"/>
                  </a:cubicBezTo>
                  <a:cubicBezTo>
                    <a:pt x="6" y="355"/>
                    <a:pt x="8" y="352"/>
                    <a:pt x="6" y="354"/>
                  </a:cubicBezTo>
                  <a:cubicBezTo>
                    <a:pt x="6" y="354"/>
                    <a:pt x="5" y="352"/>
                    <a:pt x="3" y="352"/>
                  </a:cubicBezTo>
                  <a:cubicBezTo>
                    <a:pt x="2" y="352"/>
                    <a:pt x="6" y="354"/>
                    <a:pt x="5" y="354"/>
                  </a:cubicBezTo>
                  <a:cubicBezTo>
                    <a:pt x="5" y="355"/>
                    <a:pt x="3" y="352"/>
                    <a:pt x="3" y="355"/>
                  </a:cubicBezTo>
                  <a:cubicBezTo>
                    <a:pt x="3" y="357"/>
                    <a:pt x="5" y="355"/>
                    <a:pt x="5" y="357"/>
                  </a:cubicBezTo>
                  <a:close/>
                  <a:moveTo>
                    <a:pt x="11" y="364"/>
                  </a:moveTo>
                  <a:cubicBezTo>
                    <a:pt x="11" y="364"/>
                    <a:pt x="13" y="363"/>
                    <a:pt x="11" y="363"/>
                  </a:cubicBezTo>
                  <a:cubicBezTo>
                    <a:pt x="11" y="361"/>
                    <a:pt x="10" y="360"/>
                    <a:pt x="10" y="361"/>
                  </a:cubicBezTo>
                  <a:cubicBezTo>
                    <a:pt x="10" y="363"/>
                    <a:pt x="11" y="363"/>
                    <a:pt x="10" y="363"/>
                  </a:cubicBezTo>
                  <a:cubicBezTo>
                    <a:pt x="6" y="363"/>
                    <a:pt x="6" y="363"/>
                    <a:pt x="8" y="363"/>
                  </a:cubicBezTo>
                  <a:cubicBezTo>
                    <a:pt x="10" y="364"/>
                    <a:pt x="8" y="364"/>
                    <a:pt x="10" y="364"/>
                  </a:cubicBezTo>
                  <a:cubicBezTo>
                    <a:pt x="10" y="366"/>
                    <a:pt x="11" y="363"/>
                    <a:pt x="11" y="364"/>
                  </a:cubicBezTo>
                  <a:close/>
                  <a:moveTo>
                    <a:pt x="10" y="363"/>
                  </a:moveTo>
                  <a:cubicBezTo>
                    <a:pt x="8" y="361"/>
                    <a:pt x="6" y="361"/>
                    <a:pt x="8" y="360"/>
                  </a:cubicBezTo>
                  <a:cubicBezTo>
                    <a:pt x="10" y="363"/>
                    <a:pt x="10" y="363"/>
                    <a:pt x="10" y="363"/>
                  </a:cubicBezTo>
                  <a:close/>
                  <a:moveTo>
                    <a:pt x="11" y="366"/>
                  </a:moveTo>
                  <a:cubicBezTo>
                    <a:pt x="10" y="366"/>
                    <a:pt x="11" y="364"/>
                    <a:pt x="11" y="364"/>
                  </a:cubicBezTo>
                  <a:cubicBezTo>
                    <a:pt x="11" y="366"/>
                    <a:pt x="13" y="368"/>
                    <a:pt x="11" y="366"/>
                  </a:cubicBezTo>
                  <a:close/>
                  <a:moveTo>
                    <a:pt x="8" y="341"/>
                  </a:moveTo>
                  <a:cubicBezTo>
                    <a:pt x="8" y="341"/>
                    <a:pt x="5" y="340"/>
                    <a:pt x="5" y="341"/>
                  </a:cubicBezTo>
                  <a:cubicBezTo>
                    <a:pt x="5" y="343"/>
                    <a:pt x="6" y="341"/>
                    <a:pt x="6" y="343"/>
                  </a:cubicBezTo>
                  <a:cubicBezTo>
                    <a:pt x="8" y="343"/>
                    <a:pt x="8" y="343"/>
                    <a:pt x="8" y="341"/>
                  </a:cubicBezTo>
                  <a:close/>
                  <a:moveTo>
                    <a:pt x="11" y="335"/>
                  </a:moveTo>
                  <a:cubicBezTo>
                    <a:pt x="11" y="335"/>
                    <a:pt x="11" y="336"/>
                    <a:pt x="11" y="335"/>
                  </a:cubicBezTo>
                  <a:cubicBezTo>
                    <a:pt x="10" y="333"/>
                    <a:pt x="11" y="333"/>
                    <a:pt x="11" y="332"/>
                  </a:cubicBezTo>
                  <a:cubicBezTo>
                    <a:pt x="10" y="330"/>
                    <a:pt x="10" y="329"/>
                    <a:pt x="10" y="330"/>
                  </a:cubicBezTo>
                  <a:cubicBezTo>
                    <a:pt x="8" y="332"/>
                    <a:pt x="10" y="332"/>
                    <a:pt x="10" y="333"/>
                  </a:cubicBezTo>
                  <a:cubicBezTo>
                    <a:pt x="10" y="335"/>
                    <a:pt x="8" y="332"/>
                    <a:pt x="6" y="333"/>
                  </a:cubicBezTo>
                  <a:cubicBezTo>
                    <a:pt x="6" y="335"/>
                    <a:pt x="8" y="335"/>
                    <a:pt x="10" y="336"/>
                  </a:cubicBezTo>
                  <a:cubicBezTo>
                    <a:pt x="11" y="336"/>
                    <a:pt x="11" y="336"/>
                    <a:pt x="11" y="335"/>
                  </a:cubicBezTo>
                  <a:close/>
                  <a:moveTo>
                    <a:pt x="16" y="327"/>
                  </a:moveTo>
                  <a:cubicBezTo>
                    <a:pt x="16" y="329"/>
                    <a:pt x="16" y="327"/>
                    <a:pt x="17" y="327"/>
                  </a:cubicBezTo>
                  <a:cubicBezTo>
                    <a:pt x="17" y="327"/>
                    <a:pt x="16" y="327"/>
                    <a:pt x="14" y="326"/>
                  </a:cubicBezTo>
                  <a:cubicBezTo>
                    <a:pt x="14" y="326"/>
                    <a:pt x="11" y="326"/>
                    <a:pt x="11" y="327"/>
                  </a:cubicBezTo>
                  <a:cubicBezTo>
                    <a:pt x="11" y="329"/>
                    <a:pt x="14" y="327"/>
                    <a:pt x="16" y="327"/>
                  </a:cubicBezTo>
                  <a:close/>
                  <a:moveTo>
                    <a:pt x="8" y="333"/>
                  </a:moveTo>
                  <a:cubicBezTo>
                    <a:pt x="8" y="332"/>
                    <a:pt x="8" y="332"/>
                    <a:pt x="8" y="330"/>
                  </a:cubicBezTo>
                  <a:cubicBezTo>
                    <a:pt x="8" y="330"/>
                    <a:pt x="6" y="330"/>
                    <a:pt x="6" y="329"/>
                  </a:cubicBezTo>
                  <a:cubicBezTo>
                    <a:pt x="5" y="329"/>
                    <a:pt x="5" y="332"/>
                    <a:pt x="6" y="333"/>
                  </a:cubicBezTo>
                  <a:cubicBezTo>
                    <a:pt x="8" y="333"/>
                    <a:pt x="8" y="333"/>
                    <a:pt x="8" y="333"/>
                  </a:cubicBezTo>
                  <a:close/>
                  <a:moveTo>
                    <a:pt x="3" y="343"/>
                  </a:moveTo>
                  <a:cubicBezTo>
                    <a:pt x="3" y="341"/>
                    <a:pt x="5" y="343"/>
                    <a:pt x="3" y="341"/>
                  </a:cubicBezTo>
                  <a:cubicBezTo>
                    <a:pt x="3" y="340"/>
                    <a:pt x="3" y="341"/>
                    <a:pt x="3" y="341"/>
                  </a:cubicBezTo>
                  <a:cubicBezTo>
                    <a:pt x="2" y="341"/>
                    <a:pt x="2" y="343"/>
                    <a:pt x="2" y="343"/>
                  </a:cubicBezTo>
                  <a:cubicBezTo>
                    <a:pt x="3" y="344"/>
                    <a:pt x="3" y="344"/>
                    <a:pt x="3" y="343"/>
                  </a:cubicBezTo>
                  <a:close/>
                  <a:moveTo>
                    <a:pt x="8" y="326"/>
                  </a:moveTo>
                  <a:cubicBezTo>
                    <a:pt x="8" y="326"/>
                    <a:pt x="8" y="327"/>
                    <a:pt x="6" y="327"/>
                  </a:cubicBezTo>
                  <a:cubicBezTo>
                    <a:pt x="5" y="327"/>
                    <a:pt x="5" y="329"/>
                    <a:pt x="6" y="329"/>
                  </a:cubicBezTo>
                  <a:cubicBezTo>
                    <a:pt x="8" y="329"/>
                    <a:pt x="6" y="329"/>
                    <a:pt x="8" y="329"/>
                  </a:cubicBezTo>
                  <a:cubicBezTo>
                    <a:pt x="8" y="329"/>
                    <a:pt x="10" y="326"/>
                    <a:pt x="8" y="326"/>
                  </a:cubicBezTo>
                  <a:close/>
                  <a:moveTo>
                    <a:pt x="6" y="335"/>
                  </a:moveTo>
                  <a:cubicBezTo>
                    <a:pt x="6" y="333"/>
                    <a:pt x="5" y="332"/>
                    <a:pt x="5" y="330"/>
                  </a:cubicBezTo>
                  <a:cubicBezTo>
                    <a:pt x="3" y="329"/>
                    <a:pt x="3" y="329"/>
                    <a:pt x="3" y="329"/>
                  </a:cubicBezTo>
                  <a:cubicBezTo>
                    <a:pt x="2" y="330"/>
                    <a:pt x="3" y="330"/>
                    <a:pt x="3" y="332"/>
                  </a:cubicBezTo>
                  <a:cubicBezTo>
                    <a:pt x="2" y="332"/>
                    <a:pt x="2" y="333"/>
                    <a:pt x="3" y="333"/>
                  </a:cubicBezTo>
                  <a:cubicBezTo>
                    <a:pt x="5" y="332"/>
                    <a:pt x="5" y="333"/>
                    <a:pt x="5" y="335"/>
                  </a:cubicBezTo>
                  <a:cubicBezTo>
                    <a:pt x="5" y="336"/>
                    <a:pt x="5" y="336"/>
                    <a:pt x="5" y="336"/>
                  </a:cubicBezTo>
                  <a:cubicBezTo>
                    <a:pt x="6" y="335"/>
                    <a:pt x="6" y="335"/>
                    <a:pt x="6" y="335"/>
                  </a:cubicBezTo>
                  <a:close/>
                  <a:moveTo>
                    <a:pt x="3" y="336"/>
                  </a:moveTo>
                  <a:cubicBezTo>
                    <a:pt x="5" y="335"/>
                    <a:pt x="3" y="333"/>
                    <a:pt x="3" y="333"/>
                  </a:cubicBezTo>
                  <a:cubicBezTo>
                    <a:pt x="2" y="335"/>
                    <a:pt x="2" y="333"/>
                    <a:pt x="2" y="335"/>
                  </a:cubicBezTo>
                  <a:cubicBezTo>
                    <a:pt x="2" y="336"/>
                    <a:pt x="2" y="336"/>
                    <a:pt x="3" y="336"/>
                  </a:cubicBezTo>
                  <a:close/>
                  <a:moveTo>
                    <a:pt x="3" y="340"/>
                  </a:moveTo>
                  <a:cubicBezTo>
                    <a:pt x="5" y="340"/>
                    <a:pt x="5" y="341"/>
                    <a:pt x="5" y="340"/>
                  </a:cubicBezTo>
                  <a:cubicBezTo>
                    <a:pt x="5" y="340"/>
                    <a:pt x="5" y="338"/>
                    <a:pt x="3" y="338"/>
                  </a:cubicBezTo>
                  <a:cubicBezTo>
                    <a:pt x="3" y="338"/>
                    <a:pt x="0" y="338"/>
                    <a:pt x="2" y="340"/>
                  </a:cubicBezTo>
                  <a:cubicBezTo>
                    <a:pt x="3" y="340"/>
                    <a:pt x="3" y="340"/>
                    <a:pt x="3" y="340"/>
                  </a:cubicBezTo>
                  <a:close/>
                  <a:moveTo>
                    <a:pt x="5" y="326"/>
                  </a:moveTo>
                  <a:cubicBezTo>
                    <a:pt x="5" y="326"/>
                    <a:pt x="6" y="324"/>
                    <a:pt x="6" y="326"/>
                  </a:cubicBezTo>
                  <a:cubicBezTo>
                    <a:pt x="6" y="326"/>
                    <a:pt x="5" y="327"/>
                    <a:pt x="5" y="326"/>
                  </a:cubicBezTo>
                  <a:close/>
                  <a:moveTo>
                    <a:pt x="13" y="318"/>
                  </a:moveTo>
                  <a:cubicBezTo>
                    <a:pt x="13" y="316"/>
                    <a:pt x="16" y="316"/>
                    <a:pt x="14" y="318"/>
                  </a:cubicBezTo>
                  <a:cubicBezTo>
                    <a:pt x="13" y="318"/>
                    <a:pt x="13" y="318"/>
                    <a:pt x="13" y="318"/>
                  </a:cubicBezTo>
                  <a:close/>
                  <a:moveTo>
                    <a:pt x="3" y="336"/>
                  </a:moveTo>
                  <a:cubicBezTo>
                    <a:pt x="5" y="336"/>
                    <a:pt x="5" y="336"/>
                    <a:pt x="3" y="336"/>
                  </a:cubicBezTo>
                  <a:cubicBezTo>
                    <a:pt x="2" y="336"/>
                    <a:pt x="2" y="336"/>
                    <a:pt x="2" y="338"/>
                  </a:cubicBezTo>
                  <a:cubicBezTo>
                    <a:pt x="2" y="338"/>
                    <a:pt x="2" y="338"/>
                    <a:pt x="3" y="336"/>
                  </a:cubicBezTo>
                  <a:close/>
                  <a:moveTo>
                    <a:pt x="6" y="340"/>
                  </a:moveTo>
                  <a:cubicBezTo>
                    <a:pt x="6" y="340"/>
                    <a:pt x="6" y="338"/>
                    <a:pt x="5" y="338"/>
                  </a:cubicBezTo>
                  <a:cubicBezTo>
                    <a:pt x="5" y="338"/>
                    <a:pt x="5" y="338"/>
                    <a:pt x="5" y="340"/>
                  </a:cubicBezTo>
                  <a:cubicBezTo>
                    <a:pt x="5" y="340"/>
                    <a:pt x="5" y="340"/>
                    <a:pt x="6" y="340"/>
                  </a:cubicBezTo>
                  <a:close/>
                  <a:moveTo>
                    <a:pt x="14" y="333"/>
                  </a:moveTo>
                  <a:cubicBezTo>
                    <a:pt x="14" y="333"/>
                    <a:pt x="13" y="332"/>
                    <a:pt x="11" y="332"/>
                  </a:cubicBezTo>
                  <a:cubicBezTo>
                    <a:pt x="11" y="330"/>
                    <a:pt x="11" y="329"/>
                    <a:pt x="11" y="330"/>
                  </a:cubicBezTo>
                  <a:cubicBezTo>
                    <a:pt x="11" y="333"/>
                    <a:pt x="11" y="332"/>
                    <a:pt x="11" y="333"/>
                  </a:cubicBezTo>
                  <a:cubicBezTo>
                    <a:pt x="13" y="333"/>
                    <a:pt x="14" y="333"/>
                    <a:pt x="14" y="333"/>
                  </a:cubicBezTo>
                  <a:close/>
                </a:path>
              </a:pathLst>
            </a:custGeom>
            <a:grpFill/>
            <a:ln w="6350" cmpd="sng">
              <a:solidFill>
                <a:schemeClr val="bg1"/>
              </a:solidFill>
              <a:round/>
              <a:headEnd/>
              <a:tailEnd/>
            </a:ln>
          </p:spPr>
          <p:txBody>
            <a:bodyPr/>
            <a:lstStyle/>
            <a:p>
              <a:endParaRPr lang="en-GB"/>
            </a:p>
          </p:txBody>
        </p:sp>
        <p:sp>
          <p:nvSpPr>
            <p:cNvPr id="399" name="Freeform 233">
              <a:extLst>
                <a:ext uri="{FF2B5EF4-FFF2-40B4-BE49-F238E27FC236}">
                  <a16:creationId xmlns:a16="http://schemas.microsoft.com/office/drawing/2014/main" id="{3B4AC162-75C0-0BCB-6B98-153FC03C826A}"/>
                </a:ext>
              </a:extLst>
            </p:cNvPr>
            <p:cNvSpPr>
              <a:spLocks/>
            </p:cNvSpPr>
            <p:nvPr/>
          </p:nvSpPr>
          <p:spPr bwMode="auto">
            <a:xfrm>
              <a:off x="3128501" y="5807606"/>
              <a:ext cx="494775" cy="1172113"/>
            </a:xfrm>
            <a:custGeom>
              <a:avLst/>
              <a:gdLst/>
              <a:ahLst/>
              <a:cxnLst>
                <a:cxn ang="0">
                  <a:pos x="124" y="104"/>
                </a:cxn>
                <a:cxn ang="0">
                  <a:pos x="130" y="140"/>
                </a:cxn>
                <a:cxn ang="0">
                  <a:pos x="131" y="166"/>
                </a:cxn>
                <a:cxn ang="0">
                  <a:pos x="93" y="180"/>
                </a:cxn>
                <a:cxn ang="0">
                  <a:pos x="92" y="199"/>
                </a:cxn>
                <a:cxn ang="0">
                  <a:pos x="69" y="202"/>
                </a:cxn>
                <a:cxn ang="0">
                  <a:pos x="81" y="222"/>
                </a:cxn>
                <a:cxn ang="0">
                  <a:pos x="73" y="227"/>
                </a:cxn>
                <a:cxn ang="0">
                  <a:pos x="58" y="250"/>
                </a:cxn>
                <a:cxn ang="0">
                  <a:pos x="64" y="275"/>
                </a:cxn>
                <a:cxn ang="0">
                  <a:pos x="49" y="298"/>
                </a:cxn>
                <a:cxn ang="0">
                  <a:pos x="43" y="335"/>
                </a:cxn>
                <a:cxn ang="0">
                  <a:pos x="13" y="328"/>
                </a:cxn>
                <a:cxn ang="0">
                  <a:pos x="2" y="306"/>
                </a:cxn>
                <a:cxn ang="0">
                  <a:pos x="11" y="281"/>
                </a:cxn>
                <a:cxn ang="0">
                  <a:pos x="16" y="261"/>
                </a:cxn>
                <a:cxn ang="0">
                  <a:pos x="17" y="247"/>
                </a:cxn>
                <a:cxn ang="0">
                  <a:pos x="16" y="228"/>
                </a:cxn>
                <a:cxn ang="0">
                  <a:pos x="16" y="206"/>
                </a:cxn>
                <a:cxn ang="0">
                  <a:pos x="22" y="179"/>
                </a:cxn>
                <a:cxn ang="0">
                  <a:pos x="26" y="151"/>
                </a:cxn>
                <a:cxn ang="0">
                  <a:pos x="31" y="119"/>
                </a:cxn>
                <a:cxn ang="0">
                  <a:pos x="28" y="91"/>
                </a:cxn>
                <a:cxn ang="0">
                  <a:pos x="34" y="67"/>
                </a:cxn>
                <a:cxn ang="0">
                  <a:pos x="42" y="33"/>
                </a:cxn>
                <a:cxn ang="0">
                  <a:pos x="52" y="11"/>
                </a:cxn>
                <a:cxn ang="0">
                  <a:pos x="66" y="5"/>
                </a:cxn>
                <a:cxn ang="0">
                  <a:pos x="86" y="3"/>
                </a:cxn>
                <a:cxn ang="0">
                  <a:pos x="101" y="20"/>
                </a:cxn>
                <a:cxn ang="0">
                  <a:pos x="128" y="39"/>
                </a:cxn>
                <a:cxn ang="0">
                  <a:pos x="121" y="56"/>
                </a:cxn>
                <a:cxn ang="0">
                  <a:pos x="145" y="57"/>
                </a:cxn>
                <a:cxn ang="0">
                  <a:pos x="159" y="42"/>
                </a:cxn>
                <a:cxn ang="0">
                  <a:pos x="133" y="82"/>
                </a:cxn>
                <a:cxn ang="0">
                  <a:pos x="45" y="366"/>
                </a:cxn>
                <a:cxn ang="0">
                  <a:pos x="64" y="366"/>
                </a:cxn>
                <a:cxn ang="0">
                  <a:pos x="66" y="363"/>
                </a:cxn>
                <a:cxn ang="0">
                  <a:pos x="46" y="349"/>
                </a:cxn>
                <a:cxn ang="0">
                  <a:pos x="43" y="345"/>
                </a:cxn>
                <a:cxn ang="0">
                  <a:pos x="42" y="366"/>
                </a:cxn>
                <a:cxn ang="0">
                  <a:pos x="78" y="365"/>
                </a:cxn>
                <a:cxn ang="0">
                  <a:pos x="72" y="366"/>
                </a:cxn>
                <a:cxn ang="0">
                  <a:pos x="49" y="370"/>
                </a:cxn>
                <a:cxn ang="0">
                  <a:pos x="51" y="368"/>
                </a:cxn>
                <a:cxn ang="0">
                  <a:pos x="45" y="371"/>
                </a:cxn>
                <a:cxn ang="0">
                  <a:pos x="55" y="371"/>
                </a:cxn>
                <a:cxn ang="0">
                  <a:pos x="58" y="370"/>
                </a:cxn>
              </a:cxnLst>
              <a:rect l="0" t="0" r="r" b="b"/>
              <a:pathLst>
                <a:path w="160" h="373">
                  <a:moveTo>
                    <a:pt x="128" y="87"/>
                  </a:moveTo>
                  <a:cubicBezTo>
                    <a:pt x="125" y="91"/>
                    <a:pt x="128" y="93"/>
                    <a:pt x="125" y="98"/>
                  </a:cubicBezTo>
                  <a:cubicBezTo>
                    <a:pt x="122" y="102"/>
                    <a:pt x="127" y="102"/>
                    <a:pt x="124" y="104"/>
                  </a:cubicBezTo>
                  <a:cubicBezTo>
                    <a:pt x="122" y="107"/>
                    <a:pt x="127" y="116"/>
                    <a:pt x="124" y="118"/>
                  </a:cubicBezTo>
                  <a:cubicBezTo>
                    <a:pt x="121" y="119"/>
                    <a:pt x="121" y="126"/>
                    <a:pt x="122" y="129"/>
                  </a:cubicBezTo>
                  <a:cubicBezTo>
                    <a:pt x="118" y="135"/>
                    <a:pt x="127" y="135"/>
                    <a:pt x="130" y="140"/>
                  </a:cubicBezTo>
                  <a:cubicBezTo>
                    <a:pt x="134" y="146"/>
                    <a:pt x="128" y="144"/>
                    <a:pt x="130" y="149"/>
                  </a:cubicBezTo>
                  <a:cubicBezTo>
                    <a:pt x="133" y="155"/>
                    <a:pt x="136" y="149"/>
                    <a:pt x="136" y="155"/>
                  </a:cubicBezTo>
                  <a:cubicBezTo>
                    <a:pt x="136" y="160"/>
                    <a:pt x="134" y="163"/>
                    <a:pt x="131" y="166"/>
                  </a:cubicBezTo>
                  <a:cubicBezTo>
                    <a:pt x="128" y="171"/>
                    <a:pt x="131" y="171"/>
                    <a:pt x="127" y="174"/>
                  </a:cubicBezTo>
                  <a:cubicBezTo>
                    <a:pt x="121" y="177"/>
                    <a:pt x="110" y="180"/>
                    <a:pt x="102" y="182"/>
                  </a:cubicBezTo>
                  <a:cubicBezTo>
                    <a:pt x="95" y="182"/>
                    <a:pt x="96" y="183"/>
                    <a:pt x="93" y="180"/>
                  </a:cubicBezTo>
                  <a:cubicBezTo>
                    <a:pt x="89" y="179"/>
                    <a:pt x="90" y="183"/>
                    <a:pt x="92" y="185"/>
                  </a:cubicBezTo>
                  <a:cubicBezTo>
                    <a:pt x="95" y="186"/>
                    <a:pt x="93" y="189"/>
                    <a:pt x="92" y="192"/>
                  </a:cubicBezTo>
                  <a:cubicBezTo>
                    <a:pt x="90" y="194"/>
                    <a:pt x="89" y="197"/>
                    <a:pt x="92" y="199"/>
                  </a:cubicBezTo>
                  <a:cubicBezTo>
                    <a:pt x="93" y="200"/>
                    <a:pt x="93" y="202"/>
                    <a:pt x="87" y="205"/>
                  </a:cubicBezTo>
                  <a:cubicBezTo>
                    <a:pt x="83" y="206"/>
                    <a:pt x="86" y="205"/>
                    <a:pt x="81" y="205"/>
                  </a:cubicBezTo>
                  <a:cubicBezTo>
                    <a:pt x="77" y="206"/>
                    <a:pt x="73" y="200"/>
                    <a:pt x="69" y="202"/>
                  </a:cubicBezTo>
                  <a:cubicBezTo>
                    <a:pt x="66" y="203"/>
                    <a:pt x="70" y="208"/>
                    <a:pt x="69" y="213"/>
                  </a:cubicBezTo>
                  <a:cubicBezTo>
                    <a:pt x="69" y="219"/>
                    <a:pt x="72" y="219"/>
                    <a:pt x="78" y="216"/>
                  </a:cubicBezTo>
                  <a:cubicBezTo>
                    <a:pt x="81" y="216"/>
                    <a:pt x="81" y="220"/>
                    <a:pt x="81" y="222"/>
                  </a:cubicBezTo>
                  <a:cubicBezTo>
                    <a:pt x="80" y="227"/>
                    <a:pt x="77" y="227"/>
                    <a:pt x="75" y="224"/>
                  </a:cubicBezTo>
                  <a:cubicBezTo>
                    <a:pt x="73" y="220"/>
                    <a:pt x="67" y="222"/>
                    <a:pt x="70" y="225"/>
                  </a:cubicBezTo>
                  <a:cubicBezTo>
                    <a:pt x="73" y="227"/>
                    <a:pt x="77" y="225"/>
                    <a:pt x="73" y="227"/>
                  </a:cubicBezTo>
                  <a:cubicBezTo>
                    <a:pt x="67" y="228"/>
                    <a:pt x="66" y="234"/>
                    <a:pt x="67" y="237"/>
                  </a:cubicBezTo>
                  <a:cubicBezTo>
                    <a:pt x="70" y="245"/>
                    <a:pt x="63" y="244"/>
                    <a:pt x="64" y="247"/>
                  </a:cubicBezTo>
                  <a:cubicBezTo>
                    <a:pt x="67" y="250"/>
                    <a:pt x="60" y="248"/>
                    <a:pt x="58" y="250"/>
                  </a:cubicBezTo>
                  <a:cubicBezTo>
                    <a:pt x="57" y="253"/>
                    <a:pt x="55" y="248"/>
                    <a:pt x="52" y="256"/>
                  </a:cubicBezTo>
                  <a:cubicBezTo>
                    <a:pt x="48" y="262"/>
                    <a:pt x="48" y="262"/>
                    <a:pt x="52" y="269"/>
                  </a:cubicBezTo>
                  <a:cubicBezTo>
                    <a:pt x="58" y="276"/>
                    <a:pt x="63" y="270"/>
                    <a:pt x="64" y="275"/>
                  </a:cubicBezTo>
                  <a:cubicBezTo>
                    <a:pt x="64" y="281"/>
                    <a:pt x="61" y="279"/>
                    <a:pt x="63" y="281"/>
                  </a:cubicBezTo>
                  <a:cubicBezTo>
                    <a:pt x="64" y="284"/>
                    <a:pt x="60" y="284"/>
                    <a:pt x="60" y="287"/>
                  </a:cubicBezTo>
                  <a:cubicBezTo>
                    <a:pt x="60" y="289"/>
                    <a:pt x="51" y="290"/>
                    <a:pt x="49" y="298"/>
                  </a:cubicBezTo>
                  <a:cubicBezTo>
                    <a:pt x="48" y="304"/>
                    <a:pt x="49" y="307"/>
                    <a:pt x="43" y="309"/>
                  </a:cubicBezTo>
                  <a:cubicBezTo>
                    <a:pt x="35" y="312"/>
                    <a:pt x="37" y="318"/>
                    <a:pt x="37" y="323"/>
                  </a:cubicBezTo>
                  <a:cubicBezTo>
                    <a:pt x="38" y="331"/>
                    <a:pt x="45" y="335"/>
                    <a:pt x="43" y="335"/>
                  </a:cubicBezTo>
                  <a:cubicBezTo>
                    <a:pt x="42" y="332"/>
                    <a:pt x="34" y="334"/>
                    <a:pt x="29" y="331"/>
                  </a:cubicBezTo>
                  <a:cubicBezTo>
                    <a:pt x="29" y="331"/>
                    <a:pt x="22" y="331"/>
                    <a:pt x="17" y="331"/>
                  </a:cubicBezTo>
                  <a:cubicBezTo>
                    <a:pt x="13" y="331"/>
                    <a:pt x="16" y="329"/>
                    <a:pt x="13" y="328"/>
                  </a:cubicBezTo>
                  <a:cubicBezTo>
                    <a:pt x="10" y="326"/>
                    <a:pt x="13" y="314"/>
                    <a:pt x="10" y="314"/>
                  </a:cubicBezTo>
                  <a:cubicBezTo>
                    <a:pt x="7" y="314"/>
                    <a:pt x="5" y="318"/>
                    <a:pt x="5" y="314"/>
                  </a:cubicBezTo>
                  <a:cubicBezTo>
                    <a:pt x="3" y="307"/>
                    <a:pt x="0" y="310"/>
                    <a:pt x="2" y="306"/>
                  </a:cubicBezTo>
                  <a:cubicBezTo>
                    <a:pt x="3" y="303"/>
                    <a:pt x="0" y="298"/>
                    <a:pt x="3" y="300"/>
                  </a:cubicBezTo>
                  <a:cubicBezTo>
                    <a:pt x="7" y="300"/>
                    <a:pt x="8" y="290"/>
                    <a:pt x="11" y="289"/>
                  </a:cubicBezTo>
                  <a:cubicBezTo>
                    <a:pt x="14" y="286"/>
                    <a:pt x="8" y="284"/>
                    <a:pt x="11" y="281"/>
                  </a:cubicBezTo>
                  <a:cubicBezTo>
                    <a:pt x="13" y="279"/>
                    <a:pt x="10" y="279"/>
                    <a:pt x="14" y="275"/>
                  </a:cubicBezTo>
                  <a:cubicBezTo>
                    <a:pt x="19" y="272"/>
                    <a:pt x="11" y="272"/>
                    <a:pt x="16" y="269"/>
                  </a:cubicBezTo>
                  <a:cubicBezTo>
                    <a:pt x="19" y="267"/>
                    <a:pt x="14" y="262"/>
                    <a:pt x="16" y="261"/>
                  </a:cubicBezTo>
                  <a:cubicBezTo>
                    <a:pt x="19" y="259"/>
                    <a:pt x="13" y="256"/>
                    <a:pt x="17" y="255"/>
                  </a:cubicBezTo>
                  <a:cubicBezTo>
                    <a:pt x="20" y="253"/>
                    <a:pt x="20" y="248"/>
                    <a:pt x="16" y="248"/>
                  </a:cubicBezTo>
                  <a:cubicBezTo>
                    <a:pt x="13" y="247"/>
                    <a:pt x="13" y="245"/>
                    <a:pt x="17" y="247"/>
                  </a:cubicBezTo>
                  <a:cubicBezTo>
                    <a:pt x="22" y="247"/>
                    <a:pt x="23" y="241"/>
                    <a:pt x="17" y="242"/>
                  </a:cubicBezTo>
                  <a:cubicBezTo>
                    <a:pt x="13" y="244"/>
                    <a:pt x="19" y="237"/>
                    <a:pt x="17" y="236"/>
                  </a:cubicBezTo>
                  <a:cubicBezTo>
                    <a:pt x="14" y="234"/>
                    <a:pt x="17" y="230"/>
                    <a:pt x="16" y="228"/>
                  </a:cubicBezTo>
                  <a:cubicBezTo>
                    <a:pt x="16" y="227"/>
                    <a:pt x="13" y="227"/>
                    <a:pt x="13" y="220"/>
                  </a:cubicBezTo>
                  <a:cubicBezTo>
                    <a:pt x="14" y="214"/>
                    <a:pt x="16" y="219"/>
                    <a:pt x="16" y="216"/>
                  </a:cubicBezTo>
                  <a:cubicBezTo>
                    <a:pt x="17" y="214"/>
                    <a:pt x="14" y="213"/>
                    <a:pt x="16" y="206"/>
                  </a:cubicBezTo>
                  <a:cubicBezTo>
                    <a:pt x="16" y="200"/>
                    <a:pt x="13" y="202"/>
                    <a:pt x="16" y="199"/>
                  </a:cubicBezTo>
                  <a:cubicBezTo>
                    <a:pt x="19" y="196"/>
                    <a:pt x="14" y="191"/>
                    <a:pt x="17" y="188"/>
                  </a:cubicBezTo>
                  <a:cubicBezTo>
                    <a:pt x="20" y="186"/>
                    <a:pt x="16" y="183"/>
                    <a:pt x="22" y="179"/>
                  </a:cubicBezTo>
                  <a:cubicBezTo>
                    <a:pt x="25" y="177"/>
                    <a:pt x="20" y="169"/>
                    <a:pt x="20" y="166"/>
                  </a:cubicBezTo>
                  <a:cubicBezTo>
                    <a:pt x="22" y="163"/>
                    <a:pt x="20" y="158"/>
                    <a:pt x="22" y="155"/>
                  </a:cubicBezTo>
                  <a:cubicBezTo>
                    <a:pt x="22" y="152"/>
                    <a:pt x="23" y="155"/>
                    <a:pt x="26" y="151"/>
                  </a:cubicBezTo>
                  <a:cubicBezTo>
                    <a:pt x="28" y="147"/>
                    <a:pt x="26" y="146"/>
                    <a:pt x="28" y="136"/>
                  </a:cubicBezTo>
                  <a:cubicBezTo>
                    <a:pt x="28" y="129"/>
                    <a:pt x="32" y="132"/>
                    <a:pt x="31" y="127"/>
                  </a:cubicBezTo>
                  <a:cubicBezTo>
                    <a:pt x="31" y="123"/>
                    <a:pt x="34" y="119"/>
                    <a:pt x="31" y="119"/>
                  </a:cubicBezTo>
                  <a:cubicBezTo>
                    <a:pt x="28" y="119"/>
                    <a:pt x="31" y="118"/>
                    <a:pt x="29" y="113"/>
                  </a:cubicBezTo>
                  <a:cubicBezTo>
                    <a:pt x="28" y="109"/>
                    <a:pt x="28" y="106"/>
                    <a:pt x="26" y="102"/>
                  </a:cubicBezTo>
                  <a:cubicBezTo>
                    <a:pt x="25" y="101"/>
                    <a:pt x="26" y="96"/>
                    <a:pt x="28" y="91"/>
                  </a:cubicBezTo>
                  <a:cubicBezTo>
                    <a:pt x="29" y="87"/>
                    <a:pt x="29" y="90"/>
                    <a:pt x="31" y="88"/>
                  </a:cubicBezTo>
                  <a:cubicBezTo>
                    <a:pt x="32" y="85"/>
                    <a:pt x="28" y="79"/>
                    <a:pt x="31" y="76"/>
                  </a:cubicBezTo>
                  <a:cubicBezTo>
                    <a:pt x="32" y="74"/>
                    <a:pt x="32" y="68"/>
                    <a:pt x="34" y="67"/>
                  </a:cubicBezTo>
                  <a:cubicBezTo>
                    <a:pt x="37" y="65"/>
                    <a:pt x="35" y="67"/>
                    <a:pt x="38" y="59"/>
                  </a:cubicBezTo>
                  <a:cubicBezTo>
                    <a:pt x="40" y="51"/>
                    <a:pt x="46" y="59"/>
                    <a:pt x="43" y="51"/>
                  </a:cubicBezTo>
                  <a:cubicBezTo>
                    <a:pt x="40" y="46"/>
                    <a:pt x="43" y="34"/>
                    <a:pt x="42" y="33"/>
                  </a:cubicBezTo>
                  <a:cubicBezTo>
                    <a:pt x="40" y="28"/>
                    <a:pt x="48" y="25"/>
                    <a:pt x="49" y="25"/>
                  </a:cubicBezTo>
                  <a:cubicBezTo>
                    <a:pt x="52" y="23"/>
                    <a:pt x="52" y="19"/>
                    <a:pt x="52" y="15"/>
                  </a:cubicBezTo>
                  <a:cubicBezTo>
                    <a:pt x="54" y="14"/>
                    <a:pt x="54" y="12"/>
                    <a:pt x="52" y="11"/>
                  </a:cubicBezTo>
                  <a:cubicBezTo>
                    <a:pt x="55" y="9"/>
                    <a:pt x="55" y="6"/>
                    <a:pt x="57" y="5"/>
                  </a:cubicBezTo>
                  <a:cubicBezTo>
                    <a:pt x="60" y="3"/>
                    <a:pt x="58" y="1"/>
                    <a:pt x="60" y="0"/>
                  </a:cubicBezTo>
                  <a:cubicBezTo>
                    <a:pt x="61" y="0"/>
                    <a:pt x="61" y="5"/>
                    <a:pt x="66" y="5"/>
                  </a:cubicBezTo>
                  <a:cubicBezTo>
                    <a:pt x="70" y="3"/>
                    <a:pt x="73" y="3"/>
                    <a:pt x="75" y="11"/>
                  </a:cubicBezTo>
                  <a:cubicBezTo>
                    <a:pt x="77" y="5"/>
                    <a:pt x="78" y="3"/>
                    <a:pt x="80" y="3"/>
                  </a:cubicBezTo>
                  <a:cubicBezTo>
                    <a:pt x="83" y="3"/>
                    <a:pt x="84" y="3"/>
                    <a:pt x="86" y="3"/>
                  </a:cubicBezTo>
                  <a:cubicBezTo>
                    <a:pt x="87" y="3"/>
                    <a:pt x="87" y="5"/>
                    <a:pt x="89" y="6"/>
                  </a:cubicBezTo>
                  <a:cubicBezTo>
                    <a:pt x="90" y="8"/>
                    <a:pt x="90" y="6"/>
                    <a:pt x="92" y="11"/>
                  </a:cubicBezTo>
                  <a:cubicBezTo>
                    <a:pt x="95" y="17"/>
                    <a:pt x="99" y="17"/>
                    <a:pt x="101" y="20"/>
                  </a:cubicBezTo>
                  <a:cubicBezTo>
                    <a:pt x="102" y="23"/>
                    <a:pt x="107" y="22"/>
                    <a:pt x="112" y="26"/>
                  </a:cubicBezTo>
                  <a:cubicBezTo>
                    <a:pt x="118" y="31"/>
                    <a:pt x="121" y="33"/>
                    <a:pt x="124" y="33"/>
                  </a:cubicBezTo>
                  <a:cubicBezTo>
                    <a:pt x="125" y="33"/>
                    <a:pt x="130" y="37"/>
                    <a:pt x="128" y="39"/>
                  </a:cubicBezTo>
                  <a:cubicBezTo>
                    <a:pt x="125" y="43"/>
                    <a:pt x="128" y="43"/>
                    <a:pt x="125" y="45"/>
                  </a:cubicBezTo>
                  <a:cubicBezTo>
                    <a:pt x="122" y="46"/>
                    <a:pt x="125" y="48"/>
                    <a:pt x="124" y="51"/>
                  </a:cubicBezTo>
                  <a:cubicBezTo>
                    <a:pt x="122" y="54"/>
                    <a:pt x="119" y="54"/>
                    <a:pt x="121" y="56"/>
                  </a:cubicBezTo>
                  <a:cubicBezTo>
                    <a:pt x="121" y="59"/>
                    <a:pt x="121" y="57"/>
                    <a:pt x="125" y="57"/>
                  </a:cubicBezTo>
                  <a:cubicBezTo>
                    <a:pt x="131" y="57"/>
                    <a:pt x="134" y="62"/>
                    <a:pt x="139" y="59"/>
                  </a:cubicBezTo>
                  <a:cubicBezTo>
                    <a:pt x="142" y="54"/>
                    <a:pt x="144" y="62"/>
                    <a:pt x="145" y="57"/>
                  </a:cubicBezTo>
                  <a:cubicBezTo>
                    <a:pt x="145" y="53"/>
                    <a:pt x="150" y="53"/>
                    <a:pt x="151" y="48"/>
                  </a:cubicBezTo>
                  <a:cubicBezTo>
                    <a:pt x="151" y="43"/>
                    <a:pt x="153" y="45"/>
                    <a:pt x="151" y="39"/>
                  </a:cubicBezTo>
                  <a:cubicBezTo>
                    <a:pt x="154" y="40"/>
                    <a:pt x="156" y="34"/>
                    <a:pt x="159" y="42"/>
                  </a:cubicBezTo>
                  <a:cubicBezTo>
                    <a:pt x="160" y="48"/>
                    <a:pt x="160" y="54"/>
                    <a:pt x="156" y="57"/>
                  </a:cubicBezTo>
                  <a:cubicBezTo>
                    <a:pt x="151" y="60"/>
                    <a:pt x="145" y="64"/>
                    <a:pt x="140" y="71"/>
                  </a:cubicBezTo>
                  <a:cubicBezTo>
                    <a:pt x="134" y="79"/>
                    <a:pt x="134" y="82"/>
                    <a:pt x="133" y="82"/>
                  </a:cubicBezTo>
                  <a:cubicBezTo>
                    <a:pt x="130" y="84"/>
                    <a:pt x="130" y="85"/>
                    <a:pt x="128" y="87"/>
                  </a:cubicBezTo>
                  <a:close/>
                  <a:moveTo>
                    <a:pt x="42" y="366"/>
                  </a:moveTo>
                  <a:cubicBezTo>
                    <a:pt x="45" y="366"/>
                    <a:pt x="42" y="365"/>
                    <a:pt x="45" y="366"/>
                  </a:cubicBezTo>
                  <a:cubicBezTo>
                    <a:pt x="48" y="366"/>
                    <a:pt x="54" y="366"/>
                    <a:pt x="57" y="368"/>
                  </a:cubicBezTo>
                  <a:cubicBezTo>
                    <a:pt x="60" y="370"/>
                    <a:pt x="58" y="368"/>
                    <a:pt x="60" y="368"/>
                  </a:cubicBezTo>
                  <a:cubicBezTo>
                    <a:pt x="63" y="368"/>
                    <a:pt x="63" y="365"/>
                    <a:pt x="64" y="366"/>
                  </a:cubicBezTo>
                  <a:cubicBezTo>
                    <a:pt x="64" y="368"/>
                    <a:pt x="64" y="366"/>
                    <a:pt x="66" y="366"/>
                  </a:cubicBezTo>
                  <a:cubicBezTo>
                    <a:pt x="67" y="366"/>
                    <a:pt x="67" y="366"/>
                    <a:pt x="67" y="365"/>
                  </a:cubicBezTo>
                  <a:cubicBezTo>
                    <a:pt x="69" y="363"/>
                    <a:pt x="67" y="363"/>
                    <a:pt x="66" y="363"/>
                  </a:cubicBezTo>
                  <a:cubicBezTo>
                    <a:pt x="63" y="365"/>
                    <a:pt x="63" y="363"/>
                    <a:pt x="60" y="362"/>
                  </a:cubicBezTo>
                  <a:cubicBezTo>
                    <a:pt x="58" y="362"/>
                    <a:pt x="57" y="359"/>
                    <a:pt x="54" y="357"/>
                  </a:cubicBezTo>
                  <a:cubicBezTo>
                    <a:pt x="51" y="356"/>
                    <a:pt x="46" y="351"/>
                    <a:pt x="46" y="349"/>
                  </a:cubicBezTo>
                  <a:cubicBezTo>
                    <a:pt x="45" y="348"/>
                    <a:pt x="46" y="346"/>
                    <a:pt x="43" y="346"/>
                  </a:cubicBezTo>
                  <a:cubicBezTo>
                    <a:pt x="42" y="346"/>
                    <a:pt x="42" y="346"/>
                    <a:pt x="42" y="345"/>
                  </a:cubicBezTo>
                  <a:cubicBezTo>
                    <a:pt x="43" y="343"/>
                    <a:pt x="43" y="343"/>
                    <a:pt x="43" y="345"/>
                  </a:cubicBezTo>
                  <a:cubicBezTo>
                    <a:pt x="45" y="345"/>
                    <a:pt x="45" y="345"/>
                    <a:pt x="45" y="345"/>
                  </a:cubicBezTo>
                  <a:cubicBezTo>
                    <a:pt x="45" y="343"/>
                    <a:pt x="43" y="342"/>
                    <a:pt x="42" y="338"/>
                  </a:cubicBezTo>
                  <a:cubicBezTo>
                    <a:pt x="42" y="366"/>
                    <a:pt x="42" y="366"/>
                    <a:pt x="42" y="366"/>
                  </a:cubicBezTo>
                  <a:close/>
                  <a:moveTo>
                    <a:pt x="73" y="366"/>
                  </a:moveTo>
                  <a:cubicBezTo>
                    <a:pt x="75" y="365"/>
                    <a:pt x="75" y="366"/>
                    <a:pt x="77" y="366"/>
                  </a:cubicBezTo>
                  <a:cubicBezTo>
                    <a:pt x="78" y="365"/>
                    <a:pt x="77" y="366"/>
                    <a:pt x="78" y="365"/>
                  </a:cubicBezTo>
                  <a:cubicBezTo>
                    <a:pt x="80" y="365"/>
                    <a:pt x="80" y="363"/>
                    <a:pt x="78" y="365"/>
                  </a:cubicBezTo>
                  <a:cubicBezTo>
                    <a:pt x="77" y="365"/>
                    <a:pt x="77" y="363"/>
                    <a:pt x="73" y="365"/>
                  </a:cubicBezTo>
                  <a:cubicBezTo>
                    <a:pt x="73" y="365"/>
                    <a:pt x="70" y="365"/>
                    <a:pt x="72" y="366"/>
                  </a:cubicBezTo>
                  <a:cubicBezTo>
                    <a:pt x="73" y="366"/>
                    <a:pt x="73" y="366"/>
                    <a:pt x="73" y="366"/>
                  </a:cubicBezTo>
                  <a:close/>
                  <a:moveTo>
                    <a:pt x="48" y="371"/>
                  </a:moveTo>
                  <a:cubicBezTo>
                    <a:pt x="49" y="371"/>
                    <a:pt x="48" y="370"/>
                    <a:pt x="49" y="370"/>
                  </a:cubicBezTo>
                  <a:cubicBezTo>
                    <a:pt x="51" y="370"/>
                    <a:pt x="49" y="371"/>
                    <a:pt x="51" y="371"/>
                  </a:cubicBezTo>
                  <a:cubicBezTo>
                    <a:pt x="52" y="371"/>
                    <a:pt x="52" y="371"/>
                    <a:pt x="54" y="370"/>
                  </a:cubicBezTo>
                  <a:cubicBezTo>
                    <a:pt x="54" y="368"/>
                    <a:pt x="52" y="368"/>
                    <a:pt x="51" y="368"/>
                  </a:cubicBezTo>
                  <a:cubicBezTo>
                    <a:pt x="49" y="368"/>
                    <a:pt x="48" y="366"/>
                    <a:pt x="45" y="366"/>
                  </a:cubicBezTo>
                  <a:cubicBezTo>
                    <a:pt x="43" y="366"/>
                    <a:pt x="43" y="368"/>
                    <a:pt x="45" y="368"/>
                  </a:cubicBezTo>
                  <a:cubicBezTo>
                    <a:pt x="45" y="368"/>
                    <a:pt x="45" y="368"/>
                    <a:pt x="45" y="371"/>
                  </a:cubicBezTo>
                  <a:cubicBezTo>
                    <a:pt x="45" y="371"/>
                    <a:pt x="46" y="371"/>
                    <a:pt x="48" y="371"/>
                  </a:cubicBezTo>
                  <a:close/>
                  <a:moveTo>
                    <a:pt x="54" y="371"/>
                  </a:moveTo>
                  <a:cubicBezTo>
                    <a:pt x="54" y="371"/>
                    <a:pt x="55" y="370"/>
                    <a:pt x="55" y="371"/>
                  </a:cubicBezTo>
                  <a:cubicBezTo>
                    <a:pt x="55" y="373"/>
                    <a:pt x="54" y="373"/>
                    <a:pt x="54" y="371"/>
                  </a:cubicBezTo>
                  <a:close/>
                  <a:moveTo>
                    <a:pt x="57" y="371"/>
                  </a:moveTo>
                  <a:cubicBezTo>
                    <a:pt x="55" y="371"/>
                    <a:pt x="57" y="370"/>
                    <a:pt x="58" y="370"/>
                  </a:cubicBezTo>
                  <a:cubicBezTo>
                    <a:pt x="58" y="371"/>
                    <a:pt x="58" y="371"/>
                    <a:pt x="57" y="371"/>
                  </a:cubicBezTo>
                  <a:close/>
                </a:path>
              </a:pathLst>
            </a:custGeom>
            <a:grpFill/>
            <a:ln w="6350" cmpd="sng">
              <a:solidFill>
                <a:schemeClr val="bg1"/>
              </a:solidFill>
              <a:round/>
              <a:headEnd/>
              <a:tailEnd/>
            </a:ln>
          </p:spPr>
          <p:txBody>
            <a:bodyPr/>
            <a:lstStyle/>
            <a:p>
              <a:endParaRPr lang="en-GB"/>
            </a:p>
          </p:txBody>
        </p:sp>
        <p:sp>
          <p:nvSpPr>
            <p:cNvPr id="400" name="Freeform 234">
              <a:extLst>
                <a:ext uri="{FF2B5EF4-FFF2-40B4-BE49-F238E27FC236}">
                  <a16:creationId xmlns:a16="http://schemas.microsoft.com/office/drawing/2014/main" id="{B0D7333B-BC7F-F60E-AD4E-ED88F0149E89}"/>
                </a:ext>
              </a:extLst>
            </p:cNvPr>
            <p:cNvSpPr>
              <a:spLocks/>
            </p:cNvSpPr>
            <p:nvPr/>
          </p:nvSpPr>
          <p:spPr bwMode="auto">
            <a:xfrm>
              <a:off x="3576991" y="7203132"/>
              <a:ext cx="27132" cy="21047"/>
            </a:xfrm>
            <a:custGeom>
              <a:avLst/>
              <a:gdLst/>
              <a:ahLst/>
              <a:cxnLst>
                <a:cxn ang="0">
                  <a:pos x="1" y="4"/>
                </a:cxn>
                <a:cxn ang="0">
                  <a:pos x="6" y="2"/>
                </a:cxn>
                <a:cxn ang="0">
                  <a:pos x="1" y="4"/>
                </a:cxn>
              </a:cxnLst>
              <a:rect l="0" t="0" r="r" b="b"/>
              <a:pathLst>
                <a:path w="9" h="7">
                  <a:moveTo>
                    <a:pt x="1" y="4"/>
                  </a:moveTo>
                  <a:cubicBezTo>
                    <a:pt x="0" y="2"/>
                    <a:pt x="3" y="0"/>
                    <a:pt x="6" y="2"/>
                  </a:cubicBezTo>
                  <a:cubicBezTo>
                    <a:pt x="9" y="4"/>
                    <a:pt x="3" y="7"/>
                    <a:pt x="1" y="4"/>
                  </a:cubicBezTo>
                </a:path>
              </a:pathLst>
            </a:custGeom>
            <a:grpFill/>
            <a:ln w="6350" cmpd="sng">
              <a:solidFill>
                <a:schemeClr val="bg1"/>
              </a:solidFill>
              <a:round/>
              <a:headEnd/>
              <a:tailEnd/>
            </a:ln>
          </p:spPr>
          <p:txBody>
            <a:bodyPr/>
            <a:lstStyle/>
            <a:p>
              <a:endParaRPr lang="en-GB"/>
            </a:p>
          </p:txBody>
        </p:sp>
        <p:sp>
          <p:nvSpPr>
            <p:cNvPr id="401" name="Freeform 239">
              <a:extLst>
                <a:ext uri="{FF2B5EF4-FFF2-40B4-BE49-F238E27FC236}">
                  <a16:creationId xmlns:a16="http://schemas.microsoft.com/office/drawing/2014/main" id="{195A1D05-AF54-8C29-A40D-9266E8E9CFEE}"/>
                </a:ext>
              </a:extLst>
            </p:cNvPr>
            <p:cNvSpPr>
              <a:spLocks/>
            </p:cNvSpPr>
            <p:nvPr/>
          </p:nvSpPr>
          <p:spPr bwMode="auto">
            <a:xfrm>
              <a:off x="2997625" y="4289040"/>
              <a:ext cx="154817" cy="197511"/>
            </a:xfrm>
            <a:custGeom>
              <a:avLst/>
              <a:gdLst/>
              <a:ahLst/>
              <a:cxnLst>
                <a:cxn ang="0">
                  <a:pos x="42" y="61"/>
                </a:cxn>
                <a:cxn ang="0">
                  <a:pos x="47" y="59"/>
                </a:cxn>
                <a:cxn ang="0">
                  <a:pos x="45" y="63"/>
                </a:cxn>
                <a:cxn ang="0">
                  <a:pos x="42" y="61"/>
                </a:cxn>
                <a:cxn ang="0">
                  <a:pos x="11" y="27"/>
                </a:cxn>
                <a:cxn ang="0">
                  <a:pos x="11" y="22"/>
                </a:cxn>
                <a:cxn ang="0">
                  <a:pos x="9" y="19"/>
                </a:cxn>
                <a:cxn ang="0">
                  <a:pos x="7" y="23"/>
                </a:cxn>
                <a:cxn ang="0">
                  <a:pos x="9" y="27"/>
                </a:cxn>
                <a:cxn ang="0">
                  <a:pos x="11" y="27"/>
                </a:cxn>
                <a:cxn ang="0">
                  <a:pos x="12" y="33"/>
                </a:cxn>
                <a:cxn ang="0">
                  <a:pos x="12" y="30"/>
                </a:cxn>
                <a:cxn ang="0">
                  <a:pos x="11" y="28"/>
                </a:cxn>
                <a:cxn ang="0">
                  <a:pos x="11" y="31"/>
                </a:cxn>
                <a:cxn ang="0">
                  <a:pos x="12" y="33"/>
                </a:cxn>
                <a:cxn ang="0">
                  <a:pos x="6" y="3"/>
                </a:cxn>
                <a:cxn ang="0">
                  <a:pos x="9" y="3"/>
                </a:cxn>
                <a:cxn ang="0">
                  <a:pos x="4" y="2"/>
                </a:cxn>
                <a:cxn ang="0">
                  <a:pos x="3" y="3"/>
                </a:cxn>
                <a:cxn ang="0">
                  <a:pos x="3" y="5"/>
                </a:cxn>
                <a:cxn ang="0">
                  <a:pos x="6" y="3"/>
                </a:cxn>
                <a:cxn ang="0">
                  <a:pos x="17" y="8"/>
                </a:cxn>
                <a:cxn ang="0">
                  <a:pos x="15" y="5"/>
                </a:cxn>
                <a:cxn ang="0">
                  <a:pos x="11" y="0"/>
                </a:cxn>
                <a:cxn ang="0">
                  <a:pos x="12" y="2"/>
                </a:cxn>
                <a:cxn ang="0">
                  <a:pos x="15" y="5"/>
                </a:cxn>
                <a:cxn ang="0">
                  <a:pos x="15" y="8"/>
                </a:cxn>
                <a:cxn ang="0">
                  <a:pos x="15" y="11"/>
                </a:cxn>
                <a:cxn ang="0">
                  <a:pos x="17" y="8"/>
                </a:cxn>
                <a:cxn ang="0">
                  <a:pos x="48" y="49"/>
                </a:cxn>
                <a:cxn ang="0">
                  <a:pos x="50" y="49"/>
                </a:cxn>
                <a:cxn ang="0">
                  <a:pos x="47" y="47"/>
                </a:cxn>
                <a:cxn ang="0">
                  <a:pos x="48" y="49"/>
                </a:cxn>
                <a:cxn ang="0">
                  <a:pos x="23" y="19"/>
                </a:cxn>
                <a:cxn ang="0">
                  <a:pos x="21" y="23"/>
                </a:cxn>
                <a:cxn ang="0">
                  <a:pos x="23" y="25"/>
                </a:cxn>
                <a:cxn ang="0">
                  <a:pos x="23" y="23"/>
                </a:cxn>
                <a:cxn ang="0">
                  <a:pos x="23" y="17"/>
                </a:cxn>
                <a:cxn ang="0">
                  <a:pos x="18" y="16"/>
                </a:cxn>
                <a:cxn ang="0">
                  <a:pos x="23" y="19"/>
                </a:cxn>
                <a:cxn ang="0">
                  <a:pos x="39" y="47"/>
                </a:cxn>
                <a:cxn ang="0">
                  <a:pos x="39" y="49"/>
                </a:cxn>
                <a:cxn ang="0">
                  <a:pos x="41" y="44"/>
                </a:cxn>
                <a:cxn ang="0">
                  <a:pos x="38" y="42"/>
                </a:cxn>
                <a:cxn ang="0">
                  <a:pos x="39" y="45"/>
                </a:cxn>
                <a:cxn ang="0">
                  <a:pos x="39" y="47"/>
                </a:cxn>
                <a:cxn ang="0">
                  <a:pos x="26" y="36"/>
                </a:cxn>
                <a:cxn ang="0">
                  <a:pos x="26" y="36"/>
                </a:cxn>
                <a:cxn ang="0">
                  <a:pos x="24" y="34"/>
                </a:cxn>
                <a:cxn ang="0">
                  <a:pos x="26" y="36"/>
                </a:cxn>
                <a:cxn ang="0">
                  <a:pos x="29" y="28"/>
                </a:cxn>
                <a:cxn ang="0">
                  <a:pos x="27" y="23"/>
                </a:cxn>
                <a:cxn ang="0">
                  <a:pos x="27" y="25"/>
                </a:cxn>
                <a:cxn ang="0">
                  <a:pos x="29" y="28"/>
                </a:cxn>
                <a:cxn ang="0">
                  <a:pos x="29" y="30"/>
                </a:cxn>
                <a:cxn ang="0">
                  <a:pos x="29" y="28"/>
                </a:cxn>
                <a:cxn ang="0">
                  <a:pos x="33" y="42"/>
                </a:cxn>
                <a:cxn ang="0">
                  <a:pos x="33" y="41"/>
                </a:cxn>
                <a:cxn ang="0">
                  <a:pos x="32" y="39"/>
                </a:cxn>
                <a:cxn ang="0">
                  <a:pos x="30" y="34"/>
                </a:cxn>
                <a:cxn ang="0">
                  <a:pos x="32" y="38"/>
                </a:cxn>
                <a:cxn ang="0">
                  <a:pos x="32" y="41"/>
                </a:cxn>
                <a:cxn ang="0">
                  <a:pos x="33" y="42"/>
                </a:cxn>
              </a:cxnLst>
              <a:rect l="0" t="0" r="r" b="b"/>
              <a:pathLst>
                <a:path w="50" h="63">
                  <a:moveTo>
                    <a:pt x="42" y="61"/>
                  </a:moveTo>
                  <a:cubicBezTo>
                    <a:pt x="45" y="58"/>
                    <a:pt x="47" y="61"/>
                    <a:pt x="47" y="59"/>
                  </a:cubicBezTo>
                  <a:cubicBezTo>
                    <a:pt x="48" y="56"/>
                    <a:pt x="50" y="61"/>
                    <a:pt x="45" y="63"/>
                  </a:cubicBezTo>
                  <a:cubicBezTo>
                    <a:pt x="42" y="63"/>
                    <a:pt x="42" y="63"/>
                    <a:pt x="42" y="61"/>
                  </a:cubicBezTo>
                  <a:close/>
                  <a:moveTo>
                    <a:pt x="11" y="27"/>
                  </a:moveTo>
                  <a:cubicBezTo>
                    <a:pt x="12" y="25"/>
                    <a:pt x="12" y="23"/>
                    <a:pt x="11" y="22"/>
                  </a:cubicBezTo>
                  <a:cubicBezTo>
                    <a:pt x="9" y="20"/>
                    <a:pt x="9" y="19"/>
                    <a:pt x="9" y="19"/>
                  </a:cubicBezTo>
                  <a:cubicBezTo>
                    <a:pt x="7" y="19"/>
                    <a:pt x="7" y="20"/>
                    <a:pt x="7" y="23"/>
                  </a:cubicBezTo>
                  <a:cubicBezTo>
                    <a:pt x="6" y="25"/>
                    <a:pt x="6" y="25"/>
                    <a:pt x="9" y="27"/>
                  </a:cubicBezTo>
                  <a:cubicBezTo>
                    <a:pt x="11" y="28"/>
                    <a:pt x="11" y="27"/>
                    <a:pt x="11" y="27"/>
                  </a:cubicBezTo>
                  <a:close/>
                  <a:moveTo>
                    <a:pt x="12" y="33"/>
                  </a:moveTo>
                  <a:cubicBezTo>
                    <a:pt x="13" y="33"/>
                    <a:pt x="13" y="33"/>
                    <a:pt x="12" y="30"/>
                  </a:cubicBezTo>
                  <a:cubicBezTo>
                    <a:pt x="12" y="27"/>
                    <a:pt x="12" y="30"/>
                    <a:pt x="11" y="28"/>
                  </a:cubicBezTo>
                  <a:cubicBezTo>
                    <a:pt x="9" y="27"/>
                    <a:pt x="9" y="30"/>
                    <a:pt x="11" y="31"/>
                  </a:cubicBezTo>
                  <a:cubicBezTo>
                    <a:pt x="12" y="33"/>
                    <a:pt x="11" y="33"/>
                    <a:pt x="12" y="33"/>
                  </a:cubicBezTo>
                  <a:close/>
                  <a:moveTo>
                    <a:pt x="6" y="3"/>
                  </a:moveTo>
                  <a:cubicBezTo>
                    <a:pt x="9" y="3"/>
                    <a:pt x="9" y="5"/>
                    <a:pt x="9" y="3"/>
                  </a:cubicBezTo>
                  <a:cubicBezTo>
                    <a:pt x="11" y="2"/>
                    <a:pt x="7" y="3"/>
                    <a:pt x="4" y="2"/>
                  </a:cubicBezTo>
                  <a:cubicBezTo>
                    <a:pt x="1" y="2"/>
                    <a:pt x="6" y="5"/>
                    <a:pt x="3" y="3"/>
                  </a:cubicBezTo>
                  <a:cubicBezTo>
                    <a:pt x="1" y="3"/>
                    <a:pt x="0" y="3"/>
                    <a:pt x="3" y="5"/>
                  </a:cubicBezTo>
                  <a:cubicBezTo>
                    <a:pt x="3" y="5"/>
                    <a:pt x="3" y="5"/>
                    <a:pt x="6" y="3"/>
                  </a:cubicBezTo>
                  <a:close/>
                  <a:moveTo>
                    <a:pt x="17" y="8"/>
                  </a:moveTo>
                  <a:cubicBezTo>
                    <a:pt x="17" y="8"/>
                    <a:pt x="17" y="5"/>
                    <a:pt x="15" y="5"/>
                  </a:cubicBezTo>
                  <a:cubicBezTo>
                    <a:pt x="13" y="3"/>
                    <a:pt x="13" y="0"/>
                    <a:pt x="11" y="0"/>
                  </a:cubicBezTo>
                  <a:cubicBezTo>
                    <a:pt x="7" y="0"/>
                    <a:pt x="11" y="0"/>
                    <a:pt x="12" y="2"/>
                  </a:cubicBezTo>
                  <a:cubicBezTo>
                    <a:pt x="13" y="2"/>
                    <a:pt x="13" y="3"/>
                    <a:pt x="15" y="5"/>
                  </a:cubicBezTo>
                  <a:cubicBezTo>
                    <a:pt x="17" y="6"/>
                    <a:pt x="15" y="5"/>
                    <a:pt x="15" y="8"/>
                  </a:cubicBezTo>
                  <a:cubicBezTo>
                    <a:pt x="15" y="11"/>
                    <a:pt x="12" y="8"/>
                    <a:pt x="15" y="11"/>
                  </a:cubicBezTo>
                  <a:cubicBezTo>
                    <a:pt x="15" y="13"/>
                    <a:pt x="15" y="8"/>
                    <a:pt x="17" y="8"/>
                  </a:cubicBezTo>
                  <a:close/>
                  <a:moveTo>
                    <a:pt x="48" y="49"/>
                  </a:moveTo>
                  <a:cubicBezTo>
                    <a:pt x="50" y="49"/>
                    <a:pt x="50" y="49"/>
                    <a:pt x="50" y="49"/>
                  </a:cubicBezTo>
                  <a:cubicBezTo>
                    <a:pt x="50" y="47"/>
                    <a:pt x="47" y="47"/>
                    <a:pt x="47" y="47"/>
                  </a:cubicBezTo>
                  <a:cubicBezTo>
                    <a:pt x="47" y="47"/>
                    <a:pt x="47" y="49"/>
                    <a:pt x="48" y="49"/>
                  </a:cubicBezTo>
                  <a:close/>
                  <a:moveTo>
                    <a:pt x="23" y="19"/>
                  </a:moveTo>
                  <a:cubicBezTo>
                    <a:pt x="24" y="22"/>
                    <a:pt x="21" y="22"/>
                    <a:pt x="21" y="23"/>
                  </a:cubicBezTo>
                  <a:cubicBezTo>
                    <a:pt x="23" y="23"/>
                    <a:pt x="23" y="27"/>
                    <a:pt x="23" y="25"/>
                  </a:cubicBezTo>
                  <a:cubicBezTo>
                    <a:pt x="24" y="25"/>
                    <a:pt x="23" y="25"/>
                    <a:pt x="23" y="23"/>
                  </a:cubicBezTo>
                  <a:cubicBezTo>
                    <a:pt x="23" y="20"/>
                    <a:pt x="24" y="20"/>
                    <a:pt x="23" y="17"/>
                  </a:cubicBezTo>
                  <a:cubicBezTo>
                    <a:pt x="21" y="16"/>
                    <a:pt x="18" y="14"/>
                    <a:pt x="18" y="16"/>
                  </a:cubicBezTo>
                  <a:cubicBezTo>
                    <a:pt x="18" y="16"/>
                    <a:pt x="21" y="17"/>
                    <a:pt x="23" y="19"/>
                  </a:cubicBezTo>
                  <a:close/>
                  <a:moveTo>
                    <a:pt x="39" y="47"/>
                  </a:moveTo>
                  <a:cubicBezTo>
                    <a:pt x="38" y="49"/>
                    <a:pt x="38" y="50"/>
                    <a:pt x="39" y="49"/>
                  </a:cubicBezTo>
                  <a:cubicBezTo>
                    <a:pt x="42" y="47"/>
                    <a:pt x="42" y="45"/>
                    <a:pt x="41" y="44"/>
                  </a:cubicBezTo>
                  <a:cubicBezTo>
                    <a:pt x="41" y="42"/>
                    <a:pt x="41" y="44"/>
                    <a:pt x="38" y="42"/>
                  </a:cubicBezTo>
                  <a:cubicBezTo>
                    <a:pt x="36" y="42"/>
                    <a:pt x="38" y="45"/>
                    <a:pt x="39" y="45"/>
                  </a:cubicBezTo>
                  <a:cubicBezTo>
                    <a:pt x="41" y="44"/>
                    <a:pt x="41" y="45"/>
                    <a:pt x="39" y="47"/>
                  </a:cubicBezTo>
                  <a:close/>
                  <a:moveTo>
                    <a:pt x="26" y="36"/>
                  </a:moveTo>
                  <a:cubicBezTo>
                    <a:pt x="27" y="38"/>
                    <a:pt x="27" y="36"/>
                    <a:pt x="26" y="36"/>
                  </a:cubicBezTo>
                  <a:cubicBezTo>
                    <a:pt x="26" y="34"/>
                    <a:pt x="24" y="33"/>
                    <a:pt x="24" y="34"/>
                  </a:cubicBezTo>
                  <a:cubicBezTo>
                    <a:pt x="24" y="36"/>
                    <a:pt x="24" y="34"/>
                    <a:pt x="26" y="36"/>
                  </a:cubicBezTo>
                  <a:close/>
                  <a:moveTo>
                    <a:pt x="29" y="28"/>
                  </a:moveTo>
                  <a:cubicBezTo>
                    <a:pt x="29" y="27"/>
                    <a:pt x="29" y="25"/>
                    <a:pt x="27" y="23"/>
                  </a:cubicBezTo>
                  <a:cubicBezTo>
                    <a:pt x="26" y="23"/>
                    <a:pt x="26" y="23"/>
                    <a:pt x="27" y="25"/>
                  </a:cubicBezTo>
                  <a:cubicBezTo>
                    <a:pt x="27" y="25"/>
                    <a:pt x="27" y="27"/>
                    <a:pt x="29" y="28"/>
                  </a:cubicBezTo>
                  <a:cubicBezTo>
                    <a:pt x="30" y="30"/>
                    <a:pt x="27" y="31"/>
                    <a:pt x="29" y="30"/>
                  </a:cubicBezTo>
                  <a:cubicBezTo>
                    <a:pt x="30" y="30"/>
                    <a:pt x="30" y="28"/>
                    <a:pt x="29" y="28"/>
                  </a:cubicBezTo>
                  <a:close/>
                  <a:moveTo>
                    <a:pt x="33" y="42"/>
                  </a:moveTo>
                  <a:cubicBezTo>
                    <a:pt x="33" y="42"/>
                    <a:pt x="35" y="42"/>
                    <a:pt x="33" y="41"/>
                  </a:cubicBezTo>
                  <a:cubicBezTo>
                    <a:pt x="33" y="39"/>
                    <a:pt x="32" y="39"/>
                    <a:pt x="32" y="39"/>
                  </a:cubicBezTo>
                  <a:cubicBezTo>
                    <a:pt x="32" y="38"/>
                    <a:pt x="30" y="34"/>
                    <a:pt x="30" y="34"/>
                  </a:cubicBezTo>
                  <a:cubicBezTo>
                    <a:pt x="29" y="33"/>
                    <a:pt x="30" y="36"/>
                    <a:pt x="32" y="38"/>
                  </a:cubicBezTo>
                  <a:cubicBezTo>
                    <a:pt x="32" y="41"/>
                    <a:pt x="30" y="38"/>
                    <a:pt x="32" y="41"/>
                  </a:cubicBezTo>
                  <a:cubicBezTo>
                    <a:pt x="32" y="41"/>
                    <a:pt x="33" y="41"/>
                    <a:pt x="33" y="42"/>
                  </a:cubicBezTo>
                  <a:close/>
                </a:path>
              </a:pathLst>
            </a:custGeom>
            <a:grpFill/>
            <a:ln w="6350" cmpd="sng">
              <a:solidFill>
                <a:schemeClr val="bg1"/>
              </a:solidFill>
              <a:round/>
              <a:headEnd/>
              <a:tailEnd/>
            </a:ln>
          </p:spPr>
          <p:txBody>
            <a:bodyPr/>
            <a:lstStyle/>
            <a:p>
              <a:endParaRPr lang="en-GB"/>
            </a:p>
          </p:txBody>
        </p:sp>
        <p:sp>
          <p:nvSpPr>
            <p:cNvPr id="402" name="Freeform 240">
              <a:extLst>
                <a:ext uri="{FF2B5EF4-FFF2-40B4-BE49-F238E27FC236}">
                  <a16:creationId xmlns:a16="http://schemas.microsoft.com/office/drawing/2014/main" id="{54E52932-570E-E0EE-9FD1-E5BDC1B394FE}"/>
                </a:ext>
              </a:extLst>
            </p:cNvPr>
            <p:cNvSpPr>
              <a:spLocks/>
            </p:cNvSpPr>
            <p:nvPr/>
          </p:nvSpPr>
          <p:spPr bwMode="auto">
            <a:xfrm>
              <a:off x="2855577" y="4407222"/>
              <a:ext cx="266541" cy="116564"/>
            </a:xfrm>
            <a:custGeom>
              <a:avLst/>
              <a:gdLst/>
              <a:ahLst/>
              <a:cxnLst>
                <a:cxn ang="0">
                  <a:pos x="8" y="13"/>
                </a:cxn>
                <a:cxn ang="0">
                  <a:pos x="3" y="15"/>
                </a:cxn>
                <a:cxn ang="0">
                  <a:pos x="0" y="13"/>
                </a:cxn>
                <a:cxn ang="0">
                  <a:pos x="4" y="10"/>
                </a:cxn>
                <a:cxn ang="0">
                  <a:pos x="17" y="3"/>
                </a:cxn>
                <a:cxn ang="0">
                  <a:pos x="24" y="1"/>
                </a:cxn>
                <a:cxn ang="0">
                  <a:pos x="30" y="1"/>
                </a:cxn>
                <a:cxn ang="0">
                  <a:pos x="35" y="3"/>
                </a:cxn>
                <a:cxn ang="0">
                  <a:pos x="42" y="6"/>
                </a:cxn>
                <a:cxn ang="0">
                  <a:pos x="50" y="10"/>
                </a:cxn>
                <a:cxn ang="0">
                  <a:pos x="58" y="13"/>
                </a:cxn>
                <a:cxn ang="0">
                  <a:pos x="59" y="15"/>
                </a:cxn>
                <a:cxn ang="0">
                  <a:pos x="62" y="18"/>
                </a:cxn>
                <a:cxn ang="0">
                  <a:pos x="65" y="20"/>
                </a:cxn>
                <a:cxn ang="0">
                  <a:pos x="70" y="21"/>
                </a:cxn>
                <a:cxn ang="0">
                  <a:pos x="74" y="23"/>
                </a:cxn>
                <a:cxn ang="0">
                  <a:pos x="76" y="26"/>
                </a:cxn>
                <a:cxn ang="0">
                  <a:pos x="82" y="29"/>
                </a:cxn>
                <a:cxn ang="0">
                  <a:pos x="85" y="32"/>
                </a:cxn>
                <a:cxn ang="0">
                  <a:pos x="79" y="34"/>
                </a:cxn>
                <a:cxn ang="0">
                  <a:pos x="64" y="34"/>
                </a:cxn>
                <a:cxn ang="0">
                  <a:pos x="61" y="30"/>
                </a:cxn>
                <a:cxn ang="0">
                  <a:pos x="56" y="26"/>
                </a:cxn>
                <a:cxn ang="0">
                  <a:pos x="50" y="20"/>
                </a:cxn>
                <a:cxn ang="0">
                  <a:pos x="42" y="17"/>
                </a:cxn>
                <a:cxn ang="0">
                  <a:pos x="32" y="12"/>
                </a:cxn>
                <a:cxn ang="0">
                  <a:pos x="23" y="10"/>
                </a:cxn>
                <a:cxn ang="0">
                  <a:pos x="26" y="7"/>
                </a:cxn>
                <a:cxn ang="0">
                  <a:pos x="15" y="9"/>
                </a:cxn>
                <a:cxn ang="0">
                  <a:pos x="8" y="13"/>
                </a:cxn>
                <a:cxn ang="0">
                  <a:pos x="18" y="18"/>
                </a:cxn>
                <a:cxn ang="0">
                  <a:pos x="15" y="13"/>
                </a:cxn>
                <a:cxn ang="0">
                  <a:pos x="18" y="18"/>
                </a:cxn>
                <a:cxn ang="0">
                  <a:pos x="50" y="9"/>
                </a:cxn>
                <a:cxn ang="0">
                  <a:pos x="51" y="7"/>
                </a:cxn>
                <a:cxn ang="0">
                  <a:pos x="50" y="9"/>
                </a:cxn>
                <a:cxn ang="0">
                  <a:pos x="53" y="9"/>
                </a:cxn>
                <a:cxn ang="0">
                  <a:pos x="55" y="10"/>
                </a:cxn>
                <a:cxn ang="0">
                  <a:pos x="53" y="9"/>
                </a:cxn>
              </a:cxnLst>
              <a:rect l="0" t="0" r="r" b="b"/>
              <a:pathLst>
                <a:path w="86" h="37">
                  <a:moveTo>
                    <a:pt x="8" y="13"/>
                  </a:moveTo>
                  <a:cubicBezTo>
                    <a:pt x="4" y="13"/>
                    <a:pt x="3" y="17"/>
                    <a:pt x="3" y="15"/>
                  </a:cubicBezTo>
                  <a:cubicBezTo>
                    <a:pt x="3" y="13"/>
                    <a:pt x="0" y="15"/>
                    <a:pt x="0" y="13"/>
                  </a:cubicBezTo>
                  <a:cubicBezTo>
                    <a:pt x="0" y="12"/>
                    <a:pt x="4" y="13"/>
                    <a:pt x="4" y="10"/>
                  </a:cubicBezTo>
                  <a:cubicBezTo>
                    <a:pt x="3" y="9"/>
                    <a:pt x="8" y="4"/>
                    <a:pt x="17" y="3"/>
                  </a:cubicBezTo>
                  <a:cubicBezTo>
                    <a:pt x="21" y="3"/>
                    <a:pt x="20" y="0"/>
                    <a:pt x="24" y="1"/>
                  </a:cubicBezTo>
                  <a:cubicBezTo>
                    <a:pt x="30" y="3"/>
                    <a:pt x="29" y="0"/>
                    <a:pt x="30" y="1"/>
                  </a:cubicBezTo>
                  <a:cubicBezTo>
                    <a:pt x="32" y="3"/>
                    <a:pt x="33" y="0"/>
                    <a:pt x="35" y="3"/>
                  </a:cubicBezTo>
                  <a:cubicBezTo>
                    <a:pt x="36" y="4"/>
                    <a:pt x="39" y="1"/>
                    <a:pt x="42" y="6"/>
                  </a:cubicBezTo>
                  <a:cubicBezTo>
                    <a:pt x="45" y="10"/>
                    <a:pt x="45" y="6"/>
                    <a:pt x="50" y="10"/>
                  </a:cubicBezTo>
                  <a:cubicBezTo>
                    <a:pt x="56" y="13"/>
                    <a:pt x="58" y="12"/>
                    <a:pt x="58" y="13"/>
                  </a:cubicBezTo>
                  <a:cubicBezTo>
                    <a:pt x="56" y="15"/>
                    <a:pt x="59" y="17"/>
                    <a:pt x="59" y="15"/>
                  </a:cubicBezTo>
                  <a:cubicBezTo>
                    <a:pt x="58" y="13"/>
                    <a:pt x="61" y="15"/>
                    <a:pt x="62" y="18"/>
                  </a:cubicBezTo>
                  <a:cubicBezTo>
                    <a:pt x="65" y="20"/>
                    <a:pt x="65" y="18"/>
                    <a:pt x="65" y="20"/>
                  </a:cubicBezTo>
                  <a:cubicBezTo>
                    <a:pt x="67" y="23"/>
                    <a:pt x="68" y="20"/>
                    <a:pt x="70" y="21"/>
                  </a:cubicBezTo>
                  <a:cubicBezTo>
                    <a:pt x="71" y="23"/>
                    <a:pt x="73" y="20"/>
                    <a:pt x="74" y="23"/>
                  </a:cubicBezTo>
                  <a:cubicBezTo>
                    <a:pt x="74" y="26"/>
                    <a:pt x="70" y="24"/>
                    <a:pt x="76" y="26"/>
                  </a:cubicBezTo>
                  <a:cubicBezTo>
                    <a:pt x="80" y="26"/>
                    <a:pt x="80" y="27"/>
                    <a:pt x="82" y="29"/>
                  </a:cubicBezTo>
                  <a:cubicBezTo>
                    <a:pt x="83" y="30"/>
                    <a:pt x="86" y="29"/>
                    <a:pt x="85" y="32"/>
                  </a:cubicBezTo>
                  <a:cubicBezTo>
                    <a:pt x="83" y="34"/>
                    <a:pt x="83" y="30"/>
                    <a:pt x="79" y="34"/>
                  </a:cubicBezTo>
                  <a:cubicBezTo>
                    <a:pt x="73" y="37"/>
                    <a:pt x="76" y="32"/>
                    <a:pt x="64" y="34"/>
                  </a:cubicBezTo>
                  <a:cubicBezTo>
                    <a:pt x="51" y="35"/>
                    <a:pt x="58" y="34"/>
                    <a:pt x="61" y="30"/>
                  </a:cubicBezTo>
                  <a:cubicBezTo>
                    <a:pt x="64" y="27"/>
                    <a:pt x="61" y="26"/>
                    <a:pt x="56" y="26"/>
                  </a:cubicBezTo>
                  <a:cubicBezTo>
                    <a:pt x="51" y="26"/>
                    <a:pt x="51" y="23"/>
                    <a:pt x="50" y="20"/>
                  </a:cubicBezTo>
                  <a:cubicBezTo>
                    <a:pt x="48" y="15"/>
                    <a:pt x="47" y="18"/>
                    <a:pt x="42" y="17"/>
                  </a:cubicBezTo>
                  <a:cubicBezTo>
                    <a:pt x="36" y="15"/>
                    <a:pt x="38" y="12"/>
                    <a:pt x="32" y="12"/>
                  </a:cubicBezTo>
                  <a:cubicBezTo>
                    <a:pt x="26" y="12"/>
                    <a:pt x="26" y="12"/>
                    <a:pt x="23" y="10"/>
                  </a:cubicBezTo>
                  <a:cubicBezTo>
                    <a:pt x="21" y="9"/>
                    <a:pt x="27" y="7"/>
                    <a:pt x="26" y="7"/>
                  </a:cubicBezTo>
                  <a:cubicBezTo>
                    <a:pt x="24" y="6"/>
                    <a:pt x="18" y="4"/>
                    <a:pt x="15" y="9"/>
                  </a:cubicBezTo>
                  <a:cubicBezTo>
                    <a:pt x="11" y="12"/>
                    <a:pt x="8" y="10"/>
                    <a:pt x="8" y="13"/>
                  </a:cubicBezTo>
                  <a:close/>
                  <a:moveTo>
                    <a:pt x="18" y="18"/>
                  </a:moveTo>
                  <a:cubicBezTo>
                    <a:pt x="14" y="20"/>
                    <a:pt x="14" y="13"/>
                    <a:pt x="15" y="13"/>
                  </a:cubicBezTo>
                  <a:cubicBezTo>
                    <a:pt x="18" y="13"/>
                    <a:pt x="20" y="18"/>
                    <a:pt x="18" y="18"/>
                  </a:cubicBezTo>
                  <a:close/>
                  <a:moveTo>
                    <a:pt x="50" y="9"/>
                  </a:moveTo>
                  <a:cubicBezTo>
                    <a:pt x="48" y="7"/>
                    <a:pt x="50" y="7"/>
                    <a:pt x="51" y="7"/>
                  </a:cubicBezTo>
                  <a:cubicBezTo>
                    <a:pt x="51" y="9"/>
                    <a:pt x="51" y="9"/>
                    <a:pt x="50" y="9"/>
                  </a:cubicBezTo>
                  <a:close/>
                  <a:moveTo>
                    <a:pt x="53" y="9"/>
                  </a:moveTo>
                  <a:cubicBezTo>
                    <a:pt x="53" y="9"/>
                    <a:pt x="56" y="10"/>
                    <a:pt x="55" y="10"/>
                  </a:cubicBezTo>
                  <a:cubicBezTo>
                    <a:pt x="53" y="10"/>
                    <a:pt x="51" y="10"/>
                    <a:pt x="53" y="9"/>
                  </a:cubicBezTo>
                  <a:close/>
                </a:path>
              </a:pathLst>
            </a:custGeom>
            <a:grpFill/>
            <a:ln w="6350" cmpd="sng">
              <a:solidFill>
                <a:schemeClr val="bg1"/>
              </a:solidFill>
              <a:round/>
              <a:headEnd/>
              <a:tailEnd/>
            </a:ln>
          </p:spPr>
          <p:txBody>
            <a:bodyPr/>
            <a:lstStyle/>
            <a:p>
              <a:endParaRPr lang="en-GB"/>
            </a:p>
          </p:txBody>
        </p:sp>
        <p:sp>
          <p:nvSpPr>
            <p:cNvPr id="403" name="Freeform 241">
              <a:extLst>
                <a:ext uri="{FF2B5EF4-FFF2-40B4-BE49-F238E27FC236}">
                  <a16:creationId xmlns:a16="http://schemas.microsoft.com/office/drawing/2014/main" id="{96250719-D833-4EBE-6D33-EC641CE1AF18}"/>
                </a:ext>
              </a:extLst>
            </p:cNvPr>
            <p:cNvSpPr>
              <a:spLocks/>
            </p:cNvSpPr>
            <p:nvPr/>
          </p:nvSpPr>
          <p:spPr bwMode="auto">
            <a:xfrm>
              <a:off x="3138078" y="4543213"/>
              <a:ext cx="14364" cy="9713"/>
            </a:xfrm>
            <a:custGeom>
              <a:avLst/>
              <a:gdLst/>
              <a:ahLst/>
              <a:cxnLst>
                <a:cxn ang="0">
                  <a:pos x="0" y="2"/>
                </a:cxn>
                <a:cxn ang="0">
                  <a:pos x="5" y="3"/>
                </a:cxn>
                <a:cxn ang="0">
                  <a:pos x="0" y="2"/>
                </a:cxn>
              </a:cxnLst>
              <a:rect l="0" t="0" r="r" b="b"/>
              <a:pathLst>
                <a:path w="5" h="3">
                  <a:moveTo>
                    <a:pt x="0" y="2"/>
                  </a:moveTo>
                  <a:cubicBezTo>
                    <a:pt x="0" y="0"/>
                    <a:pt x="5" y="2"/>
                    <a:pt x="5" y="3"/>
                  </a:cubicBezTo>
                  <a:cubicBezTo>
                    <a:pt x="0" y="2"/>
                    <a:pt x="0" y="2"/>
                    <a:pt x="0" y="2"/>
                  </a:cubicBezTo>
                </a:path>
              </a:pathLst>
            </a:custGeom>
            <a:grpFill/>
            <a:ln w="6350" cmpd="sng">
              <a:solidFill>
                <a:schemeClr val="bg1"/>
              </a:solidFill>
              <a:round/>
              <a:headEnd/>
              <a:tailEnd/>
            </a:ln>
          </p:spPr>
          <p:txBody>
            <a:bodyPr/>
            <a:lstStyle/>
            <a:p>
              <a:endParaRPr lang="en-GB"/>
            </a:p>
          </p:txBody>
        </p:sp>
        <p:sp>
          <p:nvSpPr>
            <p:cNvPr id="404" name="Freeform 242">
              <a:extLst>
                <a:ext uri="{FF2B5EF4-FFF2-40B4-BE49-F238E27FC236}">
                  <a16:creationId xmlns:a16="http://schemas.microsoft.com/office/drawing/2014/main" id="{32F2B516-F95F-0384-7770-407113EF0080}"/>
                </a:ext>
              </a:extLst>
            </p:cNvPr>
            <p:cNvSpPr>
              <a:spLocks/>
            </p:cNvSpPr>
            <p:nvPr/>
          </p:nvSpPr>
          <p:spPr bwMode="auto">
            <a:xfrm>
              <a:off x="3237033" y="4747201"/>
              <a:ext cx="17557" cy="17808"/>
            </a:xfrm>
            <a:custGeom>
              <a:avLst/>
              <a:gdLst/>
              <a:ahLst/>
              <a:cxnLst>
                <a:cxn ang="0">
                  <a:pos x="3" y="3"/>
                </a:cxn>
                <a:cxn ang="0">
                  <a:pos x="2" y="2"/>
                </a:cxn>
                <a:cxn ang="0">
                  <a:pos x="3" y="3"/>
                </a:cxn>
                <a:cxn ang="0">
                  <a:pos x="3" y="3"/>
                </a:cxn>
              </a:cxnLst>
              <a:rect l="0" t="0" r="r" b="b"/>
              <a:pathLst>
                <a:path w="6" h="6">
                  <a:moveTo>
                    <a:pt x="3" y="3"/>
                  </a:moveTo>
                  <a:cubicBezTo>
                    <a:pt x="2" y="2"/>
                    <a:pt x="0" y="0"/>
                    <a:pt x="2" y="2"/>
                  </a:cubicBezTo>
                  <a:cubicBezTo>
                    <a:pt x="3" y="2"/>
                    <a:pt x="2" y="3"/>
                    <a:pt x="3" y="3"/>
                  </a:cubicBezTo>
                  <a:cubicBezTo>
                    <a:pt x="5" y="3"/>
                    <a:pt x="6" y="6"/>
                    <a:pt x="3" y="3"/>
                  </a:cubicBezTo>
                </a:path>
              </a:pathLst>
            </a:custGeom>
            <a:grpFill/>
            <a:ln w="6350" cmpd="sng">
              <a:solidFill>
                <a:schemeClr val="bg1"/>
              </a:solidFill>
              <a:round/>
              <a:headEnd/>
              <a:tailEnd/>
            </a:ln>
          </p:spPr>
          <p:txBody>
            <a:bodyPr/>
            <a:lstStyle/>
            <a:p>
              <a:endParaRPr lang="en-GB"/>
            </a:p>
          </p:txBody>
        </p:sp>
        <p:sp>
          <p:nvSpPr>
            <p:cNvPr id="405" name="Freeform 243">
              <a:extLst>
                <a:ext uri="{FF2B5EF4-FFF2-40B4-BE49-F238E27FC236}">
                  <a16:creationId xmlns:a16="http://schemas.microsoft.com/office/drawing/2014/main" id="{BF1E6246-0531-3F67-182E-612C3422CCED}"/>
                </a:ext>
              </a:extLst>
            </p:cNvPr>
            <p:cNvSpPr>
              <a:spLocks/>
            </p:cNvSpPr>
            <p:nvPr/>
          </p:nvSpPr>
          <p:spPr bwMode="auto">
            <a:xfrm>
              <a:off x="3254589" y="4753676"/>
              <a:ext cx="9577" cy="11332"/>
            </a:xfrm>
            <a:custGeom>
              <a:avLst/>
              <a:gdLst/>
              <a:ahLst/>
              <a:cxnLst>
                <a:cxn ang="0">
                  <a:pos x="2" y="1"/>
                </a:cxn>
                <a:cxn ang="0">
                  <a:pos x="2" y="0"/>
                </a:cxn>
                <a:cxn ang="0">
                  <a:pos x="2" y="3"/>
                </a:cxn>
                <a:cxn ang="0">
                  <a:pos x="2" y="1"/>
                </a:cxn>
              </a:cxnLst>
              <a:rect l="0" t="0" r="r" b="b"/>
              <a:pathLst>
                <a:path w="3" h="4">
                  <a:moveTo>
                    <a:pt x="2" y="1"/>
                  </a:moveTo>
                  <a:cubicBezTo>
                    <a:pt x="0" y="1"/>
                    <a:pt x="2" y="0"/>
                    <a:pt x="2" y="0"/>
                  </a:cubicBezTo>
                  <a:cubicBezTo>
                    <a:pt x="3" y="1"/>
                    <a:pt x="3" y="4"/>
                    <a:pt x="2" y="3"/>
                  </a:cubicBezTo>
                  <a:cubicBezTo>
                    <a:pt x="2" y="1"/>
                    <a:pt x="2" y="1"/>
                    <a:pt x="2" y="1"/>
                  </a:cubicBezTo>
                </a:path>
              </a:pathLst>
            </a:custGeom>
            <a:grpFill/>
            <a:ln w="6350" cmpd="sng">
              <a:solidFill>
                <a:schemeClr val="bg1"/>
              </a:solidFill>
              <a:round/>
              <a:headEnd/>
              <a:tailEnd/>
            </a:ln>
          </p:spPr>
          <p:txBody>
            <a:bodyPr/>
            <a:lstStyle/>
            <a:p>
              <a:endParaRPr lang="en-GB"/>
            </a:p>
          </p:txBody>
        </p:sp>
        <p:sp>
          <p:nvSpPr>
            <p:cNvPr id="406" name="Freeform 244">
              <a:extLst>
                <a:ext uri="{FF2B5EF4-FFF2-40B4-BE49-F238E27FC236}">
                  <a16:creationId xmlns:a16="http://schemas.microsoft.com/office/drawing/2014/main" id="{9F638DD1-BBED-B57F-4A34-24C0A1F8C9A2}"/>
                </a:ext>
              </a:extLst>
            </p:cNvPr>
            <p:cNvSpPr>
              <a:spLocks/>
            </p:cNvSpPr>
            <p:nvPr/>
          </p:nvSpPr>
          <p:spPr bwMode="auto">
            <a:xfrm>
              <a:off x="3359929" y="4787673"/>
              <a:ext cx="19152" cy="9713"/>
            </a:xfrm>
            <a:custGeom>
              <a:avLst/>
              <a:gdLst/>
              <a:ahLst/>
              <a:cxnLst>
                <a:cxn ang="0">
                  <a:pos x="0" y="2"/>
                </a:cxn>
                <a:cxn ang="0">
                  <a:pos x="3" y="2"/>
                </a:cxn>
                <a:cxn ang="0">
                  <a:pos x="5" y="3"/>
                </a:cxn>
                <a:cxn ang="0">
                  <a:pos x="2" y="3"/>
                </a:cxn>
                <a:cxn ang="0">
                  <a:pos x="0" y="2"/>
                </a:cxn>
              </a:cxnLst>
              <a:rect l="0" t="0" r="r" b="b"/>
              <a:pathLst>
                <a:path w="6" h="3">
                  <a:moveTo>
                    <a:pt x="0" y="2"/>
                  </a:moveTo>
                  <a:cubicBezTo>
                    <a:pt x="0" y="0"/>
                    <a:pt x="2" y="3"/>
                    <a:pt x="3" y="2"/>
                  </a:cubicBezTo>
                  <a:cubicBezTo>
                    <a:pt x="5" y="0"/>
                    <a:pt x="6" y="2"/>
                    <a:pt x="5" y="3"/>
                  </a:cubicBezTo>
                  <a:cubicBezTo>
                    <a:pt x="3" y="3"/>
                    <a:pt x="2" y="3"/>
                    <a:pt x="2" y="3"/>
                  </a:cubicBezTo>
                  <a:cubicBezTo>
                    <a:pt x="2" y="3"/>
                    <a:pt x="0" y="3"/>
                    <a:pt x="0" y="2"/>
                  </a:cubicBezTo>
                </a:path>
              </a:pathLst>
            </a:custGeom>
            <a:grpFill/>
            <a:ln w="6350" cmpd="sng">
              <a:solidFill>
                <a:schemeClr val="bg1"/>
              </a:solidFill>
              <a:round/>
              <a:headEnd/>
              <a:tailEnd/>
            </a:ln>
          </p:spPr>
          <p:txBody>
            <a:bodyPr/>
            <a:lstStyle/>
            <a:p>
              <a:endParaRPr lang="en-GB"/>
            </a:p>
          </p:txBody>
        </p:sp>
        <p:sp>
          <p:nvSpPr>
            <p:cNvPr id="407" name="Freeform 245">
              <a:extLst>
                <a:ext uri="{FF2B5EF4-FFF2-40B4-BE49-F238E27FC236}">
                  <a16:creationId xmlns:a16="http://schemas.microsoft.com/office/drawing/2014/main" id="{A05CC4EF-7A0C-349C-8A4C-846181AE91EC}"/>
                </a:ext>
              </a:extLst>
            </p:cNvPr>
            <p:cNvSpPr>
              <a:spLocks/>
            </p:cNvSpPr>
            <p:nvPr/>
          </p:nvSpPr>
          <p:spPr bwMode="auto">
            <a:xfrm>
              <a:off x="3441328" y="4857288"/>
              <a:ext cx="3192" cy="3238"/>
            </a:xfrm>
            <a:custGeom>
              <a:avLst/>
              <a:gdLst/>
              <a:ahLst/>
              <a:cxnLst>
                <a:cxn ang="0">
                  <a:pos x="1" y="0"/>
                </a:cxn>
                <a:cxn ang="0">
                  <a:pos x="0" y="1"/>
                </a:cxn>
                <a:cxn ang="0">
                  <a:pos x="1" y="0"/>
                </a:cxn>
              </a:cxnLst>
              <a:rect l="0" t="0" r="r" b="b"/>
              <a:pathLst>
                <a:path w="1" h="1">
                  <a:moveTo>
                    <a:pt x="1" y="0"/>
                  </a:moveTo>
                  <a:cubicBezTo>
                    <a:pt x="0" y="1"/>
                    <a:pt x="0" y="1"/>
                    <a:pt x="0" y="1"/>
                  </a:cubicBezTo>
                  <a:cubicBezTo>
                    <a:pt x="0" y="0"/>
                    <a:pt x="0" y="0"/>
                    <a:pt x="1" y="0"/>
                  </a:cubicBezTo>
                </a:path>
              </a:pathLst>
            </a:custGeom>
            <a:grpFill/>
            <a:ln w="6350" cmpd="sng">
              <a:solidFill>
                <a:schemeClr val="bg1"/>
              </a:solidFill>
              <a:round/>
              <a:headEnd/>
              <a:tailEnd/>
            </a:ln>
          </p:spPr>
          <p:txBody>
            <a:bodyPr/>
            <a:lstStyle/>
            <a:p>
              <a:endParaRPr lang="en-GB"/>
            </a:p>
          </p:txBody>
        </p:sp>
        <p:sp>
          <p:nvSpPr>
            <p:cNvPr id="408" name="Freeform 246">
              <a:extLst>
                <a:ext uri="{FF2B5EF4-FFF2-40B4-BE49-F238E27FC236}">
                  <a16:creationId xmlns:a16="http://schemas.microsoft.com/office/drawing/2014/main" id="{FB00887D-D56A-A7BD-5B71-3A35ED57B0F7}"/>
                </a:ext>
              </a:extLst>
            </p:cNvPr>
            <p:cNvSpPr>
              <a:spLocks/>
            </p:cNvSpPr>
            <p:nvPr/>
          </p:nvSpPr>
          <p:spPr bwMode="auto">
            <a:xfrm>
              <a:off x="3434943" y="4860526"/>
              <a:ext cx="9577" cy="4857"/>
            </a:xfrm>
            <a:custGeom>
              <a:avLst/>
              <a:gdLst/>
              <a:ahLst/>
              <a:cxnLst>
                <a:cxn ang="0">
                  <a:pos x="2" y="2"/>
                </a:cxn>
                <a:cxn ang="0">
                  <a:pos x="3" y="0"/>
                </a:cxn>
                <a:cxn ang="0">
                  <a:pos x="2" y="2"/>
                </a:cxn>
                <a:cxn ang="0">
                  <a:pos x="2" y="2"/>
                </a:cxn>
              </a:cxnLst>
              <a:rect l="0" t="0" r="r" b="b"/>
              <a:pathLst>
                <a:path w="3" h="2">
                  <a:moveTo>
                    <a:pt x="2" y="2"/>
                  </a:moveTo>
                  <a:cubicBezTo>
                    <a:pt x="2" y="0"/>
                    <a:pt x="2" y="0"/>
                    <a:pt x="3" y="0"/>
                  </a:cubicBezTo>
                  <a:cubicBezTo>
                    <a:pt x="3" y="0"/>
                    <a:pt x="3" y="2"/>
                    <a:pt x="2" y="2"/>
                  </a:cubicBezTo>
                  <a:cubicBezTo>
                    <a:pt x="2" y="2"/>
                    <a:pt x="0" y="2"/>
                    <a:pt x="2" y="2"/>
                  </a:cubicBezTo>
                </a:path>
              </a:pathLst>
            </a:custGeom>
            <a:grpFill/>
            <a:ln w="6350" cmpd="sng">
              <a:solidFill>
                <a:schemeClr val="bg1"/>
              </a:solidFill>
              <a:round/>
              <a:headEnd/>
              <a:tailEnd/>
            </a:ln>
          </p:spPr>
          <p:txBody>
            <a:bodyPr/>
            <a:lstStyle/>
            <a:p>
              <a:endParaRPr lang="en-GB"/>
            </a:p>
          </p:txBody>
        </p:sp>
        <p:sp>
          <p:nvSpPr>
            <p:cNvPr id="409" name="Freeform 247">
              <a:extLst>
                <a:ext uri="{FF2B5EF4-FFF2-40B4-BE49-F238E27FC236}">
                  <a16:creationId xmlns:a16="http://schemas.microsoft.com/office/drawing/2014/main" id="{6FE444E5-6CB5-12FD-D858-4A00D26A8ECC}"/>
                </a:ext>
              </a:extLst>
            </p:cNvPr>
            <p:cNvSpPr>
              <a:spLocks/>
            </p:cNvSpPr>
            <p:nvPr/>
          </p:nvSpPr>
          <p:spPr bwMode="auto">
            <a:xfrm>
              <a:off x="3444520" y="4865383"/>
              <a:ext cx="4788" cy="3238"/>
            </a:xfrm>
            <a:custGeom>
              <a:avLst/>
              <a:gdLst/>
              <a:ahLst/>
              <a:cxnLst>
                <a:cxn ang="0">
                  <a:pos x="0" y="1"/>
                </a:cxn>
                <a:cxn ang="0">
                  <a:pos x="0" y="0"/>
                </a:cxn>
                <a:cxn ang="0">
                  <a:pos x="0" y="1"/>
                </a:cxn>
              </a:cxnLst>
              <a:rect l="0" t="0" r="r" b="b"/>
              <a:pathLst>
                <a:path w="2" h="1">
                  <a:moveTo>
                    <a:pt x="0" y="1"/>
                  </a:moveTo>
                  <a:cubicBezTo>
                    <a:pt x="0" y="0"/>
                    <a:pt x="0" y="0"/>
                    <a:pt x="0" y="0"/>
                  </a:cubicBezTo>
                  <a:cubicBezTo>
                    <a:pt x="2" y="0"/>
                    <a:pt x="0" y="0"/>
                    <a:pt x="0" y="1"/>
                  </a:cubicBezTo>
                </a:path>
              </a:pathLst>
            </a:custGeom>
            <a:grpFill/>
            <a:ln w="6350" cmpd="sng">
              <a:solidFill>
                <a:schemeClr val="bg1"/>
              </a:solidFill>
              <a:round/>
              <a:headEnd/>
              <a:tailEnd/>
            </a:ln>
          </p:spPr>
          <p:txBody>
            <a:bodyPr/>
            <a:lstStyle/>
            <a:p>
              <a:endParaRPr lang="en-GB"/>
            </a:p>
          </p:txBody>
        </p:sp>
        <p:sp>
          <p:nvSpPr>
            <p:cNvPr id="410" name="Freeform 248">
              <a:extLst>
                <a:ext uri="{FF2B5EF4-FFF2-40B4-BE49-F238E27FC236}">
                  <a16:creationId xmlns:a16="http://schemas.microsoft.com/office/drawing/2014/main" id="{410C6390-294B-467F-D494-D4CAA47BCC54}"/>
                </a:ext>
              </a:extLst>
            </p:cNvPr>
            <p:cNvSpPr>
              <a:spLocks/>
            </p:cNvSpPr>
            <p:nvPr/>
          </p:nvSpPr>
          <p:spPr bwMode="auto">
            <a:xfrm>
              <a:off x="3441328" y="4857288"/>
              <a:ext cx="3192" cy="3238"/>
            </a:xfrm>
            <a:custGeom>
              <a:avLst/>
              <a:gdLst/>
              <a:ahLst/>
              <a:cxnLst>
                <a:cxn ang="0">
                  <a:pos x="1" y="1"/>
                </a:cxn>
                <a:cxn ang="0">
                  <a:pos x="1" y="0"/>
                </a:cxn>
                <a:cxn ang="0">
                  <a:pos x="1" y="1"/>
                </a:cxn>
              </a:cxnLst>
              <a:rect l="0" t="0" r="r" b="b"/>
              <a:pathLst>
                <a:path w="1" h="1">
                  <a:moveTo>
                    <a:pt x="1" y="1"/>
                  </a:moveTo>
                  <a:cubicBezTo>
                    <a:pt x="0" y="1"/>
                    <a:pt x="1" y="0"/>
                    <a:pt x="1" y="0"/>
                  </a:cubicBezTo>
                  <a:cubicBezTo>
                    <a:pt x="1" y="1"/>
                    <a:pt x="1" y="1"/>
                    <a:pt x="1" y="1"/>
                  </a:cubicBezTo>
                </a:path>
              </a:pathLst>
            </a:custGeom>
            <a:grpFill/>
            <a:ln w="6350" cmpd="sng">
              <a:solidFill>
                <a:schemeClr val="bg1"/>
              </a:solidFill>
              <a:round/>
              <a:headEnd/>
              <a:tailEnd/>
            </a:ln>
          </p:spPr>
          <p:txBody>
            <a:bodyPr/>
            <a:lstStyle/>
            <a:p>
              <a:endParaRPr lang="en-GB"/>
            </a:p>
          </p:txBody>
        </p:sp>
        <p:sp>
          <p:nvSpPr>
            <p:cNvPr id="411" name="Freeform 249">
              <a:extLst>
                <a:ext uri="{FF2B5EF4-FFF2-40B4-BE49-F238E27FC236}">
                  <a16:creationId xmlns:a16="http://schemas.microsoft.com/office/drawing/2014/main" id="{DD88C92B-2A36-F8A9-B054-D56F5FD4B3BE}"/>
                </a:ext>
              </a:extLst>
            </p:cNvPr>
            <p:cNvSpPr>
              <a:spLocks/>
            </p:cNvSpPr>
            <p:nvPr/>
          </p:nvSpPr>
          <p:spPr bwMode="auto">
            <a:xfrm>
              <a:off x="3444520" y="4777960"/>
              <a:ext cx="7980" cy="16190"/>
            </a:xfrm>
            <a:custGeom>
              <a:avLst/>
              <a:gdLst/>
              <a:ahLst/>
              <a:cxnLst>
                <a:cxn ang="0">
                  <a:pos x="0" y="3"/>
                </a:cxn>
                <a:cxn ang="0">
                  <a:pos x="3" y="2"/>
                </a:cxn>
                <a:cxn ang="0">
                  <a:pos x="0" y="3"/>
                </a:cxn>
              </a:cxnLst>
              <a:rect l="0" t="0" r="r" b="b"/>
              <a:pathLst>
                <a:path w="3" h="5">
                  <a:moveTo>
                    <a:pt x="0" y="3"/>
                  </a:moveTo>
                  <a:cubicBezTo>
                    <a:pt x="0" y="2"/>
                    <a:pt x="3" y="0"/>
                    <a:pt x="3" y="2"/>
                  </a:cubicBezTo>
                  <a:cubicBezTo>
                    <a:pt x="3" y="3"/>
                    <a:pt x="0" y="5"/>
                    <a:pt x="0" y="3"/>
                  </a:cubicBezTo>
                </a:path>
              </a:pathLst>
            </a:custGeom>
            <a:grpFill/>
            <a:ln w="6350" cmpd="sng">
              <a:solidFill>
                <a:schemeClr val="bg1"/>
              </a:solidFill>
              <a:round/>
              <a:headEnd/>
              <a:tailEnd/>
            </a:ln>
          </p:spPr>
          <p:txBody>
            <a:bodyPr/>
            <a:lstStyle/>
            <a:p>
              <a:endParaRPr lang="en-GB"/>
            </a:p>
          </p:txBody>
        </p:sp>
        <p:sp>
          <p:nvSpPr>
            <p:cNvPr id="412" name="Freeform 250">
              <a:extLst>
                <a:ext uri="{FF2B5EF4-FFF2-40B4-BE49-F238E27FC236}">
                  <a16:creationId xmlns:a16="http://schemas.microsoft.com/office/drawing/2014/main" id="{E12D287C-1F3B-7DD7-7925-AA016792B0B1}"/>
                </a:ext>
              </a:extLst>
            </p:cNvPr>
            <p:cNvSpPr>
              <a:spLocks/>
            </p:cNvSpPr>
            <p:nvPr/>
          </p:nvSpPr>
          <p:spPr bwMode="auto">
            <a:xfrm>
              <a:off x="3415791" y="4797388"/>
              <a:ext cx="33517" cy="24284"/>
            </a:xfrm>
            <a:custGeom>
              <a:avLst/>
              <a:gdLst/>
              <a:ahLst/>
              <a:cxnLst>
                <a:cxn ang="0">
                  <a:pos x="6" y="8"/>
                </a:cxn>
                <a:cxn ang="0">
                  <a:pos x="1" y="8"/>
                </a:cxn>
                <a:cxn ang="0">
                  <a:pos x="4" y="5"/>
                </a:cxn>
                <a:cxn ang="0">
                  <a:pos x="4" y="2"/>
                </a:cxn>
                <a:cxn ang="0">
                  <a:pos x="9" y="2"/>
                </a:cxn>
                <a:cxn ang="0">
                  <a:pos x="6" y="8"/>
                </a:cxn>
              </a:cxnLst>
              <a:rect l="0" t="0" r="r" b="b"/>
              <a:pathLst>
                <a:path w="11" h="8">
                  <a:moveTo>
                    <a:pt x="6" y="8"/>
                  </a:moveTo>
                  <a:cubicBezTo>
                    <a:pt x="1" y="8"/>
                    <a:pt x="0" y="8"/>
                    <a:pt x="1" y="8"/>
                  </a:cubicBezTo>
                  <a:cubicBezTo>
                    <a:pt x="4" y="6"/>
                    <a:pt x="4" y="6"/>
                    <a:pt x="4" y="5"/>
                  </a:cubicBezTo>
                  <a:cubicBezTo>
                    <a:pt x="4" y="2"/>
                    <a:pt x="1" y="2"/>
                    <a:pt x="4" y="2"/>
                  </a:cubicBezTo>
                  <a:cubicBezTo>
                    <a:pt x="9" y="0"/>
                    <a:pt x="11" y="0"/>
                    <a:pt x="9" y="2"/>
                  </a:cubicBezTo>
                  <a:cubicBezTo>
                    <a:pt x="8" y="3"/>
                    <a:pt x="11" y="8"/>
                    <a:pt x="6" y="8"/>
                  </a:cubicBezTo>
                </a:path>
              </a:pathLst>
            </a:custGeom>
            <a:grpFill/>
            <a:ln w="6350" cmpd="sng">
              <a:solidFill>
                <a:schemeClr val="bg1"/>
              </a:solidFill>
              <a:round/>
              <a:headEnd/>
              <a:tailEnd/>
            </a:ln>
          </p:spPr>
          <p:txBody>
            <a:bodyPr/>
            <a:lstStyle/>
            <a:p>
              <a:endParaRPr lang="en-GB"/>
            </a:p>
          </p:txBody>
        </p:sp>
        <p:sp>
          <p:nvSpPr>
            <p:cNvPr id="413" name="Freeform 251">
              <a:extLst>
                <a:ext uri="{FF2B5EF4-FFF2-40B4-BE49-F238E27FC236}">
                  <a16:creationId xmlns:a16="http://schemas.microsoft.com/office/drawing/2014/main" id="{680895D1-314F-2D56-8073-F227D0A5B3CF}"/>
                </a:ext>
              </a:extLst>
            </p:cNvPr>
            <p:cNvSpPr>
              <a:spLocks/>
            </p:cNvSpPr>
            <p:nvPr/>
          </p:nvSpPr>
          <p:spPr bwMode="auto">
            <a:xfrm>
              <a:off x="3418983" y="4753676"/>
              <a:ext cx="12769" cy="8095"/>
            </a:xfrm>
            <a:custGeom>
              <a:avLst/>
              <a:gdLst/>
              <a:ahLst/>
              <a:cxnLst>
                <a:cxn ang="0">
                  <a:pos x="2" y="3"/>
                </a:cxn>
                <a:cxn ang="0">
                  <a:pos x="2" y="0"/>
                </a:cxn>
                <a:cxn ang="0">
                  <a:pos x="2" y="3"/>
                </a:cxn>
              </a:cxnLst>
              <a:rect l="0" t="0" r="r" b="b"/>
              <a:pathLst>
                <a:path w="4" h="3">
                  <a:moveTo>
                    <a:pt x="2" y="3"/>
                  </a:moveTo>
                  <a:cubicBezTo>
                    <a:pt x="0" y="3"/>
                    <a:pt x="2" y="0"/>
                    <a:pt x="2" y="0"/>
                  </a:cubicBezTo>
                  <a:cubicBezTo>
                    <a:pt x="4" y="0"/>
                    <a:pt x="4" y="3"/>
                    <a:pt x="2" y="3"/>
                  </a:cubicBezTo>
                </a:path>
              </a:pathLst>
            </a:custGeom>
            <a:grpFill/>
            <a:ln w="6350" cmpd="sng">
              <a:solidFill>
                <a:schemeClr val="bg1"/>
              </a:solidFill>
              <a:round/>
              <a:headEnd/>
              <a:tailEnd/>
            </a:ln>
          </p:spPr>
          <p:txBody>
            <a:bodyPr/>
            <a:lstStyle/>
            <a:p>
              <a:endParaRPr lang="en-GB"/>
            </a:p>
          </p:txBody>
        </p:sp>
        <p:sp>
          <p:nvSpPr>
            <p:cNvPr id="414" name="Freeform 252">
              <a:extLst>
                <a:ext uri="{FF2B5EF4-FFF2-40B4-BE49-F238E27FC236}">
                  <a16:creationId xmlns:a16="http://schemas.microsoft.com/office/drawing/2014/main" id="{77D26DAC-1707-BCD7-64A4-4A1430DE65F6}"/>
                </a:ext>
              </a:extLst>
            </p:cNvPr>
            <p:cNvSpPr>
              <a:spLocks/>
            </p:cNvSpPr>
            <p:nvPr/>
          </p:nvSpPr>
          <p:spPr bwMode="auto">
            <a:xfrm>
              <a:off x="3434943" y="4718059"/>
              <a:ext cx="6384" cy="9713"/>
            </a:xfrm>
            <a:custGeom>
              <a:avLst/>
              <a:gdLst/>
              <a:ahLst/>
              <a:cxnLst>
                <a:cxn ang="0">
                  <a:pos x="0" y="3"/>
                </a:cxn>
                <a:cxn ang="0">
                  <a:pos x="2" y="0"/>
                </a:cxn>
                <a:cxn ang="0">
                  <a:pos x="0" y="3"/>
                </a:cxn>
              </a:cxnLst>
              <a:rect l="0" t="0" r="r" b="b"/>
              <a:pathLst>
                <a:path w="2" h="3">
                  <a:moveTo>
                    <a:pt x="0" y="3"/>
                  </a:moveTo>
                  <a:cubicBezTo>
                    <a:pt x="0" y="2"/>
                    <a:pt x="0" y="0"/>
                    <a:pt x="2" y="0"/>
                  </a:cubicBezTo>
                  <a:cubicBezTo>
                    <a:pt x="2" y="0"/>
                    <a:pt x="2" y="3"/>
                    <a:pt x="0" y="3"/>
                  </a:cubicBezTo>
                </a:path>
              </a:pathLst>
            </a:custGeom>
            <a:grpFill/>
            <a:ln w="6350" cmpd="sng">
              <a:solidFill>
                <a:schemeClr val="bg1"/>
              </a:solidFill>
              <a:round/>
              <a:headEnd/>
              <a:tailEnd/>
            </a:ln>
          </p:spPr>
          <p:txBody>
            <a:bodyPr/>
            <a:lstStyle/>
            <a:p>
              <a:endParaRPr lang="en-GB"/>
            </a:p>
          </p:txBody>
        </p:sp>
        <p:sp>
          <p:nvSpPr>
            <p:cNvPr id="415" name="Freeform 253">
              <a:extLst>
                <a:ext uri="{FF2B5EF4-FFF2-40B4-BE49-F238E27FC236}">
                  <a16:creationId xmlns:a16="http://schemas.microsoft.com/office/drawing/2014/main" id="{A4804F94-261D-4942-4057-05DD5EA3E8B2}"/>
                </a:ext>
              </a:extLst>
            </p:cNvPr>
            <p:cNvSpPr>
              <a:spLocks/>
            </p:cNvSpPr>
            <p:nvPr/>
          </p:nvSpPr>
          <p:spPr bwMode="auto">
            <a:xfrm>
              <a:off x="3441328" y="4697013"/>
              <a:ext cx="7980" cy="12952"/>
            </a:xfrm>
            <a:custGeom>
              <a:avLst/>
              <a:gdLst/>
              <a:ahLst/>
              <a:cxnLst>
                <a:cxn ang="0">
                  <a:pos x="0" y="4"/>
                </a:cxn>
                <a:cxn ang="0">
                  <a:pos x="1" y="1"/>
                </a:cxn>
                <a:cxn ang="0">
                  <a:pos x="1" y="3"/>
                </a:cxn>
                <a:cxn ang="0">
                  <a:pos x="0" y="4"/>
                </a:cxn>
              </a:cxnLst>
              <a:rect l="0" t="0" r="r" b="b"/>
              <a:pathLst>
                <a:path w="3" h="4">
                  <a:moveTo>
                    <a:pt x="0" y="4"/>
                  </a:moveTo>
                  <a:cubicBezTo>
                    <a:pt x="0" y="3"/>
                    <a:pt x="0" y="1"/>
                    <a:pt x="1" y="1"/>
                  </a:cubicBezTo>
                  <a:cubicBezTo>
                    <a:pt x="1" y="0"/>
                    <a:pt x="3" y="1"/>
                    <a:pt x="1" y="3"/>
                  </a:cubicBezTo>
                  <a:cubicBezTo>
                    <a:pt x="1" y="4"/>
                    <a:pt x="1" y="4"/>
                    <a:pt x="0" y="4"/>
                  </a:cubicBezTo>
                </a:path>
              </a:pathLst>
            </a:custGeom>
            <a:grpFill/>
            <a:ln w="6350" cmpd="sng">
              <a:solidFill>
                <a:schemeClr val="bg1"/>
              </a:solidFill>
              <a:round/>
              <a:headEnd/>
              <a:tailEnd/>
            </a:ln>
          </p:spPr>
          <p:txBody>
            <a:bodyPr/>
            <a:lstStyle/>
            <a:p>
              <a:endParaRPr lang="en-GB"/>
            </a:p>
          </p:txBody>
        </p:sp>
        <p:sp>
          <p:nvSpPr>
            <p:cNvPr id="416" name="Freeform 254">
              <a:extLst>
                <a:ext uri="{FF2B5EF4-FFF2-40B4-BE49-F238E27FC236}">
                  <a16:creationId xmlns:a16="http://schemas.microsoft.com/office/drawing/2014/main" id="{C13F8921-9086-BDA5-0A0F-E9B74E161D41}"/>
                </a:ext>
              </a:extLst>
            </p:cNvPr>
            <p:cNvSpPr>
              <a:spLocks/>
            </p:cNvSpPr>
            <p:nvPr/>
          </p:nvSpPr>
          <p:spPr bwMode="auto">
            <a:xfrm>
              <a:off x="3431751" y="4650064"/>
              <a:ext cx="3192" cy="14570"/>
            </a:xfrm>
            <a:custGeom>
              <a:avLst/>
              <a:gdLst/>
              <a:ahLst/>
              <a:cxnLst>
                <a:cxn ang="0">
                  <a:pos x="1" y="3"/>
                </a:cxn>
                <a:cxn ang="0">
                  <a:pos x="0" y="2"/>
                </a:cxn>
                <a:cxn ang="0">
                  <a:pos x="1" y="0"/>
                </a:cxn>
                <a:cxn ang="0">
                  <a:pos x="1" y="3"/>
                </a:cxn>
              </a:cxnLst>
              <a:rect l="0" t="0" r="r" b="b"/>
              <a:pathLst>
                <a:path w="1" h="5">
                  <a:moveTo>
                    <a:pt x="1" y="3"/>
                  </a:moveTo>
                  <a:cubicBezTo>
                    <a:pt x="0" y="5"/>
                    <a:pt x="1" y="3"/>
                    <a:pt x="0" y="2"/>
                  </a:cubicBezTo>
                  <a:cubicBezTo>
                    <a:pt x="0" y="0"/>
                    <a:pt x="0" y="0"/>
                    <a:pt x="1" y="0"/>
                  </a:cubicBezTo>
                  <a:cubicBezTo>
                    <a:pt x="1" y="3"/>
                    <a:pt x="1" y="3"/>
                    <a:pt x="1" y="3"/>
                  </a:cubicBezTo>
                </a:path>
              </a:pathLst>
            </a:custGeom>
            <a:grpFill/>
            <a:ln w="6350" cmpd="sng">
              <a:solidFill>
                <a:schemeClr val="bg1"/>
              </a:solidFill>
              <a:round/>
              <a:headEnd/>
              <a:tailEnd/>
            </a:ln>
          </p:spPr>
          <p:txBody>
            <a:bodyPr/>
            <a:lstStyle/>
            <a:p>
              <a:endParaRPr lang="en-GB"/>
            </a:p>
          </p:txBody>
        </p:sp>
        <p:sp>
          <p:nvSpPr>
            <p:cNvPr id="417" name="Freeform 255">
              <a:extLst>
                <a:ext uri="{FF2B5EF4-FFF2-40B4-BE49-F238E27FC236}">
                  <a16:creationId xmlns:a16="http://schemas.microsoft.com/office/drawing/2014/main" id="{B0A5AEB3-B913-F66A-1EE9-8FAADFEC7629}"/>
                </a:ext>
              </a:extLst>
            </p:cNvPr>
            <p:cNvSpPr>
              <a:spLocks/>
            </p:cNvSpPr>
            <p:nvPr/>
          </p:nvSpPr>
          <p:spPr bwMode="auto">
            <a:xfrm>
              <a:off x="3471652" y="4718059"/>
              <a:ext cx="9577" cy="16190"/>
            </a:xfrm>
            <a:custGeom>
              <a:avLst/>
              <a:gdLst/>
              <a:ahLst/>
              <a:cxnLst>
                <a:cxn ang="0">
                  <a:pos x="3" y="3"/>
                </a:cxn>
                <a:cxn ang="0">
                  <a:pos x="2" y="2"/>
                </a:cxn>
                <a:cxn ang="0">
                  <a:pos x="2" y="2"/>
                </a:cxn>
                <a:cxn ang="0">
                  <a:pos x="3" y="3"/>
                </a:cxn>
              </a:cxnLst>
              <a:rect l="0" t="0" r="r" b="b"/>
              <a:pathLst>
                <a:path w="3" h="5">
                  <a:moveTo>
                    <a:pt x="3" y="3"/>
                  </a:moveTo>
                  <a:cubicBezTo>
                    <a:pt x="2" y="5"/>
                    <a:pt x="0" y="3"/>
                    <a:pt x="2" y="2"/>
                  </a:cubicBezTo>
                  <a:cubicBezTo>
                    <a:pt x="2" y="0"/>
                    <a:pt x="2" y="0"/>
                    <a:pt x="2" y="2"/>
                  </a:cubicBezTo>
                  <a:cubicBezTo>
                    <a:pt x="3" y="2"/>
                    <a:pt x="3" y="2"/>
                    <a:pt x="3" y="3"/>
                  </a:cubicBezTo>
                </a:path>
              </a:pathLst>
            </a:custGeom>
            <a:grpFill/>
            <a:ln w="6350" cmpd="sng">
              <a:solidFill>
                <a:schemeClr val="bg1"/>
              </a:solidFill>
              <a:round/>
              <a:headEnd/>
              <a:tailEnd/>
            </a:ln>
          </p:spPr>
          <p:txBody>
            <a:bodyPr/>
            <a:lstStyle/>
            <a:p>
              <a:endParaRPr lang="en-GB"/>
            </a:p>
          </p:txBody>
        </p:sp>
        <p:sp>
          <p:nvSpPr>
            <p:cNvPr id="418" name="Freeform 256">
              <a:extLst>
                <a:ext uri="{FF2B5EF4-FFF2-40B4-BE49-F238E27FC236}">
                  <a16:creationId xmlns:a16="http://schemas.microsoft.com/office/drawing/2014/main" id="{6721069C-AAA5-6026-5626-F4377C4EEE21}"/>
                </a:ext>
              </a:extLst>
            </p:cNvPr>
            <p:cNvSpPr>
              <a:spLocks/>
            </p:cNvSpPr>
            <p:nvPr/>
          </p:nvSpPr>
          <p:spPr bwMode="auto">
            <a:xfrm>
              <a:off x="3332796" y="4567498"/>
              <a:ext cx="3192" cy="6475"/>
            </a:xfrm>
            <a:custGeom>
              <a:avLst/>
              <a:gdLst/>
              <a:ahLst/>
              <a:cxnLst>
                <a:cxn ang="0">
                  <a:pos x="0" y="2"/>
                </a:cxn>
                <a:cxn ang="0">
                  <a:pos x="1" y="2"/>
                </a:cxn>
                <a:cxn ang="0">
                  <a:pos x="0" y="2"/>
                </a:cxn>
              </a:cxnLst>
              <a:rect l="0" t="0" r="r" b="b"/>
              <a:pathLst>
                <a:path w="1" h="2">
                  <a:moveTo>
                    <a:pt x="0" y="2"/>
                  </a:moveTo>
                  <a:cubicBezTo>
                    <a:pt x="0" y="2"/>
                    <a:pt x="1" y="0"/>
                    <a:pt x="1" y="2"/>
                  </a:cubicBezTo>
                  <a:cubicBezTo>
                    <a:pt x="0" y="2"/>
                    <a:pt x="0" y="2"/>
                    <a:pt x="0" y="2"/>
                  </a:cubicBezTo>
                </a:path>
              </a:pathLst>
            </a:custGeom>
            <a:grpFill/>
            <a:ln w="6350" cmpd="sng">
              <a:solidFill>
                <a:schemeClr val="bg1"/>
              </a:solidFill>
              <a:round/>
              <a:headEnd/>
              <a:tailEnd/>
            </a:ln>
          </p:spPr>
          <p:txBody>
            <a:bodyPr/>
            <a:lstStyle/>
            <a:p>
              <a:endParaRPr lang="en-GB"/>
            </a:p>
          </p:txBody>
        </p:sp>
        <p:sp>
          <p:nvSpPr>
            <p:cNvPr id="419" name="Freeform 257">
              <a:extLst>
                <a:ext uri="{FF2B5EF4-FFF2-40B4-BE49-F238E27FC236}">
                  <a16:creationId xmlns:a16="http://schemas.microsoft.com/office/drawing/2014/main" id="{6CD2047A-7398-8646-5189-951FA27AC9EE}"/>
                </a:ext>
              </a:extLst>
            </p:cNvPr>
            <p:cNvSpPr>
              <a:spLocks/>
            </p:cNvSpPr>
            <p:nvPr/>
          </p:nvSpPr>
          <p:spPr bwMode="auto">
            <a:xfrm>
              <a:off x="3343969" y="4583687"/>
              <a:ext cx="12769" cy="3238"/>
            </a:xfrm>
            <a:custGeom>
              <a:avLst/>
              <a:gdLst/>
              <a:ahLst/>
              <a:cxnLst>
                <a:cxn ang="0">
                  <a:pos x="0" y="0"/>
                </a:cxn>
                <a:cxn ang="0">
                  <a:pos x="4" y="0"/>
                </a:cxn>
                <a:cxn ang="0">
                  <a:pos x="0" y="0"/>
                </a:cxn>
              </a:cxnLst>
              <a:rect l="0" t="0" r="r" b="b"/>
              <a:pathLst>
                <a:path w="4" h="1">
                  <a:moveTo>
                    <a:pt x="0" y="0"/>
                  </a:moveTo>
                  <a:cubicBezTo>
                    <a:pt x="0" y="0"/>
                    <a:pt x="2" y="0"/>
                    <a:pt x="4" y="0"/>
                  </a:cubicBezTo>
                  <a:cubicBezTo>
                    <a:pt x="4" y="0"/>
                    <a:pt x="0" y="1"/>
                    <a:pt x="0" y="0"/>
                  </a:cubicBezTo>
                </a:path>
              </a:pathLst>
            </a:custGeom>
            <a:grpFill/>
            <a:ln w="6350" cmpd="sng">
              <a:solidFill>
                <a:schemeClr val="bg1"/>
              </a:solidFill>
              <a:round/>
              <a:headEnd/>
              <a:tailEnd/>
            </a:ln>
          </p:spPr>
          <p:txBody>
            <a:bodyPr/>
            <a:lstStyle/>
            <a:p>
              <a:endParaRPr lang="en-GB"/>
            </a:p>
          </p:txBody>
        </p:sp>
        <p:sp>
          <p:nvSpPr>
            <p:cNvPr id="420" name="Freeform 258">
              <a:extLst>
                <a:ext uri="{FF2B5EF4-FFF2-40B4-BE49-F238E27FC236}">
                  <a16:creationId xmlns:a16="http://schemas.microsoft.com/office/drawing/2014/main" id="{5DD8CCA4-8CDD-A7DE-5664-0F56F7313FFC}"/>
                </a:ext>
              </a:extLst>
            </p:cNvPr>
            <p:cNvSpPr>
              <a:spLocks/>
            </p:cNvSpPr>
            <p:nvPr/>
          </p:nvSpPr>
          <p:spPr bwMode="auto">
            <a:xfrm>
              <a:off x="3434943" y="4667872"/>
              <a:ext cx="14364" cy="22665"/>
            </a:xfrm>
            <a:custGeom>
              <a:avLst/>
              <a:gdLst/>
              <a:ahLst/>
              <a:cxnLst>
                <a:cxn ang="0">
                  <a:pos x="3" y="5"/>
                </a:cxn>
                <a:cxn ang="0">
                  <a:pos x="2" y="2"/>
                </a:cxn>
                <a:cxn ang="0">
                  <a:pos x="3" y="2"/>
                </a:cxn>
                <a:cxn ang="0">
                  <a:pos x="5" y="7"/>
                </a:cxn>
                <a:cxn ang="0">
                  <a:pos x="3" y="5"/>
                </a:cxn>
              </a:cxnLst>
              <a:rect l="0" t="0" r="r" b="b"/>
              <a:pathLst>
                <a:path w="5" h="7">
                  <a:moveTo>
                    <a:pt x="3" y="5"/>
                  </a:moveTo>
                  <a:cubicBezTo>
                    <a:pt x="0" y="5"/>
                    <a:pt x="2" y="3"/>
                    <a:pt x="2" y="2"/>
                  </a:cubicBezTo>
                  <a:cubicBezTo>
                    <a:pt x="0" y="2"/>
                    <a:pt x="2" y="0"/>
                    <a:pt x="3" y="2"/>
                  </a:cubicBezTo>
                  <a:cubicBezTo>
                    <a:pt x="5" y="3"/>
                    <a:pt x="5" y="7"/>
                    <a:pt x="5" y="7"/>
                  </a:cubicBezTo>
                  <a:cubicBezTo>
                    <a:pt x="3" y="7"/>
                    <a:pt x="5" y="5"/>
                    <a:pt x="3" y="5"/>
                  </a:cubicBezTo>
                </a:path>
              </a:pathLst>
            </a:custGeom>
            <a:grpFill/>
            <a:ln w="6350" cmpd="sng">
              <a:solidFill>
                <a:schemeClr val="bg1"/>
              </a:solidFill>
              <a:round/>
              <a:headEnd/>
              <a:tailEnd/>
            </a:ln>
          </p:spPr>
          <p:txBody>
            <a:bodyPr/>
            <a:lstStyle/>
            <a:p>
              <a:endParaRPr lang="en-GB"/>
            </a:p>
          </p:txBody>
        </p:sp>
        <p:sp>
          <p:nvSpPr>
            <p:cNvPr id="421" name="Freeform 259">
              <a:extLst>
                <a:ext uri="{FF2B5EF4-FFF2-40B4-BE49-F238E27FC236}">
                  <a16:creationId xmlns:a16="http://schemas.microsoft.com/office/drawing/2014/main" id="{F248E61E-EE81-53BB-4AB6-5205925A256E}"/>
                </a:ext>
              </a:extLst>
            </p:cNvPr>
            <p:cNvSpPr>
              <a:spLocks/>
            </p:cNvSpPr>
            <p:nvPr/>
          </p:nvSpPr>
          <p:spPr bwMode="auto">
            <a:xfrm>
              <a:off x="3418983" y="4620923"/>
              <a:ext cx="12769" cy="19427"/>
            </a:xfrm>
            <a:custGeom>
              <a:avLst/>
              <a:gdLst/>
              <a:ahLst/>
              <a:cxnLst>
                <a:cxn ang="0">
                  <a:pos x="2" y="5"/>
                </a:cxn>
                <a:cxn ang="0">
                  <a:pos x="0" y="2"/>
                </a:cxn>
                <a:cxn ang="0">
                  <a:pos x="2" y="3"/>
                </a:cxn>
                <a:cxn ang="0">
                  <a:pos x="2" y="5"/>
                </a:cxn>
              </a:cxnLst>
              <a:rect l="0" t="0" r="r" b="b"/>
              <a:pathLst>
                <a:path w="4" h="6">
                  <a:moveTo>
                    <a:pt x="2" y="5"/>
                  </a:moveTo>
                  <a:cubicBezTo>
                    <a:pt x="2" y="6"/>
                    <a:pt x="0" y="5"/>
                    <a:pt x="0" y="2"/>
                  </a:cubicBezTo>
                  <a:cubicBezTo>
                    <a:pt x="2" y="0"/>
                    <a:pt x="4" y="3"/>
                    <a:pt x="2" y="3"/>
                  </a:cubicBezTo>
                  <a:cubicBezTo>
                    <a:pt x="2" y="5"/>
                    <a:pt x="4" y="5"/>
                    <a:pt x="2" y="5"/>
                  </a:cubicBezTo>
                </a:path>
              </a:pathLst>
            </a:custGeom>
            <a:grpFill/>
            <a:ln w="6350" cmpd="sng">
              <a:solidFill>
                <a:schemeClr val="bg1"/>
              </a:solidFill>
              <a:round/>
              <a:headEnd/>
              <a:tailEnd/>
            </a:ln>
          </p:spPr>
          <p:txBody>
            <a:bodyPr/>
            <a:lstStyle/>
            <a:p>
              <a:endParaRPr lang="en-GB"/>
            </a:p>
          </p:txBody>
        </p:sp>
        <p:sp>
          <p:nvSpPr>
            <p:cNvPr id="422" name="Freeform 260">
              <a:extLst>
                <a:ext uri="{FF2B5EF4-FFF2-40B4-BE49-F238E27FC236}">
                  <a16:creationId xmlns:a16="http://schemas.microsoft.com/office/drawing/2014/main" id="{C7A06781-3866-B906-A877-96A7F53F1A6A}"/>
                </a:ext>
              </a:extLst>
            </p:cNvPr>
            <p:cNvSpPr>
              <a:spLocks/>
            </p:cNvSpPr>
            <p:nvPr/>
          </p:nvSpPr>
          <p:spPr bwMode="auto">
            <a:xfrm>
              <a:off x="3425367" y="4620923"/>
              <a:ext cx="15960" cy="9713"/>
            </a:xfrm>
            <a:custGeom>
              <a:avLst/>
              <a:gdLst/>
              <a:ahLst/>
              <a:cxnLst>
                <a:cxn ang="0">
                  <a:pos x="1" y="3"/>
                </a:cxn>
                <a:cxn ang="0">
                  <a:pos x="1" y="2"/>
                </a:cxn>
                <a:cxn ang="0">
                  <a:pos x="3" y="2"/>
                </a:cxn>
                <a:cxn ang="0">
                  <a:pos x="5" y="3"/>
                </a:cxn>
                <a:cxn ang="0">
                  <a:pos x="3" y="3"/>
                </a:cxn>
                <a:cxn ang="0">
                  <a:pos x="1" y="3"/>
                </a:cxn>
              </a:cxnLst>
              <a:rect l="0" t="0" r="r" b="b"/>
              <a:pathLst>
                <a:path w="5" h="3">
                  <a:moveTo>
                    <a:pt x="1" y="3"/>
                  </a:moveTo>
                  <a:cubicBezTo>
                    <a:pt x="0" y="2"/>
                    <a:pt x="1" y="2"/>
                    <a:pt x="1" y="2"/>
                  </a:cubicBezTo>
                  <a:cubicBezTo>
                    <a:pt x="1" y="0"/>
                    <a:pt x="1" y="0"/>
                    <a:pt x="3" y="2"/>
                  </a:cubicBezTo>
                  <a:cubicBezTo>
                    <a:pt x="3" y="2"/>
                    <a:pt x="3" y="2"/>
                    <a:pt x="5" y="3"/>
                  </a:cubicBezTo>
                  <a:cubicBezTo>
                    <a:pt x="3" y="3"/>
                    <a:pt x="3" y="3"/>
                    <a:pt x="3" y="3"/>
                  </a:cubicBezTo>
                  <a:cubicBezTo>
                    <a:pt x="1" y="3"/>
                    <a:pt x="1" y="3"/>
                    <a:pt x="1" y="3"/>
                  </a:cubicBezTo>
                </a:path>
              </a:pathLst>
            </a:custGeom>
            <a:grpFill/>
            <a:ln w="6350" cmpd="sng">
              <a:solidFill>
                <a:schemeClr val="bg1"/>
              </a:solidFill>
              <a:round/>
              <a:headEnd/>
              <a:tailEnd/>
            </a:ln>
          </p:spPr>
          <p:txBody>
            <a:bodyPr/>
            <a:lstStyle/>
            <a:p>
              <a:endParaRPr lang="en-GB"/>
            </a:p>
          </p:txBody>
        </p:sp>
        <p:sp>
          <p:nvSpPr>
            <p:cNvPr id="423" name="Freeform 261">
              <a:extLst>
                <a:ext uri="{FF2B5EF4-FFF2-40B4-BE49-F238E27FC236}">
                  <a16:creationId xmlns:a16="http://schemas.microsoft.com/office/drawing/2014/main" id="{0879DA0C-2A30-1291-DE01-1FDBE5186233}"/>
                </a:ext>
              </a:extLst>
            </p:cNvPr>
            <p:cNvSpPr>
              <a:spLocks/>
            </p:cNvSpPr>
            <p:nvPr/>
          </p:nvSpPr>
          <p:spPr bwMode="auto">
            <a:xfrm>
              <a:off x="3434943" y="4637112"/>
              <a:ext cx="6384" cy="3238"/>
            </a:xfrm>
            <a:custGeom>
              <a:avLst/>
              <a:gdLst/>
              <a:ahLst/>
              <a:cxnLst>
                <a:cxn ang="0">
                  <a:pos x="0" y="1"/>
                </a:cxn>
                <a:cxn ang="0">
                  <a:pos x="0" y="0"/>
                </a:cxn>
                <a:cxn ang="0">
                  <a:pos x="0" y="1"/>
                </a:cxn>
              </a:cxnLst>
              <a:rect l="0" t="0" r="r" b="b"/>
              <a:pathLst>
                <a:path w="2" h="1">
                  <a:moveTo>
                    <a:pt x="0" y="1"/>
                  </a:moveTo>
                  <a:cubicBezTo>
                    <a:pt x="0" y="1"/>
                    <a:pt x="0" y="1"/>
                    <a:pt x="0" y="0"/>
                  </a:cubicBezTo>
                  <a:cubicBezTo>
                    <a:pt x="0" y="0"/>
                    <a:pt x="2" y="1"/>
                    <a:pt x="0" y="1"/>
                  </a:cubicBezTo>
                </a:path>
              </a:pathLst>
            </a:custGeom>
            <a:grpFill/>
            <a:ln w="6350" cmpd="sng">
              <a:solidFill>
                <a:schemeClr val="bg1"/>
              </a:solidFill>
              <a:round/>
              <a:headEnd/>
              <a:tailEnd/>
            </a:ln>
          </p:spPr>
          <p:txBody>
            <a:bodyPr/>
            <a:lstStyle/>
            <a:p>
              <a:endParaRPr lang="en-GB"/>
            </a:p>
          </p:txBody>
        </p:sp>
        <p:sp>
          <p:nvSpPr>
            <p:cNvPr id="424" name="Freeform 262">
              <a:extLst>
                <a:ext uri="{FF2B5EF4-FFF2-40B4-BE49-F238E27FC236}">
                  <a16:creationId xmlns:a16="http://schemas.microsoft.com/office/drawing/2014/main" id="{EFF70BB8-B25E-2D87-2A13-6AF579DC8F06}"/>
                </a:ext>
              </a:extLst>
            </p:cNvPr>
            <p:cNvSpPr>
              <a:spLocks/>
            </p:cNvSpPr>
            <p:nvPr/>
          </p:nvSpPr>
          <p:spPr bwMode="auto">
            <a:xfrm>
              <a:off x="3388658" y="4573973"/>
              <a:ext cx="6384" cy="3238"/>
            </a:xfrm>
            <a:custGeom>
              <a:avLst/>
              <a:gdLst/>
              <a:ahLst/>
              <a:cxnLst>
                <a:cxn ang="0">
                  <a:pos x="2" y="1"/>
                </a:cxn>
                <a:cxn ang="0">
                  <a:pos x="2" y="0"/>
                </a:cxn>
                <a:cxn ang="0">
                  <a:pos x="2" y="1"/>
                </a:cxn>
              </a:cxnLst>
              <a:rect l="0" t="0" r="r" b="b"/>
              <a:pathLst>
                <a:path w="2" h="1">
                  <a:moveTo>
                    <a:pt x="2" y="1"/>
                  </a:moveTo>
                  <a:cubicBezTo>
                    <a:pt x="0" y="0"/>
                    <a:pt x="2" y="0"/>
                    <a:pt x="2" y="0"/>
                  </a:cubicBezTo>
                  <a:cubicBezTo>
                    <a:pt x="2" y="1"/>
                    <a:pt x="2" y="1"/>
                    <a:pt x="2" y="1"/>
                  </a:cubicBezTo>
                </a:path>
              </a:pathLst>
            </a:custGeom>
            <a:grpFill/>
            <a:ln w="6350" cmpd="sng">
              <a:solidFill>
                <a:schemeClr val="bg1"/>
              </a:solidFill>
              <a:round/>
              <a:headEnd/>
              <a:tailEnd/>
            </a:ln>
          </p:spPr>
          <p:txBody>
            <a:bodyPr/>
            <a:lstStyle/>
            <a:p>
              <a:endParaRPr lang="en-GB"/>
            </a:p>
          </p:txBody>
        </p:sp>
        <p:sp>
          <p:nvSpPr>
            <p:cNvPr id="425" name="Freeform 263">
              <a:extLst>
                <a:ext uri="{FF2B5EF4-FFF2-40B4-BE49-F238E27FC236}">
                  <a16:creationId xmlns:a16="http://schemas.microsoft.com/office/drawing/2014/main" id="{E102B947-B9B9-CE51-6449-426C51C32657}"/>
                </a:ext>
              </a:extLst>
            </p:cNvPr>
            <p:cNvSpPr>
              <a:spLocks/>
            </p:cNvSpPr>
            <p:nvPr/>
          </p:nvSpPr>
          <p:spPr bwMode="auto">
            <a:xfrm>
              <a:off x="3388658" y="4561022"/>
              <a:ext cx="6384" cy="12952"/>
            </a:xfrm>
            <a:custGeom>
              <a:avLst/>
              <a:gdLst/>
              <a:ahLst/>
              <a:cxnLst>
                <a:cxn ang="0">
                  <a:pos x="0" y="2"/>
                </a:cxn>
                <a:cxn ang="0">
                  <a:pos x="2" y="2"/>
                </a:cxn>
                <a:cxn ang="0">
                  <a:pos x="0" y="2"/>
                </a:cxn>
              </a:cxnLst>
              <a:rect l="0" t="0" r="r" b="b"/>
              <a:pathLst>
                <a:path w="2" h="4">
                  <a:moveTo>
                    <a:pt x="0" y="2"/>
                  </a:moveTo>
                  <a:cubicBezTo>
                    <a:pt x="0" y="2"/>
                    <a:pt x="2" y="0"/>
                    <a:pt x="2" y="2"/>
                  </a:cubicBezTo>
                  <a:cubicBezTo>
                    <a:pt x="2" y="2"/>
                    <a:pt x="0" y="4"/>
                    <a:pt x="0" y="2"/>
                  </a:cubicBezTo>
                </a:path>
              </a:pathLst>
            </a:custGeom>
            <a:grpFill/>
            <a:ln w="6350" cmpd="sng">
              <a:solidFill>
                <a:schemeClr val="bg1"/>
              </a:solidFill>
              <a:round/>
              <a:headEnd/>
              <a:tailEnd/>
            </a:ln>
          </p:spPr>
          <p:txBody>
            <a:bodyPr/>
            <a:lstStyle/>
            <a:p>
              <a:endParaRPr lang="en-GB"/>
            </a:p>
          </p:txBody>
        </p:sp>
        <p:sp>
          <p:nvSpPr>
            <p:cNvPr id="426" name="Freeform 264">
              <a:extLst>
                <a:ext uri="{FF2B5EF4-FFF2-40B4-BE49-F238E27FC236}">
                  <a16:creationId xmlns:a16="http://schemas.microsoft.com/office/drawing/2014/main" id="{EB6A5456-C883-6BC6-4B06-5EAAB14CB065}"/>
                </a:ext>
              </a:extLst>
            </p:cNvPr>
            <p:cNvSpPr>
              <a:spLocks/>
            </p:cNvSpPr>
            <p:nvPr/>
          </p:nvSpPr>
          <p:spPr bwMode="auto">
            <a:xfrm>
              <a:off x="3409406" y="4611210"/>
              <a:ext cx="6384" cy="6475"/>
            </a:xfrm>
            <a:custGeom>
              <a:avLst/>
              <a:gdLst/>
              <a:ahLst/>
              <a:cxnLst>
                <a:cxn ang="0">
                  <a:pos x="0" y="2"/>
                </a:cxn>
                <a:cxn ang="0">
                  <a:pos x="0" y="0"/>
                </a:cxn>
                <a:cxn ang="0">
                  <a:pos x="0" y="2"/>
                </a:cxn>
              </a:cxnLst>
              <a:rect l="0" t="0" r="r" b="b"/>
              <a:pathLst>
                <a:path w="2" h="2">
                  <a:moveTo>
                    <a:pt x="0" y="2"/>
                  </a:moveTo>
                  <a:cubicBezTo>
                    <a:pt x="0" y="0"/>
                    <a:pt x="0" y="0"/>
                    <a:pt x="0" y="0"/>
                  </a:cubicBezTo>
                  <a:cubicBezTo>
                    <a:pt x="2" y="0"/>
                    <a:pt x="2" y="2"/>
                    <a:pt x="0" y="2"/>
                  </a:cubicBezTo>
                </a:path>
              </a:pathLst>
            </a:custGeom>
            <a:grpFill/>
            <a:ln w="6350" cmpd="sng">
              <a:solidFill>
                <a:schemeClr val="bg1"/>
              </a:solidFill>
              <a:round/>
              <a:headEnd/>
              <a:tailEnd/>
            </a:ln>
          </p:spPr>
          <p:txBody>
            <a:bodyPr/>
            <a:lstStyle/>
            <a:p>
              <a:endParaRPr lang="en-GB"/>
            </a:p>
          </p:txBody>
        </p:sp>
        <p:sp>
          <p:nvSpPr>
            <p:cNvPr id="427" name="Freeform 265">
              <a:extLst>
                <a:ext uri="{FF2B5EF4-FFF2-40B4-BE49-F238E27FC236}">
                  <a16:creationId xmlns:a16="http://schemas.microsoft.com/office/drawing/2014/main" id="{5F6DE8B9-FCC3-47C4-8AB9-1445E80EE30C}"/>
                </a:ext>
              </a:extLst>
            </p:cNvPr>
            <p:cNvSpPr>
              <a:spLocks/>
            </p:cNvSpPr>
            <p:nvPr/>
          </p:nvSpPr>
          <p:spPr bwMode="auto">
            <a:xfrm>
              <a:off x="3403022" y="4596638"/>
              <a:ext cx="3192" cy="6475"/>
            </a:xfrm>
            <a:custGeom>
              <a:avLst/>
              <a:gdLst/>
              <a:ahLst/>
              <a:cxnLst>
                <a:cxn ang="0">
                  <a:pos x="1" y="2"/>
                </a:cxn>
                <a:cxn ang="0">
                  <a:pos x="0" y="2"/>
                </a:cxn>
                <a:cxn ang="0">
                  <a:pos x="1" y="2"/>
                </a:cxn>
              </a:cxnLst>
              <a:rect l="0" t="0" r="r" b="b"/>
              <a:pathLst>
                <a:path w="1" h="2">
                  <a:moveTo>
                    <a:pt x="1" y="2"/>
                  </a:moveTo>
                  <a:cubicBezTo>
                    <a:pt x="0" y="2"/>
                    <a:pt x="0" y="2"/>
                    <a:pt x="0" y="2"/>
                  </a:cubicBezTo>
                  <a:cubicBezTo>
                    <a:pt x="0" y="0"/>
                    <a:pt x="1" y="2"/>
                    <a:pt x="1" y="2"/>
                  </a:cubicBezTo>
                </a:path>
              </a:pathLst>
            </a:custGeom>
            <a:grpFill/>
            <a:ln w="6350" cmpd="sng">
              <a:solidFill>
                <a:schemeClr val="bg1"/>
              </a:solidFill>
              <a:round/>
              <a:headEnd/>
              <a:tailEnd/>
            </a:ln>
          </p:spPr>
          <p:txBody>
            <a:bodyPr/>
            <a:lstStyle/>
            <a:p>
              <a:endParaRPr lang="en-GB"/>
            </a:p>
          </p:txBody>
        </p:sp>
        <p:sp>
          <p:nvSpPr>
            <p:cNvPr id="428" name="Freeform 266">
              <a:extLst>
                <a:ext uri="{FF2B5EF4-FFF2-40B4-BE49-F238E27FC236}">
                  <a16:creationId xmlns:a16="http://schemas.microsoft.com/office/drawing/2014/main" id="{2082D942-2890-C376-0F3E-AC179111F5AC}"/>
                </a:ext>
              </a:extLst>
            </p:cNvPr>
            <p:cNvSpPr>
              <a:spLocks/>
            </p:cNvSpPr>
            <p:nvPr/>
          </p:nvSpPr>
          <p:spPr bwMode="auto">
            <a:xfrm>
              <a:off x="3396638" y="4593400"/>
              <a:ext cx="6384" cy="9713"/>
            </a:xfrm>
            <a:custGeom>
              <a:avLst/>
              <a:gdLst/>
              <a:ahLst/>
              <a:cxnLst>
                <a:cxn ang="0">
                  <a:pos x="0" y="0"/>
                </a:cxn>
                <a:cxn ang="0">
                  <a:pos x="2" y="1"/>
                </a:cxn>
                <a:cxn ang="0">
                  <a:pos x="0" y="0"/>
                </a:cxn>
              </a:cxnLst>
              <a:rect l="0" t="0" r="r" b="b"/>
              <a:pathLst>
                <a:path w="2" h="3">
                  <a:moveTo>
                    <a:pt x="0" y="0"/>
                  </a:moveTo>
                  <a:cubicBezTo>
                    <a:pt x="2" y="1"/>
                    <a:pt x="2" y="1"/>
                    <a:pt x="2" y="1"/>
                  </a:cubicBezTo>
                  <a:cubicBezTo>
                    <a:pt x="2" y="3"/>
                    <a:pt x="0" y="1"/>
                    <a:pt x="0" y="0"/>
                  </a:cubicBezTo>
                </a:path>
              </a:pathLst>
            </a:custGeom>
            <a:grpFill/>
            <a:ln w="6350" cmpd="sng">
              <a:solidFill>
                <a:schemeClr val="bg1"/>
              </a:solidFill>
              <a:round/>
              <a:headEnd/>
              <a:tailEnd/>
            </a:ln>
          </p:spPr>
          <p:txBody>
            <a:bodyPr/>
            <a:lstStyle/>
            <a:p>
              <a:endParaRPr lang="en-GB"/>
            </a:p>
          </p:txBody>
        </p:sp>
        <p:sp>
          <p:nvSpPr>
            <p:cNvPr id="429" name="Freeform 267">
              <a:extLst>
                <a:ext uri="{FF2B5EF4-FFF2-40B4-BE49-F238E27FC236}">
                  <a16:creationId xmlns:a16="http://schemas.microsoft.com/office/drawing/2014/main" id="{FFE1F22B-9742-4977-4678-F223C7FF4FE8}"/>
                </a:ext>
              </a:extLst>
            </p:cNvPr>
            <p:cNvSpPr>
              <a:spLocks/>
            </p:cNvSpPr>
            <p:nvPr/>
          </p:nvSpPr>
          <p:spPr bwMode="auto">
            <a:xfrm>
              <a:off x="3418983" y="4603115"/>
              <a:ext cx="6384" cy="3238"/>
            </a:xfrm>
            <a:custGeom>
              <a:avLst/>
              <a:gdLst/>
              <a:ahLst/>
              <a:cxnLst>
                <a:cxn ang="0">
                  <a:pos x="0" y="1"/>
                </a:cxn>
                <a:cxn ang="0">
                  <a:pos x="2" y="0"/>
                </a:cxn>
                <a:cxn ang="0">
                  <a:pos x="0" y="1"/>
                </a:cxn>
              </a:cxnLst>
              <a:rect l="0" t="0" r="r" b="b"/>
              <a:pathLst>
                <a:path w="2" h="1">
                  <a:moveTo>
                    <a:pt x="0" y="1"/>
                  </a:moveTo>
                  <a:cubicBezTo>
                    <a:pt x="0" y="1"/>
                    <a:pt x="0" y="0"/>
                    <a:pt x="2" y="0"/>
                  </a:cubicBezTo>
                  <a:cubicBezTo>
                    <a:pt x="2" y="0"/>
                    <a:pt x="2" y="1"/>
                    <a:pt x="0" y="1"/>
                  </a:cubicBezTo>
                </a:path>
              </a:pathLst>
            </a:custGeom>
            <a:grpFill/>
            <a:ln w="6350" cmpd="sng">
              <a:solidFill>
                <a:schemeClr val="bg1"/>
              </a:solidFill>
              <a:round/>
              <a:headEnd/>
              <a:tailEnd/>
            </a:ln>
          </p:spPr>
          <p:txBody>
            <a:bodyPr/>
            <a:lstStyle/>
            <a:p>
              <a:endParaRPr lang="en-GB"/>
            </a:p>
          </p:txBody>
        </p:sp>
        <p:sp>
          <p:nvSpPr>
            <p:cNvPr id="430" name="Freeform 268">
              <a:extLst>
                <a:ext uri="{FF2B5EF4-FFF2-40B4-BE49-F238E27FC236}">
                  <a16:creationId xmlns:a16="http://schemas.microsoft.com/office/drawing/2014/main" id="{42C0BF10-CC3B-883F-7696-70618E3CA8DA}"/>
                </a:ext>
              </a:extLst>
            </p:cNvPr>
            <p:cNvSpPr>
              <a:spLocks/>
            </p:cNvSpPr>
            <p:nvPr/>
          </p:nvSpPr>
          <p:spPr bwMode="auto">
            <a:xfrm>
              <a:off x="3418983" y="4583687"/>
              <a:ext cx="6384" cy="9713"/>
            </a:xfrm>
            <a:custGeom>
              <a:avLst/>
              <a:gdLst/>
              <a:ahLst/>
              <a:cxnLst>
                <a:cxn ang="0">
                  <a:pos x="0" y="1"/>
                </a:cxn>
                <a:cxn ang="0">
                  <a:pos x="2" y="0"/>
                </a:cxn>
                <a:cxn ang="0">
                  <a:pos x="0" y="1"/>
                </a:cxn>
              </a:cxnLst>
              <a:rect l="0" t="0" r="r" b="b"/>
              <a:pathLst>
                <a:path w="2" h="3">
                  <a:moveTo>
                    <a:pt x="0" y="1"/>
                  </a:moveTo>
                  <a:cubicBezTo>
                    <a:pt x="0" y="1"/>
                    <a:pt x="0" y="0"/>
                    <a:pt x="2" y="0"/>
                  </a:cubicBezTo>
                  <a:cubicBezTo>
                    <a:pt x="2" y="1"/>
                    <a:pt x="2" y="3"/>
                    <a:pt x="0" y="1"/>
                  </a:cubicBezTo>
                </a:path>
              </a:pathLst>
            </a:custGeom>
            <a:grpFill/>
            <a:ln w="6350" cmpd="sng">
              <a:solidFill>
                <a:schemeClr val="bg1"/>
              </a:solidFill>
              <a:round/>
              <a:headEnd/>
              <a:tailEnd/>
            </a:ln>
          </p:spPr>
          <p:txBody>
            <a:bodyPr/>
            <a:lstStyle/>
            <a:p>
              <a:endParaRPr lang="en-GB"/>
            </a:p>
          </p:txBody>
        </p:sp>
        <p:sp>
          <p:nvSpPr>
            <p:cNvPr id="431" name="Freeform 269">
              <a:extLst>
                <a:ext uri="{FF2B5EF4-FFF2-40B4-BE49-F238E27FC236}">
                  <a16:creationId xmlns:a16="http://schemas.microsoft.com/office/drawing/2014/main" id="{1B53277C-857B-9F7F-3181-17A4B27048F0}"/>
                </a:ext>
              </a:extLst>
            </p:cNvPr>
            <p:cNvSpPr>
              <a:spLocks/>
            </p:cNvSpPr>
            <p:nvPr/>
          </p:nvSpPr>
          <p:spPr bwMode="auto">
            <a:xfrm>
              <a:off x="1478186" y="2007954"/>
              <a:ext cx="2173820" cy="1777597"/>
            </a:xfrm>
            <a:custGeom>
              <a:avLst/>
              <a:gdLst/>
              <a:ahLst/>
              <a:cxnLst>
                <a:cxn ang="0">
                  <a:pos x="116" y="479"/>
                </a:cxn>
                <a:cxn ang="0">
                  <a:pos x="70" y="434"/>
                </a:cxn>
                <a:cxn ang="0">
                  <a:pos x="70" y="438"/>
                </a:cxn>
                <a:cxn ang="0">
                  <a:pos x="66" y="435"/>
                </a:cxn>
                <a:cxn ang="0">
                  <a:pos x="86" y="426"/>
                </a:cxn>
                <a:cxn ang="0">
                  <a:pos x="93" y="432"/>
                </a:cxn>
                <a:cxn ang="0">
                  <a:pos x="177" y="170"/>
                </a:cxn>
                <a:cxn ang="0">
                  <a:pos x="121" y="179"/>
                </a:cxn>
                <a:cxn ang="0">
                  <a:pos x="306" y="213"/>
                </a:cxn>
                <a:cxn ang="0">
                  <a:pos x="264" y="187"/>
                </a:cxn>
                <a:cxn ang="0">
                  <a:pos x="182" y="177"/>
                </a:cxn>
                <a:cxn ang="0">
                  <a:pos x="215" y="221"/>
                </a:cxn>
                <a:cxn ang="0">
                  <a:pos x="284" y="168"/>
                </a:cxn>
                <a:cxn ang="0">
                  <a:pos x="501" y="281"/>
                </a:cxn>
                <a:cxn ang="0">
                  <a:pos x="606" y="303"/>
                </a:cxn>
                <a:cxn ang="0">
                  <a:pos x="612" y="249"/>
                </a:cxn>
                <a:cxn ang="0">
                  <a:pos x="510" y="171"/>
                </a:cxn>
                <a:cxn ang="0">
                  <a:pos x="404" y="184"/>
                </a:cxn>
                <a:cxn ang="0">
                  <a:pos x="463" y="297"/>
                </a:cxn>
                <a:cxn ang="0">
                  <a:pos x="500" y="168"/>
                </a:cxn>
                <a:cxn ang="0">
                  <a:pos x="483" y="140"/>
                </a:cxn>
                <a:cxn ang="0">
                  <a:pos x="352" y="109"/>
                </a:cxn>
                <a:cxn ang="0">
                  <a:pos x="370" y="180"/>
                </a:cxn>
                <a:cxn ang="0">
                  <a:pos x="316" y="160"/>
                </a:cxn>
                <a:cxn ang="0">
                  <a:pos x="287" y="73"/>
                </a:cxn>
                <a:cxn ang="0">
                  <a:pos x="498" y="96"/>
                </a:cxn>
                <a:cxn ang="0">
                  <a:pos x="602" y="5"/>
                </a:cxn>
                <a:cxn ang="0">
                  <a:pos x="405" y="22"/>
                </a:cxn>
                <a:cxn ang="0">
                  <a:pos x="431" y="53"/>
                </a:cxn>
                <a:cxn ang="0">
                  <a:pos x="418" y="114"/>
                </a:cxn>
                <a:cxn ang="0">
                  <a:pos x="431" y="72"/>
                </a:cxn>
                <a:cxn ang="0">
                  <a:pos x="338" y="76"/>
                </a:cxn>
                <a:cxn ang="0">
                  <a:pos x="244" y="112"/>
                </a:cxn>
                <a:cxn ang="0">
                  <a:pos x="215" y="143"/>
                </a:cxn>
                <a:cxn ang="0">
                  <a:pos x="157" y="120"/>
                </a:cxn>
                <a:cxn ang="0">
                  <a:pos x="249" y="87"/>
                </a:cxn>
                <a:cxn ang="0">
                  <a:pos x="303" y="126"/>
                </a:cxn>
                <a:cxn ang="0">
                  <a:pos x="640" y="522"/>
                </a:cxn>
                <a:cxn ang="0">
                  <a:pos x="687" y="501"/>
                </a:cxn>
                <a:cxn ang="0">
                  <a:pos x="678" y="456"/>
                </a:cxn>
                <a:cxn ang="0">
                  <a:pos x="401" y="494"/>
                </a:cxn>
                <a:cxn ang="0">
                  <a:pos x="448" y="508"/>
                </a:cxn>
                <a:cxn ang="0">
                  <a:pos x="472" y="529"/>
                </a:cxn>
                <a:cxn ang="0">
                  <a:pos x="492" y="554"/>
                </a:cxn>
                <a:cxn ang="0">
                  <a:pos x="561" y="521"/>
                </a:cxn>
                <a:cxn ang="0">
                  <a:pos x="602" y="530"/>
                </a:cxn>
                <a:cxn ang="0">
                  <a:pos x="649" y="463"/>
                </a:cxn>
                <a:cxn ang="0">
                  <a:pos x="609" y="350"/>
                </a:cxn>
                <a:cxn ang="0">
                  <a:pos x="501" y="356"/>
                </a:cxn>
                <a:cxn ang="0">
                  <a:pos x="379" y="367"/>
                </a:cxn>
                <a:cxn ang="0">
                  <a:pos x="462" y="258"/>
                </a:cxn>
                <a:cxn ang="0">
                  <a:pos x="408" y="222"/>
                </a:cxn>
                <a:cxn ang="0">
                  <a:pos x="361" y="240"/>
                </a:cxn>
                <a:cxn ang="0">
                  <a:pos x="204" y="238"/>
                </a:cxn>
                <a:cxn ang="0">
                  <a:pos x="52" y="227"/>
                </a:cxn>
                <a:cxn ang="0">
                  <a:pos x="48" y="356"/>
                </a:cxn>
                <a:cxn ang="0">
                  <a:pos x="96" y="432"/>
                </a:cxn>
                <a:cxn ang="0">
                  <a:pos x="119" y="466"/>
                </a:cxn>
                <a:cxn ang="0">
                  <a:pos x="484" y="317"/>
                </a:cxn>
                <a:cxn ang="0">
                  <a:pos x="183" y="120"/>
                </a:cxn>
                <a:cxn ang="0">
                  <a:pos x="305" y="115"/>
                </a:cxn>
                <a:cxn ang="0">
                  <a:pos x="471" y="437"/>
                </a:cxn>
                <a:cxn ang="0">
                  <a:pos x="494" y="398"/>
                </a:cxn>
              </a:cxnLst>
              <a:rect l="0" t="0" r="r" b="b"/>
              <a:pathLst>
                <a:path w="702" h="566">
                  <a:moveTo>
                    <a:pt x="99" y="463"/>
                  </a:moveTo>
                  <a:cubicBezTo>
                    <a:pt x="102" y="462"/>
                    <a:pt x="107" y="463"/>
                    <a:pt x="108" y="465"/>
                  </a:cubicBezTo>
                  <a:cubicBezTo>
                    <a:pt x="110" y="466"/>
                    <a:pt x="122" y="468"/>
                    <a:pt x="124" y="470"/>
                  </a:cubicBezTo>
                  <a:cubicBezTo>
                    <a:pt x="125" y="474"/>
                    <a:pt x="128" y="476"/>
                    <a:pt x="128" y="476"/>
                  </a:cubicBezTo>
                  <a:cubicBezTo>
                    <a:pt x="127" y="477"/>
                    <a:pt x="130" y="480"/>
                    <a:pt x="133" y="480"/>
                  </a:cubicBezTo>
                  <a:cubicBezTo>
                    <a:pt x="136" y="482"/>
                    <a:pt x="136" y="485"/>
                    <a:pt x="137" y="485"/>
                  </a:cubicBezTo>
                  <a:cubicBezTo>
                    <a:pt x="139" y="487"/>
                    <a:pt x="137" y="488"/>
                    <a:pt x="139" y="488"/>
                  </a:cubicBezTo>
                  <a:cubicBezTo>
                    <a:pt x="140" y="490"/>
                    <a:pt x="140" y="493"/>
                    <a:pt x="139" y="491"/>
                  </a:cubicBezTo>
                  <a:cubicBezTo>
                    <a:pt x="139" y="491"/>
                    <a:pt x="139" y="493"/>
                    <a:pt x="136" y="493"/>
                  </a:cubicBezTo>
                  <a:cubicBezTo>
                    <a:pt x="133" y="491"/>
                    <a:pt x="133" y="490"/>
                    <a:pt x="130" y="490"/>
                  </a:cubicBezTo>
                  <a:cubicBezTo>
                    <a:pt x="127" y="490"/>
                    <a:pt x="125" y="487"/>
                    <a:pt x="125" y="485"/>
                  </a:cubicBezTo>
                  <a:cubicBezTo>
                    <a:pt x="127" y="485"/>
                    <a:pt x="125" y="485"/>
                    <a:pt x="124" y="485"/>
                  </a:cubicBezTo>
                  <a:cubicBezTo>
                    <a:pt x="122" y="485"/>
                    <a:pt x="119" y="484"/>
                    <a:pt x="121" y="482"/>
                  </a:cubicBezTo>
                  <a:cubicBezTo>
                    <a:pt x="121" y="480"/>
                    <a:pt x="119" y="482"/>
                    <a:pt x="119" y="480"/>
                  </a:cubicBezTo>
                  <a:cubicBezTo>
                    <a:pt x="118" y="479"/>
                    <a:pt x="118" y="479"/>
                    <a:pt x="116" y="479"/>
                  </a:cubicBezTo>
                  <a:cubicBezTo>
                    <a:pt x="113" y="480"/>
                    <a:pt x="113" y="477"/>
                    <a:pt x="115" y="477"/>
                  </a:cubicBezTo>
                  <a:cubicBezTo>
                    <a:pt x="118" y="476"/>
                    <a:pt x="115" y="477"/>
                    <a:pt x="113" y="474"/>
                  </a:cubicBezTo>
                  <a:cubicBezTo>
                    <a:pt x="113" y="471"/>
                    <a:pt x="110" y="476"/>
                    <a:pt x="110" y="474"/>
                  </a:cubicBezTo>
                  <a:cubicBezTo>
                    <a:pt x="108" y="473"/>
                    <a:pt x="110" y="471"/>
                    <a:pt x="110" y="471"/>
                  </a:cubicBezTo>
                  <a:cubicBezTo>
                    <a:pt x="108" y="470"/>
                    <a:pt x="107" y="474"/>
                    <a:pt x="107" y="471"/>
                  </a:cubicBezTo>
                  <a:cubicBezTo>
                    <a:pt x="107" y="470"/>
                    <a:pt x="104" y="473"/>
                    <a:pt x="104" y="471"/>
                  </a:cubicBezTo>
                  <a:cubicBezTo>
                    <a:pt x="102" y="471"/>
                    <a:pt x="105" y="470"/>
                    <a:pt x="104" y="470"/>
                  </a:cubicBezTo>
                  <a:cubicBezTo>
                    <a:pt x="102" y="468"/>
                    <a:pt x="104" y="466"/>
                    <a:pt x="107" y="466"/>
                  </a:cubicBezTo>
                  <a:cubicBezTo>
                    <a:pt x="108" y="466"/>
                    <a:pt x="105" y="465"/>
                    <a:pt x="104" y="466"/>
                  </a:cubicBezTo>
                  <a:cubicBezTo>
                    <a:pt x="101" y="466"/>
                    <a:pt x="98" y="463"/>
                    <a:pt x="99" y="463"/>
                  </a:cubicBezTo>
                  <a:close/>
                  <a:moveTo>
                    <a:pt x="64" y="431"/>
                  </a:moveTo>
                  <a:cubicBezTo>
                    <a:pt x="66" y="431"/>
                    <a:pt x="67" y="432"/>
                    <a:pt x="66" y="432"/>
                  </a:cubicBezTo>
                  <a:cubicBezTo>
                    <a:pt x="64" y="431"/>
                    <a:pt x="64" y="432"/>
                    <a:pt x="66" y="432"/>
                  </a:cubicBezTo>
                  <a:cubicBezTo>
                    <a:pt x="67" y="434"/>
                    <a:pt x="64" y="434"/>
                    <a:pt x="67" y="434"/>
                  </a:cubicBezTo>
                  <a:cubicBezTo>
                    <a:pt x="70" y="434"/>
                    <a:pt x="67" y="434"/>
                    <a:pt x="70" y="434"/>
                  </a:cubicBezTo>
                  <a:cubicBezTo>
                    <a:pt x="72" y="432"/>
                    <a:pt x="70" y="428"/>
                    <a:pt x="72" y="426"/>
                  </a:cubicBezTo>
                  <a:cubicBezTo>
                    <a:pt x="73" y="425"/>
                    <a:pt x="73" y="421"/>
                    <a:pt x="72" y="423"/>
                  </a:cubicBezTo>
                  <a:cubicBezTo>
                    <a:pt x="70" y="425"/>
                    <a:pt x="69" y="423"/>
                    <a:pt x="69" y="425"/>
                  </a:cubicBezTo>
                  <a:cubicBezTo>
                    <a:pt x="70" y="426"/>
                    <a:pt x="70" y="428"/>
                    <a:pt x="67" y="428"/>
                  </a:cubicBezTo>
                  <a:cubicBezTo>
                    <a:pt x="66" y="429"/>
                    <a:pt x="64" y="428"/>
                    <a:pt x="66" y="428"/>
                  </a:cubicBezTo>
                  <a:cubicBezTo>
                    <a:pt x="69" y="426"/>
                    <a:pt x="70" y="426"/>
                    <a:pt x="69" y="423"/>
                  </a:cubicBezTo>
                  <a:cubicBezTo>
                    <a:pt x="67" y="421"/>
                    <a:pt x="67" y="423"/>
                    <a:pt x="66" y="423"/>
                  </a:cubicBezTo>
                  <a:cubicBezTo>
                    <a:pt x="64" y="421"/>
                    <a:pt x="64" y="423"/>
                    <a:pt x="64" y="421"/>
                  </a:cubicBezTo>
                  <a:cubicBezTo>
                    <a:pt x="63" y="421"/>
                    <a:pt x="61" y="421"/>
                    <a:pt x="61" y="423"/>
                  </a:cubicBezTo>
                  <a:cubicBezTo>
                    <a:pt x="63" y="425"/>
                    <a:pt x="61" y="425"/>
                    <a:pt x="63" y="428"/>
                  </a:cubicBezTo>
                  <a:cubicBezTo>
                    <a:pt x="64" y="429"/>
                    <a:pt x="61" y="428"/>
                    <a:pt x="63" y="431"/>
                  </a:cubicBezTo>
                  <a:cubicBezTo>
                    <a:pt x="64" y="431"/>
                    <a:pt x="63" y="431"/>
                    <a:pt x="64" y="431"/>
                  </a:cubicBezTo>
                  <a:close/>
                  <a:moveTo>
                    <a:pt x="69" y="435"/>
                  </a:moveTo>
                  <a:cubicBezTo>
                    <a:pt x="69" y="435"/>
                    <a:pt x="70" y="437"/>
                    <a:pt x="69" y="437"/>
                  </a:cubicBezTo>
                  <a:cubicBezTo>
                    <a:pt x="67" y="437"/>
                    <a:pt x="69" y="438"/>
                    <a:pt x="70" y="438"/>
                  </a:cubicBezTo>
                  <a:cubicBezTo>
                    <a:pt x="72" y="438"/>
                    <a:pt x="70" y="440"/>
                    <a:pt x="70" y="440"/>
                  </a:cubicBezTo>
                  <a:cubicBezTo>
                    <a:pt x="70" y="440"/>
                    <a:pt x="70" y="442"/>
                    <a:pt x="73" y="443"/>
                  </a:cubicBezTo>
                  <a:cubicBezTo>
                    <a:pt x="75" y="445"/>
                    <a:pt x="73" y="445"/>
                    <a:pt x="75" y="445"/>
                  </a:cubicBezTo>
                  <a:cubicBezTo>
                    <a:pt x="75" y="446"/>
                    <a:pt x="75" y="446"/>
                    <a:pt x="77" y="446"/>
                  </a:cubicBezTo>
                  <a:cubicBezTo>
                    <a:pt x="78" y="448"/>
                    <a:pt x="78" y="446"/>
                    <a:pt x="78" y="445"/>
                  </a:cubicBezTo>
                  <a:cubicBezTo>
                    <a:pt x="77" y="445"/>
                    <a:pt x="77" y="445"/>
                    <a:pt x="77" y="445"/>
                  </a:cubicBezTo>
                  <a:cubicBezTo>
                    <a:pt x="77" y="443"/>
                    <a:pt x="77" y="443"/>
                    <a:pt x="77" y="443"/>
                  </a:cubicBezTo>
                  <a:cubicBezTo>
                    <a:pt x="75" y="445"/>
                    <a:pt x="75" y="443"/>
                    <a:pt x="75" y="443"/>
                  </a:cubicBezTo>
                  <a:cubicBezTo>
                    <a:pt x="73" y="443"/>
                    <a:pt x="72" y="440"/>
                    <a:pt x="72" y="440"/>
                  </a:cubicBezTo>
                  <a:cubicBezTo>
                    <a:pt x="73" y="438"/>
                    <a:pt x="72" y="440"/>
                    <a:pt x="72" y="438"/>
                  </a:cubicBezTo>
                  <a:cubicBezTo>
                    <a:pt x="70" y="437"/>
                    <a:pt x="73" y="438"/>
                    <a:pt x="73" y="437"/>
                  </a:cubicBezTo>
                  <a:cubicBezTo>
                    <a:pt x="73" y="437"/>
                    <a:pt x="73" y="437"/>
                    <a:pt x="73" y="435"/>
                  </a:cubicBezTo>
                  <a:cubicBezTo>
                    <a:pt x="73" y="435"/>
                    <a:pt x="72" y="435"/>
                    <a:pt x="72" y="434"/>
                  </a:cubicBezTo>
                  <a:cubicBezTo>
                    <a:pt x="72" y="434"/>
                    <a:pt x="72" y="432"/>
                    <a:pt x="70" y="434"/>
                  </a:cubicBezTo>
                  <a:cubicBezTo>
                    <a:pt x="69" y="435"/>
                    <a:pt x="66" y="435"/>
                    <a:pt x="66" y="435"/>
                  </a:cubicBezTo>
                  <a:cubicBezTo>
                    <a:pt x="67" y="437"/>
                    <a:pt x="67" y="435"/>
                    <a:pt x="69" y="435"/>
                  </a:cubicBezTo>
                  <a:close/>
                  <a:moveTo>
                    <a:pt x="78" y="418"/>
                  </a:moveTo>
                  <a:cubicBezTo>
                    <a:pt x="78" y="417"/>
                    <a:pt x="80" y="415"/>
                    <a:pt x="81" y="417"/>
                  </a:cubicBezTo>
                  <a:cubicBezTo>
                    <a:pt x="81" y="417"/>
                    <a:pt x="80" y="420"/>
                    <a:pt x="78" y="418"/>
                  </a:cubicBezTo>
                  <a:close/>
                  <a:moveTo>
                    <a:pt x="112" y="474"/>
                  </a:moveTo>
                  <a:cubicBezTo>
                    <a:pt x="113" y="474"/>
                    <a:pt x="115" y="476"/>
                    <a:pt x="113" y="477"/>
                  </a:cubicBezTo>
                  <a:cubicBezTo>
                    <a:pt x="113" y="477"/>
                    <a:pt x="110" y="476"/>
                    <a:pt x="112" y="474"/>
                  </a:cubicBezTo>
                  <a:close/>
                  <a:moveTo>
                    <a:pt x="86" y="434"/>
                  </a:moveTo>
                  <a:cubicBezTo>
                    <a:pt x="87" y="435"/>
                    <a:pt x="89" y="434"/>
                    <a:pt x="87" y="432"/>
                  </a:cubicBezTo>
                  <a:cubicBezTo>
                    <a:pt x="87" y="431"/>
                    <a:pt x="86" y="431"/>
                    <a:pt x="84" y="429"/>
                  </a:cubicBezTo>
                  <a:cubicBezTo>
                    <a:pt x="81" y="428"/>
                    <a:pt x="83" y="429"/>
                    <a:pt x="83" y="431"/>
                  </a:cubicBezTo>
                  <a:cubicBezTo>
                    <a:pt x="84" y="432"/>
                    <a:pt x="86" y="432"/>
                    <a:pt x="86" y="434"/>
                  </a:cubicBezTo>
                  <a:close/>
                  <a:moveTo>
                    <a:pt x="90" y="434"/>
                  </a:moveTo>
                  <a:cubicBezTo>
                    <a:pt x="90" y="432"/>
                    <a:pt x="90" y="432"/>
                    <a:pt x="90" y="431"/>
                  </a:cubicBezTo>
                  <a:cubicBezTo>
                    <a:pt x="89" y="429"/>
                    <a:pt x="87" y="428"/>
                    <a:pt x="86" y="426"/>
                  </a:cubicBezTo>
                  <a:cubicBezTo>
                    <a:pt x="84" y="425"/>
                    <a:pt x="84" y="426"/>
                    <a:pt x="84" y="428"/>
                  </a:cubicBezTo>
                  <a:cubicBezTo>
                    <a:pt x="86" y="428"/>
                    <a:pt x="86" y="429"/>
                    <a:pt x="87" y="429"/>
                  </a:cubicBezTo>
                  <a:cubicBezTo>
                    <a:pt x="87" y="429"/>
                    <a:pt x="87" y="431"/>
                    <a:pt x="89" y="434"/>
                  </a:cubicBezTo>
                  <a:cubicBezTo>
                    <a:pt x="90" y="434"/>
                    <a:pt x="90" y="434"/>
                    <a:pt x="90" y="434"/>
                  </a:cubicBezTo>
                  <a:close/>
                  <a:moveTo>
                    <a:pt x="83" y="425"/>
                  </a:moveTo>
                  <a:cubicBezTo>
                    <a:pt x="83" y="426"/>
                    <a:pt x="83" y="426"/>
                    <a:pt x="84" y="426"/>
                  </a:cubicBezTo>
                  <a:cubicBezTo>
                    <a:pt x="86" y="425"/>
                    <a:pt x="84" y="423"/>
                    <a:pt x="83" y="423"/>
                  </a:cubicBezTo>
                  <a:cubicBezTo>
                    <a:pt x="81" y="423"/>
                    <a:pt x="81" y="425"/>
                    <a:pt x="81" y="426"/>
                  </a:cubicBezTo>
                  <a:cubicBezTo>
                    <a:pt x="81" y="428"/>
                    <a:pt x="81" y="425"/>
                    <a:pt x="83" y="425"/>
                  </a:cubicBezTo>
                  <a:close/>
                  <a:moveTo>
                    <a:pt x="95" y="437"/>
                  </a:moveTo>
                  <a:cubicBezTo>
                    <a:pt x="96" y="437"/>
                    <a:pt x="93" y="438"/>
                    <a:pt x="93" y="438"/>
                  </a:cubicBezTo>
                  <a:cubicBezTo>
                    <a:pt x="93" y="440"/>
                    <a:pt x="95" y="442"/>
                    <a:pt x="96" y="440"/>
                  </a:cubicBezTo>
                  <a:cubicBezTo>
                    <a:pt x="96" y="437"/>
                    <a:pt x="96" y="442"/>
                    <a:pt x="96" y="442"/>
                  </a:cubicBezTo>
                  <a:cubicBezTo>
                    <a:pt x="98" y="442"/>
                    <a:pt x="98" y="440"/>
                    <a:pt x="98" y="437"/>
                  </a:cubicBezTo>
                  <a:cubicBezTo>
                    <a:pt x="98" y="435"/>
                    <a:pt x="95" y="432"/>
                    <a:pt x="93" y="432"/>
                  </a:cubicBezTo>
                  <a:cubicBezTo>
                    <a:pt x="93" y="432"/>
                    <a:pt x="95" y="435"/>
                    <a:pt x="93" y="435"/>
                  </a:cubicBezTo>
                  <a:cubicBezTo>
                    <a:pt x="93" y="435"/>
                    <a:pt x="92" y="438"/>
                    <a:pt x="93" y="437"/>
                  </a:cubicBezTo>
                  <a:cubicBezTo>
                    <a:pt x="95" y="437"/>
                    <a:pt x="95" y="435"/>
                    <a:pt x="95" y="437"/>
                  </a:cubicBezTo>
                  <a:close/>
                  <a:moveTo>
                    <a:pt x="95" y="440"/>
                  </a:moveTo>
                  <a:cubicBezTo>
                    <a:pt x="93" y="440"/>
                    <a:pt x="92" y="438"/>
                    <a:pt x="92" y="440"/>
                  </a:cubicBezTo>
                  <a:cubicBezTo>
                    <a:pt x="92" y="440"/>
                    <a:pt x="93" y="442"/>
                    <a:pt x="95" y="443"/>
                  </a:cubicBezTo>
                  <a:cubicBezTo>
                    <a:pt x="95" y="445"/>
                    <a:pt x="95" y="442"/>
                    <a:pt x="95" y="440"/>
                  </a:cubicBezTo>
                  <a:close/>
                  <a:moveTo>
                    <a:pt x="98" y="445"/>
                  </a:moveTo>
                  <a:cubicBezTo>
                    <a:pt x="96" y="445"/>
                    <a:pt x="96" y="443"/>
                    <a:pt x="96" y="443"/>
                  </a:cubicBezTo>
                  <a:cubicBezTo>
                    <a:pt x="98" y="443"/>
                    <a:pt x="98" y="445"/>
                    <a:pt x="98" y="445"/>
                  </a:cubicBezTo>
                  <a:close/>
                  <a:moveTo>
                    <a:pt x="142" y="194"/>
                  </a:moveTo>
                  <a:cubicBezTo>
                    <a:pt x="143" y="196"/>
                    <a:pt x="148" y="193"/>
                    <a:pt x="151" y="190"/>
                  </a:cubicBezTo>
                  <a:cubicBezTo>
                    <a:pt x="156" y="188"/>
                    <a:pt x="154" y="191"/>
                    <a:pt x="160" y="190"/>
                  </a:cubicBezTo>
                  <a:cubicBezTo>
                    <a:pt x="166" y="187"/>
                    <a:pt x="160" y="179"/>
                    <a:pt x="168" y="177"/>
                  </a:cubicBezTo>
                  <a:cubicBezTo>
                    <a:pt x="174" y="177"/>
                    <a:pt x="169" y="173"/>
                    <a:pt x="177" y="170"/>
                  </a:cubicBezTo>
                  <a:cubicBezTo>
                    <a:pt x="186" y="166"/>
                    <a:pt x="191" y="162"/>
                    <a:pt x="197" y="162"/>
                  </a:cubicBezTo>
                  <a:cubicBezTo>
                    <a:pt x="207" y="159"/>
                    <a:pt x="203" y="156"/>
                    <a:pt x="200" y="156"/>
                  </a:cubicBezTo>
                  <a:cubicBezTo>
                    <a:pt x="195" y="154"/>
                    <a:pt x="192" y="146"/>
                    <a:pt x="182" y="146"/>
                  </a:cubicBezTo>
                  <a:cubicBezTo>
                    <a:pt x="172" y="146"/>
                    <a:pt x="177" y="149"/>
                    <a:pt x="174" y="151"/>
                  </a:cubicBezTo>
                  <a:cubicBezTo>
                    <a:pt x="172" y="151"/>
                    <a:pt x="174" y="149"/>
                    <a:pt x="172" y="148"/>
                  </a:cubicBezTo>
                  <a:cubicBezTo>
                    <a:pt x="171" y="146"/>
                    <a:pt x="171" y="148"/>
                    <a:pt x="166" y="146"/>
                  </a:cubicBezTo>
                  <a:cubicBezTo>
                    <a:pt x="157" y="145"/>
                    <a:pt x="159" y="140"/>
                    <a:pt x="150" y="143"/>
                  </a:cubicBezTo>
                  <a:cubicBezTo>
                    <a:pt x="142" y="145"/>
                    <a:pt x="127" y="145"/>
                    <a:pt x="130" y="146"/>
                  </a:cubicBezTo>
                  <a:cubicBezTo>
                    <a:pt x="131" y="148"/>
                    <a:pt x="130" y="151"/>
                    <a:pt x="134" y="152"/>
                  </a:cubicBezTo>
                  <a:cubicBezTo>
                    <a:pt x="139" y="154"/>
                    <a:pt x="134" y="156"/>
                    <a:pt x="134" y="157"/>
                  </a:cubicBezTo>
                  <a:cubicBezTo>
                    <a:pt x="134" y="160"/>
                    <a:pt x="131" y="157"/>
                    <a:pt x="131" y="160"/>
                  </a:cubicBezTo>
                  <a:cubicBezTo>
                    <a:pt x="131" y="163"/>
                    <a:pt x="127" y="165"/>
                    <a:pt x="128" y="165"/>
                  </a:cubicBezTo>
                  <a:cubicBezTo>
                    <a:pt x="131" y="166"/>
                    <a:pt x="133" y="168"/>
                    <a:pt x="128" y="168"/>
                  </a:cubicBezTo>
                  <a:cubicBezTo>
                    <a:pt x="125" y="168"/>
                    <a:pt x="125" y="168"/>
                    <a:pt x="127" y="171"/>
                  </a:cubicBezTo>
                  <a:cubicBezTo>
                    <a:pt x="127" y="173"/>
                    <a:pt x="121" y="176"/>
                    <a:pt x="121" y="179"/>
                  </a:cubicBezTo>
                  <a:cubicBezTo>
                    <a:pt x="121" y="180"/>
                    <a:pt x="119" y="180"/>
                    <a:pt x="121" y="182"/>
                  </a:cubicBezTo>
                  <a:cubicBezTo>
                    <a:pt x="122" y="182"/>
                    <a:pt x="124" y="182"/>
                    <a:pt x="133" y="185"/>
                  </a:cubicBezTo>
                  <a:cubicBezTo>
                    <a:pt x="139" y="188"/>
                    <a:pt x="139" y="193"/>
                    <a:pt x="142" y="194"/>
                  </a:cubicBezTo>
                  <a:close/>
                  <a:moveTo>
                    <a:pt x="274" y="221"/>
                  </a:moveTo>
                  <a:cubicBezTo>
                    <a:pt x="274" y="226"/>
                    <a:pt x="274" y="221"/>
                    <a:pt x="282" y="224"/>
                  </a:cubicBezTo>
                  <a:cubicBezTo>
                    <a:pt x="290" y="226"/>
                    <a:pt x="280" y="224"/>
                    <a:pt x="285" y="227"/>
                  </a:cubicBezTo>
                  <a:cubicBezTo>
                    <a:pt x="290" y="229"/>
                    <a:pt x="288" y="226"/>
                    <a:pt x="294" y="227"/>
                  </a:cubicBezTo>
                  <a:cubicBezTo>
                    <a:pt x="300" y="229"/>
                    <a:pt x="297" y="227"/>
                    <a:pt x="300" y="227"/>
                  </a:cubicBezTo>
                  <a:cubicBezTo>
                    <a:pt x="303" y="229"/>
                    <a:pt x="305" y="226"/>
                    <a:pt x="308" y="226"/>
                  </a:cubicBezTo>
                  <a:cubicBezTo>
                    <a:pt x="309" y="226"/>
                    <a:pt x="312" y="222"/>
                    <a:pt x="309" y="221"/>
                  </a:cubicBezTo>
                  <a:cubicBezTo>
                    <a:pt x="308" y="219"/>
                    <a:pt x="311" y="219"/>
                    <a:pt x="308" y="218"/>
                  </a:cubicBezTo>
                  <a:cubicBezTo>
                    <a:pt x="305" y="218"/>
                    <a:pt x="299" y="222"/>
                    <a:pt x="300" y="219"/>
                  </a:cubicBezTo>
                  <a:cubicBezTo>
                    <a:pt x="303" y="216"/>
                    <a:pt x="296" y="216"/>
                    <a:pt x="297" y="215"/>
                  </a:cubicBezTo>
                  <a:cubicBezTo>
                    <a:pt x="299" y="215"/>
                    <a:pt x="303" y="218"/>
                    <a:pt x="305" y="216"/>
                  </a:cubicBezTo>
                  <a:cubicBezTo>
                    <a:pt x="308" y="215"/>
                    <a:pt x="302" y="216"/>
                    <a:pt x="306" y="213"/>
                  </a:cubicBezTo>
                  <a:cubicBezTo>
                    <a:pt x="309" y="212"/>
                    <a:pt x="309" y="216"/>
                    <a:pt x="312" y="215"/>
                  </a:cubicBezTo>
                  <a:cubicBezTo>
                    <a:pt x="314" y="213"/>
                    <a:pt x="312" y="216"/>
                    <a:pt x="316" y="216"/>
                  </a:cubicBezTo>
                  <a:cubicBezTo>
                    <a:pt x="319" y="216"/>
                    <a:pt x="319" y="212"/>
                    <a:pt x="317" y="210"/>
                  </a:cubicBezTo>
                  <a:cubicBezTo>
                    <a:pt x="317" y="207"/>
                    <a:pt x="312" y="210"/>
                    <a:pt x="312" y="207"/>
                  </a:cubicBezTo>
                  <a:cubicBezTo>
                    <a:pt x="312" y="205"/>
                    <a:pt x="311" y="208"/>
                    <a:pt x="303" y="202"/>
                  </a:cubicBezTo>
                  <a:cubicBezTo>
                    <a:pt x="300" y="201"/>
                    <a:pt x="299" y="201"/>
                    <a:pt x="300" y="202"/>
                  </a:cubicBezTo>
                  <a:cubicBezTo>
                    <a:pt x="300" y="204"/>
                    <a:pt x="294" y="202"/>
                    <a:pt x="293" y="199"/>
                  </a:cubicBezTo>
                  <a:cubicBezTo>
                    <a:pt x="291" y="194"/>
                    <a:pt x="287" y="196"/>
                    <a:pt x="290" y="193"/>
                  </a:cubicBezTo>
                  <a:cubicBezTo>
                    <a:pt x="291" y="190"/>
                    <a:pt x="291" y="187"/>
                    <a:pt x="288" y="184"/>
                  </a:cubicBezTo>
                  <a:cubicBezTo>
                    <a:pt x="285" y="182"/>
                    <a:pt x="285" y="173"/>
                    <a:pt x="280" y="168"/>
                  </a:cubicBezTo>
                  <a:cubicBezTo>
                    <a:pt x="277" y="163"/>
                    <a:pt x="279" y="166"/>
                    <a:pt x="273" y="162"/>
                  </a:cubicBezTo>
                  <a:cubicBezTo>
                    <a:pt x="267" y="159"/>
                    <a:pt x="271" y="165"/>
                    <a:pt x="264" y="162"/>
                  </a:cubicBezTo>
                  <a:cubicBezTo>
                    <a:pt x="261" y="160"/>
                    <a:pt x="258" y="162"/>
                    <a:pt x="259" y="166"/>
                  </a:cubicBezTo>
                  <a:cubicBezTo>
                    <a:pt x="262" y="171"/>
                    <a:pt x="261" y="177"/>
                    <a:pt x="267" y="182"/>
                  </a:cubicBezTo>
                  <a:cubicBezTo>
                    <a:pt x="270" y="184"/>
                    <a:pt x="265" y="185"/>
                    <a:pt x="264" y="187"/>
                  </a:cubicBezTo>
                  <a:cubicBezTo>
                    <a:pt x="264" y="187"/>
                    <a:pt x="262" y="187"/>
                    <a:pt x="259" y="180"/>
                  </a:cubicBezTo>
                  <a:cubicBezTo>
                    <a:pt x="256" y="176"/>
                    <a:pt x="258" y="171"/>
                    <a:pt x="252" y="170"/>
                  </a:cubicBezTo>
                  <a:cubicBezTo>
                    <a:pt x="245" y="168"/>
                    <a:pt x="252" y="168"/>
                    <a:pt x="247" y="166"/>
                  </a:cubicBezTo>
                  <a:cubicBezTo>
                    <a:pt x="241" y="165"/>
                    <a:pt x="236" y="165"/>
                    <a:pt x="241" y="168"/>
                  </a:cubicBezTo>
                  <a:cubicBezTo>
                    <a:pt x="245" y="170"/>
                    <a:pt x="241" y="171"/>
                    <a:pt x="244" y="171"/>
                  </a:cubicBezTo>
                  <a:cubicBezTo>
                    <a:pt x="247" y="171"/>
                    <a:pt x="250" y="174"/>
                    <a:pt x="242" y="173"/>
                  </a:cubicBezTo>
                  <a:cubicBezTo>
                    <a:pt x="236" y="171"/>
                    <a:pt x="239" y="179"/>
                    <a:pt x="236" y="176"/>
                  </a:cubicBezTo>
                  <a:cubicBezTo>
                    <a:pt x="232" y="173"/>
                    <a:pt x="241" y="171"/>
                    <a:pt x="232" y="168"/>
                  </a:cubicBezTo>
                  <a:cubicBezTo>
                    <a:pt x="223" y="166"/>
                    <a:pt x="221" y="166"/>
                    <a:pt x="218" y="168"/>
                  </a:cubicBezTo>
                  <a:cubicBezTo>
                    <a:pt x="215" y="170"/>
                    <a:pt x="223" y="170"/>
                    <a:pt x="212" y="173"/>
                  </a:cubicBezTo>
                  <a:cubicBezTo>
                    <a:pt x="206" y="174"/>
                    <a:pt x="215" y="170"/>
                    <a:pt x="213" y="168"/>
                  </a:cubicBezTo>
                  <a:cubicBezTo>
                    <a:pt x="213" y="165"/>
                    <a:pt x="217" y="163"/>
                    <a:pt x="212" y="160"/>
                  </a:cubicBezTo>
                  <a:cubicBezTo>
                    <a:pt x="207" y="159"/>
                    <a:pt x="198" y="165"/>
                    <a:pt x="192" y="166"/>
                  </a:cubicBezTo>
                  <a:cubicBezTo>
                    <a:pt x="188" y="166"/>
                    <a:pt x="185" y="170"/>
                    <a:pt x="180" y="173"/>
                  </a:cubicBezTo>
                  <a:cubicBezTo>
                    <a:pt x="174" y="176"/>
                    <a:pt x="182" y="176"/>
                    <a:pt x="182" y="177"/>
                  </a:cubicBezTo>
                  <a:cubicBezTo>
                    <a:pt x="182" y="179"/>
                    <a:pt x="178" y="177"/>
                    <a:pt x="175" y="180"/>
                  </a:cubicBezTo>
                  <a:cubicBezTo>
                    <a:pt x="172" y="185"/>
                    <a:pt x="172" y="188"/>
                    <a:pt x="175" y="187"/>
                  </a:cubicBezTo>
                  <a:cubicBezTo>
                    <a:pt x="178" y="185"/>
                    <a:pt x="178" y="188"/>
                    <a:pt x="180" y="190"/>
                  </a:cubicBezTo>
                  <a:cubicBezTo>
                    <a:pt x="182" y="191"/>
                    <a:pt x="191" y="190"/>
                    <a:pt x="194" y="188"/>
                  </a:cubicBezTo>
                  <a:cubicBezTo>
                    <a:pt x="195" y="188"/>
                    <a:pt x="203" y="190"/>
                    <a:pt x="188" y="193"/>
                  </a:cubicBezTo>
                  <a:cubicBezTo>
                    <a:pt x="178" y="194"/>
                    <a:pt x="177" y="196"/>
                    <a:pt x="182" y="199"/>
                  </a:cubicBezTo>
                  <a:cubicBezTo>
                    <a:pt x="186" y="202"/>
                    <a:pt x="186" y="202"/>
                    <a:pt x="192" y="201"/>
                  </a:cubicBezTo>
                  <a:cubicBezTo>
                    <a:pt x="198" y="201"/>
                    <a:pt x="195" y="202"/>
                    <a:pt x="203" y="202"/>
                  </a:cubicBezTo>
                  <a:cubicBezTo>
                    <a:pt x="210" y="202"/>
                    <a:pt x="212" y="199"/>
                    <a:pt x="218" y="202"/>
                  </a:cubicBezTo>
                  <a:cubicBezTo>
                    <a:pt x="226" y="204"/>
                    <a:pt x="224" y="201"/>
                    <a:pt x="227" y="204"/>
                  </a:cubicBezTo>
                  <a:cubicBezTo>
                    <a:pt x="230" y="205"/>
                    <a:pt x="236" y="207"/>
                    <a:pt x="232" y="207"/>
                  </a:cubicBezTo>
                  <a:cubicBezTo>
                    <a:pt x="226" y="207"/>
                    <a:pt x="230" y="208"/>
                    <a:pt x="221" y="207"/>
                  </a:cubicBezTo>
                  <a:cubicBezTo>
                    <a:pt x="213" y="205"/>
                    <a:pt x="200" y="207"/>
                    <a:pt x="191" y="208"/>
                  </a:cubicBezTo>
                  <a:cubicBezTo>
                    <a:pt x="183" y="210"/>
                    <a:pt x="189" y="215"/>
                    <a:pt x="194" y="218"/>
                  </a:cubicBezTo>
                  <a:cubicBezTo>
                    <a:pt x="197" y="222"/>
                    <a:pt x="212" y="221"/>
                    <a:pt x="215" y="221"/>
                  </a:cubicBezTo>
                  <a:cubicBezTo>
                    <a:pt x="220" y="221"/>
                    <a:pt x="215" y="227"/>
                    <a:pt x="218" y="229"/>
                  </a:cubicBezTo>
                  <a:cubicBezTo>
                    <a:pt x="220" y="232"/>
                    <a:pt x="220" y="233"/>
                    <a:pt x="224" y="232"/>
                  </a:cubicBezTo>
                  <a:cubicBezTo>
                    <a:pt x="232" y="232"/>
                    <a:pt x="235" y="233"/>
                    <a:pt x="236" y="232"/>
                  </a:cubicBezTo>
                  <a:cubicBezTo>
                    <a:pt x="239" y="230"/>
                    <a:pt x="252" y="230"/>
                    <a:pt x="256" y="227"/>
                  </a:cubicBezTo>
                  <a:cubicBezTo>
                    <a:pt x="261" y="224"/>
                    <a:pt x="262" y="227"/>
                    <a:pt x="267" y="224"/>
                  </a:cubicBezTo>
                  <a:cubicBezTo>
                    <a:pt x="271" y="221"/>
                    <a:pt x="267" y="221"/>
                    <a:pt x="271" y="219"/>
                  </a:cubicBezTo>
                  <a:cubicBezTo>
                    <a:pt x="273" y="218"/>
                    <a:pt x="274" y="218"/>
                    <a:pt x="274" y="221"/>
                  </a:cubicBezTo>
                  <a:close/>
                  <a:moveTo>
                    <a:pt x="284" y="168"/>
                  </a:moveTo>
                  <a:cubicBezTo>
                    <a:pt x="284" y="166"/>
                    <a:pt x="285" y="166"/>
                    <a:pt x="287" y="163"/>
                  </a:cubicBezTo>
                  <a:cubicBezTo>
                    <a:pt x="288" y="160"/>
                    <a:pt x="291" y="157"/>
                    <a:pt x="288" y="157"/>
                  </a:cubicBezTo>
                  <a:cubicBezTo>
                    <a:pt x="285" y="156"/>
                    <a:pt x="287" y="154"/>
                    <a:pt x="279" y="154"/>
                  </a:cubicBezTo>
                  <a:cubicBezTo>
                    <a:pt x="270" y="156"/>
                    <a:pt x="267" y="159"/>
                    <a:pt x="271" y="159"/>
                  </a:cubicBezTo>
                  <a:cubicBezTo>
                    <a:pt x="276" y="160"/>
                    <a:pt x="276" y="162"/>
                    <a:pt x="276" y="162"/>
                  </a:cubicBezTo>
                  <a:cubicBezTo>
                    <a:pt x="276" y="163"/>
                    <a:pt x="279" y="165"/>
                    <a:pt x="282" y="168"/>
                  </a:cubicBezTo>
                  <a:cubicBezTo>
                    <a:pt x="284" y="168"/>
                    <a:pt x="284" y="168"/>
                    <a:pt x="284" y="168"/>
                  </a:cubicBezTo>
                  <a:close/>
                  <a:moveTo>
                    <a:pt x="474" y="213"/>
                  </a:moveTo>
                  <a:cubicBezTo>
                    <a:pt x="480" y="218"/>
                    <a:pt x="480" y="216"/>
                    <a:pt x="475" y="212"/>
                  </a:cubicBezTo>
                  <a:cubicBezTo>
                    <a:pt x="471" y="207"/>
                    <a:pt x="483" y="212"/>
                    <a:pt x="491" y="212"/>
                  </a:cubicBezTo>
                  <a:cubicBezTo>
                    <a:pt x="498" y="213"/>
                    <a:pt x="491" y="202"/>
                    <a:pt x="495" y="205"/>
                  </a:cubicBezTo>
                  <a:cubicBezTo>
                    <a:pt x="498" y="210"/>
                    <a:pt x="501" y="204"/>
                    <a:pt x="503" y="210"/>
                  </a:cubicBezTo>
                  <a:cubicBezTo>
                    <a:pt x="503" y="216"/>
                    <a:pt x="504" y="215"/>
                    <a:pt x="513" y="218"/>
                  </a:cubicBezTo>
                  <a:cubicBezTo>
                    <a:pt x="521" y="221"/>
                    <a:pt x="518" y="224"/>
                    <a:pt x="513" y="224"/>
                  </a:cubicBezTo>
                  <a:cubicBezTo>
                    <a:pt x="509" y="224"/>
                    <a:pt x="507" y="230"/>
                    <a:pt x="513" y="229"/>
                  </a:cubicBezTo>
                  <a:cubicBezTo>
                    <a:pt x="521" y="227"/>
                    <a:pt x="530" y="230"/>
                    <a:pt x="532" y="233"/>
                  </a:cubicBezTo>
                  <a:cubicBezTo>
                    <a:pt x="533" y="236"/>
                    <a:pt x="539" y="235"/>
                    <a:pt x="541" y="241"/>
                  </a:cubicBezTo>
                  <a:cubicBezTo>
                    <a:pt x="541" y="247"/>
                    <a:pt x="547" y="250"/>
                    <a:pt x="542" y="252"/>
                  </a:cubicBezTo>
                  <a:cubicBezTo>
                    <a:pt x="539" y="255"/>
                    <a:pt x="538" y="258"/>
                    <a:pt x="530" y="263"/>
                  </a:cubicBezTo>
                  <a:cubicBezTo>
                    <a:pt x="524" y="268"/>
                    <a:pt x="539" y="277"/>
                    <a:pt x="533" y="274"/>
                  </a:cubicBezTo>
                  <a:cubicBezTo>
                    <a:pt x="526" y="272"/>
                    <a:pt x="527" y="280"/>
                    <a:pt x="512" y="277"/>
                  </a:cubicBezTo>
                  <a:cubicBezTo>
                    <a:pt x="497" y="272"/>
                    <a:pt x="509" y="277"/>
                    <a:pt x="501" y="281"/>
                  </a:cubicBezTo>
                  <a:cubicBezTo>
                    <a:pt x="494" y="285"/>
                    <a:pt x="503" y="295"/>
                    <a:pt x="513" y="289"/>
                  </a:cubicBezTo>
                  <a:cubicBezTo>
                    <a:pt x="524" y="285"/>
                    <a:pt x="523" y="294"/>
                    <a:pt x="527" y="289"/>
                  </a:cubicBezTo>
                  <a:cubicBezTo>
                    <a:pt x="532" y="285"/>
                    <a:pt x="530" y="294"/>
                    <a:pt x="532" y="291"/>
                  </a:cubicBezTo>
                  <a:cubicBezTo>
                    <a:pt x="533" y="288"/>
                    <a:pt x="532" y="285"/>
                    <a:pt x="541" y="294"/>
                  </a:cubicBezTo>
                  <a:cubicBezTo>
                    <a:pt x="548" y="305"/>
                    <a:pt x="545" y="295"/>
                    <a:pt x="551" y="300"/>
                  </a:cubicBezTo>
                  <a:cubicBezTo>
                    <a:pt x="556" y="305"/>
                    <a:pt x="541" y="299"/>
                    <a:pt x="550" y="306"/>
                  </a:cubicBezTo>
                  <a:cubicBezTo>
                    <a:pt x="555" y="313"/>
                    <a:pt x="564" y="309"/>
                    <a:pt x="567" y="314"/>
                  </a:cubicBezTo>
                  <a:cubicBezTo>
                    <a:pt x="571" y="319"/>
                    <a:pt x="582" y="320"/>
                    <a:pt x="590" y="323"/>
                  </a:cubicBezTo>
                  <a:cubicBezTo>
                    <a:pt x="597" y="327"/>
                    <a:pt x="596" y="319"/>
                    <a:pt x="590" y="314"/>
                  </a:cubicBezTo>
                  <a:cubicBezTo>
                    <a:pt x="583" y="308"/>
                    <a:pt x="570" y="302"/>
                    <a:pt x="571" y="299"/>
                  </a:cubicBezTo>
                  <a:cubicBezTo>
                    <a:pt x="573" y="295"/>
                    <a:pt x="580" y="306"/>
                    <a:pt x="580" y="302"/>
                  </a:cubicBezTo>
                  <a:cubicBezTo>
                    <a:pt x="582" y="299"/>
                    <a:pt x="586" y="308"/>
                    <a:pt x="594" y="309"/>
                  </a:cubicBezTo>
                  <a:cubicBezTo>
                    <a:pt x="600" y="309"/>
                    <a:pt x="603" y="322"/>
                    <a:pt x="603" y="314"/>
                  </a:cubicBezTo>
                  <a:cubicBezTo>
                    <a:pt x="602" y="306"/>
                    <a:pt x="605" y="316"/>
                    <a:pt x="603" y="306"/>
                  </a:cubicBezTo>
                  <a:cubicBezTo>
                    <a:pt x="603" y="299"/>
                    <a:pt x="605" y="311"/>
                    <a:pt x="606" y="303"/>
                  </a:cubicBezTo>
                  <a:cubicBezTo>
                    <a:pt x="608" y="295"/>
                    <a:pt x="600" y="300"/>
                    <a:pt x="603" y="295"/>
                  </a:cubicBezTo>
                  <a:cubicBezTo>
                    <a:pt x="606" y="292"/>
                    <a:pt x="597" y="295"/>
                    <a:pt x="600" y="291"/>
                  </a:cubicBezTo>
                  <a:cubicBezTo>
                    <a:pt x="603" y="288"/>
                    <a:pt x="602" y="286"/>
                    <a:pt x="593" y="283"/>
                  </a:cubicBezTo>
                  <a:cubicBezTo>
                    <a:pt x="585" y="280"/>
                    <a:pt x="588" y="271"/>
                    <a:pt x="583" y="272"/>
                  </a:cubicBezTo>
                  <a:cubicBezTo>
                    <a:pt x="577" y="274"/>
                    <a:pt x="576" y="269"/>
                    <a:pt x="582" y="269"/>
                  </a:cubicBezTo>
                  <a:cubicBezTo>
                    <a:pt x="588" y="268"/>
                    <a:pt x="577" y="261"/>
                    <a:pt x="582" y="263"/>
                  </a:cubicBezTo>
                  <a:cubicBezTo>
                    <a:pt x="588" y="264"/>
                    <a:pt x="585" y="257"/>
                    <a:pt x="590" y="263"/>
                  </a:cubicBezTo>
                  <a:cubicBezTo>
                    <a:pt x="593" y="268"/>
                    <a:pt x="594" y="263"/>
                    <a:pt x="596" y="268"/>
                  </a:cubicBezTo>
                  <a:cubicBezTo>
                    <a:pt x="596" y="271"/>
                    <a:pt x="599" y="268"/>
                    <a:pt x="599" y="272"/>
                  </a:cubicBezTo>
                  <a:cubicBezTo>
                    <a:pt x="599" y="275"/>
                    <a:pt x="618" y="289"/>
                    <a:pt x="615" y="278"/>
                  </a:cubicBezTo>
                  <a:cubicBezTo>
                    <a:pt x="614" y="268"/>
                    <a:pt x="626" y="275"/>
                    <a:pt x="625" y="271"/>
                  </a:cubicBezTo>
                  <a:cubicBezTo>
                    <a:pt x="622" y="266"/>
                    <a:pt x="628" y="269"/>
                    <a:pt x="625" y="266"/>
                  </a:cubicBezTo>
                  <a:cubicBezTo>
                    <a:pt x="623" y="263"/>
                    <a:pt x="634" y="264"/>
                    <a:pt x="629" y="257"/>
                  </a:cubicBezTo>
                  <a:cubicBezTo>
                    <a:pt x="625" y="247"/>
                    <a:pt x="615" y="260"/>
                    <a:pt x="618" y="252"/>
                  </a:cubicBezTo>
                  <a:cubicBezTo>
                    <a:pt x="620" y="244"/>
                    <a:pt x="609" y="254"/>
                    <a:pt x="612" y="249"/>
                  </a:cubicBezTo>
                  <a:cubicBezTo>
                    <a:pt x="614" y="244"/>
                    <a:pt x="611" y="246"/>
                    <a:pt x="605" y="241"/>
                  </a:cubicBezTo>
                  <a:cubicBezTo>
                    <a:pt x="599" y="236"/>
                    <a:pt x="590" y="241"/>
                    <a:pt x="588" y="235"/>
                  </a:cubicBezTo>
                  <a:cubicBezTo>
                    <a:pt x="588" y="229"/>
                    <a:pt x="571" y="235"/>
                    <a:pt x="579" y="230"/>
                  </a:cubicBezTo>
                  <a:cubicBezTo>
                    <a:pt x="586" y="226"/>
                    <a:pt x="573" y="221"/>
                    <a:pt x="580" y="222"/>
                  </a:cubicBezTo>
                  <a:cubicBezTo>
                    <a:pt x="588" y="224"/>
                    <a:pt x="594" y="219"/>
                    <a:pt x="582" y="218"/>
                  </a:cubicBezTo>
                  <a:cubicBezTo>
                    <a:pt x="568" y="216"/>
                    <a:pt x="580" y="216"/>
                    <a:pt x="585" y="213"/>
                  </a:cubicBezTo>
                  <a:cubicBezTo>
                    <a:pt x="590" y="210"/>
                    <a:pt x="579" y="205"/>
                    <a:pt x="576" y="207"/>
                  </a:cubicBezTo>
                  <a:cubicBezTo>
                    <a:pt x="574" y="208"/>
                    <a:pt x="564" y="208"/>
                    <a:pt x="571" y="205"/>
                  </a:cubicBezTo>
                  <a:cubicBezTo>
                    <a:pt x="579" y="204"/>
                    <a:pt x="579" y="204"/>
                    <a:pt x="570" y="199"/>
                  </a:cubicBezTo>
                  <a:cubicBezTo>
                    <a:pt x="559" y="194"/>
                    <a:pt x="558" y="204"/>
                    <a:pt x="558" y="198"/>
                  </a:cubicBezTo>
                  <a:cubicBezTo>
                    <a:pt x="559" y="190"/>
                    <a:pt x="553" y="196"/>
                    <a:pt x="553" y="193"/>
                  </a:cubicBezTo>
                  <a:cubicBezTo>
                    <a:pt x="553" y="188"/>
                    <a:pt x="545" y="184"/>
                    <a:pt x="541" y="190"/>
                  </a:cubicBezTo>
                  <a:cubicBezTo>
                    <a:pt x="535" y="194"/>
                    <a:pt x="535" y="188"/>
                    <a:pt x="532" y="182"/>
                  </a:cubicBezTo>
                  <a:cubicBezTo>
                    <a:pt x="529" y="176"/>
                    <a:pt x="527" y="184"/>
                    <a:pt x="524" y="177"/>
                  </a:cubicBezTo>
                  <a:cubicBezTo>
                    <a:pt x="519" y="171"/>
                    <a:pt x="513" y="174"/>
                    <a:pt x="510" y="171"/>
                  </a:cubicBezTo>
                  <a:cubicBezTo>
                    <a:pt x="507" y="170"/>
                    <a:pt x="498" y="166"/>
                    <a:pt x="495" y="174"/>
                  </a:cubicBezTo>
                  <a:cubicBezTo>
                    <a:pt x="492" y="182"/>
                    <a:pt x="488" y="170"/>
                    <a:pt x="483" y="174"/>
                  </a:cubicBezTo>
                  <a:cubicBezTo>
                    <a:pt x="478" y="180"/>
                    <a:pt x="474" y="180"/>
                    <a:pt x="477" y="177"/>
                  </a:cubicBezTo>
                  <a:cubicBezTo>
                    <a:pt x="481" y="173"/>
                    <a:pt x="480" y="165"/>
                    <a:pt x="475" y="163"/>
                  </a:cubicBezTo>
                  <a:cubicBezTo>
                    <a:pt x="471" y="162"/>
                    <a:pt x="475" y="156"/>
                    <a:pt x="471" y="156"/>
                  </a:cubicBezTo>
                  <a:cubicBezTo>
                    <a:pt x="465" y="154"/>
                    <a:pt x="443" y="157"/>
                    <a:pt x="442" y="163"/>
                  </a:cubicBezTo>
                  <a:cubicBezTo>
                    <a:pt x="442" y="171"/>
                    <a:pt x="433" y="162"/>
                    <a:pt x="439" y="173"/>
                  </a:cubicBezTo>
                  <a:cubicBezTo>
                    <a:pt x="445" y="184"/>
                    <a:pt x="433" y="176"/>
                    <a:pt x="437" y="182"/>
                  </a:cubicBezTo>
                  <a:cubicBezTo>
                    <a:pt x="443" y="190"/>
                    <a:pt x="446" y="182"/>
                    <a:pt x="446" y="188"/>
                  </a:cubicBezTo>
                  <a:cubicBezTo>
                    <a:pt x="448" y="193"/>
                    <a:pt x="428" y="185"/>
                    <a:pt x="433" y="177"/>
                  </a:cubicBezTo>
                  <a:cubicBezTo>
                    <a:pt x="437" y="170"/>
                    <a:pt x="427" y="174"/>
                    <a:pt x="434" y="165"/>
                  </a:cubicBezTo>
                  <a:cubicBezTo>
                    <a:pt x="442" y="156"/>
                    <a:pt x="445" y="157"/>
                    <a:pt x="445" y="154"/>
                  </a:cubicBezTo>
                  <a:cubicBezTo>
                    <a:pt x="445" y="152"/>
                    <a:pt x="428" y="151"/>
                    <a:pt x="418" y="159"/>
                  </a:cubicBezTo>
                  <a:cubicBezTo>
                    <a:pt x="405" y="165"/>
                    <a:pt x="411" y="166"/>
                    <a:pt x="408" y="170"/>
                  </a:cubicBezTo>
                  <a:cubicBezTo>
                    <a:pt x="404" y="173"/>
                    <a:pt x="405" y="176"/>
                    <a:pt x="404" y="184"/>
                  </a:cubicBezTo>
                  <a:cubicBezTo>
                    <a:pt x="402" y="191"/>
                    <a:pt x="404" y="191"/>
                    <a:pt x="414" y="193"/>
                  </a:cubicBezTo>
                  <a:cubicBezTo>
                    <a:pt x="425" y="193"/>
                    <a:pt x="428" y="198"/>
                    <a:pt x="419" y="196"/>
                  </a:cubicBezTo>
                  <a:cubicBezTo>
                    <a:pt x="410" y="196"/>
                    <a:pt x="405" y="196"/>
                    <a:pt x="414" y="204"/>
                  </a:cubicBezTo>
                  <a:cubicBezTo>
                    <a:pt x="422" y="212"/>
                    <a:pt x="428" y="204"/>
                    <a:pt x="433" y="208"/>
                  </a:cubicBezTo>
                  <a:cubicBezTo>
                    <a:pt x="439" y="213"/>
                    <a:pt x="445" y="210"/>
                    <a:pt x="446" y="210"/>
                  </a:cubicBezTo>
                  <a:cubicBezTo>
                    <a:pt x="456" y="213"/>
                    <a:pt x="454" y="208"/>
                    <a:pt x="463" y="213"/>
                  </a:cubicBezTo>
                  <a:cubicBezTo>
                    <a:pt x="471" y="215"/>
                    <a:pt x="468" y="207"/>
                    <a:pt x="474" y="213"/>
                  </a:cubicBezTo>
                  <a:close/>
                  <a:moveTo>
                    <a:pt x="515" y="250"/>
                  </a:moveTo>
                  <a:cubicBezTo>
                    <a:pt x="527" y="249"/>
                    <a:pt x="521" y="244"/>
                    <a:pt x="523" y="238"/>
                  </a:cubicBezTo>
                  <a:cubicBezTo>
                    <a:pt x="524" y="233"/>
                    <a:pt x="510" y="232"/>
                    <a:pt x="507" y="240"/>
                  </a:cubicBezTo>
                  <a:cubicBezTo>
                    <a:pt x="504" y="246"/>
                    <a:pt x="503" y="250"/>
                    <a:pt x="515" y="250"/>
                  </a:cubicBezTo>
                  <a:close/>
                  <a:moveTo>
                    <a:pt x="439" y="302"/>
                  </a:moveTo>
                  <a:cubicBezTo>
                    <a:pt x="439" y="308"/>
                    <a:pt x="445" y="309"/>
                    <a:pt x="448" y="303"/>
                  </a:cubicBezTo>
                  <a:cubicBezTo>
                    <a:pt x="449" y="299"/>
                    <a:pt x="453" y="303"/>
                    <a:pt x="454" y="297"/>
                  </a:cubicBezTo>
                  <a:cubicBezTo>
                    <a:pt x="456" y="292"/>
                    <a:pt x="463" y="294"/>
                    <a:pt x="463" y="297"/>
                  </a:cubicBezTo>
                  <a:cubicBezTo>
                    <a:pt x="465" y="302"/>
                    <a:pt x="466" y="299"/>
                    <a:pt x="472" y="300"/>
                  </a:cubicBezTo>
                  <a:cubicBezTo>
                    <a:pt x="477" y="303"/>
                    <a:pt x="483" y="300"/>
                    <a:pt x="480" y="295"/>
                  </a:cubicBezTo>
                  <a:cubicBezTo>
                    <a:pt x="475" y="291"/>
                    <a:pt x="477" y="295"/>
                    <a:pt x="472" y="294"/>
                  </a:cubicBezTo>
                  <a:cubicBezTo>
                    <a:pt x="468" y="292"/>
                    <a:pt x="471" y="286"/>
                    <a:pt x="463" y="285"/>
                  </a:cubicBezTo>
                  <a:cubicBezTo>
                    <a:pt x="456" y="281"/>
                    <a:pt x="451" y="272"/>
                    <a:pt x="446" y="277"/>
                  </a:cubicBezTo>
                  <a:cubicBezTo>
                    <a:pt x="443" y="280"/>
                    <a:pt x="442" y="268"/>
                    <a:pt x="437" y="269"/>
                  </a:cubicBezTo>
                  <a:cubicBezTo>
                    <a:pt x="434" y="271"/>
                    <a:pt x="431" y="283"/>
                    <a:pt x="433" y="291"/>
                  </a:cubicBezTo>
                  <a:cubicBezTo>
                    <a:pt x="434" y="297"/>
                    <a:pt x="424" y="295"/>
                    <a:pt x="427" y="300"/>
                  </a:cubicBezTo>
                  <a:cubicBezTo>
                    <a:pt x="428" y="303"/>
                    <a:pt x="440" y="297"/>
                    <a:pt x="439" y="302"/>
                  </a:cubicBezTo>
                  <a:close/>
                  <a:moveTo>
                    <a:pt x="453" y="319"/>
                  </a:moveTo>
                  <a:cubicBezTo>
                    <a:pt x="448" y="314"/>
                    <a:pt x="463" y="306"/>
                    <a:pt x="468" y="309"/>
                  </a:cubicBezTo>
                  <a:cubicBezTo>
                    <a:pt x="472" y="311"/>
                    <a:pt x="457" y="323"/>
                    <a:pt x="453" y="319"/>
                  </a:cubicBezTo>
                  <a:close/>
                  <a:moveTo>
                    <a:pt x="480" y="162"/>
                  </a:moveTo>
                  <a:cubicBezTo>
                    <a:pt x="483" y="163"/>
                    <a:pt x="478" y="166"/>
                    <a:pt x="486" y="170"/>
                  </a:cubicBezTo>
                  <a:cubicBezTo>
                    <a:pt x="492" y="171"/>
                    <a:pt x="492" y="166"/>
                    <a:pt x="500" y="168"/>
                  </a:cubicBezTo>
                  <a:cubicBezTo>
                    <a:pt x="507" y="170"/>
                    <a:pt x="516" y="170"/>
                    <a:pt x="513" y="166"/>
                  </a:cubicBezTo>
                  <a:cubicBezTo>
                    <a:pt x="509" y="162"/>
                    <a:pt x="506" y="156"/>
                    <a:pt x="495" y="156"/>
                  </a:cubicBezTo>
                  <a:cubicBezTo>
                    <a:pt x="484" y="157"/>
                    <a:pt x="477" y="151"/>
                    <a:pt x="477" y="157"/>
                  </a:cubicBezTo>
                  <a:cubicBezTo>
                    <a:pt x="477" y="160"/>
                    <a:pt x="475" y="160"/>
                    <a:pt x="480" y="162"/>
                  </a:cubicBezTo>
                  <a:close/>
                  <a:moveTo>
                    <a:pt x="352" y="109"/>
                  </a:moveTo>
                  <a:cubicBezTo>
                    <a:pt x="357" y="114"/>
                    <a:pt x="360" y="112"/>
                    <a:pt x="361" y="115"/>
                  </a:cubicBezTo>
                  <a:cubicBezTo>
                    <a:pt x="361" y="118"/>
                    <a:pt x="369" y="117"/>
                    <a:pt x="375" y="115"/>
                  </a:cubicBezTo>
                  <a:cubicBezTo>
                    <a:pt x="383" y="114"/>
                    <a:pt x="381" y="118"/>
                    <a:pt x="387" y="121"/>
                  </a:cubicBezTo>
                  <a:cubicBezTo>
                    <a:pt x="392" y="125"/>
                    <a:pt x="381" y="129"/>
                    <a:pt x="386" y="132"/>
                  </a:cubicBezTo>
                  <a:cubicBezTo>
                    <a:pt x="390" y="134"/>
                    <a:pt x="386" y="137"/>
                    <a:pt x="390" y="140"/>
                  </a:cubicBezTo>
                  <a:cubicBezTo>
                    <a:pt x="396" y="143"/>
                    <a:pt x="393" y="138"/>
                    <a:pt x="402" y="142"/>
                  </a:cubicBezTo>
                  <a:cubicBezTo>
                    <a:pt x="411" y="146"/>
                    <a:pt x="416" y="135"/>
                    <a:pt x="416" y="140"/>
                  </a:cubicBezTo>
                  <a:cubicBezTo>
                    <a:pt x="414" y="146"/>
                    <a:pt x="421" y="143"/>
                    <a:pt x="440" y="143"/>
                  </a:cubicBezTo>
                  <a:cubicBezTo>
                    <a:pt x="462" y="145"/>
                    <a:pt x="457" y="135"/>
                    <a:pt x="459" y="140"/>
                  </a:cubicBezTo>
                  <a:cubicBezTo>
                    <a:pt x="460" y="145"/>
                    <a:pt x="483" y="145"/>
                    <a:pt x="483" y="140"/>
                  </a:cubicBezTo>
                  <a:cubicBezTo>
                    <a:pt x="483" y="135"/>
                    <a:pt x="492" y="138"/>
                    <a:pt x="486" y="135"/>
                  </a:cubicBezTo>
                  <a:cubicBezTo>
                    <a:pt x="481" y="132"/>
                    <a:pt x="489" y="132"/>
                    <a:pt x="486" y="128"/>
                  </a:cubicBezTo>
                  <a:cubicBezTo>
                    <a:pt x="483" y="123"/>
                    <a:pt x="477" y="126"/>
                    <a:pt x="475" y="123"/>
                  </a:cubicBezTo>
                  <a:cubicBezTo>
                    <a:pt x="472" y="120"/>
                    <a:pt x="463" y="123"/>
                    <a:pt x="448" y="125"/>
                  </a:cubicBezTo>
                  <a:cubicBezTo>
                    <a:pt x="431" y="126"/>
                    <a:pt x="439" y="131"/>
                    <a:pt x="430" y="128"/>
                  </a:cubicBezTo>
                  <a:cubicBezTo>
                    <a:pt x="422" y="125"/>
                    <a:pt x="422" y="131"/>
                    <a:pt x="416" y="126"/>
                  </a:cubicBezTo>
                  <a:cubicBezTo>
                    <a:pt x="411" y="121"/>
                    <a:pt x="414" y="129"/>
                    <a:pt x="411" y="128"/>
                  </a:cubicBezTo>
                  <a:cubicBezTo>
                    <a:pt x="407" y="126"/>
                    <a:pt x="411" y="125"/>
                    <a:pt x="407" y="121"/>
                  </a:cubicBezTo>
                  <a:cubicBezTo>
                    <a:pt x="404" y="117"/>
                    <a:pt x="401" y="121"/>
                    <a:pt x="401" y="118"/>
                  </a:cubicBezTo>
                  <a:cubicBezTo>
                    <a:pt x="399" y="115"/>
                    <a:pt x="411" y="120"/>
                    <a:pt x="410" y="117"/>
                  </a:cubicBezTo>
                  <a:cubicBezTo>
                    <a:pt x="410" y="114"/>
                    <a:pt x="404" y="115"/>
                    <a:pt x="399" y="112"/>
                  </a:cubicBezTo>
                  <a:cubicBezTo>
                    <a:pt x="393" y="109"/>
                    <a:pt x="392" y="109"/>
                    <a:pt x="384" y="111"/>
                  </a:cubicBezTo>
                  <a:cubicBezTo>
                    <a:pt x="378" y="112"/>
                    <a:pt x="376" y="104"/>
                    <a:pt x="372" y="104"/>
                  </a:cubicBezTo>
                  <a:cubicBezTo>
                    <a:pt x="369" y="106"/>
                    <a:pt x="360" y="103"/>
                    <a:pt x="351" y="103"/>
                  </a:cubicBezTo>
                  <a:cubicBezTo>
                    <a:pt x="347" y="103"/>
                    <a:pt x="347" y="106"/>
                    <a:pt x="352" y="109"/>
                  </a:cubicBezTo>
                  <a:close/>
                  <a:moveTo>
                    <a:pt x="357" y="137"/>
                  </a:moveTo>
                  <a:cubicBezTo>
                    <a:pt x="364" y="138"/>
                    <a:pt x="361" y="142"/>
                    <a:pt x="372" y="142"/>
                  </a:cubicBezTo>
                  <a:cubicBezTo>
                    <a:pt x="381" y="142"/>
                    <a:pt x="378" y="134"/>
                    <a:pt x="373" y="129"/>
                  </a:cubicBezTo>
                  <a:cubicBezTo>
                    <a:pt x="367" y="123"/>
                    <a:pt x="360" y="125"/>
                    <a:pt x="355" y="131"/>
                  </a:cubicBezTo>
                  <a:cubicBezTo>
                    <a:pt x="354" y="134"/>
                    <a:pt x="351" y="137"/>
                    <a:pt x="357" y="137"/>
                  </a:cubicBezTo>
                  <a:close/>
                  <a:moveTo>
                    <a:pt x="373" y="177"/>
                  </a:moveTo>
                  <a:cubicBezTo>
                    <a:pt x="373" y="174"/>
                    <a:pt x="378" y="176"/>
                    <a:pt x="375" y="171"/>
                  </a:cubicBezTo>
                  <a:cubicBezTo>
                    <a:pt x="372" y="165"/>
                    <a:pt x="387" y="174"/>
                    <a:pt x="390" y="166"/>
                  </a:cubicBezTo>
                  <a:cubicBezTo>
                    <a:pt x="395" y="159"/>
                    <a:pt x="407" y="154"/>
                    <a:pt x="398" y="151"/>
                  </a:cubicBezTo>
                  <a:cubicBezTo>
                    <a:pt x="390" y="148"/>
                    <a:pt x="390" y="152"/>
                    <a:pt x="386" y="151"/>
                  </a:cubicBezTo>
                  <a:cubicBezTo>
                    <a:pt x="381" y="148"/>
                    <a:pt x="379" y="146"/>
                    <a:pt x="367" y="149"/>
                  </a:cubicBezTo>
                  <a:cubicBezTo>
                    <a:pt x="357" y="151"/>
                    <a:pt x="364" y="154"/>
                    <a:pt x="361" y="154"/>
                  </a:cubicBezTo>
                  <a:cubicBezTo>
                    <a:pt x="358" y="154"/>
                    <a:pt x="358" y="154"/>
                    <a:pt x="358" y="163"/>
                  </a:cubicBezTo>
                  <a:cubicBezTo>
                    <a:pt x="358" y="171"/>
                    <a:pt x="363" y="171"/>
                    <a:pt x="363" y="176"/>
                  </a:cubicBezTo>
                  <a:cubicBezTo>
                    <a:pt x="361" y="182"/>
                    <a:pt x="366" y="177"/>
                    <a:pt x="370" y="180"/>
                  </a:cubicBezTo>
                  <a:cubicBezTo>
                    <a:pt x="372" y="180"/>
                    <a:pt x="372" y="180"/>
                    <a:pt x="373" y="177"/>
                  </a:cubicBezTo>
                  <a:close/>
                  <a:moveTo>
                    <a:pt x="317" y="162"/>
                  </a:moveTo>
                  <a:cubicBezTo>
                    <a:pt x="323" y="163"/>
                    <a:pt x="323" y="168"/>
                    <a:pt x="319" y="170"/>
                  </a:cubicBezTo>
                  <a:cubicBezTo>
                    <a:pt x="312" y="173"/>
                    <a:pt x="308" y="160"/>
                    <a:pt x="303" y="166"/>
                  </a:cubicBezTo>
                  <a:cubicBezTo>
                    <a:pt x="300" y="170"/>
                    <a:pt x="308" y="176"/>
                    <a:pt x="317" y="179"/>
                  </a:cubicBezTo>
                  <a:cubicBezTo>
                    <a:pt x="328" y="182"/>
                    <a:pt x="329" y="191"/>
                    <a:pt x="335" y="191"/>
                  </a:cubicBezTo>
                  <a:cubicBezTo>
                    <a:pt x="341" y="193"/>
                    <a:pt x="337" y="185"/>
                    <a:pt x="341" y="187"/>
                  </a:cubicBezTo>
                  <a:cubicBezTo>
                    <a:pt x="344" y="188"/>
                    <a:pt x="352" y="185"/>
                    <a:pt x="352" y="179"/>
                  </a:cubicBezTo>
                  <a:cubicBezTo>
                    <a:pt x="352" y="174"/>
                    <a:pt x="355" y="177"/>
                    <a:pt x="354" y="171"/>
                  </a:cubicBezTo>
                  <a:cubicBezTo>
                    <a:pt x="352" y="166"/>
                    <a:pt x="351" y="174"/>
                    <a:pt x="347" y="168"/>
                  </a:cubicBezTo>
                  <a:cubicBezTo>
                    <a:pt x="343" y="163"/>
                    <a:pt x="335" y="163"/>
                    <a:pt x="344" y="162"/>
                  </a:cubicBezTo>
                  <a:cubicBezTo>
                    <a:pt x="352" y="160"/>
                    <a:pt x="341" y="159"/>
                    <a:pt x="347" y="157"/>
                  </a:cubicBezTo>
                  <a:cubicBezTo>
                    <a:pt x="352" y="154"/>
                    <a:pt x="346" y="151"/>
                    <a:pt x="338" y="154"/>
                  </a:cubicBezTo>
                  <a:cubicBezTo>
                    <a:pt x="331" y="157"/>
                    <a:pt x="326" y="149"/>
                    <a:pt x="320" y="152"/>
                  </a:cubicBezTo>
                  <a:cubicBezTo>
                    <a:pt x="314" y="156"/>
                    <a:pt x="308" y="157"/>
                    <a:pt x="316" y="160"/>
                  </a:cubicBezTo>
                  <a:cubicBezTo>
                    <a:pt x="317" y="162"/>
                    <a:pt x="317" y="162"/>
                    <a:pt x="317" y="162"/>
                  </a:cubicBezTo>
                  <a:close/>
                  <a:moveTo>
                    <a:pt x="341" y="230"/>
                  </a:moveTo>
                  <a:cubicBezTo>
                    <a:pt x="347" y="230"/>
                    <a:pt x="351" y="235"/>
                    <a:pt x="355" y="232"/>
                  </a:cubicBezTo>
                  <a:cubicBezTo>
                    <a:pt x="360" y="227"/>
                    <a:pt x="360" y="232"/>
                    <a:pt x="363" y="229"/>
                  </a:cubicBezTo>
                  <a:cubicBezTo>
                    <a:pt x="364" y="224"/>
                    <a:pt x="360" y="229"/>
                    <a:pt x="357" y="224"/>
                  </a:cubicBezTo>
                  <a:cubicBezTo>
                    <a:pt x="354" y="218"/>
                    <a:pt x="354" y="222"/>
                    <a:pt x="347" y="216"/>
                  </a:cubicBezTo>
                  <a:cubicBezTo>
                    <a:pt x="341" y="210"/>
                    <a:pt x="340" y="212"/>
                    <a:pt x="335" y="219"/>
                  </a:cubicBezTo>
                  <a:cubicBezTo>
                    <a:pt x="331" y="226"/>
                    <a:pt x="325" y="221"/>
                    <a:pt x="329" y="226"/>
                  </a:cubicBezTo>
                  <a:cubicBezTo>
                    <a:pt x="331" y="229"/>
                    <a:pt x="335" y="229"/>
                    <a:pt x="341" y="230"/>
                  </a:cubicBezTo>
                  <a:close/>
                  <a:moveTo>
                    <a:pt x="326" y="81"/>
                  </a:moveTo>
                  <a:cubicBezTo>
                    <a:pt x="331" y="79"/>
                    <a:pt x="331" y="75"/>
                    <a:pt x="322" y="75"/>
                  </a:cubicBezTo>
                  <a:cubicBezTo>
                    <a:pt x="312" y="73"/>
                    <a:pt x="320" y="73"/>
                    <a:pt x="312" y="70"/>
                  </a:cubicBezTo>
                  <a:cubicBezTo>
                    <a:pt x="305" y="67"/>
                    <a:pt x="306" y="75"/>
                    <a:pt x="303" y="70"/>
                  </a:cubicBezTo>
                  <a:cubicBezTo>
                    <a:pt x="302" y="65"/>
                    <a:pt x="282" y="61"/>
                    <a:pt x="280" y="68"/>
                  </a:cubicBezTo>
                  <a:cubicBezTo>
                    <a:pt x="279" y="75"/>
                    <a:pt x="287" y="67"/>
                    <a:pt x="287" y="73"/>
                  </a:cubicBezTo>
                  <a:cubicBezTo>
                    <a:pt x="285" y="78"/>
                    <a:pt x="290" y="70"/>
                    <a:pt x="293" y="75"/>
                  </a:cubicBezTo>
                  <a:cubicBezTo>
                    <a:pt x="297" y="81"/>
                    <a:pt x="290" y="78"/>
                    <a:pt x="285" y="79"/>
                  </a:cubicBezTo>
                  <a:cubicBezTo>
                    <a:pt x="284" y="79"/>
                    <a:pt x="285" y="86"/>
                    <a:pt x="296" y="82"/>
                  </a:cubicBezTo>
                  <a:cubicBezTo>
                    <a:pt x="308" y="79"/>
                    <a:pt x="297" y="84"/>
                    <a:pt x="309" y="82"/>
                  </a:cubicBezTo>
                  <a:cubicBezTo>
                    <a:pt x="320" y="81"/>
                    <a:pt x="312" y="93"/>
                    <a:pt x="328" y="90"/>
                  </a:cubicBezTo>
                  <a:cubicBezTo>
                    <a:pt x="340" y="89"/>
                    <a:pt x="323" y="81"/>
                    <a:pt x="326" y="81"/>
                  </a:cubicBezTo>
                  <a:close/>
                  <a:moveTo>
                    <a:pt x="418" y="114"/>
                  </a:moveTo>
                  <a:cubicBezTo>
                    <a:pt x="421" y="117"/>
                    <a:pt x="427" y="114"/>
                    <a:pt x="430" y="112"/>
                  </a:cubicBezTo>
                  <a:cubicBezTo>
                    <a:pt x="433" y="111"/>
                    <a:pt x="434" y="115"/>
                    <a:pt x="443" y="115"/>
                  </a:cubicBezTo>
                  <a:cubicBezTo>
                    <a:pt x="453" y="115"/>
                    <a:pt x="446" y="111"/>
                    <a:pt x="456" y="114"/>
                  </a:cubicBezTo>
                  <a:cubicBezTo>
                    <a:pt x="466" y="117"/>
                    <a:pt x="478" y="107"/>
                    <a:pt x="477" y="114"/>
                  </a:cubicBezTo>
                  <a:cubicBezTo>
                    <a:pt x="474" y="120"/>
                    <a:pt x="484" y="117"/>
                    <a:pt x="491" y="114"/>
                  </a:cubicBezTo>
                  <a:cubicBezTo>
                    <a:pt x="495" y="111"/>
                    <a:pt x="500" y="115"/>
                    <a:pt x="501" y="107"/>
                  </a:cubicBezTo>
                  <a:cubicBezTo>
                    <a:pt x="501" y="101"/>
                    <a:pt x="491" y="107"/>
                    <a:pt x="491" y="103"/>
                  </a:cubicBezTo>
                  <a:cubicBezTo>
                    <a:pt x="491" y="98"/>
                    <a:pt x="494" y="100"/>
                    <a:pt x="498" y="96"/>
                  </a:cubicBezTo>
                  <a:cubicBezTo>
                    <a:pt x="504" y="93"/>
                    <a:pt x="491" y="86"/>
                    <a:pt x="504" y="89"/>
                  </a:cubicBezTo>
                  <a:cubicBezTo>
                    <a:pt x="515" y="90"/>
                    <a:pt x="524" y="84"/>
                    <a:pt x="521" y="81"/>
                  </a:cubicBezTo>
                  <a:cubicBezTo>
                    <a:pt x="518" y="78"/>
                    <a:pt x="532" y="78"/>
                    <a:pt x="519" y="73"/>
                  </a:cubicBezTo>
                  <a:cubicBezTo>
                    <a:pt x="509" y="67"/>
                    <a:pt x="529" y="75"/>
                    <a:pt x="527" y="70"/>
                  </a:cubicBezTo>
                  <a:cubicBezTo>
                    <a:pt x="524" y="65"/>
                    <a:pt x="521" y="67"/>
                    <a:pt x="516" y="67"/>
                  </a:cubicBezTo>
                  <a:cubicBezTo>
                    <a:pt x="510" y="67"/>
                    <a:pt x="501" y="68"/>
                    <a:pt x="504" y="65"/>
                  </a:cubicBezTo>
                  <a:cubicBezTo>
                    <a:pt x="507" y="64"/>
                    <a:pt x="526" y="64"/>
                    <a:pt x="533" y="62"/>
                  </a:cubicBezTo>
                  <a:cubicBezTo>
                    <a:pt x="542" y="62"/>
                    <a:pt x="535" y="56"/>
                    <a:pt x="539" y="59"/>
                  </a:cubicBezTo>
                  <a:cubicBezTo>
                    <a:pt x="544" y="61"/>
                    <a:pt x="551" y="61"/>
                    <a:pt x="556" y="56"/>
                  </a:cubicBezTo>
                  <a:cubicBezTo>
                    <a:pt x="561" y="50"/>
                    <a:pt x="571" y="45"/>
                    <a:pt x="591" y="37"/>
                  </a:cubicBezTo>
                  <a:cubicBezTo>
                    <a:pt x="611" y="30"/>
                    <a:pt x="611" y="28"/>
                    <a:pt x="594" y="30"/>
                  </a:cubicBezTo>
                  <a:cubicBezTo>
                    <a:pt x="579" y="31"/>
                    <a:pt x="591" y="28"/>
                    <a:pt x="600" y="25"/>
                  </a:cubicBezTo>
                  <a:cubicBezTo>
                    <a:pt x="611" y="23"/>
                    <a:pt x="634" y="19"/>
                    <a:pt x="634" y="16"/>
                  </a:cubicBezTo>
                  <a:cubicBezTo>
                    <a:pt x="634" y="11"/>
                    <a:pt x="617" y="14"/>
                    <a:pt x="617" y="9"/>
                  </a:cubicBezTo>
                  <a:cubicBezTo>
                    <a:pt x="618" y="6"/>
                    <a:pt x="605" y="5"/>
                    <a:pt x="602" y="5"/>
                  </a:cubicBezTo>
                  <a:cubicBezTo>
                    <a:pt x="597" y="6"/>
                    <a:pt x="597" y="5"/>
                    <a:pt x="591" y="8"/>
                  </a:cubicBezTo>
                  <a:cubicBezTo>
                    <a:pt x="583" y="11"/>
                    <a:pt x="571" y="9"/>
                    <a:pt x="579" y="8"/>
                  </a:cubicBezTo>
                  <a:cubicBezTo>
                    <a:pt x="585" y="8"/>
                    <a:pt x="594" y="5"/>
                    <a:pt x="583" y="5"/>
                  </a:cubicBezTo>
                  <a:cubicBezTo>
                    <a:pt x="571" y="5"/>
                    <a:pt x="568" y="0"/>
                    <a:pt x="559" y="2"/>
                  </a:cubicBezTo>
                  <a:cubicBezTo>
                    <a:pt x="550" y="3"/>
                    <a:pt x="548" y="0"/>
                    <a:pt x="539" y="3"/>
                  </a:cubicBezTo>
                  <a:cubicBezTo>
                    <a:pt x="532" y="6"/>
                    <a:pt x="523" y="0"/>
                    <a:pt x="503" y="5"/>
                  </a:cubicBezTo>
                  <a:cubicBezTo>
                    <a:pt x="494" y="8"/>
                    <a:pt x="488" y="2"/>
                    <a:pt x="481" y="5"/>
                  </a:cubicBezTo>
                  <a:cubicBezTo>
                    <a:pt x="475" y="8"/>
                    <a:pt x="468" y="3"/>
                    <a:pt x="474" y="8"/>
                  </a:cubicBezTo>
                  <a:cubicBezTo>
                    <a:pt x="480" y="14"/>
                    <a:pt x="466" y="6"/>
                    <a:pt x="465" y="11"/>
                  </a:cubicBezTo>
                  <a:cubicBezTo>
                    <a:pt x="463" y="16"/>
                    <a:pt x="460" y="16"/>
                    <a:pt x="451" y="14"/>
                  </a:cubicBezTo>
                  <a:cubicBezTo>
                    <a:pt x="442" y="14"/>
                    <a:pt x="453" y="13"/>
                    <a:pt x="442" y="11"/>
                  </a:cubicBezTo>
                  <a:cubicBezTo>
                    <a:pt x="431" y="11"/>
                    <a:pt x="446" y="16"/>
                    <a:pt x="434" y="16"/>
                  </a:cubicBezTo>
                  <a:cubicBezTo>
                    <a:pt x="422" y="17"/>
                    <a:pt x="445" y="19"/>
                    <a:pt x="439" y="20"/>
                  </a:cubicBezTo>
                  <a:cubicBezTo>
                    <a:pt x="433" y="22"/>
                    <a:pt x="430" y="17"/>
                    <a:pt x="419" y="19"/>
                  </a:cubicBezTo>
                  <a:cubicBezTo>
                    <a:pt x="408" y="20"/>
                    <a:pt x="413" y="23"/>
                    <a:pt x="405" y="22"/>
                  </a:cubicBezTo>
                  <a:cubicBezTo>
                    <a:pt x="398" y="20"/>
                    <a:pt x="389" y="25"/>
                    <a:pt x="390" y="28"/>
                  </a:cubicBezTo>
                  <a:cubicBezTo>
                    <a:pt x="393" y="33"/>
                    <a:pt x="395" y="28"/>
                    <a:pt x="399" y="31"/>
                  </a:cubicBezTo>
                  <a:cubicBezTo>
                    <a:pt x="402" y="33"/>
                    <a:pt x="408" y="30"/>
                    <a:pt x="405" y="33"/>
                  </a:cubicBezTo>
                  <a:cubicBezTo>
                    <a:pt x="401" y="36"/>
                    <a:pt x="401" y="39"/>
                    <a:pt x="408" y="41"/>
                  </a:cubicBezTo>
                  <a:cubicBezTo>
                    <a:pt x="416" y="42"/>
                    <a:pt x="421" y="47"/>
                    <a:pt x="428" y="42"/>
                  </a:cubicBezTo>
                  <a:cubicBezTo>
                    <a:pt x="436" y="37"/>
                    <a:pt x="445" y="37"/>
                    <a:pt x="439" y="39"/>
                  </a:cubicBezTo>
                  <a:cubicBezTo>
                    <a:pt x="433" y="41"/>
                    <a:pt x="421" y="45"/>
                    <a:pt x="440" y="47"/>
                  </a:cubicBezTo>
                  <a:cubicBezTo>
                    <a:pt x="459" y="48"/>
                    <a:pt x="453" y="41"/>
                    <a:pt x="459" y="44"/>
                  </a:cubicBezTo>
                  <a:cubicBezTo>
                    <a:pt x="463" y="47"/>
                    <a:pt x="480" y="44"/>
                    <a:pt x="492" y="36"/>
                  </a:cubicBezTo>
                  <a:cubicBezTo>
                    <a:pt x="506" y="30"/>
                    <a:pt x="488" y="39"/>
                    <a:pt x="500" y="41"/>
                  </a:cubicBezTo>
                  <a:cubicBezTo>
                    <a:pt x="512" y="41"/>
                    <a:pt x="501" y="42"/>
                    <a:pt x="478" y="47"/>
                  </a:cubicBezTo>
                  <a:cubicBezTo>
                    <a:pt x="457" y="51"/>
                    <a:pt x="457" y="48"/>
                    <a:pt x="466" y="54"/>
                  </a:cubicBezTo>
                  <a:cubicBezTo>
                    <a:pt x="474" y="61"/>
                    <a:pt x="484" y="61"/>
                    <a:pt x="475" y="62"/>
                  </a:cubicBezTo>
                  <a:cubicBezTo>
                    <a:pt x="468" y="64"/>
                    <a:pt x="468" y="58"/>
                    <a:pt x="460" y="53"/>
                  </a:cubicBezTo>
                  <a:cubicBezTo>
                    <a:pt x="453" y="50"/>
                    <a:pt x="431" y="47"/>
                    <a:pt x="431" y="53"/>
                  </a:cubicBezTo>
                  <a:cubicBezTo>
                    <a:pt x="431" y="58"/>
                    <a:pt x="431" y="58"/>
                    <a:pt x="439" y="59"/>
                  </a:cubicBezTo>
                  <a:cubicBezTo>
                    <a:pt x="446" y="62"/>
                    <a:pt x="453" y="68"/>
                    <a:pt x="448" y="68"/>
                  </a:cubicBezTo>
                  <a:cubicBezTo>
                    <a:pt x="445" y="70"/>
                    <a:pt x="445" y="72"/>
                    <a:pt x="453" y="73"/>
                  </a:cubicBezTo>
                  <a:cubicBezTo>
                    <a:pt x="462" y="73"/>
                    <a:pt x="465" y="76"/>
                    <a:pt x="457" y="75"/>
                  </a:cubicBezTo>
                  <a:cubicBezTo>
                    <a:pt x="448" y="73"/>
                    <a:pt x="430" y="75"/>
                    <a:pt x="427" y="78"/>
                  </a:cubicBezTo>
                  <a:cubicBezTo>
                    <a:pt x="422" y="81"/>
                    <a:pt x="421" y="87"/>
                    <a:pt x="428" y="86"/>
                  </a:cubicBezTo>
                  <a:cubicBezTo>
                    <a:pt x="436" y="84"/>
                    <a:pt x="431" y="87"/>
                    <a:pt x="439" y="86"/>
                  </a:cubicBezTo>
                  <a:cubicBezTo>
                    <a:pt x="445" y="84"/>
                    <a:pt x="437" y="87"/>
                    <a:pt x="442" y="93"/>
                  </a:cubicBezTo>
                  <a:cubicBezTo>
                    <a:pt x="446" y="100"/>
                    <a:pt x="457" y="93"/>
                    <a:pt x="462" y="87"/>
                  </a:cubicBezTo>
                  <a:cubicBezTo>
                    <a:pt x="466" y="82"/>
                    <a:pt x="457" y="100"/>
                    <a:pt x="446" y="100"/>
                  </a:cubicBezTo>
                  <a:cubicBezTo>
                    <a:pt x="437" y="98"/>
                    <a:pt x="437" y="89"/>
                    <a:pt x="427" y="89"/>
                  </a:cubicBezTo>
                  <a:cubicBezTo>
                    <a:pt x="418" y="89"/>
                    <a:pt x="416" y="90"/>
                    <a:pt x="419" y="95"/>
                  </a:cubicBezTo>
                  <a:cubicBezTo>
                    <a:pt x="424" y="98"/>
                    <a:pt x="431" y="103"/>
                    <a:pt x="422" y="103"/>
                  </a:cubicBezTo>
                  <a:cubicBezTo>
                    <a:pt x="411" y="103"/>
                    <a:pt x="404" y="107"/>
                    <a:pt x="408" y="112"/>
                  </a:cubicBezTo>
                  <a:cubicBezTo>
                    <a:pt x="411" y="114"/>
                    <a:pt x="413" y="111"/>
                    <a:pt x="418" y="114"/>
                  </a:cubicBezTo>
                  <a:close/>
                  <a:moveTo>
                    <a:pt x="369" y="37"/>
                  </a:moveTo>
                  <a:cubicBezTo>
                    <a:pt x="364" y="37"/>
                    <a:pt x="363" y="37"/>
                    <a:pt x="361" y="42"/>
                  </a:cubicBezTo>
                  <a:cubicBezTo>
                    <a:pt x="360" y="45"/>
                    <a:pt x="357" y="44"/>
                    <a:pt x="354" y="48"/>
                  </a:cubicBezTo>
                  <a:cubicBezTo>
                    <a:pt x="351" y="53"/>
                    <a:pt x="369" y="51"/>
                    <a:pt x="367" y="53"/>
                  </a:cubicBezTo>
                  <a:cubicBezTo>
                    <a:pt x="366" y="58"/>
                    <a:pt x="351" y="50"/>
                    <a:pt x="351" y="54"/>
                  </a:cubicBezTo>
                  <a:cubicBezTo>
                    <a:pt x="349" y="58"/>
                    <a:pt x="354" y="59"/>
                    <a:pt x="361" y="65"/>
                  </a:cubicBezTo>
                  <a:cubicBezTo>
                    <a:pt x="367" y="70"/>
                    <a:pt x="373" y="62"/>
                    <a:pt x="372" y="65"/>
                  </a:cubicBezTo>
                  <a:cubicBezTo>
                    <a:pt x="369" y="70"/>
                    <a:pt x="387" y="62"/>
                    <a:pt x="384" y="65"/>
                  </a:cubicBezTo>
                  <a:cubicBezTo>
                    <a:pt x="383" y="70"/>
                    <a:pt x="367" y="70"/>
                    <a:pt x="372" y="73"/>
                  </a:cubicBezTo>
                  <a:cubicBezTo>
                    <a:pt x="375" y="75"/>
                    <a:pt x="378" y="79"/>
                    <a:pt x="383" y="82"/>
                  </a:cubicBezTo>
                  <a:cubicBezTo>
                    <a:pt x="389" y="84"/>
                    <a:pt x="401" y="89"/>
                    <a:pt x="401" y="84"/>
                  </a:cubicBezTo>
                  <a:cubicBezTo>
                    <a:pt x="401" y="79"/>
                    <a:pt x="408" y="87"/>
                    <a:pt x="407" y="82"/>
                  </a:cubicBezTo>
                  <a:cubicBezTo>
                    <a:pt x="404" y="76"/>
                    <a:pt x="407" y="79"/>
                    <a:pt x="411" y="84"/>
                  </a:cubicBezTo>
                  <a:cubicBezTo>
                    <a:pt x="416" y="89"/>
                    <a:pt x="413" y="78"/>
                    <a:pt x="416" y="79"/>
                  </a:cubicBezTo>
                  <a:cubicBezTo>
                    <a:pt x="421" y="79"/>
                    <a:pt x="425" y="75"/>
                    <a:pt x="431" y="72"/>
                  </a:cubicBezTo>
                  <a:cubicBezTo>
                    <a:pt x="437" y="68"/>
                    <a:pt x="448" y="67"/>
                    <a:pt x="443" y="65"/>
                  </a:cubicBezTo>
                  <a:cubicBezTo>
                    <a:pt x="437" y="62"/>
                    <a:pt x="439" y="59"/>
                    <a:pt x="428" y="61"/>
                  </a:cubicBezTo>
                  <a:cubicBezTo>
                    <a:pt x="419" y="64"/>
                    <a:pt x="434" y="59"/>
                    <a:pt x="427" y="54"/>
                  </a:cubicBezTo>
                  <a:cubicBezTo>
                    <a:pt x="421" y="51"/>
                    <a:pt x="428" y="48"/>
                    <a:pt x="419" y="47"/>
                  </a:cubicBezTo>
                  <a:cubicBezTo>
                    <a:pt x="410" y="47"/>
                    <a:pt x="418" y="54"/>
                    <a:pt x="413" y="51"/>
                  </a:cubicBezTo>
                  <a:cubicBezTo>
                    <a:pt x="407" y="50"/>
                    <a:pt x="414" y="47"/>
                    <a:pt x="405" y="45"/>
                  </a:cubicBezTo>
                  <a:cubicBezTo>
                    <a:pt x="396" y="45"/>
                    <a:pt x="389" y="31"/>
                    <a:pt x="373" y="31"/>
                  </a:cubicBezTo>
                  <a:cubicBezTo>
                    <a:pt x="363" y="33"/>
                    <a:pt x="379" y="37"/>
                    <a:pt x="369" y="37"/>
                  </a:cubicBezTo>
                  <a:close/>
                  <a:moveTo>
                    <a:pt x="344" y="84"/>
                  </a:moveTo>
                  <a:cubicBezTo>
                    <a:pt x="351" y="86"/>
                    <a:pt x="338" y="87"/>
                    <a:pt x="344" y="87"/>
                  </a:cubicBezTo>
                  <a:cubicBezTo>
                    <a:pt x="351" y="89"/>
                    <a:pt x="344" y="93"/>
                    <a:pt x="351" y="90"/>
                  </a:cubicBezTo>
                  <a:cubicBezTo>
                    <a:pt x="357" y="89"/>
                    <a:pt x="366" y="89"/>
                    <a:pt x="364" y="86"/>
                  </a:cubicBezTo>
                  <a:cubicBezTo>
                    <a:pt x="361" y="82"/>
                    <a:pt x="370" y="82"/>
                    <a:pt x="364" y="81"/>
                  </a:cubicBezTo>
                  <a:cubicBezTo>
                    <a:pt x="357" y="78"/>
                    <a:pt x="358" y="81"/>
                    <a:pt x="352" y="76"/>
                  </a:cubicBezTo>
                  <a:cubicBezTo>
                    <a:pt x="346" y="73"/>
                    <a:pt x="335" y="73"/>
                    <a:pt x="338" y="76"/>
                  </a:cubicBezTo>
                  <a:cubicBezTo>
                    <a:pt x="340" y="81"/>
                    <a:pt x="332" y="79"/>
                    <a:pt x="338" y="82"/>
                  </a:cubicBezTo>
                  <a:cubicBezTo>
                    <a:pt x="341" y="82"/>
                    <a:pt x="338" y="82"/>
                    <a:pt x="344" y="84"/>
                  </a:cubicBezTo>
                  <a:close/>
                  <a:moveTo>
                    <a:pt x="329" y="58"/>
                  </a:moveTo>
                  <a:cubicBezTo>
                    <a:pt x="332" y="61"/>
                    <a:pt x="335" y="61"/>
                    <a:pt x="335" y="56"/>
                  </a:cubicBezTo>
                  <a:cubicBezTo>
                    <a:pt x="334" y="51"/>
                    <a:pt x="323" y="50"/>
                    <a:pt x="323" y="54"/>
                  </a:cubicBezTo>
                  <a:cubicBezTo>
                    <a:pt x="325" y="58"/>
                    <a:pt x="326" y="56"/>
                    <a:pt x="329" y="58"/>
                  </a:cubicBezTo>
                  <a:close/>
                  <a:moveTo>
                    <a:pt x="238" y="142"/>
                  </a:moveTo>
                  <a:cubicBezTo>
                    <a:pt x="245" y="138"/>
                    <a:pt x="250" y="134"/>
                    <a:pt x="256" y="135"/>
                  </a:cubicBezTo>
                  <a:cubicBezTo>
                    <a:pt x="262" y="138"/>
                    <a:pt x="259" y="134"/>
                    <a:pt x="265" y="135"/>
                  </a:cubicBezTo>
                  <a:cubicBezTo>
                    <a:pt x="271" y="137"/>
                    <a:pt x="276" y="135"/>
                    <a:pt x="282" y="128"/>
                  </a:cubicBezTo>
                  <a:cubicBezTo>
                    <a:pt x="288" y="120"/>
                    <a:pt x="274" y="118"/>
                    <a:pt x="270" y="120"/>
                  </a:cubicBezTo>
                  <a:cubicBezTo>
                    <a:pt x="267" y="121"/>
                    <a:pt x="262" y="125"/>
                    <a:pt x="264" y="121"/>
                  </a:cubicBezTo>
                  <a:cubicBezTo>
                    <a:pt x="265" y="117"/>
                    <a:pt x="258" y="120"/>
                    <a:pt x="261" y="117"/>
                  </a:cubicBezTo>
                  <a:cubicBezTo>
                    <a:pt x="264" y="114"/>
                    <a:pt x="258" y="117"/>
                    <a:pt x="258" y="109"/>
                  </a:cubicBezTo>
                  <a:cubicBezTo>
                    <a:pt x="258" y="103"/>
                    <a:pt x="252" y="107"/>
                    <a:pt x="244" y="112"/>
                  </a:cubicBezTo>
                  <a:cubicBezTo>
                    <a:pt x="236" y="117"/>
                    <a:pt x="255" y="117"/>
                    <a:pt x="249" y="120"/>
                  </a:cubicBezTo>
                  <a:cubicBezTo>
                    <a:pt x="242" y="125"/>
                    <a:pt x="256" y="123"/>
                    <a:pt x="255" y="126"/>
                  </a:cubicBezTo>
                  <a:cubicBezTo>
                    <a:pt x="253" y="131"/>
                    <a:pt x="249" y="125"/>
                    <a:pt x="241" y="126"/>
                  </a:cubicBezTo>
                  <a:cubicBezTo>
                    <a:pt x="232" y="128"/>
                    <a:pt x="239" y="126"/>
                    <a:pt x="229" y="118"/>
                  </a:cubicBezTo>
                  <a:cubicBezTo>
                    <a:pt x="217" y="111"/>
                    <a:pt x="217" y="121"/>
                    <a:pt x="213" y="115"/>
                  </a:cubicBezTo>
                  <a:cubicBezTo>
                    <a:pt x="210" y="109"/>
                    <a:pt x="206" y="112"/>
                    <a:pt x="197" y="117"/>
                  </a:cubicBezTo>
                  <a:cubicBezTo>
                    <a:pt x="188" y="120"/>
                    <a:pt x="198" y="117"/>
                    <a:pt x="191" y="123"/>
                  </a:cubicBezTo>
                  <a:cubicBezTo>
                    <a:pt x="185" y="128"/>
                    <a:pt x="194" y="125"/>
                    <a:pt x="188" y="128"/>
                  </a:cubicBezTo>
                  <a:cubicBezTo>
                    <a:pt x="182" y="132"/>
                    <a:pt x="188" y="132"/>
                    <a:pt x="195" y="135"/>
                  </a:cubicBezTo>
                  <a:cubicBezTo>
                    <a:pt x="203" y="137"/>
                    <a:pt x="203" y="132"/>
                    <a:pt x="204" y="134"/>
                  </a:cubicBezTo>
                  <a:cubicBezTo>
                    <a:pt x="206" y="137"/>
                    <a:pt x="209" y="138"/>
                    <a:pt x="212" y="134"/>
                  </a:cubicBezTo>
                  <a:cubicBezTo>
                    <a:pt x="215" y="129"/>
                    <a:pt x="217" y="129"/>
                    <a:pt x="215" y="132"/>
                  </a:cubicBezTo>
                  <a:cubicBezTo>
                    <a:pt x="213" y="135"/>
                    <a:pt x="218" y="135"/>
                    <a:pt x="230" y="132"/>
                  </a:cubicBezTo>
                  <a:cubicBezTo>
                    <a:pt x="242" y="131"/>
                    <a:pt x="236" y="135"/>
                    <a:pt x="227" y="135"/>
                  </a:cubicBezTo>
                  <a:cubicBezTo>
                    <a:pt x="218" y="137"/>
                    <a:pt x="204" y="140"/>
                    <a:pt x="215" y="143"/>
                  </a:cubicBezTo>
                  <a:cubicBezTo>
                    <a:pt x="221" y="146"/>
                    <a:pt x="229" y="143"/>
                    <a:pt x="238" y="142"/>
                  </a:cubicBezTo>
                  <a:close/>
                  <a:moveTo>
                    <a:pt x="288" y="96"/>
                  </a:moveTo>
                  <a:cubicBezTo>
                    <a:pt x="284" y="92"/>
                    <a:pt x="276" y="90"/>
                    <a:pt x="277" y="93"/>
                  </a:cubicBezTo>
                  <a:cubicBezTo>
                    <a:pt x="279" y="96"/>
                    <a:pt x="280" y="103"/>
                    <a:pt x="288" y="103"/>
                  </a:cubicBezTo>
                  <a:cubicBezTo>
                    <a:pt x="291" y="101"/>
                    <a:pt x="293" y="101"/>
                    <a:pt x="288" y="96"/>
                  </a:cubicBezTo>
                  <a:close/>
                  <a:moveTo>
                    <a:pt x="192" y="111"/>
                  </a:moveTo>
                  <a:cubicBezTo>
                    <a:pt x="198" y="111"/>
                    <a:pt x="204" y="107"/>
                    <a:pt x="197" y="104"/>
                  </a:cubicBezTo>
                  <a:cubicBezTo>
                    <a:pt x="191" y="100"/>
                    <a:pt x="207" y="100"/>
                    <a:pt x="198" y="96"/>
                  </a:cubicBezTo>
                  <a:cubicBezTo>
                    <a:pt x="192" y="93"/>
                    <a:pt x="191" y="95"/>
                    <a:pt x="189" y="98"/>
                  </a:cubicBezTo>
                  <a:cubicBezTo>
                    <a:pt x="188" y="101"/>
                    <a:pt x="180" y="92"/>
                    <a:pt x="168" y="103"/>
                  </a:cubicBezTo>
                  <a:cubicBezTo>
                    <a:pt x="157" y="111"/>
                    <a:pt x="162" y="106"/>
                    <a:pt x="156" y="111"/>
                  </a:cubicBezTo>
                  <a:cubicBezTo>
                    <a:pt x="150" y="117"/>
                    <a:pt x="150" y="109"/>
                    <a:pt x="145" y="115"/>
                  </a:cubicBezTo>
                  <a:cubicBezTo>
                    <a:pt x="139" y="120"/>
                    <a:pt x="147" y="117"/>
                    <a:pt x="145" y="120"/>
                  </a:cubicBezTo>
                  <a:cubicBezTo>
                    <a:pt x="143" y="121"/>
                    <a:pt x="147" y="121"/>
                    <a:pt x="150" y="120"/>
                  </a:cubicBezTo>
                  <a:cubicBezTo>
                    <a:pt x="153" y="117"/>
                    <a:pt x="153" y="121"/>
                    <a:pt x="157" y="120"/>
                  </a:cubicBezTo>
                  <a:cubicBezTo>
                    <a:pt x="160" y="120"/>
                    <a:pt x="159" y="115"/>
                    <a:pt x="162" y="120"/>
                  </a:cubicBezTo>
                  <a:cubicBezTo>
                    <a:pt x="163" y="125"/>
                    <a:pt x="169" y="125"/>
                    <a:pt x="169" y="118"/>
                  </a:cubicBezTo>
                  <a:cubicBezTo>
                    <a:pt x="169" y="112"/>
                    <a:pt x="171" y="125"/>
                    <a:pt x="177" y="114"/>
                  </a:cubicBezTo>
                  <a:cubicBezTo>
                    <a:pt x="180" y="107"/>
                    <a:pt x="175" y="111"/>
                    <a:pt x="182" y="107"/>
                  </a:cubicBezTo>
                  <a:cubicBezTo>
                    <a:pt x="188" y="104"/>
                    <a:pt x="178" y="114"/>
                    <a:pt x="186" y="115"/>
                  </a:cubicBezTo>
                  <a:cubicBezTo>
                    <a:pt x="195" y="117"/>
                    <a:pt x="188" y="111"/>
                    <a:pt x="192" y="111"/>
                  </a:cubicBezTo>
                  <a:close/>
                  <a:moveTo>
                    <a:pt x="232" y="82"/>
                  </a:moveTo>
                  <a:cubicBezTo>
                    <a:pt x="236" y="84"/>
                    <a:pt x="232" y="82"/>
                    <a:pt x="241" y="82"/>
                  </a:cubicBezTo>
                  <a:cubicBezTo>
                    <a:pt x="250" y="84"/>
                    <a:pt x="256" y="81"/>
                    <a:pt x="247" y="78"/>
                  </a:cubicBezTo>
                  <a:cubicBezTo>
                    <a:pt x="236" y="73"/>
                    <a:pt x="236" y="78"/>
                    <a:pt x="227" y="79"/>
                  </a:cubicBezTo>
                  <a:cubicBezTo>
                    <a:pt x="218" y="81"/>
                    <a:pt x="218" y="84"/>
                    <a:pt x="224" y="82"/>
                  </a:cubicBezTo>
                  <a:cubicBezTo>
                    <a:pt x="226" y="82"/>
                    <a:pt x="226" y="82"/>
                    <a:pt x="232" y="82"/>
                  </a:cubicBezTo>
                  <a:close/>
                  <a:moveTo>
                    <a:pt x="239" y="96"/>
                  </a:moveTo>
                  <a:cubicBezTo>
                    <a:pt x="247" y="95"/>
                    <a:pt x="249" y="92"/>
                    <a:pt x="241" y="90"/>
                  </a:cubicBezTo>
                  <a:cubicBezTo>
                    <a:pt x="235" y="90"/>
                    <a:pt x="247" y="90"/>
                    <a:pt x="249" y="87"/>
                  </a:cubicBezTo>
                  <a:cubicBezTo>
                    <a:pt x="250" y="84"/>
                    <a:pt x="239" y="86"/>
                    <a:pt x="229" y="87"/>
                  </a:cubicBezTo>
                  <a:cubicBezTo>
                    <a:pt x="218" y="89"/>
                    <a:pt x="218" y="90"/>
                    <a:pt x="220" y="95"/>
                  </a:cubicBezTo>
                  <a:cubicBezTo>
                    <a:pt x="223" y="100"/>
                    <a:pt x="232" y="98"/>
                    <a:pt x="239" y="96"/>
                  </a:cubicBezTo>
                  <a:close/>
                  <a:moveTo>
                    <a:pt x="335" y="135"/>
                  </a:moveTo>
                  <a:cubicBezTo>
                    <a:pt x="340" y="135"/>
                    <a:pt x="344" y="135"/>
                    <a:pt x="343" y="131"/>
                  </a:cubicBezTo>
                  <a:cubicBezTo>
                    <a:pt x="341" y="128"/>
                    <a:pt x="341" y="125"/>
                    <a:pt x="344" y="128"/>
                  </a:cubicBezTo>
                  <a:cubicBezTo>
                    <a:pt x="347" y="131"/>
                    <a:pt x="347" y="128"/>
                    <a:pt x="344" y="125"/>
                  </a:cubicBezTo>
                  <a:cubicBezTo>
                    <a:pt x="341" y="120"/>
                    <a:pt x="346" y="114"/>
                    <a:pt x="338" y="109"/>
                  </a:cubicBezTo>
                  <a:cubicBezTo>
                    <a:pt x="331" y="106"/>
                    <a:pt x="334" y="114"/>
                    <a:pt x="331" y="111"/>
                  </a:cubicBezTo>
                  <a:cubicBezTo>
                    <a:pt x="326" y="109"/>
                    <a:pt x="323" y="109"/>
                    <a:pt x="319" y="111"/>
                  </a:cubicBezTo>
                  <a:cubicBezTo>
                    <a:pt x="314" y="112"/>
                    <a:pt x="320" y="114"/>
                    <a:pt x="326" y="121"/>
                  </a:cubicBezTo>
                  <a:cubicBezTo>
                    <a:pt x="312" y="115"/>
                    <a:pt x="320" y="114"/>
                    <a:pt x="312" y="112"/>
                  </a:cubicBezTo>
                  <a:cubicBezTo>
                    <a:pt x="305" y="112"/>
                    <a:pt x="306" y="114"/>
                    <a:pt x="311" y="120"/>
                  </a:cubicBezTo>
                  <a:cubicBezTo>
                    <a:pt x="316" y="125"/>
                    <a:pt x="311" y="120"/>
                    <a:pt x="308" y="121"/>
                  </a:cubicBezTo>
                  <a:cubicBezTo>
                    <a:pt x="306" y="125"/>
                    <a:pt x="300" y="123"/>
                    <a:pt x="303" y="126"/>
                  </a:cubicBezTo>
                  <a:cubicBezTo>
                    <a:pt x="305" y="129"/>
                    <a:pt x="323" y="125"/>
                    <a:pt x="329" y="125"/>
                  </a:cubicBezTo>
                  <a:cubicBezTo>
                    <a:pt x="334" y="125"/>
                    <a:pt x="317" y="126"/>
                    <a:pt x="320" y="131"/>
                  </a:cubicBezTo>
                  <a:cubicBezTo>
                    <a:pt x="323" y="134"/>
                    <a:pt x="320" y="138"/>
                    <a:pt x="326" y="135"/>
                  </a:cubicBezTo>
                  <a:cubicBezTo>
                    <a:pt x="329" y="134"/>
                    <a:pt x="329" y="135"/>
                    <a:pt x="335" y="135"/>
                  </a:cubicBezTo>
                  <a:close/>
                  <a:moveTo>
                    <a:pt x="623" y="518"/>
                  </a:moveTo>
                  <a:cubicBezTo>
                    <a:pt x="623" y="515"/>
                    <a:pt x="626" y="515"/>
                    <a:pt x="625" y="515"/>
                  </a:cubicBezTo>
                  <a:cubicBezTo>
                    <a:pt x="625" y="513"/>
                    <a:pt x="618" y="515"/>
                    <a:pt x="612" y="513"/>
                  </a:cubicBezTo>
                  <a:cubicBezTo>
                    <a:pt x="608" y="512"/>
                    <a:pt x="611" y="505"/>
                    <a:pt x="608" y="510"/>
                  </a:cubicBezTo>
                  <a:cubicBezTo>
                    <a:pt x="605" y="515"/>
                    <a:pt x="609" y="512"/>
                    <a:pt x="608" y="515"/>
                  </a:cubicBezTo>
                  <a:cubicBezTo>
                    <a:pt x="608" y="516"/>
                    <a:pt x="611" y="515"/>
                    <a:pt x="612" y="516"/>
                  </a:cubicBezTo>
                  <a:cubicBezTo>
                    <a:pt x="614" y="518"/>
                    <a:pt x="614" y="516"/>
                    <a:pt x="622" y="519"/>
                  </a:cubicBezTo>
                  <a:cubicBezTo>
                    <a:pt x="623" y="521"/>
                    <a:pt x="623" y="521"/>
                    <a:pt x="623" y="518"/>
                  </a:cubicBezTo>
                  <a:close/>
                  <a:moveTo>
                    <a:pt x="635" y="521"/>
                  </a:moveTo>
                  <a:cubicBezTo>
                    <a:pt x="635" y="518"/>
                    <a:pt x="637" y="518"/>
                    <a:pt x="637" y="522"/>
                  </a:cubicBezTo>
                  <a:cubicBezTo>
                    <a:pt x="635" y="527"/>
                    <a:pt x="637" y="526"/>
                    <a:pt x="640" y="522"/>
                  </a:cubicBezTo>
                  <a:cubicBezTo>
                    <a:pt x="643" y="521"/>
                    <a:pt x="646" y="518"/>
                    <a:pt x="643" y="518"/>
                  </a:cubicBezTo>
                  <a:cubicBezTo>
                    <a:pt x="640" y="516"/>
                    <a:pt x="638" y="516"/>
                    <a:pt x="640" y="512"/>
                  </a:cubicBezTo>
                  <a:cubicBezTo>
                    <a:pt x="640" y="507"/>
                    <a:pt x="638" y="507"/>
                    <a:pt x="635" y="512"/>
                  </a:cubicBezTo>
                  <a:cubicBezTo>
                    <a:pt x="632" y="516"/>
                    <a:pt x="629" y="519"/>
                    <a:pt x="631" y="524"/>
                  </a:cubicBezTo>
                  <a:cubicBezTo>
                    <a:pt x="632" y="527"/>
                    <a:pt x="634" y="526"/>
                    <a:pt x="635" y="521"/>
                  </a:cubicBezTo>
                  <a:close/>
                  <a:moveTo>
                    <a:pt x="611" y="474"/>
                  </a:moveTo>
                  <a:cubicBezTo>
                    <a:pt x="600" y="473"/>
                    <a:pt x="609" y="476"/>
                    <a:pt x="612" y="479"/>
                  </a:cubicBezTo>
                  <a:cubicBezTo>
                    <a:pt x="615" y="482"/>
                    <a:pt x="626" y="487"/>
                    <a:pt x="629" y="484"/>
                  </a:cubicBezTo>
                  <a:cubicBezTo>
                    <a:pt x="629" y="480"/>
                    <a:pt x="620" y="476"/>
                    <a:pt x="611" y="474"/>
                  </a:cubicBezTo>
                  <a:close/>
                  <a:moveTo>
                    <a:pt x="655" y="501"/>
                  </a:moveTo>
                  <a:cubicBezTo>
                    <a:pt x="660" y="498"/>
                    <a:pt x="660" y="502"/>
                    <a:pt x="669" y="501"/>
                  </a:cubicBezTo>
                  <a:cubicBezTo>
                    <a:pt x="679" y="499"/>
                    <a:pt x="669" y="504"/>
                    <a:pt x="678" y="502"/>
                  </a:cubicBezTo>
                  <a:cubicBezTo>
                    <a:pt x="687" y="501"/>
                    <a:pt x="673" y="507"/>
                    <a:pt x="673" y="508"/>
                  </a:cubicBezTo>
                  <a:cubicBezTo>
                    <a:pt x="673" y="512"/>
                    <a:pt x="678" y="512"/>
                    <a:pt x="681" y="507"/>
                  </a:cubicBezTo>
                  <a:cubicBezTo>
                    <a:pt x="684" y="501"/>
                    <a:pt x="685" y="505"/>
                    <a:pt x="687" y="501"/>
                  </a:cubicBezTo>
                  <a:cubicBezTo>
                    <a:pt x="690" y="496"/>
                    <a:pt x="692" y="499"/>
                    <a:pt x="690" y="504"/>
                  </a:cubicBezTo>
                  <a:cubicBezTo>
                    <a:pt x="689" y="508"/>
                    <a:pt x="687" y="512"/>
                    <a:pt x="690" y="508"/>
                  </a:cubicBezTo>
                  <a:cubicBezTo>
                    <a:pt x="695" y="505"/>
                    <a:pt x="692" y="512"/>
                    <a:pt x="696" y="512"/>
                  </a:cubicBezTo>
                  <a:cubicBezTo>
                    <a:pt x="702" y="512"/>
                    <a:pt x="698" y="510"/>
                    <a:pt x="701" y="502"/>
                  </a:cubicBezTo>
                  <a:cubicBezTo>
                    <a:pt x="702" y="494"/>
                    <a:pt x="695" y="502"/>
                    <a:pt x="699" y="496"/>
                  </a:cubicBezTo>
                  <a:cubicBezTo>
                    <a:pt x="702" y="491"/>
                    <a:pt x="696" y="494"/>
                    <a:pt x="693" y="499"/>
                  </a:cubicBezTo>
                  <a:cubicBezTo>
                    <a:pt x="692" y="504"/>
                    <a:pt x="692" y="496"/>
                    <a:pt x="695" y="493"/>
                  </a:cubicBezTo>
                  <a:cubicBezTo>
                    <a:pt x="699" y="491"/>
                    <a:pt x="699" y="488"/>
                    <a:pt x="696" y="490"/>
                  </a:cubicBezTo>
                  <a:cubicBezTo>
                    <a:pt x="693" y="491"/>
                    <a:pt x="689" y="488"/>
                    <a:pt x="693" y="485"/>
                  </a:cubicBezTo>
                  <a:cubicBezTo>
                    <a:pt x="696" y="480"/>
                    <a:pt x="692" y="477"/>
                    <a:pt x="684" y="480"/>
                  </a:cubicBezTo>
                  <a:cubicBezTo>
                    <a:pt x="676" y="482"/>
                    <a:pt x="682" y="477"/>
                    <a:pt x="678" y="479"/>
                  </a:cubicBezTo>
                  <a:cubicBezTo>
                    <a:pt x="673" y="480"/>
                    <a:pt x="673" y="474"/>
                    <a:pt x="676" y="474"/>
                  </a:cubicBezTo>
                  <a:cubicBezTo>
                    <a:pt x="679" y="474"/>
                    <a:pt x="675" y="468"/>
                    <a:pt x="670" y="474"/>
                  </a:cubicBezTo>
                  <a:cubicBezTo>
                    <a:pt x="666" y="479"/>
                    <a:pt x="669" y="471"/>
                    <a:pt x="672" y="465"/>
                  </a:cubicBezTo>
                  <a:cubicBezTo>
                    <a:pt x="672" y="465"/>
                    <a:pt x="676" y="459"/>
                    <a:pt x="678" y="456"/>
                  </a:cubicBezTo>
                  <a:cubicBezTo>
                    <a:pt x="679" y="454"/>
                    <a:pt x="678" y="451"/>
                    <a:pt x="672" y="454"/>
                  </a:cubicBezTo>
                  <a:cubicBezTo>
                    <a:pt x="666" y="457"/>
                    <a:pt x="669" y="460"/>
                    <a:pt x="666" y="462"/>
                  </a:cubicBezTo>
                  <a:cubicBezTo>
                    <a:pt x="663" y="463"/>
                    <a:pt x="660" y="474"/>
                    <a:pt x="655" y="484"/>
                  </a:cubicBezTo>
                  <a:cubicBezTo>
                    <a:pt x="650" y="491"/>
                    <a:pt x="653" y="485"/>
                    <a:pt x="650" y="488"/>
                  </a:cubicBezTo>
                  <a:cubicBezTo>
                    <a:pt x="647" y="491"/>
                    <a:pt x="647" y="491"/>
                    <a:pt x="652" y="491"/>
                  </a:cubicBezTo>
                  <a:cubicBezTo>
                    <a:pt x="657" y="493"/>
                    <a:pt x="644" y="496"/>
                    <a:pt x="647" y="499"/>
                  </a:cubicBezTo>
                  <a:cubicBezTo>
                    <a:pt x="649" y="501"/>
                    <a:pt x="649" y="502"/>
                    <a:pt x="655" y="501"/>
                  </a:cubicBezTo>
                  <a:close/>
                  <a:moveTo>
                    <a:pt x="363" y="485"/>
                  </a:moveTo>
                  <a:cubicBezTo>
                    <a:pt x="364" y="485"/>
                    <a:pt x="363" y="479"/>
                    <a:pt x="364" y="480"/>
                  </a:cubicBezTo>
                  <a:cubicBezTo>
                    <a:pt x="366" y="480"/>
                    <a:pt x="366" y="482"/>
                    <a:pt x="367" y="485"/>
                  </a:cubicBezTo>
                  <a:cubicBezTo>
                    <a:pt x="367" y="490"/>
                    <a:pt x="372" y="487"/>
                    <a:pt x="373" y="490"/>
                  </a:cubicBezTo>
                  <a:cubicBezTo>
                    <a:pt x="375" y="491"/>
                    <a:pt x="375" y="487"/>
                    <a:pt x="381" y="490"/>
                  </a:cubicBezTo>
                  <a:cubicBezTo>
                    <a:pt x="387" y="491"/>
                    <a:pt x="384" y="494"/>
                    <a:pt x="386" y="493"/>
                  </a:cubicBezTo>
                  <a:cubicBezTo>
                    <a:pt x="389" y="491"/>
                    <a:pt x="390" y="498"/>
                    <a:pt x="393" y="494"/>
                  </a:cubicBezTo>
                  <a:cubicBezTo>
                    <a:pt x="399" y="493"/>
                    <a:pt x="396" y="496"/>
                    <a:pt x="401" y="494"/>
                  </a:cubicBezTo>
                  <a:cubicBezTo>
                    <a:pt x="405" y="494"/>
                    <a:pt x="402" y="496"/>
                    <a:pt x="407" y="496"/>
                  </a:cubicBezTo>
                  <a:cubicBezTo>
                    <a:pt x="408" y="496"/>
                    <a:pt x="408" y="496"/>
                    <a:pt x="408" y="496"/>
                  </a:cubicBezTo>
                  <a:cubicBezTo>
                    <a:pt x="410" y="494"/>
                    <a:pt x="410" y="493"/>
                    <a:pt x="410" y="491"/>
                  </a:cubicBezTo>
                  <a:cubicBezTo>
                    <a:pt x="411" y="490"/>
                    <a:pt x="414" y="488"/>
                    <a:pt x="413" y="491"/>
                  </a:cubicBezTo>
                  <a:cubicBezTo>
                    <a:pt x="411" y="493"/>
                    <a:pt x="414" y="491"/>
                    <a:pt x="416" y="488"/>
                  </a:cubicBezTo>
                  <a:cubicBezTo>
                    <a:pt x="416" y="484"/>
                    <a:pt x="418" y="487"/>
                    <a:pt x="416" y="488"/>
                  </a:cubicBezTo>
                  <a:cubicBezTo>
                    <a:pt x="414" y="491"/>
                    <a:pt x="416" y="491"/>
                    <a:pt x="418" y="490"/>
                  </a:cubicBezTo>
                  <a:cubicBezTo>
                    <a:pt x="421" y="488"/>
                    <a:pt x="418" y="485"/>
                    <a:pt x="419" y="485"/>
                  </a:cubicBezTo>
                  <a:cubicBezTo>
                    <a:pt x="421" y="484"/>
                    <a:pt x="424" y="487"/>
                    <a:pt x="427" y="487"/>
                  </a:cubicBezTo>
                  <a:cubicBezTo>
                    <a:pt x="430" y="487"/>
                    <a:pt x="428" y="488"/>
                    <a:pt x="431" y="487"/>
                  </a:cubicBezTo>
                  <a:cubicBezTo>
                    <a:pt x="434" y="487"/>
                    <a:pt x="433" y="494"/>
                    <a:pt x="437" y="496"/>
                  </a:cubicBezTo>
                  <a:cubicBezTo>
                    <a:pt x="440" y="498"/>
                    <a:pt x="446" y="494"/>
                    <a:pt x="443" y="499"/>
                  </a:cubicBezTo>
                  <a:cubicBezTo>
                    <a:pt x="443" y="501"/>
                    <a:pt x="445" y="502"/>
                    <a:pt x="446" y="504"/>
                  </a:cubicBezTo>
                  <a:cubicBezTo>
                    <a:pt x="448" y="505"/>
                    <a:pt x="445" y="507"/>
                    <a:pt x="446" y="508"/>
                  </a:cubicBezTo>
                  <a:cubicBezTo>
                    <a:pt x="448" y="510"/>
                    <a:pt x="446" y="508"/>
                    <a:pt x="448" y="508"/>
                  </a:cubicBezTo>
                  <a:cubicBezTo>
                    <a:pt x="449" y="510"/>
                    <a:pt x="446" y="508"/>
                    <a:pt x="446" y="512"/>
                  </a:cubicBezTo>
                  <a:cubicBezTo>
                    <a:pt x="446" y="515"/>
                    <a:pt x="451" y="512"/>
                    <a:pt x="451" y="515"/>
                  </a:cubicBezTo>
                  <a:cubicBezTo>
                    <a:pt x="451" y="516"/>
                    <a:pt x="453" y="515"/>
                    <a:pt x="456" y="516"/>
                  </a:cubicBezTo>
                  <a:cubicBezTo>
                    <a:pt x="459" y="518"/>
                    <a:pt x="463" y="518"/>
                    <a:pt x="466" y="518"/>
                  </a:cubicBezTo>
                  <a:cubicBezTo>
                    <a:pt x="469" y="518"/>
                    <a:pt x="471" y="518"/>
                    <a:pt x="471" y="519"/>
                  </a:cubicBezTo>
                  <a:cubicBezTo>
                    <a:pt x="471" y="521"/>
                    <a:pt x="472" y="519"/>
                    <a:pt x="475" y="519"/>
                  </a:cubicBezTo>
                  <a:cubicBezTo>
                    <a:pt x="478" y="519"/>
                    <a:pt x="480" y="527"/>
                    <a:pt x="481" y="527"/>
                  </a:cubicBezTo>
                  <a:cubicBezTo>
                    <a:pt x="483" y="526"/>
                    <a:pt x="483" y="526"/>
                    <a:pt x="483" y="529"/>
                  </a:cubicBezTo>
                  <a:cubicBezTo>
                    <a:pt x="483" y="530"/>
                    <a:pt x="486" y="532"/>
                    <a:pt x="486" y="533"/>
                  </a:cubicBezTo>
                  <a:cubicBezTo>
                    <a:pt x="486" y="535"/>
                    <a:pt x="483" y="532"/>
                    <a:pt x="483" y="533"/>
                  </a:cubicBezTo>
                  <a:cubicBezTo>
                    <a:pt x="481" y="533"/>
                    <a:pt x="484" y="536"/>
                    <a:pt x="483" y="536"/>
                  </a:cubicBezTo>
                  <a:cubicBezTo>
                    <a:pt x="481" y="538"/>
                    <a:pt x="478" y="533"/>
                    <a:pt x="477" y="535"/>
                  </a:cubicBezTo>
                  <a:cubicBezTo>
                    <a:pt x="475" y="536"/>
                    <a:pt x="477" y="533"/>
                    <a:pt x="475" y="533"/>
                  </a:cubicBezTo>
                  <a:cubicBezTo>
                    <a:pt x="474" y="533"/>
                    <a:pt x="477" y="532"/>
                    <a:pt x="474" y="532"/>
                  </a:cubicBezTo>
                  <a:cubicBezTo>
                    <a:pt x="472" y="532"/>
                    <a:pt x="474" y="529"/>
                    <a:pt x="472" y="529"/>
                  </a:cubicBezTo>
                  <a:cubicBezTo>
                    <a:pt x="471" y="529"/>
                    <a:pt x="471" y="527"/>
                    <a:pt x="469" y="527"/>
                  </a:cubicBezTo>
                  <a:cubicBezTo>
                    <a:pt x="469" y="529"/>
                    <a:pt x="472" y="530"/>
                    <a:pt x="474" y="533"/>
                  </a:cubicBezTo>
                  <a:cubicBezTo>
                    <a:pt x="474" y="538"/>
                    <a:pt x="469" y="538"/>
                    <a:pt x="469" y="544"/>
                  </a:cubicBezTo>
                  <a:cubicBezTo>
                    <a:pt x="471" y="550"/>
                    <a:pt x="469" y="550"/>
                    <a:pt x="465" y="554"/>
                  </a:cubicBezTo>
                  <a:cubicBezTo>
                    <a:pt x="465" y="555"/>
                    <a:pt x="463" y="555"/>
                    <a:pt x="463" y="557"/>
                  </a:cubicBezTo>
                  <a:cubicBezTo>
                    <a:pt x="463" y="558"/>
                    <a:pt x="463" y="558"/>
                    <a:pt x="463" y="558"/>
                  </a:cubicBezTo>
                  <a:cubicBezTo>
                    <a:pt x="466" y="560"/>
                    <a:pt x="463" y="561"/>
                    <a:pt x="460" y="561"/>
                  </a:cubicBezTo>
                  <a:cubicBezTo>
                    <a:pt x="457" y="561"/>
                    <a:pt x="459" y="564"/>
                    <a:pt x="460" y="564"/>
                  </a:cubicBezTo>
                  <a:cubicBezTo>
                    <a:pt x="463" y="564"/>
                    <a:pt x="463" y="566"/>
                    <a:pt x="463" y="564"/>
                  </a:cubicBezTo>
                  <a:cubicBezTo>
                    <a:pt x="465" y="563"/>
                    <a:pt x="466" y="563"/>
                    <a:pt x="468" y="563"/>
                  </a:cubicBezTo>
                  <a:cubicBezTo>
                    <a:pt x="469" y="561"/>
                    <a:pt x="471" y="557"/>
                    <a:pt x="477" y="558"/>
                  </a:cubicBezTo>
                  <a:cubicBezTo>
                    <a:pt x="484" y="560"/>
                    <a:pt x="480" y="558"/>
                    <a:pt x="480" y="557"/>
                  </a:cubicBezTo>
                  <a:cubicBezTo>
                    <a:pt x="481" y="557"/>
                    <a:pt x="483" y="555"/>
                    <a:pt x="486" y="555"/>
                  </a:cubicBezTo>
                  <a:cubicBezTo>
                    <a:pt x="489" y="555"/>
                    <a:pt x="491" y="555"/>
                    <a:pt x="491" y="555"/>
                  </a:cubicBezTo>
                  <a:cubicBezTo>
                    <a:pt x="491" y="554"/>
                    <a:pt x="492" y="554"/>
                    <a:pt x="492" y="554"/>
                  </a:cubicBezTo>
                  <a:cubicBezTo>
                    <a:pt x="489" y="552"/>
                    <a:pt x="489" y="552"/>
                    <a:pt x="489" y="552"/>
                  </a:cubicBezTo>
                  <a:cubicBezTo>
                    <a:pt x="488" y="552"/>
                    <a:pt x="484" y="552"/>
                    <a:pt x="486" y="549"/>
                  </a:cubicBezTo>
                  <a:cubicBezTo>
                    <a:pt x="488" y="546"/>
                    <a:pt x="489" y="547"/>
                    <a:pt x="489" y="546"/>
                  </a:cubicBezTo>
                  <a:cubicBezTo>
                    <a:pt x="491" y="544"/>
                    <a:pt x="494" y="544"/>
                    <a:pt x="498" y="543"/>
                  </a:cubicBezTo>
                  <a:cubicBezTo>
                    <a:pt x="503" y="541"/>
                    <a:pt x="501" y="541"/>
                    <a:pt x="504" y="543"/>
                  </a:cubicBezTo>
                  <a:cubicBezTo>
                    <a:pt x="509" y="546"/>
                    <a:pt x="507" y="543"/>
                    <a:pt x="509" y="541"/>
                  </a:cubicBezTo>
                  <a:cubicBezTo>
                    <a:pt x="512" y="540"/>
                    <a:pt x="513" y="538"/>
                    <a:pt x="516" y="536"/>
                  </a:cubicBezTo>
                  <a:cubicBezTo>
                    <a:pt x="519" y="533"/>
                    <a:pt x="524" y="530"/>
                    <a:pt x="526" y="530"/>
                  </a:cubicBezTo>
                  <a:cubicBezTo>
                    <a:pt x="526" y="532"/>
                    <a:pt x="527" y="530"/>
                    <a:pt x="529" y="530"/>
                  </a:cubicBezTo>
                  <a:cubicBezTo>
                    <a:pt x="551" y="530"/>
                    <a:pt x="551" y="530"/>
                    <a:pt x="551" y="530"/>
                  </a:cubicBezTo>
                  <a:cubicBezTo>
                    <a:pt x="551" y="527"/>
                    <a:pt x="551" y="527"/>
                    <a:pt x="553" y="527"/>
                  </a:cubicBezTo>
                  <a:cubicBezTo>
                    <a:pt x="555" y="529"/>
                    <a:pt x="555" y="527"/>
                    <a:pt x="555" y="527"/>
                  </a:cubicBezTo>
                  <a:cubicBezTo>
                    <a:pt x="556" y="529"/>
                    <a:pt x="556" y="526"/>
                    <a:pt x="558" y="526"/>
                  </a:cubicBezTo>
                  <a:cubicBezTo>
                    <a:pt x="559" y="526"/>
                    <a:pt x="555" y="526"/>
                    <a:pt x="558" y="524"/>
                  </a:cubicBezTo>
                  <a:cubicBezTo>
                    <a:pt x="561" y="521"/>
                    <a:pt x="558" y="522"/>
                    <a:pt x="561" y="521"/>
                  </a:cubicBezTo>
                  <a:cubicBezTo>
                    <a:pt x="562" y="519"/>
                    <a:pt x="559" y="518"/>
                    <a:pt x="562" y="515"/>
                  </a:cubicBezTo>
                  <a:cubicBezTo>
                    <a:pt x="564" y="513"/>
                    <a:pt x="561" y="513"/>
                    <a:pt x="564" y="510"/>
                  </a:cubicBezTo>
                  <a:cubicBezTo>
                    <a:pt x="565" y="507"/>
                    <a:pt x="568" y="502"/>
                    <a:pt x="568" y="502"/>
                  </a:cubicBezTo>
                  <a:cubicBezTo>
                    <a:pt x="568" y="502"/>
                    <a:pt x="570" y="502"/>
                    <a:pt x="570" y="504"/>
                  </a:cubicBezTo>
                  <a:cubicBezTo>
                    <a:pt x="570" y="505"/>
                    <a:pt x="571" y="505"/>
                    <a:pt x="573" y="505"/>
                  </a:cubicBezTo>
                  <a:cubicBezTo>
                    <a:pt x="574" y="504"/>
                    <a:pt x="576" y="502"/>
                    <a:pt x="577" y="505"/>
                  </a:cubicBezTo>
                  <a:cubicBezTo>
                    <a:pt x="580" y="507"/>
                    <a:pt x="580" y="507"/>
                    <a:pt x="580" y="510"/>
                  </a:cubicBezTo>
                  <a:cubicBezTo>
                    <a:pt x="580" y="512"/>
                    <a:pt x="580" y="519"/>
                    <a:pt x="580" y="521"/>
                  </a:cubicBezTo>
                  <a:cubicBezTo>
                    <a:pt x="580" y="522"/>
                    <a:pt x="579" y="522"/>
                    <a:pt x="580" y="522"/>
                  </a:cubicBezTo>
                  <a:cubicBezTo>
                    <a:pt x="582" y="524"/>
                    <a:pt x="582" y="524"/>
                    <a:pt x="582" y="524"/>
                  </a:cubicBezTo>
                  <a:cubicBezTo>
                    <a:pt x="583" y="524"/>
                    <a:pt x="583" y="524"/>
                    <a:pt x="583" y="526"/>
                  </a:cubicBezTo>
                  <a:cubicBezTo>
                    <a:pt x="583" y="527"/>
                    <a:pt x="583" y="529"/>
                    <a:pt x="585" y="529"/>
                  </a:cubicBezTo>
                  <a:cubicBezTo>
                    <a:pt x="591" y="532"/>
                    <a:pt x="594" y="529"/>
                    <a:pt x="600" y="526"/>
                  </a:cubicBezTo>
                  <a:cubicBezTo>
                    <a:pt x="606" y="522"/>
                    <a:pt x="599" y="527"/>
                    <a:pt x="609" y="526"/>
                  </a:cubicBezTo>
                  <a:cubicBezTo>
                    <a:pt x="617" y="526"/>
                    <a:pt x="608" y="527"/>
                    <a:pt x="602" y="530"/>
                  </a:cubicBezTo>
                  <a:cubicBezTo>
                    <a:pt x="596" y="533"/>
                    <a:pt x="591" y="540"/>
                    <a:pt x="594" y="546"/>
                  </a:cubicBezTo>
                  <a:cubicBezTo>
                    <a:pt x="597" y="552"/>
                    <a:pt x="602" y="547"/>
                    <a:pt x="606" y="540"/>
                  </a:cubicBezTo>
                  <a:cubicBezTo>
                    <a:pt x="612" y="533"/>
                    <a:pt x="612" y="540"/>
                    <a:pt x="620" y="533"/>
                  </a:cubicBezTo>
                  <a:cubicBezTo>
                    <a:pt x="626" y="529"/>
                    <a:pt x="635" y="530"/>
                    <a:pt x="632" y="527"/>
                  </a:cubicBezTo>
                  <a:cubicBezTo>
                    <a:pt x="629" y="524"/>
                    <a:pt x="628" y="521"/>
                    <a:pt x="625" y="522"/>
                  </a:cubicBezTo>
                  <a:cubicBezTo>
                    <a:pt x="622" y="524"/>
                    <a:pt x="611" y="521"/>
                    <a:pt x="611" y="519"/>
                  </a:cubicBezTo>
                  <a:cubicBezTo>
                    <a:pt x="612" y="516"/>
                    <a:pt x="606" y="519"/>
                    <a:pt x="605" y="512"/>
                  </a:cubicBezTo>
                  <a:cubicBezTo>
                    <a:pt x="602" y="502"/>
                    <a:pt x="608" y="496"/>
                    <a:pt x="602" y="498"/>
                  </a:cubicBezTo>
                  <a:cubicBezTo>
                    <a:pt x="593" y="501"/>
                    <a:pt x="599" y="498"/>
                    <a:pt x="605" y="493"/>
                  </a:cubicBezTo>
                  <a:cubicBezTo>
                    <a:pt x="609" y="490"/>
                    <a:pt x="611" y="487"/>
                    <a:pt x="605" y="484"/>
                  </a:cubicBezTo>
                  <a:cubicBezTo>
                    <a:pt x="600" y="479"/>
                    <a:pt x="574" y="487"/>
                    <a:pt x="568" y="494"/>
                  </a:cubicBezTo>
                  <a:cubicBezTo>
                    <a:pt x="561" y="508"/>
                    <a:pt x="551" y="513"/>
                    <a:pt x="556" y="508"/>
                  </a:cubicBezTo>
                  <a:cubicBezTo>
                    <a:pt x="561" y="504"/>
                    <a:pt x="568" y="487"/>
                    <a:pt x="579" y="482"/>
                  </a:cubicBezTo>
                  <a:cubicBezTo>
                    <a:pt x="593" y="477"/>
                    <a:pt x="577" y="473"/>
                    <a:pt x="599" y="470"/>
                  </a:cubicBezTo>
                  <a:cubicBezTo>
                    <a:pt x="626" y="465"/>
                    <a:pt x="631" y="480"/>
                    <a:pt x="649" y="463"/>
                  </a:cubicBezTo>
                  <a:cubicBezTo>
                    <a:pt x="666" y="448"/>
                    <a:pt x="663" y="460"/>
                    <a:pt x="667" y="454"/>
                  </a:cubicBezTo>
                  <a:cubicBezTo>
                    <a:pt x="673" y="448"/>
                    <a:pt x="679" y="449"/>
                    <a:pt x="675" y="442"/>
                  </a:cubicBezTo>
                  <a:cubicBezTo>
                    <a:pt x="672" y="434"/>
                    <a:pt x="678" y="438"/>
                    <a:pt x="675" y="432"/>
                  </a:cubicBezTo>
                  <a:cubicBezTo>
                    <a:pt x="672" y="426"/>
                    <a:pt x="669" y="431"/>
                    <a:pt x="664" y="425"/>
                  </a:cubicBezTo>
                  <a:cubicBezTo>
                    <a:pt x="660" y="418"/>
                    <a:pt x="655" y="423"/>
                    <a:pt x="647" y="429"/>
                  </a:cubicBezTo>
                  <a:cubicBezTo>
                    <a:pt x="638" y="435"/>
                    <a:pt x="637" y="428"/>
                    <a:pt x="644" y="426"/>
                  </a:cubicBezTo>
                  <a:cubicBezTo>
                    <a:pt x="652" y="425"/>
                    <a:pt x="650" y="421"/>
                    <a:pt x="658" y="420"/>
                  </a:cubicBezTo>
                  <a:cubicBezTo>
                    <a:pt x="666" y="418"/>
                    <a:pt x="663" y="415"/>
                    <a:pt x="655" y="414"/>
                  </a:cubicBezTo>
                  <a:cubicBezTo>
                    <a:pt x="647" y="414"/>
                    <a:pt x="653" y="411"/>
                    <a:pt x="644" y="409"/>
                  </a:cubicBezTo>
                  <a:cubicBezTo>
                    <a:pt x="635" y="407"/>
                    <a:pt x="643" y="404"/>
                    <a:pt x="637" y="401"/>
                  </a:cubicBezTo>
                  <a:cubicBezTo>
                    <a:pt x="631" y="398"/>
                    <a:pt x="626" y="395"/>
                    <a:pt x="631" y="389"/>
                  </a:cubicBezTo>
                  <a:cubicBezTo>
                    <a:pt x="634" y="381"/>
                    <a:pt x="622" y="384"/>
                    <a:pt x="626" y="379"/>
                  </a:cubicBezTo>
                  <a:cubicBezTo>
                    <a:pt x="629" y="375"/>
                    <a:pt x="622" y="375"/>
                    <a:pt x="620" y="367"/>
                  </a:cubicBezTo>
                  <a:cubicBezTo>
                    <a:pt x="620" y="361"/>
                    <a:pt x="618" y="365"/>
                    <a:pt x="617" y="361"/>
                  </a:cubicBezTo>
                  <a:cubicBezTo>
                    <a:pt x="615" y="355"/>
                    <a:pt x="614" y="359"/>
                    <a:pt x="609" y="350"/>
                  </a:cubicBezTo>
                  <a:cubicBezTo>
                    <a:pt x="605" y="341"/>
                    <a:pt x="605" y="344"/>
                    <a:pt x="600" y="350"/>
                  </a:cubicBezTo>
                  <a:cubicBezTo>
                    <a:pt x="596" y="355"/>
                    <a:pt x="599" y="365"/>
                    <a:pt x="593" y="364"/>
                  </a:cubicBezTo>
                  <a:cubicBezTo>
                    <a:pt x="585" y="362"/>
                    <a:pt x="593" y="365"/>
                    <a:pt x="585" y="369"/>
                  </a:cubicBezTo>
                  <a:cubicBezTo>
                    <a:pt x="576" y="372"/>
                    <a:pt x="579" y="362"/>
                    <a:pt x="570" y="362"/>
                  </a:cubicBezTo>
                  <a:cubicBezTo>
                    <a:pt x="562" y="362"/>
                    <a:pt x="571" y="359"/>
                    <a:pt x="567" y="358"/>
                  </a:cubicBezTo>
                  <a:cubicBezTo>
                    <a:pt x="562" y="355"/>
                    <a:pt x="568" y="355"/>
                    <a:pt x="565" y="348"/>
                  </a:cubicBezTo>
                  <a:cubicBezTo>
                    <a:pt x="562" y="344"/>
                    <a:pt x="570" y="337"/>
                    <a:pt x="567" y="334"/>
                  </a:cubicBezTo>
                  <a:cubicBezTo>
                    <a:pt x="564" y="331"/>
                    <a:pt x="564" y="339"/>
                    <a:pt x="562" y="336"/>
                  </a:cubicBezTo>
                  <a:cubicBezTo>
                    <a:pt x="561" y="333"/>
                    <a:pt x="550" y="333"/>
                    <a:pt x="550" y="330"/>
                  </a:cubicBezTo>
                  <a:cubicBezTo>
                    <a:pt x="551" y="325"/>
                    <a:pt x="545" y="323"/>
                    <a:pt x="538" y="317"/>
                  </a:cubicBezTo>
                  <a:cubicBezTo>
                    <a:pt x="526" y="309"/>
                    <a:pt x="536" y="327"/>
                    <a:pt x="509" y="314"/>
                  </a:cubicBezTo>
                  <a:cubicBezTo>
                    <a:pt x="497" y="309"/>
                    <a:pt x="497" y="323"/>
                    <a:pt x="500" y="325"/>
                  </a:cubicBezTo>
                  <a:cubicBezTo>
                    <a:pt x="503" y="328"/>
                    <a:pt x="501" y="333"/>
                    <a:pt x="500" y="336"/>
                  </a:cubicBezTo>
                  <a:cubicBezTo>
                    <a:pt x="497" y="339"/>
                    <a:pt x="500" y="337"/>
                    <a:pt x="503" y="345"/>
                  </a:cubicBezTo>
                  <a:cubicBezTo>
                    <a:pt x="506" y="351"/>
                    <a:pt x="503" y="351"/>
                    <a:pt x="501" y="356"/>
                  </a:cubicBezTo>
                  <a:cubicBezTo>
                    <a:pt x="500" y="361"/>
                    <a:pt x="497" y="358"/>
                    <a:pt x="495" y="364"/>
                  </a:cubicBezTo>
                  <a:cubicBezTo>
                    <a:pt x="494" y="370"/>
                    <a:pt x="506" y="367"/>
                    <a:pt x="510" y="384"/>
                  </a:cubicBezTo>
                  <a:cubicBezTo>
                    <a:pt x="515" y="401"/>
                    <a:pt x="500" y="411"/>
                    <a:pt x="491" y="414"/>
                  </a:cubicBezTo>
                  <a:cubicBezTo>
                    <a:pt x="480" y="418"/>
                    <a:pt x="491" y="418"/>
                    <a:pt x="491" y="428"/>
                  </a:cubicBezTo>
                  <a:cubicBezTo>
                    <a:pt x="491" y="435"/>
                    <a:pt x="498" y="446"/>
                    <a:pt x="494" y="448"/>
                  </a:cubicBezTo>
                  <a:cubicBezTo>
                    <a:pt x="489" y="451"/>
                    <a:pt x="497" y="459"/>
                    <a:pt x="491" y="454"/>
                  </a:cubicBezTo>
                  <a:cubicBezTo>
                    <a:pt x="483" y="449"/>
                    <a:pt x="489" y="463"/>
                    <a:pt x="483" y="459"/>
                  </a:cubicBezTo>
                  <a:cubicBezTo>
                    <a:pt x="477" y="454"/>
                    <a:pt x="481" y="452"/>
                    <a:pt x="469" y="442"/>
                  </a:cubicBezTo>
                  <a:cubicBezTo>
                    <a:pt x="462" y="435"/>
                    <a:pt x="468" y="431"/>
                    <a:pt x="465" y="425"/>
                  </a:cubicBezTo>
                  <a:cubicBezTo>
                    <a:pt x="462" y="415"/>
                    <a:pt x="471" y="412"/>
                    <a:pt x="462" y="411"/>
                  </a:cubicBezTo>
                  <a:cubicBezTo>
                    <a:pt x="446" y="406"/>
                    <a:pt x="446" y="411"/>
                    <a:pt x="443" y="409"/>
                  </a:cubicBezTo>
                  <a:cubicBezTo>
                    <a:pt x="439" y="407"/>
                    <a:pt x="442" y="404"/>
                    <a:pt x="428" y="401"/>
                  </a:cubicBezTo>
                  <a:cubicBezTo>
                    <a:pt x="414" y="397"/>
                    <a:pt x="430" y="395"/>
                    <a:pt x="408" y="387"/>
                  </a:cubicBezTo>
                  <a:cubicBezTo>
                    <a:pt x="387" y="378"/>
                    <a:pt x="384" y="395"/>
                    <a:pt x="384" y="384"/>
                  </a:cubicBezTo>
                  <a:cubicBezTo>
                    <a:pt x="384" y="373"/>
                    <a:pt x="381" y="375"/>
                    <a:pt x="379" y="367"/>
                  </a:cubicBezTo>
                  <a:cubicBezTo>
                    <a:pt x="379" y="361"/>
                    <a:pt x="367" y="370"/>
                    <a:pt x="366" y="356"/>
                  </a:cubicBezTo>
                  <a:cubicBezTo>
                    <a:pt x="364" y="341"/>
                    <a:pt x="379" y="319"/>
                    <a:pt x="383" y="320"/>
                  </a:cubicBezTo>
                  <a:cubicBezTo>
                    <a:pt x="386" y="320"/>
                    <a:pt x="383" y="311"/>
                    <a:pt x="390" y="311"/>
                  </a:cubicBezTo>
                  <a:cubicBezTo>
                    <a:pt x="396" y="311"/>
                    <a:pt x="404" y="309"/>
                    <a:pt x="396" y="303"/>
                  </a:cubicBezTo>
                  <a:cubicBezTo>
                    <a:pt x="390" y="297"/>
                    <a:pt x="404" y="303"/>
                    <a:pt x="405" y="295"/>
                  </a:cubicBezTo>
                  <a:cubicBezTo>
                    <a:pt x="407" y="288"/>
                    <a:pt x="413" y="305"/>
                    <a:pt x="421" y="291"/>
                  </a:cubicBezTo>
                  <a:cubicBezTo>
                    <a:pt x="428" y="277"/>
                    <a:pt x="431" y="281"/>
                    <a:pt x="416" y="277"/>
                  </a:cubicBezTo>
                  <a:cubicBezTo>
                    <a:pt x="405" y="275"/>
                    <a:pt x="410" y="272"/>
                    <a:pt x="402" y="269"/>
                  </a:cubicBezTo>
                  <a:cubicBezTo>
                    <a:pt x="411" y="268"/>
                    <a:pt x="421" y="283"/>
                    <a:pt x="430" y="274"/>
                  </a:cubicBezTo>
                  <a:cubicBezTo>
                    <a:pt x="437" y="264"/>
                    <a:pt x="437" y="266"/>
                    <a:pt x="431" y="261"/>
                  </a:cubicBezTo>
                  <a:cubicBezTo>
                    <a:pt x="424" y="258"/>
                    <a:pt x="439" y="258"/>
                    <a:pt x="442" y="261"/>
                  </a:cubicBezTo>
                  <a:cubicBezTo>
                    <a:pt x="445" y="264"/>
                    <a:pt x="448" y="266"/>
                    <a:pt x="449" y="269"/>
                  </a:cubicBezTo>
                  <a:cubicBezTo>
                    <a:pt x="451" y="272"/>
                    <a:pt x="453" y="274"/>
                    <a:pt x="457" y="272"/>
                  </a:cubicBezTo>
                  <a:cubicBezTo>
                    <a:pt x="460" y="271"/>
                    <a:pt x="448" y="268"/>
                    <a:pt x="453" y="264"/>
                  </a:cubicBezTo>
                  <a:cubicBezTo>
                    <a:pt x="457" y="263"/>
                    <a:pt x="459" y="258"/>
                    <a:pt x="462" y="258"/>
                  </a:cubicBezTo>
                  <a:cubicBezTo>
                    <a:pt x="466" y="260"/>
                    <a:pt x="466" y="254"/>
                    <a:pt x="471" y="254"/>
                  </a:cubicBezTo>
                  <a:cubicBezTo>
                    <a:pt x="474" y="254"/>
                    <a:pt x="475" y="247"/>
                    <a:pt x="469" y="243"/>
                  </a:cubicBezTo>
                  <a:cubicBezTo>
                    <a:pt x="463" y="238"/>
                    <a:pt x="471" y="240"/>
                    <a:pt x="466" y="235"/>
                  </a:cubicBezTo>
                  <a:cubicBezTo>
                    <a:pt x="462" y="230"/>
                    <a:pt x="472" y="235"/>
                    <a:pt x="474" y="230"/>
                  </a:cubicBezTo>
                  <a:cubicBezTo>
                    <a:pt x="475" y="224"/>
                    <a:pt x="469" y="229"/>
                    <a:pt x="472" y="224"/>
                  </a:cubicBezTo>
                  <a:cubicBezTo>
                    <a:pt x="475" y="219"/>
                    <a:pt x="466" y="224"/>
                    <a:pt x="465" y="218"/>
                  </a:cubicBezTo>
                  <a:cubicBezTo>
                    <a:pt x="465" y="213"/>
                    <a:pt x="457" y="216"/>
                    <a:pt x="451" y="213"/>
                  </a:cubicBezTo>
                  <a:cubicBezTo>
                    <a:pt x="443" y="210"/>
                    <a:pt x="448" y="213"/>
                    <a:pt x="442" y="213"/>
                  </a:cubicBezTo>
                  <a:cubicBezTo>
                    <a:pt x="436" y="213"/>
                    <a:pt x="439" y="222"/>
                    <a:pt x="442" y="224"/>
                  </a:cubicBezTo>
                  <a:cubicBezTo>
                    <a:pt x="446" y="226"/>
                    <a:pt x="443" y="229"/>
                    <a:pt x="440" y="229"/>
                  </a:cubicBezTo>
                  <a:cubicBezTo>
                    <a:pt x="437" y="227"/>
                    <a:pt x="440" y="236"/>
                    <a:pt x="434" y="241"/>
                  </a:cubicBezTo>
                  <a:cubicBezTo>
                    <a:pt x="430" y="244"/>
                    <a:pt x="434" y="247"/>
                    <a:pt x="428" y="250"/>
                  </a:cubicBezTo>
                  <a:cubicBezTo>
                    <a:pt x="422" y="252"/>
                    <a:pt x="425" y="249"/>
                    <a:pt x="419" y="244"/>
                  </a:cubicBezTo>
                  <a:cubicBezTo>
                    <a:pt x="413" y="238"/>
                    <a:pt x="422" y="240"/>
                    <a:pt x="422" y="235"/>
                  </a:cubicBezTo>
                  <a:cubicBezTo>
                    <a:pt x="422" y="232"/>
                    <a:pt x="414" y="218"/>
                    <a:pt x="408" y="222"/>
                  </a:cubicBezTo>
                  <a:cubicBezTo>
                    <a:pt x="404" y="227"/>
                    <a:pt x="407" y="240"/>
                    <a:pt x="401" y="233"/>
                  </a:cubicBezTo>
                  <a:cubicBezTo>
                    <a:pt x="396" y="229"/>
                    <a:pt x="404" y="230"/>
                    <a:pt x="399" y="224"/>
                  </a:cubicBezTo>
                  <a:cubicBezTo>
                    <a:pt x="393" y="219"/>
                    <a:pt x="405" y="221"/>
                    <a:pt x="399" y="218"/>
                  </a:cubicBezTo>
                  <a:cubicBezTo>
                    <a:pt x="392" y="213"/>
                    <a:pt x="392" y="219"/>
                    <a:pt x="387" y="216"/>
                  </a:cubicBezTo>
                  <a:cubicBezTo>
                    <a:pt x="381" y="213"/>
                    <a:pt x="395" y="208"/>
                    <a:pt x="392" y="207"/>
                  </a:cubicBezTo>
                  <a:cubicBezTo>
                    <a:pt x="389" y="204"/>
                    <a:pt x="381" y="201"/>
                    <a:pt x="381" y="194"/>
                  </a:cubicBezTo>
                  <a:cubicBezTo>
                    <a:pt x="381" y="188"/>
                    <a:pt x="370" y="182"/>
                    <a:pt x="366" y="182"/>
                  </a:cubicBezTo>
                  <a:cubicBezTo>
                    <a:pt x="360" y="180"/>
                    <a:pt x="364" y="185"/>
                    <a:pt x="360" y="185"/>
                  </a:cubicBezTo>
                  <a:cubicBezTo>
                    <a:pt x="354" y="187"/>
                    <a:pt x="360" y="188"/>
                    <a:pt x="354" y="191"/>
                  </a:cubicBezTo>
                  <a:cubicBezTo>
                    <a:pt x="347" y="194"/>
                    <a:pt x="355" y="201"/>
                    <a:pt x="354" y="204"/>
                  </a:cubicBezTo>
                  <a:cubicBezTo>
                    <a:pt x="352" y="208"/>
                    <a:pt x="352" y="212"/>
                    <a:pt x="361" y="215"/>
                  </a:cubicBezTo>
                  <a:cubicBezTo>
                    <a:pt x="370" y="218"/>
                    <a:pt x="373" y="222"/>
                    <a:pt x="369" y="226"/>
                  </a:cubicBezTo>
                  <a:cubicBezTo>
                    <a:pt x="364" y="227"/>
                    <a:pt x="367" y="230"/>
                    <a:pt x="372" y="229"/>
                  </a:cubicBezTo>
                  <a:cubicBezTo>
                    <a:pt x="376" y="226"/>
                    <a:pt x="376" y="230"/>
                    <a:pt x="370" y="236"/>
                  </a:cubicBezTo>
                  <a:cubicBezTo>
                    <a:pt x="363" y="241"/>
                    <a:pt x="363" y="235"/>
                    <a:pt x="361" y="240"/>
                  </a:cubicBezTo>
                  <a:cubicBezTo>
                    <a:pt x="358" y="244"/>
                    <a:pt x="367" y="255"/>
                    <a:pt x="360" y="250"/>
                  </a:cubicBezTo>
                  <a:cubicBezTo>
                    <a:pt x="354" y="246"/>
                    <a:pt x="354" y="246"/>
                    <a:pt x="355" y="241"/>
                  </a:cubicBezTo>
                  <a:cubicBezTo>
                    <a:pt x="357" y="238"/>
                    <a:pt x="357" y="235"/>
                    <a:pt x="352" y="235"/>
                  </a:cubicBezTo>
                  <a:cubicBezTo>
                    <a:pt x="346" y="236"/>
                    <a:pt x="344" y="230"/>
                    <a:pt x="338" y="233"/>
                  </a:cubicBezTo>
                  <a:cubicBezTo>
                    <a:pt x="332" y="236"/>
                    <a:pt x="340" y="241"/>
                    <a:pt x="334" y="243"/>
                  </a:cubicBezTo>
                  <a:cubicBezTo>
                    <a:pt x="329" y="244"/>
                    <a:pt x="331" y="240"/>
                    <a:pt x="319" y="243"/>
                  </a:cubicBezTo>
                  <a:cubicBezTo>
                    <a:pt x="302" y="246"/>
                    <a:pt x="300" y="236"/>
                    <a:pt x="296" y="238"/>
                  </a:cubicBezTo>
                  <a:cubicBezTo>
                    <a:pt x="285" y="243"/>
                    <a:pt x="282" y="226"/>
                    <a:pt x="274" y="227"/>
                  </a:cubicBezTo>
                  <a:cubicBezTo>
                    <a:pt x="268" y="227"/>
                    <a:pt x="253" y="230"/>
                    <a:pt x="256" y="236"/>
                  </a:cubicBezTo>
                  <a:cubicBezTo>
                    <a:pt x="259" y="241"/>
                    <a:pt x="268" y="232"/>
                    <a:pt x="271" y="235"/>
                  </a:cubicBezTo>
                  <a:cubicBezTo>
                    <a:pt x="276" y="236"/>
                    <a:pt x="264" y="236"/>
                    <a:pt x="262" y="241"/>
                  </a:cubicBezTo>
                  <a:cubicBezTo>
                    <a:pt x="261" y="246"/>
                    <a:pt x="273" y="258"/>
                    <a:pt x="261" y="249"/>
                  </a:cubicBezTo>
                  <a:cubicBezTo>
                    <a:pt x="249" y="241"/>
                    <a:pt x="250" y="246"/>
                    <a:pt x="245" y="241"/>
                  </a:cubicBezTo>
                  <a:cubicBezTo>
                    <a:pt x="241" y="235"/>
                    <a:pt x="245" y="243"/>
                    <a:pt x="230" y="243"/>
                  </a:cubicBezTo>
                  <a:cubicBezTo>
                    <a:pt x="217" y="244"/>
                    <a:pt x="198" y="243"/>
                    <a:pt x="204" y="238"/>
                  </a:cubicBezTo>
                  <a:cubicBezTo>
                    <a:pt x="210" y="233"/>
                    <a:pt x="218" y="238"/>
                    <a:pt x="212" y="233"/>
                  </a:cubicBezTo>
                  <a:cubicBezTo>
                    <a:pt x="207" y="229"/>
                    <a:pt x="204" y="224"/>
                    <a:pt x="195" y="226"/>
                  </a:cubicBezTo>
                  <a:cubicBezTo>
                    <a:pt x="186" y="227"/>
                    <a:pt x="177" y="222"/>
                    <a:pt x="169" y="221"/>
                  </a:cubicBezTo>
                  <a:cubicBezTo>
                    <a:pt x="160" y="218"/>
                    <a:pt x="154" y="212"/>
                    <a:pt x="147" y="213"/>
                  </a:cubicBezTo>
                  <a:cubicBezTo>
                    <a:pt x="137" y="213"/>
                    <a:pt x="143" y="221"/>
                    <a:pt x="136" y="219"/>
                  </a:cubicBezTo>
                  <a:cubicBezTo>
                    <a:pt x="128" y="218"/>
                    <a:pt x="137" y="207"/>
                    <a:pt x="127" y="208"/>
                  </a:cubicBezTo>
                  <a:cubicBezTo>
                    <a:pt x="122" y="210"/>
                    <a:pt x="128" y="224"/>
                    <a:pt x="118" y="218"/>
                  </a:cubicBezTo>
                  <a:cubicBezTo>
                    <a:pt x="112" y="215"/>
                    <a:pt x="108" y="198"/>
                    <a:pt x="102" y="202"/>
                  </a:cubicBezTo>
                  <a:cubicBezTo>
                    <a:pt x="95" y="208"/>
                    <a:pt x="112" y="204"/>
                    <a:pt x="99" y="212"/>
                  </a:cubicBezTo>
                  <a:cubicBezTo>
                    <a:pt x="90" y="216"/>
                    <a:pt x="101" y="208"/>
                    <a:pt x="86" y="215"/>
                  </a:cubicBezTo>
                  <a:cubicBezTo>
                    <a:pt x="69" y="221"/>
                    <a:pt x="77" y="216"/>
                    <a:pt x="86" y="212"/>
                  </a:cubicBezTo>
                  <a:cubicBezTo>
                    <a:pt x="95" y="207"/>
                    <a:pt x="93" y="207"/>
                    <a:pt x="89" y="208"/>
                  </a:cubicBezTo>
                  <a:cubicBezTo>
                    <a:pt x="83" y="210"/>
                    <a:pt x="84" y="205"/>
                    <a:pt x="75" y="212"/>
                  </a:cubicBezTo>
                  <a:cubicBezTo>
                    <a:pt x="67" y="216"/>
                    <a:pt x="72" y="210"/>
                    <a:pt x="63" y="218"/>
                  </a:cubicBezTo>
                  <a:cubicBezTo>
                    <a:pt x="54" y="224"/>
                    <a:pt x="49" y="224"/>
                    <a:pt x="52" y="227"/>
                  </a:cubicBezTo>
                  <a:cubicBezTo>
                    <a:pt x="54" y="230"/>
                    <a:pt x="48" y="226"/>
                    <a:pt x="43" y="229"/>
                  </a:cubicBezTo>
                  <a:cubicBezTo>
                    <a:pt x="38" y="230"/>
                    <a:pt x="42" y="226"/>
                    <a:pt x="32" y="226"/>
                  </a:cubicBezTo>
                  <a:cubicBezTo>
                    <a:pt x="22" y="226"/>
                    <a:pt x="14" y="215"/>
                    <a:pt x="0" y="216"/>
                  </a:cubicBezTo>
                  <a:cubicBezTo>
                    <a:pt x="0" y="344"/>
                    <a:pt x="0" y="344"/>
                    <a:pt x="0" y="344"/>
                  </a:cubicBezTo>
                  <a:cubicBezTo>
                    <a:pt x="6" y="347"/>
                    <a:pt x="3" y="342"/>
                    <a:pt x="5" y="344"/>
                  </a:cubicBezTo>
                  <a:cubicBezTo>
                    <a:pt x="8" y="345"/>
                    <a:pt x="8" y="345"/>
                    <a:pt x="10" y="345"/>
                  </a:cubicBezTo>
                  <a:cubicBezTo>
                    <a:pt x="11" y="344"/>
                    <a:pt x="16" y="342"/>
                    <a:pt x="16" y="345"/>
                  </a:cubicBezTo>
                  <a:cubicBezTo>
                    <a:pt x="14" y="347"/>
                    <a:pt x="13" y="347"/>
                    <a:pt x="16" y="348"/>
                  </a:cubicBezTo>
                  <a:cubicBezTo>
                    <a:pt x="20" y="350"/>
                    <a:pt x="16" y="351"/>
                    <a:pt x="23" y="355"/>
                  </a:cubicBezTo>
                  <a:cubicBezTo>
                    <a:pt x="29" y="359"/>
                    <a:pt x="26" y="361"/>
                    <a:pt x="28" y="361"/>
                  </a:cubicBezTo>
                  <a:cubicBezTo>
                    <a:pt x="29" y="362"/>
                    <a:pt x="29" y="359"/>
                    <a:pt x="34" y="359"/>
                  </a:cubicBezTo>
                  <a:cubicBezTo>
                    <a:pt x="38" y="358"/>
                    <a:pt x="34" y="356"/>
                    <a:pt x="37" y="355"/>
                  </a:cubicBezTo>
                  <a:cubicBezTo>
                    <a:pt x="40" y="355"/>
                    <a:pt x="35" y="353"/>
                    <a:pt x="38" y="353"/>
                  </a:cubicBezTo>
                  <a:cubicBezTo>
                    <a:pt x="45" y="350"/>
                    <a:pt x="45" y="350"/>
                    <a:pt x="46" y="353"/>
                  </a:cubicBezTo>
                  <a:cubicBezTo>
                    <a:pt x="49" y="356"/>
                    <a:pt x="46" y="355"/>
                    <a:pt x="48" y="356"/>
                  </a:cubicBezTo>
                  <a:cubicBezTo>
                    <a:pt x="49" y="359"/>
                    <a:pt x="51" y="358"/>
                    <a:pt x="52" y="361"/>
                  </a:cubicBezTo>
                  <a:cubicBezTo>
                    <a:pt x="54" y="365"/>
                    <a:pt x="57" y="362"/>
                    <a:pt x="58" y="367"/>
                  </a:cubicBezTo>
                  <a:cubicBezTo>
                    <a:pt x="61" y="370"/>
                    <a:pt x="67" y="381"/>
                    <a:pt x="69" y="383"/>
                  </a:cubicBezTo>
                  <a:cubicBezTo>
                    <a:pt x="70" y="386"/>
                    <a:pt x="67" y="386"/>
                    <a:pt x="70" y="386"/>
                  </a:cubicBezTo>
                  <a:cubicBezTo>
                    <a:pt x="72" y="386"/>
                    <a:pt x="69" y="389"/>
                    <a:pt x="72" y="389"/>
                  </a:cubicBezTo>
                  <a:cubicBezTo>
                    <a:pt x="73" y="389"/>
                    <a:pt x="70" y="392"/>
                    <a:pt x="73" y="392"/>
                  </a:cubicBezTo>
                  <a:cubicBezTo>
                    <a:pt x="77" y="390"/>
                    <a:pt x="75" y="393"/>
                    <a:pt x="81" y="395"/>
                  </a:cubicBezTo>
                  <a:cubicBezTo>
                    <a:pt x="86" y="397"/>
                    <a:pt x="83" y="398"/>
                    <a:pt x="86" y="398"/>
                  </a:cubicBezTo>
                  <a:cubicBezTo>
                    <a:pt x="87" y="398"/>
                    <a:pt x="87" y="400"/>
                    <a:pt x="87" y="400"/>
                  </a:cubicBezTo>
                  <a:cubicBezTo>
                    <a:pt x="86" y="404"/>
                    <a:pt x="89" y="407"/>
                    <a:pt x="87" y="411"/>
                  </a:cubicBezTo>
                  <a:cubicBezTo>
                    <a:pt x="84" y="412"/>
                    <a:pt x="87" y="414"/>
                    <a:pt x="86" y="415"/>
                  </a:cubicBezTo>
                  <a:cubicBezTo>
                    <a:pt x="81" y="420"/>
                    <a:pt x="84" y="420"/>
                    <a:pt x="86" y="421"/>
                  </a:cubicBezTo>
                  <a:cubicBezTo>
                    <a:pt x="86" y="425"/>
                    <a:pt x="89" y="428"/>
                    <a:pt x="92" y="431"/>
                  </a:cubicBezTo>
                  <a:cubicBezTo>
                    <a:pt x="93" y="434"/>
                    <a:pt x="90" y="426"/>
                    <a:pt x="98" y="426"/>
                  </a:cubicBezTo>
                  <a:cubicBezTo>
                    <a:pt x="102" y="425"/>
                    <a:pt x="93" y="428"/>
                    <a:pt x="96" y="432"/>
                  </a:cubicBezTo>
                  <a:cubicBezTo>
                    <a:pt x="98" y="435"/>
                    <a:pt x="98" y="432"/>
                    <a:pt x="98" y="437"/>
                  </a:cubicBezTo>
                  <a:cubicBezTo>
                    <a:pt x="99" y="442"/>
                    <a:pt x="104" y="434"/>
                    <a:pt x="101" y="440"/>
                  </a:cubicBezTo>
                  <a:cubicBezTo>
                    <a:pt x="99" y="446"/>
                    <a:pt x="99" y="448"/>
                    <a:pt x="101" y="446"/>
                  </a:cubicBezTo>
                  <a:cubicBezTo>
                    <a:pt x="101" y="446"/>
                    <a:pt x="99" y="449"/>
                    <a:pt x="102" y="451"/>
                  </a:cubicBezTo>
                  <a:cubicBezTo>
                    <a:pt x="104" y="451"/>
                    <a:pt x="102" y="446"/>
                    <a:pt x="105" y="445"/>
                  </a:cubicBezTo>
                  <a:cubicBezTo>
                    <a:pt x="107" y="445"/>
                    <a:pt x="108" y="442"/>
                    <a:pt x="108" y="443"/>
                  </a:cubicBezTo>
                  <a:cubicBezTo>
                    <a:pt x="110" y="445"/>
                    <a:pt x="113" y="443"/>
                    <a:pt x="113" y="445"/>
                  </a:cubicBezTo>
                  <a:cubicBezTo>
                    <a:pt x="112" y="448"/>
                    <a:pt x="112" y="443"/>
                    <a:pt x="107" y="446"/>
                  </a:cubicBezTo>
                  <a:cubicBezTo>
                    <a:pt x="102" y="449"/>
                    <a:pt x="104" y="449"/>
                    <a:pt x="104" y="452"/>
                  </a:cubicBezTo>
                  <a:cubicBezTo>
                    <a:pt x="104" y="456"/>
                    <a:pt x="107" y="454"/>
                    <a:pt x="105" y="456"/>
                  </a:cubicBezTo>
                  <a:cubicBezTo>
                    <a:pt x="104" y="457"/>
                    <a:pt x="107" y="457"/>
                    <a:pt x="105" y="457"/>
                  </a:cubicBezTo>
                  <a:cubicBezTo>
                    <a:pt x="102" y="459"/>
                    <a:pt x="105" y="460"/>
                    <a:pt x="108" y="462"/>
                  </a:cubicBezTo>
                  <a:cubicBezTo>
                    <a:pt x="112" y="463"/>
                    <a:pt x="112" y="460"/>
                    <a:pt x="115" y="462"/>
                  </a:cubicBezTo>
                  <a:cubicBezTo>
                    <a:pt x="118" y="462"/>
                    <a:pt x="113" y="463"/>
                    <a:pt x="116" y="463"/>
                  </a:cubicBezTo>
                  <a:cubicBezTo>
                    <a:pt x="121" y="462"/>
                    <a:pt x="115" y="468"/>
                    <a:pt x="119" y="466"/>
                  </a:cubicBezTo>
                  <a:cubicBezTo>
                    <a:pt x="121" y="466"/>
                    <a:pt x="119" y="468"/>
                    <a:pt x="122" y="466"/>
                  </a:cubicBezTo>
                  <a:cubicBezTo>
                    <a:pt x="125" y="466"/>
                    <a:pt x="127" y="470"/>
                    <a:pt x="128" y="468"/>
                  </a:cubicBezTo>
                  <a:cubicBezTo>
                    <a:pt x="130" y="466"/>
                    <a:pt x="131" y="471"/>
                    <a:pt x="128" y="471"/>
                  </a:cubicBezTo>
                  <a:cubicBezTo>
                    <a:pt x="127" y="473"/>
                    <a:pt x="131" y="476"/>
                    <a:pt x="133" y="476"/>
                  </a:cubicBezTo>
                  <a:cubicBezTo>
                    <a:pt x="136" y="474"/>
                    <a:pt x="136" y="471"/>
                    <a:pt x="136" y="474"/>
                  </a:cubicBezTo>
                  <a:cubicBezTo>
                    <a:pt x="136" y="477"/>
                    <a:pt x="137" y="476"/>
                    <a:pt x="137" y="477"/>
                  </a:cubicBezTo>
                  <a:cubicBezTo>
                    <a:pt x="136" y="479"/>
                    <a:pt x="136" y="474"/>
                    <a:pt x="134" y="476"/>
                  </a:cubicBezTo>
                  <a:cubicBezTo>
                    <a:pt x="133" y="477"/>
                    <a:pt x="139" y="480"/>
                    <a:pt x="139" y="479"/>
                  </a:cubicBezTo>
                  <a:cubicBezTo>
                    <a:pt x="139" y="477"/>
                    <a:pt x="140" y="476"/>
                    <a:pt x="140" y="479"/>
                  </a:cubicBezTo>
                  <a:cubicBezTo>
                    <a:pt x="140" y="480"/>
                    <a:pt x="142" y="482"/>
                    <a:pt x="142" y="484"/>
                  </a:cubicBezTo>
                  <a:cubicBezTo>
                    <a:pt x="140" y="485"/>
                    <a:pt x="142" y="485"/>
                    <a:pt x="143" y="484"/>
                  </a:cubicBezTo>
                  <a:cubicBezTo>
                    <a:pt x="143" y="482"/>
                    <a:pt x="143" y="484"/>
                    <a:pt x="143" y="485"/>
                  </a:cubicBezTo>
                  <a:cubicBezTo>
                    <a:pt x="363" y="485"/>
                    <a:pt x="363" y="485"/>
                    <a:pt x="363" y="485"/>
                  </a:cubicBezTo>
                  <a:close/>
                  <a:moveTo>
                    <a:pt x="484" y="328"/>
                  </a:moveTo>
                  <a:cubicBezTo>
                    <a:pt x="488" y="327"/>
                    <a:pt x="491" y="316"/>
                    <a:pt x="484" y="317"/>
                  </a:cubicBezTo>
                  <a:cubicBezTo>
                    <a:pt x="478" y="319"/>
                    <a:pt x="483" y="328"/>
                    <a:pt x="484" y="328"/>
                  </a:cubicBezTo>
                  <a:close/>
                  <a:moveTo>
                    <a:pt x="600" y="325"/>
                  </a:moveTo>
                  <a:cubicBezTo>
                    <a:pt x="603" y="325"/>
                    <a:pt x="606" y="327"/>
                    <a:pt x="605" y="330"/>
                  </a:cubicBezTo>
                  <a:cubicBezTo>
                    <a:pt x="603" y="333"/>
                    <a:pt x="596" y="327"/>
                    <a:pt x="600" y="325"/>
                  </a:cubicBezTo>
                  <a:close/>
                  <a:moveTo>
                    <a:pt x="431" y="235"/>
                  </a:moveTo>
                  <a:cubicBezTo>
                    <a:pt x="431" y="233"/>
                    <a:pt x="425" y="236"/>
                    <a:pt x="428" y="241"/>
                  </a:cubicBezTo>
                  <a:cubicBezTo>
                    <a:pt x="433" y="247"/>
                    <a:pt x="433" y="236"/>
                    <a:pt x="431" y="235"/>
                  </a:cubicBezTo>
                  <a:close/>
                  <a:moveTo>
                    <a:pt x="372" y="96"/>
                  </a:moveTo>
                  <a:cubicBezTo>
                    <a:pt x="383" y="96"/>
                    <a:pt x="379" y="92"/>
                    <a:pt x="370" y="92"/>
                  </a:cubicBezTo>
                  <a:cubicBezTo>
                    <a:pt x="360" y="90"/>
                    <a:pt x="354" y="92"/>
                    <a:pt x="354" y="95"/>
                  </a:cubicBezTo>
                  <a:cubicBezTo>
                    <a:pt x="354" y="98"/>
                    <a:pt x="361" y="96"/>
                    <a:pt x="372" y="96"/>
                  </a:cubicBezTo>
                  <a:close/>
                  <a:moveTo>
                    <a:pt x="296" y="132"/>
                  </a:moveTo>
                  <a:cubicBezTo>
                    <a:pt x="294" y="129"/>
                    <a:pt x="287" y="126"/>
                    <a:pt x="287" y="132"/>
                  </a:cubicBezTo>
                  <a:cubicBezTo>
                    <a:pt x="287" y="137"/>
                    <a:pt x="297" y="135"/>
                    <a:pt x="296" y="132"/>
                  </a:cubicBezTo>
                  <a:close/>
                  <a:moveTo>
                    <a:pt x="183" y="120"/>
                  </a:moveTo>
                  <a:cubicBezTo>
                    <a:pt x="177" y="121"/>
                    <a:pt x="166" y="126"/>
                    <a:pt x="175" y="128"/>
                  </a:cubicBezTo>
                  <a:cubicBezTo>
                    <a:pt x="182" y="128"/>
                    <a:pt x="188" y="117"/>
                    <a:pt x="183" y="120"/>
                  </a:cubicBezTo>
                  <a:close/>
                  <a:moveTo>
                    <a:pt x="207" y="107"/>
                  </a:moveTo>
                  <a:cubicBezTo>
                    <a:pt x="209" y="104"/>
                    <a:pt x="221" y="106"/>
                    <a:pt x="218" y="107"/>
                  </a:cubicBezTo>
                  <a:cubicBezTo>
                    <a:pt x="215" y="109"/>
                    <a:pt x="206" y="109"/>
                    <a:pt x="207" y="107"/>
                  </a:cubicBezTo>
                  <a:close/>
                  <a:moveTo>
                    <a:pt x="213" y="89"/>
                  </a:moveTo>
                  <a:cubicBezTo>
                    <a:pt x="210" y="86"/>
                    <a:pt x="207" y="87"/>
                    <a:pt x="206" y="89"/>
                  </a:cubicBezTo>
                  <a:cubicBezTo>
                    <a:pt x="204" y="89"/>
                    <a:pt x="209" y="92"/>
                    <a:pt x="215" y="92"/>
                  </a:cubicBezTo>
                  <a:cubicBezTo>
                    <a:pt x="218" y="92"/>
                    <a:pt x="218" y="92"/>
                    <a:pt x="213" y="89"/>
                  </a:cubicBezTo>
                  <a:close/>
                  <a:moveTo>
                    <a:pt x="290" y="114"/>
                  </a:moveTo>
                  <a:cubicBezTo>
                    <a:pt x="293" y="117"/>
                    <a:pt x="306" y="112"/>
                    <a:pt x="300" y="112"/>
                  </a:cubicBezTo>
                  <a:cubicBezTo>
                    <a:pt x="294" y="111"/>
                    <a:pt x="296" y="106"/>
                    <a:pt x="290" y="109"/>
                  </a:cubicBezTo>
                  <a:cubicBezTo>
                    <a:pt x="288" y="111"/>
                    <a:pt x="287" y="111"/>
                    <a:pt x="290" y="114"/>
                  </a:cubicBezTo>
                  <a:close/>
                  <a:moveTo>
                    <a:pt x="290" y="118"/>
                  </a:moveTo>
                  <a:cubicBezTo>
                    <a:pt x="288" y="117"/>
                    <a:pt x="302" y="114"/>
                    <a:pt x="305" y="115"/>
                  </a:cubicBezTo>
                  <a:cubicBezTo>
                    <a:pt x="306" y="117"/>
                    <a:pt x="293" y="120"/>
                    <a:pt x="290" y="118"/>
                  </a:cubicBezTo>
                  <a:close/>
                  <a:moveTo>
                    <a:pt x="296" y="121"/>
                  </a:moveTo>
                  <a:cubicBezTo>
                    <a:pt x="293" y="120"/>
                    <a:pt x="303" y="118"/>
                    <a:pt x="305" y="118"/>
                  </a:cubicBezTo>
                  <a:cubicBezTo>
                    <a:pt x="308" y="120"/>
                    <a:pt x="297" y="123"/>
                    <a:pt x="296" y="121"/>
                  </a:cubicBezTo>
                  <a:close/>
                  <a:moveTo>
                    <a:pt x="299" y="125"/>
                  </a:moveTo>
                  <a:cubicBezTo>
                    <a:pt x="297" y="123"/>
                    <a:pt x="306" y="120"/>
                    <a:pt x="308" y="120"/>
                  </a:cubicBezTo>
                  <a:cubicBezTo>
                    <a:pt x="309" y="120"/>
                    <a:pt x="302" y="125"/>
                    <a:pt x="299" y="125"/>
                  </a:cubicBezTo>
                  <a:close/>
                  <a:moveTo>
                    <a:pt x="433" y="73"/>
                  </a:moveTo>
                  <a:cubicBezTo>
                    <a:pt x="436" y="70"/>
                    <a:pt x="443" y="68"/>
                    <a:pt x="443" y="72"/>
                  </a:cubicBezTo>
                  <a:cubicBezTo>
                    <a:pt x="442" y="73"/>
                    <a:pt x="430" y="75"/>
                    <a:pt x="433" y="73"/>
                  </a:cubicBezTo>
                  <a:close/>
                  <a:moveTo>
                    <a:pt x="471" y="437"/>
                  </a:moveTo>
                  <a:cubicBezTo>
                    <a:pt x="474" y="438"/>
                    <a:pt x="477" y="440"/>
                    <a:pt x="478" y="440"/>
                  </a:cubicBezTo>
                  <a:cubicBezTo>
                    <a:pt x="480" y="438"/>
                    <a:pt x="475" y="435"/>
                    <a:pt x="475" y="434"/>
                  </a:cubicBezTo>
                  <a:cubicBezTo>
                    <a:pt x="474" y="432"/>
                    <a:pt x="469" y="432"/>
                    <a:pt x="468" y="435"/>
                  </a:cubicBezTo>
                  <a:cubicBezTo>
                    <a:pt x="466" y="435"/>
                    <a:pt x="468" y="435"/>
                    <a:pt x="471" y="437"/>
                  </a:cubicBezTo>
                  <a:close/>
                  <a:moveTo>
                    <a:pt x="486" y="400"/>
                  </a:moveTo>
                  <a:cubicBezTo>
                    <a:pt x="486" y="398"/>
                    <a:pt x="488" y="397"/>
                    <a:pt x="486" y="400"/>
                  </a:cubicBezTo>
                  <a:cubicBezTo>
                    <a:pt x="484" y="403"/>
                    <a:pt x="484" y="401"/>
                    <a:pt x="486" y="401"/>
                  </a:cubicBezTo>
                  <a:cubicBezTo>
                    <a:pt x="488" y="401"/>
                    <a:pt x="489" y="397"/>
                    <a:pt x="489" y="397"/>
                  </a:cubicBezTo>
                  <a:cubicBezTo>
                    <a:pt x="491" y="397"/>
                    <a:pt x="488" y="401"/>
                    <a:pt x="489" y="401"/>
                  </a:cubicBezTo>
                  <a:cubicBezTo>
                    <a:pt x="491" y="401"/>
                    <a:pt x="491" y="400"/>
                    <a:pt x="491" y="397"/>
                  </a:cubicBezTo>
                  <a:cubicBezTo>
                    <a:pt x="492" y="393"/>
                    <a:pt x="492" y="395"/>
                    <a:pt x="491" y="393"/>
                  </a:cubicBezTo>
                  <a:cubicBezTo>
                    <a:pt x="489" y="392"/>
                    <a:pt x="489" y="392"/>
                    <a:pt x="489" y="393"/>
                  </a:cubicBezTo>
                  <a:cubicBezTo>
                    <a:pt x="488" y="395"/>
                    <a:pt x="488" y="397"/>
                    <a:pt x="488" y="395"/>
                  </a:cubicBezTo>
                  <a:cubicBezTo>
                    <a:pt x="488" y="393"/>
                    <a:pt x="488" y="392"/>
                    <a:pt x="488" y="393"/>
                  </a:cubicBezTo>
                  <a:cubicBezTo>
                    <a:pt x="486" y="393"/>
                    <a:pt x="488" y="393"/>
                    <a:pt x="488" y="395"/>
                  </a:cubicBezTo>
                  <a:cubicBezTo>
                    <a:pt x="486" y="397"/>
                    <a:pt x="486" y="397"/>
                    <a:pt x="484" y="398"/>
                  </a:cubicBezTo>
                  <a:cubicBezTo>
                    <a:pt x="483" y="400"/>
                    <a:pt x="483" y="400"/>
                    <a:pt x="483" y="401"/>
                  </a:cubicBezTo>
                  <a:cubicBezTo>
                    <a:pt x="484" y="403"/>
                    <a:pt x="484" y="401"/>
                    <a:pt x="486" y="400"/>
                  </a:cubicBezTo>
                  <a:close/>
                  <a:moveTo>
                    <a:pt x="494" y="398"/>
                  </a:moveTo>
                  <a:cubicBezTo>
                    <a:pt x="494" y="397"/>
                    <a:pt x="494" y="393"/>
                    <a:pt x="494" y="393"/>
                  </a:cubicBezTo>
                  <a:cubicBezTo>
                    <a:pt x="492" y="393"/>
                    <a:pt x="492" y="395"/>
                    <a:pt x="492" y="398"/>
                  </a:cubicBezTo>
                  <a:cubicBezTo>
                    <a:pt x="491" y="398"/>
                    <a:pt x="492" y="398"/>
                    <a:pt x="494" y="398"/>
                  </a:cubicBezTo>
                  <a:close/>
                  <a:moveTo>
                    <a:pt x="484" y="397"/>
                  </a:moveTo>
                  <a:cubicBezTo>
                    <a:pt x="486" y="395"/>
                    <a:pt x="486" y="393"/>
                    <a:pt x="486" y="393"/>
                  </a:cubicBezTo>
                  <a:cubicBezTo>
                    <a:pt x="484" y="395"/>
                    <a:pt x="483" y="395"/>
                    <a:pt x="483" y="397"/>
                  </a:cubicBezTo>
                  <a:cubicBezTo>
                    <a:pt x="481" y="398"/>
                    <a:pt x="483" y="398"/>
                    <a:pt x="484" y="397"/>
                  </a:cubicBezTo>
                  <a:close/>
                  <a:moveTo>
                    <a:pt x="577" y="345"/>
                  </a:moveTo>
                  <a:cubicBezTo>
                    <a:pt x="574" y="345"/>
                    <a:pt x="577" y="339"/>
                    <a:pt x="579" y="341"/>
                  </a:cubicBezTo>
                  <a:cubicBezTo>
                    <a:pt x="582" y="342"/>
                    <a:pt x="579" y="345"/>
                    <a:pt x="577" y="345"/>
                  </a:cubicBezTo>
                  <a:close/>
                </a:path>
              </a:pathLst>
            </a:custGeom>
            <a:grpFill/>
            <a:ln w="6350" cmpd="sng">
              <a:solidFill>
                <a:schemeClr val="bg1"/>
              </a:solidFill>
              <a:round/>
              <a:headEnd/>
              <a:tailEnd/>
            </a:ln>
          </p:spPr>
          <p:txBody>
            <a:bodyPr/>
            <a:lstStyle/>
            <a:p>
              <a:endParaRPr lang="en-GB"/>
            </a:p>
          </p:txBody>
        </p:sp>
        <p:sp>
          <p:nvSpPr>
            <p:cNvPr id="432" name="Freeform 270">
              <a:extLst>
                <a:ext uri="{FF2B5EF4-FFF2-40B4-BE49-F238E27FC236}">
                  <a16:creationId xmlns:a16="http://schemas.microsoft.com/office/drawing/2014/main" id="{B2FF459F-4F97-E4AD-0A34-1D75818E18CB}"/>
                </a:ext>
              </a:extLst>
            </p:cNvPr>
            <p:cNvSpPr>
              <a:spLocks/>
            </p:cNvSpPr>
            <p:nvPr/>
          </p:nvSpPr>
          <p:spPr bwMode="auto">
            <a:xfrm>
              <a:off x="4301598" y="3921541"/>
              <a:ext cx="23941" cy="11332"/>
            </a:xfrm>
            <a:custGeom>
              <a:avLst/>
              <a:gdLst/>
              <a:ahLst/>
              <a:cxnLst>
                <a:cxn ang="0">
                  <a:pos x="0" y="2"/>
                </a:cxn>
                <a:cxn ang="0">
                  <a:pos x="6" y="2"/>
                </a:cxn>
                <a:cxn ang="0">
                  <a:pos x="0" y="2"/>
                </a:cxn>
              </a:cxnLst>
              <a:rect l="0" t="0" r="r" b="b"/>
              <a:pathLst>
                <a:path w="8" h="4">
                  <a:moveTo>
                    <a:pt x="0" y="2"/>
                  </a:moveTo>
                  <a:cubicBezTo>
                    <a:pt x="2" y="0"/>
                    <a:pt x="8" y="2"/>
                    <a:pt x="6" y="2"/>
                  </a:cubicBezTo>
                  <a:cubicBezTo>
                    <a:pt x="5" y="4"/>
                    <a:pt x="0" y="4"/>
                    <a:pt x="0" y="2"/>
                  </a:cubicBezTo>
                </a:path>
              </a:pathLst>
            </a:custGeom>
            <a:grpFill/>
            <a:ln w="6350" cmpd="sng">
              <a:solidFill>
                <a:schemeClr val="bg1"/>
              </a:solidFill>
              <a:round/>
              <a:headEnd/>
              <a:tailEnd/>
            </a:ln>
          </p:spPr>
          <p:txBody>
            <a:bodyPr/>
            <a:lstStyle/>
            <a:p>
              <a:endParaRPr lang="en-GB"/>
            </a:p>
          </p:txBody>
        </p:sp>
        <p:sp>
          <p:nvSpPr>
            <p:cNvPr id="433" name="Freeform 271">
              <a:extLst>
                <a:ext uri="{FF2B5EF4-FFF2-40B4-BE49-F238E27FC236}">
                  <a16:creationId xmlns:a16="http://schemas.microsoft.com/office/drawing/2014/main" id="{9BDBD236-0E09-636D-BF94-C9541B916967}"/>
                </a:ext>
              </a:extLst>
            </p:cNvPr>
            <p:cNvSpPr>
              <a:spLocks/>
            </p:cNvSpPr>
            <p:nvPr/>
          </p:nvSpPr>
          <p:spPr bwMode="auto">
            <a:xfrm>
              <a:off x="4264889" y="3892400"/>
              <a:ext cx="14364" cy="9713"/>
            </a:xfrm>
            <a:custGeom>
              <a:avLst/>
              <a:gdLst/>
              <a:ahLst/>
              <a:cxnLst>
                <a:cxn ang="0">
                  <a:pos x="0" y="2"/>
                </a:cxn>
                <a:cxn ang="0">
                  <a:pos x="3" y="2"/>
                </a:cxn>
                <a:cxn ang="0">
                  <a:pos x="0" y="2"/>
                </a:cxn>
              </a:cxnLst>
              <a:rect l="0" t="0" r="r" b="b"/>
              <a:pathLst>
                <a:path w="5" h="3">
                  <a:moveTo>
                    <a:pt x="0" y="2"/>
                  </a:moveTo>
                  <a:cubicBezTo>
                    <a:pt x="0" y="0"/>
                    <a:pt x="5" y="0"/>
                    <a:pt x="3" y="2"/>
                  </a:cubicBezTo>
                  <a:cubicBezTo>
                    <a:pt x="3" y="3"/>
                    <a:pt x="0" y="2"/>
                    <a:pt x="0" y="2"/>
                  </a:cubicBezTo>
                </a:path>
              </a:pathLst>
            </a:custGeom>
            <a:grpFill/>
            <a:ln w="6350" cmpd="sng">
              <a:solidFill>
                <a:schemeClr val="bg1"/>
              </a:solidFill>
              <a:round/>
              <a:headEnd/>
              <a:tailEnd/>
            </a:ln>
          </p:spPr>
          <p:txBody>
            <a:bodyPr/>
            <a:lstStyle/>
            <a:p>
              <a:endParaRPr lang="en-GB"/>
            </a:p>
          </p:txBody>
        </p:sp>
        <p:sp>
          <p:nvSpPr>
            <p:cNvPr id="434" name="Freeform 272">
              <a:extLst>
                <a:ext uri="{FF2B5EF4-FFF2-40B4-BE49-F238E27FC236}">
                  <a16:creationId xmlns:a16="http://schemas.microsoft.com/office/drawing/2014/main" id="{9E6AA72B-8DD1-9FFF-B580-6EF77D302584}"/>
                </a:ext>
              </a:extLst>
            </p:cNvPr>
            <p:cNvSpPr>
              <a:spLocks/>
            </p:cNvSpPr>
            <p:nvPr/>
          </p:nvSpPr>
          <p:spPr bwMode="auto">
            <a:xfrm>
              <a:off x="4236160" y="3895637"/>
              <a:ext cx="19152" cy="12952"/>
            </a:xfrm>
            <a:custGeom>
              <a:avLst/>
              <a:gdLst/>
              <a:ahLst/>
              <a:cxnLst>
                <a:cxn ang="0">
                  <a:pos x="0" y="2"/>
                </a:cxn>
                <a:cxn ang="0">
                  <a:pos x="4" y="4"/>
                </a:cxn>
                <a:cxn ang="0">
                  <a:pos x="0" y="2"/>
                </a:cxn>
              </a:cxnLst>
              <a:rect l="0" t="0" r="r" b="b"/>
              <a:pathLst>
                <a:path w="6" h="4">
                  <a:moveTo>
                    <a:pt x="0" y="2"/>
                  </a:moveTo>
                  <a:cubicBezTo>
                    <a:pt x="1" y="0"/>
                    <a:pt x="6" y="4"/>
                    <a:pt x="4" y="4"/>
                  </a:cubicBezTo>
                  <a:cubicBezTo>
                    <a:pt x="1" y="4"/>
                    <a:pt x="0" y="4"/>
                    <a:pt x="0" y="2"/>
                  </a:cubicBezTo>
                </a:path>
              </a:pathLst>
            </a:custGeom>
            <a:grpFill/>
            <a:ln w="6350" cmpd="sng">
              <a:solidFill>
                <a:schemeClr val="bg1"/>
              </a:solidFill>
              <a:round/>
              <a:headEnd/>
              <a:tailEnd/>
            </a:ln>
          </p:spPr>
          <p:txBody>
            <a:bodyPr/>
            <a:lstStyle/>
            <a:p>
              <a:endParaRPr lang="en-GB"/>
            </a:p>
          </p:txBody>
        </p:sp>
        <p:sp>
          <p:nvSpPr>
            <p:cNvPr id="435" name="Freeform 289">
              <a:extLst>
                <a:ext uri="{FF2B5EF4-FFF2-40B4-BE49-F238E27FC236}">
                  <a16:creationId xmlns:a16="http://schemas.microsoft.com/office/drawing/2014/main" id="{9DEFA36A-3E95-60AE-431A-3E11479A76F1}"/>
                </a:ext>
              </a:extLst>
            </p:cNvPr>
            <p:cNvSpPr>
              <a:spLocks/>
            </p:cNvSpPr>
            <p:nvPr/>
          </p:nvSpPr>
          <p:spPr bwMode="auto">
            <a:xfrm>
              <a:off x="806250" y="2598867"/>
              <a:ext cx="2529738" cy="1978345"/>
            </a:xfrm>
            <a:custGeom>
              <a:avLst/>
              <a:gdLst/>
              <a:ahLst/>
              <a:cxnLst>
                <a:cxn ang="0">
                  <a:pos x="124" y="195"/>
                </a:cxn>
                <a:cxn ang="0">
                  <a:pos x="127" y="181"/>
                </a:cxn>
                <a:cxn ang="0">
                  <a:pos x="161" y="164"/>
                </a:cxn>
                <a:cxn ang="0">
                  <a:pos x="271" y="185"/>
                </a:cxn>
                <a:cxn ang="0">
                  <a:pos x="262" y="193"/>
                </a:cxn>
                <a:cxn ang="0">
                  <a:pos x="257" y="198"/>
                </a:cxn>
                <a:cxn ang="0">
                  <a:pos x="255" y="193"/>
                </a:cxn>
                <a:cxn ang="0">
                  <a:pos x="271" y="209"/>
                </a:cxn>
                <a:cxn ang="0">
                  <a:pos x="300" y="227"/>
                </a:cxn>
                <a:cxn ang="0">
                  <a:pos x="277" y="212"/>
                </a:cxn>
                <a:cxn ang="0">
                  <a:pos x="278" y="216"/>
                </a:cxn>
                <a:cxn ang="0">
                  <a:pos x="287" y="224"/>
                </a:cxn>
                <a:cxn ang="0">
                  <a:pos x="278" y="207"/>
                </a:cxn>
                <a:cxn ang="0">
                  <a:pos x="278" y="221"/>
                </a:cxn>
                <a:cxn ang="0">
                  <a:pos x="100" y="6"/>
                </a:cxn>
                <a:cxn ang="0">
                  <a:pos x="56" y="76"/>
                </a:cxn>
                <a:cxn ang="0">
                  <a:pos x="59" y="97"/>
                </a:cxn>
                <a:cxn ang="0">
                  <a:pos x="50" y="168"/>
                </a:cxn>
                <a:cxn ang="0">
                  <a:pos x="53" y="212"/>
                </a:cxn>
                <a:cxn ang="0">
                  <a:pos x="100" y="192"/>
                </a:cxn>
                <a:cxn ang="0">
                  <a:pos x="143" y="167"/>
                </a:cxn>
                <a:cxn ang="0">
                  <a:pos x="227" y="165"/>
                </a:cxn>
                <a:cxn ang="0">
                  <a:pos x="278" y="198"/>
                </a:cxn>
                <a:cxn ang="0">
                  <a:pos x="304" y="212"/>
                </a:cxn>
                <a:cxn ang="0">
                  <a:pos x="265" y="168"/>
                </a:cxn>
                <a:cxn ang="0">
                  <a:pos x="227" y="157"/>
                </a:cxn>
                <a:cxn ang="0">
                  <a:pos x="727" y="361"/>
                </a:cxn>
                <a:cxn ang="0">
                  <a:pos x="679" y="381"/>
                </a:cxn>
                <a:cxn ang="0">
                  <a:pos x="671" y="355"/>
                </a:cxn>
                <a:cxn ang="0">
                  <a:pos x="651" y="349"/>
                </a:cxn>
                <a:cxn ang="0">
                  <a:pos x="638" y="349"/>
                </a:cxn>
                <a:cxn ang="0">
                  <a:pos x="667" y="327"/>
                </a:cxn>
                <a:cxn ang="0">
                  <a:pos x="615" y="325"/>
                </a:cxn>
                <a:cxn ang="0">
                  <a:pos x="590" y="302"/>
                </a:cxn>
                <a:cxn ang="0">
                  <a:pos x="348" y="305"/>
                </a:cxn>
                <a:cxn ang="0">
                  <a:pos x="374" y="448"/>
                </a:cxn>
                <a:cxn ang="0">
                  <a:pos x="478" y="489"/>
                </a:cxn>
                <a:cxn ang="0">
                  <a:pos x="563" y="535"/>
                </a:cxn>
                <a:cxn ang="0">
                  <a:pos x="607" y="512"/>
                </a:cxn>
                <a:cxn ang="0">
                  <a:pos x="625" y="512"/>
                </a:cxn>
                <a:cxn ang="0">
                  <a:pos x="639" y="504"/>
                </a:cxn>
                <a:cxn ang="0">
                  <a:pos x="680" y="532"/>
                </a:cxn>
                <a:cxn ang="0">
                  <a:pos x="700" y="543"/>
                </a:cxn>
                <a:cxn ang="0">
                  <a:pos x="730" y="453"/>
                </a:cxn>
                <a:cxn ang="0">
                  <a:pos x="730" y="442"/>
                </a:cxn>
                <a:cxn ang="0">
                  <a:pos x="729" y="411"/>
                </a:cxn>
                <a:cxn ang="0">
                  <a:pos x="738" y="420"/>
                </a:cxn>
                <a:cxn ang="0">
                  <a:pos x="758" y="386"/>
                </a:cxn>
                <a:cxn ang="0">
                  <a:pos x="773" y="374"/>
                </a:cxn>
                <a:cxn ang="0">
                  <a:pos x="802" y="347"/>
                </a:cxn>
                <a:cxn ang="0">
                  <a:pos x="787" y="316"/>
                </a:cxn>
                <a:cxn ang="0">
                  <a:pos x="769" y="342"/>
                </a:cxn>
                <a:cxn ang="0">
                  <a:pos x="100" y="619"/>
                </a:cxn>
                <a:cxn ang="0">
                  <a:pos x="99" y="610"/>
                </a:cxn>
                <a:cxn ang="0">
                  <a:pos x="92" y="599"/>
                </a:cxn>
                <a:cxn ang="0">
                  <a:pos x="82" y="596"/>
                </a:cxn>
                <a:cxn ang="0">
                  <a:pos x="67" y="590"/>
                </a:cxn>
                <a:cxn ang="0">
                  <a:pos x="89" y="597"/>
                </a:cxn>
                <a:cxn ang="0">
                  <a:pos x="64" y="591"/>
                </a:cxn>
              </a:cxnLst>
              <a:rect l="0" t="0" r="r" b="b"/>
              <a:pathLst>
                <a:path w="817" h="630">
                  <a:moveTo>
                    <a:pt x="108" y="199"/>
                  </a:moveTo>
                  <a:cubicBezTo>
                    <a:pt x="108" y="196"/>
                    <a:pt x="105" y="195"/>
                    <a:pt x="108" y="192"/>
                  </a:cubicBezTo>
                  <a:cubicBezTo>
                    <a:pt x="112" y="190"/>
                    <a:pt x="114" y="193"/>
                    <a:pt x="114" y="190"/>
                  </a:cubicBezTo>
                  <a:cubicBezTo>
                    <a:pt x="114" y="188"/>
                    <a:pt x="114" y="187"/>
                    <a:pt x="115" y="188"/>
                  </a:cubicBezTo>
                  <a:cubicBezTo>
                    <a:pt x="117" y="190"/>
                    <a:pt x="120" y="188"/>
                    <a:pt x="118" y="187"/>
                  </a:cubicBezTo>
                  <a:cubicBezTo>
                    <a:pt x="118" y="185"/>
                    <a:pt x="120" y="187"/>
                    <a:pt x="121" y="187"/>
                  </a:cubicBezTo>
                  <a:cubicBezTo>
                    <a:pt x="123" y="188"/>
                    <a:pt x="124" y="187"/>
                    <a:pt x="124" y="188"/>
                  </a:cubicBezTo>
                  <a:cubicBezTo>
                    <a:pt x="126" y="190"/>
                    <a:pt x="124" y="190"/>
                    <a:pt x="126" y="190"/>
                  </a:cubicBezTo>
                  <a:cubicBezTo>
                    <a:pt x="127" y="192"/>
                    <a:pt x="126" y="193"/>
                    <a:pt x="124" y="195"/>
                  </a:cubicBezTo>
                  <a:cubicBezTo>
                    <a:pt x="123" y="196"/>
                    <a:pt x="123" y="196"/>
                    <a:pt x="120" y="196"/>
                  </a:cubicBezTo>
                  <a:cubicBezTo>
                    <a:pt x="117" y="196"/>
                    <a:pt x="115" y="198"/>
                    <a:pt x="115" y="199"/>
                  </a:cubicBezTo>
                  <a:cubicBezTo>
                    <a:pt x="115" y="201"/>
                    <a:pt x="115" y="199"/>
                    <a:pt x="114" y="201"/>
                  </a:cubicBezTo>
                  <a:cubicBezTo>
                    <a:pt x="112" y="202"/>
                    <a:pt x="111" y="202"/>
                    <a:pt x="112" y="201"/>
                  </a:cubicBezTo>
                  <a:cubicBezTo>
                    <a:pt x="115" y="198"/>
                    <a:pt x="111" y="199"/>
                    <a:pt x="111" y="199"/>
                  </a:cubicBezTo>
                  <a:cubicBezTo>
                    <a:pt x="111" y="201"/>
                    <a:pt x="109" y="201"/>
                    <a:pt x="108" y="199"/>
                  </a:cubicBezTo>
                  <a:close/>
                  <a:moveTo>
                    <a:pt x="123" y="185"/>
                  </a:moveTo>
                  <a:cubicBezTo>
                    <a:pt x="124" y="184"/>
                    <a:pt x="124" y="184"/>
                    <a:pt x="126" y="184"/>
                  </a:cubicBezTo>
                  <a:cubicBezTo>
                    <a:pt x="127" y="184"/>
                    <a:pt x="129" y="184"/>
                    <a:pt x="127" y="181"/>
                  </a:cubicBezTo>
                  <a:cubicBezTo>
                    <a:pt x="126" y="179"/>
                    <a:pt x="126" y="182"/>
                    <a:pt x="124" y="181"/>
                  </a:cubicBezTo>
                  <a:cubicBezTo>
                    <a:pt x="124" y="181"/>
                    <a:pt x="121" y="179"/>
                    <a:pt x="121" y="182"/>
                  </a:cubicBezTo>
                  <a:cubicBezTo>
                    <a:pt x="123" y="184"/>
                    <a:pt x="121" y="182"/>
                    <a:pt x="120" y="182"/>
                  </a:cubicBezTo>
                  <a:cubicBezTo>
                    <a:pt x="118" y="184"/>
                    <a:pt x="118" y="185"/>
                    <a:pt x="120" y="185"/>
                  </a:cubicBezTo>
                  <a:cubicBezTo>
                    <a:pt x="121" y="187"/>
                    <a:pt x="121" y="187"/>
                    <a:pt x="123" y="185"/>
                  </a:cubicBezTo>
                  <a:close/>
                  <a:moveTo>
                    <a:pt x="164" y="164"/>
                  </a:moveTo>
                  <a:cubicBezTo>
                    <a:pt x="166" y="162"/>
                    <a:pt x="164" y="162"/>
                    <a:pt x="167" y="159"/>
                  </a:cubicBezTo>
                  <a:cubicBezTo>
                    <a:pt x="169" y="156"/>
                    <a:pt x="167" y="156"/>
                    <a:pt x="166" y="157"/>
                  </a:cubicBezTo>
                  <a:cubicBezTo>
                    <a:pt x="166" y="159"/>
                    <a:pt x="163" y="160"/>
                    <a:pt x="161" y="164"/>
                  </a:cubicBezTo>
                  <a:cubicBezTo>
                    <a:pt x="159" y="164"/>
                    <a:pt x="163" y="164"/>
                    <a:pt x="164" y="164"/>
                  </a:cubicBezTo>
                  <a:close/>
                  <a:moveTo>
                    <a:pt x="173" y="156"/>
                  </a:moveTo>
                  <a:cubicBezTo>
                    <a:pt x="175" y="156"/>
                    <a:pt x="175" y="156"/>
                    <a:pt x="173" y="154"/>
                  </a:cubicBezTo>
                  <a:cubicBezTo>
                    <a:pt x="170" y="154"/>
                    <a:pt x="170" y="156"/>
                    <a:pt x="170" y="157"/>
                  </a:cubicBezTo>
                  <a:cubicBezTo>
                    <a:pt x="170" y="159"/>
                    <a:pt x="172" y="157"/>
                    <a:pt x="173" y="156"/>
                  </a:cubicBezTo>
                  <a:close/>
                  <a:moveTo>
                    <a:pt x="269" y="198"/>
                  </a:moveTo>
                  <a:cubicBezTo>
                    <a:pt x="272" y="196"/>
                    <a:pt x="269" y="195"/>
                    <a:pt x="272" y="195"/>
                  </a:cubicBezTo>
                  <a:cubicBezTo>
                    <a:pt x="274" y="195"/>
                    <a:pt x="271" y="192"/>
                    <a:pt x="272" y="192"/>
                  </a:cubicBezTo>
                  <a:cubicBezTo>
                    <a:pt x="274" y="192"/>
                    <a:pt x="272" y="187"/>
                    <a:pt x="271" y="185"/>
                  </a:cubicBezTo>
                  <a:cubicBezTo>
                    <a:pt x="269" y="182"/>
                    <a:pt x="268" y="185"/>
                    <a:pt x="266" y="182"/>
                  </a:cubicBezTo>
                  <a:cubicBezTo>
                    <a:pt x="263" y="181"/>
                    <a:pt x="265" y="182"/>
                    <a:pt x="265" y="185"/>
                  </a:cubicBezTo>
                  <a:cubicBezTo>
                    <a:pt x="266" y="188"/>
                    <a:pt x="266" y="190"/>
                    <a:pt x="268" y="193"/>
                  </a:cubicBezTo>
                  <a:cubicBezTo>
                    <a:pt x="269" y="196"/>
                    <a:pt x="266" y="193"/>
                    <a:pt x="266" y="198"/>
                  </a:cubicBezTo>
                  <a:cubicBezTo>
                    <a:pt x="266" y="199"/>
                    <a:pt x="268" y="198"/>
                    <a:pt x="269" y="198"/>
                  </a:cubicBezTo>
                  <a:close/>
                  <a:moveTo>
                    <a:pt x="265" y="207"/>
                  </a:moveTo>
                  <a:cubicBezTo>
                    <a:pt x="268" y="212"/>
                    <a:pt x="266" y="209"/>
                    <a:pt x="266" y="206"/>
                  </a:cubicBezTo>
                  <a:cubicBezTo>
                    <a:pt x="266" y="204"/>
                    <a:pt x="268" y="206"/>
                    <a:pt x="266" y="201"/>
                  </a:cubicBezTo>
                  <a:cubicBezTo>
                    <a:pt x="265" y="196"/>
                    <a:pt x="265" y="195"/>
                    <a:pt x="262" y="193"/>
                  </a:cubicBezTo>
                  <a:cubicBezTo>
                    <a:pt x="258" y="190"/>
                    <a:pt x="258" y="195"/>
                    <a:pt x="258" y="196"/>
                  </a:cubicBezTo>
                  <a:cubicBezTo>
                    <a:pt x="260" y="196"/>
                    <a:pt x="262" y="198"/>
                    <a:pt x="260" y="199"/>
                  </a:cubicBezTo>
                  <a:cubicBezTo>
                    <a:pt x="260" y="202"/>
                    <a:pt x="263" y="201"/>
                    <a:pt x="263" y="202"/>
                  </a:cubicBezTo>
                  <a:cubicBezTo>
                    <a:pt x="262" y="206"/>
                    <a:pt x="263" y="202"/>
                    <a:pt x="263" y="206"/>
                  </a:cubicBezTo>
                  <a:cubicBezTo>
                    <a:pt x="263" y="207"/>
                    <a:pt x="265" y="207"/>
                    <a:pt x="265" y="207"/>
                  </a:cubicBezTo>
                  <a:close/>
                  <a:moveTo>
                    <a:pt x="257" y="198"/>
                  </a:moveTo>
                  <a:cubicBezTo>
                    <a:pt x="257" y="198"/>
                    <a:pt x="257" y="199"/>
                    <a:pt x="258" y="199"/>
                  </a:cubicBezTo>
                  <a:cubicBezTo>
                    <a:pt x="258" y="198"/>
                    <a:pt x="257" y="193"/>
                    <a:pt x="257" y="195"/>
                  </a:cubicBezTo>
                  <a:cubicBezTo>
                    <a:pt x="257" y="195"/>
                    <a:pt x="257" y="196"/>
                    <a:pt x="257" y="198"/>
                  </a:cubicBezTo>
                  <a:close/>
                  <a:moveTo>
                    <a:pt x="258" y="190"/>
                  </a:moveTo>
                  <a:cubicBezTo>
                    <a:pt x="257" y="188"/>
                    <a:pt x="258" y="188"/>
                    <a:pt x="262" y="192"/>
                  </a:cubicBezTo>
                  <a:cubicBezTo>
                    <a:pt x="265" y="193"/>
                    <a:pt x="266" y="193"/>
                    <a:pt x="265" y="190"/>
                  </a:cubicBezTo>
                  <a:cubicBezTo>
                    <a:pt x="265" y="188"/>
                    <a:pt x="263" y="188"/>
                    <a:pt x="265" y="187"/>
                  </a:cubicBezTo>
                  <a:cubicBezTo>
                    <a:pt x="265" y="185"/>
                    <a:pt x="260" y="184"/>
                    <a:pt x="258" y="182"/>
                  </a:cubicBezTo>
                  <a:cubicBezTo>
                    <a:pt x="257" y="182"/>
                    <a:pt x="255" y="184"/>
                    <a:pt x="254" y="184"/>
                  </a:cubicBezTo>
                  <a:cubicBezTo>
                    <a:pt x="252" y="182"/>
                    <a:pt x="252" y="184"/>
                    <a:pt x="252" y="185"/>
                  </a:cubicBezTo>
                  <a:cubicBezTo>
                    <a:pt x="251" y="187"/>
                    <a:pt x="251" y="187"/>
                    <a:pt x="254" y="188"/>
                  </a:cubicBezTo>
                  <a:cubicBezTo>
                    <a:pt x="255" y="190"/>
                    <a:pt x="252" y="190"/>
                    <a:pt x="255" y="193"/>
                  </a:cubicBezTo>
                  <a:cubicBezTo>
                    <a:pt x="257" y="193"/>
                    <a:pt x="260" y="192"/>
                    <a:pt x="258" y="190"/>
                  </a:cubicBezTo>
                  <a:close/>
                  <a:moveTo>
                    <a:pt x="278" y="204"/>
                  </a:moveTo>
                  <a:cubicBezTo>
                    <a:pt x="280" y="202"/>
                    <a:pt x="280" y="201"/>
                    <a:pt x="280" y="199"/>
                  </a:cubicBezTo>
                  <a:cubicBezTo>
                    <a:pt x="278" y="198"/>
                    <a:pt x="278" y="199"/>
                    <a:pt x="275" y="198"/>
                  </a:cubicBezTo>
                  <a:cubicBezTo>
                    <a:pt x="274" y="198"/>
                    <a:pt x="272" y="198"/>
                    <a:pt x="272" y="199"/>
                  </a:cubicBezTo>
                  <a:cubicBezTo>
                    <a:pt x="272" y="202"/>
                    <a:pt x="275" y="199"/>
                    <a:pt x="275" y="202"/>
                  </a:cubicBezTo>
                  <a:cubicBezTo>
                    <a:pt x="274" y="207"/>
                    <a:pt x="275" y="206"/>
                    <a:pt x="278" y="206"/>
                  </a:cubicBezTo>
                  <a:cubicBezTo>
                    <a:pt x="280" y="207"/>
                    <a:pt x="278" y="204"/>
                    <a:pt x="278" y="204"/>
                  </a:cubicBezTo>
                  <a:close/>
                  <a:moveTo>
                    <a:pt x="271" y="209"/>
                  </a:moveTo>
                  <a:cubicBezTo>
                    <a:pt x="272" y="212"/>
                    <a:pt x="272" y="210"/>
                    <a:pt x="272" y="209"/>
                  </a:cubicBezTo>
                  <a:cubicBezTo>
                    <a:pt x="274" y="207"/>
                    <a:pt x="272" y="207"/>
                    <a:pt x="274" y="204"/>
                  </a:cubicBezTo>
                  <a:cubicBezTo>
                    <a:pt x="274" y="201"/>
                    <a:pt x="272" y="202"/>
                    <a:pt x="272" y="201"/>
                  </a:cubicBezTo>
                  <a:cubicBezTo>
                    <a:pt x="271" y="199"/>
                    <a:pt x="271" y="199"/>
                    <a:pt x="269" y="199"/>
                  </a:cubicBezTo>
                  <a:cubicBezTo>
                    <a:pt x="268" y="201"/>
                    <a:pt x="268" y="201"/>
                    <a:pt x="269" y="204"/>
                  </a:cubicBezTo>
                  <a:cubicBezTo>
                    <a:pt x="271" y="206"/>
                    <a:pt x="272" y="207"/>
                    <a:pt x="271" y="207"/>
                  </a:cubicBezTo>
                  <a:cubicBezTo>
                    <a:pt x="269" y="206"/>
                    <a:pt x="269" y="207"/>
                    <a:pt x="269" y="210"/>
                  </a:cubicBezTo>
                  <a:cubicBezTo>
                    <a:pt x="271" y="213"/>
                    <a:pt x="271" y="207"/>
                    <a:pt x="271" y="209"/>
                  </a:cubicBezTo>
                  <a:close/>
                  <a:moveTo>
                    <a:pt x="300" y="227"/>
                  </a:moveTo>
                  <a:cubicBezTo>
                    <a:pt x="301" y="226"/>
                    <a:pt x="301" y="226"/>
                    <a:pt x="303" y="224"/>
                  </a:cubicBezTo>
                  <a:cubicBezTo>
                    <a:pt x="303" y="224"/>
                    <a:pt x="301" y="224"/>
                    <a:pt x="301" y="226"/>
                  </a:cubicBezTo>
                  <a:cubicBezTo>
                    <a:pt x="300" y="226"/>
                    <a:pt x="298" y="227"/>
                    <a:pt x="300" y="227"/>
                  </a:cubicBezTo>
                  <a:cubicBezTo>
                    <a:pt x="300" y="227"/>
                    <a:pt x="300" y="227"/>
                    <a:pt x="300" y="227"/>
                  </a:cubicBezTo>
                  <a:close/>
                  <a:moveTo>
                    <a:pt x="293" y="224"/>
                  </a:moveTo>
                  <a:cubicBezTo>
                    <a:pt x="293" y="224"/>
                    <a:pt x="293" y="224"/>
                    <a:pt x="292" y="224"/>
                  </a:cubicBezTo>
                  <a:cubicBezTo>
                    <a:pt x="292" y="224"/>
                    <a:pt x="292" y="224"/>
                    <a:pt x="292" y="226"/>
                  </a:cubicBezTo>
                  <a:cubicBezTo>
                    <a:pt x="293" y="226"/>
                    <a:pt x="293" y="226"/>
                    <a:pt x="293" y="224"/>
                  </a:cubicBezTo>
                  <a:close/>
                  <a:moveTo>
                    <a:pt x="277" y="212"/>
                  </a:moveTo>
                  <a:cubicBezTo>
                    <a:pt x="278" y="212"/>
                    <a:pt x="278" y="210"/>
                    <a:pt x="277" y="210"/>
                  </a:cubicBezTo>
                  <a:cubicBezTo>
                    <a:pt x="275" y="209"/>
                    <a:pt x="274" y="210"/>
                    <a:pt x="275" y="210"/>
                  </a:cubicBezTo>
                  <a:cubicBezTo>
                    <a:pt x="275" y="210"/>
                    <a:pt x="274" y="210"/>
                    <a:pt x="274" y="212"/>
                  </a:cubicBezTo>
                  <a:cubicBezTo>
                    <a:pt x="274" y="212"/>
                    <a:pt x="272" y="213"/>
                    <a:pt x="275" y="212"/>
                  </a:cubicBezTo>
                  <a:cubicBezTo>
                    <a:pt x="275" y="212"/>
                    <a:pt x="275" y="212"/>
                    <a:pt x="277" y="212"/>
                  </a:cubicBezTo>
                  <a:close/>
                  <a:moveTo>
                    <a:pt x="278" y="212"/>
                  </a:moveTo>
                  <a:cubicBezTo>
                    <a:pt x="277" y="213"/>
                    <a:pt x="278" y="212"/>
                    <a:pt x="278" y="213"/>
                  </a:cubicBezTo>
                  <a:cubicBezTo>
                    <a:pt x="278" y="215"/>
                    <a:pt x="277" y="213"/>
                    <a:pt x="277" y="215"/>
                  </a:cubicBezTo>
                  <a:cubicBezTo>
                    <a:pt x="277" y="216"/>
                    <a:pt x="277" y="216"/>
                    <a:pt x="278" y="216"/>
                  </a:cubicBezTo>
                  <a:cubicBezTo>
                    <a:pt x="280" y="216"/>
                    <a:pt x="278" y="216"/>
                    <a:pt x="280" y="218"/>
                  </a:cubicBezTo>
                  <a:cubicBezTo>
                    <a:pt x="280" y="220"/>
                    <a:pt x="277" y="220"/>
                    <a:pt x="277" y="220"/>
                  </a:cubicBezTo>
                  <a:cubicBezTo>
                    <a:pt x="278" y="221"/>
                    <a:pt x="278" y="221"/>
                    <a:pt x="280" y="221"/>
                  </a:cubicBezTo>
                  <a:cubicBezTo>
                    <a:pt x="280" y="220"/>
                    <a:pt x="280" y="221"/>
                    <a:pt x="280" y="221"/>
                  </a:cubicBezTo>
                  <a:cubicBezTo>
                    <a:pt x="281" y="221"/>
                    <a:pt x="281" y="221"/>
                    <a:pt x="283" y="223"/>
                  </a:cubicBezTo>
                  <a:cubicBezTo>
                    <a:pt x="284" y="224"/>
                    <a:pt x="283" y="224"/>
                    <a:pt x="283" y="224"/>
                  </a:cubicBezTo>
                  <a:cubicBezTo>
                    <a:pt x="284" y="226"/>
                    <a:pt x="284" y="223"/>
                    <a:pt x="284" y="226"/>
                  </a:cubicBezTo>
                  <a:cubicBezTo>
                    <a:pt x="284" y="227"/>
                    <a:pt x="287" y="229"/>
                    <a:pt x="287" y="227"/>
                  </a:cubicBezTo>
                  <a:cubicBezTo>
                    <a:pt x="289" y="226"/>
                    <a:pt x="287" y="226"/>
                    <a:pt x="287" y="224"/>
                  </a:cubicBezTo>
                  <a:cubicBezTo>
                    <a:pt x="287" y="223"/>
                    <a:pt x="287" y="224"/>
                    <a:pt x="287" y="221"/>
                  </a:cubicBezTo>
                  <a:cubicBezTo>
                    <a:pt x="289" y="220"/>
                    <a:pt x="287" y="221"/>
                    <a:pt x="286" y="220"/>
                  </a:cubicBezTo>
                  <a:cubicBezTo>
                    <a:pt x="286" y="218"/>
                    <a:pt x="286" y="220"/>
                    <a:pt x="284" y="218"/>
                  </a:cubicBezTo>
                  <a:cubicBezTo>
                    <a:pt x="284" y="218"/>
                    <a:pt x="283" y="220"/>
                    <a:pt x="283" y="218"/>
                  </a:cubicBezTo>
                  <a:cubicBezTo>
                    <a:pt x="281" y="218"/>
                    <a:pt x="283" y="216"/>
                    <a:pt x="284" y="218"/>
                  </a:cubicBezTo>
                  <a:cubicBezTo>
                    <a:pt x="287" y="220"/>
                    <a:pt x="286" y="218"/>
                    <a:pt x="284" y="216"/>
                  </a:cubicBezTo>
                  <a:cubicBezTo>
                    <a:pt x="283" y="215"/>
                    <a:pt x="283" y="213"/>
                    <a:pt x="283" y="212"/>
                  </a:cubicBezTo>
                  <a:cubicBezTo>
                    <a:pt x="281" y="210"/>
                    <a:pt x="280" y="212"/>
                    <a:pt x="278" y="210"/>
                  </a:cubicBezTo>
                  <a:cubicBezTo>
                    <a:pt x="278" y="210"/>
                    <a:pt x="280" y="209"/>
                    <a:pt x="278" y="207"/>
                  </a:cubicBezTo>
                  <a:cubicBezTo>
                    <a:pt x="278" y="206"/>
                    <a:pt x="278" y="207"/>
                    <a:pt x="277" y="207"/>
                  </a:cubicBezTo>
                  <a:cubicBezTo>
                    <a:pt x="274" y="207"/>
                    <a:pt x="275" y="207"/>
                    <a:pt x="275" y="207"/>
                  </a:cubicBezTo>
                  <a:cubicBezTo>
                    <a:pt x="274" y="209"/>
                    <a:pt x="274" y="209"/>
                    <a:pt x="275" y="209"/>
                  </a:cubicBezTo>
                  <a:cubicBezTo>
                    <a:pt x="277" y="209"/>
                    <a:pt x="278" y="209"/>
                    <a:pt x="278" y="212"/>
                  </a:cubicBezTo>
                  <a:close/>
                  <a:moveTo>
                    <a:pt x="280" y="227"/>
                  </a:moveTo>
                  <a:cubicBezTo>
                    <a:pt x="281" y="229"/>
                    <a:pt x="283" y="229"/>
                    <a:pt x="281" y="227"/>
                  </a:cubicBezTo>
                  <a:cubicBezTo>
                    <a:pt x="281" y="226"/>
                    <a:pt x="281" y="226"/>
                    <a:pt x="280" y="224"/>
                  </a:cubicBezTo>
                  <a:cubicBezTo>
                    <a:pt x="278" y="223"/>
                    <a:pt x="280" y="223"/>
                    <a:pt x="280" y="223"/>
                  </a:cubicBezTo>
                  <a:cubicBezTo>
                    <a:pt x="278" y="221"/>
                    <a:pt x="278" y="221"/>
                    <a:pt x="278" y="221"/>
                  </a:cubicBezTo>
                  <a:cubicBezTo>
                    <a:pt x="277" y="223"/>
                    <a:pt x="278" y="223"/>
                    <a:pt x="278" y="224"/>
                  </a:cubicBezTo>
                  <a:cubicBezTo>
                    <a:pt x="278" y="224"/>
                    <a:pt x="278" y="224"/>
                    <a:pt x="280" y="227"/>
                  </a:cubicBezTo>
                  <a:close/>
                  <a:moveTo>
                    <a:pt x="199" y="22"/>
                  </a:moveTo>
                  <a:cubicBezTo>
                    <a:pt x="190" y="20"/>
                    <a:pt x="188" y="25"/>
                    <a:pt x="182" y="22"/>
                  </a:cubicBezTo>
                  <a:cubicBezTo>
                    <a:pt x="176" y="19"/>
                    <a:pt x="166" y="20"/>
                    <a:pt x="155" y="16"/>
                  </a:cubicBezTo>
                  <a:cubicBezTo>
                    <a:pt x="144" y="13"/>
                    <a:pt x="144" y="19"/>
                    <a:pt x="134" y="16"/>
                  </a:cubicBezTo>
                  <a:cubicBezTo>
                    <a:pt x="123" y="13"/>
                    <a:pt x="134" y="10"/>
                    <a:pt x="121" y="10"/>
                  </a:cubicBezTo>
                  <a:cubicBezTo>
                    <a:pt x="109" y="10"/>
                    <a:pt x="112" y="11"/>
                    <a:pt x="109" y="8"/>
                  </a:cubicBezTo>
                  <a:cubicBezTo>
                    <a:pt x="105" y="5"/>
                    <a:pt x="105" y="10"/>
                    <a:pt x="100" y="6"/>
                  </a:cubicBezTo>
                  <a:cubicBezTo>
                    <a:pt x="97" y="5"/>
                    <a:pt x="96" y="0"/>
                    <a:pt x="88" y="6"/>
                  </a:cubicBezTo>
                  <a:cubicBezTo>
                    <a:pt x="80" y="14"/>
                    <a:pt x="76" y="5"/>
                    <a:pt x="64" y="14"/>
                  </a:cubicBezTo>
                  <a:cubicBezTo>
                    <a:pt x="51" y="24"/>
                    <a:pt x="50" y="11"/>
                    <a:pt x="44" y="24"/>
                  </a:cubicBezTo>
                  <a:cubicBezTo>
                    <a:pt x="39" y="36"/>
                    <a:pt x="36" y="39"/>
                    <a:pt x="21" y="39"/>
                  </a:cubicBezTo>
                  <a:cubicBezTo>
                    <a:pt x="13" y="39"/>
                    <a:pt x="21" y="44"/>
                    <a:pt x="13" y="45"/>
                  </a:cubicBezTo>
                  <a:cubicBezTo>
                    <a:pt x="7" y="47"/>
                    <a:pt x="32" y="52"/>
                    <a:pt x="36" y="61"/>
                  </a:cubicBezTo>
                  <a:cubicBezTo>
                    <a:pt x="41" y="69"/>
                    <a:pt x="47" y="61"/>
                    <a:pt x="45" y="67"/>
                  </a:cubicBezTo>
                  <a:cubicBezTo>
                    <a:pt x="45" y="72"/>
                    <a:pt x="50" y="67"/>
                    <a:pt x="50" y="72"/>
                  </a:cubicBezTo>
                  <a:cubicBezTo>
                    <a:pt x="51" y="76"/>
                    <a:pt x="57" y="72"/>
                    <a:pt x="56" y="76"/>
                  </a:cubicBezTo>
                  <a:cubicBezTo>
                    <a:pt x="56" y="80"/>
                    <a:pt x="56" y="75"/>
                    <a:pt x="51" y="78"/>
                  </a:cubicBezTo>
                  <a:cubicBezTo>
                    <a:pt x="51" y="80"/>
                    <a:pt x="51" y="76"/>
                    <a:pt x="41" y="78"/>
                  </a:cubicBezTo>
                  <a:cubicBezTo>
                    <a:pt x="30" y="80"/>
                    <a:pt x="44" y="67"/>
                    <a:pt x="30" y="72"/>
                  </a:cubicBezTo>
                  <a:cubicBezTo>
                    <a:pt x="16" y="76"/>
                    <a:pt x="9" y="83"/>
                    <a:pt x="4" y="83"/>
                  </a:cubicBezTo>
                  <a:cubicBezTo>
                    <a:pt x="0" y="84"/>
                    <a:pt x="3" y="89"/>
                    <a:pt x="10" y="89"/>
                  </a:cubicBezTo>
                  <a:cubicBezTo>
                    <a:pt x="19" y="89"/>
                    <a:pt x="9" y="92"/>
                    <a:pt x="13" y="94"/>
                  </a:cubicBezTo>
                  <a:cubicBezTo>
                    <a:pt x="18" y="97"/>
                    <a:pt x="12" y="100"/>
                    <a:pt x="21" y="101"/>
                  </a:cubicBezTo>
                  <a:cubicBezTo>
                    <a:pt x="30" y="101"/>
                    <a:pt x="33" y="97"/>
                    <a:pt x="39" y="100"/>
                  </a:cubicBezTo>
                  <a:cubicBezTo>
                    <a:pt x="47" y="104"/>
                    <a:pt x="54" y="90"/>
                    <a:pt x="59" y="97"/>
                  </a:cubicBezTo>
                  <a:cubicBezTo>
                    <a:pt x="64" y="101"/>
                    <a:pt x="48" y="98"/>
                    <a:pt x="56" y="103"/>
                  </a:cubicBezTo>
                  <a:cubicBezTo>
                    <a:pt x="65" y="108"/>
                    <a:pt x="57" y="115"/>
                    <a:pt x="51" y="114"/>
                  </a:cubicBezTo>
                  <a:cubicBezTo>
                    <a:pt x="44" y="112"/>
                    <a:pt x="45" y="123"/>
                    <a:pt x="38" y="118"/>
                  </a:cubicBezTo>
                  <a:cubicBezTo>
                    <a:pt x="30" y="114"/>
                    <a:pt x="29" y="126"/>
                    <a:pt x="24" y="128"/>
                  </a:cubicBezTo>
                  <a:cubicBezTo>
                    <a:pt x="21" y="129"/>
                    <a:pt x="22" y="134"/>
                    <a:pt x="18" y="137"/>
                  </a:cubicBezTo>
                  <a:cubicBezTo>
                    <a:pt x="15" y="139"/>
                    <a:pt x="18" y="140"/>
                    <a:pt x="24" y="145"/>
                  </a:cubicBezTo>
                  <a:cubicBezTo>
                    <a:pt x="30" y="150"/>
                    <a:pt x="22" y="153"/>
                    <a:pt x="25" y="154"/>
                  </a:cubicBezTo>
                  <a:cubicBezTo>
                    <a:pt x="29" y="157"/>
                    <a:pt x="33" y="165"/>
                    <a:pt x="41" y="162"/>
                  </a:cubicBezTo>
                  <a:cubicBezTo>
                    <a:pt x="48" y="159"/>
                    <a:pt x="51" y="162"/>
                    <a:pt x="50" y="168"/>
                  </a:cubicBezTo>
                  <a:cubicBezTo>
                    <a:pt x="47" y="174"/>
                    <a:pt x="53" y="170"/>
                    <a:pt x="50" y="176"/>
                  </a:cubicBezTo>
                  <a:cubicBezTo>
                    <a:pt x="48" y="181"/>
                    <a:pt x="56" y="179"/>
                    <a:pt x="59" y="174"/>
                  </a:cubicBezTo>
                  <a:cubicBezTo>
                    <a:pt x="62" y="171"/>
                    <a:pt x="68" y="176"/>
                    <a:pt x="71" y="179"/>
                  </a:cubicBezTo>
                  <a:cubicBezTo>
                    <a:pt x="76" y="184"/>
                    <a:pt x="76" y="176"/>
                    <a:pt x="79" y="178"/>
                  </a:cubicBezTo>
                  <a:cubicBezTo>
                    <a:pt x="82" y="181"/>
                    <a:pt x="91" y="173"/>
                    <a:pt x="86" y="178"/>
                  </a:cubicBezTo>
                  <a:cubicBezTo>
                    <a:pt x="83" y="182"/>
                    <a:pt x="83" y="185"/>
                    <a:pt x="83" y="190"/>
                  </a:cubicBezTo>
                  <a:cubicBezTo>
                    <a:pt x="83" y="195"/>
                    <a:pt x="79" y="192"/>
                    <a:pt x="76" y="198"/>
                  </a:cubicBezTo>
                  <a:cubicBezTo>
                    <a:pt x="73" y="204"/>
                    <a:pt x="67" y="202"/>
                    <a:pt x="64" y="209"/>
                  </a:cubicBezTo>
                  <a:cubicBezTo>
                    <a:pt x="59" y="216"/>
                    <a:pt x="61" y="210"/>
                    <a:pt x="53" y="212"/>
                  </a:cubicBezTo>
                  <a:cubicBezTo>
                    <a:pt x="45" y="215"/>
                    <a:pt x="50" y="218"/>
                    <a:pt x="44" y="220"/>
                  </a:cubicBezTo>
                  <a:cubicBezTo>
                    <a:pt x="39" y="223"/>
                    <a:pt x="38" y="227"/>
                    <a:pt x="44" y="224"/>
                  </a:cubicBezTo>
                  <a:cubicBezTo>
                    <a:pt x="51" y="221"/>
                    <a:pt x="53" y="215"/>
                    <a:pt x="54" y="218"/>
                  </a:cubicBezTo>
                  <a:cubicBezTo>
                    <a:pt x="56" y="221"/>
                    <a:pt x="59" y="216"/>
                    <a:pt x="59" y="220"/>
                  </a:cubicBezTo>
                  <a:cubicBezTo>
                    <a:pt x="61" y="224"/>
                    <a:pt x="64" y="221"/>
                    <a:pt x="64" y="218"/>
                  </a:cubicBezTo>
                  <a:cubicBezTo>
                    <a:pt x="62" y="215"/>
                    <a:pt x="68" y="213"/>
                    <a:pt x="68" y="216"/>
                  </a:cubicBezTo>
                  <a:cubicBezTo>
                    <a:pt x="68" y="220"/>
                    <a:pt x="74" y="210"/>
                    <a:pt x="79" y="210"/>
                  </a:cubicBezTo>
                  <a:cubicBezTo>
                    <a:pt x="83" y="210"/>
                    <a:pt x="76" y="209"/>
                    <a:pt x="86" y="202"/>
                  </a:cubicBezTo>
                  <a:cubicBezTo>
                    <a:pt x="96" y="198"/>
                    <a:pt x="94" y="195"/>
                    <a:pt x="100" y="192"/>
                  </a:cubicBezTo>
                  <a:cubicBezTo>
                    <a:pt x="105" y="188"/>
                    <a:pt x="112" y="185"/>
                    <a:pt x="114" y="181"/>
                  </a:cubicBezTo>
                  <a:cubicBezTo>
                    <a:pt x="115" y="176"/>
                    <a:pt x="118" y="178"/>
                    <a:pt x="120" y="174"/>
                  </a:cubicBezTo>
                  <a:cubicBezTo>
                    <a:pt x="120" y="170"/>
                    <a:pt x="105" y="176"/>
                    <a:pt x="114" y="168"/>
                  </a:cubicBezTo>
                  <a:cubicBezTo>
                    <a:pt x="124" y="160"/>
                    <a:pt x="126" y="159"/>
                    <a:pt x="129" y="151"/>
                  </a:cubicBezTo>
                  <a:cubicBezTo>
                    <a:pt x="134" y="145"/>
                    <a:pt x="144" y="140"/>
                    <a:pt x="152" y="148"/>
                  </a:cubicBezTo>
                  <a:cubicBezTo>
                    <a:pt x="159" y="156"/>
                    <a:pt x="146" y="143"/>
                    <a:pt x="138" y="148"/>
                  </a:cubicBezTo>
                  <a:cubicBezTo>
                    <a:pt x="132" y="153"/>
                    <a:pt x="138" y="154"/>
                    <a:pt x="132" y="159"/>
                  </a:cubicBezTo>
                  <a:cubicBezTo>
                    <a:pt x="126" y="165"/>
                    <a:pt x="137" y="165"/>
                    <a:pt x="132" y="167"/>
                  </a:cubicBezTo>
                  <a:cubicBezTo>
                    <a:pt x="124" y="171"/>
                    <a:pt x="137" y="173"/>
                    <a:pt x="143" y="167"/>
                  </a:cubicBezTo>
                  <a:cubicBezTo>
                    <a:pt x="149" y="162"/>
                    <a:pt x="150" y="160"/>
                    <a:pt x="155" y="160"/>
                  </a:cubicBezTo>
                  <a:cubicBezTo>
                    <a:pt x="161" y="160"/>
                    <a:pt x="155" y="157"/>
                    <a:pt x="159" y="156"/>
                  </a:cubicBezTo>
                  <a:cubicBezTo>
                    <a:pt x="164" y="154"/>
                    <a:pt x="156" y="150"/>
                    <a:pt x="163" y="150"/>
                  </a:cubicBezTo>
                  <a:cubicBezTo>
                    <a:pt x="169" y="148"/>
                    <a:pt x="172" y="145"/>
                    <a:pt x="172" y="148"/>
                  </a:cubicBezTo>
                  <a:cubicBezTo>
                    <a:pt x="172" y="153"/>
                    <a:pt x="176" y="151"/>
                    <a:pt x="181" y="154"/>
                  </a:cubicBezTo>
                  <a:cubicBezTo>
                    <a:pt x="185" y="157"/>
                    <a:pt x="184" y="151"/>
                    <a:pt x="187" y="156"/>
                  </a:cubicBezTo>
                  <a:cubicBezTo>
                    <a:pt x="191" y="162"/>
                    <a:pt x="199" y="159"/>
                    <a:pt x="204" y="159"/>
                  </a:cubicBezTo>
                  <a:cubicBezTo>
                    <a:pt x="210" y="159"/>
                    <a:pt x="219" y="167"/>
                    <a:pt x="223" y="164"/>
                  </a:cubicBezTo>
                  <a:cubicBezTo>
                    <a:pt x="230" y="160"/>
                    <a:pt x="230" y="164"/>
                    <a:pt x="227" y="165"/>
                  </a:cubicBezTo>
                  <a:cubicBezTo>
                    <a:pt x="223" y="167"/>
                    <a:pt x="233" y="170"/>
                    <a:pt x="237" y="173"/>
                  </a:cubicBezTo>
                  <a:cubicBezTo>
                    <a:pt x="242" y="174"/>
                    <a:pt x="242" y="178"/>
                    <a:pt x="248" y="181"/>
                  </a:cubicBezTo>
                  <a:cubicBezTo>
                    <a:pt x="252" y="184"/>
                    <a:pt x="257" y="182"/>
                    <a:pt x="254" y="179"/>
                  </a:cubicBezTo>
                  <a:cubicBezTo>
                    <a:pt x="251" y="176"/>
                    <a:pt x="251" y="173"/>
                    <a:pt x="255" y="176"/>
                  </a:cubicBezTo>
                  <a:cubicBezTo>
                    <a:pt x="258" y="181"/>
                    <a:pt x="265" y="185"/>
                    <a:pt x="263" y="181"/>
                  </a:cubicBezTo>
                  <a:cubicBezTo>
                    <a:pt x="263" y="176"/>
                    <a:pt x="262" y="173"/>
                    <a:pt x="265" y="179"/>
                  </a:cubicBezTo>
                  <a:cubicBezTo>
                    <a:pt x="268" y="184"/>
                    <a:pt x="271" y="179"/>
                    <a:pt x="272" y="184"/>
                  </a:cubicBezTo>
                  <a:cubicBezTo>
                    <a:pt x="275" y="190"/>
                    <a:pt x="274" y="190"/>
                    <a:pt x="277" y="192"/>
                  </a:cubicBezTo>
                  <a:cubicBezTo>
                    <a:pt x="278" y="193"/>
                    <a:pt x="274" y="196"/>
                    <a:pt x="278" y="198"/>
                  </a:cubicBezTo>
                  <a:cubicBezTo>
                    <a:pt x="283" y="199"/>
                    <a:pt x="280" y="199"/>
                    <a:pt x="284" y="204"/>
                  </a:cubicBezTo>
                  <a:cubicBezTo>
                    <a:pt x="290" y="210"/>
                    <a:pt x="293" y="209"/>
                    <a:pt x="290" y="210"/>
                  </a:cubicBezTo>
                  <a:cubicBezTo>
                    <a:pt x="287" y="210"/>
                    <a:pt x="289" y="212"/>
                    <a:pt x="286" y="215"/>
                  </a:cubicBezTo>
                  <a:cubicBezTo>
                    <a:pt x="284" y="216"/>
                    <a:pt x="287" y="220"/>
                    <a:pt x="289" y="215"/>
                  </a:cubicBezTo>
                  <a:cubicBezTo>
                    <a:pt x="290" y="212"/>
                    <a:pt x="293" y="209"/>
                    <a:pt x="295" y="213"/>
                  </a:cubicBezTo>
                  <a:cubicBezTo>
                    <a:pt x="298" y="218"/>
                    <a:pt x="295" y="221"/>
                    <a:pt x="295" y="223"/>
                  </a:cubicBezTo>
                  <a:cubicBezTo>
                    <a:pt x="297" y="226"/>
                    <a:pt x="297" y="229"/>
                    <a:pt x="300" y="226"/>
                  </a:cubicBezTo>
                  <a:cubicBezTo>
                    <a:pt x="301" y="223"/>
                    <a:pt x="304" y="223"/>
                    <a:pt x="303" y="218"/>
                  </a:cubicBezTo>
                  <a:cubicBezTo>
                    <a:pt x="301" y="213"/>
                    <a:pt x="303" y="213"/>
                    <a:pt x="304" y="212"/>
                  </a:cubicBezTo>
                  <a:cubicBezTo>
                    <a:pt x="304" y="212"/>
                    <a:pt x="304" y="210"/>
                    <a:pt x="303" y="210"/>
                  </a:cubicBezTo>
                  <a:cubicBezTo>
                    <a:pt x="300" y="210"/>
                    <a:pt x="303" y="209"/>
                    <a:pt x="298" y="207"/>
                  </a:cubicBezTo>
                  <a:cubicBezTo>
                    <a:pt x="292" y="206"/>
                    <a:pt x="293" y="202"/>
                    <a:pt x="290" y="204"/>
                  </a:cubicBezTo>
                  <a:cubicBezTo>
                    <a:pt x="287" y="204"/>
                    <a:pt x="290" y="201"/>
                    <a:pt x="289" y="201"/>
                  </a:cubicBezTo>
                  <a:cubicBezTo>
                    <a:pt x="286" y="201"/>
                    <a:pt x="289" y="198"/>
                    <a:pt x="287" y="198"/>
                  </a:cubicBezTo>
                  <a:cubicBezTo>
                    <a:pt x="284" y="198"/>
                    <a:pt x="287" y="198"/>
                    <a:pt x="286" y="195"/>
                  </a:cubicBezTo>
                  <a:cubicBezTo>
                    <a:pt x="284" y="193"/>
                    <a:pt x="278" y="182"/>
                    <a:pt x="275" y="179"/>
                  </a:cubicBezTo>
                  <a:cubicBezTo>
                    <a:pt x="274" y="174"/>
                    <a:pt x="271" y="178"/>
                    <a:pt x="269" y="173"/>
                  </a:cubicBezTo>
                  <a:cubicBezTo>
                    <a:pt x="268" y="170"/>
                    <a:pt x="266" y="171"/>
                    <a:pt x="265" y="168"/>
                  </a:cubicBezTo>
                  <a:cubicBezTo>
                    <a:pt x="263" y="167"/>
                    <a:pt x="266" y="168"/>
                    <a:pt x="263" y="165"/>
                  </a:cubicBezTo>
                  <a:cubicBezTo>
                    <a:pt x="262" y="162"/>
                    <a:pt x="262" y="162"/>
                    <a:pt x="255" y="165"/>
                  </a:cubicBezTo>
                  <a:cubicBezTo>
                    <a:pt x="252" y="165"/>
                    <a:pt x="257" y="167"/>
                    <a:pt x="254" y="167"/>
                  </a:cubicBezTo>
                  <a:cubicBezTo>
                    <a:pt x="251" y="168"/>
                    <a:pt x="255" y="170"/>
                    <a:pt x="251" y="171"/>
                  </a:cubicBezTo>
                  <a:cubicBezTo>
                    <a:pt x="246" y="171"/>
                    <a:pt x="246" y="174"/>
                    <a:pt x="245" y="173"/>
                  </a:cubicBezTo>
                  <a:cubicBezTo>
                    <a:pt x="243" y="173"/>
                    <a:pt x="246" y="171"/>
                    <a:pt x="240" y="167"/>
                  </a:cubicBezTo>
                  <a:cubicBezTo>
                    <a:pt x="233" y="164"/>
                    <a:pt x="237" y="162"/>
                    <a:pt x="233" y="160"/>
                  </a:cubicBezTo>
                  <a:cubicBezTo>
                    <a:pt x="230" y="159"/>
                    <a:pt x="231" y="159"/>
                    <a:pt x="233" y="157"/>
                  </a:cubicBezTo>
                  <a:cubicBezTo>
                    <a:pt x="233" y="154"/>
                    <a:pt x="228" y="156"/>
                    <a:pt x="227" y="157"/>
                  </a:cubicBezTo>
                  <a:cubicBezTo>
                    <a:pt x="225" y="157"/>
                    <a:pt x="225" y="157"/>
                    <a:pt x="222" y="156"/>
                  </a:cubicBezTo>
                  <a:cubicBezTo>
                    <a:pt x="220" y="154"/>
                    <a:pt x="223" y="159"/>
                    <a:pt x="217" y="156"/>
                  </a:cubicBezTo>
                  <a:cubicBezTo>
                    <a:pt x="217" y="28"/>
                    <a:pt x="217" y="28"/>
                    <a:pt x="217" y="28"/>
                  </a:cubicBezTo>
                  <a:cubicBezTo>
                    <a:pt x="208" y="28"/>
                    <a:pt x="208" y="22"/>
                    <a:pt x="199" y="22"/>
                  </a:cubicBezTo>
                  <a:close/>
                  <a:moveTo>
                    <a:pt x="734" y="349"/>
                  </a:moveTo>
                  <a:cubicBezTo>
                    <a:pt x="734" y="350"/>
                    <a:pt x="732" y="352"/>
                    <a:pt x="730" y="352"/>
                  </a:cubicBezTo>
                  <a:cubicBezTo>
                    <a:pt x="729" y="352"/>
                    <a:pt x="729" y="353"/>
                    <a:pt x="730" y="355"/>
                  </a:cubicBezTo>
                  <a:cubicBezTo>
                    <a:pt x="732" y="355"/>
                    <a:pt x="730" y="355"/>
                    <a:pt x="730" y="358"/>
                  </a:cubicBezTo>
                  <a:cubicBezTo>
                    <a:pt x="730" y="360"/>
                    <a:pt x="729" y="360"/>
                    <a:pt x="727" y="361"/>
                  </a:cubicBezTo>
                  <a:cubicBezTo>
                    <a:pt x="726" y="363"/>
                    <a:pt x="721" y="363"/>
                    <a:pt x="718" y="363"/>
                  </a:cubicBezTo>
                  <a:cubicBezTo>
                    <a:pt x="717" y="361"/>
                    <a:pt x="711" y="361"/>
                    <a:pt x="711" y="363"/>
                  </a:cubicBezTo>
                  <a:cubicBezTo>
                    <a:pt x="709" y="363"/>
                    <a:pt x="706" y="364"/>
                    <a:pt x="706" y="364"/>
                  </a:cubicBezTo>
                  <a:cubicBezTo>
                    <a:pt x="709" y="366"/>
                    <a:pt x="709" y="366"/>
                    <a:pt x="709" y="366"/>
                  </a:cubicBezTo>
                  <a:cubicBezTo>
                    <a:pt x="711" y="366"/>
                    <a:pt x="709" y="369"/>
                    <a:pt x="709" y="369"/>
                  </a:cubicBezTo>
                  <a:cubicBezTo>
                    <a:pt x="708" y="370"/>
                    <a:pt x="703" y="375"/>
                    <a:pt x="700" y="375"/>
                  </a:cubicBezTo>
                  <a:cubicBezTo>
                    <a:pt x="699" y="375"/>
                    <a:pt x="695" y="378"/>
                    <a:pt x="689" y="381"/>
                  </a:cubicBezTo>
                  <a:cubicBezTo>
                    <a:pt x="683" y="384"/>
                    <a:pt x="677" y="384"/>
                    <a:pt x="677" y="383"/>
                  </a:cubicBezTo>
                  <a:cubicBezTo>
                    <a:pt x="676" y="383"/>
                    <a:pt x="679" y="383"/>
                    <a:pt x="679" y="381"/>
                  </a:cubicBezTo>
                  <a:cubicBezTo>
                    <a:pt x="677" y="381"/>
                    <a:pt x="673" y="381"/>
                    <a:pt x="673" y="380"/>
                  </a:cubicBezTo>
                  <a:cubicBezTo>
                    <a:pt x="673" y="378"/>
                    <a:pt x="674" y="378"/>
                    <a:pt x="674" y="375"/>
                  </a:cubicBezTo>
                  <a:cubicBezTo>
                    <a:pt x="676" y="372"/>
                    <a:pt x="677" y="374"/>
                    <a:pt x="677" y="370"/>
                  </a:cubicBezTo>
                  <a:cubicBezTo>
                    <a:pt x="679" y="369"/>
                    <a:pt x="679" y="369"/>
                    <a:pt x="680" y="370"/>
                  </a:cubicBezTo>
                  <a:cubicBezTo>
                    <a:pt x="680" y="369"/>
                    <a:pt x="680" y="369"/>
                    <a:pt x="680" y="369"/>
                  </a:cubicBezTo>
                  <a:cubicBezTo>
                    <a:pt x="680" y="367"/>
                    <a:pt x="682" y="367"/>
                    <a:pt x="682" y="366"/>
                  </a:cubicBezTo>
                  <a:cubicBezTo>
                    <a:pt x="680" y="363"/>
                    <a:pt x="680" y="353"/>
                    <a:pt x="676" y="355"/>
                  </a:cubicBezTo>
                  <a:cubicBezTo>
                    <a:pt x="673" y="355"/>
                    <a:pt x="673" y="358"/>
                    <a:pt x="671" y="360"/>
                  </a:cubicBezTo>
                  <a:cubicBezTo>
                    <a:pt x="670" y="360"/>
                    <a:pt x="668" y="355"/>
                    <a:pt x="671" y="355"/>
                  </a:cubicBezTo>
                  <a:cubicBezTo>
                    <a:pt x="673" y="353"/>
                    <a:pt x="674" y="352"/>
                    <a:pt x="674" y="349"/>
                  </a:cubicBezTo>
                  <a:cubicBezTo>
                    <a:pt x="674" y="344"/>
                    <a:pt x="671" y="342"/>
                    <a:pt x="674" y="342"/>
                  </a:cubicBezTo>
                  <a:cubicBezTo>
                    <a:pt x="676" y="342"/>
                    <a:pt x="673" y="339"/>
                    <a:pt x="670" y="338"/>
                  </a:cubicBezTo>
                  <a:cubicBezTo>
                    <a:pt x="667" y="338"/>
                    <a:pt x="668" y="336"/>
                    <a:pt x="667" y="336"/>
                  </a:cubicBezTo>
                  <a:cubicBezTo>
                    <a:pt x="663" y="336"/>
                    <a:pt x="663" y="333"/>
                    <a:pt x="660" y="335"/>
                  </a:cubicBezTo>
                  <a:cubicBezTo>
                    <a:pt x="657" y="338"/>
                    <a:pt x="663" y="338"/>
                    <a:pt x="659" y="339"/>
                  </a:cubicBezTo>
                  <a:cubicBezTo>
                    <a:pt x="656" y="339"/>
                    <a:pt x="657" y="345"/>
                    <a:pt x="656" y="345"/>
                  </a:cubicBezTo>
                  <a:cubicBezTo>
                    <a:pt x="654" y="345"/>
                    <a:pt x="657" y="338"/>
                    <a:pt x="653" y="344"/>
                  </a:cubicBezTo>
                  <a:cubicBezTo>
                    <a:pt x="651" y="347"/>
                    <a:pt x="650" y="344"/>
                    <a:pt x="651" y="349"/>
                  </a:cubicBezTo>
                  <a:cubicBezTo>
                    <a:pt x="651" y="352"/>
                    <a:pt x="648" y="353"/>
                    <a:pt x="650" y="355"/>
                  </a:cubicBezTo>
                  <a:cubicBezTo>
                    <a:pt x="650" y="358"/>
                    <a:pt x="648" y="356"/>
                    <a:pt x="650" y="361"/>
                  </a:cubicBezTo>
                  <a:cubicBezTo>
                    <a:pt x="651" y="367"/>
                    <a:pt x="651" y="372"/>
                    <a:pt x="648" y="377"/>
                  </a:cubicBezTo>
                  <a:cubicBezTo>
                    <a:pt x="645" y="381"/>
                    <a:pt x="642" y="383"/>
                    <a:pt x="639" y="378"/>
                  </a:cubicBezTo>
                  <a:cubicBezTo>
                    <a:pt x="636" y="374"/>
                    <a:pt x="639" y="370"/>
                    <a:pt x="638" y="366"/>
                  </a:cubicBezTo>
                  <a:cubicBezTo>
                    <a:pt x="638" y="361"/>
                    <a:pt x="639" y="363"/>
                    <a:pt x="639" y="356"/>
                  </a:cubicBezTo>
                  <a:cubicBezTo>
                    <a:pt x="639" y="352"/>
                    <a:pt x="642" y="355"/>
                    <a:pt x="641" y="352"/>
                  </a:cubicBezTo>
                  <a:cubicBezTo>
                    <a:pt x="639" y="350"/>
                    <a:pt x="644" y="345"/>
                    <a:pt x="641" y="345"/>
                  </a:cubicBezTo>
                  <a:cubicBezTo>
                    <a:pt x="639" y="344"/>
                    <a:pt x="641" y="345"/>
                    <a:pt x="638" y="349"/>
                  </a:cubicBezTo>
                  <a:cubicBezTo>
                    <a:pt x="636" y="350"/>
                    <a:pt x="638" y="344"/>
                    <a:pt x="639" y="344"/>
                  </a:cubicBezTo>
                  <a:cubicBezTo>
                    <a:pt x="641" y="342"/>
                    <a:pt x="639" y="342"/>
                    <a:pt x="641" y="341"/>
                  </a:cubicBezTo>
                  <a:cubicBezTo>
                    <a:pt x="642" y="338"/>
                    <a:pt x="645" y="331"/>
                    <a:pt x="645" y="333"/>
                  </a:cubicBezTo>
                  <a:cubicBezTo>
                    <a:pt x="645" y="336"/>
                    <a:pt x="648" y="331"/>
                    <a:pt x="648" y="335"/>
                  </a:cubicBezTo>
                  <a:cubicBezTo>
                    <a:pt x="647" y="338"/>
                    <a:pt x="650" y="331"/>
                    <a:pt x="651" y="331"/>
                  </a:cubicBezTo>
                  <a:cubicBezTo>
                    <a:pt x="657" y="333"/>
                    <a:pt x="654" y="328"/>
                    <a:pt x="660" y="331"/>
                  </a:cubicBezTo>
                  <a:cubicBezTo>
                    <a:pt x="665" y="335"/>
                    <a:pt x="662" y="330"/>
                    <a:pt x="663" y="331"/>
                  </a:cubicBezTo>
                  <a:cubicBezTo>
                    <a:pt x="667" y="331"/>
                    <a:pt x="670" y="333"/>
                    <a:pt x="670" y="330"/>
                  </a:cubicBezTo>
                  <a:cubicBezTo>
                    <a:pt x="668" y="328"/>
                    <a:pt x="667" y="330"/>
                    <a:pt x="667" y="327"/>
                  </a:cubicBezTo>
                  <a:cubicBezTo>
                    <a:pt x="667" y="325"/>
                    <a:pt x="665" y="327"/>
                    <a:pt x="662" y="325"/>
                  </a:cubicBezTo>
                  <a:cubicBezTo>
                    <a:pt x="659" y="325"/>
                    <a:pt x="662" y="322"/>
                    <a:pt x="660" y="322"/>
                  </a:cubicBezTo>
                  <a:cubicBezTo>
                    <a:pt x="657" y="324"/>
                    <a:pt x="651" y="324"/>
                    <a:pt x="650" y="325"/>
                  </a:cubicBezTo>
                  <a:cubicBezTo>
                    <a:pt x="647" y="327"/>
                    <a:pt x="647" y="325"/>
                    <a:pt x="644" y="325"/>
                  </a:cubicBezTo>
                  <a:cubicBezTo>
                    <a:pt x="641" y="325"/>
                    <a:pt x="641" y="322"/>
                    <a:pt x="638" y="321"/>
                  </a:cubicBezTo>
                  <a:cubicBezTo>
                    <a:pt x="635" y="319"/>
                    <a:pt x="633" y="324"/>
                    <a:pt x="633" y="321"/>
                  </a:cubicBezTo>
                  <a:cubicBezTo>
                    <a:pt x="633" y="317"/>
                    <a:pt x="632" y="317"/>
                    <a:pt x="628" y="321"/>
                  </a:cubicBezTo>
                  <a:cubicBezTo>
                    <a:pt x="625" y="324"/>
                    <a:pt x="625" y="321"/>
                    <a:pt x="621" y="324"/>
                  </a:cubicBezTo>
                  <a:cubicBezTo>
                    <a:pt x="618" y="327"/>
                    <a:pt x="618" y="324"/>
                    <a:pt x="615" y="325"/>
                  </a:cubicBezTo>
                  <a:cubicBezTo>
                    <a:pt x="612" y="325"/>
                    <a:pt x="616" y="321"/>
                    <a:pt x="615" y="321"/>
                  </a:cubicBezTo>
                  <a:cubicBezTo>
                    <a:pt x="612" y="321"/>
                    <a:pt x="609" y="324"/>
                    <a:pt x="606" y="324"/>
                  </a:cubicBezTo>
                  <a:cubicBezTo>
                    <a:pt x="603" y="322"/>
                    <a:pt x="607" y="321"/>
                    <a:pt x="610" y="316"/>
                  </a:cubicBezTo>
                  <a:cubicBezTo>
                    <a:pt x="615" y="311"/>
                    <a:pt x="616" y="311"/>
                    <a:pt x="624" y="308"/>
                  </a:cubicBezTo>
                  <a:cubicBezTo>
                    <a:pt x="619" y="308"/>
                    <a:pt x="622" y="307"/>
                    <a:pt x="618" y="307"/>
                  </a:cubicBezTo>
                  <a:cubicBezTo>
                    <a:pt x="613" y="308"/>
                    <a:pt x="616" y="305"/>
                    <a:pt x="610" y="307"/>
                  </a:cubicBezTo>
                  <a:cubicBezTo>
                    <a:pt x="607" y="310"/>
                    <a:pt x="606" y="304"/>
                    <a:pt x="603" y="305"/>
                  </a:cubicBezTo>
                  <a:cubicBezTo>
                    <a:pt x="601" y="307"/>
                    <a:pt x="604" y="304"/>
                    <a:pt x="598" y="302"/>
                  </a:cubicBezTo>
                  <a:cubicBezTo>
                    <a:pt x="592" y="299"/>
                    <a:pt x="592" y="304"/>
                    <a:pt x="590" y="302"/>
                  </a:cubicBezTo>
                  <a:cubicBezTo>
                    <a:pt x="589" y="299"/>
                    <a:pt x="584" y="302"/>
                    <a:pt x="584" y="297"/>
                  </a:cubicBezTo>
                  <a:cubicBezTo>
                    <a:pt x="583" y="294"/>
                    <a:pt x="583" y="293"/>
                    <a:pt x="581" y="293"/>
                  </a:cubicBezTo>
                  <a:cubicBezTo>
                    <a:pt x="580" y="291"/>
                    <a:pt x="581" y="297"/>
                    <a:pt x="580" y="297"/>
                  </a:cubicBezTo>
                  <a:cubicBezTo>
                    <a:pt x="360" y="297"/>
                    <a:pt x="360" y="297"/>
                    <a:pt x="360" y="297"/>
                  </a:cubicBezTo>
                  <a:cubicBezTo>
                    <a:pt x="360" y="300"/>
                    <a:pt x="364" y="299"/>
                    <a:pt x="364" y="302"/>
                  </a:cubicBezTo>
                  <a:cubicBezTo>
                    <a:pt x="364" y="304"/>
                    <a:pt x="360" y="302"/>
                    <a:pt x="362" y="305"/>
                  </a:cubicBezTo>
                  <a:cubicBezTo>
                    <a:pt x="365" y="308"/>
                    <a:pt x="365" y="308"/>
                    <a:pt x="365" y="314"/>
                  </a:cubicBezTo>
                  <a:cubicBezTo>
                    <a:pt x="364" y="321"/>
                    <a:pt x="364" y="313"/>
                    <a:pt x="362" y="308"/>
                  </a:cubicBezTo>
                  <a:cubicBezTo>
                    <a:pt x="360" y="305"/>
                    <a:pt x="353" y="307"/>
                    <a:pt x="348" y="305"/>
                  </a:cubicBezTo>
                  <a:cubicBezTo>
                    <a:pt x="345" y="302"/>
                    <a:pt x="345" y="307"/>
                    <a:pt x="348" y="310"/>
                  </a:cubicBezTo>
                  <a:cubicBezTo>
                    <a:pt x="350" y="314"/>
                    <a:pt x="351" y="325"/>
                    <a:pt x="351" y="333"/>
                  </a:cubicBezTo>
                  <a:cubicBezTo>
                    <a:pt x="351" y="341"/>
                    <a:pt x="351" y="356"/>
                    <a:pt x="348" y="364"/>
                  </a:cubicBezTo>
                  <a:cubicBezTo>
                    <a:pt x="345" y="370"/>
                    <a:pt x="353" y="381"/>
                    <a:pt x="350" y="389"/>
                  </a:cubicBezTo>
                  <a:cubicBezTo>
                    <a:pt x="347" y="398"/>
                    <a:pt x="353" y="397"/>
                    <a:pt x="353" y="406"/>
                  </a:cubicBezTo>
                  <a:cubicBezTo>
                    <a:pt x="354" y="415"/>
                    <a:pt x="359" y="414"/>
                    <a:pt x="359" y="419"/>
                  </a:cubicBezTo>
                  <a:cubicBezTo>
                    <a:pt x="360" y="423"/>
                    <a:pt x="364" y="420"/>
                    <a:pt x="364" y="426"/>
                  </a:cubicBezTo>
                  <a:cubicBezTo>
                    <a:pt x="365" y="434"/>
                    <a:pt x="370" y="431"/>
                    <a:pt x="368" y="436"/>
                  </a:cubicBezTo>
                  <a:cubicBezTo>
                    <a:pt x="367" y="439"/>
                    <a:pt x="370" y="440"/>
                    <a:pt x="374" y="448"/>
                  </a:cubicBezTo>
                  <a:cubicBezTo>
                    <a:pt x="380" y="454"/>
                    <a:pt x="377" y="458"/>
                    <a:pt x="379" y="459"/>
                  </a:cubicBezTo>
                  <a:cubicBezTo>
                    <a:pt x="382" y="461"/>
                    <a:pt x="386" y="459"/>
                    <a:pt x="392" y="465"/>
                  </a:cubicBezTo>
                  <a:cubicBezTo>
                    <a:pt x="397" y="470"/>
                    <a:pt x="397" y="465"/>
                    <a:pt x="402" y="470"/>
                  </a:cubicBezTo>
                  <a:cubicBezTo>
                    <a:pt x="406" y="475"/>
                    <a:pt x="405" y="476"/>
                    <a:pt x="406" y="481"/>
                  </a:cubicBezTo>
                  <a:cubicBezTo>
                    <a:pt x="411" y="479"/>
                    <a:pt x="421" y="479"/>
                    <a:pt x="424" y="478"/>
                  </a:cubicBezTo>
                  <a:cubicBezTo>
                    <a:pt x="424" y="481"/>
                    <a:pt x="424" y="481"/>
                    <a:pt x="424" y="481"/>
                  </a:cubicBezTo>
                  <a:cubicBezTo>
                    <a:pt x="429" y="482"/>
                    <a:pt x="452" y="492"/>
                    <a:pt x="455" y="493"/>
                  </a:cubicBezTo>
                  <a:cubicBezTo>
                    <a:pt x="478" y="493"/>
                    <a:pt x="478" y="493"/>
                    <a:pt x="478" y="493"/>
                  </a:cubicBezTo>
                  <a:cubicBezTo>
                    <a:pt x="478" y="489"/>
                    <a:pt x="478" y="489"/>
                    <a:pt x="478" y="489"/>
                  </a:cubicBezTo>
                  <a:cubicBezTo>
                    <a:pt x="490" y="489"/>
                    <a:pt x="490" y="489"/>
                    <a:pt x="490" y="489"/>
                  </a:cubicBezTo>
                  <a:cubicBezTo>
                    <a:pt x="490" y="489"/>
                    <a:pt x="499" y="498"/>
                    <a:pt x="502" y="501"/>
                  </a:cubicBezTo>
                  <a:cubicBezTo>
                    <a:pt x="507" y="504"/>
                    <a:pt x="505" y="512"/>
                    <a:pt x="513" y="517"/>
                  </a:cubicBezTo>
                  <a:cubicBezTo>
                    <a:pt x="522" y="520"/>
                    <a:pt x="516" y="506"/>
                    <a:pt x="526" y="507"/>
                  </a:cubicBezTo>
                  <a:cubicBezTo>
                    <a:pt x="536" y="509"/>
                    <a:pt x="537" y="521"/>
                    <a:pt x="543" y="529"/>
                  </a:cubicBezTo>
                  <a:cubicBezTo>
                    <a:pt x="549" y="537"/>
                    <a:pt x="545" y="546"/>
                    <a:pt x="558" y="548"/>
                  </a:cubicBezTo>
                  <a:cubicBezTo>
                    <a:pt x="560" y="548"/>
                    <a:pt x="563" y="551"/>
                    <a:pt x="563" y="549"/>
                  </a:cubicBezTo>
                  <a:cubicBezTo>
                    <a:pt x="563" y="549"/>
                    <a:pt x="563" y="549"/>
                    <a:pt x="565" y="549"/>
                  </a:cubicBezTo>
                  <a:cubicBezTo>
                    <a:pt x="565" y="545"/>
                    <a:pt x="561" y="538"/>
                    <a:pt x="563" y="535"/>
                  </a:cubicBezTo>
                  <a:cubicBezTo>
                    <a:pt x="563" y="532"/>
                    <a:pt x="565" y="531"/>
                    <a:pt x="566" y="529"/>
                  </a:cubicBezTo>
                  <a:cubicBezTo>
                    <a:pt x="568" y="526"/>
                    <a:pt x="572" y="524"/>
                    <a:pt x="571" y="523"/>
                  </a:cubicBezTo>
                  <a:cubicBezTo>
                    <a:pt x="569" y="523"/>
                    <a:pt x="568" y="521"/>
                    <a:pt x="569" y="521"/>
                  </a:cubicBezTo>
                  <a:cubicBezTo>
                    <a:pt x="571" y="523"/>
                    <a:pt x="571" y="520"/>
                    <a:pt x="572" y="521"/>
                  </a:cubicBezTo>
                  <a:cubicBezTo>
                    <a:pt x="574" y="523"/>
                    <a:pt x="578" y="520"/>
                    <a:pt x="580" y="517"/>
                  </a:cubicBezTo>
                  <a:cubicBezTo>
                    <a:pt x="583" y="515"/>
                    <a:pt x="583" y="515"/>
                    <a:pt x="586" y="512"/>
                  </a:cubicBezTo>
                  <a:cubicBezTo>
                    <a:pt x="589" y="510"/>
                    <a:pt x="589" y="510"/>
                    <a:pt x="593" y="509"/>
                  </a:cubicBezTo>
                  <a:cubicBezTo>
                    <a:pt x="600" y="509"/>
                    <a:pt x="600" y="512"/>
                    <a:pt x="603" y="512"/>
                  </a:cubicBezTo>
                  <a:cubicBezTo>
                    <a:pt x="606" y="510"/>
                    <a:pt x="606" y="513"/>
                    <a:pt x="607" y="512"/>
                  </a:cubicBezTo>
                  <a:cubicBezTo>
                    <a:pt x="609" y="510"/>
                    <a:pt x="603" y="510"/>
                    <a:pt x="606" y="509"/>
                  </a:cubicBezTo>
                  <a:cubicBezTo>
                    <a:pt x="607" y="509"/>
                    <a:pt x="609" y="510"/>
                    <a:pt x="609" y="512"/>
                  </a:cubicBezTo>
                  <a:cubicBezTo>
                    <a:pt x="610" y="513"/>
                    <a:pt x="613" y="512"/>
                    <a:pt x="612" y="513"/>
                  </a:cubicBezTo>
                  <a:cubicBezTo>
                    <a:pt x="610" y="515"/>
                    <a:pt x="616" y="517"/>
                    <a:pt x="616" y="517"/>
                  </a:cubicBezTo>
                  <a:cubicBezTo>
                    <a:pt x="616" y="515"/>
                    <a:pt x="618" y="513"/>
                    <a:pt x="619" y="517"/>
                  </a:cubicBezTo>
                  <a:cubicBezTo>
                    <a:pt x="619" y="518"/>
                    <a:pt x="622" y="515"/>
                    <a:pt x="621" y="513"/>
                  </a:cubicBezTo>
                  <a:cubicBezTo>
                    <a:pt x="619" y="512"/>
                    <a:pt x="622" y="512"/>
                    <a:pt x="624" y="515"/>
                  </a:cubicBezTo>
                  <a:cubicBezTo>
                    <a:pt x="627" y="517"/>
                    <a:pt x="625" y="520"/>
                    <a:pt x="627" y="517"/>
                  </a:cubicBezTo>
                  <a:cubicBezTo>
                    <a:pt x="630" y="515"/>
                    <a:pt x="628" y="515"/>
                    <a:pt x="625" y="512"/>
                  </a:cubicBezTo>
                  <a:cubicBezTo>
                    <a:pt x="622" y="510"/>
                    <a:pt x="628" y="510"/>
                    <a:pt x="627" y="507"/>
                  </a:cubicBezTo>
                  <a:cubicBezTo>
                    <a:pt x="625" y="506"/>
                    <a:pt x="625" y="509"/>
                    <a:pt x="624" y="509"/>
                  </a:cubicBezTo>
                  <a:cubicBezTo>
                    <a:pt x="622" y="507"/>
                    <a:pt x="625" y="507"/>
                    <a:pt x="622" y="506"/>
                  </a:cubicBezTo>
                  <a:cubicBezTo>
                    <a:pt x="621" y="506"/>
                    <a:pt x="622" y="507"/>
                    <a:pt x="619" y="507"/>
                  </a:cubicBezTo>
                  <a:cubicBezTo>
                    <a:pt x="616" y="506"/>
                    <a:pt x="619" y="501"/>
                    <a:pt x="622" y="504"/>
                  </a:cubicBezTo>
                  <a:cubicBezTo>
                    <a:pt x="625" y="506"/>
                    <a:pt x="625" y="506"/>
                    <a:pt x="628" y="504"/>
                  </a:cubicBezTo>
                  <a:cubicBezTo>
                    <a:pt x="630" y="501"/>
                    <a:pt x="636" y="504"/>
                    <a:pt x="636" y="503"/>
                  </a:cubicBezTo>
                  <a:cubicBezTo>
                    <a:pt x="638" y="501"/>
                    <a:pt x="636" y="498"/>
                    <a:pt x="639" y="503"/>
                  </a:cubicBezTo>
                  <a:cubicBezTo>
                    <a:pt x="639" y="504"/>
                    <a:pt x="635" y="506"/>
                    <a:pt x="639" y="504"/>
                  </a:cubicBezTo>
                  <a:cubicBezTo>
                    <a:pt x="644" y="504"/>
                    <a:pt x="648" y="503"/>
                    <a:pt x="651" y="504"/>
                  </a:cubicBezTo>
                  <a:cubicBezTo>
                    <a:pt x="654" y="504"/>
                    <a:pt x="656" y="504"/>
                    <a:pt x="656" y="506"/>
                  </a:cubicBezTo>
                  <a:cubicBezTo>
                    <a:pt x="656" y="507"/>
                    <a:pt x="657" y="506"/>
                    <a:pt x="657" y="509"/>
                  </a:cubicBezTo>
                  <a:cubicBezTo>
                    <a:pt x="657" y="512"/>
                    <a:pt x="663" y="509"/>
                    <a:pt x="665" y="509"/>
                  </a:cubicBezTo>
                  <a:cubicBezTo>
                    <a:pt x="667" y="509"/>
                    <a:pt x="665" y="506"/>
                    <a:pt x="668" y="506"/>
                  </a:cubicBezTo>
                  <a:cubicBezTo>
                    <a:pt x="671" y="506"/>
                    <a:pt x="676" y="515"/>
                    <a:pt x="677" y="515"/>
                  </a:cubicBezTo>
                  <a:cubicBezTo>
                    <a:pt x="679" y="515"/>
                    <a:pt x="680" y="521"/>
                    <a:pt x="679" y="524"/>
                  </a:cubicBezTo>
                  <a:cubicBezTo>
                    <a:pt x="677" y="529"/>
                    <a:pt x="679" y="532"/>
                    <a:pt x="680" y="531"/>
                  </a:cubicBezTo>
                  <a:cubicBezTo>
                    <a:pt x="680" y="529"/>
                    <a:pt x="683" y="529"/>
                    <a:pt x="680" y="532"/>
                  </a:cubicBezTo>
                  <a:cubicBezTo>
                    <a:pt x="679" y="534"/>
                    <a:pt x="680" y="538"/>
                    <a:pt x="682" y="540"/>
                  </a:cubicBezTo>
                  <a:cubicBezTo>
                    <a:pt x="685" y="541"/>
                    <a:pt x="683" y="538"/>
                    <a:pt x="685" y="541"/>
                  </a:cubicBezTo>
                  <a:cubicBezTo>
                    <a:pt x="685" y="545"/>
                    <a:pt x="686" y="543"/>
                    <a:pt x="686" y="546"/>
                  </a:cubicBezTo>
                  <a:cubicBezTo>
                    <a:pt x="688" y="551"/>
                    <a:pt x="689" y="548"/>
                    <a:pt x="691" y="552"/>
                  </a:cubicBezTo>
                  <a:cubicBezTo>
                    <a:pt x="691" y="557"/>
                    <a:pt x="692" y="554"/>
                    <a:pt x="692" y="555"/>
                  </a:cubicBezTo>
                  <a:cubicBezTo>
                    <a:pt x="691" y="557"/>
                    <a:pt x="692" y="559"/>
                    <a:pt x="694" y="557"/>
                  </a:cubicBezTo>
                  <a:cubicBezTo>
                    <a:pt x="697" y="555"/>
                    <a:pt x="695" y="560"/>
                    <a:pt x="697" y="557"/>
                  </a:cubicBezTo>
                  <a:cubicBezTo>
                    <a:pt x="700" y="554"/>
                    <a:pt x="697" y="554"/>
                    <a:pt x="699" y="552"/>
                  </a:cubicBezTo>
                  <a:cubicBezTo>
                    <a:pt x="700" y="549"/>
                    <a:pt x="700" y="546"/>
                    <a:pt x="700" y="543"/>
                  </a:cubicBezTo>
                  <a:cubicBezTo>
                    <a:pt x="702" y="538"/>
                    <a:pt x="695" y="529"/>
                    <a:pt x="697" y="524"/>
                  </a:cubicBezTo>
                  <a:cubicBezTo>
                    <a:pt x="697" y="521"/>
                    <a:pt x="691" y="517"/>
                    <a:pt x="689" y="504"/>
                  </a:cubicBezTo>
                  <a:cubicBezTo>
                    <a:pt x="688" y="492"/>
                    <a:pt x="694" y="485"/>
                    <a:pt x="695" y="482"/>
                  </a:cubicBezTo>
                  <a:cubicBezTo>
                    <a:pt x="699" y="481"/>
                    <a:pt x="695" y="481"/>
                    <a:pt x="699" y="481"/>
                  </a:cubicBezTo>
                  <a:cubicBezTo>
                    <a:pt x="702" y="481"/>
                    <a:pt x="703" y="476"/>
                    <a:pt x="705" y="476"/>
                  </a:cubicBezTo>
                  <a:cubicBezTo>
                    <a:pt x="708" y="475"/>
                    <a:pt x="706" y="470"/>
                    <a:pt x="711" y="467"/>
                  </a:cubicBezTo>
                  <a:cubicBezTo>
                    <a:pt x="715" y="464"/>
                    <a:pt x="717" y="467"/>
                    <a:pt x="718" y="464"/>
                  </a:cubicBezTo>
                  <a:cubicBezTo>
                    <a:pt x="718" y="461"/>
                    <a:pt x="723" y="458"/>
                    <a:pt x="726" y="458"/>
                  </a:cubicBezTo>
                  <a:cubicBezTo>
                    <a:pt x="730" y="456"/>
                    <a:pt x="730" y="454"/>
                    <a:pt x="730" y="453"/>
                  </a:cubicBezTo>
                  <a:cubicBezTo>
                    <a:pt x="729" y="453"/>
                    <a:pt x="727" y="456"/>
                    <a:pt x="726" y="454"/>
                  </a:cubicBezTo>
                  <a:cubicBezTo>
                    <a:pt x="724" y="453"/>
                    <a:pt x="726" y="454"/>
                    <a:pt x="727" y="453"/>
                  </a:cubicBezTo>
                  <a:cubicBezTo>
                    <a:pt x="729" y="450"/>
                    <a:pt x="723" y="448"/>
                    <a:pt x="727" y="450"/>
                  </a:cubicBezTo>
                  <a:cubicBezTo>
                    <a:pt x="730" y="450"/>
                    <a:pt x="730" y="451"/>
                    <a:pt x="732" y="450"/>
                  </a:cubicBezTo>
                  <a:cubicBezTo>
                    <a:pt x="734" y="447"/>
                    <a:pt x="734" y="450"/>
                    <a:pt x="734" y="447"/>
                  </a:cubicBezTo>
                  <a:cubicBezTo>
                    <a:pt x="735" y="443"/>
                    <a:pt x="734" y="443"/>
                    <a:pt x="734" y="443"/>
                  </a:cubicBezTo>
                  <a:cubicBezTo>
                    <a:pt x="732" y="445"/>
                    <a:pt x="734" y="443"/>
                    <a:pt x="729" y="443"/>
                  </a:cubicBezTo>
                  <a:cubicBezTo>
                    <a:pt x="726" y="445"/>
                    <a:pt x="726" y="443"/>
                    <a:pt x="726" y="442"/>
                  </a:cubicBezTo>
                  <a:cubicBezTo>
                    <a:pt x="726" y="440"/>
                    <a:pt x="727" y="445"/>
                    <a:pt x="730" y="442"/>
                  </a:cubicBezTo>
                  <a:cubicBezTo>
                    <a:pt x="734" y="439"/>
                    <a:pt x="735" y="445"/>
                    <a:pt x="737" y="445"/>
                  </a:cubicBezTo>
                  <a:cubicBezTo>
                    <a:pt x="737" y="445"/>
                    <a:pt x="735" y="443"/>
                    <a:pt x="734" y="434"/>
                  </a:cubicBezTo>
                  <a:cubicBezTo>
                    <a:pt x="732" y="431"/>
                    <a:pt x="730" y="433"/>
                    <a:pt x="729" y="434"/>
                  </a:cubicBezTo>
                  <a:cubicBezTo>
                    <a:pt x="727" y="434"/>
                    <a:pt x="732" y="431"/>
                    <a:pt x="729" y="429"/>
                  </a:cubicBezTo>
                  <a:cubicBezTo>
                    <a:pt x="727" y="428"/>
                    <a:pt x="730" y="431"/>
                    <a:pt x="730" y="426"/>
                  </a:cubicBezTo>
                  <a:cubicBezTo>
                    <a:pt x="729" y="422"/>
                    <a:pt x="732" y="423"/>
                    <a:pt x="729" y="422"/>
                  </a:cubicBezTo>
                  <a:cubicBezTo>
                    <a:pt x="726" y="419"/>
                    <a:pt x="724" y="417"/>
                    <a:pt x="727" y="420"/>
                  </a:cubicBezTo>
                  <a:cubicBezTo>
                    <a:pt x="730" y="422"/>
                    <a:pt x="729" y="420"/>
                    <a:pt x="729" y="417"/>
                  </a:cubicBezTo>
                  <a:cubicBezTo>
                    <a:pt x="727" y="414"/>
                    <a:pt x="727" y="412"/>
                    <a:pt x="729" y="411"/>
                  </a:cubicBezTo>
                  <a:cubicBezTo>
                    <a:pt x="729" y="408"/>
                    <a:pt x="729" y="408"/>
                    <a:pt x="730" y="406"/>
                  </a:cubicBezTo>
                  <a:cubicBezTo>
                    <a:pt x="732" y="405"/>
                    <a:pt x="730" y="406"/>
                    <a:pt x="730" y="408"/>
                  </a:cubicBezTo>
                  <a:cubicBezTo>
                    <a:pt x="729" y="409"/>
                    <a:pt x="729" y="411"/>
                    <a:pt x="730" y="412"/>
                  </a:cubicBezTo>
                  <a:cubicBezTo>
                    <a:pt x="730" y="414"/>
                    <a:pt x="729" y="414"/>
                    <a:pt x="730" y="415"/>
                  </a:cubicBezTo>
                  <a:cubicBezTo>
                    <a:pt x="730" y="417"/>
                    <a:pt x="729" y="417"/>
                    <a:pt x="730" y="419"/>
                  </a:cubicBezTo>
                  <a:cubicBezTo>
                    <a:pt x="732" y="420"/>
                    <a:pt x="732" y="417"/>
                    <a:pt x="734" y="419"/>
                  </a:cubicBezTo>
                  <a:cubicBezTo>
                    <a:pt x="734" y="422"/>
                    <a:pt x="732" y="422"/>
                    <a:pt x="734" y="422"/>
                  </a:cubicBezTo>
                  <a:cubicBezTo>
                    <a:pt x="735" y="423"/>
                    <a:pt x="730" y="429"/>
                    <a:pt x="732" y="431"/>
                  </a:cubicBezTo>
                  <a:cubicBezTo>
                    <a:pt x="734" y="431"/>
                    <a:pt x="735" y="423"/>
                    <a:pt x="738" y="420"/>
                  </a:cubicBezTo>
                  <a:cubicBezTo>
                    <a:pt x="741" y="415"/>
                    <a:pt x="740" y="412"/>
                    <a:pt x="738" y="412"/>
                  </a:cubicBezTo>
                  <a:cubicBezTo>
                    <a:pt x="737" y="412"/>
                    <a:pt x="737" y="409"/>
                    <a:pt x="735" y="406"/>
                  </a:cubicBezTo>
                  <a:cubicBezTo>
                    <a:pt x="735" y="403"/>
                    <a:pt x="735" y="401"/>
                    <a:pt x="738" y="400"/>
                  </a:cubicBezTo>
                  <a:cubicBezTo>
                    <a:pt x="741" y="398"/>
                    <a:pt x="734" y="401"/>
                    <a:pt x="737" y="406"/>
                  </a:cubicBezTo>
                  <a:cubicBezTo>
                    <a:pt x="740" y="411"/>
                    <a:pt x="741" y="406"/>
                    <a:pt x="741" y="409"/>
                  </a:cubicBezTo>
                  <a:cubicBezTo>
                    <a:pt x="740" y="414"/>
                    <a:pt x="743" y="409"/>
                    <a:pt x="746" y="405"/>
                  </a:cubicBezTo>
                  <a:cubicBezTo>
                    <a:pt x="747" y="400"/>
                    <a:pt x="750" y="395"/>
                    <a:pt x="747" y="395"/>
                  </a:cubicBezTo>
                  <a:cubicBezTo>
                    <a:pt x="746" y="395"/>
                    <a:pt x="746" y="394"/>
                    <a:pt x="747" y="391"/>
                  </a:cubicBezTo>
                  <a:cubicBezTo>
                    <a:pt x="750" y="389"/>
                    <a:pt x="755" y="386"/>
                    <a:pt x="758" y="386"/>
                  </a:cubicBezTo>
                  <a:cubicBezTo>
                    <a:pt x="761" y="384"/>
                    <a:pt x="769" y="384"/>
                    <a:pt x="769" y="383"/>
                  </a:cubicBezTo>
                  <a:cubicBezTo>
                    <a:pt x="769" y="381"/>
                    <a:pt x="769" y="378"/>
                    <a:pt x="770" y="381"/>
                  </a:cubicBezTo>
                  <a:cubicBezTo>
                    <a:pt x="770" y="383"/>
                    <a:pt x="770" y="384"/>
                    <a:pt x="773" y="381"/>
                  </a:cubicBezTo>
                  <a:cubicBezTo>
                    <a:pt x="776" y="378"/>
                    <a:pt x="773" y="384"/>
                    <a:pt x="776" y="383"/>
                  </a:cubicBezTo>
                  <a:cubicBezTo>
                    <a:pt x="778" y="380"/>
                    <a:pt x="781" y="383"/>
                    <a:pt x="781" y="380"/>
                  </a:cubicBezTo>
                  <a:cubicBezTo>
                    <a:pt x="779" y="377"/>
                    <a:pt x="779" y="375"/>
                    <a:pt x="778" y="377"/>
                  </a:cubicBezTo>
                  <a:cubicBezTo>
                    <a:pt x="778" y="377"/>
                    <a:pt x="779" y="377"/>
                    <a:pt x="779" y="378"/>
                  </a:cubicBezTo>
                  <a:cubicBezTo>
                    <a:pt x="779" y="380"/>
                    <a:pt x="776" y="381"/>
                    <a:pt x="776" y="378"/>
                  </a:cubicBezTo>
                  <a:cubicBezTo>
                    <a:pt x="775" y="375"/>
                    <a:pt x="775" y="375"/>
                    <a:pt x="773" y="374"/>
                  </a:cubicBezTo>
                  <a:cubicBezTo>
                    <a:pt x="770" y="374"/>
                    <a:pt x="776" y="370"/>
                    <a:pt x="775" y="369"/>
                  </a:cubicBezTo>
                  <a:cubicBezTo>
                    <a:pt x="773" y="369"/>
                    <a:pt x="775" y="363"/>
                    <a:pt x="778" y="360"/>
                  </a:cubicBezTo>
                  <a:cubicBezTo>
                    <a:pt x="779" y="358"/>
                    <a:pt x="776" y="358"/>
                    <a:pt x="778" y="356"/>
                  </a:cubicBezTo>
                  <a:cubicBezTo>
                    <a:pt x="779" y="356"/>
                    <a:pt x="779" y="360"/>
                    <a:pt x="782" y="358"/>
                  </a:cubicBezTo>
                  <a:cubicBezTo>
                    <a:pt x="784" y="356"/>
                    <a:pt x="784" y="355"/>
                    <a:pt x="785" y="355"/>
                  </a:cubicBezTo>
                  <a:cubicBezTo>
                    <a:pt x="788" y="355"/>
                    <a:pt x="787" y="349"/>
                    <a:pt x="790" y="350"/>
                  </a:cubicBezTo>
                  <a:cubicBezTo>
                    <a:pt x="793" y="352"/>
                    <a:pt x="791" y="350"/>
                    <a:pt x="793" y="350"/>
                  </a:cubicBezTo>
                  <a:cubicBezTo>
                    <a:pt x="794" y="349"/>
                    <a:pt x="794" y="352"/>
                    <a:pt x="796" y="349"/>
                  </a:cubicBezTo>
                  <a:cubicBezTo>
                    <a:pt x="799" y="347"/>
                    <a:pt x="801" y="349"/>
                    <a:pt x="802" y="347"/>
                  </a:cubicBezTo>
                  <a:cubicBezTo>
                    <a:pt x="804" y="344"/>
                    <a:pt x="804" y="345"/>
                    <a:pt x="802" y="344"/>
                  </a:cubicBezTo>
                  <a:cubicBezTo>
                    <a:pt x="802" y="342"/>
                    <a:pt x="802" y="341"/>
                    <a:pt x="801" y="341"/>
                  </a:cubicBezTo>
                  <a:cubicBezTo>
                    <a:pt x="799" y="341"/>
                    <a:pt x="799" y="338"/>
                    <a:pt x="799" y="336"/>
                  </a:cubicBezTo>
                  <a:cubicBezTo>
                    <a:pt x="799" y="336"/>
                    <a:pt x="799" y="336"/>
                    <a:pt x="798" y="335"/>
                  </a:cubicBezTo>
                  <a:cubicBezTo>
                    <a:pt x="796" y="335"/>
                    <a:pt x="798" y="335"/>
                    <a:pt x="798" y="333"/>
                  </a:cubicBezTo>
                  <a:cubicBezTo>
                    <a:pt x="798" y="331"/>
                    <a:pt x="798" y="324"/>
                    <a:pt x="798" y="322"/>
                  </a:cubicBezTo>
                  <a:cubicBezTo>
                    <a:pt x="798" y="319"/>
                    <a:pt x="798" y="319"/>
                    <a:pt x="794" y="317"/>
                  </a:cubicBezTo>
                  <a:cubicBezTo>
                    <a:pt x="793" y="314"/>
                    <a:pt x="791" y="316"/>
                    <a:pt x="790" y="317"/>
                  </a:cubicBezTo>
                  <a:cubicBezTo>
                    <a:pt x="788" y="317"/>
                    <a:pt x="787" y="317"/>
                    <a:pt x="787" y="316"/>
                  </a:cubicBezTo>
                  <a:cubicBezTo>
                    <a:pt x="787" y="314"/>
                    <a:pt x="785" y="314"/>
                    <a:pt x="785" y="314"/>
                  </a:cubicBezTo>
                  <a:cubicBezTo>
                    <a:pt x="785" y="314"/>
                    <a:pt x="782" y="319"/>
                    <a:pt x="781" y="322"/>
                  </a:cubicBezTo>
                  <a:cubicBezTo>
                    <a:pt x="778" y="325"/>
                    <a:pt x="781" y="325"/>
                    <a:pt x="779" y="327"/>
                  </a:cubicBezTo>
                  <a:cubicBezTo>
                    <a:pt x="776" y="330"/>
                    <a:pt x="779" y="331"/>
                    <a:pt x="778" y="333"/>
                  </a:cubicBezTo>
                  <a:cubicBezTo>
                    <a:pt x="775" y="335"/>
                    <a:pt x="778" y="333"/>
                    <a:pt x="775" y="336"/>
                  </a:cubicBezTo>
                  <a:cubicBezTo>
                    <a:pt x="772" y="338"/>
                    <a:pt x="776" y="338"/>
                    <a:pt x="775" y="338"/>
                  </a:cubicBezTo>
                  <a:cubicBezTo>
                    <a:pt x="773" y="338"/>
                    <a:pt x="773" y="341"/>
                    <a:pt x="772" y="339"/>
                  </a:cubicBezTo>
                  <a:cubicBezTo>
                    <a:pt x="772" y="339"/>
                    <a:pt x="772" y="341"/>
                    <a:pt x="770" y="339"/>
                  </a:cubicBezTo>
                  <a:cubicBezTo>
                    <a:pt x="769" y="339"/>
                    <a:pt x="769" y="339"/>
                    <a:pt x="769" y="342"/>
                  </a:cubicBezTo>
                  <a:cubicBezTo>
                    <a:pt x="746" y="342"/>
                    <a:pt x="746" y="342"/>
                    <a:pt x="746" y="342"/>
                  </a:cubicBezTo>
                  <a:cubicBezTo>
                    <a:pt x="744" y="342"/>
                    <a:pt x="743" y="344"/>
                    <a:pt x="743" y="342"/>
                  </a:cubicBezTo>
                  <a:cubicBezTo>
                    <a:pt x="741" y="342"/>
                    <a:pt x="737" y="345"/>
                    <a:pt x="734" y="349"/>
                  </a:cubicBezTo>
                  <a:close/>
                  <a:moveTo>
                    <a:pt x="807" y="630"/>
                  </a:moveTo>
                  <a:cubicBezTo>
                    <a:pt x="810" y="629"/>
                    <a:pt x="808" y="630"/>
                    <a:pt x="813" y="630"/>
                  </a:cubicBezTo>
                  <a:cubicBezTo>
                    <a:pt x="816" y="629"/>
                    <a:pt x="817" y="625"/>
                    <a:pt x="811" y="625"/>
                  </a:cubicBezTo>
                  <a:cubicBezTo>
                    <a:pt x="805" y="624"/>
                    <a:pt x="802" y="624"/>
                    <a:pt x="802" y="629"/>
                  </a:cubicBezTo>
                  <a:cubicBezTo>
                    <a:pt x="804" y="630"/>
                    <a:pt x="802" y="630"/>
                    <a:pt x="807" y="630"/>
                  </a:cubicBezTo>
                  <a:close/>
                  <a:moveTo>
                    <a:pt x="100" y="619"/>
                  </a:moveTo>
                  <a:cubicBezTo>
                    <a:pt x="102" y="616"/>
                    <a:pt x="106" y="618"/>
                    <a:pt x="106" y="615"/>
                  </a:cubicBezTo>
                  <a:cubicBezTo>
                    <a:pt x="106" y="615"/>
                    <a:pt x="106" y="615"/>
                    <a:pt x="106" y="615"/>
                  </a:cubicBezTo>
                  <a:cubicBezTo>
                    <a:pt x="106" y="615"/>
                    <a:pt x="106" y="615"/>
                    <a:pt x="106" y="613"/>
                  </a:cubicBezTo>
                  <a:cubicBezTo>
                    <a:pt x="105" y="613"/>
                    <a:pt x="105" y="613"/>
                    <a:pt x="105" y="613"/>
                  </a:cubicBezTo>
                  <a:cubicBezTo>
                    <a:pt x="105" y="611"/>
                    <a:pt x="105" y="613"/>
                    <a:pt x="105" y="613"/>
                  </a:cubicBezTo>
                  <a:cubicBezTo>
                    <a:pt x="105" y="611"/>
                    <a:pt x="105" y="610"/>
                    <a:pt x="103" y="610"/>
                  </a:cubicBezTo>
                  <a:cubicBezTo>
                    <a:pt x="103" y="610"/>
                    <a:pt x="100" y="607"/>
                    <a:pt x="99" y="607"/>
                  </a:cubicBezTo>
                  <a:cubicBezTo>
                    <a:pt x="99" y="607"/>
                    <a:pt x="99" y="607"/>
                    <a:pt x="99" y="607"/>
                  </a:cubicBezTo>
                  <a:cubicBezTo>
                    <a:pt x="97" y="607"/>
                    <a:pt x="99" y="610"/>
                    <a:pt x="99" y="610"/>
                  </a:cubicBezTo>
                  <a:cubicBezTo>
                    <a:pt x="99" y="610"/>
                    <a:pt x="97" y="611"/>
                    <a:pt x="97" y="613"/>
                  </a:cubicBezTo>
                  <a:cubicBezTo>
                    <a:pt x="97" y="615"/>
                    <a:pt x="97" y="615"/>
                    <a:pt x="97" y="615"/>
                  </a:cubicBezTo>
                  <a:cubicBezTo>
                    <a:pt x="97" y="615"/>
                    <a:pt x="97" y="615"/>
                    <a:pt x="97" y="615"/>
                  </a:cubicBezTo>
                  <a:cubicBezTo>
                    <a:pt x="97" y="616"/>
                    <a:pt x="97" y="618"/>
                    <a:pt x="97" y="619"/>
                  </a:cubicBezTo>
                  <a:cubicBezTo>
                    <a:pt x="99" y="619"/>
                    <a:pt x="100" y="621"/>
                    <a:pt x="100" y="619"/>
                  </a:cubicBezTo>
                  <a:moveTo>
                    <a:pt x="96" y="601"/>
                  </a:moveTo>
                  <a:cubicBezTo>
                    <a:pt x="94" y="601"/>
                    <a:pt x="94" y="601"/>
                    <a:pt x="94" y="601"/>
                  </a:cubicBezTo>
                  <a:cubicBezTo>
                    <a:pt x="92" y="601"/>
                    <a:pt x="92" y="599"/>
                    <a:pt x="92" y="599"/>
                  </a:cubicBezTo>
                  <a:cubicBezTo>
                    <a:pt x="92" y="599"/>
                    <a:pt x="92" y="599"/>
                    <a:pt x="92" y="599"/>
                  </a:cubicBezTo>
                  <a:cubicBezTo>
                    <a:pt x="91" y="601"/>
                    <a:pt x="91" y="601"/>
                    <a:pt x="91" y="601"/>
                  </a:cubicBezTo>
                  <a:cubicBezTo>
                    <a:pt x="92" y="601"/>
                    <a:pt x="92" y="601"/>
                    <a:pt x="94" y="602"/>
                  </a:cubicBezTo>
                  <a:cubicBezTo>
                    <a:pt x="94" y="602"/>
                    <a:pt x="92" y="604"/>
                    <a:pt x="94" y="604"/>
                  </a:cubicBezTo>
                  <a:cubicBezTo>
                    <a:pt x="94" y="604"/>
                    <a:pt x="99" y="604"/>
                    <a:pt x="96" y="601"/>
                  </a:cubicBezTo>
                  <a:cubicBezTo>
                    <a:pt x="96" y="601"/>
                    <a:pt x="96" y="601"/>
                    <a:pt x="96" y="601"/>
                  </a:cubicBezTo>
                  <a:moveTo>
                    <a:pt x="82" y="593"/>
                  </a:moveTo>
                  <a:cubicBezTo>
                    <a:pt x="82" y="593"/>
                    <a:pt x="80" y="593"/>
                    <a:pt x="80" y="594"/>
                  </a:cubicBezTo>
                  <a:cubicBezTo>
                    <a:pt x="80" y="594"/>
                    <a:pt x="79" y="593"/>
                    <a:pt x="79" y="594"/>
                  </a:cubicBezTo>
                  <a:cubicBezTo>
                    <a:pt x="80" y="599"/>
                    <a:pt x="82" y="596"/>
                    <a:pt x="82" y="596"/>
                  </a:cubicBezTo>
                  <a:cubicBezTo>
                    <a:pt x="82" y="596"/>
                    <a:pt x="82" y="596"/>
                    <a:pt x="82" y="596"/>
                  </a:cubicBezTo>
                  <a:cubicBezTo>
                    <a:pt x="83" y="597"/>
                    <a:pt x="83" y="597"/>
                    <a:pt x="83" y="597"/>
                  </a:cubicBezTo>
                  <a:cubicBezTo>
                    <a:pt x="83" y="596"/>
                    <a:pt x="83" y="596"/>
                    <a:pt x="83" y="596"/>
                  </a:cubicBezTo>
                  <a:cubicBezTo>
                    <a:pt x="83" y="596"/>
                    <a:pt x="83" y="596"/>
                    <a:pt x="83" y="596"/>
                  </a:cubicBezTo>
                  <a:cubicBezTo>
                    <a:pt x="83" y="596"/>
                    <a:pt x="83" y="596"/>
                    <a:pt x="83" y="596"/>
                  </a:cubicBezTo>
                  <a:cubicBezTo>
                    <a:pt x="83" y="594"/>
                    <a:pt x="83" y="596"/>
                    <a:pt x="83" y="596"/>
                  </a:cubicBezTo>
                  <a:cubicBezTo>
                    <a:pt x="82" y="594"/>
                    <a:pt x="82" y="593"/>
                    <a:pt x="82" y="593"/>
                  </a:cubicBezTo>
                  <a:moveTo>
                    <a:pt x="71" y="590"/>
                  </a:moveTo>
                  <a:cubicBezTo>
                    <a:pt x="71" y="585"/>
                    <a:pt x="67" y="588"/>
                    <a:pt x="67" y="590"/>
                  </a:cubicBezTo>
                  <a:cubicBezTo>
                    <a:pt x="67" y="590"/>
                    <a:pt x="71" y="591"/>
                    <a:pt x="71" y="590"/>
                  </a:cubicBezTo>
                  <a:moveTo>
                    <a:pt x="89" y="601"/>
                  </a:moveTo>
                  <a:cubicBezTo>
                    <a:pt x="89" y="602"/>
                    <a:pt x="89" y="604"/>
                    <a:pt x="91" y="602"/>
                  </a:cubicBezTo>
                  <a:cubicBezTo>
                    <a:pt x="91" y="601"/>
                    <a:pt x="91" y="601"/>
                    <a:pt x="91" y="601"/>
                  </a:cubicBezTo>
                  <a:cubicBezTo>
                    <a:pt x="89" y="601"/>
                    <a:pt x="88" y="601"/>
                    <a:pt x="89" y="601"/>
                  </a:cubicBezTo>
                  <a:moveTo>
                    <a:pt x="92" y="604"/>
                  </a:moveTo>
                  <a:cubicBezTo>
                    <a:pt x="94" y="604"/>
                    <a:pt x="92" y="605"/>
                    <a:pt x="91" y="604"/>
                  </a:cubicBezTo>
                  <a:cubicBezTo>
                    <a:pt x="92" y="604"/>
                    <a:pt x="92" y="604"/>
                    <a:pt x="92" y="604"/>
                  </a:cubicBezTo>
                  <a:moveTo>
                    <a:pt x="89" y="597"/>
                  </a:moveTo>
                  <a:cubicBezTo>
                    <a:pt x="88" y="597"/>
                    <a:pt x="88" y="597"/>
                    <a:pt x="86" y="597"/>
                  </a:cubicBezTo>
                  <a:cubicBezTo>
                    <a:pt x="86" y="599"/>
                    <a:pt x="86" y="599"/>
                    <a:pt x="86" y="599"/>
                  </a:cubicBezTo>
                  <a:cubicBezTo>
                    <a:pt x="88" y="599"/>
                    <a:pt x="88" y="599"/>
                    <a:pt x="88" y="599"/>
                  </a:cubicBezTo>
                  <a:cubicBezTo>
                    <a:pt x="89" y="599"/>
                    <a:pt x="89" y="599"/>
                    <a:pt x="89" y="599"/>
                  </a:cubicBezTo>
                  <a:cubicBezTo>
                    <a:pt x="91" y="599"/>
                    <a:pt x="91" y="597"/>
                    <a:pt x="91" y="597"/>
                  </a:cubicBezTo>
                  <a:cubicBezTo>
                    <a:pt x="89" y="597"/>
                    <a:pt x="89" y="597"/>
                    <a:pt x="89" y="597"/>
                  </a:cubicBezTo>
                  <a:cubicBezTo>
                    <a:pt x="89" y="597"/>
                    <a:pt x="89" y="597"/>
                    <a:pt x="89" y="597"/>
                  </a:cubicBezTo>
                  <a:moveTo>
                    <a:pt x="65" y="590"/>
                  </a:moveTo>
                  <a:cubicBezTo>
                    <a:pt x="65" y="590"/>
                    <a:pt x="62" y="591"/>
                    <a:pt x="64" y="591"/>
                  </a:cubicBezTo>
                  <a:cubicBezTo>
                    <a:pt x="65" y="590"/>
                    <a:pt x="65" y="590"/>
                    <a:pt x="65" y="590"/>
                  </a:cubicBezTo>
                </a:path>
              </a:pathLst>
            </a:custGeom>
            <a:grpFill/>
            <a:ln w="6350" cmpd="sng">
              <a:solidFill>
                <a:schemeClr val="bg1"/>
              </a:solidFill>
              <a:round/>
              <a:headEnd/>
              <a:tailEnd/>
            </a:ln>
          </p:spPr>
          <p:txBody>
            <a:bodyPr/>
            <a:lstStyle/>
            <a:p>
              <a:endParaRPr lang="en-GB"/>
            </a:p>
          </p:txBody>
        </p:sp>
        <p:sp>
          <p:nvSpPr>
            <p:cNvPr id="436" name="Freeform 290">
              <a:extLst>
                <a:ext uri="{FF2B5EF4-FFF2-40B4-BE49-F238E27FC236}">
                  <a16:creationId xmlns:a16="http://schemas.microsoft.com/office/drawing/2014/main" id="{8E2590E6-E648-5762-78D1-E46530ACBF7B}"/>
                </a:ext>
              </a:extLst>
            </p:cNvPr>
            <p:cNvSpPr>
              <a:spLocks/>
            </p:cNvSpPr>
            <p:nvPr/>
          </p:nvSpPr>
          <p:spPr bwMode="auto">
            <a:xfrm>
              <a:off x="3102965" y="4967376"/>
              <a:ext cx="987954" cy="1230395"/>
            </a:xfrm>
            <a:custGeom>
              <a:avLst/>
              <a:gdLst/>
              <a:ahLst/>
              <a:cxnLst>
                <a:cxn ang="0">
                  <a:pos x="169" y="380"/>
                </a:cxn>
                <a:cxn ang="0">
                  <a:pos x="157" y="368"/>
                </a:cxn>
                <a:cxn ang="0">
                  <a:pos x="145" y="357"/>
                </a:cxn>
                <a:cxn ang="0">
                  <a:pos x="140" y="350"/>
                </a:cxn>
                <a:cxn ang="0">
                  <a:pos x="163" y="325"/>
                </a:cxn>
                <a:cxn ang="0">
                  <a:pos x="159" y="307"/>
                </a:cxn>
                <a:cxn ang="0">
                  <a:pos x="154" y="291"/>
                </a:cxn>
                <a:cxn ang="0">
                  <a:pos x="143" y="273"/>
                </a:cxn>
                <a:cxn ang="0">
                  <a:pos x="134" y="263"/>
                </a:cxn>
                <a:cxn ang="0">
                  <a:pos x="133" y="248"/>
                </a:cxn>
                <a:cxn ang="0">
                  <a:pos x="133" y="224"/>
                </a:cxn>
                <a:cxn ang="0">
                  <a:pos x="118" y="213"/>
                </a:cxn>
                <a:cxn ang="0">
                  <a:pos x="101" y="184"/>
                </a:cxn>
                <a:cxn ang="0">
                  <a:pos x="80" y="171"/>
                </a:cxn>
                <a:cxn ang="0">
                  <a:pos x="58" y="154"/>
                </a:cxn>
                <a:cxn ang="0">
                  <a:pos x="34" y="161"/>
                </a:cxn>
                <a:cxn ang="0">
                  <a:pos x="20" y="148"/>
                </a:cxn>
                <a:cxn ang="0">
                  <a:pos x="10" y="118"/>
                </a:cxn>
                <a:cxn ang="0">
                  <a:pos x="31" y="94"/>
                </a:cxn>
                <a:cxn ang="0">
                  <a:pos x="41" y="70"/>
                </a:cxn>
                <a:cxn ang="0">
                  <a:pos x="37" y="48"/>
                </a:cxn>
                <a:cxn ang="0">
                  <a:pos x="45" y="47"/>
                </a:cxn>
                <a:cxn ang="0">
                  <a:pos x="38" y="42"/>
                </a:cxn>
                <a:cxn ang="0">
                  <a:pos x="52" y="36"/>
                </a:cxn>
                <a:cxn ang="0">
                  <a:pos x="58" y="31"/>
                </a:cxn>
                <a:cxn ang="0">
                  <a:pos x="72" y="45"/>
                </a:cxn>
                <a:cxn ang="0">
                  <a:pos x="87" y="33"/>
                </a:cxn>
                <a:cxn ang="0">
                  <a:pos x="81" y="14"/>
                </a:cxn>
                <a:cxn ang="0">
                  <a:pos x="98" y="13"/>
                </a:cxn>
                <a:cxn ang="0">
                  <a:pos x="115" y="2"/>
                </a:cxn>
                <a:cxn ang="0">
                  <a:pos x="119" y="16"/>
                </a:cxn>
                <a:cxn ang="0">
                  <a:pos x="119" y="33"/>
                </a:cxn>
                <a:cxn ang="0">
                  <a:pos x="131" y="38"/>
                </a:cxn>
                <a:cxn ang="0">
                  <a:pos x="145" y="34"/>
                </a:cxn>
                <a:cxn ang="0">
                  <a:pos x="151" y="30"/>
                </a:cxn>
                <a:cxn ang="0">
                  <a:pos x="160" y="30"/>
                </a:cxn>
                <a:cxn ang="0">
                  <a:pos x="169" y="30"/>
                </a:cxn>
                <a:cxn ang="0">
                  <a:pos x="179" y="20"/>
                </a:cxn>
                <a:cxn ang="0">
                  <a:pos x="185" y="10"/>
                </a:cxn>
                <a:cxn ang="0">
                  <a:pos x="188" y="16"/>
                </a:cxn>
                <a:cxn ang="0">
                  <a:pos x="189" y="28"/>
                </a:cxn>
                <a:cxn ang="0">
                  <a:pos x="192" y="33"/>
                </a:cxn>
                <a:cxn ang="0">
                  <a:pos x="197" y="44"/>
                </a:cxn>
                <a:cxn ang="0">
                  <a:pos x="185" y="59"/>
                </a:cxn>
                <a:cxn ang="0">
                  <a:pos x="191" y="64"/>
                </a:cxn>
                <a:cxn ang="0">
                  <a:pos x="206" y="55"/>
                </a:cxn>
                <a:cxn ang="0">
                  <a:pos x="217" y="59"/>
                </a:cxn>
                <a:cxn ang="0">
                  <a:pos x="235" y="67"/>
                </a:cxn>
                <a:cxn ang="0">
                  <a:pos x="239" y="83"/>
                </a:cxn>
                <a:cxn ang="0">
                  <a:pos x="270" y="80"/>
                </a:cxn>
                <a:cxn ang="0">
                  <a:pos x="297" y="100"/>
                </a:cxn>
                <a:cxn ang="0">
                  <a:pos x="317" y="123"/>
                </a:cxn>
                <a:cxn ang="0">
                  <a:pos x="296" y="168"/>
                </a:cxn>
                <a:cxn ang="0">
                  <a:pos x="284" y="198"/>
                </a:cxn>
                <a:cxn ang="0">
                  <a:pos x="281" y="232"/>
                </a:cxn>
                <a:cxn ang="0">
                  <a:pos x="268" y="268"/>
                </a:cxn>
                <a:cxn ang="0">
                  <a:pos x="250" y="282"/>
                </a:cxn>
                <a:cxn ang="0">
                  <a:pos x="223" y="294"/>
                </a:cxn>
                <a:cxn ang="0">
                  <a:pos x="207" y="336"/>
                </a:cxn>
                <a:cxn ang="0">
                  <a:pos x="186" y="371"/>
                </a:cxn>
                <a:cxn ang="0">
                  <a:pos x="168" y="392"/>
                </a:cxn>
              </a:cxnLst>
              <a:rect l="0" t="0" r="r" b="b"/>
              <a:pathLst>
                <a:path w="319" h="392">
                  <a:moveTo>
                    <a:pt x="168" y="392"/>
                  </a:moveTo>
                  <a:cubicBezTo>
                    <a:pt x="166" y="385"/>
                    <a:pt x="174" y="386"/>
                    <a:pt x="169" y="380"/>
                  </a:cubicBezTo>
                  <a:cubicBezTo>
                    <a:pt x="166" y="375"/>
                    <a:pt x="168" y="375"/>
                    <a:pt x="163" y="374"/>
                  </a:cubicBezTo>
                  <a:cubicBezTo>
                    <a:pt x="160" y="371"/>
                    <a:pt x="162" y="371"/>
                    <a:pt x="157" y="368"/>
                  </a:cubicBezTo>
                  <a:cubicBezTo>
                    <a:pt x="153" y="366"/>
                    <a:pt x="154" y="361"/>
                    <a:pt x="151" y="364"/>
                  </a:cubicBezTo>
                  <a:cubicBezTo>
                    <a:pt x="146" y="366"/>
                    <a:pt x="150" y="361"/>
                    <a:pt x="145" y="357"/>
                  </a:cubicBezTo>
                  <a:cubicBezTo>
                    <a:pt x="139" y="352"/>
                    <a:pt x="139" y="360"/>
                    <a:pt x="136" y="355"/>
                  </a:cubicBezTo>
                  <a:cubicBezTo>
                    <a:pt x="137" y="354"/>
                    <a:pt x="137" y="352"/>
                    <a:pt x="140" y="350"/>
                  </a:cubicBezTo>
                  <a:cubicBezTo>
                    <a:pt x="142" y="350"/>
                    <a:pt x="142" y="347"/>
                    <a:pt x="148" y="340"/>
                  </a:cubicBezTo>
                  <a:cubicBezTo>
                    <a:pt x="153" y="332"/>
                    <a:pt x="159" y="329"/>
                    <a:pt x="163" y="325"/>
                  </a:cubicBezTo>
                  <a:cubicBezTo>
                    <a:pt x="168" y="322"/>
                    <a:pt x="168" y="316"/>
                    <a:pt x="166" y="310"/>
                  </a:cubicBezTo>
                  <a:cubicBezTo>
                    <a:pt x="163" y="302"/>
                    <a:pt x="162" y="308"/>
                    <a:pt x="159" y="307"/>
                  </a:cubicBezTo>
                  <a:cubicBezTo>
                    <a:pt x="162" y="305"/>
                    <a:pt x="163" y="293"/>
                    <a:pt x="160" y="290"/>
                  </a:cubicBezTo>
                  <a:cubicBezTo>
                    <a:pt x="159" y="288"/>
                    <a:pt x="157" y="291"/>
                    <a:pt x="154" y="291"/>
                  </a:cubicBezTo>
                  <a:cubicBezTo>
                    <a:pt x="151" y="291"/>
                    <a:pt x="154" y="288"/>
                    <a:pt x="151" y="276"/>
                  </a:cubicBezTo>
                  <a:cubicBezTo>
                    <a:pt x="150" y="273"/>
                    <a:pt x="145" y="271"/>
                    <a:pt x="143" y="273"/>
                  </a:cubicBezTo>
                  <a:cubicBezTo>
                    <a:pt x="143" y="274"/>
                    <a:pt x="133" y="273"/>
                    <a:pt x="133" y="271"/>
                  </a:cubicBezTo>
                  <a:cubicBezTo>
                    <a:pt x="134" y="268"/>
                    <a:pt x="133" y="268"/>
                    <a:pt x="134" y="263"/>
                  </a:cubicBezTo>
                  <a:cubicBezTo>
                    <a:pt x="136" y="260"/>
                    <a:pt x="131" y="255"/>
                    <a:pt x="131" y="252"/>
                  </a:cubicBezTo>
                  <a:cubicBezTo>
                    <a:pt x="134" y="251"/>
                    <a:pt x="134" y="251"/>
                    <a:pt x="133" y="248"/>
                  </a:cubicBezTo>
                  <a:cubicBezTo>
                    <a:pt x="133" y="246"/>
                    <a:pt x="136" y="243"/>
                    <a:pt x="134" y="240"/>
                  </a:cubicBezTo>
                  <a:cubicBezTo>
                    <a:pt x="134" y="238"/>
                    <a:pt x="140" y="227"/>
                    <a:pt x="133" y="224"/>
                  </a:cubicBezTo>
                  <a:cubicBezTo>
                    <a:pt x="128" y="223"/>
                    <a:pt x="128" y="218"/>
                    <a:pt x="130" y="215"/>
                  </a:cubicBezTo>
                  <a:cubicBezTo>
                    <a:pt x="131" y="212"/>
                    <a:pt x="122" y="213"/>
                    <a:pt x="118" y="213"/>
                  </a:cubicBezTo>
                  <a:cubicBezTo>
                    <a:pt x="113" y="212"/>
                    <a:pt x="116" y="192"/>
                    <a:pt x="111" y="187"/>
                  </a:cubicBezTo>
                  <a:cubicBezTo>
                    <a:pt x="107" y="182"/>
                    <a:pt x="105" y="189"/>
                    <a:pt x="101" y="184"/>
                  </a:cubicBezTo>
                  <a:cubicBezTo>
                    <a:pt x="98" y="181"/>
                    <a:pt x="99" y="184"/>
                    <a:pt x="95" y="179"/>
                  </a:cubicBezTo>
                  <a:cubicBezTo>
                    <a:pt x="89" y="175"/>
                    <a:pt x="86" y="178"/>
                    <a:pt x="80" y="171"/>
                  </a:cubicBezTo>
                  <a:cubicBezTo>
                    <a:pt x="73" y="165"/>
                    <a:pt x="73" y="159"/>
                    <a:pt x="75" y="151"/>
                  </a:cubicBezTo>
                  <a:cubicBezTo>
                    <a:pt x="78" y="145"/>
                    <a:pt x="66" y="148"/>
                    <a:pt x="58" y="154"/>
                  </a:cubicBezTo>
                  <a:cubicBezTo>
                    <a:pt x="49" y="162"/>
                    <a:pt x="51" y="164"/>
                    <a:pt x="41" y="161"/>
                  </a:cubicBezTo>
                  <a:cubicBezTo>
                    <a:pt x="37" y="159"/>
                    <a:pt x="37" y="162"/>
                    <a:pt x="34" y="161"/>
                  </a:cubicBezTo>
                  <a:cubicBezTo>
                    <a:pt x="31" y="161"/>
                    <a:pt x="34" y="143"/>
                    <a:pt x="31" y="148"/>
                  </a:cubicBezTo>
                  <a:cubicBezTo>
                    <a:pt x="29" y="151"/>
                    <a:pt x="19" y="156"/>
                    <a:pt x="20" y="148"/>
                  </a:cubicBezTo>
                  <a:cubicBezTo>
                    <a:pt x="20" y="142"/>
                    <a:pt x="11" y="148"/>
                    <a:pt x="13" y="143"/>
                  </a:cubicBezTo>
                  <a:cubicBezTo>
                    <a:pt x="14" y="139"/>
                    <a:pt x="0" y="126"/>
                    <a:pt x="10" y="118"/>
                  </a:cubicBezTo>
                  <a:cubicBezTo>
                    <a:pt x="16" y="115"/>
                    <a:pt x="13" y="108"/>
                    <a:pt x="17" y="101"/>
                  </a:cubicBezTo>
                  <a:cubicBezTo>
                    <a:pt x="23" y="97"/>
                    <a:pt x="25" y="98"/>
                    <a:pt x="31" y="94"/>
                  </a:cubicBezTo>
                  <a:cubicBezTo>
                    <a:pt x="37" y="90"/>
                    <a:pt x="34" y="97"/>
                    <a:pt x="38" y="94"/>
                  </a:cubicBezTo>
                  <a:cubicBezTo>
                    <a:pt x="38" y="92"/>
                    <a:pt x="40" y="76"/>
                    <a:pt x="41" y="70"/>
                  </a:cubicBezTo>
                  <a:cubicBezTo>
                    <a:pt x="43" y="62"/>
                    <a:pt x="40" y="62"/>
                    <a:pt x="41" y="59"/>
                  </a:cubicBezTo>
                  <a:cubicBezTo>
                    <a:pt x="41" y="56"/>
                    <a:pt x="38" y="61"/>
                    <a:pt x="37" y="48"/>
                  </a:cubicBezTo>
                  <a:cubicBezTo>
                    <a:pt x="37" y="45"/>
                    <a:pt x="40" y="47"/>
                    <a:pt x="41" y="45"/>
                  </a:cubicBezTo>
                  <a:cubicBezTo>
                    <a:pt x="41" y="45"/>
                    <a:pt x="43" y="47"/>
                    <a:pt x="45" y="47"/>
                  </a:cubicBezTo>
                  <a:cubicBezTo>
                    <a:pt x="45" y="48"/>
                    <a:pt x="45" y="42"/>
                    <a:pt x="43" y="42"/>
                  </a:cubicBezTo>
                  <a:cubicBezTo>
                    <a:pt x="40" y="42"/>
                    <a:pt x="38" y="42"/>
                    <a:pt x="38" y="42"/>
                  </a:cubicBezTo>
                  <a:cubicBezTo>
                    <a:pt x="38" y="36"/>
                    <a:pt x="38" y="36"/>
                    <a:pt x="38" y="36"/>
                  </a:cubicBezTo>
                  <a:cubicBezTo>
                    <a:pt x="52" y="36"/>
                    <a:pt x="52" y="36"/>
                    <a:pt x="52" y="36"/>
                  </a:cubicBezTo>
                  <a:cubicBezTo>
                    <a:pt x="51" y="34"/>
                    <a:pt x="51" y="31"/>
                    <a:pt x="54" y="34"/>
                  </a:cubicBezTo>
                  <a:cubicBezTo>
                    <a:pt x="55" y="38"/>
                    <a:pt x="57" y="31"/>
                    <a:pt x="58" y="31"/>
                  </a:cubicBezTo>
                  <a:cubicBezTo>
                    <a:pt x="63" y="38"/>
                    <a:pt x="58" y="42"/>
                    <a:pt x="63" y="41"/>
                  </a:cubicBezTo>
                  <a:cubicBezTo>
                    <a:pt x="66" y="47"/>
                    <a:pt x="69" y="44"/>
                    <a:pt x="72" y="45"/>
                  </a:cubicBezTo>
                  <a:cubicBezTo>
                    <a:pt x="76" y="47"/>
                    <a:pt x="75" y="41"/>
                    <a:pt x="81" y="39"/>
                  </a:cubicBezTo>
                  <a:cubicBezTo>
                    <a:pt x="87" y="39"/>
                    <a:pt x="83" y="34"/>
                    <a:pt x="87" y="33"/>
                  </a:cubicBezTo>
                  <a:cubicBezTo>
                    <a:pt x="92" y="30"/>
                    <a:pt x="90" y="27"/>
                    <a:pt x="87" y="28"/>
                  </a:cubicBezTo>
                  <a:cubicBezTo>
                    <a:pt x="84" y="30"/>
                    <a:pt x="84" y="19"/>
                    <a:pt x="81" y="14"/>
                  </a:cubicBezTo>
                  <a:cubicBezTo>
                    <a:pt x="78" y="10"/>
                    <a:pt x="86" y="13"/>
                    <a:pt x="92" y="16"/>
                  </a:cubicBezTo>
                  <a:cubicBezTo>
                    <a:pt x="99" y="20"/>
                    <a:pt x="93" y="11"/>
                    <a:pt x="98" y="13"/>
                  </a:cubicBezTo>
                  <a:cubicBezTo>
                    <a:pt x="102" y="13"/>
                    <a:pt x="113" y="8"/>
                    <a:pt x="111" y="2"/>
                  </a:cubicBezTo>
                  <a:cubicBezTo>
                    <a:pt x="111" y="2"/>
                    <a:pt x="113" y="2"/>
                    <a:pt x="115" y="2"/>
                  </a:cubicBezTo>
                  <a:cubicBezTo>
                    <a:pt x="116" y="0"/>
                    <a:pt x="118" y="3"/>
                    <a:pt x="116" y="6"/>
                  </a:cubicBezTo>
                  <a:cubicBezTo>
                    <a:pt x="115" y="11"/>
                    <a:pt x="122" y="10"/>
                    <a:pt x="119" y="16"/>
                  </a:cubicBezTo>
                  <a:cubicBezTo>
                    <a:pt x="119" y="19"/>
                    <a:pt x="119" y="19"/>
                    <a:pt x="118" y="25"/>
                  </a:cubicBezTo>
                  <a:cubicBezTo>
                    <a:pt x="116" y="31"/>
                    <a:pt x="119" y="28"/>
                    <a:pt x="119" y="33"/>
                  </a:cubicBezTo>
                  <a:cubicBezTo>
                    <a:pt x="119" y="38"/>
                    <a:pt x="125" y="42"/>
                    <a:pt x="127" y="41"/>
                  </a:cubicBezTo>
                  <a:cubicBezTo>
                    <a:pt x="130" y="39"/>
                    <a:pt x="128" y="38"/>
                    <a:pt x="131" y="38"/>
                  </a:cubicBezTo>
                  <a:cubicBezTo>
                    <a:pt x="134" y="39"/>
                    <a:pt x="136" y="34"/>
                    <a:pt x="139" y="33"/>
                  </a:cubicBezTo>
                  <a:cubicBezTo>
                    <a:pt x="142" y="33"/>
                    <a:pt x="140" y="34"/>
                    <a:pt x="145" y="34"/>
                  </a:cubicBezTo>
                  <a:cubicBezTo>
                    <a:pt x="146" y="33"/>
                    <a:pt x="151" y="38"/>
                    <a:pt x="150" y="33"/>
                  </a:cubicBezTo>
                  <a:cubicBezTo>
                    <a:pt x="148" y="30"/>
                    <a:pt x="148" y="28"/>
                    <a:pt x="151" y="30"/>
                  </a:cubicBezTo>
                  <a:cubicBezTo>
                    <a:pt x="153" y="31"/>
                    <a:pt x="157" y="25"/>
                    <a:pt x="157" y="28"/>
                  </a:cubicBezTo>
                  <a:cubicBezTo>
                    <a:pt x="157" y="30"/>
                    <a:pt x="159" y="28"/>
                    <a:pt x="160" y="30"/>
                  </a:cubicBezTo>
                  <a:cubicBezTo>
                    <a:pt x="162" y="33"/>
                    <a:pt x="163" y="33"/>
                    <a:pt x="165" y="31"/>
                  </a:cubicBezTo>
                  <a:cubicBezTo>
                    <a:pt x="166" y="28"/>
                    <a:pt x="166" y="33"/>
                    <a:pt x="169" y="30"/>
                  </a:cubicBezTo>
                  <a:cubicBezTo>
                    <a:pt x="171" y="28"/>
                    <a:pt x="169" y="31"/>
                    <a:pt x="172" y="31"/>
                  </a:cubicBezTo>
                  <a:cubicBezTo>
                    <a:pt x="175" y="31"/>
                    <a:pt x="177" y="24"/>
                    <a:pt x="179" y="20"/>
                  </a:cubicBezTo>
                  <a:cubicBezTo>
                    <a:pt x="182" y="16"/>
                    <a:pt x="182" y="16"/>
                    <a:pt x="183" y="14"/>
                  </a:cubicBezTo>
                  <a:cubicBezTo>
                    <a:pt x="185" y="11"/>
                    <a:pt x="183" y="11"/>
                    <a:pt x="185" y="10"/>
                  </a:cubicBezTo>
                  <a:cubicBezTo>
                    <a:pt x="185" y="10"/>
                    <a:pt x="186" y="13"/>
                    <a:pt x="186" y="14"/>
                  </a:cubicBezTo>
                  <a:cubicBezTo>
                    <a:pt x="188" y="16"/>
                    <a:pt x="188" y="14"/>
                    <a:pt x="188" y="16"/>
                  </a:cubicBezTo>
                  <a:cubicBezTo>
                    <a:pt x="188" y="19"/>
                    <a:pt x="188" y="24"/>
                    <a:pt x="189" y="25"/>
                  </a:cubicBezTo>
                  <a:cubicBezTo>
                    <a:pt x="189" y="25"/>
                    <a:pt x="189" y="27"/>
                    <a:pt x="189" y="28"/>
                  </a:cubicBezTo>
                  <a:cubicBezTo>
                    <a:pt x="189" y="30"/>
                    <a:pt x="191" y="30"/>
                    <a:pt x="191" y="31"/>
                  </a:cubicBezTo>
                  <a:cubicBezTo>
                    <a:pt x="191" y="33"/>
                    <a:pt x="191" y="31"/>
                    <a:pt x="192" y="33"/>
                  </a:cubicBezTo>
                  <a:cubicBezTo>
                    <a:pt x="192" y="34"/>
                    <a:pt x="192" y="36"/>
                    <a:pt x="194" y="36"/>
                  </a:cubicBezTo>
                  <a:cubicBezTo>
                    <a:pt x="197" y="34"/>
                    <a:pt x="198" y="42"/>
                    <a:pt x="197" y="44"/>
                  </a:cubicBezTo>
                  <a:cubicBezTo>
                    <a:pt x="192" y="44"/>
                    <a:pt x="192" y="52"/>
                    <a:pt x="188" y="53"/>
                  </a:cubicBezTo>
                  <a:cubicBezTo>
                    <a:pt x="183" y="55"/>
                    <a:pt x="186" y="56"/>
                    <a:pt x="185" y="59"/>
                  </a:cubicBezTo>
                  <a:cubicBezTo>
                    <a:pt x="182" y="62"/>
                    <a:pt x="189" y="56"/>
                    <a:pt x="188" y="62"/>
                  </a:cubicBezTo>
                  <a:cubicBezTo>
                    <a:pt x="185" y="67"/>
                    <a:pt x="189" y="59"/>
                    <a:pt x="191" y="64"/>
                  </a:cubicBezTo>
                  <a:cubicBezTo>
                    <a:pt x="191" y="69"/>
                    <a:pt x="188" y="53"/>
                    <a:pt x="195" y="55"/>
                  </a:cubicBezTo>
                  <a:cubicBezTo>
                    <a:pt x="203" y="56"/>
                    <a:pt x="200" y="53"/>
                    <a:pt x="206" y="55"/>
                  </a:cubicBezTo>
                  <a:cubicBezTo>
                    <a:pt x="214" y="58"/>
                    <a:pt x="204" y="62"/>
                    <a:pt x="206" y="67"/>
                  </a:cubicBezTo>
                  <a:cubicBezTo>
                    <a:pt x="207" y="70"/>
                    <a:pt x="209" y="59"/>
                    <a:pt x="217" y="59"/>
                  </a:cubicBezTo>
                  <a:cubicBezTo>
                    <a:pt x="223" y="59"/>
                    <a:pt x="223" y="62"/>
                    <a:pt x="226" y="62"/>
                  </a:cubicBezTo>
                  <a:cubicBezTo>
                    <a:pt x="229" y="62"/>
                    <a:pt x="229" y="66"/>
                    <a:pt x="235" y="67"/>
                  </a:cubicBezTo>
                  <a:cubicBezTo>
                    <a:pt x="241" y="69"/>
                    <a:pt x="238" y="70"/>
                    <a:pt x="241" y="73"/>
                  </a:cubicBezTo>
                  <a:cubicBezTo>
                    <a:pt x="242" y="75"/>
                    <a:pt x="238" y="81"/>
                    <a:pt x="239" y="83"/>
                  </a:cubicBezTo>
                  <a:cubicBezTo>
                    <a:pt x="241" y="84"/>
                    <a:pt x="245" y="75"/>
                    <a:pt x="250" y="76"/>
                  </a:cubicBezTo>
                  <a:cubicBezTo>
                    <a:pt x="255" y="78"/>
                    <a:pt x="261" y="81"/>
                    <a:pt x="270" y="80"/>
                  </a:cubicBezTo>
                  <a:cubicBezTo>
                    <a:pt x="277" y="78"/>
                    <a:pt x="281" y="83"/>
                    <a:pt x="287" y="87"/>
                  </a:cubicBezTo>
                  <a:cubicBezTo>
                    <a:pt x="293" y="94"/>
                    <a:pt x="288" y="94"/>
                    <a:pt x="297" y="100"/>
                  </a:cubicBezTo>
                  <a:cubicBezTo>
                    <a:pt x="306" y="106"/>
                    <a:pt x="306" y="100"/>
                    <a:pt x="311" y="104"/>
                  </a:cubicBezTo>
                  <a:cubicBezTo>
                    <a:pt x="316" y="108"/>
                    <a:pt x="316" y="114"/>
                    <a:pt x="317" y="123"/>
                  </a:cubicBezTo>
                  <a:cubicBezTo>
                    <a:pt x="319" y="133"/>
                    <a:pt x="316" y="137"/>
                    <a:pt x="308" y="148"/>
                  </a:cubicBezTo>
                  <a:cubicBezTo>
                    <a:pt x="302" y="161"/>
                    <a:pt x="300" y="156"/>
                    <a:pt x="296" y="168"/>
                  </a:cubicBezTo>
                  <a:cubicBezTo>
                    <a:pt x="291" y="179"/>
                    <a:pt x="290" y="184"/>
                    <a:pt x="287" y="178"/>
                  </a:cubicBezTo>
                  <a:cubicBezTo>
                    <a:pt x="284" y="171"/>
                    <a:pt x="284" y="192"/>
                    <a:pt x="284" y="198"/>
                  </a:cubicBezTo>
                  <a:cubicBezTo>
                    <a:pt x="282" y="204"/>
                    <a:pt x="287" y="206"/>
                    <a:pt x="284" y="213"/>
                  </a:cubicBezTo>
                  <a:cubicBezTo>
                    <a:pt x="281" y="221"/>
                    <a:pt x="284" y="229"/>
                    <a:pt x="281" y="232"/>
                  </a:cubicBezTo>
                  <a:cubicBezTo>
                    <a:pt x="276" y="234"/>
                    <a:pt x="281" y="240"/>
                    <a:pt x="276" y="249"/>
                  </a:cubicBezTo>
                  <a:cubicBezTo>
                    <a:pt x="271" y="259"/>
                    <a:pt x="265" y="262"/>
                    <a:pt x="268" y="268"/>
                  </a:cubicBezTo>
                  <a:cubicBezTo>
                    <a:pt x="270" y="273"/>
                    <a:pt x="259" y="276"/>
                    <a:pt x="261" y="279"/>
                  </a:cubicBezTo>
                  <a:cubicBezTo>
                    <a:pt x="262" y="282"/>
                    <a:pt x="256" y="280"/>
                    <a:pt x="250" y="282"/>
                  </a:cubicBezTo>
                  <a:cubicBezTo>
                    <a:pt x="242" y="283"/>
                    <a:pt x="247" y="280"/>
                    <a:pt x="241" y="282"/>
                  </a:cubicBezTo>
                  <a:cubicBezTo>
                    <a:pt x="236" y="283"/>
                    <a:pt x="238" y="288"/>
                    <a:pt x="223" y="294"/>
                  </a:cubicBezTo>
                  <a:cubicBezTo>
                    <a:pt x="218" y="296"/>
                    <a:pt x="209" y="304"/>
                    <a:pt x="209" y="311"/>
                  </a:cubicBezTo>
                  <a:cubicBezTo>
                    <a:pt x="207" y="321"/>
                    <a:pt x="210" y="329"/>
                    <a:pt x="207" y="336"/>
                  </a:cubicBezTo>
                  <a:cubicBezTo>
                    <a:pt x="203" y="343"/>
                    <a:pt x="203" y="338"/>
                    <a:pt x="198" y="349"/>
                  </a:cubicBezTo>
                  <a:cubicBezTo>
                    <a:pt x="194" y="358"/>
                    <a:pt x="192" y="366"/>
                    <a:pt x="186" y="371"/>
                  </a:cubicBezTo>
                  <a:cubicBezTo>
                    <a:pt x="179" y="377"/>
                    <a:pt x="179" y="377"/>
                    <a:pt x="175" y="385"/>
                  </a:cubicBezTo>
                  <a:cubicBezTo>
                    <a:pt x="175" y="389"/>
                    <a:pt x="171" y="388"/>
                    <a:pt x="168" y="392"/>
                  </a:cubicBezTo>
                </a:path>
              </a:pathLst>
            </a:custGeom>
            <a:grpFill/>
            <a:ln w="6350" cmpd="sng">
              <a:solidFill>
                <a:schemeClr val="bg1"/>
              </a:solidFill>
              <a:round/>
              <a:headEnd/>
              <a:tailEnd/>
            </a:ln>
          </p:spPr>
          <p:txBody>
            <a:bodyPr/>
            <a:lstStyle/>
            <a:p>
              <a:endParaRPr lang="en-GB"/>
            </a:p>
          </p:txBody>
        </p:sp>
        <p:sp>
          <p:nvSpPr>
            <p:cNvPr id="437" name="Freeform 291">
              <a:extLst>
                <a:ext uri="{FF2B5EF4-FFF2-40B4-BE49-F238E27FC236}">
                  <a16:creationId xmlns:a16="http://schemas.microsoft.com/office/drawing/2014/main" id="{4FE3319E-D45D-2BC5-D819-C7C1392822F3}"/>
                </a:ext>
              </a:extLst>
            </p:cNvPr>
            <p:cNvSpPr>
              <a:spLocks/>
            </p:cNvSpPr>
            <p:nvPr/>
          </p:nvSpPr>
          <p:spPr bwMode="auto">
            <a:xfrm>
              <a:off x="3701483" y="5064513"/>
              <a:ext cx="7980" cy="9713"/>
            </a:xfrm>
            <a:custGeom>
              <a:avLst/>
              <a:gdLst/>
              <a:ahLst/>
              <a:cxnLst>
                <a:cxn ang="0">
                  <a:pos x="0" y="0"/>
                </a:cxn>
                <a:cxn ang="0">
                  <a:pos x="1" y="3"/>
                </a:cxn>
                <a:cxn ang="0">
                  <a:pos x="0" y="0"/>
                </a:cxn>
              </a:cxnLst>
              <a:rect l="0" t="0" r="r" b="b"/>
              <a:pathLst>
                <a:path w="3" h="3">
                  <a:moveTo>
                    <a:pt x="0" y="0"/>
                  </a:moveTo>
                  <a:cubicBezTo>
                    <a:pt x="1" y="0"/>
                    <a:pt x="3" y="3"/>
                    <a:pt x="1" y="3"/>
                  </a:cubicBezTo>
                  <a:cubicBezTo>
                    <a:pt x="1" y="3"/>
                    <a:pt x="0" y="2"/>
                    <a:pt x="0" y="0"/>
                  </a:cubicBezTo>
                </a:path>
              </a:pathLst>
            </a:custGeom>
            <a:grpFill/>
            <a:ln w="6350" cmpd="sng">
              <a:solidFill>
                <a:schemeClr val="bg1"/>
              </a:solidFill>
              <a:round/>
              <a:headEnd/>
              <a:tailEnd/>
            </a:ln>
          </p:spPr>
          <p:txBody>
            <a:bodyPr/>
            <a:lstStyle/>
            <a:p>
              <a:endParaRPr lang="en-GB"/>
            </a:p>
          </p:txBody>
        </p:sp>
        <p:sp>
          <p:nvSpPr>
            <p:cNvPr id="438" name="Freeform 292">
              <a:extLst>
                <a:ext uri="{FF2B5EF4-FFF2-40B4-BE49-F238E27FC236}">
                  <a16:creationId xmlns:a16="http://schemas.microsoft.com/office/drawing/2014/main" id="{15E4875F-F733-D5D9-97E9-20553927EC7C}"/>
                </a:ext>
              </a:extLst>
            </p:cNvPr>
            <p:cNvSpPr>
              <a:spLocks/>
            </p:cNvSpPr>
            <p:nvPr/>
          </p:nvSpPr>
          <p:spPr bwMode="auto">
            <a:xfrm>
              <a:off x="3701483" y="5111462"/>
              <a:ext cx="11172" cy="12952"/>
            </a:xfrm>
            <a:custGeom>
              <a:avLst/>
              <a:gdLst/>
              <a:ahLst/>
              <a:cxnLst>
                <a:cxn ang="0">
                  <a:pos x="3" y="1"/>
                </a:cxn>
                <a:cxn ang="0">
                  <a:pos x="3" y="4"/>
                </a:cxn>
                <a:cxn ang="0">
                  <a:pos x="3" y="1"/>
                </a:cxn>
              </a:cxnLst>
              <a:rect l="0" t="0" r="r" b="b"/>
              <a:pathLst>
                <a:path w="4" h="4">
                  <a:moveTo>
                    <a:pt x="3" y="1"/>
                  </a:moveTo>
                  <a:cubicBezTo>
                    <a:pt x="4" y="0"/>
                    <a:pt x="3" y="3"/>
                    <a:pt x="3" y="4"/>
                  </a:cubicBezTo>
                  <a:cubicBezTo>
                    <a:pt x="1" y="4"/>
                    <a:pt x="0" y="3"/>
                    <a:pt x="3" y="1"/>
                  </a:cubicBezTo>
                </a:path>
              </a:pathLst>
            </a:custGeom>
            <a:grpFill/>
            <a:ln w="6350" cmpd="sng">
              <a:solidFill>
                <a:schemeClr val="bg1"/>
              </a:solidFill>
              <a:round/>
              <a:headEnd/>
              <a:tailEnd/>
            </a:ln>
          </p:spPr>
          <p:txBody>
            <a:bodyPr/>
            <a:lstStyle/>
            <a:p>
              <a:endParaRPr lang="en-GB"/>
            </a:p>
          </p:txBody>
        </p:sp>
        <p:sp>
          <p:nvSpPr>
            <p:cNvPr id="439" name="Freeform 293">
              <a:extLst>
                <a:ext uri="{FF2B5EF4-FFF2-40B4-BE49-F238E27FC236}">
                  <a16:creationId xmlns:a16="http://schemas.microsoft.com/office/drawing/2014/main" id="{DBBA1489-5759-D4F0-5172-A5AAFFD581B6}"/>
                </a:ext>
              </a:extLst>
            </p:cNvPr>
            <p:cNvSpPr>
              <a:spLocks/>
            </p:cNvSpPr>
            <p:nvPr/>
          </p:nvSpPr>
          <p:spPr bwMode="auto">
            <a:xfrm>
              <a:off x="3695100" y="5114700"/>
              <a:ext cx="7980" cy="14570"/>
            </a:xfrm>
            <a:custGeom>
              <a:avLst/>
              <a:gdLst/>
              <a:ahLst/>
              <a:cxnLst>
                <a:cxn ang="0">
                  <a:pos x="3" y="5"/>
                </a:cxn>
                <a:cxn ang="0">
                  <a:pos x="2" y="2"/>
                </a:cxn>
                <a:cxn ang="0">
                  <a:pos x="3" y="2"/>
                </a:cxn>
                <a:cxn ang="0">
                  <a:pos x="3" y="5"/>
                </a:cxn>
              </a:cxnLst>
              <a:rect l="0" t="0" r="r" b="b"/>
              <a:pathLst>
                <a:path w="3" h="5">
                  <a:moveTo>
                    <a:pt x="3" y="5"/>
                  </a:moveTo>
                  <a:cubicBezTo>
                    <a:pt x="0" y="5"/>
                    <a:pt x="2" y="3"/>
                    <a:pt x="2" y="2"/>
                  </a:cubicBezTo>
                  <a:cubicBezTo>
                    <a:pt x="2" y="2"/>
                    <a:pt x="2" y="0"/>
                    <a:pt x="3" y="2"/>
                  </a:cubicBezTo>
                  <a:cubicBezTo>
                    <a:pt x="3" y="3"/>
                    <a:pt x="3" y="5"/>
                    <a:pt x="3" y="5"/>
                  </a:cubicBezTo>
                </a:path>
              </a:pathLst>
            </a:custGeom>
            <a:grpFill/>
            <a:ln w="6350" cmpd="sng">
              <a:solidFill>
                <a:schemeClr val="bg1"/>
              </a:solidFill>
              <a:round/>
              <a:headEnd/>
              <a:tailEnd/>
            </a:ln>
          </p:spPr>
          <p:txBody>
            <a:bodyPr/>
            <a:lstStyle/>
            <a:p>
              <a:endParaRPr lang="en-GB"/>
            </a:p>
          </p:txBody>
        </p:sp>
        <p:sp>
          <p:nvSpPr>
            <p:cNvPr id="440" name="Freeform 294">
              <a:extLst>
                <a:ext uri="{FF2B5EF4-FFF2-40B4-BE49-F238E27FC236}">
                  <a16:creationId xmlns:a16="http://schemas.microsoft.com/office/drawing/2014/main" id="{22A9B2A1-11C8-7AF8-E7BA-96EF5A75B1EE}"/>
                </a:ext>
              </a:extLst>
            </p:cNvPr>
            <p:cNvSpPr>
              <a:spLocks/>
            </p:cNvSpPr>
            <p:nvPr/>
          </p:nvSpPr>
          <p:spPr bwMode="auto">
            <a:xfrm>
              <a:off x="3675946" y="5138984"/>
              <a:ext cx="9577" cy="9713"/>
            </a:xfrm>
            <a:custGeom>
              <a:avLst/>
              <a:gdLst/>
              <a:ahLst/>
              <a:cxnLst>
                <a:cxn ang="0">
                  <a:pos x="2" y="3"/>
                </a:cxn>
                <a:cxn ang="0">
                  <a:pos x="2" y="0"/>
                </a:cxn>
                <a:cxn ang="0">
                  <a:pos x="2" y="3"/>
                </a:cxn>
              </a:cxnLst>
              <a:rect l="0" t="0" r="r" b="b"/>
              <a:pathLst>
                <a:path w="3" h="3">
                  <a:moveTo>
                    <a:pt x="2" y="3"/>
                  </a:moveTo>
                  <a:cubicBezTo>
                    <a:pt x="0" y="3"/>
                    <a:pt x="2" y="0"/>
                    <a:pt x="2" y="0"/>
                  </a:cubicBezTo>
                  <a:cubicBezTo>
                    <a:pt x="3" y="0"/>
                    <a:pt x="2" y="3"/>
                    <a:pt x="2" y="3"/>
                  </a:cubicBezTo>
                </a:path>
              </a:pathLst>
            </a:custGeom>
            <a:grpFill/>
            <a:ln w="6350" cmpd="sng">
              <a:solidFill>
                <a:schemeClr val="bg1"/>
              </a:solidFill>
              <a:round/>
              <a:headEnd/>
              <a:tailEnd/>
            </a:ln>
          </p:spPr>
          <p:txBody>
            <a:bodyPr/>
            <a:lstStyle/>
            <a:p>
              <a:endParaRPr lang="en-GB"/>
            </a:p>
          </p:txBody>
        </p:sp>
        <p:sp>
          <p:nvSpPr>
            <p:cNvPr id="441" name="Freeform 295">
              <a:extLst>
                <a:ext uri="{FF2B5EF4-FFF2-40B4-BE49-F238E27FC236}">
                  <a16:creationId xmlns:a16="http://schemas.microsoft.com/office/drawing/2014/main" id="{DA4432D7-9D3F-B248-77E3-CE21CEFE6637}"/>
                </a:ext>
              </a:extLst>
            </p:cNvPr>
            <p:cNvSpPr>
              <a:spLocks/>
            </p:cNvSpPr>
            <p:nvPr/>
          </p:nvSpPr>
          <p:spPr bwMode="auto">
            <a:xfrm>
              <a:off x="3682331" y="5148697"/>
              <a:ext cx="9577" cy="9713"/>
            </a:xfrm>
            <a:custGeom>
              <a:avLst/>
              <a:gdLst/>
              <a:ahLst/>
              <a:cxnLst>
                <a:cxn ang="0">
                  <a:pos x="1" y="3"/>
                </a:cxn>
                <a:cxn ang="0">
                  <a:pos x="3" y="1"/>
                </a:cxn>
                <a:cxn ang="0">
                  <a:pos x="1" y="3"/>
                </a:cxn>
              </a:cxnLst>
              <a:rect l="0" t="0" r="r" b="b"/>
              <a:pathLst>
                <a:path w="3" h="3">
                  <a:moveTo>
                    <a:pt x="1" y="3"/>
                  </a:moveTo>
                  <a:cubicBezTo>
                    <a:pt x="0" y="3"/>
                    <a:pt x="3" y="0"/>
                    <a:pt x="3" y="1"/>
                  </a:cubicBezTo>
                  <a:cubicBezTo>
                    <a:pt x="3" y="1"/>
                    <a:pt x="3" y="3"/>
                    <a:pt x="1" y="3"/>
                  </a:cubicBezTo>
                </a:path>
              </a:pathLst>
            </a:custGeom>
            <a:grpFill/>
            <a:ln w="6350" cmpd="sng">
              <a:solidFill>
                <a:schemeClr val="bg1"/>
              </a:solidFill>
              <a:round/>
              <a:headEnd/>
              <a:tailEnd/>
            </a:ln>
          </p:spPr>
          <p:txBody>
            <a:bodyPr/>
            <a:lstStyle/>
            <a:p>
              <a:endParaRPr lang="en-GB"/>
            </a:p>
          </p:txBody>
        </p:sp>
        <p:sp>
          <p:nvSpPr>
            <p:cNvPr id="442" name="Freeform 296">
              <a:extLst>
                <a:ext uri="{FF2B5EF4-FFF2-40B4-BE49-F238E27FC236}">
                  <a16:creationId xmlns:a16="http://schemas.microsoft.com/office/drawing/2014/main" id="{33310871-6B9C-3413-3C3E-10CD64754BE7}"/>
                </a:ext>
              </a:extLst>
            </p:cNvPr>
            <p:cNvSpPr>
              <a:spLocks/>
            </p:cNvSpPr>
            <p:nvPr/>
          </p:nvSpPr>
          <p:spPr bwMode="auto">
            <a:xfrm>
              <a:off x="3682331" y="5142222"/>
              <a:ext cx="9577" cy="6475"/>
            </a:xfrm>
            <a:custGeom>
              <a:avLst/>
              <a:gdLst/>
              <a:ahLst/>
              <a:cxnLst>
                <a:cxn ang="0">
                  <a:pos x="1" y="2"/>
                </a:cxn>
                <a:cxn ang="0">
                  <a:pos x="3" y="0"/>
                </a:cxn>
                <a:cxn ang="0">
                  <a:pos x="1" y="2"/>
                </a:cxn>
              </a:cxnLst>
              <a:rect l="0" t="0" r="r" b="b"/>
              <a:pathLst>
                <a:path w="3" h="2">
                  <a:moveTo>
                    <a:pt x="1" y="2"/>
                  </a:moveTo>
                  <a:cubicBezTo>
                    <a:pt x="0" y="2"/>
                    <a:pt x="1" y="0"/>
                    <a:pt x="3" y="0"/>
                  </a:cubicBezTo>
                  <a:cubicBezTo>
                    <a:pt x="1" y="2"/>
                    <a:pt x="1" y="2"/>
                    <a:pt x="1" y="2"/>
                  </a:cubicBezTo>
                </a:path>
              </a:pathLst>
            </a:custGeom>
            <a:grpFill/>
            <a:ln w="6350" cmpd="sng">
              <a:solidFill>
                <a:schemeClr val="bg1"/>
              </a:solidFill>
              <a:round/>
              <a:headEnd/>
              <a:tailEnd/>
            </a:ln>
          </p:spPr>
          <p:txBody>
            <a:bodyPr/>
            <a:lstStyle/>
            <a:p>
              <a:endParaRPr lang="en-GB"/>
            </a:p>
          </p:txBody>
        </p:sp>
        <p:sp>
          <p:nvSpPr>
            <p:cNvPr id="443" name="Freeform 297">
              <a:extLst>
                <a:ext uri="{FF2B5EF4-FFF2-40B4-BE49-F238E27FC236}">
                  <a16:creationId xmlns:a16="http://schemas.microsoft.com/office/drawing/2014/main" id="{0EE5BCA6-EA3A-3991-0F24-37FF4E7F5C1A}"/>
                </a:ext>
              </a:extLst>
            </p:cNvPr>
            <p:cNvSpPr>
              <a:spLocks/>
            </p:cNvSpPr>
            <p:nvPr/>
          </p:nvSpPr>
          <p:spPr bwMode="auto">
            <a:xfrm>
              <a:off x="3703080" y="5104986"/>
              <a:ext cx="9577" cy="9713"/>
            </a:xfrm>
            <a:custGeom>
              <a:avLst/>
              <a:gdLst/>
              <a:ahLst/>
              <a:cxnLst>
                <a:cxn ang="0">
                  <a:pos x="0" y="2"/>
                </a:cxn>
                <a:cxn ang="0">
                  <a:pos x="3" y="2"/>
                </a:cxn>
                <a:cxn ang="0">
                  <a:pos x="0" y="2"/>
                </a:cxn>
              </a:cxnLst>
              <a:rect l="0" t="0" r="r" b="b"/>
              <a:pathLst>
                <a:path w="3" h="3">
                  <a:moveTo>
                    <a:pt x="0" y="2"/>
                  </a:moveTo>
                  <a:cubicBezTo>
                    <a:pt x="0" y="2"/>
                    <a:pt x="2" y="0"/>
                    <a:pt x="3" y="2"/>
                  </a:cubicBezTo>
                  <a:cubicBezTo>
                    <a:pt x="3" y="2"/>
                    <a:pt x="0" y="3"/>
                    <a:pt x="0" y="2"/>
                  </a:cubicBezTo>
                </a:path>
              </a:pathLst>
            </a:custGeom>
            <a:grpFill/>
            <a:ln w="6350" cmpd="sng">
              <a:solidFill>
                <a:schemeClr val="bg1"/>
              </a:solidFill>
              <a:round/>
              <a:headEnd/>
              <a:tailEnd/>
            </a:ln>
          </p:spPr>
          <p:txBody>
            <a:bodyPr/>
            <a:lstStyle/>
            <a:p>
              <a:endParaRPr lang="en-GB"/>
            </a:p>
          </p:txBody>
        </p:sp>
        <p:sp>
          <p:nvSpPr>
            <p:cNvPr id="444" name="Freeform 298">
              <a:extLst>
                <a:ext uri="{FF2B5EF4-FFF2-40B4-BE49-F238E27FC236}">
                  <a16:creationId xmlns:a16="http://schemas.microsoft.com/office/drawing/2014/main" id="{2C7E84C6-DC0E-9F79-F48B-B5904E042D31}"/>
                </a:ext>
              </a:extLst>
            </p:cNvPr>
            <p:cNvSpPr>
              <a:spLocks/>
            </p:cNvSpPr>
            <p:nvPr/>
          </p:nvSpPr>
          <p:spPr bwMode="auto">
            <a:xfrm>
              <a:off x="2895478" y="4834623"/>
              <a:ext cx="151625" cy="79329"/>
            </a:xfrm>
            <a:custGeom>
              <a:avLst/>
              <a:gdLst/>
              <a:ahLst/>
              <a:cxnLst>
                <a:cxn ang="0">
                  <a:pos x="46" y="10"/>
                </a:cxn>
                <a:cxn ang="0">
                  <a:pos x="36" y="2"/>
                </a:cxn>
                <a:cxn ang="0">
                  <a:pos x="31" y="0"/>
                </a:cxn>
                <a:cxn ang="0">
                  <a:pos x="25" y="3"/>
                </a:cxn>
                <a:cxn ang="0">
                  <a:pos x="16" y="10"/>
                </a:cxn>
                <a:cxn ang="0">
                  <a:pos x="13" y="6"/>
                </a:cxn>
                <a:cxn ang="0">
                  <a:pos x="11" y="5"/>
                </a:cxn>
                <a:cxn ang="0">
                  <a:pos x="10" y="6"/>
                </a:cxn>
                <a:cxn ang="0">
                  <a:pos x="8" y="6"/>
                </a:cxn>
                <a:cxn ang="0">
                  <a:pos x="8" y="5"/>
                </a:cxn>
                <a:cxn ang="0">
                  <a:pos x="7" y="3"/>
                </a:cxn>
                <a:cxn ang="0">
                  <a:pos x="5" y="2"/>
                </a:cxn>
                <a:cxn ang="0">
                  <a:pos x="4" y="0"/>
                </a:cxn>
                <a:cxn ang="0">
                  <a:pos x="2" y="6"/>
                </a:cxn>
                <a:cxn ang="0">
                  <a:pos x="4" y="8"/>
                </a:cxn>
                <a:cxn ang="0">
                  <a:pos x="2" y="11"/>
                </a:cxn>
                <a:cxn ang="0">
                  <a:pos x="2" y="16"/>
                </a:cxn>
                <a:cxn ang="0">
                  <a:pos x="4" y="14"/>
                </a:cxn>
                <a:cxn ang="0">
                  <a:pos x="11" y="16"/>
                </a:cxn>
                <a:cxn ang="0">
                  <a:pos x="13" y="17"/>
                </a:cxn>
                <a:cxn ang="0">
                  <a:pos x="14" y="19"/>
                </a:cxn>
                <a:cxn ang="0">
                  <a:pos x="16" y="19"/>
                </a:cxn>
                <a:cxn ang="0">
                  <a:pos x="17" y="19"/>
                </a:cxn>
                <a:cxn ang="0">
                  <a:pos x="19" y="24"/>
                </a:cxn>
                <a:cxn ang="0">
                  <a:pos x="22" y="24"/>
                </a:cxn>
                <a:cxn ang="0">
                  <a:pos x="23" y="22"/>
                </a:cxn>
                <a:cxn ang="0">
                  <a:pos x="25" y="19"/>
                </a:cxn>
                <a:cxn ang="0">
                  <a:pos x="22" y="16"/>
                </a:cxn>
                <a:cxn ang="0">
                  <a:pos x="22" y="14"/>
                </a:cxn>
                <a:cxn ang="0">
                  <a:pos x="28" y="10"/>
                </a:cxn>
                <a:cxn ang="0">
                  <a:pos x="28" y="8"/>
                </a:cxn>
                <a:cxn ang="0">
                  <a:pos x="31" y="6"/>
                </a:cxn>
                <a:cxn ang="0">
                  <a:pos x="37" y="11"/>
                </a:cxn>
                <a:cxn ang="0">
                  <a:pos x="39" y="13"/>
                </a:cxn>
                <a:cxn ang="0">
                  <a:pos x="40" y="13"/>
                </a:cxn>
                <a:cxn ang="0">
                  <a:pos x="39" y="17"/>
                </a:cxn>
                <a:cxn ang="0">
                  <a:pos x="42" y="24"/>
                </a:cxn>
                <a:cxn ang="0">
                  <a:pos x="43" y="19"/>
                </a:cxn>
                <a:cxn ang="0">
                  <a:pos x="46" y="20"/>
                </a:cxn>
                <a:cxn ang="0">
                  <a:pos x="48" y="17"/>
                </a:cxn>
                <a:cxn ang="0">
                  <a:pos x="46" y="10"/>
                </a:cxn>
              </a:cxnLst>
              <a:rect l="0" t="0" r="r" b="b"/>
              <a:pathLst>
                <a:path w="49" h="25">
                  <a:moveTo>
                    <a:pt x="46" y="10"/>
                  </a:moveTo>
                  <a:cubicBezTo>
                    <a:pt x="43" y="6"/>
                    <a:pt x="40" y="2"/>
                    <a:pt x="36" y="2"/>
                  </a:cubicBezTo>
                  <a:cubicBezTo>
                    <a:pt x="31" y="3"/>
                    <a:pt x="36" y="2"/>
                    <a:pt x="31" y="0"/>
                  </a:cubicBezTo>
                  <a:cubicBezTo>
                    <a:pt x="26" y="0"/>
                    <a:pt x="29" y="2"/>
                    <a:pt x="25" y="3"/>
                  </a:cubicBezTo>
                  <a:cubicBezTo>
                    <a:pt x="16" y="8"/>
                    <a:pt x="23" y="6"/>
                    <a:pt x="16" y="10"/>
                  </a:cubicBezTo>
                  <a:cubicBezTo>
                    <a:pt x="14" y="10"/>
                    <a:pt x="13" y="8"/>
                    <a:pt x="13" y="6"/>
                  </a:cubicBezTo>
                  <a:cubicBezTo>
                    <a:pt x="11" y="5"/>
                    <a:pt x="11" y="6"/>
                    <a:pt x="11" y="5"/>
                  </a:cubicBezTo>
                  <a:cubicBezTo>
                    <a:pt x="11" y="5"/>
                    <a:pt x="10" y="5"/>
                    <a:pt x="10" y="6"/>
                  </a:cubicBezTo>
                  <a:cubicBezTo>
                    <a:pt x="10" y="8"/>
                    <a:pt x="8" y="6"/>
                    <a:pt x="8" y="6"/>
                  </a:cubicBezTo>
                  <a:cubicBezTo>
                    <a:pt x="8" y="5"/>
                    <a:pt x="8" y="5"/>
                    <a:pt x="8" y="5"/>
                  </a:cubicBezTo>
                  <a:cubicBezTo>
                    <a:pt x="8" y="3"/>
                    <a:pt x="7" y="5"/>
                    <a:pt x="7" y="3"/>
                  </a:cubicBezTo>
                  <a:cubicBezTo>
                    <a:pt x="7" y="2"/>
                    <a:pt x="7" y="2"/>
                    <a:pt x="5" y="2"/>
                  </a:cubicBezTo>
                  <a:cubicBezTo>
                    <a:pt x="4" y="2"/>
                    <a:pt x="4" y="0"/>
                    <a:pt x="4" y="0"/>
                  </a:cubicBezTo>
                  <a:cubicBezTo>
                    <a:pt x="2" y="0"/>
                    <a:pt x="2" y="3"/>
                    <a:pt x="2" y="6"/>
                  </a:cubicBezTo>
                  <a:cubicBezTo>
                    <a:pt x="2" y="6"/>
                    <a:pt x="5" y="6"/>
                    <a:pt x="4" y="8"/>
                  </a:cubicBezTo>
                  <a:cubicBezTo>
                    <a:pt x="2" y="10"/>
                    <a:pt x="4" y="10"/>
                    <a:pt x="2" y="11"/>
                  </a:cubicBezTo>
                  <a:cubicBezTo>
                    <a:pt x="2" y="13"/>
                    <a:pt x="0" y="13"/>
                    <a:pt x="2" y="16"/>
                  </a:cubicBezTo>
                  <a:cubicBezTo>
                    <a:pt x="2" y="14"/>
                    <a:pt x="4" y="13"/>
                    <a:pt x="4" y="14"/>
                  </a:cubicBezTo>
                  <a:cubicBezTo>
                    <a:pt x="8" y="14"/>
                    <a:pt x="11" y="16"/>
                    <a:pt x="11" y="16"/>
                  </a:cubicBezTo>
                  <a:cubicBezTo>
                    <a:pt x="13" y="14"/>
                    <a:pt x="11" y="16"/>
                    <a:pt x="13" y="17"/>
                  </a:cubicBezTo>
                  <a:cubicBezTo>
                    <a:pt x="13" y="17"/>
                    <a:pt x="13" y="19"/>
                    <a:pt x="14" y="19"/>
                  </a:cubicBezTo>
                  <a:cubicBezTo>
                    <a:pt x="16" y="20"/>
                    <a:pt x="16" y="20"/>
                    <a:pt x="16" y="19"/>
                  </a:cubicBezTo>
                  <a:cubicBezTo>
                    <a:pt x="16" y="17"/>
                    <a:pt x="17" y="17"/>
                    <a:pt x="17" y="19"/>
                  </a:cubicBezTo>
                  <a:cubicBezTo>
                    <a:pt x="17" y="19"/>
                    <a:pt x="19" y="22"/>
                    <a:pt x="19" y="24"/>
                  </a:cubicBezTo>
                  <a:cubicBezTo>
                    <a:pt x="17" y="25"/>
                    <a:pt x="20" y="24"/>
                    <a:pt x="22" y="24"/>
                  </a:cubicBezTo>
                  <a:cubicBezTo>
                    <a:pt x="23" y="24"/>
                    <a:pt x="22" y="22"/>
                    <a:pt x="23" y="22"/>
                  </a:cubicBezTo>
                  <a:cubicBezTo>
                    <a:pt x="25" y="22"/>
                    <a:pt x="26" y="22"/>
                    <a:pt x="25" y="19"/>
                  </a:cubicBezTo>
                  <a:cubicBezTo>
                    <a:pt x="22" y="16"/>
                    <a:pt x="23" y="16"/>
                    <a:pt x="22" y="16"/>
                  </a:cubicBezTo>
                  <a:cubicBezTo>
                    <a:pt x="22" y="16"/>
                    <a:pt x="20" y="14"/>
                    <a:pt x="22" y="14"/>
                  </a:cubicBezTo>
                  <a:cubicBezTo>
                    <a:pt x="26" y="13"/>
                    <a:pt x="26" y="11"/>
                    <a:pt x="28" y="10"/>
                  </a:cubicBezTo>
                  <a:cubicBezTo>
                    <a:pt x="28" y="10"/>
                    <a:pt x="26" y="8"/>
                    <a:pt x="28" y="8"/>
                  </a:cubicBezTo>
                  <a:cubicBezTo>
                    <a:pt x="29" y="8"/>
                    <a:pt x="29" y="6"/>
                    <a:pt x="31" y="6"/>
                  </a:cubicBezTo>
                  <a:cubicBezTo>
                    <a:pt x="34" y="6"/>
                    <a:pt x="37" y="10"/>
                    <a:pt x="37" y="11"/>
                  </a:cubicBezTo>
                  <a:cubicBezTo>
                    <a:pt x="37" y="11"/>
                    <a:pt x="37" y="13"/>
                    <a:pt x="39" y="13"/>
                  </a:cubicBezTo>
                  <a:cubicBezTo>
                    <a:pt x="39" y="11"/>
                    <a:pt x="39" y="13"/>
                    <a:pt x="40" y="13"/>
                  </a:cubicBezTo>
                  <a:cubicBezTo>
                    <a:pt x="40" y="11"/>
                    <a:pt x="37" y="16"/>
                    <a:pt x="39" y="17"/>
                  </a:cubicBezTo>
                  <a:cubicBezTo>
                    <a:pt x="40" y="19"/>
                    <a:pt x="40" y="22"/>
                    <a:pt x="42" y="24"/>
                  </a:cubicBezTo>
                  <a:cubicBezTo>
                    <a:pt x="43" y="20"/>
                    <a:pt x="42" y="22"/>
                    <a:pt x="43" y="19"/>
                  </a:cubicBezTo>
                  <a:cubicBezTo>
                    <a:pt x="43" y="19"/>
                    <a:pt x="45" y="22"/>
                    <a:pt x="46" y="20"/>
                  </a:cubicBezTo>
                  <a:cubicBezTo>
                    <a:pt x="48" y="19"/>
                    <a:pt x="46" y="17"/>
                    <a:pt x="48" y="17"/>
                  </a:cubicBezTo>
                  <a:cubicBezTo>
                    <a:pt x="49" y="17"/>
                    <a:pt x="45" y="13"/>
                    <a:pt x="46" y="10"/>
                  </a:cubicBezTo>
                </a:path>
              </a:pathLst>
            </a:custGeom>
            <a:grpFill/>
            <a:ln w="6350" cmpd="sng">
              <a:solidFill>
                <a:schemeClr val="bg1"/>
              </a:solidFill>
              <a:round/>
              <a:headEnd/>
              <a:tailEnd/>
            </a:ln>
          </p:spPr>
          <p:txBody>
            <a:bodyPr/>
            <a:lstStyle/>
            <a:p>
              <a:endParaRPr lang="en-GB"/>
            </a:p>
          </p:txBody>
        </p:sp>
        <p:sp>
          <p:nvSpPr>
            <p:cNvPr id="445" name="Freeform 299">
              <a:extLst>
                <a:ext uri="{FF2B5EF4-FFF2-40B4-BE49-F238E27FC236}">
                  <a16:creationId xmlns:a16="http://schemas.microsoft.com/office/drawing/2014/main" id="{3E6DBD8B-BFD7-5D56-FF98-4346C2E2559B}"/>
                </a:ext>
              </a:extLst>
            </p:cNvPr>
            <p:cNvSpPr>
              <a:spLocks/>
            </p:cNvSpPr>
            <p:nvPr/>
          </p:nvSpPr>
          <p:spPr bwMode="auto">
            <a:xfrm>
              <a:off x="2930592" y="4894524"/>
              <a:ext cx="7980" cy="16190"/>
            </a:xfrm>
            <a:custGeom>
              <a:avLst/>
              <a:gdLst/>
              <a:ahLst/>
              <a:cxnLst>
                <a:cxn ang="0">
                  <a:pos x="2" y="3"/>
                </a:cxn>
                <a:cxn ang="0">
                  <a:pos x="0" y="2"/>
                </a:cxn>
                <a:cxn ang="0">
                  <a:pos x="2" y="3"/>
                </a:cxn>
                <a:cxn ang="0">
                  <a:pos x="2" y="3"/>
                </a:cxn>
              </a:cxnLst>
              <a:rect l="0" t="0" r="r" b="b"/>
              <a:pathLst>
                <a:path w="3" h="5">
                  <a:moveTo>
                    <a:pt x="2" y="3"/>
                  </a:moveTo>
                  <a:cubicBezTo>
                    <a:pt x="0" y="3"/>
                    <a:pt x="0" y="2"/>
                    <a:pt x="0" y="2"/>
                  </a:cubicBezTo>
                  <a:cubicBezTo>
                    <a:pt x="2" y="0"/>
                    <a:pt x="2" y="2"/>
                    <a:pt x="2" y="3"/>
                  </a:cubicBezTo>
                  <a:cubicBezTo>
                    <a:pt x="3" y="3"/>
                    <a:pt x="3" y="5"/>
                    <a:pt x="2" y="3"/>
                  </a:cubicBezTo>
                </a:path>
              </a:pathLst>
            </a:custGeom>
            <a:grpFill/>
            <a:ln w="6350" cmpd="sng">
              <a:solidFill>
                <a:schemeClr val="bg1"/>
              </a:solidFill>
              <a:round/>
              <a:headEnd/>
              <a:tailEnd/>
            </a:ln>
          </p:spPr>
          <p:txBody>
            <a:bodyPr/>
            <a:lstStyle/>
            <a:p>
              <a:endParaRPr lang="en-GB"/>
            </a:p>
          </p:txBody>
        </p:sp>
        <p:sp>
          <p:nvSpPr>
            <p:cNvPr id="446" name="Freeform 300">
              <a:extLst>
                <a:ext uri="{FF2B5EF4-FFF2-40B4-BE49-F238E27FC236}">
                  <a16:creationId xmlns:a16="http://schemas.microsoft.com/office/drawing/2014/main" id="{8508EB92-235E-3FEE-74AE-C38B44137FF8}"/>
                </a:ext>
              </a:extLst>
            </p:cNvPr>
            <p:cNvSpPr>
              <a:spLocks/>
            </p:cNvSpPr>
            <p:nvPr/>
          </p:nvSpPr>
          <p:spPr bwMode="auto">
            <a:xfrm>
              <a:off x="3000818" y="4868620"/>
              <a:ext cx="6384" cy="9713"/>
            </a:xfrm>
            <a:custGeom>
              <a:avLst/>
              <a:gdLst/>
              <a:ahLst/>
              <a:cxnLst>
                <a:cxn ang="0">
                  <a:pos x="0" y="3"/>
                </a:cxn>
                <a:cxn ang="0">
                  <a:pos x="2" y="0"/>
                </a:cxn>
                <a:cxn ang="0">
                  <a:pos x="0" y="3"/>
                </a:cxn>
              </a:cxnLst>
              <a:rect l="0" t="0" r="r" b="b"/>
              <a:pathLst>
                <a:path w="2" h="3">
                  <a:moveTo>
                    <a:pt x="0" y="3"/>
                  </a:moveTo>
                  <a:cubicBezTo>
                    <a:pt x="0" y="2"/>
                    <a:pt x="0" y="0"/>
                    <a:pt x="2" y="0"/>
                  </a:cubicBezTo>
                  <a:cubicBezTo>
                    <a:pt x="2" y="2"/>
                    <a:pt x="2" y="3"/>
                    <a:pt x="0" y="3"/>
                  </a:cubicBezTo>
                </a:path>
              </a:pathLst>
            </a:custGeom>
            <a:grpFill/>
            <a:ln w="6350" cmpd="sng">
              <a:solidFill>
                <a:schemeClr val="bg1"/>
              </a:solidFill>
              <a:round/>
              <a:headEnd/>
              <a:tailEnd/>
            </a:ln>
          </p:spPr>
          <p:txBody>
            <a:bodyPr/>
            <a:lstStyle/>
            <a:p>
              <a:endParaRPr lang="en-GB"/>
            </a:p>
          </p:txBody>
        </p:sp>
        <p:sp>
          <p:nvSpPr>
            <p:cNvPr id="447" name="Freeform 6">
              <a:extLst>
                <a:ext uri="{FF2B5EF4-FFF2-40B4-BE49-F238E27FC236}">
                  <a16:creationId xmlns:a16="http://schemas.microsoft.com/office/drawing/2014/main" id="{BE34BEBE-CB67-186D-3429-89D5DAFFDB49}"/>
                </a:ext>
              </a:extLst>
            </p:cNvPr>
            <p:cNvSpPr>
              <a:spLocks/>
            </p:cNvSpPr>
            <p:nvPr/>
          </p:nvSpPr>
          <p:spPr bwMode="auto">
            <a:xfrm>
              <a:off x="5494369" y="3408639"/>
              <a:ext cx="448292" cy="305283"/>
            </a:xfrm>
            <a:custGeom>
              <a:avLst/>
              <a:gdLst/>
              <a:ahLst/>
              <a:cxnLst>
                <a:cxn ang="0">
                  <a:pos x="14" y="19"/>
                </a:cxn>
                <a:cxn ang="0">
                  <a:pos x="14" y="27"/>
                </a:cxn>
                <a:cxn ang="0">
                  <a:pos x="6" y="41"/>
                </a:cxn>
                <a:cxn ang="0">
                  <a:pos x="3" y="46"/>
                </a:cxn>
                <a:cxn ang="0">
                  <a:pos x="5" y="53"/>
                </a:cxn>
                <a:cxn ang="0">
                  <a:pos x="6" y="55"/>
                </a:cxn>
                <a:cxn ang="0">
                  <a:pos x="12" y="55"/>
                </a:cxn>
                <a:cxn ang="0">
                  <a:pos x="24" y="58"/>
                </a:cxn>
                <a:cxn ang="0">
                  <a:pos x="37" y="52"/>
                </a:cxn>
                <a:cxn ang="0">
                  <a:pos x="52" y="53"/>
                </a:cxn>
                <a:cxn ang="0">
                  <a:pos x="56" y="58"/>
                </a:cxn>
                <a:cxn ang="0">
                  <a:pos x="61" y="67"/>
                </a:cxn>
                <a:cxn ang="0">
                  <a:pos x="62" y="74"/>
                </a:cxn>
                <a:cxn ang="0">
                  <a:pos x="55" y="75"/>
                </a:cxn>
                <a:cxn ang="0">
                  <a:pos x="49" y="84"/>
                </a:cxn>
                <a:cxn ang="0">
                  <a:pos x="56" y="86"/>
                </a:cxn>
                <a:cxn ang="0">
                  <a:pos x="59" y="83"/>
                </a:cxn>
                <a:cxn ang="0">
                  <a:pos x="68" y="74"/>
                </a:cxn>
                <a:cxn ang="0">
                  <a:pos x="78" y="70"/>
                </a:cxn>
                <a:cxn ang="0">
                  <a:pos x="82" y="72"/>
                </a:cxn>
                <a:cxn ang="0">
                  <a:pos x="81" y="77"/>
                </a:cxn>
                <a:cxn ang="0">
                  <a:pos x="91" y="78"/>
                </a:cxn>
                <a:cxn ang="0">
                  <a:pos x="91" y="91"/>
                </a:cxn>
                <a:cxn ang="0">
                  <a:pos x="100" y="92"/>
                </a:cxn>
                <a:cxn ang="0">
                  <a:pos x="113" y="89"/>
                </a:cxn>
                <a:cxn ang="0">
                  <a:pos x="111" y="84"/>
                </a:cxn>
                <a:cxn ang="0">
                  <a:pos x="102" y="75"/>
                </a:cxn>
                <a:cxn ang="0">
                  <a:pos x="111" y="70"/>
                </a:cxn>
                <a:cxn ang="0">
                  <a:pos x="128" y="66"/>
                </a:cxn>
                <a:cxn ang="0">
                  <a:pos x="141" y="55"/>
                </a:cxn>
                <a:cxn ang="0">
                  <a:pos x="141" y="46"/>
                </a:cxn>
                <a:cxn ang="0">
                  <a:pos x="143" y="41"/>
                </a:cxn>
                <a:cxn ang="0">
                  <a:pos x="138" y="35"/>
                </a:cxn>
                <a:cxn ang="0">
                  <a:pos x="125" y="30"/>
                </a:cxn>
                <a:cxn ang="0">
                  <a:pos x="108" y="27"/>
                </a:cxn>
                <a:cxn ang="0">
                  <a:pos x="99" y="16"/>
                </a:cxn>
                <a:cxn ang="0">
                  <a:pos x="97" y="8"/>
                </a:cxn>
                <a:cxn ang="0">
                  <a:pos x="88" y="3"/>
                </a:cxn>
                <a:cxn ang="0">
                  <a:pos x="76" y="5"/>
                </a:cxn>
                <a:cxn ang="0">
                  <a:pos x="65" y="14"/>
                </a:cxn>
                <a:cxn ang="0">
                  <a:pos x="53" y="13"/>
                </a:cxn>
                <a:cxn ang="0">
                  <a:pos x="38" y="10"/>
                </a:cxn>
                <a:cxn ang="0">
                  <a:pos x="15" y="11"/>
                </a:cxn>
              </a:cxnLst>
              <a:rect l="0" t="0" r="r" b="b"/>
              <a:pathLst>
                <a:path w="144" h="98">
                  <a:moveTo>
                    <a:pt x="12" y="13"/>
                  </a:moveTo>
                  <a:cubicBezTo>
                    <a:pt x="14" y="16"/>
                    <a:pt x="11" y="14"/>
                    <a:pt x="14" y="19"/>
                  </a:cubicBezTo>
                  <a:cubicBezTo>
                    <a:pt x="20" y="24"/>
                    <a:pt x="14" y="21"/>
                    <a:pt x="15" y="22"/>
                  </a:cubicBezTo>
                  <a:cubicBezTo>
                    <a:pt x="17" y="24"/>
                    <a:pt x="18" y="25"/>
                    <a:pt x="14" y="27"/>
                  </a:cubicBezTo>
                  <a:cubicBezTo>
                    <a:pt x="12" y="27"/>
                    <a:pt x="8" y="32"/>
                    <a:pt x="6" y="35"/>
                  </a:cubicBezTo>
                  <a:cubicBezTo>
                    <a:pt x="3" y="38"/>
                    <a:pt x="6" y="39"/>
                    <a:pt x="6" y="41"/>
                  </a:cubicBezTo>
                  <a:cubicBezTo>
                    <a:pt x="5" y="42"/>
                    <a:pt x="9" y="44"/>
                    <a:pt x="3" y="42"/>
                  </a:cubicBezTo>
                  <a:cubicBezTo>
                    <a:pt x="5" y="44"/>
                    <a:pt x="3" y="44"/>
                    <a:pt x="3" y="46"/>
                  </a:cubicBezTo>
                  <a:cubicBezTo>
                    <a:pt x="3" y="47"/>
                    <a:pt x="2" y="46"/>
                    <a:pt x="0" y="50"/>
                  </a:cubicBezTo>
                  <a:cubicBezTo>
                    <a:pt x="5" y="52"/>
                    <a:pt x="3" y="55"/>
                    <a:pt x="5" y="53"/>
                  </a:cubicBezTo>
                  <a:cubicBezTo>
                    <a:pt x="6" y="53"/>
                    <a:pt x="6" y="55"/>
                    <a:pt x="6" y="55"/>
                  </a:cubicBezTo>
                  <a:cubicBezTo>
                    <a:pt x="6" y="55"/>
                    <a:pt x="6" y="55"/>
                    <a:pt x="6" y="55"/>
                  </a:cubicBezTo>
                  <a:cubicBezTo>
                    <a:pt x="8" y="55"/>
                    <a:pt x="8" y="56"/>
                    <a:pt x="8" y="55"/>
                  </a:cubicBezTo>
                  <a:cubicBezTo>
                    <a:pt x="9" y="53"/>
                    <a:pt x="9" y="55"/>
                    <a:pt x="12" y="55"/>
                  </a:cubicBezTo>
                  <a:cubicBezTo>
                    <a:pt x="17" y="55"/>
                    <a:pt x="17" y="56"/>
                    <a:pt x="18" y="56"/>
                  </a:cubicBezTo>
                  <a:cubicBezTo>
                    <a:pt x="21" y="55"/>
                    <a:pt x="21" y="60"/>
                    <a:pt x="24" y="58"/>
                  </a:cubicBezTo>
                  <a:cubicBezTo>
                    <a:pt x="26" y="56"/>
                    <a:pt x="24" y="56"/>
                    <a:pt x="29" y="56"/>
                  </a:cubicBezTo>
                  <a:cubicBezTo>
                    <a:pt x="34" y="55"/>
                    <a:pt x="32" y="53"/>
                    <a:pt x="37" y="52"/>
                  </a:cubicBezTo>
                  <a:cubicBezTo>
                    <a:pt x="38" y="50"/>
                    <a:pt x="41" y="50"/>
                    <a:pt x="43" y="50"/>
                  </a:cubicBezTo>
                  <a:cubicBezTo>
                    <a:pt x="44" y="49"/>
                    <a:pt x="50" y="53"/>
                    <a:pt x="52" y="53"/>
                  </a:cubicBezTo>
                  <a:cubicBezTo>
                    <a:pt x="53" y="52"/>
                    <a:pt x="53" y="56"/>
                    <a:pt x="56" y="55"/>
                  </a:cubicBezTo>
                  <a:cubicBezTo>
                    <a:pt x="58" y="55"/>
                    <a:pt x="58" y="56"/>
                    <a:pt x="56" y="58"/>
                  </a:cubicBezTo>
                  <a:cubicBezTo>
                    <a:pt x="55" y="61"/>
                    <a:pt x="58" y="63"/>
                    <a:pt x="59" y="63"/>
                  </a:cubicBezTo>
                  <a:cubicBezTo>
                    <a:pt x="61" y="63"/>
                    <a:pt x="58" y="66"/>
                    <a:pt x="61" y="67"/>
                  </a:cubicBezTo>
                  <a:cubicBezTo>
                    <a:pt x="64" y="69"/>
                    <a:pt x="61" y="72"/>
                    <a:pt x="62" y="74"/>
                  </a:cubicBezTo>
                  <a:cubicBezTo>
                    <a:pt x="65" y="74"/>
                    <a:pt x="62" y="75"/>
                    <a:pt x="62" y="74"/>
                  </a:cubicBezTo>
                  <a:cubicBezTo>
                    <a:pt x="61" y="74"/>
                    <a:pt x="58" y="75"/>
                    <a:pt x="56" y="74"/>
                  </a:cubicBezTo>
                  <a:cubicBezTo>
                    <a:pt x="55" y="72"/>
                    <a:pt x="53" y="74"/>
                    <a:pt x="55" y="75"/>
                  </a:cubicBezTo>
                  <a:cubicBezTo>
                    <a:pt x="56" y="78"/>
                    <a:pt x="50" y="81"/>
                    <a:pt x="52" y="83"/>
                  </a:cubicBezTo>
                  <a:cubicBezTo>
                    <a:pt x="52" y="84"/>
                    <a:pt x="50" y="84"/>
                    <a:pt x="49" y="84"/>
                  </a:cubicBezTo>
                  <a:cubicBezTo>
                    <a:pt x="52" y="88"/>
                    <a:pt x="53" y="88"/>
                    <a:pt x="53" y="88"/>
                  </a:cubicBezTo>
                  <a:cubicBezTo>
                    <a:pt x="53" y="86"/>
                    <a:pt x="55" y="88"/>
                    <a:pt x="56" y="86"/>
                  </a:cubicBezTo>
                  <a:cubicBezTo>
                    <a:pt x="56" y="84"/>
                    <a:pt x="59" y="84"/>
                    <a:pt x="61" y="88"/>
                  </a:cubicBezTo>
                  <a:cubicBezTo>
                    <a:pt x="61" y="84"/>
                    <a:pt x="61" y="86"/>
                    <a:pt x="59" y="83"/>
                  </a:cubicBezTo>
                  <a:cubicBezTo>
                    <a:pt x="59" y="80"/>
                    <a:pt x="61" y="83"/>
                    <a:pt x="64" y="81"/>
                  </a:cubicBezTo>
                  <a:cubicBezTo>
                    <a:pt x="67" y="78"/>
                    <a:pt x="68" y="77"/>
                    <a:pt x="68" y="74"/>
                  </a:cubicBezTo>
                  <a:cubicBezTo>
                    <a:pt x="68" y="70"/>
                    <a:pt x="73" y="72"/>
                    <a:pt x="75" y="70"/>
                  </a:cubicBezTo>
                  <a:cubicBezTo>
                    <a:pt x="76" y="70"/>
                    <a:pt x="78" y="72"/>
                    <a:pt x="78" y="70"/>
                  </a:cubicBezTo>
                  <a:cubicBezTo>
                    <a:pt x="78" y="67"/>
                    <a:pt x="78" y="64"/>
                    <a:pt x="79" y="67"/>
                  </a:cubicBezTo>
                  <a:cubicBezTo>
                    <a:pt x="79" y="70"/>
                    <a:pt x="78" y="72"/>
                    <a:pt x="82" y="72"/>
                  </a:cubicBezTo>
                  <a:cubicBezTo>
                    <a:pt x="79" y="74"/>
                    <a:pt x="76" y="70"/>
                    <a:pt x="76" y="72"/>
                  </a:cubicBezTo>
                  <a:cubicBezTo>
                    <a:pt x="75" y="74"/>
                    <a:pt x="81" y="75"/>
                    <a:pt x="81" y="77"/>
                  </a:cubicBezTo>
                  <a:cubicBezTo>
                    <a:pt x="81" y="78"/>
                    <a:pt x="87" y="77"/>
                    <a:pt x="88" y="77"/>
                  </a:cubicBezTo>
                  <a:cubicBezTo>
                    <a:pt x="90" y="78"/>
                    <a:pt x="91" y="75"/>
                    <a:pt x="91" y="78"/>
                  </a:cubicBezTo>
                  <a:cubicBezTo>
                    <a:pt x="93" y="81"/>
                    <a:pt x="82" y="83"/>
                    <a:pt x="82" y="86"/>
                  </a:cubicBezTo>
                  <a:cubicBezTo>
                    <a:pt x="84" y="88"/>
                    <a:pt x="91" y="86"/>
                    <a:pt x="91" y="91"/>
                  </a:cubicBezTo>
                  <a:cubicBezTo>
                    <a:pt x="91" y="95"/>
                    <a:pt x="88" y="92"/>
                    <a:pt x="91" y="95"/>
                  </a:cubicBezTo>
                  <a:cubicBezTo>
                    <a:pt x="94" y="98"/>
                    <a:pt x="97" y="94"/>
                    <a:pt x="100" y="92"/>
                  </a:cubicBezTo>
                  <a:cubicBezTo>
                    <a:pt x="103" y="91"/>
                    <a:pt x="102" y="94"/>
                    <a:pt x="105" y="91"/>
                  </a:cubicBezTo>
                  <a:cubicBezTo>
                    <a:pt x="108" y="86"/>
                    <a:pt x="108" y="91"/>
                    <a:pt x="113" y="89"/>
                  </a:cubicBezTo>
                  <a:cubicBezTo>
                    <a:pt x="117" y="88"/>
                    <a:pt x="113" y="89"/>
                    <a:pt x="114" y="86"/>
                  </a:cubicBezTo>
                  <a:cubicBezTo>
                    <a:pt x="116" y="84"/>
                    <a:pt x="114" y="83"/>
                    <a:pt x="111" y="84"/>
                  </a:cubicBezTo>
                  <a:cubicBezTo>
                    <a:pt x="106" y="86"/>
                    <a:pt x="106" y="89"/>
                    <a:pt x="103" y="83"/>
                  </a:cubicBezTo>
                  <a:cubicBezTo>
                    <a:pt x="99" y="77"/>
                    <a:pt x="100" y="77"/>
                    <a:pt x="102" y="75"/>
                  </a:cubicBezTo>
                  <a:cubicBezTo>
                    <a:pt x="106" y="74"/>
                    <a:pt x="102" y="78"/>
                    <a:pt x="105" y="77"/>
                  </a:cubicBezTo>
                  <a:cubicBezTo>
                    <a:pt x="106" y="75"/>
                    <a:pt x="110" y="70"/>
                    <a:pt x="111" y="70"/>
                  </a:cubicBezTo>
                  <a:cubicBezTo>
                    <a:pt x="116" y="72"/>
                    <a:pt x="123" y="66"/>
                    <a:pt x="125" y="66"/>
                  </a:cubicBezTo>
                  <a:cubicBezTo>
                    <a:pt x="128" y="66"/>
                    <a:pt x="126" y="67"/>
                    <a:pt x="128" y="66"/>
                  </a:cubicBezTo>
                  <a:cubicBezTo>
                    <a:pt x="126" y="56"/>
                    <a:pt x="132" y="61"/>
                    <a:pt x="132" y="58"/>
                  </a:cubicBezTo>
                  <a:cubicBezTo>
                    <a:pt x="134" y="55"/>
                    <a:pt x="140" y="58"/>
                    <a:pt x="141" y="55"/>
                  </a:cubicBezTo>
                  <a:cubicBezTo>
                    <a:pt x="143" y="53"/>
                    <a:pt x="141" y="50"/>
                    <a:pt x="140" y="49"/>
                  </a:cubicBezTo>
                  <a:cubicBezTo>
                    <a:pt x="138" y="47"/>
                    <a:pt x="140" y="46"/>
                    <a:pt x="141" y="46"/>
                  </a:cubicBezTo>
                  <a:cubicBezTo>
                    <a:pt x="144" y="46"/>
                    <a:pt x="143" y="44"/>
                    <a:pt x="141" y="44"/>
                  </a:cubicBezTo>
                  <a:cubicBezTo>
                    <a:pt x="140" y="44"/>
                    <a:pt x="140" y="42"/>
                    <a:pt x="143" y="41"/>
                  </a:cubicBezTo>
                  <a:cubicBezTo>
                    <a:pt x="144" y="39"/>
                    <a:pt x="143" y="39"/>
                    <a:pt x="143" y="36"/>
                  </a:cubicBezTo>
                  <a:cubicBezTo>
                    <a:pt x="143" y="35"/>
                    <a:pt x="140" y="38"/>
                    <a:pt x="138" y="35"/>
                  </a:cubicBezTo>
                  <a:cubicBezTo>
                    <a:pt x="137" y="32"/>
                    <a:pt x="134" y="35"/>
                    <a:pt x="132" y="33"/>
                  </a:cubicBezTo>
                  <a:cubicBezTo>
                    <a:pt x="129" y="28"/>
                    <a:pt x="128" y="33"/>
                    <a:pt x="125" y="30"/>
                  </a:cubicBezTo>
                  <a:cubicBezTo>
                    <a:pt x="122" y="28"/>
                    <a:pt x="123" y="24"/>
                    <a:pt x="119" y="27"/>
                  </a:cubicBezTo>
                  <a:cubicBezTo>
                    <a:pt x="113" y="30"/>
                    <a:pt x="113" y="25"/>
                    <a:pt x="108" y="27"/>
                  </a:cubicBezTo>
                  <a:cubicBezTo>
                    <a:pt x="105" y="28"/>
                    <a:pt x="108" y="22"/>
                    <a:pt x="105" y="19"/>
                  </a:cubicBezTo>
                  <a:cubicBezTo>
                    <a:pt x="102" y="14"/>
                    <a:pt x="102" y="17"/>
                    <a:pt x="99" y="16"/>
                  </a:cubicBezTo>
                  <a:cubicBezTo>
                    <a:pt x="96" y="16"/>
                    <a:pt x="99" y="16"/>
                    <a:pt x="96" y="13"/>
                  </a:cubicBezTo>
                  <a:cubicBezTo>
                    <a:pt x="94" y="11"/>
                    <a:pt x="100" y="10"/>
                    <a:pt x="97" y="8"/>
                  </a:cubicBezTo>
                  <a:cubicBezTo>
                    <a:pt x="93" y="7"/>
                    <a:pt x="96" y="0"/>
                    <a:pt x="93" y="3"/>
                  </a:cubicBezTo>
                  <a:cubicBezTo>
                    <a:pt x="90" y="5"/>
                    <a:pt x="91" y="0"/>
                    <a:pt x="88" y="3"/>
                  </a:cubicBezTo>
                  <a:cubicBezTo>
                    <a:pt x="85" y="5"/>
                    <a:pt x="82" y="2"/>
                    <a:pt x="82" y="5"/>
                  </a:cubicBezTo>
                  <a:cubicBezTo>
                    <a:pt x="81" y="8"/>
                    <a:pt x="78" y="7"/>
                    <a:pt x="76" y="5"/>
                  </a:cubicBezTo>
                  <a:cubicBezTo>
                    <a:pt x="70" y="5"/>
                    <a:pt x="68" y="8"/>
                    <a:pt x="68" y="13"/>
                  </a:cubicBezTo>
                  <a:cubicBezTo>
                    <a:pt x="68" y="17"/>
                    <a:pt x="67" y="17"/>
                    <a:pt x="65" y="14"/>
                  </a:cubicBezTo>
                  <a:cubicBezTo>
                    <a:pt x="64" y="14"/>
                    <a:pt x="61" y="14"/>
                    <a:pt x="59" y="14"/>
                  </a:cubicBezTo>
                  <a:cubicBezTo>
                    <a:pt x="56" y="16"/>
                    <a:pt x="58" y="10"/>
                    <a:pt x="53" y="13"/>
                  </a:cubicBezTo>
                  <a:cubicBezTo>
                    <a:pt x="50" y="16"/>
                    <a:pt x="55" y="11"/>
                    <a:pt x="46" y="11"/>
                  </a:cubicBezTo>
                  <a:cubicBezTo>
                    <a:pt x="40" y="11"/>
                    <a:pt x="43" y="10"/>
                    <a:pt x="38" y="10"/>
                  </a:cubicBezTo>
                  <a:cubicBezTo>
                    <a:pt x="35" y="11"/>
                    <a:pt x="34" y="7"/>
                    <a:pt x="23" y="8"/>
                  </a:cubicBezTo>
                  <a:cubicBezTo>
                    <a:pt x="14" y="10"/>
                    <a:pt x="18" y="13"/>
                    <a:pt x="15" y="11"/>
                  </a:cubicBezTo>
                  <a:cubicBezTo>
                    <a:pt x="14" y="11"/>
                    <a:pt x="12" y="13"/>
                    <a:pt x="12" y="13"/>
                  </a:cubicBezTo>
                </a:path>
              </a:pathLst>
            </a:custGeom>
            <a:grpFill/>
            <a:ln w="6350" cmpd="sng">
              <a:solidFill>
                <a:schemeClr val="bg1"/>
              </a:solidFill>
              <a:round/>
              <a:headEnd/>
              <a:tailEnd/>
            </a:ln>
          </p:spPr>
          <p:txBody>
            <a:bodyPr/>
            <a:lstStyle/>
            <a:p>
              <a:endParaRPr lang="en-GB"/>
            </a:p>
          </p:txBody>
        </p:sp>
        <p:sp>
          <p:nvSpPr>
            <p:cNvPr id="448" name="Freeform 8">
              <a:extLst>
                <a:ext uri="{FF2B5EF4-FFF2-40B4-BE49-F238E27FC236}">
                  <a16:creationId xmlns:a16="http://schemas.microsoft.com/office/drawing/2014/main" id="{E4B4E0E6-1375-53BC-AEC8-E3520C7DEB8C}"/>
                </a:ext>
              </a:extLst>
            </p:cNvPr>
            <p:cNvSpPr>
              <a:spLocks/>
            </p:cNvSpPr>
            <p:nvPr/>
          </p:nvSpPr>
          <p:spPr bwMode="auto">
            <a:xfrm>
              <a:off x="4684551" y="3299379"/>
              <a:ext cx="114081" cy="159069"/>
            </a:xfrm>
            <a:custGeom>
              <a:avLst/>
              <a:gdLst/>
              <a:ahLst/>
              <a:cxnLst>
                <a:cxn ang="0">
                  <a:pos x="24" y="9"/>
                </a:cxn>
                <a:cxn ang="0">
                  <a:pos x="22" y="12"/>
                </a:cxn>
                <a:cxn ang="0">
                  <a:pos x="28" y="16"/>
                </a:cxn>
                <a:cxn ang="0">
                  <a:pos x="30" y="14"/>
                </a:cxn>
                <a:cxn ang="0">
                  <a:pos x="31" y="17"/>
                </a:cxn>
                <a:cxn ang="0">
                  <a:pos x="34" y="17"/>
                </a:cxn>
                <a:cxn ang="0">
                  <a:pos x="34" y="19"/>
                </a:cxn>
                <a:cxn ang="0">
                  <a:pos x="36" y="23"/>
                </a:cxn>
                <a:cxn ang="0">
                  <a:pos x="36" y="36"/>
                </a:cxn>
                <a:cxn ang="0">
                  <a:pos x="33" y="40"/>
                </a:cxn>
                <a:cxn ang="0">
                  <a:pos x="28" y="40"/>
                </a:cxn>
                <a:cxn ang="0">
                  <a:pos x="19" y="45"/>
                </a:cxn>
                <a:cxn ang="0">
                  <a:pos x="18" y="47"/>
                </a:cxn>
                <a:cxn ang="0">
                  <a:pos x="7" y="48"/>
                </a:cxn>
                <a:cxn ang="0">
                  <a:pos x="6" y="47"/>
                </a:cxn>
                <a:cxn ang="0">
                  <a:pos x="4" y="44"/>
                </a:cxn>
                <a:cxn ang="0">
                  <a:pos x="3" y="40"/>
                </a:cxn>
                <a:cxn ang="0">
                  <a:pos x="7" y="39"/>
                </a:cxn>
                <a:cxn ang="0">
                  <a:pos x="12" y="36"/>
                </a:cxn>
                <a:cxn ang="0">
                  <a:pos x="13" y="34"/>
                </a:cxn>
                <a:cxn ang="0">
                  <a:pos x="7" y="34"/>
                </a:cxn>
                <a:cxn ang="0">
                  <a:pos x="12" y="30"/>
                </a:cxn>
                <a:cxn ang="0">
                  <a:pos x="10" y="28"/>
                </a:cxn>
                <a:cxn ang="0">
                  <a:pos x="6" y="23"/>
                </a:cxn>
                <a:cxn ang="0">
                  <a:pos x="9" y="20"/>
                </a:cxn>
                <a:cxn ang="0">
                  <a:pos x="6" y="17"/>
                </a:cxn>
                <a:cxn ang="0">
                  <a:pos x="4" y="16"/>
                </a:cxn>
                <a:cxn ang="0">
                  <a:pos x="12" y="16"/>
                </a:cxn>
                <a:cxn ang="0">
                  <a:pos x="15" y="16"/>
                </a:cxn>
                <a:cxn ang="0">
                  <a:pos x="19" y="12"/>
                </a:cxn>
                <a:cxn ang="0">
                  <a:pos x="15" y="11"/>
                </a:cxn>
                <a:cxn ang="0">
                  <a:pos x="18" y="6"/>
                </a:cxn>
                <a:cxn ang="0">
                  <a:pos x="24" y="3"/>
                </a:cxn>
                <a:cxn ang="0">
                  <a:pos x="28" y="1"/>
                </a:cxn>
                <a:cxn ang="0">
                  <a:pos x="28" y="5"/>
                </a:cxn>
                <a:cxn ang="0">
                  <a:pos x="24" y="9"/>
                </a:cxn>
              </a:cxnLst>
              <a:rect l="0" t="0" r="r" b="b"/>
              <a:pathLst>
                <a:path w="37" h="51">
                  <a:moveTo>
                    <a:pt x="24" y="9"/>
                  </a:moveTo>
                  <a:cubicBezTo>
                    <a:pt x="21" y="9"/>
                    <a:pt x="25" y="11"/>
                    <a:pt x="22" y="12"/>
                  </a:cubicBezTo>
                  <a:cubicBezTo>
                    <a:pt x="18" y="14"/>
                    <a:pt x="28" y="19"/>
                    <a:pt x="28" y="16"/>
                  </a:cubicBezTo>
                  <a:cubicBezTo>
                    <a:pt x="28" y="14"/>
                    <a:pt x="30" y="12"/>
                    <a:pt x="30" y="14"/>
                  </a:cubicBezTo>
                  <a:cubicBezTo>
                    <a:pt x="31" y="17"/>
                    <a:pt x="31" y="16"/>
                    <a:pt x="31" y="17"/>
                  </a:cubicBezTo>
                  <a:cubicBezTo>
                    <a:pt x="33" y="19"/>
                    <a:pt x="33" y="17"/>
                    <a:pt x="34" y="17"/>
                  </a:cubicBezTo>
                  <a:cubicBezTo>
                    <a:pt x="36" y="17"/>
                    <a:pt x="36" y="19"/>
                    <a:pt x="34" y="19"/>
                  </a:cubicBezTo>
                  <a:cubicBezTo>
                    <a:pt x="34" y="19"/>
                    <a:pt x="34" y="20"/>
                    <a:pt x="36" y="23"/>
                  </a:cubicBezTo>
                  <a:cubicBezTo>
                    <a:pt x="37" y="26"/>
                    <a:pt x="37" y="31"/>
                    <a:pt x="36" y="36"/>
                  </a:cubicBezTo>
                  <a:cubicBezTo>
                    <a:pt x="33" y="40"/>
                    <a:pt x="36" y="40"/>
                    <a:pt x="33" y="40"/>
                  </a:cubicBezTo>
                  <a:cubicBezTo>
                    <a:pt x="30" y="40"/>
                    <a:pt x="31" y="40"/>
                    <a:pt x="28" y="40"/>
                  </a:cubicBezTo>
                  <a:cubicBezTo>
                    <a:pt x="24" y="42"/>
                    <a:pt x="21" y="47"/>
                    <a:pt x="19" y="45"/>
                  </a:cubicBezTo>
                  <a:cubicBezTo>
                    <a:pt x="19" y="42"/>
                    <a:pt x="19" y="45"/>
                    <a:pt x="18" y="47"/>
                  </a:cubicBezTo>
                  <a:cubicBezTo>
                    <a:pt x="18" y="48"/>
                    <a:pt x="4" y="51"/>
                    <a:pt x="7" y="48"/>
                  </a:cubicBezTo>
                  <a:cubicBezTo>
                    <a:pt x="12" y="44"/>
                    <a:pt x="3" y="50"/>
                    <a:pt x="6" y="47"/>
                  </a:cubicBezTo>
                  <a:cubicBezTo>
                    <a:pt x="7" y="44"/>
                    <a:pt x="0" y="47"/>
                    <a:pt x="4" y="44"/>
                  </a:cubicBezTo>
                  <a:cubicBezTo>
                    <a:pt x="7" y="39"/>
                    <a:pt x="0" y="44"/>
                    <a:pt x="3" y="40"/>
                  </a:cubicBezTo>
                  <a:cubicBezTo>
                    <a:pt x="6" y="37"/>
                    <a:pt x="9" y="40"/>
                    <a:pt x="7" y="39"/>
                  </a:cubicBezTo>
                  <a:cubicBezTo>
                    <a:pt x="6" y="37"/>
                    <a:pt x="7" y="36"/>
                    <a:pt x="12" y="36"/>
                  </a:cubicBezTo>
                  <a:cubicBezTo>
                    <a:pt x="16" y="36"/>
                    <a:pt x="15" y="34"/>
                    <a:pt x="13" y="34"/>
                  </a:cubicBezTo>
                  <a:cubicBezTo>
                    <a:pt x="12" y="34"/>
                    <a:pt x="3" y="37"/>
                    <a:pt x="7" y="34"/>
                  </a:cubicBezTo>
                  <a:cubicBezTo>
                    <a:pt x="12" y="31"/>
                    <a:pt x="7" y="30"/>
                    <a:pt x="12" y="30"/>
                  </a:cubicBezTo>
                  <a:cubicBezTo>
                    <a:pt x="16" y="28"/>
                    <a:pt x="12" y="26"/>
                    <a:pt x="10" y="28"/>
                  </a:cubicBezTo>
                  <a:cubicBezTo>
                    <a:pt x="9" y="28"/>
                    <a:pt x="3" y="25"/>
                    <a:pt x="6" y="23"/>
                  </a:cubicBezTo>
                  <a:cubicBezTo>
                    <a:pt x="7" y="22"/>
                    <a:pt x="6" y="22"/>
                    <a:pt x="9" y="20"/>
                  </a:cubicBezTo>
                  <a:cubicBezTo>
                    <a:pt x="12" y="19"/>
                    <a:pt x="3" y="20"/>
                    <a:pt x="6" y="17"/>
                  </a:cubicBezTo>
                  <a:cubicBezTo>
                    <a:pt x="7" y="16"/>
                    <a:pt x="4" y="17"/>
                    <a:pt x="4" y="16"/>
                  </a:cubicBezTo>
                  <a:cubicBezTo>
                    <a:pt x="6" y="14"/>
                    <a:pt x="9" y="14"/>
                    <a:pt x="12" y="16"/>
                  </a:cubicBezTo>
                  <a:cubicBezTo>
                    <a:pt x="13" y="16"/>
                    <a:pt x="13" y="14"/>
                    <a:pt x="15" y="16"/>
                  </a:cubicBezTo>
                  <a:cubicBezTo>
                    <a:pt x="18" y="16"/>
                    <a:pt x="16" y="14"/>
                    <a:pt x="19" y="12"/>
                  </a:cubicBezTo>
                  <a:cubicBezTo>
                    <a:pt x="22" y="9"/>
                    <a:pt x="16" y="11"/>
                    <a:pt x="15" y="11"/>
                  </a:cubicBezTo>
                  <a:cubicBezTo>
                    <a:pt x="15" y="9"/>
                    <a:pt x="19" y="9"/>
                    <a:pt x="18" y="6"/>
                  </a:cubicBezTo>
                  <a:cubicBezTo>
                    <a:pt x="18" y="5"/>
                    <a:pt x="22" y="3"/>
                    <a:pt x="24" y="3"/>
                  </a:cubicBezTo>
                  <a:cubicBezTo>
                    <a:pt x="27" y="3"/>
                    <a:pt x="25" y="0"/>
                    <a:pt x="28" y="1"/>
                  </a:cubicBezTo>
                  <a:cubicBezTo>
                    <a:pt x="31" y="3"/>
                    <a:pt x="28" y="3"/>
                    <a:pt x="28" y="5"/>
                  </a:cubicBezTo>
                  <a:cubicBezTo>
                    <a:pt x="25" y="6"/>
                    <a:pt x="27" y="9"/>
                    <a:pt x="24" y="9"/>
                  </a:cubicBezTo>
                </a:path>
              </a:pathLst>
            </a:custGeom>
            <a:grpFill/>
            <a:ln w="6350" cmpd="sng">
              <a:solidFill>
                <a:schemeClr val="bg1"/>
              </a:solidFill>
              <a:round/>
              <a:headEnd/>
              <a:tailEnd/>
            </a:ln>
          </p:spPr>
          <p:txBody>
            <a:bodyPr/>
            <a:lstStyle/>
            <a:p>
              <a:endParaRPr lang="en-GB"/>
            </a:p>
          </p:txBody>
        </p:sp>
        <p:sp>
          <p:nvSpPr>
            <p:cNvPr id="449" name="Freeform 9">
              <a:extLst>
                <a:ext uri="{FF2B5EF4-FFF2-40B4-BE49-F238E27FC236}">
                  <a16:creationId xmlns:a16="http://schemas.microsoft.com/office/drawing/2014/main" id="{BDF97058-F776-B89D-6C99-208778B61FB9}"/>
                </a:ext>
              </a:extLst>
            </p:cNvPr>
            <p:cNvSpPr>
              <a:spLocks/>
            </p:cNvSpPr>
            <p:nvPr/>
          </p:nvSpPr>
          <p:spPr bwMode="auto">
            <a:xfrm>
              <a:off x="7118824" y="3424705"/>
              <a:ext cx="800177" cy="385621"/>
            </a:xfrm>
            <a:custGeom>
              <a:avLst/>
              <a:gdLst/>
              <a:ahLst/>
              <a:cxnLst>
                <a:cxn ang="0">
                  <a:pos x="230" y="28"/>
                </a:cxn>
                <a:cxn ang="0">
                  <a:pos x="222" y="48"/>
                </a:cxn>
                <a:cxn ang="0">
                  <a:pos x="225" y="53"/>
                </a:cxn>
                <a:cxn ang="0">
                  <a:pos x="234" y="53"/>
                </a:cxn>
                <a:cxn ang="0">
                  <a:pos x="240" y="50"/>
                </a:cxn>
                <a:cxn ang="0">
                  <a:pos x="251" y="56"/>
                </a:cxn>
                <a:cxn ang="0">
                  <a:pos x="255" y="65"/>
                </a:cxn>
                <a:cxn ang="0">
                  <a:pos x="246" y="65"/>
                </a:cxn>
                <a:cxn ang="0">
                  <a:pos x="239" y="65"/>
                </a:cxn>
                <a:cxn ang="0">
                  <a:pos x="228" y="70"/>
                </a:cxn>
                <a:cxn ang="0">
                  <a:pos x="225" y="76"/>
                </a:cxn>
                <a:cxn ang="0">
                  <a:pos x="216" y="80"/>
                </a:cxn>
                <a:cxn ang="0">
                  <a:pos x="207" y="87"/>
                </a:cxn>
                <a:cxn ang="0">
                  <a:pos x="192" y="84"/>
                </a:cxn>
                <a:cxn ang="0">
                  <a:pos x="189" y="92"/>
                </a:cxn>
                <a:cxn ang="0">
                  <a:pos x="192" y="100"/>
                </a:cxn>
                <a:cxn ang="0">
                  <a:pos x="181" y="107"/>
                </a:cxn>
                <a:cxn ang="0">
                  <a:pos x="173" y="114"/>
                </a:cxn>
                <a:cxn ang="0">
                  <a:pos x="169" y="114"/>
                </a:cxn>
                <a:cxn ang="0">
                  <a:pos x="160" y="114"/>
                </a:cxn>
                <a:cxn ang="0">
                  <a:pos x="154" y="115"/>
                </a:cxn>
                <a:cxn ang="0">
                  <a:pos x="138" y="123"/>
                </a:cxn>
                <a:cxn ang="0">
                  <a:pos x="134" y="123"/>
                </a:cxn>
                <a:cxn ang="0">
                  <a:pos x="131" y="120"/>
                </a:cxn>
                <a:cxn ang="0">
                  <a:pos x="117" y="117"/>
                </a:cxn>
                <a:cxn ang="0">
                  <a:pos x="100" y="111"/>
                </a:cxn>
                <a:cxn ang="0">
                  <a:pos x="75" y="111"/>
                </a:cxn>
                <a:cxn ang="0">
                  <a:pos x="69" y="109"/>
                </a:cxn>
                <a:cxn ang="0">
                  <a:pos x="64" y="100"/>
                </a:cxn>
                <a:cxn ang="0">
                  <a:pos x="55" y="92"/>
                </a:cxn>
                <a:cxn ang="0">
                  <a:pos x="38" y="84"/>
                </a:cxn>
                <a:cxn ang="0">
                  <a:pos x="27" y="83"/>
                </a:cxn>
                <a:cxn ang="0">
                  <a:pos x="24" y="76"/>
                </a:cxn>
                <a:cxn ang="0">
                  <a:pos x="26" y="67"/>
                </a:cxn>
                <a:cxn ang="0">
                  <a:pos x="18" y="52"/>
                </a:cxn>
                <a:cxn ang="0">
                  <a:pos x="15" y="50"/>
                </a:cxn>
                <a:cxn ang="0">
                  <a:pos x="9" y="48"/>
                </a:cxn>
                <a:cxn ang="0">
                  <a:pos x="2" y="36"/>
                </a:cxn>
                <a:cxn ang="0">
                  <a:pos x="12" y="31"/>
                </a:cxn>
                <a:cxn ang="0">
                  <a:pos x="21" y="24"/>
                </a:cxn>
                <a:cxn ang="0">
                  <a:pos x="41" y="19"/>
                </a:cxn>
                <a:cxn ang="0">
                  <a:pos x="53" y="22"/>
                </a:cxn>
                <a:cxn ang="0">
                  <a:pos x="84" y="24"/>
                </a:cxn>
                <a:cxn ang="0">
                  <a:pos x="82" y="10"/>
                </a:cxn>
                <a:cxn ang="0">
                  <a:pos x="99" y="5"/>
                </a:cxn>
                <a:cxn ang="0">
                  <a:pos x="116" y="13"/>
                </a:cxn>
                <a:cxn ang="0">
                  <a:pos x="131" y="24"/>
                </a:cxn>
                <a:cxn ang="0">
                  <a:pos x="152" y="25"/>
                </a:cxn>
                <a:cxn ang="0">
                  <a:pos x="170" y="35"/>
                </a:cxn>
                <a:cxn ang="0">
                  <a:pos x="195" y="33"/>
                </a:cxn>
                <a:cxn ang="0">
                  <a:pos x="214" y="24"/>
                </a:cxn>
                <a:cxn ang="0">
                  <a:pos x="230" y="28"/>
                </a:cxn>
              </a:cxnLst>
              <a:rect l="0" t="0" r="r" b="b"/>
              <a:pathLst>
                <a:path w="257" h="124">
                  <a:moveTo>
                    <a:pt x="230" y="28"/>
                  </a:moveTo>
                  <a:cubicBezTo>
                    <a:pt x="219" y="50"/>
                    <a:pt x="225" y="45"/>
                    <a:pt x="222" y="48"/>
                  </a:cubicBezTo>
                  <a:cubicBezTo>
                    <a:pt x="219" y="50"/>
                    <a:pt x="223" y="55"/>
                    <a:pt x="225" y="53"/>
                  </a:cubicBezTo>
                  <a:cubicBezTo>
                    <a:pt x="227" y="52"/>
                    <a:pt x="231" y="52"/>
                    <a:pt x="234" y="53"/>
                  </a:cubicBezTo>
                  <a:cubicBezTo>
                    <a:pt x="237" y="56"/>
                    <a:pt x="234" y="50"/>
                    <a:pt x="240" y="50"/>
                  </a:cubicBezTo>
                  <a:cubicBezTo>
                    <a:pt x="246" y="50"/>
                    <a:pt x="248" y="53"/>
                    <a:pt x="251" y="56"/>
                  </a:cubicBezTo>
                  <a:cubicBezTo>
                    <a:pt x="254" y="59"/>
                    <a:pt x="257" y="64"/>
                    <a:pt x="255" y="65"/>
                  </a:cubicBezTo>
                  <a:cubicBezTo>
                    <a:pt x="252" y="67"/>
                    <a:pt x="248" y="64"/>
                    <a:pt x="246" y="65"/>
                  </a:cubicBezTo>
                  <a:cubicBezTo>
                    <a:pt x="245" y="67"/>
                    <a:pt x="243" y="64"/>
                    <a:pt x="239" y="65"/>
                  </a:cubicBezTo>
                  <a:cubicBezTo>
                    <a:pt x="236" y="69"/>
                    <a:pt x="231" y="67"/>
                    <a:pt x="228" y="70"/>
                  </a:cubicBezTo>
                  <a:cubicBezTo>
                    <a:pt x="225" y="75"/>
                    <a:pt x="228" y="75"/>
                    <a:pt x="225" y="76"/>
                  </a:cubicBezTo>
                  <a:cubicBezTo>
                    <a:pt x="222" y="80"/>
                    <a:pt x="219" y="81"/>
                    <a:pt x="216" y="80"/>
                  </a:cubicBezTo>
                  <a:cubicBezTo>
                    <a:pt x="211" y="80"/>
                    <a:pt x="213" y="84"/>
                    <a:pt x="207" y="87"/>
                  </a:cubicBezTo>
                  <a:cubicBezTo>
                    <a:pt x="199" y="90"/>
                    <a:pt x="196" y="83"/>
                    <a:pt x="192" y="84"/>
                  </a:cubicBezTo>
                  <a:cubicBezTo>
                    <a:pt x="189" y="84"/>
                    <a:pt x="189" y="87"/>
                    <a:pt x="189" y="92"/>
                  </a:cubicBezTo>
                  <a:cubicBezTo>
                    <a:pt x="189" y="95"/>
                    <a:pt x="195" y="98"/>
                    <a:pt x="192" y="100"/>
                  </a:cubicBezTo>
                  <a:cubicBezTo>
                    <a:pt x="187" y="103"/>
                    <a:pt x="185" y="103"/>
                    <a:pt x="181" y="107"/>
                  </a:cubicBezTo>
                  <a:cubicBezTo>
                    <a:pt x="178" y="112"/>
                    <a:pt x="175" y="111"/>
                    <a:pt x="173" y="114"/>
                  </a:cubicBezTo>
                  <a:cubicBezTo>
                    <a:pt x="172" y="115"/>
                    <a:pt x="170" y="112"/>
                    <a:pt x="169" y="114"/>
                  </a:cubicBezTo>
                  <a:cubicBezTo>
                    <a:pt x="166" y="115"/>
                    <a:pt x="166" y="114"/>
                    <a:pt x="160" y="114"/>
                  </a:cubicBezTo>
                  <a:cubicBezTo>
                    <a:pt x="155" y="114"/>
                    <a:pt x="158" y="112"/>
                    <a:pt x="154" y="115"/>
                  </a:cubicBezTo>
                  <a:cubicBezTo>
                    <a:pt x="151" y="118"/>
                    <a:pt x="151" y="115"/>
                    <a:pt x="138" y="123"/>
                  </a:cubicBezTo>
                  <a:cubicBezTo>
                    <a:pt x="137" y="124"/>
                    <a:pt x="137" y="121"/>
                    <a:pt x="134" y="123"/>
                  </a:cubicBezTo>
                  <a:cubicBezTo>
                    <a:pt x="132" y="123"/>
                    <a:pt x="135" y="118"/>
                    <a:pt x="131" y="120"/>
                  </a:cubicBezTo>
                  <a:cubicBezTo>
                    <a:pt x="126" y="123"/>
                    <a:pt x="120" y="117"/>
                    <a:pt x="117" y="117"/>
                  </a:cubicBezTo>
                  <a:cubicBezTo>
                    <a:pt x="114" y="117"/>
                    <a:pt x="111" y="111"/>
                    <a:pt x="100" y="111"/>
                  </a:cubicBezTo>
                  <a:cubicBezTo>
                    <a:pt x="90" y="112"/>
                    <a:pt x="88" y="112"/>
                    <a:pt x="75" y="111"/>
                  </a:cubicBezTo>
                  <a:cubicBezTo>
                    <a:pt x="72" y="109"/>
                    <a:pt x="69" y="112"/>
                    <a:pt x="69" y="109"/>
                  </a:cubicBezTo>
                  <a:cubicBezTo>
                    <a:pt x="67" y="104"/>
                    <a:pt x="65" y="107"/>
                    <a:pt x="64" y="100"/>
                  </a:cubicBezTo>
                  <a:cubicBezTo>
                    <a:pt x="62" y="93"/>
                    <a:pt x="64" y="100"/>
                    <a:pt x="55" y="92"/>
                  </a:cubicBezTo>
                  <a:cubicBezTo>
                    <a:pt x="47" y="84"/>
                    <a:pt x="43" y="84"/>
                    <a:pt x="38" y="84"/>
                  </a:cubicBezTo>
                  <a:cubicBezTo>
                    <a:pt x="34" y="84"/>
                    <a:pt x="31" y="83"/>
                    <a:pt x="27" y="83"/>
                  </a:cubicBezTo>
                  <a:cubicBezTo>
                    <a:pt x="23" y="83"/>
                    <a:pt x="23" y="78"/>
                    <a:pt x="24" y="76"/>
                  </a:cubicBezTo>
                  <a:cubicBezTo>
                    <a:pt x="27" y="72"/>
                    <a:pt x="24" y="73"/>
                    <a:pt x="26" y="67"/>
                  </a:cubicBezTo>
                  <a:cubicBezTo>
                    <a:pt x="27" y="61"/>
                    <a:pt x="20" y="55"/>
                    <a:pt x="18" y="52"/>
                  </a:cubicBezTo>
                  <a:cubicBezTo>
                    <a:pt x="18" y="50"/>
                    <a:pt x="17" y="53"/>
                    <a:pt x="15" y="50"/>
                  </a:cubicBezTo>
                  <a:cubicBezTo>
                    <a:pt x="14" y="47"/>
                    <a:pt x="12" y="52"/>
                    <a:pt x="9" y="48"/>
                  </a:cubicBezTo>
                  <a:cubicBezTo>
                    <a:pt x="5" y="47"/>
                    <a:pt x="0" y="41"/>
                    <a:pt x="2" y="36"/>
                  </a:cubicBezTo>
                  <a:cubicBezTo>
                    <a:pt x="6" y="30"/>
                    <a:pt x="5" y="35"/>
                    <a:pt x="12" y="31"/>
                  </a:cubicBezTo>
                  <a:cubicBezTo>
                    <a:pt x="18" y="30"/>
                    <a:pt x="12" y="28"/>
                    <a:pt x="21" y="24"/>
                  </a:cubicBezTo>
                  <a:cubicBezTo>
                    <a:pt x="31" y="19"/>
                    <a:pt x="37" y="16"/>
                    <a:pt x="41" y="19"/>
                  </a:cubicBezTo>
                  <a:cubicBezTo>
                    <a:pt x="46" y="22"/>
                    <a:pt x="52" y="16"/>
                    <a:pt x="53" y="22"/>
                  </a:cubicBezTo>
                  <a:cubicBezTo>
                    <a:pt x="55" y="27"/>
                    <a:pt x="81" y="31"/>
                    <a:pt x="84" y="24"/>
                  </a:cubicBezTo>
                  <a:cubicBezTo>
                    <a:pt x="85" y="17"/>
                    <a:pt x="76" y="17"/>
                    <a:pt x="82" y="10"/>
                  </a:cubicBezTo>
                  <a:cubicBezTo>
                    <a:pt x="88" y="0"/>
                    <a:pt x="85" y="0"/>
                    <a:pt x="99" y="5"/>
                  </a:cubicBezTo>
                  <a:cubicBezTo>
                    <a:pt x="111" y="11"/>
                    <a:pt x="116" y="5"/>
                    <a:pt x="116" y="13"/>
                  </a:cubicBezTo>
                  <a:cubicBezTo>
                    <a:pt x="116" y="21"/>
                    <a:pt x="123" y="27"/>
                    <a:pt x="131" y="24"/>
                  </a:cubicBezTo>
                  <a:cubicBezTo>
                    <a:pt x="140" y="21"/>
                    <a:pt x="141" y="21"/>
                    <a:pt x="152" y="25"/>
                  </a:cubicBezTo>
                  <a:cubicBezTo>
                    <a:pt x="163" y="28"/>
                    <a:pt x="157" y="31"/>
                    <a:pt x="170" y="35"/>
                  </a:cubicBezTo>
                  <a:cubicBezTo>
                    <a:pt x="190" y="39"/>
                    <a:pt x="182" y="31"/>
                    <a:pt x="195" y="33"/>
                  </a:cubicBezTo>
                  <a:cubicBezTo>
                    <a:pt x="207" y="33"/>
                    <a:pt x="204" y="17"/>
                    <a:pt x="214" y="24"/>
                  </a:cubicBezTo>
                  <a:cubicBezTo>
                    <a:pt x="223" y="30"/>
                    <a:pt x="223" y="24"/>
                    <a:pt x="230" y="28"/>
                  </a:cubicBezTo>
                </a:path>
              </a:pathLst>
            </a:custGeom>
            <a:grpFill/>
            <a:ln w="6350" cmpd="sng">
              <a:solidFill>
                <a:schemeClr val="bg1"/>
              </a:solidFill>
              <a:round/>
              <a:headEnd/>
              <a:tailEnd/>
            </a:ln>
          </p:spPr>
          <p:txBody>
            <a:bodyPr/>
            <a:lstStyle/>
            <a:p>
              <a:endParaRPr lang="en-GB"/>
            </a:p>
          </p:txBody>
        </p:sp>
        <p:sp>
          <p:nvSpPr>
            <p:cNvPr id="450" name="Freeform 10">
              <a:extLst>
                <a:ext uri="{FF2B5EF4-FFF2-40B4-BE49-F238E27FC236}">
                  <a16:creationId xmlns:a16="http://schemas.microsoft.com/office/drawing/2014/main" id="{F911796E-1C4A-BE38-FF8C-21330AD142D4}"/>
                </a:ext>
              </a:extLst>
            </p:cNvPr>
            <p:cNvSpPr>
              <a:spLocks/>
            </p:cNvSpPr>
            <p:nvPr/>
          </p:nvSpPr>
          <p:spPr bwMode="auto">
            <a:xfrm>
              <a:off x="6762118" y="3371683"/>
              <a:ext cx="1528049" cy="1142400"/>
            </a:xfrm>
            <a:custGeom>
              <a:avLst/>
              <a:gdLst/>
              <a:ahLst/>
              <a:cxnLst>
                <a:cxn ang="0">
                  <a:pos x="441" y="136"/>
                </a:cxn>
                <a:cxn ang="0">
                  <a:pos x="427" y="142"/>
                </a:cxn>
                <a:cxn ang="0">
                  <a:pos x="414" y="150"/>
                </a:cxn>
                <a:cxn ang="0">
                  <a:pos x="398" y="160"/>
                </a:cxn>
                <a:cxn ang="0">
                  <a:pos x="383" y="171"/>
                </a:cxn>
                <a:cxn ang="0">
                  <a:pos x="382" y="160"/>
                </a:cxn>
                <a:cxn ang="0">
                  <a:pos x="376" y="151"/>
                </a:cxn>
                <a:cxn ang="0">
                  <a:pos x="351" y="168"/>
                </a:cxn>
                <a:cxn ang="0">
                  <a:pos x="365" y="190"/>
                </a:cxn>
                <a:cxn ang="0">
                  <a:pos x="383" y="187"/>
                </a:cxn>
                <a:cxn ang="0">
                  <a:pos x="385" y="193"/>
                </a:cxn>
                <a:cxn ang="0">
                  <a:pos x="371" y="204"/>
                </a:cxn>
                <a:cxn ang="0">
                  <a:pos x="379" y="240"/>
                </a:cxn>
                <a:cxn ang="0">
                  <a:pos x="371" y="246"/>
                </a:cxn>
                <a:cxn ang="0">
                  <a:pos x="383" y="257"/>
                </a:cxn>
                <a:cxn ang="0">
                  <a:pos x="386" y="268"/>
                </a:cxn>
                <a:cxn ang="0">
                  <a:pos x="380" y="285"/>
                </a:cxn>
                <a:cxn ang="0">
                  <a:pos x="368" y="300"/>
                </a:cxn>
                <a:cxn ang="0">
                  <a:pos x="365" y="313"/>
                </a:cxn>
                <a:cxn ang="0">
                  <a:pos x="357" y="322"/>
                </a:cxn>
                <a:cxn ang="0">
                  <a:pos x="345" y="333"/>
                </a:cxn>
                <a:cxn ang="0">
                  <a:pos x="335" y="342"/>
                </a:cxn>
                <a:cxn ang="0">
                  <a:pos x="325" y="345"/>
                </a:cxn>
                <a:cxn ang="0">
                  <a:pos x="316" y="347"/>
                </a:cxn>
                <a:cxn ang="0">
                  <a:pos x="303" y="353"/>
                </a:cxn>
                <a:cxn ang="0">
                  <a:pos x="290" y="364"/>
                </a:cxn>
                <a:cxn ang="0">
                  <a:pos x="287" y="353"/>
                </a:cxn>
                <a:cxn ang="0">
                  <a:pos x="277" y="353"/>
                </a:cxn>
                <a:cxn ang="0">
                  <a:pos x="265" y="342"/>
                </a:cxn>
                <a:cxn ang="0">
                  <a:pos x="245" y="341"/>
                </a:cxn>
                <a:cxn ang="0">
                  <a:pos x="233" y="341"/>
                </a:cxn>
                <a:cxn ang="0">
                  <a:pos x="220" y="353"/>
                </a:cxn>
                <a:cxn ang="0">
                  <a:pos x="205" y="345"/>
                </a:cxn>
                <a:cxn ang="0">
                  <a:pos x="195" y="328"/>
                </a:cxn>
                <a:cxn ang="0">
                  <a:pos x="201" y="310"/>
                </a:cxn>
                <a:cxn ang="0">
                  <a:pos x="190" y="285"/>
                </a:cxn>
                <a:cxn ang="0">
                  <a:pos x="176" y="274"/>
                </a:cxn>
                <a:cxn ang="0">
                  <a:pos x="144" y="289"/>
                </a:cxn>
                <a:cxn ang="0">
                  <a:pos x="126" y="289"/>
                </a:cxn>
                <a:cxn ang="0">
                  <a:pos x="105" y="286"/>
                </a:cxn>
                <a:cxn ang="0">
                  <a:pos x="93" y="280"/>
                </a:cxn>
                <a:cxn ang="0">
                  <a:pos x="67" y="261"/>
                </a:cxn>
                <a:cxn ang="0">
                  <a:pos x="41" y="241"/>
                </a:cxn>
                <a:cxn ang="0">
                  <a:pos x="47" y="223"/>
                </a:cxn>
                <a:cxn ang="0">
                  <a:pos x="45" y="202"/>
                </a:cxn>
                <a:cxn ang="0">
                  <a:pos x="21" y="196"/>
                </a:cxn>
                <a:cxn ang="0">
                  <a:pos x="12" y="179"/>
                </a:cxn>
                <a:cxn ang="0">
                  <a:pos x="7" y="157"/>
                </a:cxn>
                <a:cxn ang="0">
                  <a:pos x="39" y="143"/>
                </a:cxn>
                <a:cxn ang="0">
                  <a:pos x="56" y="106"/>
                </a:cxn>
                <a:cxn ang="0">
                  <a:pos x="76" y="78"/>
                </a:cxn>
                <a:cxn ang="0">
                  <a:pos x="111" y="55"/>
                </a:cxn>
                <a:cxn ang="0">
                  <a:pos x="140" y="84"/>
                </a:cxn>
                <a:cxn ang="0">
                  <a:pos x="178" y="117"/>
                </a:cxn>
                <a:cxn ang="0">
                  <a:pos x="245" y="137"/>
                </a:cxn>
                <a:cxn ang="0">
                  <a:pos x="283" y="131"/>
                </a:cxn>
                <a:cxn ang="0">
                  <a:pos x="306" y="101"/>
                </a:cxn>
                <a:cxn ang="0">
                  <a:pos x="353" y="83"/>
                </a:cxn>
                <a:cxn ang="0">
                  <a:pos x="348" y="70"/>
                </a:cxn>
                <a:cxn ang="0">
                  <a:pos x="373" y="24"/>
                </a:cxn>
                <a:cxn ang="0">
                  <a:pos x="441" y="50"/>
                </a:cxn>
                <a:cxn ang="0">
                  <a:pos x="481" y="64"/>
                </a:cxn>
                <a:cxn ang="0">
                  <a:pos x="458" y="123"/>
                </a:cxn>
              </a:cxnLst>
              <a:rect l="0" t="0" r="r" b="b"/>
              <a:pathLst>
                <a:path w="490" h="367">
                  <a:moveTo>
                    <a:pt x="453" y="131"/>
                  </a:moveTo>
                  <a:cubicBezTo>
                    <a:pt x="453" y="128"/>
                    <a:pt x="453" y="131"/>
                    <a:pt x="452" y="129"/>
                  </a:cubicBezTo>
                  <a:cubicBezTo>
                    <a:pt x="450" y="128"/>
                    <a:pt x="452" y="126"/>
                    <a:pt x="449" y="125"/>
                  </a:cubicBezTo>
                  <a:cubicBezTo>
                    <a:pt x="446" y="125"/>
                    <a:pt x="449" y="132"/>
                    <a:pt x="446" y="131"/>
                  </a:cubicBezTo>
                  <a:cubicBezTo>
                    <a:pt x="443" y="131"/>
                    <a:pt x="444" y="134"/>
                    <a:pt x="441" y="136"/>
                  </a:cubicBezTo>
                  <a:cubicBezTo>
                    <a:pt x="440" y="137"/>
                    <a:pt x="441" y="136"/>
                    <a:pt x="438" y="136"/>
                  </a:cubicBezTo>
                  <a:cubicBezTo>
                    <a:pt x="436" y="137"/>
                    <a:pt x="433" y="134"/>
                    <a:pt x="433" y="137"/>
                  </a:cubicBezTo>
                  <a:cubicBezTo>
                    <a:pt x="433" y="140"/>
                    <a:pt x="436" y="140"/>
                    <a:pt x="435" y="142"/>
                  </a:cubicBezTo>
                  <a:cubicBezTo>
                    <a:pt x="433" y="143"/>
                    <a:pt x="433" y="142"/>
                    <a:pt x="432" y="142"/>
                  </a:cubicBezTo>
                  <a:cubicBezTo>
                    <a:pt x="430" y="143"/>
                    <a:pt x="429" y="142"/>
                    <a:pt x="427" y="142"/>
                  </a:cubicBezTo>
                  <a:cubicBezTo>
                    <a:pt x="426" y="142"/>
                    <a:pt x="426" y="137"/>
                    <a:pt x="424" y="139"/>
                  </a:cubicBezTo>
                  <a:cubicBezTo>
                    <a:pt x="423" y="140"/>
                    <a:pt x="424" y="139"/>
                    <a:pt x="423" y="140"/>
                  </a:cubicBezTo>
                  <a:cubicBezTo>
                    <a:pt x="421" y="142"/>
                    <a:pt x="423" y="142"/>
                    <a:pt x="421" y="143"/>
                  </a:cubicBezTo>
                  <a:cubicBezTo>
                    <a:pt x="420" y="145"/>
                    <a:pt x="418" y="148"/>
                    <a:pt x="417" y="148"/>
                  </a:cubicBezTo>
                  <a:cubicBezTo>
                    <a:pt x="414" y="148"/>
                    <a:pt x="415" y="150"/>
                    <a:pt x="414" y="150"/>
                  </a:cubicBezTo>
                  <a:cubicBezTo>
                    <a:pt x="412" y="150"/>
                    <a:pt x="414" y="151"/>
                    <a:pt x="412" y="151"/>
                  </a:cubicBezTo>
                  <a:cubicBezTo>
                    <a:pt x="409" y="153"/>
                    <a:pt x="411" y="153"/>
                    <a:pt x="409" y="153"/>
                  </a:cubicBezTo>
                  <a:cubicBezTo>
                    <a:pt x="408" y="153"/>
                    <a:pt x="406" y="156"/>
                    <a:pt x="405" y="157"/>
                  </a:cubicBezTo>
                  <a:cubicBezTo>
                    <a:pt x="405" y="159"/>
                    <a:pt x="405" y="159"/>
                    <a:pt x="405" y="159"/>
                  </a:cubicBezTo>
                  <a:cubicBezTo>
                    <a:pt x="401" y="162"/>
                    <a:pt x="400" y="159"/>
                    <a:pt x="398" y="160"/>
                  </a:cubicBezTo>
                  <a:cubicBezTo>
                    <a:pt x="397" y="162"/>
                    <a:pt x="397" y="159"/>
                    <a:pt x="395" y="162"/>
                  </a:cubicBezTo>
                  <a:cubicBezTo>
                    <a:pt x="395" y="164"/>
                    <a:pt x="392" y="162"/>
                    <a:pt x="391" y="164"/>
                  </a:cubicBezTo>
                  <a:cubicBezTo>
                    <a:pt x="389" y="165"/>
                    <a:pt x="388" y="165"/>
                    <a:pt x="386" y="168"/>
                  </a:cubicBezTo>
                  <a:cubicBezTo>
                    <a:pt x="386" y="171"/>
                    <a:pt x="383" y="170"/>
                    <a:pt x="383" y="170"/>
                  </a:cubicBezTo>
                  <a:cubicBezTo>
                    <a:pt x="383" y="170"/>
                    <a:pt x="385" y="171"/>
                    <a:pt x="383" y="171"/>
                  </a:cubicBezTo>
                  <a:cubicBezTo>
                    <a:pt x="380" y="171"/>
                    <a:pt x="379" y="174"/>
                    <a:pt x="379" y="171"/>
                  </a:cubicBezTo>
                  <a:cubicBezTo>
                    <a:pt x="379" y="168"/>
                    <a:pt x="379" y="171"/>
                    <a:pt x="380" y="170"/>
                  </a:cubicBezTo>
                  <a:cubicBezTo>
                    <a:pt x="382" y="167"/>
                    <a:pt x="382" y="170"/>
                    <a:pt x="383" y="168"/>
                  </a:cubicBezTo>
                  <a:cubicBezTo>
                    <a:pt x="383" y="165"/>
                    <a:pt x="380" y="164"/>
                    <a:pt x="380" y="164"/>
                  </a:cubicBezTo>
                  <a:cubicBezTo>
                    <a:pt x="379" y="164"/>
                    <a:pt x="382" y="162"/>
                    <a:pt x="382" y="160"/>
                  </a:cubicBezTo>
                  <a:cubicBezTo>
                    <a:pt x="380" y="160"/>
                    <a:pt x="383" y="160"/>
                    <a:pt x="386" y="156"/>
                  </a:cubicBezTo>
                  <a:cubicBezTo>
                    <a:pt x="388" y="153"/>
                    <a:pt x="388" y="153"/>
                    <a:pt x="386" y="151"/>
                  </a:cubicBezTo>
                  <a:cubicBezTo>
                    <a:pt x="383" y="148"/>
                    <a:pt x="385" y="148"/>
                    <a:pt x="383" y="148"/>
                  </a:cubicBezTo>
                  <a:cubicBezTo>
                    <a:pt x="382" y="150"/>
                    <a:pt x="380" y="146"/>
                    <a:pt x="379" y="148"/>
                  </a:cubicBezTo>
                  <a:cubicBezTo>
                    <a:pt x="376" y="150"/>
                    <a:pt x="379" y="150"/>
                    <a:pt x="376" y="151"/>
                  </a:cubicBezTo>
                  <a:cubicBezTo>
                    <a:pt x="374" y="154"/>
                    <a:pt x="376" y="156"/>
                    <a:pt x="373" y="156"/>
                  </a:cubicBezTo>
                  <a:cubicBezTo>
                    <a:pt x="371" y="157"/>
                    <a:pt x="363" y="160"/>
                    <a:pt x="363" y="164"/>
                  </a:cubicBezTo>
                  <a:cubicBezTo>
                    <a:pt x="363" y="167"/>
                    <a:pt x="362" y="168"/>
                    <a:pt x="359" y="168"/>
                  </a:cubicBezTo>
                  <a:cubicBezTo>
                    <a:pt x="357" y="167"/>
                    <a:pt x="357" y="171"/>
                    <a:pt x="356" y="168"/>
                  </a:cubicBezTo>
                  <a:cubicBezTo>
                    <a:pt x="354" y="167"/>
                    <a:pt x="351" y="167"/>
                    <a:pt x="351" y="168"/>
                  </a:cubicBezTo>
                  <a:cubicBezTo>
                    <a:pt x="351" y="170"/>
                    <a:pt x="350" y="171"/>
                    <a:pt x="351" y="174"/>
                  </a:cubicBezTo>
                  <a:cubicBezTo>
                    <a:pt x="351" y="178"/>
                    <a:pt x="353" y="178"/>
                    <a:pt x="354" y="178"/>
                  </a:cubicBezTo>
                  <a:cubicBezTo>
                    <a:pt x="354" y="179"/>
                    <a:pt x="357" y="179"/>
                    <a:pt x="359" y="179"/>
                  </a:cubicBezTo>
                  <a:cubicBezTo>
                    <a:pt x="360" y="178"/>
                    <a:pt x="363" y="182"/>
                    <a:pt x="362" y="184"/>
                  </a:cubicBezTo>
                  <a:cubicBezTo>
                    <a:pt x="360" y="185"/>
                    <a:pt x="362" y="190"/>
                    <a:pt x="365" y="190"/>
                  </a:cubicBezTo>
                  <a:cubicBezTo>
                    <a:pt x="370" y="190"/>
                    <a:pt x="370" y="190"/>
                    <a:pt x="370" y="188"/>
                  </a:cubicBezTo>
                  <a:cubicBezTo>
                    <a:pt x="368" y="187"/>
                    <a:pt x="371" y="187"/>
                    <a:pt x="373" y="185"/>
                  </a:cubicBezTo>
                  <a:cubicBezTo>
                    <a:pt x="373" y="182"/>
                    <a:pt x="377" y="182"/>
                    <a:pt x="379" y="184"/>
                  </a:cubicBezTo>
                  <a:cubicBezTo>
                    <a:pt x="379" y="184"/>
                    <a:pt x="379" y="185"/>
                    <a:pt x="380" y="185"/>
                  </a:cubicBezTo>
                  <a:cubicBezTo>
                    <a:pt x="382" y="184"/>
                    <a:pt x="380" y="185"/>
                    <a:pt x="383" y="187"/>
                  </a:cubicBezTo>
                  <a:cubicBezTo>
                    <a:pt x="388" y="187"/>
                    <a:pt x="385" y="184"/>
                    <a:pt x="388" y="185"/>
                  </a:cubicBezTo>
                  <a:cubicBezTo>
                    <a:pt x="388" y="187"/>
                    <a:pt x="392" y="187"/>
                    <a:pt x="391" y="188"/>
                  </a:cubicBezTo>
                  <a:cubicBezTo>
                    <a:pt x="388" y="192"/>
                    <a:pt x="392" y="192"/>
                    <a:pt x="389" y="193"/>
                  </a:cubicBezTo>
                  <a:cubicBezTo>
                    <a:pt x="386" y="195"/>
                    <a:pt x="388" y="192"/>
                    <a:pt x="386" y="192"/>
                  </a:cubicBezTo>
                  <a:cubicBezTo>
                    <a:pt x="385" y="193"/>
                    <a:pt x="386" y="190"/>
                    <a:pt x="385" y="193"/>
                  </a:cubicBezTo>
                  <a:cubicBezTo>
                    <a:pt x="382" y="195"/>
                    <a:pt x="382" y="193"/>
                    <a:pt x="380" y="195"/>
                  </a:cubicBezTo>
                  <a:cubicBezTo>
                    <a:pt x="377" y="196"/>
                    <a:pt x="377" y="198"/>
                    <a:pt x="377" y="198"/>
                  </a:cubicBezTo>
                  <a:cubicBezTo>
                    <a:pt x="376" y="198"/>
                    <a:pt x="376" y="201"/>
                    <a:pt x="374" y="201"/>
                  </a:cubicBezTo>
                  <a:cubicBezTo>
                    <a:pt x="371" y="202"/>
                    <a:pt x="373" y="199"/>
                    <a:pt x="371" y="199"/>
                  </a:cubicBezTo>
                  <a:cubicBezTo>
                    <a:pt x="370" y="201"/>
                    <a:pt x="373" y="202"/>
                    <a:pt x="371" y="204"/>
                  </a:cubicBezTo>
                  <a:cubicBezTo>
                    <a:pt x="370" y="204"/>
                    <a:pt x="371" y="206"/>
                    <a:pt x="368" y="206"/>
                  </a:cubicBezTo>
                  <a:cubicBezTo>
                    <a:pt x="366" y="207"/>
                    <a:pt x="360" y="216"/>
                    <a:pt x="363" y="215"/>
                  </a:cubicBezTo>
                  <a:cubicBezTo>
                    <a:pt x="368" y="215"/>
                    <a:pt x="365" y="218"/>
                    <a:pt x="370" y="220"/>
                  </a:cubicBezTo>
                  <a:cubicBezTo>
                    <a:pt x="374" y="221"/>
                    <a:pt x="373" y="227"/>
                    <a:pt x="376" y="232"/>
                  </a:cubicBezTo>
                  <a:cubicBezTo>
                    <a:pt x="379" y="237"/>
                    <a:pt x="376" y="237"/>
                    <a:pt x="379" y="240"/>
                  </a:cubicBezTo>
                  <a:cubicBezTo>
                    <a:pt x="382" y="241"/>
                    <a:pt x="380" y="241"/>
                    <a:pt x="382" y="244"/>
                  </a:cubicBezTo>
                  <a:cubicBezTo>
                    <a:pt x="385" y="246"/>
                    <a:pt x="386" y="249"/>
                    <a:pt x="383" y="247"/>
                  </a:cubicBezTo>
                  <a:cubicBezTo>
                    <a:pt x="379" y="246"/>
                    <a:pt x="379" y="247"/>
                    <a:pt x="377" y="246"/>
                  </a:cubicBezTo>
                  <a:cubicBezTo>
                    <a:pt x="376" y="246"/>
                    <a:pt x="377" y="244"/>
                    <a:pt x="376" y="244"/>
                  </a:cubicBezTo>
                  <a:cubicBezTo>
                    <a:pt x="374" y="243"/>
                    <a:pt x="373" y="246"/>
                    <a:pt x="371" y="246"/>
                  </a:cubicBezTo>
                  <a:cubicBezTo>
                    <a:pt x="370" y="244"/>
                    <a:pt x="368" y="240"/>
                    <a:pt x="368" y="241"/>
                  </a:cubicBezTo>
                  <a:cubicBezTo>
                    <a:pt x="366" y="243"/>
                    <a:pt x="371" y="247"/>
                    <a:pt x="374" y="244"/>
                  </a:cubicBezTo>
                  <a:cubicBezTo>
                    <a:pt x="374" y="244"/>
                    <a:pt x="377" y="246"/>
                    <a:pt x="376" y="246"/>
                  </a:cubicBezTo>
                  <a:cubicBezTo>
                    <a:pt x="376" y="247"/>
                    <a:pt x="377" y="247"/>
                    <a:pt x="380" y="251"/>
                  </a:cubicBezTo>
                  <a:cubicBezTo>
                    <a:pt x="383" y="254"/>
                    <a:pt x="386" y="257"/>
                    <a:pt x="383" y="257"/>
                  </a:cubicBezTo>
                  <a:cubicBezTo>
                    <a:pt x="382" y="257"/>
                    <a:pt x="377" y="260"/>
                    <a:pt x="377" y="261"/>
                  </a:cubicBezTo>
                  <a:cubicBezTo>
                    <a:pt x="377" y="263"/>
                    <a:pt x="374" y="260"/>
                    <a:pt x="373" y="263"/>
                  </a:cubicBezTo>
                  <a:cubicBezTo>
                    <a:pt x="373" y="265"/>
                    <a:pt x="374" y="261"/>
                    <a:pt x="374" y="263"/>
                  </a:cubicBezTo>
                  <a:cubicBezTo>
                    <a:pt x="376" y="268"/>
                    <a:pt x="379" y="260"/>
                    <a:pt x="382" y="265"/>
                  </a:cubicBezTo>
                  <a:cubicBezTo>
                    <a:pt x="385" y="268"/>
                    <a:pt x="388" y="266"/>
                    <a:pt x="386" y="268"/>
                  </a:cubicBezTo>
                  <a:cubicBezTo>
                    <a:pt x="382" y="271"/>
                    <a:pt x="385" y="268"/>
                    <a:pt x="385" y="272"/>
                  </a:cubicBezTo>
                  <a:cubicBezTo>
                    <a:pt x="386" y="277"/>
                    <a:pt x="380" y="274"/>
                    <a:pt x="383" y="275"/>
                  </a:cubicBezTo>
                  <a:cubicBezTo>
                    <a:pt x="385" y="277"/>
                    <a:pt x="382" y="277"/>
                    <a:pt x="383" y="279"/>
                  </a:cubicBezTo>
                  <a:cubicBezTo>
                    <a:pt x="383" y="280"/>
                    <a:pt x="380" y="279"/>
                    <a:pt x="382" y="282"/>
                  </a:cubicBezTo>
                  <a:cubicBezTo>
                    <a:pt x="383" y="285"/>
                    <a:pt x="382" y="283"/>
                    <a:pt x="380" y="285"/>
                  </a:cubicBezTo>
                  <a:cubicBezTo>
                    <a:pt x="380" y="286"/>
                    <a:pt x="380" y="280"/>
                    <a:pt x="379" y="285"/>
                  </a:cubicBezTo>
                  <a:cubicBezTo>
                    <a:pt x="377" y="289"/>
                    <a:pt x="374" y="289"/>
                    <a:pt x="374" y="291"/>
                  </a:cubicBezTo>
                  <a:cubicBezTo>
                    <a:pt x="376" y="293"/>
                    <a:pt x="373" y="297"/>
                    <a:pt x="371" y="299"/>
                  </a:cubicBezTo>
                  <a:cubicBezTo>
                    <a:pt x="370" y="299"/>
                    <a:pt x="373" y="300"/>
                    <a:pt x="370" y="302"/>
                  </a:cubicBezTo>
                  <a:cubicBezTo>
                    <a:pt x="368" y="302"/>
                    <a:pt x="370" y="299"/>
                    <a:pt x="368" y="300"/>
                  </a:cubicBezTo>
                  <a:cubicBezTo>
                    <a:pt x="365" y="300"/>
                    <a:pt x="368" y="300"/>
                    <a:pt x="368" y="302"/>
                  </a:cubicBezTo>
                  <a:cubicBezTo>
                    <a:pt x="370" y="305"/>
                    <a:pt x="371" y="303"/>
                    <a:pt x="368" y="303"/>
                  </a:cubicBezTo>
                  <a:cubicBezTo>
                    <a:pt x="366" y="305"/>
                    <a:pt x="365" y="308"/>
                    <a:pt x="366" y="307"/>
                  </a:cubicBezTo>
                  <a:cubicBezTo>
                    <a:pt x="370" y="307"/>
                    <a:pt x="365" y="310"/>
                    <a:pt x="366" y="313"/>
                  </a:cubicBezTo>
                  <a:cubicBezTo>
                    <a:pt x="368" y="314"/>
                    <a:pt x="366" y="316"/>
                    <a:pt x="365" y="313"/>
                  </a:cubicBezTo>
                  <a:cubicBezTo>
                    <a:pt x="363" y="311"/>
                    <a:pt x="362" y="313"/>
                    <a:pt x="363" y="314"/>
                  </a:cubicBezTo>
                  <a:cubicBezTo>
                    <a:pt x="363" y="314"/>
                    <a:pt x="366" y="314"/>
                    <a:pt x="363" y="316"/>
                  </a:cubicBezTo>
                  <a:cubicBezTo>
                    <a:pt x="362" y="317"/>
                    <a:pt x="362" y="314"/>
                    <a:pt x="360" y="316"/>
                  </a:cubicBezTo>
                  <a:cubicBezTo>
                    <a:pt x="360" y="317"/>
                    <a:pt x="363" y="317"/>
                    <a:pt x="362" y="319"/>
                  </a:cubicBezTo>
                  <a:cubicBezTo>
                    <a:pt x="359" y="320"/>
                    <a:pt x="359" y="324"/>
                    <a:pt x="357" y="322"/>
                  </a:cubicBezTo>
                  <a:cubicBezTo>
                    <a:pt x="356" y="320"/>
                    <a:pt x="356" y="324"/>
                    <a:pt x="356" y="322"/>
                  </a:cubicBezTo>
                  <a:cubicBezTo>
                    <a:pt x="354" y="320"/>
                    <a:pt x="354" y="324"/>
                    <a:pt x="354" y="324"/>
                  </a:cubicBezTo>
                  <a:cubicBezTo>
                    <a:pt x="356" y="325"/>
                    <a:pt x="353" y="328"/>
                    <a:pt x="351" y="330"/>
                  </a:cubicBezTo>
                  <a:cubicBezTo>
                    <a:pt x="350" y="331"/>
                    <a:pt x="351" y="328"/>
                    <a:pt x="348" y="330"/>
                  </a:cubicBezTo>
                  <a:cubicBezTo>
                    <a:pt x="347" y="333"/>
                    <a:pt x="347" y="330"/>
                    <a:pt x="345" y="333"/>
                  </a:cubicBezTo>
                  <a:cubicBezTo>
                    <a:pt x="344" y="335"/>
                    <a:pt x="342" y="335"/>
                    <a:pt x="344" y="335"/>
                  </a:cubicBezTo>
                  <a:cubicBezTo>
                    <a:pt x="345" y="336"/>
                    <a:pt x="342" y="336"/>
                    <a:pt x="342" y="338"/>
                  </a:cubicBezTo>
                  <a:cubicBezTo>
                    <a:pt x="342" y="339"/>
                    <a:pt x="341" y="339"/>
                    <a:pt x="338" y="341"/>
                  </a:cubicBezTo>
                  <a:cubicBezTo>
                    <a:pt x="336" y="342"/>
                    <a:pt x="336" y="339"/>
                    <a:pt x="335" y="339"/>
                  </a:cubicBezTo>
                  <a:cubicBezTo>
                    <a:pt x="335" y="339"/>
                    <a:pt x="336" y="342"/>
                    <a:pt x="335" y="342"/>
                  </a:cubicBezTo>
                  <a:cubicBezTo>
                    <a:pt x="333" y="341"/>
                    <a:pt x="331" y="339"/>
                    <a:pt x="330" y="342"/>
                  </a:cubicBezTo>
                  <a:cubicBezTo>
                    <a:pt x="328" y="344"/>
                    <a:pt x="328" y="339"/>
                    <a:pt x="327" y="341"/>
                  </a:cubicBezTo>
                  <a:cubicBezTo>
                    <a:pt x="325" y="341"/>
                    <a:pt x="328" y="342"/>
                    <a:pt x="327" y="344"/>
                  </a:cubicBezTo>
                  <a:cubicBezTo>
                    <a:pt x="325" y="344"/>
                    <a:pt x="325" y="341"/>
                    <a:pt x="325" y="342"/>
                  </a:cubicBezTo>
                  <a:cubicBezTo>
                    <a:pt x="324" y="344"/>
                    <a:pt x="325" y="344"/>
                    <a:pt x="325" y="345"/>
                  </a:cubicBezTo>
                  <a:cubicBezTo>
                    <a:pt x="324" y="345"/>
                    <a:pt x="324" y="345"/>
                    <a:pt x="322" y="345"/>
                  </a:cubicBezTo>
                  <a:cubicBezTo>
                    <a:pt x="321" y="344"/>
                    <a:pt x="322" y="344"/>
                    <a:pt x="321" y="342"/>
                  </a:cubicBezTo>
                  <a:cubicBezTo>
                    <a:pt x="319" y="341"/>
                    <a:pt x="319" y="338"/>
                    <a:pt x="318" y="339"/>
                  </a:cubicBezTo>
                  <a:cubicBezTo>
                    <a:pt x="318" y="339"/>
                    <a:pt x="319" y="344"/>
                    <a:pt x="319" y="345"/>
                  </a:cubicBezTo>
                  <a:cubicBezTo>
                    <a:pt x="318" y="348"/>
                    <a:pt x="318" y="345"/>
                    <a:pt x="316" y="347"/>
                  </a:cubicBezTo>
                  <a:cubicBezTo>
                    <a:pt x="316" y="348"/>
                    <a:pt x="315" y="345"/>
                    <a:pt x="315" y="348"/>
                  </a:cubicBezTo>
                  <a:cubicBezTo>
                    <a:pt x="315" y="352"/>
                    <a:pt x="313" y="347"/>
                    <a:pt x="312" y="350"/>
                  </a:cubicBezTo>
                  <a:cubicBezTo>
                    <a:pt x="310" y="352"/>
                    <a:pt x="310" y="348"/>
                    <a:pt x="309" y="350"/>
                  </a:cubicBezTo>
                  <a:cubicBezTo>
                    <a:pt x="307" y="353"/>
                    <a:pt x="309" y="352"/>
                    <a:pt x="307" y="350"/>
                  </a:cubicBezTo>
                  <a:cubicBezTo>
                    <a:pt x="304" y="350"/>
                    <a:pt x="307" y="352"/>
                    <a:pt x="303" y="353"/>
                  </a:cubicBezTo>
                  <a:cubicBezTo>
                    <a:pt x="298" y="355"/>
                    <a:pt x="300" y="353"/>
                    <a:pt x="296" y="355"/>
                  </a:cubicBezTo>
                  <a:cubicBezTo>
                    <a:pt x="293" y="356"/>
                    <a:pt x="292" y="358"/>
                    <a:pt x="292" y="359"/>
                  </a:cubicBezTo>
                  <a:cubicBezTo>
                    <a:pt x="292" y="361"/>
                    <a:pt x="293" y="358"/>
                    <a:pt x="293" y="361"/>
                  </a:cubicBezTo>
                  <a:cubicBezTo>
                    <a:pt x="293" y="364"/>
                    <a:pt x="296" y="364"/>
                    <a:pt x="292" y="366"/>
                  </a:cubicBezTo>
                  <a:cubicBezTo>
                    <a:pt x="289" y="367"/>
                    <a:pt x="290" y="366"/>
                    <a:pt x="290" y="364"/>
                  </a:cubicBezTo>
                  <a:cubicBezTo>
                    <a:pt x="289" y="363"/>
                    <a:pt x="287" y="363"/>
                    <a:pt x="289" y="361"/>
                  </a:cubicBezTo>
                  <a:cubicBezTo>
                    <a:pt x="289" y="359"/>
                    <a:pt x="287" y="361"/>
                    <a:pt x="287" y="358"/>
                  </a:cubicBezTo>
                  <a:cubicBezTo>
                    <a:pt x="289" y="355"/>
                    <a:pt x="290" y="355"/>
                    <a:pt x="289" y="353"/>
                  </a:cubicBezTo>
                  <a:cubicBezTo>
                    <a:pt x="289" y="353"/>
                    <a:pt x="289" y="355"/>
                    <a:pt x="287" y="353"/>
                  </a:cubicBezTo>
                  <a:cubicBezTo>
                    <a:pt x="286" y="350"/>
                    <a:pt x="286" y="352"/>
                    <a:pt x="287" y="353"/>
                  </a:cubicBezTo>
                  <a:cubicBezTo>
                    <a:pt x="287" y="355"/>
                    <a:pt x="286" y="353"/>
                    <a:pt x="284" y="355"/>
                  </a:cubicBezTo>
                  <a:cubicBezTo>
                    <a:pt x="281" y="355"/>
                    <a:pt x="286" y="352"/>
                    <a:pt x="283" y="352"/>
                  </a:cubicBezTo>
                  <a:cubicBezTo>
                    <a:pt x="280" y="352"/>
                    <a:pt x="280" y="348"/>
                    <a:pt x="278" y="350"/>
                  </a:cubicBezTo>
                  <a:cubicBezTo>
                    <a:pt x="278" y="352"/>
                    <a:pt x="280" y="352"/>
                    <a:pt x="278" y="353"/>
                  </a:cubicBezTo>
                  <a:cubicBezTo>
                    <a:pt x="278" y="353"/>
                    <a:pt x="277" y="350"/>
                    <a:pt x="277" y="353"/>
                  </a:cubicBezTo>
                  <a:cubicBezTo>
                    <a:pt x="277" y="355"/>
                    <a:pt x="275" y="353"/>
                    <a:pt x="275" y="353"/>
                  </a:cubicBezTo>
                  <a:cubicBezTo>
                    <a:pt x="272" y="352"/>
                    <a:pt x="271" y="353"/>
                    <a:pt x="269" y="352"/>
                  </a:cubicBezTo>
                  <a:cubicBezTo>
                    <a:pt x="269" y="350"/>
                    <a:pt x="268" y="352"/>
                    <a:pt x="268" y="350"/>
                  </a:cubicBezTo>
                  <a:cubicBezTo>
                    <a:pt x="266" y="347"/>
                    <a:pt x="265" y="348"/>
                    <a:pt x="265" y="347"/>
                  </a:cubicBezTo>
                  <a:cubicBezTo>
                    <a:pt x="265" y="344"/>
                    <a:pt x="262" y="345"/>
                    <a:pt x="265" y="342"/>
                  </a:cubicBezTo>
                  <a:cubicBezTo>
                    <a:pt x="266" y="339"/>
                    <a:pt x="265" y="339"/>
                    <a:pt x="263" y="339"/>
                  </a:cubicBezTo>
                  <a:cubicBezTo>
                    <a:pt x="260" y="341"/>
                    <a:pt x="262" y="338"/>
                    <a:pt x="258" y="339"/>
                  </a:cubicBezTo>
                  <a:cubicBezTo>
                    <a:pt x="255" y="339"/>
                    <a:pt x="254" y="333"/>
                    <a:pt x="252" y="335"/>
                  </a:cubicBezTo>
                  <a:cubicBezTo>
                    <a:pt x="251" y="338"/>
                    <a:pt x="249" y="336"/>
                    <a:pt x="249" y="338"/>
                  </a:cubicBezTo>
                  <a:cubicBezTo>
                    <a:pt x="251" y="339"/>
                    <a:pt x="246" y="342"/>
                    <a:pt x="245" y="341"/>
                  </a:cubicBezTo>
                  <a:cubicBezTo>
                    <a:pt x="245" y="339"/>
                    <a:pt x="243" y="339"/>
                    <a:pt x="243" y="342"/>
                  </a:cubicBezTo>
                  <a:cubicBezTo>
                    <a:pt x="243" y="345"/>
                    <a:pt x="242" y="342"/>
                    <a:pt x="240" y="341"/>
                  </a:cubicBezTo>
                  <a:cubicBezTo>
                    <a:pt x="240" y="341"/>
                    <a:pt x="240" y="342"/>
                    <a:pt x="239" y="341"/>
                  </a:cubicBezTo>
                  <a:cubicBezTo>
                    <a:pt x="237" y="338"/>
                    <a:pt x="237" y="344"/>
                    <a:pt x="236" y="344"/>
                  </a:cubicBezTo>
                  <a:cubicBezTo>
                    <a:pt x="234" y="344"/>
                    <a:pt x="236" y="342"/>
                    <a:pt x="233" y="341"/>
                  </a:cubicBezTo>
                  <a:cubicBezTo>
                    <a:pt x="230" y="339"/>
                    <a:pt x="231" y="344"/>
                    <a:pt x="228" y="344"/>
                  </a:cubicBezTo>
                  <a:cubicBezTo>
                    <a:pt x="227" y="344"/>
                    <a:pt x="222" y="344"/>
                    <a:pt x="225" y="348"/>
                  </a:cubicBezTo>
                  <a:cubicBezTo>
                    <a:pt x="227" y="355"/>
                    <a:pt x="225" y="353"/>
                    <a:pt x="225" y="355"/>
                  </a:cubicBezTo>
                  <a:cubicBezTo>
                    <a:pt x="227" y="356"/>
                    <a:pt x="225" y="358"/>
                    <a:pt x="225" y="356"/>
                  </a:cubicBezTo>
                  <a:cubicBezTo>
                    <a:pt x="223" y="355"/>
                    <a:pt x="222" y="359"/>
                    <a:pt x="220" y="353"/>
                  </a:cubicBezTo>
                  <a:cubicBezTo>
                    <a:pt x="220" y="352"/>
                    <a:pt x="220" y="348"/>
                    <a:pt x="217" y="352"/>
                  </a:cubicBezTo>
                  <a:cubicBezTo>
                    <a:pt x="214" y="356"/>
                    <a:pt x="214" y="353"/>
                    <a:pt x="213" y="353"/>
                  </a:cubicBezTo>
                  <a:cubicBezTo>
                    <a:pt x="211" y="355"/>
                    <a:pt x="213" y="352"/>
                    <a:pt x="211" y="352"/>
                  </a:cubicBezTo>
                  <a:cubicBezTo>
                    <a:pt x="210" y="350"/>
                    <a:pt x="211" y="348"/>
                    <a:pt x="210" y="347"/>
                  </a:cubicBezTo>
                  <a:cubicBezTo>
                    <a:pt x="208" y="347"/>
                    <a:pt x="204" y="348"/>
                    <a:pt x="205" y="345"/>
                  </a:cubicBezTo>
                  <a:cubicBezTo>
                    <a:pt x="207" y="341"/>
                    <a:pt x="205" y="342"/>
                    <a:pt x="205" y="339"/>
                  </a:cubicBezTo>
                  <a:cubicBezTo>
                    <a:pt x="207" y="338"/>
                    <a:pt x="210" y="338"/>
                    <a:pt x="205" y="338"/>
                  </a:cubicBezTo>
                  <a:cubicBezTo>
                    <a:pt x="201" y="338"/>
                    <a:pt x="202" y="335"/>
                    <a:pt x="201" y="331"/>
                  </a:cubicBezTo>
                  <a:cubicBezTo>
                    <a:pt x="199" y="328"/>
                    <a:pt x="204" y="325"/>
                    <a:pt x="201" y="327"/>
                  </a:cubicBezTo>
                  <a:cubicBezTo>
                    <a:pt x="199" y="328"/>
                    <a:pt x="198" y="325"/>
                    <a:pt x="195" y="328"/>
                  </a:cubicBezTo>
                  <a:cubicBezTo>
                    <a:pt x="192" y="330"/>
                    <a:pt x="192" y="328"/>
                    <a:pt x="193" y="327"/>
                  </a:cubicBezTo>
                  <a:cubicBezTo>
                    <a:pt x="195" y="325"/>
                    <a:pt x="188" y="322"/>
                    <a:pt x="193" y="320"/>
                  </a:cubicBezTo>
                  <a:cubicBezTo>
                    <a:pt x="195" y="319"/>
                    <a:pt x="192" y="316"/>
                    <a:pt x="195" y="314"/>
                  </a:cubicBezTo>
                  <a:cubicBezTo>
                    <a:pt x="198" y="314"/>
                    <a:pt x="196" y="311"/>
                    <a:pt x="198" y="311"/>
                  </a:cubicBezTo>
                  <a:cubicBezTo>
                    <a:pt x="199" y="313"/>
                    <a:pt x="198" y="310"/>
                    <a:pt x="201" y="310"/>
                  </a:cubicBezTo>
                  <a:cubicBezTo>
                    <a:pt x="202" y="310"/>
                    <a:pt x="199" y="307"/>
                    <a:pt x="201" y="302"/>
                  </a:cubicBezTo>
                  <a:cubicBezTo>
                    <a:pt x="202" y="297"/>
                    <a:pt x="199" y="296"/>
                    <a:pt x="201" y="294"/>
                  </a:cubicBezTo>
                  <a:cubicBezTo>
                    <a:pt x="202" y="293"/>
                    <a:pt x="201" y="289"/>
                    <a:pt x="199" y="291"/>
                  </a:cubicBezTo>
                  <a:cubicBezTo>
                    <a:pt x="196" y="293"/>
                    <a:pt x="199" y="286"/>
                    <a:pt x="195" y="283"/>
                  </a:cubicBezTo>
                  <a:cubicBezTo>
                    <a:pt x="190" y="279"/>
                    <a:pt x="192" y="283"/>
                    <a:pt x="190" y="285"/>
                  </a:cubicBezTo>
                  <a:cubicBezTo>
                    <a:pt x="188" y="283"/>
                    <a:pt x="188" y="282"/>
                    <a:pt x="184" y="283"/>
                  </a:cubicBezTo>
                  <a:cubicBezTo>
                    <a:pt x="178" y="283"/>
                    <a:pt x="185" y="282"/>
                    <a:pt x="184" y="277"/>
                  </a:cubicBezTo>
                  <a:cubicBezTo>
                    <a:pt x="184" y="274"/>
                    <a:pt x="179" y="279"/>
                    <a:pt x="182" y="275"/>
                  </a:cubicBezTo>
                  <a:cubicBezTo>
                    <a:pt x="184" y="272"/>
                    <a:pt x="182" y="275"/>
                    <a:pt x="181" y="272"/>
                  </a:cubicBezTo>
                  <a:cubicBezTo>
                    <a:pt x="181" y="271"/>
                    <a:pt x="176" y="272"/>
                    <a:pt x="176" y="274"/>
                  </a:cubicBezTo>
                  <a:cubicBezTo>
                    <a:pt x="175" y="275"/>
                    <a:pt x="173" y="275"/>
                    <a:pt x="170" y="274"/>
                  </a:cubicBezTo>
                  <a:cubicBezTo>
                    <a:pt x="169" y="272"/>
                    <a:pt x="167" y="274"/>
                    <a:pt x="164" y="277"/>
                  </a:cubicBezTo>
                  <a:cubicBezTo>
                    <a:pt x="161" y="280"/>
                    <a:pt x="158" y="279"/>
                    <a:pt x="157" y="282"/>
                  </a:cubicBezTo>
                  <a:cubicBezTo>
                    <a:pt x="157" y="285"/>
                    <a:pt x="153" y="283"/>
                    <a:pt x="153" y="286"/>
                  </a:cubicBezTo>
                  <a:cubicBezTo>
                    <a:pt x="153" y="288"/>
                    <a:pt x="150" y="289"/>
                    <a:pt x="144" y="289"/>
                  </a:cubicBezTo>
                  <a:cubicBezTo>
                    <a:pt x="146" y="286"/>
                    <a:pt x="144" y="286"/>
                    <a:pt x="143" y="286"/>
                  </a:cubicBezTo>
                  <a:cubicBezTo>
                    <a:pt x="141" y="285"/>
                    <a:pt x="141" y="288"/>
                    <a:pt x="140" y="286"/>
                  </a:cubicBezTo>
                  <a:cubicBezTo>
                    <a:pt x="138" y="285"/>
                    <a:pt x="134" y="286"/>
                    <a:pt x="135" y="285"/>
                  </a:cubicBezTo>
                  <a:cubicBezTo>
                    <a:pt x="137" y="283"/>
                    <a:pt x="131" y="282"/>
                    <a:pt x="129" y="286"/>
                  </a:cubicBezTo>
                  <a:cubicBezTo>
                    <a:pt x="128" y="289"/>
                    <a:pt x="126" y="286"/>
                    <a:pt x="126" y="289"/>
                  </a:cubicBezTo>
                  <a:cubicBezTo>
                    <a:pt x="125" y="293"/>
                    <a:pt x="125" y="291"/>
                    <a:pt x="123" y="294"/>
                  </a:cubicBezTo>
                  <a:cubicBezTo>
                    <a:pt x="122" y="289"/>
                    <a:pt x="128" y="282"/>
                    <a:pt x="117" y="288"/>
                  </a:cubicBezTo>
                  <a:cubicBezTo>
                    <a:pt x="117" y="288"/>
                    <a:pt x="115" y="288"/>
                    <a:pt x="114" y="288"/>
                  </a:cubicBezTo>
                  <a:cubicBezTo>
                    <a:pt x="114" y="289"/>
                    <a:pt x="114" y="288"/>
                    <a:pt x="111" y="288"/>
                  </a:cubicBezTo>
                  <a:cubicBezTo>
                    <a:pt x="109" y="289"/>
                    <a:pt x="106" y="283"/>
                    <a:pt x="105" y="286"/>
                  </a:cubicBezTo>
                  <a:cubicBezTo>
                    <a:pt x="105" y="288"/>
                    <a:pt x="103" y="288"/>
                    <a:pt x="102" y="286"/>
                  </a:cubicBezTo>
                  <a:cubicBezTo>
                    <a:pt x="100" y="283"/>
                    <a:pt x="102" y="288"/>
                    <a:pt x="100" y="288"/>
                  </a:cubicBezTo>
                  <a:cubicBezTo>
                    <a:pt x="99" y="288"/>
                    <a:pt x="99" y="283"/>
                    <a:pt x="97" y="283"/>
                  </a:cubicBezTo>
                  <a:cubicBezTo>
                    <a:pt x="94" y="283"/>
                    <a:pt x="93" y="285"/>
                    <a:pt x="94" y="282"/>
                  </a:cubicBezTo>
                  <a:cubicBezTo>
                    <a:pt x="94" y="280"/>
                    <a:pt x="94" y="280"/>
                    <a:pt x="93" y="280"/>
                  </a:cubicBezTo>
                  <a:cubicBezTo>
                    <a:pt x="91" y="282"/>
                    <a:pt x="87" y="279"/>
                    <a:pt x="87" y="275"/>
                  </a:cubicBezTo>
                  <a:cubicBezTo>
                    <a:pt x="87" y="272"/>
                    <a:pt x="85" y="274"/>
                    <a:pt x="82" y="274"/>
                  </a:cubicBezTo>
                  <a:cubicBezTo>
                    <a:pt x="80" y="275"/>
                    <a:pt x="79" y="269"/>
                    <a:pt x="77" y="269"/>
                  </a:cubicBezTo>
                  <a:cubicBezTo>
                    <a:pt x="74" y="269"/>
                    <a:pt x="74" y="266"/>
                    <a:pt x="71" y="266"/>
                  </a:cubicBezTo>
                  <a:cubicBezTo>
                    <a:pt x="68" y="265"/>
                    <a:pt x="73" y="263"/>
                    <a:pt x="67" y="261"/>
                  </a:cubicBezTo>
                  <a:cubicBezTo>
                    <a:pt x="62" y="260"/>
                    <a:pt x="64" y="269"/>
                    <a:pt x="61" y="263"/>
                  </a:cubicBezTo>
                  <a:cubicBezTo>
                    <a:pt x="61" y="261"/>
                    <a:pt x="56" y="260"/>
                    <a:pt x="53" y="257"/>
                  </a:cubicBezTo>
                  <a:cubicBezTo>
                    <a:pt x="50" y="254"/>
                    <a:pt x="50" y="258"/>
                    <a:pt x="47" y="252"/>
                  </a:cubicBezTo>
                  <a:cubicBezTo>
                    <a:pt x="45" y="249"/>
                    <a:pt x="42" y="255"/>
                    <a:pt x="42" y="251"/>
                  </a:cubicBezTo>
                  <a:cubicBezTo>
                    <a:pt x="44" y="246"/>
                    <a:pt x="42" y="243"/>
                    <a:pt x="41" y="241"/>
                  </a:cubicBezTo>
                  <a:cubicBezTo>
                    <a:pt x="39" y="238"/>
                    <a:pt x="42" y="238"/>
                    <a:pt x="44" y="240"/>
                  </a:cubicBezTo>
                  <a:cubicBezTo>
                    <a:pt x="45" y="243"/>
                    <a:pt x="45" y="240"/>
                    <a:pt x="47" y="240"/>
                  </a:cubicBezTo>
                  <a:cubicBezTo>
                    <a:pt x="52" y="238"/>
                    <a:pt x="47" y="235"/>
                    <a:pt x="48" y="234"/>
                  </a:cubicBezTo>
                  <a:cubicBezTo>
                    <a:pt x="48" y="232"/>
                    <a:pt x="42" y="232"/>
                    <a:pt x="44" y="227"/>
                  </a:cubicBezTo>
                  <a:cubicBezTo>
                    <a:pt x="45" y="226"/>
                    <a:pt x="41" y="224"/>
                    <a:pt x="47" y="223"/>
                  </a:cubicBezTo>
                  <a:cubicBezTo>
                    <a:pt x="52" y="223"/>
                    <a:pt x="47" y="221"/>
                    <a:pt x="53" y="216"/>
                  </a:cubicBezTo>
                  <a:cubicBezTo>
                    <a:pt x="56" y="213"/>
                    <a:pt x="53" y="213"/>
                    <a:pt x="55" y="210"/>
                  </a:cubicBezTo>
                  <a:cubicBezTo>
                    <a:pt x="58" y="207"/>
                    <a:pt x="55" y="206"/>
                    <a:pt x="55" y="207"/>
                  </a:cubicBezTo>
                  <a:cubicBezTo>
                    <a:pt x="53" y="210"/>
                    <a:pt x="53" y="206"/>
                    <a:pt x="52" y="207"/>
                  </a:cubicBezTo>
                  <a:cubicBezTo>
                    <a:pt x="50" y="207"/>
                    <a:pt x="52" y="202"/>
                    <a:pt x="45" y="202"/>
                  </a:cubicBezTo>
                  <a:cubicBezTo>
                    <a:pt x="39" y="204"/>
                    <a:pt x="41" y="206"/>
                    <a:pt x="36" y="207"/>
                  </a:cubicBezTo>
                  <a:cubicBezTo>
                    <a:pt x="35" y="207"/>
                    <a:pt x="35" y="207"/>
                    <a:pt x="35" y="207"/>
                  </a:cubicBezTo>
                  <a:cubicBezTo>
                    <a:pt x="32" y="207"/>
                    <a:pt x="27" y="206"/>
                    <a:pt x="26" y="204"/>
                  </a:cubicBezTo>
                  <a:cubicBezTo>
                    <a:pt x="26" y="202"/>
                    <a:pt x="24" y="206"/>
                    <a:pt x="21" y="202"/>
                  </a:cubicBezTo>
                  <a:cubicBezTo>
                    <a:pt x="20" y="199"/>
                    <a:pt x="23" y="201"/>
                    <a:pt x="21" y="196"/>
                  </a:cubicBezTo>
                  <a:cubicBezTo>
                    <a:pt x="18" y="192"/>
                    <a:pt x="17" y="196"/>
                    <a:pt x="17" y="193"/>
                  </a:cubicBezTo>
                  <a:cubicBezTo>
                    <a:pt x="15" y="190"/>
                    <a:pt x="12" y="193"/>
                    <a:pt x="9" y="190"/>
                  </a:cubicBezTo>
                  <a:cubicBezTo>
                    <a:pt x="7" y="190"/>
                    <a:pt x="7" y="188"/>
                    <a:pt x="10" y="188"/>
                  </a:cubicBezTo>
                  <a:cubicBezTo>
                    <a:pt x="13" y="188"/>
                    <a:pt x="15" y="187"/>
                    <a:pt x="13" y="185"/>
                  </a:cubicBezTo>
                  <a:cubicBezTo>
                    <a:pt x="10" y="184"/>
                    <a:pt x="13" y="181"/>
                    <a:pt x="12" y="179"/>
                  </a:cubicBezTo>
                  <a:cubicBezTo>
                    <a:pt x="10" y="178"/>
                    <a:pt x="12" y="176"/>
                    <a:pt x="12" y="174"/>
                  </a:cubicBezTo>
                  <a:cubicBezTo>
                    <a:pt x="10" y="173"/>
                    <a:pt x="6" y="171"/>
                    <a:pt x="6" y="174"/>
                  </a:cubicBezTo>
                  <a:cubicBezTo>
                    <a:pt x="6" y="176"/>
                    <a:pt x="3" y="173"/>
                    <a:pt x="4" y="170"/>
                  </a:cubicBezTo>
                  <a:cubicBezTo>
                    <a:pt x="4" y="168"/>
                    <a:pt x="1" y="168"/>
                    <a:pt x="3" y="165"/>
                  </a:cubicBezTo>
                  <a:cubicBezTo>
                    <a:pt x="9" y="164"/>
                    <a:pt x="0" y="159"/>
                    <a:pt x="7" y="157"/>
                  </a:cubicBezTo>
                  <a:cubicBezTo>
                    <a:pt x="13" y="156"/>
                    <a:pt x="10" y="153"/>
                    <a:pt x="13" y="153"/>
                  </a:cubicBezTo>
                  <a:cubicBezTo>
                    <a:pt x="18" y="154"/>
                    <a:pt x="17" y="148"/>
                    <a:pt x="18" y="153"/>
                  </a:cubicBezTo>
                  <a:cubicBezTo>
                    <a:pt x="20" y="157"/>
                    <a:pt x="21" y="153"/>
                    <a:pt x="23" y="154"/>
                  </a:cubicBezTo>
                  <a:cubicBezTo>
                    <a:pt x="26" y="156"/>
                    <a:pt x="26" y="153"/>
                    <a:pt x="27" y="148"/>
                  </a:cubicBezTo>
                  <a:cubicBezTo>
                    <a:pt x="29" y="145"/>
                    <a:pt x="38" y="150"/>
                    <a:pt x="39" y="143"/>
                  </a:cubicBezTo>
                  <a:cubicBezTo>
                    <a:pt x="41" y="140"/>
                    <a:pt x="48" y="139"/>
                    <a:pt x="52" y="137"/>
                  </a:cubicBezTo>
                  <a:cubicBezTo>
                    <a:pt x="53" y="136"/>
                    <a:pt x="53" y="137"/>
                    <a:pt x="56" y="134"/>
                  </a:cubicBezTo>
                  <a:cubicBezTo>
                    <a:pt x="56" y="132"/>
                    <a:pt x="53" y="128"/>
                    <a:pt x="56" y="126"/>
                  </a:cubicBezTo>
                  <a:cubicBezTo>
                    <a:pt x="59" y="126"/>
                    <a:pt x="55" y="125"/>
                    <a:pt x="58" y="123"/>
                  </a:cubicBezTo>
                  <a:cubicBezTo>
                    <a:pt x="62" y="122"/>
                    <a:pt x="55" y="109"/>
                    <a:pt x="56" y="106"/>
                  </a:cubicBezTo>
                  <a:cubicBezTo>
                    <a:pt x="58" y="103"/>
                    <a:pt x="47" y="103"/>
                    <a:pt x="55" y="101"/>
                  </a:cubicBezTo>
                  <a:cubicBezTo>
                    <a:pt x="59" y="100"/>
                    <a:pt x="65" y="98"/>
                    <a:pt x="67" y="98"/>
                  </a:cubicBezTo>
                  <a:cubicBezTo>
                    <a:pt x="70" y="100"/>
                    <a:pt x="73" y="101"/>
                    <a:pt x="74" y="98"/>
                  </a:cubicBezTo>
                  <a:cubicBezTo>
                    <a:pt x="74" y="95"/>
                    <a:pt x="70" y="97"/>
                    <a:pt x="71" y="94"/>
                  </a:cubicBezTo>
                  <a:cubicBezTo>
                    <a:pt x="74" y="91"/>
                    <a:pt x="76" y="81"/>
                    <a:pt x="76" y="78"/>
                  </a:cubicBezTo>
                  <a:cubicBezTo>
                    <a:pt x="77" y="73"/>
                    <a:pt x="82" y="80"/>
                    <a:pt x="87" y="80"/>
                  </a:cubicBezTo>
                  <a:cubicBezTo>
                    <a:pt x="91" y="78"/>
                    <a:pt x="90" y="81"/>
                    <a:pt x="93" y="80"/>
                  </a:cubicBezTo>
                  <a:cubicBezTo>
                    <a:pt x="97" y="78"/>
                    <a:pt x="99" y="76"/>
                    <a:pt x="97" y="73"/>
                  </a:cubicBezTo>
                  <a:cubicBezTo>
                    <a:pt x="96" y="70"/>
                    <a:pt x="94" y="64"/>
                    <a:pt x="103" y="61"/>
                  </a:cubicBezTo>
                  <a:cubicBezTo>
                    <a:pt x="111" y="59"/>
                    <a:pt x="102" y="53"/>
                    <a:pt x="111" y="55"/>
                  </a:cubicBezTo>
                  <a:cubicBezTo>
                    <a:pt x="115" y="53"/>
                    <a:pt x="115" y="53"/>
                    <a:pt x="115" y="53"/>
                  </a:cubicBezTo>
                  <a:cubicBezTo>
                    <a:pt x="114" y="58"/>
                    <a:pt x="118" y="64"/>
                    <a:pt x="123" y="66"/>
                  </a:cubicBezTo>
                  <a:cubicBezTo>
                    <a:pt x="126" y="69"/>
                    <a:pt x="128" y="64"/>
                    <a:pt x="129" y="67"/>
                  </a:cubicBezTo>
                  <a:cubicBezTo>
                    <a:pt x="131" y="70"/>
                    <a:pt x="132" y="67"/>
                    <a:pt x="132" y="69"/>
                  </a:cubicBezTo>
                  <a:cubicBezTo>
                    <a:pt x="134" y="72"/>
                    <a:pt x="141" y="78"/>
                    <a:pt x="140" y="84"/>
                  </a:cubicBezTo>
                  <a:cubicBezTo>
                    <a:pt x="138" y="91"/>
                    <a:pt x="141" y="89"/>
                    <a:pt x="138" y="94"/>
                  </a:cubicBezTo>
                  <a:cubicBezTo>
                    <a:pt x="137" y="95"/>
                    <a:pt x="137" y="100"/>
                    <a:pt x="141" y="100"/>
                  </a:cubicBezTo>
                  <a:cubicBezTo>
                    <a:pt x="144" y="100"/>
                    <a:pt x="147" y="101"/>
                    <a:pt x="152" y="101"/>
                  </a:cubicBezTo>
                  <a:cubicBezTo>
                    <a:pt x="157" y="101"/>
                    <a:pt x="161" y="101"/>
                    <a:pt x="169" y="109"/>
                  </a:cubicBezTo>
                  <a:cubicBezTo>
                    <a:pt x="178" y="117"/>
                    <a:pt x="176" y="111"/>
                    <a:pt x="178" y="117"/>
                  </a:cubicBezTo>
                  <a:cubicBezTo>
                    <a:pt x="179" y="125"/>
                    <a:pt x="181" y="122"/>
                    <a:pt x="182" y="126"/>
                  </a:cubicBezTo>
                  <a:cubicBezTo>
                    <a:pt x="182" y="129"/>
                    <a:pt x="185" y="126"/>
                    <a:pt x="188" y="128"/>
                  </a:cubicBezTo>
                  <a:cubicBezTo>
                    <a:pt x="202" y="129"/>
                    <a:pt x="204" y="129"/>
                    <a:pt x="214" y="128"/>
                  </a:cubicBezTo>
                  <a:cubicBezTo>
                    <a:pt x="225" y="128"/>
                    <a:pt x="228" y="134"/>
                    <a:pt x="231" y="134"/>
                  </a:cubicBezTo>
                  <a:cubicBezTo>
                    <a:pt x="234" y="134"/>
                    <a:pt x="240" y="140"/>
                    <a:pt x="245" y="137"/>
                  </a:cubicBezTo>
                  <a:cubicBezTo>
                    <a:pt x="249" y="136"/>
                    <a:pt x="246" y="140"/>
                    <a:pt x="248" y="140"/>
                  </a:cubicBezTo>
                  <a:cubicBezTo>
                    <a:pt x="251" y="139"/>
                    <a:pt x="251" y="142"/>
                    <a:pt x="252" y="140"/>
                  </a:cubicBezTo>
                  <a:cubicBezTo>
                    <a:pt x="265" y="132"/>
                    <a:pt x="265" y="136"/>
                    <a:pt x="268" y="132"/>
                  </a:cubicBezTo>
                  <a:cubicBezTo>
                    <a:pt x="272" y="129"/>
                    <a:pt x="269" y="131"/>
                    <a:pt x="274" y="131"/>
                  </a:cubicBezTo>
                  <a:cubicBezTo>
                    <a:pt x="280" y="131"/>
                    <a:pt x="280" y="132"/>
                    <a:pt x="283" y="131"/>
                  </a:cubicBezTo>
                  <a:cubicBezTo>
                    <a:pt x="284" y="129"/>
                    <a:pt x="286" y="132"/>
                    <a:pt x="287" y="131"/>
                  </a:cubicBezTo>
                  <a:cubicBezTo>
                    <a:pt x="289" y="128"/>
                    <a:pt x="292" y="129"/>
                    <a:pt x="295" y="125"/>
                  </a:cubicBezTo>
                  <a:cubicBezTo>
                    <a:pt x="300" y="120"/>
                    <a:pt x="301" y="120"/>
                    <a:pt x="306" y="117"/>
                  </a:cubicBezTo>
                  <a:cubicBezTo>
                    <a:pt x="309" y="115"/>
                    <a:pt x="303" y="112"/>
                    <a:pt x="303" y="109"/>
                  </a:cubicBezTo>
                  <a:cubicBezTo>
                    <a:pt x="303" y="104"/>
                    <a:pt x="303" y="101"/>
                    <a:pt x="306" y="101"/>
                  </a:cubicBezTo>
                  <a:cubicBezTo>
                    <a:pt x="310" y="100"/>
                    <a:pt x="313" y="108"/>
                    <a:pt x="321" y="104"/>
                  </a:cubicBezTo>
                  <a:cubicBezTo>
                    <a:pt x="327" y="101"/>
                    <a:pt x="325" y="97"/>
                    <a:pt x="330" y="97"/>
                  </a:cubicBezTo>
                  <a:cubicBezTo>
                    <a:pt x="333" y="98"/>
                    <a:pt x="336" y="97"/>
                    <a:pt x="339" y="94"/>
                  </a:cubicBezTo>
                  <a:cubicBezTo>
                    <a:pt x="342" y="92"/>
                    <a:pt x="339" y="92"/>
                    <a:pt x="342" y="87"/>
                  </a:cubicBezTo>
                  <a:cubicBezTo>
                    <a:pt x="345" y="84"/>
                    <a:pt x="350" y="86"/>
                    <a:pt x="353" y="83"/>
                  </a:cubicBezTo>
                  <a:cubicBezTo>
                    <a:pt x="357" y="81"/>
                    <a:pt x="359" y="84"/>
                    <a:pt x="360" y="83"/>
                  </a:cubicBezTo>
                  <a:cubicBezTo>
                    <a:pt x="362" y="81"/>
                    <a:pt x="366" y="84"/>
                    <a:pt x="370" y="83"/>
                  </a:cubicBezTo>
                  <a:cubicBezTo>
                    <a:pt x="371" y="81"/>
                    <a:pt x="368" y="76"/>
                    <a:pt x="365" y="73"/>
                  </a:cubicBezTo>
                  <a:cubicBezTo>
                    <a:pt x="362" y="70"/>
                    <a:pt x="360" y="67"/>
                    <a:pt x="354" y="67"/>
                  </a:cubicBezTo>
                  <a:cubicBezTo>
                    <a:pt x="348" y="67"/>
                    <a:pt x="351" y="73"/>
                    <a:pt x="348" y="70"/>
                  </a:cubicBezTo>
                  <a:cubicBezTo>
                    <a:pt x="345" y="69"/>
                    <a:pt x="341" y="69"/>
                    <a:pt x="339" y="70"/>
                  </a:cubicBezTo>
                  <a:cubicBezTo>
                    <a:pt x="338" y="72"/>
                    <a:pt x="333" y="67"/>
                    <a:pt x="336" y="66"/>
                  </a:cubicBezTo>
                  <a:cubicBezTo>
                    <a:pt x="339" y="63"/>
                    <a:pt x="333" y="67"/>
                    <a:pt x="344" y="46"/>
                  </a:cubicBezTo>
                  <a:cubicBezTo>
                    <a:pt x="351" y="50"/>
                    <a:pt x="354" y="50"/>
                    <a:pt x="360" y="44"/>
                  </a:cubicBezTo>
                  <a:cubicBezTo>
                    <a:pt x="366" y="38"/>
                    <a:pt x="365" y="33"/>
                    <a:pt x="373" y="24"/>
                  </a:cubicBezTo>
                  <a:cubicBezTo>
                    <a:pt x="379" y="16"/>
                    <a:pt x="376" y="13"/>
                    <a:pt x="371" y="13"/>
                  </a:cubicBezTo>
                  <a:cubicBezTo>
                    <a:pt x="366" y="13"/>
                    <a:pt x="373" y="3"/>
                    <a:pt x="388" y="2"/>
                  </a:cubicBezTo>
                  <a:cubicBezTo>
                    <a:pt x="401" y="0"/>
                    <a:pt x="406" y="5"/>
                    <a:pt x="411" y="5"/>
                  </a:cubicBezTo>
                  <a:cubicBezTo>
                    <a:pt x="415" y="5"/>
                    <a:pt x="424" y="18"/>
                    <a:pt x="427" y="33"/>
                  </a:cubicBezTo>
                  <a:cubicBezTo>
                    <a:pt x="429" y="50"/>
                    <a:pt x="432" y="49"/>
                    <a:pt x="441" y="50"/>
                  </a:cubicBezTo>
                  <a:cubicBezTo>
                    <a:pt x="450" y="52"/>
                    <a:pt x="447" y="56"/>
                    <a:pt x="452" y="56"/>
                  </a:cubicBezTo>
                  <a:cubicBezTo>
                    <a:pt x="456" y="58"/>
                    <a:pt x="452" y="61"/>
                    <a:pt x="455" y="63"/>
                  </a:cubicBezTo>
                  <a:cubicBezTo>
                    <a:pt x="458" y="64"/>
                    <a:pt x="452" y="66"/>
                    <a:pt x="456" y="69"/>
                  </a:cubicBezTo>
                  <a:cubicBezTo>
                    <a:pt x="461" y="73"/>
                    <a:pt x="467" y="72"/>
                    <a:pt x="471" y="67"/>
                  </a:cubicBezTo>
                  <a:cubicBezTo>
                    <a:pt x="476" y="64"/>
                    <a:pt x="476" y="69"/>
                    <a:pt x="481" y="64"/>
                  </a:cubicBezTo>
                  <a:cubicBezTo>
                    <a:pt x="485" y="59"/>
                    <a:pt x="490" y="67"/>
                    <a:pt x="485" y="73"/>
                  </a:cubicBezTo>
                  <a:cubicBezTo>
                    <a:pt x="481" y="81"/>
                    <a:pt x="478" y="104"/>
                    <a:pt x="471" y="101"/>
                  </a:cubicBezTo>
                  <a:cubicBezTo>
                    <a:pt x="465" y="98"/>
                    <a:pt x="464" y="97"/>
                    <a:pt x="462" y="100"/>
                  </a:cubicBezTo>
                  <a:cubicBezTo>
                    <a:pt x="461" y="104"/>
                    <a:pt x="455" y="100"/>
                    <a:pt x="458" y="106"/>
                  </a:cubicBezTo>
                  <a:cubicBezTo>
                    <a:pt x="459" y="112"/>
                    <a:pt x="461" y="119"/>
                    <a:pt x="458" y="123"/>
                  </a:cubicBezTo>
                  <a:cubicBezTo>
                    <a:pt x="456" y="129"/>
                    <a:pt x="455" y="123"/>
                    <a:pt x="453" y="129"/>
                  </a:cubicBezTo>
                  <a:cubicBezTo>
                    <a:pt x="453" y="131"/>
                    <a:pt x="453" y="131"/>
                    <a:pt x="453" y="131"/>
                  </a:cubicBezTo>
                  <a:close/>
                </a:path>
              </a:pathLst>
            </a:custGeom>
            <a:grpFill/>
            <a:ln w="6350" cmpd="sng">
              <a:solidFill>
                <a:schemeClr val="bg1"/>
              </a:solidFill>
              <a:round/>
              <a:headEnd/>
              <a:tailEnd/>
            </a:ln>
          </p:spPr>
          <p:txBody>
            <a:bodyPr/>
            <a:lstStyle/>
            <a:p>
              <a:endParaRPr lang="en-GB"/>
            </a:p>
          </p:txBody>
        </p:sp>
        <p:sp>
          <p:nvSpPr>
            <p:cNvPr id="451" name="Freeform 11">
              <a:extLst>
                <a:ext uri="{FF2B5EF4-FFF2-40B4-BE49-F238E27FC236}">
                  <a16:creationId xmlns:a16="http://schemas.microsoft.com/office/drawing/2014/main" id="{263BE51B-F635-DC39-648A-AB34B871EC62}"/>
                </a:ext>
              </a:extLst>
            </p:cNvPr>
            <p:cNvSpPr>
              <a:spLocks/>
            </p:cNvSpPr>
            <p:nvPr/>
          </p:nvSpPr>
          <p:spPr bwMode="auto">
            <a:xfrm>
              <a:off x="9059817" y="6215633"/>
              <a:ext cx="305289" cy="427396"/>
            </a:xfrm>
            <a:custGeom>
              <a:avLst/>
              <a:gdLst/>
              <a:ahLst/>
              <a:cxnLst>
                <a:cxn ang="0">
                  <a:pos x="47" y="68"/>
                </a:cxn>
                <a:cxn ang="0">
                  <a:pos x="53" y="68"/>
                </a:cxn>
                <a:cxn ang="0">
                  <a:pos x="53" y="70"/>
                </a:cxn>
                <a:cxn ang="0">
                  <a:pos x="56" y="74"/>
                </a:cxn>
                <a:cxn ang="0">
                  <a:pos x="62" y="76"/>
                </a:cxn>
                <a:cxn ang="0">
                  <a:pos x="62" y="82"/>
                </a:cxn>
                <a:cxn ang="0">
                  <a:pos x="53" y="95"/>
                </a:cxn>
                <a:cxn ang="0">
                  <a:pos x="53" y="101"/>
                </a:cxn>
                <a:cxn ang="0">
                  <a:pos x="51" y="104"/>
                </a:cxn>
                <a:cxn ang="0">
                  <a:pos x="39" y="113"/>
                </a:cxn>
                <a:cxn ang="0">
                  <a:pos x="36" y="126"/>
                </a:cxn>
                <a:cxn ang="0">
                  <a:pos x="30" y="132"/>
                </a:cxn>
                <a:cxn ang="0">
                  <a:pos x="18" y="135"/>
                </a:cxn>
                <a:cxn ang="0">
                  <a:pos x="13" y="132"/>
                </a:cxn>
                <a:cxn ang="0">
                  <a:pos x="9" y="130"/>
                </a:cxn>
                <a:cxn ang="0">
                  <a:pos x="1" y="129"/>
                </a:cxn>
                <a:cxn ang="0">
                  <a:pos x="4" y="124"/>
                </a:cxn>
                <a:cxn ang="0">
                  <a:pos x="9" y="115"/>
                </a:cxn>
                <a:cxn ang="0">
                  <a:pos x="19" y="105"/>
                </a:cxn>
                <a:cxn ang="0">
                  <a:pos x="24" y="101"/>
                </a:cxn>
                <a:cxn ang="0">
                  <a:pos x="35" y="95"/>
                </a:cxn>
                <a:cxn ang="0">
                  <a:pos x="44" y="79"/>
                </a:cxn>
                <a:cxn ang="0">
                  <a:pos x="47" y="68"/>
                </a:cxn>
                <a:cxn ang="0">
                  <a:pos x="74" y="78"/>
                </a:cxn>
                <a:cxn ang="0">
                  <a:pos x="85" y="56"/>
                </a:cxn>
                <a:cxn ang="0">
                  <a:pos x="91" y="53"/>
                </a:cxn>
                <a:cxn ang="0">
                  <a:pos x="94" y="47"/>
                </a:cxn>
                <a:cxn ang="0">
                  <a:pos x="97" y="37"/>
                </a:cxn>
                <a:cxn ang="0">
                  <a:pos x="91" y="36"/>
                </a:cxn>
                <a:cxn ang="0">
                  <a:pos x="80" y="36"/>
                </a:cxn>
                <a:cxn ang="0">
                  <a:pos x="74" y="23"/>
                </a:cxn>
                <a:cxn ang="0">
                  <a:pos x="74" y="28"/>
                </a:cxn>
                <a:cxn ang="0">
                  <a:pos x="68" y="22"/>
                </a:cxn>
                <a:cxn ang="0">
                  <a:pos x="65" y="16"/>
                </a:cxn>
                <a:cxn ang="0">
                  <a:pos x="63" y="9"/>
                </a:cxn>
                <a:cxn ang="0">
                  <a:pos x="57" y="5"/>
                </a:cxn>
                <a:cxn ang="0">
                  <a:pos x="51" y="0"/>
                </a:cxn>
                <a:cxn ang="0">
                  <a:pos x="53" y="5"/>
                </a:cxn>
                <a:cxn ang="0">
                  <a:pos x="56" y="9"/>
                </a:cxn>
                <a:cxn ang="0">
                  <a:pos x="62" y="20"/>
                </a:cxn>
                <a:cxn ang="0">
                  <a:pos x="63" y="23"/>
                </a:cxn>
                <a:cxn ang="0">
                  <a:pos x="66" y="31"/>
                </a:cxn>
                <a:cxn ang="0">
                  <a:pos x="66" y="43"/>
                </a:cxn>
                <a:cxn ang="0">
                  <a:pos x="59" y="53"/>
                </a:cxn>
                <a:cxn ang="0">
                  <a:pos x="68" y="60"/>
                </a:cxn>
                <a:cxn ang="0">
                  <a:pos x="68" y="73"/>
                </a:cxn>
                <a:cxn ang="0">
                  <a:pos x="68" y="76"/>
                </a:cxn>
                <a:cxn ang="0">
                  <a:pos x="74" y="78"/>
                </a:cxn>
              </a:cxnLst>
              <a:rect l="0" t="0" r="r" b="b"/>
              <a:pathLst>
                <a:path w="98" h="137">
                  <a:moveTo>
                    <a:pt x="47" y="68"/>
                  </a:moveTo>
                  <a:cubicBezTo>
                    <a:pt x="51" y="64"/>
                    <a:pt x="54" y="67"/>
                    <a:pt x="53" y="68"/>
                  </a:cubicBezTo>
                  <a:cubicBezTo>
                    <a:pt x="50" y="68"/>
                    <a:pt x="51" y="70"/>
                    <a:pt x="53" y="70"/>
                  </a:cubicBezTo>
                  <a:cubicBezTo>
                    <a:pt x="54" y="70"/>
                    <a:pt x="51" y="79"/>
                    <a:pt x="56" y="74"/>
                  </a:cubicBezTo>
                  <a:cubicBezTo>
                    <a:pt x="62" y="70"/>
                    <a:pt x="65" y="71"/>
                    <a:pt x="62" y="76"/>
                  </a:cubicBezTo>
                  <a:cubicBezTo>
                    <a:pt x="60" y="79"/>
                    <a:pt x="66" y="78"/>
                    <a:pt x="62" y="82"/>
                  </a:cubicBezTo>
                  <a:cubicBezTo>
                    <a:pt x="57" y="88"/>
                    <a:pt x="56" y="95"/>
                    <a:pt x="53" y="95"/>
                  </a:cubicBezTo>
                  <a:cubicBezTo>
                    <a:pt x="51" y="95"/>
                    <a:pt x="50" y="101"/>
                    <a:pt x="53" y="101"/>
                  </a:cubicBezTo>
                  <a:cubicBezTo>
                    <a:pt x="56" y="102"/>
                    <a:pt x="54" y="105"/>
                    <a:pt x="51" y="104"/>
                  </a:cubicBezTo>
                  <a:cubicBezTo>
                    <a:pt x="50" y="104"/>
                    <a:pt x="39" y="105"/>
                    <a:pt x="39" y="113"/>
                  </a:cubicBezTo>
                  <a:cubicBezTo>
                    <a:pt x="39" y="120"/>
                    <a:pt x="33" y="123"/>
                    <a:pt x="36" y="126"/>
                  </a:cubicBezTo>
                  <a:cubicBezTo>
                    <a:pt x="38" y="129"/>
                    <a:pt x="33" y="126"/>
                    <a:pt x="30" y="132"/>
                  </a:cubicBezTo>
                  <a:cubicBezTo>
                    <a:pt x="25" y="137"/>
                    <a:pt x="22" y="137"/>
                    <a:pt x="18" y="135"/>
                  </a:cubicBezTo>
                  <a:cubicBezTo>
                    <a:pt x="13" y="135"/>
                    <a:pt x="16" y="132"/>
                    <a:pt x="13" y="132"/>
                  </a:cubicBezTo>
                  <a:cubicBezTo>
                    <a:pt x="10" y="133"/>
                    <a:pt x="12" y="129"/>
                    <a:pt x="9" y="130"/>
                  </a:cubicBezTo>
                  <a:cubicBezTo>
                    <a:pt x="6" y="133"/>
                    <a:pt x="3" y="132"/>
                    <a:pt x="1" y="129"/>
                  </a:cubicBezTo>
                  <a:cubicBezTo>
                    <a:pt x="0" y="126"/>
                    <a:pt x="6" y="127"/>
                    <a:pt x="4" y="124"/>
                  </a:cubicBezTo>
                  <a:cubicBezTo>
                    <a:pt x="3" y="121"/>
                    <a:pt x="6" y="118"/>
                    <a:pt x="9" y="115"/>
                  </a:cubicBezTo>
                  <a:cubicBezTo>
                    <a:pt x="13" y="112"/>
                    <a:pt x="15" y="105"/>
                    <a:pt x="19" y="105"/>
                  </a:cubicBezTo>
                  <a:cubicBezTo>
                    <a:pt x="22" y="105"/>
                    <a:pt x="22" y="102"/>
                    <a:pt x="24" y="101"/>
                  </a:cubicBezTo>
                  <a:cubicBezTo>
                    <a:pt x="27" y="101"/>
                    <a:pt x="30" y="96"/>
                    <a:pt x="35" y="95"/>
                  </a:cubicBezTo>
                  <a:cubicBezTo>
                    <a:pt x="38" y="92"/>
                    <a:pt x="39" y="81"/>
                    <a:pt x="44" y="79"/>
                  </a:cubicBezTo>
                  <a:cubicBezTo>
                    <a:pt x="48" y="78"/>
                    <a:pt x="44" y="71"/>
                    <a:pt x="47" y="68"/>
                  </a:cubicBezTo>
                  <a:close/>
                  <a:moveTo>
                    <a:pt x="74" y="78"/>
                  </a:moveTo>
                  <a:cubicBezTo>
                    <a:pt x="76" y="76"/>
                    <a:pt x="88" y="59"/>
                    <a:pt x="85" y="56"/>
                  </a:cubicBezTo>
                  <a:cubicBezTo>
                    <a:pt x="83" y="54"/>
                    <a:pt x="86" y="48"/>
                    <a:pt x="91" y="53"/>
                  </a:cubicBezTo>
                  <a:cubicBezTo>
                    <a:pt x="95" y="56"/>
                    <a:pt x="89" y="47"/>
                    <a:pt x="94" y="47"/>
                  </a:cubicBezTo>
                  <a:cubicBezTo>
                    <a:pt x="97" y="45"/>
                    <a:pt x="95" y="39"/>
                    <a:pt x="97" y="37"/>
                  </a:cubicBezTo>
                  <a:cubicBezTo>
                    <a:pt x="98" y="34"/>
                    <a:pt x="92" y="33"/>
                    <a:pt x="91" y="36"/>
                  </a:cubicBezTo>
                  <a:cubicBezTo>
                    <a:pt x="89" y="40"/>
                    <a:pt x="85" y="39"/>
                    <a:pt x="80" y="36"/>
                  </a:cubicBezTo>
                  <a:cubicBezTo>
                    <a:pt x="76" y="33"/>
                    <a:pt x="77" y="26"/>
                    <a:pt x="74" y="23"/>
                  </a:cubicBezTo>
                  <a:cubicBezTo>
                    <a:pt x="71" y="19"/>
                    <a:pt x="71" y="23"/>
                    <a:pt x="74" y="28"/>
                  </a:cubicBezTo>
                  <a:cubicBezTo>
                    <a:pt x="76" y="33"/>
                    <a:pt x="66" y="26"/>
                    <a:pt x="68" y="22"/>
                  </a:cubicBezTo>
                  <a:cubicBezTo>
                    <a:pt x="68" y="19"/>
                    <a:pt x="65" y="19"/>
                    <a:pt x="65" y="16"/>
                  </a:cubicBezTo>
                  <a:cubicBezTo>
                    <a:pt x="65" y="12"/>
                    <a:pt x="65" y="12"/>
                    <a:pt x="63" y="9"/>
                  </a:cubicBezTo>
                  <a:cubicBezTo>
                    <a:pt x="62" y="6"/>
                    <a:pt x="60" y="6"/>
                    <a:pt x="57" y="5"/>
                  </a:cubicBezTo>
                  <a:cubicBezTo>
                    <a:pt x="54" y="5"/>
                    <a:pt x="56" y="0"/>
                    <a:pt x="51" y="0"/>
                  </a:cubicBezTo>
                  <a:cubicBezTo>
                    <a:pt x="48" y="0"/>
                    <a:pt x="50" y="0"/>
                    <a:pt x="53" y="5"/>
                  </a:cubicBezTo>
                  <a:cubicBezTo>
                    <a:pt x="56" y="8"/>
                    <a:pt x="53" y="6"/>
                    <a:pt x="56" y="9"/>
                  </a:cubicBezTo>
                  <a:cubicBezTo>
                    <a:pt x="57" y="14"/>
                    <a:pt x="60" y="23"/>
                    <a:pt x="62" y="20"/>
                  </a:cubicBezTo>
                  <a:cubicBezTo>
                    <a:pt x="63" y="17"/>
                    <a:pt x="65" y="25"/>
                    <a:pt x="63" y="23"/>
                  </a:cubicBezTo>
                  <a:cubicBezTo>
                    <a:pt x="62" y="22"/>
                    <a:pt x="62" y="23"/>
                    <a:pt x="66" y="31"/>
                  </a:cubicBezTo>
                  <a:cubicBezTo>
                    <a:pt x="70" y="39"/>
                    <a:pt x="66" y="39"/>
                    <a:pt x="66" y="43"/>
                  </a:cubicBezTo>
                  <a:cubicBezTo>
                    <a:pt x="66" y="50"/>
                    <a:pt x="60" y="50"/>
                    <a:pt x="59" y="53"/>
                  </a:cubicBezTo>
                  <a:cubicBezTo>
                    <a:pt x="59" y="56"/>
                    <a:pt x="65" y="59"/>
                    <a:pt x="68" y="60"/>
                  </a:cubicBezTo>
                  <a:cubicBezTo>
                    <a:pt x="73" y="62"/>
                    <a:pt x="70" y="71"/>
                    <a:pt x="68" y="73"/>
                  </a:cubicBezTo>
                  <a:cubicBezTo>
                    <a:pt x="66" y="74"/>
                    <a:pt x="63" y="74"/>
                    <a:pt x="68" y="76"/>
                  </a:cubicBezTo>
                  <a:cubicBezTo>
                    <a:pt x="71" y="76"/>
                    <a:pt x="70" y="81"/>
                    <a:pt x="74" y="78"/>
                  </a:cubicBezTo>
                  <a:close/>
                </a:path>
              </a:pathLst>
            </a:custGeom>
            <a:grpFill/>
            <a:ln w="6350" cmpd="sng">
              <a:solidFill>
                <a:schemeClr val="bg1"/>
              </a:solidFill>
              <a:round/>
              <a:headEnd/>
              <a:tailEnd/>
            </a:ln>
          </p:spPr>
          <p:txBody>
            <a:bodyPr/>
            <a:lstStyle/>
            <a:p>
              <a:endParaRPr lang="en-GB"/>
            </a:p>
          </p:txBody>
        </p:sp>
        <p:sp>
          <p:nvSpPr>
            <p:cNvPr id="452" name="Freeform 13">
              <a:extLst>
                <a:ext uri="{FF2B5EF4-FFF2-40B4-BE49-F238E27FC236}">
                  <a16:creationId xmlns:a16="http://schemas.microsoft.com/office/drawing/2014/main" id="{B5F2A7E7-0BA1-E47B-F8FB-364911951BD9}"/>
                </a:ext>
              </a:extLst>
            </p:cNvPr>
            <p:cNvSpPr>
              <a:spLocks/>
            </p:cNvSpPr>
            <p:nvPr/>
          </p:nvSpPr>
          <p:spPr bwMode="auto">
            <a:xfrm>
              <a:off x="6014965" y="5489382"/>
              <a:ext cx="186387" cy="443464"/>
            </a:xfrm>
            <a:custGeom>
              <a:avLst/>
              <a:gdLst/>
              <a:ahLst/>
              <a:cxnLst>
                <a:cxn ang="0">
                  <a:pos x="46" y="12"/>
                </a:cxn>
                <a:cxn ang="0">
                  <a:pos x="48" y="4"/>
                </a:cxn>
                <a:cxn ang="0">
                  <a:pos x="54" y="11"/>
                </a:cxn>
                <a:cxn ang="0">
                  <a:pos x="58" y="32"/>
                </a:cxn>
                <a:cxn ang="0">
                  <a:pos x="55" y="42"/>
                </a:cxn>
                <a:cxn ang="0">
                  <a:pos x="52" y="43"/>
                </a:cxn>
                <a:cxn ang="0">
                  <a:pos x="54" y="51"/>
                </a:cxn>
                <a:cxn ang="0">
                  <a:pos x="51" y="59"/>
                </a:cxn>
                <a:cxn ang="0">
                  <a:pos x="45" y="83"/>
                </a:cxn>
                <a:cxn ang="0">
                  <a:pos x="29" y="135"/>
                </a:cxn>
                <a:cxn ang="0">
                  <a:pos x="16" y="138"/>
                </a:cxn>
                <a:cxn ang="0">
                  <a:pos x="7" y="130"/>
                </a:cxn>
                <a:cxn ang="0">
                  <a:pos x="5" y="116"/>
                </a:cxn>
                <a:cxn ang="0">
                  <a:pos x="2" y="101"/>
                </a:cxn>
                <a:cxn ang="0">
                  <a:pos x="7" y="93"/>
                </a:cxn>
                <a:cxn ang="0">
                  <a:pos x="11" y="80"/>
                </a:cxn>
                <a:cxn ang="0">
                  <a:pos x="10" y="71"/>
                </a:cxn>
                <a:cxn ang="0">
                  <a:pos x="8" y="63"/>
                </a:cxn>
                <a:cxn ang="0">
                  <a:pos x="10" y="53"/>
                </a:cxn>
                <a:cxn ang="0">
                  <a:pos x="13" y="45"/>
                </a:cxn>
                <a:cxn ang="0">
                  <a:pos x="19" y="42"/>
                </a:cxn>
                <a:cxn ang="0">
                  <a:pos x="32" y="31"/>
                </a:cxn>
                <a:cxn ang="0">
                  <a:pos x="39" y="21"/>
                </a:cxn>
                <a:cxn ang="0">
                  <a:pos x="46" y="12"/>
                </a:cxn>
              </a:cxnLst>
              <a:rect l="0" t="0" r="r" b="b"/>
              <a:pathLst>
                <a:path w="60" h="142">
                  <a:moveTo>
                    <a:pt x="46" y="12"/>
                  </a:moveTo>
                  <a:cubicBezTo>
                    <a:pt x="46" y="6"/>
                    <a:pt x="46" y="8"/>
                    <a:pt x="48" y="4"/>
                  </a:cubicBezTo>
                  <a:cubicBezTo>
                    <a:pt x="51" y="0"/>
                    <a:pt x="51" y="9"/>
                    <a:pt x="54" y="11"/>
                  </a:cubicBezTo>
                  <a:cubicBezTo>
                    <a:pt x="57" y="12"/>
                    <a:pt x="57" y="29"/>
                    <a:pt x="58" y="32"/>
                  </a:cubicBezTo>
                  <a:cubicBezTo>
                    <a:pt x="60" y="37"/>
                    <a:pt x="57" y="45"/>
                    <a:pt x="55" y="42"/>
                  </a:cubicBezTo>
                  <a:cubicBezTo>
                    <a:pt x="52" y="34"/>
                    <a:pt x="51" y="39"/>
                    <a:pt x="52" y="43"/>
                  </a:cubicBezTo>
                  <a:cubicBezTo>
                    <a:pt x="55" y="46"/>
                    <a:pt x="52" y="46"/>
                    <a:pt x="54" y="51"/>
                  </a:cubicBezTo>
                  <a:cubicBezTo>
                    <a:pt x="54" y="54"/>
                    <a:pt x="49" y="51"/>
                    <a:pt x="51" y="59"/>
                  </a:cubicBezTo>
                  <a:cubicBezTo>
                    <a:pt x="52" y="66"/>
                    <a:pt x="49" y="68"/>
                    <a:pt x="45" y="83"/>
                  </a:cubicBezTo>
                  <a:cubicBezTo>
                    <a:pt x="40" y="105"/>
                    <a:pt x="34" y="135"/>
                    <a:pt x="29" y="135"/>
                  </a:cubicBezTo>
                  <a:cubicBezTo>
                    <a:pt x="26" y="135"/>
                    <a:pt x="19" y="142"/>
                    <a:pt x="16" y="138"/>
                  </a:cubicBezTo>
                  <a:cubicBezTo>
                    <a:pt x="13" y="135"/>
                    <a:pt x="10" y="138"/>
                    <a:pt x="7" y="130"/>
                  </a:cubicBezTo>
                  <a:cubicBezTo>
                    <a:pt x="2" y="121"/>
                    <a:pt x="7" y="119"/>
                    <a:pt x="5" y="116"/>
                  </a:cubicBezTo>
                  <a:cubicBezTo>
                    <a:pt x="2" y="111"/>
                    <a:pt x="0" y="110"/>
                    <a:pt x="2" y="101"/>
                  </a:cubicBezTo>
                  <a:cubicBezTo>
                    <a:pt x="3" y="93"/>
                    <a:pt x="5" y="99"/>
                    <a:pt x="7" y="93"/>
                  </a:cubicBezTo>
                  <a:cubicBezTo>
                    <a:pt x="8" y="88"/>
                    <a:pt x="13" y="87"/>
                    <a:pt x="11" y="80"/>
                  </a:cubicBezTo>
                  <a:cubicBezTo>
                    <a:pt x="10" y="74"/>
                    <a:pt x="8" y="74"/>
                    <a:pt x="10" y="71"/>
                  </a:cubicBezTo>
                  <a:cubicBezTo>
                    <a:pt x="10" y="68"/>
                    <a:pt x="7" y="68"/>
                    <a:pt x="8" y="63"/>
                  </a:cubicBezTo>
                  <a:cubicBezTo>
                    <a:pt x="10" y="57"/>
                    <a:pt x="5" y="60"/>
                    <a:pt x="10" y="53"/>
                  </a:cubicBezTo>
                  <a:cubicBezTo>
                    <a:pt x="13" y="45"/>
                    <a:pt x="8" y="43"/>
                    <a:pt x="13" y="45"/>
                  </a:cubicBezTo>
                  <a:cubicBezTo>
                    <a:pt x="17" y="45"/>
                    <a:pt x="14" y="42"/>
                    <a:pt x="19" y="42"/>
                  </a:cubicBezTo>
                  <a:cubicBezTo>
                    <a:pt x="29" y="40"/>
                    <a:pt x="26" y="37"/>
                    <a:pt x="32" y="31"/>
                  </a:cubicBezTo>
                  <a:cubicBezTo>
                    <a:pt x="39" y="25"/>
                    <a:pt x="40" y="25"/>
                    <a:pt x="39" y="21"/>
                  </a:cubicBezTo>
                  <a:cubicBezTo>
                    <a:pt x="36" y="17"/>
                    <a:pt x="45" y="23"/>
                    <a:pt x="46" y="12"/>
                  </a:cubicBezTo>
                </a:path>
              </a:pathLst>
            </a:custGeom>
            <a:grpFill/>
            <a:ln w="6350" cmpd="sng">
              <a:solidFill>
                <a:schemeClr val="bg1"/>
              </a:solidFill>
              <a:round/>
              <a:headEnd/>
              <a:tailEnd/>
            </a:ln>
          </p:spPr>
          <p:txBody>
            <a:bodyPr/>
            <a:lstStyle/>
            <a:p>
              <a:endParaRPr lang="en-GB"/>
            </a:p>
          </p:txBody>
        </p:sp>
        <p:sp>
          <p:nvSpPr>
            <p:cNvPr id="453" name="Freeform 41">
              <a:extLst>
                <a:ext uri="{FF2B5EF4-FFF2-40B4-BE49-F238E27FC236}">
                  <a16:creationId xmlns:a16="http://schemas.microsoft.com/office/drawing/2014/main" id="{40934B89-59CA-C731-D18D-0CBB545CBEB7}"/>
                </a:ext>
              </a:extLst>
            </p:cNvPr>
            <p:cNvSpPr>
              <a:spLocks/>
            </p:cNvSpPr>
            <p:nvPr/>
          </p:nvSpPr>
          <p:spPr bwMode="auto">
            <a:xfrm>
              <a:off x="6631970" y="4003136"/>
              <a:ext cx="729479" cy="901388"/>
            </a:xfrm>
            <a:custGeom>
              <a:avLst/>
              <a:gdLst/>
              <a:ahLst/>
              <a:cxnLst>
                <a:cxn ang="0">
                  <a:pos x="15" y="122"/>
                </a:cxn>
                <a:cxn ang="0">
                  <a:pos x="23" y="116"/>
                </a:cxn>
                <a:cxn ang="0">
                  <a:pos x="14" y="90"/>
                </a:cxn>
                <a:cxn ang="0">
                  <a:pos x="32" y="80"/>
                </a:cxn>
                <a:cxn ang="0">
                  <a:pos x="48" y="56"/>
                </a:cxn>
                <a:cxn ang="0">
                  <a:pos x="51" y="34"/>
                </a:cxn>
                <a:cxn ang="0">
                  <a:pos x="48" y="20"/>
                </a:cxn>
                <a:cxn ang="0">
                  <a:pos x="67" y="12"/>
                </a:cxn>
                <a:cxn ang="0">
                  <a:pos x="87" y="0"/>
                </a:cxn>
                <a:cxn ang="0">
                  <a:pos x="96" y="7"/>
                </a:cxn>
                <a:cxn ang="0">
                  <a:pos x="86" y="24"/>
                </a:cxn>
                <a:cxn ang="0">
                  <a:pos x="86" y="37"/>
                </a:cxn>
                <a:cxn ang="0">
                  <a:pos x="89" y="49"/>
                </a:cxn>
                <a:cxn ang="0">
                  <a:pos x="96" y="68"/>
                </a:cxn>
                <a:cxn ang="0">
                  <a:pos x="107" y="84"/>
                </a:cxn>
                <a:cxn ang="0">
                  <a:pos x="125" y="90"/>
                </a:cxn>
                <a:cxn ang="0">
                  <a:pos x="138" y="96"/>
                </a:cxn>
                <a:cxn ang="0">
                  <a:pos x="154" y="101"/>
                </a:cxn>
                <a:cxn ang="0">
                  <a:pos x="159" y="85"/>
                </a:cxn>
                <a:cxn ang="0">
                  <a:pos x="176" y="96"/>
                </a:cxn>
                <a:cxn ang="0">
                  <a:pos x="191" y="94"/>
                </a:cxn>
                <a:cxn ang="0">
                  <a:pos x="195" y="84"/>
                </a:cxn>
                <a:cxn ang="0">
                  <a:pos x="212" y="71"/>
                </a:cxn>
                <a:cxn ang="0">
                  <a:pos x="224" y="73"/>
                </a:cxn>
                <a:cxn ang="0">
                  <a:pos x="232" y="82"/>
                </a:cxn>
                <a:cxn ang="0">
                  <a:pos x="218" y="96"/>
                </a:cxn>
                <a:cxn ang="0">
                  <a:pos x="211" y="113"/>
                </a:cxn>
                <a:cxn ang="0">
                  <a:pos x="200" y="129"/>
                </a:cxn>
                <a:cxn ang="0">
                  <a:pos x="194" y="146"/>
                </a:cxn>
                <a:cxn ang="0">
                  <a:pos x="183" y="129"/>
                </a:cxn>
                <a:cxn ang="0">
                  <a:pos x="173" y="111"/>
                </a:cxn>
                <a:cxn ang="0">
                  <a:pos x="162" y="99"/>
                </a:cxn>
                <a:cxn ang="0">
                  <a:pos x="163" y="110"/>
                </a:cxn>
                <a:cxn ang="0">
                  <a:pos x="159" y="118"/>
                </a:cxn>
                <a:cxn ang="0">
                  <a:pos x="165" y="133"/>
                </a:cxn>
                <a:cxn ang="0">
                  <a:pos x="167" y="147"/>
                </a:cxn>
                <a:cxn ang="0">
                  <a:pos x="153" y="150"/>
                </a:cxn>
                <a:cxn ang="0">
                  <a:pos x="119" y="191"/>
                </a:cxn>
                <a:cxn ang="0">
                  <a:pos x="95" y="216"/>
                </a:cxn>
                <a:cxn ang="0">
                  <a:pos x="92" y="262"/>
                </a:cxn>
                <a:cxn ang="0">
                  <a:pos x="83" y="273"/>
                </a:cxn>
                <a:cxn ang="0">
                  <a:pos x="54" y="236"/>
                </a:cxn>
                <a:cxn ang="0">
                  <a:pos x="37" y="155"/>
                </a:cxn>
                <a:cxn ang="0">
                  <a:pos x="31" y="153"/>
                </a:cxn>
                <a:cxn ang="0">
                  <a:pos x="14" y="136"/>
                </a:cxn>
                <a:cxn ang="0">
                  <a:pos x="5" y="124"/>
                </a:cxn>
              </a:cxnLst>
              <a:rect l="0" t="0" r="r" b="b"/>
              <a:pathLst>
                <a:path w="234" h="289">
                  <a:moveTo>
                    <a:pt x="5" y="124"/>
                  </a:moveTo>
                  <a:cubicBezTo>
                    <a:pt x="5" y="121"/>
                    <a:pt x="8" y="122"/>
                    <a:pt x="9" y="122"/>
                  </a:cubicBezTo>
                  <a:cubicBezTo>
                    <a:pt x="14" y="121"/>
                    <a:pt x="14" y="125"/>
                    <a:pt x="15" y="122"/>
                  </a:cubicBezTo>
                  <a:cubicBezTo>
                    <a:pt x="17" y="121"/>
                    <a:pt x="19" y="119"/>
                    <a:pt x="20" y="122"/>
                  </a:cubicBezTo>
                  <a:cubicBezTo>
                    <a:pt x="20" y="124"/>
                    <a:pt x="25" y="121"/>
                    <a:pt x="23" y="121"/>
                  </a:cubicBezTo>
                  <a:cubicBezTo>
                    <a:pt x="22" y="119"/>
                    <a:pt x="25" y="118"/>
                    <a:pt x="23" y="116"/>
                  </a:cubicBezTo>
                  <a:cubicBezTo>
                    <a:pt x="17" y="108"/>
                    <a:pt x="23" y="108"/>
                    <a:pt x="19" y="107"/>
                  </a:cubicBezTo>
                  <a:cubicBezTo>
                    <a:pt x="12" y="107"/>
                    <a:pt x="20" y="99"/>
                    <a:pt x="14" y="97"/>
                  </a:cubicBezTo>
                  <a:cubicBezTo>
                    <a:pt x="8" y="97"/>
                    <a:pt x="11" y="93"/>
                    <a:pt x="14" y="90"/>
                  </a:cubicBezTo>
                  <a:cubicBezTo>
                    <a:pt x="17" y="87"/>
                    <a:pt x="17" y="80"/>
                    <a:pt x="20" y="85"/>
                  </a:cubicBezTo>
                  <a:cubicBezTo>
                    <a:pt x="22" y="88"/>
                    <a:pt x="23" y="85"/>
                    <a:pt x="29" y="85"/>
                  </a:cubicBezTo>
                  <a:cubicBezTo>
                    <a:pt x="32" y="85"/>
                    <a:pt x="29" y="82"/>
                    <a:pt x="32" y="80"/>
                  </a:cubicBezTo>
                  <a:cubicBezTo>
                    <a:pt x="34" y="79"/>
                    <a:pt x="32" y="76"/>
                    <a:pt x="37" y="74"/>
                  </a:cubicBezTo>
                  <a:cubicBezTo>
                    <a:pt x="41" y="73"/>
                    <a:pt x="38" y="65"/>
                    <a:pt x="44" y="62"/>
                  </a:cubicBezTo>
                  <a:cubicBezTo>
                    <a:pt x="51" y="60"/>
                    <a:pt x="44" y="62"/>
                    <a:pt x="48" y="56"/>
                  </a:cubicBezTo>
                  <a:cubicBezTo>
                    <a:pt x="55" y="45"/>
                    <a:pt x="46" y="45"/>
                    <a:pt x="54" y="41"/>
                  </a:cubicBezTo>
                  <a:cubicBezTo>
                    <a:pt x="60" y="38"/>
                    <a:pt x="58" y="38"/>
                    <a:pt x="54" y="37"/>
                  </a:cubicBezTo>
                  <a:cubicBezTo>
                    <a:pt x="51" y="37"/>
                    <a:pt x="55" y="32"/>
                    <a:pt x="51" y="34"/>
                  </a:cubicBezTo>
                  <a:cubicBezTo>
                    <a:pt x="49" y="34"/>
                    <a:pt x="51" y="32"/>
                    <a:pt x="48" y="31"/>
                  </a:cubicBezTo>
                  <a:cubicBezTo>
                    <a:pt x="44" y="28"/>
                    <a:pt x="51" y="28"/>
                    <a:pt x="48" y="24"/>
                  </a:cubicBezTo>
                  <a:cubicBezTo>
                    <a:pt x="43" y="21"/>
                    <a:pt x="54" y="21"/>
                    <a:pt x="48" y="20"/>
                  </a:cubicBezTo>
                  <a:cubicBezTo>
                    <a:pt x="43" y="20"/>
                    <a:pt x="49" y="20"/>
                    <a:pt x="46" y="17"/>
                  </a:cubicBezTo>
                  <a:cubicBezTo>
                    <a:pt x="43" y="15"/>
                    <a:pt x="48" y="10"/>
                    <a:pt x="57" y="15"/>
                  </a:cubicBezTo>
                  <a:cubicBezTo>
                    <a:pt x="63" y="17"/>
                    <a:pt x="64" y="12"/>
                    <a:pt x="67" y="12"/>
                  </a:cubicBezTo>
                  <a:cubicBezTo>
                    <a:pt x="72" y="14"/>
                    <a:pt x="69" y="9"/>
                    <a:pt x="76" y="4"/>
                  </a:cubicBezTo>
                  <a:cubicBezTo>
                    <a:pt x="78" y="4"/>
                    <a:pt x="78" y="4"/>
                    <a:pt x="78" y="4"/>
                  </a:cubicBezTo>
                  <a:cubicBezTo>
                    <a:pt x="83" y="3"/>
                    <a:pt x="81" y="1"/>
                    <a:pt x="87" y="0"/>
                  </a:cubicBezTo>
                  <a:cubicBezTo>
                    <a:pt x="93" y="0"/>
                    <a:pt x="92" y="4"/>
                    <a:pt x="93" y="4"/>
                  </a:cubicBezTo>
                  <a:cubicBezTo>
                    <a:pt x="95" y="3"/>
                    <a:pt x="95" y="7"/>
                    <a:pt x="96" y="4"/>
                  </a:cubicBezTo>
                  <a:cubicBezTo>
                    <a:pt x="96" y="3"/>
                    <a:pt x="99" y="4"/>
                    <a:pt x="96" y="7"/>
                  </a:cubicBezTo>
                  <a:cubicBezTo>
                    <a:pt x="95" y="10"/>
                    <a:pt x="98" y="10"/>
                    <a:pt x="95" y="14"/>
                  </a:cubicBezTo>
                  <a:cubicBezTo>
                    <a:pt x="89" y="18"/>
                    <a:pt x="93" y="20"/>
                    <a:pt x="89" y="20"/>
                  </a:cubicBezTo>
                  <a:cubicBezTo>
                    <a:pt x="83" y="21"/>
                    <a:pt x="87" y="23"/>
                    <a:pt x="86" y="24"/>
                  </a:cubicBezTo>
                  <a:cubicBezTo>
                    <a:pt x="84" y="29"/>
                    <a:pt x="90" y="29"/>
                    <a:pt x="90" y="31"/>
                  </a:cubicBezTo>
                  <a:cubicBezTo>
                    <a:pt x="89" y="32"/>
                    <a:pt x="93" y="35"/>
                    <a:pt x="89" y="37"/>
                  </a:cubicBezTo>
                  <a:cubicBezTo>
                    <a:pt x="87" y="37"/>
                    <a:pt x="87" y="40"/>
                    <a:pt x="86" y="37"/>
                  </a:cubicBezTo>
                  <a:cubicBezTo>
                    <a:pt x="84" y="35"/>
                    <a:pt x="81" y="35"/>
                    <a:pt x="83" y="38"/>
                  </a:cubicBezTo>
                  <a:cubicBezTo>
                    <a:pt x="84" y="40"/>
                    <a:pt x="86" y="43"/>
                    <a:pt x="84" y="48"/>
                  </a:cubicBezTo>
                  <a:cubicBezTo>
                    <a:pt x="84" y="52"/>
                    <a:pt x="87" y="46"/>
                    <a:pt x="89" y="49"/>
                  </a:cubicBezTo>
                  <a:cubicBezTo>
                    <a:pt x="92" y="56"/>
                    <a:pt x="92" y="51"/>
                    <a:pt x="95" y="54"/>
                  </a:cubicBezTo>
                  <a:cubicBezTo>
                    <a:pt x="98" y="57"/>
                    <a:pt x="102" y="59"/>
                    <a:pt x="102" y="60"/>
                  </a:cubicBezTo>
                  <a:cubicBezTo>
                    <a:pt x="95" y="65"/>
                    <a:pt x="99" y="66"/>
                    <a:pt x="96" y="68"/>
                  </a:cubicBezTo>
                  <a:cubicBezTo>
                    <a:pt x="95" y="71"/>
                    <a:pt x="98" y="71"/>
                    <a:pt x="96" y="73"/>
                  </a:cubicBezTo>
                  <a:cubicBezTo>
                    <a:pt x="93" y="74"/>
                    <a:pt x="98" y="79"/>
                    <a:pt x="99" y="77"/>
                  </a:cubicBezTo>
                  <a:cubicBezTo>
                    <a:pt x="99" y="74"/>
                    <a:pt x="104" y="80"/>
                    <a:pt x="107" y="84"/>
                  </a:cubicBezTo>
                  <a:cubicBezTo>
                    <a:pt x="112" y="87"/>
                    <a:pt x="108" y="82"/>
                    <a:pt x="113" y="87"/>
                  </a:cubicBezTo>
                  <a:cubicBezTo>
                    <a:pt x="116" y="90"/>
                    <a:pt x="115" y="85"/>
                    <a:pt x="116" y="88"/>
                  </a:cubicBezTo>
                  <a:cubicBezTo>
                    <a:pt x="118" y="91"/>
                    <a:pt x="122" y="88"/>
                    <a:pt x="125" y="90"/>
                  </a:cubicBezTo>
                  <a:cubicBezTo>
                    <a:pt x="127" y="91"/>
                    <a:pt x="125" y="88"/>
                    <a:pt x="130" y="90"/>
                  </a:cubicBezTo>
                  <a:cubicBezTo>
                    <a:pt x="134" y="93"/>
                    <a:pt x="130" y="94"/>
                    <a:pt x="133" y="94"/>
                  </a:cubicBezTo>
                  <a:cubicBezTo>
                    <a:pt x="138" y="96"/>
                    <a:pt x="134" y="97"/>
                    <a:pt x="138" y="96"/>
                  </a:cubicBezTo>
                  <a:cubicBezTo>
                    <a:pt x="141" y="94"/>
                    <a:pt x="139" y="99"/>
                    <a:pt x="142" y="97"/>
                  </a:cubicBezTo>
                  <a:cubicBezTo>
                    <a:pt x="145" y="96"/>
                    <a:pt x="147" y="102"/>
                    <a:pt x="150" y="99"/>
                  </a:cubicBezTo>
                  <a:cubicBezTo>
                    <a:pt x="153" y="97"/>
                    <a:pt x="150" y="102"/>
                    <a:pt x="154" y="101"/>
                  </a:cubicBezTo>
                  <a:cubicBezTo>
                    <a:pt x="159" y="99"/>
                    <a:pt x="157" y="102"/>
                    <a:pt x="159" y="99"/>
                  </a:cubicBezTo>
                  <a:cubicBezTo>
                    <a:pt x="160" y="94"/>
                    <a:pt x="157" y="94"/>
                    <a:pt x="159" y="90"/>
                  </a:cubicBezTo>
                  <a:cubicBezTo>
                    <a:pt x="160" y="85"/>
                    <a:pt x="160" y="87"/>
                    <a:pt x="159" y="85"/>
                  </a:cubicBezTo>
                  <a:cubicBezTo>
                    <a:pt x="170" y="79"/>
                    <a:pt x="163" y="87"/>
                    <a:pt x="165" y="91"/>
                  </a:cubicBezTo>
                  <a:cubicBezTo>
                    <a:pt x="162" y="93"/>
                    <a:pt x="167" y="96"/>
                    <a:pt x="168" y="96"/>
                  </a:cubicBezTo>
                  <a:cubicBezTo>
                    <a:pt x="171" y="94"/>
                    <a:pt x="171" y="99"/>
                    <a:pt x="176" y="96"/>
                  </a:cubicBezTo>
                  <a:cubicBezTo>
                    <a:pt x="180" y="94"/>
                    <a:pt x="179" y="99"/>
                    <a:pt x="183" y="96"/>
                  </a:cubicBezTo>
                  <a:cubicBezTo>
                    <a:pt x="188" y="94"/>
                    <a:pt x="186" y="97"/>
                    <a:pt x="188" y="96"/>
                  </a:cubicBezTo>
                  <a:cubicBezTo>
                    <a:pt x="189" y="94"/>
                    <a:pt x="191" y="97"/>
                    <a:pt x="191" y="94"/>
                  </a:cubicBezTo>
                  <a:cubicBezTo>
                    <a:pt x="189" y="91"/>
                    <a:pt x="192" y="88"/>
                    <a:pt x="189" y="90"/>
                  </a:cubicBezTo>
                  <a:cubicBezTo>
                    <a:pt x="186" y="90"/>
                    <a:pt x="186" y="87"/>
                    <a:pt x="186" y="87"/>
                  </a:cubicBezTo>
                  <a:cubicBezTo>
                    <a:pt x="192" y="87"/>
                    <a:pt x="195" y="85"/>
                    <a:pt x="195" y="84"/>
                  </a:cubicBezTo>
                  <a:cubicBezTo>
                    <a:pt x="195" y="80"/>
                    <a:pt x="199" y="82"/>
                    <a:pt x="199" y="79"/>
                  </a:cubicBezTo>
                  <a:cubicBezTo>
                    <a:pt x="200" y="76"/>
                    <a:pt x="203" y="77"/>
                    <a:pt x="206" y="74"/>
                  </a:cubicBezTo>
                  <a:cubicBezTo>
                    <a:pt x="209" y="71"/>
                    <a:pt x="211" y="69"/>
                    <a:pt x="212" y="71"/>
                  </a:cubicBezTo>
                  <a:cubicBezTo>
                    <a:pt x="215" y="73"/>
                    <a:pt x="217" y="73"/>
                    <a:pt x="218" y="71"/>
                  </a:cubicBezTo>
                  <a:cubicBezTo>
                    <a:pt x="218" y="69"/>
                    <a:pt x="223" y="68"/>
                    <a:pt x="223" y="69"/>
                  </a:cubicBezTo>
                  <a:cubicBezTo>
                    <a:pt x="224" y="73"/>
                    <a:pt x="226" y="69"/>
                    <a:pt x="224" y="73"/>
                  </a:cubicBezTo>
                  <a:cubicBezTo>
                    <a:pt x="221" y="76"/>
                    <a:pt x="226" y="71"/>
                    <a:pt x="226" y="74"/>
                  </a:cubicBezTo>
                  <a:cubicBezTo>
                    <a:pt x="227" y="79"/>
                    <a:pt x="220" y="80"/>
                    <a:pt x="226" y="80"/>
                  </a:cubicBezTo>
                  <a:cubicBezTo>
                    <a:pt x="231" y="79"/>
                    <a:pt x="231" y="80"/>
                    <a:pt x="232" y="82"/>
                  </a:cubicBezTo>
                  <a:cubicBezTo>
                    <a:pt x="234" y="87"/>
                    <a:pt x="227" y="87"/>
                    <a:pt x="229" y="90"/>
                  </a:cubicBezTo>
                  <a:cubicBezTo>
                    <a:pt x="232" y="94"/>
                    <a:pt x="231" y="94"/>
                    <a:pt x="229" y="91"/>
                  </a:cubicBezTo>
                  <a:cubicBezTo>
                    <a:pt x="226" y="88"/>
                    <a:pt x="221" y="93"/>
                    <a:pt x="218" y="96"/>
                  </a:cubicBezTo>
                  <a:cubicBezTo>
                    <a:pt x="215" y="99"/>
                    <a:pt x="215" y="96"/>
                    <a:pt x="215" y="99"/>
                  </a:cubicBezTo>
                  <a:cubicBezTo>
                    <a:pt x="214" y="102"/>
                    <a:pt x="217" y="101"/>
                    <a:pt x="215" y="105"/>
                  </a:cubicBezTo>
                  <a:cubicBezTo>
                    <a:pt x="212" y="111"/>
                    <a:pt x="209" y="111"/>
                    <a:pt x="211" y="113"/>
                  </a:cubicBezTo>
                  <a:cubicBezTo>
                    <a:pt x="214" y="116"/>
                    <a:pt x="209" y="116"/>
                    <a:pt x="208" y="122"/>
                  </a:cubicBezTo>
                  <a:cubicBezTo>
                    <a:pt x="206" y="130"/>
                    <a:pt x="206" y="125"/>
                    <a:pt x="203" y="125"/>
                  </a:cubicBezTo>
                  <a:cubicBezTo>
                    <a:pt x="200" y="124"/>
                    <a:pt x="200" y="121"/>
                    <a:pt x="200" y="129"/>
                  </a:cubicBezTo>
                  <a:cubicBezTo>
                    <a:pt x="202" y="141"/>
                    <a:pt x="199" y="130"/>
                    <a:pt x="199" y="138"/>
                  </a:cubicBezTo>
                  <a:cubicBezTo>
                    <a:pt x="199" y="141"/>
                    <a:pt x="200" y="139"/>
                    <a:pt x="199" y="144"/>
                  </a:cubicBezTo>
                  <a:cubicBezTo>
                    <a:pt x="195" y="149"/>
                    <a:pt x="197" y="141"/>
                    <a:pt x="194" y="146"/>
                  </a:cubicBezTo>
                  <a:cubicBezTo>
                    <a:pt x="194" y="136"/>
                    <a:pt x="191" y="136"/>
                    <a:pt x="192" y="130"/>
                  </a:cubicBezTo>
                  <a:cubicBezTo>
                    <a:pt x="192" y="127"/>
                    <a:pt x="189" y="127"/>
                    <a:pt x="189" y="130"/>
                  </a:cubicBezTo>
                  <a:cubicBezTo>
                    <a:pt x="188" y="138"/>
                    <a:pt x="185" y="136"/>
                    <a:pt x="183" y="129"/>
                  </a:cubicBezTo>
                  <a:cubicBezTo>
                    <a:pt x="182" y="122"/>
                    <a:pt x="191" y="124"/>
                    <a:pt x="191" y="118"/>
                  </a:cubicBezTo>
                  <a:cubicBezTo>
                    <a:pt x="191" y="113"/>
                    <a:pt x="195" y="118"/>
                    <a:pt x="194" y="115"/>
                  </a:cubicBezTo>
                  <a:cubicBezTo>
                    <a:pt x="191" y="111"/>
                    <a:pt x="173" y="115"/>
                    <a:pt x="173" y="111"/>
                  </a:cubicBezTo>
                  <a:cubicBezTo>
                    <a:pt x="173" y="107"/>
                    <a:pt x="173" y="101"/>
                    <a:pt x="171" y="104"/>
                  </a:cubicBezTo>
                  <a:cubicBezTo>
                    <a:pt x="170" y="108"/>
                    <a:pt x="168" y="101"/>
                    <a:pt x="167" y="101"/>
                  </a:cubicBezTo>
                  <a:cubicBezTo>
                    <a:pt x="162" y="104"/>
                    <a:pt x="163" y="99"/>
                    <a:pt x="162" y="99"/>
                  </a:cubicBezTo>
                  <a:cubicBezTo>
                    <a:pt x="160" y="97"/>
                    <a:pt x="160" y="99"/>
                    <a:pt x="162" y="101"/>
                  </a:cubicBezTo>
                  <a:cubicBezTo>
                    <a:pt x="163" y="101"/>
                    <a:pt x="156" y="105"/>
                    <a:pt x="159" y="107"/>
                  </a:cubicBezTo>
                  <a:cubicBezTo>
                    <a:pt x="162" y="107"/>
                    <a:pt x="162" y="110"/>
                    <a:pt x="163" y="110"/>
                  </a:cubicBezTo>
                  <a:cubicBezTo>
                    <a:pt x="165" y="110"/>
                    <a:pt x="165" y="110"/>
                    <a:pt x="165" y="111"/>
                  </a:cubicBezTo>
                  <a:cubicBezTo>
                    <a:pt x="168" y="115"/>
                    <a:pt x="160" y="110"/>
                    <a:pt x="162" y="113"/>
                  </a:cubicBezTo>
                  <a:cubicBezTo>
                    <a:pt x="162" y="118"/>
                    <a:pt x="159" y="113"/>
                    <a:pt x="159" y="118"/>
                  </a:cubicBezTo>
                  <a:cubicBezTo>
                    <a:pt x="157" y="122"/>
                    <a:pt x="163" y="119"/>
                    <a:pt x="163" y="124"/>
                  </a:cubicBezTo>
                  <a:cubicBezTo>
                    <a:pt x="165" y="129"/>
                    <a:pt x="160" y="127"/>
                    <a:pt x="163" y="129"/>
                  </a:cubicBezTo>
                  <a:cubicBezTo>
                    <a:pt x="165" y="132"/>
                    <a:pt x="162" y="133"/>
                    <a:pt x="165" y="133"/>
                  </a:cubicBezTo>
                  <a:cubicBezTo>
                    <a:pt x="167" y="133"/>
                    <a:pt x="165" y="133"/>
                    <a:pt x="165" y="139"/>
                  </a:cubicBezTo>
                  <a:cubicBezTo>
                    <a:pt x="167" y="143"/>
                    <a:pt x="167" y="144"/>
                    <a:pt x="167" y="146"/>
                  </a:cubicBezTo>
                  <a:cubicBezTo>
                    <a:pt x="165" y="146"/>
                    <a:pt x="165" y="146"/>
                    <a:pt x="167" y="147"/>
                  </a:cubicBezTo>
                  <a:cubicBezTo>
                    <a:pt x="168" y="150"/>
                    <a:pt x="167" y="150"/>
                    <a:pt x="165" y="149"/>
                  </a:cubicBezTo>
                  <a:cubicBezTo>
                    <a:pt x="162" y="149"/>
                    <a:pt x="160" y="152"/>
                    <a:pt x="160" y="147"/>
                  </a:cubicBezTo>
                  <a:cubicBezTo>
                    <a:pt x="159" y="143"/>
                    <a:pt x="159" y="147"/>
                    <a:pt x="153" y="150"/>
                  </a:cubicBezTo>
                  <a:cubicBezTo>
                    <a:pt x="145" y="153"/>
                    <a:pt x="154" y="155"/>
                    <a:pt x="148" y="163"/>
                  </a:cubicBezTo>
                  <a:cubicBezTo>
                    <a:pt x="142" y="171"/>
                    <a:pt x="144" y="166"/>
                    <a:pt x="139" y="169"/>
                  </a:cubicBezTo>
                  <a:cubicBezTo>
                    <a:pt x="131" y="174"/>
                    <a:pt x="130" y="181"/>
                    <a:pt x="119" y="191"/>
                  </a:cubicBezTo>
                  <a:cubicBezTo>
                    <a:pt x="108" y="200"/>
                    <a:pt x="116" y="195"/>
                    <a:pt x="112" y="202"/>
                  </a:cubicBezTo>
                  <a:cubicBezTo>
                    <a:pt x="107" y="206"/>
                    <a:pt x="105" y="199"/>
                    <a:pt x="104" y="205"/>
                  </a:cubicBezTo>
                  <a:cubicBezTo>
                    <a:pt x="102" y="211"/>
                    <a:pt x="92" y="203"/>
                    <a:pt x="95" y="216"/>
                  </a:cubicBezTo>
                  <a:cubicBezTo>
                    <a:pt x="98" y="223"/>
                    <a:pt x="95" y="222"/>
                    <a:pt x="96" y="225"/>
                  </a:cubicBezTo>
                  <a:cubicBezTo>
                    <a:pt x="98" y="236"/>
                    <a:pt x="96" y="237"/>
                    <a:pt x="93" y="244"/>
                  </a:cubicBezTo>
                  <a:cubicBezTo>
                    <a:pt x="90" y="254"/>
                    <a:pt x="96" y="262"/>
                    <a:pt x="92" y="262"/>
                  </a:cubicBezTo>
                  <a:cubicBezTo>
                    <a:pt x="86" y="262"/>
                    <a:pt x="90" y="262"/>
                    <a:pt x="87" y="267"/>
                  </a:cubicBezTo>
                  <a:cubicBezTo>
                    <a:pt x="84" y="272"/>
                    <a:pt x="90" y="272"/>
                    <a:pt x="90" y="273"/>
                  </a:cubicBezTo>
                  <a:cubicBezTo>
                    <a:pt x="90" y="273"/>
                    <a:pt x="89" y="272"/>
                    <a:pt x="83" y="273"/>
                  </a:cubicBezTo>
                  <a:cubicBezTo>
                    <a:pt x="78" y="275"/>
                    <a:pt x="83" y="278"/>
                    <a:pt x="76" y="282"/>
                  </a:cubicBezTo>
                  <a:cubicBezTo>
                    <a:pt x="72" y="289"/>
                    <a:pt x="66" y="276"/>
                    <a:pt x="63" y="261"/>
                  </a:cubicBezTo>
                  <a:cubicBezTo>
                    <a:pt x="60" y="245"/>
                    <a:pt x="54" y="245"/>
                    <a:pt x="54" y="236"/>
                  </a:cubicBezTo>
                  <a:cubicBezTo>
                    <a:pt x="52" y="227"/>
                    <a:pt x="46" y="211"/>
                    <a:pt x="43" y="206"/>
                  </a:cubicBezTo>
                  <a:cubicBezTo>
                    <a:pt x="41" y="203"/>
                    <a:pt x="40" y="194"/>
                    <a:pt x="37" y="177"/>
                  </a:cubicBezTo>
                  <a:cubicBezTo>
                    <a:pt x="34" y="160"/>
                    <a:pt x="40" y="161"/>
                    <a:pt x="37" y="155"/>
                  </a:cubicBezTo>
                  <a:cubicBezTo>
                    <a:pt x="34" y="149"/>
                    <a:pt x="37" y="150"/>
                    <a:pt x="35" y="147"/>
                  </a:cubicBezTo>
                  <a:cubicBezTo>
                    <a:pt x="34" y="144"/>
                    <a:pt x="38" y="141"/>
                    <a:pt x="34" y="143"/>
                  </a:cubicBezTo>
                  <a:cubicBezTo>
                    <a:pt x="31" y="144"/>
                    <a:pt x="35" y="150"/>
                    <a:pt x="31" y="153"/>
                  </a:cubicBezTo>
                  <a:cubicBezTo>
                    <a:pt x="22" y="161"/>
                    <a:pt x="20" y="160"/>
                    <a:pt x="11" y="149"/>
                  </a:cubicBezTo>
                  <a:cubicBezTo>
                    <a:pt x="2" y="136"/>
                    <a:pt x="6" y="143"/>
                    <a:pt x="12" y="141"/>
                  </a:cubicBezTo>
                  <a:cubicBezTo>
                    <a:pt x="20" y="139"/>
                    <a:pt x="19" y="133"/>
                    <a:pt x="14" y="136"/>
                  </a:cubicBezTo>
                  <a:cubicBezTo>
                    <a:pt x="11" y="139"/>
                    <a:pt x="5" y="135"/>
                    <a:pt x="3" y="132"/>
                  </a:cubicBezTo>
                  <a:cubicBezTo>
                    <a:pt x="2" y="129"/>
                    <a:pt x="0" y="130"/>
                    <a:pt x="0" y="129"/>
                  </a:cubicBezTo>
                  <a:cubicBezTo>
                    <a:pt x="0" y="124"/>
                    <a:pt x="6" y="127"/>
                    <a:pt x="5" y="124"/>
                  </a:cubicBezTo>
                </a:path>
              </a:pathLst>
            </a:custGeom>
            <a:grpFill/>
            <a:ln w="6350" cmpd="sng">
              <a:solidFill>
                <a:schemeClr val="bg1"/>
              </a:solidFill>
              <a:round/>
              <a:headEnd/>
              <a:tailEnd/>
            </a:ln>
          </p:spPr>
          <p:txBody>
            <a:bodyPr/>
            <a:lstStyle/>
            <a:p>
              <a:endParaRPr lang="en-GB"/>
            </a:p>
          </p:txBody>
        </p:sp>
        <p:sp>
          <p:nvSpPr>
            <p:cNvPr id="454" name="Freeform 42">
              <a:extLst>
                <a:ext uri="{FF2B5EF4-FFF2-40B4-BE49-F238E27FC236}">
                  <a16:creationId xmlns:a16="http://schemas.microsoft.com/office/drawing/2014/main" id="{0F495703-8C1A-933C-DEA1-36908F9F8E07}"/>
                </a:ext>
              </a:extLst>
            </p:cNvPr>
            <p:cNvSpPr>
              <a:spLocks/>
            </p:cNvSpPr>
            <p:nvPr/>
          </p:nvSpPr>
          <p:spPr bwMode="auto">
            <a:xfrm>
              <a:off x="6921191" y="4181486"/>
              <a:ext cx="212095" cy="139788"/>
            </a:xfrm>
            <a:custGeom>
              <a:avLst/>
              <a:gdLst/>
              <a:ahLst/>
              <a:cxnLst>
                <a:cxn ang="0">
                  <a:pos x="9" y="3"/>
                </a:cxn>
                <a:cxn ang="0">
                  <a:pos x="3" y="11"/>
                </a:cxn>
                <a:cxn ang="0">
                  <a:pos x="3" y="16"/>
                </a:cxn>
                <a:cxn ang="0">
                  <a:pos x="6" y="20"/>
                </a:cxn>
                <a:cxn ang="0">
                  <a:pos x="14" y="27"/>
                </a:cxn>
                <a:cxn ang="0">
                  <a:pos x="20" y="30"/>
                </a:cxn>
                <a:cxn ang="0">
                  <a:pos x="23" y="31"/>
                </a:cxn>
                <a:cxn ang="0">
                  <a:pos x="32" y="33"/>
                </a:cxn>
                <a:cxn ang="0">
                  <a:pos x="37" y="33"/>
                </a:cxn>
                <a:cxn ang="0">
                  <a:pos x="40" y="37"/>
                </a:cxn>
                <a:cxn ang="0">
                  <a:pos x="45" y="39"/>
                </a:cxn>
                <a:cxn ang="0">
                  <a:pos x="49" y="40"/>
                </a:cxn>
                <a:cxn ang="0">
                  <a:pos x="57" y="42"/>
                </a:cxn>
                <a:cxn ang="0">
                  <a:pos x="62" y="44"/>
                </a:cxn>
                <a:cxn ang="0">
                  <a:pos x="66" y="42"/>
                </a:cxn>
                <a:cxn ang="0">
                  <a:pos x="66" y="33"/>
                </a:cxn>
                <a:cxn ang="0">
                  <a:pos x="66" y="28"/>
                </a:cxn>
                <a:cxn ang="0">
                  <a:pos x="63" y="28"/>
                </a:cxn>
                <a:cxn ang="0">
                  <a:pos x="60" y="28"/>
                </a:cxn>
                <a:cxn ang="0">
                  <a:pos x="54" y="27"/>
                </a:cxn>
                <a:cxn ang="0">
                  <a:pos x="51" y="27"/>
                </a:cxn>
                <a:cxn ang="0">
                  <a:pos x="49" y="28"/>
                </a:cxn>
                <a:cxn ang="0">
                  <a:pos x="46" y="23"/>
                </a:cxn>
                <a:cxn ang="0">
                  <a:pos x="43" y="22"/>
                </a:cxn>
                <a:cxn ang="0">
                  <a:pos x="42" y="20"/>
                </a:cxn>
                <a:cxn ang="0">
                  <a:pos x="35" y="16"/>
                </a:cxn>
                <a:cxn ang="0">
                  <a:pos x="31" y="14"/>
                </a:cxn>
                <a:cxn ang="0">
                  <a:pos x="26" y="9"/>
                </a:cxn>
                <a:cxn ang="0">
                  <a:pos x="20" y="6"/>
                </a:cxn>
                <a:cxn ang="0">
                  <a:pos x="15" y="2"/>
                </a:cxn>
                <a:cxn ang="0">
                  <a:pos x="9" y="3"/>
                </a:cxn>
              </a:cxnLst>
              <a:rect l="0" t="0" r="r" b="b"/>
              <a:pathLst>
                <a:path w="68" h="45">
                  <a:moveTo>
                    <a:pt x="9" y="3"/>
                  </a:moveTo>
                  <a:cubicBezTo>
                    <a:pt x="2" y="8"/>
                    <a:pt x="6" y="9"/>
                    <a:pt x="3" y="11"/>
                  </a:cubicBezTo>
                  <a:cubicBezTo>
                    <a:pt x="2" y="14"/>
                    <a:pt x="5" y="14"/>
                    <a:pt x="3" y="16"/>
                  </a:cubicBezTo>
                  <a:cubicBezTo>
                    <a:pt x="0" y="17"/>
                    <a:pt x="5" y="22"/>
                    <a:pt x="6" y="20"/>
                  </a:cubicBezTo>
                  <a:cubicBezTo>
                    <a:pt x="6" y="17"/>
                    <a:pt x="11" y="23"/>
                    <a:pt x="14" y="27"/>
                  </a:cubicBezTo>
                  <a:cubicBezTo>
                    <a:pt x="19" y="30"/>
                    <a:pt x="15" y="25"/>
                    <a:pt x="20" y="30"/>
                  </a:cubicBezTo>
                  <a:cubicBezTo>
                    <a:pt x="23" y="33"/>
                    <a:pt x="22" y="28"/>
                    <a:pt x="23" y="31"/>
                  </a:cubicBezTo>
                  <a:cubicBezTo>
                    <a:pt x="25" y="34"/>
                    <a:pt x="29" y="31"/>
                    <a:pt x="32" y="33"/>
                  </a:cubicBezTo>
                  <a:cubicBezTo>
                    <a:pt x="34" y="34"/>
                    <a:pt x="32" y="31"/>
                    <a:pt x="37" y="33"/>
                  </a:cubicBezTo>
                  <a:cubicBezTo>
                    <a:pt x="42" y="36"/>
                    <a:pt x="37" y="37"/>
                    <a:pt x="40" y="37"/>
                  </a:cubicBezTo>
                  <a:cubicBezTo>
                    <a:pt x="45" y="39"/>
                    <a:pt x="42" y="40"/>
                    <a:pt x="45" y="39"/>
                  </a:cubicBezTo>
                  <a:cubicBezTo>
                    <a:pt x="48" y="37"/>
                    <a:pt x="46" y="42"/>
                    <a:pt x="49" y="40"/>
                  </a:cubicBezTo>
                  <a:cubicBezTo>
                    <a:pt x="52" y="39"/>
                    <a:pt x="54" y="45"/>
                    <a:pt x="57" y="42"/>
                  </a:cubicBezTo>
                  <a:cubicBezTo>
                    <a:pt x="60" y="40"/>
                    <a:pt x="57" y="45"/>
                    <a:pt x="62" y="44"/>
                  </a:cubicBezTo>
                  <a:cubicBezTo>
                    <a:pt x="66" y="42"/>
                    <a:pt x="65" y="45"/>
                    <a:pt x="66" y="42"/>
                  </a:cubicBezTo>
                  <a:cubicBezTo>
                    <a:pt x="68" y="37"/>
                    <a:pt x="65" y="37"/>
                    <a:pt x="66" y="33"/>
                  </a:cubicBezTo>
                  <a:cubicBezTo>
                    <a:pt x="68" y="28"/>
                    <a:pt x="68" y="30"/>
                    <a:pt x="66" y="28"/>
                  </a:cubicBezTo>
                  <a:cubicBezTo>
                    <a:pt x="66" y="28"/>
                    <a:pt x="65" y="28"/>
                    <a:pt x="63" y="28"/>
                  </a:cubicBezTo>
                  <a:cubicBezTo>
                    <a:pt x="63" y="30"/>
                    <a:pt x="63" y="28"/>
                    <a:pt x="60" y="28"/>
                  </a:cubicBezTo>
                  <a:cubicBezTo>
                    <a:pt x="58" y="30"/>
                    <a:pt x="55" y="23"/>
                    <a:pt x="54" y="27"/>
                  </a:cubicBezTo>
                  <a:cubicBezTo>
                    <a:pt x="54" y="28"/>
                    <a:pt x="52" y="28"/>
                    <a:pt x="51" y="27"/>
                  </a:cubicBezTo>
                  <a:cubicBezTo>
                    <a:pt x="49" y="23"/>
                    <a:pt x="51" y="28"/>
                    <a:pt x="49" y="28"/>
                  </a:cubicBezTo>
                  <a:cubicBezTo>
                    <a:pt x="48" y="28"/>
                    <a:pt x="48" y="23"/>
                    <a:pt x="46" y="23"/>
                  </a:cubicBezTo>
                  <a:cubicBezTo>
                    <a:pt x="43" y="23"/>
                    <a:pt x="42" y="25"/>
                    <a:pt x="43" y="22"/>
                  </a:cubicBezTo>
                  <a:cubicBezTo>
                    <a:pt x="43" y="20"/>
                    <a:pt x="43" y="20"/>
                    <a:pt x="42" y="20"/>
                  </a:cubicBezTo>
                  <a:cubicBezTo>
                    <a:pt x="40" y="22"/>
                    <a:pt x="35" y="19"/>
                    <a:pt x="35" y="16"/>
                  </a:cubicBezTo>
                  <a:cubicBezTo>
                    <a:pt x="35" y="12"/>
                    <a:pt x="34" y="14"/>
                    <a:pt x="31" y="14"/>
                  </a:cubicBezTo>
                  <a:cubicBezTo>
                    <a:pt x="29" y="16"/>
                    <a:pt x="28" y="9"/>
                    <a:pt x="26" y="9"/>
                  </a:cubicBezTo>
                  <a:cubicBezTo>
                    <a:pt x="23" y="9"/>
                    <a:pt x="23" y="6"/>
                    <a:pt x="20" y="6"/>
                  </a:cubicBezTo>
                  <a:cubicBezTo>
                    <a:pt x="17" y="5"/>
                    <a:pt x="22" y="3"/>
                    <a:pt x="15" y="2"/>
                  </a:cubicBezTo>
                  <a:cubicBezTo>
                    <a:pt x="11" y="0"/>
                    <a:pt x="12" y="9"/>
                    <a:pt x="9" y="3"/>
                  </a:cubicBezTo>
                </a:path>
              </a:pathLst>
            </a:custGeom>
            <a:grpFill/>
            <a:ln w="6350" cmpd="sng">
              <a:solidFill>
                <a:schemeClr val="bg1"/>
              </a:solidFill>
              <a:round/>
              <a:headEnd/>
              <a:tailEnd/>
            </a:ln>
          </p:spPr>
          <p:txBody>
            <a:bodyPr/>
            <a:lstStyle/>
            <a:p>
              <a:endParaRPr lang="en-GB"/>
            </a:p>
          </p:txBody>
        </p:sp>
        <p:sp>
          <p:nvSpPr>
            <p:cNvPr id="455" name="Freeform 43">
              <a:extLst>
                <a:ext uri="{FF2B5EF4-FFF2-40B4-BE49-F238E27FC236}">
                  <a16:creationId xmlns:a16="http://schemas.microsoft.com/office/drawing/2014/main" id="{8D4592F0-5DAF-664B-2517-ECDEABB69006}"/>
                </a:ext>
              </a:extLst>
            </p:cNvPr>
            <p:cNvSpPr>
              <a:spLocks/>
            </p:cNvSpPr>
            <p:nvPr/>
          </p:nvSpPr>
          <p:spPr bwMode="auto">
            <a:xfrm>
              <a:off x="7136499" y="4250576"/>
              <a:ext cx="93193" cy="61056"/>
            </a:xfrm>
            <a:custGeom>
              <a:avLst/>
              <a:gdLst/>
              <a:ahLst/>
              <a:cxnLst>
                <a:cxn ang="0">
                  <a:pos x="3" y="12"/>
                </a:cxn>
                <a:cxn ang="0">
                  <a:pos x="6" y="17"/>
                </a:cxn>
                <a:cxn ang="0">
                  <a:pos x="14" y="17"/>
                </a:cxn>
                <a:cxn ang="0">
                  <a:pos x="21" y="17"/>
                </a:cxn>
                <a:cxn ang="0">
                  <a:pos x="26" y="17"/>
                </a:cxn>
                <a:cxn ang="0">
                  <a:pos x="29" y="15"/>
                </a:cxn>
                <a:cxn ang="0">
                  <a:pos x="27" y="11"/>
                </a:cxn>
                <a:cxn ang="0">
                  <a:pos x="24" y="8"/>
                </a:cxn>
                <a:cxn ang="0">
                  <a:pos x="23" y="4"/>
                </a:cxn>
                <a:cxn ang="0">
                  <a:pos x="20" y="4"/>
                </a:cxn>
                <a:cxn ang="0">
                  <a:pos x="15" y="3"/>
                </a:cxn>
                <a:cxn ang="0">
                  <a:pos x="9" y="4"/>
                </a:cxn>
                <a:cxn ang="0">
                  <a:pos x="6" y="8"/>
                </a:cxn>
                <a:cxn ang="0">
                  <a:pos x="3" y="12"/>
                </a:cxn>
              </a:cxnLst>
              <a:rect l="0" t="0" r="r" b="b"/>
              <a:pathLst>
                <a:path w="30" h="20">
                  <a:moveTo>
                    <a:pt x="3" y="12"/>
                  </a:moveTo>
                  <a:cubicBezTo>
                    <a:pt x="0" y="14"/>
                    <a:pt x="5" y="17"/>
                    <a:pt x="6" y="17"/>
                  </a:cubicBezTo>
                  <a:cubicBezTo>
                    <a:pt x="9" y="15"/>
                    <a:pt x="9" y="20"/>
                    <a:pt x="14" y="17"/>
                  </a:cubicBezTo>
                  <a:cubicBezTo>
                    <a:pt x="18" y="15"/>
                    <a:pt x="17" y="20"/>
                    <a:pt x="21" y="17"/>
                  </a:cubicBezTo>
                  <a:cubicBezTo>
                    <a:pt x="26" y="15"/>
                    <a:pt x="24" y="19"/>
                    <a:pt x="26" y="17"/>
                  </a:cubicBezTo>
                  <a:cubicBezTo>
                    <a:pt x="27" y="15"/>
                    <a:pt x="29" y="19"/>
                    <a:pt x="29" y="15"/>
                  </a:cubicBezTo>
                  <a:cubicBezTo>
                    <a:pt x="27" y="12"/>
                    <a:pt x="30" y="9"/>
                    <a:pt x="27" y="11"/>
                  </a:cubicBezTo>
                  <a:cubicBezTo>
                    <a:pt x="24" y="11"/>
                    <a:pt x="24" y="8"/>
                    <a:pt x="24" y="8"/>
                  </a:cubicBezTo>
                  <a:cubicBezTo>
                    <a:pt x="26" y="4"/>
                    <a:pt x="24" y="4"/>
                    <a:pt x="23" y="4"/>
                  </a:cubicBezTo>
                  <a:cubicBezTo>
                    <a:pt x="21" y="3"/>
                    <a:pt x="21" y="6"/>
                    <a:pt x="20" y="4"/>
                  </a:cubicBezTo>
                  <a:cubicBezTo>
                    <a:pt x="18" y="3"/>
                    <a:pt x="14" y="4"/>
                    <a:pt x="15" y="3"/>
                  </a:cubicBezTo>
                  <a:cubicBezTo>
                    <a:pt x="17" y="1"/>
                    <a:pt x="11" y="0"/>
                    <a:pt x="9" y="4"/>
                  </a:cubicBezTo>
                  <a:cubicBezTo>
                    <a:pt x="8" y="8"/>
                    <a:pt x="6" y="4"/>
                    <a:pt x="6" y="8"/>
                  </a:cubicBezTo>
                  <a:cubicBezTo>
                    <a:pt x="5" y="11"/>
                    <a:pt x="5" y="9"/>
                    <a:pt x="3" y="12"/>
                  </a:cubicBezTo>
                </a:path>
              </a:pathLst>
            </a:custGeom>
            <a:grpFill/>
            <a:ln w="6350" cmpd="sng">
              <a:solidFill>
                <a:schemeClr val="bg1"/>
              </a:solidFill>
              <a:round/>
              <a:headEnd/>
              <a:tailEnd/>
            </a:ln>
          </p:spPr>
          <p:txBody>
            <a:bodyPr/>
            <a:lstStyle/>
            <a:p>
              <a:endParaRPr lang="en-GB"/>
            </a:p>
          </p:txBody>
        </p:sp>
        <p:sp>
          <p:nvSpPr>
            <p:cNvPr id="456" name="Freeform 44">
              <a:extLst>
                <a:ext uri="{FF2B5EF4-FFF2-40B4-BE49-F238E27FC236}">
                  <a16:creationId xmlns:a16="http://schemas.microsoft.com/office/drawing/2014/main" id="{792F079D-CA8F-A84D-B75B-1DF2DB129621}"/>
                </a:ext>
              </a:extLst>
            </p:cNvPr>
            <p:cNvSpPr>
              <a:spLocks/>
            </p:cNvSpPr>
            <p:nvPr/>
          </p:nvSpPr>
          <p:spPr bwMode="auto">
            <a:xfrm>
              <a:off x="7118824" y="4308419"/>
              <a:ext cx="120509" cy="197631"/>
            </a:xfrm>
            <a:custGeom>
              <a:avLst/>
              <a:gdLst/>
              <a:ahLst/>
              <a:cxnLst>
                <a:cxn ang="0">
                  <a:pos x="9" y="41"/>
                </a:cxn>
                <a:cxn ang="0">
                  <a:pos x="9" y="35"/>
                </a:cxn>
                <a:cxn ang="0">
                  <a:pos x="8" y="31"/>
                </a:cxn>
                <a:cxn ang="0">
                  <a:pos x="8" y="26"/>
                </a:cxn>
                <a:cxn ang="0">
                  <a:pos x="3" y="20"/>
                </a:cxn>
                <a:cxn ang="0">
                  <a:pos x="6" y="15"/>
                </a:cxn>
                <a:cxn ang="0">
                  <a:pos x="9" y="13"/>
                </a:cxn>
                <a:cxn ang="0">
                  <a:pos x="8" y="12"/>
                </a:cxn>
                <a:cxn ang="0">
                  <a:pos x="3" y="9"/>
                </a:cxn>
                <a:cxn ang="0">
                  <a:pos x="6" y="3"/>
                </a:cxn>
                <a:cxn ang="0">
                  <a:pos x="6" y="1"/>
                </a:cxn>
                <a:cxn ang="0">
                  <a:pos x="11" y="3"/>
                </a:cxn>
                <a:cxn ang="0">
                  <a:pos x="15" y="6"/>
                </a:cxn>
                <a:cxn ang="0">
                  <a:pos x="17" y="13"/>
                </a:cxn>
                <a:cxn ang="0">
                  <a:pos x="38" y="17"/>
                </a:cxn>
                <a:cxn ang="0">
                  <a:pos x="35" y="20"/>
                </a:cxn>
                <a:cxn ang="0">
                  <a:pos x="27" y="31"/>
                </a:cxn>
                <a:cxn ang="0">
                  <a:pos x="33" y="32"/>
                </a:cxn>
                <a:cxn ang="0">
                  <a:pos x="36" y="32"/>
                </a:cxn>
                <a:cxn ang="0">
                  <a:pos x="38" y="48"/>
                </a:cxn>
                <a:cxn ang="0">
                  <a:pos x="35" y="57"/>
                </a:cxn>
                <a:cxn ang="0">
                  <a:pos x="35" y="57"/>
                </a:cxn>
                <a:cxn ang="0">
                  <a:pos x="33" y="52"/>
                </a:cxn>
                <a:cxn ang="0">
                  <a:pos x="33" y="48"/>
                </a:cxn>
                <a:cxn ang="0">
                  <a:pos x="29" y="40"/>
                </a:cxn>
                <a:cxn ang="0">
                  <a:pos x="24" y="38"/>
                </a:cxn>
                <a:cxn ang="0">
                  <a:pos x="23" y="32"/>
                </a:cxn>
                <a:cxn ang="0">
                  <a:pos x="21" y="34"/>
                </a:cxn>
                <a:cxn ang="0">
                  <a:pos x="23" y="41"/>
                </a:cxn>
                <a:cxn ang="0">
                  <a:pos x="18" y="49"/>
                </a:cxn>
                <a:cxn ang="0">
                  <a:pos x="15" y="49"/>
                </a:cxn>
                <a:cxn ang="0">
                  <a:pos x="11" y="48"/>
                </a:cxn>
                <a:cxn ang="0">
                  <a:pos x="9" y="41"/>
                </a:cxn>
              </a:cxnLst>
              <a:rect l="0" t="0" r="r" b="b"/>
              <a:pathLst>
                <a:path w="39" h="63">
                  <a:moveTo>
                    <a:pt x="9" y="41"/>
                  </a:moveTo>
                  <a:cubicBezTo>
                    <a:pt x="9" y="35"/>
                    <a:pt x="11" y="35"/>
                    <a:pt x="9" y="35"/>
                  </a:cubicBezTo>
                  <a:cubicBezTo>
                    <a:pt x="6" y="35"/>
                    <a:pt x="9" y="34"/>
                    <a:pt x="8" y="31"/>
                  </a:cubicBezTo>
                  <a:cubicBezTo>
                    <a:pt x="5" y="29"/>
                    <a:pt x="9" y="31"/>
                    <a:pt x="8" y="26"/>
                  </a:cubicBezTo>
                  <a:cubicBezTo>
                    <a:pt x="8" y="21"/>
                    <a:pt x="2" y="24"/>
                    <a:pt x="3" y="20"/>
                  </a:cubicBezTo>
                  <a:cubicBezTo>
                    <a:pt x="3" y="15"/>
                    <a:pt x="6" y="20"/>
                    <a:pt x="6" y="15"/>
                  </a:cubicBezTo>
                  <a:cubicBezTo>
                    <a:pt x="5" y="12"/>
                    <a:pt x="12" y="17"/>
                    <a:pt x="9" y="13"/>
                  </a:cubicBezTo>
                  <a:cubicBezTo>
                    <a:pt x="9" y="12"/>
                    <a:pt x="9" y="12"/>
                    <a:pt x="8" y="12"/>
                  </a:cubicBezTo>
                  <a:cubicBezTo>
                    <a:pt x="6" y="12"/>
                    <a:pt x="6" y="9"/>
                    <a:pt x="3" y="9"/>
                  </a:cubicBezTo>
                  <a:cubicBezTo>
                    <a:pt x="0" y="7"/>
                    <a:pt x="8" y="3"/>
                    <a:pt x="6" y="3"/>
                  </a:cubicBezTo>
                  <a:cubicBezTo>
                    <a:pt x="5" y="1"/>
                    <a:pt x="5" y="0"/>
                    <a:pt x="6" y="1"/>
                  </a:cubicBezTo>
                  <a:cubicBezTo>
                    <a:pt x="8" y="1"/>
                    <a:pt x="6" y="6"/>
                    <a:pt x="11" y="3"/>
                  </a:cubicBezTo>
                  <a:cubicBezTo>
                    <a:pt x="12" y="3"/>
                    <a:pt x="14" y="10"/>
                    <a:pt x="15" y="6"/>
                  </a:cubicBezTo>
                  <a:cubicBezTo>
                    <a:pt x="17" y="3"/>
                    <a:pt x="17" y="9"/>
                    <a:pt x="17" y="13"/>
                  </a:cubicBezTo>
                  <a:cubicBezTo>
                    <a:pt x="17" y="17"/>
                    <a:pt x="35" y="13"/>
                    <a:pt x="38" y="17"/>
                  </a:cubicBezTo>
                  <a:cubicBezTo>
                    <a:pt x="39" y="20"/>
                    <a:pt x="35" y="15"/>
                    <a:pt x="35" y="20"/>
                  </a:cubicBezTo>
                  <a:cubicBezTo>
                    <a:pt x="35" y="26"/>
                    <a:pt x="26" y="24"/>
                    <a:pt x="27" y="31"/>
                  </a:cubicBezTo>
                  <a:cubicBezTo>
                    <a:pt x="29" y="38"/>
                    <a:pt x="32" y="40"/>
                    <a:pt x="33" y="32"/>
                  </a:cubicBezTo>
                  <a:cubicBezTo>
                    <a:pt x="33" y="29"/>
                    <a:pt x="36" y="29"/>
                    <a:pt x="36" y="32"/>
                  </a:cubicBezTo>
                  <a:cubicBezTo>
                    <a:pt x="35" y="38"/>
                    <a:pt x="38" y="38"/>
                    <a:pt x="38" y="48"/>
                  </a:cubicBezTo>
                  <a:cubicBezTo>
                    <a:pt x="39" y="63"/>
                    <a:pt x="35" y="46"/>
                    <a:pt x="35" y="57"/>
                  </a:cubicBezTo>
                  <a:cubicBezTo>
                    <a:pt x="36" y="60"/>
                    <a:pt x="35" y="59"/>
                    <a:pt x="35" y="57"/>
                  </a:cubicBezTo>
                  <a:cubicBezTo>
                    <a:pt x="33" y="55"/>
                    <a:pt x="33" y="54"/>
                    <a:pt x="33" y="52"/>
                  </a:cubicBezTo>
                  <a:cubicBezTo>
                    <a:pt x="35" y="51"/>
                    <a:pt x="33" y="51"/>
                    <a:pt x="33" y="48"/>
                  </a:cubicBezTo>
                  <a:cubicBezTo>
                    <a:pt x="30" y="41"/>
                    <a:pt x="30" y="38"/>
                    <a:pt x="29" y="40"/>
                  </a:cubicBezTo>
                  <a:cubicBezTo>
                    <a:pt x="26" y="43"/>
                    <a:pt x="24" y="41"/>
                    <a:pt x="24" y="38"/>
                  </a:cubicBezTo>
                  <a:cubicBezTo>
                    <a:pt x="23" y="35"/>
                    <a:pt x="23" y="31"/>
                    <a:pt x="23" y="32"/>
                  </a:cubicBezTo>
                  <a:cubicBezTo>
                    <a:pt x="21" y="34"/>
                    <a:pt x="21" y="32"/>
                    <a:pt x="21" y="34"/>
                  </a:cubicBezTo>
                  <a:cubicBezTo>
                    <a:pt x="23" y="37"/>
                    <a:pt x="21" y="38"/>
                    <a:pt x="23" y="41"/>
                  </a:cubicBezTo>
                  <a:cubicBezTo>
                    <a:pt x="23" y="45"/>
                    <a:pt x="20" y="51"/>
                    <a:pt x="18" y="49"/>
                  </a:cubicBezTo>
                  <a:cubicBezTo>
                    <a:pt x="17" y="46"/>
                    <a:pt x="15" y="52"/>
                    <a:pt x="15" y="49"/>
                  </a:cubicBezTo>
                  <a:cubicBezTo>
                    <a:pt x="14" y="48"/>
                    <a:pt x="12" y="52"/>
                    <a:pt x="11" y="48"/>
                  </a:cubicBezTo>
                  <a:cubicBezTo>
                    <a:pt x="11" y="46"/>
                    <a:pt x="11" y="45"/>
                    <a:pt x="9" y="41"/>
                  </a:cubicBezTo>
                </a:path>
              </a:pathLst>
            </a:custGeom>
            <a:grpFill/>
            <a:ln w="6350" cmpd="sng">
              <a:solidFill>
                <a:schemeClr val="bg1"/>
              </a:solidFill>
              <a:round/>
              <a:headEnd/>
              <a:tailEnd/>
            </a:ln>
          </p:spPr>
          <p:txBody>
            <a:bodyPr/>
            <a:lstStyle/>
            <a:p>
              <a:endParaRPr lang="en-GB"/>
            </a:p>
          </p:txBody>
        </p:sp>
        <p:sp>
          <p:nvSpPr>
            <p:cNvPr id="457" name="Freeform 45">
              <a:extLst>
                <a:ext uri="{FF2B5EF4-FFF2-40B4-BE49-F238E27FC236}">
                  <a16:creationId xmlns:a16="http://schemas.microsoft.com/office/drawing/2014/main" id="{8970C646-9EBA-9E97-B3F9-72FA01BA15BD}"/>
                </a:ext>
              </a:extLst>
            </p:cNvPr>
            <p:cNvSpPr>
              <a:spLocks/>
            </p:cNvSpPr>
            <p:nvPr/>
          </p:nvSpPr>
          <p:spPr bwMode="auto">
            <a:xfrm>
              <a:off x="6445583" y="3913158"/>
              <a:ext cx="355099" cy="318136"/>
            </a:xfrm>
            <a:custGeom>
              <a:avLst/>
              <a:gdLst/>
              <a:ahLst/>
              <a:cxnLst>
                <a:cxn ang="0">
                  <a:pos x="6" y="33"/>
                </a:cxn>
                <a:cxn ang="0">
                  <a:pos x="0" y="50"/>
                </a:cxn>
                <a:cxn ang="0">
                  <a:pos x="3" y="74"/>
                </a:cxn>
                <a:cxn ang="0">
                  <a:pos x="10" y="80"/>
                </a:cxn>
                <a:cxn ang="0">
                  <a:pos x="3" y="94"/>
                </a:cxn>
                <a:cxn ang="0">
                  <a:pos x="29" y="97"/>
                </a:cxn>
                <a:cxn ang="0">
                  <a:pos x="47" y="88"/>
                </a:cxn>
                <a:cxn ang="0">
                  <a:pos x="59" y="75"/>
                </a:cxn>
                <a:cxn ang="0">
                  <a:pos x="69" y="74"/>
                </a:cxn>
                <a:cxn ang="0">
                  <a:pos x="70" y="64"/>
                </a:cxn>
                <a:cxn ang="0">
                  <a:pos x="76" y="53"/>
                </a:cxn>
                <a:cxn ang="0">
                  <a:pos x="85" y="46"/>
                </a:cxn>
                <a:cxn ang="0">
                  <a:pos x="87" y="33"/>
                </a:cxn>
                <a:cxn ang="0">
                  <a:pos x="96" y="21"/>
                </a:cxn>
                <a:cxn ang="0">
                  <a:pos x="111" y="16"/>
                </a:cxn>
                <a:cxn ang="0">
                  <a:pos x="113" y="15"/>
                </a:cxn>
                <a:cxn ang="0">
                  <a:pos x="108" y="13"/>
                </a:cxn>
                <a:cxn ang="0">
                  <a:pos x="105" y="13"/>
                </a:cxn>
                <a:cxn ang="0">
                  <a:pos x="101" y="13"/>
                </a:cxn>
                <a:cxn ang="0">
                  <a:pos x="97" y="16"/>
                </a:cxn>
                <a:cxn ang="0">
                  <a:pos x="91" y="19"/>
                </a:cxn>
                <a:cxn ang="0">
                  <a:pos x="88" y="10"/>
                </a:cxn>
                <a:cxn ang="0">
                  <a:pos x="85" y="7"/>
                </a:cxn>
                <a:cxn ang="0">
                  <a:pos x="84" y="2"/>
                </a:cxn>
                <a:cxn ang="0">
                  <a:pos x="78" y="7"/>
                </a:cxn>
                <a:cxn ang="0">
                  <a:pos x="78" y="11"/>
                </a:cxn>
                <a:cxn ang="0">
                  <a:pos x="72" y="11"/>
                </a:cxn>
                <a:cxn ang="0">
                  <a:pos x="70" y="16"/>
                </a:cxn>
                <a:cxn ang="0">
                  <a:pos x="67" y="15"/>
                </a:cxn>
                <a:cxn ang="0">
                  <a:pos x="61" y="16"/>
                </a:cxn>
                <a:cxn ang="0">
                  <a:pos x="58" y="16"/>
                </a:cxn>
                <a:cxn ang="0">
                  <a:pos x="55" y="15"/>
                </a:cxn>
                <a:cxn ang="0">
                  <a:pos x="49" y="13"/>
                </a:cxn>
                <a:cxn ang="0">
                  <a:pos x="41" y="13"/>
                </a:cxn>
                <a:cxn ang="0">
                  <a:pos x="33" y="21"/>
                </a:cxn>
                <a:cxn ang="0">
                  <a:pos x="24" y="28"/>
                </a:cxn>
                <a:cxn ang="0">
                  <a:pos x="17" y="36"/>
                </a:cxn>
                <a:cxn ang="0">
                  <a:pos x="10" y="35"/>
                </a:cxn>
                <a:cxn ang="0">
                  <a:pos x="6" y="33"/>
                </a:cxn>
              </a:cxnLst>
              <a:rect l="0" t="0" r="r" b="b"/>
              <a:pathLst>
                <a:path w="114" h="102">
                  <a:moveTo>
                    <a:pt x="6" y="33"/>
                  </a:moveTo>
                  <a:cubicBezTo>
                    <a:pt x="4" y="47"/>
                    <a:pt x="0" y="43"/>
                    <a:pt x="0" y="50"/>
                  </a:cubicBezTo>
                  <a:cubicBezTo>
                    <a:pt x="1" y="58"/>
                    <a:pt x="3" y="66"/>
                    <a:pt x="3" y="74"/>
                  </a:cubicBezTo>
                  <a:cubicBezTo>
                    <a:pt x="1" y="81"/>
                    <a:pt x="10" y="74"/>
                    <a:pt x="10" y="80"/>
                  </a:cubicBezTo>
                  <a:cubicBezTo>
                    <a:pt x="12" y="86"/>
                    <a:pt x="3" y="89"/>
                    <a:pt x="3" y="94"/>
                  </a:cubicBezTo>
                  <a:cubicBezTo>
                    <a:pt x="7" y="92"/>
                    <a:pt x="14" y="102"/>
                    <a:pt x="29" y="97"/>
                  </a:cubicBezTo>
                  <a:cubicBezTo>
                    <a:pt x="46" y="94"/>
                    <a:pt x="47" y="94"/>
                    <a:pt x="47" y="88"/>
                  </a:cubicBezTo>
                  <a:cubicBezTo>
                    <a:pt x="46" y="80"/>
                    <a:pt x="55" y="78"/>
                    <a:pt x="59" y="75"/>
                  </a:cubicBezTo>
                  <a:cubicBezTo>
                    <a:pt x="64" y="70"/>
                    <a:pt x="67" y="77"/>
                    <a:pt x="69" y="74"/>
                  </a:cubicBezTo>
                  <a:cubicBezTo>
                    <a:pt x="70" y="72"/>
                    <a:pt x="69" y="70"/>
                    <a:pt x="70" y="64"/>
                  </a:cubicBezTo>
                  <a:cubicBezTo>
                    <a:pt x="73" y="56"/>
                    <a:pt x="81" y="61"/>
                    <a:pt x="76" y="53"/>
                  </a:cubicBezTo>
                  <a:cubicBezTo>
                    <a:pt x="70" y="44"/>
                    <a:pt x="85" y="55"/>
                    <a:pt x="85" y="46"/>
                  </a:cubicBezTo>
                  <a:cubicBezTo>
                    <a:pt x="85" y="41"/>
                    <a:pt x="90" y="39"/>
                    <a:pt x="87" y="33"/>
                  </a:cubicBezTo>
                  <a:cubicBezTo>
                    <a:pt x="84" y="27"/>
                    <a:pt x="85" y="24"/>
                    <a:pt x="96" y="21"/>
                  </a:cubicBezTo>
                  <a:cubicBezTo>
                    <a:pt x="105" y="16"/>
                    <a:pt x="108" y="22"/>
                    <a:pt x="111" y="16"/>
                  </a:cubicBezTo>
                  <a:cubicBezTo>
                    <a:pt x="110" y="16"/>
                    <a:pt x="110" y="15"/>
                    <a:pt x="113" y="15"/>
                  </a:cubicBezTo>
                  <a:cubicBezTo>
                    <a:pt x="114" y="13"/>
                    <a:pt x="111" y="11"/>
                    <a:pt x="108" y="13"/>
                  </a:cubicBezTo>
                  <a:cubicBezTo>
                    <a:pt x="105" y="16"/>
                    <a:pt x="104" y="16"/>
                    <a:pt x="105" y="13"/>
                  </a:cubicBezTo>
                  <a:cubicBezTo>
                    <a:pt x="107" y="11"/>
                    <a:pt x="102" y="11"/>
                    <a:pt x="101" y="13"/>
                  </a:cubicBezTo>
                  <a:cubicBezTo>
                    <a:pt x="99" y="15"/>
                    <a:pt x="97" y="15"/>
                    <a:pt x="97" y="16"/>
                  </a:cubicBezTo>
                  <a:cubicBezTo>
                    <a:pt x="97" y="18"/>
                    <a:pt x="94" y="18"/>
                    <a:pt x="91" y="19"/>
                  </a:cubicBezTo>
                  <a:cubicBezTo>
                    <a:pt x="88" y="22"/>
                    <a:pt x="87" y="19"/>
                    <a:pt x="88" y="10"/>
                  </a:cubicBezTo>
                  <a:cubicBezTo>
                    <a:pt x="88" y="4"/>
                    <a:pt x="87" y="8"/>
                    <a:pt x="85" y="7"/>
                  </a:cubicBezTo>
                  <a:cubicBezTo>
                    <a:pt x="85" y="5"/>
                    <a:pt x="88" y="4"/>
                    <a:pt x="84" y="2"/>
                  </a:cubicBezTo>
                  <a:cubicBezTo>
                    <a:pt x="79" y="0"/>
                    <a:pt x="81" y="5"/>
                    <a:pt x="78" y="7"/>
                  </a:cubicBezTo>
                  <a:cubicBezTo>
                    <a:pt x="76" y="8"/>
                    <a:pt x="79" y="10"/>
                    <a:pt x="78" y="11"/>
                  </a:cubicBezTo>
                  <a:cubicBezTo>
                    <a:pt x="76" y="13"/>
                    <a:pt x="75" y="10"/>
                    <a:pt x="72" y="11"/>
                  </a:cubicBezTo>
                  <a:cubicBezTo>
                    <a:pt x="70" y="13"/>
                    <a:pt x="72" y="16"/>
                    <a:pt x="70" y="16"/>
                  </a:cubicBezTo>
                  <a:cubicBezTo>
                    <a:pt x="70" y="16"/>
                    <a:pt x="69" y="13"/>
                    <a:pt x="67" y="15"/>
                  </a:cubicBezTo>
                  <a:cubicBezTo>
                    <a:pt x="64" y="15"/>
                    <a:pt x="62" y="15"/>
                    <a:pt x="61" y="16"/>
                  </a:cubicBezTo>
                  <a:cubicBezTo>
                    <a:pt x="61" y="19"/>
                    <a:pt x="59" y="19"/>
                    <a:pt x="58" y="16"/>
                  </a:cubicBezTo>
                  <a:cubicBezTo>
                    <a:pt x="56" y="15"/>
                    <a:pt x="56" y="15"/>
                    <a:pt x="55" y="15"/>
                  </a:cubicBezTo>
                  <a:cubicBezTo>
                    <a:pt x="53" y="16"/>
                    <a:pt x="53" y="11"/>
                    <a:pt x="49" y="13"/>
                  </a:cubicBezTo>
                  <a:cubicBezTo>
                    <a:pt x="44" y="15"/>
                    <a:pt x="43" y="10"/>
                    <a:pt x="41" y="13"/>
                  </a:cubicBezTo>
                  <a:cubicBezTo>
                    <a:pt x="38" y="16"/>
                    <a:pt x="35" y="13"/>
                    <a:pt x="33" y="21"/>
                  </a:cubicBezTo>
                  <a:cubicBezTo>
                    <a:pt x="32" y="28"/>
                    <a:pt x="27" y="27"/>
                    <a:pt x="24" y="28"/>
                  </a:cubicBezTo>
                  <a:cubicBezTo>
                    <a:pt x="21" y="30"/>
                    <a:pt x="21" y="35"/>
                    <a:pt x="17" y="36"/>
                  </a:cubicBezTo>
                  <a:cubicBezTo>
                    <a:pt x="12" y="38"/>
                    <a:pt x="15" y="33"/>
                    <a:pt x="10" y="35"/>
                  </a:cubicBezTo>
                  <a:cubicBezTo>
                    <a:pt x="7" y="35"/>
                    <a:pt x="9" y="33"/>
                    <a:pt x="6" y="33"/>
                  </a:cubicBezTo>
                </a:path>
              </a:pathLst>
            </a:custGeom>
            <a:grpFill/>
            <a:ln w="6350" cmpd="sng">
              <a:solidFill>
                <a:schemeClr val="bg1"/>
              </a:solidFill>
              <a:round/>
              <a:headEnd/>
              <a:tailEnd/>
            </a:ln>
          </p:spPr>
          <p:txBody>
            <a:bodyPr/>
            <a:lstStyle/>
            <a:p>
              <a:endParaRPr lang="en-GB"/>
            </a:p>
          </p:txBody>
        </p:sp>
        <p:sp>
          <p:nvSpPr>
            <p:cNvPr id="458" name="Freeform 46">
              <a:extLst>
                <a:ext uri="{FF2B5EF4-FFF2-40B4-BE49-F238E27FC236}">
                  <a16:creationId xmlns:a16="http://schemas.microsoft.com/office/drawing/2014/main" id="{29BA6BD0-40FD-F12E-9B52-4BB2DF34515F}"/>
                </a:ext>
              </a:extLst>
            </p:cNvPr>
            <p:cNvSpPr>
              <a:spLocks/>
            </p:cNvSpPr>
            <p:nvPr/>
          </p:nvSpPr>
          <p:spPr bwMode="auto">
            <a:xfrm>
              <a:off x="6453616" y="3962967"/>
              <a:ext cx="417763" cy="441857"/>
            </a:xfrm>
            <a:custGeom>
              <a:avLst/>
              <a:gdLst/>
              <a:ahLst/>
              <a:cxnLst>
                <a:cxn ang="0">
                  <a:pos x="108" y="0"/>
                </a:cxn>
                <a:cxn ang="0">
                  <a:pos x="116" y="3"/>
                </a:cxn>
                <a:cxn ang="0">
                  <a:pos x="120" y="6"/>
                </a:cxn>
                <a:cxn ang="0">
                  <a:pos x="120" y="12"/>
                </a:cxn>
                <a:cxn ang="0">
                  <a:pos x="125" y="14"/>
                </a:cxn>
                <a:cxn ang="0">
                  <a:pos x="134" y="17"/>
                </a:cxn>
                <a:cxn ang="0">
                  <a:pos x="125" y="25"/>
                </a:cxn>
                <a:cxn ang="0">
                  <a:pos x="114" y="28"/>
                </a:cxn>
                <a:cxn ang="0">
                  <a:pos x="103" y="30"/>
                </a:cxn>
                <a:cxn ang="0">
                  <a:pos x="105" y="33"/>
                </a:cxn>
                <a:cxn ang="0">
                  <a:pos x="105" y="37"/>
                </a:cxn>
                <a:cxn ang="0">
                  <a:pos x="105" y="44"/>
                </a:cxn>
                <a:cxn ang="0">
                  <a:pos x="108" y="47"/>
                </a:cxn>
                <a:cxn ang="0">
                  <a:pos x="111" y="50"/>
                </a:cxn>
                <a:cxn ang="0">
                  <a:pos x="111" y="54"/>
                </a:cxn>
                <a:cxn ang="0">
                  <a:pos x="105" y="69"/>
                </a:cxn>
                <a:cxn ang="0">
                  <a:pos x="102" y="75"/>
                </a:cxn>
                <a:cxn ang="0">
                  <a:pos x="94" y="87"/>
                </a:cxn>
                <a:cxn ang="0">
                  <a:pos x="90" y="93"/>
                </a:cxn>
                <a:cxn ang="0">
                  <a:pos x="86" y="98"/>
                </a:cxn>
                <a:cxn ang="0">
                  <a:pos x="77" y="98"/>
                </a:cxn>
                <a:cxn ang="0">
                  <a:pos x="71" y="103"/>
                </a:cxn>
                <a:cxn ang="0">
                  <a:pos x="71" y="110"/>
                </a:cxn>
                <a:cxn ang="0">
                  <a:pos x="76" y="120"/>
                </a:cxn>
                <a:cxn ang="0">
                  <a:pos x="81" y="129"/>
                </a:cxn>
                <a:cxn ang="0">
                  <a:pos x="81" y="134"/>
                </a:cxn>
                <a:cxn ang="0">
                  <a:pos x="77" y="135"/>
                </a:cxn>
                <a:cxn ang="0">
                  <a:pos x="73" y="135"/>
                </a:cxn>
                <a:cxn ang="0">
                  <a:pos x="67" y="135"/>
                </a:cxn>
                <a:cxn ang="0">
                  <a:pos x="62" y="137"/>
                </a:cxn>
                <a:cxn ang="0">
                  <a:pos x="58" y="142"/>
                </a:cxn>
                <a:cxn ang="0">
                  <a:pos x="53" y="140"/>
                </a:cxn>
                <a:cxn ang="0">
                  <a:pos x="52" y="137"/>
                </a:cxn>
                <a:cxn ang="0">
                  <a:pos x="50" y="134"/>
                </a:cxn>
                <a:cxn ang="0">
                  <a:pos x="48" y="129"/>
                </a:cxn>
                <a:cxn ang="0">
                  <a:pos x="45" y="124"/>
                </a:cxn>
                <a:cxn ang="0">
                  <a:pos x="30" y="124"/>
                </a:cxn>
                <a:cxn ang="0">
                  <a:pos x="24" y="124"/>
                </a:cxn>
                <a:cxn ang="0">
                  <a:pos x="18" y="126"/>
                </a:cxn>
                <a:cxn ang="0">
                  <a:pos x="12" y="126"/>
                </a:cxn>
                <a:cxn ang="0">
                  <a:pos x="6" y="126"/>
                </a:cxn>
                <a:cxn ang="0">
                  <a:pos x="7" y="117"/>
                </a:cxn>
                <a:cxn ang="0">
                  <a:pos x="12" y="112"/>
                </a:cxn>
                <a:cxn ang="0">
                  <a:pos x="18" y="110"/>
                </a:cxn>
                <a:cxn ang="0">
                  <a:pos x="20" y="104"/>
                </a:cxn>
                <a:cxn ang="0">
                  <a:pos x="15" y="103"/>
                </a:cxn>
                <a:cxn ang="0">
                  <a:pos x="15" y="95"/>
                </a:cxn>
                <a:cxn ang="0">
                  <a:pos x="13" y="93"/>
                </a:cxn>
                <a:cxn ang="0">
                  <a:pos x="6" y="87"/>
                </a:cxn>
                <a:cxn ang="0">
                  <a:pos x="0" y="78"/>
                </a:cxn>
                <a:cxn ang="0">
                  <a:pos x="26" y="81"/>
                </a:cxn>
                <a:cxn ang="0">
                  <a:pos x="44" y="72"/>
                </a:cxn>
                <a:cxn ang="0">
                  <a:pos x="56" y="59"/>
                </a:cxn>
                <a:cxn ang="0">
                  <a:pos x="65" y="58"/>
                </a:cxn>
                <a:cxn ang="0">
                  <a:pos x="67" y="48"/>
                </a:cxn>
                <a:cxn ang="0">
                  <a:pos x="73" y="37"/>
                </a:cxn>
                <a:cxn ang="0">
                  <a:pos x="82" y="30"/>
                </a:cxn>
                <a:cxn ang="0">
                  <a:pos x="83" y="17"/>
                </a:cxn>
                <a:cxn ang="0">
                  <a:pos x="93" y="5"/>
                </a:cxn>
                <a:cxn ang="0">
                  <a:pos x="108" y="0"/>
                </a:cxn>
              </a:cxnLst>
              <a:rect l="0" t="0" r="r" b="b"/>
              <a:pathLst>
                <a:path w="134" h="142">
                  <a:moveTo>
                    <a:pt x="108" y="0"/>
                  </a:moveTo>
                  <a:cubicBezTo>
                    <a:pt x="111" y="3"/>
                    <a:pt x="114" y="0"/>
                    <a:pt x="116" y="3"/>
                  </a:cubicBezTo>
                  <a:cubicBezTo>
                    <a:pt x="116" y="6"/>
                    <a:pt x="117" y="2"/>
                    <a:pt x="120" y="6"/>
                  </a:cubicBezTo>
                  <a:cubicBezTo>
                    <a:pt x="122" y="11"/>
                    <a:pt x="119" y="9"/>
                    <a:pt x="120" y="12"/>
                  </a:cubicBezTo>
                  <a:cubicBezTo>
                    <a:pt x="123" y="16"/>
                    <a:pt x="125" y="12"/>
                    <a:pt x="125" y="14"/>
                  </a:cubicBezTo>
                  <a:cubicBezTo>
                    <a:pt x="126" y="16"/>
                    <a:pt x="131" y="17"/>
                    <a:pt x="134" y="17"/>
                  </a:cubicBezTo>
                  <a:cubicBezTo>
                    <a:pt x="126" y="22"/>
                    <a:pt x="129" y="27"/>
                    <a:pt x="125" y="25"/>
                  </a:cubicBezTo>
                  <a:cubicBezTo>
                    <a:pt x="122" y="25"/>
                    <a:pt x="120" y="30"/>
                    <a:pt x="114" y="28"/>
                  </a:cubicBezTo>
                  <a:cubicBezTo>
                    <a:pt x="105" y="23"/>
                    <a:pt x="100" y="28"/>
                    <a:pt x="103" y="30"/>
                  </a:cubicBezTo>
                  <a:cubicBezTo>
                    <a:pt x="106" y="33"/>
                    <a:pt x="100" y="33"/>
                    <a:pt x="105" y="33"/>
                  </a:cubicBezTo>
                  <a:cubicBezTo>
                    <a:pt x="111" y="34"/>
                    <a:pt x="100" y="34"/>
                    <a:pt x="105" y="37"/>
                  </a:cubicBezTo>
                  <a:cubicBezTo>
                    <a:pt x="108" y="40"/>
                    <a:pt x="102" y="40"/>
                    <a:pt x="105" y="44"/>
                  </a:cubicBezTo>
                  <a:cubicBezTo>
                    <a:pt x="108" y="45"/>
                    <a:pt x="106" y="47"/>
                    <a:pt x="108" y="47"/>
                  </a:cubicBezTo>
                  <a:cubicBezTo>
                    <a:pt x="112" y="45"/>
                    <a:pt x="108" y="50"/>
                    <a:pt x="111" y="50"/>
                  </a:cubicBezTo>
                  <a:cubicBezTo>
                    <a:pt x="116" y="51"/>
                    <a:pt x="117" y="51"/>
                    <a:pt x="111" y="54"/>
                  </a:cubicBezTo>
                  <a:cubicBezTo>
                    <a:pt x="103" y="58"/>
                    <a:pt x="112" y="58"/>
                    <a:pt x="105" y="69"/>
                  </a:cubicBezTo>
                  <a:cubicBezTo>
                    <a:pt x="102" y="75"/>
                    <a:pt x="108" y="73"/>
                    <a:pt x="102" y="75"/>
                  </a:cubicBezTo>
                  <a:cubicBezTo>
                    <a:pt x="96" y="78"/>
                    <a:pt x="99" y="86"/>
                    <a:pt x="94" y="87"/>
                  </a:cubicBezTo>
                  <a:cubicBezTo>
                    <a:pt x="90" y="89"/>
                    <a:pt x="91" y="92"/>
                    <a:pt x="90" y="93"/>
                  </a:cubicBezTo>
                  <a:cubicBezTo>
                    <a:pt x="86" y="95"/>
                    <a:pt x="90" y="98"/>
                    <a:pt x="86" y="98"/>
                  </a:cubicBezTo>
                  <a:cubicBezTo>
                    <a:pt x="81" y="98"/>
                    <a:pt x="79" y="101"/>
                    <a:pt x="77" y="98"/>
                  </a:cubicBezTo>
                  <a:cubicBezTo>
                    <a:pt x="74" y="93"/>
                    <a:pt x="74" y="100"/>
                    <a:pt x="71" y="103"/>
                  </a:cubicBezTo>
                  <a:cubicBezTo>
                    <a:pt x="68" y="106"/>
                    <a:pt x="65" y="110"/>
                    <a:pt x="71" y="110"/>
                  </a:cubicBezTo>
                  <a:cubicBezTo>
                    <a:pt x="77" y="112"/>
                    <a:pt x="70" y="120"/>
                    <a:pt x="76" y="120"/>
                  </a:cubicBezTo>
                  <a:cubicBezTo>
                    <a:pt x="81" y="121"/>
                    <a:pt x="74" y="121"/>
                    <a:pt x="81" y="129"/>
                  </a:cubicBezTo>
                  <a:cubicBezTo>
                    <a:pt x="82" y="131"/>
                    <a:pt x="79" y="132"/>
                    <a:pt x="81" y="134"/>
                  </a:cubicBezTo>
                  <a:cubicBezTo>
                    <a:pt x="82" y="134"/>
                    <a:pt x="77" y="137"/>
                    <a:pt x="77" y="135"/>
                  </a:cubicBezTo>
                  <a:cubicBezTo>
                    <a:pt x="76" y="132"/>
                    <a:pt x="74" y="134"/>
                    <a:pt x="73" y="135"/>
                  </a:cubicBezTo>
                  <a:cubicBezTo>
                    <a:pt x="71" y="139"/>
                    <a:pt x="71" y="134"/>
                    <a:pt x="67" y="135"/>
                  </a:cubicBezTo>
                  <a:cubicBezTo>
                    <a:pt x="65" y="135"/>
                    <a:pt x="62" y="134"/>
                    <a:pt x="62" y="137"/>
                  </a:cubicBezTo>
                  <a:cubicBezTo>
                    <a:pt x="64" y="140"/>
                    <a:pt x="58" y="137"/>
                    <a:pt x="58" y="142"/>
                  </a:cubicBezTo>
                  <a:cubicBezTo>
                    <a:pt x="55" y="139"/>
                    <a:pt x="55" y="142"/>
                    <a:pt x="53" y="140"/>
                  </a:cubicBezTo>
                  <a:cubicBezTo>
                    <a:pt x="52" y="139"/>
                    <a:pt x="53" y="139"/>
                    <a:pt x="52" y="137"/>
                  </a:cubicBezTo>
                  <a:cubicBezTo>
                    <a:pt x="50" y="135"/>
                    <a:pt x="52" y="135"/>
                    <a:pt x="50" y="134"/>
                  </a:cubicBezTo>
                  <a:cubicBezTo>
                    <a:pt x="48" y="132"/>
                    <a:pt x="52" y="129"/>
                    <a:pt x="48" y="129"/>
                  </a:cubicBezTo>
                  <a:cubicBezTo>
                    <a:pt x="44" y="129"/>
                    <a:pt x="47" y="128"/>
                    <a:pt x="45" y="124"/>
                  </a:cubicBezTo>
                  <a:cubicBezTo>
                    <a:pt x="45" y="123"/>
                    <a:pt x="32" y="124"/>
                    <a:pt x="30" y="124"/>
                  </a:cubicBezTo>
                  <a:cubicBezTo>
                    <a:pt x="30" y="128"/>
                    <a:pt x="30" y="126"/>
                    <a:pt x="24" y="124"/>
                  </a:cubicBezTo>
                  <a:cubicBezTo>
                    <a:pt x="18" y="123"/>
                    <a:pt x="23" y="128"/>
                    <a:pt x="18" y="126"/>
                  </a:cubicBezTo>
                  <a:cubicBezTo>
                    <a:pt x="12" y="123"/>
                    <a:pt x="13" y="128"/>
                    <a:pt x="12" y="126"/>
                  </a:cubicBezTo>
                  <a:cubicBezTo>
                    <a:pt x="10" y="124"/>
                    <a:pt x="7" y="131"/>
                    <a:pt x="6" y="126"/>
                  </a:cubicBezTo>
                  <a:cubicBezTo>
                    <a:pt x="6" y="123"/>
                    <a:pt x="6" y="120"/>
                    <a:pt x="7" y="117"/>
                  </a:cubicBezTo>
                  <a:cubicBezTo>
                    <a:pt x="9" y="114"/>
                    <a:pt x="12" y="115"/>
                    <a:pt x="12" y="112"/>
                  </a:cubicBezTo>
                  <a:cubicBezTo>
                    <a:pt x="12" y="110"/>
                    <a:pt x="18" y="112"/>
                    <a:pt x="18" y="110"/>
                  </a:cubicBezTo>
                  <a:cubicBezTo>
                    <a:pt x="18" y="107"/>
                    <a:pt x="20" y="106"/>
                    <a:pt x="20" y="104"/>
                  </a:cubicBezTo>
                  <a:cubicBezTo>
                    <a:pt x="18" y="104"/>
                    <a:pt x="13" y="106"/>
                    <a:pt x="15" y="103"/>
                  </a:cubicBezTo>
                  <a:cubicBezTo>
                    <a:pt x="17" y="101"/>
                    <a:pt x="15" y="98"/>
                    <a:pt x="15" y="95"/>
                  </a:cubicBezTo>
                  <a:cubicBezTo>
                    <a:pt x="15" y="92"/>
                    <a:pt x="15" y="97"/>
                    <a:pt x="13" y="93"/>
                  </a:cubicBezTo>
                  <a:cubicBezTo>
                    <a:pt x="12" y="90"/>
                    <a:pt x="7" y="93"/>
                    <a:pt x="6" y="87"/>
                  </a:cubicBezTo>
                  <a:cubicBezTo>
                    <a:pt x="4" y="82"/>
                    <a:pt x="3" y="81"/>
                    <a:pt x="0" y="78"/>
                  </a:cubicBezTo>
                  <a:cubicBezTo>
                    <a:pt x="4" y="76"/>
                    <a:pt x="10" y="86"/>
                    <a:pt x="26" y="81"/>
                  </a:cubicBezTo>
                  <a:cubicBezTo>
                    <a:pt x="42" y="78"/>
                    <a:pt x="44" y="78"/>
                    <a:pt x="44" y="72"/>
                  </a:cubicBezTo>
                  <a:cubicBezTo>
                    <a:pt x="42" y="64"/>
                    <a:pt x="52" y="62"/>
                    <a:pt x="56" y="59"/>
                  </a:cubicBezTo>
                  <a:cubicBezTo>
                    <a:pt x="61" y="54"/>
                    <a:pt x="64" y="61"/>
                    <a:pt x="65" y="58"/>
                  </a:cubicBezTo>
                  <a:cubicBezTo>
                    <a:pt x="67" y="56"/>
                    <a:pt x="65" y="54"/>
                    <a:pt x="67" y="48"/>
                  </a:cubicBezTo>
                  <a:cubicBezTo>
                    <a:pt x="70" y="40"/>
                    <a:pt x="77" y="45"/>
                    <a:pt x="73" y="37"/>
                  </a:cubicBezTo>
                  <a:cubicBezTo>
                    <a:pt x="67" y="28"/>
                    <a:pt x="82" y="39"/>
                    <a:pt x="82" y="30"/>
                  </a:cubicBezTo>
                  <a:cubicBezTo>
                    <a:pt x="82" y="25"/>
                    <a:pt x="86" y="23"/>
                    <a:pt x="83" y="17"/>
                  </a:cubicBezTo>
                  <a:cubicBezTo>
                    <a:pt x="81" y="11"/>
                    <a:pt x="82" y="8"/>
                    <a:pt x="93" y="5"/>
                  </a:cubicBezTo>
                  <a:cubicBezTo>
                    <a:pt x="102" y="0"/>
                    <a:pt x="105" y="6"/>
                    <a:pt x="108" y="0"/>
                  </a:cubicBezTo>
                </a:path>
              </a:pathLst>
            </a:custGeom>
            <a:grpFill/>
            <a:ln w="6350" cmpd="sng">
              <a:solidFill>
                <a:schemeClr val="bg1"/>
              </a:solidFill>
              <a:round/>
              <a:headEnd/>
              <a:tailEnd/>
            </a:ln>
          </p:spPr>
          <p:txBody>
            <a:bodyPr/>
            <a:lstStyle/>
            <a:p>
              <a:endParaRPr lang="en-GB"/>
            </a:p>
          </p:txBody>
        </p:sp>
        <p:sp>
          <p:nvSpPr>
            <p:cNvPr id="459" name="Freeform 47">
              <a:extLst>
                <a:ext uri="{FF2B5EF4-FFF2-40B4-BE49-F238E27FC236}">
                  <a16:creationId xmlns:a16="http://schemas.microsoft.com/office/drawing/2014/main" id="{D97DF7D1-F887-3A0B-88BA-CA0B3E5D6C46}"/>
                </a:ext>
              </a:extLst>
            </p:cNvPr>
            <p:cNvSpPr>
              <a:spLocks/>
            </p:cNvSpPr>
            <p:nvPr/>
          </p:nvSpPr>
          <p:spPr bwMode="auto">
            <a:xfrm>
              <a:off x="6035854" y="3866563"/>
              <a:ext cx="477214" cy="491666"/>
            </a:xfrm>
            <a:custGeom>
              <a:avLst/>
              <a:gdLst/>
              <a:ahLst/>
              <a:cxnLst>
                <a:cxn ang="0">
                  <a:pos x="50" y="29"/>
                </a:cxn>
                <a:cxn ang="0">
                  <a:pos x="79" y="33"/>
                </a:cxn>
                <a:cxn ang="0">
                  <a:pos x="79" y="28"/>
                </a:cxn>
                <a:cxn ang="0">
                  <a:pos x="99" y="20"/>
                </a:cxn>
                <a:cxn ang="0">
                  <a:pos x="106" y="20"/>
                </a:cxn>
                <a:cxn ang="0">
                  <a:pos x="118" y="25"/>
                </a:cxn>
                <a:cxn ang="0">
                  <a:pos x="131" y="36"/>
                </a:cxn>
                <a:cxn ang="0">
                  <a:pos x="137" y="40"/>
                </a:cxn>
                <a:cxn ang="0">
                  <a:pos x="137" y="48"/>
                </a:cxn>
                <a:cxn ang="0">
                  <a:pos x="134" y="88"/>
                </a:cxn>
                <a:cxn ang="0">
                  <a:pos x="134" y="108"/>
                </a:cxn>
                <a:cxn ang="0">
                  <a:pos x="147" y="124"/>
                </a:cxn>
                <a:cxn ang="0">
                  <a:pos x="149" y="133"/>
                </a:cxn>
                <a:cxn ang="0">
                  <a:pos x="152" y="141"/>
                </a:cxn>
                <a:cxn ang="0">
                  <a:pos x="141" y="147"/>
                </a:cxn>
                <a:cxn ang="0">
                  <a:pos x="137" y="157"/>
                </a:cxn>
                <a:cxn ang="0">
                  <a:pos x="131" y="155"/>
                </a:cxn>
                <a:cxn ang="0">
                  <a:pos x="115" y="152"/>
                </a:cxn>
                <a:cxn ang="0">
                  <a:pos x="105" y="149"/>
                </a:cxn>
                <a:cxn ang="0">
                  <a:pos x="94" y="138"/>
                </a:cxn>
                <a:cxn ang="0">
                  <a:pos x="83" y="143"/>
                </a:cxn>
                <a:cxn ang="0">
                  <a:pos x="68" y="133"/>
                </a:cxn>
                <a:cxn ang="0">
                  <a:pos x="55" y="119"/>
                </a:cxn>
                <a:cxn ang="0">
                  <a:pos x="45" y="105"/>
                </a:cxn>
                <a:cxn ang="0">
                  <a:pos x="36" y="107"/>
                </a:cxn>
                <a:cxn ang="0">
                  <a:pos x="30" y="96"/>
                </a:cxn>
                <a:cxn ang="0">
                  <a:pos x="18" y="73"/>
                </a:cxn>
                <a:cxn ang="0">
                  <a:pos x="17" y="50"/>
                </a:cxn>
                <a:cxn ang="0">
                  <a:pos x="11" y="42"/>
                </a:cxn>
                <a:cxn ang="0">
                  <a:pos x="4" y="25"/>
                </a:cxn>
                <a:cxn ang="0">
                  <a:pos x="4" y="19"/>
                </a:cxn>
                <a:cxn ang="0">
                  <a:pos x="3" y="12"/>
                </a:cxn>
                <a:cxn ang="0">
                  <a:pos x="1" y="9"/>
                </a:cxn>
                <a:cxn ang="0">
                  <a:pos x="3" y="6"/>
                </a:cxn>
                <a:cxn ang="0">
                  <a:pos x="6" y="3"/>
                </a:cxn>
                <a:cxn ang="0">
                  <a:pos x="18" y="12"/>
                </a:cxn>
                <a:cxn ang="0">
                  <a:pos x="20" y="12"/>
                </a:cxn>
                <a:cxn ang="0">
                  <a:pos x="23" y="9"/>
                </a:cxn>
                <a:cxn ang="0">
                  <a:pos x="27" y="6"/>
                </a:cxn>
                <a:cxn ang="0">
                  <a:pos x="35" y="6"/>
                </a:cxn>
                <a:cxn ang="0">
                  <a:pos x="35" y="9"/>
                </a:cxn>
                <a:cxn ang="0">
                  <a:pos x="32" y="12"/>
                </a:cxn>
                <a:cxn ang="0">
                  <a:pos x="35" y="15"/>
                </a:cxn>
                <a:cxn ang="0">
                  <a:pos x="39" y="17"/>
                </a:cxn>
              </a:cxnLst>
              <a:rect l="0" t="0" r="r" b="b"/>
              <a:pathLst>
                <a:path w="153" h="158">
                  <a:moveTo>
                    <a:pt x="39" y="17"/>
                  </a:moveTo>
                  <a:cubicBezTo>
                    <a:pt x="39" y="33"/>
                    <a:pt x="47" y="23"/>
                    <a:pt x="50" y="29"/>
                  </a:cubicBezTo>
                  <a:cubicBezTo>
                    <a:pt x="52" y="34"/>
                    <a:pt x="62" y="37"/>
                    <a:pt x="64" y="37"/>
                  </a:cubicBezTo>
                  <a:cubicBezTo>
                    <a:pt x="67" y="36"/>
                    <a:pt x="77" y="33"/>
                    <a:pt x="79" y="33"/>
                  </a:cubicBezTo>
                  <a:cubicBezTo>
                    <a:pt x="79" y="34"/>
                    <a:pt x="74" y="34"/>
                    <a:pt x="79" y="34"/>
                  </a:cubicBezTo>
                  <a:cubicBezTo>
                    <a:pt x="82" y="34"/>
                    <a:pt x="79" y="31"/>
                    <a:pt x="79" y="28"/>
                  </a:cubicBezTo>
                  <a:cubicBezTo>
                    <a:pt x="90" y="28"/>
                    <a:pt x="82" y="25"/>
                    <a:pt x="90" y="22"/>
                  </a:cubicBezTo>
                  <a:cubicBezTo>
                    <a:pt x="94" y="19"/>
                    <a:pt x="97" y="23"/>
                    <a:pt x="99" y="20"/>
                  </a:cubicBezTo>
                  <a:cubicBezTo>
                    <a:pt x="99" y="19"/>
                    <a:pt x="102" y="17"/>
                    <a:pt x="103" y="19"/>
                  </a:cubicBezTo>
                  <a:cubicBezTo>
                    <a:pt x="103" y="20"/>
                    <a:pt x="105" y="17"/>
                    <a:pt x="106" y="20"/>
                  </a:cubicBezTo>
                  <a:cubicBezTo>
                    <a:pt x="106" y="23"/>
                    <a:pt x="112" y="22"/>
                    <a:pt x="112" y="25"/>
                  </a:cubicBezTo>
                  <a:cubicBezTo>
                    <a:pt x="114" y="26"/>
                    <a:pt x="114" y="23"/>
                    <a:pt x="118" y="25"/>
                  </a:cubicBezTo>
                  <a:cubicBezTo>
                    <a:pt x="124" y="26"/>
                    <a:pt x="120" y="29"/>
                    <a:pt x="124" y="31"/>
                  </a:cubicBezTo>
                  <a:cubicBezTo>
                    <a:pt x="129" y="33"/>
                    <a:pt x="127" y="36"/>
                    <a:pt x="131" y="36"/>
                  </a:cubicBezTo>
                  <a:cubicBezTo>
                    <a:pt x="134" y="36"/>
                    <a:pt x="135" y="36"/>
                    <a:pt x="137" y="37"/>
                  </a:cubicBezTo>
                  <a:cubicBezTo>
                    <a:pt x="137" y="39"/>
                    <a:pt x="135" y="37"/>
                    <a:pt x="137" y="40"/>
                  </a:cubicBezTo>
                  <a:cubicBezTo>
                    <a:pt x="137" y="42"/>
                    <a:pt x="135" y="43"/>
                    <a:pt x="137" y="43"/>
                  </a:cubicBezTo>
                  <a:cubicBezTo>
                    <a:pt x="138" y="45"/>
                    <a:pt x="137" y="46"/>
                    <a:pt x="137" y="48"/>
                  </a:cubicBezTo>
                  <a:cubicBezTo>
                    <a:pt x="135" y="62"/>
                    <a:pt x="131" y="57"/>
                    <a:pt x="131" y="65"/>
                  </a:cubicBezTo>
                  <a:cubicBezTo>
                    <a:pt x="132" y="73"/>
                    <a:pt x="134" y="81"/>
                    <a:pt x="134" y="88"/>
                  </a:cubicBezTo>
                  <a:cubicBezTo>
                    <a:pt x="132" y="96"/>
                    <a:pt x="141" y="88"/>
                    <a:pt x="141" y="95"/>
                  </a:cubicBezTo>
                  <a:cubicBezTo>
                    <a:pt x="143" y="101"/>
                    <a:pt x="134" y="104"/>
                    <a:pt x="134" y="108"/>
                  </a:cubicBezTo>
                  <a:cubicBezTo>
                    <a:pt x="137" y="112"/>
                    <a:pt x="138" y="113"/>
                    <a:pt x="140" y="118"/>
                  </a:cubicBezTo>
                  <a:cubicBezTo>
                    <a:pt x="141" y="124"/>
                    <a:pt x="146" y="121"/>
                    <a:pt x="147" y="124"/>
                  </a:cubicBezTo>
                  <a:cubicBezTo>
                    <a:pt x="149" y="127"/>
                    <a:pt x="149" y="122"/>
                    <a:pt x="149" y="126"/>
                  </a:cubicBezTo>
                  <a:cubicBezTo>
                    <a:pt x="149" y="129"/>
                    <a:pt x="150" y="132"/>
                    <a:pt x="149" y="133"/>
                  </a:cubicBezTo>
                  <a:cubicBezTo>
                    <a:pt x="147" y="136"/>
                    <a:pt x="152" y="135"/>
                    <a:pt x="153" y="135"/>
                  </a:cubicBezTo>
                  <a:cubicBezTo>
                    <a:pt x="153" y="136"/>
                    <a:pt x="152" y="138"/>
                    <a:pt x="152" y="141"/>
                  </a:cubicBezTo>
                  <a:cubicBezTo>
                    <a:pt x="152" y="143"/>
                    <a:pt x="146" y="141"/>
                    <a:pt x="146" y="143"/>
                  </a:cubicBezTo>
                  <a:cubicBezTo>
                    <a:pt x="146" y="146"/>
                    <a:pt x="143" y="144"/>
                    <a:pt x="141" y="147"/>
                  </a:cubicBezTo>
                  <a:cubicBezTo>
                    <a:pt x="140" y="150"/>
                    <a:pt x="140" y="153"/>
                    <a:pt x="140" y="157"/>
                  </a:cubicBezTo>
                  <a:cubicBezTo>
                    <a:pt x="138" y="155"/>
                    <a:pt x="140" y="158"/>
                    <a:pt x="137" y="157"/>
                  </a:cubicBezTo>
                  <a:cubicBezTo>
                    <a:pt x="134" y="155"/>
                    <a:pt x="132" y="157"/>
                    <a:pt x="132" y="155"/>
                  </a:cubicBezTo>
                  <a:cubicBezTo>
                    <a:pt x="131" y="153"/>
                    <a:pt x="131" y="153"/>
                    <a:pt x="131" y="155"/>
                  </a:cubicBezTo>
                  <a:cubicBezTo>
                    <a:pt x="131" y="157"/>
                    <a:pt x="123" y="153"/>
                    <a:pt x="121" y="153"/>
                  </a:cubicBezTo>
                  <a:cubicBezTo>
                    <a:pt x="118" y="155"/>
                    <a:pt x="120" y="153"/>
                    <a:pt x="115" y="152"/>
                  </a:cubicBezTo>
                  <a:cubicBezTo>
                    <a:pt x="112" y="152"/>
                    <a:pt x="114" y="153"/>
                    <a:pt x="111" y="152"/>
                  </a:cubicBezTo>
                  <a:cubicBezTo>
                    <a:pt x="109" y="150"/>
                    <a:pt x="106" y="152"/>
                    <a:pt x="105" y="149"/>
                  </a:cubicBezTo>
                  <a:cubicBezTo>
                    <a:pt x="105" y="147"/>
                    <a:pt x="105" y="138"/>
                    <a:pt x="100" y="136"/>
                  </a:cubicBezTo>
                  <a:cubicBezTo>
                    <a:pt x="96" y="135"/>
                    <a:pt x="96" y="138"/>
                    <a:pt x="94" y="138"/>
                  </a:cubicBezTo>
                  <a:cubicBezTo>
                    <a:pt x="91" y="138"/>
                    <a:pt x="93" y="139"/>
                    <a:pt x="91" y="139"/>
                  </a:cubicBezTo>
                  <a:cubicBezTo>
                    <a:pt x="88" y="139"/>
                    <a:pt x="86" y="144"/>
                    <a:pt x="83" y="143"/>
                  </a:cubicBezTo>
                  <a:cubicBezTo>
                    <a:pt x="80" y="139"/>
                    <a:pt x="79" y="143"/>
                    <a:pt x="74" y="138"/>
                  </a:cubicBezTo>
                  <a:cubicBezTo>
                    <a:pt x="73" y="136"/>
                    <a:pt x="68" y="135"/>
                    <a:pt x="68" y="133"/>
                  </a:cubicBezTo>
                  <a:cubicBezTo>
                    <a:pt x="70" y="130"/>
                    <a:pt x="61" y="130"/>
                    <a:pt x="58" y="127"/>
                  </a:cubicBezTo>
                  <a:cubicBezTo>
                    <a:pt x="55" y="122"/>
                    <a:pt x="58" y="122"/>
                    <a:pt x="55" y="119"/>
                  </a:cubicBezTo>
                  <a:cubicBezTo>
                    <a:pt x="53" y="116"/>
                    <a:pt x="55" y="113"/>
                    <a:pt x="52" y="110"/>
                  </a:cubicBezTo>
                  <a:cubicBezTo>
                    <a:pt x="47" y="107"/>
                    <a:pt x="50" y="102"/>
                    <a:pt x="45" y="105"/>
                  </a:cubicBezTo>
                  <a:cubicBezTo>
                    <a:pt x="42" y="108"/>
                    <a:pt x="39" y="101"/>
                    <a:pt x="39" y="104"/>
                  </a:cubicBezTo>
                  <a:cubicBezTo>
                    <a:pt x="39" y="107"/>
                    <a:pt x="38" y="105"/>
                    <a:pt x="36" y="107"/>
                  </a:cubicBezTo>
                  <a:cubicBezTo>
                    <a:pt x="36" y="104"/>
                    <a:pt x="35" y="104"/>
                    <a:pt x="33" y="102"/>
                  </a:cubicBezTo>
                  <a:cubicBezTo>
                    <a:pt x="32" y="102"/>
                    <a:pt x="32" y="99"/>
                    <a:pt x="30" y="96"/>
                  </a:cubicBezTo>
                  <a:cubicBezTo>
                    <a:pt x="29" y="93"/>
                    <a:pt x="32" y="90"/>
                    <a:pt x="29" y="84"/>
                  </a:cubicBezTo>
                  <a:cubicBezTo>
                    <a:pt x="26" y="79"/>
                    <a:pt x="18" y="77"/>
                    <a:pt x="18" y="73"/>
                  </a:cubicBezTo>
                  <a:cubicBezTo>
                    <a:pt x="17" y="67"/>
                    <a:pt x="11" y="68"/>
                    <a:pt x="12" y="62"/>
                  </a:cubicBezTo>
                  <a:cubicBezTo>
                    <a:pt x="12" y="56"/>
                    <a:pt x="20" y="54"/>
                    <a:pt x="17" y="50"/>
                  </a:cubicBezTo>
                  <a:cubicBezTo>
                    <a:pt x="15" y="45"/>
                    <a:pt x="20" y="46"/>
                    <a:pt x="20" y="45"/>
                  </a:cubicBezTo>
                  <a:cubicBezTo>
                    <a:pt x="18" y="43"/>
                    <a:pt x="11" y="45"/>
                    <a:pt x="11" y="42"/>
                  </a:cubicBezTo>
                  <a:cubicBezTo>
                    <a:pt x="11" y="39"/>
                    <a:pt x="8" y="36"/>
                    <a:pt x="6" y="31"/>
                  </a:cubicBezTo>
                  <a:cubicBezTo>
                    <a:pt x="6" y="28"/>
                    <a:pt x="4" y="28"/>
                    <a:pt x="4" y="25"/>
                  </a:cubicBezTo>
                  <a:cubicBezTo>
                    <a:pt x="6" y="23"/>
                    <a:pt x="1" y="23"/>
                    <a:pt x="1" y="22"/>
                  </a:cubicBezTo>
                  <a:cubicBezTo>
                    <a:pt x="1" y="20"/>
                    <a:pt x="4" y="20"/>
                    <a:pt x="4" y="19"/>
                  </a:cubicBezTo>
                  <a:cubicBezTo>
                    <a:pt x="4" y="17"/>
                    <a:pt x="3" y="17"/>
                    <a:pt x="3" y="17"/>
                  </a:cubicBezTo>
                  <a:cubicBezTo>
                    <a:pt x="3" y="15"/>
                    <a:pt x="3" y="14"/>
                    <a:pt x="3" y="12"/>
                  </a:cubicBezTo>
                  <a:cubicBezTo>
                    <a:pt x="3" y="11"/>
                    <a:pt x="1" y="11"/>
                    <a:pt x="1" y="11"/>
                  </a:cubicBezTo>
                  <a:cubicBezTo>
                    <a:pt x="1" y="9"/>
                    <a:pt x="1" y="9"/>
                    <a:pt x="1" y="9"/>
                  </a:cubicBezTo>
                  <a:cubicBezTo>
                    <a:pt x="1" y="8"/>
                    <a:pt x="0" y="8"/>
                    <a:pt x="0" y="6"/>
                  </a:cubicBezTo>
                  <a:cubicBezTo>
                    <a:pt x="0" y="5"/>
                    <a:pt x="3" y="6"/>
                    <a:pt x="3" y="6"/>
                  </a:cubicBezTo>
                  <a:cubicBezTo>
                    <a:pt x="4" y="5"/>
                    <a:pt x="3" y="0"/>
                    <a:pt x="6" y="3"/>
                  </a:cubicBezTo>
                  <a:cubicBezTo>
                    <a:pt x="6" y="3"/>
                    <a:pt x="6" y="3"/>
                    <a:pt x="6" y="3"/>
                  </a:cubicBezTo>
                  <a:cubicBezTo>
                    <a:pt x="9" y="6"/>
                    <a:pt x="11" y="11"/>
                    <a:pt x="15" y="12"/>
                  </a:cubicBezTo>
                  <a:cubicBezTo>
                    <a:pt x="17" y="12"/>
                    <a:pt x="17" y="12"/>
                    <a:pt x="18" y="12"/>
                  </a:cubicBezTo>
                  <a:cubicBezTo>
                    <a:pt x="18" y="12"/>
                    <a:pt x="18" y="11"/>
                    <a:pt x="20" y="11"/>
                  </a:cubicBezTo>
                  <a:cubicBezTo>
                    <a:pt x="20" y="12"/>
                    <a:pt x="20" y="12"/>
                    <a:pt x="20" y="12"/>
                  </a:cubicBezTo>
                  <a:cubicBezTo>
                    <a:pt x="21" y="12"/>
                    <a:pt x="21" y="12"/>
                    <a:pt x="21" y="11"/>
                  </a:cubicBezTo>
                  <a:cubicBezTo>
                    <a:pt x="23" y="9"/>
                    <a:pt x="23" y="9"/>
                    <a:pt x="23" y="9"/>
                  </a:cubicBezTo>
                  <a:cubicBezTo>
                    <a:pt x="24" y="8"/>
                    <a:pt x="24" y="8"/>
                    <a:pt x="24" y="8"/>
                  </a:cubicBezTo>
                  <a:cubicBezTo>
                    <a:pt x="24" y="8"/>
                    <a:pt x="26" y="6"/>
                    <a:pt x="27" y="6"/>
                  </a:cubicBezTo>
                  <a:cubicBezTo>
                    <a:pt x="27" y="5"/>
                    <a:pt x="30" y="2"/>
                    <a:pt x="32" y="3"/>
                  </a:cubicBezTo>
                  <a:cubicBezTo>
                    <a:pt x="35" y="6"/>
                    <a:pt x="35" y="6"/>
                    <a:pt x="35" y="6"/>
                  </a:cubicBezTo>
                  <a:cubicBezTo>
                    <a:pt x="35" y="6"/>
                    <a:pt x="33" y="6"/>
                    <a:pt x="33" y="8"/>
                  </a:cubicBezTo>
                  <a:cubicBezTo>
                    <a:pt x="33" y="9"/>
                    <a:pt x="35" y="9"/>
                    <a:pt x="35" y="9"/>
                  </a:cubicBezTo>
                  <a:cubicBezTo>
                    <a:pt x="35" y="11"/>
                    <a:pt x="32" y="11"/>
                    <a:pt x="32" y="11"/>
                  </a:cubicBezTo>
                  <a:cubicBezTo>
                    <a:pt x="32" y="12"/>
                    <a:pt x="32" y="12"/>
                    <a:pt x="32" y="12"/>
                  </a:cubicBezTo>
                  <a:cubicBezTo>
                    <a:pt x="33" y="12"/>
                    <a:pt x="33" y="12"/>
                    <a:pt x="33" y="14"/>
                  </a:cubicBezTo>
                  <a:cubicBezTo>
                    <a:pt x="33" y="14"/>
                    <a:pt x="33" y="15"/>
                    <a:pt x="35" y="15"/>
                  </a:cubicBezTo>
                  <a:cubicBezTo>
                    <a:pt x="35" y="14"/>
                    <a:pt x="35" y="14"/>
                    <a:pt x="35" y="14"/>
                  </a:cubicBezTo>
                  <a:cubicBezTo>
                    <a:pt x="36" y="15"/>
                    <a:pt x="35" y="19"/>
                    <a:pt x="39" y="17"/>
                  </a:cubicBezTo>
                </a:path>
              </a:pathLst>
            </a:custGeom>
            <a:grpFill/>
            <a:ln w="6350" cmpd="sng">
              <a:solidFill>
                <a:schemeClr val="bg1"/>
              </a:solidFill>
              <a:round/>
              <a:headEnd/>
              <a:tailEnd/>
            </a:ln>
          </p:spPr>
          <p:txBody>
            <a:bodyPr/>
            <a:lstStyle/>
            <a:p>
              <a:endParaRPr lang="en-GB"/>
            </a:p>
          </p:txBody>
        </p:sp>
        <p:sp>
          <p:nvSpPr>
            <p:cNvPr id="460" name="Freeform 48">
              <a:extLst>
                <a:ext uri="{FF2B5EF4-FFF2-40B4-BE49-F238E27FC236}">
                  <a16:creationId xmlns:a16="http://schemas.microsoft.com/office/drawing/2014/main" id="{90A8ABC5-CDFE-21C9-A47A-065EDB2CEE94}"/>
                </a:ext>
              </a:extLst>
            </p:cNvPr>
            <p:cNvSpPr>
              <a:spLocks/>
            </p:cNvSpPr>
            <p:nvPr/>
          </p:nvSpPr>
          <p:spPr bwMode="auto">
            <a:xfrm>
              <a:off x="5593988" y="3783011"/>
              <a:ext cx="461146" cy="223339"/>
            </a:xfrm>
            <a:custGeom>
              <a:avLst/>
              <a:gdLst/>
              <a:ahLst/>
              <a:cxnLst>
                <a:cxn ang="0">
                  <a:pos x="139" y="14"/>
                </a:cxn>
                <a:cxn ang="0">
                  <a:pos x="140" y="19"/>
                </a:cxn>
                <a:cxn ang="0">
                  <a:pos x="140" y="24"/>
                </a:cxn>
                <a:cxn ang="0">
                  <a:pos x="146" y="27"/>
                </a:cxn>
                <a:cxn ang="0">
                  <a:pos x="148" y="30"/>
                </a:cxn>
                <a:cxn ang="0">
                  <a:pos x="142" y="33"/>
                </a:cxn>
                <a:cxn ang="0">
                  <a:pos x="143" y="38"/>
                </a:cxn>
                <a:cxn ang="0">
                  <a:pos x="145" y="44"/>
                </a:cxn>
                <a:cxn ang="0">
                  <a:pos x="143" y="49"/>
                </a:cxn>
                <a:cxn ang="0">
                  <a:pos x="148" y="58"/>
                </a:cxn>
                <a:cxn ang="0">
                  <a:pos x="145" y="60"/>
                </a:cxn>
                <a:cxn ang="0">
                  <a:pos x="139" y="56"/>
                </a:cxn>
                <a:cxn ang="0">
                  <a:pos x="134" y="55"/>
                </a:cxn>
                <a:cxn ang="0">
                  <a:pos x="133" y="55"/>
                </a:cxn>
                <a:cxn ang="0">
                  <a:pos x="133" y="55"/>
                </a:cxn>
                <a:cxn ang="0">
                  <a:pos x="130" y="56"/>
                </a:cxn>
                <a:cxn ang="0">
                  <a:pos x="124" y="58"/>
                </a:cxn>
                <a:cxn ang="0">
                  <a:pos x="104" y="63"/>
                </a:cxn>
                <a:cxn ang="0">
                  <a:pos x="90" y="63"/>
                </a:cxn>
                <a:cxn ang="0">
                  <a:pos x="84" y="61"/>
                </a:cxn>
                <a:cxn ang="0">
                  <a:pos x="84" y="67"/>
                </a:cxn>
                <a:cxn ang="0">
                  <a:pos x="79" y="72"/>
                </a:cxn>
                <a:cxn ang="0">
                  <a:pos x="78" y="67"/>
                </a:cxn>
                <a:cxn ang="0">
                  <a:pos x="75" y="63"/>
                </a:cxn>
                <a:cxn ang="0">
                  <a:pos x="55" y="70"/>
                </a:cxn>
                <a:cxn ang="0">
                  <a:pos x="35" y="67"/>
                </a:cxn>
                <a:cxn ang="0">
                  <a:pos x="24" y="64"/>
                </a:cxn>
                <a:cxn ang="0">
                  <a:pos x="15" y="63"/>
                </a:cxn>
                <a:cxn ang="0">
                  <a:pos x="15" y="60"/>
                </a:cxn>
                <a:cxn ang="0">
                  <a:pos x="11" y="56"/>
                </a:cxn>
                <a:cxn ang="0">
                  <a:pos x="9" y="50"/>
                </a:cxn>
                <a:cxn ang="0">
                  <a:pos x="3" y="46"/>
                </a:cxn>
                <a:cxn ang="0">
                  <a:pos x="6" y="42"/>
                </a:cxn>
                <a:cxn ang="0">
                  <a:pos x="5" y="35"/>
                </a:cxn>
                <a:cxn ang="0">
                  <a:pos x="0" y="28"/>
                </a:cxn>
                <a:cxn ang="0">
                  <a:pos x="11" y="22"/>
                </a:cxn>
                <a:cxn ang="0">
                  <a:pos x="15" y="21"/>
                </a:cxn>
                <a:cxn ang="0">
                  <a:pos x="26" y="19"/>
                </a:cxn>
                <a:cxn ang="0">
                  <a:pos x="24" y="14"/>
                </a:cxn>
                <a:cxn ang="0">
                  <a:pos x="37" y="13"/>
                </a:cxn>
                <a:cxn ang="0">
                  <a:pos x="55" y="5"/>
                </a:cxn>
                <a:cxn ang="0">
                  <a:pos x="76" y="7"/>
                </a:cxn>
                <a:cxn ang="0">
                  <a:pos x="89" y="14"/>
                </a:cxn>
                <a:cxn ang="0">
                  <a:pos x="108" y="14"/>
                </a:cxn>
                <a:cxn ang="0">
                  <a:pos x="127" y="10"/>
                </a:cxn>
                <a:cxn ang="0">
                  <a:pos x="131" y="8"/>
                </a:cxn>
                <a:cxn ang="0">
                  <a:pos x="136" y="11"/>
                </a:cxn>
                <a:cxn ang="0">
                  <a:pos x="139" y="13"/>
                </a:cxn>
              </a:cxnLst>
              <a:rect l="0" t="0" r="r" b="b"/>
              <a:pathLst>
                <a:path w="148" h="72">
                  <a:moveTo>
                    <a:pt x="139" y="14"/>
                  </a:moveTo>
                  <a:cubicBezTo>
                    <a:pt x="139" y="14"/>
                    <a:pt x="139" y="14"/>
                    <a:pt x="139" y="14"/>
                  </a:cubicBezTo>
                  <a:cubicBezTo>
                    <a:pt x="139" y="14"/>
                    <a:pt x="137" y="14"/>
                    <a:pt x="139" y="14"/>
                  </a:cubicBezTo>
                  <a:cubicBezTo>
                    <a:pt x="139" y="16"/>
                    <a:pt x="140" y="18"/>
                    <a:pt x="140" y="19"/>
                  </a:cubicBezTo>
                  <a:cubicBezTo>
                    <a:pt x="140" y="21"/>
                    <a:pt x="139" y="21"/>
                    <a:pt x="139" y="22"/>
                  </a:cubicBezTo>
                  <a:cubicBezTo>
                    <a:pt x="139" y="24"/>
                    <a:pt x="140" y="24"/>
                    <a:pt x="140" y="24"/>
                  </a:cubicBezTo>
                  <a:cubicBezTo>
                    <a:pt x="140" y="25"/>
                    <a:pt x="139" y="25"/>
                    <a:pt x="139" y="25"/>
                  </a:cubicBezTo>
                  <a:cubicBezTo>
                    <a:pt x="142" y="27"/>
                    <a:pt x="145" y="25"/>
                    <a:pt x="146" y="27"/>
                  </a:cubicBezTo>
                  <a:cubicBezTo>
                    <a:pt x="148" y="28"/>
                    <a:pt x="148" y="28"/>
                    <a:pt x="148" y="30"/>
                  </a:cubicBezTo>
                  <a:cubicBezTo>
                    <a:pt x="148" y="30"/>
                    <a:pt x="148" y="30"/>
                    <a:pt x="148" y="30"/>
                  </a:cubicBezTo>
                  <a:cubicBezTo>
                    <a:pt x="145" y="27"/>
                    <a:pt x="146" y="32"/>
                    <a:pt x="145" y="33"/>
                  </a:cubicBezTo>
                  <a:cubicBezTo>
                    <a:pt x="145" y="33"/>
                    <a:pt x="142" y="32"/>
                    <a:pt x="142" y="33"/>
                  </a:cubicBezTo>
                  <a:cubicBezTo>
                    <a:pt x="142" y="35"/>
                    <a:pt x="143" y="35"/>
                    <a:pt x="143" y="36"/>
                  </a:cubicBezTo>
                  <a:cubicBezTo>
                    <a:pt x="143" y="38"/>
                    <a:pt x="143" y="38"/>
                    <a:pt x="143" y="38"/>
                  </a:cubicBezTo>
                  <a:cubicBezTo>
                    <a:pt x="143" y="38"/>
                    <a:pt x="145" y="38"/>
                    <a:pt x="145" y="39"/>
                  </a:cubicBezTo>
                  <a:cubicBezTo>
                    <a:pt x="145" y="41"/>
                    <a:pt x="145" y="42"/>
                    <a:pt x="145" y="44"/>
                  </a:cubicBezTo>
                  <a:cubicBezTo>
                    <a:pt x="145" y="44"/>
                    <a:pt x="146" y="44"/>
                    <a:pt x="146" y="46"/>
                  </a:cubicBezTo>
                  <a:cubicBezTo>
                    <a:pt x="146" y="47"/>
                    <a:pt x="143" y="47"/>
                    <a:pt x="143" y="49"/>
                  </a:cubicBezTo>
                  <a:cubicBezTo>
                    <a:pt x="143" y="50"/>
                    <a:pt x="148" y="50"/>
                    <a:pt x="146" y="52"/>
                  </a:cubicBezTo>
                  <a:cubicBezTo>
                    <a:pt x="146" y="55"/>
                    <a:pt x="148" y="55"/>
                    <a:pt x="148" y="58"/>
                  </a:cubicBezTo>
                  <a:cubicBezTo>
                    <a:pt x="148" y="58"/>
                    <a:pt x="148" y="58"/>
                    <a:pt x="146" y="58"/>
                  </a:cubicBezTo>
                  <a:cubicBezTo>
                    <a:pt x="145" y="60"/>
                    <a:pt x="145" y="60"/>
                    <a:pt x="145" y="60"/>
                  </a:cubicBezTo>
                  <a:cubicBezTo>
                    <a:pt x="143" y="58"/>
                    <a:pt x="145" y="56"/>
                    <a:pt x="143" y="56"/>
                  </a:cubicBezTo>
                  <a:cubicBezTo>
                    <a:pt x="142" y="55"/>
                    <a:pt x="142" y="58"/>
                    <a:pt x="139" y="56"/>
                  </a:cubicBezTo>
                  <a:cubicBezTo>
                    <a:pt x="137" y="56"/>
                    <a:pt x="137" y="55"/>
                    <a:pt x="136" y="55"/>
                  </a:cubicBezTo>
                  <a:cubicBezTo>
                    <a:pt x="136" y="55"/>
                    <a:pt x="136" y="55"/>
                    <a:pt x="134" y="55"/>
                  </a:cubicBezTo>
                  <a:cubicBezTo>
                    <a:pt x="134" y="56"/>
                    <a:pt x="134" y="56"/>
                    <a:pt x="134" y="56"/>
                  </a:cubicBezTo>
                  <a:cubicBezTo>
                    <a:pt x="134" y="56"/>
                    <a:pt x="134" y="55"/>
                    <a:pt x="133" y="55"/>
                  </a:cubicBezTo>
                  <a:cubicBezTo>
                    <a:pt x="133" y="55"/>
                    <a:pt x="133" y="55"/>
                    <a:pt x="133" y="55"/>
                  </a:cubicBezTo>
                  <a:cubicBezTo>
                    <a:pt x="133" y="55"/>
                    <a:pt x="133" y="55"/>
                    <a:pt x="133" y="55"/>
                  </a:cubicBezTo>
                  <a:cubicBezTo>
                    <a:pt x="131" y="56"/>
                    <a:pt x="131" y="58"/>
                    <a:pt x="130" y="58"/>
                  </a:cubicBezTo>
                  <a:cubicBezTo>
                    <a:pt x="130" y="56"/>
                    <a:pt x="130" y="56"/>
                    <a:pt x="130" y="56"/>
                  </a:cubicBezTo>
                  <a:cubicBezTo>
                    <a:pt x="130" y="56"/>
                    <a:pt x="128" y="55"/>
                    <a:pt x="128" y="56"/>
                  </a:cubicBezTo>
                  <a:cubicBezTo>
                    <a:pt x="127" y="58"/>
                    <a:pt x="125" y="58"/>
                    <a:pt x="124" y="58"/>
                  </a:cubicBezTo>
                  <a:cubicBezTo>
                    <a:pt x="121" y="58"/>
                    <a:pt x="119" y="58"/>
                    <a:pt x="117" y="58"/>
                  </a:cubicBezTo>
                  <a:cubicBezTo>
                    <a:pt x="113" y="60"/>
                    <a:pt x="110" y="63"/>
                    <a:pt x="104" y="63"/>
                  </a:cubicBezTo>
                  <a:cubicBezTo>
                    <a:pt x="101" y="63"/>
                    <a:pt x="101" y="61"/>
                    <a:pt x="98" y="60"/>
                  </a:cubicBezTo>
                  <a:cubicBezTo>
                    <a:pt x="95" y="60"/>
                    <a:pt x="93" y="63"/>
                    <a:pt x="90" y="63"/>
                  </a:cubicBezTo>
                  <a:cubicBezTo>
                    <a:pt x="89" y="63"/>
                    <a:pt x="89" y="63"/>
                    <a:pt x="89" y="63"/>
                  </a:cubicBezTo>
                  <a:cubicBezTo>
                    <a:pt x="87" y="63"/>
                    <a:pt x="84" y="61"/>
                    <a:pt x="84" y="61"/>
                  </a:cubicBezTo>
                  <a:cubicBezTo>
                    <a:pt x="84" y="61"/>
                    <a:pt x="82" y="64"/>
                    <a:pt x="84" y="66"/>
                  </a:cubicBezTo>
                  <a:cubicBezTo>
                    <a:pt x="84" y="67"/>
                    <a:pt x="84" y="67"/>
                    <a:pt x="84" y="67"/>
                  </a:cubicBezTo>
                  <a:cubicBezTo>
                    <a:pt x="82" y="67"/>
                    <a:pt x="82" y="67"/>
                    <a:pt x="82" y="67"/>
                  </a:cubicBezTo>
                  <a:cubicBezTo>
                    <a:pt x="81" y="67"/>
                    <a:pt x="81" y="72"/>
                    <a:pt x="79" y="72"/>
                  </a:cubicBezTo>
                  <a:cubicBezTo>
                    <a:pt x="79" y="72"/>
                    <a:pt x="79" y="70"/>
                    <a:pt x="78" y="70"/>
                  </a:cubicBezTo>
                  <a:cubicBezTo>
                    <a:pt x="79" y="69"/>
                    <a:pt x="78" y="69"/>
                    <a:pt x="78" y="67"/>
                  </a:cubicBezTo>
                  <a:cubicBezTo>
                    <a:pt x="76" y="66"/>
                    <a:pt x="81" y="64"/>
                    <a:pt x="81" y="61"/>
                  </a:cubicBezTo>
                  <a:cubicBezTo>
                    <a:pt x="79" y="60"/>
                    <a:pt x="79" y="60"/>
                    <a:pt x="75" y="63"/>
                  </a:cubicBezTo>
                  <a:cubicBezTo>
                    <a:pt x="72" y="67"/>
                    <a:pt x="72" y="56"/>
                    <a:pt x="64" y="64"/>
                  </a:cubicBezTo>
                  <a:cubicBezTo>
                    <a:pt x="60" y="70"/>
                    <a:pt x="60" y="67"/>
                    <a:pt x="55" y="70"/>
                  </a:cubicBezTo>
                  <a:cubicBezTo>
                    <a:pt x="50" y="72"/>
                    <a:pt x="50" y="64"/>
                    <a:pt x="41" y="61"/>
                  </a:cubicBezTo>
                  <a:cubicBezTo>
                    <a:pt x="32" y="58"/>
                    <a:pt x="37" y="66"/>
                    <a:pt x="35" y="67"/>
                  </a:cubicBezTo>
                  <a:cubicBezTo>
                    <a:pt x="34" y="69"/>
                    <a:pt x="34" y="66"/>
                    <a:pt x="31" y="69"/>
                  </a:cubicBezTo>
                  <a:cubicBezTo>
                    <a:pt x="29" y="70"/>
                    <a:pt x="24" y="67"/>
                    <a:pt x="24" y="64"/>
                  </a:cubicBezTo>
                  <a:cubicBezTo>
                    <a:pt x="23" y="60"/>
                    <a:pt x="23" y="64"/>
                    <a:pt x="20" y="63"/>
                  </a:cubicBezTo>
                  <a:cubicBezTo>
                    <a:pt x="18" y="60"/>
                    <a:pt x="15" y="66"/>
                    <a:pt x="15" y="63"/>
                  </a:cubicBezTo>
                  <a:cubicBezTo>
                    <a:pt x="15" y="61"/>
                    <a:pt x="11" y="64"/>
                    <a:pt x="11" y="63"/>
                  </a:cubicBezTo>
                  <a:cubicBezTo>
                    <a:pt x="9" y="61"/>
                    <a:pt x="14" y="63"/>
                    <a:pt x="15" y="60"/>
                  </a:cubicBezTo>
                  <a:cubicBezTo>
                    <a:pt x="17" y="58"/>
                    <a:pt x="11" y="61"/>
                    <a:pt x="9" y="60"/>
                  </a:cubicBezTo>
                  <a:cubicBezTo>
                    <a:pt x="8" y="56"/>
                    <a:pt x="12" y="60"/>
                    <a:pt x="11" y="56"/>
                  </a:cubicBezTo>
                  <a:cubicBezTo>
                    <a:pt x="11" y="55"/>
                    <a:pt x="9" y="56"/>
                    <a:pt x="9" y="55"/>
                  </a:cubicBezTo>
                  <a:cubicBezTo>
                    <a:pt x="9" y="52"/>
                    <a:pt x="8" y="53"/>
                    <a:pt x="9" y="50"/>
                  </a:cubicBezTo>
                  <a:cubicBezTo>
                    <a:pt x="11" y="47"/>
                    <a:pt x="8" y="49"/>
                    <a:pt x="6" y="47"/>
                  </a:cubicBezTo>
                  <a:cubicBezTo>
                    <a:pt x="5" y="46"/>
                    <a:pt x="5" y="49"/>
                    <a:pt x="3" y="46"/>
                  </a:cubicBezTo>
                  <a:cubicBezTo>
                    <a:pt x="2" y="44"/>
                    <a:pt x="3" y="39"/>
                    <a:pt x="5" y="42"/>
                  </a:cubicBezTo>
                  <a:cubicBezTo>
                    <a:pt x="5" y="47"/>
                    <a:pt x="9" y="44"/>
                    <a:pt x="6" y="42"/>
                  </a:cubicBezTo>
                  <a:cubicBezTo>
                    <a:pt x="3" y="41"/>
                    <a:pt x="9" y="39"/>
                    <a:pt x="6" y="38"/>
                  </a:cubicBezTo>
                  <a:cubicBezTo>
                    <a:pt x="5" y="38"/>
                    <a:pt x="8" y="36"/>
                    <a:pt x="5" y="35"/>
                  </a:cubicBezTo>
                  <a:cubicBezTo>
                    <a:pt x="3" y="33"/>
                    <a:pt x="9" y="30"/>
                    <a:pt x="5" y="32"/>
                  </a:cubicBezTo>
                  <a:cubicBezTo>
                    <a:pt x="0" y="33"/>
                    <a:pt x="0" y="33"/>
                    <a:pt x="0" y="28"/>
                  </a:cubicBezTo>
                  <a:cubicBezTo>
                    <a:pt x="2" y="25"/>
                    <a:pt x="2" y="27"/>
                    <a:pt x="3" y="25"/>
                  </a:cubicBezTo>
                  <a:cubicBezTo>
                    <a:pt x="6" y="21"/>
                    <a:pt x="9" y="21"/>
                    <a:pt x="11" y="22"/>
                  </a:cubicBezTo>
                  <a:cubicBezTo>
                    <a:pt x="11" y="24"/>
                    <a:pt x="14" y="24"/>
                    <a:pt x="12" y="22"/>
                  </a:cubicBezTo>
                  <a:cubicBezTo>
                    <a:pt x="11" y="21"/>
                    <a:pt x="17" y="19"/>
                    <a:pt x="15" y="21"/>
                  </a:cubicBezTo>
                  <a:cubicBezTo>
                    <a:pt x="15" y="22"/>
                    <a:pt x="23" y="22"/>
                    <a:pt x="23" y="22"/>
                  </a:cubicBezTo>
                  <a:cubicBezTo>
                    <a:pt x="24" y="21"/>
                    <a:pt x="17" y="21"/>
                    <a:pt x="26" y="19"/>
                  </a:cubicBezTo>
                  <a:cubicBezTo>
                    <a:pt x="34" y="18"/>
                    <a:pt x="28" y="19"/>
                    <a:pt x="26" y="18"/>
                  </a:cubicBezTo>
                  <a:cubicBezTo>
                    <a:pt x="24" y="16"/>
                    <a:pt x="23" y="16"/>
                    <a:pt x="24" y="14"/>
                  </a:cubicBezTo>
                  <a:cubicBezTo>
                    <a:pt x="24" y="13"/>
                    <a:pt x="24" y="13"/>
                    <a:pt x="29" y="13"/>
                  </a:cubicBezTo>
                  <a:cubicBezTo>
                    <a:pt x="32" y="14"/>
                    <a:pt x="32" y="11"/>
                    <a:pt x="37" y="13"/>
                  </a:cubicBezTo>
                  <a:cubicBezTo>
                    <a:pt x="40" y="14"/>
                    <a:pt x="41" y="14"/>
                    <a:pt x="43" y="13"/>
                  </a:cubicBezTo>
                  <a:cubicBezTo>
                    <a:pt x="43" y="11"/>
                    <a:pt x="46" y="8"/>
                    <a:pt x="55" y="5"/>
                  </a:cubicBezTo>
                  <a:cubicBezTo>
                    <a:pt x="63" y="2"/>
                    <a:pt x="66" y="7"/>
                    <a:pt x="70" y="4"/>
                  </a:cubicBezTo>
                  <a:cubicBezTo>
                    <a:pt x="75" y="0"/>
                    <a:pt x="70" y="10"/>
                    <a:pt x="76" y="7"/>
                  </a:cubicBezTo>
                  <a:cubicBezTo>
                    <a:pt x="82" y="5"/>
                    <a:pt x="79" y="13"/>
                    <a:pt x="84" y="11"/>
                  </a:cubicBezTo>
                  <a:cubicBezTo>
                    <a:pt x="87" y="10"/>
                    <a:pt x="84" y="11"/>
                    <a:pt x="89" y="14"/>
                  </a:cubicBezTo>
                  <a:cubicBezTo>
                    <a:pt x="93" y="16"/>
                    <a:pt x="90" y="11"/>
                    <a:pt x="95" y="14"/>
                  </a:cubicBezTo>
                  <a:cubicBezTo>
                    <a:pt x="98" y="19"/>
                    <a:pt x="104" y="11"/>
                    <a:pt x="108" y="14"/>
                  </a:cubicBezTo>
                  <a:cubicBezTo>
                    <a:pt x="113" y="19"/>
                    <a:pt x="122" y="11"/>
                    <a:pt x="122" y="10"/>
                  </a:cubicBezTo>
                  <a:cubicBezTo>
                    <a:pt x="125" y="11"/>
                    <a:pt x="124" y="10"/>
                    <a:pt x="127" y="10"/>
                  </a:cubicBezTo>
                  <a:cubicBezTo>
                    <a:pt x="127" y="10"/>
                    <a:pt x="130" y="11"/>
                    <a:pt x="130" y="10"/>
                  </a:cubicBezTo>
                  <a:cubicBezTo>
                    <a:pt x="131" y="8"/>
                    <a:pt x="131" y="8"/>
                    <a:pt x="131" y="8"/>
                  </a:cubicBezTo>
                  <a:cubicBezTo>
                    <a:pt x="131" y="8"/>
                    <a:pt x="133" y="8"/>
                    <a:pt x="136" y="11"/>
                  </a:cubicBezTo>
                  <a:cubicBezTo>
                    <a:pt x="136" y="11"/>
                    <a:pt x="136" y="11"/>
                    <a:pt x="136" y="11"/>
                  </a:cubicBezTo>
                  <a:cubicBezTo>
                    <a:pt x="136" y="13"/>
                    <a:pt x="136" y="13"/>
                    <a:pt x="136" y="13"/>
                  </a:cubicBezTo>
                  <a:cubicBezTo>
                    <a:pt x="137" y="14"/>
                    <a:pt x="137" y="13"/>
                    <a:pt x="139" y="13"/>
                  </a:cubicBezTo>
                  <a:cubicBezTo>
                    <a:pt x="139" y="14"/>
                    <a:pt x="139" y="14"/>
                    <a:pt x="139" y="14"/>
                  </a:cubicBezTo>
                </a:path>
              </a:pathLst>
            </a:custGeom>
            <a:grpFill/>
            <a:ln w="6350" cmpd="sng">
              <a:solidFill>
                <a:schemeClr val="bg1"/>
              </a:solidFill>
              <a:round/>
              <a:headEnd/>
              <a:tailEnd/>
            </a:ln>
          </p:spPr>
          <p:txBody>
            <a:bodyPr/>
            <a:lstStyle/>
            <a:p>
              <a:endParaRPr lang="en-GB"/>
            </a:p>
          </p:txBody>
        </p:sp>
        <p:sp>
          <p:nvSpPr>
            <p:cNvPr id="461" name="Freeform 49">
              <a:extLst>
                <a:ext uri="{FF2B5EF4-FFF2-40B4-BE49-F238E27FC236}">
                  <a16:creationId xmlns:a16="http://schemas.microsoft.com/office/drawing/2014/main" id="{1D7FCAA6-6F0D-83AA-664F-4F71C5F96D3D}"/>
                </a:ext>
              </a:extLst>
            </p:cNvPr>
            <p:cNvSpPr>
              <a:spLocks/>
            </p:cNvSpPr>
            <p:nvPr/>
          </p:nvSpPr>
          <p:spPr bwMode="auto">
            <a:xfrm>
              <a:off x="6241522" y="3763730"/>
              <a:ext cx="359919" cy="268327"/>
            </a:xfrm>
            <a:custGeom>
              <a:avLst/>
              <a:gdLst/>
              <a:ahLst/>
              <a:cxnLst>
                <a:cxn ang="0">
                  <a:pos x="2" y="16"/>
                </a:cxn>
                <a:cxn ang="0">
                  <a:pos x="5" y="14"/>
                </a:cxn>
                <a:cxn ang="0">
                  <a:pos x="13" y="11"/>
                </a:cxn>
                <a:cxn ang="0">
                  <a:pos x="17" y="24"/>
                </a:cxn>
                <a:cxn ang="0">
                  <a:pos x="11" y="24"/>
                </a:cxn>
                <a:cxn ang="0">
                  <a:pos x="7" y="24"/>
                </a:cxn>
                <a:cxn ang="0">
                  <a:pos x="3" y="30"/>
                </a:cxn>
                <a:cxn ang="0">
                  <a:pos x="7" y="33"/>
                </a:cxn>
                <a:cxn ang="0">
                  <a:pos x="9" y="36"/>
                </a:cxn>
                <a:cxn ang="0">
                  <a:pos x="8" y="36"/>
                </a:cxn>
                <a:cxn ang="0">
                  <a:pos x="8" y="39"/>
                </a:cxn>
                <a:cxn ang="0">
                  <a:pos x="13" y="45"/>
                </a:cxn>
                <a:cxn ang="0">
                  <a:pos x="13" y="61"/>
                </a:cxn>
                <a:cxn ang="0">
                  <a:pos x="32" y="53"/>
                </a:cxn>
                <a:cxn ang="0">
                  <a:pos x="40" y="53"/>
                </a:cxn>
                <a:cxn ang="0">
                  <a:pos x="52" y="58"/>
                </a:cxn>
                <a:cxn ang="0">
                  <a:pos x="64" y="68"/>
                </a:cxn>
                <a:cxn ang="0">
                  <a:pos x="71" y="73"/>
                </a:cxn>
                <a:cxn ang="0">
                  <a:pos x="71" y="81"/>
                </a:cxn>
                <a:cxn ang="0">
                  <a:pos x="81" y="84"/>
                </a:cxn>
                <a:cxn ang="0">
                  <a:pos x="98" y="68"/>
                </a:cxn>
                <a:cxn ang="0">
                  <a:pos x="113" y="61"/>
                </a:cxn>
                <a:cxn ang="0">
                  <a:pos x="107" y="51"/>
                </a:cxn>
                <a:cxn ang="0">
                  <a:pos x="84" y="34"/>
                </a:cxn>
                <a:cxn ang="0">
                  <a:pos x="75" y="19"/>
                </a:cxn>
                <a:cxn ang="0">
                  <a:pos x="63" y="17"/>
                </a:cxn>
                <a:cxn ang="0">
                  <a:pos x="63" y="11"/>
                </a:cxn>
                <a:cxn ang="0">
                  <a:pos x="54" y="5"/>
                </a:cxn>
                <a:cxn ang="0">
                  <a:pos x="46" y="4"/>
                </a:cxn>
                <a:cxn ang="0">
                  <a:pos x="37" y="11"/>
                </a:cxn>
                <a:cxn ang="0">
                  <a:pos x="29" y="17"/>
                </a:cxn>
                <a:cxn ang="0">
                  <a:pos x="19" y="10"/>
                </a:cxn>
                <a:cxn ang="0">
                  <a:pos x="5" y="10"/>
                </a:cxn>
              </a:cxnLst>
              <a:rect l="0" t="0" r="r" b="b"/>
              <a:pathLst>
                <a:path w="115" h="86">
                  <a:moveTo>
                    <a:pt x="0" y="13"/>
                  </a:moveTo>
                  <a:cubicBezTo>
                    <a:pt x="3" y="14"/>
                    <a:pt x="2" y="14"/>
                    <a:pt x="2" y="16"/>
                  </a:cubicBezTo>
                  <a:cubicBezTo>
                    <a:pt x="3" y="17"/>
                    <a:pt x="3" y="21"/>
                    <a:pt x="3" y="17"/>
                  </a:cubicBezTo>
                  <a:cubicBezTo>
                    <a:pt x="3" y="16"/>
                    <a:pt x="5" y="14"/>
                    <a:pt x="5" y="14"/>
                  </a:cubicBezTo>
                  <a:cubicBezTo>
                    <a:pt x="3" y="14"/>
                    <a:pt x="3" y="10"/>
                    <a:pt x="8" y="10"/>
                  </a:cubicBezTo>
                  <a:cubicBezTo>
                    <a:pt x="11" y="8"/>
                    <a:pt x="13" y="8"/>
                    <a:pt x="13" y="11"/>
                  </a:cubicBezTo>
                  <a:cubicBezTo>
                    <a:pt x="13" y="13"/>
                    <a:pt x="13" y="16"/>
                    <a:pt x="17" y="19"/>
                  </a:cubicBezTo>
                  <a:cubicBezTo>
                    <a:pt x="22" y="21"/>
                    <a:pt x="17" y="25"/>
                    <a:pt x="17" y="24"/>
                  </a:cubicBezTo>
                  <a:cubicBezTo>
                    <a:pt x="16" y="22"/>
                    <a:pt x="14" y="22"/>
                    <a:pt x="16" y="24"/>
                  </a:cubicBezTo>
                  <a:cubicBezTo>
                    <a:pt x="16" y="25"/>
                    <a:pt x="11" y="27"/>
                    <a:pt x="11" y="24"/>
                  </a:cubicBezTo>
                  <a:cubicBezTo>
                    <a:pt x="11" y="21"/>
                    <a:pt x="9" y="25"/>
                    <a:pt x="8" y="24"/>
                  </a:cubicBezTo>
                  <a:cubicBezTo>
                    <a:pt x="8" y="22"/>
                    <a:pt x="7" y="25"/>
                    <a:pt x="7" y="24"/>
                  </a:cubicBezTo>
                  <a:cubicBezTo>
                    <a:pt x="7" y="22"/>
                    <a:pt x="3" y="19"/>
                    <a:pt x="5" y="22"/>
                  </a:cubicBezTo>
                  <a:cubicBezTo>
                    <a:pt x="5" y="25"/>
                    <a:pt x="2" y="28"/>
                    <a:pt x="3" y="30"/>
                  </a:cubicBezTo>
                  <a:cubicBezTo>
                    <a:pt x="3" y="31"/>
                    <a:pt x="5" y="36"/>
                    <a:pt x="5" y="34"/>
                  </a:cubicBezTo>
                  <a:cubicBezTo>
                    <a:pt x="7" y="34"/>
                    <a:pt x="5" y="33"/>
                    <a:pt x="7" y="33"/>
                  </a:cubicBezTo>
                  <a:cubicBezTo>
                    <a:pt x="8" y="33"/>
                    <a:pt x="9" y="31"/>
                    <a:pt x="9" y="33"/>
                  </a:cubicBezTo>
                  <a:cubicBezTo>
                    <a:pt x="8" y="36"/>
                    <a:pt x="8" y="36"/>
                    <a:pt x="9" y="36"/>
                  </a:cubicBezTo>
                  <a:cubicBezTo>
                    <a:pt x="11" y="36"/>
                    <a:pt x="11" y="38"/>
                    <a:pt x="9" y="38"/>
                  </a:cubicBezTo>
                  <a:cubicBezTo>
                    <a:pt x="7" y="38"/>
                    <a:pt x="8" y="36"/>
                    <a:pt x="8" y="36"/>
                  </a:cubicBezTo>
                  <a:cubicBezTo>
                    <a:pt x="7" y="36"/>
                    <a:pt x="5" y="41"/>
                    <a:pt x="7" y="41"/>
                  </a:cubicBezTo>
                  <a:cubicBezTo>
                    <a:pt x="8" y="42"/>
                    <a:pt x="7" y="39"/>
                    <a:pt x="8" y="39"/>
                  </a:cubicBezTo>
                  <a:cubicBezTo>
                    <a:pt x="9" y="41"/>
                    <a:pt x="9" y="41"/>
                    <a:pt x="11" y="42"/>
                  </a:cubicBezTo>
                  <a:cubicBezTo>
                    <a:pt x="11" y="44"/>
                    <a:pt x="14" y="44"/>
                    <a:pt x="13" y="45"/>
                  </a:cubicBezTo>
                  <a:cubicBezTo>
                    <a:pt x="11" y="47"/>
                    <a:pt x="11" y="51"/>
                    <a:pt x="13" y="61"/>
                  </a:cubicBezTo>
                  <a:cubicBezTo>
                    <a:pt x="13" y="61"/>
                    <a:pt x="13" y="61"/>
                    <a:pt x="13" y="61"/>
                  </a:cubicBezTo>
                  <a:cubicBezTo>
                    <a:pt x="23" y="61"/>
                    <a:pt x="16" y="58"/>
                    <a:pt x="23" y="55"/>
                  </a:cubicBezTo>
                  <a:cubicBezTo>
                    <a:pt x="28" y="51"/>
                    <a:pt x="31" y="56"/>
                    <a:pt x="32" y="53"/>
                  </a:cubicBezTo>
                  <a:cubicBezTo>
                    <a:pt x="32" y="51"/>
                    <a:pt x="35" y="50"/>
                    <a:pt x="37" y="51"/>
                  </a:cubicBezTo>
                  <a:cubicBezTo>
                    <a:pt x="37" y="53"/>
                    <a:pt x="39" y="50"/>
                    <a:pt x="40" y="53"/>
                  </a:cubicBezTo>
                  <a:cubicBezTo>
                    <a:pt x="40" y="56"/>
                    <a:pt x="46" y="55"/>
                    <a:pt x="46" y="58"/>
                  </a:cubicBezTo>
                  <a:cubicBezTo>
                    <a:pt x="48" y="59"/>
                    <a:pt x="48" y="56"/>
                    <a:pt x="52" y="58"/>
                  </a:cubicBezTo>
                  <a:cubicBezTo>
                    <a:pt x="58" y="59"/>
                    <a:pt x="54" y="62"/>
                    <a:pt x="58" y="64"/>
                  </a:cubicBezTo>
                  <a:cubicBezTo>
                    <a:pt x="63" y="65"/>
                    <a:pt x="61" y="68"/>
                    <a:pt x="64" y="68"/>
                  </a:cubicBezTo>
                  <a:cubicBezTo>
                    <a:pt x="67" y="68"/>
                    <a:pt x="69" y="68"/>
                    <a:pt x="71" y="70"/>
                  </a:cubicBezTo>
                  <a:cubicBezTo>
                    <a:pt x="71" y="72"/>
                    <a:pt x="69" y="70"/>
                    <a:pt x="71" y="73"/>
                  </a:cubicBezTo>
                  <a:cubicBezTo>
                    <a:pt x="71" y="75"/>
                    <a:pt x="69" y="76"/>
                    <a:pt x="71" y="76"/>
                  </a:cubicBezTo>
                  <a:cubicBezTo>
                    <a:pt x="72" y="78"/>
                    <a:pt x="71" y="79"/>
                    <a:pt x="71" y="81"/>
                  </a:cubicBezTo>
                  <a:cubicBezTo>
                    <a:pt x="74" y="81"/>
                    <a:pt x="72" y="82"/>
                    <a:pt x="75" y="82"/>
                  </a:cubicBezTo>
                  <a:cubicBezTo>
                    <a:pt x="80" y="81"/>
                    <a:pt x="77" y="86"/>
                    <a:pt x="81" y="84"/>
                  </a:cubicBezTo>
                  <a:cubicBezTo>
                    <a:pt x="86" y="82"/>
                    <a:pt x="86" y="78"/>
                    <a:pt x="89" y="76"/>
                  </a:cubicBezTo>
                  <a:cubicBezTo>
                    <a:pt x="92" y="75"/>
                    <a:pt x="96" y="76"/>
                    <a:pt x="98" y="68"/>
                  </a:cubicBezTo>
                  <a:cubicBezTo>
                    <a:pt x="100" y="61"/>
                    <a:pt x="103" y="64"/>
                    <a:pt x="106" y="61"/>
                  </a:cubicBezTo>
                  <a:cubicBezTo>
                    <a:pt x="107" y="58"/>
                    <a:pt x="109" y="62"/>
                    <a:pt x="113" y="61"/>
                  </a:cubicBezTo>
                  <a:cubicBezTo>
                    <a:pt x="112" y="55"/>
                    <a:pt x="115" y="55"/>
                    <a:pt x="113" y="55"/>
                  </a:cubicBezTo>
                  <a:cubicBezTo>
                    <a:pt x="110" y="53"/>
                    <a:pt x="109" y="50"/>
                    <a:pt x="107" y="51"/>
                  </a:cubicBezTo>
                  <a:cubicBezTo>
                    <a:pt x="104" y="53"/>
                    <a:pt x="96" y="44"/>
                    <a:pt x="95" y="44"/>
                  </a:cubicBezTo>
                  <a:cubicBezTo>
                    <a:pt x="92" y="44"/>
                    <a:pt x="89" y="39"/>
                    <a:pt x="84" y="34"/>
                  </a:cubicBezTo>
                  <a:cubicBezTo>
                    <a:pt x="80" y="31"/>
                    <a:pt x="81" y="28"/>
                    <a:pt x="78" y="27"/>
                  </a:cubicBezTo>
                  <a:cubicBezTo>
                    <a:pt x="77" y="25"/>
                    <a:pt x="78" y="21"/>
                    <a:pt x="75" y="19"/>
                  </a:cubicBezTo>
                  <a:cubicBezTo>
                    <a:pt x="71" y="17"/>
                    <a:pt x="72" y="21"/>
                    <a:pt x="71" y="19"/>
                  </a:cubicBezTo>
                  <a:cubicBezTo>
                    <a:pt x="67" y="17"/>
                    <a:pt x="66" y="21"/>
                    <a:pt x="63" y="17"/>
                  </a:cubicBezTo>
                  <a:cubicBezTo>
                    <a:pt x="60" y="14"/>
                    <a:pt x="63" y="16"/>
                    <a:pt x="61" y="14"/>
                  </a:cubicBezTo>
                  <a:cubicBezTo>
                    <a:pt x="60" y="13"/>
                    <a:pt x="64" y="13"/>
                    <a:pt x="63" y="11"/>
                  </a:cubicBezTo>
                  <a:cubicBezTo>
                    <a:pt x="58" y="8"/>
                    <a:pt x="64" y="7"/>
                    <a:pt x="60" y="7"/>
                  </a:cubicBezTo>
                  <a:cubicBezTo>
                    <a:pt x="52" y="7"/>
                    <a:pt x="57" y="5"/>
                    <a:pt x="54" y="5"/>
                  </a:cubicBezTo>
                  <a:cubicBezTo>
                    <a:pt x="51" y="4"/>
                    <a:pt x="51" y="0"/>
                    <a:pt x="49" y="2"/>
                  </a:cubicBezTo>
                  <a:cubicBezTo>
                    <a:pt x="48" y="4"/>
                    <a:pt x="45" y="2"/>
                    <a:pt x="46" y="4"/>
                  </a:cubicBezTo>
                  <a:cubicBezTo>
                    <a:pt x="51" y="7"/>
                    <a:pt x="45" y="4"/>
                    <a:pt x="45" y="7"/>
                  </a:cubicBezTo>
                  <a:cubicBezTo>
                    <a:pt x="45" y="10"/>
                    <a:pt x="39" y="7"/>
                    <a:pt x="37" y="11"/>
                  </a:cubicBezTo>
                  <a:cubicBezTo>
                    <a:pt x="35" y="16"/>
                    <a:pt x="39" y="16"/>
                    <a:pt x="39" y="17"/>
                  </a:cubicBezTo>
                  <a:cubicBezTo>
                    <a:pt x="37" y="19"/>
                    <a:pt x="32" y="17"/>
                    <a:pt x="29" y="17"/>
                  </a:cubicBezTo>
                  <a:cubicBezTo>
                    <a:pt x="26" y="17"/>
                    <a:pt x="25" y="19"/>
                    <a:pt x="25" y="17"/>
                  </a:cubicBezTo>
                  <a:cubicBezTo>
                    <a:pt x="20" y="11"/>
                    <a:pt x="22" y="11"/>
                    <a:pt x="19" y="10"/>
                  </a:cubicBezTo>
                  <a:cubicBezTo>
                    <a:pt x="17" y="8"/>
                    <a:pt x="16" y="5"/>
                    <a:pt x="13" y="7"/>
                  </a:cubicBezTo>
                  <a:cubicBezTo>
                    <a:pt x="9" y="7"/>
                    <a:pt x="7" y="8"/>
                    <a:pt x="5" y="10"/>
                  </a:cubicBezTo>
                  <a:cubicBezTo>
                    <a:pt x="2" y="11"/>
                    <a:pt x="0" y="13"/>
                    <a:pt x="0" y="13"/>
                  </a:cubicBezTo>
                </a:path>
              </a:pathLst>
            </a:custGeom>
            <a:grpFill/>
            <a:ln w="6350" cmpd="sng">
              <a:solidFill>
                <a:schemeClr val="bg1"/>
              </a:solidFill>
              <a:round/>
              <a:headEnd/>
              <a:tailEnd/>
            </a:ln>
          </p:spPr>
          <p:txBody>
            <a:bodyPr/>
            <a:lstStyle/>
            <a:p>
              <a:endParaRPr lang="en-GB"/>
            </a:p>
          </p:txBody>
        </p:sp>
        <p:sp>
          <p:nvSpPr>
            <p:cNvPr id="462" name="Freeform 50">
              <a:extLst>
                <a:ext uri="{FF2B5EF4-FFF2-40B4-BE49-F238E27FC236}">
                  <a16:creationId xmlns:a16="http://schemas.microsoft.com/office/drawing/2014/main" id="{4394A423-EA33-B83E-4F2C-071ACE671E37}"/>
                </a:ext>
              </a:extLst>
            </p:cNvPr>
            <p:cNvSpPr>
              <a:spLocks/>
            </p:cNvSpPr>
            <p:nvPr/>
          </p:nvSpPr>
          <p:spPr bwMode="auto">
            <a:xfrm>
              <a:off x="6329894" y="3667325"/>
              <a:ext cx="435438" cy="295642"/>
            </a:xfrm>
            <a:custGeom>
              <a:avLst/>
              <a:gdLst/>
              <a:ahLst/>
              <a:cxnLst>
                <a:cxn ang="0">
                  <a:pos x="41" y="20"/>
                </a:cxn>
                <a:cxn ang="0">
                  <a:pos x="32" y="25"/>
                </a:cxn>
                <a:cxn ang="0">
                  <a:pos x="20" y="22"/>
                </a:cxn>
                <a:cxn ang="0">
                  <a:pos x="21" y="0"/>
                </a:cxn>
                <a:cxn ang="0">
                  <a:pos x="1" y="11"/>
                </a:cxn>
                <a:cxn ang="0">
                  <a:pos x="11" y="48"/>
                </a:cxn>
                <a:cxn ang="0">
                  <a:pos x="17" y="37"/>
                </a:cxn>
                <a:cxn ang="0">
                  <a:pos x="21" y="33"/>
                </a:cxn>
                <a:cxn ang="0">
                  <a:pos x="32" y="37"/>
                </a:cxn>
                <a:cxn ang="0">
                  <a:pos x="33" y="45"/>
                </a:cxn>
                <a:cxn ang="0">
                  <a:pos x="43" y="50"/>
                </a:cxn>
                <a:cxn ang="0">
                  <a:pos x="50" y="58"/>
                </a:cxn>
                <a:cxn ang="0">
                  <a:pos x="67" y="75"/>
                </a:cxn>
                <a:cxn ang="0">
                  <a:pos x="85" y="86"/>
                </a:cxn>
                <a:cxn ang="0">
                  <a:pos x="91" y="93"/>
                </a:cxn>
                <a:cxn ang="0">
                  <a:pos x="96" y="89"/>
                </a:cxn>
                <a:cxn ang="0">
                  <a:pos x="97" y="75"/>
                </a:cxn>
                <a:cxn ang="0">
                  <a:pos x="91" y="72"/>
                </a:cxn>
                <a:cxn ang="0">
                  <a:pos x="102" y="65"/>
                </a:cxn>
                <a:cxn ang="0">
                  <a:pos x="108" y="54"/>
                </a:cxn>
                <a:cxn ang="0">
                  <a:pos x="116" y="51"/>
                </a:cxn>
                <a:cxn ang="0">
                  <a:pos x="117" y="56"/>
                </a:cxn>
                <a:cxn ang="0">
                  <a:pos x="120" y="61"/>
                </a:cxn>
                <a:cxn ang="0">
                  <a:pos x="130" y="59"/>
                </a:cxn>
                <a:cxn ang="0">
                  <a:pos x="131" y="51"/>
                </a:cxn>
                <a:cxn ang="0">
                  <a:pos x="114" y="47"/>
                </a:cxn>
                <a:cxn ang="0">
                  <a:pos x="119" y="39"/>
                </a:cxn>
                <a:cxn ang="0">
                  <a:pos x="116" y="40"/>
                </a:cxn>
                <a:cxn ang="0">
                  <a:pos x="107" y="47"/>
                </a:cxn>
                <a:cxn ang="0">
                  <a:pos x="101" y="54"/>
                </a:cxn>
                <a:cxn ang="0">
                  <a:pos x="96" y="54"/>
                </a:cxn>
                <a:cxn ang="0">
                  <a:pos x="96" y="51"/>
                </a:cxn>
                <a:cxn ang="0">
                  <a:pos x="85" y="47"/>
                </a:cxn>
                <a:cxn ang="0">
                  <a:pos x="81" y="40"/>
                </a:cxn>
                <a:cxn ang="0">
                  <a:pos x="81" y="31"/>
                </a:cxn>
                <a:cxn ang="0">
                  <a:pos x="70" y="22"/>
                </a:cxn>
                <a:cxn ang="0">
                  <a:pos x="46" y="22"/>
                </a:cxn>
                <a:cxn ang="0">
                  <a:pos x="43" y="14"/>
                </a:cxn>
              </a:cxnLst>
              <a:rect l="0" t="0" r="r" b="b"/>
              <a:pathLst>
                <a:path w="140" h="95">
                  <a:moveTo>
                    <a:pt x="43" y="14"/>
                  </a:moveTo>
                  <a:cubicBezTo>
                    <a:pt x="36" y="20"/>
                    <a:pt x="40" y="19"/>
                    <a:pt x="41" y="20"/>
                  </a:cubicBezTo>
                  <a:cubicBezTo>
                    <a:pt x="43" y="22"/>
                    <a:pt x="38" y="23"/>
                    <a:pt x="36" y="23"/>
                  </a:cubicBezTo>
                  <a:cubicBezTo>
                    <a:pt x="33" y="22"/>
                    <a:pt x="35" y="25"/>
                    <a:pt x="32" y="25"/>
                  </a:cubicBezTo>
                  <a:cubicBezTo>
                    <a:pt x="29" y="25"/>
                    <a:pt x="33" y="22"/>
                    <a:pt x="29" y="20"/>
                  </a:cubicBezTo>
                  <a:cubicBezTo>
                    <a:pt x="23" y="20"/>
                    <a:pt x="20" y="25"/>
                    <a:pt x="20" y="22"/>
                  </a:cubicBezTo>
                  <a:cubicBezTo>
                    <a:pt x="20" y="17"/>
                    <a:pt x="18" y="14"/>
                    <a:pt x="20" y="12"/>
                  </a:cubicBezTo>
                  <a:cubicBezTo>
                    <a:pt x="20" y="11"/>
                    <a:pt x="17" y="11"/>
                    <a:pt x="21" y="0"/>
                  </a:cubicBezTo>
                  <a:cubicBezTo>
                    <a:pt x="20" y="0"/>
                    <a:pt x="6" y="5"/>
                    <a:pt x="3" y="6"/>
                  </a:cubicBezTo>
                  <a:cubicBezTo>
                    <a:pt x="0" y="6"/>
                    <a:pt x="1" y="6"/>
                    <a:pt x="1" y="11"/>
                  </a:cubicBezTo>
                  <a:cubicBezTo>
                    <a:pt x="1" y="14"/>
                    <a:pt x="1" y="48"/>
                    <a:pt x="1" y="48"/>
                  </a:cubicBezTo>
                  <a:cubicBezTo>
                    <a:pt x="4" y="48"/>
                    <a:pt x="9" y="50"/>
                    <a:pt x="11" y="48"/>
                  </a:cubicBezTo>
                  <a:cubicBezTo>
                    <a:pt x="11" y="47"/>
                    <a:pt x="7" y="47"/>
                    <a:pt x="9" y="42"/>
                  </a:cubicBezTo>
                  <a:cubicBezTo>
                    <a:pt x="11" y="37"/>
                    <a:pt x="17" y="40"/>
                    <a:pt x="17" y="37"/>
                  </a:cubicBezTo>
                  <a:cubicBezTo>
                    <a:pt x="17" y="34"/>
                    <a:pt x="23" y="37"/>
                    <a:pt x="18" y="34"/>
                  </a:cubicBezTo>
                  <a:cubicBezTo>
                    <a:pt x="17" y="33"/>
                    <a:pt x="20" y="34"/>
                    <a:pt x="21" y="33"/>
                  </a:cubicBezTo>
                  <a:cubicBezTo>
                    <a:pt x="23" y="31"/>
                    <a:pt x="23" y="34"/>
                    <a:pt x="26" y="36"/>
                  </a:cubicBezTo>
                  <a:cubicBezTo>
                    <a:pt x="29" y="36"/>
                    <a:pt x="24" y="37"/>
                    <a:pt x="32" y="37"/>
                  </a:cubicBezTo>
                  <a:cubicBezTo>
                    <a:pt x="36" y="37"/>
                    <a:pt x="30" y="39"/>
                    <a:pt x="35" y="42"/>
                  </a:cubicBezTo>
                  <a:cubicBezTo>
                    <a:pt x="36" y="44"/>
                    <a:pt x="32" y="44"/>
                    <a:pt x="33" y="45"/>
                  </a:cubicBezTo>
                  <a:cubicBezTo>
                    <a:pt x="35" y="47"/>
                    <a:pt x="32" y="45"/>
                    <a:pt x="35" y="48"/>
                  </a:cubicBezTo>
                  <a:cubicBezTo>
                    <a:pt x="38" y="51"/>
                    <a:pt x="40" y="48"/>
                    <a:pt x="43" y="50"/>
                  </a:cubicBezTo>
                  <a:cubicBezTo>
                    <a:pt x="44" y="51"/>
                    <a:pt x="43" y="48"/>
                    <a:pt x="47" y="50"/>
                  </a:cubicBezTo>
                  <a:cubicBezTo>
                    <a:pt x="50" y="51"/>
                    <a:pt x="49" y="56"/>
                    <a:pt x="50" y="58"/>
                  </a:cubicBezTo>
                  <a:cubicBezTo>
                    <a:pt x="53" y="59"/>
                    <a:pt x="52" y="62"/>
                    <a:pt x="56" y="65"/>
                  </a:cubicBezTo>
                  <a:cubicBezTo>
                    <a:pt x="61" y="70"/>
                    <a:pt x="64" y="75"/>
                    <a:pt x="67" y="75"/>
                  </a:cubicBezTo>
                  <a:cubicBezTo>
                    <a:pt x="68" y="75"/>
                    <a:pt x="76" y="84"/>
                    <a:pt x="79" y="83"/>
                  </a:cubicBezTo>
                  <a:cubicBezTo>
                    <a:pt x="81" y="81"/>
                    <a:pt x="82" y="84"/>
                    <a:pt x="85" y="86"/>
                  </a:cubicBezTo>
                  <a:cubicBezTo>
                    <a:pt x="87" y="86"/>
                    <a:pt x="84" y="86"/>
                    <a:pt x="85" y="92"/>
                  </a:cubicBezTo>
                  <a:cubicBezTo>
                    <a:pt x="90" y="90"/>
                    <a:pt x="90" y="95"/>
                    <a:pt x="91" y="93"/>
                  </a:cubicBezTo>
                  <a:cubicBezTo>
                    <a:pt x="93" y="93"/>
                    <a:pt x="93" y="93"/>
                    <a:pt x="94" y="95"/>
                  </a:cubicBezTo>
                  <a:cubicBezTo>
                    <a:pt x="94" y="93"/>
                    <a:pt x="94" y="92"/>
                    <a:pt x="96" y="89"/>
                  </a:cubicBezTo>
                  <a:cubicBezTo>
                    <a:pt x="99" y="84"/>
                    <a:pt x="101" y="84"/>
                    <a:pt x="97" y="81"/>
                  </a:cubicBezTo>
                  <a:cubicBezTo>
                    <a:pt x="96" y="78"/>
                    <a:pt x="99" y="76"/>
                    <a:pt x="97" y="75"/>
                  </a:cubicBezTo>
                  <a:cubicBezTo>
                    <a:pt x="96" y="73"/>
                    <a:pt x="94" y="76"/>
                    <a:pt x="94" y="73"/>
                  </a:cubicBezTo>
                  <a:cubicBezTo>
                    <a:pt x="94" y="72"/>
                    <a:pt x="93" y="72"/>
                    <a:pt x="91" y="72"/>
                  </a:cubicBezTo>
                  <a:cubicBezTo>
                    <a:pt x="90" y="72"/>
                    <a:pt x="93" y="67"/>
                    <a:pt x="96" y="67"/>
                  </a:cubicBezTo>
                  <a:cubicBezTo>
                    <a:pt x="99" y="69"/>
                    <a:pt x="101" y="69"/>
                    <a:pt x="102" y="65"/>
                  </a:cubicBezTo>
                  <a:cubicBezTo>
                    <a:pt x="105" y="61"/>
                    <a:pt x="101" y="61"/>
                    <a:pt x="105" y="61"/>
                  </a:cubicBezTo>
                  <a:cubicBezTo>
                    <a:pt x="108" y="61"/>
                    <a:pt x="105" y="56"/>
                    <a:pt x="108" y="54"/>
                  </a:cubicBezTo>
                  <a:cubicBezTo>
                    <a:pt x="108" y="53"/>
                    <a:pt x="108" y="56"/>
                    <a:pt x="113" y="54"/>
                  </a:cubicBezTo>
                  <a:cubicBezTo>
                    <a:pt x="116" y="53"/>
                    <a:pt x="114" y="51"/>
                    <a:pt x="116" y="51"/>
                  </a:cubicBezTo>
                  <a:cubicBezTo>
                    <a:pt x="117" y="51"/>
                    <a:pt x="117" y="54"/>
                    <a:pt x="117" y="54"/>
                  </a:cubicBezTo>
                  <a:cubicBezTo>
                    <a:pt x="119" y="54"/>
                    <a:pt x="119" y="54"/>
                    <a:pt x="117" y="56"/>
                  </a:cubicBezTo>
                  <a:cubicBezTo>
                    <a:pt x="116" y="58"/>
                    <a:pt x="114" y="59"/>
                    <a:pt x="116" y="59"/>
                  </a:cubicBezTo>
                  <a:cubicBezTo>
                    <a:pt x="117" y="59"/>
                    <a:pt x="116" y="62"/>
                    <a:pt x="120" y="61"/>
                  </a:cubicBezTo>
                  <a:cubicBezTo>
                    <a:pt x="122" y="59"/>
                    <a:pt x="122" y="59"/>
                    <a:pt x="125" y="62"/>
                  </a:cubicBezTo>
                  <a:cubicBezTo>
                    <a:pt x="128" y="64"/>
                    <a:pt x="128" y="58"/>
                    <a:pt x="130" y="59"/>
                  </a:cubicBezTo>
                  <a:cubicBezTo>
                    <a:pt x="133" y="59"/>
                    <a:pt x="133" y="58"/>
                    <a:pt x="136" y="54"/>
                  </a:cubicBezTo>
                  <a:cubicBezTo>
                    <a:pt x="140" y="53"/>
                    <a:pt x="136" y="54"/>
                    <a:pt x="131" y="51"/>
                  </a:cubicBezTo>
                  <a:cubicBezTo>
                    <a:pt x="125" y="48"/>
                    <a:pt x="126" y="44"/>
                    <a:pt x="123" y="48"/>
                  </a:cubicBezTo>
                  <a:cubicBezTo>
                    <a:pt x="122" y="53"/>
                    <a:pt x="117" y="48"/>
                    <a:pt x="114" y="47"/>
                  </a:cubicBezTo>
                  <a:cubicBezTo>
                    <a:pt x="111" y="45"/>
                    <a:pt x="126" y="39"/>
                    <a:pt x="120" y="37"/>
                  </a:cubicBezTo>
                  <a:cubicBezTo>
                    <a:pt x="119" y="39"/>
                    <a:pt x="119" y="39"/>
                    <a:pt x="119" y="39"/>
                  </a:cubicBezTo>
                  <a:cubicBezTo>
                    <a:pt x="117" y="39"/>
                    <a:pt x="119" y="40"/>
                    <a:pt x="117" y="40"/>
                  </a:cubicBezTo>
                  <a:cubicBezTo>
                    <a:pt x="116" y="40"/>
                    <a:pt x="117" y="39"/>
                    <a:pt x="116" y="40"/>
                  </a:cubicBezTo>
                  <a:cubicBezTo>
                    <a:pt x="113" y="42"/>
                    <a:pt x="111" y="44"/>
                    <a:pt x="110" y="45"/>
                  </a:cubicBezTo>
                  <a:cubicBezTo>
                    <a:pt x="108" y="47"/>
                    <a:pt x="108" y="47"/>
                    <a:pt x="107" y="47"/>
                  </a:cubicBezTo>
                  <a:cubicBezTo>
                    <a:pt x="104" y="48"/>
                    <a:pt x="105" y="50"/>
                    <a:pt x="104" y="50"/>
                  </a:cubicBezTo>
                  <a:cubicBezTo>
                    <a:pt x="102" y="51"/>
                    <a:pt x="101" y="53"/>
                    <a:pt x="101" y="54"/>
                  </a:cubicBezTo>
                  <a:cubicBezTo>
                    <a:pt x="102" y="56"/>
                    <a:pt x="101" y="58"/>
                    <a:pt x="99" y="56"/>
                  </a:cubicBezTo>
                  <a:cubicBezTo>
                    <a:pt x="96" y="54"/>
                    <a:pt x="96" y="54"/>
                    <a:pt x="96" y="54"/>
                  </a:cubicBezTo>
                  <a:cubicBezTo>
                    <a:pt x="97" y="51"/>
                    <a:pt x="97" y="51"/>
                    <a:pt x="97" y="51"/>
                  </a:cubicBezTo>
                  <a:cubicBezTo>
                    <a:pt x="97" y="51"/>
                    <a:pt x="97" y="53"/>
                    <a:pt x="96" y="51"/>
                  </a:cubicBezTo>
                  <a:cubicBezTo>
                    <a:pt x="96" y="50"/>
                    <a:pt x="96" y="50"/>
                    <a:pt x="90" y="50"/>
                  </a:cubicBezTo>
                  <a:cubicBezTo>
                    <a:pt x="85" y="51"/>
                    <a:pt x="85" y="50"/>
                    <a:pt x="85" y="47"/>
                  </a:cubicBezTo>
                  <a:cubicBezTo>
                    <a:pt x="85" y="44"/>
                    <a:pt x="85" y="40"/>
                    <a:pt x="84" y="40"/>
                  </a:cubicBezTo>
                  <a:cubicBezTo>
                    <a:pt x="81" y="40"/>
                    <a:pt x="81" y="40"/>
                    <a:pt x="81" y="40"/>
                  </a:cubicBezTo>
                  <a:cubicBezTo>
                    <a:pt x="81" y="40"/>
                    <a:pt x="81" y="39"/>
                    <a:pt x="81" y="36"/>
                  </a:cubicBezTo>
                  <a:cubicBezTo>
                    <a:pt x="82" y="31"/>
                    <a:pt x="82" y="28"/>
                    <a:pt x="81" y="31"/>
                  </a:cubicBezTo>
                  <a:cubicBezTo>
                    <a:pt x="78" y="33"/>
                    <a:pt x="79" y="26"/>
                    <a:pt x="76" y="25"/>
                  </a:cubicBezTo>
                  <a:cubicBezTo>
                    <a:pt x="73" y="23"/>
                    <a:pt x="73" y="20"/>
                    <a:pt x="70" y="22"/>
                  </a:cubicBezTo>
                  <a:cubicBezTo>
                    <a:pt x="65" y="25"/>
                    <a:pt x="62" y="22"/>
                    <a:pt x="55" y="23"/>
                  </a:cubicBezTo>
                  <a:cubicBezTo>
                    <a:pt x="49" y="25"/>
                    <a:pt x="49" y="25"/>
                    <a:pt x="46" y="22"/>
                  </a:cubicBezTo>
                  <a:cubicBezTo>
                    <a:pt x="44" y="19"/>
                    <a:pt x="43" y="17"/>
                    <a:pt x="43" y="16"/>
                  </a:cubicBezTo>
                  <a:cubicBezTo>
                    <a:pt x="41" y="16"/>
                    <a:pt x="43" y="14"/>
                    <a:pt x="43" y="14"/>
                  </a:cubicBezTo>
                </a:path>
              </a:pathLst>
            </a:custGeom>
            <a:grpFill/>
            <a:ln w="6350" cmpd="sng">
              <a:solidFill>
                <a:schemeClr val="bg1"/>
              </a:solidFill>
              <a:round/>
              <a:headEnd/>
              <a:tailEnd/>
            </a:ln>
          </p:spPr>
          <p:txBody>
            <a:bodyPr/>
            <a:lstStyle/>
            <a:p>
              <a:endParaRPr lang="en-GB"/>
            </a:p>
          </p:txBody>
        </p:sp>
        <p:sp>
          <p:nvSpPr>
            <p:cNvPr id="463" name="Freeform 51">
              <a:extLst>
                <a:ext uri="{FF2B5EF4-FFF2-40B4-BE49-F238E27FC236}">
                  <a16:creationId xmlns:a16="http://schemas.microsoft.com/office/drawing/2014/main" id="{6B3D148D-ED94-70D6-EADD-66B5ED3BE8C0}"/>
                </a:ext>
              </a:extLst>
            </p:cNvPr>
            <p:cNvSpPr>
              <a:spLocks/>
            </p:cNvSpPr>
            <p:nvPr/>
          </p:nvSpPr>
          <p:spPr bwMode="auto">
            <a:xfrm>
              <a:off x="6662498" y="3750877"/>
              <a:ext cx="268333" cy="143001"/>
            </a:xfrm>
            <a:custGeom>
              <a:avLst/>
              <a:gdLst/>
              <a:ahLst/>
              <a:cxnLst>
                <a:cxn ang="0">
                  <a:pos x="13" y="10"/>
                </a:cxn>
                <a:cxn ang="0">
                  <a:pos x="7" y="20"/>
                </a:cxn>
                <a:cxn ang="0">
                  <a:pos x="16" y="21"/>
                </a:cxn>
                <a:cxn ang="0">
                  <a:pos x="24" y="24"/>
                </a:cxn>
                <a:cxn ang="0">
                  <a:pos x="29" y="27"/>
                </a:cxn>
                <a:cxn ang="0">
                  <a:pos x="22" y="32"/>
                </a:cxn>
                <a:cxn ang="0">
                  <a:pos x="18" y="35"/>
                </a:cxn>
                <a:cxn ang="0">
                  <a:pos x="13" y="34"/>
                </a:cxn>
                <a:cxn ang="0">
                  <a:pos x="10" y="37"/>
                </a:cxn>
                <a:cxn ang="0">
                  <a:pos x="9" y="35"/>
                </a:cxn>
                <a:cxn ang="0">
                  <a:pos x="1" y="35"/>
                </a:cxn>
                <a:cxn ang="0">
                  <a:pos x="0" y="38"/>
                </a:cxn>
                <a:cxn ang="0">
                  <a:pos x="10" y="41"/>
                </a:cxn>
                <a:cxn ang="0">
                  <a:pos x="18" y="41"/>
                </a:cxn>
                <a:cxn ang="0">
                  <a:pos x="22" y="44"/>
                </a:cxn>
                <a:cxn ang="0">
                  <a:pos x="29" y="43"/>
                </a:cxn>
                <a:cxn ang="0">
                  <a:pos x="35" y="43"/>
                </a:cxn>
                <a:cxn ang="0">
                  <a:pos x="39" y="35"/>
                </a:cxn>
                <a:cxn ang="0">
                  <a:pos x="45" y="31"/>
                </a:cxn>
                <a:cxn ang="0">
                  <a:pos x="50" y="31"/>
                </a:cxn>
                <a:cxn ang="0">
                  <a:pos x="54" y="32"/>
                </a:cxn>
                <a:cxn ang="0">
                  <a:pos x="59" y="26"/>
                </a:cxn>
                <a:cxn ang="0">
                  <a:pos x="71" y="21"/>
                </a:cxn>
                <a:cxn ang="0">
                  <a:pos x="83" y="15"/>
                </a:cxn>
                <a:cxn ang="0">
                  <a:pos x="86" y="12"/>
                </a:cxn>
                <a:cxn ang="0">
                  <a:pos x="79" y="7"/>
                </a:cxn>
                <a:cxn ang="0">
                  <a:pos x="62" y="4"/>
                </a:cxn>
                <a:cxn ang="0">
                  <a:pos x="47" y="4"/>
                </a:cxn>
                <a:cxn ang="0">
                  <a:pos x="36" y="1"/>
                </a:cxn>
                <a:cxn ang="0">
                  <a:pos x="32" y="9"/>
                </a:cxn>
                <a:cxn ang="0">
                  <a:pos x="18" y="4"/>
                </a:cxn>
                <a:cxn ang="0">
                  <a:pos x="13" y="10"/>
                </a:cxn>
              </a:cxnLst>
              <a:rect l="0" t="0" r="r" b="b"/>
              <a:pathLst>
                <a:path w="86" h="46">
                  <a:moveTo>
                    <a:pt x="13" y="10"/>
                  </a:moveTo>
                  <a:cubicBezTo>
                    <a:pt x="19" y="12"/>
                    <a:pt x="4" y="18"/>
                    <a:pt x="7" y="20"/>
                  </a:cubicBezTo>
                  <a:cubicBezTo>
                    <a:pt x="10" y="21"/>
                    <a:pt x="15" y="26"/>
                    <a:pt x="16" y="21"/>
                  </a:cubicBezTo>
                  <a:cubicBezTo>
                    <a:pt x="19" y="17"/>
                    <a:pt x="18" y="21"/>
                    <a:pt x="24" y="24"/>
                  </a:cubicBezTo>
                  <a:cubicBezTo>
                    <a:pt x="29" y="27"/>
                    <a:pt x="33" y="26"/>
                    <a:pt x="29" y="27"/>
                  </a:cubicBezTo>
                  <a:cubicBezTo>
                    <a:pt x="25" y="31"/>
                    <a:pt x="25" y="32"/>
                    <a:pt x="22" y="32"/>
                  </a:cubicBezTo>
                  <a:cubicBezTo>
                    <a:pt x="21" y="31"/>
                    <a:pt x="21" y="37"/>
                    <a:pt x="18" y="35"/>
                  </a:cubicBezTo>
                  <a:cubicBezTo>
                    <a:pt x="15" y="32"/>
                    <a:pt x="15" y="32"/>
                    <a:pt x="13" y="34"/>
                  </a:cubicBezTo>
                  <a:cubicBezTo>
                    <a:pt x="12" y="35"/>
                    <a:pt x="12" y="34"/>
                    <a:pt x="10" y="37"/>
                  </a:cubicBezTo>
                  <a:cubicBezTo>
                    <a:pt x="9" y="38"/>
                    <a:pt x="10" y="35"/>
                    <a:pt x="9" y="35"/>
                  </a:cubicBezTo>
                  <a:cubicBezTo>
                    <a:pt x="6" y="34"/>
                    <a:pt x="1" y="34"/>
                    <a:pt x="1" y="35"/>
                  </a:cubicBezTo>
                  <a:cubicBezTo>
                    <a:pt x="1" y="38"/>
                    <a:pt x="0" y="35"/>
                    <a:pt x="0" y="38"/>
                  </a:cubicBezTo>
                  <a:cubicBezTo>
                    <a:pt x="0" y="43"/>
                    <a:pt x="10" y="40"/>
                    <a:pt x="10" y="41"/>
                  </a:cubicBezTo>
                  <a:cubicBezTo>
                    <a:pt x="12" y="44"/>
                    <a:pt x="16" y="38"/>
                    <a:pt x="18" y="41"/>
                  </a:cubicBezTo>
                  <a:cubicBezTo>
                    <a:pt x="19" y="46"/>
                    <a:pt x="21" y="43"/>
                    <a:pt x="22" y="44"/>
                  </a:cubicBezTo>
                  <a:cubicBezTo>
                    <a:pt x="24" y="46"/>
                    <a:pt x="24" y="41"/>
                    <a:pt x="29" y="43"/>
                  </a:cubicBezTo>
                  <a:cubicBezTo>
                    <a:pt x="33" y="44"/>
                    <a:pt x="32" y="41"/>
                    <a:pt x="35" y="43"/>
                  </a:cubicBezTo>
                  <a:cubicBezTo>
                    <a:pt x="41" y="41"/>
                    <a:pt x="32" y="37"/>
                    <a:pt x="39" y="35"/>
                  </a:cubicBezTo>
                  <a:cubicBezTo>
                    <a:pt x="45" y="34"/>
                    <a:pt x="42" y="31"/>
                    <a:pt x="45" y="31"/>
                  </a:cubicBezTo>
                  <a:cubicBezTo>
                    <a:pt x="50" y="32"/>
                    <a:pt x="48" y="26"/>
                    <a:pt x="50" y="31"/>
                  </a:cubicBezTo>
                  <a:cubicBezTo>
                    <a:pt x="51" y="35"/>
                    <a:pt x="53" y="31"/>
                    <a:pt x="54" y="32"/>
                  </a:cubicBezTo>
                  <a:cubicBezTo>
                    <a:pt x="57" y="34"/>
                    <a:pt x="57" y="31"/>
                    <a:pt x="59" y="26"/>
                  </a:cubicBezTo>
                  <a:cubicBezTo>
                    <a:pt x="60" y="23"/>
                    <a:pt x="69" y="27"/>
                    <a:pt x="71" y="21"/>
                  </a:cubicBezTo>
                  <a:cubicBezTo>
                    <a:pt x="72" y="18"/>
                    <a:pt x="80" y="17"/>
                    <a:pt x="83" y="15"/>
                  </a:cubicBezTo>
                  <a:cubicBezTo>
                    <a:pt x="85" y="13"/>
                    <a:pt x="85" y="15"/>
                    <a:pt x="86" y="12"/>
                  </a:cubicBezTo>
                  <a:cubicBezTo>
                    <a:pt x="83" y="7"/>
                    <a:pt x="80" y="10"/>
                    <a:pt x="79" y="7"/>
                  </a:cubicBezTo>
                  <a:cubicBezTo>
                    <a:pt x="79" y="4"/>
                    <a:pt x="72" y="4"/>
                    <a:pt x="62" y="4"/>
                  </a:cubicBezTo>
                  <a:cubicBezTo>
                    <a:pt x="50" y="3"/>
                    <a:pt x="50" y="6"/>
                    <a:pt x="47" y="4"/>
                  </a:cubicBezTo>
                  <a:cubicBezTo>
                    <a:pt x="45" y="3"/>
                    <a:pt x="41" y="0"/>
                    <a:pt x="36" y="1"/>
                  </a:cubicBezTo>
                  <a:cubicBezTo>
                    <a:pt x="30" y="3"/>
                    <a:pt x="35" y="10"/>
                    <a:pt x="32" y="9"/>
                  </a:cubicBezTo>
                  <a:cubicBezTo>
                    <a:pt x="29" y="7"/>
                    <a:pt x="22" y="4"/>
                    <a:pt x="18" y="4"/>
                  </a:cubicBezTo>
                  <a:cubicBezTo>
                    <a:pt x="13" y="6"/>
                    <a:pt x="13" y="9"/>
                    <a:pt x="13" y="10"/>
                  </a:cubicBezTo>
                </a:path>
              </a:pathLst>
            </a:custGeom>
            <a:grpFill/>
            <a:ln w="6350" cmpd="sng">
              <a:solidFill>
                <a:schemeClr val="bg1"/>
              </a:solidFill>
              <a:round/>
              <a:headEnd/>
              <a:tailEnd/>
            </a:ln>
          </p:spPr>
          <p:txBody>
            <a:bodyPr/>
            <a:lstStyle/>
            <a:p>
              <a:endParaRPr lang="en-GB"/>
            </a:p>
          </p:txBody>
        </p:sp>
        <p:sp>
          <p:nvSpPr>
            <p:cNvPr id="464" name="Freeform 52">
              <a:extLst>
                <a:ext uri="{FF2B5EF4-FFF2-40B4-BE49-F238E27FC236}">
                  <a16:creationId xmlns:a16="http://schemas.microsoft.com/office/drawing/2014/main" id="{BED914C6-3B9B-571B-94C1-AB108BACF64C}"/>
                </a:ext>
              </a:extLst>
            </p:cNvPr>
            <p:cNvSpPr>
              <a:spLocks/>
            </p:cNvSpPr>
            <p:nvPr/>
          </p:nvSpPr>
          <p:spPr bwMode="auto">
            <a:xfrm>
              <a:off x="6609474" y="3826394"/>
              <a:ext cx="199241" cy="155855"/>
            </a:xfrm>
            <a:custGeom>
              <a:avLst/>
              <a:gdLst/>
              <a:ahLst/>
              <a:cxnLst>
                <a:cxn ang="0">
                  <a:pos x="31" y="9"/>
                </a:cxn>
                <a:cxn ang="0">
                  <a:pos x="26" y="8"/>
                </a:cxn>
                <a:cxn ang="0">
                  <a:pos x="27" y="5"/>
                </a:cxn>
                <a:cxn ang="0">
                  <a:pos x="27" y="3"/>
                </a:cxn>
                <a:cxn ang="0">
                  <a:pos x="26" y="0"/>
                </a:cxn>
                <a:cxn ang="0">
                  <a:pos x="23" y="3"/>
                </a:cxn>
                <a:cxn ang="0">
                  <a:pos x="18" y="3"/>
                </a:cxn>
                <a:cxn ang="0">
                  <a:pos x="15" y="9"/>
                </a:cxn>
                <a:cxn ang="0">
                  <a:pos x="12" y="14"/>
                </a:cxn>
                <a:cxn ang="0">
                  <a:pos x="6" y="16"/>
                </a:cxn>
                <a:cxn ang="0">
                  <a:pos x="1" y="20"/>
                </a:cxn>
                <a:cxn ang="0">
                  <a:pos x="4" y="22"/>
                </a:cxn>
                <a:cxn ang="0">
                  <a:pos x="7" y="23"/>
                </a:cxn>
                <a:cxn ang="0">
                  <a:pos x="7" y="30"/>
                </a:cxn>
                <a:cxn ang="0">
                  <a:pos x="6" y="37"/>
                </a:cxn>
                <a:cxn ang="0">
                  <a:pos x="4" y="44"/>
                </a:cxn>
                <a:cxn ang="0">
                  <a:pos x="7" y="44"/>
                </a:cxn>
                <a:cxn ang="0">
                  <a:pos x="14" y="42"/>
                </a:cxn>
                <a:cxn ang="0">
                  <a:pos x="17" y="44"/>
                </a:cxn>
                <a:cxn ang="0">
                  <a:pos x="18" y="39"/>
                </a:cxn>
                <a:cxn ang="0">
                  <a:pos x="24" y="39"/>
                </a:cxn>
                <a:cxn ang="0">
                  <a:pos x="24" y="34"/>
                </a:cxn>
                <a:cxn ang="0">
                  <a:pos x="31" y="30"/>
                </a:cxn>
                <a:cxn ang="0">
                  <a:pos x="32" y="34"/>
                </a:cxn>
                <a:cxn ang="0">
                  <a:pos x="35" y="37"/>
                </a:cxn>
                <a:cxn ang="0">
                  <a:pos x="38" y="47"/>
                </a:cxn>
                <a:cxn ang="0">
                  <a:pos x="44" y="44"/>
                </a:cxn>
                <a:cxn ang="0">
                  <a:pos x="47" y="41"/>
                </a:cxn>
                <a:cxn ang="0">
                  <a:pos x="52" y="41"/>
                </a:cxn>
                <a:cxn ang="0">
                  <a:pos x="55" y="41"/>
                </a:cxn>
                <a:cxn ang="0">
                  <a:pos x="60" y="42"/>
                </a:cxn>
                <a:cxn ang="0">
                  <a:pos x="63" y="39"/>
                </a:cxn>
                <a:cxn ang="0">
                  <a:pos x="61" y="33"/>
                </a:cxn>
                <a:cxn ang="0">
                  <a:pos x="61" y="28"/>
                </a:cxn>
                <a:cxn ang="0">
                  <a:pos x="55" y="28"/>
                </a:cxn>
                <a:cxn ang="0">
                  <a:pos x="54" y="23"/>
                </a:cxn>
                <a:cxn ang="0">
                  <a:pos x="52" y="19"/>
                </a:cxn>
                <a:cxn ang="0">
                  <a:pos x="46" y="19"/>
                </a:cxn>
                <a:cxn ang="0">
                  <a:pos x="40" y="20"/>
                </a:cxn>
                <a:cxn ang="0">
                  <a:pos x="35" y="17"/>
                </a:cxn>
                <a:cxn ang="0">
                  <a:pos x="27" y="17"/>
                </a:cxn>
                <a:cxn ang="0">
                  <a:pos x="17" y="14"/>
                </a:cxn>
                <a:cxn ang="0">
                  <a:pos x="18" y="11"/>
                </a:cxn>
                <a:cxn ang="0">
                  <a:pos x="26" y="11"/>
                </a:cxn>
                <a:cxn ang="0">
                  <a:pos x="27" y="13"/>
                </a:cxn>
                <a:cxn ang="0">
                  <a:pos x="31" y="9"/>
                </a:cxn>
              </a:cxnLst>
              <a:rect l="0" t="0" r="r" b="b"/>
              <a:pathLst>
                <a:path w="64" h="50">
                  <a:moveTo>
                    <a:pt x="31" y="9"/>
                  </a:moveTo>
                  <a:cubicBezTo>
                    <a:pt x="26" y="11"/>
                    <a:pt x="27" y="8"/>
                    <a:pt x="26" y="8"/>
                  </a:cubicBezTo>
                  <a:cubicBezTo>
                    <a:pt x="24" y="8"/>
                    <a:pt x="26" y="6"/>
                    <a:pt x="27" y="5"/>
                  </a:cubicBezTo>
                  <a:cubicBezTo>
                    <a:pt x="29" y="3"/>
                    <a:pt x="29" y="3"/>
                    <a:pt x="27" y="3"/>
                  </a:cubicBezTo>
                  <a:cubicBezTo>
                    <a:pt x="27" y="3"/>
                    <a:pt x="27" y="0"/>
                    <a:pt x="26" y="0"/>
                  </a:cubicBezTo>
                  <a:cubicBezTo>
                    <a:pt x="24" y="0"/>
                    <a:pt x="26" y="2"/>
                    <a:pt x="23" y="3"/>
                  </a:cubicBezTo>
                  <a:cubicBezTo>
                    <a:pt x="18" y="5"/>
                    <a:pt x="18" y="2"/>
                    <a:pt x="18" y="3"/>
                  </a:cubicBezTo>
                  <a:cubicBezTo>
                    <a:pt x="15" y="5"/>
                    <a:pt x="18" y="9"/>
                    <a:pt x="15" y="9"/>
                  </a:cubicBezTo>
                  <a:cubicBezTo>
                    <a:pt x="10" y="9"/>
                    <a:pt x="15" y="9"/>
                    <a:pt x="12" y="14"/>
                  </a:cubicBezTo>
                  <a:cubicBezTo>
                    <a:pt x="10" y="17"/>
                    <a:pt x="9" y="17"/>
                    <a:pt x="6" y="16"/>
                  </a:cubicBezTo>
                  <a:cubicBezTo>
                    <a:pt x="3" y="16"/>
                    <a:pt x="0" y="20"/>
                    <a:pt x="1" y="20"/>
                  </a:cubicBezTo>
                  <a:cubicBezTo>
                    <a:pt x="3" y="20"/>
                    <a:pt x="4" y="20"/>
                    <a:pt x="4" y="22"/>
                  </a:cubicBezTo>
                  <a:cubicBezTo>
                    <a:pt x="4" y="25"/>
                    <a:pt x="6" y="22"/>
                    <a:pt x="7" y="23"/>
                  </a:cubicBezTo>
                  <a:cubicBezTo>
                    <a:pt x="9" y="25"/>
                    <a:pt x="6" y="27"/>
                    <a:pt x="7" y="30"/>
                  </a:cubicBezTo>
                  <a:cubicBezTo>
                    <a:pt x="10" y="33"/>
                    <a:pt x="9" y="33"/>
                    <a:pt x="6" y="37"/>
                  </a:cubicBezTo>
                  <a:cubicBezTo>
                    <a:pt x="4" y="41"/>
                    <a:pt x="4" y="42"/>
                    <a:pt x="4" y="44"/>
                  </a:cubicBezTo>
                  <a:cubicBezTo>
                    <a:pt x="6" y="47"/>
                    <a:pt x="7" y="47"/>
                    <a:pt x="7" y="44"/>
                  </a:cubicBezTo>
                  <a:cubicBezTo>
                    <a:pt x="9" y="42"/>
                    <a:pt x="10" y="42"/>
                    <a:pt x="14" y="42"/>
                  </a:cubicBezTo>
                  <a:cubicBezTo>
                    <a:pt x="15" y="41"/>
                    <a:pt x="17" y="44"/>
                    <a:pt x="17" y="44"/>
                  </a:cubicBezTo>
                  <a:cubicBezTo>
                    <a:pt x="18" y="44"/>
                    <a:pt x="17" y="41"/>
                    <a:pt x="18" y="39"/>
                  </a:cubicBezTo>
                  <a:cubicBezTo>
                    <a:pt x="21" y="37"/>
                    <a:pt x="23" y="41"/>
                    <a:pt x="24" y="39"/>
                  </a:cubicBezTo>
                  <a:cubicBezTo>
                    <a:pt x="26" y="37"/>
                    <a:pt x="23" y="36"/>
                    <a:pt x="24" y="34"/>
                  </a:cubicBezTo>
                  <a:cubicBezTo>
                    <a:pt x="27" y="33"/>
                    <a:pt x="26" y="28"/>
                    <a:pt x="31" y="30"/>
                  </a:cubicBezTo>
                  <a:cubicBezTo>
                    <a:pt x="35" y="31"/>
                    <a:pt x="32" y="33"/>
                    <a:pt x="32" y="34"/>
                  </a:cubicBezTo>
                  <a:cubicBezTo>
                    <a:pt x="33" y="36"/>
                    <a:pt x="35" y="31"/>
                    <a:pt x="35" y="37"/>
                  </a:cubicBezTo>
                  <a:cubicBezTo>
                    <a:pt x="33" y="47"/>
                    <a:pt x="35" y="50"/>
                    <a:pt x="38" y="47"/>
                  </a:cubicBezTo>
                  <a:cubicBezTo>
                    <a:pt x="41" y="45"/>
                    <a:pt x="44" y="45"/>
                    <a:pt x="44" y="44"/>
                  </a:cubicBezTo>
                  <a:cubicBezTo>
                    <a:pt x="44" y="42"/>
                    <a:pt x="46" y="42"/>
                    <a:pt x="47" y="41"/>
                  </a:cubicBezTo>
                  <a:cubicBezTo>
                    <a:pt x="49" y="39"/>
                    <a:pt x="54" y="39"/>
                    <a:pt x="52" y="41"/>
                  </a:cubicBezTo>
                  <a:cubicBezTo>
                    <a:pt x="50" y="44"/>
                    <a:pt x="52" y="44"/>
                    <a:pt x="55" y="41"/>
                  </a:cubicBezTo>
                  <a:cubicBezTo>
                    <a:pt x="58" y="39"/>
                    <a:pt x="61" y="41"/>
                    <a:pt x="60" y="42"/>
                  </a:cubicBezTo>
                  <a:cubicBezTo>
                    <a:pt x="63" y="42"/>
                    <a:pt x="64" y="41"/>
                    <a:pt x="63" y="39"/>
                  </a:cubicBezTo>
                  <a:cubicBezTo>
                    <a:pt x="60" y="37"/>
                    <a:pt x="63" y="34"/>
                    <a:pt x="61" y="33"/>
                  </a:cubicBezTo>
                  <a:cubicBezTo>
                    <a:pt x="60" y="31"/>
                    <a:pt x="61" y="30"/>
                    <a:pt x="61" y="28"/>
                  </a:cubicBezTo>
                  <a:cubicBezTo>
                    <a:pt x="60" y="27"/>
                    <a:pt x="55" y="25"/>
                    <a:pt x="55" y="28"/>
                  </a:cubicBezTo>
                  <a:cubicBezTo>
                    <a:pt x="55" y="30"/>
                    <a:pt x="52" y="27"/>
                    <a:pt x="54" y="23"/>
                  </a:cubicBezTo>
                  <a:cubicBezTo>
                    <a:pt x="54" y="22"/>
                    <a:pt x="50" y="22"/>
                    <a:pt x="52" y="19"/>
                  </a:cubicBezTo>
                  <a:cubicBezTo>
                    <a:pt x="49" y="17"/>
                    <a:pt x="50" y="20"/>
                    <a:pt x="46" y="19"/>
                  </a:cubicBezTo>
                  <a:cubicBezTo>
                    <a:pt x="41" y="17"/>
                    <a:pt x="41" y="22"/>
                    <a:pt x="40" y="20"/>
                  </a:cubicBezTo>
                  <a:cubicBezTo>
                    <a:pt x="38" y="19"/>
                    <a:pt x="37" y="22"/>
                    <a:pt x="35" y="17"/>
                  </a:cubicBezTo>
                  <a:cubicBezTo>
                    <a:pt x="33" y="14"/>
                    <a:pt x="29" y="20"/>
                    <a:pt x="27" y="17"/>
                  </a:cubicBezTo>
                  <a:cubicBezTo>
                    <a:pt x="27" y="16"/>
                    <a:pt x="17" y="19"/>
                    <a:pt x="17" y="14"/>
                  </a:cubicBezTo>
                  <a:cubicBezTo>
                    <a:pt x="17" y="11"/>
                    <a:pt x="18" y="14"/>
                    <a:pt x="18" y="11"/>
                  </a:cubicBezTo>
                  <a:cubicBezTo>
                    <a:pt x="18" y="9"/>
                    <a:pt x="23" y="9"/>
                    <a:pt x="26" y="11"/>
                  </a:cubicBezTo>
                  <a:cubicBezTo>
                    <a:pt x="27" y="11"/>
                    <a:pt x="26" y="14"/>
                    <a:pt x="27" y="13"/>
                  </a:cubicBezTo>
                  <a:cubicBezTo>
                    <a:pt x="29" y="9"/>
                    <a:pt x="29" y="11"/>
                    <a:pt x="31" y="9"/>
                  </a:cubicBezTo>
                </a:path>
              </a:pathLst>
            </a:custGeom>
            <a:grpFill/>
            <a:ln w="6350" cmpd="sng">
              <a:solidFill>
                <a:schemeClr val="bg1"/>
              </a:solidFill>
              <a:round/>
              <a:headEnd/>
              <a:tailEnd/>
            </a:ln>
          </p:spPr>
          <p:txBody>
            <a:bodyPr/>
            <a:lstStyle/>
            <a:p>
              <a:endParaRPr lang="en-GB"/>
            </a:p>
          </p:txBody>
        </p:sp>
        <p:sp>
          <p:nvSpPr>
            <p:cNvPr id="465" name="Freeform 53">
              <a:extLst>
                <a:ext uri="{FF2B5EF4-FFF2-40B4-BE49-F238E27FC236}">
                  <a16:creationId xmlns:a16="http://schemas.microsoft.com/office/drawing/2014/main" id="{3236046C-C65C-84DE-FE54-96A80FCD11DE}"/>
                </a:ext>
              </a:extLst>
            </p:cNvPr>
            <p:cNvSpPr>
              <a:spLocks/>
            </p:cNvSpPr>
            <p:nvPr/>
          </p:nvSpPr>
          <p:spPr bwMode="auto">
            <a:xfrm>
              <a:off x="7912574" y="4346981"/>
              <a:ext cx="53024" cy="126933"/>
            </a:xfrm>
            <a:custGeom>
              <a:avLst/>
              <a:gdLst/>
              <a:ahLst/>
              <a:cxnLst>
                <a:cxn ang="0">
                  <a:pos x="3" y="12"/>
                </a:cxn>
                <a:cxn ang="0">
                  <a:pos x="11" y="3"/>
                </a:cxn>
                <a:cxn ang="0">
                  <a:pos x="14" y="3"/>
                </a:cxn>
                <a:cxn ang="0">
                  <a:pos x="16" y="9"/>
                </a:cxn>
                <a:cxn ang="0">
                  <a:pos x="13" y="22"/>
                </a:cxn>
                <a:cxn ang="0">
                  <a:pos x="8" y="34"/>
                </a:cxn>
                <a:cxn ang="0">
                  <a:pos x="5" y="33"/>
                </a:cxn>
                <a:cxn ang="0">
                  <a:pos x="2" y="26"/>
                </a:cxn>
                <a:cxn ang="0">
                  <a:pos x="3" y="12"/>
                </a:cxn>
              </a:cxnLst>
              <a:rect l="0" t="0" r="r" b="b"/>
              <a:pathLst>
                <a:path w="17" h="41">
                  <a:moveTo>
                    <a:pt x="3" y="12"/>
                  </a:moveTo>
                  <a:cubicBezTo>
                    <a:pt x="8" y="6"/>
                    <a:pt x="10" y="4"/>
                    <a:pt x="11" y="3"/>
                  </a:cubicBezTo>
                  <a:cubicBezTo>
                    <a:pt x="13" y="3"/>
                    <a:pt x="13" y="0"/>
                    <a:pt x="14" y="3"/>
                  </a:cubicBezTo>
                  <a:cubicBezTo>
                    <a:pt x="17" y="6"/>
                    <a:pt x="14" y="6"/>
                    <a:pt x="16" y="9"/>
                  </a:cubicBezTo>
                  <a:cubicBezTo>
                    <a:pt x="16" y="11"/>
                    <a:pt x="14" y="14"/>
                    <a:pt x="13" y="22"/>
                  </a:cubicBezTo>
                  <a:cubicBezTo>
                    <a:pt x="11" y="31"/>
                    <a:pt x="8" y="28"/>
                    <a:pt x="8" y="34"/>
                  </a:cubicBezTo>
                  <a:cubicBezTo>
                    <a:pt x="8" y="41"/>
                    <a:pt x="7" y="36"/>
                    <a:pt x="5" y="33"/>
                  </a:cubicBezTo>
                  <a:cubicBezTo>
                    <a:pt x="5" y="30"/>
                    <a:pt x="3" y="33"/>
                    <a:pt x="2" y="26"/>
                  </a:cubicBezTo>
                  <a:cubicBezTo>
                    <a:pt x="0" y="22"/>
                    <a:pt x="0" y="19"/>
                    <a:pt x="3" y="12"/>
                  </a:cubicBezTo>
                </a:path>
              </a:pathLst>
            </a:custGeom>
            <a:grpFill/>
            <a:ln w="6350" cmpd="sng">
              <a:solidFill>
                <a:schemeClr val="bg1"/>
              </a:solidFill>
              <a:round/>
              <a:headEnd/>
              <a:tailEnd/>
            </a:ln>
          </p:spPr>
          <p:txBody>
            <a:bodyPr/>
            <a:lstStyle/>
            <a:p>
              <a:endParaRPr lang="en-GB"/>
            </a:p>
          </p:txBody>
        </p:sp>
        <p:sp>
          <p:nvSpPr>
            <p:cNvPr id="466" name="Freeform 54">
              <a:extLst>
                <a:ext uri="{FF2B5EF4-FFF2-40B4-BE49-F238E27FC236}">
                  <a16:creationId xmlns:a16="http://schemas.microsoft.com/office/drawing/2014/main" id="{EC006586-AB4E-5208-5705-5D43335E9DF0}"/>
                </a:ext>
              </a:extLst>
            </p:cNvPr>
            <p:cNvSpPr>
              <a:spLocks/>
            </p:cNvSpPr>
            <p:nvPr/>
          </p:nvSpPr>
          <p:spPr bwMode="auto">
            <a:xfrm>
              <a:off x="8025049" y="3760517"/>
              <a:ext cx="155858" cy="189597"/>
            </a:xfrm>
            <a:custGeom>
              <a:avLst/>
              <a:gdLst/>
              <a:ahLst/>
              <a:cxnLst>
                <a:cxn ang="0">
                  <a:pos x="0" y="34"/>
                </a:cxn>
                <a:cxn ang="0">
                  <a:pos x="3" y="37"/>
                </a:cxn>
                <a:cxn ang="0">
                  <a:pos x="7" y="42"/>
                </a:cxn>
                <a:cxn ang="0">
                  <a:pos x="6" y="48"/>
                </a:cxn>
                <a:cxn ang="0">
                  <a:pos x="4" y="51"/>
                </a:cxn>
                <a:cxn ang="0">
                  <a:pos x="4" y="54"/>
                </a:cxn>
                <a:cxn ang="0">
                  <a:pos x="6" y="57"/>
                </a:cxn>
                <a:cxn ang="0">
                  <a:pos x="9" y="59"/>
                </a:cxn>
                <a:cxn ang="0">
                  <a:pos x="12" y="57"/>
                </a:cxn>
                <a:cxn ang="0">
                  <a:pos x="14" y="57"/>
                </a:cxn>
                <a:cxn ang="0">
                  <a:pos x="18" y="57"/>
                </a:cxn>
                <a:cxn ang="0">
                  <a:pos x="21" y="53"/>
                </a:cxn>
                <a:cxn ang="0">
                  <a:pos x="30" y="51"/>
                </a:cxn>
                <a:cxn ang="0">
                  <a:pos x="32" y="48"/>
                </a:cxn>
                <a:cxn ang="0">
                  <a:pos x="27" y="45"/>
                </a:cxn>
                <a:cxn ang="0">
                  <a:pos x="24" y="42"/>
                </a:cxn>
                <a:cxn ang="0">
                  <a:pos x="24" y="39"/>
                </a:cxn>
                <a:cxn ang="0">
                  <a:pos x="27" y="34"/>
                </a:cxn>
                <a:cxn ang="0">
                  <a:pos x="33" y="31"/>
                </a:cxn>
                <a:cxn ang="0">
                  <a:pos x="41" y="25"/>
                </a:cxn>
                <a:cxn ang="0">
                  <a:pos x="43" y="19"/>
                </a:cxn>
                <a:cxn ang="0">
                  <a:pos x="43" y="14"/>
                </a:cxn>
                <a:cxn ang="0">
                  <a:pos x="47" y="8"/>
                </a:cxn>
                <a:cxn ang="0">
                  <a:pos x="50" y="8"/>
                </a:cxn>
                <a:cxn ang="0">
                  <a:pos x="49" y="6"/>
                </a:cxn>
                <a:cxn ang="0">
                  <a:pos x="47" y="5"/>
                </a:cxn>
                <a:cxn ang="0">
                  <a:pos x="44" y="0"/>
                </a:cxn>
                <a:cxn ang="0">
                  <a:pos x="41" y="6"/>
                </a:cxn>
                <a:cxn ang="0">
                  <a:pos x="36" y="11"/>
                </a:cxn>
                <a:cxn ang="0">
                  <a:pos x="33" y="11"/>
                </a:cxn>
                <a:cxn ang="0">
                  <a:pos x="29" y="12"/>
                </a:cxn>
                <a:cxn ang="0">
                  <a:pos x="30" y="17"/>
                </a:cxn>
                <a:cxn ang="0">
                  <a:pos x="27" y="17"/>
                </a:cxn>
                <a:cxn ang="0">
                  <a:pos x="23" y="17"/>
                </a:cxn>
                <a:cxn ang="0">
                  <a:pos x="20" y="14"/>
                </a:cxn>
                <a:cxn ang="0">
                  <a:pos x="18" y="15"/>
                </a:cxn>
                <a:cxn ang="0">
                  <a:pos x="17" y="19"/>
                </a:cxn>
                <a:cxn ang="0">
                  <a:pos x="12" y="23"/>
                </a:cxn>
                <a:cxn ang="0">
                  <a:pos x="9" y="25"/>
                </a:cxn>
                <a:cxn ang="0">
                  <a:pos x="7" y="26"/>
                </a:cxn>
                <a:cxn ang="0">
                  <a:pos x="4" y="28"/>
                </a:cxn>
                <a:cxn ang="0">
                  <a:pos x="0" y="33"/>
                </a:cxn>
                <a:cxn ang="0">
                  <a:pos x="0" y="34"/>
                </a:cxn>
              </a:cxnLst>
              <a:rect l="0" t="0" r="r" b="b"/>
              <a:pathLst>
                <a:path w="50" h="61">
                  <a:moveTo>
                    <a:pt x="0" y="34"/>
                  </a:moveTo>
                  <a:cubicBezTo>
                    <a:pt x="0" y="36"/>
                    <a:pt x="1" y="39"/>
                    <a:pt x="3" y="37"/>
                  </a:cubicBezTo>
                  <a:cubicBezTo>
                    <a:pt x="4" y="36"/>
                    <a:pt x="9" y="39"/>
                    <a:pt x="7" y="42"/>
                  </a:cubicBezTo>
                  <a:cubicBezTo>
                    <a:pt x="7" y="45"/>
                    <a:pt x="4" y="47"/>
                    <a:pt x="6" y="48"/>
                  </a:cubicBezTo>
                  <a:cubicBezTo>
                    <a:pt x="7" y="50"/>
                    <a:pt x="4" y="48"/>
                    <a:pt x="4" y="51"/>
                  </a:cubicBezTo>
                  <a:cubicBezTo>
                    <a:pt x="3" y="54"/>
                    <a:pt x="0" y="54"/>
                    <a:pt x="4" y="54"/>
                  </a:cubicBezTo>
                  <a:cubicBezTo>
                    <a:pt x="7" y="56"/>
                    <a:pt x="1" y="56"/>
                    <a:pt x="6" y="57"/>
                  </a:cubicBezTo>
                  <a:cubicBezTo>
                    <a:pt x="9" y="57"/>
                    <a:pt x="6" y="61"/>
                    <a:pt x="9" y="59"/>
                  </a:cubicBezTo>
                  <a:cubicBezTo>
                    <a:pt x="11" y="57"/>
                    <a:pt x="9" y="54"/>
                    <a:pt x="12" y="57"/>
                  </a:cubicBezTo>
                  <a:cubicBezTo>
                    <a:pt x="14" y="59"/>
                    <a:pt x="14" y="59"/>
                    <a:pt x="14" y="57"/>
                  </a:cubicBezTo>
                  <a:cubicBezTo>
                    <a:pt x="15" y="56"/>
                    <a:pt x="17" y="57"/>
                    <a:pt x="18" y="57"/>
                  </a:cubicBezTo>
                  <a:cubicBezTo>
                    <a:pt x="18" y="56"/>
                    <a:pt x="18" y="54"/>
                    <a:pt x="21" y="53"/>
                  </a:cubicBezTo>
                  <a:cubicBezTo>
                    <a:pt x="26" y="51"/>
                    <a:pt x="27" y="53"/>
                    <a:pt x="30" y="51"/>
                  </a:cubicBezTo>
                  <a:cubicBezTo>
                    <a:pt x="32" y="51"/>
                    <a:pt x="29" y="50"/>
                    <a:pt x="32" y="48"/>
                  </a:cubicBezTo>
                  <a:cubicBezTo>
                    <a:pt x="30" y="47"/>
                    <a:pt x="30" y="48"/>
                    <a:pt x="27" y="45"/>
                  </a:cubicBezTo>
                  <a:cubicBezTo>
                    <a:pt x="26" y="42"/>
                    <a:pt x="24" y="43"/>
                    <a:pt x="24" y="42"/>
                  </a:cubicBezTo>
                  <a:cubicBezTo>
                    <a:pt x="23" y="40"/>
                    <a:pt x="26" y="43"/>
                    <a:pt x="24" y="39"/>
                  </a:cubicBezTo>
                  <a:cubicBezTo>
                    <a:pt x="24" y="34"/>
                    <a:pt x="26" y="37"/>
                    <a:pt x="27" y="34"/>
                  </a:cubicBezTo>
                  <a:cubicBezTo>
                    <a:pt x="29" y="31"/>
                    <a:pt x="29" y="36"/>
                    <a:pt x="33" y="31"/>
                  </a:cubicBezTo>
                  <a:cubicBezTo>
                    <a:pt x="38" y="28"/>
                    <a:pt x="40" y="25"/>
                    <a:pt x="41" y="25"/>
                  </a:cubicBezTo>
                  <a:cubicBezTo>
                    <a:pt x="43" y="25"/>
                    <a:pt x="43" y="20"/>
                    <a:pt x="43" y="19"/>
                  </a:cubicBezTo>
                  <a:cubicBezTo>
                    <a:pt x="43" y="17"/>
                    <a:pt x="41" y="17"/>
                    <a:pt x="43" y="14"/>
                  </a:cubicBezTo>
                  <a:cubicBezTo>
                    <a:pt x="46" y="11"/>
                    <a:pt x="46" y="9"/>
                    <a:pt x="47" y="8"/>
                  </a:cubicBezTo>
                  <a:cubicBezTo>
                    <a:pt x="49" y="8"/>
                    <a:pt x="49" y="9"/>
                    <a:pt x="50" y="8"/>
                  </a:cubicBezTo>
                  <a:cubicBezTo>
                    <a:pt x="49" y="6"/>
                    <a:pt x="49" y="6"/>
                    <a:pt x="49" y="6"/>
                  </a:cubicBezTo>
                  <a:cubicBezTo>
                    <a:pt x="49" y="3"/>
                    <a:pt x="49" y="6"/>
                    <a:pt x="47" y="5"/>
                  </a:cubicBezTo>
                  <a:cubicBezTo>
                    <a:pt x="46" y="3"/>
                    <a:pt x="47" y="2"/>
                    <a:pt x="44" y="0"/>
                  </a:cubicBezTo>
                  <a:cubicBezTo>
                    <a:pt x="41" y="0"/>
                    <a:pt x="44" y="8"/>
                    <a:pt x="41" y="6"/>
                  </a:cubicBezTo>
                  <a:cubicBezTo>
                    <a:pt x="38" y="6"/>
                    <a:pt x="40" y="9"/>
                    <a:pt x="36" y="11"/>
                  </a:cubicBezTo>
                  <a:cubicBezTo>
                    <a:pt x="35" y="12"/>
                    <a:pt x="36" y="11"/>
                    <a:pt x="33" y="11"/>
                  </a:cubicBezTo>
                  <a:cubicBezTo>
                    <a:pt x="32" y="12"/>
                    <a:pt x="29" y="9"/>
                    <a:pt x="29" y="12"/>
                  </a:cubicBezTo>
                  <a:cubicBezTo>
                    <a:pt x="29" y="15"/>
                    <a:pt x="32" y="15"/>
                    <a:pt x="30" y="17"/>
                  </a:cubicBezTo>
                  <a:cubicBezTo>
                    <a:pt x="29" y="19"/>
                    <a:pt x="29" y="17"/>
                    <a:pt x="27" y="17"/>
                  </a:cubicBezTo>
                  <a:cubicBezTo>
                    <a:pt x="26" y="19"/>
                    <a:pt x="24" y="17"/>
                    <a:pt x="23" y="17"/>
                  </a:cubicBezTo>
                  <a:cubicBezTo>
                    <a:pt x="21" y="17"/>
                    <a:pt x="21" y="12"/>
                    <a:pt x="20" y="14"/>
                  </a:cubicBezTo>
                  <a:cubicBezTo>
                    <a:pt x="18" y="15"/>
                    <a:pt x="20" y="14"/>
                    <a:pt x="18" y="15"/>
                  </a:cubicBezTo>
                  <a:cubicBezTo>
                    <a:pt x="17" y="17"/>
                    <a:pt x="18" y="17"/>
                    <a:pt x="17" y="19"/>
                  </a:cubicBezTo>
                  <a:cubicBezTo>
                    <a:pt x="15" y="20"/>
                    <a:pt x="14" y="23"/>
                    <a:pt x="12" y="23"/>
                  </a:cubicBezTo>
                  <a:cubicBezTo>
                    <a:pt x="9" y="23"/>
                    <a:pt x="11" y="25"/>
                    <a:pt x="9" y="25"/>
                  </a:cubicBezTo>
                  <a:cubicBezTo>
                    <a:pt x="7" y="25"/>
                    <a:pt x="9" y="26"/>
                    <a:pt x="7" y="26"/>
                  </a:cubicBezTo>
                  <a:cubicBezTo>
                    <a:pt x="4" y="28"/>
                    <a:pt x="6" y="28"/>
                    <a:pt x="4" y="28"/>
                  </a:cubicBezTo>
                  <a:cubicBezTo>
                    <a:pt x="3" y="28"/>
                    <a:pt x="1" y="31"/>
                    <a:pt x="0" y="33"/>
                  </a:cubicBezTo>
                  <a:cubicBezTo>
                    <a:pt x="0" y="34"/>
                    <a:pt x="0" y="34"/>
                    <a:pt x="0" y="34"/>
                  </a:cubicBezTo>
                  <a:close/>
                </a:path>
              </a:pathLst>
            </a:custGeom>
            <a:grpFill/>
            <a:ln w="6350" cmpd="sng">
              <a:solidFill>
                <a:schemeClr val="bg1"/>
              </a:solidFill>
              <a:round/>
              <a:headEnd/>
              <a:tailEnd/>
            </a:ln>
          </p:spPr>
          <p:txBody>
            <a:bodyPr/>
            <a:lstStyle/>
            <a:p>
              <a:endParaRPr lang="en-GB"/>
            </a:p>
          </p:txBody>
        </p:sp>
        <p:sp>
          <p:nvSpPr>
            <p:cNvPr id="467" name="Freeform 55">
              <a:extLst>
                <a:ext uri="{FF2B5EF4-FFF2-40B4-BE49-F238E27FC236}">
                  <a16:creationId xmlns:a16="http://schemas.microsoft.com/office/drawing/2014/main" id="{818BA862-CACF-E9FD-7B21-5FA6BF274C0A}"/>
                </a:ext>
              </a:extLst>
            </p:cNvPr>
            <p:cNvSpPr>
              <a:spLocks/>
            </p:cNvSpPr>
            <p:nvPr/>
          </p:nvSpPr>
          <p:spPr bwMode="auto">
            <a:xfrm>
              <a:off x="8065218" y="3909944"/>
              <a:ext cx="88374" cy="149428"/>
            </a:xfrm>
            <a:custGeom>
              <a:avLst/>
              <a:gdLst/>
              <a:ahLst/>
              <a:cxnLst>
                <a:cxn ang="0">
                  <a:pos x="5" y="9"/>
                </a:cxn>
                <a:cxn ang="0">
                  <a:pos x="3" y="10"/>
                </a:cxn>
                <a:cxn ang="0">
                  <a:pos x="5" y="15"/>
                </a:cxn>
                <a:cxn ang="0">
                  <a:pos x="6" y="20"/>
                </a:cxn>
                <a:cxn ang="0">
                  <a:pos x="5" y="18"/>
                </a:cxn>
                <a:cxn ang="0">
                  <a:pos x="2" y="18"/>
                </a:cxn>
                <a:cxn ang="0">
                  <a:pos x="2" y="20"/>
                </a:cxn>
                <a:cxn ang="0">
                  <a:pos x="0" y="21"/>
                </a:cxn>
                <a:cxn ang="0">
                  <a:pos x="3" y="23"/>
                </a:cxn>
                <a:cxn ang="0">
                  <a:pos x="3" y="28"/>
                </a:cxn>
                <a:cxn ang="0">
                  <a:pos x="5" y="31"/>
                </a:cxn>
                <a:cxn ang="0">
                  <a:pos x="3" y="34"/>
                </a:cxn>
                <a:cxn ang="0">
                  <a:pos x="2" y="39"/>
                </a:cxn>
                <a:cxn ang="0">
                  <a:pos x="2" y="42"/>
                </a:cxn>
                <a:cxn ang="0">
                  <a:pos x="2" y="43"/>
                </a:cxn>
                <a:cxn ang="0">
                  <a:pos x="3" y="45"/>
                </a:cxn>
                <a:cxn ang="0">
                  <a:pos x="5" y="45"/>
                </a:cxn>
                <a:cxn ang="0">
                  <a:pos x="6" y="47"/>
                </a:cxn>
                <a:cxn ang="0">
                  <a:pos x="8" y="43"/>
                </a:cxn>
                <a:cxn ang="0">
                  <a:pos x="9" y="43"/>
                </a:cxn>
                <a:cxn ang="0">
                  <a:pos x="11" y="45"/>
                </a:cxn>
                <a:cxn ang="0">
                  <a:pos x="11" y="43"/>
                </a:cxn>
                <a:cxn ang="0">
                  <a:pos x="11" y="42"/>
                </a:cxn>
                <a:cxn ang="0">
                  <a:pos x="13" y="43"/>
                </a:cxn>
                <a:cxn ang="0">
                  <a:pos x="13" y="40"/>
                </a:cxn>
                <a:cxn ang="0">
                  <a:pos x="19" y="42"/>
                </a:cxn>
                <a:cxn ang="0">
                  <a:pos x="20" y="39"/>
                </a:cxn>
                <a:cxn ang="0">
                  <a:pos x="25" y="39"/>
                </a:cxn>
                <a:cxn ang="0">
                  <a:pos x="28" y="29"/>
                </a:cxn>
                <a:cxn ang="0">
                  <a:pos x="26" y="28"/>
                </a:cxn>
                <a:cxn ang="0">
                  <a:pos x="26" y="20"/>
                </a:cxn>
                <a:cxn ang="0">
                  <a:pos x="22" y="7"/>
                </a:cxn>
                <a:cxn ang="0">
                  <a:pos x="19" y="0"/>
                </a:cxn>
                <a:cxn ang="0">
                  <a:pos x="17" y="3"/>
                </a:cxn>
                <a:cxn ang="0">
                  <a:pos x="8" y="4"/>
                </a:cxn>
                <a:cxn ang="0">
                  <a:pos x="5" y="9"/>
                </a:cxn>
              </a:cxnLst>
              <a:rect l="0" t="0" r="r" b="b"/>
              <a:pathLst>
                <a:path w="28" h="48">
                  <a:moveTo>
                    <a:pt x="5" y="9"/>
                  </a:moveTo>
                  <a:cubicBezTo>
                    <a:pt x="5" y="10"/>
                    <a:pt x="5" y="9"/>
                    <a:pt x="3" y="10"/>
                  </a:cubicBezTo>
                  <a:cubicBezTo>
                    <a:pt x="3" y="12"/>
                    <a:pt x="6" y="14"/>
                    <a:pt x="5" y="15"/>
                  </a:cubicBezTo>
                  <a:cubicBezTo>
                    <a:pt x="3" y="17"/>
                    <a:pt x="8" y="17"/>
                    <a:pt x="6" y="20"/>
                  </a:cubicBezTo>
                  <a:cubicBezTo>
                    <a:pt x="6" y="21"/>
                    <a:pt x="6" y="18"/>
                    <a:pt x="5" y="18"/>
                  </a:cubicBezTo>
                  <a:cubicBezTo>
                    <a:pt x="2" y="18"/>
                    <a:pt x="2" y="18"/>
                    <a:pt x="2" y="18"/>
                  </a:cubicBezTo>
                  <a:cubicBezTo>
                    <a:pt x="3" y="20"/>
                    <a:pt x="2" y="20"/>
                    <a:pt x="2" y="20"/>
                  </a:cubicBezTo>
                  <a:cubicBezTo>
                    <a:pt x="0" y="18"/>
                    <a:pt x="0" y="21"/>
                    <a:pt x="0" y="21"/>
                  </a:cubicBezTo>
                  <a:cubicBezTo>
                    <a:pt x="2" y="23"/>
                    <a:pt x="3" y="20"/>
                    <a:pt x="3" y="23"/>
                  </a:cubicBezTo>
                  <a:cubicBezTo>
                    <a:pt x="3" y="25"/>
                    <a:pt x="3" y="28"/>
                    <a:pt x="3" y="28"/>
                  </a:cubicBezTo>
                  <a:cubicBezTo>
                    <a:pt x="5" y="29"/>
                    <a:pt x="3" y="29"/>
                    <a:pt x="5" y="31"/>
                  </a:cubicBezTo>
                  <a:cubicBezTo>
                    <a:pt x="6" y="32"/>
                    <a:pt x="3" y="31"/>
                    <a:pt x="3" y="34"/>
                  </a:cubicBezTo>
                  <a:cubicBezTo>
                    <a:pt x="2" y="37"/>
                    <a:pt x="0" y="39"/>
                    <a:pt x="2" y="39"/>
                  </a:cubicBezTo>
                  <a:cubicBezTo>
                    <a:pt x="2" y="40"/>
                    <a:pt x="2" y="40"/>
                    <a:pt x="2" y="42"/>
                  </a:cubicBezTo>
                  <a:cubicBezTo>
                    <a:pt x="3" y="43"/>
                    <a:pt x="2" y="42"/>
                    <a:pt x="2" y="43"/>
                  </a:cubicBezTo>
                  <a:cubicBezTo>
                    <a:pt x="2" y="45"/>
                    <a:pt x="3" y="43"/>
                    <a:pt x="3" y="45"/>
                  </a:cubicBezTo>
                  <a:cubicBezTo>
                    <a:pt x="3" y="48"/>
                    <a:pt x="3" y="48"/>
                    <a:pt x="5" y="45"/>
                  </a:cubicBezTo>
                  <a:cubicBezTo>
                    <a:pt x="6" y="42"/>
                    <a:pt x="5" y="47"/>
                    <a:pt x="6" y="47"/>
                  </a:cubicBezTo>
                  <a:cubicBezTo>
                    <a:pt x="6" y="47"/>
                    <a:pt x="6" y="45"/>
                    <a:pt x="8" y="43"/>
                  </a:cubicBezTo>
                  <a:cubicBezTo>
                    <a:pt x="9" y="42"/>
                    <a:pt x="11" y="42"/>
                    <a:pt x="9" y="43"/>
                  </a:cubicBezTo>
                  <a:cubicBezTo>
                    <a:pt x="8" y="45"/>
                    <a:pt x="9" y="47"/>
                    <a:pt x="11" y="45"/>
                  </a:cubicBezTo>
                  <a:cubicBezTo>
                    <a:pt x="11" y="43"/>
                    <a:pt x="11" y="43"/>
                    <a:pt x="11" y="43"/>
                  </a:cubicBezTo>
                  <a:cubicBezTo>
                    <a:pt x="11" y="42"/>
                    <a:pt x="11" y="40"/>
                    <a:pt x="11" y="42"/>
                  </a:cubicBezTo>
                  <a:cubicBezTo>
                    <a:pt x="13" y="43"/>
                    <a:pt x="13" y="43"/>
                    <a:pt x="13" y="43"/>
                  </a:cubicBezTo>
                  <a:cubicBezTo>
                    <a:pt x="14" y="42"/>
                    <a:pt x="11" y="42"/>
                    <a:pt x="13" y="40"/>
                  </a:cubicBezTo>
                  <a:cubicBezTo>
                    <a:pt x="16" y="40"/>
                    <a:pt x="17" y="42"/>
                    <a:pt x="19" y="42"/>
                  </a:cubicBezTo>
                  <a:cubicBezTo>
                    <a:pt x="20" y="40"/>
                    <a:pt x="19" y="40"/>
                    <a:pt x="20" y="39"/>
                  </a:cubicBezTo>
                  <a:cubicBezTo>
                    <a:pt x="22" y="39"/>
                    <a:pt x="23" y="40"/>
                    <a:pt x="25" y="39"/>
                  </a:cubicBezTo>
                  <a:cubicBezTo>
                    <a:pt x="25" y="37"/>
                    <a:pt x="28" y="32"/>
                    <a:pt x="28" y="29"/>
                  </a:cubicBezTo>
                  <a:cubicBezTo>
                    <a:pt x="28" y="26"/>
                    <a:pt x="26" y="31"/>
                    <a:pt x="26" y="28"/>
                  </a:cubicBezTo>
                  <a:cubicBezTo>
                    <a:pt x="26" y="23"/>
                    <a:pt x="28" y="23"/>
                    <a:pt x="26" y="20"/>
                  </a:cubicBezTo>
                  <a:cubicBezTo>
                    <a:pt x="26" y="15"/>
                    <a:pt x="23" y="10"/>
                    <a:pt x="22" y="7"/>
                  </a:cubicBezTo>
                  <a:cubicBezTo>
                    <a:pt x="20" y="4"/>
                    <a:pt x="19" y="1"/>
                    <a:pt x="19" y="0"/>
                  </a:cubicBezTo>
                  <a:cubicBezTo>
                    <a:pt x="16" y="1"/>
                    <a:pt x="19" y="3"/>
                    <a:pt x="17" y="3"/>
                  </a:cubicBezTo>
                  <a:cubicBezTo>
                    <a:pt x="14" y="4"/>
                    <a:pt x="13" y="3"/>
                    <a:pt x="8" y="4"/>
                  </a:cubicBezTo>
                  <a:cubicBezTo>
                    <a:pt x="5" y="6"/>
                    <a:pt x="5" y="7"/>
                    <a:pt x="5" y="9"/>
                  </a:cubicBezTo>
                </a:path>
              </a:pathLst>
            </a:custGeom>
            <a:grpFill/>
            <a:ln w="6350" cmpd="sng">
              <a:solidFill>
                <a:schemeClr val="bg1"/>
              </a:solidFill>
              <a:round/>
              <a:headEnd/>
              <a:tailEnd/>
            </a:ln>
          </p:spPr>
          <p:txBody>
            <a:bodyPr/>
            <a:lstStyle/>
            <a:p>
              <a:endParaRPr lang="en-GB"/>
            </a:p>
          </p:txBody>
        </p:sp>
        <p:sp>
          <p:nvSpPr>
            <p:cNvPr id="468" name="Freeform 56">
              <a:extLst>
                <a:ext uri="{FF2B5EF4-FFF2-40B4-BE49-F238E27FC236}">
                  <a16:creationId xmlns:a16="http://schemas.microsoft.com/office/drawing/2014/main" id="{13425ED9-8CEC-A529-7F67-FEEF111DBA05}"/>
                </a:ext>
              </a:extLst>
            </p:cNvPr>
            <p:cNvSpPr>
              <a:spLocks/>
            </p:cNvSpPr>
            <p:nvPr/>
          </p:nvSpPr>
          <p:spPr bwMode="auto">
            <a:xfrm>
              <a:off x="8062005" y="4081867"/>
              <a:ext cx="28922" cy="17674"/>
            </a:xfrm>
            <a:custGeom>
              <a:avLst/>
              <a:gdLst/>
              <a:ahLst/>
              <a:cxnLst>
                <a:cxn ang="0">
                  <a:pos x="1" y="4"/>
                </a:cxn>
                <a:cxn ang="0">
                  <a:pos x="8" y="1"/>
                </a:cxn>
                <a:cxn ang="0">
                  <a:pos x="1" y="4"/>
                </a:cxn>
              </a:cxnLst>
              <a:rect l="0" t="0" r="r" b="b"/>
              <a:pathLst>
                <a:path w="9" h="6">
                  <a:moveTo>
                    <a:pt x="1" y="4"/>
                  </a:moveTo>
                  <a:cubicBezTo>
                    <a:pt x="0" y="1"/>
                    <a:pt x="8" y="0"/>
                    <a:pt x="8" y="1"/>
                  </a:cubicBezTo>
                  <a:cubicBezTo>
                    <a:pt x="9" y="3"/>
                    <a:pt x="3" y="6"/>
                    <a:pt x="1" y="4"/>
                  </a:cubicBezTo>
                </a:path>
              </a:pathLst>
            </a:custGeom>
            <a:grpFill/>
            <a:ln w="6350" cmpd="sng">
              <a:solidFill>
                <a:schemeClr val="bg1"/>
              </a:solidFill>
              <a:round/>
              <a:headEnd/>
              <a:tailEnd/>
            </a:ln>
          </p:spPr>
          <p:txBody>
            <a:bodyPr/>
            <a:lstStyle/>
            <a:p>
              <a:endParaRPr lang="en-GB"/>
            </a:p>
          </p:txBody>
        </p:sp>
        <p:sp>
          <p:nvSpPr>
            <p:cNvPr id="469" name="Freeform 57">
              <a:extLst>
                <a:ext uri="{FF2B5EF4-FFF2-40B4-BE49-F238E27FC236}">
                  <a16:creationId xmlns:a16="http://schemas.microsoft.com/office/drawing/2014/main" id="{4012CAB6-4747-0F52-433F-C0D18C665319}"/>
                </a:ext>
              </a:extLst>
            </p:cNvPr>
            <p:cNvSpPr>
              <a:spLocks/>
            </p:cNvSpPr>
            <p:nvPr/>
          </p:nvSpPr>
          <p:spPr bwMode="auto">
            <a:xfrm>
              <a:off x="8143951" y="4043305"/>
              <a:ext cx="9641" cy="22494"/>
            </a:xfrm>
            <a:custGeom>
              <a:avLst/>
              <a:gdLst/>
              <a:ahLst/>
              <a:cxnLst>
                <a:cxn ang="0">
                  <a:pos x="0" y="7"/>
                </a:cxn>
                <a:cxn ang="0">
                  <a:pos x="0" y="3"/>
                </a:cxn>
                <a:cxn ang="0">
                  <a:pos x="1" y="0"/>
                </a:cxn>
                <a:cxn ang="0">
                  <a:pos x="1" y="3"/>
                </a:cxn>
                <a:cxn ang="0">
                  <a:pos x="0" y="7"/>
                </a:cxn>
              </a:cxnLst>
              <a:rect l="0" t="0" r="r" b="b"/>
              <a:pathLst>
                <a:path w="3" h="7">
                  <a:moveTo>
                    <a:pt x="0" y="7"/>
                  </a:moveTo>
                  <a:cubicBezTo>
                    <a:pt x="0" y="7"/>
                    <a:pt x="0" y="5"/>
                    <a:pt x="0" y="3"/>
                  </a:cubicBezTo>
                  <a:cubicBezTo>
                    <a:pt x="1" y="2"/>
                    <a:pt x="0" y="0"/>
                    <a:pt x="1" y="0"/>
                  </a:cubicBezTo>
                  <a:cubicBezTo>
                    <a:pt x="3" y="0"/>
                    <a:pt x="3" y="2"/>
                    <a:pt x="1" y="3"/>
                  </a:cubicBezTo>
                  <a:cubicBezTo>
                    <a:pt x="0" y="5"/>
                    <a:pt x="1" y="7"/>
                    <a:pt x="0" y="7"/>
                  </a:cubicBezTo>
                </a:path>
              </a:pathLst>
            </a:custGeom>
            <a:grpFill/>
            <a:ln w="6350" cmpd="sng">
              <a:solidFill>
                <a:schemeClr val="bg1"/>
              </a:solidFill>
              <a:round/>
              <a:headEnd/>
              <a:tailEnd/>
            </a:ln>
          </p:spPr>
          <p:txBody>
            <a:bodyPr/>
            <a:lstStyle/>
            <a:p>
              <a:endParaRPr lang="en-GB"/>
            </a:p>
          </p:txBody>
        </p:sp>
        <p:sp>
          <p:nvSpPr>
            <p:cNvPr id="470" name="Freeform 58">
              <a:extLst>
                <a:ext uri="{FF2B5EF4-FFF2-40B4-BE49-F238E27FC236}">
                  <a16:creationId xmlns:a16="http://schemas.microsoft.com/office/drawing/2014/main" id="{76D3F4FE-CCF2-2D75-3AF0-E34C82AF65CE}"/>
                </a:ext>
              </a:extLst>
            </p:cNvPr>
            <p:cNvSpPr>
              <a:spLocks/>
            </p:cNvSpPr>
            <p:nvPr/>
          </p:nvSpPr>
          <p:spPr bwMode="auto">
            <a:xfrm>
              <a:off x="8062005" y="4049732"/>
              <a:ext cx="12854" cy="6427"/>
            </a:xfrm>
            <a:custGeom>
              <a:avLst/>
              <a:gdLst/>
              <a:ahLst/>
              <a:cxnLst>
                <a:cxn ang="0">
                  <a:pos x="1" y="2"/>
                </a:cxn>
                <a:cxn ang="0">
                  <a:pos x="3" y="0"/>
                </a:cxn>
                <a:cxn ang="0">
                  <a:pos x="1" y="2"/>
                </a:cxn>
              </a:cxnLst>
              <a:rect l="0" t="0" r="r" b="b"/>
              <a:pathLst>
                <a:path w="4" h="2">
                  <a:moveTo>
                    <a:pt x="1" y="2"/>
                  </a:moveTo>
                  <a:cubicBezTo>
                    <a:pt x="0" y="2"/>
                    <a:pt x="3" y="0"/>
                    <a:pt x="3" y="0"/>
                  </a:cubicBezTo>
                  <a:cubicBezTo>
                    <a:pt x="4" y="2"/>
                    <a:pt x="1" y="2"/>
                    <a:pt x="1" y="2"/>
                  </a:cubicBezTo>
                </a:path>
              </a:pathLst>
            </a:custGeom>
            <a:grpFill/>
            <a:ln w="6350" cmpd="sng">
              <a:solidFill>
                <a:schemeClr val="bg1"/>
              </a:solidFill>
              <a:round/>
              <a:headEnd/>
              <a:tailEnd/>
            </a:ln>
          </p:spPr>
          <p:txBody>
            <a:bodyPr/>
            <a:lstStyle/>
            <a:p>
              <a:endParaRPr lang="en-GB"/>
            </a:p>
          </p:txBody>
        </p:sp>
        <p:sp>
          <p:nvSpPr>
            <p:cNvPr id="471" name="Freeform 59">
              <a:extLst>
                <a:ext uri="{FF2B5EF4-FFF2-40B4-BE49-F238E27FC236}">
                  <a16:creationId xmlns:a16="http://schemas.microsoft.com/office/drawing/2014/main" id="{C40BE883-D151-A9EC-E21C-52CE9DC9E777}"/>
                </a:ext>
              </a:extLst>
            </p:cNvPr>
            <p:cNvSpPr>
              <a:spLocks/>
            </p:cNvSpPr>
            <p:nvPr/>
          </p:nvSpPr>
          <p:spPr bwMode="auto">
            <a:xfrm>
              <a:off x="8062005" y="4035272"/>
              <a:ext cx="3213" cy="8034"/>
            </a:xfrm>
            <a:custGeom>
              <a:avLst/>
              <a:gdLst/>
              <a:ahLst/>
              <a:cxnLst>
                <a:cxn ang="0">
                  <a:pos x="1" y="3"/>
                </a:cxn>
                <a:cxn ang="0">
                  <a:pos x="1" y="0"/>
                </a:cxn>
                <a:cxn ang="0">
                  <a:pos x="1" y="2"/>
                </a:cxn>
                <a:cxn ang="0">
                  <a:pos x="1" y="3"/>
                </a:cxn>
              </a:cxnLst>
              <a:rect l="0" t="0" r="r" b="b"/>
              <a:pathLst>
                <a:path w="1" h="3">
                  <a:moveTo>
                    <a:pt x="1" y="3"/>
                  </a:moveTo>
                  <a:cubicBezTo>
                    <a:pt x="1" y="2"/>
                    <a:pt x="0" y="2"/>
                    <a:pt x="1" y="0"/>
                  </a:cubicBezTo>
                  <a:cubicBezTo>
                    <a:pt x="1" y="2"/>
                    <a:pt x="1" y="2"/>
                    <a:pt x="1" y="2"/>
                  </a:cubicBezTo>
                  <a:cubicBezTo>
                    <a:pt x="1" y="3"/>
                    <a:pt x="1" y="3"/>
                    <a:pt x="1" y="3"/>
                  </a:cubicBezTo>
                </a:path>
              </a:pathLst>
            </a:custGeom>
            <a:grpFill/>
            <a:ln w="6350" cmpd="sng">
              <a:solidFill>
                <a:schemeClr val="bg1"/>
              </a:solidFill>
              <a:round/>
              <a:headEnd/>
              <a:tailEnd/>
            </a:ln>
          </p:spPr>
          <p:txBody>
            <a:bodyPr/>
            <a:lstStyle/>
            <a:p>
              <a:endParaRPr lang="en-GB"/>
            </a:p>
          </p:txBody>
        </p:sp>
        <p:sp>
          <p:nvSpPr>
            <p:cNvPr id="472" name="Freeform 60">
              <a:extLst>
                <a:ext uri="{FF2B5EF4-FFF2-40B4-BE49-F238E27FC236}">
                  <a16:creationId xmlns:a16="http://schemas.microsoft.com/office/drawing/2014/main" id="{AE9B7DF9-3AEC-2FC1-7F62-987FED18AD9F}"/>
                </a:ext>
              </a:extLst>
            </p:cNvPr>
            <p:cNvSpPr>
              <a:spLocks/>
            </p:cNvSpPr>
            <p:nvPr/>
          </p:nvSpPr>
          <p:spPr bwMode="auto">
            <a:xfrm>
              <a:off x="8071646" y="3982248"/>
              <a:ext cx="3213" cy="6427"/>
            </a:xfrm>
            <a:custGeom>
              <a:avLst/>
              <a:gdLst/>
              <a:ahLst/>
              <a:cxnLst>
                <a:cxn ang="0">
                  <a:pos x="0" y="2"/>
                </a:cxn>
                <a:cxn ang="0">
                  <a:pos x="0" y="0"/>
                </a:cxn>
                <a:cxn ang="0">
                  <a:pos x="0" y="2"/>
                </a:cxn>
              </a:cxnLst>
              <a:rect l="0" t="0" r="r" b="b"/>
              <a:pathLst>
                <a:path w="1" h="2">
                  <a:moveTo>
                    <a:pt x="0" y="2"/>
                  </a:moveTo>
                  <a:cubicBezTo>
                    <a:pt x="0" y="0"/>
                    <a:pt x="0" y="0"/>
                    <a:pt x="0" y="0"/>
                  </a:cubicBezTo>
                  <a:cubicBezTo>
                    <a:pt x="1" y="0"/>
                    <a:pt x="1" y="2"/>
                    <a:pt x="0" y="2"/>
                  </a:cubicBezTo>
                </a:path>
              </a:pathLst>
            </a:custGeom>
            <a:grpFill/>
            <a:ln w="6350" cmpd="sng">
              <a:solidFill>
                <a:schemeClr val="bg1"/>
              </a:solidFill>
              <a:round/>
              <a:headEnd/>
              <a:tailEnd/>
            </a:ln>
          </p:spPr>
          <p:txBody>
            <a:bodyPr/>
            <a:lstStyle/>
            <a:p>
              <a:endParaRPr lang="en-GB"/>
            </a:p>
          </p:txBody>
        </p:sp>
        <p:sp>
          <p:nvSpPr>
            <p:cNvPr id="473" name="Freeform 61">
              <a:extLst>
                <a:ext uri="{FF2B5EF4-FFF2-40B4-BE49-F238E27FC236}">
                  <a16:creationId xmlns:a16="http://schemas.microsoft.com/office/drawing/2014/main" id="{A7A3E7CA-BAE3-F485-1A25-2F19795A14DF}"/>
                </a:ext>
              </a:extLst>
            </p:cNvPr>
            <p:cNvSpPr>
              <a:spLocks/>
            </p:cNvSpPr>
            <p:nvPr/>
          </p:nvSpPr>
          <p:spPr bwMode="auto">
            <a:xfrm>
              <a:off x="8124670" y="4035272"/>
              <a:ext cx="9641" cy="8034"/>
            </a:xfrm>
            <a:custGeom>
              <a:avLst/>
              <a:gdLst/>
              <a:ahLst/>
              <a:cxnLst>
                <a:cxn ang="0">
                  <a:pos x="1" y="3"/>
                </a:cxn>
                <a:cxn ang="0">
                  <a:pos x="1" y="0"/>
                </a:cxn>
                <a:cxn ang="0">
                  <a:pos x="1" y="3"/>
                </a:cxn>
              </a:cxnLst>
              <a:rect l="0" t="0" r="r" b="b"/>
              <a:pathLst>
                <a:path w="3" h="3">
                  <a:moveTo>
                    <a:pt x="1" y="3"/>
                  </a:moveTo>
                  <a:cubicBezTo>
                    <a:pt x="0" y="3"/>
                    <a:pt x="0" y="0"/>
                    <a:pt x="1" y="0"/>
                  </a:cubicBezTo>
                  <a:cubicBezTo>
                    <a:pt x="3" y="0"/>
                    <a:pt x="3" y="2"/>
                    <a:pt x="1" y="3"/>
                  </a:cubicBezTo>
                </a:path>
              </a:pathLst>
            </a:custGeom>
            <a:grpFill/>
            <a:ln w="6350" cmpd="sng">
              <a:solidFill>
                <a:schemeClr val="bg1"/>
              </a:solidFill>
              <a:round/>
              <a:headEnd/>
              <a:tailEnd/>
            </a:ln>
          </p:spPr>
          <p:txBody>
            <a:bodyPr/>
            <a:lstStyle/>
            <a:p>
              <a:endParaRPr lang="en-GB"/>
            </a:p>
          </p:txBody>
        </p:sp>
        <p:sp>
          <p:nvSpPr>
            <p:cNvPr id="474" name="Freeform 62">
              <a:extLst>
                <a:ext uri="{FF2B5EF4-FFF2-40B4-BE49-F238E27FC236}">
                  <a16:creationId xmlns:a16="http://schemas.microsoft.com/office/drawing/2014/main" id="{59963766-E578-A906-A6DD-1F430C9C8650}"/>
                </a:ext>
              </a:extLst>
            </p:cNvPr>
            <p:cNvSpPr>
              <a:spLocks/>
            </p:cNvSpPr>
            <p:nvPr/>
          </p:nvSpPr>
          <p:spPr bwMode="auto">
            <a:xfrm>
              <a:off x="8108602" y="4035272"/>
              <a:ext cx="6427" cy="8034"/>
            </a:xfrm>
            <a:custGeom>
              <a:avLst/>
              <a:gdLst/>
              <a:ahLst/>
              <a:cxnLst>
                <a:cxn ang="0">
                  <a:pos x="2" y="3"/>
                </a:cxn>
                <a:cxn ang="0">
                  <a:pos x="0" y="0"/>
                </a:cxn>
                <a:cxn ang="0">
                  <a:pos x="2" y="2"/>
                </a:cxn>
                <a:cxn ang="0">
                  <a:pos x="2" y="3"/>
                </a:cxn>
              </a:cxnLst>
              <a:rect l="0" t="0" r="r" b="b"/>
              <a:pathLst>
                <a:path w="2" h="3">
                  <a:moveTo>
                    <a:pt x="2" y="3"/>
                  </a:moveTo>
                  <a:cubicBezTo>
                    <a:pt x="0" y="2"/>
                    <a:pt x="0" y="2"/>
                    <a:pt x="0" y="0"/>
                  </a:cubicBezTo>
                  <a:cubicBezTo>
                    <a:pt x="0" y="0"/>
                    <a:pt x="2" y="0"/>
                    <a:pt x="2" y="2"/>
                  </a:cubicBezTo>
                  <a:cubicBezTo>
                    <a:pt x="2" y="3"/>
                    <a:pt x="2" y="3"/>
                    <a:pt x="2" y="3"/>
                  </a:cubicBezTo>
                </a:path>
              </a:pathLst>
            </a:custGeom>
            <a:grpFill/>
            <a:ln w="6350" cmpd="sng">
              <a:solidFill>
                <a:schemeClr val="bg1"/>
              </a:solidFill>
              <a:round/>
              <a:headEnd/>
              <a:tailEnd/>
            </a:ln>
          </p:spPr>
          <p:txBody>
            <a:bodyPr/>
            <a:lstStyle/>
            <a:p>
              <a:endParaRPr lang="en-GB"/>
            </a:p>
          </p:txBody>
        </p:sp>
        <p:sp>
          <p:nvSpPr>
            <p:cNvPr id="475" name="Freeform 63">
              <a:extLst>
                <a:ext uri="{FF2B5EF4-FFF2-40B4-BE49-F238E27FC236}">
                  <a16:creationId xmlns:a16="http://schemas.microsoft.com/office/drawing/2014/main" id="{6156C0C1-843B-FB7A-29F2-EC17C4D74C5E}"/>
                </a:ext>
              </a:extLst>
            </p:cNvPr>
            <p:cNvSpPr>
              <a:spLocks/>
            </p:cNvSpPr>
            <p:nvPr/>
          </p:nvSpPr>
          <p:spPr bwMode="auto">
            <a:xfrm>
              <a:off x="8074859" y="4059372"/>
              <a:ext cx="6427" cy="6427"/>
            </a:xfrm>
            <a:custGeom>
              <a:avLst/>
              <a:gdLst/>
              <a:ahLst/>
              <a:cxnLst>
                <a:cxn ang="0">
                  <a:pos x="2" y="2"/>
                </a:cxn>
                <a:cxn ang="0">
                  <a:pos x="0" y="0"/>
                </a:cxn>
                <a:cxn ang="0">
                  <a:pos x="2" y="2"/>
                </a:cxn>
              </a:cxnLst>
              <a:rect l="0" t="0" r="r" b="b"/>
              <a:pathLst>
                <a:path w="2" h="2">
                  <a:moveTo>
                    <a:pt x="2" y="2"/>
                  </a:moveTo>
                  <a:cubicBezTo>
                    <a:pt x="0" y="2"/>
                    <a:pt x="0" y="2"/>
                    <a:pt x="0" y="0"/>
                  </a:cubicBezTo>
                  <a:cubicBezTo>
                    <a:pt x="2" y="0"/>
                    <a:pt x="2" y="2"/>
                    <a:pt x="2" y="2"/>
                  </a:cubicBezTo>
                </a:path>
              </a:pathLst>
            </a:custGeom>
            <a:grpFill/>
            <a:ln w="6350" cmpd="sng">
              <a:solidFill>
                <a:schemeClr val="bg1"/>
              </a:solidFill>
              <a:round/>
              <a:headEnd/>
              <a:tailEnd/>
            </a:ln>
          </p:spPr>
          <p:txBody>
            <a:bodyPr/>
            <a:lstStyle/>
            <a:p>
              <a:endParaRPr lang="en-GB"/>
            </a:p>
          </p:txBody>
        </p:sp>
        <p:sp>
          <p:nvSpPr>
            <p:cNvPr id="476" name="Freeform 64">
              <a:extLst>
                <a:ext uri="{FF2B5EF4-FFF2-40B4-BE49-F238E27FC236}">
                  <a16:creationId xmlns:a16="http://schemas.microsoft.com/office/drawing/2014/main" id="{B3FF093D-F27B-5963-8D36-477C8E48A7B6}"/>
                </a:ext>
              </a:extLst>
            </p:cNvPr>
            <p:cNvSpPr>
              <a:spLocks/>
            </p:cNvSpPr>
            <p:nvPr/>
          </p:nvSpPr>
          <p:spPr bwMode="auto">
            <a:xfrm>
              <a:off x="8071646" y="3938866"/>
              <a:ext cx="3213" cy="11247"/>
            </a:xfrm>
            <a:custGeom>
              <a:avLst/>
              <a:gdLst/>
              <a:ahLst/>
              <a:cxnLst>
                <a:cxn ang="0">
                  <a:pos x="1" y="4"/>
                </a:cxn>
                <a:cxn ang="0">
                  <a:pos x="0" y="0"/>
                </a:cxn>
                <a:cxn ang="0">
                  <a:pos x="1" y="4"/>
                </a:cxn>
              </a:cxnLst>
              <a:rect l="0" t="0" r="r" b="b"/>
              <a:pathLst>
                <a:path w="1" h="4">
                  <a:moveTo>
                    <a:pt x="1" y="4"/>
                  </a:moveTo>
                  <a:cubicBezTo>
                    <a:pt x="0" y="4"/>
                    <a:pt x="0" y="0"/>
                    <a:pt x="0" y="0"/>
                  </a:cubicBezTo>
                  <a:cubicBezTo>
                    <a:pt x="1" y="0"/>
                    <a:pt x="1" y="4"/>
                    <a:pt x="1" y="4"/>
                  </a:cubicBezTo>
                </a:path>
              </a:pathLst>
            </a:custGeom>
            <a:grpFill/>
            <a:ln w="6350" cmpd="sng">
              <a:solidFill>
                <a:schemeClr val="bg1"/>
              </a:solidFill>
              <a:round/>
              <a:headEnd/>
              <a:tailEnd/>
            </a:ln>
          </p:spPr>
          <p:txBody>
            <a:bodyPr/>
            <a:lstStyle/>
            <a:p>
              <a:endParaRPr lang="en-GB"/>
            </a:p>
          </p:txBody>
        </p:sp>
        <p:sp>
          <p:nvSpPr>
            <p:cNvPr id="477" name="Freeform 65">
              <a:extLst>
                <a:ext uri="{FF2B5EF4-FFF2-40B4-BE49-F238E27FC236}">
                  <a16:creationId xmlns:a16="http://schemas.microsoft.com/office/drawing/2014/main" id="{ECF3BEC5-96D1-0CAB-4ABF-CCA6F48FC041}"/>
                </a:ext>
              </a:extLst>
            </p:cNvPr>
            <p:cNvSpPr>
              <a:spLocks/>
            </p:cNvSpPr>
            <p:nvPr/>
          </p:nvSpPr>
          <p:spPr bwMode="auto">
            <a:xfrm>
              <a:off x="7629780" y="4514083"/>
              <a:ext cx="61058" cy="65877"/>
            </a:xfrm>
            <a:custGeom>
              <a:avLst/>
              <a:gdLst/>
              <a:ahLst/>
              <a:cxnLst>
                <a:cxn ang="0">
                  <a:pos x="3" y="6"/>
                </a:cxn>
                <a:cxn ang="0">
                  <a:pos x="6" y="3"/>
                </a:cxn>
                <a:cxn ang="0">
                  <a:pos x="9" y="2"/>
                </a:cxn>
                <a:cxn ang="0">
                  <a:pos x="12" y="2"/>
                </a:cxn>
                <a:cxn ang="0">
                  <a:pos x="17" y="2"/>
                </a:cxn>
                <a:cxn ang="0">
                  <a:pos x="18" y="2"/>
                </a:cxn>
                <a:cxn ang="0">
                  <a:pos x="20" y="6"/>
                </a:cxn>
                <a:cxn ang="0">
                  <a:pos x="17" y="13"/>
                </a:cxn>
                <a:cxn ang="0">
                  <a:pos x="12" y="17"/>
                </a:cxn>
                <a:cxn ang="0">
                  <a:pos x="9" y="19"/>
                </a:cxn>
                <a:cxn ang="0">
                  <a:pos x="8" y="19"/>
                </a:cxn>
                <a:cxn ang="0">
                  <a:pos x="3" y="17"/>
                </a:cxn>
                <a:cxn ang="0">
                  <a:pos x="2" y="13"/>
                </a:cxn>
                <a:cxn ang="0">
                  <a:pos x="3" y="6"/>
                </a:cxn>
              </a:cxnLst>
              <a:rect l="0" t="0" r="r" b="b"/>
              <a:pathLst>
                <a:path w="20" h="21">
                  <a:moveTo>
                    <a:pt x="3" y="6"/>
                  </a:moveTo>
                  <a:cubicBezTo>
                    <a:pt x="6" y="3"/>
                    <a:pt x="5" y="5"/>
                    <a:pt x="6" y="3"/>
                  </a:cubicBezTo>
                  <a:cubicBezTo>
                    <a:pt x="8" y="2"/>
                    <a:pt x="8" y="5"/>
                    <a:pt x="9" y="2"/>
                  </a:cubicBezTo>
                  <a:cubicBezTo>
                    <a:pt x="9" y="0"/>
                    <a:pt x="11" y="3"/>
                    <a:pt x="12" y="2"/>
                  </a:cubicBezTo>
                  <a:cubicBezTo>
                    <a:pt x="14" y="0"/>
                    <a:pt x="15" y="2"/>
                    <a:pt x="17" y="2"/>
                  </a:cubicBezTo>
                  <a:cubicBezTo>
                    <a:pt x="17" y="0"/>
                    <a:pt x="18" y="2"/>
                    <a:pt x="18" y="2"/>
                  </a:cubicBezTo>
                  <a:cubicBezTo>
                    <a:pt x="20" y="2"/>
                    <a:pt x="20" y="5"/>
                    <a:pt x="20" y="6"/>
                  </a:cubicBezTo>
                  <a:cubicBezTo>
                    <a:pt x="18" y="6"/>
                    <a:pt x="17" y="10"/>
                    <a:pt x="17" y="13"/>
                  </a:cubicBezTo>
                  <a:cubicBezTo>
                    <a:pt x="17" y="16"/>
                    <a:pt x="14" y="14"/>
                    <a:pt x="12" y="17"/>
                  </a:cubicBezTo>
                  <a:cubicBezTo>
                    <a:pt x="12" y="19"/>
                    <a:pt x="11" y="17"/>
                    <a:pt x="9" y="19"/>
                  </a:cubicBezTo>
                  <a:cubicBezTo>
                    <a:pt x="9" y="21"/>
                    <a:pt x="8" y="21"/>
                    <a:pt x="8" y="19"/>
                  </a:cubicBezTo>
                  <a:cubicBezTo>
                    <a:pt x="6" y="19"/>
                    <a:pt x="6" y="21"/>
                    <a:pt x="3" y="17"/>
                  </a:cubicBezTo>
                  <a:cubicBezTo>
                    <a:pt x="0" y="16"/>
                    <a:pt x="2" y="16"/>
                    <a:pt x="2" y="13"/>
                  </a:cubicBezTo>
                  <a:cubicBezTo>
                    <a:pt x="0" y="8"/>
                    <a:pt x="3" y="8"/>
                    <a:pt x="3" y="6"/>
                  </a:cubicBezTo>
                </a:path>
              </a:pathLst>
            </a:custGeom>
            <a:grpFill/>
            <a:ln w="6350" cmpd="sng">
              <a:solidFill>
                <a:schemeClr val="bg1"/>
              </a:solidFill>
              <a:round/>
              <a:headEnd/>
              <a:tailEnd/>
            </a:ln>
          </p:spPr>
          <p:txBody>
            <a:bodyPr/>
            <a:lstStyle/>
            <a:p>
              <a:endParaRPr lang="en-GB"/>
            </a:p>
          </p:txBody>
        </p:sp>
        <p:sp>
          <p:nvSpPr>
            <p:cNvPr id="478" name="Freeform 66">
              <a:extLst>
                <a:ext uri="{FF2B5EF4-FFF2-40B4-BE49-F238E27FC236}">
                  <a16:creationId xmlns:a16="http://schemas.microsoft.com/office/drawing/2014/main" id="{485CEEB1-B316-74EC-5CF4-5799093D838B}"/>
                </a:ext>
              </a:extLst>
            </p:cNvPr>
            <p:cNvSpPr>
              <a:spLocks/>
            </p:cNvSpPr>
            <p:nvPr/>
          </p:nvSpPr>
          <p:spPr bwMode="auto">
            <a:xfrm>
              <a:off x="6917976" y="4835434"/>
              <a:ext cx="56237" cy="125326"/>
            </a:xfrm>
            <a:custGeom>
              <a:avLst/>
              <a:gdLst/>
              <a:ahLst/>
              <a:cxnLst>
                <a:cxn ang="0">
                  <a:pos x="4" y="37"/>
                </a:cxn>
                <a:cxn ang="0">
                  <a:pos x="0" y="18"/>
                </a:cxn>
                <a:cxn ang="0">
                  <a:pos x="1" y="15"/>
                </a:cxn>
                <a:cxn ang="0">
                  <a:pos x="1" y="9"/>
                </a:cxn>
                <a:cxn ang="0">
                  <a:pos x="3" y="4"/>
                </a:cxn>
                <a:cxn ang="0">
                  <a:pos x="1" y="0"/>
                </a:cxn>
                <a:cxn ang="0">
                  <a:pos x="7" y="1"/>
                </a:cxn>
                <a:cxn ang="0">
                  <a:pos x="11" y="9"/>
                </a:cxn>
                <a:cxn ang="0">
                  <a:pos x="15" y="18"/>
                </a:cxn>
                <a:cxn ang="0">
                  <a:pos x="17" y="21"/>
                </a:cxn>
                <a:cxn ang="0">
                  <a:pos x="13" y="34"/>
                </a:cxn>
                <a:cxn ang="0">
                  <a:pos x="4" y="37"/>
                </a:cxn>
              </a:cxnLst>
              <a:rect l="0" t="0" r="r" b="b"/>
              <a:pathLst>
                <a:path w="18" h="40">
                  <a:moveTo>
                    <a:pt x="4" y="37"/>
                  </a:moveTo>
                  <a:cubicBezTo>
                    <a:pt x="0" y="32"/>
                    <a:pt x="1" y="23"/>
                    <a:pt x="0" y="18"/>
                  </a:cubicBezTo>
                  <a:cubicBezTo>
                    <a:pt x="0" y="14"/>
                    <a:pt x="1" y="14"/>
                    <a:pt x="1" y="15"/>
                  </a:cubicBezTo>
                  <a:cubicBezTo>
                    <a:pt x="1" y="17"/>
                    <a:pt x="1" y="12"/>
                    <a:pt x="1" y="9"/>
                  </a:cubicBezTo>
                  <a:cubicBezTo>
                    <a:pt x="1" y="8"/>
                    <a:pt x="3" y="8"/>
                    <a:pt x="3" y="4"/>
                  </a:cubicBezTo>
                  <a:cubicBezTo>
                    <a:pt x="3" y="1"/>
                    <a:pt x="1" y="1"/>
                    <a:pt x="1" y="0"/>
                  </a:cubicBezTo>
                  <a:cubicBezTo>
                    <a:pt x="1" y="0"/>
                    <a:pt x="4" y="0"/>
                    <a:pt x="7" y="1"/>
                  </a:cubicBezTo>
                  <a:cubicBezTo>
                    <a:pt x="9" y="4"/>
                    <a:pt x="9" y="6"/>
                    <a:pt x="11" y="9"/>
                  </a:cubicBezTo>
                  <a:cubicBezTo>
                    <a:pt x="13" y="11"/>
                    <a:pt x="13" y="17"/>
                    <a:pt x="15" y="18"/>
                  </a:cubicBezTo>
                  <a:cubicBezTo>
                    <a:pt x="17" y="20"/>
                    <a:pt x="15" y="20"/>
                    <a:pt x="17" y="21"/>
                  </a:cubicBezTo>
                  <a:cubicBezTo>
                    <a:pt x="18" y="25"/>
                    <a:pt x="18" y="32"/>
                    <a:pt x="13" y="34"/>
                  </a:cubicBezTo>
                  <a:cubicBezTo>
                    <a:pt x="11" y="37"/>
                    <a:pt x="7" y="40"/>
                    <a:pt x="4" y="37"/>
                  </a:cubicBezTo>
                </a:path>
              </a:pathLst>
            </a:custGeom>
            <a:grpFill/>
            <a:ln w="6350" cmpd="sng">
              <a:solidFill>
                <a:schemeClr val="bg1"/>
              </a:solidFill>
              <a:round/>
              <a:headEnd/>
              <a:tailEnd/>
            </a:ln>
          </p:spPr>
          <p:txBody>
            <a:bodyPr/>
            <a:lstStyle/>
            <a:p>
              <a:endParaRPr lang="en-GB"/>
            </a:p>
          </p:txBody>
        </p:sp>
        <p:sp>
          <p:nvSpPr>
            <p:cNvPr id="479" name="Freeform 67">
              <a:extLst>
                <a:ext uri="{FF2B5EF4-FFF2-40B4-BE49-F238E27FC236}">
                  <a16:creationId xmlns:a16="http://schemas.microsoft.com/office/drawing/2014/main" id="{5A6545F6-1BEA-3653-6BFC-C33E33404C77}"/>
                </a:ext>
              </a:extLst>
            </p:cNvPr>
            <p:cNvSpPr>
              <a:spLocks/>
            </p:cNvSpPr>
            <p:nvPr/>
          </p:nvSpPr>
          <p:spPr bwMode="auto">
            <a:xfrm>
              <a:off x="7226478" y="4240935"/>
              <a:ext cx="224949" cy="594499"/>
            </a:xfrm>
            <a:custGeom>
              <a:avLst/>
              <a:gdLst/>
              <a:ahLst/>
              <a:cxnLst>
                <a:cxn ang="0">
                  <a:pos x="7" y="68"/>
                </a:cxn>
                <a:cxn ang="0">
                  <a:pos x="9" y="52"/>
                </a:cxn>
                <a:cxn ang="0">
                  <a:pos x="16" y="46"/>
                </a:cxn>
                <a:cxn ang="0">
                  <a:pos x="24" y="29"/>
                </a:cxn>
                <a:cxn ang="0">
                  <a:pos x="27" y="20"/>
                </a:cxn>
                <a:cxn ang="0">
                  <a:pos x="38" y="14"/>
                </a:cxn>
                <a:cxn ang="0">
                  <a:pos x="46" y="4"/>
                </a:cxn>
                <a:cxn ang="0">
                  <a:pos x="52" y="15"/>
                </a:cxn>
                <a:cxn ang="0">
                  <a:pos x="52" y="31"/>
                </a:cxn>
                <a:cxn ang="0">
                  <a:pos x="46" y="35"/>
                </a:cxn>
                <a:cxn ang="0">
                  <a:pos x="44" y="48"/>
                </a:cxn>
                <a:cxn ang="0">
                  <a:pos x="52" y="48"/>
                </a:cxn>
                <a:cxn ang="0">
                  <a:pos x="56" y="59"/>
                </a:cxn>
                <a:cxn ang="0">
                  <a:pos x="56" y="66"/>
                </a:cxn>
                <a:cxn ang="0">
                  <a:pos x="62" y="73"/>
                </a:cxn>
                <a:cxn ang="0">
                  <a:pos x="68" y="73"/>
                </a:cxn>
                <a:cxn ang="0">
                  <a:pos x="67" y="79"/>
                </a:cxn>
                <a:cxn ang="0">
                  <a:pos x="59" y="87"/>
                </a:cxn>
                <a:cxn ang="0">
                  <a:pos x="55" y="90"/>
                </a:cxn>
                <a:cxn ang="0">
                  <a:pos x="47" y="93"/>
                </a:cxn>
                <a:cxn ang="0">
                  <a:pos x="44" y="102"/>
                </a:cxn>
                <a:cxn ang="0">
                  <a:pos x="44" y="108"/>
                </a:cxn>
                <a:cxn ang="0">
                  <a:pos x="50" y="121"/>
                </a:cxn>
                <a:cxn ang="0">
                  <a:pos x="52" y="129"/>
                </a:cxn>
                <a:cxn ang="0">
                  <a:pos x="49" y="136"/>
                </a:cxn>
                <a:cxn ang="0">
                  <a:pos x="55" y="158"/>
                </a:cxn>
                <a:cxn ang="0">
                  <a:pos x="59" y="169"/>
                </a:cxn>
                <a:cxn ang="0">
                  <a:pos x="55" y="180"/>
                </a:cxn>
                <a:cxn ang="0">
                  <a:pos x="50" y="188"/>
                </a:cxn>
                <a:cxn ang="0">
                  <a:pos x="52" y="172"/>
                </a:cxn>
                <a:cxn ang="0">
                  <a:pos x="52" y="161"/>
                </a:cxn>
                <a:cxn ang="0">
                  <a:pos x="47" y="149"/>
                </a:cxn>
                <a:cxn ang="0">
                  <a:pos x="42" y="127"/>
                </a:cxn>
                <a:cxn ang="0">
                  <a:pos x="41" y="122"/>
                </a:cxn>
                <a:cxn ang="0">
                  <a:pos x="38" y="115"/>
                </a:cxn>
                <a:cxn ang="0">
                  <a:pos x="24" y="132"/>
                </a:cxn>
                <a:cxn ang="0">
                  <a:pos x="20" y="127"/>
                </a:cxn>
                <a:cxn ang="0">
                  <a:pos x="20" y="116"/>
                </a:cxn>
                <a:cxn ang="0">
                  <a:pos x="13" y="101"/>
                </a:cxn>
                <a:cxn ang="0">
                  <a:pos x="13" y="96"/>
                </a:cxn>
                <a:cxn ang="0">
                  <a:pos x="7" y="90"/>
                </a:cxn>
                <a:cxn ang="0">
                  <a:pos x="0" y="79"/>
                </a:cxn>
              </a:cxnLst>
              <a:rect l="0" t="0" r="r" b="b"/>
              <a:pathLst>
                <a:path w="72" h="191">
                  <a:moveTo>
                    <a:pt x="3" y="69"/>
                  </a:moveTo>
                  <a:cubicBezTo>
                    <a:pt x="6" y="65"/>
                    <a:pt x="4" y="73"/>
                    <a:pt x="7" y="68"/>
                  </a:cubicBezTo>
                  <a:cubicBezTo>
                    <a:pt x="9" y="63"/>
                    <a:pt x="7" y="65"/>
                    <a:pt x="7" y="62"/>
                  </a:cubicBezTo>
                  <a:cubicBezTo>
                    <a:pt x="7" y="54"/>
                    <a:pt x="10" y="65"/>
                    <a:pt x="9" y="52"/>
                  </a:cubicBezTo>
                  <a:cubicBezTo>
                    <a:pt x="9" y="45"/>
                    <a:pt x="9" y="48"/>
                    <a:pt x="12" y="49"/>
                  </a:cubicBezTo>
                  <a:cubicBezTo>
                    <a:pt x="15" y="49"/>
                    <a:pt x="15" y="54"/>
                    <a:pt x="16" y="46"/>
                  </a:cubicBezTo>
                  <a:cubicBezTo>
                    <a:pt x="18" y="40"/>
                    <a:pt x="23" y="40"/>
                    <a:pt x="20" y="37"/>
                  </a:cubicBezTo>
                  <a:cubicBezTo>
                    <a:pt x="18" y="35"/>
                    <a:pt x="21" y="35"/>
                    <a:pt x="24" y="29"/>
                  </a:cubicBezTo>
                  <a:cubicBezTo>
                    <a:pt x="26" y="24"/>
                    <a:pt x="23" y="26"/>
                    <a:pt x="24" y="23"/>
                  </a:cubicBezTo>
                  <a:cubicBezTo>
                    <a:pt x="24" y="20"/>
                    <a:pt x="24" y="23"/>
                    <a:pt x="27" y="20"/>
                  </a:cubicBezTo>
                  <a:cubicBezTo>
                    <a:pt x="30" y="17"/>
                    <a:pt x="35" y="12"/>
                    <a:pt x="38" y="15"/>
                  </a:cubicBezTo>
                  <a:cubicBezTo>
                    <a:pt x="39" y="18"/>
                    <a:pt x="41" y="18"/>
                    <a:pt x="38" y="14"/>
                  </a:cubicBezTo>
                  <a:cubicBezTo>
                    <a:pt x="36" y="11"/>
                    <a:pt x="42" y="11"/>
                    <a:pt x="41" y="6"/>
                  </a:cubicBezTo>
                  <a:cubicBezTo>
                    <a:pt x="42" y="4"/>
                    <a:pt x="41" y="0"/>
                    <a:pt x="46" y="4"/>
                  </a:cubicBezTo>
                  <a:cubicBezTo>
                    <a:pt x="50" y="7"/>
                    <a:pt x="47" y="14"/>
                    <a:pt x="50" y="12"/>
                  </a:cubicBezTo>
                  <a:cubicBezTo>
                    <a:pt x="52" y="11"/>
                    <a:pt x="53" y="14"/>
                    <a:pt x="52" y="15"/>
                  </a:cubicBezTo>
                  <a:cubicBezTo>
                    <a:pt x="50" y="17"/>
                    <a:pt x="53" y="18"/>
                    <a:pt x="52" y="23"/>
                  </a:cubicBezTo>
                  <a:cubicBezTo>
                    <a:pt x="50" y="28"/>
                    <a:pt x="53" y="31"/>
                    <a:pt x="52" y="31"/>
                  </a:cubicBezTo>
                  <a:cubicBezTo>
                    <a:pt x="49" y="31"/>
                    <a:pt x="50" y="34"/>
                    <a:pt x="49" y="32"/>
                  </a:cubicBezTo>
                  <a:cubicBezTo>
                    <a:pt x="47" y="32"/>
                    <a:pt x="49" y="35"/>
                    <a:pt x="46" y="35"/>
                  </a:cubicBezTo>
                  <a:cubicBezTo>
                    <a:pt x="42" y="37"/>
                    <a:pt x="46" y="40"/>
                    <a:pt x="44" y="41"/>
                  </a:cubicBezTo>
                  <a:cubicBezTo>
                    <a:pt x="39" y="43"/>
                    <a:pt x="46" y="46"/>
                    <a:pt x="44" y="48"/>
                  </a:cubicBezTo>
                  <a:cubicBezTo>
                    <a:pt x="42" y="49"/>
                    <a:pt x="42" y="51"/>
                    <a:pt x="46" y="49"/>
                  </a:cubicBezTo>
                  <a:cubicBezTo>
                    <a:pt x="49" y="46"/>
                    <a:pt x="50" y="49"/>
                    <a:pt x="52" y="48"/>
                  </a:cubicBezTo>
                  <a:cubicBezTo>
                    <a:pt x="55" y="46"/>
                    <a:pt x="50" y="49"/>
                    <a:pt x="52" y="52"/>
                  </a:cubicBezTo>
                  <a:cubicBezTo>
                    <a:pt x="53" y="56"/>
                    <a:pt x="52" y="59"/>
                    <a:pt x="56" y="59"/>
                  </a:cubicBezTo>
                  <a:cubicBezTo>
                    <a:pt x="61" y="59"/>
                    <a:pt x="58" y="59"/>
                    <a:pt x="56" y="60"/>
                  </a:cubicBezTo>
                  <a:cubicBezTo>
                    <a:pt x="56" y="63"/>
                    <a:pt x="58" y="62"/>
                    <a:pt x="56" y="66"/>
                  </a:cubicBezTo>
                  <a:cubicBezTo>
                    <a:pt x="55" y="69"/>
                    <a:pt x="59" y="68"/>
                    <a:pt x="61" y="68"/>
                  </a:cubicBezTo>
                  <a:cubicBezTo>
                    <a:pt x="62" y="69"/>
                    <a:pt x="61" y="71"/>
                    <a:pt x="62" y="73"/>
                  </a:cubicBezTo>
                  <a:cubicBezTo>
                    <a:pt x="64" y="73"/>
                    <a:pt x="62" y="76"/>
                    <a:pt x="64" y="74"/>
                  </a:cubicBezTo>
                  <a:cubicBezTo>
                    <a:pt x="65" y="74"/>
                    <a:pt x="65" y="77"/>
                    <a:pt x="68" y="73"/>
                  </a:cubicBezTo>
                  <a:cubicBezTo>
                    <a:pt x="72" y="69"/>
                    <a:pt x="72" y="73"/>
                    <a:pt x="72" y="74"/>
                  </a:cubicBezTo>
                  <a:cubicBezTo>
                    <a:pt x="70" y="76"/>
                    <a:pt x="67" y="74"/>
                    <a:pt x="67" y="79"/>
                  </a:cubicBezTo>
                  <a:cubicBezTo>
                    <a:pt x="65" y="84"/>
                    <a:pt x="64" y="79"/>
                    <a:pt x="64" y="85"/>
                  </a:cubicBezTo>
                  <a:cubicBezTo>
                    <a:pt x="61" y="85"/>
                    <a:pt x="62" y="87"/>
                    <a:pt x="59" y="87"/>
                  </a:cubicBezTo>
                  <a:cubicBezTo>
                    <a:pt x="56" y="85"/>
                    <a:pt x="59" y="88"/>
                    <a:pt x="58" y="88"/>
                  </a:cubicBezTo>
                  <a:cubicBezTo>
                    <a:pt x="56" y="90"/>
                    <a:pt x="56" y="87"/>
                    <a:pt x="55" y="90"/>
                  </a:cubicBezTo>
                  <a:cubicBezTo>
                    <a:pt x="55" y="93"/>
                    <a:pt x="53" y="91"/>
                    <a:pt x="50" y="93"/>
                  </a:cubicBezTo>
                  <a:cubicBezTo>
                    <a:pt x="47" y="94"/>
                    <a:pt x="47" y="90"/>
                    <a:pt x="47" y="93"/>
                  </a:cubicBezTo>
                  <a:cubicBezTo>
                    <a:pt x="46" y="96"/>
                    <a:pt x="44" y="94"/>
                    <a:pt x="46" y="97"/>
                  </a:cubicBezTo>
                  <a:cubicBezTo>
                    <a:pt x="47" y="101"/>
                    <a:pt x="42" y="97"/>
                    <a:pt x="44" y="102"/>
                  </a:cubicBezTo>
                  <a:cubicBezTo>
                    <a:pt x="46" y="107"/>
                    <a:pt x="41" y="102"/>
                    <a:pt x="41" y="105"/>
                  </a:cubicBezTo>
                  <a:cubicBezTo>
                    <a:pt x="42" y="108"/>
                    <a:pt x="44" y="104"/>
                    <a:pt x="44" y="108"/>
                  </a:cubicBezTo>
                  <a:cubicBezTo>
                    <a:pt x="44" y="113"/>
                    <a:pt x="46" y="115"/>
                    <a:pt x="49" y="118"/>
                  </a:cubicBezTo>
                  <a:cubicBezTo>
                    <a:pt x="50" y="121"/>
                    <a:pt x="50" y="118"/>
                    <a:pt x="50" y="121"/>
                  </a:cubicBezTo>
                  <a:cubicBezTo>
                    <a:pt x="50" y="124"/>
                    <a:pt x="52" y="127"/>
                    <a:pt x="52" y="127"/>
                  </a:cubicBezTo>
                  <a:cubicBezTo>
                    <a:pt x="55" y="122"/>
                    <a:pt x="55" y="129"/>
                    <a:pt x="52" y="129"/>
                  </a:cubicBezTo>
                  <a:cubicBezTo>
                    <a:pt x="50" y="129"/>
                    <a:pt x="52" y="136"/>
                    <a:pt x="50" y="136"/>
                  </a:cubicBezTo>
                  <a:cubicBezTo>
                    <a:pt x="49" y="135"/>
                    <a:pt x="50" y="138"/>
                    <a:pt x="49" y="136"/>
                  </a:cubicBezTo>
                  <a:cubicBezTo>
                    <a:pt x="47" y="136"/>
                    <a:pt x="47" y="141"/>
                    <a:pt x="52" y="146"/>
                  </a:cubicBezTo>
                  <a:cubicBezTo>
                    <a:pt x="56" y="150"/>
                    <a:pt x="58" y="153"/>
                    <a:pt x="55" y="158"/>
                  </a:cubicBezTo>
                  <a:cubicBezTo>
                    <a:pt x="58" y="163"/>
                    <a:pt x="58" y="166"/>
                    <a:pt x="58" y="167"/>
                  </a:cubicBezTo>
                  <a:cubicBezTo>
                    <a:pt x="58" y="169"/>
                    <a:pt x="59" y="167"/>
                    <a:pt x="59" y="169"/>
                  </a:cubicBezTo>
                  <a:cubicBezTo>
                    <a:pt x="59" y="172"/>
                    <a:pt x="61" y="170"/>
                    <a:pt x="59" y="172"/>
                  </a:cubicBezTo>
                  <a:cubicBezTo>
                    <a:pt x="56" y="175"/>
                    <a:pt x="58" y="175"/>
                    <a:pt x="55" y="180"/>
                  </a:cubicBezTo>
                  <a:cubicBezTo>
                    <a:pt x="52" y="183"/>
                    <a:pt x="53" y="183"/>
                    <a:pt x="52" y="186"/>
                  </a:cubicBezTo>
                  <a:cubicBezTo>
                    <a:pt x="52" y="189"/>
                    <a:pt x="50" y="191"/>
                    <a:pt x="50" y="188"/>
                  </a:cubicBezTo>
                  <a:cubicBezTo>
                    <a:pt x="50" y="178"/>
                    <a:pt x="52" y="181"/>
                    <a:pt x="52" y="178"/>
                  </a:cubicBezTo>
                  <a:cubicBezTo>
                    <a:pt x="52" y="175"/>
                    <a:pt x="55" y="172"/>
                    <a:pt x="52" y="172"/>
                  </a:cubicBezTo>
                  <a:cubicBezTo>
                    <a:pt x="49" y="172"/>
                    <a:pt x="53" y="169"/>
                    <a:pt x="52" y="167"/>
                  </a:cubicBezTo>
                  <a:cubicBezTo>
                    <a:pt x="50" y="166"/>
                    <a:pt x="52" y="164"/>
                    <a:pt x="52" y="161"/>
                  </a:cubicBezTo>
                  <a:cubicBezTo>
                    <a:pt x="50" y="160"/>
                    <a:pt x="50" y="157"/>
                    <a:pt x="49" y="153"/>
                  </a:cubicBezTo>
                  <a:cubicBezTo>
                    <a:pt x="47" y="149"/>
                    <a:pt x="47" y="158"/>
                    <a:pt x="47" y="149"/>
                  </a:cubicBezTo>
                  <a:cubicBezTo>
                    <a:pt x="47" y="146"/>
                    <a:pt x="44" y="144"/>
                    <a:pt x="44" y="136"/>
                  </a:cubicBezTo>
                  <a:cubicBezTo>
                    <a:pt x="44" y="130"/>
                    <a:pt x="42" y="130"/>
                    <a:pt x="42" y="127"/>
                  </a:cubicBezTo>
                  <a:cubicBezTo>
                    <a:pt x="42" y="125"/>
                    <a:pt x="46" y="124"/>
                    <a:pt x="44" y="124"/>
                  </a:cubicBezTo>
                  <a:cubicBezTo>
                    <a:pt x="42" y="124"/>
                    <a:pt x="41" y="125"/>
                    <a:pt x="41" y="122"/>
                  </a:cubicBezTo>
                  <a:cubicBezTo>
                    <a:pt x="39" y="118"/>
                    <a:pt x="39" y="119"/>
                    <a:pt x="39" y="118"/>
                  </a:cubicBezTo>
                  <a:cubicBezTo>
                    <a:pt x="39" y="116"/>
                    <a:pt x="38" y="116"/>
                    <a:pt x="38" y="115"/>
                  </a:cubicBezTo>
                  <a:cubicBezTo>
                    <a:pt x="39" y="122"/>
                    <a:pt x="35" y="124"/>
                    <a:pt x="32" y="125"/>
                  </a:cubicBezTo>
                  <a:cubicBezTo>
                    <a:pt x="27" y="127"/>
                    <a:pt x="27" y="135"/>
                    <a:pt x="24" y="132"/>
                  </a:cubicBezTo>
                  <a:cubicBezTo>
                    <a:pt x="21" y="129"/>
                    <a:pt x="23" y="133"/>
                    <a:pt x="20" y="130"/>
                  </a:cubicBezTo>
                  <a:cubicBezTo>
                    <a:pt x="18" y="129"/>
                    <a:pt x="21" y="127"/>
                    <a:pt x="20" y="127"/>
                  </a:cubicBezTo>
                  <a:cubicBezTo>
                    <a:pt x="18" y="125"/>
                    <a:pt x="18" y="130"/>
                    <a:pt x="16" y="130"/>
                  </a:cubicBezTo>
                  <a:cubicBezTo>
                    <a:pt x="15" y="130"/>
                    <a:pt x="18" y="122"/>
                    <a:pt x="20" y="116"/>
                  </a:cubicBezTo>
                  <a:cubicBezTo>
                    <a:pt x="21" y="111"/>
                    <a:pt x="16" y="105"/>
                    <a:pt x="15" y="101"/>
                  </a:cubicBezTo>
                  <a:cubicBezTo>
                    <a:pt x="15" y="96"/>
                    <a:pt x="13" y="99"/>
                    <a:pt x="13" y="101"/>
                  </a:cubicBezTo>
                  <a:cubicBezTo>
                    <a:pt x="13" y="102"/>
                    <a:pt x="9" y="97"/>
                    <a:pt x="10" y="96"/>
                  </a:cubicBezTo>
                  <a:cubicBezTo>
                    <a:pt x="12" y="94"/>
                    <a:pt x="12" y="97"/>
                    <a:pt x="13" y="96"/>
                  </a:cubicBezTo>
                  <a:cubicBezTo>
                    <a:pt x="16" y="94"/>
                    <a:pt x="13" y="94"/>
                    <a:pt x="12" y="93"/>
                  </a:cubicBezTo>
                  <a:cubicBezTo>
                    <a:pt x="10" y="90"/>
                    <a:pt x="9" y="87"/>
                    <a:pt x="7" y="90"/>
                  </a:cubicBezTo>
                  <a:cubicBezTo>
                    <a:pt x="7" y="93"/>
                    <a:pt x="7" y="90"/>
                    <a:pt x="4" y="87"/>
                  </a:cubicBezTo>
                  <a:cubicBezTo>
                    <a:pt x="1" y="84"/>
                    <a:pt x="1" y="79"/>
                    <a:pt x="0" y="79"/>
                  </a:cubicBezTo>
                  <a:cubicBezTo>
                    <a:pt x="0" y="68"/>
                    <a:pt x="4" y="85"/>
                    <a:pt x="3" y="69"/>
                  </a:cubicBezTo>
                </a:path>
              </a:pathLst>
            </a:custGeom>
            <a:grpFill/>
            <a:ln w="6350" cmpd="sng">
              <a:solidFill>
                <a:schemeClr val="bg1"/>
              </a:solidFill>
              <a:round/>
              <a:headEnd/>
              <a:tailEnd/>
            </a:ln>
          </p:spPr>
          <p:txBody>
            <a:bodyPr/>
            <a:lstStyle/>
            <a:p>
              <a:endParaRPr lang="en-GB"/>
            </a:p>
          </p:txBody>
        </p:sp>
        <p:sp>
          <p:nvSpPr>
            <p:cNvPr id="480" name="Freeform 68">
              <a:extLst>
                <a:ext uri="{FF2B5EF4-FFF2-40B4-BE49-F238E27FC236}">
                  <a16:creationId xmlns:a16="http://schemas.microsoft.com/office/drawing/2014/main" id="{0014FCEB-A2F3-14F3-C7F0-DF977165913B}"/>
                </a:ext>
              </a:extLst>
            </p:cNvPr>
            <p:cNvSpPr>
              <a:spLocks/>
            </p:cNvSpPr>
            <p:nvPr/>
          </p:nvSpPr>
          <p:spPr bwMode="auto">
            <a:xfrm>
              <a:off x="7355021" y="4506049"/>
              <a:ext cx="208881" cy="461138"/>
            </a:xfrm>
            <a:custGeom>
              <a:avLst/>
              <a:gdLst/>
              <a:ahLst/>
              <a:cxnLst>
                <a:cxn ang="0">
                  <a:pos x="41" y="82"/>
                </a:cxn>
                <a:cxn ang="0">
                  <a:pos x="32" y="78"/>
                </a:cxn>
                <a:cxn ang="0">
                  <a:pos x="26" y="69"/>
                </a:cxn>
                <a:cxn ang="0">
                  <a:pos x="18" y="89"/>
                </a:cxn>
                <a:cxn ang="0">
                  <a:pos x="15" y="110"/>
                </a:cxn>
                <a:cxn ang="0">
                  <a:pos x="23" y="120"/>
                </a:cxn>
                <a:cxn ang="0">
                  <a:pos x="34" y="135"/>
                </a:cxn>
                <a:cxn ang="0">
                  <a:pos x="35" y="145"/>
                </a:cxn>
                <a:cxn ang="0">
                  <a:pos x="30" y="142"/>
                </a:cxn>
                <a:cxn ang="0">
                  <a:pos x="24" y="137"/>
                </a:cxn>
                <a:cxn ang="0">
                  <a:pos x="20" y="135"/>
                </a:cxn>
                <a:cxn ang="0">
                  <a:pos x="15" y="129"/>
                </a:cxn>
                <a:cxn ang="0">
                  <a:pos x="8" y="121"/>
                </a:cxn>
                <a:cxn ang="0">
                  <a:pos x="9" y="109"/>
                </a:cxn>
                <a:cxn ang="0">
                  <a:pos x="11" y="101"/>
                </a:cxn>
                <a:cxn ang="0">
                  <a:pos x="18" y="87"/>
                </a:cxn>
                <a:cxn ang="0">
                  <a:pos x="17" y="82"/>
                </a:cxn>
                <a:cxn ang="0">
                  <a:pos x="11" y="61"/>
                </a:cxn>
                <a:cxn ang="0">
                  <a:pos x="9" y="51"/>
                </a:cxn>
                <a:cxn ang="0">
                  <a:pos x="11" y="42"/>
                </a:cxn>
                <a:cxn ang="0">
                  <a:pos x="8" y="33"/>
                </a:cxn>
                <a:cxn ang="0">
                  <a:pos x="0" y="20"/>
                </a:cxn>
                <a:cxn ang="0">
                  <a:pos x="5" y="13"/>
                </a:cxn>
                <a:cxn ang="0">
                  <a:pos x="9" y="8"/>
                </a:cxn>
                <a:cxn ang="0">
                  <a:pos x="17" y="3"/>
                </a:cxn>
                <a:cxn ang="0">
                  <a:pos x="23" y="0"/>
                </a:cxn>
                <a:cxn ang="0">
                  <a:pos x="26" y="9"/>
                </a:cxn>
                <a:cxn ang="0">
                  <a:pos x="32" y="13"/>
                </a:cxn>
                <a:cxn ang="0">
                  <a:pos x="29" y="30"/>
                </a:cxn>
                <a:cxn ang="0">
                  <a:pos x="41" y="25"/>
                </a:cxn>
                <a:cxn ang="0">
                  <a:pos x="50" y="20"/>
                </a:cxn>
                <a:cxn ang="0">
                  <a:pos x="59" y="36"/>
                </a:cxn>
                <a:cxn ang="0">
                  <a:pos x="65" y="56"/>
                </a:cxn>
                <a:cxn ang="0">
                  <a:pos x="58" y="61"/>
                </a:cxn>
                <a:cxn ang="0">
                  <a:pos x="41" y="69"/>
                </a:cxn>
                <a:cxn ang="0">
                  <a:pos x="43" y="79"/>
                </a:cxn>
              </a:cxnLst>
              <a:rect l="0" t="0" r="r" b="b"/>
              <a:pathLst>
                <a:path w="67" h="148">
                  <a:moveTo>
                    <a:pt x="44" y="87"/>
                  </a:moveTo>
                  <a:cubicBezTo>
                    <a:pt x="43" y="87"/>
                    <a:pt x="44" y="84"/>
                    <a:pt x="41" y="82"/>
                  </a:cubicBezTo>
                  <a:cubicBezTo>
                    <a:pt x="40" y="82"/>
                    <a:pt x="38" y="79"/>
                    <a:pt x="35" y="78"/>
                  </a:cubicBezTo>
                  <a:cubicBezTo>
                    <a:pt x="34" y="76"/>
                    <a:pt x="34" y="79"/>
                    <a:pt x="32" y="78"/>
                  </a:cubicBezTo>
                  <a:cubicBezTo>
                    <a:pt x="29" y="76"/>
                    <a:pt x="27" y="81"/>
                    <a:pt x="27" y="76"/>
                  </a:cubicBezTo>
                  <a:cubicBezTo>
                    <a:pt x="29" y="70"/>
                    <a:pt x="30" y="69"/>
                    <a:pt x="26" y="69"/>
                  </a:cubicBezTo>
                  <a:cubicBezTo>
                    <a:pt x="21" y="69"/>
                    <a:pt x="20" y="72"/>
                    <a:pt x="21" y="73"/>
                  </a:cubicBezTo>
                  <a:cubicBezTo>
                    <a:pt x="23" y="73"/>
                    <a:pt x="20" y="86"/>
                    <a:pt x="18" y="89"/>
                  </a:cubicBezTo>
                  <a:cubicBezTo>
                    <a:pt x="18" y="90"/>
                    <a:pt x="18" y="95"/>
                    <a:pt x="17" y="96"/>
                  </a:cubicBezTo>
                  <a:cubicBezTo>
                    <a:pt x="14" y="100"/>
                    <a:pt x="15" y="109"/>
                    <a:pt x="15" y="110"/>
                  </a:cubicBezTo>
                  <a:cubicBezTo>
                    <a:pt x="15" y="115"/>
                    <a:pt x="20" y="109"/>
                    <a:pt x="20" y="112"/>
                  </a:cubicBezTo>
                  <a:cubicBezTo>
                    <a:pt x="20" y="115"/>
                    <a:pt x="21" y="120"/>
                    <a:pt x="23" y="120"/>
                  </a:cubicBezTo>
                  <a:cubicBezTo>
                    <a:pt x="24" y="118"/>
                    <a:pt x="24" y="129"/>
                    <a:pt x="27" y="132"/>
                  </a:cubicBezTo>
                  <a:cubicBezTo>
                    <a:pt x="32" y="138"/>
                    <a:pt x="30" y="132"/>
                    <a:pt x="34" y="135"/>
                  </a:cubicBezTo>
                  <a:cubicBezTo>
                    <a:pt x="37" y="138"/>
                    <a:pt x="37" y="140"/>
                    <a:pt x="38" y="142"/>
                  </a:cubicBezTo>
                  <a:cubicBezTo>
                    <a:pt x="37" y="146"/>
                    <a:pt x="37" y="146"/>
                    <a:pt x="35" y="145"/>
                  </a:cubicBezTo>
                  <a:cubicBezTo>
                    <a:pt x="32" y="142"/>
                    <a:pt x="32" y="148"/>
                    <a:pt x="30" y="146"/>
                  </a:cubicBezTo>
                  <a:cubicBezTo>
                    <a:pt x="29" y="145"/>
                    <a:pt x="30" y="143"/>
                    <a:pt x="30" y="142"/>
                  </a:cubicBezTo>
                  <a:cubicBezTo>
                    <a:pt x="30" y="138"/>
                    <a:pt x="29" y="142"/>
                    <a:pt x="27" y="140"/>
                  </a:cubicBezTo>
                  <a:cubicBezTo>
                    <a:pt x="27" y="137"/>
                    <a:pt x="26" y="138"/>
                    <a:pt x="24" y="137"/>
                  </a:cubicBezTo>
                  <a:cubicBezTo>
                    <a:pt x="23" y="135"/>
                    <a:pt x="23" y="135"/>
                    <a:pt x="23" y="138"/>
                  </a:cubicBezTo>
                  <a:cubicBezTo>
                    <a:pt x="21" y="137"/>
                    <a:pt x="21" y="137"/>
                    <a:pt x="20" y="135"/>
                  </a:cubicBezTo>
                  <a:cubicBezTo>
                    <a:pt x="18" y="134"/>
                    <a:pt x="18" y="132"/>
                    <a:pt x="18" y="131"/>
                  </a:cubicBezTo>
                  <a:cubicBezTo>
                    <a:pt x="18" y="131"/>
                    <a:pt x="17" y="132"/>
                    <a:pt x="15" y="129"/>
                  </a:cubicBezTo>
                  <a:cubicBezTo>
                    <a:pt x="12" y="126"/>
                    <a:pt x="12" y="121"/>
                    <a:pt x="11" y="120"/>
                  </a:cubicBezTo>
                  <a:cubicBezTo>
                    <a:pt x="9" y="120"/>
                    <a:pt x="9" y="124"/>
                    <a:pt x="8" y="121"/>
                  </a:cubicBezTo>
                  <a:cubicBezTo>
                    <a:pt x="8" y="121"/>
                    <a:pt x="6" y="118"/>
                    <a:pt x="8" y="115"/>
                  </a:cubicBezTo>
                  <a:cubicBezTo>
                    <a:pt x="9" y="112"/>
                    <a:pt x="8" y="114"/>
                    <a:pt x="9" y="109"/>
                  </a:cubicBezTo>
                  <a:cubicBezTo>
                    <a:pt x="11" y="107"/>
                    <a:pt x="8" y="109"/>
                    <a:pt x="9" y="106"/>
                  </a:cubicBezTo>
                  <a:cubicBezTo>
                    <a:pt x="11" y="103"/>
                    <a:pt x="12" y="103"/>
                    <a:pt x="11" y="101"/>
                  </a:cubicBezTo>
                  <a:cubicBezTo>
                    <a:pt x="12" y="98"/>
                    <a:pt x="11" y="98"/>
                    <a:pt x="14" y="95"/>
                  </a:cubicBezTo>
                  <a:cubicBezTo>
                    <a:pt x="17" y="90"/>
                    <a:pt x="15" y="90"/>
                    <a:pt x="18" y="87"/>
                  </a:cubicBezTo>
                  <a:cubicBezTo>
                    <a:pt x="20" y="86"/>
                    <a:pt x="18" y="87"/>
                    <a:pt x="18" y="84"/>
                  </a:cubicBezTo>
                  <a:cubicBezTo>
                    <a:pt x="18" y="82"/>
                    <a:pt x="17" y="84"/>
                    <a:pt x="17" y="82"/>
                  </a:cubicBezTo>
                  <a:cubicBezTo>
                    <a:pt x="17" y="81"/>
                    <a:pt x="17" y="78"/>
                    <a:pt x="14" y="73"/>
                  </a:cubicBezTo>
                  <a:cubicBezTo>
                    <a:pt x="17" y="69"/>
                    <a:pt x="15" y="65"/>
                    <a:pt x="11" y="61"/>
                  </a:cubicBezTo>
                  <a:cubicBezTo>
                    <a:pt x="6" y="56"/>
                    <a:pt x="6" y="51"/>
                    <a:pt x="8" y="51"/>
                  </a:cubicBezTo>
                  <a:cubicBezTo>
                    <a:pt x="9" y="53"/>
                    <a:pt x="8" y="50"/>
                    <a:pt x="9" y="51"/>
                  </a:cubicBezTo>
                  <a:cubicBezTo>
                    <a:pt x="11" y="51"/>
                    <a:pt x="9" y="44"/>
                    <a:pt x="11" y="44"/>
                  </a:cubicBezTo>
                  <a:cubicBezTo>
                    <a:pt x="14" y="44"/>
                    <a:pt x="14" y="37"/>
                    <a:pt x="11" y="42"/>
                  </a:cubicBezTo>
                  <a:cubicBezTo>
                    <a:pt x="11" y="42"/>
                    <a:pt x="9" y="39"/>
                    <a:pt x="9" y="36"/>
                  </a:cubicBezTo>
                  <a:cubicBezTo>
                    <a:pt x="9" y="33"/>
                    <a:pt x="9" y="36"/>
                    <a:pt x="8" y="33"/>
                  </a:cubicBezTo>
                  <a:cubicBezTo>
                    <a:pt x="5" y="30"/>
                    <a:pt x="3" y="28"/>
                    <a:pt x="3" y="23"/>
                  </a:cubicBezTo>
                  <a:cubicBezTo>
                    <a:pt x="3" y="19"/>
                    <a:pt x="2" y="23"/>
                    <a:pt x="0" y="20"/>
                  </a:cubicBezTo>
                  <a:cubicBezTo>
                    <a:pt x="0" y="17"/>
                    <a:pt x="5" y="22"/>
                    <a:pt x="3" y="17"/>
                  </a:cubicBezTo>
                  <a:cubicBezTo>
                    <a:pt x="2" y="13"/>
                    <a:pt x="6" y="16"/>
                    <a:pt x="5" y="13"/>
                  </a:cubicBezTo>
                  <a:cubicBezTo>
                    <a:pt x="3" y="9"/>
                    <a:pt x="5" y="11"/>
                    <a:pt x="6" y="8"/>
                  </a:cubicBezTo>
                  <a:cubicBezTo>
                    <a:pt x="6" y="5"/>
                    <a:pt x="6" y="9"/>
                    <a:pt x="9" y="8"/>
                  </a:cubicBezTo>
                  <a:cubicBezTo>
                    <a:pt x="12" y="6"/>
                    <a:pt x="14" y="8"/>
                    <a:pt x="14" y="5"/>
                  </a:cubicBezTo>
                  <a:cubicBezTo>
                    <a:pt x="15" y="2"/>
                    <a:pt x="15" y="5"/>
                    <a:pt x="17" y="3"/>
                  </a:cubicBezTo>
                  <a:cubicBezTo>
                    <a:pt x="18" y="3"/>
                    <a:pt x="15" y="0"/>
                    <a:pt x="18" y="2"/>
                  </a:cubicBezTo>
                  <a:cubicBezTo>
                    <a:pt x="21" y="2"/>
                    <a:pt x="20" y="0"/>
                    <a:pt x="23" y="0"/>
                  </a:cubicBezTo>
                  <a:cubicBezTo>
                    <a:pt x="23" y="3"/>
                    <a:pt x="23" y="0"/>
                    <a:pt x="24" y="2"/>
                  </a:cubicBezTo>
                  <a:cubicBezTo>
                    <a:pt x="27" y="5"/>
                    <a:pt x="23" y="9"/>
                    <a:pt x="26" y="9"/>
                  </a:cubicBezTo>
                  <a:cubicBezTo>
                    <a:pt x="29" y="9"/>
                    <a:pt x="27" y="8"/>
                    <a:pt x="30" y="8"/>
                  </a:cubicBezTo>
                  <a:cubicBezTo>
                    <a:pt x="34" y="9"/>
                    <a:pt x="30" y="11"/>
                    <a:pt x="32" y="13"/>
                  </a:cubicBezTo>
                  <a:cubicBezTo>
                    <a:pt x="34" y="16"/>
                    <a:pt x="29" y="20"/>
                    <a:pt x="30" y="22"/>
                  </a:cubicBezTo>
                  <a:cubicBezTo>
                    <a:pt x="32" y="23"/>
                    <a:pt x="27" y="28"/>
                    <a:pt x="29" y="30"/>
                  </a:cubicBezTo>
                  <a:cubicBezTo>
                    <a:pt x="30" y="30"/>
                    <a:pt x="30" y="30"/>
                    <a:pt x="35" y="25"/>
                  </a:cubicBezTo>
                  <a:cubicBezTo>
                    <a:pt x="40" y="20"/>
                    <a:pt x="38" y="25"/>
                    <a:pt x="41" y="25"/>
                  </a:cubicBezTo>
                  <a:cubicBezTo>
                    <a:pt x="43" y="25"/>
                    <a:pt x="41" y="26"/>
                    <a:pt x="43" y="25"/>
                  </a:cubicBezTo>
                  <a:cubicBezTo>
                    <a:pt x="47" y="23"/>
                    <a:pt x="46" y="19"/>
                    <a:pt x="50" y="20"/>
                  </a:cubicBezTo>
                  <a:cubicBezTo>
                    <a:pt x="53" y="22"/>
                    <a:pt x="53" y="20"/>
                    <a:pt x="55" y="23"/>
                  </a:cubicBezTo>
                  <a:cubicBezTo>
                    <a:pt x="56" y="30"/>
                    <a:pt x="61" y="28"/>
                    <a:pt x="59" y="36"/>
                  </a:cubicBezTo>
                  <a:cubicBezTo>
                    <a:pt x="58" y="44"/>
                    <a:pt x="64" y="44"/>
                    <a:pt x="64" y="45"/>
                  </a:cubicBezTo>
                  <a:cubicBezTo>
                    <a:pt x="64" y="47"/>
                    <a:pt x="67" y="47"/>
                    <a:pt x="65" y="56"/>
                  </a:cubicBezTo>
                  <a:cubicBezTo>
                    <a:pt x="65" y="58"/>
                    <a:pt x="67" y="59"/>
                    <a:pt x="62" y="61"/>
                  </a:cubicBezTo>
                  <a:cubicBezTo>
                    <a:pt x="61" y="62"/>
                    <a:pt x="62" y="59"/>
                    <a:pt x="58" y="61"/>
                  </a:cubicBezTo>
                  <a:cubicBezTo>
                    <a:pt x="53" y="61"/>
                    <a:pt x="46" y="59"/>
                    <a:pt x="44" y="64"/>
                  </a:cubicBezTo>
                  <a:cubicBezTo>
                    <a:pt x="43" y="69"/>
                    <a:pt x="41" y="67"/>
                    <a:pt x="41" y="69"/>
                  </a:cubicBezTo>
                  <a:cubicBezTo>
                    <a:pt x="41" y="70"/>
                    <a:pt x="38" y="67"/>
                    <a:pt x="40" y="72"/>
                  </a:cubicBezTo>
                  <a:cubicBezTo>
                    <a:pt x="43" y="76"/>
                    <a:pt x="40" y="78"/>
                    <a:pt x="43" y="79"/>
                  </a:cubicBezTo>
                  <a:cubicBezTo>
                    <a:pt x="44" y="81"/>
                    <a:pt x="41" y="82"/>
                    <a:pt x="44" y="87"/>
                  </a:cubicBezTo>
                </a:path>
              </a:pathLst>
            </a:custGeom>
            <a:grpFill/>
            <a:ln w="6350" cmpd="sng">
              <a:solidFill>
                <a:schemeClr val="bg1"/>
              </a:solidFill>
              <a:round/>
              <a:headEnd/>
              <a:tailEnd/>
            </a:ln>
          </p:spPr>
          <p:txBody>
            <a:bodyPr/>
            <a:lstStyle/>
            <a:p>
              <a:endParaRPr lang="en-GB"/>
            </a:p>
          </p:txBody>
        </p:sp>
        <p:sp>
          <p:nvSpPr>
            <p:cNvPr id="481" name="Freeform 69">
              <a:extLst>
                <a:ext uri="{FF2B5EF4-FFF2-40B4-BE49-F238E27FC236}">
                  <a16:creationId xmlns:a16="http://schemas.microsoft.com/office/drawing/2014/main" id="{185D83B9-6A64-1E88-A37C-291EA181365C}"/>
                </a:ext>
              </a:extLst>
            </p:cNvPr>
            <p:cNvSpPr>
              <a:spLocks/>
            </p:cNvSpPr>
            <p:nvPr/>
          </p:nvSpPr>
          <p:spPr bwMode="auto">
            <a:xfrm>
              <a:off x="7236119" y="4719748"/>
              <a:ext cx="16068" cy="72304"/>
            </a:xfrm>
            <a:custGeom>
              <a:avLst/>
              <a:gdLst/>
              <a:ahLst/>
              <a:cxnLst>
                <a:cxn ang="0">
                  <a:pos x="3" y="0"/>
                </a:cxn>
                <a:cxn ang="0">
                  <a:pos x="3" y="6"/>
                </a:cxn>
                <a:cxn ang="0">
                  <a:pos x="3" y="11"/>
                </a:cxn>
                <a:cxn ang="0">
                  <a:pos x="3" y="15"/>
                </a:cxn>
                <a:cxn ang="0">
                  <a:pos x="1" y="20"/>
                </a:cxn>
                <a:cxn ang="0">
                  <a:pos x="1" y="9"/>
                </a:cxn>
                <a:cxn ang="0">
                  <a:pos x="3" y="0"/>
                </a:cxn>
              </a:cxnLst>
              <a:rect l="0" t="0" r="r" b="b"/>
              <a:pathLst>
                <a:path w="5" h="23">
                  <a:moveTo>
                    <a:pt x="3" y="0"/>
                  </a:moveTo>
                  <a:cubicBezTo>
                    <a:pt x="5" y="1"/>
                    <a:pt x="5" y="4"/>
                    <a:pt x="3" y="6"/>
                  </a:cubicBezTo>
                  <a:cubicBezTo>
                    <a:pt x="3" y="6"/>
                    <a:pt x="5" y="11"/>
                    <a:pt x="3" y="11"/>
                  </a:cubicBezTo>
                  <a:cubicBezTo>
                    <a:pt x="1" y="12"/>
                    <a:pt x="3" y="12"/>
                    <a:pt x="3" y="15"/>
                  </a:cubicBezTo>
                  <a:cubicBezTo>
                    <a:pt x="1" y="17"/>
                    <a:pt x="1" y="23"/>
                    <a:pt x="1" y="20"/>
                  </a:cubicBezTo>
                  <a:cubicBezTo>
                    <a:pt x="0" y="15"/>
                    <a:pt x="1" y="17"/>
                    <a:pt x="1" y="9"/>
                  </a:cubicBezTo>
                  <a:cubicBezTo>
                    <a:pt x="1" y="3"/>
                    <a:pt x="3" y="0"/>
                    <a:pt x="3" y="0"/>
                  </a:cubicBezTo>
                </a:path>
              </a:pathLst>
            </a:custGeom>
            <a:grpFill/>
            <a:ln w="6350" cmpd="sng">
              <a:solidFill>
                <a:schemeClr val="bg1"/>
              </a:solidFill>
              <a:round/>
              <a:headEnd/>
              <a:tailEnd/>
            </a:ln>
          </p:spPr>
          <p:txBody>
            <a:bodyPr/>
            <a:lstStyle/>
            <a:p>
              <a:endParaRPr lang="en-GB"/>
            </a:p>
          </p:txBody>
        </p:sp>
        <p:sp>
          <p:nvSpPr>
            <p:cNvPr id="482" name="Freeform 70">
              <a:extLst>
                <a:ext uri="{FF2B5EF4-FFF2-40B4-BE49-F238E27FC236}">
                  <a16:creationId xmlns:a16="http://schemas.microsoft.com/office/drawing/2014/main" id="{20DD62FD-7A3C-C765-A658-389772653061}"/>
                </a:ext>
              </a:extLst>
            </p:cNvPr>
            <p:cNvSpPr>
              <a:spLocks/>
            </p:cNvSpPr>
            <p:nvPr/>
          </p:nvSpPr>
          <p:spPr bwMode="auto">
            <a:xfrm>
              <a:off x="7229693" y="4801692"/>
              <a:ext cx="9641" cy="16068"/>
            </a:xfrm>
            <a:custGeom>
              <a:avLst/>
              <a:gdLst/>
              <a:ahLst/>
              <a:cxnLst>
                <a:cxn ang="0">
                  <a:pos x="2" y="0"/>
                </a:cxn>
                <a:cxn ang="0">
                  <a:pos x="0" y="5"/>
                </a:cxn>
                <a:cxn ang="0">
                  <a:pos x="2" y="0"/>
                </a:cxn>
              </a:cxnLst>
              <a:rect l="0" t="0" r="r" b="b"/>
              <a:pathLst>
                <a:path w="3" h="5">
                  <a:moveTo>
                    <a:pt x="2" y="0"/>
                  </a:moveTo>
                  <a:cubicBezTo>
                    <a:pt x="3" y="0"/>
                    <a:pt x="2" y="5"/>
                    <a:pt x="0" y="5"/>
                  </a:cubicBezTo>
                  <a:cubicBezTo>
                    <a:pt x="0" y="3"/>
                    <a:pt x="0" y="0"/>
                    <a:pt x="2" y="0"/>
                  </a:cubicBezTo>
                </a:path>
              </a:pathLst>
            </a:custGeom>
            <a:grpFill/>
            <a:ln w="6350" cmpd="sng">
              <a:solidFill>
                <a:schemeClr val="bg1"/>
              </a:solidFill>
              <a:round/>
              <a:headEnd/>
              <a:tailEnd/>
            </a:ln>
          </p:spPr>
          <p:txBody>
            <a:bodyPr/>
            <a:lstStyle/>
            <a:p>
              <a:endParaRPr lang="en-GB"/>
            </a:p>
          </p:txBody>
        </p:sp>
        <p:sp>
          <p:nvSpPr>
            <p:cNvPr id="483" name="Freeform 71">
              <a:extLst>
                <a:ext uri="{FF2B5EF4-FFF2-40B4-BE49-F238E27FC236}">
                  <a16:creationId xmlns:a16="http://schemas.microsoft.com/office/drawing/2014/main" id="{9C879DC0-7FE7-4427-11B2-435B986B6AEE}"/>
                </a:ext>
              </a:extLst>
            </p:cNvPr>
            <p:cNvSpPr>
              <a:spLocks/>
            </p:cNvSpPr>
            <p:nvPr/>
          </p:nvSpPr>
          <p:spPr bwMode="auto">
            <a:xfrm>
              <a:off x="7261828" y="4914164"/>
              <a:ext cx="12854" cy="17674"/>
            </a:xfrm>
            <a:custGeom>
              <a:avLst/>
              <a:gdLst/>
              <a:ahLst/>
              <a:cxnLst>
                <a:cxn ang="0">
                  <a:pos x="1" y="1"/>
                </a:cxn>
                <a:cxn ang="0">
                  <a:pos x="3" y="4"/>
                </a:cxn>
                <a:cxn ang="0">
                  <a:pos x="1" y="1"/>
                </a:cxn>
              </a:cxnLst>
              <a:rect l="0" t="0" r="r" b="b"/>
              <a:pathLst>
                <a:path w="4" h="6">
                  <a:moveTo>
                    <a:pt x="1" y="1"/>
                  </a:moveTo>
                  <a:cubicBezTo>
                    <a:pt x="3" y="0"/>
                    <a:pt x="4" y="3"/>
                    <a:pt x="3" y="4"/>
                  </a:cubicBezTo>
                  <a:cubicBezTo>
                    <a:pt x="1" y="6"/>
                    <a:pt x="0" y="1"/>
                    <a:pt x="1" y="1"/>
                  </a:cubicBezTo>
                </a:path>
              </a:pathLst>
            </a:custGeom>
            <a:grpFill/>
            <a:ln w="6350" cmpd="sng">
              <a:solidFill>
                <a:schemeClr val="bg1"/>
              </a:solidFill>
              <a:round/>
              <a:headEnd/>
              <a:tailEnd/>
            </a:ln>
          </p:spPr>
          <p:txBody>
            <a:bodyPr/>
            <a:lstStyle/>
            <a:p>
              <a:endParaRPr lang="en-GB"/>
            </a:p>
          </p:txBody>
        </p:sp>
        <p:sp>
          <p:nvSpPr>
            <p:cNvPr id="484" name="Freeform 72">
              <a:extLst>
                <a:ext uri="{FF2B5EF4-FFF2-40B4-BE49-F238E27FC236}">
                  <a16:creationId xmlns:a16="http://schemas.microsoft.com/office/drawing/2014/main" id="{E37E91AA-3C5A-C649-79F9-DC8A57F4E6FB}"/>
                </a:ext>
              </a:extLst>
            </p:cNvPr>
            <p:cNvSpPr>
              <a:spLocks/>
            </p:cNvSpPr>
            <p:nvPr/>
          </p:nvSpPr>
          <p:spPr bwMode="auto">
            <a:xfrm>
              <a:off x="7236119" y="4848287"/>
              <a:ext cx="9641" cy="12854"/>
            </a:xfrm>
            <a:custGeom>
              <a:avLst/>
              <a:gdLst/>
              <a:ahLst/>
              <a:cxnLst>
                <a:cxn ang="0">
                  <a:pos x="1" y="0"/>
                </a:cxn>
                <a:cxn ang="0">
                  <a:pos x="1" y="4"/>
                </a:cxn>
                <a:cxn ang="0">
                  <a:pos x="1" y="0"/>
                </a:cxn>
              </a:cxnLst>
              <a:rect l="0" t="0" r="r" b="b"/>
              <a:pathLst>
                <a:path w="3" h="4">
                  <a:moveTo>
                    <a:pt x="1" y="0"/>
                  </a:moveTo>
                  <a:cubicBezTo>
                    <a:pt x="1" y="0"/>
                    <a:pt x="3" y="2"/>
                    <a:pt x="1" y="4"/>
                  </a:cubicBezTo>
                  <a:cubicBezTo>
                    <a:pt x="1" y="4"/>
                    <a:pt x="0" y="2"/>
                    <a:pt x="1" y="0"/>
                  </a:cubicBezTo>
                </a:path>
              </a:pathLst>
            </a:custGeom>
            <a:grpFill/>
            <a:ln w="6350" cmpd="sng">
              <a:solidFill>
                <a:schemeClr val="bg1"/>
              </a:solidFill>
              <a:round/>
              <a:headEnd/>
              <a:tailEnd/>
            </a:ln>
          </p:spPr>
          <p:txBody>
            <a:bodyPr/>
            <a:lstStyle/>
            <a:p>
              <a:endParaRPr lang="en-GB"/>
            </a:p>
          </p:txBody>
        </p:sp>
        <p:sp>
          <p:nvSpPr>
            <p:cNvPr id="485" name="Freeform 73">
              <a:extLst>
                <a:ext uri="{FF2B5EF4-FFF2-40B4-BE49-F238E27FC236}">
                  <a16:creationId xmlns:a16="http://schemas.microsoft.com/office/drawing/2014/main" id="{E98C61AB-0DF0-AA96-87B3-3AFE5D1DCFB1}"/>
                </a:ext>
              </a:extLst>
            </p:cNvPr>
            <p:cNvSpPr>
              <a:spLocks/>
            </p:cNvSpPr>
            <p:nvPr/>
          </p:nvSpPr>
          <p:spPr bwMode="auto">
            <a:xfrm>
              <a:off x="7255400" y="4888456"/>
              <a:ext cx="6427" cy="6427"/>
            </a:xfrm>
            <a:custGeom>
              <a:avLst/>
              <a:gdLst/>
              <a:ahLst/>
              <a:cxnLst>
                <a:cxn ang="0">
                  <a:pos x="0" y="2"/>
                </a:cxn>
                <a:cxn ang="0">
                  <a:pos x="2" y="0"/>
                </a:cxn>
                <a:cxn ang="0">
                  <a:pos x="0" y="2"/>
                </a:cxn>
              </a:cxnLst>
              <a:rect l="0" t="0" r="r" b="b"/>
              <a:pathLst>
                <a:path w="2" h="2">
                  <a:moveTo>
                    <a:pt x="0" y="2"/>
                  </a:moveTo>
                  <a:cubicBezTo>
                    <a:pt x="0" y="2"/>
                    <a:pt x="0" y="0"/>
                    <a:pt x="2" y="0"/>
                  </a:cubicBezTo>
                  <a:cubicBezTo>
                    <a:pt x="2" y="2"/>
                    <a:pt x="2" y="2"/>
                    <a:pt x="0" y="2"/>
                  </a:cubicBezTo>
                </a:path>
              </a:pathLst>
            </a:custGeom>
            <a:grpFill/>
            <a:ln w="6350" cmpd="sng">
              <a:solidFill>
                <a:schemeClr val="bg1"/>
              </a:solidFill>
              <a:round/>
              <a:headEnd/>
              <a:tailEnd/>
            </a:ln>
          </p:spPr>
          <p:txBody>
            <a:bodyPr/>
            <a:lstStyle/>
            <a:p>
              <a:endParaRPr lang="en-GB"/>
            </a:p>
          </p:txBody>
        </p:sp>
        <p:sp>
          <p:nvSpPr>
            <p:cNvPr id="486" name="Freeform 74">
              <a:extLst>
                <a:ext uri="{FF2B5EF4-FFF2-40B4-BE49-F238E27FC236}">
                  <a16:creationId xmlns:a16="http://schemas.microsoft.com/office/drawing/2014/main" id="{B0666F76-8E1B-944B-E3EE-F111EC9B6C6A}"/>
                </a:ext>
              </a:extLst>
            </p:cNvPr>
            <p:cNvSpPr>
              <a:spLocks/>
            </p:cNvSpPr>
            <p:nvPr/>
          </p:nvSpPr>
          <p:spPr bwMode="auto">
            <a:xfrm>
              <a:off x="7473923" y="4408038"/>
              <a:ext cx="183173" cy="473992"/>
            </a:xfrm>
            <a:custGeom>
              <a:avLst/>
              <a:gdLst/>
              <a:ahLst/>
              <a:cxnLst>
                <a:cxn ang="0">
                  <a:pos x="41" y="25"/>
                </a:cxn>
                <a:cxn ang="0">
                  <a:pos x="34" y="34"/>
                </a:cxn>
                <a:cxn ang="0">
                  <a:pos x="35" y="56"/>
                </a:cxn>
                <a:cxn ang="0">
                  <a:pos x="49" y="76"/>
                </a:cxn>
                <a:cxn ang="0">
                  <a:pos x="56" y="104"/>
                </a:cxn>
                <a:cxn ang="0">
                  <a:pos x="56" y="118"/>
                </a:cxn>
                <a:cxn ang="0">
                  <a:pos x="38" y="129"/>
                </a:cxn>
                <a:cxn ang="0">
                  <a:pos x="32" y="141"/>
                </a:cxn>
                <a:cxn ang="0">
                  <a:pos x="21" y="143"/>
                </a:cxn>
                <a:cxn ang="0">
                  <a:pos x="18" y="130"/>
                </a:cxn>
                <a:cxn ang="0">
                  <a:pos x="24" y="126"/>
                </a:cxn>
                <a:cxn ang="0">
                  <a:pos x="31" y="124"/>
                </a:cxn>
                <a:cxn ang="0">
                  <a:pos x="34" y="118"/>
                </a:cxn>
                <a:cxn ang="0">
                  <a:pos x="41" y="112"/>
                </a:cxn>
                <a:cxn ang="0">
                  <a:pos x="43" y="99"/>
                </a:cxn>
                <a:cxn ang="0">
                  <a:pos x="43" y="89"/>
                </a:cxn>
                <a:cxn ang="0">
                  <a:pos x="41" y="76"/>
                </a:cxn>
                <a:cxn ang="0">
                  <a:pos x="37" y="72"/>
                </a:cxn>
                <a:cxn ang="0">
                  <a:pos x="27" y="56"/>
                </a:cxn>
                <a:cxn ang="0">
                  <a:pos x="24" y="48"/>
                </a:cxn>
                <a:cxn ang="0">
                  <a:pos x="15" y="40"/>
                </a:cxn>
                <a:cxn ang="0">
                  <a:pos x="23" y="34"/>
                </a:cxn>
                <a:cxn ang="0">
                  <a:pos x="18" y="31"/>
                </a:cxn>
                <a:cxn ang="0">
                  <a:pos x="14" y="27"/>
                </a:cxn>
                <a:cxn ang="0">
                  <a:pos x="6" y="23"/>
                </a:cxn>
                <a:cxn ang="0">
                  <a:pos x="6" y="19"/>
                </a:cxn>
                <a:cxn ang="0">
                  <a:pos x="0" y="11"/>
                </a:cxn>
                <a:cxn ang="0">
                  <a:pos x="8" y="11"/>
                </a:cxn>
                <a:cxn ang="0">
                  <a:pos x="12" y="8"/>
                </a:cxn>
                <a:cxn ang="0">
                  <a:pos x="17" y="8"/>
                </a:cxn>
                <a:cxn ang="0">
                  <a:pos x="24" y="2"/>
                </a:cxn>
                <a:cxn ang="0">
                  <a:pos x="35" y="6"/>
                </a:cxn>
                <a:cxn ang="0">
                  <a:pos x="37" y="14"/>
                </a:cxn>
                <a:cxn ang="0">
                  <a:pos x="41" y="19"/>
                </a:cxn>
                <a:cxn ang="0">
                  <a:pos x="43" y="22"/>
                </a:cxn>
              </a:cxnLst>
              <a:rect l="0" t="0" r="r" b="b"/>
              <a:pathLst>
                <a:path w="59" h="152">
                  <a:moveTo>
                    <a:pt x="43" y="22"/>
                  </a:moveTo>
                  <a:cubicBezTo>
                    <a:pt x="41" y="23"/>
                    <a:pt x="43" y="25"/>
                    <a:pt x="41" y="25"/>
                  </a:cubicBezTo>
                  <a:cubicBezTo>
                    <a:pt x="40" y="27"/>
                    <a:pt x="40" y="25"/>
                    <a:pt x="38" y="27"/>
                  </a:cubicBezTo>
                  <a:cubicBezTo>
                    <a:pt x="35" y="28"/>
                    <a:pt x="38" y="31"/>
                    <a:pt x="34" y="34"/>
                  </a:cubicBezTo>
                  <a:cubicBezTo>
                    <a:pt x="31" y="37"/>
                    <a:pt x="27" y="44"/>
                    <a:pt x="29" y="50"/>
                  </a:cubicBezTo>
                  <a:cubicBezTo>
                    <a:pt x="32" y="54"/>
                    <a:pt x="34" y="53"/>
                    <a:pt x="35" y="56"/>
                  </a:cubicBezTo>
                  <a:cubicBezTo>
                    <a:pt x="35" y="59"/>
                    <a:pt x="38" y="64"/>
                    <a:pt x="43" y="68"/>
                  </a:cubicBezTo>
                  <a:cubicBezTo>
                    <a:pt x="47" y="73"/>
                    <a:pt x="49" y="72"/>
                    <a:pt x="49" y="76"/>
                  </a:cubicBezTo>
                  <a:cubicBezTo>
                    <a:pt x="50" y="79"/>
                    <a:pt x="53" y="79"/>
                    <a:pt x="56" y="89"/>
                  </a:cubicBezTo>
                  <a:cubicBezTo>
                    <a:pt x="58" y="98"/>
                    <a:pt x="56" y="103"/>
                    <a:pt x="56" y="104"/>
                  </a:cubicBezTo>
                  <a:cubicBezTo>
                    <a:pt x="58" y="106"/>
                    <a:pt x="59" y="109"/>
                    <a:pt x="58" y="109"/>
                  </a:cubicBezTo>
                  <a:cubicBezTo>
                    <a:pt x="56" y="109"/>
                    <a:pt x="58" y="113"/>
                    <a:pt x="56" y="118"/>
                  </a:cubicBezTo>
                  <a:cubicBezTo>
                    <a:pt x="55" y="124"/>
                    <a:pt x="50" y="123"/>
                    <a:pt x="46" y="127"/>
                  </a:cubicBezTo>
                  <a:cubicBezTo>
                    <a:pt x="40" y="134"/>
                    <a:pt x="40" y="130"/>
                    <a:pt x="38" y="129"/>
                  </a:cubicBezTo>
                  <a:cubicBezTo>
                    <a:pt x="37" y="127"/>
                    <a:pt x="37" y="138"/>
                    <a:pt x="34" y="140"/>
                  </a:cubicBezTo>
                  <a:cubicBezTo>
                    <a:pt x="32" y="140"/>
                    <a:pt x="35" y="140"/>
                    <a:pt x="32" y="141"/>
                  </a:cubicBezTo>
                  <a:cubicBezTo>
                    <a:pt x="29" y="143"/>
                    <a:pt x="27" y="144"/>
                    <a:pt x="24" y="148"/>
                  </a:cubicBezTo>
                  <a:cubicBezTo>
                    <a:pt x="21" y="152"/>
                    <a:pt x="21" y="149"/>
                    <a:pt x="21" y="143"/>
                  </a:cubicBezTo>
                  <a:cubicBezTo>
                    <a:pt x="21" y="135"/>
                    <a:pt x="24" y="137"/>
                    <a:pt x="23" y="134"/>
                  </a:cubicBezTo>
                  <a:cubicBezTo>
                    <a:pt x="21" y="130"/>
                    <a:pt x="20" y="135"/>
                    <a:pt x="18" y="130"/>
                  </a:cubicBezTo>
                  <a:cubicBezTo>
                    <a:pt x="20" y="129"/>
                    <a:pt x="24" y="130"/>
                    <a:pt x="23" y="127"/>
                  </a:cubicBezTo>
                  <a:cubicBezTo>
                    <a:pt x="23" y="127"/>
                    <a:pt x="24" y="124"/>
                    <a:pt x="24" y="126"/>
                  </a:cubicBezTo>
                  <a:cubicBezTo>
                    <a:pt x="26" y="127"/>
                    <a:pt x="29" y="123"/>
                    <a:pt x="29" y="126"/>
                  </a:cubicBezTo>
                  <a:cubicBezTo>
                    <a:pt x="31" y="127"/>
                    <a:pt x="35" y="127"/>
                    <a:pt x="31" y="124"/>
                  </a:cubicBezTo>
                  <a:cubicBezTo>
                    <a:pt x="29" y="123"/>
                    <a:pt x="31" y="121"/>
                    <a:pt x="31" y="120"/>
                  </a:cubicBezTo>
                  <a:cubicBezTo>
                    <a:pt x="29" y="118"/>
                    <a:pt x="31" y="117"/>
                    <a:pt x="34" y="118"/>
                  </a:cubicBezTo>
                  <a:cubicBezTo>
                    <a:pt x="37" y="120"/>
                    <a:pt x="32" y="115"/>
                    <a:pt x="37" y="115"/>
                  </a:cubicBezTo>
                  <a:cubicBezTo>
                    <a:pt x="40" y="115"/>
                    <a:pt x="40" y="112"/>
                    <a:pt x="41" y="112"/>
                  </a:cubicBezTo>
                  <a:cubicBezTo>
                    <a:pt x="44" y="113"/>
                    <a:pt x="44" y="110"/>
                    <a:pt x="43" y="107"/>
                  </a:cubicBezTo>
                  <a:cubicBezTo>
                    <a:pt x="43" y="104"/>
                    <a:pt x="44" y="103"/>
                    <a:pt x="43" y="99"/>
                  </a:cubicBezTo>
                  <a:cubicBezTo>
                    <a:pt x="43" y="96"/>
                    <a:pt x="43" y="96"/>
                    <a:pt x="41" y="95"/>
                  </a:cubicBezTo>
                  <a:cubicBezTo>
                    <a:pt x="41" y="95"/>
                    <a:pt x="43" y="90"/>
                    <a:pt x="43" y="89"/>
                  </a:cubicBezTo>
                  <a:cubicBezTo>
                    <a:pt x="43" y="85"/>
                    <a:pt x="46" y="84"/>
                    <a:pt x="43" y="81"/>
                  </a:cubicBezTo>
                  <a:cubicBezTo>
                    <a:pt x="40" y="78"/>
                    <a:pt x="40" y="78"/>
                    <a:pt x="41" y="76"/>
                  </a:cubicBezTo>
                  <a:cubicBezTo>
                    <a:pt x="43" y="76"/>
                    <a:pt x="43" y="75"/>
                    <a:pt x="41" y="75"/>
                  </a:cubicBezTo>
                  <a:cubicBezTo>
                    <a:pt x="41" y="76"/>
                    <a:pt x="38" y="70"/>
                    <a:pt x="37" y="72"/>
                  </a:cubicBezTo>
                  <a:cubicBezTo>
                    <a:pt x="35" y="72"/>
                    <a:pt x="37" y="64"/>
                    <a:pt x="34" y="62"/>
                  </a:cubicBezTo>
                  <a:cubicBezTo>
                    <a:pt x="31" y="62"/>
                    <a:pt x="27" y="59"/>
                    <a:pt x="27" y="56"/>
                  </a:cubicBezTo>
                  <a:cubicBezTo>
                    <a:pt x="26" y="51"/>
                    <a:pt x="26" y="54"/>
                    <a:pt x="24" y="51"/>
                  </a:cubicBezTo>
                  <a:cubicBezTo>
                    <a:pt x="23" y="50"/>
                    <a:pt x="24" y="50"/>
                    <a:pt x="24" y="48"/>
                  </a:cubicBezTo>
                  <a:cubicBezTo>
                    <a:pt x="23" y="48"/>
                    <a:pt x="21" y="48"/>
                    <a:pt x="17" y="45"/>
                  </a:cubicBezTo>
                  <a:cubicBezTo>
                    <a:pt x="12" y="40"/>
                    <a:pt x="17" y="42"/>
                    <a:pt x="15" y="40"/>
                  </a:cubicBezTo>
                  <a:cubicBezTo>
                    <a:pt x="14" y="36"/>
                    <a:pt x="20" y="40"/>
                    <a:pt x="21" y="39"/>
                  </a:cubicBezTo>
                  <a:cubicBezTo>
                    <a:pt x="21" y="36"/>
                    <a:pt x="24" y="36"/>
                    <a:pt x="23" y="34"/>
                  </a:cubicBezTo>
                  <a:cubicBezTo>
                    <a:pt x="21" y="33"/>
                    <a:pt x="21" y="34"/>
                    <a:pt x="20" y="33"/>
                  </a:cubicBezTo>
                  <a:cubicBezTo>
                    <a:pt x="20" y="31"/>
                    <a:pt x="17" y="33"/>
                    <a:pt x="18" y="31"/>
                  </a:cubicBezTo>
                  <a:cubicBezTo>
                    <a:pt x="21" y="30"/>
                    <a:pt x="21" y="28"/>
                    <a:pt x="18" y="27"/>
                  </a:cubicBezTo>
                  <a:cubicBezTo>
                    <a:pt x="15" y="25"/>
                    <a:pt x="15" y="25"/>
                    <a:pt x="14" y="27"/>
                  </a:cubicBezTo>
                  <a:cubicBezTo>
                    <a:pt x="12" y="31"/>
                    <a:pt x="11" y="27"/>
                    <a:pt x="9" y="27"/>
                  </a:cubicBezTo>
                  <a:cubicBezTo>
                    <a:pt x="8" y="28"/>
                    <a:pt x="8" y="25"/>
                    <a:pt x="6" y="23"/>
                  </a:cubicBezTo>
                  <a:cubicBezTo>
                    <a:pt x="6" y="22"/>
                    <a:pt x="8" y="22"/>
                    <a:pt x="6" y="22"/>
                  </a:cubicBezTo>
                  <a:cubicBezTo>
                    <a:pt x="6" y="20"/>
                    <a:pt x="8" y="19"/>
                    <a:pt x="6" y="19"/>
                  </a:cubicBezTo>
                  <a:cubicBezTo>
                    <a:pt x="6" y="19"/>
                    <a:pt x="6" y="16"/>
                    <a:pt x="5" y="19"/>
                  </a:cubicBezTo>
                  <a:cubicBezTo>
                    <a:pt x="5" y="20"/>
                    <a:pt x="6" y="17"/>
                    <a:pt x="0" y="11"/>
                  </a:cubicBezTo>
                  <a:cubicBezTo>
                    <a:pt x="3" y="11"/>
                    <a:pt x="2" y="6"/>
                    <a:pt x="5" y="8"/>
                  </a:cubicBezTo>
                  <a:cubicBezTo>
                    <a:pt x="8" y="9"/>
                    <a:pt x="6" y="11"/>
                    <a:pt x="8" y="11"/>
                  </a:cubicBezTo>
                  <a:cubicBezTo>
                    <a:pt x="9" y="11"/>
                    <a:pt x="9" y="5"/>
                    <a:pt x="11" y="8"/>
                  </a:cubicBezTo>
                  <a:cubicBezTo>
                    <a:pt x="12" y="9"/>
                    <a:pt x="12" y="8"/>
                    <a:pt x="12" y="8"/>
                  </a:cubicBezTo>
                  <a:cubicBezTo>
                    <a:pt x="14" y="9"/>
                    <a:pt x="15" y="13"/>
                    <a:pt x="15" y="9"/>
                  </a:cubicBezTo>
                  <a:cubicBezTo>
                    <a:pt x="15" y="6"/>
                    <a:pt x="17" y="6"/>
                    <a:pt x="17" y="8"/>
                  </a:cubicBezTo>
                  <a:cubicBezTo>
                    <a:pt x="18" y="9"/>
                    <a:pt x="23" y="6"/>
                    <a:pt x="21" y="5"/>
                  </a:cubicBezTo>
                  <a:cubicBezTo>
                    <a:pt x="21" y="3"/>
                    <a:pt x="23" y="5"/>
                    <a:pt x="24" y="2"/>
                  </a:cubicBezTo>
                  <a:cubicBezTo>
                    <a:pt x="26" y="0"/>
                    <a:pt x="27" y="6"/>
                    <a:pt x="31" y="6"/>
                  </a:cubicBezTo>
                  <a:cubicBezTo>
                    <a:pt x="34" y="5"/>
                    <a:pt x="32" y="8"/>
                    <a:pt x="35" y="6"/>
                  </a:cubicBezTo>
                  <a:cubicBezTo>
                    <a:pt x="37" y="6"/>
                    <a:pt x="38" y="6"/>
                    <a:pt x="37" y="9"/>
                  </a:cubicBezTo>
                  <a:cubicBezTo>
                    <a:pt x="34" y="13"/>
                    <a:pt x="37" y="11"/>
                    <a:pt x="37" y="14"/>
                  </a:cubicBezTo>
                  <a:cubicBezTo>
                    <a:pt x="37" y="16"/>
                    <a:pt x="38" y="14"/>
                    <a:pt x="40" y="17"/>
                  </a:cubicBezTo>
                  <a:cubicBezTo>
                    <a:pt x="40" y="19"/>
                    <a:pt x="41" y="17"/>
                    <a:pt x="41" y="19"/>
                  </a:cubicBezTo>
                  <a:cubicBezTo>
                    <a:pt x="43" y="20"/>
                    <a:pt x="44" y="19"/>
                    <a:pt x="47" y="20"/>
                  </a:cubicBezTo>
                  <a:cubicBezTo>
                    <a:pt x="47" y="20"/>
                    <a:pt x="46" y="20"/>
                    <a:pt x="43" y="22"/>
                  </a:cubicBezTo>
                </a:path>
              </a:pathLst>
            </a:custGeom>
            <a:grpFill/>
            <a:ln w="6350" cmpd="sng">
              <a:solidFill>
                <a:schemeClr val="bg1"/>
              </a:solidFill>
              <a:round/>
              <a:headEnd/>
              <a:tailEnd/>
            </a:ln>
          </p:spPr>
          <p:txBody>
            <a:bodyPr/>
            <a:lstStyle/>
            <a:p>
              <a:endParaRPr lang="en-GB"/>
            </a:p>
          </p:txBody>
        </p:sp>
        <p:sp>
          <p:nvSpPr>
            <p:cNvPr id="487" name="Freeform 75">
              <a:extLst>
                <a:ext uri="{FF2B5EF4-FFF2-40B4-BE49-F238E27FC236}">
                  <a16:creationId xmlns:a16="http://schemas.microsoft.com/office/drawing/2014/main" id="{E125A0C9-1898-A05E-68E3-DE60CDF5BDFA}"/>
                </a:ext>
              </a:extLst>
            </p:cNvPr>
            <p:cNvSpPr>
              <a:spLocks/>
            </p:cNvSpPr>
            <p:nvPr/>
          </p:nvSpPr>
          <p:spPr bwMode="auto">
            <a:xfrm>
              <a:off x="7427326" y="4443387"/>
              <a:ext cx="186387" cy="271541"/>
            </a:xfrm>
            <a:custGeom>
              <a:avLst/>
              <a:gdLst/>
              <a:ahLst/>
              <a:cxnLst>
                <a:cxn ang="0">
                  <a:pos x="0" y="20"/>
                </a:cxn>
                <a:cxn ang="0">
                  <a:pos x="2" y="22"/>
                </a:cxn>
                <a:cxn ang="0">
                  <a:pos x="3" y="29"/>
                </a:cxn>
                <a:cxn ang="0">
                  <a:pos x="8" y="28"/>
                </a:cxn>
                <a:cxn ang="0">
                  <a:pos x="9" y="32"/>
                </a:cxn>
                <a:cxn ang="0">
                  <a:pos x="8" y="42"/>
                </a:cxn>
                <a:cxn ang="0">
                  <a:pos x="6" y="50"/>
                </a:cxn>
                <a:cxn ang="0">
                  <a:pos x="12" y="45"/>
                </a:cxn>
                <a:cxn ang="0">
                  <a:pos x="18" y="45"/>
                </a:cxn>
                <a:cxn ang="0">
                  <a:pos x="20" y="45"/>
                </a:cxn>
                <a:cxn ang="0">
                  <a:pos x="27" y="40"/>
                </a:cxn>
                <a:cxn ang="0">
                  <a:pos x="32" y="43"/>
                </a:cxn>
                <a:cxn ang="0">
                  <a:pos x="36" y="56"/>
                </a:cxn>
                <a:cxn ang="0">
                  <a:pos x="41" y="65"/>
                </a:cxn>
                <a:cxn ang="0">
                  <a:pos x="42" y="76"/>
                </a:cxn>
                <a:cxn ang="0">
                  <a:pos x="39" y="81"/>
                </a:cxn>
                <a:cxn ang="0">
                  <a:pos x="44" y="84"/>
                </a:cxn>
                <a:cxn ang="0">
                  <a:pos x="47" y="83"/>
                </a:cxn>
                <a:cxn ang="0">
                  <a:pos x="50" y="79"/>
                </a:cxn>
                <a:cxn ang="0">
                  <a:pos x="53" y="81"/>
                </a:cxn>
                <a:cxn ang="0">
                  <a:pos x="56" y="79"/>
                </a:cxn>
                <a:cxn ang="0">
                  <a:pos x="57" y="78"/>
                </a:cxn>
                <a:cxn ang="0">
                  <a:pos x="57" y="70"/>
                </a:cxn>
                <a:cxn ang="0">
                  <a:pos x="56" y="65"/>
                </a:cxn>
                <a:cxn ang="0">
                  <a:pos x="56" y="64"/>
                </a:cxn>
                <a:cxn ang="0">
                  <a:pos x="51" y="61"/>
                </a:cxn>
                <a:cxn ang="0">
                  <a:pos x="48" y="51"/>
                </a:cxn>
                <a:cxn ang="0">
                  <a:pos x="42" y="45"/>
                </a:cxn>
                <a:cxn ang="0">
                  <a:pos x="39" y="40"/>
                </a:cxn>
                <a:cxn ang="0">
                  <a:pos x="39" y="37"/>
                </a:cxn>
                <a:cxn ang="0">
                  <a:pos x="32" y="34"/>
                </a:cxn>
                <a:cxn ang="0">
                  <a:pos x="30" y="29"/>
                </a:cxn>
                <a:cxn ang="0">
                  <a:pos x="36" y="28"/>
                </a:cxn>
                <a:cxn ang="0">
                  <a:pos x="38" y="23"/>
                </a:cxn>
                <a:cxn ang="0">
                  <a:pos x="35" y="22"/>
                </a:cxn>
                <a:cxn ang="0">
                  <a:pos x="33" y="20"/>
                </a:cxn>
                <a:cxn ang="0">
                  <a:pos x="33" y="15"/>
                </a:cxn>
                <a:cxn ang="0">
                  <a:pos x="29" y="15"/>
                </a:cxn>
                <a:cxn ang="0">
                  <a:pos x="24" y="15"/>
                </a:cxn>
                <a:cxn ang="0">
                  <a:pos x="21" y="12"/>
                </a:cxn>
                <a:cxn ang="0">
                  <a:pos x="21" y="11"/>
                </a:cxn>
                <a:cxn ang="0">
                  <a:pos x="21" y="7"/>
                </a:cxn>
                <a:cxn ang="0">
                  <a:pos x="20" y="7"/>
                </a:cxn>
                <a:cxn ang="0">
                  <a:pos x="15" y="0"/>
                </a:cxn>
                <a:cxn ang="0">
                  <a:pos x="12" y="4"/>
                </a:cxn>
                <a:cxn ang="0">
                  <a:pos x="12" y="11"/>
                </a:cxn>
                <a:cxn ang="0">
                  <a:pos x="12" y="12"/>
                </a:cxn>
                <a:cxn ang="0">
                  <a:pos x="8" y="9"/>
                </a:cxn>
                <a:cxn ang="0">
                  <a:pos x="3" y="14"/>
                </a:cxn>
                <a:cxn ang="0">
                  <a:pos x="0" y="20"/>
                </a:cxn>
              </a:cxnLst>
              <a:rect l="0" t="0" r="r" b="b"/>
              <a:pathLst>
                <a:path w="60" h="87">
                  <a:moveTo>
                    <a:pt x="0" y="20"/>
                  </a:moveTo>
                  <a:cubicBezTo>
                    <a:pt x="0" y="23"/>
                    <a:pt x="0" y="20"/>
                    <a:pt x="2" y="22"/>
                  </a:cubicBezTo>
                  <a:cubicBezTo>
                    <a:pt x="5" y="25"/>
                    <a:pt x="0" y="29"/>
                    <a:pt x="3" y="29"/>
                  </a:cubicBezTo>
                  <a:cubicBezTo>
                    <a:pt x="6" y="29"/>
                    <a:pt x="5" y="28"/>
                    <a:pt x="8" y="28"/>
                  </a:cubicBezTo>
                  <a:cubicBezTo>
                    <a:pt x="11" y="29"/>
                    <a:pt x="8" y="31"/>
                    <a:pt x="9" y="32"/>
                  </a:cubicBezTo>
                  <a:cubicBezTo>
                    <a:pt x="11" y="36"/>
                    <a:pt x="6" y="40"/>
                    <a:pt x="8" y="42"/>
                  </a:cubicBezTo>
                  <a:cubicBezTo>
                    <a:pt x="9" y="43"/>
                    <a:pt x="5" y="48"/>
                    <a:pt x="6" y="50"/>
                  </a:cubicBezTo>
                  <a:cubicBezTo>
                    <a:pt x="8" y="50"/>
                    <a:pt x="8" y="50"/>
                    <a:pt x="12" y="45"/>
                  </a:cubicBezTo>
                  <a:cubicBezTo>
                    <a:pt x="17" y="40"/>
                    <a:pt x="15" y="45"/>
                    <a:pt x="18" y="45"/>
                  </a:cubicBezTo>
                  <a:cubicBezTo>
                    <a:pt x="20" y="45"/>
                    <a:pt x="18" y="46"/>
                    <a:pt x="20" y="45"/>
                  </a:cubicBezTo>
                  <a:cubicBezTo>
                    <a:pt x="24" y="43"/>
                    <a:pt x="23" y="39"/>
                    <a:pt x="27" y="40"/>
                  </a:cubicBezTo>
                  <a:cubicBezTo>
                    <a:pt x="30" y="42"/>
                    <a:pt x="30" y="40"/>
                    <a:pt x="32" y="43"/>
                  </a:cubicBezTo>
                  <a:cubicBezTo>
                    <a:pt x="33" y="50"/>
                    <a:pt x="38" y="48"/>
                    <a:pt x="36" y="56"/>
                  </a:cubicBezTo>
                  <a:cubicBezTo>
                    <a:pt x="35" y="64"/>
                    <a:pt x="41" y="64"/>
                    <a:pt x="41" y="65"/>
                  </a:cubicBezTo>
                  <a:cubicBezTo>
                    <a:pt x="41" y="67"/>
                    <a:pt x="44" y="67"/>
                    <a:pt x="42" y="76"/>
                  </a:cubicBezTo>
                  <a:cubicBezTo>
                    <a:pt x="42" y="78"/>
                    <a:pt x="44" y="79"/>
                    <a:pt x="39" y="81"/>
                  </a:cubicBezTo>
                  <a:cubicBezTo>
                    <a:pt x="41" y="86"/>
                    <a:pt x="42" y="81"/>
                    <a:pt x="44" y="84"/>
                  </a:cubicBezTo>
                  <a:cubicBezTo>
                    <a:pt x="45" y="87"/>
                    <a:pt x="48" y="86"/>
                    <a:pt x="47" y="83"/>
                  </a:cubicBezTo>
                  <a:cubicBezTo>
                    <a:pt x="44" y="79"/>
                    <a:pt x="48" y="81"/>
                    <a:pt x="50" y="79"/>
                  </a:cubicBezTo>
                  <a:cubicBezTo>
                    <a:pt x="51" y="78"/>
                    <a:pt x="51" y="83"/>
                    <a:pt x="53" y="81"/>
                  </a:cubicBezTo>
                  <a:cubicBezTo>
                    <a:pt x="54" y="81"/>
                    <a:pt x="56" y="78"/>
                    <a:pt x="56" y="79"/>
                  </a:cubicBezTo>
                  <a:cubicBezTo>
                    <a:pt x="57" y="79"/>
                    <a:pt x="57" y="78"/>
                    <a:pt x="57" y="78"/>
                  </a:cubicBezTo>
                  <a:cubicBezTo>
                    <a:pt x="57" y="75"/>
                    <a:pt x="60" y="73"/>
                    <a:pt x="57" y="70"/>
                  </a:cubicBezTo>
                  <a:cubicBezTo>
                    <a:pt x="54" y="67"/>
                    <a:pt x="54" y="67"/>
                    <a:pt x="56" y="65"/>
                  </a:cubicBezTo>
                  <a:cubicBezTo>
                    <a:pt x="57" y="65"/>
                    <a:pt x="57" y="64"/>
                    <a:pt x="56" y="64"/>
                  </a:cubicBezTo>
                  <a:cubicBezTo>
                    <a:pt x="56" y="65"/>
                    <a:pt x="53" y="59"/>
                    <a:pt x="51" y="61"/>
                  </a:cubicBezTo>
                  <a:cubicBezTo>
                    <a:pt x="50" y="61"/>
                    <a:pt x="51" y="53"/>
                    <a:pt x="48" y="51"/>
                  </a:cubicBezTo>
                  <a:cubicBezTo>
                    <a:pt x="45" y="51"/>
                    <a:pt x="42" y="48"/>
                    <a:pt x="42" y="45"/>
                  </a:cubicBezTo>
                  <a:cubicBezTo>
                    <a:pt x="41" y="40"/>
                    <a:pt x="41" y="43"/>
                    <a:pt x="39" y="40"/>
                  </a:cubicBezTo>
                  <a:cubicBezTo>
                    <a:pt x="38" y="39"/>
                    <a:pt x="39" y="39"/>
                    <a:pt x="39" y="37"/>
                  </a:cubicBezTo>
                  <a:cubicBezTo>
                    <a:pt x="38" y="37"/>
                    <a:pt x="36" y="37"/>
                    <a:pt x="32" y="34"/>
                  </a:cubicBezTo>
                  <a:cubicBezTo>
                    <a:pt x="27" y="29"/>
                    <a:pt x="32" y="31"/>
                    <a:pt x="30" y="29"/>
                  </a:cubicBezTo>
                  <a:cubicBezTo>
                    <a:pt x="29" y="25"/>
                    <a:pt x="35" y="29"/>
                    <a:pt x="36" y="28"/>
                  </a:cubicBezTo>
                  <a:cubicBezTo>
                    <a:pt x="36" y="25"/>
                    <a:pt x="39" y="25"/>
                    <a:pt x="38" y="23"/>
                  </a:cubicBezTo>
                  <a:cubicBezTo>
                    <a:pt x="36" y="22"/>
                    <a:pt x="36" y="23"/>
                    <a:pt x="35" y="22"/>
                  </a:cubicBezTo>
                  <a:cubicBezTo>
                    <a:pt x="35" y="20"/>
                    <a:pt x="32" y="22"/>
                    <a:pt x="33" y="20"/>
                  </a:cubicBezTo>
                  <a:cubicBezTo>
                    <a:pt x="36" y="18"/>
                    <a:pt x="36" y="17"/>
                    <a:pt x="33" y="15"/>
                  </a:cubicBezTo>
                  <a:cubicBezTo>
                    <a:pt x="30" y="14"/>
                    <a:pt x="30" y="14"/>
                    <a:pt x="29" y="15"/>
                  </a:cubicBezTo>
                  <a:cubicBezTo>
                    <a:pt x="27" y="20"/>
                    <a:pt x="26" y="15"/>
                    <a:pt x="24" y="15"/>
                  </a:cubicBezTo>
                  <a:cubicBezTo>
                    <a:pt x="23" y="17"/>
                    <a:pt x="23" y="14"/>
                    <a:pt x="21" y="12"/>
                  </a:cubicBezTo>
                  <a:cubicBezTo>
                    <a:pt x="21" y="11"/>
                    <a:pt x="23" y="11"/>
                    <a:pt x="21" y="11"/>
                  </a:cubicBezTo>
                  <a:cubicBezTo>
                    <a:pt x="21" y="9"/>
                    <a:pt x="23" y="7"/>
                    <a:pt x="21" y="7"/>
                  </a:cubicBezTo>
                  <a:cubicBezTo>
                    <a:pt x="21" y="7"/>
                    <a:pt x="21" y="4"/>
                    <a:pt x="20" y="7"/>
                  </a:cubicBezTo>
                  <a:cubicBezTo>
                    <a:pt x="20" y="9"/>
                    <a:pt x="21" y="6"/>
                    <a:pt x="15" y="0"/>
                  </a:cubicBezTo>
                  <a:cubicBezTo>
                    <a:pt x="14" y="0"/>
                    <a:pt x="9" y="0"/>
                    <a:pt x="12" y="4"/>
                  </a:cubicBezTo>
                  <a:cubicBezTo>
                    <a:pt x="14" y="11"/>
                    <a:pt x="12" y="9"/>
                    <a:pt x="12" y="11"/>
                  </a:cubicBezTo>
                  <a:cubicBezTo>
                    <a:pt x="14" y="12"/>
                    <a:pt x="12" y="14"/>
                    <a:pt x="12" y="12"/>
                  </a:cubicBezTo>
                  <a:cubicBezTo>
                    <a:pt x="11" y="11"/>
                    <a:pt x="9" y="15"/>
                    <a:pt x="8" y="9"/>
                  </a:cubicBezTo>
                  <a:cubicBezTo>
                    <a:pt x="6" y="11"/>
                    <a:pt x="3" y="9"/>
                    <a:pt x="3" y="14"/>
                  </a:cubicBezTo>
                  <a:cubicBezTo>
                    <a:pt x="2" y="18"/>
                    <a:pt x="0" y="14"/>
                    <a:pt x="0" y="20"/>
                  </a:cubicBezTo>
                </a:path>
              </a:pathLst>
            </a:custGeom>
            <a:grpFill/>
            <a:ln w="6350" cmpd="sng">
              <a:solidFill>
                <a:schemeClr val="bg1"/>
              </a:solidFill>
              <a:round/>
              <a:headEnd/>
              <a:tailEnd/>
            </a:ln>
          </p:spPr>
          <p:txBody>
            <a:bodyPr/>
            <a:lstStyle/>
            <a:p>
              <a:endParaRPr lang="en-GB"/>
            </a:p>
          </p:txBody>
        </p:sp>
        <p:sp>
          <p:nvSpPr>
            <p:cNvPr id="488" name="Freeform 76">
              <a:extLst>
                <a:ext uri="{FF2B5EF4-FFF2-40B4-BE49-F238E27FC236}">
                  <a16:creationId xmlns:a16="http://schemas.microsoft.com/office/drawing/2014/main" id="{ABD9964C-BA72-CA6A-CD4D-C8EBB08CB93B}"/>
                </a:ext>
              </a:extLst>
            </p:cNvPr>
            <p:cNvSpPr>
              <a:spLocks/>
            </p:cNvSpPr>
            <p:nvPr/>
          </p:nvSpPr>
          <p:spPr bwMode="auto">
            <a:xfrm>
              <a:off x="7473923" y="4686006"/>
              <a:ext cx="136577" cy="131754"/>
            </a:xfrm>
            <a:custGeom>
              <a:avLst/>
              <a:gdLst/>
              <a:ahLst/>
              <a:cxnLst>
                <a:cxn ang="0">
                  <a:pos x="42" y="0"/>
                </a:cxn>
                <a:cxn ang="0">
                  <a:pos x="41" y="6"/>
                </a:cxn>
                <a:cxn ang="0">
                  <a:pos x="42" y="11"/>
                </a:cxn>
                <a:cxn ang="0">
                  <a:pos x="42" y="18"/>
                </a:cxn>
                <a:cxn ang="0">
                  <a:pos x="41" y="23"/>
                </a:cxn>
                <a:cxn ang="0">
                  <a:pos x="36" y="26"/>
                </a:cxn>
                <a:cxn ang="0">
                  <a:pos x="33" y="29"/>
                </a:cxn>
                <a:cxn ang="0">
                  <a:pos x="30" y="31"/>
                </a:cxn>
                <a:cxn ang="0">
                  <a:pos x="30" y="35"/>
                </a:cxn>
                <a:cxn ang="0">
                  <a:pos x="29" y="37"/>
                </a:cxn>
                <a:cxn ang="0">
                  <a:pos x="24" y="37"/>
                </a:cxn>
                <a:cxn ang="0">
                  <a:pos x="23" y="39"/>
                </a:cxn>
                <a:cxn ang="0">
                  <a:pos x="18" y="42"/>
                </a:cxn>
                <a:cxn ang="0">
                  <a:pos x="14" y="40"/>
                </a:cxn>
                <a:cxn ang="0">
                  <a:pos x="12" y="40"/>
                </a:cxn>
                <a:cxn ang="0">
                  <a:pos x="12" y="35"/>
                </a:cxn>
                <a:cxn ang="0">
                  <a:pos x="11" y="37"/>
                </a:cxn>
                <a:cxn ang="0">
                  <a:pos x="8" y="35"/>
                </a:cxn>
                <a:cxn ang="0">
                  <a:pos x="6" y="29"/>
                </a:cxn>
                <a:cxn ang="0">
                  <a:pos x="5" y="21"/>
                </a:cxn>
                <a:cxn ang="0">
                  <a:pos x="2" y="14"/>
                </a:cxn>
                <a:cxn ang="0">
                  <a:pos x="3" y="11"/>
                </a:cxn>
                <a:cxn ang="0">
                  <a:pos x="6" y="6"/>
                </a:cxn>
                <a:cxn ang="0">
                  <a:pos x="20" y="3"/>
                </a:cxn>
                <a:cxn ang="0">
                  <a:pos x="24" y="3"/>
                </a:cxn>
                <a:cxn ang="0">
                  <a:pos x="29" y="6"/>
                </a:cxn>
                <a:cxn ang="0">
                  <a:pos x="32" y="4"/>
                </a:cxn>
                <a:cxn ang="0">
                  <a:pos x="35" y="1"/>
                </a:cxn>
                <a:cxn ang="0">
                  <a:pos x="38" y="3"/>
                </a:cxn>
                <a:cxn ang="0">
                  <a:pos x="41" y="1"/>
                </a:cxn>
                <a:cxn ang="0">
                  <a:pos x="42" y="0"/>
                </a:cxn>
              </a:cxnLst>
              <a:rect l="0" t="0" r="r" b="b"/>
              <a:pathLst>
                <a:path w="44" h="42">
                  <a:moveTo>
                    <a:pt x="42" y="0"/>
                  </a:moveTo>
                  <a:cubicBezTo>
                    <a:pt x="42" y="1"/>
                    <a:pt x="41" y="6"/>
                    <a:pt x="41" y="6"/>
                  </a:cubicBezTo>
                  <a:cubicBezTo>
                    <a:pt x="42" y="7"/>
                    <a:pt x="42" y="7"/>
                    <a:pt x="42" y="11"/>
                  </a:cubicBezTo>
                  <a:cubicBezTo>
                    <a:pt x="44" y="14"/>
                    <a:pt x="42" y="15"/>
                    <a:pt x="42" y="18"/>
                  </a:cubicBezTo>
                  <a:cubicBezTo>
                    <a:pt x="44" y="21"/>
                    <a:pt x="44" y="25"/>
                    <a:pt x="41" y="23"/>
                  </a:cubicBezTo>
                  <a:cubicBezTo>
                    <a:pt x="39" y="23"/>
                    <a:pt x="39" y="26"/>
                    <a:pt x="36" y="26"/>
                  </a:cubicBezTo>
                  <a:cubicBezTo>
                    <a:pt x="32" y="26"/>
                    <a:pt x="36" y="31"/>
                    <a:pt x="33" y="29"/>
                  </a:cubicBezTo>
                  <a:cubicBezTo>
                    <a:pt x="30" y="28"/>
                    <a:pt x="29" y="29"/>
                    <a:pt x="30" y="31"/>
                  </a:cubicBezTo>
                  <a:cubicBezTo>
                    <a:pt x="30" y="32"/>
                    <a:pt x="29" y="34"/>
                    <a:pt x="30" y="35"/>
                  </a:cubicBezTo>
                  <a:cubicBezTo>
                    <a:pt x="35" y="39"/>
                    <a:pt x="30" y="39"/>
                    <a:pt x="29" y="37"/>
                  </a:cubicBezTo>
                  <a:cubicBezTo>
                    <a:pt x="29" y="34"/>
                    <a:pt x="26" y="39"/>
                    <a:pt x="24" y="37"/>
                  </a:cubicBezTo>
                  <a:cubicBezTo>
                    <a:pt x="24" y="35"/>
                    <a:pt x="23" y="39"/>
                    <a:pt x="23" y="39"/>
                  </a:cubicBezTo>
                  <a:cubicBezTo>
                    <a:pt x="24" y="42"/>
                    <a:pt x="20" y="40"/>
                    <a:pt x="18" y="42"/>
                  </a:cubicBezTo>
                  <a:cubicBezTo>
                    <a:pt x="17" y="40"/>
                    <a:pt x="15" y="42"/>
                    <a:pt x="14" y="40"/>
                  </a:cubicBezTo>
                  <a:cubicBezTo>
                    <a:pt x="14" y="39"/>
                    <a:pt x="14" y="42"/>
                    <a:pt x="12" y="40"/>
                  </a:cubicBezTo>
                  <a:cubicBezTo>
                    <a:pt x="9" y="39"/>
                    <a:pt x="14" y="39"/>
                    <a:pt x="12" y="35"/>
                  </a:cubicBezTo>
                  <a:cubicBezTo>
                    <a:pt x="9" y="32"/>
                    <a:pt x="11" y="37"/>
                    <a:pt x="11" y="37"/>
                  </a:cubicBezTo>
                  <a:cubicBezTo>
                    <a:pt x="9" y="37"/>
                    <a:pt x="8" y="40"/>
                    <a:pt x="8" y="35"/>
                  </a:cubicBezTo>
                  <a:cubicBezTo>
                    <a:pt x="8" y="32"/>
                    <a:pt x="9" y="34"/>
                    <a:pt x="6" y="29"/>
                  </a:cubicBezTo>
                  <a:cubicBezTo>
                    <a:pt x="3" y="25"/>
                    <a:pt x="6" y="23"/>
                    <a:pt x="5" y="21"/>
                  </a:cubicBezTo>
                  <a:cubicBezTo>
                    <a:pt x="2" y="20"/>
                    <a:pt x="5" y="18"/>
                    <a:pt x="2" y="14"/>
                  </a:cubicBezTo>
                  <a:cubicBezTo>
                    <a:pt x="0" y="9"/>
                    <a:pt x="3" y="12"/>
                    <a:pt x="3" y="11"/>
                  </a:cubicBezTo>
                  <a:cubicBezTo>
                    <a:pt x="3" y="9"/>
                    <a:pt x="5" y="11"/>
                    <a:pt x="6" y="6"/>
                  </a:cubicBezTo>
                  <a:cubicBezTo>
                    <a:pt x="8" y="1"/>
                    <a:pt x="15" y="3"/>
                    <a:pt x="20" y="3"/>
                  </a:cubicBezTo>
                  <a:cubicBezTo>
                    <a:pt x="24" y="1"/>
                    <a:pt x="23" y="4"/>
                    <a:pt x="24" y="3"/>
                  </a:cubicBezTo>
                  <a:cubicBezTo>
                    <a:pt x="26" y="7"/>
                    <a:pt x="27" y="3"/>
                    <a:pt x="29" y="6"/>
                  </a:cubicBezTo>
                  <a:cubicBezTo>
                    <a:pt x="30" y="9"/>
                    <a:pt x="33" y="7"/>
                    <a:pt x="32" y="4"/>
                  </a:cubicBezTo>
                  <a:cubicBezTo>
                    <a:pt x="29" y="1"/>
                    <a:pt x="33" y="3"/>
                    <a:pt x="35" y="1"/>
                  </a:cubicBezTo>
                  <a:cubicBezTo>
                    <a:pt x="36" y="0"/>
                    <a:pt x="36" y="4"/>
                    <a:pt x="38" y="3"/>
                  </a:cubicBezTo>
                  <a:cubicBezTo>
                    <a:pt x="39" y="3"/>
                    <a:pt x="41" y="0"/>
                    <a:pt x="41" y="1"/>
                  </a:cubicBezTo>
                  <a:cubicBezTo>
                    <a:pt x="42" y="1"/>
                    <a:pt x="42" y="0"/>
                    <a:pt x="42" y="0"/>
                  </a:cubicBezTo>
                </a:path>
              </a:pathLst>
            </a:custGeom>
            <a:grpFill/>
            <a:ln w="6350" cmpd="sng">
              <a:solidFill>
                <a:schemeClr val="bg1"/>
              </a:solidFill>
              <a:round/>
              <a:headEnd/>
              <a:tailEnd/>
            </a:ln>
          </p:spPr>
          <p:txBody>
            <a:bodyPr/>
            <a:lstStyle/>
            <a:p>
              <a:endParaRPr lang="en-GB"/>
            </a:p>
          </p:txBody>
        </p:sp>
        <p:sp>
          <p:nvSpPr>
            <p:cNvPr id="489" name="Freeform 77">
              <a:extLst>
                <a:ext uri="{FF2B5EF4-FFF2-40B4-BE49-F238E27FC236}">
                  <a16:creationId xmlns:a16="http://schemas.microsoft.com/office/drawing/2014/main" id="{9FEFC8D7-3B96-8E04-6D71-B74B8992DC12}"/>
                </a:ext>
              </a:extLst>
            </p:cNvPr>
            <p:cNvSpPr>
              <a:spLocks/>
            </p:cNvSpPr>
            <p:nvPr/>
          </p:nvSpPr>
          <p:spPr bwMode="auto">
            <a:xfrm>
              <a:off x="5806084" y="4125249"/>
              <a:ext cx="517383" cy="530228"/>
            </a:xfrm>
            <a:custGeom>
              <a:avLst/>
              <a:gdLst/>
              <a:ahLst/>
              <a:cxnLst>
                <a:cxn ang="0">
                  <a:pos x="125" y="141"/>
                </a:cxn>
                <a:cxn ang="0">
                  <a:pos x="107" y="151"/>
                </a:cxn>
                <a:cxn ang="0">
                  <a:pos x="92" y="162"/>
                </a:cxn>
                <a:cxn ang="0">
                  <a:pos x="75" y="153"/>
                </a:cxn>
                <a:cxn ang="0">
                  <a:pos x="74" y="153"/>
                </a:cxn>
                <a:cxn ang="0">
                  <a:pos x="72" y="153"/>
                </a:cxn>
                <a:cxn ang="0">
                  <a:pos x="68" y="153"/>
                </a:cxn>
                <a:cxn ang="0">
                  <a:pos x="68" y="158"/>
                </a:cxn>
                <a:cxn ang="0">
                  <a:pos x="65" y="162"/>
                </a:cxn>
                <a:cxn ang="0">
                  <a:pos x="54" y="144"/>
                </a:cxn>
                <a:cxn ang="0">
                  <a:pos x="50" y="133"/>
                </a:cxn>
                <a:cxn ang="0">
                  <a:pos x="36" y="117"/>
                </a:cxn>
                <a:cxn ang="0">
                  <a:pos x="34" y="100"/>
                </a:cxn>
                <a:cxn ang="0">
                  <a:pos x="21" y="77"/>
                </a:cxn>
                <a:cxn ang="0">
                  <a:pos x="15" y="64"/>
                </a:cxn>
                <a:cxn ang="0">
                  <a:pos x="1" y="41"/>
                </a:cxn>
                <a:cxn ang="0">
                  <a:pos x="12" y="32"/>
                </a:cxn>
                <a:cxn ang="0">
                  <a:pos x="24" y="24"/>
                </a:cxn>
                <a:cxn ang="0">
                  <a:pos x="27" y="18"/>
                </a:cxn>
                <a:cxn ang="0">
                  <a:pos x="24" y="7"/>
                </a:cxn>
                <a:cxn ang="0">
                  <a:pos x="47" y="4"/>
                </a:cxn>
                <a:cxn ang="0">
                  <a:pos x="59" y="11"/>
                </a:cxn>
                <a:cxn ang="0">
                  <a:pos x="80" y="32"/>
                </a:cxn>
                <a:cxn ang="0">
                  <a:pos x="101" y="35"/>
                </a:cxn>
                <a:cxn ang="0">
                  <a:pos x="109" y="39"/>
                </a:cxn>
                <a:cxn ang="0">
                  <a:pos x="116" y="50"/>
                </a:cxn>
                <a:cxn ang="0">
                  <a:pos x="122" y="60"/>
                </a:cxn>
                <a:cxn ang="0">
                  <a:pos x="124" y="71"/>
                </a:cxn>
                <a:cxn ang="0">
                  <a:pos x="130" y="80"/>
                </a:cxn>
                <a:cxn ang="0">
                  <a:pos x="136" y="92"/>
                </a:cxn>
                <a:cxn ang="0">
                  <a:pos x="163" y="99"/>
                </a:cxn>
                <a:cxn ang="0">
                  <a:pos x="165" y="113"/>
                </a:cxn>
                <a:cxn ang="0">
                  <a:pos x="150" y="131"/>
                </a:cxn>
              </a:cxnLst>
              <a:rect l="0" t="0" r="r" b="b"/>
              <a:pathLst>
                <a:path w="166" h="170">
                  <a:moveTo>
                    <a:pt x="138" y="136"/>
                  </a:moveTo>
                  <a:cubicBezTo>
                    <a:pt x="133" y="137"/>
                    <a:pt x="130" y="139"/>
                    <a:pt x="125" y="141"/>
                  </a:cubicBezTo>
                  <a:cubicBezTo>
                    <a:pt x="122" y="141"/>
                    <a:pt x="115" y="142"/>
                    <a:pt x="112" y="144"/>
                  </a:cubicBezTo>
                  <a:cubicBezTo>
                    <a:pt x="110" y="145"/>
                    <a:pt x="107" y="150"/>
                    <a:pt x="107" y="151"/>
                  </a:cubicBezTo>
                  <a:cubicBezTo>
                    <a:pt x="103" y="158"/>
                    <a:pt x="97" y="164"/>
                    <a:pt x="92" y="170"/>
                  </a:cubicBezTo>
                  <a:cubicBezTo>
                    <a:pt x="92" y="167"/>
                    <a:pt x="92" y="164"/>
                    <a:pt x="92" y="162"/>
                  </a:cubicBezTo>
                  <a:cubicBezTo>
                    <a:pt x="92" y="161"/>
                    <a:pt x="92" y="159"/>
                    <a:pt x="92" y="159"/>
                  </a:cubicBezTo>
                  <a:cubicBezTo>
                    <a:pt x="92" y="159"/>
                    <a:pt x="77" y="151"/>
                    <a:pt x="75" y="153"/>
                  </a:cubicBezTo>
                  <a:cubicBezTo>
                    <a:pt x="75" y="153"/>
                    <a:pt x="75" y="153"/>
                    <a:pt x="74" y="153"/>
                  </a:cubicBezTo>
                  <a:cubicBezTo>
                    <a:pt x="74" y="153"/>
                    <a:pt x="74" y="153"/>
                    <a:pt x="74" y="153"/>
                  </a:cubicBezTo>
                  <a:cubicBezTo>
                    <a:pt x="74" y="153"/>
                    <a:pt x="74" y="153"/>
                    <a:pt x="74" y="153"/>
                  </a:cubicBezTo>
                  <a:cubicBezTo>
                    <a:pt x="72" y="153"/>
                    <a:pt x="72" y="153"/>
                    <a:pt x="72" y="153"/>
                  </a:cubicBezTo>
                  <a:cubicBezTo>
                    <a:pt x="72" y="153"/>
                    <a:pt x="71" y="151"/>
                    <a:pt x="69" y="151"/>
                  </a:cubicBezTo>
                  <a:cubicBezTo>
                    <a:pt x="68" y="153"/>
                    <a:pt x="68" y="153"/>
                    <a:pt x="68" y="153"/>
                  </a:cubicBezTo>
                  <a:cubicBezTo>
                    <a:pt x="68" y="153"/>
                    <a:pt x="69" y="153"/>
                    <a:pt x="68" y="153"/>
                  </a:cubicBezTo>
                  <a:cubicBezTo>
                    <a:pt x="68" y="155"/>
                    <a:pt x="68" y="156"/>
                    <a:pt x="68" y="158"/>
                  </a:cubicBezTo>
                  <a:cubicBezTo>
                    <a:pt x="68" y="158"/>
                    <a:pt x="68" y="158"/>
                    <a:pt x="68" y="159"/>
                  </a:cubicBezTo>
                  <a:cubicBezTo>
                    <a:pt x="68" y="159"/>
                    <a:pt x="66" y="161"/>
                    <a:pt x="65" y="162"/>
                  </a:cubicBezTo>
                  <a:cubicBezTo>
                    <a:pt x="62" y="151"/>
                    <a:pt x="62" y="159"/>
                    <a:pt x="60" y="155"/>
                  </a:cubicBezTo>
                  <a:cubicBezTo>
                    <a:pt x="60" y="150"/>
                    <a:pt x="54" y="147"/>
                    <a:pt x="54" y="144"/>
                  </a:cubicBezTo>
                  <a:cubicBezTo>
                    <a:pt x="54" y="141"/>
                    <a:pt x="53" y="141"/>
                    <a:pt x="53" y="137"/>
                  </a:cubicBezTo>
                  <a:cubicBezTo>
                    <a:pt x="53" y="134"/>
                    <a:pt x="51" y="136"/>
                    <a:pt x="50" y="133"/>
                  </a:cubicBezTo>
                  <a:cubicBezTo>
                    <a:pt x="48" y="130"/>
                    <a:pt x="47" y="125"/>
                    <a:pt x="44" y="123"/>
                  </a:cubicBezTo>
                  <a:cubicBezTo>
                    <a:pt x="39" y="123"/>
                    <a:pt x="40" y="122"/>
                    <a:pt x="36" y="117"/>
                  </a:cubicBezTo>
                  <a:cubicBezTo>
                    <a:pt x="33" y="111"/>
                    <a:pt x="37" y="114"/>
                    <a:pt x="34" y="109"/>
                  </a:cubicBezTo>
                  <a:cubicBezTo>
                    <a:pt x="33" y="105"/>
                    <a:pt x="37" y="106"/>
                    <a:pt x="34" y="100"/>
                  </a:cubicBezTo>
                  <a:cubicBezTo>
                    <a:pt x="33" y="95"/>
                    <a:pt x="30" y="85"/>
                    <a:pt x="27" y="85"/>
                  </a:cubicBezTo>
                  <a:cubicBezTo>
                    <a:pt x="22" y="83"/>
                    <a:pt x="19" y="78"/>
                    <a:pt x="21" y="77"/>
                  </a:cubicBezTo>
                  <a:cubicBezTo>
                    <a:pt x="22" y="74"/>
                    <a:pt x="21" y="71"/>
                    <a:pt x="18" y="69"/>
                  </a:cubicBezTo>
                  <a:cubicBezTo>
                    <a:pt x="16" y="66"/>
                    <a:pt x="18" y="66"/>
                    <a:pt x="15" y="64"/>
                  </a:cubicBezTo>
                  <a:cubicBezTo>
                    <a:pt x="12" y="60"/>
                    <a:pt x="7" y="44"/>
                    <a:pt x="4" y="44"/>
                  </a:cubicBezTo>
                  <a:cubicBezTo>
                    <a:pt x="0" y="43"/>
                    <a:pt x="0" y="47"/>
                    <a:pt x="1" y="41"/>
                  </a:cubicBezTo>
                  <a:cubicBezTo>
                    <a:pt x="3" y="36"/>
                    <a:pt x="1" y="39"/>
                    <a:pt x="3" y="30"/>
                  </a:cubicBezTo>
                  <a:cubicBezTo>
                    <a:pt x="4" y="30"/>
                    <a:pt x="10" y="32"/>
                    <a:pt x="12" y="32"/>
                  </a:cubicBezTo>
                  <a:cubicBezTo>
                    <a:pt x="15" y="32"/>
                    <a:pt x="15" y="27"/>
                    <a:pt x="18" y="25"/>
                  </a:cubicBezTo>
                  <a:cubicBezTo>
                    <a:pt x="18" y="24"/>
                    <a:pt x="22" y="25"/>
                    <a:pt x="24" y="24"/>
                  </a:cubicBezTo>
                  <a:cubicBezTo>
                    <a:pt x="24" y="22"/>
                    <a:pt x="24" y="21"/>
                    <a:pt x="24" y="21"/>
                  </a:cubicBezTo>
                  <a:cubicBezTo>
                    <a:pt x="25" y="19"/>
                    <a:pt x="27" y="19"/>
                    <a:pt x="27" y="18"/>
                  </a:cubicBezTo>
                  <a:cubicBezTo>
                    <a:pt x="19" y="8"/>
                    <a:pt x="19" y="8"/>
                    <a:pt x="19" y="8"/>
                  </a:cubicBezTo>
                  <a:cubicBezTo>
                    <a:pt x="19" y="7"/>
                    <a:pt x="22" y="7"/>
                    <a:pt x="24" y="7"/>
                  </a:cubicBezTo>
                  <a:cubicBezTo>
                    <a:pt x="25" y="5"/>
                    <a:pt x="34" y="4"/>
                    <a:pt x="36" y="0"/>
                  </a:cubicBezTo>
                  <a:cubicBezTo>
                    <a:pt x="39" y="2"/>
                    <a:pt x="44" y="2"/>
                    <a:pt x="47" y="4"/>
                  </a:cubicBezTo>
                  <a:cubicBezTo>
                    <a:pt x="50" y="4"/>
                    <a:pt x="51" y="7"/>
                    <a:pt x="54" y="10"/>
                  </a:cubicBezTo>
                  <a:cubicBezTo>
                    <a:pt x="56" y="10"/>
                    <a:pt x="57" y="11"/>
                    <a:pt x="59" y="11"/>
                  </a:cubicBezTo>
                  <a:cubicBezTo>
                    <a:pt x="62" y="15"/>
                    <a:pt x="65" y="16"/>
                    <a:pt x="66" y="19"/>
                  </a:cubicBezTo>
                  <a:cubicBezTo>
                    <a:pt x="69" y="21"/>
                    <a:pt x="78" y="32"/>
                    <a:pt x="80" y="32"/>
                  </a:cubicBezTo>
                  <a:cubicBezTo>
                    <a:pt x="81" y="33"/>
                    <a:pt x="94" y="33"/>
                    <a:pt x="95" y="33"/>
                  </a:cubicBezTo>
                  <a:cubicBezTo>
                    <a:pt x="95" y="33"/>
                    <a:pt x="101" y="33"/>
                    <a:pt x="101" y="35"/>
                  </a:cubicBezTo>
                  <a:cubicBezTo>
                    <a:pt x="103" y="35"/>
                    <a:pt x="103" y="38"/>
                    <a:pt x="103" y="38"/>
                  </a:cubicBezTo>
                  <a:cubicBezTo>
                    <a:pt x="104" y="39"/>
                    <a:pt x="109" y="39"/>
                    <a:pt x="109" y="39"/>
                  </a:cubicBezTo>
                  <a:cubicBezTo>
                    <a:pt x="112" y="44"/>
                    <a:pt x="113" y="46"/>
                    <a:pt x="113" y="47"/>
                  </a:cubicBezTo>
                  <a:cubicBezTo>
                    <a:pt x="113" y="49"/>
                    <a:pt x="116" y="47"/>
                    <a:pt x="116" y="50"/>
                  </a:cubicBezTo>
                  <a:cubicBezTo>
                    <a:pt x="116" y="53"/>
                    <a:pt x="122" y="57"/>
                    <a:pt x="122" y="58"/>
                  </a:cubicBezTo>
                  <a:cubicBezTo>
                    <a:pt x="124" y="60"/>
                    <a:pt x="121" y="57"/>
                    <a:pt x="122" y="60"/>
                  </a:cubicBezTo>
                  <a:cubicBezTo>
                    <a:pt x="124" y="63"/>
                    <a:pt x="121" y="64"/>
                    <a:pt x="122" y="67"/>
                  </a:cubicBezTo>
                  <a:cubicBezTo>
                    <a:pt x="124" y="69"/>
                    <a:pt x="122" y="69"/>
                    <a:pt x="124" y="71"/>
                  </a:cubicBezTo>
                  <a:cubicBezTo>
                    <a:pt x="127" y="72"/>
                    <a:pt x="125" y="75"/>
                    <a:pt x="128" y="78"/>
                  </a:cubicBezTo>
                  <a:cubicBezTo>
                    <a:pt x="128" y="80"/>
                    <a:pt x="130" y="80"/>
                    <a:pt x="130" y="80"/>
                  </a:cubicBezTo>
                  <a:cubicBezTo>
                    <a:pt x="130" y="83"/>
                    <a:pt x="130" y="83"/>
                    <a:pt x="133" y="85"/>
                  </a:cubicBezTo>
                  <a:cubicBezTo>
                    <a:pt x="136" y="88"/>
                    <a:pt x="136" y="88"/>
                    <a:pt x="136" y="92"/>
                  </a:cubicBezTo>
                  <a:cubicBezTo>
                    <a:pt x="138" y="95"/>
                    <a:pt x="136" y="95"/>
                    <a:pt x="145" y="97"/>
                  </a:cubicBezTo>
                  <a:cubicBezTo>
                    <a:pt x="154" y="99"/>
                    <a:pt x="162" y="103"/>
                    <a:pt x="163" y="99"/>
                  </a:cubicBezTo>
                  <a:cubicBezTo>
                    <a:pt x="163" y="100"/>
                    <a:pt x="166" y="105"/>
                    <a:pt x="166" y="106"/>
                  </a:cubicBezTo>
                  <a:cubicBezTo>
                    <a:pt x="166" y="108"/>
                    <a:pt x="165" y="111"/>
                    <a:pt x="165" y="113"/>
                  </a:cubicBezTo>
                  <a:cubicBezTo>
                    <a:pt x="165" y="114"/>
                    <a:pt x="162" y="125"/>
                    <a:pt x="162" y="127"/>
                  </a:cubicBezTo>
                  <a:cubicBezTo>
                    <a:pt x="160" y="128"/>
                    <a:pt x="153" y="130"/>
                    <a:pt x="150" y="131"/>
                  </a:cubicBezTo>
                  <a:cubicBezTo>
                    <a:pt x="145" y="133"/>
                    <a:pt x="142" y="134"/>
                    <a:pt x="138" y="136"/>
                  </a:cubicBezTo>
                </a:path>
              </a:pathLst>
            </a:custGeom>
            <a:grpFill/>
            <a:ln w="6350" cmpd="sng">
              <a:solidFill>
                <a:schemeClr val="bg1"/>
              </a:solidFill>
              <a:round/>
              <a:headEnd/>
              <a:tailEnd/>
            </a:ln>
          </p:spPr>
          <p:txBody>
            <a:bodyPr/>
            <a:lstStyle/>
            <a:p>
              <a:endParaRPr lang="en-GB"/>
            </a:p>
          </p:txBody>
        </p:sp>
        <p:sp>
          <p:nvSpPr>
            <p:cNvPr id="490" name="Freeform 78">
              <a:extLst>
                <a:ext uri="{FF2B5EF4-FFF2-40B4-BE49-F238E27FC236}">
                  <a16:creationId xmlns:a16="http://schemas.microsoft.com/office/drawing/2014/main" id="{1F11E971-CFC3-84D4-A1FE-E14CE3C631C2}"/>
                </a:ext>
              </a:extLst>
            </p:cNvPr>
            <p:cNvSpPr>
              <a:spLocks/>
            </p:cNvSpPr>
            <p:nvPr/>
          </p:nvSpPr>
          <p:spPr bwMode="auto">
            <a:xfrm>
              <a:off x="5905705" y="3953327"/>
              <a:ext cx="242624" cy="277968"/>
            </a:xfrm>
            <a:custGeom>
              <a:avLst/>
              <a:gdLst/>
              <a:ahLst/>
              <a:cxnLst>
                <a:cxn ang="0">
                  <a:pos x="48" y="3"/>
                </a:cxn>
                <a:cxn ang="0">
                  <a:pos x="52" y="14"/>
                </a:cxn>
                <a:cxn ang="0">
                  <a:pos x="61" y="17"/>
                </a:cxn>
                <a:cxn ang="0">
                  <a:pos x="58" y="22"/>
                </a:cxn>
                <a:cxn ang="0">
                  <a:pos x="54" y="34"/>
                </a:cxn>
                <a:cxn ang="0">
                  <a:pos x="60" y="45"/>
                </a:cxn>
                <a:cxn ang="0">
                  <a:pos x="70" y="56"/>
                </a:cxn>
                <a:cxn ang="0">
                  <a:pos x="72" y="68"/>
                </a:cxn>
                <a:cxn ang="0">
                  <a:pos x="75" y="75"/>
                </a:cxn>
                <a:cxn ang="0">
                  <a:pos x="78" y="79"/>
                </a:cxn>
                <a:cxn ang="0">
                  <a:pos x="73" y="79"/>
                </a:cxn>
                <a:cxn ang="0">
                  <a:pos x="67" y="79"/>
                </a:cxn>
                <a:cxn ang="0">
                  <a:pos x="63" y="89"/>
                </a:cxn>
                <a:cxn ang="0">
                  <a:pos x="48" y="87"/>
                </a:cxn>
                <a:cxn ang="0">
                  <a:pos x="34" y="75"/>
                </a:cxn>
                <a:cxn ang="0">
                  <a:pos x="26" y="67"/>
                </a:cxn>
                <a:cxn ang="0">
                  <a:pos x="22" y="65"/>
                </a:cxn>
                <a:cxn ang="0">
                  <a:pos x="14" y="59"/>
                </a:cxn>
                <a:cxn ang="0">
                  <a:pos x="3" y="56"/>
                </a:cxn>
                <a:cxn ang="0">
                  <a:pos x="5" y="56"/>
                </a:cxn>
                <a:cxn ang="0">
                  <a:pos x="2" y="54"/>
                </a:cxn>
                <a:cxn ang="0">
                  <a:pos x="2" y="53"/>
                </a:cxn>
                <a:cxn ang="0">
                  <a:pos x="3" y="53"/>
                </a:cxn>
                <a:cxn ang="0">
                  <a:pos x="3" y="51"/>
                </a:cxn>
                <a:cxn ang="0">
                  <a:pos x="0" y="43"/>
                </a:cxn>
                <a:cxn ang="0">
                  <a:pos x="11" y="37"/>
                </a:cxn>
                <a:cxn ang="0">
                  <a:pos x="19" y="33"/>
                </a:cxn>
                <a:cxn ang="0">
                  <a:pos x="20" y="28"/>
                </a:cxn>
                <a:cxn ang="0">
                  <a:pos x="20" y="28"/>
                </a:cxn>
                <a:cxn ang="0">
                  <a:pos x="20" y="26"/>
                </a:cxn>
                <a:cxn ang="0">
                  <a:pos x="20" y="23"/>
                </a:cxn>
                <a:cxn ang="0">
                  <a:pos x="22" y="17"/>
                </a:cxn>
                <a:cxn ang="0">
                  <a:pos x="20" y="11"/>
                </a:cxn>
                <a:cxn ang="0">
                  <a:pos x="25" y="9"/>
                </a:cxn>
                <a:cxn ang="0">
                  <a:pos x="29" y="3"/>
                </a:cxn>
                <a:cxn ang="0">
                  <a:pos x="32" y="0"/>
                </a:cxn>
                <a:cxn ang="0">
                  <a:pos x="32" y="0"/>
                </a:cxn>
                <a:cxn ang="0">
                  <a:pos x="32" y="0"/>
                </a:cxn>
                <a:cxn ang="0">
                  <a:pos x="34" y="2"/>
                </a:cxn>
                <a:cxn ang="0">
                  <a:pos x="34" y="0"/>
                </a:cxn>
                <a:cxn ang="0">
                  <a:pos x="35" y="0"/>
                </a:cxn>
                <a:cxn ang="0">
                  <a:pos x="38" y="2"/>
                </a:cxn>
                <a:cxn ang="0">
                  <a:pos x="43" y="2"/>
                </a:cxn>
                <a:cxn ang="0">
                  <a:pos x="44" y="5"/>
                </a:cxn>
                <a:cxn ang="0">
                  <a:pos x="46" y="3"/>
                </a:cxn>
                <a:cxn ang="0">
                  <a:pos x="48" y="3"/>
                </a:cxn>
              </a:cxnLst>
              <a:rect l="0" t="0" r="r" b="b"/>
              <a:pathLst>
                <a:path w="78" h="89">
                  <a:moveTo>
                    <a:pt x="48" y="3"/>
                  </a:moveTo>
                  <a:cubicBezTo>
                    <a:pt x="49" y="8"/>
                    <a:pt x="52" y="11"/>
                    <a:pt x="52" y="14"/>
                  </a:cubicBezTo>
                  <a:cubicBezTo>
                    <a:pt x="52" y="17"/>
                    <a:pt x="60" y="16"/>
                    <a:pt x="61" y="17"/>
                  </a:cubicBezTo>
                  <a:cubicBezTo>
                    <a:pt x="61" y="19"/>
                    <a:pt x="57" y="17"/>
                    <a:pt x="58" y="22"/>
                  </a:cubicBezTo>
                  <a:cubicBezTo>
                    <a:pt x="61" y="26"/>
                    <a:pt x="54" y="28"/>
                    <a:pt x="54" y="34"/>
                  </a:cubicBezTo>
                  <a:cubicBezTo>
                    <a:pt x="52" y="40"/>
                    <a:pt x="58" y="39"/>
                    <a:pt x="60" y="45"/>
                  </a:cubicBezTo>
                  <a:cubicBezTo>
                    <a:pt x="60" y="50"/>
                    <a:pt x="67" y="51"/>
                    <a:pt x="70" y="56"/>
                  </a:cubicBezTo>
                  <a:cubicBezTo>
                    <a:pt x="73" y="62"/>
                    <a:pt x="70" y="65"/>
                    <a:pt x="72" y="68"/>
                  </a:cubicBezTo>
                  <a:cubicBezTo>
                    <a:pt x="73" y="71"/>
                    <a:pt x="73" y="75"/>
                    <a:pt x="75" y="75"/>
                  </a:cubicBezTo>
                  <a:cubicBezTo>
                    <a:pt x="76" y="76"/>
                    <a:pt x="78" y="76"/>
                    <a:pt x="78" y="79"/>
                  </a:cubicBezTo>
                  <a:cubicBezTo>
                    <a:pt x="76" y="81"/>
                    <a:pt x="72" y="76"/>
                    <a:pt x="73" y="79"/>
                  </a:cubicBezTo>
                  <a:cubicBezTo>
                    <a:pt x="72" y="79"/>
                    <a:pt x="69" y="78"/>
                    <a:pt x="67" y="79"/>
                  </a:cubicBezTo>
                  <a:cubicBezTo>
                    <a:pt x="66" y="81"/>
                    <a:pt x="64" y="87"/>
                    <a:pt x="63" y="89"/>
                  </a:cubicBezTo>
                  <a:cubicBezTo>
                    <a:pt x="61" y="89"/>
                    <a:pt x="49" y="89"/>
                    <a:pt x="48" y="87"/>
                  </a:cubicBezTo>
                  <a:cubicBezTo>
                    <a:pt x="46" y="87"/>
                    <a:pt x="37" y="76"/>
                    <a:pt x="34" y="75"/>
                  </a:cubicBezTo>
                  <a:cubicBezTo>
                    <a:pt x="32" y="71"/>
                    <a:pt x="29" y="70"/>
                    <a:pt x="26" y="67"/>
                  </a:cubicBezTo>
                  <a:cubicBezTo>
                    <a:pt x="25" y="67"/>
                    <a:pt x="23" y="65"/>
                    <a:pt x="22" y="65"/>
                  </a:cubicBezTo>
                  <a:cubicBezTo>
                    <a:pt x="19" y="62"/>
                    <a:pt x="17" y="59"/>
                    <a:pt x="14" y="59"/>
                  </a:cubicBezTo>
                  <a:cubicBezTo>
                    <a:pt x="11" y="57"/>
                    <a:pt x="7" y="57"/>
                    <a:pt x="3" y="56"/>
                  </a:cubicBezTo>
                  <a:cubicBezTo>
                    <a:pt x="5" y="56"/>
                    <a:pt x="5" y="56"/>
                    <a:pt x="5" y="56"/>
                  </a:cubicBezTo>
                  <a:cubicBezTo>
                    <a:pt x="5" y="53"/>
                    <a:pt x="3" y="54"/>
                    <a:pt x="2" y="54"/>
                  </a:cubicBezTo>
                  <a:cubicBezTo>
                    <a:pt x="2" y="53"/>
                    <a:pt x="2" y="53"/>
                    <a:pt x="2" y="53"/>
                  </a:cubicBezTo>
                  <a:cubicBezTo>
                    <a:pt x="3" y="53"/>
                    <a:pt x="3" y="53"/>
                    <a:pt x="3" y="53"/>
                  </a:cubicBezTo>
                  <a:cubicBezTo>
                    <a:pt x="3" y="53"/>
                    <a:pt x="3" y="53"/>
                    <a:pt x="3" y="51"/>
                  </a:cubicBezTo>
                  <a:cubicBezTo>
                    <a:pt x="2" y="50"/>
                    <a:pt x="2" y="47"/>
                    <a:pt x="0" y="43"/>
                  </a:cubicBezTo>
                  <a:cubicBezTo>
                    <a:pt x="3" y="40"/>
                    <a:pt x="8" y="39"/>
                    <a:pt x="11" y="37"/>
                  </a:cubicBezTo>
                  <a:cubicBezTo>
                    <a:pt x="13" y="36"/>
                    <a:pt x="16" y="34"/>
                    <a:pt x="19" y="33"/>
                  </a:cubicBezTo>
                  <a:cubicBezTo>
                    <a:pt x="19" y="31"/>
                    <a:pt x="20" y="30"/>
                    <a:pt x="20" y="28"/>
                  </a:cubicBezTo>
                  <a:cubicBezTo>
                    <a:pt x="20" y="28"/>
                    <a:pt x="20" y="28"/>
                    <a:pt x="20" y="28"/>
                  </a:cubicBezTo>
                  <a:cubicBezTo>
                    <a:pt x="20" y="28"/>
                    <a:pt x="20" y="28"/>
                    <a:pt x="20" y="26"/>
                  </a:cubicBezTo>
                  <a:cubicBezTo>
                    <a:pt x="20" y="26"/>
                    <a:pt x="20" y="25"/>
                    <a:pt x="20" y="23"/>
                  </a:cubicBezTo>
                  <a:cubicBezTo>
                    <a:pt x="20" y="22"/>
                    <a:pt x="22" y="19"/>
                    <a:pt x="22" y="17"/>
                  </a:cubicBezTo>
                  <a:cubicBezTo>
                    <a:pt x="20" y="16"/>
                    <a:pt x="20" y="14"/>
                    <a:pt x="20" y="11"/>
                  </a:cubicBezTo>
                  <a:cubicBezTo>
                    <a:pt x="22" y="9"/>
                    <a:pt x="23" y="9"/>
                    <a:pt x="25" y="9"/>
                  </a:cubicBezTo>
                  <a:cubicBezTo>
                    <a:pt x="26" y="8"/>
                    <a:pt x="28" y="5"/>
                    <a:pt x="29" y="3"/>
                  </a:cubicBezTo>
                  <a:cubicBezTo>
                    <a:pt x="31" y="3"/>
                    <a:pt x="31" y="2"/>
                    <a:pt x="32" y="0"/>
                  </a:cubicBezTo>
                  <a:cubicBezTo>
                    <a:pt x="32" y="0"/>
                    <a:pt x="32" y="0"/>
                    <a:pt x="32" y="0"/>
                  </a:cubicBezTo>
                  <a:cubicBezTo>
                    <a:pt x="32" y="0"/>
                    <a:pt x="32" y="0"/>
                    <a:pt x="32" y="0"/>
                  </a:cubicBezTo>
                  <a:cubicBezTo>
                    <a:pt x="34" y="0"/>
                    <a:pt x="34" y="2"/>
                    <a:pt x="34" y="2"/>
                  </a:cubicBezTo>
                  <a:cubicBezTo>
                    <a:pt x="34" y="0"/>
                    <a:pt x="34" y="0"/>
                    <a:pt x="34" y="0"/>
                  </a:cubicBezTo>
                  <a:cubicBezTo>
                    <a:pt x="35" y="0"/>
                    <a:pt x="35" y="0"/>
                    <a:pt x="35" y="0"/>
                  </a:cubicBezTo>
                  <a:cubicBezTo>
                    <a:pt x="37" y="0"/>
                    <a:pt x="37" y="2"/>
                    <a:pt x="38" y="2"/>
                  </a:cubicBezTo>
                  <a:cubicBezTo>
                    <a:pt x="41" y="3"/>
                    <a:pt x="41" y="0"/>
                    <a:pt x="43" y="2"/>
                  </a:cubicBezTo>
                  <a:cubicBezTo>
                    <a:pt x="44" y="2"/>
                    <a:pt x="43" y="3"/>
                    <a:pt x="44" y="5"/>
                  </a:cubicBezTo>
                  <a:cubicBezTo>
                    <a:pt x="46" y="3"/>
                    <a:pt x="46" y="3"/>
                    <a:pt x="46" y="3"/>
                  </a:cubicBezTo>
                  <a:cubicBezTo>
                    <a:pt x="48" y="3"/>
                    <a:pt x="48" y="3"/>
                    <a:pt x="48" y="3"/>
                  </a:cubicBezTo>
                </a:path>
              </a:pathLst>
            </a:custGeom>
            <a:grpFill/>
            <a:ln w="6350" cmpd="sng">
              <a:solidFill>
                <a:schemeClr val="bg1"/>
              </a:solidFill>
              <a:round/>
              <a:headEnd/>
              <a:tailEnd/>
            </a:ln>
          </p:spPr>
          <p:txBody>
            <a:bodyPr/>
            <a:lstStyle/>
            <a:p>
              <a:endParaRPr lang="en-GB"/>
            </a:p>
          </p:txBody>
        </p:sp>
        <p:sp>
          <p:nvSpPr>
            <p:cNvPr id="491" name="Freeform 79">
              <a:extLst>
                <a:ext uri="{FF2B5EF4-FFF2-40B4-BE49-F238E27FC236}">
                  <a16:creationId xmlns:a16="http://schemas.microsoft.com/office/drawing/2014/main" id="{B534A8C6-9E3F-3958-4EF1-964E0CC5FB85}"/>
                </a:ext>
              </a:extLst>
            </p:cNvPr>
            <p:cNvSpPr>
              <a:spLocks/>
            </p:cNvSpPr>
            <p:nvPr/>
          </p:nvSpPr>
          <p:spPr bwMode="auto">
            <a:xfrm>
              <a:off x="6101732" y="4197554"/>
              <a:ext cx="43383" cy="53023"/>
            </a:xfrm>
            <a:custGeom>
              <a:avLst/>
              <a:gdLst/>
              <a:ahLst/>
              <a:cxnLst>
                <a:cxn ang="0">
                  <a:pos x="14" y="17"/>
                </a:cxn>
                <a:cxn ang="0">
                  <a:pos x="8" y="15"/>
                </a:cxn>
                <a:cxn ang="0">
                  <a:pos x="6" y="12"/>
                </a:cxn>
                <a:cxn ang="0">
                  <a:pos x="0" y="10"/>
                </a:cxn>
                <a:cxn ang="0">
                  <a:pos x="5" y="1"/>
                </a:cxn>
                <a:cxn ang="0">
                  <a:pos x="11" y="1"/>
                </a:cxn>
                <a:cxn ang="0">
                  <a:pos x="9" y="6"/>
                </a:cxn>
                <a:cxn ang="0">
                  <a:pos x="12" y="9"/>
                </a:cxn>
                <a:cxn ang="0">
                  <a:pos x="14" y="17"/>
                </a:cxn>
              </a:cxnLst>
              <a:rect l="0" t="0" r="r" b="b"/>
              <a:pathLst>
                <a:path w="14" h="17">
                  <a:moveTo>
                    <a:pt x="14" y="17"/>
                  </a:moveTo>
                  <a:cubicBezTo>
                    <a:pt x="14" y="17"/>
                    <a:pt x="9" y="17"/>
                    <a:pt x="8" y="15"/>
                  </a:cubicBezTo>
                  <a:cubicBezTo>
                    <a:pt x="8" y="15"/>
                    <a:pt x="8" y="12"/>
                    <a:pt x="6" y="12"/>
                  </a:cubicBezTo>
                  <a:cubicBezTo>
                    <a:pt x="6" y="10"/>
                    <a:pt x="0" y="10"/>
                    <a:pt x="0" y="10"/>
                  </a:cubicBezTo>
                  <a:cubicBezTo>
                    <a:pt x="1" y="9"/>
                    <a:pt x="3" y="3"/>
                    <a:pt x="5" y="1"/>
                  </a:cubicBezTo>
                  <a:cubicBezTo>
                    <a:pt x="6" y="0"/>
                    <a:pt x="9" y="1"/>
                    <a:pt x="11" y="1"/>
                  </a:cubicBezTo>
                  <a:cubicBezTo>
                    <a:pt x="14" y="9"/>
                    <a:pt x="11" y="3"/>
                    <a:pt x="9" y="6"/>
                  </a:cubicBezTo>
                  <a:cubicBezTo>
                    <a:pt x="8" y="9"/>
                    <a:pt x="12" y="6"/>
                    <a:pt x="12" y="9"/>
                  </a:cubicBezTo>
                  <a:cubicBezTo>
                    <a:pt x="12" y="13"/>
                    <a:pt x="14" y="10"/>
                    <a:pt x="14" y="17"/>
                  </a:cubicBezTo>
                </a:path>
              </a:pathLst>
            </a:custGeom>
            <a:grpFill/>
            <a:ln w="6350" cmpd="sng">
              <a:solidFill>
                <a:schemeClr val="bg1"/>
              </a:solidFill>
              <a:round/>
              <a:headEnd/>
              <a:tailEnd/>
            </a:ln>
          </p:spPr>
          <p:txBody>
            <a:bodyPr/>
            <a:lstStyle/>
            <a:p>
              <a:endParaRPr lang="en-GB"/>
            </a:p>
          </p:txBody>
        </p:sp>
        <p:sp>
          <p:nvSpPr>
            <p:cNvPr id="492" name="Freeform 80">
              <a:extLst>
                <a:ext uri="{FF2B5EF4-FFF2-40B4-BE49-F238E27FC236}">
                  <a16:creationId xmlns:a16="http://schemas.microsoft.com/office/drawing/2014/main" id="{DEA60C2C-02B4-C875-6BB0-A0389CD01746}"/>
                </a:ext>
              </a:extLst>
            </p:cNvPr>
            <p:cNvSpPr>
              <a:spLocks/>
            </p:cNvSpPr>
            <p:nvPr/>
          </p:nvSpPr>
          <p:spPr bwMode="auto">
            <a:xfrm>
              <a:off x="6230275" y="4355015"/>
              <a:ext cx="199241" cy="268327"/>
            </a:xfrm>
            <a:custGeom>
              <a:avLst/>
              <a:gdLst/>
              <a:ahLst/>
              <a:cxnLst>
                <a:cxn ang="0">
                  <a:pos x="1" y="62"/>
                </a:cxn>
                <a:cxn ang="0">
                  <a:pos x="0" y="67"/>
                </a:cxn>
                <a:cxn ang="0">
                  <a:pos x="6" y="78"/>
                </a:cxn>
                <a:cxn ang="0">
                  <a:pos x="8" y="82"/>
                </a:cxn>
                <a:cxn ang="0">
                  <a:pos x="11" y="86"/>
                </a:cxn>
                <a:cxn ang="0">
                  <a:pos x="14" y="86"/>
                </a:cxn>
                <a:cxn ang="0">
                  <a:pos x="23" y="82"/>
                </a:cxn>
                <a:cxn ang="0">
                  <a:pos x="32" y="73"/>
                </a:cxn>
                <a:cxn ang="0">
                  <a:pos x="44" y="64"/>
                </a:cxn>
                <a:cxn ang="0">
                  <a:pos x="47" y="51"/>
                </a:cxn>
                <a:cxn ang="0">
                  <a:pos x="54" y="45"/>
                </a:cxn>
                <a:cxn ang="0">
                  <a:pos x="63" y="34"/>
                </a:cxn>
                <a:cxn ang="0">
                  <a:pos x="61" y="26"/>
                </a:cxn>
                <a:cxn ang="0">
                  <a:pos x="54" y="15"/>
                </a:cxn>
                <a:cxn ang="0">
                  <a:pos x="46" y="14"/>
                </a:cxn>
                <a:cxn ang="0">
                  <a:pos x="37" y="1"/>
                </a:cxn>
                <a:cxn ang="0">
                  <a:pos x="34" y="3"/>
                </a:cxn>
                <a:cxn ang="0">
                  <a:pos x="32" y="6"/>
                </a:cxn>
                <a:cxn ang="0">
                  <a:pos x="32" y="9"/>
                </a:cxn>
                <a:cxn ang="0">
                  <a:pos x="32" y="11"/>
                </a:cxn>
                <a:cxn ang="0">
                  <a:pos x="29" y="12"/>
                </a:cxn>
                <a:cxn ang="0">
                  <a:pos x="29" y="17"/>
                </a:cxn>
                <a:cxn ang="0">
                  <a:pos x="28" y="25"/>
                </a:cxn>
                <a:cxn ang="0">
                  <a:pos x="31" y="32"/>
                </a:cxn>
                <a:cxn ang="0">
                  <a:pos x="29" y="39"/>
                </a:cxn>
                <a:cxn ang="0">
                  <a:pos x="26" y="53"/>
                </a:cxn>
                <a:cxn ang="0">
                  <a:pos x="14" y="57"/>
                </a:cxn>
                <a:cxn ang="0">
                  <a:pos x="1" y="62"/>
                </a:cxn>
              </a:cxnLst>
              <a:rect l="0" t="0" r="r" b="b"/>
              <a:pathLst>
                <a:path w="64" h="86">
                  <a:moveTo>
                    <a:pt x="1" y="62"/>
                  </a:moveTo>
                  <a:cubicBezTo>
                    <a:pt x="1" y="64"/>
                    <a:pt x="0" y="65"/>
                    <a:pt x="0" y="67"/>
                  </a:cubicBezTo>
                  <a:cubicBezTo>
                    <a:pt x="1" y="70"/>
                    <a:pt x="5" y="75"/>
                    <a:pt x="6" y="78"/>
                  </a:cubicBezTo>
                  <a:cubicBezTo>
                    <a:pt x="8" y="79"/>
                    <a:pt x="6" y="79"/>
                    <a:pt x="8" y="82"/>
                  </a:cubicBezTo>
                  <a:cubicBezTo>
                    <a:pt x="8" y="84"/>
                    <a:pt x="9" y="86"/>
                    <a:pt x="11" y="86"/>
                  </a:cubicBezTo>
                  <a:cubicBezTo>
                    <a:pt x="11" y="86"/>
                    <a:pt x="12" y="86"/>
                    <a:pt x="14" y="86"/>
                  </a:cubicBezTo>
                  <a:cubicBezTo>
                    <a:pt x="15" y="86"/>
                    <a:pt x="17" y="82"/>
                    <a:pt x="23" y="82"/>
                  </a:cubicBezTo>
                  <a:cubicBezTo>
                    <a:pt x="29" y="84"/>
                    <a:pt x="26" y="73"/>
                    <a:pt x="32" y="73"/>
                  </a:cubicBezTo>
                  <a:cubicBezTo>
                    <a:pt x="41" y="73"/>
                    <a:pt x="35" y="65"/>
                    <a:pt x="44" y="64"/>
                  </a:cubicBezTo>
                  <a:cubicBezTo>
                    <a:pt x="52" y="62"/>
                    <a:pt x="44" y="61"/>
                    <a:pt x="47" y="51"/>
                  </a:cubicBezTo>
                  <a:cubicBezTo>
                    <a:pt x="52" y="40"/>
                    <a:pt x="50" y="54"/>
                    <a:pt x="54" y="45"/>
                  </a:cubicBezTo>
                  <a:cubicBezTo>
                    <a:pt x="57" y="39"/>
                    <a:pt x="60" y="42"/>
                    <a:pt x="63" y="34"/>
                  </a:cubicBezTo>
                  <a:cubicBezTo>
                    <a:pt x="64" y="28"/>
                    <a:pt x="64" y="28"/>
                    <a:pt x="61" y="26"/>
                  </a:cubicBezTo>
                  <a:cubicBezTo>
                    <a:pt x="60" y="25"/>
                    <a:pt x="57" y="15"/>
                    <a:pt x="54" y="15"/>
                  </a:cubicBezTo>
                  <a:cubicBezTo>
                    <a:pt x="50" y="17"/>
                    <a:pt x="52" y="14"/>
                    <a:pt x="46" y="14"/>
                  </a:cubicBezTo>
                  <a:cubicBezTo>
                    <a:pt x="41" y="14"/>
                    <a:pt x="37" y="6"/>
                    <a:pt x="37" y="1"/>
                  </a:cubicBezTo>
                  <a:cubicBezTo>
                    <a:pt x="34" y="3"/>
                    <a:pt x="35" y="6"/>
                    <a:pt x="34" y="3"/>
                  </a:cubicBezTo>
                  <a:cubicBezTo>
                    <a:pt x="32" y="0"/>
                    <a:pt x="32" y="3"/>
                    <a:pt x="32" y="6"/>
                  </a:cubicBezTo>
                  <a:cubicBezTo>
                    <a:pt x="32" y="9"/>
                    <a:pt x="31" y="9"/>
                    <a:pt x="32" y="9"/>
                  </a:cubicBezTo>
                  <a:cubicBezTo>
                    <a:pt x="34" y="9"/>
                    <a:pt x="35" y="11"/>
                    <a:pt x="32" y="11"/>
                  </a:cubicBezTo>
                  <a:cubicBezTo>
                    <a:pt x="31" y="12"/>
                    <a:pt x="29" y="12"/>
                    <a:pt x="29" y="12"/>
                  </a:cubicBezTo>
                  <a:cubicBezTo>
                    <a:pt x="31" y="14"/>
                    <a:pt x="31" y="12"/>
                    <a:pt x="29" y="17"/>
                  </a:cubicBezTo>
                  <a:cubicBezTo>
                    <a:pt x="26" y="21"/>
                    <a:pt x="28" y="23"/>
                    <a:pt x="28" y="25"/>
                  </a:cubicBezTo>
                  <a:cubicBezTo>
                    <a:pt x="28" y="26"/>
                    <a:pt x="31" y="31"/>
                    <a:pt x="31" y="32"/>
                  </a:cubicBezTo>
                  <a:cubicBezTo>
                    <a:pt x="31" y="34"/>
                    <a:pt x="29" y="37"/>
                    <a:pt x="29" y="39"/>
                  </a:cubicBezTo>
                  <a:cubicBezTo>
                    <a:pt x="29" y="40"/>
                    <a:pt x="26" y="51"/>
                    <a:pt x="26" y="53"/>
                  </a:cubicBezTo>
                  <a:cubicBezTo>
                    <a:pt x="24" y="54"/>
                    <a:pt x="17" y="56"/>
                    <a:pt x="14" y="57"/>
                  </a:cubicBezTo>
                  <a:cubicBezTo>
                    <a:pt x="9" y="59"/>
                    <a:pt x="6" y="61"/>
                    <a:pt x="1" y="62"/>
                  </a:cubicBezTo>
                </a:path>
              </a:pathLst>
            </a:custGeom>
            <a:grpFill/>
            <a:ln w="6350" cmpd="sng">
              <a:solidFill>
                <a:schemeClr val="bg1"/>
              </a:solidFill>
              <a:round/>
              <a:headEnd/>
              <a:tailEnd/>
            </a:ln>
          </p:spPr>
          <p:txBody>
            <a:bodyPr/>
            <a:lstStyle/>
            <a:p>
              <a:endParaRPr lang="en-GB"/>
            </a:p>
          </p:txBody>
        </p:sp>
        <p:sp>
          <p:nvSpPr>
            <p:cNvPr id="493" name="Freeform 81">
              <a:extLst>
                <a:ext uri="{FF2B5EF4-FFF2-40B4-BE49-F238E27FC236}">
                  <a16:creationId xmlns:a16="http://schemas.microsoft.com/office/drawing/2014/main" id="{1F543BF2-A27F-46EF-AF59-EB5B8BD006F0}"/>
                </a:ext>
              </a:extLst>
            </p:cNvPr>
            <p:cNvSpPr>
              <a:spLocks/>
            </p:cNvSpPr>
            <p:nvPr/>
          </p:nvSpPr>
          <p:spPr bwMode="auto">
            <a:xfrm>
              <a:off x="5995684" y="4549432"/>
              <a:ext cx="268333" cy="202450"/>
            </a:xfrm>
            <a:custGeom>
              <a:avLst/>
              <a:gdLst/>
              <a:ahLst/>
              <a:cxnLst>
                <a:cxn ang="0">
                  <a:pos x="77" y="0"/>
                </a:cxn>
                <a:cxn ang="0">
                  <a:pos x="75" y="5"/>
                </a:cxn>
                <a:cxn ang="0">
                  <a:pos x="81" y="16"/>
                </a:cxn>
                <a:cxn ang="0">
                  <a:pos x="83" y="20"/>
                </a:cxn>
                <a:cxn ang="0">
                  <a:pos x="86" y="23"/>
                </a:cxn>
                <a:cxn ang="0">
                  <a:pos x="77" y="36"/>
                </a:cxn>
                <a:cxn ang="0">
                  <a:pos x="69" y="39"/>
                </a:cxn>
                <a:cxn ang="0">
                  <a:pos x="61" y="42"/>
                </a:cxn>
                <a:cxn ang="0">
                  <a:pos x="46" y="50"/>
                </a:cxn>
                <a:cxn ang="0">
                  <a:pos x="31" y="56"/>
                </a:cxn>
                <a:cxn ang="0">
                  <a:pos x="23" y="61"/>
                </a:cxn>
                <a:cxn ang="0">
                  <a:pos x="19" y="62"/>
                </a:cxn>
                <a:cxn ang="0">
                  <a:pos x="16" y="64"/>
                </a:cxn>
                <a:cxn ang="0">
                  <a:pos x="13" y="64"/>
                </a:cxn>
                <a:cxn ang="0">
                  <a:pos x="8" y="62"/>
                </a:cxn>
                <a:cxn ang="0">
                  <a:pos x="7" y="56"/>
                </a:cxn>
                <a:cxn ang="0">
                  <a:pos x="5" y="47"/>
                </a:cxn>
                <a:cxn ang="0">
                  <a:pos x="4" y="40"/>
                </a:cxn>
                <a:cxn ang="0">
                  <a:pos x="2" y="37"/>
                </a:cxn>
                <a:cxn ang="0">
                  <a:pos x="2" y="33"/>
                </a:cxn>
                <a:cxn ang="0">
                  <a:pos x="4" y="26"/>
                </a:cxn>
                <a:cxn ang="0">
                  <a:pos x="7" y="23"/>
                </a:cxn>
                <a:cxn ang="0">
                  <a:pos x="7" y="22"/>
                </a:cxn>
                <a:cxn ang="0">
                  <a:pos x="7" y="17"/>
                </a:cxn>
                <a:cxn ang="0">
                  <a:pos x="7" y="17"/>
                </a:cxn>
                <a:cxn ang="0">
                  <a:pos x="8" y="16"/>
                </a:cxn>
                <a:cxn ang="0">
                  <a:pos x="11" y="17"/>
                </a:cxn>
                <a:cxn ang="0">
                  <a:pos x="13" y="17"/>
                </a:cxn>
                <a:cxn ang="0">
                  <a:pos x="13" y="17"/>
                </a:cxn>
                <a:cxn ang="0">
                  <a:pos x="13" y="17"/>
                </a:cxn>
                <a:cxn ang="0">
                  <a:pos x="14" y="17"/>
                </a:cxn>
                <a:cxn ang="0">
                  <a:pos x="31" y="23"/>
                </a:cxn>
                <a:cxn ang="0">
                  <a:pos x="31" y="26"/>
                </a:cxn>
                <a:cxn ang="0">
                  <a:pos x="31" y="34"/>
                </a:cxn>
                <a:cxn ang="0">
                  <a:pos x="46" y="16"/>
                </a:cxn>
                <a:cxn ang="0">
                  <a:pos x="51" y="8"/>
                </a:cxn>
                <a:cxn ang="0">
                  <a:pos x="65" y="5"/>
                </a:cxn>
                <a:cxn ang="0">
                  <a:pos x="77" y="0"/>
                </a:cxn>
              </a:cxnLst>
              <a:rect l="0" t="0" r="r" b="b"/>
              <a:pathLst>
                <a:path w="86" h="65">
                  <a:moveTo>
                    <a:pt x="77" y="0"/>
                  </a:moveTo>
                  <a:cubicBezTo>
                    <a:pt x="77" y="2"/>
                    <a:pt x="75" y="3"/>
                    <a:pt x="75" y="5"/>
                  </a:cubicBezTo>
                  <a:cubicBezTo>
                    <a:pt x="77" y="8"/>
                    <a:pt x="80" y="12"/>
                    <a:pt x="81" y="16"/>
                  </a:cubicBezTo>
                  <a:cubicBezTo>
                    <a:pt x="83" y="17"/>
                    <a:pt x="81" y="17"/>
                    <a:pt x="83" y="20"/>
                  </a:cubicBezTo>
                  <a:cubicBezTo>
                    <a:pt x="83" y="22"/>
                    <a:pt x="84" y="23"/>
                    <a:pt x="86" y="23"/>
                  </a:cubicBezTo>
                  <a:cubicBezTo>
                    <a:pt x="74" y="30"/>
                    <a:pt x="83" y="34"/>
                    <a:pt x="77" y="36"/>
                  </a:cubicBezTo>
                  <a:cubicBezTo>
                    <a:pt x="74" y="36"/>
                    <a:pt x="77" y="37"/>
                    <a:pt x="69" y="39"/>
                  </a:cubicBezTo>
                  <a:cubicBezTo>
                    <a:pt x="63" y="40"/>
                    <a:pt x="63" y="43"/>
                    <a:pt x="61" y="42"/>
                  </a:cubicBezTo>
                  <a:cubicBezTo>
                    <a:pt x="54" y="42"/>
                    <a:pt x="52" y="53"/>
                    <a:pt x="46" y="50"/>
                  </a:cubicBezTo>
                  <a:cubicBezTo>
                    <a:pt x="42" y="48"/>
                    <a:pt x="40" y="57"/>
                    <a:pt x="31" y="56"/>
                  </a:cubicBezTo>
                  <a:cubicBezTo>
                    <a:pt x="25" y="56"/>
                    <a:pt x="26" y="61"/>
                    <a:pt x="23" y="61"/>
                  </a:cubicBezTo>
                  <a:cubicBezTo>
                    <a:pt x="20" y="61"/>
                    <a:pt x="23" y="64"/>
                    <a:pt x="19" y="62"/>
                  </a:cubicBezTo>
                  <a:cubicBezTo>
                    <a:pt x="16" y="62"/>
                    <a:pt x="17" y="64"/>
                    <a:pt x="16" y="64"/>
                  </a:cubicBezTo>
                  <a:cubicBezTo>
                    <a:pt x="14" y="64"/>
                    <a:pt x="14" y="65"/>
                    <a:pt x="13" y="64"/>
                  </a:cubicBezTo>
                  <a:cubicBezTo>
                    <a:pt x="10" y="62"/>
                    <a:pt x="10" y="65"/>
                    <a:pt x="8" y="62"/>
                  </a:cubicBezTo>
                  <a:cubicBezTo>
                    <a:pt x="8" y="57"/>
                    <a:pt x="7" y="59"/>
                    <a:pt x="7" y="56"/>
                  </a:cubicBezTo>
                  <a:cubicBezTo>
                    <a:pt x="8" y="53"/>
                    <a:pt x="5" y="51"/>
                    <a:pt x="5" y="47"/>
                  </a:cubicBezTo>
                  <a:cubicBezTo>
                    <a:pt x="5" y="43"/>
                    <a:pt x="4" y="43"/>
                    <a:pt x="4" y="40"/>
                  </a:cubicBezTo>
                  <a:cubicBezTo>
                    <a:pt x="4" y="39"/>
                    <a:pt x="0" y="39"/>
                    <a:pt x="2" y="37"/>
                  </a:cubicBezTo>
                  <a:cubicBezTo>
                    <a:pt x="5" y="36"/>
                    <a:pt x="2" y="36"/>
                    <a:pt x="2" y="33"/>
                  </a:cubicBezTo>
                  <a:cubicBezTo>
                    <a:pt x="4" y="31"/>
                    <a:pt x="4" y="30"/>
                    <a:pt x="4" y="26"/>
                  </a:cubicBezTo>
                  <a:cubicBezTo>
                    <a:pt x="5" y="25"/>
                    <a:pt x="7" y="23"/>
                    <a:pt x="7" y="23"/>
                  </a:cubicBezTo>
                  <a:cubicBezTo>
                    <a:pt x="7" y="22"/>
                    <a:pt x="7" y="22"/>
                    <a:pt x="7" y="22"/>
                  </a:cubicBezTo>
                  <a:cubicBezTo>
                    <a:pt x="7" y="20"/>
                    <a:pt x="7" y="19"/>
                    <a:pt x="7" y="17"/>
                  </a:cubicBezTo>
                  <a:cubicBezTo>
                    <a:pt x="8" y="17"/>
                    <a:pt x="7" y="17"/>
                    <a:pt x="7" y="17"/>
                  </a:cubicBezTo>
                  <a:cubicBezTo>
                    <a:pt x="8" y="16"/>
                    <a:pt x="8" y="16"/>
                    <a:pt x="8" y="16"/>
                  </a:cubicBezTo>
                  <a:cubicBezTo>
                    <a:pt x="10" y="16"/>
                    <a:pt x="11" y="17"/>
                    <a:pt x="11" y="17"/>
                  </a:cubicBezTo>
                  <a:cubicBezTo>
                    <a:pt x="13" y="17"/>
                    <a:pt x="13" y="17"/>
                    <a:pt x="13" y="17"/>
                  </a:cubicBezTo>
                  <a:cubicBezTo>
                    <a:pt x="13" y="17"/>
                    <a:pt x="13" y="17"/>
                    <a:pt x="13" y="17"/>
                  </a:cubicBezTo>
                  <a:cubicBezTo>
                    <a:pt x="13" y="17"/>
                    <a:pt x="13" y="17"/>
                    <a:pt x="13" y="17"/>
                  </a:cubicBezTo>
                  <a:cubicBezTo>
                    <a:pt x="14" y="17"/>
                    <a:pt x="14" y="17"/>
                    <a:pt x="14" y="17"/>
                  </a:cubicBezTo>
                  <a:cubicBezTo>
                    <a:pt x="16" y="16"/>
                    <a:pt x="31" y="23"/>
                    <a:pt x="31" y="23"/>
                  </a:cubicBezTo>
                  <a:cubicBezTo>
                    <a:pt x="31" y="23"/>
                    <a:pt x="31" y="25"/>
                    <a:pt x="31" y="26"/>
                  </a:cubicBezTo>
                  <a:cubicBezTo>
                    <a:pt x="31" y="28"/>
                    <a:pt x="31" y="31"/>
                    <a:pt x="31" y="34"/>
                  </a:cubicBezTo>
                  <a:cubicBezTo>
                    <a:pt x="36" y="28"/>
                    <a:pt x="42" y="22"/>
                    <a:pt x="46" y="16"/>
                  </a:cubicBezTo>
                  <a:cubicBezTo>
                    <a:pt x="46" y="14"/>
                    <a:pt x="49" y="9"/>
                    <a:pt x="51" y="8"/>
                  </a:cubicBezTo>
                  <a:cubicBezTo>
                    <a:pt x="54" y="6"/>
                    <a:pt x="61" y="5"/>
                    <a:pt x="65" y="5"/>
                  </a:cubicBezTo>
                  <a:cubicBezTo>
                    <a:pt x="69" y="3"/>
                    <a:pt x="72" y="2"/>
                    <a:pt x="77" y="0"/>
                  </a:cubicBezTo>
                </a:path>
              </a:pathLst>
            </a:custGeom>
            <a:grpFill/>
            <a:ln w="6350" cmpd="sng">
              <a:solidFill>
                <a:schemeClr val="bg1"/>
              </a:solidFill>
              <a:round/>
              <a:headEnd/>
              <a:tailEnd/>
            </a:ln>
          </p:spPr>
          <p:txBody>
            <a:bodyPr/>
            <a:lstStyle/>
            <a:p>
              <a:endParaRPr lang="en-GB"/>
            </a:p>
          </p:txBody>
        </p:sp>
        <p:sp>
          <p:nvSpPr>
            <p:cNvPr id="494" name="Freeform 82">
              <a:extLst>
                <a:ext uri="{FF2B5EF4-FFF2-40B4-BE49-F238E27FC236}">
                  <a16:creationId xmlns:a16="http://schemas.microsoft.com/office/drawing/2014/main" id="{DB4841AF-D732-3745-77D8-47B3B7F56AA0}"/>
                </a:ext>
              </a:extLst>
            </p:cNvPr>
            <p:cNvSpPr>
              <a:spLocks/>
            </p:cNvSpPr>
            <p:nvPr/>
          </p:nvSpPr>
          <p:spPr bwMode="auto">
            <a:xfrm>
              <a:off x="5169799" y="4096328"/>
              <a:ext cx="404908" cy="437036"/>
            </a:xfrm>
            <a:custGeom>
              <a:avLst/>
              <a:gdLst/>
              <a:ahLst/>
              <a:cxnLst>
                <a:cxn ang="0">
                  <a:pos x="119" y="140"/>
                </a:cxn>
                <a:cxn ang="0">
                  <a:pos x="119" y="135"/>
                </a:cxn>
                <a:cxn ang="0">
                  <a:pos x="129" y="135"/>
                </a:cxn>
                <a:cxn ang="0">
                  <a:pos x="129" y="115"/>
                </a:cxn>
                <a:cxn ang="0">
                  <a:pos x="129" y="39"/>
                </a:cxn>
                <a:cxn ang="0">
                  <a:pos x="127" y="28"/>
                </a:cxn>
                <a:cxn ang="0">
                  <a:pos x="129" y="18"/>
                </a:cxn>
                <a:cxn ang="0">
                  <a:pos x="129" y="16"/>
                </a:cxn>
                <a:cxn ang="0">
                  <a:pos x="124" y="11"/>
                </a:cxn>
                <a:cxn ang="0">
                  <a:pos x="116" y="10"/>
                </a:cxn>
                <a:cxn ang="0">
                  <a:pos x="109" y="4"/>
                </a:cxn>
                <a:cxn ang="0">
                  <a:pos x="100" y="4"/>
                </a:cxn>
                <a:cxn ang="0">
                  <a:pos x="89" y="10"/>
                </a:cxn>
                <a:cxn ang="0">
                  <a:pos x="87" y="25"/>
                </a:cxn>
                <a:cxn ang="0">
                  <a:pos x="77" y="27"/>
                </a:cxn>
                <a:cxn ang="0">
                  <a:pos x="61" y="21"/>
                </a:cxn>
                <a:cxn ang="0">
                  <a:pos x="52" y="13"/>
                </a:cxn>
                <a:cxn ang="0">
                  <a:pos x="43" y="5"/>
                </a:cxn>
                <a:cxn ang="0">
                  <a:pos x="31" y="4"/>
                </a:cxn>
                <a:cxn ang="0">
                  <a:pos x="22" y="0"/>
                </a:cxn>
                <a:cxn ang="0">
                  <a:pos x="20" y="8"/>
                </a:cxn>
                <a:cxn ang="0">
                  <a:pos x="11" y="14"/>
                </a:cxn>
                <a:cxn ang="0">
                  <a:pos x="5" y="30"/>
                </a:cxn>
                <a:cxn ang="0">
                  <a:pos x="8" y="53"/>
                </a:cxn>
                <a:cxn ang="0">
                  <a:pos x="8" y="64"/>
                </a:cxn>
                <a:cxn ang="0">
                  <a:pos x="6" y="76"/>
                </a:cxn>
                <a:cxn ang="0">
                  <a:pos x="9" y="87"/>
                </a:cxn>
                <a:cxn ang="0">
                  <a:pos x="19" y="90"/>
                </a:cxn>
                <a:cxn ang="0">
                  <a:pos x="25" y="100"/>
                </a:cxn>
                <a:cxn ang="0">
                  <a:pos x="40" y="106"/>
                </a:cxn>
                <a:cxn ang="0">
                  <a:pos x="48" y="104"/>
                </a:cxn>
                <a:cxn ang="0">
                  <a:pos x="57" y="100"/>
                </a:cxn>
                <a:cxn ang="0">
                  <a:pos x="119" y="140"/>
                </a:cxn>
              </a:cxnLst>
              <a:rect l="0" t="0" r="r" b="b"/>
              <a:pathLst>
                <a:path w="130" h="140">
                  <a:moveTo>
                    <a:pt x="119" y="140"/>
                  </a:moveTo>
                  <a:cubicBezTo>
                    <a:pt x="119" y="135"/>
                    <a:pt x="119" y="135"/>
                    <a:pt x="119" y="135"/>
                  </a:cubicBezTo>
                  <a:cubicBezTo>
                    <a:pt x="129" y="135"/>
                    <a:pt x="129" y="135"/>
                    <a:pt x="129" y="135"/>
                  </a:cubicBezTo>
                  <a:cubicBezTo>
                    <a:pt x="129" y="115"/>
                    <a:pt x="129" y="115"/>
                    <a:pt x="129" y="115"/>
                  </a:cubicBezTo>
                  <a:cubicBezTo>
                    <a:pt x="129" y="39"/>
                    <a:pt x="129" y="39"/>
                    <a:pt x="129" y="39"/>
                  </a:cubicBezTo>
                  <a:cubicBezTo>
                    <a:pt x="129" y="36"/>
                    <a:pt x="124" y="35"/>
                    <a:pt x="127" y="28"/>
                  </a:cubicBezTo>
                  <a:cubicBezTo>
                    <a:pt x="130" y="24"/>
                    <a:pt x="125" y="21"/>
                    <a:pt x="129" y="18"/>
                  </a:cubicBezTo>
                  <a:cubicBezTo>
                    <a:pt x="129" y="16"/>
                    <a:pt x="129" y="16"/>
                    <a:pt x="129" y="16"/>
                  </a:cubicBezTo>
                  <a:cubicBezTo>
                    <a:pt x="129" y="14"/>
                    <a:pt x="129" y="11"/>
                    <a:pt x="124" y="11"/>
                  </a:cubicBezTo>
                  <a:cubicBezTo>
                    <a:pt x="119" y="11"/>
                    <a:pt x="121" y="11"/>
                    <a:pt x="116" y="10"/>
                  </a:cubicBezTo>
                  <a:cubicBezTo>
                    <a:pt x="112" y="10"/>
                    <a:pt x="116" y="7"/>
                    <a:pt x="109" y="4"/>
                  </a:cubicBezTo>
                  <a:cubicBezTo>
                    <a:pt x="103" y="0"/>
                    <a:pt x="101" y="2"/>
                    <a:pt x="100" y="4"/>
                  </a:cubicBezTo>
                  <a:cubicBezTo>
                    <a:pt x="98" y="5"/>
                    <a:pt x="96" y="2"/>
                    <a:pt x="89" y="10"/>
                  </a:cubicBezTo>
                  <a:cubicBezTo>
                    <a:pt x="86" y="14"/>
                    <a:pt x="92" y="21"/>
                    <a:pt x="87" y="25"/>
                  </a:cubicBezTo>
                  <a:cubicBezTo>
                    <a:pt x="83" y="32"/>
                    <a:pt x="80" y="32"/>
                    <a:pt x="77" y="27"/>
                  </a:cubicBezTo>
                  <a:cubicBezTo>
                    <a:pt x="74" y="24"/>
                    <a:pt x="67" y="21"/>
                    <a:pt x="61" y="21"/>
                  </a:cubicBezTo>
                  <a:cubicBezTo>
                    <a:pt x="57" y="19"/>
                    <a:pt x="54" y="19"/>
                    <a:pt x="52" y="13"/>
                  </a:cubicBezTo>
                  <a:cubicBezTo>
                    <a:pt x="51" y="5"/>
                    <a:pt x="46" y="8"/>
                    <a:pt x="43" y="5"/>
                  </a:cubicBezTo>
                  <a:cubicBezTo>
                    <a:pt x="41" y="4"/>
                    <a:pt x="35" y="2"/>
                    <a:pt x="31" y="4"/>
                  </a:cubicBezTo>
                  <a:cubicBezTo>
                    <a:pt x="28" y="4"/>
                    <a:pt x="23" y="0"/>
                    <a:pt x="22" y="0"/>
                  </a:cubicBezTo>
                  <a:cubicBezTo>
                    <a:pt x="19" y="5"/>
                    <a:pt x="23" y="7"/>
                    <a:pt x="20" y="8"/>
                  </a:cubicBezTo>
                  <a:cubicBezTo>
                    <a:pt x="17" y="10"/>
                    <a:pt x="15" y="11"/>
                    <a:pt x="11" y="14"/>
                  </a:cubicBezTo>
                  <a:cubicBezTo>
                    <a:pt x="6" y="19"/>
                    <a:pt x="15" y="24"/>
                    <a:pt x="5" y="30"/>
                  </a:cubicBezTo>
                  <a:cubicBezTo>
                    <a:pt x="9" y="44"/>
                    <a:pt x="6" y="47"/>
                    <a:pt x="8" y="53"/>
                  </a:cubicBezTo>
                  <a:cubicBezTo>
                    <a:pt x="9" y="58"/>
                    <a:pt x="6" y="59"/>
                    <a:pt x="8" y="64"/>
                  </a:cubicBezTo>
                  <a:cubicBezTo>
                    <a:pt x="9" y="72"/>
                    <a:pt x="0" y="69"/>
                    <a:pt x="6" y="76"/>
                  </a:cubicBezTo>
                  <a:cubicBezTo>
                    <a:pt x="11" y="84"/>
                    <a:pt x="8" y="83"/>
                    <a:pt x="9" y="87"/>
                  </a:cubicBezTo>
                  <a:cubicBezTo>
                    <a:pt x="12" y="92"/>
                    <a:pt x="12" y="87"/>
                    <a:pt x="19" y="90"/>
                  </a:cubicBezTo>
                  <a:cubicBezTo>
                    <a:pt x="23" y="94"/>
                    <a:pt x="22" y="94"/>
                    <a:pt x="25" y="100"/>
                  </a:cubicBezTo>
                  <a:cubicBezTo>
                    <a:pt x="28" y="103"/>
                    <a:pt x="37" y="101"/>
                    <a:pt x="40" y="106"/>
                  </a:cubicBezTo>
                  <a:cubicBezTo>
                    <a:pt x="43" y="111"/>
                    <a:pt x="41" y="109"/>
                    <a:pt x="48" y="104"/>
                  </a:cubicBezTo>
                  <a:cubicBezTo>
                    <a:pt x="51" y="103"/>
                    <a:pt x="55" y="100"/>
                    <a:pt x="57" y="100"/>
                  </a:cubicBezTo>
                  <a:cubicBezTo>
                    <a:pt x="78" y="112"/>
                    <a:pt x="119" y="140"/>
                    <a:pt x="119" y="140"/>
                  </a:cubicBezTo>
                </a:path>
              </a:pathLst>
            </a:custGeom>
            <a:grpFill/>
            <a:ln w="6350" cmpd="sng">
              <a:solidFill>
                <a:schemeClr val="bg1"/>
              </a:solidFill>
              <a:round/>
              <a:headEnd/>
              <a:tailEnd/>
            </a:ln>
          </p:spPr>
          <p:txBody>
            <a:bodyPr/>
            <a:lstStyle/>
            <a:p>
              <a:endParaRPr lang="en-GB"/>
            </a:p>
          </p:txBody>
        </p:sp>
        <p:sp>
          <p:nvSpPr>
            <p:cNvPr id="495" name="Freeform 84">
              <a:extLst>
                <a:ext uri="{FF2B5EF4-FFF2-40B4-BE49-F238E27FC236}">
                  <a16:creationId xmlns:a16="http://schemas.microsoft.com/office/drawing/2014/main" id="{788D4853-C173-48F0-87AD-781AA08640DD}"/>
                </a:ext>
              </a:extLst>
            </p:cNvPr>
            <p:cNvSpPr>
              <a:spLocks/>
            </p:cNvSpPr>
            <p:nvPr/>
          </p:nvSpPr>
          <p:spPr bwMode="auto">
            <a:xfrm>
              <a:off x="5746633" y="4012777"/>
              <a:ext cx="59451" cy="36955"/>
            </a:xfrm>
            <a:custGeom>
              <a:avLst/>
              <a:gdLst/>
              <a:ahLst/>
              <a:cxnLst>
                <a:cxn ang="0">
                  <a:pos x="2" y="9"/>
                </a:cxn>
                <a:cxn ang="0">
                  <a:pos x="0" y="6"/>
                </a:cxn>
                <a:cxn ang="0">
                  <a:pos x="5" y="6"/>
                </a:cxn>
                <a:cxn ang="0">
                  <a:pos x="8" y="3"/>
                </a:cxn>
                <a:cxn ang="0">
                  <a:pos x="17" y="0"/>
                </a:cxn>
                <a:cxn ang="0">
                  <a:pos x="17" y="1"/>
                </a:cxn>
                <a:cxn ang="0">
                  <a:pos x="14" y="6"/>
                </a:cxn>
                <a:cxn ang="0">
                  <a:pos x="11" y="7"/>
                </a:cxn>
                <a:cxn ang="0">
                  <a:pos x="6" y="10"/>
                </a:cxn>
                <a:cxn ang="0">
                  <a:pos x="5" y="10"/>
                </a:cxn>
                <a:cxn ang="0">
                  <a:pos x="2" y="9"/>
                </a:cxn>
              </a:cxnLst>
              <a:rect l="0" t="0" r="r" b="b"/>
              <a:pathLst>
                <a:path w="19" h="12">
                  <a:moveTo>
                    <a:pt x="2" y="9"/>
                  </a:moveTo>
                  <a:cubicBezTo>
                    <a:pt x="0" y="6"/>
                    <a:pt x="0" y="6"/>
                    <a:pt x="0" y="6"/>
                  </a:cubicBezTo>
                  <a:cubicBezTo>
                    <a:pt x="2" y="7"/>
                    <a:pt x="2" y="4"/>
                    <a:pt x="5" y="6"/>
                  </a:cubicBezTo>
                  <a:cubicBezTo>
                    <a:pt x="6" y="6"/>
                    <a:pt x="3" y="3"/>
                    <a:pt x="8" y="3"/>
                  </a:cubicBezTo>
                  <a:cubicBezTo>
                    <a:pt x="12" y="4"/>
                    <a:pt x="15" y="1"/>
                    <a:pt x="17" y="0"/>
                  </a:cubicBezTo>
                  <a:cubicBezTo>
                    <a:pt x="19" y="0"/>
                    <a:pt x="19" y="0"/>
                    <a:pt x="17" y="1"/>
                  </a:cubicBezTo>
                  <a:cubicBezTo>
                    <a:pt x="14" y="4"/>
                    <a:pt x="12" y="4"/>
                    <a:pt x="14" y="6"/>
                  </a:cubicBezTo>
                  <a:cubicBezTo>
                    <a:pt x="15" y="7"/>
                    <a:pt x="12" y="6"/>
                    <a:pt x="11" y="7"/>
                  </a:cubicBezTo>
                  <a:cubicBezTo>
                    <a:pt x="9" y="10"/>
                    <a:pt x="6" y="10"/>
                    <a:pt x="6" y="10"/>
                  </a:cubicBezTo>
                  <a:cubicBezTo>
                    <a:pt x="6" y="12"/>
                    <a:pt x="6" y="10"/>
                    <a:pt x="5" y="10"/>
                  </a:cubicBezTo>
                  <a:cubicBezTo>
                    <a:pt x="3" y="10"/>
                    <a:pt x="2" y="10"/>
                    <a:pt x="2" y="9"/>
                  </a:cubicBezTo>
                </a:path>
              </a:pathLst>
            </a:custGeom>
            <a:grpFill/>
            <a:ln w="6350" cmpd="sng">
              <a:solidFill>
                <a:schemeClr val="bg1"/>
              </a:solidFill>
              <a:round/>
              <a:headEnd/>
              <a:tailEnd/>
            </a:ln>
          </p:spPr>
          <p:txBody>
            <a:bodyPr/>
            <a:lstStyle/>
            <a:p>
              <a:endParaRPr lang="en-GB"/>
            </a:p>
          </p:txBody>
        </p:sp>
        <p:sp>
          <p:nvSpPr>
            <p:cNvPr id="496" name="Freeform 85">
              <a:extLst>
                <a:ext uri="{FF2B5EF4-FFF2-40B4-BE49-F238E27FC236}">
                  <a16:creationId xmlns:a16="http://schemas.microsoft.com/office/drawing/2014/main" id="{87AA2C4B-AD89-1626-C057-72AD2019D8CA}"/>
                </a:ext>
              </a:extLst>
            </p:cNvPr>
            <p:cNvSpPr>
              <a:spLocks/>
            </p:cNvSpPr>
            <p:nvPr/>
          </p:nvSpPr>
          <p:spPr bwMode="auto">
            <a:xfrm>
              <a:off x="5301555" y="3996710"/>
              <a:ext cx="8034" cy="9640"/>
            </a:xfrm>
            <a:custGeom>
              <a:avLst/>
              <a:gdLst/>
              <a:ahLst/>
              <a:cxnLst>
                <a:cxn ang="0">
                  <a:pos x="1" y="2"/>
                </a:cxn>
                <a:cxn ang="0">
                  <a:pos x="3" y="3"/>
                </a:cxn>
                <a:cxn ang="0">
                  <a:pos x="1" y="2"/>
                </a:cxn>
              </a:cxnLst>
              <a:rect l="0" t="0" r="r" b="b"/>
              <a:pathLst>
                <a:path w="3" h="3">
                  <a:moveTo>
                    <a:pt x="1" y="2"/>
                  </a:moveTo>
                  <a:cubicBezTo>
                    <a:pt x="1" y="0"/>
                    <a:pt x="3" y="3"/>
                    <a:pt x="3" y="3"/>
                  </a:cubicBezTo>
                  <a:cubicBezTo>
                    <a:pt x="1" y="3"/>
                    <a:pt x="0" y="2"/>
                    <a:pt x="1" y="2"/>
                  </a:cubicBezTo>
                </a:path>
              </a:pathLst>
            </a:custGeom>
            <a:grpFill/>
            <a:ln w="6350" cmpd="sng">
              <a:solidFill>
                <a:schemeClr val="bg1"/>
              </a:solidFill>
              <a:round/>
              <a:headEnd/>
              <a:tailEnd/>
            </a:ln>
          </p:spPr>
          <p:txBody>
            <a:bodyPr/>
            <a:lstStyle/>
            <a:p>
              <a:endParaRPr lang="en-GB"/>
            </a:p>
          </p:txBody>
        </p:sp>
        <p:sp>
          <p:nvSpPr>
            <p:cNvPr id="497" name="Freeform 86">
              <a:extLst>
                <a:ext uri="{FF2B5EF4-FFF2-40B4-BE49-F238E27FC236}">
                  <a16:creationId xmlns:a16="http://schemas.microsoft.com/office/drawing/2014/main" id="{E1DE38FC-BF08-2066-115A-467A9A100F68}"/>
                </a:ext>
              </a:extLst>
            </p:cNvPr>
            <p:cNvSpPr>
              <a:spLocks/>
            </p:cNvSpPr>
            <p:nvPr/>
          </p:nvSpPr>
          <p:spPr bwMode="auto">
            <a:xfrm>
              <a:off x="4737574" y="3956540"/>
              <a:ext cx="510957" cy="599318"/>
            </a:xfrm>
            <a:custGeom>
              <a:avLst/>
              <a:gdLst/>
              <a:ahLst/>
              <a:cxnLst>
                <a:cxn ang="0">
                  <a:pos x="0" y="102"/>
                </a:cxn>
                <a:cxn ang="0">
                  <a:pos x="0" y="106"/>
                </a:cxn>
                <a:cxn ang="0">
                  <a:pos x="32" y="129"/>
                </a:cxn>
                <a:cxn ang="0">
                  <a:pos x="77" y="168"/>
                </a:cxn>
                <a:cxn ang="0">
                  <a:pos x="80" y="173"/>
                </a:cxn>
                <a:cxn ang="0">
                  <a:pos x="85" y="178"/>
                </a:cxn>
                <a:cxn ang="0">
                  <a:pos x="91" y="181"/>
                </a:cxn>
                <a:cxn ang="0">
                  <a:pos x="94" y="188"/>
                </a:cxn>
                <a:cxn ang="0">
                  <a:pos x="102" y="188"/>
                </a:cxn>
                <a:cxn ang="0">
                  <a:pos x="129" y="171"/>
                </a:cxn>
                <a:cxn ang="0">
                  <a:pos x="164" y="145"/>
                </a:cxn>
                <a:cxn ang="0">
                  <a:pos x="158" y="136"/>
                </a:cxn>
                <a:cxn ang="0">
                  <a:pos x="148" y="133"/>
                </a:cxn>
                <a:cxn ang="0">
                  <a:pos x="145" y="122"/>
                </a:cxn>
                <a:cxn ang="0">
                  <a:pos x="147" y="109"/>
                </a:cxn>
                <a:cxn ang="0">
                  <a:pos x="147" y="98"/>
                </a:cxn>
                <a:cxn ang="0">
                  <a:pos x="144" y="75"/>
                </a:cxn>
                <a:cxn ang="0">
                  <a:pos x="133" y="49"/>
                </a:cxn>
                <a:cxn ang="0">
                  <a:pos x="127" y="36"/>
                </a:cxn>
                <a:cxn ang="0">
                  <a:pos x="133" y="28"/>
                </a:cxn>
                <a:cxn ang="0">
                  <a:pos x="135" y="18"/>
                </a:cxn>
                <a:cxn ang="0">
                  <a:pos x="133" y="10"/>
                </a:cxn>
                <a:cxn ang="0">
                  <a:pos x="136" y="4"/>
                </a:cxn>
                <a:cxn ang="0">
                  <a:pos x="132" y="5"/>
                </a:cxn>
                <a:cxn ang="0">
                  <a:pos x="127" y="2"/>
                </a:cxn>
                <a:cxn ang="0">
                  <a:pos x="123" y="4"/>
                </a:cxn>
                <a:cxn ang="0">
                  <a:pos x="115" y="5"/>
                </a:cxn>
                <a:cxn ang="0">
                  <a:pos x="109" y="7"/>
                </a:cxn>
                <a:cxn ang="0">
                  <a:pos x="98" y="5"/>
                </a:cxn>
                <a:cxn ang="0">
                  <a:pos x="91" y="7"/>
                </a:cxn>
                <a:cxn ang="0">
                  <a:pos x="83" y="8"/>
                </a:cxn>
                <a:cxn ang="0">
                  <a:pos x="70" y="14"/>
                </a:cxn>
                <a:cxn ang="0">
                  <a:pos x="65" y="16"/>
                </a:cxn>
                <a:cxn ang="0">
                  <a:pos x="59" y="19"/>
                </a:cxn>
                <a:cxn ang="0">
                  <a:pos x="51" y="24"/>
                </a:cxn>
                <a:cxn ang="0">
                  <a:pos x="59" y="50"/>
                </a:cxn>
                <a:cxn ang="0">
                  <a:pos x="59" y="55"/>
                </a:cxn>
                <a:cxn ang="0">
                  <a:pos x="45" y="58"/>
                </a:cxn>
                <a:cxn ang="0">
                  <a:pos x="38" y="63"/>
                </a:cxn>
                <a:cxn ang="0">
                  <a:pos x="36" y="70"/>
                </a:cxn>
                <a:cxn ang="0">
                  <a:pos x="27" y="77"/>
                </a:cxn>
                <a:cxn ang="0">
                  <a:pos x="7" y="86"/>
                </a:cxn>
                <a:cxn ang="0">
                  <a:pos x="0" y="91"/>
                </a:cxn>
                <a:cxn ang="0">
                  <a:pos x="0" y="102"/>
                </a:cxn>
              </a:cxnLst>
              <a:rect l="0" t="0" r="r" b="b"/>
              <a:pathLst>
                <a:path w="164" h="192">
                  <a:moveTo>
                    <a:pt x="0" y="102"/>
                  </a:moveTo>
                  <a:cubicBezTo>
                    <a:pt x="0" y="106"/>
                    <a:pt x="0" y="106"/>
                    <a:pt x="0" y="106"/>
                  </a:cubicBezTo>
                  <a:cubicBezTo>
                    <a:pt x="32" y="129"/>
                    <a:pt x="32" y="129"/>
                    <a:pt x="32" y="129"/>
                  </a:cubicBezTo>
                  <a:cubicBezTo>
                    <a:pt x="32" y="129"/>
                    <a:pt x="76" y="167"/>
                    <a:pt x="77" y="168"/>
                  </a:cubicBezTo>
                  <a:cubicBezTo>
                    <a:pt x="80" y="171"/>
                    <a:pt x="77" y="171"/>
                    <a:pt x="80" y="173"/>
                  </a:cubicBezTo>
                  <a:cubicBezTo>
                    <a:pt x="83" y="175"/>
                    <a:pt x="82" y="179"/>
                    <a:pt x="85" y="178"/>
                  </a:cubicBezTo>
                  <a:cubicBezTo>
                    <a:pt x="89" y="178"/>
                    <a:pt x="86" y="181"/>
                    <a:pt x="91" y="181"/>
                  </a:cubicBezTo>
                  <a:cubicBezTo>
                    <a:pt x="95" y="181"/>
                    <a:pt x="95" y="185"/>
                    <a:pt x="94" y="188"/>
                  </a:cubicBezTo>
                  <a:cubicBezTo>
                    <a:pt x="92" y="190"/>
                    <a:pt x="94" y="192"/>
                    <a:pt x="102" y="188"/>
                  </a:cubicBezTo>
                  <a:cubicBezTo>
                    <a:pt x="123" y="188"/>
                    <a:pt x="120" y="178"/>
                    <a:pt x="129" y="171"/>
                  </a:cubicBezTo>
                  <a:cubicBezTo>
                    <a:pt x="138" y="164"/>
                    <a:pt x="159" y="148"/>
                    <a:pt x="164" y="145"/>
                  </a:cubicBezTo>
                  <a:cubicBezTo>
                    <a:pt x="161" y="139"/>
                    <a:pt x="162" y="139"/>
                    <a:pt x="158" y="136"/>
                  </a:cubicBezTo>
                  <a:cubicBezTo>
                    <a:pt x="152" y="133"/>
                    <a:pt x="152" y="137"/>
                    <a:pt x="148" y="133"/>
                  </a:cubicBezTo>
                  <a:cubicBezTo>
                    <a:pt x="147" y="128"/>
                    <a:pt x="150" y="129"/>
                    <a:pt x="145" y="122"/>
                  </a:cubicBezTo>
                  <a:cubicBezTo>
                    <a:pt x="139" y="114"/>
                    <a:pt x="148" y="117"/>
                    <a:pt x="147" y="109"/>
                  </a:cubicBezTo>
                  <a:cubicBezTo>
                    <a:pt x="145" y="105"/>
                    <a:pt x="148" y="103"/>
                    <a:pt x="147" y="98"/>
                  </a:cubicBezTo>
                  <a:cubicBezTo>
                    <a:pt x="145" y="92"/>
                    <a:pt x="148" y="89"/>
                    <a:pt x="144" y="75"/>
                  </a:cubicBezTo>
                  <a:cubicBezTo>
                    <a:pt x="141" y="47"/>
                    <a:pt x="136" y="58"/>
                    <a:pt x="133" y="49"/>
                  </a:cubicBezTo>
                  <a:cubicBezTo>
                    <a:pt x="133" y="46"/>
                    <a:pt x="127" y="39"/>
                    <a:pt x="127" y="36"/>
                  </a:cubicBezTo>
                  <a:cubicBezTo>
                    <a:pt x="129" y="33"/>
                    <a:pt x="133" y="30"/>
                    <a:pt x="133" y="28"/>
                  </a:cubicBezTo>
                  <a:cubicBezTo>
                    <a:pt x="133" y="22"/>
                    <a:pt x="136" y="25"/>
                    <a:pt x="135" y="18"/>
                  </a:cubicBezTo>
                  <a:cubicBezTo>
                    <a:pt x="133" y="13"/>
                    <a:pt x="135" y="10"/>
                    <a:pt x="133" y="10"/>
                  </a:cubicBezTo>
                  <a:cubicBezTo>
                    <a:pt x="132" y="8"/>
                    <a:pt x="136" y="7"/>
                    <a:pt x="136" y="4"/>
                  </a:cubicBezTo>
                  <a:cubicBezTo>
                    <a:pt x="135" y="4"/>
                    <a:pt x="133" y="4"/>
                    <a:pt x="132" y="5"/>
                  </a:cubicBezTo>
                  <a:cubicBezTo>
                    <a:pt x="130" y="7"/>
                    <a:pt x="130" y="4"/>
                    <a:pt x="127" y="2"/>
                  </a:cubicBezTo>
                  <a:cubicBezTo>
                    <a:pt x="124" y="0"/>
                    <a:pt x="126" y="5"/>
                    <a:pt x="123" y="4"/>
                  </a:cubicBezTo>
                  <a:cubicBezTo>
                    <a:pt x="118" y="2"/>
                    <a:pt x="120" y="4"/>
                    <a:pt x="115" y="5"/>
                  </a:cubicBezTo>
                  <a:cubicBezTo>
                    <a:pt x="111" y="5"/>
                    <a:pt x="112" y="8"/>
                    <a:pt x="109" y="7"/>
                  </a:cubicBezTo>
                  <a:cubicBezTo>
                    <a:pt x="108" y="4"/>
                    <a:pt x="102" y="4"/>
                    <a:pt x="98" y="5"/>
                  </a:cubicBezTo>
                  <a:cubicBezTo>
                    <a:pt x="94" y="7"/>
                    <a:pt x="92" y="4"/>
                    <a:pt x="91" y="7"/>
                  </a:cubicBezTo>
                  <a:cubicBezTo>
                    <a:pt x="89" y="8"/>
                    <a:pt x="88" y="8"/>
                    <a:pt x="83" y="8"/>
                  </a:cubicBezTo>
                  <a:cubicBezTo>
                    <a:pt x="77" y="8"/>
                    <a:pt x="70" y="11"/>
                    <a:pt x="70" y="14"/>
                  </a:cubicBezTo>
                  <a:cubicBezTo>
                    <a:pt x="68" y="19"/>
                    <a:pt x="67" y="14"/>
                    <a:pt x="65" y="16"/>
                  </a:cubicBezTo>
                  <a:cubicBezTo>
                    <a:pt x="62" y="19"/>
                    <a:pt x="62" y="14"/>
                    <a:pt x="59" y="19"/>
                  </a:cubicBezTo>
                  <a:cubicBezTo>
                    <a:pt x="58" y="21"/>
                    <a:pt x="54" y="25"/>
                    <a:pt x="51" y="24"/>
                  </a:cubicBezTo>
                  <a:cubicBezTo>
                    <a:pt x="58" y="27"/>
                    <a:pt x="53" y="47"/>
                    <a:pt x="59" y="50"/>
                  </a:cubicBezTo>
                  <a:cubicBezTo>
                    <a:pt x="62" y="52"/>
                    <a:pt x="59" y="52"/>
                    <a:pt x="59" y="55"/>
                  </a:cubicBezTo>
                  <a:cubicBezTo>
                    <a:pt x="59" y="58"/>
                    <a:pt x="48" y="53"/>
                    <a:pt x="45" y="58"/>
                  </a:cubicBezTo>
                  <a:cubicBezTo>
                    <a:pt x="42" y="61"/>
                    <a:pt x="36" y="58"/>
                    <a:pt x="38" y="63"/>
                  </a:cubicBezTo>
                  <a:cubicBezTo>
                    <a:pt x="41" y="67"/>
                    <a:pt x="42" y="67"/>
                    <a:pt x="36" y="70"/>
                  </a:cubicBezTo>
                  <a:cubicBezTo>
                    <a:pt x="30" y="72"/>
                    <a:pt x="30" y="72"/>
                    <a:pt x="27" y="77"/>
                  </a:cubicBezTo>
                  <a:cubicBezTo>
                    <a:pt x="27" y="78"/>
                    <a:pt x="9" y="83"/>
                    <a:pt x="7" y="86"/>
                  </a:cubicBezTo>
                  <a:cubicBezTo>
                    <a:pt x="0" y="91"/>
                    <a:pt x="0" y="91"/>
                    <a:pt x="0" y="91"/>
                  </a:cubicBezTo>
                  <a:cubicBezTo>
                    <a:pt x="0" y="102"/>
                    <a:pt x="0" y="102"/>
                    <a:pt x="0" y="102"/>
                  </a:cubicBezTo>
                  <a:close/>
                </a:path>
              </a:pathLst>
            </a:custGeom>
            <a:grpFill/>
            <a:ln w="6350" cmpd="sng">
              <a:solidFill>
                <a:schemeClr val="bg1"/>
              </a:solidFill>
              <a:round/>
              <a:headEnd/>
              <a:tailEnd/>
            </a:ln>
          </p:spPr>
          <p:txBody>
            <a:bodyPr/>
            <a:lstStyle/>
            <a:p>
              <a:endParaRPr lang="en-GB"/>
            </a:p>
          </p:txBody>
        </p:sp>
        <p:sp>
          <p:nvSpPr>
            <p:cNvPr id="498" name="Freeform 87">
              <a:extLst>
                <a:ext uri="{FF2B5EF4-FFF2-40B4-BE49-F238E27FC236}">
                  <a16:creationId xmlns:a16="http://schemas.microsoft.com/office/drawing/2014/main" id="{600897D5-8E3D-DFB9-8658-4C8725426711}"/>
                </a:ext>
              </a:extLst>
            </p:cNvPr>
            <p:cNvSpPr>
              <a:spLocks/>
            </p:cNvSpPr>
            <p:nvPr/>
          </p:nvSpPr>
          <p:spPr bwMode="auto">
            <a:xfrm>
              <a:off x="5132843" y="3953327"/>
              <a:ext cx="109261" cy="237799"/>
            </a:xfrm>
            <a:custGeom>
              <a:avLst/>
              <a:gdLst/>
              <a:ahLst/>
              <a:cxnLst>
                <a:cxn ang="0">
                  <a:pos x="9" y="5"/>
                </a:cxn>
                <a:cxn ang="0">
                  <a:pos x="6" y="11"/>
                </a:cxn>
                <a:cxn ang="0">
                  <a:pos x="8" y="19"/>
                </a:cxn>
                <a:cxn ang="0">
                  <a:pos x="6" y="30"/>
                </a:cxn>
                <a:cxn ang="0">
                  <a:pos x="0" y="37"/>
                </a:cxn>
                <a:cxn ang="0">
                  <a:pos x="6" y="50"/>
                </a:cxn>
                <a:cxn ang="0">
                  <a:pos x="17" y="76"/>
                </a:cxn>
                <a:cxn ang="0">
                  <a:pos x="23" y="61"/>
                </a:cxn>
                <a:cxn ang="0">
                  <a:pos x="32" y="54"/>
                </a:cxn>
                <a:cxn ang="0">
                  <a:pos x="34" y="47"/>
                </a:cxn>
                <a:cxn ang="0">
                  <a:pos x="29" y="42"/>
                </a:cxn>
                <a:cxn ang="0">
                  <a:pos x="28" y="40"/>
                </a:cxn>
                <a:cxn ang="0">
                  <a:pos x="21" y="36"/>
                </a:cxn>
                <a:cxn ang="0">
                  <a:pos x="29" y="23"/>
                </a:cxn>
                <a:cxn ang="0">
                  <a:pos x="26" y="17"/>
                </a:cxn>
                <a:cxn ang="0">
                  <a:pos x="25" y="11"/>
                </a:cxn>
                <a:cxn ang="0">
                  <a:pos x="29" y="5"/>
                </a:cxn>
                <a:cxn ang="0">
                  <a:pos x="23" y="8"/>
                </a:cxn>
                <a:cxn ang="0">
                  <a:pos x="20" y="2"/>
                </a:cxn>
                <a:cxn ang="0">
                  <a:pos x="11" y="5"/>
                </a:cxn>
                <a:cxn ang="0">
                  <a:pos x="9" y="5"/>
                </a:cxn>
              </a:cxnLst>
              <a:rect l="0" t="0" r="r" b="b"/>
              <a:pathLst>
                <a:path w="35" h="76">
                  <a:moveTo>
                    <a:pt x="9" y="5"/>
                  </a:moveTo>
                  <a:cubicBezTo>
                    <a:pt x="9" y="8"/>
                    <a:pt x="5" y="9"/>
                    <a:pt x="6" y="11"/>
                  </a:cubicBezTo>
                  <a:cubicBezTo>
                    <a:pt x="8" y="11"/>
                    <a:pt x="6" y="14"/>
                    <a:pt x="8" y="19"/>
                  </a:cubicBezTo>
                  <a:cubicBezTo>
                    <a:pt x="9" y="26"/>
                    <a:pt x="6" y="23"/>
                    <a:pt x="6" y="30"/>
                  </a:cubicBezTo>
                  <a:cubicBezTo>
                    <a:pt x="6" y="31"/>
                    <a:pt x="2" y="34"/>
                    <a:pt x="0" y="37"/>
                  </a:cubicBezTo>
                  <a:cubicBezTo>
                    <a:pt x="0" y="40"/>
                    <a:pt x="6" y="47"/>
                    <a:pt x="6" y="50"/>
                  </a:cubicBezTo>
                  <a:cubicBezTo>
                    <a:pt x="9" y="59"/>
                    <a:pt x="14" y="48"/>
                    <a:pt x="17" y="76"/>
                  </a:cubicBezTo>
                  <a:cubicBezTo>
                    <a:pt x="28" y="70"/>
                    <a:pt x="18" y="65"/>
                    <a:pt x="23" y="61"/>
                  </a:cubicBezTo>
                  <a:cubicBezTo>
                    <a:pt x="28" y="57"/>
                    <a:pt x="29" y="56"/>
                    <a:pt x="32" y="54"/>
                  </a:cubicBezTo>
                  <a:cubicBezTo>
                    <a:pt x="35" y="53"/>
                    <a:pt x="31" y="51"/>
                    <a:pt x="34" y="47"/>
                  </a:cubicBezTo>
                  <a:cubicBezTo>
                    <a:pt x="31" y="45"/>
                    <a:pt x="31" y="45"/>
                    <a:pt x="29" y="42"/>
                  </a:cubicBezTo>
                  <a:cubicBezTo>
                    <a:pt x="29" y="39"/>
                    <a:pt x="28" y="42"/>
                    <a:pt x="28" y="40"/>
                  </a:cubicBezTo>
                  <a:cubicBezTo>
                    <a:pt x="26" y="40"/>
                    <a:pt x="21" y="40"/>
                    <a:pt x="21" y="36"/>
                  </a:cubicBezTo>
                  <a:cubicBezTo>
                    <a:pt x="20" y="33"/>
                    <a:pt x="32" y="26"/>
                    <a:pt x="29" y="23"/>
                  </a:cubicBezTo>
                  <a:cubicBezTo>
                    <a:pt x="28" y="20"/>
                    <a:pt x="31" y="20"/>
                    <a:pt x="26" y="17"/>
                  </a:cubicBezTo>
                  <a:cubicBezTo>
                    <a:pt x="23" y="16"/>
                    <a:pt x="23" y="12"/>
                    <a:pt x="25" y="11"/>
                  </a:cubicBezTo>
                  <a:cubicBezTo>
                    <a:pt x="28" y="9"/>
                    <a:pt x="31" y="6"/>
                    <a:pt x="29" y="5"/>
                  </a:cubicBezTo>
                  <a:cubicBezTo>
                    <a:pt x="28" y="2"/>
                    <a:pt x="25" y="8"/>
                    <a:pt x="23" y="8"/>
                  </a:cubicBezTo>
                  <a:cubicBezTo>
                    <a:pt x="21" y="6"/>
                    <a:pt x="25" y="3"/>
                    <a:pt x="20" y="2"/>
                  </a:cubicBezTo>
                  <a:cubicBezTo>
                    <a:pt x="14" y="0"/>
                    <a:pt x="12" y="5"/>
                    <a:pt x="11" y="5"/>
                  </a:cubicBezTo>
                  <a:cubicBezTo>
                    <a:pt x="11" y="5"/>
                    <a:pt x="11" y="5"/>
                    <a:pt x="9" y="5"/>
                  </a:cubicBezTo>
                </a:path>
              </a:pathLst>
            </a:custGeom>
            <a:grpFill/>
            <a:ln w="6350" cmpd="sng">
              <a:solidFill>
                <a:schemeClr val="bg1"/>
              </a:solidFill>
              <a:round/>
              <a:headEnd/>
              <a:tailEnd/>
            </a:ln>
          </p:spPr>
          <p:txBody>
            <a:bodyPr/>
            <a:lstStyle/>
            <a:p>
              <a:endParaRPr lang="en-GB"/>
            </a:p>
          </p:txBody>
        </p:sp>
        <p:sp>
          <p:nvSpPr>
            <p:cNvPr id="499" name="Freeform 88">
              <a:extLst>
                <a:ext uri="{FF2B5EF4-FFF2-40B4-BE49-F238E27FC236}">
                  <a16:creationId xmlns:a16="http://schemas.microsoft.com/office/drawing/2014/main" id="{F224CFF9-FDF9-B86C-4E89-D48B389DD9D0}"/>
                </a:ext>
              </a:extLst>
            </p:cNvPr>
            <p:cNvSpPr>
              <a:spLocks/>
            </p:cNvSpPr>
            <p:nvPr/>
          </p:nvSpPr>
          <p:spPr bwMode="auto">
            <a:xfrm>
              <a:off x="5557032" y="4141317"/>
              <a:ext cx="282793" cy="332598"/>
            </a:xfrm>
            <a:custGeom>
              <a:avLst/>
              <a:gdLst/>
              <a:ahLst/>
              <a:cxnLst>
                <a:cxn ang="0">
                  <a:pos x="82" y="24"/>
                </a:cxn>
                <a:cxn ang="0">
                  <a:pos x="77" y="41"/>
                </a:cxn>
                <a:cxn ang="0">
                  <a:pos x="70" y="36"/>
                </a:cxn>
                <a:cxn ang="0">
                  <a:pos x="67" y="27"/>
                </a:cxn>
                <a:cxn ang="0">
                  <a:pos x="64" y="19"/>
                </a:cxn>
                <a:cxn ang="0">
                  <a:pos x="64" y="27"/>
                </a:cxn>
                <a:cxn ang="0">
                  <a:pos x="71" y="44"/>
                </a:cxn>
                <a:cxn ang="0">
                  <a:pos x="74" y="52"/>
                </a:cxn>
                <a:cxn ang="0">
                  <a:pos x="83" y="74"/>
                </a:cxn>
                <a:cxn ang="0">
                  <a:pos x="88" y="82"/>
                </a:cxn>
                <a:cxn ang="0">
                  <a:pos x="88" y="91"/>
                </a:cxn>
                <a:cxn ang="0">
                  <a:pos x="82" y="96"/>
                </a:cxn>
                <a:cxn ang="0">
                  <a:pos x="76" y="102"/>
                </a:cxn>
                <a:cxn ang="0">
                  <a:pos x="68" y="102"/>
                </a:cxn>
                <a:cxn ang="0">
                  <a:pos x="54" y="102"/>
                </a:cxn>
                <a:cxn ang="0">
                  <a:pos x="54" y="100"/>
                </a:cxn>
                <a:cxn ang="0">
                  <a:pos x="53" y="102"/>
                </a:cxn>
                <a:cxn ang="0">
                  <a:pos x="4" y="102"/>
                </a:cxn>
                <a:cxn ang="0">
                  <a:pos x="4" y="25"/>
                </a:cxn>
                <a:cxn ang="0">
                  <a:pos x="3" y="14"/>
                </a:cxn>
                <a:cxn ang="0">
                  <a:pos x="4" y="3"/>
                </a:cxn>
                <a:cxn ang="0">
                  <a:pos x="16" y="3"/>
                </a:cxn>
                <a:cxn ang="0">
                  <a:pos x="24" y="6"/>
                </a:cxn>
                <a:cxn ang="0">
                  <a:pos x="30" y="8"/>
                </a:cxn>
                <a:cxn ang="0">
                  <a:pos x="39" y="9"/>
                </a:cxn>
                <a:cxn ang="0">
                  <a:pos x="45" y="5"/>
                </a:cxn>
                <a:cxn ang="0">
                  <a:pos x="50" y="2"/>
                </a:cxn>
                <a:cxn ang="0">
                  <a:pos x="56" y="3"/>
                </a:cxn>
                <a:cxn ang="0">
                  <a:pos x="59" y="3"/>
                </a:cxn>
                <a:cxn ang="0">
                  <a:pos x="61" y="5"/>
                </a:cxn>
                <a:cxn ang="0">
                  <a:pos x="57" y="3"/>
                </a:cxn>
                <a:cxn ang="0">
                  <a:pos x="57" y="5"/>
                </a:cxn>
                <a:cxn ang="0">
                  <a:pos x="59" y="6"/>
                </a:cxn>
                <a:cxn ang="0">
                  <a:pos x="61" y="6"/>
                </a:cxn>
                <a:cxn ang="0">
                  <a:pos x="62" y="6"/>
                </a:cxn>
                <a:cxn ang="0">
                  <a:pos x="68" y="6"/>
                </a:cxn>
                <a:cxn ang="0">
                  <a:pos x="76" y="5"/>
                </a:cxn>
                <a:cxn ang="0">
                  <a:pos x="77" y="6"/>
                </a:cxn>
                <a:cxn ang="0">
                  <a:pos x="82" y="24"/>
                </a:cxn>
              </a:cxnLst>
              <a:rect l="0" t="0" r="r" b="b"/>
              <a:pathLst>
                <a:path w="91" h="107">
                  <a:moveTo>
                    <a:pt x="82" y="24"/>
                  </a:moveTo>
                  <a:cubicBezTo>
                    <a:pt x="77" y="38"/>
                    <a:pt x="79" y="38"/>
                    <a:pt x="77" y="41"/>
                  </a:cubicBezTo>
                  <a:cubicBezTo>
                    <a:pt x="76" y="44"/>
                    <a:pt x="74" y="41"/>
                    <a:pt x="70" y="36"/>
                  </a:cubicBezTo>
                  <a:cubicBezTo>
                    <a:pt x="67" y="33"/>
                    <a:pt x="70" y="30"/>
                    <a:pt x="67" y="27"/>
                  </a:cubicBezTo>
                  <a:cubicBezTo>
                    <a:pt x="62" y="22"/>
                    <a:pt x="65" y="20"/>
                    <a:pt x="64" y="19"/>
                  </a:cubicBezTo>
                  <a:cubicBezTo>
                    <a:pt x="59" y="25"/>
                    <a:pt x="64" y="22"/>
                    <a:pt x="64" y="27"/>
                  </a:cubicBezTo>
                  <a:cubicBezTo>
                    <a:pt x="64" y="33"/>
                    <a:pt x="71" y="39"/>
                    <a:pt x="71" y="44"/>
                  </a:cubicBezTo>
                  <a:cubicBezTo>
                    <a:pt x="71" y="47"/>
                    <a:pt x="74" y="49"/>
                    <a:pt x="74" y="52"/>
                  </a:cubicBezTo>
                  <a:cubicBezTo>
                    <a:pt x="73" y="56"/>
                    <a:pt x="79" y="63"/>
                    <a:pt x="83" y="74"/>
                  </a:cubicBezTo>
                  <a:cubicBezTo>
                    <a:pt x="86" y="82"/>
                    <a:pt x="91" y="82"/>
                    <a:pt x="88" y="82"/>
                  </a:cubicBezTo>
                  <a:cubicBezTo>
                    <a:pt x="85" y="82"/>
                    <a:pt x="86" y="88"/>
                    <a:pt x="88" y="91"/>
                  </a:cubicBezTo>
                  <a:cubicBezTo>
                    <a:pt x="85" y="96"/>
                    <a:pt x="83" y="91"/>
                    <a:pt x="82" y="96"/>
                  </a:cubicBezTo>
                  <a:cubicBezTo>
                    <a:pt x="80" y="100"/>
                    <a:pt x="77" y="99"/>
                    <a:pt x="76" y="102"/>
                  </a:cubicBezTo>
                  <a:cubicBezTo>
                    <a:pt x="74" y="105"/>
                    <a:pt x="71" y="107"/>
                    <a:pt x="68" y="102"/>
                  </a:cubicBezTo>
                  <a:cubicBezTo>
                    <a:pt x="54" y="102"/>
                    <a:pt x="54" y="102"/>
                    <a:pt x="54" y="102"/>
                  </a:cubicBezTo>
                  <a:cubicBezTo>
                    <a:pt x="54" y="100"/>
                    <a:pt x="54" y="100"/>
                    <a:pt x="54" y="100"/>
                  </a:cubicBezTo>
                  <a:cubicBezTo>
                    <a:pt x="53" y="102"/>
                    <a:pt x="53" y="102"/>
                    <a:pt x="53" y="102"/>
                  </a:cubicBezTo>
                  <a:cubicBezTo>
                    <a:pt x="4" y="102"/>
                    <a:pt x="4" y="102"/>
                    <a:pt x="4" y="102"/>
                  </a:cubicBezTo>
                  <a:cubicBezTo>
                    <a:pt x="4" y="25"/>
                    <a:pt x="4" y="25"/>
                    <a:pt x="4" y="25"/>
                  </a:cubicBezTo>
                  <a:cubicBezTo>
                    <a:pt x="4" y="22"/>
                    <a:pt x="0" y="20"/>
                    <a:pt x="3" y="14"/>
                  </a:cubicBezTo>
                  <a:cubicBezTo>
                    <a:pt x="6" y="9"/>
                    <a:pt x="1" y="6"/>
                    <a:pt x="4" y="3"/>
                  </a:cubicBezTo>
                  <a:cubicBezTo>
                    <a:pt x="6" y="3"/>
                    <a:pt x="7" y="0"/>
                    <a:pt x="16" y="3"/>
                  </a:cubicBezTo>
                  <a:cubicBezTo>
                    <a:pt x="27" y="5"/>
                    <a:pt x="22" y="6"/>
                    <a:pt x="24" y="6"/>
                  </a:cubicBezTo>
                  <a:cubicBezTo>
                    <a:pt x="27" y="5"/>
                    <a:pt x="27" y="8"/>
                    <a:pt x="30" y="8"/>
                  </a:cubicBezTo>
                  <a:cubicBezTo>
                    <a:pt x="32" y="6"/>
                    <a:pt x="36" y="13"/>
                    <a:pt x="39" y="9"/>
                  </a:cubicBezTo>
                  <a:cubicBezTo>
                    <a:pt x="45" y="3"/>
                    <a:pt x="44" y="6"/>
                    <a:pt x="45" y="5"/>
                  </a:cubicBezTo>
                  <a:cubicBezTo>
                    <a:pt x="47" y="2"/>
                    <a:pt x="47" y="3"/>
                    <a:pt x="50" y="2"/>
                  </a:cubicBezTo>
                  <a:cubicBezTo>
                    <a:pt x="53" y="0"/>
                    <a:pt x="54" y="5"/>
                    <a:pt x="56" y="3"/>
                  </a:cubicBezTo>
                  <a:cubicBezTo>
                    <a:pt x="57" y="2"/>
                    <a:pt x="57" y="2"/>
                    <a:pt x="59" y="3"/>
                  </a:cubicBezTo>
                  <a:cubicBezTo>
                    <a:pt x="61" y="5"/>
                    <a:pt x="61" y="5"/>
                    <a:pt x="61" y="5"/>
                  </a:cubicBezTo>
                  <a:cubicBezTo>
                    <a:pt x="59" y="5"/>
                    <a:pt x="57" y="3"/>
                    <a:pt x="57" y="3"/>
                  </a:cubicBezTo>
                  <a:cubicBezTo>
                    <a:pt x="57" y="5"/>
                    <a:pt x="56" y="5"/>
                    <a:pt x="57" y="5"/>
                  </a:cubicBezTo>
                  <a:cubicBezTo>
                    <a:pt x="57" y="6"/>
                    <a:pt x="59" y="5"/>
                    <a:pt x="59" y="6"/>
                  </a:cubicBezTo>
                  <a:cubicBezTo>
                    <a:pt x="61" y="8"/>
                    <a:pt x="62" y="6"/>
                    <a:pt x="61" y="6"/>
                  </a:cubicBezTo>
                  <a:cubicBezTo>
                    <a:pt x="61" y="5"/>
                    <a:pt x="61" y="5"/>
                    <a:pt x="62" y="6"/>
                  </a:cubicBezTo>
                  <a:cubicBezTo>
                    <a:pt x="65" y="9"/>
                    <a:pt x="67" y="5"/>
                    <a:pt x="68" y="6"/>
                  </a:cubicBezTo>
                  <a:cubicBezTo>
                    <a:pt x="70" y="8"/>
                    <a:pt x="68" y="8"/>
                    <a:pt x="76" y="5"/>
                  </a:cubicBezTo>
                  <a:cubicBezTo>
                    <a:pt x="76" y="5"/>
                    <a:pt x="76" y="6"/>
                    <a:pt x="77" y="6"/>
                  </a:cubicBezTo>
                  <a:cubicBezTo>
                    <a:pt x="79" y="11"/>
                    <a:pt x="80" y="17"/>
                    <a:pt x="82" y="24"/>
                  </a:cubicBezTo>
                </a:path>
              </a:pathLst>
            </a:custGeom>
            <a:grpFill/>
            <a:ln w="6350" cmpd="sng">
              <a:solidFill>
                <a:schemeClr val="bg1"/>
              </a:solidFill>
              <a:round/>
              <a:headEnd/>
              <a:tailEnd/>
            </a:ln>
          </p:spPr>
          <p:txBody>
            <a:bodyPr/>
            <a:lstStyle/>
            <a:p>
              <a:endParaRPr lang="en-GB"/>
            </a:p>
          </p:txBody>
        </p:sp>
        <p:sp>
          <p:nvSpPr>
            <p:cNvPr id="500" name="Freeform 89">
              <a:extLst>
                <a:ext uri="{FF2B5EF4-FFF2-40B4-BE49-F238E27FC236}">
                  <a16:creationId xmlns:a16="http://schemas.microsoft.com/office/drawing/2014/main" id="{D4082B60-D004-06BE-1C66-12379F6289A0}"/>
                </a:ext>
              </a:extLst>
            </p:cNvPr>
            <p:cNvSpPr>
              <a:spLocks/>
            </p:cNvSpPr>
            <p:nvPr/>
          </p:nvSpPr>
          <p:spPr bwMode="auto">
            <a:xfrm>
              <a:off x="5830186" y="3953327"/>
              <a:ext cx="165499" cy="168709"/>
            </a:xfrm>
            <a:custGeom>
              <a:avLst/>
              <a:gdLst/>
              <a:ahLst/>
              <a:cxnLst>
                <a:cxn ang="0">
                  <a:pos x="2" y="29"/>
                </a:cxn>
                <a:cxn ang="0">
                  <a:pos x="5" y="29"/>
                </a:cxn>
                <a:cxn ang="0">
                  <a:pos x="5" y="29"/>
                </a:cxn>
                <a:cxn ang="0">
                  <a:pos x="5" y="31"/>
                </a:cxn>
                <a:cxn ang="0">
                  <a:pos x="8" y="34"/>
                </a:cxn>
                <a:cxn ang="0">
                  <a:pos x="5" y="37"/>
                </a:cxn>
                <a:cxn ang="0">
                  <a:pos x="6" y="39"/>
                </a:cxn>
                <a:cxn ang="0">
                  <a:pos x="3" y="39"/>
                </a:cxn>
                <a:cxn ang="0">
                  <a:pos x="2" y="40"/>
                </a:cxn>
                <a:cxn ang="0">
                  <a:pos x="3" y="40"/>
                </a:cxn>
                <a:cxn ang="0">
                  <a:pos x="0" y="45"/>
                </a:cxn>
                <a:cxn ang="0">
                  <a:pos x="0" y="45"/>
                </a:cxn>
                <a:cxn ang="0">
                  <a:pos x="0" y="45"/>
                </a:cxn>
                <a:cxn ang="0">
                  <a:pos x="0" y="48"/>
                </a:cxn>
                <a:cxn ang="0">
                  <a:pos x="0" y="49"/>
                </a:cxn>
                <a:cxn ang="0">
                  <a:pos x="2" y="49"/>
                </a:cxn>
                <a:cxn ang="0">
                  <a:pos x="3" y="52"/>
                </a:cxn>
                <a:cxn ang="0">
                  <a:pos x="9" y="54"/>
                </a:cxn>
                <a:cxn ang="0">
                  <a:pos x="18" y="48"/>
                </a:cxn>
                <a:cxn ang="0">
                  <a:pos x="24" y="43"/>
                </a:cxn>
                <a:cxn ang="0">
                  <a:pos x="35" y="37"/>
                </a:cxn>
                <a:cxn ang="0">
                  <a:pos x="43" y="32"/>
                </a:cxn>
                <a:cxn ang="0">
                  <a:pos x="44" y="28"/>
                </a:cxn>
                <a:cxn ang="0">
                  <a:pos x="44" y="28"/>
                </a:cxn>
                <a:cxn ang="0">
                  <a:pos x="44" y="26"/>
                </a:cxn>
                <a:cxn ang="0">
                  <a:pos x="44" y="23"/>
                </a:cxn>
                <a:cxn ang="0">
                  <a:pos x="46" y="17"/>
                </a:cxn>
                <a:cxn ang="0">
                  <a:pos x="44" y="11"/>
                </a:cxn>
                <a:cxn ang="0">
                  <a:pos x="49" y="9"/>
                </a:cxn>
                <a:cxn ang="0">
                  <a:pos x="53" y="3"/>
                </a:cxn>
                <a:cxn ang="0">
                  <a:pos x="53" y="2"/>
                </a:cxn>
                <a:cxn ang="0">
                  <a:pos x="52" y="2"/>
                </a:cxn>
                <a:cxn ang="0">
                  <a:pos x="47" y="3"/>
                </a:cxn>
                <a:cxn ang="0">
                  <a:pos x="41" y="3"/>
                </a:cxn>
                <a:cxn ang="0">
                  <a:pos x="27" y="8"/>
                </a:cxn>
                <a:cxn ang="0">
                  <a:pos x="21" y="5"/>
                </a:cxn>
                <a:cxn ang="0">
                  <a:pos x="14" y="8"/>
                </a:cxn>
                <a:cxn ang="0">
                  <a:pos x="12" y="8"/>
                </a:cxn>
                <a:cxn ang="0">
                  <a:pos x="8" y="6"/>
                </a:cxn>
                <a:cxn ang="0">
                  <a:pos x="8" y="11"/>
                </a:cxn>
                <a:cxn ang="0">
                  <a:pos x="8" y="12"/>
                </a:cxn>
                <a:cxn ang="0">
                  <a:pos x="6" y="12"/>
                </a:cxn>
                <a:cxn ang="0">
                  <a:pos x="3" y="17"/>
                </a:cxn>
                <a:cxn ang="0">
                  <a:pos x="2" y="15"/>
                </a:cxn>
                <a:cxn ang="0">
                  <a:pos x="2" y="22"/>
                </a:cxn>
                <a:cxn ang="0">
                  <a:pos x="2" y="29"/>
                </a:cxn>
              </a:cxnLst>
              <a:rect l="0" t="0" r="r" b="b"/>
              <a:pathLst>
                <a:path w="53" h="54">
                  <a:moveTo>
                    <a:pt x="2" y="29"/>
                  </a:moveTo>
                  <a:cubicBezTo>
                    <a:pt x="3" y="29"/>
                    <a:pt x="3" y="29"/>
                    <a:pt x="5" y="29"/>
                  </a:cubicBezTo>
                  <a:cubicBezTo>
                    <a:pt x="5" y="29"/>
                    <a:pt x="5" y="29"/>
                    <a:pt x="5" y="29"/>
                  </a:cubicBezTo>
                  <a:cubicBezTo>
                    <a:pt x="6" y="31"/>
                    <a:pt x="5" y="31"/>
                    <a:pt x="5" y="31"/>
                  </a:cubicBezTo>
                  <a:cubicBezTo>
                    <a:pt x="6" y="31"/>
                    <a:pt x="8" y="32"/>
                    <a:pt x="8" y="34"/>
                  </a:cubicBezTo>
                  <a:cubicBezTo>
                    <a:pt x="8" y="36"/>
                    <a:pt x="5" y="36"/>
                    <a:pt x="5" y="37"/>
                  </a:cubicBezTo>
                  <a:cubicBezTo>
                    <a:pt x="5" y="37"/>
                    <a:pt x="6" y="37"/>
                    <a:pt x="6" y="39"/>
                  </a:cubicBezTo>
                  <a:cubicBezTo>
                    <a:pt x="3" y="39"/>
                    <a:pt x="3" y="39"/>
                    <a:pt x="3" y="39"/>
                  </a:cubicBezTo>
                  <a:cubicBezTo>
                    <a:pt x="3" y="39"/>
                    <a:pt x="3" y="39"/>
                    <a:pt x="2" y="40"/>
                  </a:cubicBezTo>
                  <a:cubicBezTo>
                    <a:pt x="3" y="40"/>
                    <a:pt x="3" y="40"/>
                    <a:pt x="3" y="40"/>
                  </a:cubicBezTo>
                  <a:cubicBezTo>
                    <a:pt x="3" y="42"/>
                    <a:pt x="0" y="45"/>
                    <a:pt x="0" y="45"/>
                  </a:cubicBezTo>
                  <a:cubicBezTo>
                    <a:pt x="0" y="45"/>
                    <a:pt x="0" y="45"/>
                    <a:pt x="0" y="45"/>
                  </a:cubicBezTo>
                  <a:cubicBezTo>
                    <a:pt x="0" y="45"/>
                    <a:pt x="0" y="45"/>
                    <a:pt x="0" y="45"/>
                  </a:cubicBezTo>
                  <a:cubicBezTo>
                    <a:pt x="0" y="46"/>
                    <a:pt x="0" y="48"/>
                    <a:pt x="0" y="48"/>
                  </a:cubicBezTo>
                  <a:cubicBezTo>
                    <a:pt x="0" y="49"/>
                    <a:pt x="0" y="49"/>
                    <a:pt x="0" y="49"/>
                  </a:cubicBezTo>
                  <a:cubicBezTo>
                    <a:pt x="0" y="51"/>
                    <a:pt x="0" y="49"/>
                    <a:pt x="2" y="49"/>
                  </a:cubicBezTo>
                  <a:cubicBezTo>
                    <a:pt x="3" y="51"/>
                    <a:pt x="3" y="51"/>
                    <a:pt x="3" y="52"/>
                  </a:cubicBezTo>
                  <a:cubicBezTo>
                    <a:pt x="5" y="52"/>
                    <a:pt x="8" y="54"/>
                    <a:pt x="9" y="54"/>
                  </a:cubicBezTo>
                  <a:cubicBezTo>
                    <a:pt x="11" y="54"/>
                    <a:pt x="15" y="49"/>
                    <a:pt x="18" y="48"/>
                  </a:cubicBezTo>
                  <a:cubicBezTo>
                    <a:pt x="20" y="46"/>
                    <a:pt x="23" y="45"/>
                    <a:pt x="24" y="43"/>
                  </a:cubicBezTo>
                  <a:cubicBezTo>
                    <a:pt x="27" y="40"/>
                    <a:pt x="32" y="39"/>
                    <a:pt x="35" y="37"/>
                  </a:cubicBezTo>
                  <a:cubicBezTo>
                    <a:pt x="37" y="36"/>
                    <a:pt x="40" y="34"/>
                    <a:pt x="43" y="32"/>
                  </a:cubicBezTo>
                  <a:cubicBezTo>
                    <a:pt x="43" y="31"/>
                    <a:pt x="44" y="29"/>
                    <a:pt x="44" y="28"/>
                  </a:cubicBezTo>
                  <a:cubicBezTo>
                    <a:pt x="44" y="28"/>
                    <a:pt x="44" y="28"/>
                    <a:pt x="44" y="28"/>
                  </a:cubicBezTo>
                  <a:cubicBezTo>
                    <a:pt x="44" y="28"/>
                    <a:pt x="44" y="28"/>
                    <a:pt x="44" y="26"/>
                  </a:cubicBezTo>
                  <a:cubicBezTo>
                    <a:pt x="44" y="26"/>
                    <a:pt x="44" y="25"/>
                    <a:pt x="44" y="23"/>
                  </a:cubicBezTo>
                  <a:cubicBezTo>
                    <a:pt x="44" y="22"/>
                    <a:pt x="46" y="19"/>
                    <a:pt x="46" y="17"/>
                  </a:cubicBezTo>
                  <a:cubicBezTo>
                    <a:pt x="44" y="15"/>
                    <a:pt x="44" y="14"/>
                    <a:pt x="44" y="11"/>
                  </a:cubicBezTo>
                  <a:cubicBezTo>
                    <a:pt x="46" y="9"/>
                    <a:pt x="47" y="9"/>
                    <a:pt x="49" y="9"/>
                  </a:cubicBezTo>
                  <a:cubicBezTo>
                    <a:pt x="50" y="8"/>
                    <a:pt x="52" y="5"/>
                    <a:pt x="53" y="3"/>
                  </a:cubicBezTo>
                  <a:cubicBezTo>
                    <a:pt x="53" y="2"/>
                    <a:pt x="53" y="2"/>
                    <a:pt x="53" y="2"/>
                  </a:cubicBezTo>
                  <a:cubicBezTo>
                    <a:pt x="53" y="2"/>
                    <a:pt x="52" y="0"/>
                    <a:pt x="52" y="2"/>
                  </a:cubicBezTo>
                  <a:cubicBezTo>
                    <a:pt x="50" y="3"/>
                    <a:pt x="49" y="3"/>
                    <a:pt x="47" y="3"/>
                  </a:cubicBezTo>
                  <a:cubicBezTo>
                    <a:pt x="44" y="3"/>
                    <a:pt x="43" y="3"/>
                    <a:pt x="41" y="3"/>
                  </a:cubicBezTo>
                  <a:cubicBezTo>
                    <a:pt x="37" y="5"/>
                    <a:pt x="34" y="8"/>
                    <a:pt x="27" y="8"/>
                  </a:cubicBezTo>
                  <a:cubicBezTo>
                    <a:pt x="24" y="8"/>
                    <a:pt x="24" y="6"/>
                    <a:pt x="21" y="5"/>
                  </a:cubicBezTo>
                  <a:cubicBezTo>
                    <a:pt x="18" y="5"/>
                    <a:pt x="17" y="8"/>
                    <a:pt x="14" y="8"/>
                  </a:cubicBezTo>
                  <a:cubicBezTo>
                    <a:pt x="12" y="8"/>
                    <a:pt x="12" y="8"/>
                    <a:pt x="12" y="8"/>
                  </a:cubicBezTo>
                  <a:cubicBezTo>
                    <a:pt x="11" y="8"/>
                    <a:pt x="8" y="6"/>
                    <a:pt x="8" y="6"/>
                  </a:cubicBezTo>
                  <a:cubicBezTo>
                    <a:pt x="8" y="6"/>
                    <a:pt x="6" y="9"/>
                    <a:pt x="8" y="11"/>
                  </a:cubicBezTo>
                  <a:cubicBezTo>
                    <a:pt x="8" y="12"/>
                    <a:pt x="8" y="12"/>
                    <a:pt x="8" y="12"/>
                  </a:cubicBezTo>
                  <a:cubicBezTo>
                    <a:pt x="6" y="12"/>
                    <a:pt x="6" y="12"/>
                    <a:pt x="6" y="12"/>
                  </a:cubicBezTo>
                  <a:cubicBezTo>
                    <a:pt x="5" y="12"/>
                    <a:pt x="5" y="17"/>
                    <a:pt x="3" y="17"/>
                  </a:cubicBezTo>
                  <a:cubicBezTo>
                    <a:pt x="3" y="17"/>
                    <a:pt x="3" y="15"/>
                    <a:pt x="2" y="15"/>
                  </a:cubicBezTo>
                  <a:cubicBezTo>
                    <a:pt x="2" y="17"/>
                    <a:pt x="0" y="19"/>
                    <a:pt x="2" y="22"/>
                  </a:cubicBezTo>
                  <a:cubicBezTo>
                    <a:pt x="3" y="23"/>
                    <a:pt x="2" y="25"/>
                    <a:pt x="2" y="29"/>
                  </a:cubicBezTo>
                </a:path>
              </a:pathLst>
            </a:custGeom>
            <a:grpFill/>
            <a:ln w="6350" cmpd="sng">
              <a:solidFill>
                <a:schemeClr val="bg1"/>
              </a:solidFill>
              <a:round/>
              <a:headEnd/>
              <a:tailEnd/>
            </a:ln>
          </p:spPr>
          <p:txBody>
            <a:bodyPr/>
            <a:lstStyle/>
            <a:p>
              <a:endParaRPr lang="en-GB"/>
            </a:p>
          </p:txBody>
        </p:sp>
        <p:sp>
          <p:nvSpPr>
            <p:cNvPr id="501" name="Freeform 90">
              <a:extLst>
                <a:ext uri="{FF2B5EF4-FFF2-40B4-BE49-F238E27FC236}">
                  <a16:creationId xmlns:a16="http://schemas.microsoft.com/office/drawing/2014/main" id="{3DAD9DB1-70F2-5763-0486-90E42226B880}"/>
                </a:ext>
              </a:extLst>
            </p:cNvPr>
            <p:cNvSpPr>
              <a:spLocks/>
            </p:cNvSpPr>
            <p:nvPr/>
          </p:nvSpPr>
          <p:spPr bwMode="auto">
            <a:xfrm>
              <a:off x="5815725" y="4043305"/>
              <a:ext cx="36956" cy="53023"/>
            </a:xfrm>
            <a:custGeom>
              <a:avLst/>
              <a:gdLst/>
              <a:ahLst/>
              <a:cxnLst>
                <a:cxn ang="0">
                  <a:pos x="5" y="16"/>
                </a:cxn>
                <a:cxn ang="0">
                  <a:pos x="3" y="16"/>
                </a:cxn>
                <a:cxn ang="0">
                  <a:pos x="3" y="17"/>
                </a:cxn>
                <a:cxn ang="0">
                  <a:pos x="0" y="17"/>
                </a:cxn>
                <a:cxn ang="0">
                  <a:pos x="3" y="11"/>
                </a:cxn>
                <a:cxn ang="0">
                  <a:pos x="5" y="6"/>
                </a:cxn>
                <a:cxn ang="0">
                  <a:pos x="6" y="0"/>
                </a:cxn>
                <a:cxn ang="0">
                  <a:pos x="9" y="0"/>
                </a:cxn>
                <a:cxn ang="0">
                  <a:pos x="9" y="0"/>
                </a:cxn>
                <a:cxn ang="0">
                  <a:pos x="9" y="2"/>
                </a:cxn>
                <a:cxn ang="0">
                  <a:pos x="12" y="5"/>
                </a:cxn>
                <a:cxn ang="0">
                  <a:pos x="9" y="8"/>
                </a:cxn>
                <a:cxn ang="0">
                  <a:pos x="11" y="10"/>
                </a:cxn>
                <a:cxn ang="0">
                  <a:pos x="8" y="10"/>
                </a:cxn>
                <a:cxn ang="0">
                  <a:pos x="6" y="11"/>
                </a:cxn>
                <a:cxn ang="0">
                  <a:pos x="8" y="11"/>
                </a:cxn>
                <a:cxn ang="0">
                  <a:pos x="5" y="16"/>
                </a:cxn>
              </a:cxnLst>
              <a:rect l="0" t="0" r="r" b="b"/>
              <a:pathLst>
                <a:path w="12" h="17">
                  <a:moveTo>
                    <a:pt x="5" y="16"/>
                  </a:moveTo>
                  <a:cubicBezTo>
                    <a:pt x="3" y="16"/>
                    <a:pt x="3" y="14"/>
                    <a:pt x="3" y="16"/>
                  </a:cubicBezTo>
                  <a:cubicBezTo>
                    <a:pt x="3" y="17"/>
                    <a:pt x="3" y="17"/>
                    <a:pt x="3" y="17"/>
                  </a:cubicBezTo>
                  <a:cubicBezTo>
                    <a:pt x="3" y="17"/>
                    <a:pt x="2" y="17"/>
                    <a:pt x="0" y="17"/>
                  </a:cubicBezTo>
                  <a:cubicBezTo>
                    <a:pt x="2" y="13"/>
                    <a:pt x="2" y="14"/>
                    <a:pt x="3" y="11"/>
                  </a:cubicBezTo>
                  <a:cubicBezTo>
                    <a:pt x="3" y="6"/>
                    <a:pt x="5" y="10"/>
                    <a:pt x="5" y="6"/>
                  </a:cubicBezTo>
                  <a:cubicBezTo>
                    <a:pt x="3" y="2"/>
                    <a:pt x="8" y="3"/>
                    <a:pt x="6" y="0"/>
                  </a:cubicBezTo>
                  <a:cubicBezTo>
                    <a:pt x="8" y="0"/>
                    <a:pt x="8" y="0"/>
                    <a:pt x="9" y="0"/>
                  </a:cubicBezTo>
                  <a:cubicBezTo>
                    <a:pt x="9" y="0"/>
                    <a:pt x="9" y="0"/>
                    <a:pt x="9" y="0"/>
                  </a:cubicBezTo>
                  <a:cubicBezTo>
                    <a:pt x="11" y="2"/>
                    <a:pt x="9" y="2"/>
                    <a:pt x="9" y="2"/>
                  </a:cubicBezTo>
                  <a:cubicBezTo>
                    <a:pt x="11" y="2"/>
                    <a:pt x="12" y="3"/>
                    <a:pt x="12" y="5"/>
                  </a:cubicBezTo>
                  <a:cubicBezTo>
                    <a:pt x="12" y="6"/>
                    <a:pt x="9" y="6"/>
                    <a:pt x="9" y="8"/>
                  </a:cubicBezTo>
                  <a:cubicBezTo>
                    <a:pt x="9" y="8"/>
                    <a:pt x="11" y="8"/>
                    <a:pt x="11" y="10"/>
                  </a:cubicBezTo>
                  <a:cubicBezTo>
                    <a:pt x="8" y="10"/>
                    <a:pt x="8" y="10"/>
                    <a:pt x="8" y="10"/>
                  </a:cubicBezTo>
                  <a:cubicBezTo>
                    <a:pt x="8" y="10"/>
                    <a:pt x="8" y="10"/>
                    <a:pt x="6" y="11"/>
                  </a:cubicBezTo>
                  <a:cubicBezTo>
                    <a:pt x="8" y="11"/>
                    <a:pt x="8" y="11"/>
                    <a:pt x="8" y="11"/>
                  </a:cubicBezTo>
                  <a:cubicBezTo>
                    <a:pt x="8" y="13"/>
                    <a:pt x="5" y="16"/>
                    <a:pt x="5" y="16"/>
                  </a:cubicBezTo>
                </a:path>
              </a:pathLst>
            </a:custGeom>
            <a:grpFill/>
            <a:ln w="6350" cmpd="sng">
              <a:solidFill>
                <a:schemeClr val="bg1"/>
              </a:solidFill>
              <a:round/>
              <a:headEnd/>
              <a:tailEnd/>
            </a:ln>
          </p:spPr>
          <p:txBody>
            <a:bodyPr/>
            <a:lstStyle/>
            <a:p>
              <a:endParaRPr lang="en-GB"/>
            </a:p>
          </p:txBody>
        </p:sp>
        <p:sp>
          <p:nvSpPr>
            <p:cNvPr id="502" name="Freeform 91">
              <a:extLst>
                <a:ext uri="{FF2B5EF4-FFF2-40B4-BE49-F238E27FC236}">
                  <a16:creationId xmlns:a16="http://schemas.microsoft.com/office/drawing/2014/main" id="{572D6480-57BD-D17A-65BA-8609C36AF914}"/>
                </a:ext>
              </a:extLst>
            </p:cNvPr>
            <p:cNvSpPr>
              <a:spLocks/>
            </p:cNvSpPr>
            <p:nvPr/>
          </p:nvSpPr>
          <p:spPr bwMode="auto">
            <a:xfrm>
              <a:off x="5812511" y="4088294"/>
              <a:ext cx="109261" cy="136574"/>
            </a:xfrm>
            <a:custGeom>
              <a:avLst/>
              <a:gdLst/>
              <a:ahLst/>
              <a:cxnLst>
                <a:cxn ang="0">
                  <a:pos x="6" y="7"/>
                </a:cxn>
                <a:cxn ang="0">
                  <a:pos x="5" y="10"/>
                </a:cxn>
                <a:cxn ang="0">
                  <a:pos x="5" y="11"/>
                </a:cxn>
                <a:cxn ang="0">
                  <a:pos x="5" y="19"/>
                </a:cxn>
                <a:cxn ang="0">
                  <a:pos x="5" y="24"/>
                </a:cxn>
                <a:cxn ang="0">
                  <a:pos x="2" y="34"/>
                </a:cxn>
                <a:cxn ang="0">
                  <a:pos x="0" y="40"/>
                </a:cxn>
                <a:cxn ang="0">
                  <a:pos x="0" y="42"/>
                </a:cxn>
                <a:cxn ang="0">
                  <a:pos x="9" y="44"/>
                </a:cxn>
                <a:cxn ang="0">
                  <a:pos x="15" y="37"/>
                </a:cxn>
                <a:cxn ang="0">
                  <a:pos x="21" y="36"/>
                </a:cxn>
                <a:cxn ang="0">
                  <a:pos x="21" y="33"/>
                </a:cxn>
                <a:cxn ang="0">
                  <a:pos x="24" y="30"/>
                </a:cxn>
                <a:cxn ang="0">
                  <a:pos x="17" y="20"/>
                </a:cxn>
                <a:cxn ang="0">
                  <a:pos x="21" y="19"/>
                </a:cxn>
                <a:cxn ang="0">
                  <a:pos x="33" y="13"/>
                </a:cxn>
                <a:cxn ang="0">
                  <a:pos x="35" y="13"/>
                </a:cxn>
                <a:cxn ang="0">
                  <a:pos x="32" y="11"/>
                </a:cxn>
                <a:cxn ang="0">
                  <a:pos x="32" y="10"/>
                </a:cxn>
                <a:cxn ang="0">
                  <a:pos x="33" y="10"/>
                </a:cxn>
                <a:cxn ang="0">
                  <a:pos x="33" y="8"/>
                </a:cxn>
                <a:cxn ang="0">
                  <a:pos x="30" y="0"/>
                </a:cxn>
                <a:cxn ang="0">
                  <a:pos x="24" y="5"/>
                </a:cxn>
                <a:cxn ang="0">
                  <a:pos x="15" y="11"/>
                </a:cxn>
                <a:cxn ang="0">
                  <a:pos x="9" y="10"/>
                </a:cxn>
                <a:cxn ang="0">
                  <a:pos x="8" y="7"/>
                </a:cxn>
                <a:cxn ang="0">
                  <a:pos x="6" y="7"/>
                </a:cxn>
              </a:cxnLst>
              <a:rect l="0" t="0" r="r" b="b"/>
              <a:pathLst>
                <a:path w="35" h="44">
                  <a:moveTo>
                    <a:pt x="6" y="7"/>
                  </a:moveTo>
                  <a:cubicBezTo>
                    <a:pt x="5" y="7"/>
                    <a:pt x="5" y="8"/>
                    <a:pt x="5" y="10"/>
                  </a:cubicBezTo>
                  <a:cubicBezTo>
                    <a:pt x="5" y="11"/>
                    <a:pt x="5" y="11"/>
                    <a:pt x="5" y="11"/>
                  </a:cubicBezTo>
                  <a:cubicBezTo>
                    <a:pt x="5" y="13"/>
                    <a:pt x="6" y="17"/>
                    <a:pt x="5" y="19"/>
                  </a:cubicBezTo>
                  <a:cubicBezTo>
                    <a:pt x="5" y="20"/>
                    <a:pt x="5" y="22"/>
                    <a:pt x="5" y="24"/>
                  </a:cubicBezTo>
                  <a:cubicBezTo>
                    <a:pt x="5" y="25"/>
                    <a:pt x="2" y="30"/>
                    <a:pt x="2" y="34"/>
                  </a:cubicBezTo>
                  <a:cubicBezTo>
                    <a:pt x="2" y="36"/>
                    <a:pt x="0" y="40"/>
                    <a:pt x="0" y="40"/>
                  </a:cubicBezTo>
                  <a:cubicBezTo>
                    <a:pt x="0" y="40"/>
                    <a:pt x="0" y="40"/>
                    <a:pt x="0" y="42"/>
                  </a:cubicBezTo>
                  <a:cubicBezTo>
                    <a:pt x="2" y="42"/>
                    <a:pt x="8" y="44"/>
                    <a:pt x="9" y="44"/>
                  </a:cubicBezTo>
                  <a:cubicBezTo>
                    <a:pt x="12" y="44"/>
                    <a:pt x="12" y="39"/>
                    <a:pt x="15" y="37"/>
                  </a:cubicBezTo>
                  <a:cubicBezTo>
                    <a:pt x="15" y="36"/>
                    <a:pt x="20" y="37"/>
                    <a:pt x="21" y="36"/>
                  </a:cubicBezTo>
                  <a:cubicBezTo>
                    <a:pt x="21" y="34"/>
                    <a:pt x="21" y="33"/>
                    <a:pt x="21" y="33"/>
                  </a:cubicBezTo>
                  <a:cubicBezTo>
                    <a:pt x="23" y="31"/>
                    <a:pt x="24" y="31"/>
                    <a:pt x="24" y="30"/>
                  </a:cubicBezTo>
                  <a:cubicBezTo>
                    <a:pt x="17" y="20"/>
                    <a:pt x="17" y="20"/>
                    <a:pt x="17" y="20"/>
                  </a:cubicBezTo>
                  <a:cubicBezTo>
                    <a:pt x="17" y="19"/>
                    <a:pt x="20" y="19"/>
                    <a:pt x="21" y="19"/>
                  </a:cubicBezTo>
                  <a:cubicBezTo>
                    <a:pt x="23" y="17"/>
                    <a:pt x="32" y="16"/>
                    <a:pt x="33" y="13"/>
                  </a:cubicBezTo>
                  <a:cubicBezTo>
                    <a:pt x="35" y="13"/>
                    <a:pt x="35" y="13"/>
                    <a:pt x="35" y="13"/>
                  </a:cubicBezTo>
                  <a:cubicBezTo>
                    <a:pt x="35" y="10"/>
                    <a:pt x="33" y="11"/>
                    <a:pt x="32" y="11"/>
                  </a:cubicBezTo>
                  <a:cubicBezTo>
                    <a:pt x="32" y="10"/>
                    <a:pt x="32" y="10"/>
                    <a:pt x="32" y="10"/>
                  </a:cubicBezTo>
                  <a:cubicBezTo>
                    <a:pt x="33" y="10"/>
                    <a:pt x="33" y="10"/>
                    <a:pt x="33" y="10"/>
                  </a:cubicBezTo>
                  <a:cubicBezTo>
                    <a:pt x="33" y="10"/>
                    <a:pt x="33" y="10"/>
                    <a:pt x="33" y="8"/>
                  </a:cubicBezTo>
                  <a:cubicBezTo>
                    <a:pt x="32" y="7"/>
                    <a:pt x="32" y="4"/>
                    <a:pt x="30" y="0"/>
                  </a:cubicBezTo>
                  <a:cubicBezTo>
                    <a:pt x="29" y="2"/>
                    <a:pt x="26" y="4"/>
                    <a:pt x="24" y="5"/>
                  </a:cubicBezTo>
                  <a:cubicBezTo>
                    <a:pt x="21" y="7"/>
                    <a:pt x="17" y="11"/>
                    <a:pt x="15" y="11"/>
                  </a:cubicBezTo>
                  <a:cubicBezTo>
                    <a:pt x="14" y="11"/>
                    <a:pt x="11" y="10"/>
                    <a:pt x="9" y="10"/>
                  </a:cubicBezTo>
                  <a:cubicBezTo>
                    <a:pt x="9" y="8"/>
                    <a:pt x="9" y="8"/>
                    <a:pt x="8" y="7"/>
                  </a:cubicBezTo>
                  <a:cubicBezTo>
                    <a:pt x="6" y="7"/>
                    <a:pt x="6" y="8"/>
                    <a:pt x="6" y="7"/>
                  </a:cubicBezTo>
                </a:path>
              </a:pathLst>
            </a:custGeom>
            <a:grpFill/>
            <a:ln w="6350" cmpd="sng">
              <a:solidFill>
                <a:schemeClr val="bg1"/>
              </a:solidFill>
              <a:round/>
              <a:headEnd/>
              <a:tailEnd/>
            </a:ln>
          </p:spPr>
          <p:txBody>
            <a:bodyPr/>
            <a:lstStyle/>
            <a:p>
              <a:endParaRPr lang="en-GB"/>
            </a:p>
          </p:txBody>
        </p:sp>
        <p:sp>
          <p:nvSpPr>
            <p:cNvPr id="503" name="Freeform 92">
              <a:extLst>
                <a:ext uri="{FF2B5EF4-FFF2-40B4-BE49-F238E27FC236}">
                  <a16:creationId xmlns:a16="http://schemas.microsoft.com/office/drawing/2014/main" id="{BBD8345D-5356-0622-1C5E-F7937EB78007}"/>
                </a:ext>
              </a:extLst>
            </p:cNvPr>
            <p:cNvSpPr>
              <a:spLocks/>
            </p:cNvSpPr>
            <p:nvPr/>
          </p:nvSpPr>
          <p:spPr bwMode="auto">
            <a:xfrm>
              <a:off x="5965155" y="4761523"/>
              <a:ext cx="265119" cy="422575"/>
            </a:xfrm>
            <a:custGeom>
              <a:avLst/>
              <a:gdLst/>
              <a:ahLst/>
              <a:cxnLst>
                <a:cxn ang="0">
                  <a:pos x="5" y="136"/>
                </a:cxn>
                <a:cxn ang="0">
                  <a:pos x="0" y="126"/>
                </a:cxn>
                <a:cxn ang="0">
                  <a:pos x="0" y="92"/>
                </a:cxn>
                <a:cxn ang="0">
                  <a:pos x="8" y="81"/>
                </a:cxn>
                <a:cxn ang="0">
                  <a:pos x="12" y="78"/>
                </a:cxn>
                <a:cxn ang="0">
                  <a:pos x="18" y="73"/>
                </a:cxn>
                <a:cxn ang="0">
                  <a:pos x="33" y="69"/>
                </a:cxn>
                <a:cxn ang="0">
                  <a:pos x="49" y="48"/>
                </a:cxn>
                <a:cxn ang="0">
                  <a:pos x="53" y="41"/>
                </a:cxn>
                <a:cxn ang="0">
                  <a:pos x="38" y="38"/>
                </a:cxn>
                <a:cxn ang="0">
                  <a:pos x="23" y="30"/>
                </a:cxn>
                <a:cxn ang="0">
                  <a:pos x="18" y="25"/>
                </a:cxn>
                <a:cxn ang="0">
                  <a:pos x="15" y="20"/>
                </a:cxn>
                <a:cxn ang="0">
                  <a:pos x="15" y="13"/>
                </a:cxn>
                <a:cxn ang="0">
                  <a:pos x="18" y="6"/>
                </a:cxn>
                <a:cxn ang="0">
                  <a:pos x="27" y="17"/>
                </a:cxn>
                <a:cxn ang="0">
                  <a:pos x="41" y="14"/>
                </a:cxn>
                <a:cxn ang="0">
                  <a:pos x="53" y="11"/>
                </a:cxn>
                <a:cxn ang="0">
                  <a:pos x="62" y="8"/>
                </a:cxn>
                <a:cxn ang="0">
                  <a:pos x="79" y="3"/>
                </a:cxn>
                <a:cxn ang="0">
                  <a:pos x="80" y="16"/>
                </a:cxn>
                <a:cxn ang="0">
                  <a:pos x="77" y="24"/>
                </a:cxn>
                <a:cxn ang="0">
                  <a:pos x="68" y="48"/>
                </a:cxn>
                <a:cxn ang="0">
                  <a:pos x="35" y="98"/>
                </a:cxn>
                <a:cxn ang="0">
                  <a:pos x="12" y="122"/>
                </a:cxn>
                <a:cxn ang="0">
                  <a:pos x="5" y="136"/>
                </a:cxn>
              </a:cxnLst>
              <a:rect l="0" t="0" r="r" b="b"/>
              <a:pathLst>
                <a:path w="85" h="136">
                  <a:moveTo>
                    <a:pt x="5" y="136"/>
                  </a:moveTo>
                  <a:cubicBezTo>
                    <a:pt x="3" y="131"/>
                    <a:pt x="0" y="133"/>
                    <a:pt x="0" y="126"/>
                  </a:cubicBezTo>
                  <a:cubicBezTo>
                    <a:pt x="0" y="119"/>
                    <a:pt x="0" y="92"/>
                    <a:pt x="0" y="92"/>
                  </a:cubicBezTo>
                  <a:cubicBezTo>
                    <a:pt x="0" y="92"/>
                    <a:pt x="5" y="84"/>
                    <a:pt x="8" y="81"/>
                  </a:cubicBezTo>
                  <a:cubicBezTo>
                    <a:pt x="9" y="78"/>
                    <a:pt x="9" y="78"/>
                    <a:pt x="12" y="78"/>
                  </a:cubicBezTo>
                  <a:cubicBezTo>
                    <a:pt x="18" y="78"/>
                    <a:pt x="11" y="77"/>
                    <a:pt x="18" y="73"/>
                  </a:cubicBezTo>
                  <a:cubicBezTo>
                    <a:pt x="27" y="69"/>
                    <a:pt x="27" y="77"/>
                    <a:pt x="33" y="69"/>
                  </a:cubicBezTo>
                  <a:cubicBezTo>
                    <a:pt x="39" y="61"/>
                    <a:pt x="42" y="56"/>
                    <a:pt x="49" y="48"/>
                  </a:cubicBezTo>
                  <a:cubicBezTo>
                    <a:pt x="56" y="41"/>
                    <a:pt x="56" y="41"/>
                    <a:pt x="53" y="41"/>
                  </a:cubicBezTo>
                  <a:cubicBezTo>
                    <a:pt x="52" y="41"/>
                    <a:pt x="49" y="42"/>
                    <a:pt x="38" y="38"/>
                  </a:cubicBezTo>
                  <a:cubicBezTo>
                    <a:pt x="27" y="33"/>
                    <a:pt x="26" y="34"/>
                    <a:pt x="23" y="30"/>
                  </a:cubicBezTo>
                  <a:cubicBezTo>
                    <a:pt x="20" y="27"/>
                    <a:pt x="18" y="28"/>
                    <a:pt x="18" y="25"/>
                  </a:cubicBezTo>
                  <a:cubicBezTo>
                    <a:pt x="17" y="22"/>
                    <a:pt x="17" y="24"/>
                    <a:pt x="15" y="20"/>
                  </a:cubicBezTo>
                  <a:cubicBezTo>
                    <a:pt x="14" y="16"/>
                    <a:pt x="12" y="16"/>
                    <a:pt x="15" y="13"/>
                  </a:cubicBezTo>
                  <a:cubicBezTo>
                    <a:pt x="18" y="6"/>
                    <a:pt x="18" y="6"/>
                    <a:pt x="18" y="6"/>
                  </a:cubicBezTo>
                  <a:cubicBezTo>
                    <a:pt x="21" y="11"/>
                    <a:pt x="20" y="14"/>
                    <a:pt x="27" y="17"/>
                  </a:cubicBezTo>
                  <a:cubicBezTo>
                    <a:pt x="32" y="20"/>
                    <a:pt x="33" y="11"/>
                    <a:pt x="41" y="14"/>
                  </a:cubicBezTo>
                  <a:cubicBezTo>
                    <a:pt x="47" y="17"/>
                    <a:pt x="45" y="10"/>
                    <a:pt x="53" y="11"/>
                  </a:cubicBezTo>
                  <a:cubicBezTo>
                    <a:pt x="61" y="11"/>
                    <a:pt x="52" y="8"/>
                    <a:pt x="62" y="8"/>
                  </a:cubicBezTo>
                  <a:cubicBezTo>
                    <a:pt x="73" y="10"/>
                    <a:pt x="74" y="0"/>
                    <a:pt x="79" y="3"/>
                  </a:cubicBezTo>
                  <a:cubicBezTo>
                    <a:pt x="83" y="5"/>
                    <a:pt x="76" y="8"/>
                    <a:pt x="80" y="16"/>
                  </a:cubicBezTo>
                  <a:cubicBezTo>
                    <a:pt x="85" y="22"/>
                    <a:pt x="79" y="13"/>
                    <a:pt x="77" y="24"/>
                  </a:cubicBezTo>
                  <a:cubicBezTo>
                    <a:pt x="77" y="30"/>
                    <a:pt x="73" y="34"/>
                    <a:pt x="68" y="48"/>
                  </a:cubicBezTo>
                  <a:cubicBezTo>
                    <a:pt x="59" y="72"/>
                    <a:pt x="47" y="89"/>
                    <a:pt x="35" y="98"/>
                  </a:cubicBezTo>
                  <a:cubicBezTo>
                    <a:pt x="21" y="109"/>
                    <a:pt x="21" y="111"/>
                    <a:pt x="12" y="122"/>
                  </a:cubicBezTo>
                  <a:cubicBezTo>
                    <a:pt x="5" y="131"/>
                    <a:pt x="9" y="130"/>
                    <a:pt x="5" y="136"/>
                  </a:cubicBezTo>
                </a:path>
              </a:pathLst>
            </a:custGeom>
            <a:grpFill/>
            <a:ln w="6350" cmpd="sng">
              <a:solidFill>
                <a:schemeClr val="bg1"/>
              </a:solidFill>
              <a:round/>
              <a:headEnd/>
              <a:tailEnd/>
            </a:ln>
          </p:spPr>
          <p:txBody>
            <a:bodyPr/>
            <a:lstStyle/>
            <a:p>
              <a:endParaRPr lang="en-GB"/>
            </a:p>
          </p:txBody>
        </p:sp>
        <p:sp>
          <p:nvSpPr>
            <p:cNvPr id="504" name="Freeform 93">
              <a:extLst>
                <a:ext uri="{FF2B5EF4-FFF2-40B4-BE49-F238E27FC236}">
                  <a16:creationId xmlns:a16="http://schemas.microsoft.com/office/drawing/2014/main" id="{B02C487A-0AA9-21D7-DDFB-C60134B3A1D3}"/>
                </a:ext>
              </a:extLst>
            </p:cNvPr>
            <p:cNvSpPr>
              <a:spLocks/>
            </p:cNvSpPr>
            <p:nvPr/>
          </p:nvSpPr>
          <p:spPr bwMode="auto">
            <a:xfrm>
              <a:off x="5756274" y="4669938"/>
              <a:ext cx="382414" cy="364732"/>
            </a:xfrm>
            <a:custGeom>
              <a:avLst/>
              <a:gdLst/>
              <a:ahLst/>
              <a:cxnLst>
                <a:cxn ang="0">
                  <a:pos x="26" y="104"/>
                </a:cxn>
                <a:cxn ang="0">
                  <a:pos x="38" y="109"/>
                </a:cxn>
                <a:cxn ang="0">
                  <a:pos x="49" y="114"/>
                </a:cxn>
                <a:cxn ang="0">
                  <a:pos x="53" y="115"/>
                </a:cxn>
                <a:cxn ang="0">
                  <a:pos x="61" y="109"/>
                </a:cxn>
                <a:cxn ang="0">
                  <a:pos x="67" y="109"/>
                </a:cxn>
                <a:cxn ang="0">
                  <a:pos x="75" y="110"/>
                </a:cxn>
                <a:cxn ang="0">
                  <a:pos x="79" y="107"/>
                </a:cxn>
                <a:cxn ang="0">
                  <a:pos x="85" y="103"/>
                </a:cxn>
                <a:cxn ang="0">
                  <a:pos x="101" y="98"/>
                </a:cxn>
                <a:cxn ang="0">
                  <a:pos x="116" y="78"/>
                </a:cxn>
                <a:cxn ang="0">
                  <a:pos x="120" y="70"/>
                </a:cxn>
                <a:cxn ang="0">
                  <a:pos x="105" y="67"/>
                </a:cxn>
                <a:cxn ang="0">
                  <a:pos x="90" y="59"/>
                </a:cxn>
                <a:cxn ang="0">
                  <a:pos x="85" y="54"/>
                </a:cxn>
                <a:cxn ang="0">
                  <a:pos x="82" y="50"/>
                </a:cxn>
                <a:cxn ang="0">
                  <a:pos x="82" y="42"/>
                </a:cxn>
                <a:cxn ang="0">
                  <a:pos x="73" y="40"/>
                </a:cxn>
                <a:cxn ang="0">
                  <a:pos x="78" y="26"/>
                </a:cxn>
                <a:cxn ang="0">
                  <a:pos x="72" y="17"/>
                </a:cxn>
                <a:cxn ang="0">
                  <a:pos x="64" y="9"/>
                </a:cxn>
                <a:cxn ang="0">
                  <a:pos x="56" y="6"/>
                </a:cxn>
                <a:cxn ang="0">
                  <a:pos x="52" y="6"/>
                </a:cxn>
                <a:cxn ang="0">
                  <a:pos x="44" y="3"/>
                </a:cxn>
                <a:cxn ang="0">
                  <a:pos x="38" y="7"/>
                </a:cxn>
                <a:cxn ang="0">
                  <a:pos x="32" y="7"/>
                </a:cxn>
                <a:cxn ang="0">
                  <a:pos x="29" y="23"/>
                </a:cxn>
                <a:cxn ang="0">
                  <a:pos x="21" y="31"/>
                </a:cxn>
                <a:cxn ang="0">
                  <a:pos x="18" y="43"/>
                </a:cxn>
                <a:cxn ang="0">
                  <a:pos x="14" y="43"/>
                </a:cxn>
                <a:cxn ang="0">
                  <a:pos x="14" y="51"/>
                </a:cxn>
                <a:cxn ang="0">
                  <a:pos x="9" y="67"/>
                </a:cxn>
                <a:cxn ang="0">
                  <a:pos x="5" y="70"/>
                </a:cxn>
                <a:cxn ang="0">
                  <a:pos x="12" y="78"/>
                </a:cxn>
                <a:cxn ang="0">
                  <a:pos x="18" y="87"/>
                </a:cxn>
                <a:cxn ang="0">
                  <a:pos x="24" y="96"/>
                </a:cxn>
                <a:cxn ang="0">
                  <a:pos x="26" y="104"/>
                </a:cxn>
              </a:cxnLst>
              <a:rect l="0" t="0" r="r" b="b"/>
              <a:pathLst>
                <a:path w="123" h="117">
                  <a:moveTo>
                    <a:pt x="26" y="104"/>
                  </a:moveTo>
                  <a:cubicBezTo>
                    <a:pt x="31" y="109"/>
                    <a:pt x="31" y="101"/>
                    <a:pt x="38" y="109"/>
                  </a:cubicBezTo>
                  <a:cubicBezTo>
                    <a:pt x="46" y="117"/>
                    <a:pt x="46" y="112"/>
                    <a:pt x="49" y="114"/>
                  </a:cubicBezTo>
                  <a:cubicBezTo>
                    <a:pt x="52" y="115"/>
                    <a:pt x="53" y="114"/>
                    <a:pt x="53" y="115"/>
                  </a:cubicBezTo>
                  <a:cubicBezTo>
                    <a:pt x="56" y="117"/>
                    <a:pt x="55" y="112"/>
                    <a:pt x="61" y="109"/>
                  </a:cubicBezTo>
                  <a:cubicBezTo>
                    <a:pt x="66" y="106"/>
                    <a:pt x="66" y="107"/>
                    <a:pt x="67" y="109"/>
                  </a:cubicBezTo>
                  <a:cubicBezTo>
                    <a:pt x="69" y="110"/>
                    <a:pt x="72" y="110"/>
                    <a:pt x="75" y="110"/>
                  </a:cubicBezTo>
                  <a:cubicBezTo>
                    <a:pt x="76" y="107"/>
                    <a:pt x="76" y="107"/>
                    <a:pt x="79" y="107"/>
                  </a:cubicBezTo>
                  <a:cubicBezTo>
                    <a:pt x="85" y="107"/>
                    <a:pt x="78" y="106"/>
                    <a:pt x="85" y="103"/>
                  </a:cubicBezTo>
                  <a:cubicBezTo>
                    <a:pt x="94" y="98"/>
                    <a:pt x="94" y="106"/>
                    <a:pt x="101" y="98"/>
                  </a:cubicBezTo>
                  <a:cubicBezTo>
                    <a:pt x="107" y="90"/>
                    <a:pt x="110" y="85"/>
                    <a:pt x="116" y="78"/>
                  </a:cubicBezTo>
                  <a:cubicBezTo>
                    <a:pt x="123" y="70"/>
                    <a:pt x="123" y="70"/>
                    <a:pt x="120" y="70"/>
                  </a:cubicBezTo>
                  <a:cubicBezTo>
                    <a:pt x="119" y="70"/>
                    <a:pt x="116" y="71"/>
                    <a:pt x="105" y="67"/>
                  </a:cubicBezTo>
                  <a:cubicBezTo>
                    <a:pt x="94" y="62"/>
                    <a:pt x="93" y="64"/>
                    <a:pt x="90" y="59"/>
                  </a:cubicBezTo>
                  <a:cubicBezTo>
                    <a:pt x="87" y="56"/>
                    <a:pt x="85" y="57"/>
                    <a:pt x="85" y="54"/>
                  </a:cubicBezTo>
                  <a:cubicBezTo>
                    <a:pt x="84" y="51"/>
                    <a:pt x="84" y="53"/>
                    <a:pt x="82" y="50"/>
                  </a:cubicBezTo>
                  <a:cubicBezTo>
                    <a:pt x="81" y="45"/>
                    <a:pt x="79" y="45"/>
                    <a:pt x="82" y="42"/>
                  </a:cubicBezTo>
                  <a:cubicBezTo>
                    <a:pt x="81" y="37"/>
                    <a:pt x="76" y="43"/>
                    <a:pt x="73" y="40"/>
                  </a:cubicBezTo>
                  <a:cubicBezTo>
                    <a:pt x="73" y="31"/>
                    <a:pt x="75" y="36"/>
                    <a:pt x="78" y="26"/>
                  </a:cubicBezTo>
                  <a:cubicBezTo>
                    <a:pt x="73" y="23"/>
                    <a:pt x="75" y="20"/>
                    <a:pt x="72" y="17"/>
                  </a:cubicBezTo>
                  <a:cubicBezTo>
                    <a:pt x="69" y="15"/>
                    <a:pt x="67" y="9"/>
                    <a:pt x="64" y="9"/>
                  </a:cubicBezTo>
                  <a:cubicBezTo>
                    <a:pt x="62" y="7"/>
                    <a:pt x="61" y="6"/>
                    <a:pt x="56" y="6"/>
                  </a:cubicBezTo>
                  <a:cubicBezTo>
                    <a:pt x="52" y="4"/>
                    <a:pt x="53" y="7"/>
                    <a:pt x="52" y="6"/>
                  </a:cubicBezTo>
                  <a:cubicBezTo>
                    <a:pt x="50" y="3"/>
                    <a:pt x="50" y="12"/>
                    <a:pt x="44" y="3"/>
                  </a:cubicBezTo>
                  <a:cubicBezTo>
                    <a:pt x="41" y="0"/>
                    <a:pt x="41" y="12"/>
                    <a:pt x="38" y="7"/>
                  </a:cubicBezTo>
                  <a:cubicBezTo>
                    <a:pt x="37" y="3"/>
                    <a:pt x="38" y="11"/>
                    <a:pt x="32" y="7"/>
                  </a:cubicBezTo>
                  <a:cubicBezTo>
                    <a:pt x="31" y="17"/>
                    <a:pt x="27" y="18"/>
                    <a:pt x="29" y="23"/>
                  </a:cubicBezTo>
                  <a:cubicBezTo>
                    <a:pt x="23" y="23"/>
                    <a:pt x="24" y="29"/>
                    <a:pt x="21" y="31"/>
                  </a:cubicBezTo>
                  <a:cubicBezTo>
                    <a:pt x="18" y="34"/>
                    <a:pt x="20" y="42"/>
                    <a:pt x="18" y="43"/>
                  </a:cubicBezTo>
                  <a:cubicBezTo>
                    <a:pt x="17" y="45"/>
                    <a:pt x="17" y="39"/>
                    <a:pt x="14" y="43"/>
                  </a:cubicBezTo>
                  <a:cubicBezTo>
                    <a:pt x="12" y="48"/>
                    <a:pt x="15" y="46"/>
                    <a:pt x="14" y="51"/>
                  </a:cubicBezTo>
                  <a:cubicBezTo>
                    <a:pt x="11" y="57"/>
                    <a:pt x="15" y="68"/>
                    <a:pt x="9" y="67"/>
                  </a:cubicBezTo>
                  <a:cubicBezTo>
                    <a:pt x="2" y="64"/>
                    <a:pt x="6" y="68"/>
                    <a:pt x="5" y="70"/>
                  </a:cubicBezTo>
                  <a:cubicBezTo>
                    <a:pt x="0" y="73"/>
                    <a:pt x="9" y="71"/>
                    <a:pt x="12" y="78"/>
                  </a:cubicBezTo>
                  <a:cubicBezTo>
                    <a:pt x="15" y="82"/>
                    <a:pt x="17" y="79"/>
                    <a:pt x="18" y="87"/>
                  </a:cubicBezTo>
                  <a:cubicBezTo>
                    <a:pt x="20" y="95"/>
                    <a:pt x="20" y="95"/>
                    <a:pt x="24" y="96"/>
                  </a:cubicBezTo>
                  <a:cubicBezTo>
                    <a:pt x="27" y="96"/>
                    <a:pt x="24" y="98"/>
                    <a:pt x="26" y="104"/>
                  </a:cubicBezTo>
                </a:path>
              </a:pathLst>
            </a:custGeom>
            <a:grpFill/>
            <a:ln w="6350" cmpd="sng">
              <a:solidFill>
                <a:schemeClr val="bg1"/>
              </a:solidFill>
              <a:round/>
              <a:headEnd/>
              <a:tailEnd/>
            </a:ln>
          </p:spPr>
          <p:txBody>
            <a:bodyPr/>
            <a:lstStyle/>
            <a:p>
              <a:endParaRPr lang="en-GB"/>
            </a:p>
          </p:txBody>
        </p:sp>
        <p:sp>
          <p:nvSpPr>
            <p:cNvPr id="505" name="Freeform 94">
              <a:extLst>
                <a:ext uri="{FF2B5EF4-FFF2-40B4-BE49-F238E27FC236}">
                  <a16:creationId xmlns:a16="http://schemas.microsoft.com/office/drawing/2014/main" id="{D5DD3C39-1135-BE3E-1A77-B805A90610EE}"/>
                </a:ext>
              </a:extLst>
            </p:cNvPr>
            <p:cNvSpPr>
              <a:spLocks/>
            </p:cNvSpPr>
            <p:nvPr/>
          </p:nvSpPr>
          <p:spPr bwMode="auto">
            <a:xfrm>
              <a:off x="5843040" y="4579960"/>
              <a:ext cx="171925" cy="181563"/>
            </a:xfrm>
            <a:custGeom>
              <a:avLst/>
              <a:gdLst/>
              <a:ahLst/>
              <a:cxnLst>
                <a:cxn ang="0">
                  <a:pos x="4" y="37"/>
                </a:cxn>
                <a:cxn ang="0">
                  <a:pos x="10" y="37"/>
                </a:cxn>
                <a:cxn ang="0">
                  <a:pos x="16" y="32"/>
                </a:cxn>
                <a:cxn ang="0">
                  <a:pos x="23" y="35"/>
                </a:cxn>
                <a:cxn ang="0">
                  <a:pos x="28" y="35"/>
                </a:cxn>
                <a:cxn ang="0">
                  <a:pos x="36" y="38"/>
                </a:cxn>
                <a:cxn ang="0">
                  <a:pos x="43" y="46"/>
                </a:cxn>
                <a:cxn ang="0">
                  <a:pos x="49" y="55"/>
                </a:cxn>
                <a:cxn ang="0">
                  <a:pos x="55" y="52"/>
                </a:cxn>
                <a:cxn ang="0">
                  <a:pos x="51" y="49"/>
                </a:cxn>
                <a:cxn ang="0">
                  <a:pos x="49" y="46"/>
                </a:cxn>
                <a:cxn ang="0">
                  <a:pos x="46" y="43"/>
                </a:cxn>
                <a:cxn ang="0">
                  <a:pos x="42" y="37"/>
                </a:cxn>
                <a:cxn ang="0">
                  <a:pos x="36" y="32"/>
                </a:cxn>
                <a:cxn ang="0">
                  <a:pos x="31" y="27"/>
                </a:cxn>
                <a:cxn ang="0">
                  <a:pos x="28" y="30"/>
                </a:cxn>
                <a:cxn ang="0">
                  <a:pos x="25" y="23"/>
                </a:cxn>
                <a:cxn ang="0">
                  <a:pos x="19" y="0"/>
                </a:cxn>
                <a:cxn ang="0">
                  <a:pos x="11" y="7"/>
                </a:cxn>
                <a:cxn ang="0">
                  <a:pos x="7" y="12"/>
                </a:cxn>
                <a:cxn ang="0">
                  <a:pos x="2" y="29"/>
                </a:cxn>
                <a:cxn ang="0">
                  <a:pos x="4" y="37"/>
                </a:cxn>
              </a:cxnLst>
              <a:rect l="0" t="0" r="r" b="b"/>
              <a:pathLst>
                <a:path w="55" h="58">
                  <a:moveTo>
                    <a:pt x="4" y="37"/>
                  </a:moveTo>
                  <a:cubicBezTo>
                    <a:pt x="10" y="40"/>
                    <a:pt x="8" y="32"/>
                    <a:pt x="10" y="37"/>
                  </a:cubicBezTo>
                  <a:cubicBezTo>
                    <a:pt x="13" y="41"/>
                    <a:pt x="13" y="29"/>
                    <a:pt x="16" y="32"/>
                  </a:cubicBezTo>
                  <a:cubicBezTo>
                    <a:pt x="22" y="41"/>
                    <a:pt x="22" y="32"/>
                    <a:pt x="23" y="35"/>
                  </a:cubicBezTo>
                  <a:cubicBezTo>
                    <a:pt x="25" y="37"/>
                    <a:pt x="23" y="34"/>
                    <a:pt x="28" y="35"/>
                  </a:cubicBezTo>
                  <a:cubicBezTo>
                    <a:pt x="33" y="35"/>
                    <a:pt x="34" y="37"/>
                    <a:pt x="36" y="38"/>
                  </a:cubicBezTo>
                  <a:cubicBezTo>
                    <a:pt x="39" y="38"/>
                    <a:pt x="40" y="44"/>
                    <a:pt x="43" y="46"/>
                  </a:cubicBezTo>
                  <a:cubicBezTo>
                    <a:pt x="46" y="49"/>
                    <a:pt x="45" y="52"/>
                    <a:pt x="49" y="55"/>
                  </a:cubicBezTo>
                  <a:cubicBezTo>
                    <a:pt x="51" y="54"/>
                    <a:pt x="51" y="58"/>
                    <a:pt x="55" y="52"/>
                  </a:cubicBezTo>
                  <a:cubicBezTo>
                    <a:pt x="54" y="50"/>
                    <a:pt x="52" y="52"/>
                    <a:pt x="51" y="49"/>
                  </a:cubicBezTo>
                  <a:cubicBezTo>
                    <a:pt x="51" y="47"/>
                    <a:pt x="51" y="49"/>
                    <a:pt x="49" y="46"/>
                  </a:cubicBezTo>
                  <a:cubicBezTo>
                    <a:pt x="46" y="40"/>
                    <a:pt x="48" y="46"/>
                    <a:pt x="46" y="43"/>
                  </a:cubicBezTo>
                  <a:cubicBezTo>
                    <a:pt x="45" y="38"/>
                    <a:pt x="45" y="44"/>
                    <a:pt x="42" y="37"/>
                  </a:cubicBezTo>
                  <a:cubicBezTo>
                    <a:pt x="37" y="30"/>
                    <a:pt x="39" y="37"/>
                    <a:pt x="36" y="32"/>
                  </a:cubicBezTo>
                  <a:cubicBezTo>
                    <a:pt x="34" y="27"/>
                    <a:pt x="34" y="35"/>
                    <a:pt x="31" y="27"/>
                  </a:cubicBezTo>
                  <a:cubicBezTo>
                    <a:pt x="28" y="21"/>
                    <a:pt x="29" y="30"/>
                    <a:pt x="28" y="30"/>
                  </a:cubicBezTo>
                  <a:cubicBezTo>
                    <a:pt x="28" y="29"/>
                    <a:pt x="28" y="27"/>
                    <a:pt x="25" y="23"/>
                  </a:cubicBezTo>
                  <a:cubicBezTo>
                    <a:pt x="23" y="18"/>
                    <a:pt x="23" y="7"/>
                    <a:pt x="19" y="0"/>
                  </a:cubicBezTo>
                  <a:cubicBezTo>
                    <a:pt x="16" y="9"/>
                    <a:pt x="13" y="4"/>
                    <a:pt x="11" y="7"/>
                  </a:cubicBezTo>
                  <a:cubicBezTo>
                    <a:pt x="8" y="13"/>
                    <a:pt x="5" y="6"/>
                    <a:pt x="7" y="12"/>
                  </a:cubicBezTo>
                  <a:cubicBezTo>
                    <a:pt x="7" y="21"/>
                    <a:pt x="4" y="26"/>
                    <a:pt x="2" y="29"/>
                  </a:cubicBezTo>
                  <a:cubicBezTo>
                    <a:pt x="0" y="30"/>
                    <a:pt x="4" y="34"/>
                    <a:pt x="4" y="37"/>
                  </a:cubicBezTo>
                </a:path>
              </a:pathLst>
            </a:custGeom>
            <a:grpFill/>
            <a:ln w="6350" cmpd="sng">
              <a:solidFill>
                <a:schemeClr val="bg1"/>
              </a:solidFill>
              <a:round/>
              <a:headEnd/>
              <a:tailEnd/>
            </a:ln>
          </p:spPr>
          <p:txBody>
            <a:bodyPr/>
            <a:lstStyle/>
            <a:p>
              <a:endParaRPr lang="en-GB"/>
            </a:p>
          </p:txBody>
        </p:sp>
        <p:sp>
          <p:nvSpPr>
            <p:cNvPr id="506" name="Freeform 95">
              <a:extLst>
                <a:ext uri="{FF2B5EF4-FFF2-40B4-BE49-F238E27FC236}">
                  <a16:creationId xmlns:a16="http://schemas.microsoft.com/office/drawing/2014/main" id="{42C60EA8-301D-48BB-CB47-9259CEED4A50}"/>
                </a:ext>
              </a:extLst>
            </p:cNvPr>
            <p:cNvSpPr>
              <a:spLocks/>
            </p:cNvSpPr>
            <p:nvPr/>
          </p:nvSpPr>
          <p:spPr bwMode="auto">
            <a:xfrm>
              <a:off x="5982830" y="4742242"/>
              <a:ext cx="44990" cy="65877"/>
            </a:xfrm>
            <a:custGeom>
              <a:avLst/>
              <a:gdLst/>
              <a:ahLst/>
              <a:cxnLst>
                <a:cxn ang="0">
                  <a:pos x="9" y="19"/>
                </a:cxn>
                <a:cxn ang="0">
                  <a:pos x="0" y="17"/>
                </a:cxn>
                <a:cxn ang="0">
                  <a:pos x="5" y="3"/>
                </a:cxn>
                <a:cxn ang="0">
                  <a:pos x="11" y="0"/>
                </a:cxn>
                <a:cxn ang="0">
                  <a:pos x="11" y="10"/>
                </a:cxn>
                <a:cxn ang="0">
                  <a:pos x="12" y="13"/>
                </a:cxn>
                <a:cxn ang="0">
                  <a:pos x="9" y="19"/>
                </a:cxn>
              </a:cxnLst>
              <a:rect l="0" t="0" r="r" b="b"/>
              <a:pathLst>
                <a:path w="14" h="21">
                  <a:moveTo>
                    <a:pt x="9" y="19"/>
                  </a:moveTo>
                  <a:cubicBezTo>
                    <a:pt x="8" y="14"/>
                    <a:pt x="3" y="21"/>
                    <a:pt x="0" y="17"/>
                  </a:cubicBezTo>
                  <a:cubicBezTo>
                    <a:pt x="0" y="8"/>
                    <a:pt x="2" y="13"/>
                    <a:pt x="5" y="3"/>
                  </a:cubicBezTo>
                  <a:cubicBezTo>
                    <a:pt x="6" y="2"/>
                    <a:pt x="6" y="6"/>
                    <a:pt x="11" y="0"/>
                  </a:cubicBezTo>
                  <a:cubicBezTo>
                    <a:pt x="12" y="5"/>
                    <a:pt x="14" y="6"/>
                    <a:pt x="11" y="10"/>
                  </a:cubicBezTo>
                  <a:cubicBezTo>
                    <a:pt x="3" y="14"/>
                    <a:pt x="9" y="11"/>
                    <a:pt x="12" y="13"/>
                  </a:cubicBezTo>
                  <a:cubicBezTo>
                    <a:pt x="9" y="19"/>
                    <a:pt x="9" y="19"/>
                    <a:pt x="9" y="19"/>
                  </a:cubicBezTo>
                  <a:close/>
                </a:path>
              </a:pathLst>
            </a:custGeom>
            <a:grpFill/>
            <a:ln w="6350" cmpd="sng">
              <a:solidFill>
                <a:schemeClr val="bg1"/>
              </a:solidFill>
              <a:round/>
              <a:headEnd/>
              <a:tailEnd/>
            </a:ln>
          </p:spPr>
          <p:txBody>
            <a:bodyPr/>
            <a:lstStyle/>
            <a:p>
              <a:endParaRPr lang="en-GB"/>
            </a:p>
          </p:txBody>
        </p:sp>
        <p:sp>
          <p:nvSpPr>
            <p:cNvPr id="507" name="Freeform 96">
              <a:extLst>
                <a:ext uri="{FF2B5EF4-FFF2-40B4-BE49-F238E27FC236}">
                  <a16:creationId xmlns:a16="http://schemas.microsoft.com/office/drawing/2014/main" id="{5CACD0B4-C5D6-BFF9-6824-59AF45235A5A}"/>
                </a:ext>
              </a:extLst>
            </p:cNvPr>
            <p:cNvSpPr>
              <a:spLocks/>
            </p:cNvSpPr>
            <p:nvPr/>
          </p:nvSpPr>
          <p:spPr bwMode="auto">
            <a:xfrm>
              <a:off x="5251745" y="4960760"/>
              <a:ext cx="482035" cy="600925"/>
            </a:xfrm>
            <a:custGeom>
              <a:avLst/>
              <a:gdLst/>
              <a:ahLst/>
              <a:cxnLst>
                <a:cxn ang="0">
                  <a:pos x="138" y="114"/>
                </a:cxn>
                <a:cxn ang="0">
                  <a:pos x="148" y="136"/>
                </a:cxn>
                <a:cxn ang="0">
                  <a:pos x="130" y="148"/>
                </a:cxn>
                <a:cxn ang="0">
                  <a:pos x="129" y="170"/>
                </a:cxn>
                <a:cxn ang="0">
                  <a:pos x="141" y="181"/>
                </a:cxn>
                <a:cxn ang="0">
                  <a:pos x="132" y="182"/>
                </a:cxn>
                <a:cxn ang="0">
                  <a:pos x="119" y="171"/>
                </a:cxn>
                <a:cxn ang="0">
                  <a:pos x="107" y="171"/>
                </a:cxn>
                <a:cxn ang="0">
                  <a:pos x="93" y="162"/>
                </a:cxn>
                <a:cxn ang="0">
                  <a:pos x="84" y="164"/>
                </a:cxn>
                <a:cxn ang="0">
                  <a:pos x="78" y="153"/>
                </a:cxn>
                <a:cxn ang="0">
                  <a:pos x="77" y="128"/>
                </a:cxn>
                <a:cxn ang="0">
                  <a:pos x="64" y="123"/>
                </a:cxn>
                <a:cxn ang="0">
                  <a:pos x="57" y="133"/>
                </a:cxn>
                <a:cxn ang="0">
                  <a:pos x="41" y="133"/>
                </a:cxn>
                <a:cxn ang="0">
                  <a:pos x="35" y="117"/>
                </a:cxn>
                <a:cxn ang="0">
                  <a:pos x="8" y="112"/>
                </a:cxn>
                <a:cxn ang="0">
                  <a:pos x="0" y="112"/>
                </a:cxn>
                <a:cxn ang="0">
                  <a:pos x="8" y="101"/>
                </a:cxn>
                <a:cxn ang="0">
                  <a:pos x="19" y="103"/>
                </a:cxn>
                <a:cxn ang="0">
                  <a:pos x="32" y="86"/>
                </a:cxn>
                <a:cxn ang="0">
                  <a:pos x="46" y="53"/>
                </a:cxn>
                <a:cxn ang="0">
                  <a:pos x="48" y="30"/>
                </a:cxn>
                <a:cxn ang="0">
                  <a:pos x="52" y="13"/>
                </a:cxn>
                <a:cxn ang="0">
                  <a:pos x="67" y="13"/>
                </a:cxn>
                <a:cxn ang="0">
                  <a:pos x="93" y="8"/>
                </a:cxn>
                <a:cxn ang="0">
                  <a:pos x="116" y="6"/>
                </a:cxn>
                <a:cxn ang="0">
                  <a:pos x="130" y="13"/>
                </a:cxn>
                <a:cxn ang="0">
                  <a:pos x="142" y="14"/>
                </a:cxn>
                <a:cxn ang="0">
                  <a:pos x="150" y="33"/>
                </a:cxn>
                <a:cxn ang="0">
                  <a:pos x="139" y="69"/>
                </a:cxn>
                <a:cxn ang="0">
                  <a:pos x="133" y="83"/>
                </a:cxn>
                <a:cxn ang="0">
                  <a:pos x="138" y="100"/>
                </a:cxn>
              </a:cxnLst>
              <a:rect l="0" t="0" r="r" b="b"/>
              <a:pathLst>
                <a:path w="155" h="193">
                  <a:moveTo>
                    <a:pt x="138" y="100"/>
                  </a:moveTo>
                  <a:cubicBezTo>
                    <a:pt x="136" y="106"/>
                    <a:pt x="139" y="109"/>
                    <a:pt x="138" y="114"/>
                  </a:cubicBezTo>
                  <a:cubicBezTo>
                    <a:pt x="136" y="119"/>
                    <a:pt x="144" y="125"/>
                    <a:pt x="145" y="128"/>
                  </a:cubicBezTo>
                  <a:cubicBezTo>
                    <a:pt x="145" y="133"/>
                    <a:pt x="147" y="134"/>
                    <a:pt x="148" y="136"/>
                  </a:cubicBezTo>
                  <a:cubicBezTo>
                    <a:pt x="142" y="137"/>
                    <a:pt x="133" y="136"/>
                    <a:pt x="133" y="140"/>
                  </a:cubicBezTo>
                  <a:cubicBezTo>
                    <a:pt x="133" y="147"/>
                    <a:pt x="127" y="145"/>
                    <a:pt x="130" y="148"/>
                  </a:cubicBezTo>
                  <a:cubicBezTo>
                    <a:pt x="135" y="154"/>
                    <a:pt x="129" y="153"/>
                    <a:pt x="130" y="157"/>
                  </a:cubicBezTo>
                  <a:cubicBezTo>
                    <a:pt x="133" y="161"/>
                    <a:pt x="127" y="167"/>
                    <a:pt x="129" y="170"/>
                  </a:cubicBezTo>
                  <a:cubicBezTo>
                    <a:pt x="130" y="173"/>
                    <a:pt x="132" y="176"/>
                    <a:pt x="135" y="178"/>
                  </a:cubicBezTo>
                  <a:cubicBezTo>
                    <a:pt x="139" y="179"/>
                    <a:pt x="141" y="168"/>
                    <a:pt x="141" y="181"/>
                  </a:cubicBezTo>
                  <a:cubicBezTo>
                    <a:pt x="139" y="193"/>
                    <a:pt x="139" y="184"/>
                    <a:pt x="138" y="186"/>
                  </a:cubicBezTo>
                  <a:cubicBezTo>
                    <a:pt x="135" y="189"/>
                    <a:pt x="135" y="189"/>
                    <a:pt x="132" y="182"/>
                  </a:cubicBezTo>
                  <a:cubicBezTo>
                    <a:pt x="129" y="178"/>
                    <a:pt x="127" y="176"/>
                    <a:pt x="124" y="176"/>
                  </a:cubicBezTo>
                  <a:cubicBezTo>
                    <a:pt x="122" y="176"/>
                    <a:pt x="121" y="173"/>
                    <a:pt x="119" y="171"/>
                  </a:cubicBezTo>
                  <a:cubicBezTo>
                    <a:pt x="119" y="168"/>
                    <a:pt x="118" y="167"/>
                    <a:pt x="118" y="171"/>
                  </a:cubicBezTo>
                  <a:cubicBezTo>
                    <a:pt x="116" y="175"/>
                    <a:pt x="115" y="173"/>
                    <a:pt x="107" y="171"/>
                  </a:cubicBezTo>
                  <a:cubicBezTo>
                    <a:pt x="101" y="170"/>
                    <a:pt x="109" y="162"/>
                    <a:pt x="101" y="167"/>
                  </a:cubicBezTo>
                  <a:cubicBezTo>
                    <a:pt x="95" y="170"/>
                    <a:pt x="101" y="162"/>
                    <a:pt x="93" y="162"/>
                  </a:cubicBezTo>
                  <a:cubicBezTo>
                    <a:pt x="93" y="164"/>
                    <a:pt x="93" y="164"/>
                    <a:pt x="90" y="164"/>
                  </a:cubicBezTo>
                  <a:cubicBezTo>
                    <a:pt x="89" y="162"/>
                    <a:pt x="87" y="165"/>
                    <a:pt x="84" y="164"/>
                  </a:cubicBezTo>
                  <a:cubicBezTo>
                    <a:pt x="81" y="164"/>
                    <a:pt x="83" y="167"/>
                    <a:pt x="80" y="167"/>
                  </a:cubicBezTo>
                  <a:cubicBezTo>
                    <a:pt x="77" y="165"/>
                    <a:pt x="83" y="159"/>
                    <a:pt x="78" y="153"/>
                  </a:cubicBezTo>
                  <a:cubicBezTo>
                    <a:pt x="74" y="147"/>
                    <a:pt x="78" y="140"/>
                    <a:pt x="77" y="136"/>
                  </a:cubicBezTo>
                  <a:cubicBezTo>
                    <a:pt x="75" y="131"/>
                    <a:pt x="77" y="131"/>
                    <a:pt x="77" y="128"/>
                  </a:cubicBezTo>
                  <a:cubicBezTo>
                    <a:pt x="77" y="125"/>
                    <a:pt x="64" y="129"/>
                    <a:pt x="67" y="125"/>
                  </a:cubicBezTo>
                  <a:cubicBezTo>
                    <a:pt x="67" y="123"/>
                    <a:pt x="66" y="122"/>
                    <a:pt x="64" y="123"/>
                  </a:cubicBezTo>
                  <a:cubicBezTo>
                    <a:pt x="63" y="125"/>
                    <a:pt x="58" y="122"/>
                    <a:pt x="58" y="126"/>
                  </a:cubicBezTo>
                  <a:cubicBezTo>
                    <a:pt x="58" y="131"/>
                    <a:pt x="57" y="128"/>
                    <a:pt x="57" y="133"/>
                  </a:cubicBezTo>
                  <a:cubicBezTo>
                    <a:pt x="58" y="136"/>
                    <a:pt x="54" y="134"/>
                    <a:pt x="52" y="134"/>
                  </a:cubicBezTo>
                  <a:cubicBezTo>
                    <a:pt x="51" y="133"/>
                    <a:pt x="43" y="137"/>
                    <a:pt x="41" y="133"/>
                  </a:cubicBezTo>
                  <a:cubicBezTo>
                    <a:pt x="40" y="128"/>
                    <a:pt x="38" y="129"/>
                    <a:pt x="38" y="125"/>
                  </a:cubicBezTo>
                  <a:cubicBezTo>
                    <a:pt x="38" y="122"/>
                    <a:pt x="37" y="122"/>
                    <a:pt x="35" y="117"/>
                  </a:cubicBezTo>
                  <a:cubicBezTo>
                    <a:pt x="35" y="112"/>
                    <a:pt x="35" y="112"/>
                    <a:pt x="25" y="114"/>
                  </a:cubicBezTo>
                  <a:cubicBezTo>
                    <a:pt x="12" y="114"/>
                    <a:pt x="14" y="112"/>
                    <a:pt x="8" y="112"/>
                  </a:cubicBezTo>
                  <a:cubicBezTo>
                    <a:pt x="6" y="112"/>
                    <a:pt x="6" y="112"/>
                    <a:pt x="3" y="112"/>
                  </a:cubicBezTo>
                  <a:cubicBezTo>
                    <a:pt x="2" y="114"/>
                    <a:pt x="2" y="114"/>
                    <a:pt x="0" y="112"/>
                  </a:cubicBezTo>
                  <a:cubicBezTo>
                    <a:pt x="5" y="112"/>
                    <a:pt x="2" y="106"/>
                    <a:pt x="3" y="103"/>
                  </a:cubicBezTo>
                  <a:cubicBezTo>
                    <a:pt x="6" y="101"/>
                    <a:pt x="6" y="101"/>
                    <a:pt x="8" y="101"/>
                  </a:cubicBezTo>
                  <a:cubicBezTo>
                    <a:pt x="11" y="106"/>
                    <a:pt x="14" y="97"/>
                    <a:pt x="17" y="98"/>
                  </a:cubicBezTo>
                  <a:cubicBezTo>
                    <a:pt x="20" y="100"/>
                    <a:pt x="15" y="103"/>
                    <a:pt x="19" y="103"/>
                  </a:cubicBezTo>
                  <a:cubicBezTo>
                    <a:pt x="23" y="105"/>
                    <a:pt x="26" y="95"/>
                    <a:pt x="28" y="95"/>
                  </a:cubicBezTo>
                  <a:cubicBezTo>
                    <a:pt x="31" y="95"/>
                    <a:pt x="34" y="89"/>
                    <a:pt x="32" y="86"/>
                  </a:cubicBezTo>
                  <a:cubicBezTo>
                    <a:pt x="29" y="80"/>
                    <a:pt x="37" y="67"/>
                    <a:pt x="41" y="66"/>
                  </a:cubicBezTo>
                  <a:cubicBezTo>
                    <a:pt x="46" y="62"/>
                    <a:pt x="43" y="59"/>
                    <a:pt x="46" y="53"/>
                  </a:cubicBezTo>
                  <a:cubicBezTo>
                    <a:pt x="48" y="48"/>
                    <a:pt x="45" y="50"/>
                    <a:pt x="46" y="42"/>
                  </a:cubicBezTo>
                  <a:cubicBezTo>
                    <a:pt x="48" y="34"/>
                    <a:pt x="45" y="36"/>
                    <a:pt x="48" y="30"/>
                  </a:cubicBezTo>
                  <a:cubicBezTo>
                    <a:pt x="52" y="25"/>
                    <a:pt x="52" y="24"/>
                    <a:pt x="52" y="22"/>
                  </a:cubicBezTo>
                  <a:cubicBezTo>
                    <a:pt x="51" y="17"/>
                    <a:pt x="49" y="14"/>
                    <a:pt x="52" y="13"/>
                  </a:cubicBezTo>
                  <a:cubicBezTo>
                    <a:pt x="54" y="11"/>
                    <a:pt x="54" y="3"/>
                    <a:pt x="61" y="6"/>
                  </a:cubicBezTo>
                  <a:cubicBezTo>
                    <a:pt x="67" y="10"/>
                    <a:pt x="64" y="13"/>
                    <a:pt x="67" y="13"/>
                  </a:cubicBezTo>
                  <a:cubicBezTo>
                    <a:pt x="77" y="13"/>
                    <a:pt x="81" y="19"/>
                    <a:pt x="84" y="11"/>
                  </a:cubicBezTo>
                  <a:cubicBezTo>
                    <a:pt x="87" y="3"/>
                    <a:pt x="84" y="14"/>
                    <a:pt x="93" y="8"/>
                  </a:cubicBezTo>
                  <a:cubicBezTo>
                    <a:pt x="101" y="3"/>
                    <a:pt x="101" y="10"/>
                    <a:pt x="104" y="5"/>
                  </a:cubicBezTo>
                  <a:cubicBezTo>
                    <a:pt x="107" y="0"/>
                    <a:pt x="115" y="10"/>
                    <a:pt x="116" y="6"/>
                  </a:cubicBezTo>
                  <a:cubicBezTo>
                    <a:pt x="119" y="3"/>
                    <a:pt x="119" y="6"/>
                    <a:pt x="122" y="6"/>
                  </a:cubicBezTo>
                  <a:cubicBezTo>
                    <a:pt x="125" y="11"/>
                    <a:pt x="129" y="16"/>
                    <a:pt x="130" y="13"/>
                  </a:cubicBezTo>
                  <a:cubicBezTo>
                    <a:pt x="133" y="10"/>
                    <a:pt x="135" y="16"/>
                    <a:pt x="136" y="11"/>
                  </a:cubicBezTo>
                  <a:cubicBezTo>
                    <a:pt x="139" y="8"/>
                    <a:pt x="141" y="10"/>
                    <a:pt x="142" y="14"/>
                  </a:cubicBezTo>
                  <a:cubicBezTo>
                    <a:pt x="145" y="19"/>
                    <a:pt x="145" y="16"/>
                    <a:pt x="148" y="22"/>
                  </a:cubicBezTo>
                  <a:cubicBezTo>
                    <a:pt x="148" y="30"/>
                    <a:pt x="145" y="31"/>
                    <a:pt x="150" y="33"/>
                  </a:cubicBezTo>
                  <a:cubicBezTo>
                    <a:pt x="155" y="36"/>
                    <a:pt x="148" y="39"/>
                    <a:pt x="144" y="44"/>
                  </a:cubicBezTo>
                  <a:cubicBezTo>
                    <a:pt x="139" y="48"/>
                    <a:pt x="139" y="59"/>
                    <a:pt x="139" y="69"/>
                  </a:cubicBezTo>
                  <a:cubicBezTo>
                    <a:pt x="130" y="75"/>
                    <a:pt x="138" y="75"/>
                    <a:pt x="135" y="78"/>
                  </a:cubicBezTo>
                  <a:cubicBezTo>
                    <a:pt x="132" y="80"/>
                    <a:pt x="133" y="80"/>
                    <a:pt x="133" y="83"/>
                  </a:cubicBezTo>
                  <a:cubicBezTo>
                    <a:pt x="135" y="86"/>
                    <a:pt x="136" y="86"/>
                    <a:pt x="135" y="90"/>
                  </a:cubicBezTo>
                  <a:cubicBezTo>
                    <a:pt x="135" y="95"/>
                    <a:pt x="138" y="97"/>
                    <a:pt x="138" y="100"/>
                  </a:cubicBezTo>
                </a:path>
              </a:pathLst>
            </a:custGeom>
            <a:grpFill/>
            <a:ln w="6350" cmpd="sng">
              <a:solidFill>
                <a:schemeClr val="bg1"/>
              </a:solidFill>
              <a:round/>
              <a:headEnd/>
              <a:tailEnd/>
            </a:ln>
          </p:spPr>
          <p:txBody>
            <a:bodyPr/>
            <a:lstStyle/>
            <a:p>
              <a:endParaRPr lang="en-GB"/>
            </a:p>
          </p:txBody>
        </p:sp>
        <p:sp>
          <p:nvSpPr>
            <p:cNvPr id="508" name="Freeform 97">
              <a:extLst>
                <a:ext uri="{FF2B5EF4-FFF2-40B4-BE49-F238E27FC236}">
                  <a16:creationId xmlns:a16="http://schemas.microsoft.com/office/drawing/2014/main" id="{6E1218FB-1E6B-FA01-33D8-45AE72F7916A}"/>
                </a:ext>
              </a:extLst>
            </p:cNvPr>
            <p:cNvSpPr>
              <a:spLocks/>
            </p:cNvSpPr>
            <p:nvPr/>
          </p:nvSpPr>
          <p:spPr bwMode="auto">
            <a:xfrm>
              <a:off x="5783589" y="4978435"/>
              <a:ext cx="202455" cy="297249"/>
            </a:xfrm>
            <a:custGeom>
              <a:avLst/>
              <a:gdLst/>
              <a:ahLst/>
              <a:cxnLst>
                <a:cxn ang="0">
                  <a:pos x="2" y="8"/>
                </a:cxn>
                <a:cxn ang="0">
                  <a:pos x="8" y="22"/>
                </a:cxn>
                <a:cxn ang="0">
                  <a:pos x="6" y="41"/>
                </a:cxn>
                <a:cxn ang="0">
                  <a:pos x="2" y="59"/>
                </a:cxn>
                <a:cxn ang="0">
                  <a:pos x="29" y="78"/>
                </a:cxn>
                <a:cxn ang="0">
                  <a:pos x="32" y="86"/>
                </a:cxn>
                <a:cxn ang="0">
                  <a:pos x="44" y="95"/>
                </a:cxn>
                <a:cxn ang="0">
                  <a:pos x="49" y="86"/>
                </a:cxn>
                <a:cxn ang="0">
                  <a:pos x="52" y="78"/>
                </a:cxn>
                <a:cxn ang="0">
                  <a:pos x="56" y="70"/>
                </a:cxn>
                <a:cxn ang="0">
                  <a:pos x="62" y="66"/>
                </a:cxn>
                <a:cxn ang="0">
                  <a:pos x="58" y="56"/>
                </a:cxn>
                <a:cxn ang="0">
                  <a:pos x="58" y="22"/>
                </a:cxn>
                <a:cxn ang="0">
                  <a:pos x="65" y="11"/>
                </a:cxn>
                <a:cxn ang="0">
                  <a:pos x="58" y="10"/>
                </a:cxn>
                <a:cxn ang="0">
                  <a:pos x="52" y="10"/>
                </a:cxn>
                <a:cxn ang="0">
                  <a:pos x="44" y="16"/>
                </a:cxn>
                <a:cxn ang="0">
                  <a:pos x="40" y="14"/>
                </a:cxn>
                <a:cxn ang="0">
                  <a:pos x="29" y="10"/>
                </a:cxn>
                <a:cxn ang="0">
                  <a:pos x="17" y="5"/>
                </a:cxn>
                <a:cxn ang="0">
                  <a:pos x="14" y="2"/>
                </a:cxn>
                <a:cxn ang="0">
                  <a:pos x="8" y="2"/>
                </a:cxn>
                <a:cxn ang="0">
                  <a:pos x="2" y="8"/>
                </a:cxn>
              </a:cxnLst>
              <a:rect l="0" t="0" r="r" b="b"/>
              <a:pathLst>
                <a:path w="65" h="95">
                  <a:moveTo>
                    <a:pt x="2" y="8"/>
                  </a:moveTo>
                  <a:cubicBezTo>
                    <a:pt x="8" y="16"/>
                    <a:pt x="5" y="17"/>
                    <a:pt x="8" y="22"/>
                  </a:cubicBezTo>
                  <a:cubicBezTo>
                    <a:pt x="11" y="27"/>
                    <a:pt x="11" y="34"/>
                    <a:pt x="6" y="41"/>
                  </a:cubicBezTo>
                  <a:cubicBezTo>
                    <a:pt x="0" y="47"/>
                    <a:pt x="3" y="52"/>
                    <a:pt x="2" y="59"/>
                  </a:cubicBezTo>
                  <a:cubicBezTo>
                    <a:pt x="18" y="70"/>
                    <a:pt x="24" y="75"/>
                    <a:pt x="29" y="78"/>
                  </a:cubicBezTo>
                  <a:cubicBezTo>
                    <a:pt x="35" y="81"/>
                    <a:pt x="29" y="81"/>
                    <a:pt x="32" y="86"/>
                  </a:cubicBezTo>
                  <a:cubicBezTo>
                    <a:pt x="37" y="89"/>
                    <a:pt x="43" y="95"/>
                    <a:pt x="44" y="95"/>
                  </a:cubicBezTo>
                  <a:cubicBezTo>
                    <a:pt x="47" y="91"/>
                    <a:pt x="49" y="91"/>
                    <a:pt x="49" y="86"/>
                  </a:cubicBezTo>
                  <a:cubicBezTo>
                    <a:pt x="49" y="80"/>
                    <a:pt x="52" y="86"/>
                    <a:pt x="52" y="78"/>
                  </a:cubicBezTo>
                  <a:cubicBezTo>
                    <a:pt x="50" y="72"/>
                    <a:pt x="58" y="75"/>
                    <a:pt x="56" y="70"/>
                  </a:cubicBezTo>
                  <a:cubicBezTo>
                    <a:pt x="56" y="67"/>
                    <a:pt x="58" y="72"/>
                    <a:pt x="62" y="66"/>
                  </a:cubicBezTo>
                  <a:cubicBezTo>
                    <a:pt x="61" y="61"/>
                    <a:pt x="58" y="63"/>
                    <a:pt x="58" y="56"/>
                  </a:cubicBezTo>
                  <a:cubicBezTo>
                    <a:pt x="58" y="48"/>
                    <a:pt x="58" y="22"/>
                    <a:pt x="58" y="22"/>
                  </a:cubicBezTo>
                  <a:cubicBezTo>
                    <a:pt x="58" y="22"/>
                    <a:pt x="62" y="14"/>
                    <a:pt x="65" y="11"/>
                  </a:cubicBezTo>
                  <a:cubicBezTo>
                    <a:pt x="62" y="11"/>
                    <a:pt x="59" y="11"/>
                    <a:pt x="58" y="10"/>
                  </a:cubicBezTo>
                  <a:cubicBezTo>
                    <a:pt x="56" y="8"/>
                    <a:pt x="56" y="6"/>
                    <a:pt x="52" y="10"/>
                  </a:cubicBezTo>
                  <a:cubicBezTo>
                    <a:pt x="46" y="13"/>
                    <a:pt x="47" y="17"/>
                    <a:pt x="44" y="16"/>
                  </a:cubicBezTo>
                  <a:cubicBezTo>
                    <a:pt x="44" y="14"/>
                    <a:pt x="43" y="16"/>
                    <a:pt x="40" y="14"/>
                  </a:cubicBezTo>
                  <a:cubicBezTo>
                    <a:pt x="37" y="13"/>
                    <a:pt x="37" y="17"/>
                    <a:pt x="29" y="10"/>
                  </a:cubicBezTo>
                  <a:cubicBezTo>
                    <a:pt x="21" y="2"/>
                    <a:pt x="21" y="10"/>
                    <a:pt x="17" y="5"/>
                  </a:cubicBezTo>
                  <a:cubicBezTo>
                    <a:pt x="15" y="5"/>
                    <a:pt x="12" y="5"/>
                    <a:pt x="14" y="2"/>
                  </a:cubicBezTo>
                  <a:cubicBezTo>
                    <a:pt x="14" y="0"/>
                    <a:pt x="11" y="2"/>
                    <a:pt x="8" y="2"/>
                  </a:cubicBezTo>
                  <a:cubicBezTo>
                    <a:pt x="5" y="3"/>
                    <a:pt x="3" y="6"/>
                    <a:pt x="2" y="8"/>
                  </a:cubicBezTo>
                </a:path>
              </a:pathLst>
            </a:custGeom>
            <a:grpFill/>
            <a:ln w="6350" cmpd="sng">
              <a:solidFill>
                <a:schemeClr val="bg1"/>
              </a:solidFill>
              <a:round/>
              <a:headEnd/>
              <a:tailEnd/>
            </a:ln>
          </p:spPr>
          <p:txBody>
            <a:bodyPr/>
            <a:lstStyle/>
            <a:p>
              <a:endParaRPr lang="en-GB"/>
            </a:p>
          </p:txBody>
        </p:sp>
        <p:sp>
          <p:nvSpPr>
            <p:cNvPr id="509" name="Freeform 98">
              <a:extLst>
                <a:ext uri="{FF2B5EF4-FFF2-40B4-BE49-F238E27FC236}">
                  <a16:creationId xmlns:a16="http://schemas.microsoft.com/office/drawing/2014/main" id="{61EF14BF-F053-C60E-06AB-1B9EE7040D6A}"/>
                </a:ext>
              </a:extLst>
            </p:cNvPr>
            <p:cNvSpPr>
              <a:spLocks/>
            </p:cNvSpPr>
            <p:nvPr/>
          </p:nvSpPr>
          <p:spPr bwMode="auto">
            <a:xfrm>
              <a:off x="5683969" y="5004143"/>
              <a:ext cx="131756" cy="175135"/>
            </a:xfrm>
            <a:custGeom>
              <a:avLst/>
              <a:gdLst/>
              <a:ahLst/>
              <a:cxnLst>
                <a:cxn ang="0">
                  <a:pos x="9" y="8"/>
                </a:cxn>
                <a:cxn ang="0">
                  <a:pos x="11" y="19"/>
                </a:cxn>
                <a:cxn ang="0">
                  <a:pos x="5" y="30"/>
                </a:cxn>
                <a:cxn ang="0">
                  <a:pos x="0" y="55"/>
                </a:cxn>
                <a:cxn ang="0">
                  <a:pos x="3" y="56"/>
                </a:cxn>
                <a:cxn ang="0">
                  <a:pos x="6" y="52"/>
                </a:cxn>
                <a:cxn ang="0">
                  <a:pos x="33" y="52"/>
                </a:cxn>
                <a:cxn ang="0">
                  <a:pos x="38" y="33"/>
                </a:cxn>
                <a:cxn ang="0">
                  <a:pos x="39" y="14"/>
                </a:cxn>
                <a:cxn ang="0">
                  <a:pos x="33" y="0"/>
                </a:cxn>
                <a:cxn ang="0">
                  <a:pos x="29" y="5"/>
                </a:cxn>
                <a:cxn ang="0">
                  <a:pos x="27" y="3"/>
                </a:cxn>
                <a:cxn ang="0">
                  <a:pos x="18" y="6"/>
                </a:cxn>
                <a:cxn ang="0">
                  <a:pos x="15" y="5"/>
                </a:cxn>
                <a:cxn ang="0">
                  <a:pos x="9" y="8"/>
                </a:cxn>
              </a:cxnLst>
              <a:rect l="0" t="0" r="r" b="b"/>
              <a:pathLst>
                <a:path w="42" h="56">
                  <a:moveTo>
                    <a:pt x="9" y="8"/>
                  </a:moveTo>
                  <a:cubicBezTo>
                    <a:pt x="9" y="16"/>
                    <a:pt x="6" y="17"/>
                    <a:pt x="11" y="19"/>
                  </a:cubicBezTo>
                  <a:cubicBezTo>
                    <a:pt x="15" y="22"/>
                    <a:pt x="9" y="25"/>
                    <a:pt x="5" y="30"/>
                  </a:cubicBezTo>
                  <a:cubicBezTo>
                    <a:pt x="0" y="34"/>
                    <a:pt x="0" y="45"/>
                    <a:pt x="0" y="55"/>
                  </a:cubicBezTo>
                  <a:cubicBezTo>
                    <a:pt x="3" y="53"/>
                    <a:pt x="0" y="56"/>
                    <a:pt x="3" y="56"/>
                  </a:cubicBezTo>
                  <a:cubicBezTo>
                    <a:pt x="5" y="55"/>
                    <a:pt x="5" y="53"/>
                    <a:pt x="6" y="52"/>
                  </a:cubicBezTo>
                  <a:cubicBezTo>
                    <a:pt x="9" y="52"/>
                    <a:pt x="29" y="52"/>
                    <a:pt x="33" y="52"/>
                  </a:cubicBezTo>
                  <a:cubicBezTo>
                    <a:pt x="35" y="44"/>
                    <a:pt x="32" y="39"/>
                    <a:pt x="38" y="33"/>
                  </a:cubicBezTo>
                  <a:cubicBezTo>
                    <a:pt x="42" y="27"/>
                    <a:pt x="42" y="19"/>
                    <a:pt x="39" y="14"/>
                  </a:cubicBezTo>
                  <a:cubicBezTo>
                    <a:pt x="36" y="10"/>
                    <a:pt x="39" y="8"/>
                    <a:pt x="33" y="0"/>
                  </a:cubicBezTo>
                  <a:cubicBezTo>
                    <a:pt x="32" y="3"/>
                    <a:pt x="32" y="5"/>
                    <a:pt x="29" y="5"/>
                  </a:cubicBezTo>
                  <a:cubicBezTo>
                    <a:pt x="26" y="5"/>
                    <a:pt x="29" y="5"/>
                    <a:pt x="27" y="3"/>
                  </a:cubicBezTo>
                  <a:cubicBezTo>
                    <a:pt x="23" y="3"/>
                    <a:pt x="20" y="10"/>
                    <a:pt x="18" y="6"/>
                  </a:cubicBezTo>
                  <a:cubicBezTo>
                    <a:pt x="17" y="5"/>
                    <a:pt x="17" y="3"/>
                    <a:pt x="15" y="5"/>
                  </a:cubicBezTo>
                  <a:cubicBezTo>
                    <a:pt x="14" y="8"/>
                    <a:pt x="12" y="0"/>
                    <a:pt x="9" y="8"/>
                  </a:cubicBezTo>
                </a:path>
              </a:pathLst>
            </a:custGeom>
            <a:grpFill/>
            <a:ln w="6350" cmpd="sng">
              <a:solidFill>
                <a:schemeClr val="bg1"/>
              </a:solidFill>
              <a:round/>
              <a:headEnd/>
              <a:tailEnd/>
            </a:ln>
          </p:spPr>
          <p:txBody>
            <a:bodyPr/>
            <a:lstStyle/>
            <a:p>
              <a:endParaRPr lang="en-GB"/>
            </a:p>
          </p:txBody>
        </p:sp>
        <p:sp>
          <p:nvSpPr>
            <p:cNvPr id="510" name="Freeform 99">
              <a:extLst>
                <a:ext uri="{FF2B5EF4-FFF2-40B4-BE49-F238E27FC236}">
                  <a16:creationId xmlns:a16="http://schemas.microsoft.com/office/drawing/2014/main" id="{1472E110-D70A-70CC-1566-89C103B0C51F}"/>
                </a:ext>
              </a:extLst>
            </p:cNvPr>
            <p:cNvSpPr>
              <a:spLocks/>
            </p:cNvSpPr>
            <p:nvPr/>
          </p:nvSpPr>
          <p:spPr bwMode="auto">
            <a:xfrm>
              <a:off x="5232462" y="5309426"/>
              <a:ext cx="318143" cy="384013"/>
            </a:xfrm>
            <a:custGeom>
              <a:avLst/>
              <a:gdLst/>
              <a:ahLst/>
              <a:cxnLst>
                <a:cxn ang="0">
                  <a:pos x="95" y="117"/>
                </a:cxn>
                <a:cxn ang="0">
                  <a:pos x="84" y="100"/>
                </a:cxn>
                <a:cxn ang="0">
                  <a:pos x="84" y="73"/>
                </a:cxn>
                <a:cxn ang="0">
                  <a:pos x="98" y="72"/>
                </a:cxn>
                <a:cxn ang="0">
                  <a:pos x="99" y="65"/>
                </a:cxn>
                <a:cxn ang="0">
                  <a:pos x="99" y="59"/>
                </a:cxn>
                <a:cxn ang="0">
                  <a:pos x="99" y="50"/>
                </a:cxn>
                <a:cxn ang="0">
                  <a:pos x="96" y="51"/>
                </a:cxn>
                <a:cxn ang="0">
                  <a:pos x="90" y="51"/>
                </a:cxn>
                <a:cxn ang="0">
                  <a:pos x="85" y="55"/>
                </a:cxn>
                <a:cxn ang="0">
                  <a:pos x="84" y="41"/>
                </a:cxn>
                <a:cxn ang="0">
                  <a:pos x="82" y="24"/>
                </a:cxn>
                <a:cxn ang="0">
                  <a:pos x="82" y="16"/>
                </a:cxn>
                <a:cxn ang="0">
                  <a:pos x="73" y="13"/>
                </a:cxn>
                <a:cxn ang="0">
                  <a:pos x="70" y="11"/>
                </a:cxn>
                <a:cxn ang="0">
                  <a:pos x="64" y="14"/>
                </a:cxn>
                <a:cxn ang="0">
                  <a:pos x="63" y="20"/>
                </a:cxn>
                <a:cxn ang="0">
                  <a:pos x="58" y="22"/>
                </a:cxn>
                <a:cxn ang="0">
                  <a:pos x="47" y="20"/>
                </a:cxn>
                <a:cxn ang="0">
                  <a:pos x="44" y="13"/>
                </a:cxn>
                <a:cxn ang="0">
                  <a:pos x="41" y="5"/>
                </a:cxn>
                <a:cxn ang="0">
                  <a:pos x="31" y="2"/>
                </a:cxn>
                <a:cxn ang="0">
                  <a:pos x="14" y="0"/>
                </a:cxn>
                <a:cxn ang="0">
                  <a:pos x="8" y="3"/>
                </a:cxn>
                <a:cxn ang="0">
                  <a:pos x="14" y="28"/>
                </a:cxn>
                <a:cxn ang="0">
                  <a:pos x="18" y="47"/>
                </a:cxn>
                <a:cxn ang="0">
                  <a:pos x="14" y="67"/>
                </a:cxn>
                <a:cxn ang="0">
                  <a:pos x="5" y="96"/>
                </a:cxn>
                <a:cxn ang="0">
                  <a:pos x="2" y="114"/>
                </a:cxn>
                <a:cxn ang="0">
                  <a:pos x="12" y="110"/>
                </a:cxn>
                <a:cxn ang="0">
                  <a:pos x="22" y="115"/>
                </a:cxn>
                <a:cxn ang="0">
                  <a:pos x="50" y="115"/>
                </a:cxn>
                <a:cxn ang="0">
                  <a:pos x="58" y="117"/>
                </a:cxn>
                <a:cxn ang="0">
                  <a:pos x="72" y="120"/>
                </a:cxn>
                <a:cxn ang="0">
                  <a:pos x="76" y="120"/>
                </a:cxn>
                <a:cxn ang="0">
                  <a:pos x="79" y="121"/>
                </a:cxn>
                <a:cxn ang="0">
                  <a:pos x="95" y="117"/>
                </a:cxn>
              </a:cxnLst>
              <a:rect l="0" t="0" r="r" b="b"/>
              <a:pathLst>
                <a:path w="102" h="123">
                  <a:moveTo>
                    <a:pt x="95" y="117"/>
                  </a:moveTo>
                  <a:cubicBezTo>
                    <a:pt x="90" y="112"/>
                    <a:pt x="84" y="106"/>
                    <a:pt x="84" y="100"/>
                  </a:cubicBezTo>
                  <a:cubicBezTo>
                    <a:pt x="84" y="96"/>
                    <a:pt x="84" y="78"/>
                    <a:pt x="84" y="73"/>
                  </a:cubicBezTo>
                  <a:cubicBezTo>
                    <a:pt x="84" y="70"/>
                    <a:pt x="88" y="72"/>
                    <a:pt x="98" y="72"/>
                  </a:cubicBezTo>
                  <a:cubicBezTo>
                    <a:pt x="101" y="72"/>
                    <a:pt x="98" y="69"/>
                    <a:pt x="99" y="65"/>
                  </a:cubicBezTo>
                  <a:cubicBezTo>
                    <a:pt x="102" y="64"/>
                    <a:pt x="98" y="64"/>
                    <a:pt x="99" y="59"/>
                  </a:cubicBezTo>
                  <a:cubicBezTo>
                    <a:pt x="101" y="53"/>
                    <a:pt x="99" y="51"/>
                    <a:pt x="99" y="50"/>
                  </a:cubicBezTo>
                  <a:cubicBezTo>
                    <a:pt x="99" y="51"/>
                    <a:pt x="99" y="51"/>
                    <a:pt x="96" y="51"/>
                  </a:cubicBezTo>
                  <a:cubicBezTo>
                    <a:pt x="95" y="50"/>
                    <a:pt x="93" y="53"/>
                    <a:pt x="90" y="51"/>
                  </a:cubicBezTo>
                  <a:cubicBezTo>
                    <a:pt x="87" y="51"/>
                    <a:pt x="88" y="55"/>
                    <a:pt x="85" y="55"/>
                  </a:cubicBezTo>
                  <a:cubicBezTo>
                    <a:pt x="82" y="53"/>
                    <a:pt x="88" y="47"/>
                    <a:pt x="84" y="41"/>
                  </a:cubicBezTo>
                  <a:cubicBezTo>
                    <a:pt x="79" y="34"/>
                    <a:pt x="84" y="28"/>
                    <a:pt x="82" y="24"/>
                  </a:cubicBezTo>
                  <a:cubicBezTo>
                    <a:pt x="81" y="19"/>
                    <a:pt x="82" y="19"/>
                    <a:pt x="82" y="16"/>
                  </a:cubicBezTo>
                  <a:cubicBezTo>
                    <a:pt x="82" y="13"/>
                    <a:pt x="70" y="17"/>
                    <a:pt x="73" y="13"/>
                  </a:cubicBezTo>
                  <a:cubicBezTo>
                    <a:pt x="73" y="11"/>
                    <a:pt x="72" y="10"/>
                    <a:pt x="70" y="11"/>
                  </a:cubicBezTo>
                  <a:cubicBezTo>
                    <a:pt x="69" y="13"/>
                    <a:pt x="64" y="10"/>
                    <a:pt x="64" y="14"/>
                  </a:cubicBezTo>
                  <a:cubicBezTo>
                    <a:pt x="64" y="19"/>
                    <a:pt x="63" y="16"/>
                    <a:pt x="63" y="20"/>
                  </a:cubicBezTo>
                  <a:cubicBezTo>
                    <a:pt x="64" y="24"/>
                    <a:pt x="60" y="22"/>
                    <a:pt x="58" y="22"/>
                  </a:cubicBezTo>
                  <a:cubicBezTo>
                    <a:pt x="56" y="20"/>
                    <a:pt x="49" y="25"/>
                    <a:pt x="47" y="20"/>
                  </a:cubicBezTo>
                  <a:cubicBezTo>
                    <a:pt x="46" y="16"/>
                    <a:pt x="44" y="17"/>
                    <a:pt x="44" y="13"/>
                  </a:cubicBezTo>
                  <a:cubicBezTo>
                    <a:pt x="44" y="10"/>
                    <a:pt x="43" y="10"/>
                    <a:pt x="41" y="5"/>
                  </a:cubicBezTo>
                  <a:cubicBezTo>
                    <a:pt x="41" y="0"/>
                    <a:pt x="41" y="0"/>
                    <a:pt x="31" y="2"/>
                  </a:cubicBezTo>
                  <a:cubicBezTo>
                    <a:pt x="18" y="2"/>
                    <a:pt x="20" y="0"/>
                    <a:pt x="14" y="0"/>
                  </a:cubicBezTo>
                  <a:cubicBezTo>
                    <a:pt x="9" y="3"/>
                    <a:pt x="6" y="2"/>
                    <a:pt x="8" y="3"/>
                  </a:cubicBezTo>
                  <a:cubicBezTo>
                    <a:pt x="8" y="6"/>
                    <a:pt x="17" y="25"/>
                    <a:pt x="14" y="28"/>
                  </a:cubicBezTo>
                  <a:cubicBezTo>
                    <a:pt x="11" y="33"/>
                    <a:pt x="15" y="41"/>
                    <a:pt x="18" y="47"/>
                  </a:cubicBezTo>
                  <a:cubicBezTo>
                    <a:pt x="20" y="53"/>
                    <a:pt x="20" y="62"/>
                    <a:pt x="14" y="67"/>
                  </a:cubicBezTo>
                  <a:cubicBezTo>
                    <a:pt x="5" y="73"/>
                    <a:pt x="8" y="90"/>
                    <a:pt x="5" y="96"/>
                  </a:cubicBezTo>
                  <a:cubicBezTo>
                    <a:pt x="0" y="103"/>
                    <a:pt x="3" y="104"/>
                    <a:pt x="2" y="114"/>
                  </a:cubicBezTo>
                  <a:cubicBezTo>
                    <a:pt x="8" y="114"/>
                    <a:pt x="8" y="114"/>
                    <a:pt x="12" y="110"/>
                  </a:cubicBezTo>
                  <a:cubicBezTo>
                    <a:pt x="18" y="107"/>
                    <a:pt x="17" y="115"/>
                    <a:pt x="22" y="115"/>
                  </a:cubicBezTo>
                  <a:cubicBezTo>
                    <a:pt x="26" y="115"/>
                    <a:pt x="46" y="115"/>
                    <a:pt x="50" y="115"/>
                  </a:cubicBezTo>
                  <a:cubicBezTo>
                    <a:pt x="55" y="115"/>
                    <a:pt x="56" y="114"/>
                    <a:pt x="58" y="117"/>
                  </a:cubicBezTo>
                  <a:cubicBezTo>
                    <a:pt x="60" y="123"/>
                    <a:pt x="69" y="118"/>
                    <a:pt x="72" y="120"/>
                  </a:cubicBezTo>
                  <a:cubicBezTo>
                    <a:pt x="75" y="121"/>
                    <a:pt x="75" y="121"/>
                    <a:pt x="76" y="120"/>
                  </a:cubicBezTo>
                  <a:cubicBezTo>
                    <a:pt x="76" y="118"/>
                    <a:pt x="78" y="121"/>
                    <a:pt x="79" y="121"/>
                  </a:cubicBezTo>
                  <a:cubicBezTo>
                    <a:pt x="82" y="120"/>
                    <a:pt x="95" y="117"/>
                    <a:pt x="95" y="117"/>
                  </a:cubicBezTo>
                </a:path>
              </a:pathLst>
            </a:custGeom>
            <a:grpFill/>
            <a:ln w="6350" cmpd="sng">
              <a:solidFill>
                <a:schemeClr val="bg1"/>
              </a:solidFill>
              <a:round/>
              <a:headEnd/>
              <a:tailEnd/>
            </a:ln>
          </p:spPr>
          <p:txBody>
            <a:bodyPr/>
            <a:lstStyle/>
            <a:p>
              <a:endParaRPr lang="en-GB"/>
            </a:p>
          </p:txBody>
        </p:sp>
        <p:sp>
          <p:nvSpPr>
            <p:cNvPr id="511" name="Freeform 100">
              <a:extLst>
                <a:ext uri="{FF2B5EF4-FFF2-40B4-BE49-F238E27FC236}">
                  <a16:creationId xmlns:a16="http://schemas.microsoft.com/office/drawing/2014/main" id="{9412EA35-42F0-0072-4E11-67F41DBA16F2}"/>
                </a:ext>
              </a:extLst>
            </p:cNvPr>
            <p:cNvSpPr>
              <a:spLocks/>
            </p:cNvSpPr>
            <p:nvPr/>
          </p:nvSpPr>
          <p:spPr bwMode="auto">
            <a:xfrm>
              <a:off x="5494369" y="5381729"/>
              <a:ext cx="289221" cy="313317"/>
            </a:xfrm>
            <a:custGeom>
              <a:avLst/>
              <a:gdLst/>
              <a:ahLst/>
              <a:cxnLst>
                <a:cxn ang="0">
                  <a:pos x="26" y="95"/>
                </a:cxn>
                <a:cxn ang="0">
                  <a:pos x="11" y="94"/>
                </a:cxn>
                <a:cxn ang="0">
                  <a:pos x="0" y="76"/>
                </a:cxn>
                <a:cxn ang="0">
                  <a:pos x="0" y="50"/>
                </a:cxn>
                <a:cxn ang="0">
                  <a:pos x="14" y="48"/>
                </a:cxn>
                <a:cxn ang="0">
                  <a:pos x="15" y="42"/>
                </a:cxn>
                <a:cxn ang="0">
                  <a:pos x="15" y="36"/>
                </a:cxn>
                <a:cxn ang="0">
                  <a:pos x="15" y="27"/>
                </a:cxn>
                <a:cxn ang="0">
                  <a:pos x="23" y="31"/>
                </a:cxn>
                <a:cxn ang="0">
                  <a:pos x="29" y="36"/>
                </a:cxn>
                <a:cxn ang="0">
                  <a:pos x="40" y="36"/>
                </a:cxn>
                <a:cxn ang="0">
                  <a:pos x="41" y="36"/>
                </a:cxn>
                <a:cxn ang="0">
                  <a:pos x="46" y="41"/>
                </a:cxn>
                <a:cxn ang="0">
                  <a:pos x="53" y="47"/>
                </a:cxn>
                <a:cxn ang="0">
                  <a:pos x="59" y="50"/>
                </a:cxn>
                <a:cxn ang="0">
                  <a:pos x="63" y="45"/>
                </a:cxn>
                <a:cxn ang="0">
                  <a:pos x="56" y="42"/>
                </a:cxn>
                <a:cxn ang="0">
                  <a:pos x="50" y="35"/>
                </a:cxn>
                <a:cxn ang="0">
                  <a:pos x="52" y="22"/>
                </a:cxn>
                <a:cxn ang="0">
                  <a:pos x="52" y="13"/>
                </a:cxn>
                <a:cxn ang="0">
                  <a:pos x="55" y="5"/>
                </a:cxn>
                <a:cxn ang="0">
                  <a:pos x="70" y="0"/>
                </a:cxn>
                <a:cxn ang="0">
                  <a:pos x="76" y="6"/>
                </a:cxn>
                <a:cxn ang="0">
                  <a:pos x="79" y="8"/>
                </a:cxn>
                <a:cxn ang="0">
                  <a:pos x="87" y="13"/>
                </a:cxn>
                <a:cxn ang="0">
                  <a:pos x="90" y="16"/>
                </a:cxn>
                <a:cxn ang="0">
                  <a:pos x="90" y="20"/>
                </a:cxn>
                <a:cxn ang="0">
                  <a:pos x="91" y="27"/>
                </a:cxn>
                <a:cxn ang="0">
                  <a:pos x="90" y="31"/>
                </a:cxn>
                <a:cxn ang="0">
                  <a:pos x="90" y="38"/>
                </a:cxn>
                <a:cxn ang="0">
                  <a:pos x="90" y="44"/>
                </a:cxn>
                <a:cxn ang="0">
                  <a:pos x="85" y="53"/>
                </a:cxn>
                <a:cxn ang="0">
                  <a:pos x="88" y="58"/>
                </a:cxn>
                <a:cxn ang="0">
                  <a:pos x="66" y="67"/>
                </a:cxn>
                <a:cxn ang="0">
                  <a:pos x="67" y="73"/>
                </a:cxn>
                <a:cxn ang="0">
                  <a:pos x="56" y="76"/>
                </a:cxn>
                <a:cxn ang="0">
                  <a:pos x="52" y="84"/>
                </a:cxn>
                <a:cxn ang="0">
                  <a:pos x="40" y="97"/>
                </a:cxn>
                <a:cxn ang="0">
                  <a:pos x="32" y="97"/>
                </a:cxn>
                <a:cxn ang="0">
                  <a:pos x="26" y="95"/>
                </a:cxn>
              </a:cxnLst>
              <a:rect l="0" t="0" r="r" b="b"/>
              <a:pathLst>
                <a:path w="93" h="101">
                  <a:moveTo>
                    <a:pt x="26" y="95"/>
                  </a:moveTo>
                  <a:cubicBezTo>
                    <a:pt x="23" y="90"/>
                    <a:pt x="18" y="92"/>
                    <a:pt x="11" y="94"/>
                  </a:cubicBezTo>
                  <a:cubicBezTo>
                    <a:pt x="6" y="89"/>
                    <a:pt x="0" y="83"/>
                    <a:pt x="0" y="76"/>
                  </a:cubicBezTo>
                  <a:cubicBezTo>
                    <a:pt x="0" y="73"/>
                    <a:pt x="0" y="55"/>
                    <a:pt x="0" y="50"/>
                  </a:cubicBezTo>
                  <a:cubicBezTo>
                    <a:pt x="0" y="47"/>
                    <a:pt x="5" y="48"/>
                    <a:pt x="14" y="48"/>
                  </a:cubicBezTo>
                  <a:cubicBezTo>
                    <a:pt x="17" y="48"/>
                    <a:pt x="14" y="45"/>
                    <a:pt x="15" y="42"/>
                  </a:cubicBezTo>
                  <a:cubicBezTo>
                    <a:pt x="18" y="41"/>
                    <a:pt x="14" y="41"/>
                    <a:pt x="15" y="36"/>
                  </a:cubicBezTo>
                  <a:cubicBezTo>
                    <a:pt x="17" y="30"/>
                    <a:pt x="15" y="28"/>
                    <a:pt x="15" y="27"/>
                  </a:cubicBezTo>
                  <a:cubicBezTo>
                    <a:pt x="23" y="27"/>
                    <a:pt x="17" y="35"/>
                    <a:pt x="23" y="31"/>
                  </a:cubicBezTo>
                  <a:cubicBezTo>
                    <a:pt x="31" y="27"/>
                    <a:pt x="23" y="35"/>
                    <a:pt x="29" y="36"/>
                  </a:cubicBezTo>
                  <a:cubicBezTo>
                    <a:pt x="37" y="38"/>
                    <a:pt x="38" y="39"/>
                    <a:pt x="40" y="36"/>
                  </a:cubicBezTo>
                  <a:cubicBezTo>
                    <a:pt x="40" y="31"/>
                    <a:pt x="41" y="33"/>
                    <a:pt x="41" y="36"/>
                  </a:cubicBezTo>
                  <a:cubicBezTo>
                    <a:pt x="43" y="38"/>
                    <a:pt x="44" y="41"/>
                    <a:pt x="46" y="41"/>
                  </a:cubicBezTo>
                  <a:cubicBezTo>
                    <a:pt x="49" y="41"/>
                    <a:pt x="50" y="42"/>
                    <a:pt x="53" y="47"/>
                  </a:cubicBezTo>
                  <a:cubicBezTo>
                    <a:pt x="56" y="53"/>
                    <a:pt x="56" y="53"/>
                    <a:pt x="59" y="50"/>
                  </a:cubicBezTo>
                  <a:cubicBezTo>
                    <a:pt x="61" y="48"/>
                    <a:pt x="61" y="58"/>
                    <a:pt x="63" y="45"/>
                  </a:cubicBezTo>
                  <a:cubicBezTo>
                    <a:pt x="63" y="33"/>
                    <a:pt x="61" y="44"/>
                    <a:pt x="56" y="42"/>
                  </a:cubicBezTo>
                  <a:cubicBezTo>
                    <a:pt x="53" y="41"/>
                    <a:pt x="52" y="38"/>
                    <a:pt x="50" y="35"/>
                  </a:cubicBezTo>
                  <a:cubicBezTo>
                    <a:pt x="49" y="31"/>
                    <a:pt x="55" y="25"/>
                    <a:pt x="52" y="22"/>
                  </a:cubicBezTo>
                  <a:cubicBezTo>
                    <a:pt x="50" y="17"/>
                    <a:pt x="56" y="19"/>
                    <a:pt x="52" y="13"/>
                  </a:cubicBezTo>
                  <a:cubicBezTo>
                    <a:pt x="49" y="10"/>
                    <a:pt x="55" y="11"/>
                    <a:pt x="55" y="5"/>
                  </a:cubicBezTo>
                  <a:cubicBezTo>
                    <a:pt x="55" y="0"/>
                    <a:pt x="64" y="2"/>
                    <a:pt x="70" y="0"/>
                  </a:cubicBezTo>
                  <a:cubicBezTo>
                    <a:pt x="72" y="5"/>
                    <a:pt x="75" y="3"/>
                    <a:pt x="76" y="6"/>
                  </a:cubicBezTo>
                  <a:cubicBezTo>
                    <a:pt x="78" y="10"/>
                    <a:pt x="78" y="5"/>
                    <a:pt x="79" y="8"/>
                  </a:cubicBezTo>
                  <a:cubicBezTo>
                    <a:pt x="81" y="11"/>
                    <a:pt x="79" y="8"/>
                    <a:pt x="87" y="13"/>
                  </a:cubicBezTo>
                  <a:cubicBezTo>
                    <a:pt x="87" y="16"/>
                    <a:pt x="87" y="13"/>
                    <a:pt x="90" y="16"/>
                  </a:cubicBezTo>
                  <a:cubicBezTo>
                    <a:pt x="91" y="17"/>
                    <a:pt x="88" y="17"/>
                    <a:pt x="90" y="20"/>
                  </a:cubicBezTo>
                  <a:cubicBezTo>
                    <a:pt x="93" y="22"/>
                    <a:pt x="93" y="24"/>
                    <a:pt x="91" y="27"/>
                  </a:cubicBezTo>
                  <a:cubicBezTo>
                    <a:pt x="88" y="28"/>
                    <a:pt x="91" y="30"/>
                    <a:pt x="90" y="31"/>
                  </a:cubicBezTo>
                  <a:cubicBezTo>
                    <a:pt x="88" y="33"/>
                    <a:pt x="90" y="35"/>
                    <a:pt x="90" y="38"/>
                  </a:cubicBezTo>
                  <a:cubicBezTo>
                    <a:pt x="88" y="42"/>
                    <a:pt x="93" y="44"/>
                    <a:pt x="90" y="44"/>
                  </a:cubicBezTo>
                  <a:cubicBezTo>
                    <a:pt x="85" y="44"/>
                    <a:pt x="88" y="50"/>
                    <a:pt x="85" y="53"/>
                  </a:cubicBezTo>
                  <a:cubicBezTo>
                    <a:pt x="84" y="55"/>
                    <a:pt x="87" y="56"/>
                    <a:pt x="88" y="58"/>
                  </a:cubicBezTo>
                  <a:cubicBezTo>
                    <a:pt x="87" y="59"/>
                    <a:pt x="67" y="67"/>
                    <a:pt x="66" y="67"/>
                  </a:cubicBezTo>
                  <a:cubicBezTo>
                    <a:pt x="64" y="67"/>
                    <a:pt x="66" y="72"/>
                    <a:pt x="67" y="73"/>
                  </a:cubicBezTo>
                  <a:cubicBezTo>
                    <a:pt x="64" y="75"/>
                    <a:pt x="61" y="73"/>
                    <a:pt x="56" y="76"/>
                  </a:cubicBezTo>
                  <a:cubicBezTo>
                    <a:pt x="52" y="80"/>
                    <a:pt x="56" y="83"/>
                    <a:pt x="52" y="84"/>
                  </a:cubicBezTo>
                  <a:cubicBezTo>
                    <a:pt x="46" y="87"/>
                    <a:pt x="43" y="92"/>
                    <a:pt x="40" y="97"/>
                  </a:cubicBezTo>
                  <a:cubicBezTo>
                    <a:pt x="37" y="101"/>
                    <a:pt x="35" y="95"/>
                    <a:pt x="32" y="97"/>
                  </a:cubicBezTo>
                  <a:cubicBezTo>
                    <a:pt x="31" y="98"/>
                    <a:pt x="31" y="95"/>
                    <a:pt x="26" y="95"/>
                  </a:cubicBezTo>
                </a:path>
              </a:pathLst>
            </a:custGeom>
            <a:grpFill/>
            <a:ln w="6350" cmpd="sng">
              <a:solidFill>
                <a:schemeClr val="bg1"/>
              </a:solidFill>
              <a:round/>
              <a:headEnd/>
              <a:tailEnd/>
            </a:ln>
          </p:spPr>
          <p:txBody>
            <a:bodyPr/>
            <a:lstStyle/>
            <a:p>
              <a:endParaRPr lang="en-GB"/>
            </a:p>
          </p:txBody>
        </p:sp>
        <p:sp>
          <p:nvSpPr>
            <p:cNvPr id="512" name="Freeform 101">
              <a:extLst>
                <a:ext uri="{FF2B5EF4-FFF2-40B4-BE49-F238E27FC236}">
                  <a16:creationId xmlns:a16="http://schemas.microsoft.com/office/drawing/2014/main" id="{D8985166-7123-9EA7-E01D-F70B4DE4462A}"/>
                </a:ext>
              </a:extLst>
            </p:cNvPr>
            <p:cNvSpPr>
              <a:spLocks/>
            </p:cNvSpPr>
            <p:nvPr/>
          </p:nvSpPr>
          <p:spPr bwMode="auto">
            <a:xfrm>
              <a:off x="5693609" y="5455640"/>
              <a:ext cx="271546" cy="507733"/>
            </a:xfrm>
            <a:custGeom>
              <a:avLst/>
              <a:gdLst/>
              <a:ahLst/>
              <a:cxnLst>
                <a:cxn ang="0">
                  <a:pos x="17" y="163"/>
                </a:cxn>
                <a:cxn ang="0">
                  <a:pos x="23" y="163"/>
                </a:cxn>
                <a:cxn ang="0">
                  <a:pos x="21" y="156"/>
                </a:cxn>
                <a:cxn ang="0">
                  <a:pos x="34" y="145"/>
                </a:cxn>
                <a:cxn ang="0">
                  <a:pos x="43" y="132"/>
                </a:cxn>
                <a:cxn ang="0">
                  <a:pos x="44" y="120"/>
                </a:cxn>
                <a:cxn ang="0">
                  <a:pos x="41" y="114"/>
                </a:cxn>
                <a:cxn ang="0">
                  <a:pos x="38" y="101"/>
                </a:cxn>
                <a:cxn ang="0">
                  <a:pos x="37" y="93"/>
                </a:cxn>
                <a:cxn ang="0">
                  <a:pos x="43" y="87"/>
                </a:cxn>
                <a:cxn ang="0">
                  <a:pos x="53" y="78"/>
                </a:cxn>
                <a:cxn ang="0">
                  <a:pos x="69" y="65"/>
                </a:cxn>
                <a:cxn ang="0">
                  <a:pos x="82" y="48"/>
                </a:cxn>
                <a:cxn ang="0">
                  <a:pos x="85" y="42"/>
                </a:cxn>
                <a:cxn ang="0">
                  <a:pos x="82" y="31"/>
                </a:cxn>
                <a:cxn ang="0">
                  <a:pos x="82" y="12"/>
                </a:cxn>
                <a:cxn ang="0">
                  <a:pos x="82" y="0"/>
                </a:cxn>
                <a:cxn ang="0">
                  <a:pos x="70" y="8"/>
                </a:cxn>
                <a:cxn ang="0">
                  <a:pos x="63" y="8"/>
                </a:cxn>
                <a:cxn ang="0">
                  <a:pos x="55" y="11"/>
                </a:cxn>
                <a:cxn ang="0">
                  <a:pos x="47" y="11"/>
                </a:cxn>
                <a:cxn ang="0">
                  <a:pos x="37" y="9"/>
                </a:cxn>
                <a:cxn ang="0">
                  <a:pos x="35" y="14"/>
                </a:cxn>
                <a:cxn ang="0">
                  <a:pos x="35" y="26"/>
                </a:cxn>
                <a:cxn ang="0">
                  <a:pos x="43" y="36"/>
                </a:cxn>
                <a:cxn ang="0">
                  <a:pos x="46" y="48"/>
                </a:cxn>
                <a:cxn ang="0">
                  <a:pos x="44" y="56"/>
                </a:cxn>
                <a:cxn ang="0">
                  <a:pos x="41" y="61"/>
                </a:cxn>
                <a:cxn ang="0">
                  <a:pos x="40" y="65"/>
                </a:cxn>
                <a:cxn ang="0">
                  <a:pos x="35" y="56"/>
                </a:cxn>
                <a:cxn ang="0">
                  <a:pos x="35" y="47"/>
                </a:cxn>
                <a:cxn ang="0">
                  <a:pos x="29" y="39"/>
                </a:cxn>
                <a:cxn ang="0">
                  <a:pos x="24" y="34"/>
                </a:cxn>
                <a:cxn ang="0">
                  <a:pos x="2" y="43"/>
                </a:cxn>
                <a:cxn ang="0">
                  <a:pos x="3" y="50"/>
                </a:cxn>
                <a:cxn ang="0">
                  <a:pos x="12" y="56"/>
                </a:cxn>
                <a:cxn ang="0">
                  <a:pos x="21" y="61"/>
                </a:cxn>
                <a:cxn ang="0">
                  <a:pos x="23" y="67"/>
                </a:cxn>
                <a:cxn ang="0">
                  <a:pos x="21" y="82"/>
                </a:cxn>
                <a:cxn ang="0">
                  <a:pos x="21" y="87"/>
                </a:cxn>
                <a:cxn ang="0">
                  <a:pos x="23" y="96"/>
                </a:cxn>
                <a:cxn ang="0">
                  <a:pos x="17" y="109"/>
                </a:cxn>
                <a:cxn ang="0">
                  <a:pos x="9" y="118"/>
                </a:cxn>
                <a:cxn ang="0">
                  <a:pos x="15" y="156"/>
                </a:cxn>
                <a:cxn ang="0">
                  <a:pos x="17" y="163"/>
                </a:cxn>
              </a:cxnLst>
              <a:rect l="0" t="0" r="r" b="b"/>
              <a:pathLst>
                <a:path w="87" h="163">
                  <a:moveTo>
                    <a:pt x="17" y="163"/>
                  </a:moveTo>
                  <a:cubicBezTo>
                    <a:pt x="23" y="163"/>
                    <a:pt x="23" y="163"/>
                    <a:pt x="23" y="163"/>
                  </a:cubicBezTo>
                  <a:cubicBezTo>
                    <a:pt x="24" y="152"/>
                    <a:pt x="21" y="160"/>
                    <a:pt x="21" y="156"/>
                  </a:cubicBezTo>
                  <a:cubicBezTo>
                    <a:pt x="20" y="152"/>
                    <a:pt x="26" y="148"/>
                    <a:pt x="34" y="145"/>
                  </a:cubicBezTo>
                  <a:cubicBezTo>
                    <a:pt x="41" y="142"/>
                    <a:pt x="44" y="137"/>
                    <a:pt x="43" y="132"/>
                  </a:cubicBezTo>
                  <a:cubicBezTo>
                    <a:pt x="41" y="129"/>
                    <a:pt x="44" y="129"/>
                    <a:pt x="44" y="120"/>
                  </a:cubicBezTo>
                  <a:cubicBezTo>
                    <a:pt x="43" y="110"/>
                    <a:pt x="43" y="121"/>
                    <a:pt x="41" y="114"/>
                  </a:cubicBezTo>
                  <a:cubicBezTo>
                    <a:pt x="40" y="104"/>
                    <a:pt x="41" y="106"/>
                    <a:pt x="38" y="101"/>
                  </a:cubicBezTo>
                  <a:cubicBezTo>
                    <a:pt x="35" y="98"/>
                    <a:pt x="37" y="96"/>
                    <a:pt x="37" y="93"/>
                  </a:cubicBezTo>
                  <a:cubicBezTo>
                    <a:pt x="37" y="90"/>
                    <a:pt x="38" y="95"/>
                    <a:pt x="43" y="87"/>
                  </a:cubicBezTo>
                  <a:cubicBezTo>
                    <a:pt x="49" y="81"/>
                    <a:pt x="47" y="87"/>
                    <a:pt x="53" y="78"/>
                  </a:cubicBezTo>
                  <a:cubicBezTo>
                    <a:pt x="58" y="67"/>
                    <a:pt x="64" y="67"/>
                    <a:pt x="69" y="65"/>
                  </a:cubicBezTo>
                  <a:cubicBezTo>
                    <a:pt x="75" y="64"/>
                    <a:pt x="78" y="57"/>
                    <a:pt x="82" y="48"/>
                  </a:cubicBezTo>
                  <a:cubicBezTo>
                    <a:pt x="85" y="42"/>
                    <a:pt x="82" y="47"/>
                    <a:pt x="85" y="42"/>
                  </a:cubicBezTo>
                  <a:cubicBezTo>
                    <a:pt x="87" y="37"/>
                    <a:pt x="82" y="40"/>
                    <a:pt x="82" y="31"/>
                  </a:cubicBezTo>
                  <a:cubicBezTo>
                    <a:pt x="84" y="23"/>
                    <a:pt x="84" y="18"/>
                    <a:pt x="82" y="12"/>
                  </a:cubicBezTo>
                  <a:cubicBezTo>
                    <a:pt x="81" y="3"/>
                    <a:pt x="87" y="8"/>
                    <a:pt x="82" y="0"/>
                  </a:cubicBezTo>
                  <a:cubicBezTo>
                    <a:pt x="79" y="3"/>
                    <a:pt x="76" y="4"/>
                    <a:pt x="70" y="8"/>
                  </a:cubicBezTo>
                  <a:cubicBezTo>
                    <a:pt x="64" y="11"/>
                    <a:pt x="63" y="3"/>
                    <a:pt x="63" y="8"/>
                  </a:cubicBezTo>
                  <a:cubicBezTo>
                    <a:pt x="61" y="12"/>
                    <a:pt x="56" y="12"/>
                    <a:pt x="55" y="11"/>
                  </a:cubicBezTo>
                  <a:cubicBezTo>
                    <a:pt x="53" y="9"/>
                    <a:pt x="50" y="14"/>
                    <a:pt x="47" y="11"/>
                  </a:cubicBezTo>
                  <a:cubicBezTo>
                    <a:pt x="44" y="6"/>
                    <a:pt x="44" y="12"/>
                    <a:pt x="37" y="9"/>
                  </a:cubicBezTo>
                  <a:cubicBezTo>
                    <a:pt x="35" y="11"/>
                    <a:pt x="37" y="12"/>
                    <a:pt x="35" y="14"/>
                  </a:cubicBezTo>
                  <a:cubicBezTo>
                    <a:pt x="34" y="17"/>
                    <a:pt x="35" y="22"/>
                    <a:pt x="35" y="26"/>
                  </a:cubicBezTo>
                  <a:cubicBezTo>
                    <a:pt x="37" y="29"/>
                    <a:pt x="38" y="29"/>
                    <a:pt x="43" y="36"/>
                  </a:cubicBezTo>
                  <a:cubicBezTo>
                    <a:pt x="49" y="42"/>
                    <a:pt x="46" y="43"/>
                    <a:pt x="46" y="48"/>
                  </a:cubicBezTo>
                  <a:cubicBezTo>
                    <a:pt x="46" y="53"/>
                    <a:pt x="46" y="54"/>
                    <a:pt x="44" y="56"/>
                  </a:cubicBezTo>
                  <a:cubicBezTo>
                    <a:pt x="41" y="56"/>
                    <a:pt x="40" y="57"/>
                    <a:pt x="41" y="61"/>
                  </a:cubicBezTo>
                  <a:cubicBezTo>
                    <a:pt x="41" y="64"/>
                    <a:pt x="41" y="67"/>
                    <a:pt x="40" y="65"/>
                  </a:cubicBezTo>
                  <a:cubicBezTo>
                    <a:pt x="38" y="65"/>
                    <a:pt x="40" y="62"/>
                    <a:pt x="35" y="56"/>
                  </a:cubicBezTo>
                  <a:cubicBezTo>
                    <a:pt x="31" y="51"/>
                    <a:pt x="35" y="53"/>
                    <a:pt x="35" y="47"/>
                  </a:cubicBezTo>
                  <a:cubicBezTo>
                    <a:pt x="37" y="40"/>
                    <a:pt x="35" y="37"/>
                    <a:pt x="29" y="39"/>
                  </a:cubicBezTo>
                  <a:cubicBezTo>
                    <a:pt x="27" y="40"/>
                    <a:pt x="26" y="37"/>
                    <a:pt x="24" y="34"/>
                  </a:cubicBezTo>
                  <a:cubicBezTo>
                    <a:pt x="23" y="36"/>
                    <a:pt x="3" y="43"/>
                    <a:pt x="2" y="43"/>
                  </a:cubicBezTo>
                  <a:cubicBezTo>
                    <a:pt x="0" y="43"/>
                    <a:pt x="2" y="48"/>
                    <a:pt x="3" y="50"/>
                  </a:cubicBezTo>
                  <a:cubicBezTo>
                    <a:pt x="2" y="57"/>
                    <a:pt x="8" y="51"/>
                    <a:pt x="12" y="56"/>
                  </a:cubicBezTo>
                  <a:cubicBezTo>
                    <a:pt x="17" y="59"/>
                    <a:pt x="18" y="57"/>
                    <a:pt x="21" y="61"/>
                  </a:cubicBezTo>
                  <a:cubicBezTo>
                    <a:pt x="24" y="62"/>
                    <a:pt x="21" y="62"/>
                    <a:pt x="23" y="67"/>
                  </a:cubicBezTo>
                  <a:cubicBezTo>
                    <a:pt x="24" y="70"/>
                    <a:pt x="23" y="82"/>
                    <a:pt x="21" y="82"/>
                  </a:cubicBezTo>
                  <a:cubicBezTo>
                    <a:pt x="20" y="82"/>
                    <a:pt x="23" y="84"/>
                    <a:pt x="21" y="87"/>
                  </a:cubicBezTo>
                  <a:cubicBezTo>
                    <a:pt x="20" y="92"/>
                    <a:pt x="26" y="90"/>
                    <a:pt x="23" y="96"/>
                  </a:cubicBezTo>
                  <a:cubicBezTo>
                    <a:pt x="17" y="104"/>
                    <a:pt x="20" y="106"/>
                    <a:pt x="17" y="109"/>
                  </a:cubicBezTo>
                  <a:cubicBezTo>
                    <a:pt x="15" y="112"/>
                    <a:pt x="9" y="118"/>
                    <a:pt x="9" y="118"/>
                  </a:cubicBezTo>
                  <a:cubicBezTo>
                    <a:pt x="12" y="126"/>
                    <a:pt x="17" y="146"/>
                    <a:pt x="15" y="156"/>
                  </a:cubicBezTo>
                  <a:cubicBezTo>
                    <a:pt x="17" y="163"/>
                    <a:pt x="17" y="163"/>
                    <a:pt x="17" y="163"/>
                  </a:cubicBezTo>
                  <a:close/>
                </a:path>
              </a:pathLst>
            </a:custGeom>
            <a:grpFill/>
            <a:ln w="6350" cmpd="sng">
              <a:solidFill>
                <a:schemeClr val="bg1"/>
              </a:solidFill>
              <a:round/>
              <a:headEnd/>
              <a:tailEnd/>
            </a:ln>
          </p:spPr>
          <p:txBody>
            <a:bodyPr/>
            <a:lstStyle/>
            <a:p>
              <a:endParaRPr lang="en-GB"/>
            </a:p>
          </p:txBody>
        </p:sp>
        <p:sp>
          <p:nvSpPr>
            <p:cNvPr id="513" name="Freeform 102">
              <a:extLst>
                <a:ext uri="{FF2B5EF4-FFF2-40B4-BE49-F238E27FC236}">
                  <a16:creationId xmlns:a16="http://schemas.microsoft.com/office/drawing/2014/main" id="{B0774DB7-674D-2974-911D-BC674B57745D}"/>
                </a:ext>
              </a:extLst>
            </p:cNvPr>
            <p:cNvSpPr>
              <a:spLocks/>
            </p:cNvSpPr>
            <p:nvPr/>
          </p:nvSpPr>
          <p:spPr bwMode="auto">
            <a:xfrm>
              <a:off x="5232462" y="5645236"/>
              <a:ext cx="342245" cy="390441"/>
            </a:xfrm>
            <a:custGeom>
              <a:avLst/>
              <a:gdLst/>
              <a:ahLst/>
              <a:cxnLst>
                <a:cxn ang="0">
                  <a:pos x="2" y="6"/>
                </a:cxn>
                <a:cxn ang="0">
                  <a:pos x="15" y="42"/>
                </a:cxn>
                <a:cxn ang="0">
                  <a:pos x="23" y="68"/>
                </a:cxn>
                <a:cxn ang="0">
                  <a:pos x="29" y="101"/>
                </a:cxn>
                <a:cxn ang="0">
                  <a:pos x="40" y="121"/>
                </a:cxn>
                <a:cxn ang="0">
                  <a:pos x="46" y="116"/>
                </a:cxn>
                <a:cxn ang="0">
                  <a:pos x="51" y="124"/>
                </a:cxn>
                <a:cxn ang="0">
                  <a:pos x="60" y="124"/>
                </a:cxn>
                <a:cxn ang="0">
                  <a:pos x="69" y="119"/>
                </a:cxn>
                <a:cxn ang="0">
                  <a:pos x="69" y="82"/>
                </a:cxn>
                <a:cxn ang="0">
                  <a:pos x="69" y="54"/>
                </a:cxn>
                <a:cxn ang="0">
                  <a:pos x="77" y="54"/>
                </a:cxn>
                <a:cxn ang="0">
                  <a:pos x="77" y="17"/>
                </a:cxn>
                <a:cxn ang="0">
                  <a:pos x="87" y="14"/>
                </a:cxn>
                <a:cxn ang="0">
                  <a:pos x="96" y="15"/>
                </a:cxn>
                <a:cxn ang="0">
                  <a:pos x="102" y="14"/>
                </a:cxn>
                <a:cxn ang="0">
                  <a:pos x="110" y="11"/>
                </a:cxn>
                <a:cxn ang="0">
                  <a:pos x="95" y="9"/>
                </a:cxn>
                <a:cxn ang="0">
                  <a:pos x="80" y="14"/>
                </a:cxn>
                <a:cxn ang="0">
                  <a:pos x="77" y="12"/>
                </a:cxn>
                <a:cxn ang="0">
                  <a:pos x="72" y="12"/>
                </a:cxn>
                <a:cxn ang="0">
                  <a:pos x="58" y="9"/>
                </a:cxn>
                <a:cxn ang="0">
                  <a:pos x="51" y="8"/>
                </a:cxn>
                <a:cxn ang="0">
                  <a:pos x="22" y="8"/>
                </a:cxn>
                <a:cxn ang="0">
                  <a:pos x="12" y="3"/>
                </a:cxn>
                <a:cxn ang="0">
                  <a:pos x="2" y="6"/>
                </a:cxn>
              </a:cxnLst>
              <a:rect l="0" t="0" r="r" b="b"/>
              <a:pathLst>
                <a:path w="110" h="125">
                  <a:moveTo>
                    <a:pt x="2" y="6"/>
                  </a:moveTo>
                  <a:cubicBezTo>
                    <a:pt x="0" y="15"/>
                    <a:pt x="11" y="25"/>
                    <a:pt x="15" y="42"/>
                  </a:cubicBezTo>
                  <a:cubicBezTo>
                    <a:pt x="19" y="57"/>
                    <a:pt x="26" y="49"/>
                    <a:pt x="23" y="68"/>
                  </a:cubicBezTo>
                  <a:cubicBezTo>
                    <a:pt x="23" y="76"/>
                    <a:pt x="28" y="90"/>
                    <a:pt x="29" y="101"/>
                  </a:cubicBezTo>
                  <a:cubicBezTo>
                    <a:pt x="29" y="113"/>
                    <a:pt x="37" y="118"/>
                    <a:pt x="40" y="121"/>
                  </a:cubicBezTo>
                  <a:cubicBezTo>
                    <a:pt x="44" y="119"/>
                    <a:pt x="43" y="113"/>
                    <a:pt x="46" y="116"/>
                  </a:cubicBezTo>
                  <a:cubicBezTo>
                    <a:pt x="49" y="119"/>
                    <a:pt x="44" y="121"/>
                    <a:pt x="51" y="124"/>
                  </a:cubicBezTo>
                  <a:cubicBezTo>
                    <a:pt x="55" y="125"/>
                    <a:pt x="58" y="122"/>
                    <a:pt x="60" y="124"/>
                  </a:cubicBezTo>
                  <a:cubicBezTo>
                    <a:pt x="61" y="125"/>
                    <a:pt x="64" y="121"/>
                    <a:pt x="69" y="119"/>
                  </a:cubicBezTo>
                  <a:cubicBezTo>
                    <a:pt x="69" y="82"/>
                    <a:pt x="69" y="82"/>
                    <a:pt x="69" y="82"/>
                  </a:cubicBezTo>
                  <a:cubicBezTo>
                    <a:pt x="69" y="54"/>
                    <a:pt x="69" y="54"/>
                    <a:pt x="69" y="54"/>
                  </a:cubicBezTo>
                  <a:cubicBezTo>
                    <a:pt x="77" y="54"/>
                    <a:pt x="77" y="54"/>
                    <a:pt x="77" y="54"/>
                  </a:cubicBezTo>
                  <a:cubicBezTo>
                    <a:pt x="77" y="17"/>
                    <a:pt x="77" y="17"/>
                    <a:pt x="77" y="17"/>
                  </a:cubicBezTo>
                  <a:cubicBezTo>
                    <a:pt x="77" y="17"/>
                    <a:pt x="81" y="15"/>
                    <a:pt x="87" y="14"/>
                  </a:cubicBezTo>
                  <a:cubicBezTo>
                    <a:pt x="93" y="14"/>
                    <a:pt x="95" y="12"/>
                    <a:pt x="96" y="15"/>
                  </a:cubicBezTo>
                  <a:cubicBezTo>
                    <a:pt x="98" y="20"/>
                    <a:pt x="99" y="14"/>
                    <a:pt x="102" y="14"/>
                  </a:cubicBezTo>
                  <a:cubicBezTo>
                    <a:pt x="105" y="14"/>
                    <a:pt x="105" y="12"/>
                    <a:pt x="110" y="11"/>
                  </a:cubicBezTo>
                  <a:cubicBezTo>
                    <a:pt x="107" y="6"/>
                    <a:pt x="102" y="8"/>
                    <a:pt x="95" y="9"/>
                  </a:cubicBezTo>
                  <a:cubicBezTo>
                    <a:pt x="95" y="9"/>
                    <a:pt x="83" y="12"/>
                    <a:pt x="80" y="14"/>
                  </a:cubicBezTo>
                  <a:cubicBezTo>
                    <a:pt x="78" y="14"/>
                    <a:pt x="77" y="11"/>
                    <a:pt x="77" y="12"/>
                  </a:cubicBezTo>
                  <a:cubicBezTo>
                    <a:pt x="75" y="14"/>
                    <a:pt x="75" y="14"/>
                    <a:pt x="72" y="12"/>
                  </a:cubicBezTo>
                  <a:cubicBezTo>
                    <a:pt x="69" y="11"/>
                    <a:pt x="60" y="15"/>
                    <a:pt x="58" y="9"/>
                  </a:cubicBezTo>
                  <a:cubicBezTo>
                    <a:pt x="57" y="6"/>
                    <a:pt x="55" y="8"/>
                    <a:pt x="51" y="8"/>
                  </a:cubicBezTo>
                  <a:cubicBezTo>
                    <a:pt x="46" y="8"/>
                    <a:pt x="26" y="8"/>
                    <a:pt x="22" y="8"/>
                  </a:cubicBezTo>
                  <a:cubicBezTo>
                    <a:pt x="17" y="8"/>
                    <a:pt x="19" y="0"/>
                    <a:pt x="12" y="3"/>
                  </a:cubicBezTo>
                  <a:cubicBezTo>
                    <a:pt x="8" y="6"/>
                    <a:pt x="8" y="6"/>
                    <a:pt x="2" y="6"/>
                  </a:cubicBezTo>
                </a:path>
              </a:pathLst>
            </a:custGeom>
            <a:grpFill/>
            <a:ln w="6350" cmpd="sng">
              <a:solidFill>
                <a:schemeClr val="bg1"/>
              </a:solidFill>
              <a:round/>
              <a:headEnd/>
              <a:tailEnd/>
            </a:ln>
          </p:spPr>
          <p:txBody>
            <a:bodyPr/>
            <a:lstStyle/>
            <a:p>
              <a:endParaRPr lang="en-GB"/>
            </a:p>
          </p:txBody>
        </p:sp>
        <p:sp>
          <p:nvSpPr>
            <p:cNvPr id="514" name="Freeform 103">
              <a:extLst>
                <a:ext uri="{FF2B5EF4-FFF2-40B4-BE49-F238E27FC236}">
                  <a16:creationId xmlns:a16="http://schemas.microsoft.com/office/drawing/2014/main" id="{2A1E141F-8A1B-2292-C282-7C1BE2ECC594}"/>
                </a:ext>
              </a:extLst>
            </p:cNvPr>
            <p:cNvSpPr>
              <a:spLocks/>
            </p:cNvSpPr>
            <p:nvPr/>
          </p:nvSpPr>
          <p:spPr bwMode="auto">
            <a:xfrm>
              <a:off x="5447772" y="5677371"/>
              <a:ext cx="226556" cy="295642"/>
            </a:xfrm>
            <a:custGeom>
              <a:avLst/>
              <a:gdLst/>
              <a:ahLst/>
              <a:cxnLst>
                <a:cxn ang="0">
                  <a:pos x="41" y="0"/>
                </a:cxn>
                <a:cxn ang="0">
                  <a:pos x="34" y="3"/>
                </a:cxn>
                <a:cxn ang="0">
                  <a:pos x="27" y="5"/>
                </a:cxn>
                <a:cxn ang="0">
                  <a:pos x="18" y="3"/>
                </a:cxn>
                <a:cxn ang="0">
                  <a:pos x="8" y="7"/>
                </a:cxn>
                <a:cxn ang="0">
                  <a:pos x="8" y="44"/>
                </a:cxn>
                <a:cxn ang="0">
                  <a:pos x="0" y="44"/>
                </a:cxn>
                <a:cxn ang="0">
                  <a:pos x="0" y="72"/>
                </a:cxn>
                <a:cxn ang="0">
                  <a:pos x="5" y="88"/>
                </a:cxn>
                <a:cxn ang="0">
                  <a:pos x="6" y="94"/>
                </a:cxn>
                <a:cxn ang="0">
                  <a:pos x="17" y="89"/>
                </a:cxn>
                <a:cxn ang="0">
                  <a:pos x="30" y="80"/>
                </a:cxn>
                <a:cxn ang="0">
                  <a:pos x="46" y="75"/>
                </a:cxn>
                <a:cxn ang="0">
                  <a:pos x="55" y="63"/>
                </a:cxn>
                <a:cxn ang="0">
                  <a:pos x="62" y="53"/>
                </a:cxn>
                <a:cxn ang="0">
                  <a:pos x="73" y="46"/>
                </a:cxn>
                <a:cxn ang="0">
                  <a:pos x="65" y="39"/>
                </a:cxn>
                <a:cxn ang="0">
                  <a:pos x="61" y="30"/>
                </a:cxn>
                <a:cxn ang="0">
                  <a:pos x="58" y="25"/>
                </a:cxn>
                <a:cxn ang="0">
                  <a:pos x="47" y="16"/>
                </a:cxn>
                <a:cxn ang="0">
                  <a:pos x="41" y="0"/>
                </a:cxn>
              </a:cxnLst>
              <a:rect l="0" t="0" r="r" b="b"/>
              <a:pathLst>
                <a:path w="73" h="95">
                  <a:moveTo>
                    <a:pt x="41" y="0"/>
                  </a:moveTo>
                  <a:cubicBezTo>
                    <a:pt x="37" y="2"/>
                    <a:pt x="37" y="3"/>
                    <a:pt x="34" y="3"/>
                  </a:cubicBezTo>
                  <a:cubicBezTo>
                    <a:pt x="30" y="3"/>
                    <a:pt x="29" y="10"/>
                    <a:pt x="27" y="5"/>
                  </a:cubicBezTo>
                  <a:cubicBezTo>
                    <a:pt x="26" y="2"/>
                    <a:pt x="24" y="3"/>
                    <a:pt x="18" y="3"/>
                  </a:cubicBezTo>
                  <a:cubicBezTo>
                    <a:pt x="12" y="5"/>
                    <a:pt x="8" y="7"/>
                    <a:pt x="8" y="7"/>
                  </a:cubicBezTo>
                  <a:cubicBezTo>
                    <a:pt x="8" y="44"/>
                    <a:pt x="8" y="44"/>
                    <a:pt x="8" y="44"/>
                  </a:cubicBezTo>
                  <a:cubicBezTo>
                    <a:pt x="0" y="44"/>
                    <a:pt x="0" y="44"/>
                    <a:pt x="0" y="44"/>
                  </a:cubicBezTo>
                  <a:cubicBezTo>
                    <a:pt x="0" y="72"/>
                    <a:pt x="0" y="72"/>
                    <a:pt x="0" y="72"/>
                  </a:cubicBezTo>
                  <a:cubicBezTo>
                    <a:pt x="3" y="75"/>
                    <a:pt x="6" y="84"/>
                    <a:pt x="5" y="88"/>
                  </a:cubicBezTo>
                  <a:cubicBezTo>
                    <a:pt x="3" y="89"/>
                    <a:pt x="3" y="94"/>
                    <a:pt x="6" y="94"/>
                  </a:cubicBezTo>
                  <a:cubicBezTo>
                    <a:pt x="9" y="92"/>
                    <a:pt x="11" y="95"/>
                    <a:pt x="17" y="89"/>
                  </a:cubicBezTo>
                  <a:cubicBezTo>
                    <a:pt x="21" y="83"/>
                    <a:pt x="20" y="72"/>
                    <a:pt x="30" y="80"/>
                  </a:cubicBezTo>
                  <a:cubicBezTo>
                    <a:pt x="41" y="86"/>
                    <a:pt x="43" y="80"/>
                    <a:pt x="46" y="75"/>
                  </a:cubicBezTo>
                  <a:cubicBezTo>
                    <a:pt x="47" y="69"/>
                    <a:pt x="53" y="70"/>
                    <a:pt x="55" y="63"/>
                  </a:cubicBezTo>
                  <a:cubicBezTo>
                    <a:pt x="56" y="56"/>
                    <a:pt x="61" y="58"/>
                    <a:pt x="62" y="53"/>
                  </a:cubicBezTo>
                  <a:cubicBezTo>
                    <a:pt x="64" y="49"/>
                    <a:pt x="68" y="50"/>
                    <a:pt x="73" y="46"/>
                  </a:cubicBezTo>
                  <a:cubicBezTo>
                    <a:pt x="72" y="41"/>
                    <a:pt x="70" y="41"/>
                    <a:pt x="65" y="39"/>
                  </a:cubicBezTo>
                  <a:cubicBezTo>
                    <a:pt x="62" y="38"/>
                    <a:pt x="59" y="35"/>
                    <a:pt x="61" y="30"/>
                  </a:cubicBezTo>
                  <a:cubicBezTo>
                    <a:pt x="61" y="25"/>
                    <a:pt x="58" y="30"/>
                    <a:pt x="58" y="25"/>
                  </a:cubicBezTo>
                  <a:cubicBezTo>
                    <a:pt x="58" y="22"/>
                    <a:pt x="49" y="22"/>
                    <a:pt x="47" y="16"/>
                  </a:cubicBezTo>
                  <a:cubicBezTo>
                    <a:pt x="46" y="11"/>
                    <a:pt x="43" y="8"/>
                    <a:pt x="41" y="0"/>
                  </a:cubicBezTo>
                </a:path>
              </a:pathLst>
            </a:custGeom>
            <a:grpFill/>
            <a:ln w="6350" cmpd="sng">
              <a:solidFill>
                <a:schemeClr val="bg1"/>
              </a:solidFill>
              <a:round/>
              <a:headEnd/>
              <a:tailEnd/>
            </a:ln>
          </p:spPr>
          <p:txBody>
            <a:bodyPr/>
            <a:lstStyle/>
            <a:p>
              <a:endParaRPr lang="en-GB"/>
            </a:p>
          </p:txBody>
        </p:sp>
        <p:sp>
          <p:nvSpPr>
            <p:cNvPr id="515" name="Freeform 104">
              <a:extLst>
                <a:ext uri="{FF2B5EF4-FFF2-40B4-BE49-F238E27FC236}">
                  <a16:creationId xmlns:a16="http://schemas.microsoft.com/office/drawing/2014/main" id="{1D404344-DB4A-6095-D28B-2D6044FC02AF}"/>
                </a:ext>
              </a:extLst>
            </p:cNvPr>
            <p:cNvSpPr>
              <a:spLocks/>
            </p:cNvSpPr>
            <p:nvPr/>
          </p:nvSpPr>
          <p:spPr bwMode="auto">
            <a:xfrm>
              <a:off x="5574707" y="5608281"/>
              <a:ext cx="199241" cy="215305"/>
            </a:xfrm>
            <a:custGeom>
              <a:avLst/>
              <a:gdLst/>
              <a:ahLst/>
              <a:cxnLst>
                <a:cxn ang="0">
                  <a:pos x="0" y="22"/>
                </a:cxn>
                <a:cxn ang="0">
                  <a:pos x="6" y="38"/>
                </a:cxn>
                <a:cxn ang="0">
                  <a:pos x="17" y="47"/>
                </a:cxn>
                <a:cxn ang="0">
                  <a:pos x="20" y="52"/>
                </a:cxn>
                <a:cxn ang="0">
                  <a:pos x="24" y="61"/>
                </a:cxn>
                <a:cxn ang="0">
                  <a:pos x="32" y="67"/>
                </a:cxn>
                <a:cxn ang="0">
                  <a:pos x="43" y="69"/>
                </a:cxn>
                <a:cxn ang="0">
                  <a:pos x="47" y="69"/>
                </a:cxn>
                <a:cxn ang="0">
                  <a:pos x="55" y="59"/>
                </a:cxn>
                <a:cxn ang="0">
                  <a:pos x="61" y="47"/>
                </a:cxn>
                <a:cxn ang="0">
                  <a:pos x="59" y="38"/>
                </a:cxn>
                <a:cxn ang="0">
                  <a:pos x="59" y="33"/>
                </a:cxn>
                <a:cxn ang="0">
                  <a:pos x="61" y="17"/>
                </a:cxn>
                <a:cxn ang="0">
                  <a:pos x="59" y="11"/>
                </a:cxn>
                <a:cxn ang="0">
                  <a:pos x="50" y="7"/>
                </a:cxn>
                <a:cxn ang="0">
                  <a:pos x="41" y="0"/>
                </a:cxn>
                <a:cxn ang="0">
                  <a:pos x="31" y="3"/>
                </a:cxn>
                <a:cxn ang="0">
                  <a:pos x="26" y="11"/>
                </a:cxn>
                <a:cxn ang="0">
                  <a:pos x="14" y="24"/>
                </a:cxn>
                <a:cxn ang="0">
                  <a:pos x="6" y="24"/>
                </a:cxn>
                <a:cxn ang="0">
                  <a:pos x="0" y="22"/>
                </a:cxn>
              </a:cxnLst>
              <a:rect l="0" t="0" r="r" b="b"/>
              <a:pathLst>
                <a:path w="64" h="69">
                  <a:moveTo>
                    <a:pt x="0" y="22"/>
                  </a:moveTo>
                  <a:cubicBezTo>
                    <a:pt x="2" y="30"/>
                    <a:pt x="5" y="33"/>
                    <a:pt x="6" y="38"/>
                  </a:cubicBezTo>
                  <a:cubicBezTo>
                    <a:pt x="8" y="44"/>
                    <a:pt x="17" y="44"/>
                    <a:pt x="17" y="47"/>
                  </a:cubicBezTo>
                  <a:cubicBezTo>
                    <a:pt x="17" y="52"/>
                    <a:pt x="20" y="47"/>
                    <a:pt x="20" y="52"/>
                  </a:cubicBezTo>
                  <a:cubicBezTo>
                    <a:pt x="18" y="56"/>
                    <a:pt x="21" y="59"/>
                    <a:pt x="24" y="61"/>
                  </a:cubicBezTo>
                  <a:cubicBezTo>
                    <a:pt x="29" y="63"/>
                    <a:pt x="31" y="63"/>
                    <a:pt x="32" y="67"/>
                  </a:cubicBezTo>
                  <a:cubicBezTo>
                    <a:pt x="37" y="66"/>
                    <a:pt x="40" y="69"/>
                    <a:pt x="43" y="69"/>
                  </a:cubicBezTo>
                  <a:cubicBezTo>
                    <a:pt x="44" y="67"/>
                    <a:pt x="46" y="69"/>
                    <a:pt x="47" y="69"/>
                  </a:cubicBezTo>
                  <a:cubicBezTo>
                    <a:pt x="47" y="69"/>
                    <a:pt x="53" y="63"/>
                    <a:pt x="55" y="59"/>
                  </a:cubicBezTo>
                  <a:cubicBezTo>
                    <a:pt x="58" y="56"/>
                    <a:pt x="55" y="55"/>
                    <a:pt x="61" y="47"/>
                  </a:cubicBezTo>
                  <a:cubicBezTo>
                    <a:pt x="64" y="41"/>
                    <a:pt x="58" y="42"/>
                    <a:pt x="59" y="38"/>
                  </a:cubicBezTo>
                  <a:cubicBezTo>
                    <a:pt x="61" y="35"/>
                    <a:pt x="58" y="33"/>
                    <a:pt x="59" y="33"/>
                  </a:cubicBezTo>
                  <a:cubicBezTo>
                    <a:pt x="61" y="33"/>
                    <a:pt x="62" y="21"/>
                    <a:pt x="61" y="17"/>
                  </a:cubicBezTo>
                  <a:cubicBezTo>
                    <a:pt x="59" y="13"/>
                    <a:pt x="62" y="13"/>
                    <a:pt x="59" y="11"/>
                  </a:cubicBezTo>
                  <a:cubicBezTo>
                    <a:pt x="56" y="8"/>
                    <a:pt x="55" y="10"/>
                    <a:pt x="50" y="7"/>
                  </a:cubicBezTo>
                  <a:cubicBezTo>
                    <a:pt x="46" y="2"/>
                    <a:pt x="40" y="8"/>
                    <a:pt x="41" y="0"/>
                  </a:cubicBezTo>
                  <a:cubicBezTo>
                    <a:pt x="38" y="2"/>
                    <a:pt x="35" y="0"/>
                    <a:pt x="31" y="3"/>
                  </a:cubicBezTo>
                  <a:cubicBezTo>
                    <a:pt x="26" y="7"/>
                    <a:pt x="31" y="10"/>
                    <a:pt x="26" y="11"/>
                  </a:cubicBezTo>
                  <a:cubicBezTo>
                    <a:pt x="20" y="14"/>
                    <a:pt x="17" y="19"/>
                    <a:pt x="14" y="24"/>
                  </a:cubicBezTo>
                  <a:cubicBezTo>
                    <a:pt x="11" y="28"/>
                    <a:pt x="9" y="22"/>
                    <a:pt x="6" y="24"/>
                  </a:cubicBezTo>
                  <a:cubicBezTo>
                    <a:pt x="5" y="25"/>
                    <a:pt x="5" y="22"/>
                    <a:pt x="0" y="22"/>
                  </a:cubicBezTo>
                </a:path>
              </a:pathLst>
            </a:custGeom>
            <a:grpFill/>
            <a:ln w="6350" cmpd="sng">
              <a:solidFill>
                <a:schemeClr val="bg1"/>
              </a:solidFill>
              <a:round/>
              <a:headEnd/>
              <a:tailEnd/>
            </a:ln>
          </p:spPr>
          <p:txBody>
            <a:bodyPr/>
            <a:lstStyle/>
            <a:p>
              <a:endParaRPr lang="en-GB"/>
            </a:p>
          </p:txBody>
        </p:sp>
        <p:sp>
          <p:nvSpPr>
            <p:cNvPr id="516" name="Freeform 105">
              <a:extLst>
                <a:ext uri="{FF2B5EF4-FFF2-40B4-BE49-F238E27FC236}">
                  <a16:creationId xmlns:a16="http://schemas.microsoft.com/office/drawing/2014/main" id="{B0BC5FAE-91AF-C7AF-EC32-E3BD0EF9B626}"/>
                </a:ext>
              </a:extLst>
            </p:cNvPr>
            <p:cNvSpPr>
              <a:spLocks/>
            </p:cNvSpPr>
            <p:nvPr/>
          </p:nvSpPr>
          <p:spPr bwMode="auto">
            <a:xfrm>
              <a:off x="5357792" y="5813946"/>
              <a:ext cx="408123" cy="414542"/>
            </a:xfrm>
            <a:custGeom>
              <a:avLst/>
              <a:gdLst/>
              <a:ahLst/>
              <a:cxnLst>
                <a:cxn ang="0">
                  <a:pos x="102" y="1"/>
                </a:cxn>
                <a:cxn ang="0">
                  <a:pos x="113" y="3"/>
                </a:cxn>
                <a:cxn ang="0">
                  <a:pos x="117" y="3"/>
                </a:cxn>
                <a:cxn ang="0">
                  <a:pos x="123" y="40"/>
                </a:cxn>
                <a:cxn ang="0">
                  <a:pos x="114" y="43"/>
                </a:cxn>
                <a:cxn ang="0">
                  <a:pos x="122" y="54"/>
                </a:cxn>
                <a:cxn ang="0">
                  <a:pos x="125" y="48"/>
                </a:cxn>
                <a:cxn ang="0">
                  <a:pos x="131" y="48"/>
                </a:cxn>
                <a:cxn ang="0">
                  <a:pos x="116" y="81"/>
                </a:cxn>
                <a:cxn ang="0">
                  <a:pos x="102" y="101"/>
                </a:cxn>
                <a:cxn ang="0">
                  <a:pos x="84" y="119"/>
                </a:cxn>
                <a:cxn ang="0">
                  <a:pos x="73" y="123"/>
                </a:cxn>
                <a:cxn ang="0">
                  <a:pos x="67" y="124"/>
                </a:cxn>
                <a:cxn ang="0">
                  <a:pos x="56" y="124"/>
                </a:cxn>
                <a:cxn ang="0">
                  <a:pos x="47" y="124"/>
                </a:cxn>
                <a:cxn ang="0">
                  <a:pos x="41" y="127"/>
                </a:cxn>
                <a:cxn ang="0">
                  <a:pos x="34" y="129"/>
                </a:cxn>
                <a:cxn ang="0">
                  <a:pos x="29" y="132"/>
                </a:cxn>
                <a:cxn ang="0">
                  <a:pos x="24" y="132"/>
                </a:cxn>
                <a:cxn ang="0">
                  <a:pos x="23" y="129"/>
                </a:cxn>
                <a:cxn ang="0">
                  <a:pos x="20" y="126"/>
                </a:cxn>
                <a:cxn ang="0">
                  <a:pos x="17" y="126"/>
                </a:cxn>
                <a:cxn ang="0">
                  <a:pos x="15" y="123"/>
                </a:cxn>
                <a:cxn ang="0">
                  <a:pos x="12" y="116"/>
                </a:cxn>
                <a:cxn ang="0">
                  <a:pos x="12" y="110"/>
                </a:cxn>
                <a:cxn ang="0">
                  <a:pos x="11" y="95"/>
                </a:cxn>
                <a:cxn ang="0">
                  <a:pos x="0" y="67"/>
                </a:cxn>
                <a:cxn ang="0">
                  <a:pos x="6" y="62"/>
                </a:cxn>
                <a:cxn ang="0">
                  <a:pos x="11" y="70"/>
                </a:cxn>
                <a:cxn ang="0">
                  <a:pos x="20" y="70"/>
                </a:cxn>
                <a:cxn ang="0">
                  <a:pos x="29" y="65"/>
                </a:cxn>
                <a:cxn ang="0">
                  <a:pos x="29" y="28"/>
                </a:cxn>
                <a:cxn ang="0">
                  <a:pos x="34" y="43"/>
                </a:cxn>
                <a:cxn ang="0">
                  <a:pos x="35" y="50"/>
                </a:cxn>
                <a:cxn ang="0">
                  <a:pos x="46" y="45"/>
                </a:cxn>
                <a:cxn ang="0">
                  <a:pos x="59" y="36"/>
                </a:cxn>
                <a:cxn ang="0">
                  <a:pos x="75" y="31"/>
                </a:cxn>
                <a:cxn ang="0">
                  <a:pos x="84" y="19"/>
                </a:cxn>
                <a:cxn ang="0">
                  <a:pos x="91" y="9"/>
                </a:cxn>
                <a:cxn ang="0">
                  <a:pos x="102" y="1"/>
                </a:cxn>
              </a:cxnLst>
              <a:rect l="0" t="0" r="r" b="b"/>
              <a:pathLst>
                <a:path w="131" h="133">
                  <a:moveTo>
                    <a:pt x="102" y="1"/>
                  </a:moveTo>
                  <a:cubicBezTo>
                    <a:pt x="107" y="0"/>
                    <a:pt x="110" y="3"/>
                    <a:pt x="113" y="3"/>
                  </a:cubicBezTo>
                  <a:cubicBezTo>
                    <a:pt x="114" y="1"/>
                    <a:pt x="116" y="3"/>
                    <a:pt x="117" y="3"/>
                  </a:cubicBezTo>
                  <a:cubicBezTo>
                    <a:pt x="120" y="11"/>
                    <a:pt x="125" y="31"/>
                    <a:pt x="123" y="40"/>
                  </a:cubicBezTo>
                  <a:cubicBezTo>
                    <a:pt x="117" y="36"/>
                    <a:pt x="116" y="39"/>
                    <a:pt x="114" y="43"/>
                  </a:cubicBezTo>
                  <a:cubicBezTo>
                    <a:pt x="113" y="50"/>
                    <a:pt x="119" y="54"/>
                    <a:pt x="122" y="54"/>
                  </a:cubicBezTo>
                  <a:cubicBezTo>
                    <a:pt x="125" y="54"/>
                    <a:pt x="122" y="48"/>
                    <a:pt x="125" y="48"/>
                  </a:cubicBezTo>
                  <a:cubicBezTo>
                    <a:pt x="131" y="48"/>
                    <a:pt x="131" y="48"/>
                    <a:pt x="131" y="48"/>
                  </a:cubicBezTo>
                  <a:cubicBezTo>
                    <a:pt x="128" y="74"/>
                    <a:pt x="123" y="62"/>
                    <a:pt x="116" y="81"/>
                  </a:cubicBezTo>
                  <a:cubicBezTo>
                    <a:pt x="108" y="98"/>
                    <a:pt x="105" y="95"/>
                    <a:pt x="102" y="101"/>
                  </a:cubicBezTo>
                  <a:cubicBezTo>
                    <a:pt x="94" y="112"/>
                    <a:pt x="87" y="116"/>
                    <a:pt x="84" y="119"/>
                  </a:cubicBezTo>
                  <a:cubicBezTo>
                    <a:pt x="79" y="123"/>
                    <a:pt x="73" y="119"/>
                    <a:pt x="73" y="123"/>
                  </a:cubicBezTo>
                  <a:cubicBezTo>
                    <a:pt x="75" y="126"/>
                    <a:pt x="69" y="121"/>
                    <a:pt x="67" y="124"/>
                  </a:cubicBezTo>
                  <a:cubicBezTo>
                    <a:pt x="64" y="129"/>
                    <a:pt x="58" y="123"/>
                    <a:pt x="56" y="124"/>
                  </a:cubicBezTo>
                  <a:cubicBezTo>
                    <a:pt x="53" y="126"/>
                    <a:pt x="50" y="123"/>
                    <a:pt x="47" y="124"/>
                  </a:cubicBezTo>
                  <a:cubicBezTo>
                    <a:pt x="44" y="124"/>
                    <a:pt x="46" y="126"/>
                    <a:pt x="41" y="127"/>
                  </a:cubicBezTo>
                  <a:cubicBezTo>
                    <a:pt x="37" y="129"/>
                    <a:pt x="38" y="127"/>
                    <a:pt x="34" y="129"/>
                  </a:cubicBezTo>
                  <a:cubicBezTo>
                    <a:pt x="29" y="129"/>
                    <a:pt x="31" y="133"/>
                    <a:pt x="29" y="132"/>
                  </a:cubicBezTo>
                  <a:cubicBezTo>
                    <a:pt x="28" y="132"/>
                    <a:pt x="26" y="133"/>
                    <a:pt x="24" y="132"/>
                  </a:cubicBezTo>
                  <a:cubicBezTo>
                    <a:pt x="24" y="130"/>
                    <a:pt x="23" y="132"/>
                    <a:pt x="23" y="129"/>
                  </a:cubicBezTo>
                  <a:cubicBezTo>
                    <a:pt x="23" y="126"/>
                    <a:pt x="20" y="130"/>
                    <a:pt x="20" y="126"/>
                  </a:cubicBezTo>
                  <a:cubicBezTo>
                    <a:pt x="20" y="124"/>
                    <a:pt x="17" y="124"/>
                    <a:pt x="17" y="126"/>
                  </a:cubicBezTo>
                  <a:cubicBezTo>
                    <a:pt x="15" y="129"/>
                    <a:pt x="14" y="124"/>
                    <a:pt x="15" y="123"/>
                  </a:cubicBezTo>
                  <a:cubicBezTo>
                    <a:pt x="17" y="121"/>
                    <a:pt x="15" y="119"/>
                    <a:pt x="12" y="116"/>
                  </a:cubicBezTo>
                  <a:cubicBezTo>
                    <a:pt x="9" y="112"/>
                    <a:pt x="11" y="109"/>
                    <a:pt x="12" y="110"/>
                  </a:cubicBezTo>
                  <a:cubicBezTo>
                    <a:pt x="14" y="112"/>
                    <a:pt x="18" y="105"/>
                    <a:pt x="11" y="95"/>
                  </a:cubicBezTo>
                  <a:cubicBezTo>
                    <a:pt x="3" y="81"/>
                    <a:pt x="6" y="74"/>
                    <a:pt x="0" y="67"/>
                  </a:cubicBezTo>
                  <a:cubicBezTo>
                    <a:pt x="5" y="65"/>
                    <a:pt x="3" y="59"/>
                    <a:pt x="6" y="62"/>
                  </a:cubicBezTo>
                  <a:cubicBezTo>
                    <a:pt x="9" y="65"/>
                    <a:pt x="5" y="67"/>
                    <a:pt x="11" y="70"/>
                  </a:cubicBezTo>
                  <a:cubicBezTo>
                    <a:pt x="15" y="71"/>
                    <a:pt x="18" y="68"/>
                    <a:pt x="20" y="70"/>
                  </a:cubicBezTo>
                  <a:cubicBezTo>
                    <a:pt x="21" y="71"/>
                    <a:pt x="24" y="67"/>
                    <a:pt x="29" y="65"/>
                  </a:cubicBezTo>
                  <a:cubicBezTo>
                    <a:pt x="29" y="28"/>
                    <a:pt x="29" y="28"/>
                    <a:pt x="29" y="28"/>
                  </a:cubicBezTo>
                  <a:cubicBezTo>
                    <a:pt x="32" y="31"/>
                    <a:pt x="35" y="40"/>
                    <a:pt x="34" y="43"/>
                  </a:cubicBezTo>
                  <a:cubicBezTo>
                    <a:pt x="32" y="45"/>
                    <a:pt x="32" y="50"/>
                    <a:pt x="35" y="50"/>
                  </a:cubicBezTo>
                  <a:cubicBezTo>
                    <a:pt x="38" y="48"/>
                    <a:pt x="40" y="51"/>
                    <a:pt x="46" y="45"/>
                  </a:cubicBezTo>
                  <a:cubicBezTo>
                    <a:pt x="50" y="39"/>
                    <a:pt x="49" y="28"/>
                    <a:pt x="59" y="36"/>
                  </a:cubicBezTo>
                  <a:cubicBezTo>
                    <a:pt x="70" y="42"/>
                    <a:pt x="72" y="36"/>
                    <a:pt x="75" y="31"/>
                  </a:cubicBezTo>
                  <a:cubicBezTo>
                    <a:pt x="76" y="25"/>
                    <a:pt x="82" y="26"/>
                    <a:pt x="84" y="19"/>
                  </a:cubicBezTo>
                  <a:cubicBezTo>
                    <a:pt x="85" y="12"/>
                    <a:pt x="90" y="14"/>
                    <a:pt x="91" y="9"/>
                  </a:cubicBezTo>
                  <a:cubicBezTo>
                    <a:pt x="93" y="5"/>
                    <a:pt x="98" y="6"/>
                    <a:pt x="102" y="1"/>
                  </a:cubicBezTo>
                </a:path>
              </a:pathLst>
            </a:custGeom>
            <a:grpFill/>
            <a:ln w="6350" cmpd="sng">
              <a:solidFill>
                <a:schemeClr val="bg1"/>
              </a:solidFill>
              <a:round/>
              <a:headEnd/>
              <a:tailEnd/>
            </a:ln>
          </p:spPr>
          <p:txBody>
            <a:bodyPr/>
            <a:lstStyle/>
            <a:p>
              <a:endParaRPr lang="en-GB"/>
            </a:p>
          </p:txBody>
        </p:sp>
        <p:sp>
          <p:nvSpPr>
            <p:cNvPr id="517" name="Freeform 106">
              <a:extLst>
                <a:ext uri="{FF2B5EF4-FFF2-40B4-BE49-F238E27FC236}">
                  <a16:creationId xmlns:a16="http://schemas.microsoft.com/office/drawing/2014/main" id="{0A8ED39A-8BD9-DE20-2FEF-1C738238C910}"/>
                </a:ext>
              </a:extLst>
            </p:cNvPr>
            <p:cNvSpPr>
              <a:spLocks/>
            </p:cNvSpPr>
            <p:nvPr/>
          </p:nvSpPr>
          <p:spPr bwMode="auto">
            <a:xfrm>
              <a:off x="5613270" y="6009970"/>
              <a:ext cx="70699" cy="85158"/>
            </a:xfrm>
            <a:custGeom>
              <a:avLst/>
              <a:gdLst/>
              <a:ahLst/>
              <a:cxnLst>
                <a:cxn ang="0">
                  <a:pos x="8" y="25"/>
                </a:cxn>
                <a:cxn ang="0">
                  <a:pos x="3" y="13"/>
                </a:cxn>
                <a:cxn ang="0">
                  <a:pos x="15" y="3"/>
                </a:cxn>
                <a:cxn ang="0">
                  <a:pos x="20" y="14"/>
                </a:cxn>
                <a:cxn ang="0">
                  <a:pos x="11" y="22"/>
                </a:cxn>
                <a:cxn ang="0">
                  <a:pos x="8" y="25"/>
                </a:cxn>
              </a:cxnLst>
              <a:rect l="0" t="0" r="r" b="b"/>
              <a:pathLst>
                <a:path w="23" h="27">
                  <a:moveTo>
                    <a:pt x="8" y="25"/>
                  </a:moveTo>
                  <a:cubicBezTo>
                    <a:pt x="5" y="21"/>
                    <a:pt x="0" y="18"/>
                    <a:pt x="3" y="13"/>
                  </a:cubicBezTo>
                  <a:cubicBezTo>
                    <a:pt x="6" y="8"/>
                    <a:pt x="14" y="0"/>
                    <a:pt x="15" y="3"/>
                  </a:cubicBezTo>
                  <a:cubicBezTo>
                    <a:pt x="18" y="7"/>
                    <a:pt x="23" y="8"/>
                    <a:pt x="20" y="14"/>
                  </a:cubicBezTo>
                  <a:cubicBezTo>
                    <a:pt x="18" y="19"/>
                    <a:pt x="12" y="19"/>
                    <a:pt x="11" y="22"/>
                  </a:cubicBezTo>
                  <a:cubicBezTo>
                    <a:pt x="9" y="25"/>
                    <a:pt x="9" y="27"/>
                    <a:pt x="8" y="25"/>
                  </a:cubicBezTo>
                </a:path>
              </a:pathLst>
            </a:custGeom>
            <a:grpFill/>
            <a:ln w="6350" cmpd="sng">
              <a:solidFill>
                <a:schemeClr val="bg1"/>
              </a:solidFill>
              <a:round/>
              <a:headEnd/>
              <a:tailEnd/>
            </a:ln>
          </p:spPr>
          <p:txBody>
            <a:bodyPr/>
            <a:lstStyle/>
            <a:p>
              <a:endParaRPr lang="en-GB"/>
            </a:p>
          </p:txBody>
        </p:sp>
        <p:sp>
          <p:nvSpPr>
            <p:cNvPr id="518" name="Freeform 107">
              <a:extLst>
                <a:ext uri="{FF2B5EF4-FFF2-40B4-BE49-F238E27FC236}">
                  <a16:creationId xmlns:a16="http://schemas.microsoft.com/office/drawing/2014/main" id="{027A3FB3-5A97-7473-D296-8F8B15B02570}"/>
                </a:ext>
              </a:extLst>
            </p:cNvPr>
            <p:cNvSpPr>
              <a:spLocks/>
            </p:cNvSpPr>
            <p:nvPr/>
          </p:nvSpPr>
          <p:spPr bwMode="auto">
            <a:xfrm>
              <a:off x="5709677" y="5923204"/>
              <a:ext cx="36956" cy="59450"/>
            </a:xfrm>
            <a:custGeom>
              <a:avLst/>
              <a:gdLst/>
              <a:ahLst/>
              <a:cxnLst>
                <a:cxn ang="0">
                  <a:pos x="10" y="5"/>
                </a:cxn>
                <a:cxn ang="0">
                  <a:pos x="12" y="13"/>
                </a:cxn>
                <a:cxn ang="0">
                  <a:pos x="9" y="19"/>
                </a:cxn>
                <a:cxn ang="0">
                  <a:pos x="1" y="8"/>
                </a:cxn>
                <a:cxn ang="0">
                  <a:pos x="10" y="5"/>
                </a:cxn>
              </a:cxnLst>
              <a:rect l="0" t="0" r="r" b="b"/>
              <a:pathLst>
                <a:path w="12" h="19">
                  <a:moveTo>
                    <a:pt x="10" y="5"/>
                  </a:moveTo>
                  <a:cubicBezTo>
                    <a:pt x="12" y="13"/>
                    <a:pt x="12" y="13"/>
                    <a:pt x="12" y="13"/>
                  </a:cubicBezTo>
                  <a:cubicBezTo>
                    <a:pt x="9" y="13"/>
                    <a:pt x="12" y="19"/>
                    <a:pt x="9" y="19"/>
                  </a:cubicBezTo>
                  <a:cubicBezTo>
                    <a:pt x="6" y="19"/>
                    <a:pt x="0" y="15"/>
                    <a:pt x="1" y="8"/>
                  </a:cubicBezTo>
                  <a:cubicBezTo>
                    <a:pt x="3" y="4"/>
                    <a:pt x="4" y="0"/>
                    <a:pt x="10" y="5"/>
                  </a:cubicBezTo>
                </a:path>
              </a:pathLst>
            </a:custGeom>
            <a:grpFill/>
            <a:ln w="6350" cmpd="sng">
              <a:solidFill>
                <a:schemeClr val="bg1"/>
              </a:solidFill>
              <a:round/>
              <a:headEnd/>
              <a:tailEnd/>
            </a:ln>
          </p:spPr>
          <p:txBody>
            <a:bodyPr/>
            <a:lstStyle/>
            <a:p>
              <a:endParaRPr lang="en-GB"/>
            </a:p>
          </p:txBody>
        </p:sp>
        <p:sp>
          <p:nvSpPr>
            <p:cNvPr id="519" name="Freeform 108">
              <a:extLst>
                <a:ext uri="{FF2B5EF4-FFF2-40B4-BE49-F238E27FC236}">
                  <a16:creationId xmlns:a16="http://schemas.microsoft.com/office/drawing/2014/main" id="{8E8E8074-5725-9103-4FAD-CFB8EED1991F}"/>
                </a:ext>
              </a:extLst>
            </p:cNvPr>
            <p:cNvSpPr>
              <a:spLocks/>
            </p:cNvSpPr>
            <p:nvPr/>
          </p:nvSpPr>
          <p:spPr bwMode="auto">
            <a:xfrm>
              <a:off x="5756274" y="5421898"/>
              <a:ext cx="86766" cy="242620"/>
            </a:xfrm>
            <a:custGeom>
              <a:avLst/>
              <a:gdLst/>
              <a:ahLst/>
              <a:cxnLst>
                <a:cxn ang="0">
                  <a:pos x="4" y="45"/>
                </a:cxn>
                <a:cxn ang="0">
                  <a:pos x="9" y="50"/>
                </a:cxn>
                <a:cxn ang="0">
                  <a:pos x="15" y="58"/>
                </a:cxn>
                <a:cxn ang="0">
                  <a:pos x="15" y="67"/>
                </a:cxn>
                <a:cxn ang="0">
                  <a:pos x="19" y="76"/>
                </a:cxn>
                <a:cxn ang="0">
                  <a:pos x="21" y="72"/>
                </a:cxn>
                <a:cxn ang="0">
                  <a:pos x="24" y="67"/>
                </a:cxn>
                <a:cxn ang="0">
                  <a:pos x="25" y="59"/>
                </a:cxn>
                <a:cxn ang="0">
                  <a:pos x="22" y="47"/>
                </a:cxn>
                <a:cxn ang="0">
                  <a:pos x="15" y="37"/>
                </a:cxn>
                <a:cxn ang="0">
                  <a:pos x="15" y="25"/>
                </a:cxn>
                <a:cxn ang="0">
                  <a:pos x="16" y="20"/>
                </a:cxn>
                <a:cxn ang="0">
                  <a:pos x="15" y="11"/>
                </a:cxn>
                <a:cxn ang="0">
                  <a:pos x="10" y="2"/>
                </a:cxn>
                <a:cxn ang="0">
                  <a:pos x="3" y="0"/>
                </a:cxn>
                <a:cxn ang="0">
                  <a:pos x="6" y="3"/>
                </a:cxn>
                <a:cxn ang="0">
                  <a:pos x="6" y="8"/>
                </a:cxn>
                <a:cxn ang="0">
                  <a:pos x="7" y="14"/>
                </a:cxn>
                <a:cxn ang="0">
                  <a:pos x="6" y="19"/>
                </a:cxn>
                <a:cxn ang="0">
                  <a:pos x="6" y="25"/>
                </a:cxn>
                <a:cxn ang="0">
                  <a:pos x="6" y="31"/>
                </a:cxn>
                <a:cxn ang="0">
                  <a:pos x="1" y="41"/>
                </a:cxn>
                <a:cxn ang="0">
                  <a:pos x="4" y="45"/>
                </a:cxn>
              </a:cxnLst>
              <a:rect l="0" t="0" r="r" b="b"/>
              <a:pathLst>
                <a:path w="28" h="78">
                  <a:moveTo>
                    <a:pt x="4" y="45"/>
                  </a:moveTo>
                  <a:cubicBezTo>
                    <a:pt x="6" y="48"/>
                    <a:pt x="7" y="51"/>
                    <a:pt x="9" y="50"/>
                  </a:cubicBezTo>
                  <a:cubicBezTo>
                    <a:pt x="15" y="48"/>
                    <a:pt x="16" y="51"/>
                    <a:pt x="15" y="58"/>
                  </a:cubicBezTo>
                  <a:cubicBezTo>
                    <a:pt x="15" y="64"/>
                    <a:pt x="10" y="62"/>
                    <a:pt x="15" y="67"/>
                  </a:cubicBezTo>
                  <a:cubicBezTo>
                    <a:pt x="19" y="73"/>
                    <a:pt x="18" y="76"/>
                    <a:pt x="19" y="76"/>
                  </a:cubicBezTo>
                  <a:cubicBezTo>
                    <a:pt x="21" y="78"/>
                    <a:pt x="21" y="75"/>
                    <a:pt x="21" y="72"/>
                  </a:cubicBezTo>
                  <a:cubicBezTo>
                    <a:pt x="19" y="69"/>
                    <a:pt x="21" y="67"/>
                    <a:pt x="24" y="67"/>
                  </a:cubicBezTo>
                  <a:cubicBezTo>
                    <a:pt x="25" y="65"/>
                    <a:pt x="25" y="64"/>
                    <a:pt x="25" y="59"/>
                  </a:cubicBezTo>
                  <a:cubicBezTo>
                    <a:pt x="25" y="55"/>
                    <a:pt x="28" y="53"/>
                    <a:pt x="22" y="47"/>
                  </a:cubicBezTo>
                  <a:cubicBezTo>
                    <a:pt x="18" y="41"/>
                    <a:pt x="16" y="41"/>
                    <a:pt x="15" y="37"/>
                  </a:cubicBezTo>
                  <a:cubicBezTo>
                    <a:pt x="15" y="33"/>
                    <a:pt x="13" y="28"/>
                    <a:pt x="15" y="25"/>
                  </a:cubicBezTo>
                  <a:cubicBezTo>
                    <a:pt x="16" y="24"/>
                    <a:pt x="15" y="22"/>
                    <a:pt x="16" y="20"/>
                  </a:cubicBezTo>
                  <a:cubicBezTo>
                    <a:pt x="13" y="16"/>
                    <a:pt x="16" y="16"/>
                    <a:pt x="15" y="11"/>
                  </a:cubicBezTo>
                  <a:cubicBezTo>
                    <a:pt x="13" y="6"/>
                    <a:pt x="12" y="3"/>
                    <a:pt x="10" y="2"/>
                  </a:cubicBezTo>
                  <a:cubicBezTo>
                    <a:pt x="7" y="2"/>
                    <a:pt x="4" y="2"/>
                    <a:pt x="3" y="0"/>
                  </a:cubicBezTo>
                  <a:cubicBezTo>
                    <a:pt x="3" y="3"/>
                    <a:pt x="3" y="0"/>
                    <a:pt x="6" y="3"/>
                  </a:cubicBezTo>
                  <a:cubicBezTo>
                    <a:pt x="7" y="5"/>
                    <a:pt x="4" y="5"/>
                    <a:pt x="6" y="8"/>
                  </a:cubicBezTo>
                  <a:cubicBezTo>
                    <a:pt x="9" y="10"/>
                    <a:pt x="9" y="11"/>
                    <a:pt x="7" y="14"/>
                  </a:cubicBezTo>
                  <a:cubicBezTo>
                    <a:pt x="4" y="16"/>
                    <a:pt x="7" y="17"/>
                    <a:pt x="6" y="19"/>
                  </a:cubicBezTo>
                  <a:cubicBezTo>
                    <a:pt x="4" y="20"/>
                    <a:pt x="6" y="22"/>
                    <a:pt x="6" y="25"/>
                  </a:cubicBezTo>
                  <a:cubicBezTo>
                    <a:pt x="4" y="30"/>
                    <a:pt x="9" y="31"/>
                    <a:pt x="6" y="31"/>
                  </a:cubicBezTo>
                  <a:cubicBezTo>
                    <a:pt x="1" y="31"/>
                    <a:pt x="4" y="37"/>
                    <a:pt x="1" y="41"/>
                  </a:cubicBezTo>
                  <a:cubicBezTo>
                    <a:pt x="0" y="42"/>
                    <a:pt x="3" y="44"/>
                    <a:pt x="4" y="45"/>
                  </a:cubicBezTo>
                </a:path>
              </a:pathLst>
            </a:custGeom>
            <a:grpFill/>
            <a:ln w="6350" cmpd="sng">
              <a:solidFill>
                <a:schemeClr val="bg1"/>
              </a:solidFill>
              <a:round/>
              <a:headEnd/>
              <a:tailEnd/>
            </a:ln>
          </p:spPr>
          <p:txBody>
            <a:bodyPr/>
            <a:lstStyle/>
            <a:p>
              <a:endParaRPr lang="en-GB"/>
            </a:p>
          </p:txBody>
        </p:sp>
        <p:sp>
          <p:nvSpPr>
            <p:cNvPr id="520" name="Freeform 109">
              <a:extLst>
                <a:ext uri="{FF2B5EF4-FFF2-40B4-BE49-F238E27FC236}">
                  <a16:creationId xmlns:a16="http://schemas.microsoft.com/office/drawing/2014/main" id="{550C4B2F-8919-FE82-9D90-01CDA0AA893D}"/>
                </a:ext>
              </a:extLst>
            </p:cNvPr>
            <p:cNvSpPr>
              <a:spLocks/>
            </p:cNvSpPr>
            <p:nvPr/>
          </p:nvSpPr>
          <p:spPr bwMode="auto">
            <a:xfrm>
              <a:off x="5275846" y="4408038"/>
              <a:ext cx="274759" cy="499700"/>
            </a:xfrm>
            <a:custGeom>
              <a:avLst/>
              <a:gdLst/>
              <a:ahLst/>
              <a:cxnLst>
                <a:cxn ang="0">
                  <a:pos x="18" y="159"/>
                </a:cxn>
                <a:cxn ang="0">
                  <a:pos x="26" y="157"/>
                </a:cxn>
                <a:cxn ang="0">
                  <a:pos x="31" y="157"/>
                </a:cxn>
                <a:cxn ang="0">
                  <a:pos x="46" y="151"/>
                </a:cxn>
                <a:cxn ang="0">
                  <a:pos x="46" y="145"/>
                </a:cxn>
                <a:cxn ang="0">
                  <a:pos x="62" y="138"/>
                </a:cxn>
                <a:cxn ang="0">
                  <a:pos x="67" y="129"/>
                </a:cxn>
                <a:cxn ang="0">
                  <a:pos x="77" y="126"/>
                </a:cxn>
                <a:cxn ang="0">
                  <a:pos x="74" y="118"/>
                </a:cxn>
                <a:cxn ang="0">
                  <a:pos x="73" y="110"/>
                </a:cxn>
                <a:cxn ang="0">
                  <a:pos x="68" y="109"/>
                </a:cxn>
                <a:cxn ang="0">
                  <a:pos x="71" y="100"/>
                </a:cxn>
                <a:cxn ang="0">
                  <a:pos x="73" y="92"/>
                </a:cxn>
                <a:cxn ang="0">
                  <a:pos x="76" y="87"/>
                </a:cxn>
                <a:cxn ang="0">
                  <a:pos x="77" y="82"/>
                </a:cxn>
                <a:cxn ang="0">
                  <a:pos x="84" y="78"/>
                </a:cxn>
                <a:cxn ang="0">
                  <a:pos x="85" y="76"/>
                </a:cxn>
                <a:cxn ang="0">
                  <a:pos x="85" y="40"/>
                </a:cxn>
                <a:cxn ang="0">
                  <a:pos x="23" y="0"/>
                </a:cxn>
                <a:cxn ang="0">
                  <a:pos x="14" y="5"/>
                </a:cxn>
                <a:cxn ang="0">
                  <a:pos x="18" y="27"/>
                </a:cxn>
                <a:cxn ang="0">
                  <a:pos x="20" y="44"/>
                </a:cxn>
                <a:cxn ang="0">
                  <a:pos x="17" y="68"/>
                </a:cxn>
                <a:cxn ang="0">
                  <a:pos x="3" y="98"/>
                </a:cxn>
                <a:cxn ang="0">
                  <a:pos x="8" y="104"/>
                </a:cxn>
                <a:cxn ang="0">
                  <a:pos x="12" y="107"/>
                </a:cxn>
                <a:cxn ang="0">
                  <a:pos x="14" y="114"/>
                </a:cxn>
                <a:cxn ang="0">
                  <a:pos x="20" y="134"/>
                </a:cxn>
                <a:cxn ang="0">
                  <a:pos x="11" y="135"/>
                </a:cxn>
                <a:cxn ang="0">
                  <a:pos x="8" y="140"/>
                </a:cxn>
                <a:cxn ang="0">
                  <a:pos x="17" y="152"/>
                </a:cxn>
                <a:cxn ang="0">
                  <a:pos x="18" y="159"/>
                </a:cxn>
              </a:cxnLst>
              <a:rect l="0" t="0" r="r" b="b"/>
              <a:pathLst>
                <a:path w="88" h="160">
                  <a:moveTo>
                    <a:pt x="18" y="159"/>
                  </a:moveTo>
                  <a:cubicBezTo>
                    <a:pt x="21" y="160"/>
                    <a:pt x="24" y="159"/>
                    <a:pt x="26" y="157"/>
                  </a:cubicBezTo>
                  <a:cubicBezTo>
                    <a:pt x="27" y="154"/>
                    <a:pt x="27" y="160"/>
                    <a:pt x="31" y="157"/>
                  </a:cubicBezTo>
                  <a:cubicBezTo>
                    <a:pt x="37" y="152"/>
                    <a:pt x="41" y="157"/>
                    <a:pt x="46" y="151"/>
                  </a:cubicBezTo>
                  <a:cubicBezTo>
                    <a:pt x="49" y="146"/>
                    <a:pt x="44" y="146"/>
                    <a:pt x="46" y="145"/>
                  </a:cubicBezTo>
                  <a:cubicBezTo>
                    <a:pt x="47" y="143"/>
                    <a:pt x="56" y="146"/>
                    <a:pt x="62" y="138"/>
                  </a:cubicBezTo>
                  <a:cubicBezTo>
                    <a:pt x="67" y="131"/>
                    <a:pt x="68" y="134"/>
                    <a:pt x="67" y="129"/>
                  </a:cubicBezTo>
                  <a:cubicBezTo>
                    <a:pt x="67" y="128"/>
                    <a:pt x="74" y="124"/>
                    <a:pt x="77" y="126"/>
                  </a:cubicBezTo>
                  <a:cubicBezTo>
                    <a:pt x="79" y="120"/>
                    <a:pt x="74" y="123"/>
                    <a:pt x="74" y="118"/>
                  </a:cubicBezTo>
                  <a:cubicBezTo>
                    <a:pt x="74" y="114"/>
                    <a:pt x="73" y="115"/>
                    <a:pt x="73" y="110"/>
                  </a:cubicBezTo>
                  <a:cubicBezTo>
                    <a:pt x="73" y="106"/>
                    <a:pt x="70" y="110"/>
                    <a:pt x="68" y="109"/>
                  </a:cubicBezTo>
                  <a:cubicBezTo>
                    <a:pt x="67" y="104"/>
                    <a:pt x="74" y="104"/>
                    <a:pt x="71" y="100"/>
                  </a:cubicBezTo>
                  <a:cubicBezTo>
                    <a:pt x="68" y="95"/>
                    <a:pt x="76" y="96"/>
                    <a:pt x="73" y="92"/>
                  </a:cubicBezTo>
                  <a:cubicBezTo>
                    <a:pt x="71" y="87"/>
                    <a:pt x="76" y="92"/>
                    <a:pt x="76" y="87"/>
                  </a:cubicBezTo>
                  <a:cubicBezTo>
                    <a:pt x="74" y="84"/>
                    <a:pt x="77" y="87"/>
                    <a:pt x="77" y="82"/>
                  </a:cubicBezTo>
                  <a:cubicBezTo>
                    <a:pt x="77" y="78"/>
                    <a:pt x="81" y="78"/>
                    <a:pt x="84" y="78"/>
                  </a:cubicBezTo>
                  <a:cubicBezTo>
                    <a:pt x="88" y="79"/>
                    <a:pt x="85" y="76"/>
                    <a:pt x="85" y="76"/>
                  </a:cubicBezTo>
                  <a:cubicBezTo>
                    <a:pt x="85" y="40"/>
                    <a:pt x="85" y="40"/>
                    <a:pt x="85" y="40"/>
                  </a:cubicBezTo>
                  <a:cubicBezTo>
                    <a:pt x="85" y="40"/>
                    <a:pt x="44" y="13"/>
                    <a:pt x="23" y="0"/>
                  </a:cubicBezTo>
                  <a:cubicBezTo>
                    <a:pt x="21" y="0"/>
                    <a:pt x="17" y="3"/>
                    <a:pt x="14" y="5"/>
                  </a:cubicBezTo>
                  <a:cubicBezTo>
                    <a:pt x="18" y="14"/>
                    <a:pt x="14" y="17"/>
                    <a:pt x="18" y="27"/>
                  </a:cubicBezTo>
                  <a:cubicBezTo>
                    <a:pt x="24" y="37"/>
                    <a:pt x="20" y="33"/>
                    <a:pt x="20" y="44"/>
                  </a:cubicBezTo>
                  <a:cubicBezTo>
                    <a:pt x="20" y="53"/>
                    <a:pt x="18" y="67"/>
                    <a:pt x="17" y="68"/>
                  </a:cubicBezTo>
                  <a:cubicBezTo>
                    <a:pt x="15" y="70"/>
                    <a:pt x="0" y="89"/>
                    <a:pt x="3" y="98"/>
                  </a:cubicBezTo>
                  <a:cubicBezTo>
                    <a:pt x="8" y="104"/>
                    <a:pt x="8" y="104"/>
                    <a:pt x="8" y="104"/>
                  </a:cubicBezTo>
                  <a:cubicBezTo>
                    <a:pt x="17" y="104"/>
                    <a:pt x="8" y="106"/>
                    <a:pt x="12" y="107"/>
                  </a:cubicBezTo>
                  <a:cubicBezTo>
                    <a:pt x="15" y="109"/>
                    <a:pt x="12" y="114"/>
                    <a:pt x="14" y="114"/>
                  </a:cubicBezTo>
                  <a:cubicBezTo>
                    <a:pt x="17" y="115"/>
                    <a:pt x="12" y="129"/>
                    <a:pt x="20" y="134"/>
                  </a:cubicBezTo>
                  <a:cubicBezTo>
                    <a:pt x="15" y="137"/>
                    <a:pt x="12" y="135"/>
                    <a:pt x="11" y="135"/>
                  </a:cubicBezTo>
                  <a:cubicBezTo>
                    <a:pt x="8" y="134"/>
                    <a:pt x="6" y="138"/>
                    <a:pt x="8" y="140"/>
                  </a:cubicBezTo>
                  <a:cubicBezTo>
                    <a:pt x="14" y="149"/>
                    <a:pt x="17" y="148"/>
                    <a:pt x="17" y="152"/>
                  </a:cubicBezTo>
                  <a:cubicBezTo>
                    <a:pt x="18" y="159"/>
                    <a:pt x="20" y="156"/>
                    <a:pt x="18" y="159"/>
                  </a:cubicBezTo>
                </a:path>
              </a:pathLst>
            </a:custGeom>
            <a:grpFill/>
            <a:ln w="6350" cmpd="sng">
              <a:solidFill>
                <a:schemeClr val="bg1"/>
              </a:solidFill>
              <a:round/>
              <a:headEnd/>
              <a:tailEnd/>
            </a:ln>
          </p:spPr>
          <p:txBody>
            <a:bodyPr/>
            <a:lstStyle/>
            <a:p>
              <a:endParaRPr lang="en-GB"/>
            </a:p>
          </p:txBody>
        </p:sp>
        <p:sp>
          <p:nvSpPr>
            <p:cNvPr id="521" name="Freeform 110">
              <a:extLst>
                <a:ext uri="{FF2B5EF4-FFF2-40B4-BE49-F238E27FC236}">
                  <a16:creationId xmlns:a16="http://schemas.microsoft.com/office/drawing/2014/main" id="{7F6874B1-208F-9DE3-A98E-69D755AC6960}"/>
                </a:ext>
              </a:extLst>
            </p:cNvPr>
            <p:cNvSpPr>
              <a:spLocks/>
            </p:cNvSpPr>
            <p:nvPr/>
          </p:nvSpPr>
          <p:spPr bwMode="auto">
            <a:xfrm>
              <a:off x="4951276" y="4408038"/>
              <a:ext cx="403302" cy="367946"/>
            </a:xfrm>
            <a:custGeom>
              <a:avLst/>
              <a:gdLst/>
              <a:ahLst/>
              <a:cxnLst>
                <a:cxn ang="0">
                  <a:pos x="32" y="44"/>
                </a:cxn>
                <a:cxn ang="0">
                  <a:pos x="32" y="72"/>
                </a:cxn>
                <a:cxn ang="0">
                  <a:pos x="29" y="79"/>
                </a:cxn>
                <a:cxn ang="0">
                  <a:pos x="26" y="81"/>
                </a:cxn>
                <a:cxn ang="0">
                  <a:pos x="14" y="82"/>
                </a:cxn>
                <a:cxn ang="0">
                  <a:pos x="2" y="86"/>
                </a:cxn>
                <a:cxn ang="0">
                  <a:pos x="3" y="95"/>
                </a:cxn>
                <a:cxn ang="0">
                  <a:pos x="6" y="100"/>
                </a:cxn>
                <a:cxn ang="0">
                  <a:pos x="8" y="101"/>
                </a:cxn>
                <a:cxn ang="0">
                  <a:pos x="8" y="104"/>
                </a:cxn>
                <a:cxn ang="0">
                  <a:pos x="14" y="109"/>
                </a:cxn>
                <a:cxn ang="0">
                  <a:pos x="17" y="112"/>
                </a:cxn>
                <a:cxn ang="0">
                  <a:pos x="19" y="117"/>
                </a:cxn>
                <a:cxn ang="0">
                  <a:pos x="20" y="112"/>
                </a:cxn>
                <a:cxn ang="0">
                  <a:pos x="23" y="112"/>
                </a:cxn>
                <a:cxn ang="0">
                  <a:pos x="28" y="118"/>
                </a:cxn>
                <a:cxn ang="0">
                  <a:pos x="31" y="109"/>
                </a:cxn>
                <a:cxn ang="0">
                  <a:pos x="32" y="100"/>
                </a:cxn>
                <a:cxn ang="0">
                  <a:pos x="40" y="98"/>
                </a:cxn>
                <a:cxn ang="0">
                  <a:pos x="45" y="96"/>
                </a:cxn>
                <a:cxn ang="0">
                  <a:pos x="52" y="103"/>
                </a:cxn>
                <a:cxn ang="0">
                  <a:pos x="63" y="101"/>
                </a:cxn>
                <a:cxn ang="0">
                  <a:pos x="72" y="107"/>
                </a:cxn>
                <a:cxn ang="0">
                  <a:pos x="84" y="101"/>
                </a:cxn>
                <a:cxn ang="0">
                  <a:pos x="100" y="103"/>
                </a:cxn>
                <a:cxn ang="0">
                  <a:pos x="107" y="98"/>
                </a:cxn>
                <a:cxn ang="0">
                  <a:pos x="121" y="68"/>
                </a:cxn>
                <a:cxn ang="0">
                  <a:pos x="124" y="44"/>
                </a:cxn>
                <a:cxn ang="0">
                  <a:pos x="123" y="27"/>
                </a:cxn>
                <a:cxn ang="0">
                  <a:pos x="118" y="5"/>
                </a:cxn>
                <a:cxn ang="0">
                  <a:pos x="110" y="6"/>
                </a:cxn>
                <a:cxn ang="0">
                  <a:pos x="95" y="0"/>
                </a:cxn>
                <a:cxn ang="0">
                  <a:pos x="60" y="27"/>
                </a:cxn>
                <a:cxn ang="0">
                  <a:pos x="32" y="44"/>
                </a:cxn>
              </a:cxnLst>
              <a:rect l="0" t="0" r="r" b="b"/>
              <a:pathLst>
                <a:path w="129" h="118">
                  <a:moveTo>
                    <a:pt x="32" y="44"/>
                  </a:moveTo>
                  <a:cubicBezTo>
                    <a:pt x="32" y="44"/>
                    <a:pt x="34" y="70"/>
                    <a:pt x="32" y="72"/>
                  </a:cubicBezTo>
                  <a:cubicBezTo>
                    <a:pt x="31" y="75"/>
                    <a:pt x="32" y="79"/>
                    <a:pt x="29" y="79"/>
                  </a:cubicBezTo>
                  <a:cubicBezTo>
                    <a:pt x="26" y="79"/>
                    <a:pt x="28" y="82"/>
                    <a:pt x="26" y="81"/>
                  </a:cubicBezTo>
                  <a:cubicBezTo>
                    <a:pt x="25" y="81"/>
                    <a:pt x="23" y="82"/>
                    <a:pt x="14" y="82"/>
                  </a:cubicBezTo>
                  <a:cubicBezTo>
                    <a:pt x="6" y="82"/>
                    <a:pt x="11" y="87"/>
                    <a:pt x="2" y="86"/>
                  </a:cubicBezTo>
                  <a:cubicBezTo>
                    <a:pt x="0" y="92"/>
                    <a:pt x="2" y="89"/>
                    <a:pt x="3" y="95"/>
                  </a:cubicBezTo>
                  <a:cubicBezTo>
                    <a:pt x="3" y="100"/>
                    <a:pt x="5" y="96"/>
                    <a:pt x="6" y="100"/>
                  </a:cubicBezTo>
                  <a:cubicBezTo>
                    <a:pt x="9" y="101"/>
                    <a:pt x="9" y="103"/>
                    <a:pt x="8" y="101"/>
                  </a:cubicBezTo>
                  <a:cubicBezTo>
                    <a:pt x="6" y="101"/>
                    <a:pt x="6" y="104"/>
                    <a:pt x="8" y="104"/>
                  </a:cubicBezTo>
                  <a:cubicBezTo>
                    <a:pt x="9" y="106"/>
                    <a:pt x="12" y="110"/>
                    <a:pt x="14" y="109"/>
                  </a:cubicBezTo>
                  <a:cubicBezTo>
                    <a:pt x="16" y="106"/>
                    <a:pt x="19" y="110"/>
                    <a:pt x="17" y="112"/>
                  </a:cubicBezTo>
                  <a:cubicBezTo>
                    <a:pt x="16" y="112"/>
                    <a:pt x="17" y="114"/>
                    <a:pt x="19" y="117"/>
                  </a:cubicBezTo>
                  <a:cubicBezTo>
                    <a:pt x="20" y="114"/>
                    <a:pt x="17" y="112"/>
                    <a:pt x="20" y="112"/>
                  </a:cubicBezTo>
                  <a:cubicBezTo>
                    <a:pt x="22" y="112"/>
                    <a:pt x="20" y="109"/>
                    <a:pt x="23" y="112"/>
                  </a:cubicBezTo>
                  <a:cubicBezTo>
                    <a:pt x="26" y="115"/>
                    <a:pt x="26" y="115"/>
                    <a:pt x="28" y="118"/>
                  </a:cubicBezTo>
                  <a:cubicBezTo>
                    <a:pt x="29" y="115"/>
                    <a:pt x="26" y="110"/>
                    <a:pt x="31" y="109"/>
                  </a:cubicBezTo>
                  <a:cubicBezTo>
                    <a:pt x="34" y="106"/>
                    <a:pt x="31" y="103"/>
                    <a:pt x="32" y="100"/>
                  </a:cubicBezTo>
                  <a:cubicBezTo>
                    <a:pt x="35" y="98"/>
                    <a:pt x="35" y="98"/>
                    <a:pt x="40" y="98"/>
                  </a:cubicBezTo>
                  <a:cubicBezTo>
                    <a:pt x="43" y="98"/>
                    <a:pt x="42" y="95"/>
                    <a:pt x="45" y="96"/>
                  </a:cubicBezTo>
                  <a:cubicBezTo>
                    <a:pt x="48" y="98"/>
                    <a:pt x="51" y="96"/>
                    <a:pt x="52" y="103"/>
                  </a:cubicBezTo>
                  <a:cubicBezTo>
                    <a:pt x="55" y="109"/>
                    <a:pt x="60" y="101"/>
                    <a:pt x="63" y="101"/>
                  </a:cubicBezTo>
                  <a:cubicBezTo>
                    <a:pt x="64" y="101"/>
                    <a:pt x="68" y="106"/>
                    <a:pt x="72" y="107"/>
                  </a:cubicBezTo>
                  <a:cubicBezTo>
                    <a:pt x="78" y="107"/>
                    <a:pt x="77" y="103"/>
                    <a:pt x="84" y="101"/>
                  </a:cubicBezTo>
                  <a:cubicBezTo>
                    <a:pt x="94" y="100"/>
                    <a:pt x="98" y="107"/>
                    <a:pt x="100" y="103"/>
                  </a:cubicBezTo>
                  <a:cubicBezTo>
                    <a:pt x="101" y="98"/>
                    <a:pt x="103" y="101"/>
                    <a:pt x="107" y="98"/>
                  </a:cubicBezTo>
                  <a:cubicBezTo>
                    <a:pt x="104" y="89"/>
                    <a:pt x="119" y="70"/>
                    <a:pt x="121" y="68"/>
                  </a:cubicBezTo>
                  <a:cubicBezTo>
                    <a:pt x="123" y="67"/>
                    <a:pt x="124" y="53"/>
                    <a:pt x="124" y="44"/>
                  </a:cubicBezTo>
                  <a:cubicBezTo>
                    <a:pt x="124" y="33"/>
                    <a:pt x="129" y="37"/>
                    <a:pt x="123" y="27"/>
                  </a:cubicBezTo>
                  <a:cubicBezTo>
                    <a:pt x="118" y="17"/>
                    <a:pt x="123" y="14"/>
                    <a:pt x="118" y="5"/>
                  </a:cubicBezTo>
                  <a:cubicBezTo>
                    <a:pt x="112" y="9"/>
                    <a:pt x="113" y="11"/>
                    <a:pt x="110" y="6"/>
                  </a:cubicBezTo>
                  <a:cubicBezTo>
                    <a:pt x="107" y="2"/>
                    <a:pt x="98" y="3"/>
                    <a:pt x="95" y="0"/>
                  </a:cubicBezTo>
                  <a:cubicBezTo>
                    <a:pt x="90" y="3"/>
                    <a:pt x="69" y="19"/>
                    <a:pt x="60" y="27"/>
                  </a:cubicBezTo>
                  <a:cubicBezTo>
                    <a:pt x="51" y="33"/>
                    <a:pt x="54" y="44"/>
                    <a:pt x="32" y="44"/>
                  </a:cubicBezTo>
                </a:path>
              </a:pathLst>
            </a:custGeom>
            <a:grpFill/>
            <a:ln w="6350" cmpd="sng">
              <a:solidFill>
                <a:schemeClr val="bg1"/>
              </a:solidFill>
              <a:round/>
              <a:headEnd/>
              <a:tailEnd/>
            </a:ln>
          </p:spPr>
          <p:txBody>
            <a:bodyPr/>
            <a:lstStyle/>
            <a:p>
              <a:endParaRPr lang="en-GB"/>
            </a:p>
          </p:txBody>
        </p:sp>
        <p:sp>
          <p:nvSpPr>
            <p:cNvPr id="522" name="Freeform 111">
              <a:extLst>
                <a:ext uri="{FF2B5EF4-FFF2-40B4-BE49-F238E27FC236}">
                  <a16:creationId xmlns:a16="http://schemas.microsoft.com/office/drawing/2014/main" id="{BBFCCAEA-7056-8F02-0E1C-F4C31F2FF946}"/>
                </a:ext>
              </a:extLst>
            </p:cNvPr>
            <p:cNvSpPr>
              <a:spLocks/>
            </p:cNvSpPr>
            <p:nvPr/>
          </p:nvSpPr>
          <p:spPr bwMode="auto">
            <a:xfrm>
              <a:off x="4642774" y="4358229"/>
              <a:ext cx="414549" cy="477205"/>
            </a:xfrm>
            <a:custGeom>
              <a:avLst/>
              <a:gdLst/>
              <a:ahLst/>
              <a:cxnLst>
                <a:cxn ang="0">
                  <a:pos x="101" y="101"/>
                </a:cxn>
                <a:cxn ang="0">
                  <a:pos x="113" y="98"/>
                </a:cxn>
                <a:cxn ang="0">
                  <a:pos x="126" y="97"/>
                </a:cxn>
                <a:cxn ang="0">
                  <a:pos x="129" y="95"/>
                </a:cxn>
                <a:cxn ang="0">
                  <a:pos x="132" y="87"/>
                </a:cxn>
                <a:cxn ang="0">
                  <a:pos x="132" y="59"/>
                </a:cxn>
                <a:cxn ang="0">
                  <a:pos x="124" y="59"/>
                </a:cxn>
                <a:cxn ang="0">
                  <a:pos x="121" y="51"/>
                </a:cxn>
                <a:cxn ang="0">
                  <a:pos x="115" y="48"/>
                </a:cxn>
                <a:cxn ang="0">
                  <a:pos x="110" y="44"/>
                </a:cxn>
                <a:cxn ang="0">
                  <a:pos x="107" y="39"/>
                </a:cxn>
                <a:cxn ang="0">
                  <a:pos x="61" y="0"/>
                </a:cxn>
                <a:cxn ang="0">
                  <a:pos x="46" y="0"/>
                </a:cxn>
                <a:cxn ang="0">
                  <a:pos x="54" y="86"/>
                </a:cxn>
                <a:cxn ang="0">
                  <a:pos x="55" y="97"/>
                </a:cxn>
                <a:cxn ang="0">
                  <a:pos x="26" y="97"/>
                </a:cxn>
                <a:cxn ang="0">
                  <a:pos x="23" y="97"/>
                </a:cxn>
                <a:cxn ang="0">
                  <a:pos x="16" y="97"/>
                </a:cxn>
                <a:cxn ang="0">
                  <a:pos x="11" y="100"/>
                </a:cxn>
                <a:cxn ang="0">
                  <a:pos x="5" y="97"/>
                </a:cxn>
                <a:cxn ang="0">
                  <a:pos x="2" y="104"/>
                </a:cxn>
                <a:cxn ang="0">
                  <a:pos x="3" y="111"/>
                </a:cxn>
                <a:cxn ang="0">
                  <a:pos x="3" y="115"/>
                </a:cxn>
                <a:cxn ang="0">
                  <a:pos x="8" y="120"/>
                </a:cxn>
                <a:cxn ang="0">
                  <a:pos x="8" y="126"/>
                </a:cxn>
                <a:cxn ang="0">
                  <a:pos x="11" y="129"/>
                </a:cxn>
                <a:cxn ang="0">
                  <a:pos x="13" y="131"/>
                </a:cxn>
                <a:cxn ang="0">
                  <a:pos x="20" y="129"/>
                </a:cxn>
                <a:cxn ang="0">
                  <a:pos x="23" y="128"/>
                </a:cxn>
                <a:cxn ang="0">
                  <a:pos x="26" y="126"/>
                </a:cxn>
                <a:cxn ang="0">
                  <a:pos x="28" y="131"/>
                </a:cxn>
                <a:cxn ang="0">
                  <a:pos x="29" y="134"/>
                </a:cxn>
                <a:cxn ang="0">
                  <a:pos x="31" y="137"/>
                </a:cxn>
                <a:cxn ang="0">
                  <a:pos x="31" y="140"/>
                </a:cxn>
                <a:cxn ang="0">
                  <a:pos x="32" y="145"/>
                </a:cxn>
                <a:cxn ang="0">
                  <a:pos x="35" y="150"/>
                </a:cxn>
                <a:cxn ang="0">
                  <a:pos x="45" y="148"/>
                </a:cxn>
                <a:cxn ang="0">
                  <a:pos x="49" y="146"/>
                </a:cxn>
                <a:cxn ang="0">
                  <a:pos x="55" y="146"/>
                </a:cxn>
                <a:cxn ang="0">
                  <a:pos x="55" y="140"/>
                </a:cxn>
                <a:cxn ang="0">
                  <a:pos x="57" y="132"/>
                </a:cxn>
                <a:cxn ang="0">
                  <a:pos x="63" y="129"/>
                </a:cxn>
                <a:cxn ang="0">
                  <a:pos x="63" y="125"/>
                </a:cxn>
                <a:cxn ang="0">
                  <a:pos x="66" y="122"/>
                </a:cxn>
                <a:cxn ang="0">
                  <a:pos x="66" y="117"/>
                </a:cxn>
                <a:cxn ang="0">
                  <a:pos x="69" y="118"/>
                </a:cxn>
                <a:cxn ang="0">
                  <a:pos x="72" y="115"/>
                </a:cxn>
                <a:cxn ang="0">
                  <a:pos x="77" y="114"/>
                </a:cxn>
                <a:cxn ang="0">
                  <a:pos x="81" y="109"/>
                </a:cxn>
                <a:cxn ang="0">
                  <a:pos x="86" y="104"/>
                </a:cxn>
                <a:cxn ang="0">
                  <a:pos x="95" y="100"/>
                </a:cxn>
                <a:cxn ang="0">
                  <a:pos x="98" y="101"/>
                </a:cxn>
                <a:cxn ang="0">
                  <a:pos x="101" y="101"/>
                </a:cxn>
              </a:cxnLst>
              <a:rect l="0" t="0" r="r" b="b"/>
              <a:pathLst>
                <a:path w="133" h="153">
                  <a:moveTo>
                    <a:pt x="101" y="101"/>
                  </a:moveTo>
                  <a:cubicBezTo>
                    <a:pt x="110" y="103"/>
                    <a:pt x="106" y="98"/>
                    <a:pt x="113" y="98"/>
                  </a:cubicBezTo>
                  <a:cubicBezTo>
                    <a:pt x="123" y="98"/>
                    <a:pt x="124" y="97"/>
                    <a:pt x="126" y="97"/>
                  </a:cubicBezTo>
                  <a:cubicBezTo>
                    <a:pt x="127" y="98"/>
                    <a:pt x="126" y="95"/>
                    <a:pt x="129" y="95"/>
                  </a:cubicBezTo>
                  <a:cubicBezTo>
                    <a:pt x="132" y="95"/>
                    <a:pt x="130" y="90"/>
                    <a:pt x="132" y="87"/>
                  </a:cubicBezTo>
                  <a:cubicBezTo>
                    <a:pt x="133" y="86"/>
                    <a:pt x="132" y="59"/>
                    <a:pt x="132" y="59"/>
                  </a:cubicBezTo>
                  <a:cubicBezTo>
                    <a:pt x="124" y="62"/>
                    <a:pt x="123" y="61"/>
                    <a:pt x="124" y="59"/>
                  </a:cubicBezTo>
                  <a:cubicBezTo>
                    <a:pt x="126" y="56"/>
                    <a:pt x="126" y="51"/>
                    <a:pt x="121" y="51"/>
                  </a:cubicBezTo>
                  <a:cubicBezTo>
                    <a:pt x="116" y="51"/>
                    <a:pt x="120" y="48"/>
                    <a:pt x="115" y="48"/>
                  </a:cubicBezTo>
                  <a:cubicBezTo>
                    <a:pt x="112" y="50"/>
                    <a:pt x="113" y="45"/>
                    <a:pt x="110" y="44"/>
                  </a:cubicBezTo>
                  <a:cubicBezTo>
                    <a:pt x="107" y="42"/>
                    <a:pt x="110" y="42"/>
                    <a:pt x="107" y="39"/>
                  </a:cubicBezTo>
                  <a:cubicBezTo>
                    <a:pt x="106" y="37"/>
                    <a:pt x="61" y="0"/>
                    <a:pt x="61" y="0"/>
                  </a:cubicBezTo>
                  <a:cubicBezTo>
                    <a:pt x="46" y="0"/>
                    <a:pt x="46" y="0"/>
                    <a:pt x="46" y="0"/>
                  </a:cubicBezTo>
                  <a:cubicBezTo>
                    <a:pt x="46" y="0"/>
                    <a:pt x="54" y="81"/>
                    <a:pt x="54" y="86"/>
                  </a:cubicBezTo>
                  <a:cubicBezTo>
                    <a:pt x="55" y="90"/>
                    <a:pt x="58" y="83"/>
                    <a:pt x="55" y="97"/>
                  </a:cubicBezTo>
                  <a:cubicBezTo>
                    <a:pt x="55" y="97"/>
                    <a:pt x="31" y="97"/>
                    <a:pt x="26" y="97"/>
                  </a:cubicBezTo>
                  <a:cubicBezTo>
                    <a:pt x="23" y="97"/>
                    <a:pt x="25" y="93"/>
                    <a:pt x="23" y="97"/>
                  </a:cubicBezTo>
                  <a:cubicBezTo>
                    <a:pt x="23" y="98"/>
                    <a:pt x="19" y="98"/>
                    <a:pt x="16" y="97"/>
                  </a:cubicBezTo>
                  <a:cubicBezTo>
                    <a:pt x="11" y="95"/>
                    <a:pt x="13" y="103"/>
                    <a:pt x="11" y="100"/>
                  </a:cubicBezTo>
                  <a:cubicBezTo>
                    <a:pt x="10" y="97"/>
                    <a:pt x="8" y="92"/>
                    <a:pt x="5" y="97"/>
                  </a:cubicBezTo>
                  <a:cubicBezTo>
                    <a:pt x="2" y="101"/>
                    <a:pt x="8" y="101"/>
                    <a:pt x="2" y="104"/>
                  </a:cubicBezTo>
                  <a:cubicBezTo>
                    <a:pt x="0" y="109"/>
                    <a:pt x="3" y="106"/>
                    <a:pt x="3" y="111"/>
                  </a:cubicBezTo>
                  <a:cubicBezTo>
                    <a:pt x="3" y="115"/>
                    <a:pt x="2" y="112"/>
                    <a:pt x="3" y="115"/>
                  </a:cubicBezTo>
                  <a:cubicBezTo>
                    <a:pt x="5" y="120"/>
                    <a:pt x="5" y="115"/>
                    <a:pt x="8" y="120"/>
                  </a:cubicBezTo>
                  <a:cubicBezTo>
                    <a:pt x="10" y="123"/>
                    <a:pt x="8" y="123"/>
                    <a:pt x="8" y="126"/>
                  </a:cubicBezTo>
                  <a:cubicBezTo>
                    <a:pt x="6" y="131"/>
                    <a:pt x="10" y="132"/>
                    <a:pt x="11" y="129"/>
                  </a:cubicBezTo>
                  <a:cubicBezTo>
                    <a:pt x="11" y="128"/>
                    <a:pt x="13" y="129"/>
                    <a:pt x="13" y="131"/>
                  </a:cubicBezTo>
                  <a:cubicBezTo>
                    <a:pt x="16" y="134"/>
                    <a:pt x="14" y="126"/>
                    <a:pt x="20" y="129"/>
                  </a:cubicBezTo>
                  <a:cubicBezTo>
                    <a:pt x="23" y="132"/>
                    <a:pt x="22" y="129"/>
                    <a:pt x="23" y="128"/>
                  </a:cubicBezTo>
                  <a:cubicBezTo>
                    <a:pt x="26" y="128"/>
                    <a:pt x="22" y="125"/>
                    <a:pt x="26" y="126"/>
                  </a:cubicBezTo>
                  <a:cubicBezTo>
                    <a:pt x="29" y="128"/>
                    <a:pt x="28" y="129"/>
                    <a:pt x="28" y="131"/>
                  </a:cubicBezTo>
                  <a:cubicBezTo>
                    <a:pt x="29" y="131"/>
                    <a:pt x="28" y="134"/>
                    <a:pt x="29" y="134"/>
                  </a:cubicBezTo>
                  <a:cubicBezTo>
                    <a:pt x="31" y="134"/>
                    <a:pt x="34" y="137"/>
                    <a:pt x="31" y="137"/>
                  </a:cubicBezTo>
                  <a:cubicBezTo>
                    <a:pt x="29" y="139"/>
                    <a:pt x="29" y="143"/>
                    <a:pt x="31" y="140"/>
                  </a:cubicBezTo>
                  <a:cubicBezTo>
                    <a:pt x="32" y="139"/>
                    <a:pt x="34" y="140"/>
                    <a:pt x="32" y="145"/>
                  </a:cubicBezTo>
                  <a:cubicBezTo>
                    <a:pt x="32" y="148"/>
                    <a:pt x="34" y="145"/>
                    <a:pt x="35" y="150"/>
                  </a:cubicBezTo>
                  <a:cubicBezTo>
                    <a:pt x="42" y="142"/>
                    <a:pt x="40" y="153"/>
                    <a:pt x="45" y="148"/>
                  </a:cubicBezTo>
                  <a:cubicBezTo>
                    <a:pt x="48" y="143"/>
                    <a:pt x="49" y="140"/>
                    <a:pt x="49" y="146"/>
                  </a:cubicBezTo>
                  <a:cubicBezTo>
                    <a:pt x="49" y="151"/>
                    <a:pt x="52" y="146"/>
                    <a:pt x="55" y="146"/>
                  </a:cubicBezTo>
                  <a:cubicBezTo>
                    <a:pt x="57" y="142"/>
                    <a:pt x="54" y="140"/>
                    <a:pt x="55" y="140"/>
                  </a:cubicBezTo>
                  <a:cubicBezTo>
                    <a:pt x="57" y="139"/>
                    <a:pt x="57" y="134"/>
                    <a:pt x="57" y="132"/>
                  </a:cubicBezTo>
                  <a:cubicBezTo>
                    <a:pt x="55" y="131"/>
                    <a:pt x="61" y="132"/>
                    <a:pt x="63" y="129"/>
                  </a:cubicBezTo>
                  <a:cubicBezTo>
                    <a:pt x="65" y="126"/>
                    <a:pt x="65" y="126"/>
                    <a:pt x="63" y="125"/>
                  </a:cubicBezTo>
                  <a:cubicBezTo>
                    <a:pt x="63" y="123"/>
                    <a:pt x="68" y="125"/>
                    <a:pt x="66" y="122"/>
                  </a:cubicBezTo>
                  <a:cubicBezTo>
                    <a:pt x="65" y="120"/>
                    <a:pt x="65" y="118"/>
                    <a:pt x="66" y="117"/>
                  </a:cubicBezTo>
                  <a:cubicBezTo>
                    <a:pt x="68" y="115"/>
                    <a:pt x="66" y="118"/>
                    <a:pt x="69" y="118"/>
                  </a:cubicBezTo>
                  <a:cubicBezTo>
                    <a:pt x="72" y="120"/>
                    <a:pt x="72" y="117"/>
                    <a:pt x="72" y="115"/>
                  </a:cubicBezTo>
                  <a:cubicBezTo>
                    <a:pt x="72" y="112"/>
                    <a:pt x="77" y="117"/>
                    <a:pt x="77" y="114"/>
                  </a:cubicBezTo>
                  <a:cubicBezTo>
                    <a:pt x="77" y="109"/>
                    <a:pt x="78" y="108"/>
                    <a:pt x="81" y="109"/>
                  </a:cubicBezTo>
                  <a:cubicBezTo>
                    <a:pt x="84" y="111"/>
                    <a:pt x="81" y="106"/>
                    <a:pt x="86" y="104"/>
                  </a:cubicBezTo>
                  <a:cubicBezTo>
                    <a:pt x="95" y="101"/>
                    <a:pt x="92" y="98"/>
                    <a:pt x="95" y="100"/>
                  </a:cubicBezTo>
                  <a:cubicBezTo>
                    <a:pt x="97" y="101"/>
                    <a:pt x="97" y="100"/>
                    <a:pt x="98" y="101"/>
                  </a:cubicBezTo>
                  <a:cubicBezTo>
                    <a:pt x="100" y="101"/>
                    <a:pt x="100" y="101"/>
                    <a:pt x="101" y="101"/>
                  </a:cubicBezTo>
                </a:path>
              </a:pathLst>
            </a:custGeom>
            <a:grpFill/>
            <a:ln w="6350" cmpd="sng">
              <a:solidFill>
                <a:schemeClr val="bg1"/>
              </a:solidFill>
              <a:round/>
              <a:headEnd/>
              <a:tailEnd/>
            </a:ln>
          </p:spPr>
          <p:txBody>
            <a:bodyPr/>
            <a:lstStyle/>
            <a:p>
              <a:endParaRPr lang="en-GB"/>
            </a:p>
          </p:txBody>
        </p:sp>
        <p:sp>
          <p:nvSpPr>
            <p:cNvPr id="523" name="Freeform 112">
              <a:extLst>
                <a:ext uri="{FF2B5EF4-FFF2-40B4-BE49-F238E27FC236}">
                  <a16:creationId xmlns:a16="http://schemas.microsoft.com/office/drawing/2014/main" id="{E75D065A-EDA1-2906-13EC-0A6C7F21FBB7}"/>
                </a:ext>
              </a:extLst>
            </p:cNvPr>
            <p:cNvSpPr>
              <a:spLocks/>
            </p:cNvSpPr>
            <p:nvPr/>
          </p:nvSpPr>
          <p:spPr bwMode="auto">
            <a:xfrm>
              <a:off x="4525479" y="4287531"/>
              <a:ext cx="308502" cy="398474"/>
            </a:xfrm>
            <a:custGeom>
              <a:avLst/>
              <a:gdLst/>
              <a:ahLst/>
              <a:cxnLst>
                <a:cxn ang="0">
                  <a:pos x="7" y="112"/>
                </a:cxn>
                <a:cxn ang="0">
                  <a:pos x="22" y="109"/>
                </a:cxn>
                <a:cxn ang="0">
                  <a:pos x="29" y="114"/>
                </a:cxn>
                <a:cxn ang="0">
                  <a:pos x="40" y="128"/>
                </a:cxn>
                <a:cxn ang="0">
                  <a:pos x="43" y="120"/>
                </a:cxn>
                <a:cxn ang="0">
                  <a:pos x="49" y="123"/>
                </a:cxn>
                <a:cxn ang="0">
                  <a:pos x="54" y="120"/>
                </a:cxn>
                <a:cxn ang="0">
                  <a:pos x="61" y="120"/>
                </a:cxn>
                <a:cxn ang="0">
                  <a:pos x="64" y="120"/>
                </a:cxn>
                <a:cxn ang="0">
                  <a:pos x="93" y="120"/>
                </a:cxn>
                <a:cxn ang="0">
                  <a:pos x="92" y="109"/>
                </a:cxn>
                <a:cxn ang="0">
                  <a:pos x="84" y="23"/>
                </a:cxn>
                <a:cxn ang="0">
                  <a:pos x="99" y="23"/>
                </a:cxn>
                <a:cxn ang="0">
                  <a:pos x="67" y="0"/>
                </a:cxn>
                <a:cxn ang="0">
                  <a:pos x="67" y="14"/>
                </a:cxn>
                <a:cxn ang="0">
                  <a:pos x="42" y="14"/>
                </a:cxn>
                <a:cxn ang="0">
                  <a:pos x="42" y="39"/>
                </a:cxn>
                <a:cxn ang="0">
                  <a:pos x="34" y="61"/>
                </a:cxn>
                <a:cxn ang="0">
                  <a:pos x="3" y="61"/>
                </a:cxn>
                <a:cxn ang="0">
                  <a:pos x="2" y="67"/>
                </a:cxn>
                <a:cxn ang="0">
                  <a:pos x="3" y="64"/>
                </a:cxn>
                <a:cxn ang="0">
                  <a:pos x="5" y="69"/>
                </a:cxn>
                <a:cxn ang="0">
                  <a:pos x="8" y="75"/>
                </a:cxn>
                <a:cxn ang="0">
                  <a:pos x="7" y="81"/>
                </a:cxn>
                <a:cxn ang="0">
                  <a:pos x="8" y="101"/>
                </a:cxn>
                <a:cxn ang="0">
                  <a:pos x="7" y="112"/>
                </a:cxn>
              </a:cxnLst>
              <a:rect l="0" t="0" r="r" b="b"/>
              <a:pathLst>
                <a:path w="99" h="128">
                  <a:moveTo>
                    <a:pt x="7" y="112"/>
                  </a:moveTo>
                  <a:cubicBezTo>
                    <a:pt x="7" y="107"/>
                    <a:pt x="17" y="109"/>
                    <a:pt x="22" y="109"/>
                  </a:cubicBezTo>
                  <a:cubicBezTo>
                    <a:pt x="25" y="107"/>
                    <a:pt x="28" y="112"/>
                    <a:pt x="29" y="114"/>
                  </a:cubicBezTo>
                  <a:cubicBezTo>
                    <a:pt x="32" y="115"/>
                    <a:pt x="37" y="125"/>
                    <a:pt x="40" y="128"/>
                  </a:cubicBezTo>
                  <a:cubicBezTo>
                    <a:pt x="46" y="125"/>
                    <a:pt x="40" y="125"/>
                    <a:pt x="43" y="120"/>
                  </a:cubicBezTo>
                  <a:cubicBezTo>
                    <a:pt x="46" y="115"/>
                    <a:pt x="48" y="120"/>
                    <a:pt x="49" y="123"/>
                  </a:cubicBezTo>
                  <a:cubicBezTo>
                    <a:pt x="51" y="126"/>
                    <a:pt x="49" y="118"/>
                    <a:pt x="54" y="120"/>
                  </a:cubicBezTo>
                  <a:cubicBezTo>
                    <a:pt x="57" y="121"/>
                    <a:pt x="61" y="121"/>
                    <a:pt x="61" y="120"/>
                  </a:cubicBezTo>
                  <a:cubicBezTo>
                    <a:pt x="63" y="117"/>
                    <a:pt x="61" y="120"/>
                    <a:pt x="64" y="120"/>
                  </a:cubicBezTo>
                  <a:cubicBezTo>
                    <a:pt x="69" y="120"/>
                    <a:pt x="93" y="120"/>
                    <a:pt x="93" y="120"/>
                  </a:cubicBezTo>
                  <a:cubicBezTo>
                    <a:pt x="96" y="106"/>
                    <a:pt x="93" y="114"/>
                    <a:pt x="92" y="109"/>
                  </a:cubicBezTo>
                  <a:cubicBezTo>
                    <a:pt x="92" y="104"/>
                    <a:pt x="84" y="23"/>
                    <a:pt x="84" y="23"/>
                  </a:cubicBezTo>
                  <a:cubicBezTo>
                    <a:pt x="99" y="23"/>
                    <a:pt x="99" y="23"/>
                    <a:pt x="99" y="23"/>
                  </a:cubicBezTo>
                  <a:cubicBezTo>
                    <a:pt x="67" y="0"/>
                    <a:pt x="67" y="0"/>
                    <a:pt x="67" y="0"/>
                  </a:cubicBezTo>
                  <a:cubicBezTo>
                    <a:pt x="67" y="14"/>
                    <a:pt x="67" y="14"/>
                    <a:pt x="67" y="14"/>
                  </a:cubicBezTo>
                  <a:cubicBezTo>
                    <a:pt x="42" y="14"/>
                    <a:pt x="42" y="14"/>
                    <a:pt x="42" y="14"/>
                  </a:cubicBezTo>
                  <a:cubicBezTo>
                    <a:pt x="42" y="39"/>
                    <a:pt x="42" y="39"/>
                    <a:pt x="42" y="39"/>
                  </a:cubicBezTo>
                  <a:cubicBezTo>
                    <a:pt x="32" y="44"/>
                    <a:pt x="31" y="42"/>
                    <a:pt x="34" y="61"/>
                  </a:cubicBezTo>
                  <a:cubicBezTo>
                    <a:pt x="34" y="61"/>
                    <a:pt x="5" y="61"/>
                    <a:pt x="3" y="61"/>
                  </a:cubicBezTo>
                  <a:cubicBezTo>
                    <a:pt x="2" y="61"/>
                    <a:pt x="0" y="64"/>
                    <a:pt x="2" y="67"/>
                  </a:cubicBezTo>
                  <a:cubicBezTo>
                    <a:pt x="3" y="67"/>
                    <a:pt x="2" y="62"/>
                    <a:pt x="3" y="64"/>
                  </a:cubicBezTo>
                  <a:cubicBezTo>
                    <a:pt x="5" y="64"/>
                    <a:pt x="3" y="69"/>
                    <a:pt x="5" y="69"/>
                  </a:cubicBezTo>
                  <a:cubicBezTo>
                    <a:pt x="7" y="67"/>
                    <a:pt x="8" y="72"/>
                    <a:pt x="8" y="75"/>
                  </a:cubicBezTo>
                  <a:cubicBezTo>
                    <a:pt x="8" y="79"/>
                    <a:pt x="3" y="79"/>
                    <a:pt x="7" y="81"/>
                  </a:cubicBezTo>
                  <a:cubicBezTo>
                    <a:pt x="8" y="82"/>
                    <a:pt x="11" y="93"/>
                    <a:pt x="8" y="101"/>
                  </a:cubicBezTo>
                  <a:cubicBezTo>
                    <a:pt x="7" y="107"/>
                    <a:pt x="5" y="109"/>
                    <a:pt x="7" y="112"/>
                  </a:cubicBezTo>
                </a:path>
              </a:pathLst>
            </a:custGeom>
            <a:grpFill/>
            <a:ln w="6350" cmpd="sng">
              <a:solidFill>
                <a:schemeClr val="bg1"/>
              </a:solidFill>
              <a:round/>
              <a:headEnd/>
              <a:tailEnd/>
            </a:ln>
          </p:spPr>
          <p:txBody>
            <a:bodyPr/>
            <a:lstStyle/>
            <a:p>
              <a:endParaRPr lang="en-GB"/>
            </a:p>
          </p:txBody>
        </p:sp>
        <p:sp>
          <p:nvSpPr>
            <p:cNvPr id="524" name="Freeform 113">
              <a:extLst>
                <a:ext uri="{FF2B5EF4-FFF2-40B4-BE49-F238E27FC236}">
                  <a16:creationId xmlns:a16="http://schemas.microsoft.com/office/drawing/2014/main" id="{248FD97F-6E36-1BBF-A328-7D126694BC2C}"/>
                </a:ext>
              </a:extLst>
            </p:cNvPr>
            <p:cNvSpPr>
              <a:spLocks/>
            </p:cNvSpPr>
            <p:nvPr/>
          </p:nvSpPr>
          <p:spPr bwMode="auto">
            <a:xfrm>
              <a:off x="5020368" y="4705287"/>
              <a:ext cx="298861" cy="298855"/>
            </a:xfrm>
            <a:custGeom>
              <a:avLst/>
              <a:gdLst/>
              <a:ahLst/>
              <a:cxnLst>
                <a:cxn ang="0">
                  <a:pos x="90" y="9"/>
                </a:cxn>
                <a:cxn ang="0">
                  <a:pos x="93" y="22"/>
                </a:cxn>
                <a:cxn ang="0">
                  <a:pos x="84" y="39"/>
                </a:cxn>
                <a:cxn ang="0">
                  <a:pos x="77" y="54"/>
                </a:cxn>
                <a:cxn ang="0">
                  <a:pos x="70" y="70"/>
                </a:cxn>
                <a:cxn ang="0">
                  <a:pos x="64" y="71"/>
                </a:cxn>
                <a:cxn ang="0">
                  <a:pos x="56" y="73"/>
                </a:cxn>
                <a:cxn ang="0">
                  <a:pos x="50" y="79"/>
                </a:cxn>
                <a:cxn ang="0">
                  <a:pos x="45" y="92"/>
                </a:cxn>
                <a:cxn ang="0">
                  <a:pos x="42" y="88"/>
                </a:cxn>
                <a:cxn ang="0">
                  <a:pos x="35" y="93"/>
                </a:cxn>
                <a:cxn ang="0">
                  <a:pos x="32" y="95"/>
                </a:cxn>
                <a:cxn ang="0">
                  <a:pos x="26" y="96"/>
                </a:cxn>
                <a:cxn ang="0">
                  <a:pos x="18" y="81"/>
                </a:cxn>
                <a:cxn ang="0">
                  <a:pos x="9" y="75"/>
                </a:cxn>
                <a:cxn ang="0">
                  <a:pos x="4" y="75"/>
                </a:cxn>
                <a:cxn ang="0">
                  <a:pos x="0" y="76"/>
                </a:cxn>
                <a:cxn ang="0">
                  <a:pos x="0" y="54"/>
                </a:cxn>
                <a:cxn ang="0">
                  <a:pos x="3" y="47"/>
                </a:cxn>
                <a:cxn ang="0">
                  <a:pos x="7" y="36"/>
                </a:cxn>
                <a:cxn ang="0">
                  <a:pos x="6" y="23"/>
                </a:cxn>
                <a:cxn ang="0">
                  <a:pos x="9" y="14"/>
                </a:cxn>
                <a:cxn ang="0">
                  <a:pos x="10" y="5"/>
                </a:cxn>
                <a:cxn ang="0">
                  <a:pos x="18" y="3"/>
                </a:cxn>
                <a:cxn ang="0">
                  <a:pos x="23" y="2"/>
                </a:cxn>
                <a:cxn ang="0">
                  <a:pos x="30" y="8"/>
                </a:cxn>
                <a:cxn ang="0">
                  <a:pos x="41" y="6"/>
                </a:cxn>
                <a:cxn ang="0">
                  <a:pos x="50" y="13"/>
                </a:cxn>
                <a:cxn ang="0">
                  <a:pos x="62" y="6"/>
                </a:cxn>
                <a:cxn ang="0">
                  <a:pos x="77" y="8"/>
                </a:cxn>
                <a:cxn ang="0">
                  <a:pos x="85" y="3"/>
                </a:cxn>
                <a:cxn ang="0">
                  <a:pos x="90" y="9"/>
                </a:cxn>
              </a:cxnLst>
              <a:rect l="0" t="0" r="r" b="b"/>
              <a:pathLst>
                <a:path w="96" h="96">
                  <a:moveTo>
                    <a:pt x="90" y="9"/>
                  </a:moveTo>
                  <a:cubicBezTo>
                    <a:pt x="88" y="22"/>
                    <a:pt x="96" y="14"/>
                    <a:pt x="93" y="22"/>
                  </a:cubicBezTo>
                  <a:cubicBezTo>
                    <a:pt x="91" y="31"/>
                    <a:pt x="88" y="23"/>
                    <a:pt x="84" y="39"/>
                  </a:cubicBezTo>
                  <a:cubicBezTo>
                    <a:pt x="80" y="53"/>
                    <a:pt x="80" y="53"/>
                    <a:pt x="77" y="54"/>
                  </a:cubicBezTo>
                  <a:cubicBezTo>
                    <a:pt x="74" y="56"/>
                    <a:pt x="73" y="65"/>
                    <a:pt x="70" y="70"/>
                  </a:cubicBezTo>
                  <a:cubicBezTo>
                    <a:pt x="67" y="76"/>
                    <a:pt x="68" y="76"/>
                    <a:pt x="64" y="71"/>
                  </a:cubicBezTo>
                  <a:cubicBezTo>
                    <a:pt x="61" y="67"/>
                    <a:pt x="56" y="68"/>
                    <a:pt x="56" y="73"/>
                  </a:cubicBezTo>
                  <a:cubicBezTo>
                    <a:pt x="55" y="76"/>
                    <a:pt x="52" y="73"/>
                    <a:pt x="50" y="79"/>
                  </a:cubicBezTo>
                  <a:cubicBezTo>
                    <a:pt x="47" y="84"/>
                    <a:pt x="49" y="85"/>
                    <a:pt x="45" y="92"/>
                  </a:cubicBezTo>
                  <a:cubicBezTo>
                    <a:pt x="42" y="88"/>
                    <a:pt x="42" y="88"/>
                    <a:pt x="42" y="88"/>
                  </a:cubicBezTo>
                  <a:cubicBezTo>
                    <a:pt x="47" y="95"/>
                    <a:pt x="36" y="95"/>
                    <a:pt x="35" y="93"/>
                  </a:cubicBezTo>
                  <a:cubicBezTo>
                    <a:pt x="33" y="92"/>
                    <a:pt x="36" y="95"/>
                    <a:pt x="32" y="95"/>
                  </a:cubicBezTo>
                  <a:cubicBezTo>
                    <a:pt x="30" y="96"/>
                    <a:pt x="30" y="96"/>
                    <a:pt x="26" y="96"/>
                  </a:cubicBezTo>
                  <a:cubicBezTo>
                    <a:pt x="21" y="96"/>
                    <a:pt x="20" y="84"/>
                    <a:pt x="18" y="81"/>
                  </a:cubicBezTo>
                  <a:cubicBezTo>
                    <a:pt x="13" y="76"/>
                    <a:pt x="12" y="75"/>
                    <a:pt x="9" y="75"/>
                  </a:cubicBezTo>
                  <a:cubicBezTo>
                    <a:pt x="4" y="76"/>
                    <a:pt x="6" y="73"/>
                    <a:pt x="4" y="75"/>
                  </a:cubicBezTo>
                  <a:cubicBezTo>
                    <a:pt x="4" y="76"/>
                    <a:pt x="3" y="76"/>
                    <a:pt x="0" y="76"/>
                  </a:cubicBezTo>
                  <a:cubicBezTo>
                    <a:pt x="1" y="67"/>
                    <a:pt x="0" y="62"/>
                    <a:pt x="0" y="54"/>
                  </a:cubicBezTo>
                  <a:cubicBezTo>
                    <a:pt x="0" y="47"/>
                    <a:pt x="1" y="51"/>
                    <a:pt x="3" y="47"/>
                  </a:cubicBezTo>
                  <a:cubicBezTo>
                    <a:pt x="3" y="42"/>
                    <a:pt x="4" y="44"/>
                    <a:pt x="7" y="36"/>
                  </a:cubicBezTo>
                  <a:cubicBezTo>
                    <a:pt x="10" y="28"/>
                    <a:pt x="4" y="28"/>
                    <a:pt x="6" y="23"/>
                  </a:cubicBezTo>
                  <a:cubicBezTo>
                    <a:pt x="7" y="20"/>
                    <a:pt x="4" y="16"/>
                    <a:pt x="9" y="14"/>
                  </a:cubicBezTo>
                  <a:cubicBezTo>
                    <a:pt x="12" y="11"/>
                    <a:pt x="9" y="8"/>
                    <a:pt x="10" y="5"/>
                  </a:cubicBezTo>
                  <a:cubicBezTo>
                    <a:pt x="13" y="3"/>
                    <a:pt x="13" y="3"/>
                    <a:pt x="18" y="3"/>
                  </a:cubicBezTo>
                  <a:cubicBezTo>
                    <a:pt x="21" y="3"/>
                    <a:pt x="20" y="0"/>
                    <a:pt x="23" y="2"/>
                  </a:cubicBezTo>
                  <a:cubicBezTo>
                    <a:pt x="26" y="3"/>
                    <a:pt x="29" y="2"/>
                    <a:pt x="30" y="8"/>
                  </a:cubicBezTo>
                  <a:cubicBezTo>
                    <a:pt x="33" y="14"/>
                    <a:pt x="38" y="6"/>
                    <a:pt x="41" y="6"/>
                  </a:cubicBezTo>
                  <a:cubicBezTo>
                    <a:pt x="42" y="6"/>
                    <a:pt x="45" y="11"/>
                    <a:pt x="50" y="13"/>
                  </a:cubicBezTo>
                  <a:cubicBezTo>
                    <a:pt x="56" y="13"/>
                    <a:pt x="55" y="8"/>
                    <a:pt x="62" y="6"/>
                  </a:cubicBezTo>
                  <a:cubicBezTo>
                    <a:pt x="71" y="5"/>
                    <a:pt x="76" y="13"/>
                    <a:pt x="77" y="8"/>
                  </a:cubicBezTo>
                  <a:cubicBezTo>
                    <a:pt x="79" y="3"/>
                    <a:pt x="80" y="6"/>
                    <a:pt x="85" y="3"/>
                  </a:cubicBezTo>
                  <a:cubicBezTo>
                    <a:pt x="90" y="9"/>
                    <a:pt x="90" y="9"/>
                    <a:pt x="90" y="9"/>
                  </a:cubicBezTo>
                  <a:close/>
                </a:path>
              </a:pathLst>
            </a:custGeom>
            <a:grpFill/>
            <a:ln w="6350" cmpd="sng">
              <a:solidFill>
                <a:schemeClr val="bg1"/>
              </a:solidFill>
              <a:round/>
              <a:headEnd/>
              <a:tailEnd/>
            </a:ln>
          </p:spPr>
          <p:txBody>
            <a:bodyPr/>
            <a:lstStyle/>
            <a:p>
              <a:endParaRPr lang="en-GB"/>
            </a:p>
          </p:txBody>
        </p:sp>
        <p:sp>
          <p:nvSpPr>
            <p:cNvPr id="525" name="Freeform 114">
              <a:extLst>
                <a:ext uri="{FF2B5EF4-FFF2-40B4-BE49-F238E27FC236}">
                  <a16:creationId xmlns:a16="http://schemas.microsoft.com/office/drawing/2014/main" id="{7943C0C7-64F0-D05F-D0B2-21E72F3CD083}"/>
                </a:ext>
              </a:extLst>
            </p:cNvPr>
            <p:cNvSpPr>
              <a:spLocks/>
            </p:cNvSpPr>
            <p:nvPr/>
          </p:nvSpPr>
          <p:spPr bwMode="auto">
            <a:xfrm>
              <a:off x="5304768" y="4798478"/>
              <a:ext cx="326177" cy="268327"/>
            </a:xfrm>
            <a:custGeom>
              <a:avLst/>
              <a:gdLst/>
              <a:ahLst/>
              <a:cxnLst>
                <a:cxn ang="0">
                  <a:pos x="105" y="58"/>
                </a:cxn>
                <a:cxn ang="0">
                  <a:pos x="99" y="58"/>
                </a:cxn>
                <a:cxn ang="0">
                  <a:pos x="87" y="57"/>
                </a:cxn>
                <a:cxn ang="0">
                  <a:pos x="76" y="60"/>
                </a:cxn>
                <a:cxn ang="0">
                  <a:pos x="67" y="63"/>
                </a:cxn>
                <a:cxn ang="0">
                  <a:pos x="50" y="65"/>
                </a:cxn>
                <a:cxn ang="0">
                  <a:pos x="44" y="58"/>
                </a:cxn>
                <a:cxn ang="0">
                  <a:pos x="35" y="65"/>
                </a:cxn>
                <a:cxn ang="0">
                  <a:pos x="35" y="74"/>
                </a:cxn>
                <a:cxn ang="0">
                  <a:pos x="28" y="72"/>
                </a:cxn>
                <a:cxn ang="0">
                  <a:pos x="20" y="72"/>
                </a:cxn>
                <a:cxn ang="0">
                  <a:pos x="15" y="86"/>
                </a:cxn>
                <a:cxn ang="0">
                  <a:pos x="8" y="71"/>
                </a:cxn>
                <a:cxn ang="0">
                  <a:pos x="5" y="65"/>
                </a:cxn>
                <a:cxn ang="0">
                  <a:pos x="2" y="52"/>
                </a:cxn>
                <a:cxn ang="0">
                  <a:pos x="2" y="48"/>
                </a:cxn>
                <a:cxn ang="0">
                  <a:pos x="9" y="34"/>
                </a:cxn>
                <a:cxn ang="0">
                  <a:pos x="17" y="32"/>
                </a:cxn>
                <a:cxn ang="0">
                  <a:pos x="21" y="32"/>
                </a:cxn>
                <a:cxn ang="0">
                  <a:pos x="37" y="26"/>
                </a:cxn>
                <a:cxn ang="0">
                  <a:pos x="37" y="20"/>
                </a:cxn>
                <a:cxn ang="0">
                  <a:pos x="53" y="14"/>
                </a:cxn>
                <a:cxn ang="0">
                  <a:pos x="58" y="4"/>
                </a:cxn>
                <a:cxn ang="0">
                  <a:pos x="69" y="1"/>
                </a:cxn>
                <a:cxn ang="0">
                  <a:pos x="73" y="17"/>
                </a:cxn>
                <a:cxn ang="0">
                  <a:pos x="78" y="24"/>
                </a:cxn>
                <a:cxn ang="0">
                  <a:pos x="85" y="29"/>
                </a:cxn>
                <a:cxn ang="0">
                  <a:pos x="90" y="37"/>
                </a:cxn>
                <a:cxn ang="0">
                  <a:pos x="96" y="44"/>
                </a:cxn>
                <a:cxn ang="0">
                  <a:pos x="101" y="51"/>
                </a:cxn>
                <a:cxn ang="0">
                  <a:pos x="105" y="58"/>
                </a:cxn>
              </a:cxnLst>
              <a:rect l="0" t="0" r="r" b="b"/>
              <a:pathLst>
                <a:path w="105" h="86">
                  <a:moveTo>
                    <a:pt x="105" y="58"/>
                  </a:moveTo>
                  <a:cubicBezTo>
                    <a:pt x="102" y="58"/>
                    <a:pt x="102" y="55"/>
                    <a:pt x="99" y="58"/>
                  </a:cubicBezTo>
                  <a:cubicBezTo>
                    <a:pt x="97" y="62"/>
                    <a:pt x="90" y="52"/>
                    <a:pt x="87" y="57"/>
                  </a:cubicBezTo>
                  <a:cubicBezTo>
                    <a:pt x="84" y="62"/>
                    <a:pt x="84" y="55"/>
                    <a:pt x="76" y="60"/>
                  </a:cubicBezTo>
                  <a:cubicBezTo>
                    <a:pt x="67" y="66"/>
                    <a:pt x="70" y="55"/>
                    <a:pt x="67" y="63"/>
                  </a:cubicBezTo>
                  <a:cubicBezTo>
                    <a:pt x="64" y="71"/>
                    <a:pt x="59" y="65"/>
                    <a:pt x="50" y="65"/>
                  </a:cubicBezTo>
                  <a:cubicBezTo>
                    <a:pt x="47" y="65"/>
                    <a:pt x="50" y="62"/>
                    <a:pt x="44" y="58"/>
                  </a:cubicBezTo>
                  <a:cubicBezTo>
                    <a:pt x="37" y="55"/>
                    <a:pt x="37" y="63"/>
                    <a:pt x="35" y="65"/>
                  </a:cubicBezTo>
                  <a:cubicBezTo>
                    <a:pt x="32" y="66"/>
                    <a:pt x="34" y="69"/>
                    <a:pt x="35" y="74"/>
                  </a:cubicBezTo>
                  <a:cubicBezTo>
                    <a:pt x="32" y="71"/>
                    <a:pt x="31" y="75"/>
                    <a:pt x="28" y="72"/>
                  </a:cubicBezTo>
                  <a:cubicBezTo>
                    <a:pt x="25" y="71"/>
                    <a:pt x="25" y="74"/>
                    <a:pt x="20" y="72"/>
                  </a:cubicBezTo>
                  <a:cubicBezTo>
                    <a:pt x="15" y="72"/>
                    <a:pt x="18" y="80"/>
                    <a:pt x="15" y="86"/>
                  </a:cubicBezTo>
                  <a:cubicBezTo>
                    <a:pt x="14" y="75"/>
                    <a:pt x="11" y="74"/>
                    <a:pt x="8" y="71"/>
                  </a:cubicBezTo>
                  <a:cubicBezTo>
                    <a:pt x="5" y="68"/>
                    <a:pt x="8" y="65"/>
                    <a:pt x="5" y="65"/>
                  </a:cubicBezTo>
                  <a:cubicBezTo>
                    <a:pt x="3" y="63"/>
                    <a:pt x="2" y="58"/>
                    <a:pt x="2" y="52"/>
                  </a:cubicBezTo>
                  <a:cubicBezTo>
                    <a:pt x="3" y="48"/>
                    <a:pt x="0" y="49"/>
                    <a:pt x="2" y="48"/>
                  </a:cubicBezTo>
                  <a:cubicBezTo>
                    <a:pt x="5" y="46"/>
                    <a:pt x="6" y="40"/>
                    <a:pt x="9" y="34"/>
                  </a:cubicBezTo>
                  <a:cubicBezTo>
                    <a:pt x="12" y="35"/>
                    <a:pt x="15" y="34"/>
                    <a:pt x="17" y="32"/>
                  </a:cubicBezTo>
                  <a:cubicBezTo>
                    <a:pt x="18" y="29"/>
                    <a:pt x="18" y="35"/>
                    <a:pt x="21" y="32"/>
                  </a:cubicBezTo>
                  <a:cubicBezTo>
                    <a:pt x="28" y="27"/>
                    <a:pt x="32" y="32"/>
                    <a:pt x="37" y="26"/>
                  </a:cubicBezTo>
                  <a:cubicBezTo>
                    <a:pt x="40" y="21"/>
                    <a:pt x="35" y="21"/>
                    <a:pt x="37" y="20"/>
                  </a:cubicBezTo>
                  <a:cubicBezTo>
                    <a:pt x="38" y="18"/>
                    <a:pt x="47" y="21"/>
                    <a:pt x="53" y="14"/>
                  </a:cubicBezTo>
                  <a:cubicBezTo>
                    <a:pt x="58" y="6"/>
                    <a:pt x="59" y="9"/>
                    <a:pt x="58" y="4"/>
                  </a:cubicBezTo>
                  <a:cubicBezTo>
                    <a:pt x="58" y="3"/>
                    <a:pt x="66" y="0"/>
                    <a:pt x="69" y="1"/>
                  </a:cubicBezTo>
                  <a:cubicBezTo>
                    <a:pt x="72" y="6"/>
                    <a:pt x="76" y="10"/>
                    <a:pt x="73" y="17"/>
                  </a:cubicBezTo>
                  <a:cubicBezTo>
                    <a:pt x="72" y="27"/>
                    <a:pt x="81" y="21"/>
                    <a:pt x="78" y="24"/>
                  </a:cubicBezTo>
                  <a:cubicBezTo>
                    <a:pt x="76" y="29"/>
                    <a:pt x="82" y="26"/>
                    <a:pt x="85" y="29"/>
                  </a:cubicBezTo>
                  <a:cubicBezTo>
                    <a:pt x="88" y="34"/>
                    <a:pt x="84" y="32"/>
                    <a:pt x="90" y="37"/>
                  </a:cubicBezTo>
                  <a:cubicBezTo>
                    <a:pt x="94" y="41"/>
                    <a:pt x="96" y="41"/>
                    <a:pt x="96" y="44"/>
                  </a:cubicBezTo>
                  <a:cubicBezTo>
                    <a:pt x="94" y="48"/>
                    <a:pt x="96" y="48"/>
                    <a:pt x="101" y="51"/>
                  </a:cubicBezTo>
                  <a:cubicBezTo>
                    <a:pt x="104" y="51"/>
                    <a:pt x="102" y="55"/>
                    <a:pt x="105" y="58"/>
                  </a:cubicBezTo>
                </a:path>
              </a:pathLst>
            </a:custGeom>
            <a:grpFill/>
            <a:ln w="6350" cmpd="sng">
              <a:solidFill>
                <a:schemeClr val="bg1"/>
              </a:solidFill>
              <a:round/>
              <a:headEnd/>
              <a:tailEnd/>
            </a:ln>
          </p:spPr>
          <p:txBody>
            <a:bodyPr/>
            <a:lstStyle/>
            <a:p>
              <a:endParaRPr lang="en-GB"/>
            </a:p>
          </p:txBody>
        </p:sp>
        <p:sp>
          <p:nvSpPr>
            <p:cNvPr id="526" name="Freeform 115">
              <a:extLst>
                <a:ext uri="{FF2B5EF4-FFF2-40B4-BE49-F238E27FC236}">
                  <a16:creationId xmlns:a16="http://schemas.microsoft.com/office/drawing/2014/main" id="{EC304E10-1D4F-9547-4524-ACBFEA8655CD}"/>
                </a:ext>
              </a:extLst>
            </p:cNvPr>
            <p:cNvSpPr>
              <a:spLocks/>
            </p:cNvSpPr>
            <p:nvPr/>
          </p:nvSpPr>
          <p:spPr bwMode="auto">
            <a:xfrm>
              <a:off x="5160158" y="4732602"/>
              <a:ext cx="194421" cy="351879"/>
            </a:xfrm>
            <a:custGeom>
              <a:avLst/>
              <a:gdLst/>
              <a:ahLst/>
              <a:cxnLst>
                <a:cxn ang="0">
                  <a:pos x="39" y="107"/>
                </a:cxn>
                <a:cxn ang="0">
                  <a:pos x="49" y="107"/>
                </a:cxn>
                <a:cxn ang="0">
                  <a:pos x="56" y="109"/>
                </a:cxn>
                <a:cxn ang="0">
                  <a:pos x="60" y="112"/>
                </a:cxn>
                <a:cxn ang="0">
                  <a:pos x="62" y="107"/>
                </a:cxn>
                <a:cxn ang="0">
                  <a:pos x="54" y="92"/>
                </a:cxn>
                <a:cxn ang="0">
                  <a:pos x="51" y="85"/>
                </a:cxn>
                <a:cxn ang="0">
                  <a:pos x="48" y="73"/>
                </a:cxn>
                <a:cxn ang="0">
                  <a:pos x="48" y="68"/>
                </a:cxn>
                <a:cxn ang="0">
                  <a:pos x="56" y="54"/>
                </a:cxn>
                <a:cxn ang="0">
                  <a:pos x="54" y="48"/>
                </a:cxn>
                <a:cxn ang="0">
                  <a:pos x="45" y="36"/>
                </a:cxn>
                <a:cxn ang="0">
                  <a:pos x="48" y="31"/>
                </a:cxn>
                <a:cxn ang="0">
                  <a:pos x="57" y="30"/>
                </a:cxn>
                <a:cxn ang="0">
                  <a:pos x="51" y="9"/>
                </a:cxn>
                <a:cxn ang="0">
                  <a:pos x="49" y="3"/>
                </a:cxn>
                <a:cxn ang="0">
                  <a:pos x="45" y="0"/>
                </a:cxn>
                <a:cxn ang="0">
                  <a:pos x="48" y="13"/>
                </a:cxn>
                <a:cxn ang="0">
                  <a:pos x="39" y="30"/>
                </a:cxn>
                <a:cxn ang="0">
                  <a:pos x="32" y="45"/>
                </a:cxn>
                <a:cxn ang="0">
                  <a:pos x="25" y="61"/>
                </a:cxn>
                <a:cxn ang="0">
                  <a:pos x="19" y="62"/>
                </a:cxn>
                <a:cxn ang="0">
                  <a:pos x="11" y="64"/>
                </a:cxn>
                <a:cxn ang="0">
                  <a:pos x="5" y="70"/>
                </a:cxn>
                <a:cxn ang="0">
                  <a:pos x="0" y="82"/>
                </a:cxn>
                <a:cxn ang="0">
                  <a:pos x="3" y="85"/>
                </a:cxn>
                <a:cxn ang="0">
                  <a:pos x="5" y="90"/>
                </a:cxn>
                <a:cxn ang="0">
                  <a:pos x="9" y="88"/>
                </a:cxn>
                <a:cxn ang="0">
                  <a:pos x="9" y="93"/>
                </a:cxn>
                <a:cxn ang="0">
                  <a:pos x="9" y="96"/>
                </a:cxn>
                <a:cxn ang="0">
                  <a:pos x="9" y="105"/>
                </a:cxn>
                <a:cxn ang="0">
                  <a:pos x="22" y="107"/>
                </a:cxn>
                <a:cxn ang="0">
                  <a:pos x="31" y="105"/>
                </a:cxn>
                <a:cxn ang="0">
                  <a:pos x="39" y="107"/>
                </a:cxn>
              </a:cxnLst>
              <a:rect l="0" t="0" r="r" b="b"/>
              <a:pathLst>
                <a:path w="62" h="113">
                  <a:moveTo>
                    <a:pt x="39" y="107"/>
                  </a:moveTo>
                  <a:cubicBezTo>
                    <a:pt x="49" y="107"/>
                    <a:pt x="49" y="107"/>
                    <a:pt x="49" y="107"/>
                  </a:cubicBezTo>
                  <a:cubicBezTo>
                    <a:pt x="49" y="107"/>
                    <a:pt x="52" y="109"/>
                    <a:pt x="56" y="109"/>
                  </a:cubicBezTo>
                  <a:cubicBezTo>
                    <a:pt x="59" y="110"/>
                    <a:pt x="60" y="113"/>
                    <a:pt x="60" y="112"/>
                  </a:cubicBezTo>
                  <a:cubicBezTo>
                    <a:pt x="62" y="112"/>
                    <a:pt x="60" y="109"/>
                    <a:pt x="62" y="107"/>
                  </a:cubicBezTo>
                  <a:cubicBezTo>
                    <a:pt x="60" y="96"/>
                    <a:pt x="57" y="95"/>
                    <a:pt x="54" y="92"/>
                  </a:cubicBezTo>
                  <a:cubicBezTo>
                    <a:pt x="51" y="88"/>
                    <a:pt x="54" y="85"/>
                    <a:pt x="51" y="85"/>
                  </a:cubicBezTo>
                  <a:cubicBezTo>
                    <a:pt x="49" y="84"/>
                    <a:pt x="48" y="79"/>
                    <a:pt x="48" y="73"/>
                  </a:cubicBezTo>
                  <a:cubicBezTo>
                    <a:pt x="49" y="68"/>
                    <a:pt x="46" y="70"/>
                    <a:pt x="48" y="68"/>
                  </a:cubicBezTo>
                  <a:cubicBezTo>
                    <a:pt x="51" y="67"/>
                    <a:pt x="52" y="61"/>
                    <a:pt x="56" y="54"/>
                  </a:cubicBezTo>
                  <a:cubicBezTo>
                    <a:pt x="57" y="51"/>
                    <a:pt x="56" y="54"/>
                    <a:pt x="54" y="48"/>
                  </a:cubicBezTo>
                  <a:cubicBezTo>
                    <a:pt x="54" y="44"/>
                    <a:pt x="51" y="45"/>
                    <a:pt x="45" y="36"/>
                  </a:cubicBezTo>
                  <a:cubicBezTo>
                    <a:pt x="43" y="34"/>
                    <a:pt x="45" y="30"/>
                    <a:pt x="48" y="31"/>
                  </a:cubicBezTo>
                  <a:cubicBezTo>
                    <a:pt x="49" y="31"/>
                    <a:pt x="52" y="33"/>
                    <a:pt x="57" y="30"/>
                  </a:cubicBezTo>
                  <a:cubicBezTo>
                    <a:pt x="49" y="25"/>
                    <a:pt x="54" y="11"/>
                    <a:pt x="51" y="9"/>
                  </a:cubicBezTo>
                  <a:cubicBezTo>
                    <a:pt x="49" y="9"/>
                    <a:pt x="52" y="5"/>
                    <a:pt x="49" y="3"/>
                  </a:cubicBezTo>
                  <a:cubicBezTo>
                    <a:pt x="45" y="2"/>
                    <a:pt x="54" y="0"/>
                    <a:pt x="45" y="0"/>
                  </a:cubicBezTo>
                  <a:cubicBezTo>
                    <a:pt x="43" y="13"/>
                    <a:pt x="51" y="5"/>
                    <a:pt x="48" y="13"/>
                  </a:cubicBezTo>
                  <a:cubicBezTo>
                    <a:pt x="46" y="22"/>
                    <a:pt x="43" y="14"/>
                    <a:pt x="39" y="30"/>
                  </a:cubicBezTo>
                  <a:cubicBezTo>
                    <a:pt x="36" y="44"/>
                    <a:pt x="36" y="44"/>
                    <a:pt x="32" y="45"/>
                  </a:cubicBezTo>
                  <a:cubicBezTo>
                    <a:pt x="29" y="47"/>
                    <a:pt x="28" y="56"/>
                    <a:pt x="25" y="61"/>
                  </a:cubicBezTo>
                  <a:cubicBezTo>
                    <a:pt x="22" y="67"/>
                    <a:pt x="23" y="67"/>
                    <a:pt x="19" y="62"/>
                  </a:cubicBezTo>
                  <a:cubicBezTo>
                    <a:pt x="16" y="57"/>
                    <a:pt x="11" y="59"/>
                    <a:pt x="11" y="64"/>
                  </a:cubicBezTo>
                  <a:cubicBezTo>
                    <a:pt x="9" y="67"/>
                    <a:pt x="6" y="64"/>
                    <a:pt x="5" y="70"/>
                  </a:cubicBezTo>
                  <a:cubicBezTo>
                    <a:pt x="2" y="74"/>
                    <a:pt x="3" y="76"/>
                    <a:pt x="0" y="82"/>
                  </a:cubicBezTo>
                  <a:cubicBezTo>
                    <a:pt x="0" y="87"/>
                    <a:pt x="2" y="81"/>
                    <a:pt x="3" y="85"/>
                  </a:cubicBezTo>
                  <a:cubicBezTo>
                    <a:pt x="3" y="88"/>
                    <a:pt x="3" y="88"/>
                    <a:pt x="5" y="90"/>
                  </a:cubicBezTo>
                  <a:cubicBezTo>
                    <a:pt x="8" y="92"/>
                    <a:pt x="6" y="87"/>
                    <a:pt x="9" y="88"/>
                  </a:cubicBezTo>
                  <a:cubicBezTo>
                    <a:pt x="11" y="90"/>
                    <a:pt x="6" y="90"/>
                    <a:pt x="9" y="93"/>
                  </a:cubicBezTo>
                  <a:cubicBezTo>
                    <a:pt x="11" y="95"/>
                    <a:pt x="8" y="93"/>
                    <a:pt x="9" y="96"/>
                  </a:cubicBezTo>
                  <a:cubicBezTo>
                    <a:pt x="12" y="99"/>
                    <a:pt x="9" y="102"/>
                    <a:pt x="9" y="105"/>
                  </a:cubicBezTo>
                  <a:cubicBezTo>
                    <a:pt x="12" y="109"/>
                    <a:pt x="14" y="107"/>
                    <a:pt x="22" y="107"/>
                  </a:cubicBezTo>
                  <a:cubicBezTo>
                    <a:pt x="23" y="105"/>
                    <a:pt x="23" y="105"/>
                    <a:pt x="31" y="105"/>
                  </a:cubicBezTo>
                  <a:cubicBezTo>
                    <a:pt x="40" y="105"/>
                    <a:pt x="37" y="105"/>
                    <a:pt x="39" y="107"/>
                  </a:cubicBezTo>
                </a:path>
              </a:pathLst>
            </a:custGeom>
            <a:grpFill/>
            <a:ln w="6350" cmpd="sng">
              <a:solidFill>
                <a:schemeClr val="bg1"/>
              </a:solidFill>
              <a:round/>
              <a:headEnd/>
              <a:tailEnd/>
            </a:ln>
          </p:spPr>
          <p:txBody>
            <a:bodyPr/>
            <a:lstStyle/>
            <a:p>
              <a:endParaRPr lang="en-GB"/>
            </a:p>
          </p:txBody>
        </p:sp>
        <p:sp>
          <p:nvSpPr>
            <p:cNvPr id="527" name="Freeform 116">
              <a:extLst>
                <a:ext uri="{FF2B5EF4-FFF2-40B4-BE49-F238E27FC236}">
                  <a16:creationId xmlns:a16="http://schemas.microsoft.com/office/drawing/2014/main" id="{C3B00827-0AB7-185F-4E7E-3F19324A7ED3}"/>
                </a:ext>
              </a:extLst>
            </p:cNvPr>
            <p:cNvSpPr>
              <a:spLocks/>
            </p:cNvSpPr>
            <p:nvPr/>
          </p:nvSpPr>
          <p:spPr bwMode="auto">
            <a:xfrm>
              <a:off x="5248530" y="5266043"/>
              <a:ext cx="27315" cy="43383"/>
            </a:xfrm>
            <a:custGeom>
              <a:avLst/>
              <a:gdLst/>
              <a:ahLst/>
              <a:cxnLst>
                <a:cxn ang="0">
                  <a:pos x="0" y="6"/>
                </a:cxn>
                <a:cxn ang="0">
                  <a:pos x="6" y="2"/>
                </a:cxn>
                <a:cxn ang="0">
                  <a:pos x="9" y="3"/>
                </a:cxn>
                <a:cxn ang="0">
                  <a:pos x="4" y="5"/>
                </a:cxn>
                <a:cxn ang="0">
                  <a:pos x="1" y="14"/>
                </a:cxn>
                <a:cxn ang="0">
                  <a:pos x="1" y="11"/>
                </a:cxn>
                <a:cxn ang="0">
                  <a:pos x="0" y="6"/>
                </a:cxn>
              </a:cxnLst>
              <a:rect l="0" t="0" r="r" b="b"/>
              <a:pathLst>
                <a:path w="9" h="14">
                  <a:moveTo>
                    <a:pt x="0" y="6"/>
                  </a:moveTo>
                  <a:cubicBezTo>
                    <a:pt x="1" y="3"/>
                    <a:pt x="4" y="2"/>
                    <a:pt x="6" y="2"/>
                  </a:cubicBezTo>
                  <a:cubicBezTo>
                    <a:pt x="6" y="0"/>
                    <a:pt x="8" y="2"/>
                    <a:pt x="9" y="3"/>
                  </a:cubicBezTo>
                  <a:cubicBezTo>
                    <a:pt x="8" y="3"/>
                    <a:pt x="8" y="3"/>
                    <a:pt x="4" y="5"/>
                  </a:cubicBezTo>
                  <a:cubicBezTo>
                    <a:pt x="3" y="8"/>
                    <a:pt x="6" y="14"/>
                    <a:pt x="1" y="14"/>
                  </a:cubicBezTo>
                  <a:cubicBezTo>
                    <a:pt x="1" y="13"/>
                    <a:pt x="0" y="14"/>
                    <a:pt x="1" y="11"/>
                  </a:cubicBezTo>
                  <a:cubicBezTo>
                    <a:pt x="1" y="10"/>
                    <a:pt x="1" y="8"/>
                    <a:pt x="0" y="6"/>
                  </a:cubicBezTo>
                </a:path>
              </a:pathLst>
            </a:custGeom>
            <a:grpFill/>
            <a:ln w="6350" cmpd="sng">
              <a:solidFill>
                <a:schemeClr val="bg1"/>
              </a:solidFill>
              <a:round/>
              <a:headEnd/>
              <a:tailEnd/>
            </a:ln>
          </p:spPr>
          <p:txBody>
            <a:bodyPr/>
            <a:lstStyle/>
            <a:p>
              <a:endParaRPr lang="en-GB"/>
            </a:p>
          </p:txBody>
        </p:sp>
        <p:sp>
          <p:nvSpPr>
            <p:cNvPr id="528" name="Freeform 117">
              <a:extLst>
                <a:ext uri="{FF2B5EF4-FFF2-40B4-BE49-F238E27FC236}">
                  <a16:creationId xmlns:a16="http://schemas.microsoft.com/office/drawing/2014/main" id="{96A50330-323F-4754-C187-AB1A410B2CC1}"/>
                </a:ext>
              </a:extLst>
            </p:cNvPr>
            <p:cNvSpPr>
              <a:spLocks/>
            </p:cNvSpPr>
            <p:nvPr/>
          </p:nvSpPr>
          <p:spPr bwMode="auto">
            <a:xfrm>
              <a:off x="5222822" y="5020210"/>
              <a:ext cx="189600" cy="269934"/>
            </a:xfrm>
            <a:custGeom>
              <a:avLst/>
              <a:gdLst/>
              <a:ahLst/>
              <a:cxnLst>
                <a:cxn ang="0">
                  <a:pos x="18" y="16"/>
                </a:cxn>
                <a:cxn ang="0">
                  <a:pos x="17" y="23"/>
                </a:cxn>
                <a:cxn ang="0">
                  <a:pos x="23" y="23"/>
                </a:cxn>
                <a:cxn ang="0">
                  <a:pos x="26" y="30"/>
                </a:cxn>
                <a:cxn ang="0">
                  <a:pos x="23" y="37"/>
                </a:cxn>
                <a:cxn ang="0">
                  <a:pos x="28" y="43"/>
                </a:cxn>
                <a:cxn ang="0">
                  <a:pos x="26" y="56"/>
                </a:cxn>
                <a:cxn ang="0">
                  <a:pos x="25" y="60"/>
                </a:cxn>
                <a:cxn ang="0">
                  <a:pos x="22" y="59"/>
                </a:cxn>
                <a:cxn ang="0">
                  <a:pos x="14" y="56"/>
                </a:cxn>
                <a:cxn ang="0">
                  <a:pos x="12" y="57"/>
                </a:cxn>
                <a:cxn ang="0">
                  <a:pos x="6" y="60"/>
                </a:cxn>
                <a:cxn ang="0">
                  <a:pos x="6" y="68"/>
                </a:cxn>
                <a:cxn ang="0">
                  <a:pos x="5" y="73"/>
                </a:cxn>
                <a:cxn ang="0">
                  <a:pos x="0" y="74"/>
                </a:cxn>
                <a:cxn ang="0">
                  <a:pos x="6" y="82"/>
                </a:cxn>
                <a:cxn ang="0">
                  <a:pos x="8" y="85"/>
                </a:cxn>
                <a:cxn ang="0">
                  <a:pos x="14" y="81"/>
                </a:cxn>
                <a:cxn ang="0">
                  <a:pos x="17" y="82"/>
                </a:cxn>
                <a:cxn ang="0">
                  <a:pos x="26" y="79"/>
                </a:cxn>
                <a:cxn ang="0">
                  <a:pos x="28" y="84"/>
                </a:cxn>
                <a:cxn ang="0">
                  <a:pos x="37" y="76"/>
                </a:cxn>
                <a:cxn ang="0">
                  <a:pos x="41" y="67"/>
                </a:cxn>
                <a:cxn ang="0">
                  <a:pos x="50" y="47"/>
                </a:cxn>
                <a:cxn ang="0">
                  <a:pos x="55" y="34"/>
                </a:cxn>
                <a:cxn ang="0">
                  <a:pos x="55" y="23"/>
                </a:cxn>
                <a:cxn ang="0">
                  <a:pos x="57" y="11"/>
                </a:cxn>
                <a:cxn ang="0">
                  <a:pos x="61" y="3"/>
                </a:cxn>
                <a:cxn ang="0">
                  <a:pos x="54" y="2"/>
                </a:cxn>
                <a:cxn ang="0">
                  <a:pos x="46" y="2"/>
                </a:cxn>
                <a:cxn ang="0">
                  <a:pos x="41" y="16"/>
                </a:cxn>
                <a:cxn ang="0">
                  <a:pos x="40" y="20"/>
                </a:cxn>
                <a:cxn ang="0">
                  <a:pos x="35" y="17"/>
                </a:cxn>
                <a:cxn ang="0">
                  <a:pos x="29" y="16"/>
                </a:cxn>
                <a:cxn ang="0">
                  <a:pos x="18" y="16"/>
                </a:cxn>
              </a:cxnLst>
              <a:rect l="0" t="0" r="r" b="b"/>
              <a:pathLst>
                <a:path w="61" h="87">
                  <a:moveTo>
                    <a:pt x="18" y="16"/>
                  </a:moveTo>
                  <a:cubicBezTo>
                    <a:pt x="18" y="19"/>
                    <a:pt x="15" y="19"/>
                    <a:pt x="17" y="23"/>
                  </a:cubicBezTo>
                  <a:cubicBezTo>
                    <a:pt x="18" y="26"/>
                    <a:pt x="22" y="23"/>
                    <a:pt x="23" y="23"/>
                  </a:cubicBezTo>
                  <a:cubicBezTo>
                    <a:pt x="26" y="23"/>
                    <a:pt x="28" y="26"/>
                    <a:pt x="26" y="30"/>
                  </a:cubicBezTo>
                  <a:cubicBezTo>
                    <a:pt x="25" y="34"/>
                    <a:pt x="25" y="28"/>
                    <a:pt x="23" y="37"/>
                  </a:cubicBezTo>
                  <a:cubicBezTo>
                    <a:pt x="22" y="42"/>
                    <a:pt x="28" y="40"/>
                    <a:pt x="28" y="43"/>
                  </a:cubicBezTo>
                  <a:cubicBezTo>
                    <a:pt x="26" y="47"/>
                    <a:pt x="28" y="53"/>
                    <a:pt x="26" y="56"/>
                  </a:cubicBezTo>
                  <a:cubicBezTo>
                    <a:pt x="25" y="59"/>
                    <a:pt x="28" y="60"/>
                    <a:pt x="25" y="60"/>
                  </a:cubicBezTo>
                  <a:cubicBezTo>
                    <a:pt x="22" y="62"/>
                    <a:pt x="23" y="56"/>
                    <a:pt x="22" y="59"/>
                  </a:cubicBezTo>
                  <a:cubicBezTo>
                    <a:pt x="18" y="62"/>
                    <a:pt x="17" y="62"/>
                    <a:pt x="14" y="56"/>
                  </a:cubicBezTo>
                  <a:cubicBezTo>
                    <a:pt x="11" y="51"/>
                    <a:pt x="11" y="54"/>
                    <a:pt x="12" y="57"/>
                  </a:cubicBezTo>
                  <a:cubicBezTo>
                    <a:pt x="12" y="60"/>
                    <a:pt x="9" y="60"/>
                    <a:pt x="6" y="60"/>
                  </a:cubicBezTo>
                  <a:cubicBezTo>
                    <a:pt x="3" y="60"/>
                    <a:pt x="5" y="67"/>
                    <a:pt x="6" y="68"/>
                  </a:cubicBezTo>
                  <a:cubicBezTo>
                    <a:pt x="8" y="70"/>
                    <a:pt x="8" y="74"/>
                    <a:pt x="5" y="73"/>
                  </a:cubicBezTo>
                  <a:cubicBezTo>
                    <a:pt x="3" y="71"/>
                    <a:pt x="3" y="71"/>
                    <a:pt x="0" y="74"/>
                  </a:cubicBezTo>
                  <a:cubicBezTo>
                    <a:pt x="5" y="79"/>
                    <a:pt x="5" y="79"/>
                    <a:pt x="6" y="82"/>
                  </a:cubicBezTo>
                  <a:cubicBezTo>
                    <a:pt x="6" y="84"/>
                    <a:pt x="8" y="85"/>
                    <a:pt x="8" y="85"/>
                  </a:cubicBezTo>
                  <a:cubicBezTo>
                    <a:pt x="9" y="82"/>
                    <a:pt x="12" y="81"/>
                    <a:pt x="14" y="81"/>
                  </a:cubicBezTo>
                  <a:cubicBezTo>
                    <a:pt x="14" y="79"/>
                    <a:pt x="15" y="81"/>
                    <a:pt x="17" y="82"/>
                  </a:cubicBezTo>
                  <a:cubicBezTo>
                    <a:pt x="20" y="87"/>
                    <a:pt x="23" y="77"/>
                    <a:pt x="26" y="79"/>
                  </a:cubicBezTo>
                  <a:cubicBezTo>
                    <a:pt x="29" y="81"/>
                    <a:pt x="25" y="84"/>
                    <a:pt x="28" y="84"/>
                  </a:cubicBezTo>
                  <a:cubicBezTo>
                    <a:pt x="32" y="85"/>
                    <a:pt x="35" y="76"/>
                    <a:pt x="37" y="76"/>
                  </a:cubicBezTo>
                  <a:cubicBezTo>
                    <a:pt x="40" y="76"/>
                    <a:pt x="43" y="70"/>
                    <a:pt x="41" y="67"/>
                  </a:cubicBezTo>
                  <a:cubicBezTo>
                    <a:pt x="38" y="60"/>
                    <a:pt x="46" y="48"/>
                    <a:pt x="50" y="47"/>
                  </a:cubicBezTo>
                  <a:cubicBezTo>
                    <a:pt x="55" y="43"/>
                    <a:pt x="52" y="40"/>
                    <a:pt x="55" y="34"/>
                  </a:cubicBezTo>
                  <a:cubicBezTo>
                    <a:pt x="57" y="30"/>
                    <a:pt x="54" y="31"/>
                    <a:pt x="55" y="23"/>
                  </a:cubicBezTo>
                  <a:cubicBezTo>
                    <a:pt x="57" y="16"/>
                    <a:pt x="54" y="17"/>
                    <a:pt x="57" y="11"/>
                  </a:cubicBezTo>
                  <a:cubicBezTo>
                    <a:pt x="61" y="6"/>
                    <a:pt x="61" y="5"/>
                    <a:pt x="61" y="3"/>
                  </a:cubicBezTo>
                  <a:cubicBezTo>
                    <a:pt x="58" y="0"/>
                    <a:pt x="57" y="5"/>
                    <a:pt x="54" y="2"/>
                  </a:cubicBezTo>
                  <a:cubicBezTo>
                    <a:pt x="50" y="0"/>
                    <a:pt x="50" y="3"/>
                    <a:pt x="46" y="2"/>
                  </a:cubicBezTo>
                  <a:cubicBezTo>
                    <a:pt x="41" y="2"/>
                    <a:pt x="44" y="9"/>
                    <a:pt x="41" y="16"/>
                  </a:cubicBezTo>
                  <a:cubicBezTo>
                    <a:pt x="40" y="17"/>
                    <a:pt x="41" y="20"/>
                    <a:pt x="40" y="20"/>
                  </a:cubicBezTo>
                  <a:cubicBezTo>
                    <a:pt x="40" y="22"/>
                    <a:pt x="38" y="19"/>
                    <a:pt x="35" y="17"/>
                  </a:cubicBezTo>
                  <a:cubicBezTo>
                    <a:pt x="32" y="17"/>
                    <a:pt x="29" y="16"/>
                    <a:pt x="29" y="16"/>
                  </a:cubicBezTo>
                  <a:cubicBezTo>
                    <a:pt x="18" y="16"/>
                    <a:pt x="18" y="16"/>
                    <a:pt x="18" y="16"/>
                  </a:cubicBezTo>
                  <a:close/>
                </a:path>
              </a:pathLst>
            </a:custGeom>
            <a:grpFill/>
            <a:ln w="6350" cmpd="sng">
              <a:solidFill>
                <a:schemeClr val="bg1"/>
              </a:solidFill>
              <a:round/>
              <a:headEnd/>
              <a:tailEnd/>
            </a:ln>
          </p:spPr>
          <p:txBody>
            <a:bodyPr/>
            <a:lstStyle/>
            <a:p>
              <a:endParaRPr lang="en-GB"/>
            </a:p>
          </p:txBody>
        </p:sp>
        <p:sp>
          <p:nvSpPr>
            <p:cNvPr id="529" name="Freeform 118">
              <a:extLst>
                <a:ext uri="{FF2B5EF4-FFF2-40B4-BE49-F238E27FC236}">
                  <a16:creationId xmlns:a16="http://schemas.microsoft.com/office/drawing/2014/main" id="{BE5DE1E3-8993-415B-0AE3-58F07F1C75F1}"/>
                </a:ext>
              </a:extLst>
            </p:cNvPr>
            <p:cNvSpPr>
              <a:spLocks/>
            </p:cNvSpPr>
            <p:nvPr/>
          </p:nvSpPr>
          <p:spPr bwMode="auto">
            <a:xfrm>
              <a:off x="5160158" y="5063593"/>
              <a:ext cx="149431" cy="189597"/>
            </a:xfrm>
            <a:custGeom>
              <a:avLst/>
              <a:gdLst/>
              <a:ahLst/>
              <a:cxnLst>
                <a:cxn ang="0">
                  <a:pos x="22" y="1"/>
                </a:cxn>
                <a:cxn ang="0">
                  <a:pos x="31" y="0"/>
                </a:cxn>
                <a:cxn ang="0">
                  <a:pos x="39" y="1"/>
                </a:cxn>
                <a:cxn ang="0">
                  <a:pos x="37" y="9"/>
                </a:cxn>
                <a:cxn ang="0">
                  <a:pos x="43" y="9"/>
                </a:cxn>
                <a:cxn ang="0">
                  <a:pos x="46" y="15"/>
                </a:cxn>
                <a:cxn ang="0">
                  <a:pos x="43" y="23"/>
                </a:cxn>
                <a:cxn ang="0">
                  <a:pos x="48" y="29"/>
                </a:cxn>
                <a:cxn ang="0">
                  <a:pos x="46" y="42"/>
                </a:cxn>
                <a:cxn ang="0">
                  <a:pos x="45" y="47"/>
                </a:cxn>
                <a:cxn ang="0">
                  <a:pos x="42" y="45"/>
                </a:cxn>
                <a:cxn ang="0">
                  <a:pos x="34" y="42"/>
                </a:cxn>
                <a:cxn ang="0">
                  <a:pos x="32" y="44"/>
                </a:cxn>
                <a:cxn ang="0">
                  <a:pos x="26" y="47"/>
                </a:cxn>
                <a:cxn ang="0">
                  <a:pos x="26" y="54"/>
                </a:cxn>
                <a:cxn ang="0">
                  <a:pos x="25" y="59"/>
                </a:cxn>
                <a:cxn ang="0">
                  <a:pos x="20" y="61"/>
                </a:cxn>
                <a:cxn ang="0">
                  <a:pos x="12" y="50"/>
                </a:cxn>
                <a:cxn ang="0">
                  <a:pos x="6" y="44"/>
                </a:cxn>
                <a:cxn ang="0">
                  <a:pos x="3" y="34"/>
                </a:cxn>
                <a:cxn ang="0">
                  <a:pos x="3" y="29"/>
                </a:cxn>
                <a:cxn ang="0">
                  <a:pos x="6" y="23"/>
                </a:cxn>
                <a:cxn ang="0">
                  <a:pos x="8" y="22"/>
                </a:cxn>
                <a:cxn ang="0">
                  <a:pos x="11" y="20"/>
                </a:cxn>
                <a:cxn ang="0">
                  <a:pos x="6" y="17"/>
                </a:cxn>
                <a:cxn ang="0">
                  <a:pos x="8" y="17"/>
                </a:cxn>
                <a:cxn ang="0">
                  <a:pos x="8" y="12"/>
                </a:cxn>
                <a:cxn ang="0">
                  <a:pos x="22" y="12"/>
                </a:cxn>
                <a:cxn ang="0">
                  <a:pos x="22" y="1"/>
                </a:cxn>
              </a:cxnLst>
              <a:rect l="0" t="0" r="r" b="b"/>
              <a:pathLst>
                <a:path w="48" h="61">
                  <a:moveTo>
                    <a:pt x="22" y="1"/>
                  </a:moveTo>
                  <a:cubicBezTo>
                    <a:pt x="23" y="0"/>
                    <a:pt x="23" y="0"/>
                    <a:pt x="31" y="0"/>
                  </a:cubicBezTo>
                  <a:cubicBezTo>
                    <a:pt x="40" y="0"/>
                    <a:pt x="37" y="0"/>
                    <a:pt x="39" y="1"/>
                  </a:cubicBezTo>
                  <a:cubicBezTo>
                    <a:pt x="39" y="4"/>
                    <a:pt x="35" y="4"/>
                    <a:pt x="37" y="9"/>
                  </a:cubicBezTo>
                  <a:cubicBezTo>
                    <a:pt x="39" y="12"/>
                    <a:pt x="42" y="9"/>
                    <a:pt x="43" y="9"/>
                  </a:cubicBezTo>
                  <a:cubicBezTo>
                    <a:pt x="46" y="9"/>
                    <a:pt x="48" y="12"/>
                    <a:pt x="46" y="15"/>
                  </a:cubicBezTo>
                  <a:cubicBezTo>
                    <a:pt x="45" y="20"/>
                    <a:pt x="45" y="14"/>
                    <a:pt x="43" y="23"/>
                  </a:cubicBezTo>
                  <a:cubicBezTo>
                    <a:pt x="42" y="28"/>
                    <a:pt x="48" y="26"/>
                    <a:pt x="48" y="29"/>
                  </a:cubicBezTo>
                  <a:cubicBezTo>
                    <a:pt x="46" y="33"/>
                    <a:pt x="48" y="39"/>
                    <a:pt x="46" y="42"/>
                  </a:cubicBezTo>
                  <a:cubicBezTo>
                    <a:pt x="45" y="45"/>
                    <a:pt x="48" y="47"/>
                    <a:pt x="45" y="47"/>
                  </a:cubicBezTo>
                  <a:cubicBezTo>
                    <a:pt x="42" y="48"/>
                    <a:pt x="43" y="42"/>
                    <a:pt x="42" y="45"/>
                  </a:cubicBezTo>
                  <a:cubicBezTo>
                    <a:pt x="39" y="48"/>
                    <a:pt x="37" y="48"/>
                    <a:pt x="34" y="42"/>
                  </a:cubicBezTo>
                  <a:cubicBezTo>
                    <a:pt x="31" y="37"/>
                    <a:pt x="31" y="40"/>
                    <a:pt x="32" y="44"/>
                  </a:cubicBezTo>
                  <a:cubicBezTo>
                    <a:pt x="32" y="47"/>
                    <a:pt x="29" y="47"/>
                    <a:pt x="26" y="47"/>
                  </a:cubicBezTo>
                  <a:cubicBezTo>
                    <a:pt x="23" y="47"/>
                    <a:pt x="25" y="53"/>
                    <a:pt x="26" y="54"/>
                  </a:cubicBezTo>
                  <a:cubicBezTo>
                    <a:pt x="28" y="56"/>
                    <a:pt x="28" y="61"/>
                    <a:pt x="25" y="59"/>
                  </a:cubicBezTo>
                  <a:cubicBezTo>
                    <a:pt x="23" y="58"/>
                    <a:pt x="23" y="58"/>
                    <a:pt x="20" y="61"/>
                  </a:cubicBezTo>
                  <a:cubicBezTo>
                    <a:pt x="16" y="56"/>
                    <a:pt x="22" y="59"/>
                    <a:pt x="12" y="50"/>
                  </a:cubicBezTo>
                  <a:cubicBezTo>
                    <a:pt x="9" y="47"/>
                    <a:pt x="8" y="45"/>
                    <a:pt x="6" y="44"/>
                  </a:cubicBezTo>
                  <a:cubicBezTo>
                    <a:pt x="5" y="40"/>
                    <a:pt x="5" y="39"/>
                    <a:pt x="3" y="34"/>
                  </a:cubicBezTo>
                  <a:cubicBezTo>
                    <a:pt x="0" y="29"/>
                    <a:pt x="0" y="26"/>
                    <a:pt x="3" y="29"/>
                  </a:cubicBezTo>
                  <a:cubicBezTo>
                    <a:pt x="5" y="31"/>
                    <a:pt x="6" y="26"/>
                    <a:pt x="6" y="23"/>
                  </a:cubicBezTo>
                  <a:cubicBezTo>
                    <a:pt x="6" y="18"/>
                    <a:pt x="6" y="18"/>
                    <a:pt x="8" y="22"/>
                  </a:cubicBezTo>
                  <a:cubicBezTo>
                    <a:pt x="9" y="23"/>
                    <a:pt x="14" y="22"/>
                    <a:pt x="11" y="20"/>
                  </a:cubicBezTo>
                  <a:cubicBezTo>
                    <a:pt x="8" y="20"/>
                    <a:pt x="6" y="18"/>
                    <a:pt x="6" y="17"/>
                  </a:cubicBezTo>
                  <a:cubicBezTo>
                    <a:pt x="8" y="15"/>
                    <a:pt x="8" y="17"/>
                    <a:pt x="8" y="17"/>
                  </a:cubicBezTo>
                  <a:cubicBezTo>
                    <a:pt x="9" y="15"/>
                    <a:pt x="8" y="14"/>
                    <a:pt x="8" y="12"/>
                  </a:cubicBezTo>
                  <a:cubicBezTo>
                    <a:pt x="16" y="12"/>
                    <a:pt x="17" y="14"/>
                    <a:pt x="22" y="12"/>
                  </a:cubicBezTo>
                  <a:cubicBezTo>
                    <a:pt x="22" y="1"/>
                    <a:pt x="22" y="1"/>
                    <a:pt x="22" y="1"/>
                  </a:cubicBezTo>
                  <a:close/>
                </a:path>
              </a:pathLst>
            </a:custGeom>
            <a:grpFill/>
            <a:ln w="6350" cmpd="sng">
              <a:solidFill>
                <a:schemeClr val="bg1"/>
              </a:solidFill>
              <a:round/>
              <a:headEnd/>
              <a:tailEnd/>
            </a:ln>
          </p:spPr>
          <p:txBody>
            <a:bodyPr/>
            <a:lstStyle/>
            <a:p>
              <a:endParaRPr lang="en-GB"/>
            </a:p>
          </p:txBody>
        </p:sp>
        <p:sp>
          <p:nvSpPr>
            <p:cNvPr id="530" name="Freeform 119">
              <a:extLst>
                <a:ext uri="{FF2B5EF4-FFF2-40B4-BE49-F238E27FC236}">
                  <a16:creationId xmlns:a16="http://schemas.microsoft.com/office/drawing/2014/main" id="{76FB8548-9D64-1729-BC72-3962F2CF8761}"/>
                </a:ext>
              </a:extLst>
            </p:cNvPr>
            <p:cNvSpPr>
              <a:spLocks/>
            </p:cNvSpPr>
            <p:nvPr/>
          </p:nvSpPr>
          <p:spPr bwMode="auto">
            <a:xfrm>
              <a:off x="5179439" y="5063593"/>
              <a:ext cx="49810" cy="43383"/>
            </a:xfrm>
            <a:custGeom>
              <a:avLst/>
              <a:gdLst/>
              <a:ahLst/>
              <a:cxnLst>
                <a:cxn ang="0">
                  <a:pos x="3" y="0"/>
                </a:cxn>
                <a:cxn ang="0">
                  <a:pos x="16" y="1"/>
                </a:cxn>
                <a:cxn ang="0">
                  <a:pos x="16" y="13"/>
                </a:cxn>
                <a:cxn ang="0">
                  <a:pos x="2" y="13"/>
                </a:cxn>
                <a:cxn ang="0">
                  <a:pos x="0" y="11"/>
                </a:cxn>
                <a:cxn ang="0">
                  <a:pos x="3" y="0"/>
                </a:cxn>
              </a:cxnLst>
              <a:rect l="0" t="0" r="r" b="b"/>
              <a:pathLst>
                <a:path w="16" h="14">
                  <a:moveTo>
                    <a:pt x="3" y="0"/>
                  </a:moveTo>
                  <a:cubicBezTo>
                    <a:pt x="6" y="3"/>
                    <a:pt x="8" y="1"/>
                    <a:pt x="16" y="1"/>
                  </a:cubicBezTo>
                  <a:cubicBezTo>
                    <a:pt x="16" y="13"/>
                    <a:pt x="16" y="13"/>
                    <a:pt x="16" y="13"/>
                  </a:cubicBezTo>
                  <a:cubicBezTo>
                    <a:pt x="11" y="14"/>
                    <a:pt x="9" y="13"/>
                    <a:pt x="2" y="13"/>
                  </a:cubicBezTo>
                  <a:cubicBezTo>
                    <a:pt x="3" y="11"/>
                    <a:pt x="0" y="14"/>
                    <a:pt x="0" y="11"/>
                  </a:cubicBezTo>
                  <a:cubicBezTo>
                    <a:pt x="0" y="8"/>
                    <a:pt x="5" y="8"/>
                    <a:pt x="3" y="0"/>
                  </a:cubicBezTo>
                </a:path>
              </a:pathLst>
            </a:custGeom>
            <a:grpFill/>
            <a:ln w="6350" cmpd="sng">
              <a:solidFill>
                <a:schemeClr val="bg1"/>
              </a:solidFill>
              <a:round/>
              <a:headEnd/>
              <a:tailEnd/>
            </a:ln>
          </p:spPr>
          <p:txBody>
            <a:bodyPr/>
            <a:lstStyle/>
            <a:p>
              <a:endParaRPr lang="en-GB"/>
            </a:p>
          </p:txBody>
        </p:sp>
        <p:sp>
          <p:nvSpPr>
            <p:cNvPr id="531" name="Freeform 120">
              <a:extLst>
                <a:ext uri="{FF2B5EF4-FFF2-40B4-BE49-F238E27FC236}">
                  <a16:creationId xmlns:a16="http://schemas.microsoft.com/office/drawing/2014/main" id="{BC39EE4C-48FD-26E7-CC0E-80F02D3A84A8}"/>
                </a:ext>
              </a:extLst>
            </p:cNvPr>
            <p:cNvSpPr>
              <a:spLocks/>
            </p:cNvSpPr>
            <p:nvPr/>
          </p:nvSpPr>
          <p:spPr bwMode="auto">
            <a:xfrm>
              <a:off x="5152124" y="5020210"/>
              <a:ext cx="17675" cy="17674"/>
            </a:xfrm>
            <a:custGeom>
              <a:avLst/>
              <a:gdLst/>
              <a:ahLst/>
              <a:cxnLst>
                <a:cxn ang="0">
                  <a:pos x="3" y="6"/>
                </a:cxn>
                <a:cxn ang="0">
                  <a:pos x="3" y="2"/>
                </a:cxn>
                <a:cxn ang="0">
                  <a:pos x="5" y="3"/>
                </a:cxn>
                <a:cxn ang="0">
                  <a:pos x="3" y="6"/>
                </a:cxn>
              </a:cxnLst>
              <a:rect l="0" t="0" r="r" b="b"/>
              <a:pathLst>
                <a:path w="6" h="6">
                  <a:moveTo>
                    <a:pt x="3" y="6"/>
                  </a:moveTo>
                  <a:cubicBezTo>
                    <a:pt x="0" y="5"/>
                    <a:pt x="3" y="3"/>
                    <a:pt x="3" y="2"/>
                  </a:cubicBezTo>
                  <a:cubicBezTo>
                    <a:pt x="5" y="0"/>
                    <a:pt x="6" y="0"/>
                    <a:pt x="5" y="3"/>
                  </a:cubicBezTo>
                  <a:cubicBezTo>
                    <a:pt x="3" y="6"/>
                    <a:pt x="3" y="6"/>
                    <a:pt x="3" y="6"/>
                  </a:cubicBezTo>
                </a:path>
              </a:pathLst>
            </a:custGeom>
            <a:grpFill/>
            <a:ln w="6350" cmpd="sng">
              <a:solidFill>
                <a:schemeClr val="bg1"/>
              </a:solidFill>
              <a:round/>
              <a:headEnd/>
              <a:tailEnd/>
            </a:ln>
          </p:spPr>
          <p:txBody>
            <a:bodyPr/>
            <a:lstStyle/>
            <a:p>
              <a:endParaRPr lang="en-GB"/>
            </a:p>
          </p:txBody>
        </p:sp>
        <p:sp>
          <p:nvSpPr>
            <p:cNvPr id="532" name="Freeform 121">
              <a:extLst>
                <a:ext uri="{FF2B5EF4-FFF2-40B4-BE49-F238E27FC236}">
                  <a16:creationId xmlns:a16="http://schemas.microsoft.com/office/drawing/2014/main" id="{23F9CC89-9A17-5B67-6E64-5F058A677A28}"/>
                </a:ext>
              </a:extLst>
            </p:cNvPr>
            <p:cNvSpPr>
              <a:spLocks/>
            </p:cNvSpPr>
            <p:nvPr/>
          </p:nvSpPr>
          <p:spPr bwMode="auto">
            <a:xfrm>
              <a:off x="5103921" y="5123042"/>
              <a:ext cx="16068" cy="11247"/>
            </a:xfrm>
            <a:custGeom>
              <a:avLst/>
              <a:gdLst/>
              <a:ahLst/>
              <a:cxnLst>
                <a:cxn ang="0">
                  <a:pos x="3" y="0"/>
                </a:cxn>
                <a:cxn ang="0">
                  <a:pos x="2" y="4"/>
                </a:cxn>
                <a:cxn ang="0">
                  <a:pos x="3" y="0"/>
                </a:cxn>
              </a:cxnLst>
              <a:rect l="0" t="0" r="r" b="b"/>
              <a:pathLst>
                <a:path w="5" h="4">
                  <a:moveTo>
                    <a:pt x="3" y="0"/>
                  </a:moveTo>
                  <a:cubicBezTo>
                    <a:pt x="5" y="1"/>
                    <a:pt x="3" y="4"/>
                    <a:pt x="2" y="4"/>
                  </a:cubicBezTo>
                  <a:cubicBezTo>
                    <a:pt x="0" y="3"/>
                    <a:pt x="2" y="0"/>
                    <a:pt x="3" y="0"/>
                  </a:cubicBezTo>
                </a:path>
              </a:pathLst>
            </a:custGeom>
            <a:grpFill/>
            <a:ln w="6350" cmpd="sng">
              <a:solidFill>
                <a:schemeClr val="bg1"/>
              </a:solidFill>
              <a:round/>
              <a:headEnd/>
              <a:tailEnd/>
            </a:ln>
          </p:spPr>
          <p:txBody>
            <a:bodyPr/>
            <a:lstStyle/>
            <a:p>
              <a:endParaRPr lang="en-GB"/>
            </a:p>
          </p:txBody>
        </p:sp>
        <p:sp>
          <p:nvSpPr>
            <p:cNvPr id="533" name="Freeform 122">
              <a:extLst>
                <a:ext uri="{FF2B5EF4-FFF2-40B4-BE49-F238E27FC236}">
                  <a16:creationId xmlns:a16="http://schemas.microsoft.com/office/drawing/2014/main" id="{DD389A04-18A1-83EF-7528-E92F5F955CD7}"/>
                </a:ext>
              </a:extLst>
            </p:cNvPr>
            <p:cNvSpPr>
              <a:spLocks/>
            </p:cNvSpPr>
            <p:nvPr/>
          </p:nvSpPr>
          <p:spPr bwMode="auto">
            <a:xfrm>
              <a:off x="5656653" y="5163211"/>
              <a:ext cx="56237" cy="59450"/>
            </a:xfrm>
            <a:custGeom>
              <a:avLst/>
              <a:gdLst/>
              <a:ahLst/>
              <a:cxnLst>
                <a:cxn ang="0">
                  <a:pos x="3" y="18"/>
                </a:cxn>
                <a:cxn ang="0">
                  <a:pos x="6" y="18"/>
                </a:cxn>
                <a:cxn ang="0">
                  <a:pos x="11" y="16"/>
                </a:cxn>
                <a:cxn ang="0">
                  <a:pos x="12" y="15"/>
                </a:cxn>
                <a:cxn ang="0">
                  <a:pos x="17" y="15"/>
                </a:cxn>
                <a:cxn ang="0">
                  <a:pos x="18" y="8"/>
                </a:cxn>
                <a:cxn ang="0">
                  <a:pos x="15" y="0"/>
                </a:cxn>
                <a:cxn ang="0">
                  <a:pos x="12" y="5"/>
                </a:cxn>
                <a:cxn ang="0">
                  <a:pos x="9" y="3"/>
                </a:cxn>
                <a:cxn ang="0">
                  <a:pos x="5" y="13"/>
                </a:cxn>
                <a:cxn ang="0">
                  <a:pos x="3" y="18"/>
                </a:cxn>
              </a:cxnLst>
              <a:rect l="0" t="0" r="r" b="b"/>
              <a:pathLst>
                <a:path w="18" h="19">
                  <a:moveTo>
                    <a:pt x="3" y="18"/>
                  </a:moveTo>
                  <a:cubicBezTo>
                    <a:pt x="5" y="15"/>
                    <a:pt x="6" y="16"/>
                    <a:pt x="6" y="18"/>
                  </a:cubicBezTo>
                  <a:cubicBezTo>
                    <a:pt x="6" y="19"/>
                    <a:pt x="11" y="19"/>
                    <a:pt x="11" y="16"/>
                  </a:cubicBezTo>
                  <a:cubicBezTo>
                    <a:pt x="11" y="13"/>
                    <a:pt x="12" y="13"/>
                    <a:pt x="12" y="15"/>
                  </a:cubicBezTo>
                  <a:cubicBezTo>
                    <a:pt x="12" y="15"/>
                    <a:pt x="14" y="13"/>
                    <a:pt x="17" y="15"/>
                  </a:cubicBezTo>
                  <a:cubicBezTo>
                    <a:pt x="18" y="15"/>
                    <a:pt x="18" y="13"/>
                    <a:pt x="18" y="8"/>
                  </a:cubicBezTo>
                  <a:cubicBezTo>
                    <a:pt x="17" y="2"/>
                    <a:pt x="15" y="3"/>
                    <a:pt x="15" y="0"/>
                  </a:cubicBezTo>
                  <a:cubicBezTo>
                    <a:pt x="14" y="2"/>
                    <a:pt x="14" y="3"/>
                    <a:pt x="12" y="5"/>
                  </a:cubicBezTo>
                  <a:cubicBezTo>
                    <a:pt x="9" y="5"/>
                    <a:pt x="12" y="2"/>
                    <a:pt x="9" y="3"/>
                  </a:cubicBezTo>
                  <a:cubicBezTo>
                    <a:pt x="0" y="10"/>
                    <a:pt x="8" y="10"/>
                    <a:pt x="5" y="13"/>
                  </a:cubicBezTo>
                  <a:cubicBezTo>
                    <a:pt x="2" y="15"/>
                    <a:pt x="3" y="15"/>
                    <a:pt x="3" y="18"/>
                  </a:cubicBezTo>
                </a:path>
              </a:pathLst>
            </a:custGeom>
            <a:grpFill/>
            <a:ln w="6350" cmpd="sng">
              <a:solidFill>
                <a:schemeClr val="bg1"/>
              </a:solidFill>
              <a:round/>
              <a:headEnd/>
              <a:tailEnd/>
            </a:ln>
          </p:spPr>
          <p:txBody>
            <a:bodyPr/>
            <a:lstStyle/>
            <a:p>
              <a:endParaRPr lang="en-GB"/>
            </a:p>
          </p:txBody>
        </p:sp>
        <p:sp>
          <p:nvSpPr>
            <p:cNvPr id="534" name="Freeform 123">
              <a:extLst>
                <a:ext uri="{FF2B5EF4-FFF2-40B4-BE49-F238E27FC236}">
                  <a16:creationId xmlns:a16="http://schemas.microsoft.com/office/drawing/2014/main" id="{292FF0BD-CF5E-9EED-37FE-DDDEFA2A3C5A}"/>
                </a:ext>
              </a:extLst>
            </p:cNvPr>
            <p:cNvSpPr>
              <a:spLocks/>
            </p:cNvSpPr>
            <p:nvPr/>
          </p:nvSpPr>
          <p:spPr bwMode="auto">
            <a:xfrm>
              <a:off x="5666294" y="5203380"/>
              <a:ext cx="57844" cy="69090"/>
            </a:xfrm>
            <a:custGeom>
              <a:avLst/>
              <a:gdLst/>
              <a:ahLst/>
              <a:cxnLst>
                <a:cxn ang="0">
                  <a:pos x="14" y="2"/>
                </a:cxn>
                <a:cxn ang="0">
                  <a:pos x="12" y="5"/>
                </a:cxn>
                <a:cxn ang="0">
                  <a:pos x="14" y="11"/>
                </a:cxn>
                <a:cxn ang="0">
                  <a:pos x="5" y="22"/>
                </a:cxn>
                <a:cxn ang="0">
                  <a:pos x="2" y="13"/>
                </a:cxn>
                <a:cxn ang="0">
                  <a:pos x="0" y="5"/>
                </a:cxn>
                <a:cxn ang="0">
                  <a:pos x="3" y="5"/>
                </a:cxn>
                <a:cxn ang="0">
                  <a:pos x="8" y="3"/>
                </a:cxn>
                <a:cxn ang="0">
                  <a:pos x="9" y="2"/>
                </a:cxn>
                <a:cxn ang="0">
                  <a:pos x="14" y="2"/>
                </a:cxn>
              </a:cxnLst>
              <a:rect l="0" t="0" r="r" b="b"/>
              <a:pathLst>
                <a:path w="19" h="22">
                  <a:moveTo>
                    <a:pt x="14" y="2"/>
                  </a:moveTo>
                  <a:cubicBezTo>
                    <a:pt x="14" y="3"/>
                    <a:pt x="12" y="3"/>
                    <a:pt x="12" y="5"/>
                  </a:cubicBezTo>
                  <a:cubicBezTo>
                    <a:pt x="12" y="6"/>
                    <a:pt x="19" y="6"/>
                    <a:pt x="14" y="11"/>
                  </a:cubicBezTo>
                  <a:cubicBezTo>
                    <a:pt x="9" y="16"/>
                    <a:pt x="11" y="20"/>
                    <a:pt x="5" y="22"/>
                  </a:cubicBezTo>
                  <a:cubicBezTo>
                    <a:pt x="5" y="17"/>
                    <a:pt x="2" y="17"/>
                    <a:pt x="2" y="13"/>
                  </a:cubicBezTo>
                  <a:cubicBezTo>
                    <a:pt x="3" y="8"/>
                    <a:pt x="2" y="8"/>
                    <a:pt x="0" y="5"/>
                  </a:cubicBezTo>
                  <a:cubicBezTo>
                    <a:pt x="2" y="2"/>
                    <a:pt x="3" y="3"/>
                    <a:pt x="3" y="5"/>
                  </a:cubicBezTo>
                  <a:cubicBezTo>
                    <a:pt x="3" y="6"/>
                    <a:pt x="8" y="6"/>
                    <a:pt x="8" y="3"/>
                  </a:cubicBezTo>
                  <a:cubicBezTo>
                    <a:pt x="8" y="0"/>
                    <a:pt x="9" y="0"/>
                    <a:pt x="9" y="2"/>
                  </a:cubicBezTo>
                  <a:cubicBezTo>
                    <a:pt x="9" y="2"/>
                    <a:pt x="11" y="0"/>
                    <a:pt x="14" y="2"/>
                  </a:cubicBezTo>
                </a:path>
              </a:pathLst>
            </a:custGeom>
            <a:grpFill/>
            <a:ln w="6350" cmpd="sng">
              <a:solidFill>
                <a:schemeClr val="bg1"/>
              </a:solidFill>
              <a:round/>
              <a:headEnd/>
              <a:tailEnd/>
            </a:ln>
          </p:spPr>
          <p:txBody>
            <a:bodyPr/>
            <a:lstStyle/>
            <a:p>
              <a:endParaRPr lang="en-GB"/>
            </a:p>
          </p:txBody>
        </p:sp>
        <p:sp>
          <p:nvSpPr>
            <p:cNvPr id="535" name="Freeform 124">
              <a:extLst>
                <a:ext uri="{FF2B5EF4-FFF2-40B4-BE49-F238E27FC236}">
                  <a16:creationId xmlns:a16="http://schemas.microsoft.com/office/drawing/2014/main" id="{F34E84E4-9D1F-219F-65A3-7488655F03FD}"/>
                </a:ext>
              </a:extLst>
            </p:cNvPr>
            <p:cNvSpPr>
              <a:spLocks/>
            </p:cNvSpPr>
            <p:nvPr/>
          </p:nvSpPr>
          <p:spPr bwMode="auto">
            <a:xfrm>
              <a:off x="4811486" y="4663511"/>
              <a:ext cx="199241" cy="184776"/>
            </a:xfrm>
            <a:custGeom>
              <a:avLst/>
              <a:gdLst/>
              <a:ahLst/>
              <a:cxnLst>
                <a:cxn ang="0">
                  <a:pos x="24" y="58"/>
                </a:cxn>
                <a:cxn ang="0">
                  <a:pos x="23" y="48"/>
                </a:cxn>
                <a:cxn ang="0">
                  <a:pos x="23" y="42"/>
                </a:cxn>
                <a:cxn ang="0">
                  <a:pos x="38" y="42"/>
                </a:cxn>
                <a:cxn ang="0">
                  <a:pos x="41" y="42"/>
                </a:cxn>
                <a:cxn ang="0">
                  <a:pos x="44" y="41"/>
                </a:cxn>
                <a:cxn ang="0">
                  <a:pos x="49" y="44"/>
                </a:cxn>
                <a:cxn ang="0">
                  <a:pos x="52" y="42"/>
                </a:cxn>
                <a:cxn ang="0">
                  <a:pos x="64" y="34"/>
                </a:cxn>
                <a:cxn ang="0">
                  <a:pos x="62" y="30"/>
                </a:cxn>
                <a:cxn ang="0">
                  <a:pos x="59" y="27"/>
                </a:cxn>
                <a:cxn ang="0">
                  <a:pos x="53" y="22"/>
                </a:cxn>
                <a:cxn ang="0">
                  <a:pos x="53" y="19"/>
                </a:cxn>
                <a:cxn ang="0">
                  <a:pos x="52" y="17"/>
                </a:cxn>
                <a:cxn ang="0">
                  <a:pos x="49" y="13"/>
                </a:cxn>
                <a:cxn ang="0">
                  <a:pos x="47" y="3"/>
                </a:cxn>
                <a:cxn ang="0">
                  <a:pos x="44" y="3"/>
                </a:cxn>
                <a:cxn ang="0">
                  <a:pos x="41" y="2"/>
                </a:cxn>
                <a:cxn ang="0">
                  <a:pos x="32" y="6"/>
                </a:cxn>
                <a:cxn ang="0">
                  <a:pos x="27" y="11"/>
                </a:cxn>
                <a:cxn ang="0">
                  <a:pos x="23" y="16"/>
                </a:cxn>
                <a:cxn ang="0">
                  <a:pos x="18" y="17"/>
                </a:cxn>
                <a:cxn ang="0">
                  <a:pos x="15" y="20"/>
                </a:cxn>
                <a:cxn ang="0">
                  <a:pos x="12" y="19"/>
                </a:cxn>
                <a:cxn ang="0">
                  <a:pos x="12" y="23"/>
                </a:cxn>
                <a:cxn ang="0">
                  <a:pos x="9" y="27"/>
                </a:cxn>
                <a:cxn ang="0">
                  <a:pos x="9" y="31"/>
                </a:cxn>
                <a:cxn ang="0">
                  <a:pos x="3" y="34"/>
                </a:cxn>
                <a:cxn ang="0">
                  <a:pos x="1" y="42"/>
                </a:cxn>
                <a:cxn ang="0">
                  <a:pos x="1" y="48"/>
                </a:cxn>
                <a:cxn ang="0">
                  <a:pos x="7" y="54"/>
                </a:cxn>
                <a:cxn ang="0">
                  <a:pos x="15" y="53"/>
                </a:cxn>
                <a:cxn ang="0">
                  <a:pos x="24" y="58"/>
                </a:cxn>
              </a:cxnLst>
              <a:rect l="0" t="0" r="r" b="b"/>
              <a:pathLst>
                <a:path w="64" h="59">
                  <a:moveTo>
                    <a:pt x="24" y="58"/>
                  </a:moveTo>
                  <a:cubicBezTo>
                    <a:pt x="23" y="54"/>
                    <a:pt x="23" y="50"/>
                    <a:pt x="23" y="48"/>
                  </a:cubicBezTo>
                  <a:cubicBezTo>
                    <a:pt x="23" y="48"/>
                    <a:pt x="20" y="42"/>
                    <a:pt x="23" y="42"/>
                  </a:cubicBezTo>
                  <a:cubicBezTo>
                    <a:pt x="26" y="42"/>
                    <a:pt x="36" y="42"/>
                    <a:pt x="38" y="42"/>
                  </a:cubicBezTo>
                  <a:cubicBezTo>
                    <a:pt x="39" y="42"/>
                    <a:pt x="39" y="44"/>
                    <a:pt x="41" y="42"/>
                  </a:cubicBezTo>
                  <a:cubicBezTo>
                    <a:pt x="42" y="42"/>
                    <a:pt x="42" y="41"/>
                    <a:pt x="44" y="41"/>
                  </a:cubicBezTo>
                  <a:cubicBezTo>
                    <a:pt x="49" y="42"/>
                    <a:pt x="49" y="44"/>
                    <a:pt x="49" y="44"/>
                  </a:cubicBezTo>
                  <a:cubicBezTo>
                    <a:pt x="50" y="44"/>
                    <a:pt x="52" y="42"/>
                    <a:pt x="52" y="42"/>
                  </a:cubicBezTo>
                  <a:cubicBezTo>
                    <a:pt x="58" y="36"/>
                    <a:pt x="59" y="42"/>
                    <a:pt x="64" y="34"/>
                  </a:cubicBezTo>
                  <a:cubicBezTo>
                    <a:pt x="62" y="31"/>
                    <a:pt x="61" y="30"/>
                    <a:pt x="62" y="30"/>
                  </a:cubicBezTo>
                  <a:cubicBezTo>
                    <a:pt x="64" y="28"/>
                    <a:pt x="61" y="23"/>
                    <a:pt x="59" y="27"/>
                  </a:cubicBezTo>
                  <a:cubicBezTo>
                    <a:pt x="58" y="28"/>
                    <a:pt x="55" y="23"/>
                    <a:pt x="53" y="22"/>
                  </a:cubicBezTo>
                  <a:cubicBezTo>
                    <a:pt x="52" y="22"/>
                    <a:pt x="52" y="19"/>
                    <a:pt x="53" y="19"/>
                  </a:cubicBezTo>
                  <a:cubicBezTo>
                    <a:pt x="55" y="20"/>
                    <a:pt x="55" y="19"/>
                    <a:pt x="52" y="17"/>
                  </a:cubicBezTo>
                  <a:cubicBezTo>
                    <a:pt x="50" y="14"/>
                    <a:pt x="49" y="17"/>
                    <a:pt x="49" y="13"/>
                  </a:cubicBezTo>
                  <a:cubicBezTo>
                    <a:pt x="47" y="6"/>
                    <a:pt x="45" y="9"/>
                    <a:pt x="47" y="3"/>
                  </a:cubicBezTo>
                  <a:cubicBezTo>
                    <a:pt x="45" y="3"/>
                    <a:pt x="45" y="3"/>
                    <a:pt x="44" y="3"/>
                  </a:cubicBezTo>
                  <a:cubicBezTo>
                    <a:pt x="42" y="2"/>
                    <a:pt x="42" y="3"/>
                    <a:pt x="41" y="2"/>
                  </a:cubicBezTo>
                  <a:cubicBezTo>
                    <a:pt x="38" y="0"/>
                    <a:pt x="41" y="3"/>
                    <a:pt x="32" y="6"/>
                  </a:cubicBezTo>
                  <a:cubicBezTo>
                    <a:pt x="27" y="8"/>
                    <a:pt x="30" y="13"/>
                    <a:pt x="27" y="11"/>
                  </a:cubicBezTo>
                  <a:cubicBezTo>
                    <a:pt x="24" y="9"/>
                    <a:pt x="23" y="11"/>
                    <a:pt x="23" y="16"/>
                  </a:cubicBezTo>
                  <a:cubicBezTo>
                    <a:pt x="23" y="19"/>
                    <a:pt x="18" y="14"/>
                    <a:pt x="18" y="17"/>
                  </a:cubicBezTo>
                  <a:cubicBezTo>
                    <a:pt x="18" y="19"/>
                    <a:pt x="18" y="22"/>
                    <a:pt x="15" y="20"/>
                  </a:cubicBezTo>
                  <a:cubicBezTo>
                    <a:pt x="12" y="20"/>
                    <a:pt x="14" y="17"/>
                    <a:pt x="12" y="19"/>
                  </a:cubicBezTo>
                  <a:cubicBezTo>
                    <a:pt x="10" y="20"/>
                    <a:pt x="10" y="22"/>
                    <a:pt x="12" y="23"/>
                  </a:cubicBezTo>
                  <a:cubicBezTo>
                    <a:pt x="14" y="27"/>
                    <a:pt x="9" y="25"/>
                    <a:pt x="9" y="27"/>
                  </a:cubicBezTo>
                  <a:cubicBezTo>
                    <a:pt x="10" y="28"/>
                    <a:pt x="10" y="28"/>
                    <a:pt x="9" y="31"/>
                  </a:cubicBezTo>
                  <a:cubicBezTo>
                    <a:pt x="7" y="34"/>
                    <a:pt x="1" y="33"/>
                    <a:pt x="3" y="34"/>
                  </a:cubicBezTo>
                  <a:cubicBezTo>
                    <a:pt x="3" y="36"/>
                    <a:pt x="3" y="41"/>
                    <a:pt x="1" y="42"/>
                  </a:cubicBezTo>
                  <a:cubicBezTo>
                    <a:pt x="0" y="42"/>
                    <a:pt x="3" y="44"/>
                    <a:pt x="1" y="48"/>
                  </a:cubicBezTo>
                  <a:cubicBezTo>
                    <a:pt x="7" y="50"/>
                    <a:pt x="1" y="50"/>
                    <a:pt x="7" y="54"/>
                  </a:cubicBezTo>
                  <a:cubicBezTo>
                    <a:pt x="14" y="59"/>
                    <a:pt x="9" y="53"/>
                    <a:pt x="15" y="53"/>
                  </a:cubicBezTo>
                  <a:cubicBezTo>
                    <a:pt x="21" y="53"/>
                    <a:pt x="20" y="58"/>
                    <a:pt x="24" y="58"/>
                  </a:cubicBezTo>
                </a:path>
              </a:pathLst>
            </a:custGeom>
            <a:grpFill/>
            <a:ln w="6350" cmpd="sng">
              <a:solidFill>
                <a:schemeClr val="bg1"/>
              </a:solidFill>
              <a:round/>
              <a:headEnd/>
              <a:tailEnd/>
            </a:ln>
          </p:spPr>
          <p:txBody>
            <a:bodyPr/>
            <a:lstStyle/>
            <a:p>
              <a:endParaRPr lang="en-GB"/>
            </a:p>
          </p:txBody>
        </p:sp>
        <p:sp>
          <p:nvSpPr>
            <p:cNvPr id="536" name="Freeform 125">
              <a:extLst>
                <a:ext uri="{FF2B5EF4-FFF2-40B4-BE49-F238E27FC236}">
                  <a16:creationId xmlns:a16="http://schemas.microsoft.com/office/drawing/2014/main" id="{F8D04EEC-2CEF-0E30-45D0-81133EEFC5CC}"/>
                </a:ext>
              </a:extLst>
            </p:cNvPr>
            <p:cNvSpPr>
              <a:spLocks/>
            </p:cNvSpPr>
            <p:nvPr/>
          </p:nvSpPr>
          <p:spPr bwMode="auto">
            <a:xfrm>
              <a:off x="4967344" y="4748669"/>
              <a:ext cx="86766" cy="192810"/>
            </a:xfrm>
            <a:custGeom>
              <a:avLst/>
              <a:gdLst/>
              <a:ahLst/>
              <a:cxnLst>
                <a:cxn ang="0">
                  <a:pos x="14" y="7"/>
                </a:cxn>
                <a:cxn ang="0">
                  <a:pos x="2" y="15"/>
                </a:cxn>
                <a:cxn ang="0">
                  <a:pos x="5" y="25"/>
                </a:cxn>
                <a:cxn ang="0">
                  <a:pos x="6" y="32"/>
                </a:cxn>
                <a:cxn ang="0">
                  <a:pos x="8" y="54"/>
                </a:cxn>
                <a:cxn ang="0">
                  <a:pos x="6" y="56"/>
                </a:cxn>
                <a:cxn ang="0">
                  <a:pos x="8" y="62"/>
                </a:cxn>
                <a:cxn ang="0">
                  <a:pos x="17" y="62"/>
                </a:cxn>
                <a:cxn ang="0">
                  <a:pos x="17" y="40"/>
                </a:cxn>
                <a:cxn ang="0">
                  <a:pos x="20" y="32"/>
                </a:cxn>
                <a:cxn ang="0">
                  <a:pos x="25" y="22"/>
                </a:cxn>
                <a:cxn ang="0">
                  <a:pos x="23" y="9"/>
                </a:cxn>
                <a:cxn ang="0">
                  <a:pos x="19" y="3"/>
                </a:cxn>
                <a:cxn ang="0">
                  <a:pos x="16" y="3"/>
                </a:cxn>
                <a:cxn ang="0">
                  <a:pos x="14" y="7"/>
                </a:cxn>
              </a:cxnLst>
              <a:rect l="0" t="0" r="r" b="b"/>
              <a:pathLst>
                <a:path w="28" h="62">
                  <a:moveTo>
                    <a:pt x="14" y="7"/>
                  </a:moveTo>
                  <a:cubicBezTo>
                    <a:pt x="9" y="15"/>
                    <a:pt x="8" y="9"/>
                    <a:pt x="2" y="15"/>
                  </a:cubicBezTo>
                  <a:cubicBezTo>
                    <a:pt x="0" y="22"/>
                    <a:pt x="2" y="23"/>
                    <a:pt x="5" y="25"/>
                  </a:cubicBezTo>
                  <a:cubicBezTo>
                    <a:pt x="8" y="25"/>
                    <a:pt x="5" y="32"/>
                    <a:pt x="6" y="32"/>
                  </a:cubicBezTo>
                  <a:cubicBezTo>
                    <a:pt x="9" y="34"/>
                    <a:pt x="8" y="51"/>
                    <a:pt x="8" y="54"/>
                  </a:cubicBezTo>
                  <a:cubicBezTo>
                    <a:pt x="8" y="56"/>
                    <a:pt x="6" y="54"/>
                    <a:pt x="6" y="56"/>
                  </a:cubicBezTo>
                  <a:cubicBezTo>
                    <a:pt x="8" y="58"/>
                    <a:pt x="9" y="61"/>
                    <a:pt x="8" y="62"/>
                  </a:cubicBezTo>
                  <a:cubicBezTo>
                    <a:pt x="13" y="62"/>
                    <a:pt x="14" y="62"/>
                    <a:pt x="17" y="62"/>
                  </a:cubicBezTo>
                  <a:cubicBezTo>
                    <a:pt x="19" y="53"/>
                    <a:pt x="17" y="48"/>
                    <a:pt x="17" y="40"/>
                  </a:cubicBezTo>
                  <a:cubicBezTo>
                    <a:pt x="17" y="32"/>
                    <a:pt x="19" y="37"/>
                    <a:pt x="20" y="32"/>
                  </a:cubicBezTo>
                  <a:cubicBezTo>
                    <a:pt x="20" y="28"/>
                    <a:pt x="22" y="29"/>
                    <a:pt x="25" y="22"/>
                  </a:cubicBezTo>
                  <a:cubicBezTo>
                    <a:pt x="28" y="14"/>
                    <a:pt x="22" y="14"/>
                    <a:pt x="23" y="9"/>
                  </a:cubicBezTo>
                  <a:cubicBezTo>
                    <a:pt x="22" y="6"/>
                    <a:pt x="22" y="6"/>
                    <a:pt x="19" y="3"/>
                  </a:cubicBezTo>
                  <a:cubicBezTo>
                    <a:pt x="16" y="0"/>
                    <a:pt x="17" y="3"/>
                    <a:pt x="16" y="3"/>
                  </a:cubicBezTo>
                  <a:cubicBezTo>
                    <a:pt x="13" y="3"/>
                    <a:pt x="16" y="4"/>
                    <a:pt x="14" y="7"/>
                  </a:cubicBezTo>
                </a:path>
              </a:pathLst>
            </a:custGeom>
            <a:grpFill/>
            <a:ln w="6350" cmpd="sng">
              <a:solidFill>
                <a:schemeClr val="bg1"/>
              </a:solidFill>
              <a:round/>
              <a:headEnd/>
              <a:tailEnd/>
            </a:ln>
          </p:spPr>
          <p:txBody>
            <a:bodyPr/>
            <a:lstStyle/>
            <a:p>
              <a:endParaRPr lang="en-GB"/>
            </a:p>
          </p:txBody>
        </p:sp>
        <p:sp>
          <p:nvSpPr>
            <p:cNvPr id="537" name="Freeform 126">
              <a:extLst>
                <a:ext uri="{FF2B5EF4-FFF2-40B4-BE49-F238E27FC236}">
                  <a16:creationId xmlns:a16="http://schemas.microsoft.com/office/drawing/2014/main" id="{E6F5A7FC-3407-1DDE-56EB-40F250274A77}"/>
                </a:ext>
              </a:extLst>
            </p:cNvPr>
            <p:cNvSpPr>
              <a:spLocks/>
            </p:cNvSpPr>
            <p:nvPr/>
          </p:nvSpPr>
          <p:spPr bwMode="auto">
            <a:xfrm>
              <a:off x="4737574" y="4798478"/>
              <a:ext cx="157465" cy="202450"/>
            </a:xfrm>
            <a:custGeom>
              <a:avLst/>
              <a:gdLst/>
              <a:ahLst/>
              <a:cxnLst>
                <a:cxn ang="0">
                  <a:pos x="48" y="15"/>
                </a:cxn>
                <a:cxn ang="0">
                  <a:pos x="48" y="29"/>
                </a:cxn>
                <a:cxn ang="0">
                  <a:pos x="44" y="43"/>
                </a:cxn>
                <a:cxn ang="0">
                  <a:pos x="45" y="52"/>
                </a:cxn>
                <a:cxn ang="0">
                  <a:pos x="47" y="57"/>
                </a:cxn>
                <a:cxn ang="0">
                  <a:pos x="44" y="57"/>
                </a:cxn>
                <a:cxn ang="0">
                  <a:pos x="39" y="57"/>
                </a:cxn>
                <a:cxn ang="0">
                  <a:pos x="35" y="57"/>
                </a:cxn>
                <a:cxn ang="0">
                  <a:pos x="21" y="59"/>
                </a:cxn>
                <a:cxn ang="0">
                  <a:pos x="9" y="65"/>
                </a:cxn>
                <a:cxn ang="0">
                  <a:pos x="10" y="52"/>
                </a:cxn>
                <a:cxn ang="0">
                  <a:pos x="7" y="48"/>
                </a:cxn>
                <a:cxn ang="0">
                  <a:pos x="1" y="43"/>
                </a:cxn>
                <a:cxn ang="0">
                  <a:pos x="1" y="32"/>
                </a:cxn>
                <a:cxn ang="0">
                  <a:pos x="6" y="29"/>
                </a:cxn>
                <a:cxn ang="0">
                  <a:pos x="3" y="26"/>
                </a:cxn>
                <a:cxn ang="0">
                  <a:pos x="9" y="26"/>
                </a:cxn>
                <a:cxn ang="0">
                  <a:pos x="7" y="20"/>
                </a:cxn>
                <a:cxn ang="0">
                  <a:pos x="4" y="14"/>
                </a:cxn>
                <a:cxn ang="0">
                  <a:pos x="6" y="9"/>
                </a:cxn>
                <a:cxn ang="0">
                  <a:pos x="15" y="7"/>
                </a:cxn>
                <a:cxn ang="0">
                  <a:pos x="20" y="6"/>
                </a:cxn>
                <a:cxn ang="0">
                  <a:pos x="26" y="6"/>
                </a:cxn>
                <a:cxn ang="0">
                  <a:pos x="32" y="12"/>
                </a:cxn>
                <a:cxn ang="0">
                  <a:pos x="39" y="10"/>
                </a:cxn>
                <a:cxn ang="0">
                  <a:pos x="48" y="15"/>
                </a:cxn>
              </a:cxnLst>
              <a:rect l="0" t="0" r="r" b="b"/>
              <a:pathLst>
                <a:path w="51" h="65">
                  <a:moveTo>
                    <a:pt x="48" y="15"/>
                  </a:moveTo>
                  <a:cubicBezTo>
                    <a:pt x="47" y="18"/>
                    <a:pt x="51" y="29"/>
                    <a:pt x="48" y="29"/>
                  </a:cubicBezTo>
                  <a:cubicBezTo>
                    <a:pt x="47" y="31"/>
                    <a:pt x="45" y="37"/>
                    <a:pt x="44" y="43"/>
                  </a:cubicBezTo>
                  <a:cubicBezTo>
                    <a:pt x="42" y="45"/>
                    <a:pt x="45" y="51"/>
                    <a:pt x="45" y="52"/>
                  </a:cubicBezTo>
                  <a:cubicBezTo>
                    <a:pt x="47" y="54"/>
                    <a:pt x="48" y="59"/>
                    <a:pt x="47" y="57"/>
                  </a:cubicBezTo>
                  <a:cubicBezTo>
                    <a:pt x="47" y="57"/>
                    <a:pt x="47" y="57"/>
                    <a:pt x="44" y="57"/>
                  </a:cubicBezTo>
                  <a:cubicBezTo>
                    <a:pt x="42" y="57"/>
                    <a:pt x="44" y="59"/>
                    <a:pt x="39" y="57"/>
                  </a:cubicBezTo>
                  <a:cubicBezTo>
                    <a:pt x="35" y="57"/>
                    <a:pt x="38" y="57"/>
                    <a:pt x="35" y="57"/>
                  </a:cubicBezTo>
                  <a:cubicBezTo>
                    <a:pt x="30" y="59"/>
                    <a:pt x="30" y="57"/>
                    <a:pt x="21" y="59"/>
                  </a:cubicBezTo>
                  <a:cubicBezTo>
                    <a:pt x="12" y="62"/>
                    <a:pt x="12" y="65"/>
                    <a:pt x="9" y="65"/>
                  </a:cubicBezTo>
                  <a:cubicBezTo>
                    <a:pt x="9" y="60"/>
                    <a:pt x="10" y="57"/>
                    <a:pt x="10" y="52"/>
                  </a:cubicBezTo>
                  <a:cubicBezTo>
                    <a:pt x="10" y="49"/>
                    <a:pt x="7" y="51"/>
                    <a:pt x="7" y="48"/>
                  </a:cubicBezTo>
                  <a:cubicBezTo>
                    <a:pt x="7" y="45"/>
                    <a:pt x="0" y="46"/>
                    <a:pt x="1" y="43"/>
                  </a:cubicBezTo>
                  <a:cubicBezTo>
                    <a:pt x="3" y="40"/>
                    <a:pt x="4" y="38"/>
                    <a:pt x="1" y="32"/>
                  </a:cubicBezTo>
                  <a:cubicBezTo>
                    <a:pt x="4" y="35"/>
                    <a:pt x="6" y="32"/>
                    <a:pt x="6" y="29"/>
                  </a:cubicBezTo>
                  <a:cubicBezTo>
                    <a:pt x="6" y="26"/>
                    <a:pt x="4" y="29"/>
                    <a:pt x="3" y="26"/>
                  </a:cubicBezTo>
                  <a:cubicBezTo>
                    <a:pt x="3" y="24"/>
                    <a:pt x="4" y="24"/>
                    <a:pt x="9" y="26"/>
                  </a:cubicBezTo>
                  <a:cubicBezTo>
                    <a:pt x="9" y="21"/>
                    <a:pt x="4" y="23"/>
                    <a:pt x="7" y="20"/>
                  </a:cubicBezTo>
                  <a:cubicBezTo>
                    <a:pt x="9" y="17"/>
                    <a:pt x="4" y="17"/>
                    <a:pt x="4" y="14"/>
                  </a:cubicBezTo>
                  <a:cubicBezTo>
                    <a:pt x="6" y="10"/>
                    <a:pt x="3" y="10"/>
                    <a:pt x="6" y="9"/>
                  </a:cubicBezTo>
                  <a:cubicBezTo>
                    <a:pt x="12" y="1"/>
                    <a:pt x="10" y="12"/>
                    <a:pt x="15" y="7"/>
                  </a:cubicBezTo>
                  <a:cubicBezTo>
                    <a:pt x="18" y="3"/>
                    <a:pt x="20" y="0"/>
                    <a:pt x="20" y="6"/>
                  </a:cubicBezTo>
                  <a:cubicBezTo>
                    <a:pt x="20" y="10"/>
                    <a:pt x="23" y="6"/>
                    <a:pt x="26" y="6"/>
                  </a:cubicBezTo>
                  <a:cubicBezTo>
                    <a:pt x="32" y="7"/>
                    <a:pt x="26" y="7"/>
                    <a:pt x="32" y="12"/>
                  </a:cubicBezTo>
                  <a:cubicBezTo>
                    <a:pt x="38" y="17"/>
                    <a:pt x="33" y="10"/>
                    <a:pt x="39" y="10"/>
                  </a:cubicBezTo>
                  <a:cubicBezTo>
                    <a:pt x="45" y="10"/>
                    <a:pt x="44" y="15"/>
                    <a:pt x="48" y="15"/>
                  </a:cubicBezTo>
                </a:path>
              </a:pathLst>
            </a:custGeom>
            <a:grpFill/>
            <a:ln w="6350" cmpd="sng">
              <a:solidFill>
                <a:schemeClr val="bg1"/>
              </a:solidFill>
              <a:round/>
              <a:headEnd/>
              <a:tailEnd/>
            </a:ln>
          </p:spPr>
          <p:txBody>
            <a:bodyPr/>
            <a:lstStyle/>
            <a:p>
              <a:endParaRPr lang="en-GB"/>
            </a:p>
          </p:txBody>
        </p:sp>
        <p:sp>
          <p:nvSpPr>
            <p:cNvPr id="538" name="Freeform 127">
              <a:extLst>
                <a:ext uri="{FF2B5EF4-FFF2-40B4-BE49-F238E27FC236}">
                  <a16:creationId xmlns:a16="http://schemas.microsoft.com/office/drawing/2014/main" id="{870AE9A2-BED2-9E3A-8398-2858F13FCDAE}"/>
                </a:ext>
              </a:extLst>
            </p:cNvPr>
            <p:cNvSpPr>
              <a:spLocks/>
            </p:cNvSpPr>
            <p:nvPr/>
          </p:nvSpPr>
          <p:spPr bwMode="auto">
            <a:xfrm>
              <a:off x="4867723" y="4792051"/>
              <a:ext cx="115688" cy="202450"/>
            </a:xfrm>
            <a:custGeom>
              <a:avLst/>
              <a:gdLst/>
              <a:ahLst/>
              <a:cxnLst>
                <a:cxn ang="0">
                  <a:pos x="26" y="0"/>
                </a:cxn>
                <a:cxn ang="0">
                  <a:pos x="29" y="14"/>
                </a:cxn>
                <a:cxn ang="0">
                  <a:pos x="31" y="22"/>
                </a:cxn>
                <a:cxn ang="0">
                  <a:pos x="31" y="33"/>
                </a:cxn>
                <a:cxn ang="0">
                  <a:pos x="32" y="40"/>
                </a:cxn>
                <a:cxn ang="0">
                  <a:pos x="37" y="50"/>
                </a:cxn>
                <a:cxn ang="0">
                  <a:pos x="32" y="53"/>
                </a:cxn>
                <a:cxn ang="0">
                  <a:pos x="18" y="59"/>
                </a:cxn>
                <a:cxn ang="0">
                  <a:pos x="9" y="64"/>
                </a:cxn>
                <a:cxn ang="0">
                  <a:pos x="1" y="61"/>
                </a:cxn>
                <a:cxn ang="0">
                  <a:pos x="4" y="59"/>
                </a:cxn>
                <a:cxn ang="0">
                  <a:pos x="3" y="54"/>
                </a:cxn>
                <a:cxn ang="0">
                  <a:pos x="1" y="45"/>
                </a:cxn>
                <a:cxn ang="0">
                  <a:pos x="6" y="31"/>
                </a:cxn>
                <a:cxn ang="0">
                  <a:pos x="6" y="17"/>
                </a:cxn>
                <a:cxn ang="0">
                  <a:pos x="4" y="8"/>
                </a:cxn>
                <a:cxn ang="0">
                  <a:pos x="4" y="2"/>
                </a:cxn>
                <a:cxn ang="0">
                  <a:pos x="20" y="2"/>
                </a:cxn>
                <a:cxn ang="0">
                  <a:pos x="23" y="2"/>
                </a:cxn>
                <a:cxn ang="0">
                  <a:pos x="26" y="0"/>
                </a:cxn>
              </a:cxnLst>
              <a:rect l="0" t="0" r="r" b="b"/>
              <a:pathLst>
                <a:path w="37" h="65">
                  <a:moveTo>
                    <a:pt x="26" y="0"/>
                  </a:moveTo>
                  <a:cubicBezTo>
                    <a:pt x="26" y="9"/>
                    <a:pt x="31" y="6"/>
                    <a:pt x="29" y="14"/>
                  </a:cubicBezTo>
                  <a:cubicBezTo>
                    <a:pt x="28" y="22"/>
                    <a:pt x="32" y="14"/>
                    <a:pt x="31" y="22"/>
                  </a:cubicBezTo>
                  <a:cubicBezTo>
                    <a:pt x="29" y="28"/>
                    <a:pt x="34" y="23"/>
                    <a:pt x="31" y="33"/>
                  </a:cubicBezTo>
                  <a:cubicBezTo>
                    <a:pt x="29" y="42"/>
                    <a:pt x="32" y="34"/>
                    <a:pt x="32" y="40"/>
                  </a:cubicBezTo>
                  <a:cubicBezTo>
                    <a:pt x="31" y="45"/>
                    <a:pt x="34" y="47"/>
                    <a:pt x="37" y="50"/>
                  </a:cubicBezTo>
                  <a:cubicBezTo>
                    <a:pt x="34" y="51"/>
                    <a:pt x="37" y="53"/>
                    <a:pt x="32" y="53"/>
                  </a:cubicBezTo>
                  <a:cubicBezTo>
                    <a:pt x="23" y="54"/>
                    <a:pt x="24" y="59"/>
                    <a:pt x="18" y="59"/>
                  </a:cubicBezTo>
                  <a:cubicBezTo>
                    <a:pt x="14" y="61"/>
                    <a:pt x="12" y="65"/>
                    <a:pt x="9" y="64"/>
                  </a:cubicBezTo>
                  <a:cubicBezTo>
                    <a:pt x="8" y="61"/>
                    <a:pt x="3" y="61"/>
                    <a:pt x="1" y="61"/>
                  </a:cubicBezTo>
                  <a:cubicBezTo>
                    <a:pt x="0" y="61"/>
                    <a:pt x="3" y="61"/>
                    <a:pt x="4" y="59"/>
                  </a:cubicBezTo>
                  <a:cubicBezTo>
                    <a:pt x="6" y="61"/>
                    <a:pt x="4" y="56"/>
                    <a:pt x="3" y="54"/>
                  </a:cubicBezTo>
                  <a:cubicBezTo>
                    <a:pt x="3" y="53"/>
                    <a:pt x="0" y="47"/>
                    <a:pt x="1" y="45"/>
                  </a:cubicBezTo>
                  <a:cubicBezTo>
                    <a:pt x="3" y="39"/>
                    <a:pt x="4" y="33"/>
                    <a:pt x="6" y="31"/>
                  </a:cubicBezTo>
                  <a:cubicBezTo>
                    <a:pt x="9" y="31"/>
                    <a:pt x="4" y="20"/>
                    <a:pt x="6" y="17"/>
                  </a:cubicBezTo>
                  <a:cubicBezTo>
                    <a:pt x="4" y="14"/>
                    <a:pt x="4" y="9"/>
                    <a:pt x="4" y="8"/>
                  </a:cubicBezTo>
                  <a:cubicBezTo>
                    <a:pt x="4" y="8"/>
                    <a:pt x="1" y="2"/>
                    <a:pt x="4" y="2"/>
                  </a:cubicBezTo>
                  <a:cubicBezTo>
                    <a:pt x="8" y="2"/>
                    <a:pt x="18" y="2"/>
                    <a:pt x="20" y="2"/>
                  </a:cubicBezTo>
                  <a:cubicBezTo>
                    <a:pt x="21" y="2"/>
                    <a:pt x="21" y="3"/>
                    <a:pt x="23" y="2"/>
                  </a:cubicBezTo>
                  <a:cubicBezTo>
                    <a:pt x="24" y="2"/>
                    <a:pt x="24" y="0"/>
                    <a:pt x="26" y="0"/>
                  </a:cubicBezTo>
                </a:path>
              </a:pathLst>
            </a:custGeom>
            <a:grpFill/>
            <a:ln w="6350" cmpd="sng">
              <a:solidFill>
                <a:schemeClr val="bg1"/>
              </a:solidFill>
              <a:round/>
              <a:headEnd/>
              <a:tailEnd/>
            </a:ln>
          </p:spPr>
          <p:txBody>
            <a:bodyPr/>
            <a:lstStyle/>
            <a:p>
              <a:endParaRPr lang="en-GB"/>
            </a:p>
          </p:txBody>
        </p:sp>
        <p:sp>
          <p:nvSpPr>
            <p:cNvPr id="539" name="Freeform 128">
              <a:extLst>
                <a:ext uri="{FF2B5EF4-FFF2-40B4-BE49-F238E27FC236}">
                  <a16:creationId xmlns:a16="http://schemas.microsoft.com/office/drawing/2014/main" id="{8A5100FE-295B-7757-6C68-4F729B492C92}"/>
                </a:ext>
              </a:extLst>
            </p:cNvPr>
            <p:cNvSpPr>
              <a:spLocks/>
            </p:cNvSpPr>
            <p:nvPr/>
          </p:nvSpPr>
          <p:spPr bwMode="auto">
            <a:xfrm>
              <a:off x="4948063" y="4792051"/>
              <a:ext cx="48203" cy="155855"/>
            </a:xfrm>
            <a:custGeom>
              <a:avLst/>
              <a:gdLst/>
              <a:ahLst/>
              <a:cxnLst>
                <a:cxn ang="0">
                  <a:pos x="0" y="0"/>
                </a:cxn>
                <a:cxn ang="0">
                  <a:pos x="4" y="3"/>
                </a:cxn>
                <a:cxn ang="0">
                  <a:pos x="8" y="2"/>
                </a:cxn>
                <a:cxn ang="0">
                  <a:pos x="11" y="11"/>
                </a:cxn>
                <a:cxn ang="0">
                  <a:pos x="12" y="19"/>
                </a:cxn>
                <a:cxn ang="0">
                  <a:pos x="14" y="40"/>
                </a:cxn>
                <a:cxn ang="0">
                  <a:pos x="12" y="42"/>
                </a:cxn>
                <a:cxn ang="0">
                  <a:pos x="14" y="48"/>
                </a:cxn>
                <a:cxn ang="0">
                  <a:pos x="11" y="50"/>
                </a:cxn>
                <a:cxn ang="0">
                  <a:pos x="6" y="40"/>
                </a:cxn>
                <a:cxn ang="0">
                  <a:pos x="4" y="33"/>
                </a:cxn>
                <a:cxn ang="0">
                  <a:pos x="4" y="22"/>
                </a:cxn>
                <a:cxn ang="0">
                  <a:pos x="3" y="14"/>
                </a:cxn>
                <a:cxn ang="0">
                  <a:pos x="0" y="0"/>
                </a:cxn>
              </a:cxnLst>
              <a:rect l="0" t="0" r="r" b="b"/>
              <a:pathLst>
                <a:path w="15" h="50">
                  <a:moveTo>
                    <a:pt x="0" y="0"/>
                  </a:moveTo>
                  <a:cubicBezTo>
                    <a:pt x="4" y="2"/>
                    <a:pt x="4" y="3"/>
                    <a:pt x="4" y="3"/>
                  </a:cubicBezTo>
                  <a:cubicBezTo>
                    <a:pt x="6" y="3"/>
                    <a:pt x="8" y="2"/>
                    <a:pt x="8" y="2"/>
                  </a:cubicBezTo>
                  <a:cubicBezTo>
                    <a:pt x="6" y="8"/>
                    <a:pt x="8" y="9"/>
                    <a:pt x="11" y="11"/>
                  </a:cubicBezTo>
                  <a:cubicBezTo>
                    <a:pt x="14" y="11"/>
                    <a:pt x="11" y="19"/>
                    <a:pt x="12" y="19"/>
                  </a:cubicBezTo>
                  <a:cubicBezTo>
                    <a:pt x="15" y="20"/>
                    <a:pt x="14" y="37"/>
                    <a:pt x="14" y="40"/>
                  </a:cubicBezTo>
                  <a:cubicBezTo>
                    <a:pt x="14" y="42"/>
                    <a:pt x="12" y="40"/>
                    <a:pt x="12" y="42"/>
                  </a:cubicBezTo>
                  <a:cubicBezTo>
                    <a:pt x="14" y="44"/>
                    <a:pt x="15" y="47"/>
                    <a:pt x="14" y="48"/>
                  </a:cubicBezTo>
                  <a:cubicBezTo>
                    <a:pt x="12" y="50"/>
                    <a:pt x="11" y="50"/>
                    <a:pt x="11" y="50"/>
                  </a:cubicBezTo>
                  <a:cubicBezTo>
                    <a:pt x="8" y="47"/>
                    <a:pt x="4" y="45"/>
                    <a:pt x="6" y="40"/>
                  </a:cubicBezTo>
                  <a:cubicBezTo>
                    <a:pt x="6" y="34"/>
                    <a:pt x="3" y="42"/>
                    <a:pt x="4" y="33"/>
                  </a:cubicBezTo>
                  <a:cubicBezTo>
                    <a:pt x="8" y="23"/>
                    <a:pt x="3" y="28"/>
                    <a:pt x="4" y="22"/>
                  </a:cubicBezTo>
                  <a:cubicBezTo>
                    <a:pt x="6" y="14"/>
                    <a:pt x="1" y="22"/>
                    <a:pt x="3" y="14"/>
                  </a:cubicBezTo>
                  <a:cubicBezTo>
                    <a:pt x="4" y="6"/>
                    <a:pt x="0" y="9"/>
                    <a:pt x="0" y="0"/>
                  </a:cubicBezTo>
                </a:path>
              </a:pathLst>
            </a:custGeom>
            <a:grpFill/>
            <a:ln w="6350" cmpd="sng">
              <a:solidFill>
                <a:schemeClr val="bg1"/>
              </a:solidFill>
              <a:round/>
              <a:headEnd/>
              <a:tailEnd/>
            </a:ln>
          </p:spPr>
          <p:txBody>
            <a:bodyPr/>
            <a:lstStyle/>
            <a:p>
              <a:endParaRPr lang="en-GB"/>
            </a:p>
          </p:txBody>
        </p:sp>
        <p:sp>
          <p:nvSpPr>
            <p:cNvPr id="540" name="Freeform 129">
              <a:extLst>
                <a:ext uri="{FF2B5EF4-FFF2-40B4-BE49-F238E27FC236}">
                  <a16:creationId xmlns:a16="http://schemas.microsoft.com/office/drawing/2014/main" id="{407EF4CE-E517-93C4-9295-AFA0325E7BC4}"/>
                </a:ext>
              </a:extLst>
            </p:cNvPr>
            <p:cNvSpPr>
              <a:spLocks/>
            </p:cNvSpPr>
            <p:nvPr/>
          </p:nvSpPr>
          <p:spPr bwMode="auto">
            <a:xfrm>
              <a:off x="4625099" y="4003136"/>
              <a:ext cx="305289" cy="271541"/>
            </a:xfrm>
            <a:custGeom>
              <a:avLst/>
              <a:gdLst/>
              <a:ahLst/>
              <a:cxnLst>
                <a:cxn ang="0">
                  <a:pos x="35" y="87"/>
                </a:cxn>
                <a:cxn ang="0">
                  <a:pos x="0" y="87"/>
                </a:cxn>
                <a:cxn ang="0">
                  <a:pos x="16" y="79"/>
                </a:cxn>
                <a:cxn ang="0">
                  <a:pos x="26" y="65"/>
                </a:cxn>
                <a:cxn ang="0">
                  <a:pos x="29" y="43"/>
                </a:cxn>
                <a:cxn ang="0">
                  <a:pos x="32" y="34"/>
                </a:cxn>
                <a:cxn ang="0">
                  <a:pos x="45" y="24"/>
                </a:cxn>
                <a:cxn ang="0">
                  <a:pos x="60" y="1"/>
                </a:cxn>
                <a:cxn ang="0">
                  <a:pos x="66" y="7"/>
                </a:cxn>
                <a:cxn ang="0">
                  <a:pos x="76" y="7"/>
                </a:cxn>
                <a:cxn ang="0">
                  <a:pos x="81" y="6"/>
                </a:cxn>
                <a:cxn ang="0">
                  <a:pos x="87" y="9"/>
                </a:cxn>
                <a:cxn ang="0">
                  <a:pos x="95" y="35"/>
                </a:cxn>
                <a:cxn ang="0">
                  <a:pos x="95" y="40"/>
                </a:cxn>
                <a:cxn ang="0">
                  <a:pos x="81" y="43"/>
                </a:cxn>
                <a:cxn ang="0">
                  <a:pos x="73" y="48"/>
                </a:cxn>
                <a:cxn ang="0">
                  <a:pos x="72" y="55"/>
                </a:cxn>
                <a:cxn ang="0">
                  <a:pos x="63" y="62"/>
                </a:cxn>
                <a:cxn ang="0">
                  <a:pos x="43" y="71"/>
                </a:cxn>
                <a:cxn ang="0">
                  <a:pos x="35" y="76"/>
                </a:cxn>
                <a:cxn ang="0">
                  <a:pos x="35" y="87"/>
                </a:cxn>
              </a:cxnLst>
              <a:rect l="0" t="0" r="r" b="b"/>
              <a:pathLst>
                <a:path w="98" h="87">
                  <a:moveTo>
                    <a:pt x="35" y="87"/>
                  </a:moveTo>
                  <a:cubicBezTo>
                    <a:pt x="0" y="87"/>
                    <a:pt x="0" y="87"/>
                    <a:pt x="0" y="87"/>
                  </a:cubicBezTo>
                  <a:cubicBezTo>
                    <a:pt x="2" y="80"/>
                    <a:pt x="10" y="85"/>
                    <a:pt x="16" y="79"/>
                  </a:cubicBezTo>
                  <a:cubicBezTo>
                    <a:pt x="20" y="71"/>
                    <a:pt x="20" y="79"/>
                    <a:pt x="26" y="65"/>
                  </a:cubicBezTo>
                  <a:cubicBezTo>
                    <a:pt x="29" y="59"/>
                    <a:pt x="23" y="51"/>
                    <a:pt x="29" y="43"/>
                  </a:cubicBezTo>
                  <a:cubicBezTo>
                    <a:pt x="34" y="37"/>
                    <a:pt x="28" y="38"/>
                    <a:pt x="32" y="34"/>
                  </a:cubicBezTo>
                  <a:cubicBezTo>
                    <a:pt x="37" y="29"/>
                    <a:pt x="32" y="29"/>
                    <a:pt x="45" y="24"/>
                  </a:cubicBezTo>
                  <a:cubicBezTo>
                    <a:pt x="57" y="20"/>
                    <a:pt x="54" y="3"/>
                    <a:pt x="60" y="1"/>
                  </a:cubicBezTo>
                  <a:cubicBezTo>
                    <a:pt x="64" y="0"/>
                    <a:pt x="60" y="4"/>
                    <a:pt x="66" y="7"/>
                  </a:cubicBezTo>
                  <a:cubicBezTo>
                    <a:pt x="72" y="10"/>
                    <a:pt x="73" y="6"/>
                    <a:pt x="76" y="7"/>
                  </a:cubicBezTo>
                  <a:cubicBezTo>
                    <a:pt x="80" y="9"/>
                    <a:pt x="81" y="3"/>
                    <a:pt x="81" y="6"/>
                  </a:cubicBezTo>
                  <a:cubicBezTo>
                    <a:pt x="81" y="10"/>
                    <a:pt x="86" y="9"/>
                    <a:pt x="87" y="9"/>
                  </a:cubicBezTo>
                  <a:cubicBezTo>
                    <a:pt x="93" y="12"/>
                    <a:pt x="89" y="32"/>
                    <a:pt x="95" y="35"/>
                  </a:cubicBezTo>
                  <a:cubicBezTo>
                    <a:pt x="98" y="37"/>
                    <a:pt x="95" y="37"/>
                    <a:pt x="95" y="40"/>
                  </a:cubicBezTo>
                  <a:cubicBezTo>
                    <a:pt x="95" y="43"/>
                    <a:pt x="84" y="38"/>
                    <a:pt x="81" y="43"/>
                  </a:cubicBezTo>
                  <a:cubicBezTo>
                    <a:pt x="78" y="46"/>
                    <a:pt x="72" y="43"/>
                    <a:pt x="73" y="48"/>
                  </a:cubicBezTo>
                  <a:cubicBezTo>
                    <a:pt x="76" y="52"/>
                    <a:pt x="78" y="52"/>
                    <a:pt x="72" y="55"/>
                  </a:cubicBezTo>
                  <a:cubicBezTo>
                    <a:pt x="66" y="57"/>
                    <a:pt x="66" y="57"/>
                    <a:pt x="63" y="62"/>
                  </a:cubicBezTo>
                  <a:cubicBezTo>
                    <a:pt x="63" y="63"/>
                    <a:pt x="45" y="68"/>
                    <a:pt x="43" y="71"/>
                  </a:cubicBezTo>
                  <a:cubicBezTo>
                    <a:pt x="35" y="76"/>
                    <a:pt x="35" y="76"/>
                    <a:pt x="35" y="76"/>
                  </a:cubicBezTo>
                  <a:cubicBezTo>
                    <a:pt x="35" y="87"/>
                    <a:pt x="35" y="87"/>
                    <a:pt x="35" y="87"/>
                  </a:cubicBezTo>
                  <a:close/>
                </a:path>
              </a:pathLst>
            </a:custGeom>
            <a:grpFill/>
            <a:ln w="6350" cmpd="sng">
              <a:solidFill>
                <a:schemeClr val="bg1"/>
              </a:solidFill>
              <a:round/>
              <a:headEnd/>
              <a:tailEnd/>
            </a:ln>
          </p:spPr>
          <p:txBody>
            <a:bodyPr/>
            <a:lstStyle/>
            <a:p>
              <a:endParaRPr lang="en-GB"/>
            </a:p>
          </p:txBody>
        </p:sp>
        <p:sp>
          <p:nvSpPr>
            <p:cNvPr id="541" name="Freeform 130">
              <a:extLst>
                <a:ext uri="{FF2B5EF4-FFF2-40B4-BE49-F238E27FC236}">
                  <a16:creationId xmlns:a16="http://schemas.microsoft.com/office/drawing/2014/main" id="{80B86B39-E46C-430D-B946-CB321217F48C}"/>
                </a:ext>
              </a:extLst>
            </p:cNvPr>
            <p:cNvSpPr>
              <a:spLocks/>
            </p:cNvSpPr>
            <p:nvPr/>
          </p:nvSpPr>
          <p:spPr bwMode="auto">
            <a:xfrm>
              <a:off x="4525479" y="4274677"/>
              <a:ext cx="212095" cy="221731"/>
            </a:xfrm>
            <a:custGeom>
              <a:avLst/>
              <a:gdLst/>
              <a:ahLst/>
              <a:cxnLst>
                <a:cxn ang="0">
                  <a:pos x="68" y="4"/>
                </a:cxn>
                <a:cxn ang="0">
                  <a:pos x="68" y="18"/>
                </a:cxn>
                <a:cxn ang="0">
                  <a:pos x="42" y="18"/>
                </a:cxn>
                <a:cxn ang="0">
                  <a:pos x="42" y="43"/>
                </a:cxn>
                <a:cxn ang="0">
                  <a:pos x="34" y="65"/>
                </a:cxn>
                <a:cxn ang="0">
                  <a:pos x="3" y="65"/>
                </a:cxn>
                <a:cxn ang="0">
                  <a:pos x="2" y="71"/>
                </a:cxn>
                <a:cxn ang="0">
                  <a:pos x="2" y="60"/>
                </a:cxn>
                <a:cxn ang="0">
                  <a:pos x="8" y="51"/>
                </a:cxn>
                <a:cxn ang="0">
                  <a:pos x="11" y="42"/>
                </a:cxn>
                <a:cxn ang="0">
                  <a:pos x="13" y="37"/>
                </a:cxn>
                <a:cxn ang="0">
                  <a:pos x="19" y="26"/>
                </a:cxn>
                <a:cxn ang="0">
                  <a:pos x="22" y="18"/>
                </a:cxn>
                <a:cxn ang="0">
                  <a:pos x="33" y="0"/>
                </a:cxn>
                <a:cxn ang="0">
                  <a:pos x="68" y="0"/>
                </a:cxn>
                <a:cxn ang="0">
                  <a:pos x="68" y="4"/>
                </a:cxn>
              </a:cxnLst>
              <a:rect l="0" t="0" r="r" b="b"/>
              <a:pathLst>
                <a:path w="68" h="71">
                  <a:moveTo>
                    <a:pt x="68" y="4"/>
                  </a:moveTo>
                  <a:cubicBezTo>
                    <a:pt x="68" y="18"/>
                    <a:pt x="68" y="18"/>
                    <a:pt x="68" y="18"/>
                  </a:cubicBezTo>
                  <a:cubicBezTo>
                    <a:pt x="42" y="18"/>
                    <a:pt x="42" y="18"/>
                    <a:pt x="42" y="18"/>
                  </a:cubicBezTo>
                  <a:cubicBezTo>
                    <a:pt x="42" y="43"/>
                    <a:pt x="42" y="43"/>
                    <a:pt x="42" y="43"/>
                  </a:cubicBezTo>
                  <a:cubicBezTo>
                    <a:pt x="33" y="48"/>
                    <a:pt x="31" y="46"/>
                    <a:pt x="34" y="65"/>
                  </a:cubicBezTo>
                  <a:cubicBezTo>
                    <a:pt x="34" y="65"/>
                    <a:pt x="5" y="65"/>
                    <a:pt x="3" y="65"/>
                  </a:cubicBezTo>
                  <a:cubicBezTo>
                    <a:pt x="2" y="65"/>
                    <a:pt x="0" y="68"/>
                    <a:pt x="2" y="71"/>
                  </a:cubicBezTo>
                  <a:cubicBezTo>
                    <a:pt x="0" y="71"/>
                    <a:pt x="0" y="68"/>
                    <a:pt x="2" y="60"/>
                  </a:cubicBezTo>
                  <a:cubicBezTo>
                    <a:pt x="3" y="54"/>
                    <a:pt x="7" y="57"/>
                    <a:pt x="8" y="51"/>
                  </a:cubicBezTo>
                  <a:cubicBezTo>
                    <a:pt x="8" y="45"/>
                    <a:pt x="13" y="42"/>
                    <a:pt x="11" y="42"/>
                  </a:cubicBezTo>
                  <a:cubicBezTo>
                    <a:pt x="10" y="42"/>
                    <a:pt x="8" y="42"/>
                    <a:pt x="13" y="37"/>
                  </a:cubicBezTo>
                  <a:cubicBezTo>
                    <a:pt x="17" y="32"/>
                    <a:pt x="19" y="34"/>
                    <a:pt x="19" y="26"/>
                  </a:cubicBezTo>
                  <a:cubicBezTo>
                    <a:pt x="20" y="18"/>
                    <a:pt x="20" y="23"/>
                    <a:pt x="22" y="18"/>
                  </a:cubicBezTo>
                  <a:cubicBezTo>
                    <a:pt x="23" y="9"/>
                    <a:pt x="26" y="18"/>
                    <a:pt x="33" y="0"/>
                  </a:cubicBezTo>
                  <a:cubicBezTo>
                    <a:pt x="68" y="0"/>
                    <a:pt x="68" y="0"/>
                    <a:pt x="68" y="0"/>
                  </a:cubicBezTo>
                  <a:cubicBezTo>
                    <a:pt x="68" y="4"/>
                    <a:pt x="68" y="4"/>
                    <a:pt x="68" y="4"/>
                  </a:cubicBezTo>
                  <a:close/>
                </a:path>
              </a:pathLst>
            </a:custGeom>
            <a:grpFill/>
            <a:ln w="6350" cmpd="sng">
              <a:solidFill>
                <a:schemeClr val="bg1"/>
              </a:solidFill>
              <a:round/>
              <a:headEnd/>
              <a:tailEnd/>
            </a:ln>
          </p:spPr>
          <p:txBody>
            <a:bodyPr/>
            <a:lstStyle/>
            <a:p>
              <a:endParaRPr lang="en-GB"/>
            </a:p>
          </p:txBody>
        </p:sp>
        <p:sp>
          <p:nvSpPr>
            <p:cNvPr id="542" name="Freeform 131">
              <a:extLst>
                <a:ext uri="{FF2B5EF4-FFF2-40B4-BE49-F238E27FC236}">
                  <a16:creationId xmlns:a16="http://schemas.microsoft.com/office/drawing/2014/main" id="{D45C04C4-2B08-A645-63DA-4FB8D1C6B2FD}"/>
                </a:ext>
              </a:extLst>
            </p:cNvPr>
            <p:cNvSpPr>
              <a:spLocks/>
            </p:cNvSpPr>
            <p:nvPr/>
          </p:nvSpPr>
          <p:spPr bwMode="auto">
            <a:xfrm>
              <a:off x="4552795" y="4258610"/>
              <a:ext cx="19281" cy="16068"/>
            </a:xfrm>
            <a:custGeom>
              <a:avLst/>
              <a:gdLst/>
              <a:ahLst/>
              <a:cxnLst>
                <a:cxn ang="0">
                  <a:pos x="3" y="5"/>
                </a:cxn>
                <a:cxn ang="0">
                  <a:pos x="3" y="0"/>
                </a:cxn>
                <a:cxn ang="0">
                  <a:pos x="3" y="5"/>
                </a:cxn>
              </a:cxnLst>
              <a:rect l="0" t="0" r="r" b="b"/>
              <a:pathLst>
                <a:path w="6" h="5">
                  <a:moveTo>
                    <a:pt x="3" y="5"/>
                  </a:moveTo>
                  <a:cubicBezTo>
                    <a:pt x="0" y="5"/>
                    <a:pt x="2" y="0"/>
                    <a:pt x="3" y="0"/>
                  </a:cubicBezTo>
                  <a:cubicBezTo>
                    <a:pt x="6" y="2"/>
                    <a:pt x="5" y="5"/>
                    <a:pt x="3" y="5"/>
                  </a:cubicBezTo>
                </a:path>
              </a:pathLst>
            </a:custGeom>
            <a:grpFill/>
            <a:ln w="6350" cmpd="sng">
              <a:solidFill>
                <a:schemeClr val="bg1"/>
              </a:solidFill>
              <a:round/>
              <a:headEnd/>
              <a:tailEnd/>
            </a:ln>
          </p:spPr>
          <p:txBody>
            <a:bodyPr/>
            <a:lstStyle/>
            <a:p>
              <a:endParaRPr lang="en-GB"/>
            </a:p>
          </p:txBody>
        </p:sp>
        <p:sp>
          <p:nvSpPr>
            <p:cNvPr id="543" name="Freeform 132">
              <a:extLst>
                <a:ext uri="{FF2B5EF4-FFF2-40B4-BE49-F238E27FC236}">
                  <a16:creationId xmlns:a16="http://schemas.microsoft.com/office/drawing/2014/main" id="{588E36A9-7DDE-C32B-2378-A18FEC918619}"/>
                </a:ext>
              </a:extLst>
            </p:cNvPr>
            <p:cNvSpPr>
              <a:spLocks/>
            </p:cNvSpPr>
            <p:nvPr/>
          </p:nvSpPr>
          <p:spPr bwMode="auto">
            <a:xfrm>
              <a:off x="4586537" y="4240935"/>
              <a:ext cx="25709" cy="24102"/>
            </a:xfrm>
            <a:custGeom>
              <a:avLst/>
              <a:gdLst/>
              <a:ahLst/>
              <a:cxnLst>
                <a:cxn ang="0">
                  <a:pos x="5" y="6"/>
                </a:cxn>
                <a:cxn ang="0">
                  <a:pos x="2" y="6"/>
                </a:cxn>
                <a:cxn ang="0">
                  <a:pos x="6" y="0"/>
                </a:cxn>
                <a:cxn ang="0">
                  <a:pos x="5" y="6"/>
                </a:cxn>
              </a:cxnLst>
              <a:rect l="0" t="0" r="r" b="b"/>
              <a:pathLst>
                <a:path w="8" h="8">
                  <a:moveTo>
                    <a:pt x="5" y="6"/>
                  </a:moveTo>
                  <a:cubicBezTo>
                    <a:pt x="0" y="8"/>
                    <a:pt x="0" y="8"/>
                    <a:pt x="2" y="6"/>
                  </a:cubicBezTo>
                  <a:cubicBezTo>
                    <a:pt x="5" y="4"/>
                    <a:pt x="5" y="0"/>
                    <a:pt x="6" y="0"/>
                  </a:cubicBezTo>
                  <a:cubicBezTo>
                    <a:pt x="8" y="1"/>
                    <a:pt x="6" y="6"/>
                    <a:pt x="5" y="6"/>
                  </a:cubicBezTo>
                </a:path>
              </a:pathLst>
            </a:custGeom>
            <a:grpFill/>
            <a:ln w="6350" cmpd="sng">
              <a:solidFill>
                <a:schemeClr val="bg1"/>
              </a:solidFill>
              <a:round/>
              <a:headEnd/>
              <a:tailEnd/>
            </a:ln>
          </p:spPr>
          <p:txBody>
            <a:bodyPr/>
            <a:lstStyle/>
            <a:p>
              <a:endParaRPr lang="en-GB"/>
            </a:p>
          </p:txBody>
        </p:sp>
        <p:sp>
          <p:nvSpPr>
            <p:cNvPr id="544" name="Freeform 133">
              <a:extLst>
                <a:ext uri="{FF2B5EF4-FFF2-40B4-BE49-F238E27FC236}">
                  <a16:creationId xmlns:a16="http://schemas.microsoft.com/office/drawing/2014/main" id="{17A97FBA-6E6E-13AB-C675-E85B6F62E0AD}"/>
                </a:ext>
              </a:extLst>
            </p:cNvPr>
            <p:cNvSpPr>
              <a:spLocks/>
            </p:cNvSpPr>
            <p:nvPr/>
          </p:nvSpPr>
          <p:spPr bwMode="auto">
            <a:xfrm>
              <a:off x="4605818" y="4224867"/>
              <a:ext cx="9641" cy="16068"/>
            </a:xfrm>
            <a:custGeom>
              <a:avLst/>
              <a:gdLst/>
              <a:ahLst/>
              <a:cxnLst>
                <a:cxn ang="0">
                  <a:pos x="0" y="3"/>
                </a:cxn>
                <a:cxn ang="0">
                  <a:pos x="3" y="0"/>
                </a:cxn>
                <a:cxn ang="0">
                  <a:pos x="2" y="3"/>
                </a:cxn>
                <a:cxn ang="0">
                  <a:pos x="0" y="3"/>
                </a:cxn>
              </a:cxnLst>
              <a:rect l="0" t="0" r="r" b="b"/>
              <a:pathLst>
                <a:path w="3" h="5">
                  <a:moveTo>
                    <a:pt x="0" y="3"/>
                  </a:moveTo>
                  <a:cubicBezTo>
                    <a:pt x="0" y="0"/>
                    <a:pt x="2" y="1"/>
                    <a:pt x="3" y="0"/>
                  </a:cubicBezTo>
                  <a:cubicBezTo>
                    <a:pt x="3" y="0"/>
                    <a:pt x="3" y="1"/>
                    <a:pt x="2" y="3"/>
                  </a:cubicBezTo>
                  <a:cubicBezTo>
                    <a:pt x="2" y="3"/>
                    <a:pt x="0" y="5"/>
                    <a:pt x="0" y="3"/>
                  </a:cubicBezTo>
                </a:path>
              </a:pathLst>
            </a:custGeom>
            <a:grpFill/>
            <a:ln w="6350" cmpd="sng">
              <a:solidFill>
                <a:schemeClr val="bg1"/>
              </a:solidFill>
              <a:round/>
              <a:headEnd/>
              <a:tailEnd/>
            </a:ln>
          </p:spPr>
          <p:txBody>
            <a:bodyPr/>
            <a:lstStyle/>
            <a:p>
              <a:endParaRPr lang="en-GB"/>
            </a:p>
          </p:txBody>
        </p:sp>
        <p:sp>
          <p:nvSpPr>
            <p:cNvPr id="545" name="Freeform 134">
              <a:extLst>
                <a:ext uri="{FF2B5EF4-FFF2-40B4-BE49-F238E27FC236}">
                  <a16:creationId xmlns:a16="http://schemas.microsoft.com/office/drawing/2014/main" id="{923CFD79-29F7-2B42-FB75-3F4978D2546A}"/>
                </a:ext>
              </a:extLst>
            </p:cNvPr>
            <p:cNvSpPr>
              <a:spLocks/>
            </p:cNvSpPr>
            <p:nvPr/>
          </p:nvSpPr>
          <p:spPr bwMode="auto">
            <a:xfrm>
              <a:off x="4525479" y="4244148"/>
              <a:ext cx="24102" cy="24102"/>
            </a:xfrm>
            <a:custGeom>
              <a:avLst/>
              <a:gdLst/>
              <a:ahLst/>
              <a:cxnLst>
                <a:cxn ang="0">
                  <a:pos x="3" y="6"/>
                </a:cxn>
                <a:cxn ang="0">
                  <a:pos x="2" y="3"/>
                </a:cxn>
                <a:cxn ang="0">
                  <a:pos x="8" y="0"/>
                </a:cxn>
                <a:cxn ang="0">
                  <a:pos x="6" y="5"/>
                </a:cxn>
                <a:cxn ang="0">
                  <a:pos x="3" y="6"/>
                </a:cxn>
              </a:cxnLst>
              <a:rect l="0" t="0" r="r" b="b"/>
              <a:pathLst>
                <a:path w="8" h="8">
                  <a:moveTo>
                    <a:pt x="3" y="6"/>
                  </a:moveTo>
                  <a:cubicBezTo>
                    <a:pt x="2" y="3"/>
                    <a:pt x="0" y="3"/>
                    <a:pt x="2" y="3"/>
                  </a:cubicBezTo>
                  <a:cubicBezTo>
                    <a:pt x="5" y="2"/>
                    <a:pt x="8" y="0"/>
                    <a:pt x="8" y="0"/>
                  </a:cubicBezTo>
                  <a:cubicBezTo>
                    <a:pt x="8" y="2"/>
                    <a:pt x="6" y="2"/>
                    <a:pt x="6" y="5"/>
                  </a:cubicBezTo>
                  <a:cubicBezTo>
                    <a:pt x="5" y="6"/>
                    <a:pt x="3" y="8"/>
                    <a:pt x="3" y="6"/>
                  </a:cubicBezTo>
                </a:path>
              </a:pathLst>
            </a:custGeom>
            <a:grpFill/>
            <a:ln w="6350" cmpd="sng">
              <a:solidFill>
                <a:schemeClr val="bg1"/>
              </a:solidFill>
              <a:round/>
              <a:headEnd/>
              <a:tailEnd/>
            </a:ln>
          </p:spPr>
          <p:txBody>
            <a:bodyPr/>
            <a:lstStyle/>
            <a:p>
              <a:endParaRPr lang="en-GB"/>
            </a:p>
          </p:txBody>
        </p:sp>
        <p:sp>
          <p:nvSpPr>
            <p:cNvPr id="546" name="Freeform 135">
              <a:extLst>
                <a:ext uri="{FF2B5EF4-FFF2-40B4-BE49-F238E27FC236}">
                  <a16:creationId xmlns:a16="http://schemas.microsoft.com/office/drawing/2014/main" id="{C2053217-7E86-3D3C-51AA-7E1F4D177FF8}"/>
                </a:ext>
              </a:extLst>
            </p:cNvPr>
            <p:cNvSpPr>
              <a:spLocks/>
            </p:cNvSpPr>
            <p:nvPr/>
          </p:nvSpPr>
          <p:spPr bwMode="auto">
            <a:xfrm>
              <a:off x="4502984" y="4234509"/>
              <a:ext cx="9641" cy="17674"/>
            </a:xfrm>
            <a:custGeom>
              <a:avLst/>
              <a:gdLst/>
              <a:ahLst/>
              <a:cxnLst>
                <a:cxn ang="0">
                  <a:pos x="1" y="2"/>
                </a:cxn>
                <a:cxn ang="0">
                  <a:pos x="1" y="5"/>
                </a:cxn>
                <a:cxn ang="0">
                  <a:pos x="1" y="2"/>
                </a:cxn>
              </a:cxnLst>
              <a:rect l="0" t="0" r="r" b="b"/>
              <a:pathLst>
                <a:path w="3" h="6">
                  <a:moveTo>
                    <a:pt x="1" y="2"/>
                  </a:moveTo>
                  <a:cubicBezTo>
                    <a:pt x="1" y="0"/>
                    <a:pt x="3" y="3"/>
                    <a:pt x="1" y="5"/>
                  </a:cubicBezTo>
                  <a:cubicBezTo>
                    <a:pt x="1" y="6"/>
                    <a:pt x="0" y="2"/>
                    <a:pt x="1" y="2"/>
                  </a:cubicBezTo>
                </a:path>
              </a:pathLst>
            </a:custGeom>
            <a:grpFill/>
            <a:ln w="6350" cmpd="sng">
              <a:solidFill>
                <a:schemeClr val="bg1"/>
              </a:solidFill>
              <a:round/>
              <a:headEnd/>
              <a:tailEnd/>
            </a:ln>
          </p:spPr>
          <p:txBody>
            <a:bodyPr/>
            <a:lstStyle/>
            <a:p>
              <a:endParaRPr lang="en-GB"/>
            </a:p>
          </p:txBody>
        </p:sp>
        <p:sp>
          <p:nvSpPr>
            <p:cNvPr id="547" name="Freeform 136">
              <a:extLst>
                <a:ext uri="{FF2B5EF4-FFF2-40B4-BE49-F238E27FC236}">
                  <a16:creationId xmlns:a16="http://schemas.microsoft.com/office/drawing/2014/main" id="{A2DFA2DE-2DA7-DD38-7660-AECFE53BE218}"/>
                </a:ext>
              </a:extLst>
            </p:cNvPr>
            <p:cNvSpPr>
              <a:spLocks/>
            </p:cNvSpPr>
            <p:nvPr/>
          </p:nvSpPr>
          <p:spPr bwMode="auto">
            <a:xfrm>
              <a:off x="4515839" y="4258610"/>
              <a:ext cx="9641" cy="6427"/>
            </a:xfrm>
            <a:custGeom>
              <a:avLst/>
              <a:gdLst/>
              <a:ahLst/>
              <a:cxnLst>
                <a:cxn ang="0">
                  <a:pos x="2" y="0"/>
                </a:cxn>
                <a:cxn ang="0">
                  <a:pos x="3" y="2"/>
                </a:cxn>
                <a:cxn ang="0">
                  <a:pos x="2" y="0"/>
                </a:cxn>
              </a:cxnLst>
              <a:rect l="0" t="0" r="r" b="b"/>
              <a:pathLst>
                <a:path w="3" h="2">
                  <a:moveTo>
                    <a:pt x="2" y="0"/>
                  </a:moveTo>
                  <a:cubicBezTo>
                    <a:pt x="3" y="0"/>
                    <a:pt x="3" y="2"/>
                    <a:pt x="3" y="2"/>
                  </a:cubicBezTo>
                  <a:cubicBezTo>
                    <a:pt x="2" y="2"/>
                    <a:pt x="0" y="0"/>
                    <a:pt x="2" y="0"/>
                  </a:cubicBezTo>
                </a:path>
              </a:pathLst>
            </a:custGeom>
            <a:grpFill/>
            <a:ln w="6350" cmpd="sng">
              <a:solidFill>
                <a:schemeClr val="bg1"/>
              </a:solidFill>
              <a:round/>
              <a:headEnd/>
              <a:tailEnd/>
            </a:ln>
          </p:spPr>
          <p:txBody>
            <a:bodyPr/>
            <a:lstStyle/>
            <a:p>
              <a:endParaRPr lang="en-GB"/>
            </a:p>
          </p:txBody>
        </p:sp>
        <p:sp>
          <p:nvSpPr>
            <p:cNvPr id="548" name="Freeform 137">
              <a:extLst>
                <a:ext uri="{FF2B5EF4-FFF2-40B4-BE49-F238E27FC236}">
                  <a16:creationId xmlns:a16="http://schemas.microsoft.com/office/drawing/2014/main" id="{44EAD533-5C68-63A8-8C23-443AA22EFF5D}"/>
                </a:ext>
              </a:extLst>
            </p:cNvPr>
            <p:cNvSpPr>
              <a:spLocks/>
            </p:cNvSpPr>
            <p:nvPr/>
          </p:nvSpPr>
          <p:spPr bwMode="auto">
            <a:xfrm>
              <a:off x="4496557" y="4268250"/>
              <a:ext cx="9641" cy="9640"/>
            </a:xfrm>
            <a:custGeom>
              <a:avLst/>
              <a:gdLst/>
              <a:ahLst/>
              <a:cxnLst>
                <a:cxn ang="0">
                  <a:pos x="2" y="0"/>
                </a:cxn>
                <a:cxn ang="0">
                  <a:pos x="3" y="2"/>
                </a:cxn>
                <a:cxn ang="0">
                  <a:pos x="2" y="0"/>
                </a:cxn>
              </a:cxnLst>
              <a:rect l="0" t="0" r="r" b="b"/>
              <a:pathLst>
                <a:path w="3" h="3">
                  <a:moveTo>
                    <a:pt x="2" y="0"/>
                  </a:moveTo>
                  <a:cubicBezTo>
                    <a:pt x="3" y="0"/>
                    <a:pt x="3" y="0"/>
                    <a:pt x="3" y="2"/>
                  </a:cubicBezTo>
                  <a:cubicBezTo>
                    <a:pt x="2" y="3"/>
                    <a:pt x="0" y="2"/>
                    <a:pt x="2" y="0"/>
                  </a:cubicBezTo>
                </a:path>
              </a:pathLst>
            </a:custGeom>
            <a:grpFill/>
            <a:ln w="6350" cmpd="sng">
              <a:solidFill>
                <a:schemeClr val="bg1"/>
              </a:solidFill>
              <a:round/>
              <a:headEnd/>
              <a:tailEnd/>
            </a:ln>
          </p:spPr>
          <p:txBody>
            <a:bodyPr/>
            <a:lstStyle/>
            <a:p>
              <a:endParaRPr lang="en-GB"/>
            </a:p>
          </p:txBody>
        </p:sp>
        <p:sp>
          <p:nvSpPr>
            <p:cNvPr id="549" name="Freeform 138">
              <a:extLst>
                <a:ext uri="{FF2B5EF4-FFF2-40B4-BE49-F238E27FC236}">
                  <a16:creationId xmlns:a16="http://schemas.microsoft.com/office/drawing/2014/main" id="{93C5E382-9229-DDB5-7DD0-959097CFF2E9}"/>
                </a:ext>
              </a:extLst>
            </p:cNvPr>
            <p:cNvSpPr>
              <a:spLocks/>
            </p:cNvSpPr>
            <p:nvPr/>
          </p:nvSpPr>
          <p:spPr bwMode="auto">
            <a:xfrm>
              <a:off x="4668483" y="4872389"/>
              <a:ext cx="99621" cy="131754"/>
            </a:xfrm>
            <a:custGeom>
              <a:avLst/>
              <a:gdLst/>
              <a:ahLst/>
              <a:cxnLst>
                <a:cxn ang="0">
                  <a:pos x="9" y="0"/>
                </a:cxn>
                <a:cxn ang="0">
                  <a:pos x="16" y="3"/>
                </a:cxn>
                <a:cxn ang="0">
                  <a:pos x="16" y="10"/>
                </a:cxn>
                <a:cxn ang="0">
                  <a:pos x="19" y="13"/>
                </a:cxn>
                <a:cxn ang="0">
                  <a:pos x="23" y="8"/>
                </a:cxn>
                <a:cxn ang="0">
                  <a:pos x="23" y="19"/>
                </a:cxn>
                <a:cxn ang="0">
                  <a:pos x="29" y="24"/>
                </a:cxn>
                <a:cxn ang="0">
                  <a:pos x="32" y="28"/>
                </a:cxn>
                <a:cxn ang="0">
                  <a:pos x="31" y="41"/>
                </a:cxn>
                <a:cxn ang="0">
                  <a:pos x="26" y="39"/>
                </a:cxn>
                <a:cxn ang="0">
                  <a:pos x="13" y="28"/>
                </a:cxn>
                <a:cxn ang="0">
                  <a:pos x="5" y="22"/>
                </a:cxn>
                <a:cxn ang="0">
                  <a:pos x="0" y="16"/>
                </a:cxn>
                <a:cxn ang="0">
                  <a:pos x="6" y="6"/>
                </a:cxn>
                <a:cxn ang="0">
                  <a:pos x="9" y="0"/>
                </a:cxn>
              </a:cxnLst>
              <a:rect l="0" t="0" r="r" b="b"/>
              <a:pathLst>
                <a:path w="32" h="42">
                  <a:moveTo>
                    <a:pt x="9" y="0"/>
                  </a:moveTo>
                  <a:cubicBezTo>
                    <a:pt x="11" y="0"/>
                    <a:pt x="17" y="0"/>
                    <a:pt x="16" y="3"/>
                  </a:cubicBezTo>
                  <a:cubicBezTo>
                    <a:pt x="16" y="5"/>
                    <a:pt x="17" y="6"/>
                    <a:pt x="16" y="10"/>
                  </a:cubicBezTo>
                  <a:cubicBezTo>
                    <a:pt x="16" y="13"/>
                    <a:pt x="17" y="10"/>
                    <a:pt x="19" y="13"/>
                  </a:cubicBezTo>
                  <a:cubicBezTo>
                    <a:pt x="20" y="16"/>
                    <a:pt x="22" y="6"/>
                    <a:pt x="23" y="8"/>
                  </a:cubicBezTo>
                  <a:cubicBezTo>
                    <a:pt x="26" y="14"/>
                    <a:pt x="25" y="16"/>
                    <a:pt x="23" y="19"/>
                  </a:cubicBezTo>
                  <a:cubicBezTo>
                    <a:pt x="22" y="22"/>
                    <a:pt x="29" y="20"/>
                    <a:pt x="29" y="24"/>
                  </a:cubicBezTo>
                  <a:cubicBezTo>
                    <a:pt x="29" y="27"/>
                    <a:pt x="32" y="25"/>
                    <a:pt x="32" y="28"/>
                  </a:cubicBezTo>
                  <a:cubicBezTo>
                    <a:pt x="32" y="33"/>
                    <a:pt x="31" y="36"/>
                    <a:pt x="31" y="41"/>
                  </a:cubicBezTo>
                  <a:cubicBezTo>
                    <a:pt x="29" y="42"/>
                    <a:pt x="31" y="41"/>
                    <a:pt x="26" y="39"/>
                  </a:cubicBezTo>
                  <a:cubicBezTo>
                    <a:pt x="23" y="38"/>
                    <a:pt x="17" y="34"/>
                    <a:pt x="13" y="28"/>
                  </a:cubicBezTo>
                  <a:cubicBezTo>
                    <a:pt x="8" y="22"/>
                    <a:pt x="6" y="24"/>
                    <a:pt x="5" y="22"/>
                  </a:cubicBezTo>
                  <a:cubicBezTo>
                    <a:pt x="5" y="19"/>
                    <a:pt x="2" y="19"/>
                    <a:pt x="0" y="16"/>
                  </a:cubicBezTo>
                  <a:cubicBezTo>
                    <a:pt x="5" y="8"/>
                    <a:pt x="6" y="10"/>
                    <a:pt x="6" y="6"/>
                  </a:cubicBezTo>
                  <a:cubicBezTo>
                    <a:pt x="6" y="3"/>
                    <a:pt x="9" y="5"/>
                    <a:pt x="9" y="0"/>
                  </a:cubicBezTo>
                </a:path>
              </a:pathLst>
            </a:custGeom>
            <a:grpFill/>
            <a:ln w="6350" cmpd="sng">
              <a:solidFill>
                <a:schemeClr val="bg1"/>
              </a:solidFill>
              <a:round/>
              <a:headEnd/>
              <a:tailEnd/>
            </a:ln>
          </p:spPr>
          <p:txBody>
            <a:bodyPr/>
            <a:lstStyle/>
            <a:p>
              <a:endParaRPr lang="en-GB"/>
            </a:p>
          </p:txBody>
        </p:sp>
        <p:sp>
          <p:nvSpPr>
            <p:cNvPr id="550" name="Freeform 139">
              <a:extLst>
                <a:ext uri="{FF2B5EF4-FFF2-40B4-BE49-F238E27FC236}">
                  <a16:creationId xmlns:a16="http://schemas.microsoft.com/office/drawing/2014/main" id="{1CABD0B7-83A1-9E03-71D8-D3BB21BFD3DC}"/>
                </a:ext>
              </a:extLst>
            </p:cNvPr>
            <p:cNvSpPr>
              <a:spLocks/>
            </p:cNvSpPr>
            <p:nvPr/>
          </p:nvSpPr>
          <p:spPr bwMode="auto">
            <a:xfrm>
              <a:off x="4621886" y="4825793"/>
              <a:ext cx="73912" cy="96405"/>
            </a:xfrm>
            <a:custGeom>
              <a:avLst/>
              <a:gdLst/>
              <a:ahLst/>
              <a:cxnLst>
                <a:cxn ang="0">
                  <a:pos x="15" y="31"/>
                </a:cxn>
                <a:cxn ang="0">
                  <a:pos x="21" y="21"/>
                </a:cxn>
                <a:cxn ang="0">
                  <a:pos x="24" y="15"/>
                </a:cxn>
                <a:cxn ang="0">
                  <a:pos x="23" y="12"/>
                </a:cxn>
                <a:cxn ang="0">
                  <a:pos x="21" y="9"/>
                </a:cxn>
                <a:cxn ang="0">
                  <a:pos x="18" y="3"/>
                </a:cxn>
                <a:cxn ang="0">
                  <a:pos x="11" y="1"/>
                </a:cxn>
                <a:cxn ang="0">
                  <a:pos x="6" y="3"/>
                </a:cxn>
                <a:cxn ang="0">
                  <a:pos x="0" y="11"/>
                </a:cxn>
                <a:cxn ang="0">
                  <a:pos x="0" y="14"/>
                </a:cxn>
                <a:cxn ang="0">
                  <a:pos x="3" y="15"/>
                </a:cxn>
                <a:cxn ang="0">
                  <a:pos x="0" y="17"/>
                </a:cxn>
                <a:cxn ang="0">
                  <a:pos x="3" y="20"/>
                </a:cxn>
                <a:cxn ang="0">
                  <a:pos x="3" y="21"/>
                </a:cxn>
                <a:cxn ang="0">
                  <a:pos x="6" y="24"/>
                </a:cxn>
                <a:cxn ang="0">
                  <a:pos x="8" y="28"/>
                </a:cxn>
                <a:cxn ang="0">
                  <a:pos x="15" y="31"/>
                </a:cxn>
              </a:cxnLst>
              <a:rect l="0" t="0" r="r" b="b"/>
              <a:pathLst>
                <a:path w="24" h="31">
                  <a:moveTo>
                    <a:pt x="15" y="31"/>
                  </a:moveTo>
                  <a:cubicBezTo>
                    <a:pt x="20" y="23"/>
                    <a:pt x="21" y="24"/>
                    <a:pt x="21" y="21"/>
                  </a:cubicBezTo>
                  <a:cubicBezTo>
                    <a:pt x="21" y="18"/>
                    <a:pt x="24" y="20"/>
                    <a:pt x="24" y="15"/>
                  </a:cubicBezTo>
                  <a:cubicBezTo>
                    <a:pt x="20" y="20"/>
                    <a:pt x="23" y="14"/>
                    <a:pt x="23" y="12"/>
                  </a:cubicBezTo>
                  <a:cubicBezTo>
                    <a:pt x="21" y="9"/>
                    <a:pt x="21" y="9"/>
                    <a:pt x="21" y="9"/>
                  </a:cubicBezTo>
                  <a:cubicBezTo>
                    <a:pt x="21" y="6"/>
                    <a:pt x="20" y="7"/>
                    <a:pt x="18" y="3"/>
                  </a:cubicBezTo>
                  <a:cubicBezTo>
                    <a:pt x="17" y="0"/>
                    <a:pt x="11" y="0"/>
                    <a:pt x="11" y="1"/>
                  </a:cubicBezTo>
                  <a:cubicBezTo>
                    <a:pt x="11" y="3"/>
                    <a:pt x="8" y="0"/>
                    <a:pt x="6" y="3"/>
                  </a:cubicBezTo>
                  <a:cubicBezTo>
                    <a:pt x="6" y="7"/>
                    <a:pt x="3" y="9"/>
                    <a:pt x="0" y="11"/>
                  </a:cubicBezTo>
                  <a:cubicBezTo>
                    <a:pt x="3" y="12"/>
                    <a:pt x="0" y="12"/>
                    <a:pt x="0" y="14"/>
                  </a:cubicBezTo>
                  <a:cubicBezTo>
                    <a:pt x="1" y="15"/>
                    <a:pt x="1" y="14"/>
                    <a:pt x="3" y="15"/>
                  </a:cubicBezTo>
                  <a:cubicBezTo>
                    <a:pt x="1" y="17"/>
                    <a:pt x="0" y="14"/>
                    <a:pt x="0" y="17"/>
                  </a:cubicBezTo>
                  <a:cubicBezTo>
                    <a:pt x="1" y="20"/>
                    <a:pt x="3" y="17"/>
                    <a:pt x="3" y="20"/>
                  </a:cubicBezTo>
                  <a:cubicBezTo>
                    <a:pt x="4" y="21"/>
                    <a:pt x="1" y="20"/>
                    <a:pt x="3" y="21"/>
                  </a:cubicBezTo>
                  <a:cubicBezTo>
                    <a:pt x="3" y="23"/>
                    <a:pt x="6" y="23"/>
                    <a:pt x="6" y="24"/>
                  </a:cubicBezTo>
                  <a:cubicBezTo>
                    <a:pt x="8" y="26"/>
                    <a:pt x="4" y="26"/>
                    <a:pt x="8" y="28"/>
                  </a:cubicBezTo>
                  <a:cubicBezTo>
                    <a:pt x="11" y="28"/>
                    <a:pt x="14" y="29"/>
                    <a:pt x="15" y="31"/>
                  </a:cubicBezTo>
                </a:path>
              </a:pathLst>
            </a:custGeom>
            <a:grpFill/>
            <a:ln w="6350" cmpd="sng">
              <a:solidFill>
                <a:schemeClr val="bg1"/>
              </a:solidFill>
              <a:round/>
              <a:headEnd/>
              <a:tailEnd/>
            </a:ln>
          </p:spPr>
          <p:txBody>
            <a:bodyPr/>
            <a:lstStyle/>
            <a:p>
              <a:endParaRPr lang="en-GB"/>
            </a:p>
          </p:txBody>
        </p:sp>
        <p:sp>
          <p:nvSpPr>
            <p:cNvPr id="551" name="Freeform 140">
              <a:extLst>
                <a:ext uri="{FF2B5EF4-FFF2-40B4-BE49-F238E27FC236}">
                  <a16:creationId xmlns:a16="http://schemas.microsoft.com/office/drawing/2014/main" id="{A5E70823-7FA2-84BC-D4EE-847C43C9AFBC}"/>
                </a:ext>
              </a:extLst>
            </p:cNvPr>
            <p:cNvSpPr>
              <a:spLocks/>
            </p:cNvSpPr>
            <p:nvPr/>
          </p:nvSpPr>
          <p:spPr bwMode="auto">
            <a:xfrm>
              <a:off x="4515839" y="4623342"/>
              <a:ext cx="159071" cy="134967"/>
            </a:xfrm>
            <a:custGeom>
              <a:avLst/>
              <a:gdLst/>
              <a:ahLst/>
              <a:cxnLst>
                <a:cxn ang="0">
                  <a:pos x="8" y="30"/>
                </a:cxn>
                <a:cxn ang="0">
                  <a:pos x="3" y="20"/>
                </a:cxn>
                <a:cxn ang="0">
                  <a:pos x="2" y="18"/>
                </a:cxn>
                <a:cxn ang="0">
                  <a:pos x="10" y="4"/>
                </a:cxn>
                <a:cxn ang="0">
                  <a:pos x="25" y="1"/>
                </a:cxn>
                <a:cxn ang="0">
                  <a:pos x="33" y="6"/>
                </a:cxn>
                <a:cxn ang="0">
                  <a:pos x="43" y="20"/>
                </a:cxn>
                <a:cxn ang="0">
                  <a:pos x="45" y="26"/>
                </a:cxn>
                <a:cxn ang="0">
                  <a:pos x="45" y="30"/>
                </a:cxn>
                <a:cxn ang="0">
                  <a:pos x="49" y="35"/>
                </a:cxn>
                <a:cxn ang="0">
                  <a:pos x="49" y="41"/>
                </a:cxn>
                <a:cxn ang="0">
                  <a:pos x="43" y="41"/>
                </a:cxn>
                <a:cxn ang="0">
                  <a:pos x="31" y="40"/>
                </a:cxn>
                <a:cxn ang="0">
                  <a:pos x="19" y="40"/>
                </a:cxn>
                <a:cxn ang="0">
                  <a:pos x="17" y="41"/>
                </a:cxn>
                <a:cxn ang="0">
                  <a:pos x="8" y="43"/>
                </a:cxn>
                <a:cxn ang="0">
                  <a:pos x="7" y="41"/>
                </a:cxn>
                <a:cxn ang="0">
                  <a:pos x="16" y="40"/>
                </a:cxn>
                <a:cxn ang="0">
                  <a:pos x="11" y="40"/>
                </a:cxn>
                <a:cxn ang="0">
                  <a:pos x="8" y="40"/>
                </a:cxn>
                <a:cxn ang="0">
                  <a:pos x="7" y="35"/>
                </a:cxn>
                <a:cxn ang="0">
                  <a:pos x="14" y="33"/>
                </a:cxn>
                <a:cxn ang="0">
                  <a:pos x="19" y="32"/>
                </a:cxn>
                <a:cxn ang="0">
                  <a:pos x="25" y="32"/>
                </a:cxn>
                <a:cxn ang="0">
                  <a:pos x="31" y="30"/>
                </a:cxn>
                <a:cxn ang="0">
                  <a:pos x="25" y="30"/>
                </a:cxn>
                <a:cxn ang="0">
                  <a:pos x="22" y="29"/>
                </a:cxn>
                <a:cxn ang="0">
                  <a:pos x="17" y="30"/>
                </a:cxn>
                <a:cxn ang="0">
                  <a:pos x="8" y="30"/>
                </a:cxn>
              </a:cxnLst>
              <a:rect l="0" t="0" r="r" b="b"/>
              <a:pathLst>
                <a:path w="51" h="43">
                  <a:moveTo>
                    <a:pt x="8" y="30"/>
                  </a:moveTo>
                  <a:cubicBezTo>
                    <a:pt x="5" y="27"/>
                    <a:pt x="5" y="18"/>
                    <a:pt x="3" y="20"/>
                  </a:cubicBezTo>
                  <a:cubicBezTo>
                    <a:pt x="0" y="20"/>
                    <a:pt x="0" y="18"/>
                    <a:pt x="2" y="18"/>
                  </a:cubicBezTo>
                  <a:cubicBezTo>
                    <a:pt x="7" y="15"/>
                    <a:pt x="10" y="7"/>
                    <a:pt x="10" y="4"/>
                  </a:cubicBezTo>
                  <a:cubicBezTo>
                    <a:pt x="10" y="0"/>
                    <a:pt x="20" y="1"/>
                    <a:pt x="25" y="1"/>
                  </a:cubicBezTo>
                  <a:cubicBezTo>
                    <a:pt x="28" y="0"/>
                    <a:pt x="31" y="4"/>
                    <a:pt x="33" y="6"/>
                  </a:cubicBezTo>
                  <a:cubicBezTo>
                    <a:pt x="36" y="7"/>
                    <a:pt x="40" y="17"/>
                    <a:pt x="43" y="20"/>
                  </a:cubicBezTo>
                  <a:cubicBezTo>
                    <a:pt x="42" y="24"/>
                    <a:pt x="45" y="21"/>
                    <a:pt x="45" y="26"/>
                  </a:cubicBezTo>
                  <a:cubicBezTo>
                    <a:pt x="45" y="30"/>
                    <a:pt x="43" y="27"/>
                    <a:pt x="45" y="30"/>
                  </a:cubicBezTo>
                  <a:cubicBezTo>
                    <a:pt x="46" y="35"/>
                    <a:pt x="46" y="30"/>
                    <a:pt x="49" y="35"/>
                  </a:cubicBezTo>
                  <a:cubicBezTo>
                    <a:pt x="51" y="38"/>
                    <a:pt x="49" y="38"/>
                    <a:pt x="49" y="41"/>
                  </a:cubicBezTo>
                  <a:cubicBezTo>
                    <a:pt x="48" y="41"/>
                    <a:pt x="45" y="40"/>
                    <a:pt x="43" y="41"/>
                  </a:cubicBezTo>
                  <a:cubicBezTo>
                    <a:pt x="40" y="43"/>
                    <a:pt x="37" y="40"/>
                    <a:pt x="31" y="40"/>
                  </a:cubicBezTo>
                  <a:cubicBezTo>
                    <a:pt x="28" y="40"/>
                    <a:pt x="22" y="38"/>
                    <a:pt x="19" y="40"/>
                  </a:cubicBezTo>
                  <a:cubicBezTo>
                    <a:pt x="14" y="40"/>
                    <a:pt x="20" y="40"/>
                    <a:pt x="17" y="41"/>
                  </a:cubicBezTo>
                  <a:cubicBezTo>
                    <a:pt x="14" y="43"/>
                    <a:pt x="11" y="41"/>
                    <a:pt x="8" y="43"/>
                  </a:cubicBezTo>
                  <a:cubicBezTo>
                    <a:pt x="8" y="41"/>
                    <a:pt x="7" y="43"/>
                    <a:pt x="7" y="41"/>
                  </a:cubicBezTo>
                  <a:cubicBezTo>
                    <a:pt x="10" y="38"/>
                    <a:pt x="8" y="41"/>
                    <a:pt x="16" y="40"/>
                  </a:cubicBezTo>
                  <a:cubicBezTo>
                    <a:pt x="14" y="40"/>
                    <a:pt x="13" y="38"/>
                    <a:pt x="11" y="40"/>
                  </a:cubicBezTo>
                  <a:cubicBezTo>
                    <a:pt x="10" y="40"/>
                    <a:pt x="10" y="38"/>
                    <a:pt x="8" y="40"/>
                  </a:cubicBezTo>
                  <a:cubicBezTo>
                    <a:pt x="7" y="41"/>
                    <a:pt x="8" y="38"/>
                    <a:pt x="7" y="35"/>
                  </a:cubicBezTo>
                  <a:cubicBezTo>
                    <a:pt x="10" y="33"/>
                    <a:pt x="16" y="37"/>
                    <a:pt x="14" y="33"/>
                  </a:cubicBezTo>
                  <a:cubicBezTo>
                    <a:pt x="14" y="32"/>
                    <a:pt x="19" y="33"/>
                    <a:pt x="19" y="32"/>
                  </a:cubicBezTo>
                  <a:cubicBezTo>
                    <a:pt x="20" y="29"/>
                    <a:pt x="19" y="30"/>
                    <a:pt x="25" y="32"/>
                  </a:cubicBezTo>
                  <a:cubicBezTo>
                    <a:pt x="28" y="33"/>
                    <a:pt x="31" y="33"/>
                    <a:pt x="31" y="30"/>
                  </a:cubicBezTo>
                  <a:cubicBezTo>
                    <a:pt x="29" y="29"/>
                    <a:pt x="26" y="33"/>
                    <a:pt x="25" y="30"/>
                  </a:cubicBezTo>
                  <a:cubicBezTo>
                    <a:pt x="23" y="27"/>
                    <a:pt x="23" y="30"/>
                    <a:pt x="22" y="29"/>
                  </a:cubicBezTo>
                  <a:cubicBezTo>
                    <a:pt x="22" y="27"/>
                    <a:pt x="19" y="29"/>
                    <a:pt x="17" y="30"/>
                  </a:cubicBezTo>
                  <a:cubicBezTo>
                    <a:pt x="17" y="30"/>
                    <a:pt x="16" y="30"/>
                    <a:pt x="8" y="30"/>
                  </a:cubicBezTo>
                </a:path>
              </a:pathLst>
            </a:custGeom>
            <a:grpFill/>
            <a:ln w="6350" cmpd="sng">
              <a:solidFill>
                <a:schemeClr val="bg1"/>
              </a:solidFill>
              <a:round/>
              <a:headEnd/>
              <a:tailEnd/>
            </a:ln>
          </p:spPr>
          <p:txBody>
            <a:bodyPr/>
            <a:lstStyle/>
            <a:p>
              <a:endParaRPr lang="en-GB"/>
            </a:p>
          </p:txBody>
        </p:sp>
        <p:sp>
          <p:nvSpPr>
            <p:cNvPr id="552" name="Freeform 141">
              <a:extLst>
                <a:ext uri="{FF2B5EF4-FFF2-40B4-BE49-F238E27FC236}">
                  <a16:creationId xmlns:a16="http://schemas.microsoft.com/office/drawing/2014/main" id="{6296FD5A-A835-F47E-5FBB-83FAD52CBD75}"/>
                </a:ext>
              </a:extLst>
            </p:cNvPr>
            <p:cNvSpPr>
              <a:spLocks/>
            </p:cNvSpPr>
            <p:nvPr/>
          </p:nvSpPr>
          <p:spPr bwMode="auto">
            <a:xfrm>
              <a:off x="4531906" y="4711714"/>
              <a:ext cx="80339" cy="27315"/>
            </a:xfrm>
            <a:custGeom>
              <a:avLst/>
              <a:gdLst/>
              <a:ahLst/>
              <a:cxnLst>
                <a:cxn ang="0">
                  <a:pos x="3" y="3"/>
                </a:cxn>
                <a:cxn ang="0">
                  <a:pos x="12" y="4"/>
                </a:cxn>
                <a:cxn ang="0">
                  <a:pos x="3" y="4"/>
                </a:cxn>
                <a:cxn ang="0">
                  <a:pos x="1" y="7"/>
                </a:cxn>
                <a:cxn ang="0">
                  <a:pos x="9" y="6"/>
                </a:cxn>
                <a:cxn ang="0">
                  <a:pos x="14" y="4"/>
                </a:cxn>
                <a:cxn ang="0">
                  <a:pos x="20" y="4"/>
                </a:cxn>
                <a:cxn ang="0">
                  <a:pos x="26" y="3"/>
                </a:cxn>
                <a:cxn ang="0">
                  <a:pos x="20" y="3"/>
                </a:cxn>
                <a:cxn ang="0">
                  <a:pos x="17" y="1"/>
                </a:cxn>
                <a:cxn ang="0">
                  <a:pos x="12" y="3"/>
                </a:cxn>
                <a:cxn ang="0">
                  <a:pos x="3" y="3"/>
                </a:cxn>
              </a:cxnLst>
              <a:rect l="0" t="0" r="r" b="b"/>
              <a:pathLst>
                <a:path w="26" h="9">
                  <a:moveTo>
                    <a:pt x="3" y="3"/>
                  </a:moveTo>
                  <a:cubicBezTo>
                    <a:pt x="5" y="6"/>
                    <a:pt x="6" y="3"/>
                    <a:pt x="12" y="4"/>
                  </a:cubicBezTo>
                  <a:cubicBezTo>
                    <a:pt x="6" y="4"/>
                    <a:pt x="5" y="7"/>
                    <a:pt x="3" y="4"/>
                  </a:cubicBezTo>
                  <a:cubicBezTo>
                    <a:pt x="1" y="3"/>
                    <a:pt x="0" y="6"/>
                    <a:pt x="1" y="7"/>
                  </a:cubicBezTo>
                  <a:cubicBezTo>
                    <a:pt x="5" y="6"/>
                    <a:pt x="11" y="9"/>
                    <a:pt x="9" y="6"/>
                  </a:cubicBezTo>
                  <a:cubicBezTo>
                    <a:pt x="9" y="4"/>
                    <a:pt x="14" y="6"/>
                    <a:pt x="14" y="4"/>
                  </a:cubicBezTo>
                  <a:cubicBezTo>
                    <a:pt x="15" y="1"/>
                    <a:pt x="14" y="3"/>
                    <a:pt x="20" y="4"/>
                  </a:cubicBezTo>
                  <a:cubicBezTo>
                    <a:pt x="23" y="6"/>
                    <a:pt x="26" y="6"/>
                    <a:pt x="26" y="3"/>
                  </a:cubicBezTo>
                  <a:cubicBezTo>
                    <a:pt x="24" y="1"/>
                    <a:pt x="21" y="6"/>
                    <a:pt x="20" y="3"/>
                  </a:cubicBezTo>
                  <a:cubicBezTo>
                    <a:pt x="18" y="0"/>
                    <a:pt x="18" y="3"/>
                    <a:pt x="17" y="1"/>
                  </a:cubicBezTo>
                  <a:cubicBezTo>
                    <a:pt x="17" y="0"/>
                    <a:pt x="14" y="1"/>
                    <a:pt x="12" y="3"/>
                  </a:cubicBezTo>
                  <a:cubicBezTo>
                    <a:pt x="12" y="3"/>
                    <a:pt x="11" y="3"/>
                    <a:pt x="3" y="3"/>
                  </a:cubicBezTo>
                </a:path>
              </a:pathLst>
            </a:custGeom>
            <a:grpFill/>
            <a:ln w="6350" cmpd="sng">
              <a:solidFill>
                <a:schemeClr val="bg1"/>
              </a:solidFill>
              <a:round/>
              <a:headEnd/>
              <a:tailEnd/>
            </a:ln>
          </p:spPr>
          <p:txBody>
            <a:bodyPr/>
            <a:lstStyle/>
            <a:p>
              <a:endParaRPr lang="en-GB"/>
            </a:p>
          </p:txBody>
        </p:sp>
        <p:sp>
          <p:nvSpPr>
            <p:cNvPr id="553" name="Freeform 142">
              <a:extLst>
                <a:ext uri="{FF2B5EF4-FFF2-40B4-BE49-F238E27FC236}">
                  <a16:creationId xmlns:a16="http://schemas.microsoft.com/office/drawing/2014/main" id="{F9D85728-51E6-5507-CE1E-6D5932F62597}"/>
                </a:ext>
              </a:extLst>
            </p:cNvPr>
            <p:cNvSpPr>
              <a:spLocks/>
            </p:cNvSpPr>
            <p:nvPr/>
          </p:nvSpPr>
          <p:spPr bwMode="auto">
            <a:xfrm>
              <a:off x="4578503" y="4748669"/>
              <a:ext cx="186387" cy="173529"/>
            </a:xfrm>
            <a:custGeom>
              <a:avLst/>
              <a:gdLst/>
              <a:ahLst/>
              <a:cxnLst>
                <a:cxn ang="0">
                  <a:pos x="38" y="40"/>
                </a:cxn>
                <a:cxn ang="0">
                  <a:pos x="37" y="37"/>
                </a:cxn>
                <a:cxn ang="0">
                  <a:pos x="35" y="34"/>
                </a:cxn>
                <a:cxn ang="0">
                  <a:pos x="32" y="28"/>
                </a:cxn>
                <a:cxn ang="0">
                  <a:pos x="25" y="26"/>
                </a:cxn>
                <a:cxn ang="0">
                  <a:pos x="20" y="28"/>
                </a:cxn>
                <a:cxn ang="0">
                  <a:pos x="14" y="35"/>
                </a:cxn>
                <a:cxn ang="0">
                  <a:pos x="14" y="34"/>
                </a:cxn>
                <a:cxn ang="0">
                  <a:pos x="13" y="31"/>
                </a:cxn>
                <a:cxn ang="0">
                  <a:pos x="13" y="29"/>
                </a:cxn>
                <a:cxn ang="0">
                  <a:pos x="8" y="25"/>
                </a:cxn>
                <a:cxn ang="0">
                  <a:pos x="5" y="23"/>
                </a:cxn>
                <a:cxn ang="0">
                  <a:pos x="5" y="18"/>
                </a:cxn>
                <a:cxn ang="0">
                  <a:pos x="3" y="18"/>
                </a:cxn>
                <a:cxn ang="0">
                  <a:pos x="3" y="15"/>
                </a:cxn>
                <a:cxn ang="0">
                  <a:pos x="0" y="18"/>
                </a:cxn>
                <a:cxn ang="0">
                  <a:pos x="0" y="17"/>
                </a:cxn>
                <a:cxn ang="0">
                  <a:pos x="6" y="9"/>
                </a:cxn>
                <a:cxn ang="0">
                  <a:pos x="10" y="9"/>
                </a:cxn>
                <a:cxn ang="0">
                  <a:pos x="10" y="4"/>
                </a:cxn>
                <a:cxn ang="0">
                  <a:pos x="11" y="0"/>
                </a:cxn>
                <a:cxn ang="0">
                  <a:pos x="23" y="1"/>
                </a:cxn>
                <a:cxn ang="0">
                  <a:pos x="29" y="1"/>
                </a:cxn>
                <a:cxn ang="0">
                  <a:pos x="32" y="4"/>
                </a:cxn>
                <a:cxn ang="0">
                  <a:pos x="34" y="6"/>
                </a:cxn>
                <a:cxn ang="0">
                  <a:pos x="42" y="4"/>
                </a:cxn>
                <a:cxn ang="0">
                  <a:pos x="45" y="3"/>
                </a:cxn>
                <a:cxn ang="0">
                  <a:pos x="48" y="1"/>
                </a:cxn>
                <a:cxn ang="0">
                  <a:pos x="49" y="6"/>
                </a:cxn>
                <a:cxn ang="0">
                  <a:pos x="51" y="9"/>
                </a:cxn>
                <a:cxn ang="0">
                  <a:pos x="52" y="12"/>
                </a:cxn>
                <a:cxn ang="0">
                  <a:pos x="52" y="15"/>
                </a:cxn>
                <a:cxn ang="0">
                  <a:pos x="54" y="20"/>
                </a:cxn>
                <a:cxn ang="0">
                  <a:pos x="57" y="25"/>
                </a:cxn>
                <a:cxn ang="0">
                  <a:pos x="55" y="29"/>
                </a:cxn>
                <a:cxn ang="0">
                  <a:pos x="58" y="35"/>
                </a:cxn>
                <a:cxn ang="0">
                  <a:pos x="60" y="42"/>
                </a:cxn>
                <a:cxn ang="0">
                  <a:pos x="54" y="42"/>
                </a:cxn>
                <a:cxn ang="0">
                  <a:pos x="57" y="45"/>
                </a:cxn>
                <a:cxn ang="0">
                  <a:pos x="52" y="48"/>
                </a:cxn>
                <a:cxn ang="0">
                  <a:pos x="48" y="53"/>
                </a:cxn>
                <a:cxn ang="0">
                  <a:pos x="45" y="49"/>
                </a:cxn>
                <a:cxn ang="0">
                  <a:pos x="45" y="43"/>
                </a:cxn>
                <a:cxn ang="0">
                  <a:pos x="38" y="40"/>
                </a:cxn>
              </a:cxnLst>
              <a:rect l="0" t="0" r="r" b="b"/>
              <a:pathLst>
                <a:path w="60" h="56">
                  <a:moveTo>
                    <a:pt x="38" y="40"/>
                  </a:moveTo>
                  <a:cubicBezTo>
                    <a:pt x="34" y="45"/>
                    <a:pt x="37" y="39"/>
                    <a:pt x="37" y="37"/>
                  </a:cubicBezTo>
                  <a:cubicBezTo>
                    <a:pt x="35" y="34"/>
                    <a:pt x="35" y="34"/>
                    <a:pt x="35" y="34"/>
                  </a:cubicBezTo>
                  <a:cubicBezTo>
                    <a:pt x="35" y="31"/>
                    <a:pt x="34" y="32"/>
                    <a:pt x="32" y="28"/>
                  </a:cubicBezTo>
                  <a:cubicBezTo>
                    <a:pt x="31" y="25"/>
                    <a:pt x="25" y="25"/>
                    <a:pt x="25" y="26"/>
                  </a:cubicBezTo>
                  <a:cubicBezTo>
                    <a:pt x="25" y="28"/>
                    <a:pt x="22" y="25"/>
                    <a:pt x="20" y="28"/>
                  </a:cubicBezTo>
                  <a:cubicBezTo>
                    <a:pt x="20" y="32"/>
                    <a:pt x="17" y="34"/>
                    <a:pt x="14" y="35"/>
                  </a:cubicBezTo>
                  <a:cubicBezTo>
                    <a:pt x="14" y="34"/>
                    <a:pt x="16" y="34"/>
                    <a:pt x="14" y="34"/>
                  </a:cubicBezTo>
                  <a:cubicBezTo>
                    <a:pt x="13" y="32"/>
                    <a:pt x="14" y="32"/>
                    <a:pt x="13" y="31"/>
                  </a:cubicBezTo>
                  <a:cubicBezTo>
                    <a:pt x="11" y="31"/>
                    <a:pt x="11" y="31"/>
                    <a:pt x="13" y="29"/>
                  </a:cubicBezTo>
                  <a:cubicBezTo>
                    <a:pt x="13" y="28"/>
                    <a:pt x="10" y="28"/>
                    <a:pt x="8" y="25"/>
                  </a:cubicBezTo>
                  <a:cubicBezTo>
                    <a:pt x="8" y="23"/>
                    <a:pt x="5" y="25"/>
                    <a:pt x="5" y="23"/>
                  </a:cubicBezTo>
                  <a:cubicBezTo>
                    <a:pt x="5" y="20"/>
                    <a:pt x="3" y="23"/>
                    <a:pt x="5" y="18"/>
                  </a:cubicBezTo>
                  <a:cubicBezTo>
                    <a:pt x="5" y="15"/>
                    <a:pt x="3" y="20"/>
                    <a:pt x="3" y="18"/>
                  </a:cubicBezTo>
                  <a:cubicBezTo>
                    <a:pt x="2" y="17"/>
                    <a:pt x="5" y="15"/>
                    <a:pt x="3" y="15"/>
                  </a:cubicBezTo>
                  <a:cubicBezTo>
                    <a:pt x="0" y="15"/>
                    <a:pt x="2" y="18"/>
                    <a:pt x="0" y="18"/>
                  </a:cubicBezTo>
                  <a:cubicBezTo>
                    <a:pt x="0" y="17"/>
                    <a:pt x="0" y="17"/>
                    <a:pt x="0" y="17"/>
                  </a:cubicBezTo>
                  <a:cubicBezTo>
                    <a:pt x="3" y="9"/>
                    <a:pt x="5" y="12"/>
                    <a:pt x="6" y="9"/>
                  </a:cubicBezTo>
                  <a:cubicBezTo>
                    <a:pt x="8" y="7"/>
                    <a:pt x="8" y="11"/>
                    <a:pt x="10" y="9"/>
                  </a:cubicBezTo>
                  <a:cubicBezTo>
                    <a:pt x="13" y="9"/>
                    <a:pt x="13" y="6"/>
                    <a:pt x="10" y="4"/>
                  </a:cubicBezTo>
                  <a:cubicBezTo>
                    <a:pt x="8" y="3"/>
                    <a:pt x="13" y="4"/>
                    <a:pt x="11" y="0"/>
                  </a:cubicBezTo>
                  <a:cubicBezTo>
                    <a:pt x="17" y="0"/>
                    <a:pt x="20" y="3"/>
                    <a:pt x="23" y="1"/>
                  </a:cubicBezTo>
                  <a:cubicBezTo>
                    <a:pt x="25" y="0"/>
                    <a:pt x="28" y="1"/>
                    <a:pt x="29" y="1"/>
                  </a:cubicBezTo>
                  <a:cubicBezTo>
                    <a:pt x="28" y="6"/>
                    <a:pt x="31" y="7"/>
                    <a:pt x="32" y="4"/>
                  </a:cubicBezTo>
                  <a:cubicBezTo>
                    <a:pt x="32" y="3"/>
                    <a:pt x="34" y="4"/>
                    <a:pt x="34" y="6"/>
                  </a:cubicBezTo>
                  <a:cubicBezTo>
                    <a:pt x="37" y="9"/>
                    <a:pt x="35" y="1"/>
                    <a:pt x="42" y="4"/>
                  </a:cubicBezTo>
                  <a:cubicBezTo>
                    <a:pt x="45" y="7"/>
                    <a:pt x="43" y="4"/>
                    <a:pt x="45" y="3"/>
                  </a:cubicBezTo>
                  <a:cubicBezTo>
                    <a:pt x="48" y="3"/>
                    <a:pt x="43" y="0"/>
                    <a:pt x="48" y="1"/>
                  </a:cubicBezTo>
                  <a:cubicBezTo>
                    <a:pt x="51" y="3"/>
                    <a:pt x="49" y="4"/>
                    <a:pt x="49" y="6"/>
                  </a:cubicBezTo>
                  <a:cubicBezTo>
                    <a:pt x="51" y="6"/>
                    <a:pt x="49" y="9"/>
                    <a:pt x="51" y="9"/>
                  </a:cubicBezTo>
                  <a:cubicBezTo>
                    <a:pt x="52" y="9"/>
                    <a:pt x="55" y="12"/>
                    <a:pt x="52" y="12"/>
                  </a:cubicBezTo>
                  <a:cubicBezTo>
                    <a:pt x="51" y="14"/>
                    <a:pt x="51" y="18"/>
                    <a:pt x="52" y="15"/>
                  </a:cubicBezTo>
                  <a:cubicBezTo>
                    <a:pt x="54" y="14"/>
                    <a:pt x="55" y="15"/>
                    <a:pt x="54" y="20"/>
                  </a:cubicBezTo>
                  <a:cubicBezTo>
                    <a:pt x="54" y="23"/>
                    <a:pt x="55" y="20"/>
                    <a:pt x="57" y="25"/>
                  </a:cubicBezTo>
                  <a:cubicBezTo>
                    <a:pt x="54" y="26"/>
                    <a:pt x="57" y="26"/>
                    <a:pt x="55" y="29"/>
                  </a:cubicBezTo>
                  <a:cubicBezTo>
                    <a:pt x="55" y="32"/>
                    <a:pt x="60" y="32"/>
                    <a:pt x="58" y="35"/>
                  </a:cubicBezTo>
                  <a:cubicBezTo>
                    <a:pt x="55" y="39"/>
                    <a:pt x="60" y="37"/>
                    <a:pt x="60" y="42"/>
                  </a:cubicBezTo>
                  <a:cubicBezTo>
                    <a:pt x="55" y="40"/>
                    <a:pt x="54" y="40"/>
                    <a:pt x="54" y="42"/>
                  </a:cubicBezTo>
                  <a:cubicBezTo>
                    <a:pt x="55" y="45"/>
                    <a:pt x="57" y="42"/>
                    <a:pt x="57" y="45"/>
                  </a:cubicBezTo>
                  <a:cubicBezTo>
                    <a:pt x="57" y="48"/>
                    <a:pt x="55" y="51"/>
                    <a:pt x="52" y="48"/>
                  </a:cubicBezTo>
                  <a:cubicBezTo>
                    <a:pt x="51" y="46"/>
                    <a:pt x="49" y="56"/>
                    <a:pt x="48" y="53"/>
                  </a:cubicBezTo>
                  <a:cubicBezTo>
                    <a:pt x="46" y="49"/>
                    <a:pt x="45" y="53"/>
                    <a:pt x="45" y="49"/>
                  </a:cubicBezTo>
                  <a:cubicBezTo>
                    <a:pt x="46" y="46"/>
                    <a:pt x="45" y="45"/>
                    <a:pt x="45" y="43"/>
                  </a:cubicBezTo>
                  <a:cubicBezTo>
                    <a:pt x="46" y="40"/>
                    <a:pt x="40" y="40"/>
                    <a:pt x="38" y="40"/>
                  </a:cubicBezTo>
                </a:path>
              </a:pathLst>
            </a:custGeom>
            <a:grpFill/>
            <a:ln w="6350" cmpd="sng">
              <a:solidFill>
                <a:schemeClr val="bg1"/>
              </a:solidFill>
              <a:round/>
              <a:headEnd/>
              <a:tailEnd/>
            </a:ln>
          </p:spPr>
          <p:txBody>
            <a:bodyPr/>
            <a:lstStyle/>
            <a:p>
              <a:endParaRPr lang="en-GB"/>
            </a:p>
          </p:txBody>
        </p:sp>
        <p:sp>
          <p:nvSpPr>
            <p:cNvPr id="554" name="Freeform 143">
              <a:extLst>
                <a:ext uri="{FF2B5EF4-FFF2-40B4-BE49-F238E27FC236}">
                  <a16:creationId xmlns:a16="http://schemas.microsoft.com/office/drawing/2014/main" id="{482B28DB-B1B5-DD06-2DA3-757D92D3E9DF}"/>
                </a:ext>
              </a:extLst>
            </p:cNvPr>
            <p:cNvSpPr>
              <a:spLocks/>
            </p:cNvSpPr>
            <p:nvPr/>
          </p:nvSpPr>
          <p:spPr bwMode="auto">
            <a:xfrm>
              <a:off x="4539940" y="4742242"/>
              <a:ext cx="75519" cy="59450"/>
            </a:xfrm>
            <a:custGeom>
              <a:avLst/>
              <a:gdLst/>
              <a:ahLst/>
              <a:cxnLst>
                <a:cxn ang="0">
                  <a:pos x="12" y="19"/>
                </a:cxn>
                <a:cxn ang="0">
                  <a:pos x="18" y="11"/>
                </a:cxn>
                <a:cxn ang="0">
                  <a:pos x="21" y="11"/>
                </a:cxn>
                <a:cxn ang="0">
                  <a:pos x="21" y="7"/>
                </a:cxn>
                <a:cxn ang="0">
                  <a:pos x="23" y="2"/>
                </a:cxn>
                <a:cxn ang="0">
                  <a:pos x="11" y="2"/>
                </a:cxn>
                <a:cxn ang="0">
                  <a:pos x="9" y="3"/>
                </a:cxn>
                <a:cxn ang="0">
                  <a:pos x="0" y="5"/>
                </a:cxn>
                <a:cxn ang="0">
                  <a:pos x="3" y="7"/>
                </a:cxn>
                <a:cxn ang="0">
                  <a:pos x="5" y="8"/>
                </a:cxn>
                <a:cxn ang="0">
                  <a:pos x="6" y="11"/>
                </a:cxn>
                <a:cxn ang="0">
                  <a:pos x="9" y="10"/>
                </a:cxn>
                <a:cxn ang="0">
                  <a:pos x="9" y="14"/>
                </a:cxn>
                <a:cxn ang="0">
                  <a:pos x="9" y="16"/>
                </a:cxn>
                <a:cxn ang="0">
                  <a:pos x="11" y="18"/>
                </a:cxn>
                <a:cxn ang="0">
                  <a:pos x="12" y="16"/>
                </a:cxn>
                <a:cxn ang="0">
                  <a:pos x="12" y="19"/>
                </a:cxn>
              </a:cxnLst>
              <a:rect l="0" t="0" r="r" b="b"/>
              <a:pathLst>
                <a:path w="24" h="19">
                  <a:moveTo>
                    <a:pt x="12" y="19"/>
                  </a:moveTo>
                  <a:cubicBezTo>
                    <a:pt x="15" y="11"/>
                    <a:pt x="17" y="14"/>
                    <a:pt x="18" y="11"/>
                  </a:cubicBezTo>
                  <a:cubicBezTo>
                    <a:pt x="20" y="10"/>
                    <a:pt x="20" y="13"/>
                    <a:pt x="21" y="11"/>
                  </a:cubicBezTo>
                  <a:cubicBezTo>
                    <a:pt x="24" y="11"/>
                    <a:pt x="24" y="8"/>
                    <a:pt x="21" y="7"/>
                  </a:cubicBezTo>
                  <a:cubicBezTo>
                    <a:pt x="20" y="5"/>
                    <a:pt x="24" y="7"/>
                    <a:pt x="23" y="2"/>
                  </a:cubicBezTo>
                  <a:cubicBezTo>
                    <a:pt x="20" y="2"/>
                    <a:pt x="14" y="0"/>
                    <a:pt x="11" y="2"/>
                  </a:cubicBezTo>
                  <a:cubicBezTo>
                    <a:pt x="6" y="2"/>
                    <a:pt x="12" y="2"/>
                    <a:pt x="9" y="3"/>
                  </a:cubicBezTo>
                  <a:cubicBezTo>
                    <a:pt x="6" y="5"/>
                    <a:pt x="3" y="3"/>
                    <a:pt x="0" y="5"/>
                  </a:cubicBezTo>
                  <a:cubicBezTo>
                    <a:pt x="1" y="7"/>
                    <a:pt x="5" y="5"/>
                    <a:pt x="3" y="7"/>
                  </a:cubicBezTo>
                  <a:cubicBezTo>
                    <a:pt x="1" y="10"/>
                    <a:pt x="3" y="10"/>
                    <a:pt x="5" y="8"/>
                  </a:cubicBezTo>
                  <a:cubicBezTo>
                    <a:pt x="8" y="8"/>
                    <a:pt x="3" y="13"/>
                    <a:pt x="6" y="11"/>
                  </a:cubicBezTo>
                  <a:cubicBezTo>
                    <a:pt x="9" y="8"/>
                    <a:pt x="12" y="8"/>
                    <a:pt x="9" y="10"/>
                  </a:cubicBezTo>
                  <a:cubicBezTo>
                    <a:pt x="8" y="11"/>
                    <a:pt x="11" y="11"/>
                    <a:pt x="9" y="14"/>
                  </a:cubicBezTo>
                  <a:cubicBezTo>
                    <a:pt x="8" y="16"/>
                    <a:pt x="9" y="14"/>
                    <a:pt x="9" y="16"/>
                  </a:cubicBezTo>
                  <a:cubicBezTo>
                    <a:pt x="9" y="18"/>
                    <a:pt x="11" y="16"/>
                    <a:pt x="11" y="18"/>
                  </a:cubicBezTo>
                  <a:cubicBezTo>
                    <a:pt x="11" y="19"/>
                    <a:pt x="12" y="18"/>
                    <a:pt x="12" y="16"/>
                  </a:cubicBezTo>
                  <a:cubicBezTo>
                    <a:pt x="12" y="19"/>
                    <a:pt x="12" y="18"/>
                    <a:pt x="12" y="19"/>
                  </a:cubicBezTo>
                </a:path>
              </a:pathLst>
            </a:custGeom>
            <a:grpFill/>
            <a:ln w="6350" cmpd="sng">
              <a:solidFill>
                <a:schemeClr val="bg1"/>
              </a:solidFill>
              <a:round/>
              <a:headEnd/>
              <a:tailEnd/>
            </a:ln>
          </p:spPr>
          <p:txBody>
            <a:bodyPr/>
            <a:lstStyle/>
            <a:p>
              <a:endParaRPr lang="en-GB"/>
            </a:p>
          </p:txBody>
        </p:sp>
        <p:sp>
          <p:nvSpPr>
            <p:cNvPr id="555" name="Freeform 144">
              <a:extLst>
                <a:ext uri="{FF2B5EF4-FFF2-40B4-BE49-F238E27FC236}">
                  <a16:creationId xmlns:a16="http://schemas.microsoft.com/office/drawing/2014/main" id="{21DF1BF1-919C-B2AF-F587-C482CA5F44D1}"/>
                </a:ext>
              </a:extLst>
            </p:cNvPr>
            <p:cNvSpPr>
              <a:spLocks/>
            </p:cNvSpPr>
            <p:nvPr/>
          </p:nvSpPr>
          <p:spPr bwMode="auto">
            <a:xfrm>
              <a:off x="4549581" y="4766344"/>
              <a:ext cx="3213" cy="9640"/>
            </a:xfrm>
            <a:custGeom>
              <a:avLst/>
              <a:gdLst/>
              <a:ahLst/>
              <a:cxnLst>
                <a:cxn ang="0">
                  <a:pos x="0" y="1"/>
                </a:cxn>
                <a:cxn ang="0">
                  <a:pos x="1" y="1"/>
                </a:cxn>
                <a:cxn ang="0">
                  <a:pos x="0" y="1"/>
                </a:cxn>
              </a:cxnLst>
              <a:rect l="0" t="0" r="r" b="b"/>
              <a:pathLst>
                <a:path w="1" h="3">
                  <a:moveTo>
                    <a:pt x="0" y="1"/>
                  </a:moveTo>
                  <a:cubicBezTo>
                    <a:pt x="0" y="1"/>
                    <a:pt x="1" y="0"/>
                    <a:pt x="1" y="1"/>
                  </a:cubicBezTo>
                  <a:cubicBezTo>
                    <a:pt x="1" y="3"/>
                    <a:pt x="1" y="3"/>
                    <a:pt x="0" y="1"/>
                  </a:cubicBezTo>
                </a:path>
              </a:pathLst>
            </a:custGeom>
            <a:grpFill/>
            <a:ln w="6350" cmpd="sng">
              <a:solidFill>
                <a:schemeClr val="bg1"/>
              </a:solidFill>
              <a:round/>
              <a:headEnd/>
              <a:tailEnd/>
            </a:ln>
          </p:spPr>
          <p:txBody>
            <a:bodyPr/>
            <a:lstStyle/>
            <a:p>
              <a:endParaRPr lang="en-GB"/>
            </a:p>
          </p:txBody>
        </p:sp>
        <p:sp>
          <p:nvSpPr>
            <p:cNvPr id="556" name="Freeform 145">
              <a:extLst>
                <a:ext uri="{FF2B5EF4-FFF2-40B4-BE49-F238E27FC236}">
                  <a16:creationId xmlns:a16="http://schemas.microsoft.com/office/drawing/2014/main" id="{4AB99AD4-C1E3-8051-B4B8-E6F927D6D323}"/>
                </a:ext>
              </a:extLst>
            </p:cNvPr>
            <p:cNvSpPr>
              <a:spLocks/>
            </p:cNvSpPr>
            <p:nvPr/>
          </p:nvSpPr>
          <p:spPr bwMode="auto">
            <a:xfrm>
              <a:off x="4549581" y="4775984"/>
              <a:ext cx="9641" cy="12854"/>
            </a:xfrm>
            <a:custGeom>
              <a:avLst/>
              <a:gdLst/>
              <a:ahLst/>
              <a:cxnLst>
                <a:cxn ang="0">
                  <a:pos x="1" y="4"/>
                </a:cxn>
                <a:cxn ang="0">
                  <a:pos x="1" y="2"/>
                </a:cxn>
                <a:cxn ang="0">
                  <a:pos x="1" y="4"/>
                </a:cxn>
              </a:cxnLst>
              <a:rect l="0" t="0" r="r" b="b"/>
              <a:pathLst>
                <a:path w="3" h="4">
                  <a:moveTo>
                    <a:pt x="1" y="4"/>
                  </a:moveTo>
                  <a:cubicBezTo>
                    <a:pt x="0" y="2"/>
                    <a:pt x="1" y="0"/>
                    <a:pt x="1" y="2"/>
                  </a:cubicBezTo>
                  <a:cubicBezTo>
                    <a:pt x="3" y="2"/>
                    <a:pt x="1" y="4"/>
                    <a:pt x="1" y="4"/>
                  </a:cubicBezTo>
                </a:path>
              </a:pathLst>
            </a:custGeom>
            <a:grpFill/>
            <a:ln w="6350" cmpd="sng">
              <a:solidFill>
                <a:schemeClr val="bg1"/>
              </a:solidFill>
              <a:round/>
              <a:headEnd/>
              <a:tailEnd/>
            </a:ln>
          </p:spPr>
          <p:txBody>
            <a:bodyPr/>
            <a:lstStyle/>
            <a:p>
              <a:endParaRPr lang="en-GB"/>
            </a:p>
          </p:txBody>
        </p:sp>
        <p:sp>
          <p:nvSpPr>
            <p:cNvPr id="557" name="Freeform 146">
              <a:extLst>
                <a:ext uri="{FF2B5EF4-FFF2-40B4-BE49-F238E27FC236}">
                  <a16:creationId xmlns:a16="http://schemas.microsoft.com/office/drawing/2014/main" id="{C68E971E-195F-6F91-8FD0-DE954D426E45}"/>
                </a:ext>
              </a:extLst>
            </p:cNvPr>
            <p:cNvSpPr>
              <a:spLocks/>
            </p:cNvSpPr>
            <p:nvPr/>
          </p:nvSpPr>
          <p:spPr bwMode="auto">
            <a:xfrm>
              <a:off x="4549581" y="4792051"/>
              <a:ext cx="3213" cy="9640"/>
            </a:xfrm>
            <a:custGeom>
              <a:avLst/>
              <a:gdLst/>
              <a:ahLst/>
              <a:cxnLst>
                <a:cxn ang="0">
                  <a:pos x="0" y="2"/>
                </a:cxn>
                <a:cxn ang="0">
                  <a:pos x="1" y="2"/>
                </a:cxn>
                <a:cxn ang="0">
                  <a:pos x="0" y="2"/>
                </a:cxn>
              </a:cxnLst>
              <a:rect l="0" t="0" r="r" b="b"/>
              <a:pathLst>
                <a:path w="1" h="3">
                  <a:moveTo>
                    <a:pt x="0" y="2"/>
                  </a:moveTo>
                  <a:cubicBezTo>
                    <a:pt x="0" y="0"/>
                    <a:pt x="1" y="0"/>
                    <a:pt x="1" y="2"/>
                  </a:cubicBezTo>
                  <a:cubicBezTo>
                    <a:pt x="1" y="3"/>
                    <a:pt x="0" y="2"/>
                    <a:pt x="0" y="2"/>
                  </a:cubicBezTo>
                </a:path>
              </a:pathLst>
            </a:custGeom>
            <a:grpFill/>
            <a:ln w="6350" cmpd="sng">
              <a:solidFill>
                <a:schemeClr val="bg1"/>
              </a:solidFill>
              <a:round/>
              <a:headEnd/>
              <a:tailEnd/>
            </a:ln>
          </p:spPr>
          <p:txBody>
            <a:bodyPr/>
            <a:lstStyle/>
            <a:p>
              <a:endParaRPr lang="en-GB"/>
            </a:p>
          </p:txBody>
        </p:sp>
        <p:sp>
          <p:nvSpPr>
            <p:cNvPr id="558" name="Freeform 147">
              <a:extLst>
                <a:ext uri="{FF2B5EF4-FFF2-40B4-BE49-F238E27FC236}">
                  <a16:creationId xmlns:a16="http://schemas.microsoft.com/office/drawing/2014/main" id="{D99AEB47-ADEB-FAFC-0AA3-094B89C9B417}"/>
                </a:ext>
              </a:extLst>
            </p:cNvPr>
            <p:cNvSpPr>
              <a:spLocks/>
            </p:cNvSpPr>
            <p:nvPr/>
          </p:nvSpPr>
          <p:spPr bwMode="auto">
            <a:xfrm>
              <a:off x="4552795" y="4792051"/>
              <a:ext cx="6427" cy="6427"/>
            </a:xfrm>
            <a:custGeom>
              <a:avLst/>
              <a:gdLst/>
              <a:ahLst/>
              <a:cxnLst>
                <a:cxn ang="0">
                  <a:pos x="0" y="2"/>
                </a:cxn>
                <a:cxn ang="0">
                  <a:pos x="0" y="0"/>
                </a:cxn>
                <a:cxn ang="0">
                  <a:pos x="0" y="2"/>
                </a:cxn>
              </a:cxnLst>
              <a:rect l="0" t="0" r="r" b="b"/>
              <a:pathLst>
                <a:path w="2" h="2">
                  <a:moveTo>
                    <a:pt x="0" y="2"/>
                  </a:moveTo>
                  <a:cubicBezTo>
                    <a:pt x="0" y="0"/>
                    <a:pt x="0" y="0"/>
                    <a:pt x="0" y="0"/>
                  </a:cubicBezTo>
                  <a:cubicBezTo>
                    <a:pt x="2" y="0"/>
                    <a:pt x="2" y="2"/>
                    <a:pt x="0" y="2"/>
                  </a:cubicBezTo>
                </a:path>
              </a:pathLst>
            </a:custGeom>
            <a:grpFill/>
            <a:ln w="6350" cmpd="sng">
              <a:solidFill>
                <a:schemeClr val="bg1"/>
              </a:solidFill>
              <a:round/>
              <a:headEnd/>
              <a:tailEnd/>
            </a:ln>
          </p:spPr>
          <p:txBody>
            <a:bodyPr/>
            <a:lstStyle/>
            <a:p>
              <a:endParaRPr lang="en-GB"/>
            </a:p>
          </p:txBody>
        </p:sp>
        <p:sp>
          <p:nvSpPr>
            <p:cNvPr id="559" name="Freeform 148">
              <a:extLst>
                <a:ext uri="{FF2B5EF4-FFF2-40B4-BE49-F238E27FC236}">
                  <a16:creationId xmlns:a16="http://schemas.microsoft.com/office/drawing/2014/main" id="{0F8F8AA6-A016-2329-A942-4F79960E4FC1}"/>
                </a:ext>
              </a:extLst>
            </p:cNvPr>
            <p:cNvSpPr>
              <a:spLocks/>
            </p:cNvSpPr>
            <p:nvPr/>
          </p:nvSpPr>
          <p:spPr bwMode="auto">
            <a:xfrm>
              <a:off x="4559221" y="4788838"/>
              <a:ext cx="3213" cy="3213"/>
            </a:xfrm>
            <a:custGeom>
              <a:avLst/>
              <a:gdLst/>
              <a:ahLst/>
              <a:cxnLst>
                <a:cxn ang="0">
                  <a:pos x="0" y="1"/>
                </a:cxn>
                <a:cxn ang="0">
                  <a:pos x="1" y="0"/>
                </a:cxn>
                <a:cxn ang="0">
                  <a:pos x="0" y="1"/>
                </a:cxn>
              </a:cxnLst>
              <a:rect l="0" t="0" r="r" b="b"/>
              <a:pathLst>
                <a:path w="1" h="1">
                  <a:moveTo>
                    <a:pt x="0" y="1"/>
                  </a:moveTo>
                  <a:cubicBezTo>
                    <a:pt x="1" y="0"/>
                    <a:pt x="1" y="0"/>
                    <a:pt x="1" y="0"/>
                  </a:cubicBezTo>
                  <a:cubicBezTo>
                    <a:pt x="1" y="1"/>
                    <a:pt x="1" y="1"/>
                    <a:pt x="0" y="1"/>
                  </a:cubicBezTo>
                </a:path>
              </a:pathLst>
            </a:custGeom>
            <a:grpFill/>
            <a:ln w="6350" cmpd="sng">
              <a:solidFill>
                <a:schemeClr val="bg1"/>
              </a:solidFill>
              <a:round/>
              <a:headEnd/>
              <a:tailEnd/>
            </a:ln>
          </p:spPr>
          <p:txBody>
            <a:bodyPr/>
            <a:lstStyle/>
            <a:p>
              <a:endParaRPr lang="en-GB"/>
            </a:p>
          </p:txBody>
        </p:sp>
        <p:sp>
          <p:nvSpPr>
            <p:cNvPr id="560" name="Freeform 149">
              <a:extLst>
                <a:ext uri="{FF2B5EF4-FFF2-40B4-BE49-F238E27FC236}">
                  <a16:creationId xmlns:a16="http://schemas.microsoft.com/office/drawing/2014/main" id="{18907BC8-2B6F-A48A-7E9C-C1FCC4FAF866}"/>
                </a:ext>
              </a:extLst>
            </p:cNvPr>
            <p:cNvSpPr>
              <a:spLocks/>
            </p:cNvSpPr>
            <p:nvPr/>
          </p:nvSpPr>
          <p:spPr bwMode="auto">
            <a:xfrm>
              <a:off x="4543154" y="4775984"/>
              <a:ext cx="6427" cy="6427"/>
            </a:xfrm>
            <a:custGeom>
              <a:avLst/>
              <a:gdLst/>
              <a:ahLst/>
              <a:cxnLst>
                <a:cxn ang="0">
                  <a:pos x="0" y="2"/>
                </a:cxn>
                <a:cxn ang="0">
                  <a:pos x="2" y="2"/>
                </a:cxn>
                <a:cxn ang="0">
                  <a:pos x="0" y="2"/>
                </a:cxn>
              </a:cxnLst>
              <a:rect l="0" t="0" r="r" b="b"/>
              <a:pathLst>
                <a:path w="2" h="2">
                  <a:moveTo>
                    <a:pt x="0" y="2"/>
                  </a:moveTo>
                  <a:cubicBezTo>
                    <a:pt x="0" y="2"/>
                    <a:pt x="2" y="0"/>
                    <a:pt x="2" y="2"/>
                  </a:cubicBezTo>
                  <a:cubicBezTo>
                    <a:pt x="0" y="2"/>
                    <a:pt x="0" y="2"/>
                    <a:pt x="0" y="2"/>
                  </a:cubicBezTo>
                </a:path>
              </a:pathLst>
            </a:custGeom>
            <a:grpFill/>
            <a:ln w="6350" cmpd="sng">
              <a:solidFill>
                <a:schemeClr val="bg1"/>
              </a:solidFill>
              <a:round/>
              <a:headEnd/>
              <a:tailEnd/>
            </a:ln>
          </p:spPr>
          <p:txBody>
            <a:bodyPr/>
            <a:lstStyle/>
            <a:p>
              <a:endParaRPr lang="en-GB"/>
            </a:p>
          </p:txBody>
        </p:sp>
        <p:sp>
          <p:nvSpPr>
            <p:cNvPr id="561" name="Freeform 150">
              <a:extLst>
                <a:ext uri="{FF2B5EF4-FFF2-40B4-BE49-F238E27FC236}">
                  <a16:creationId xmlns:a16="http://schemas.microsoft.com/office/drawing/2014/main" id="{ABBCCE49-16AC-BF8E-634B-7AE56E9D032B}"/>
                </a:ext>
              </a:extLst>
            </p:cNvPr>
            <p:cNvSpPr>
              <a:spLocks/>
            </p:cNvSpPr>
            <p:nvPr/>
          </p:nvSpPr>
          <p:spPr bwMode="auto">
            <a:xfrm>
              <a:off x="4562435" y="4775984"/>
              <a:ext cx="6427" cy="6427"/>
            </a:xfrm>
            <a:custGeom>
              <a:avLst/>
              <a:gdLst/>
              <a:ahLst/>
              <a:cxnLst>
                <a:cxn ang="0">
                  <a:pos x="0" y="2"/>
                </a:cxn>
                <a:cxn ang="0">
                  <a:pos x="2" y="2"/>
                </a:cxn>
                <a:cxn ang="0">
                  <a:pos x="0" y="2"/>
                </a:cxn>
              </a:cxnLst>
              <a:rect l="0" t="0" r="r" b="b"/>
              <a:pathLst>
                <a:path w="2" h="2">
                  <a:moveTo>
                    <a:pt x="0" y="2"/>
                  </a:moveTo>
                  <a:cubicBezTo>
                    <a:pt x="0" y="2"/>
                    <a:pt x="0" y="0"/>
                    <a:pt x="2" y="2"/>
                  </a:cubicBezTo>
                  <a:cubicBezTo>
                    <a:pt x="0" y="2"/>
                    <a:pt x="0" y="2"/>
                    <a:pt x="0" y="2"/>
                  </a:cubicBezTo>
                </a:path>
              </a:pathLst>
            </a:custGeom>
            <a:grpFill/>
            <a:ln w="6350" cmpd="sng">
              <a:solidFill>
                <a:schemeClr val="bg1"/>
              </a:solidFill>
              <a:round/>
              <a:headEnd/>
              <a:tailEnd/>
            </a:ln>
          </p:spPr>
          <p:txBody>
            <a:bodyPr/>
            <a:lstStyle/>
            <a:p>
              <a:endParaRPr lang="en-GB"/>
            </a:p>
          </p:txBody>
        </p:sp>
        <p:sp>
          <p:nvSpPr>
            <p:cNvPr id="562" name="Freeform 151">
              <a:extLst>
                <a:ext uri="{FF2B5EF4-FFF2-40B4-BE49-F238E27FC236}">
                  <a16:creationId xmlns:a16="http://schemas.microsoft.com/office/drawing/2014/main" id="{49B4E7C6-EEEC-A64B-586B-1135D8B8FF2A}"/>
                </a:ext>
              </a:extLst>
            </p:cNvPr>
            <p:cNvSpPr>
              <a:spLocks/>
            </p:cNvSpPr>
            <p:nvPr/>
          </p:nvSpPr>
          <p:spPr bwMode="auto">
            <a:xfrm>
              <a:off x="4359981" y="4661905"/>
              <a:ext cx="16068" cy="17674"/>
            </a:xfrm>
            <a:custGeom>
              <a:avLst/>
              <a:gdLst/>
              <a:ahLst/>
              <a:cxnLst>
                <a:cxn ang="0">
                  <a:pos x="2" y="6"/>
                </a:cxn>
                <a:cxn ang="0">
                  <a:pos x="2" y="1"/>
                </a:cxn>
                <a:cxn ang="0">
                  <a:pos x="2" y="6"/>
                </a:cxn>
              </a:cxnLst>
              <a:rect l="0" t="0" r="r" b="b"/>
              <a:pathLst>
                <a:path w="5" h="6">
                  <a:moveTo>
                    <a:pt x="2" y="6"/>
                  </a:moveTo>
                  <a:cubicBezTo>
                    <a:pt x="0" y="6"/>
                    <a:pt x="0" y="0"/>
                    <a:pt x="2" y="1"/>
                  </a:cubicBezTo>
                  <a:cubicBezTo>
                    <a:pt x="3" y="3"/>
                    <a:pt x="5" y="5"/>
                    <a:pt x="2" y="6"/>
                  </a:cubicBezTo>
                </a:path>
              </a:pathLst>
            </a:custGeom>
            <a:grpFill/>
            <a:ln w="6350" cmpd="sng">
              <a:solidFill>
                <a:schemeClr val="bg1"/>
              </a:solidFill>
              <a:round/>
              <a:headEnd/>
              <a:tailEnd/>
            </a:ln>
          </p:spPr>
          <p:txBody>
            <a:bodyPr/>
            <a:lstStyle/>
            <a:p>
              <a:endParaRPr lang="en-GB"/>
            </a:p>
          </p:txBody>
        </p:sp>
        <p:sp>
          <p:nvSpPr>
            <p:cNvPr id="563" name="Freeform 152">
              <a:extLst>
                <a:ext uri="{FF2B5EF4-FFF2-40B4-BE49-F238E27FC236}">
                  <a16:creationId xmlns:a16="http://schemas.microsoft.com/office/drawing/2014/main" id="{4826694E-C70E-16A2-48D2-D20FF105E640}"/>
                </a:ext>
              </a:extLst>
            </p:cNvPr>
            <p:cNvSpPr>
              <a:spLocks/>
            </p:cNvSpPr>
            <p:nvPr/>
          </p:nvSpPr>
          <p:spPr bwMode="auto">
            <a:xfrm>
              <a:off x="4377655" y="4636197"/>
              <a:ext cx="16068" cy="9640"/>
            </a:xfrm>
            <a:custGeom>
              <a:avLst/>
              <a:gdLst/>
              <a:ahLst/>
              <a:cxnLst>
                <a:cxn ang="0">
                  <a:pos x="2" y="2"/>
                </a:cxn>
                <a:cxn ang="0">
                  <a:pos x="3" y="2"/>
                </a:cxn>
                <a:cxn ang="0">
                  <a:pos x="2" y="2"/>
                </a:cxn>
              </a:cxnLst>
              <a:rect l="0" t="0" r="r" b="b"/>
              <a:pathLst>
                <a:path w="5" h="3">
                  <a:moveTo>
                    <a:pt x="2" y="2"/>
                  </a:moveTo>
                  <a:cubicBezTo>
                    <a:pt x="2" y="0"/>
                    <a:pt x="5" y="0"/>
                    <a:pt x="3" y="2"/>
                  </a:cubicBezTo>
                  <a:cubicBezTo>
                    <a:pt x="2" y="3"/>
                    <a:pt x="0" y="3"/>
                    <a:pt x="2" y="2"/>
                  </a:cubicBezTo>
                </a:path>
              </a:pathLst>
            </a:custGeom>
            <a:grpFill/>
            <a:ln w="6350" cmpd="sng">
              <a:solidFill>
                <a:schemeClr val="bg1"/>
              </a:solidFill>
              <a:round/>
              <a:headEnd/>
              <a:tailEnd/>
            </a:ln>
          </p:spPr>
          <p:txBody>
            <a:bodyPr/>
            <a:lstStyle/>
            <a:p>
              <a:endParaRPr lang="en-GB"/>
            </a:p>
          </p:txBody>
        </p:sp>
        <p:sp>
          <p:nvSpPr>
            <p:cNvPr id="564" name="Freeform 156">
              <a:extLst>
                <a:ext uri="{FF2B5EF4-FFF2-40B4-BE49-F238E27FC236}">
                  <a16:creationId xmlns:a16="http://schemas.microsoft.com/office/drawing/2014/main" id="{74E0F90B-F767-CF9C-3C08-71704CFC490B}"/>
                </a:ext>
              </a:extLst>
            </p:cNvPr>
            <p:cNvSpPr>
              <a:spLocks/>
            </p:cNvSpPr>
            <p:nvPr/>
          </p:nvSpPr>
          <p:spPr bwMode="auto">
            <a:xfrm>
              <a:off x="4369621" y="4663511"/>
              <a:ext cx="8034" cy="6427"/>
            </a:xfrm>
            <a:custGeom>
              <a:avLst/>
              <a:gdLst/>
              <a:ahLst/>
              <a:cxnLst>
                <a:cxn ang="0">
                  <a:pos x="2" y="2"/>
                </a:cxn>
                <a:cxn ang="0">
                  <a:pos x="2" y="0"/>
                </a:cxn>
                <a:cxn ang="0">
                  <a:pos x="2" y="2"/>
                </a:cxn>
              </a:cxnLst>
              <a:rect l="0" t="0" r="r" b="b"/>
              <a:pathLst>
                <a:path w="3" h="2">
                  <a:moveTo>
                    <a:pt x="2" y="2"/>
                  </a:moveTo>
                  <a:cubicBezTo>
                    <a:pt x="0" y="2"/>
                    <a:pt x="2" y="0"/>
                    <a:pt x="2" y="0"/>
                  </a:cubicBezTo>
                  <a:cubicBezTo>
                    <a:pt x="3" y="0"/>
                    <a:pt x="3" y="2"/>
                    <a:pt x="2" y="2"/>
                  </a:cubicBezTo>
                </a:path>
              </a:pathLst>
            </a:custGeom>
            <a:grpFill/>
            <a:ln w="6350" cmpd="sng">
              <a:solidFill>
                <a:schemeClr val="bg1"/>
              </a:solidFill>
              <a:round/>
              <a:headEnd/>
              <a:tailEnd/>
            </a:ln>
          </p:spPr>
          <p:txBody>
            <a:bodyPr/>
            <a:lstStyle/>
            <a:p>
              <a:endParaRPr lang="en-GB"/>
            </a:p>
          </p:txBody>
        </p:sp>
        <p:sp>
          <p:nvSpPr>
            <p:cNvPr id="565" name="Freeform 159">
              <a:extLst>
                <a:ext uri="{FF2B5EF4-FFF2-40B4-BE49-F238E27FC236}">
                  <a16:creationId xmlns:a16="http://schemas.microsoft.com/office/drawing/2014/main" id="{62F2C574-DF3C-B0EF-A03D-378EA6F2028B}"/>
                </a:ext>
              </a:extLst>
            </p:cNvPr>
            <p:cNvSpPr>
              <a:spLocks/>
            </p:cNvSpPr>
            <p:nvPr/>
          </p:nvSpPr>
          <p:spPr bwMode="auto">
            <a:xfrm>
              <a:off x="5610057" y="3561280"/>
              <a:ext cx="89980" cy="109260"/>
            </a:xfrm>
            <a:custGeom>
              <a:avLst/>
              <a:gdLst/>
              <a:ahLst/>
              <a:cxnLst>
                <a:cxn ang="0">
                  <a:pos x="12" y="35"/>
                </a:cxn>
                <a:cxn ang="0">
                  <a:pos x="12" y="31"/>
                </a:cxn>
                <a:cxn ang="0">
                  <a:pos x="10" y="18"/>
                </a:cxn>
                <a:cxn ang="0">
                  <a:pos x="7" y="12"/>
                </a:cxn>
                <a:cxn ang="0">
                  <a:pos x="0" y="3"/>
                </a:cxn>
                <a:cxn ang="0">
                  <a:pos x="6" y="1"/>
                </a:cxn>
                <a:cxn ang="0">
                  <a:pos x="15" y="5"/>
                </a:cxn>
                <a:cxn ang="0">
                  <a:pos x="19" y="6"/>
                </a:cxn>
                <a:cxn ang="0">
                  <a:pos x="19" y="9"/>
                </a:cxn>
                <a:cxn ang="0">
                  <a:pos x="22" y="14"/>
                </a:cxn>
                <a:cxn ang="0">
                  <a:pos x="24" y="18"/>
                </a:cxn>
                <a:cxn ang="0">
                  <a:pos x="25" y="25"/>
                </a:cxn>
                <a:cxn ang="0">
                  <a:pos x="25" y="25"/>
                </a:cxn>
                <a:cxn ang="0">
                  <a:pos x="19" y="25"/>
                </a:cxn>
                <a:cxn ang="0">
                  <a:pos x="18" y="26"/>
                </a:cxn>
                <a:cxn ang="0">
                  <a:pos x="15" y="34"/>
                </a:cxn>
                <a:cxn ang="0">
                  <a:pos x="12" y="35"/>
                </a:cxn>
              </a:cxnLst>
              <a:rect l="0" t="0" r="r" b="b"/>
              <a:pathLst>
                <a:path w="29" h="35">
                  <a:moveTo>
                    <a:pt x="12" y="35"/>
                  </a:moveTo>
                  <a:cubicBezTo>
                    <a:pt x="10" y="34"/>
                    <a:pt x="12" y="34"/>
                    <a:pt x="12" y="31"/>
                  </a:cubicBezTo>
                  <a:cubicBezTo>
                    <a:pt x="10" y="26"/>
                    <a:pt x="15" y="23"/>
                    <a:pt x="10" y="18"/>
                  </a:cubicBezTo>
                  <a:cubicBezTo>
                    <a:pt x="6" y="12"/>
                    <a:pt x="7" y="14"/>
                    <a:pt x="7" y="12"/>
                  </a:cubicBezTo>
                  <a:cubicBezTo>
                    <a:pt x="4" y="11"/>
                    <a:pt x="3" y="1"/>
                    <a:pt x="0" y="3"/>
                  </a:cubicBezTo>
                  <a:cubicBezTo>
                    <a:pt x="1" y="1"/>
                    <a:pt x="4" y="1"/>
                    <a:pt x="6" y="1"/>
                  </a:cubicBezTo>
                  <a:cubicBezTo>
                    <a:pt x="7" y="0"/>
                    <a:pt x="13" y="5"/>
                    <a:pt x="15" y="5"/>
                  </a:cubicBezTo>
                  <a:cubicBezTo>
                    <a:pt x="16" y="3"/>
                    <a:pt x="16" y="8"/>
                    <a:pt x="19" y="6"/>
                  </a:cubicBezTo>
                  <a:cubicBezTo>
                    <a:pt x="21" y="6"/>
                    <a:pt x="21" y="8"/>
                    <a:pt x="19" y="9"/>
                  </a:cubicBezTo>
                  <a:cubicBezTo>
                    <a:pt x="18" y="12"/>
                    <a:pt x="21" y="14"/>
                    <a:pt x="22" y="14"/>
                  </a:cubicBezTo>
                  <a:cubicBezTo>
                    <a:pt x="24" y="14"/>
                    <a:pt x="21" y="17"/>
                    <a:pt x="24" y="18"/>
                  </a:cubicBezTo>
                  <a:cubicBezTo>
                    <a:pt x="27" y="20"/>
                    <a:pt x="24" y="23"/>
                    <a:pt x="25" y="25"/>
                  </a:cubicBezTo>
                  <a:cubicBezTo>
                    <a:pt x="29" y="25"/>
                    <a:pt x="25" y="26"/>
                    <a:pt x="25" y="25"/>
                  </a:cubicBezTo>
                  <a:cubicBezTo>
                    <a:pt x="24" y="25"/>
                    <a:pt x="21" y="26"/>
                    <a:pt x="19" y="25"/>
                  </a:cubicBezTo>
                  <a:cubicBezTo>
                    <a:pt x="18" y="23"/>
                    <a:pt x="16" y="25"/>
                    <a:pt x="18" y="26"/>
                  </a:cubicBezTo>
                  <a:cubicBezTo>
                    <a:pt x="19" y="29"/>
                    <a:pt x="13" y="32"/>
                    <a:pt x="15" y="34"/>
                  </a:cubicBezTo>
                  <a:cubicBezTo>
                    <a:pt x="15" y="35"/>
                    <a:pt x="13" y="35"/>
                    <a:pt x="12" y="35"/>
                  </a:cubicBezTo>
                </a:path>
              </a:pathLst>
            </a:custGeom>
            <a:grpFill/>
            <a:ln w="6350" cmpd="sng">
              <a:solidFill>
                <a:schemeClr val="bg1"/>
              </a:solidFill>
              <a:round/>
              <a:headEnd/>
              <a:tailEnd/>
            </a:ln>
          </p:spPr>
          <p:txBody>
            <a:bodyPr/>
            <a:lstStyle/>
            <a:p>
              <a:endParaRPr lang="en-GB"/>
            </a:p>
          </p:txBody>
        </p:sp>
        <p:sp>
          <p:nvSpPr>
            <p:cNvPr id="566" name="Freeform 160">
              <a:extLst>
                <a:ext uri="{FF2B5EF4-FFF2-40B4-BE49-F238E27FC236}">
                  <a16:creationId xmlns:a16="http://schemas.microsoft.com/office/drawing/2014/main" id="{9A1F6ED1-831C-5AE7-617C-C02DB230BA42}"/>
                </a:ext>
              </a:extLst>
            </p:cNvPr>
            <p:cNvSpPr>
              <a:spLocks/>
            </p:cNvSpPr>
            <p:nvPr/>
          </p:nvSpPr>
          <p:spPr bwMode="auto">
            <a:xfrm>
              <a:off x="5454198" y="3570920"/>
              <a:ext cx="229770" cy="167103"/>
            </a:xfrm>
            <a:custGeom>
              <a:avLst/>
              <a:gdLst/>
              <a:ahLst/>
              <a:cxnLst>
                <a:cxn ang="0">
                  <a:pos x="21" y="3"/>
                </a:cxn>
                <a:cxn ang="0">
                  <a:pos x="15" y="6"/>
                </a:cxn>
                <a:cxn ang="0">
                  <a:pos x="12" y="11"/>
                </a:cxn>
                <a:cxn ang="0">
                  <a:pos x="10" y="15"/>
                </a:cxn>
                <a:cxn ang="0">
                  <a:pos x="6" y="23"/>
                </a:cxn>
                <a:cxn ang="0">
                  <a:pos x="3" y="23"/>
                </a:cxn>
                <a:cxn ang="0">
                  <a:pos x="3" y="23"/>
                </a:cxn>
                <a:cxn ang="0">
                  <a:pos x="0" y="25"/>
                </a:cxn>
                <a:cxn ang="0">
                  <a:pos x="3" y="30"/>
                </a:cxn>
                <a:cxn ang="0">
                  <a:pos x="9" y="36"/>
                </a:cxn>
                <a:cxn ang="0">
                  <a:pos x="13" y="42"/>
                </a:cxn>
                <a:cxn ang="0">
                  <a:pos x="16" y="40"/>
                </a:cxn>
                <a:cxn ang="0">
                  <a:pos x="18" y="47"/>
                </a:cxn>
                <a:cxn ang="0">
                  <a:pos x="19" y="51"/>
                </a:cxn>
                <a:cxn ang="0">
                  <a:pos x="25" y="51"/>
                </a:cxn>
                <a:cxn ang="0">
                  <a:pos x="33" y="51"/>
                </a:cxn>
                <a:cxn ang="0">
                  <a:pos x="42" y="51"/>
                </a:cxn>
                <a:cxn ang="0">
                  <a:pos x="54" y="50"/>
                </a:cxn>
                <a:cxn ang="0">
                  <a:pos x="60" y="51"/>
                </a:cxn>
                <a:cxn ang="0">
                  <a:pos x="65" y="53"/>
                </a:cxn>
                <a:cxn ang="0">
                  <a:pos x="71" y="40"/>
                </a:cxn>
                <a:cxn ang="0">
                  <a:pos x="74" y="36"/>
                </a:cxn>
                <a:cxn ang="0">
                  <a:pos x="69" y="34"/>
                </a:cxn>
                <a:cxn ang="0">
                  <a:pos x="66" y="36"/>
                </a:cxn>
                <a:cxn ang="0">
                  <a:pos x="62" y="33"/>
                </a:cxn>
                <a:cxn ang="0">
                  <a:pos x="62" y="28"/>
                </a:cxn>
                <a:cxn ang="0">
                  <a:pos x="60" y="15"/>
                </a:cxn>
                <a:cxn ang="0">
                  <a:pos x="57" y="9"/>
                </a:cxn>
                <a:cxn ang="0">
                  <a:pos x="50" y="0"/>
                </a:cxn>
                <a:cxn ang="0">
                  <a:pos x="44" y="5"/>
                </a:cxn>
                <a:cxn ang="0">
                  <a:pos x="38" y="6"/>
                </a:cxn>
                <a:cxn ang="0">
                  <a:pos x="33" y="3"/>
                </a:cxn>
                <a:cxn ang="0">
                  <a:pos x="27" y="3"/>
                </a:cxn>
                <a:cxn ang="0">
                  <a:pos x="22" y="3"/>
                </a:cxn>
                <a:cxn ang="0">
                  <a:pos x="21" y="3"/>
                </a:cxn>
              </a:cxnLst>
              <a:rect l="0" t="0" r="r" b="b"/>
              <a:pathLst>
                <a:path w="74" h="54">
                  <a:moveTo>
                    <a:pt x="21" y="3"/>
                  </a:moveTo>
                  <a:cubicBezTo>
                    <a:pt x="18" y="8"/>
                    <a:pt x="16" y="5"/>
                    <a:pt x="15" y="6"/>
                  </a:cubicBezTo>
                  <a:cubicBezTo>
                    <a:pt x="13" y="8"/>
                    <a:pt x="15" y="8"/>
                    <a:pt x="12" y="11"/>
                  </a:cubicBezTo>
                  <a:cubicBezTo>
                    <a:pt x="9" y="14"/>
                    <a:pt x="12" y="14"/>
                    <a:pt x="10" y="15"/>
                  </a:cubicBezTo>
                  <a:cubicBezTo>
                    <a:pt x="9" y="19"/>
                    <a:pt x="6" y="23"/>
                    <a:pt x="6" y="23"/>
                  </a:cubicBezTo>
                  <a:cubicBezTo>
                    <a:pt x="4" y="23"/>
                    <a:pt x="4" y="22"/>
                    <a:pt x="3" y="23"/>
                  </a:cubicBezTo>
                  <a:cubicBezTo>
                    <a:pt x="3" y="23"/>
                    <a:pt x="4" y="23"/>
                    <a:pt x="3" y="23"/>
                  </a:cubicBezTo>
                  <a:cubicBezTo>
                    <a:pt x="1" y="23"/>
                    <a:pt x="0" y="23"/>
                    <a:pt x="0" y="25"/>
                  </a:cubicBezTo>
                  <a:cubicBezTo>
                    <a:pt x="1" y="28"/>
                    <a:pt x="4" y="28"/>
                    <a:pt x="3" y="30"/>
                  </a:cubicBezTo>
                  <a:cubicBezTo>
                    <a:pt x="3" y="34"/>
                    <a:pt x="10" y="34"/>
                    <a:pt x="9" y="36"/>
                  </a:cubicBezTo>
                  <a:cubicBezTo>
                    <a:pt x="7" y="39"/>
                    <a:pt x="9" y="42"/>
                    <a:pt x="13" y="42"/>
                  </a:cubicBezTo>
                  <a:cubicBezTo>
                    <a:pt x="16" y="44"/>
                    <a:pt x="15" y="40"/>
                    <a:pt x="16" y="40"/>
                  </a:cubicBezTo>
                  <a:cubicBezTo>
                    <a:pt x="22" y="45"/>
                    <a:pt x="13" y="42"/>
                    <a:pt x="18" y="47"/>
                  </a:cubicBezTo>
                  <a:cubicBezTo>
                    <a:pt x="24" y="50"/>
                    <a:pt x="18" y="50"/>
                    <a:pt x="19" y="51"/>
                  </a:cubicBezTo>
                  <a:cubicBezTo>
                    <a:pt x="21" y="53"/>
                    <a:pt x="22" y="50"/>
                    <a:pt x="25" y="51"/>
                  </a:cubicBezTo>
                  <a:cubicBezTo>
                    <a:pt x="30" y="54"/>
                    <a:pt x="30" y="51"/>
                    <a:pt x="33" y="51"/>
                  </a:cubicBezTo>
                  <a:cubicBezTo>
                    <a:pt x="36" y="53"/>
                    <a:pt x="39" y="54"/>
                    <a:pt x="42" y="51"/>
                  </a:cubicBezTo>
                  <a:cubicBezTo>
                    <a:pt x="45" y="50"/>
                    <a:pt x="53" y="47"/>
                    <a:pt x="54" y="50"/>
                  </a:cubicBezTo>
                  <a:cubicBezTo>
                    <a:pt x="56" y="51"/>
                    <a:pt x="57" y="48"/>
                    <a:pt x="60" y="51"/>
                  </a:cubicBezTo>
                  <a:cubicBezTo>
                    <a:pt x="60" y="53"/>
                    <a:pt x="63" y="53"/>
                    <a:pt x="65" y="53"/>
                  </a:cubicBezTo>
                  <a:cubicBezTo>
                    <a:pt x="65" y="45"/>
                    <a:pt x="66" y="42"/>
                    <a:pt x="71" y="40"/>
                  </a:cubicBezTo>
                  <a:cubicBezTo>
                    <a:pt x="74" y="40"/>
                    <a:pt x="74" y="39"/>
                    <a:pt x="74" y="36"/>
                  </a:cubicBezTo>
                  <a:cubicBezTo>
                    <a:pt x="73" y="33"/>
                    <a:pt x="69" y="34"/>
                    <a:pt x="69" y="34"/>
                  </a:cubicBezTo>
                  <a:cubicBezTo>
                    <a:pt x="68" y="36"/>
                    <a:pt x="66" y="34"/>
                    <a:pt x="66" y="36"/>
                  </a:cubicBezTo>
                  <a:cubicBezTo>
                    <a:pt x="65" y="37"/>
                    <a:pt x="63" y="36"/>
                    <a:pt x="62" y="33"/>
                  </a:cubicBezTo>
                  <a:cubicBezTo>
                    <a:pt x="60" y="31"/>
                    <a:pt x="62" y="33"/>
                    <a:pt x="62" y="28"/>
                  </a:cubicBezTo>
                  <a:cubicBezTo>
                    <a:pt x="60" y="25"/>
                    <a:pt x="65" y="20"/>
                    <a:pt x="60" y="15"/>
                  </a:cubicBezTo>
                  <a:cubicBezTo>
                    <a:pt x="56" y="11"/>
                    <a:pt x="59" y="11"/>
                    <a:pt x="57" y="9"/>
                  </a:cubicBezTo>
                  <a:cubicBezTo>
                    <a:pt x="54" y="8"/>
                    <a:pt x="54" y="0"/>
                    <a:pt x="50" y="0"/>
                  </a:cubicBezTo>
                  <a:cubicBezTo>
                    <a:pt x="47" y="1"/>
                    <a:pt x="48" y="3"/>
                    <a:pt x="44" y="5"/>
                  </a:cubicBezTo>
                  <a:cubicBezTo>
                    <a:pt x="39" y="5"/>
                    <a:pt x="39" y="5"/>
                    <a:pt x="38" y="6"/>
                  </a:cubicBezTo>
                  <a:cubicBezTo>
                    <a:pt x="36" y="8"/>
                    <a:pt x="35" y="3"/>
                    <a:pt x="33" y="3"/>
                  </a:cubicBezTo>
                  <a:cubicBezTo>
                    <a:pt x="30" y="5"/>
                    <a:pt x="30" y="3"/>
                    <a:pt x="27" y="3"/>
                  </a:cubicBezTo>
                  <a:cubicBezTo>
                    <a:pt x="24" y="3"/>
                    <a:pt x="22" y="1"/>
                    <a:pt x="22" y="3"/>
                  </a:cubicBezTo>
                  <a:cubicBezTo>
                    <a:pt x="21" y="5"/>
                    <a:pt x="21" y="3"/>
                    <a:pt x="21" y="3"/>
                  </a:cubicBezTo>
                </a:path>
              </a:pathLst>
            </a:custGeom>
            <a:grpFill/>
            <a:ln w="6350" cmpd="sng">
              <a:solidFill>
                <a:schemeClr val="bg1"/>
              </a:solidFill>
              <a:round/>
              <a:headEnd/>
              <a:tailEnd/>
            </a:ln>
          </p:spPr>
          <p:txBody>
            <a:bodyPr/>
            <a:lstStyle/>
            <a:p>
              <a:endParaRPr lang="en-GB"/>
            </a:p>
          </p:txBody>
        </p:sp>
        <p:sp>
          <p:nvSpPr>
            <p:cNvPr id="567" name="Freeform 161">
              <a:extLst>
                <a:ext uri="{FF2B5EF4-FFF2-40B4-BE49-F238E27FC236}">
                  <a16:creationId xmlns:a16="http://schemas.microsoft.com/office/drawing/2014/main" id="{C9172D90-319E-991C-AB3B-6878B20B1A14}"/>
                </a:ext>
              </a:extLst>
            </p:cNvPr>
            <p:cNvSpPr>
              <a:spLocks/>
            </p:cNvSpPr>
            <p:nvPr/>
          </p:nvSpPr>
          <p:spPr bwMode="auto">
            <a:xfrm>
              <a:off x="5593988" y="3787831"/>
              <a:ext cx="77125" cy="78731"/>
            </a:xfrm>
            <a:custGeom>
              <a:avLst/>
              <a:gdLst/>
              <a:ahLst/>
              <a:cxnLst>
                <a:cxn ang="0">
                  <a:pos x="2" y="5"/>
                </a:cxn>
                <a:cxn ang="0">
                  <a:pos x="3" y="11"/>
                </a:cxn>
                <a:cxn ang="0">
                  <a:pos x="0" y="16"/>
                </a:cxn>
                <a:cxn ang="0">
                  <a:pos x="5" y="17"/>
                </a:cxn>
                <a:cxn ang="0">
                  <a:pos x="2" y="22"/>
                </a:cxn>
                <a:cxn ang="0">
                  <a:pos x="5" y="20"/>
                </a:cxn>
                <a:cxn ang="0">
                  <a:pos x="11" y="16"/>
                </a:cxn>
                <a:cxn ang="0">
                  <a:pos x="15" y="14"/>
                </a:cxn>
                <a:cxn ang="0">
                  <a:pos x="23" y="12"/>
                </a:cxn>
                <a:cxn ang="0">
                  <a:pos x="20" y="9"/>
                </a:cxn>
                <a:cxn ang="0">
                  <a:pos x="15" y="2"/>
                </a:cxn>
                <a:cxn ang="0">
                  <a:pos x="12" y="3"/>
                </a:cxn>
                <a:cxn ang="0">
                  <a:pos x="8" y="2"/>
                </a:cxn>
                <a:cxn ang="0">
                  <a:pos x="5" y="3"/>
                </a:cxn>
                <a:cxn ang="0">
                  <a:pos x="2" y="5"/>
                </a:cxn>
              </a:cxnLst>
              <a:rect l="0" t="0" r="r" b="b"/>
              <a:pathLst>
                <a:path w="25" h="25">
                  <a:moveTo>
                    <a:pt x="2" y="5"/>
                  </a:moveTo>
                  <a:cubicBezTo>
                    <a:pt x="5" y="8"/>
                    <a:pt x="5" y="9"/>
                    <a:pt x="3" y="11"/>
                  </a:cubicBezTo>
                  <a:cubicBezTo>
                    <a:pt x="2" y="11"/>
                    <a:pt x="3" y="14"/>
                    <a:pt x="0" y="16"/>
                  </a:cubicBezTo>
                  <a:cubicBezTo>
                    <a:pt x="0" y="20"/>
                    <a:pt x="9" y="16"/>
                    <a:pt x="5" y="17"/>
                  </a:cubicBezTo>
                  <a:cubicBezTo>
                    <a:pt x="2" y="20"/>
                    <a:pt x="2" y="19"/>
                    <a:pt x="2" y="22"/>
                  </a:cubicBezTo>
                  <a:cubicBezTo>
                    <a:pt x="0" y="25"/>
                    <a:pt x="2" y="22"/>
                    <a:pt x="5" y="20"/>
                  </a:cubicBezTo>
                  <a:cubicBezTo>
                    <a:pt x="8" y="17"/>
                    <a:pt x="9" y="19"/>
                    <a:pt x="11" y="16"/>
                  </a:cubicBezTo>
                  <a:cubicBezTo>
                    <a:pt x="14" y="9"/>
                    <a:pt x="14" y="16"/>
                    <a:pt x="15" y="14"/>
                  </a:cubicBezTo>
                  <a:cubicBezTo>
                    <a:pt x="18" y="11"/>
                    <a:pt x="21" y="16"/>
                    <a:pt x="23" y="12"/>
                  </a:cubicBezTo>
                  <a:cubicBezTo>
                    <a:pt x="25" y="9"/>
                    <a:pt x="23" y="11"/>
                    <a:pt x="20" y="9"/>
                  </a:cubicBezTo>
                  <a:cubicBezTo>
                    <a:pt x="15" y="6"/>
                    <a:pt x="15" y="5"/>
                    <a:pt x="15" y="2"/>
                  </a:cubicBezTo>
                  <a:cubicBezTo>
                    <a:pt x="14" y="2"/>
                    <a:pt x="14" y="3"/>
                    <a:pt x="12" y="3"/>
                  </a:cubicBezTo>
                  <a:cubicBezTo>
                    <a:pt x="11" y="3"/>
                    <a:pt x="9" y="0"/>
                    <a:pt x="8" y="2"/>
                  </a:cubicBezTo>
                  <a:cubicBezTo>
                    <a:pt x="6" y="3"/>
                    <a:pt x="5" y="0"/>
                    <a:pt x="5" y="3"/>
                  </a:cubicBezTo>
                  <a:cubicBezTo>
                    <a:pt x="3" y="5"/>
                    <a:pt x="2" y="3"/>
                    <a:pt x="2" y="5"/>
                  </a:cubicBezTo>
                </a:path>
              </a:pathLst>
            </a:custGeom>
            <a:grpFill/>
            <a:ln w="6350" cmpd="sng">
              <a:solidFill>
                <a:schemeClr val="bg1"/>
              </a:solidFill>
              <a:round/>
              <a:headEnd/>
              <a:tailEnd/>
            </a:ln>
          </p:spPr>
          <p:txBody>
            <a:bodyPr/>
            <a:lstStyle/>
            <a:p>
              <a:endParaRPr lang="en-GB"/>
            </a:p>
          </p:txBody>
        </p:sp>
        <p:sp>
          <p:nvSpPr>
            <p:cNvPr id="568" name="Freeform 162">
              <a:extLst>
                <a:ext uri="{FF2B5EF4-FFF2-40B4-BE49-F238E27FC236}">
                  <a16:creationId xmlns:a16="http://schemas.microsoft.com/office/drawing/2014/main" id="{95F5F021-863D-AF54-7CDD-2EF2A43D5D75}"/>
                </a:ext>
              </a:extLst>
            </p:cNvPr>
            <p:cNvSpPr>
              <a:spLocks/>
            </p:cNvSpPr>
            <p:nvPr/>
          </p:nvSpPr>
          <p:spPr bwMode="auto">
            <a:xfrm>
              <a:off x="5528110" y="3130670"/>
              <a:ext cx="125329" cy="89979"/>
            </a:xfrm>
            <a:custGeom>
              <a:avLst/>
              <a:gdLst/>
              <a:ahLst/>
              <a:cxnLst>
                <a:cxn ang="0">
                  <a:pos x="7" y="18"/>
                </a:cxn>
                <a:cxn ang="0">
                  <a:pos x="1" y="15"/>
                </a:cxn>
                <a:cxn ang="0">
                  <a:pos x="1" y="9"/>
                </a:cxn>
                <a:cxn ang="0">
                  <a:pos x="4" y="4"/>
                </a:cxn>
                <a:cxn ang="0">
                  <a:pos x="13" y="3"/>
                </a:cxn>
                <a:cxn ang="0">
                  <a:pos x="18" y="1"/>
                </a:cxn>
                <a:cxn ang="0">
                  <a:pos x="27" y="3"/>
                </a:cxn>
                <a:cxn ang="0">
                  <a:pos x="36" y="3"/>
                </a:cxn>
                <a:cxn ang="0">
                  <a:pos x="35" y="8"/>
                </a:cxn>
                <a:cxn ang="0">
                  <a:pos x="32" y="15"/>
                </a:cxn>
                <a:cxn ang="0">
                  <a:pos x="33" y="22"/>
                </a:cxn>
                <a:cxn ang="0">
                  <a:pos x="32" y="28"/>
                </a:cxn>
                <a:cxn ang="0">
                  <a:pos x="26" y="28"/>
                </a:cxn>
                <a:cxn ang="0">
                  <a:pos x="20" y="25"/>
                </a:cxn>
                <a:cxn ang="0">
                  <a:pos x="15" y="22"/>
                </a:cxn>
                <a:cxn ang="0">
                  <a:pos x="7" y="25"/>
                </a:cxn>
                <a:cxn ang="0">
                  <a:pos x="7" y="18"/>
                </a:cxn>
              </a:cxnLst>
              <a:rect l="0" t="0" r="r" b="b"/>
              <a:pathLst>
                <a:path w="40" h="29">
                  <a:moveTo>
                    <a:pt x="7" y="18"/>
                  </a:moveTo>
                  <a:cubicBezTo>
                    <a:pt x="3" y="20"/>
                    <a:pt x="3" y="17"/>
                    <a:pt x="1" y="15"/>
                  </a:cubicBezTo>
                  <a:cubicBezTo>
                    <a:pt x="0" y="12"/>
                    <a:pt x="0" y="12"/>
                    <a:pt x="1" y="9"/>
                  </a:cubicBezTo>
                  <a:cubicBezTo>
                    <a:pt x="1" y="6"/>
                    <a:pt x="4" y="8"/>
                    <a:pt x="4" y="4"/>
                  </a:cubicBezTo>
                  <a:cubicBezTo>
                    <a:pt x="6" y="3"/>
                    <a:pt x="10" y="3"/>
                    <a:pt x="13" y="3"/>
                  </a:cubicBezTo>
                  <a:cubicBezTo>
                    <a:pt x="18" y="3"/>
                    <a:pt x="13" y="0"/>
                    <a:pt x="18" y="1"/>
                  </a:cubicBezTo>
                  <a:cubicBezTo>
                    <a:pt x="23" y="3"/>
                    <a:pt x="26" y="1"/>
                    <a:pt x="27" y="3"/>
                  </a:cubicBezTo>
                  <a:cubicBezTo>
                    <a:pt x="30" y="4"/>
                    <a:pt x="33" y="4"/>
                    <a:pt x="36" y="3"/>
                  </a:cubicBezTo>
                  <a:cubicBezTo>
                    <a:pt x="40" y="6"/>
                    <a:pt x="35" y="4"/>
                    <a:pt x="35" y="8"/>
                  </a:cubicBezTo>
                  <a:cubicBezTo>
                    <a:pt x="35" y="12"/>
                    <a:pt x="30" y="9"/>
                    <a:pt x="32" y="15"/>
                  </a:cubicBezTo>
                  <a:cubicBezTo>
                    <a:pt x="35" y="20"/>
                    <a:pt x="30" y="17"/>
                    <a:pt x="33" y="22"/>
                  </a:cubicBezTo>
                  <a:cubicBezTo>
                    <a:pt x="36" y="26"/>
                    <a:pt x="33" y="23"/>
                    <a:pt x="32" y="28"/>
                  </a:cubicBezTo>
                  <a:cubicBezTo>
                    <a:pt x="29" y="29"/>
                    <a:pt x="30" y="26"/>
                    <a:pt x="26" y="28"/>
                  </a:cubicBezTo>
                  <a:cubicBezTo>
                    <a:pt x="23" y="29"/>
                    <a:pt x="21" y="25"/>
                    <a:pt x="20" y="25"/>
                  </a:cubicBezTo>
                  <a:cubicBezTo>
                    <a:pt x="18" y="25"/>
                    <a:pt x="17" y="22"/>
                    <a:pt x="15" y="22"/>
                  </a:cubicBezTo>
                  <a:cubicBezTo>
                    <a:pt x="12" y="20"/>
                    <a:pt x="12" y="23"/>
                    <a:pt x="7" y="25"/>
                  </a:cubicBezTo>
                  <a:cubicBezTo>
                    <a:pt x="9" y="18"/>
                    <a:pt x="10" y="15"/>
                    <a:pt x="7" y="18"/>
                  </a:cubicBezTo>
                </a:path>
              </a:pathLst>
            </a:custGeom>
            <a:grpFill/>
            <a:ln w="6350" cmpd="sng">
              <a:solidFill>
                <a:schemeClr val="bg1"/>
              </a:solidFill>
              <a:round/>
              <a:headEnd/>
              <a:tailEnd/>
            </a:ln>
          </p:spPr>
          <p:txBody>
            <a:bodyPr/>
            <a:lstStyle/>
            <a:p>
              <a:endParaRPr lang="en-GB"/>
            </a:p>
          </p:txBody>
        </p:sp>
        <p:sp>
          <p:nvSpPr>
            <p:cNvPr id="569" name="Freeform 163">
              <a:extLst>
                <a:ext uri="{FF2B5EF4-FFF2-40B4-BE49-F238E27FC236}">
                  <a16:creationId xmlns:a16="http://schemas.microsoft.com/office/drawing/2014/main" id="{6DE4D42C-BCD5-6736-A562-537585321670}"/>
                </a:ext>
              </a:extLst>
            </p:cNvPr>
            <p:cNvSpPr>
              <a:spLocks/>
            </p:cNvSpPr>
            <p:nvPr/>
          </p:nvSpPr>
          <p:spPr bwMode="auto">
            <a:xfrm>
              <a:off x="5465447" y="3190120"/>
              <a:ext cx="187993" cy="99618"/>
            </a:xfrm>
            <a:custGeom>
              <a:avLst/>
              <a:gdLst/>
              <a:ahLst/>
              <a:cxnLst>
                <a:cxn ang="0">
                  <a:pos x="0" y="27"/>
                </a:cxn>
                <a:cxn ang="0">
                  <a:pos x="15" y="24"/>
                </a:cxn>
                <a:cxn ang="0">
                  <a:pos x="26" y="24"/>
                </a:cxn>
                <a:cxn ang="0">
                  <a:pos x="32" y="22"/>
                </a:cxn>
                <a:cxn ang="0">
                  <a:pos x="35" y="26"/>
                </a:cxn>
                <a:cxn ang="0">
                  <a:pos x="46" y="32"/>
                </a:cxn>
                <a:cxn ang="0">
                  <a:pos x="53" y="30"/>
                </a:cxn>
                <a:cxn ang="0">
                  <a:pos x="58" y="27"/>
                </a:cxn>
                <a:cxn ang="0">
                  <a:pos x="56" y="21"/>
                </a:cxn>
                <a:cxn ang="0">
                  <a:pos x="55" y="18"/>
                </a:cxn>
                <a:cxn ang="0">
                  <a:pos x="55" y="13"/>
                </a:cxn>
                <a:cxn ang="0">
                  <a:pos x="52" y="8"/>
                </a:cxn>
                <a:cxn ang="0">
                  <a:pos x="46" y="8"/>
                </a:cxn>
                <a:cxn ang="0">
                  <a:pos x="40" y="5"/>
                </a:cxn>
                <a:cxn ang="0">
                  <a:pos x="35" y="2"/>
                </a:cxn>
                <a:cxn ang="0">
                  <a:pos x="27" y="5"/>
                </a:cxn>
                <a:cxn ang="0">
                  <a:pos x="24" y="15"/>
                </a:cxn>
                <a:cxn ang="0">
                  <a:pos x="15" y="10"/>
                </a:cxn>
                <a:cxn ang="0">
                  <a:pos x="12" y="7"/>
                </a:cxn>
                <a:cxn ang="0">
                  <a:pos x="4" y="10"/>
                </a:cxn>
                <a:cxn ang="0">
                  <a:pos x="4" y="13"/>
                </a:cxn>
                <a:cxn ang="0">
                  <a:pos x="1" y="19"/>
                </a:cxn>
                <a:cxn ang="0">
                  <a:pos x="0" y="27"/>
                </a:cxn>
              </a:cxnLst>
              <a:rect l="0" t="0" r="r" b="b"/>
              <a:pathLst>
                <a:path w="60" h="32">
                  <a:moveTo>
                    <a:pt x="0" y="27"/>
                  </a:moveTo>
                  <a:cubicBezTo>
                    <a:pt x="7" y="22"/>
                    <a:pt x="9" y="22"/>
                    <a:pt x="15" y="24"/>
                  </a:cubicBezTo>
                  <a:cubicBezTo>
                    <a:pt x="21" y="24"/>
                    <a:pt x="23" y="22"/>
                    <a:pt x="26" y="24"/>
                  </a:cubicBezTo>
                  <a:cubicBezTo>
                    <a:pt x="30" y="26"/>
                    <a:pt x="30" y="22"/>
                    <a:pt x="32" y="22"/>
                  </a:cubicBezTo>
                  <a:cubicBezTo>
                    <a:pt x="33" y="24"/>
                    <a:pt x="30" y="26"/>
                    <a:pt x="35" y="26"/>
                  </a:cubicBezTo>
                  <a:cubicBezTo>
                    <a:pt x="40" y="26"/>
                    <a:pt x="41" y="30"/>
                    <a:pt x="46" y="32"/>
                  </a:cubicBezTo>
                  <a:cubicBezTo>
                    <a:pt x="50" y="29"/>
                    <a:pt x="52" y="32"/>
                    <a:pt x="53" y="30"/>
                  </a:cubicBezTo>
                  <a:cubicBezTo>
                    <a:pt x="55" y="27"/>
                    <a:pt x="55" y="27"/>
                    <a:pt x="58" y="27"/>
                  </a:cubicBezTo>
                  <a:cubicBezTo>
                    <a:pt x="58" y="27"/>
                    <a:pt x="60" y="24"/>
                    <a:pt x="56" y="21"/>
                  </a:cubicBezTo>
                  <a:cubicBezTo>
                    <a:pt x="55" y="18"/>
                    <a:pt x="56" y="18"/>
                    <a:pt x="55" y="18"/>
                  </a:cubicBezTo>
                  <a:cubicBezTo>
                    <a:pt x="53" y="18"/>
                    <a:pt x="55" y="15"/>
                    <a:pt x="55" y="13"/>
                  </a:cubicBezTo>
                  <a:cubicBezTo>
                    <a:pt x="56" y="11"/>
                    <a:pt x="53" y="11"/>
                    <a:pt x="52" y="8"/>
                  </a:cubicBezTo>
                  <a:cubicBezTo>
                    <a:pt x="49" y="10"/>
                    <a:pt x="50" y="7"/>
                    <a:pt x="46" y="8"/>
                  </a:cubicBezTo>
                  <a:cubicBezTo>
                    <a:pt x="43" y="10"/>
                    <a:pt x="41" y="5"/>
                    <a:pt x="40" y="5"/>
                  </a:cubicBezTo>
                  <a:cubicBezTo>
                    <a:pt x="38" y="5"/>
                    <a:pt x="37" y="2"/>
                    <a:pt x="35" y="2"/>
                  </a:cubicBezTo>
                  <a:cubicBezTo>
                    <a:pt x="32" y="0"/>
                    <a:pt x="32" y="3"/>
                    <a:pt x="27" y="5"/>
                  </a:cubicBezTo>
                  <a:cubicBezTo>
                    <a:pt x="26" y="8"/>
                    <a:pt x="30" y="13"/>
                    <a:pt x="24" y="15"/>
                  </a:cubicBezTo>
                  <a:cubicBezTo>
                    <a:pt x="17" y="18"/>
                    <a:pt x="20" y="11"/>
                    <a:pt x="15" y="10"/>
                  </a:cubicBezTo>
                  <a:cubicBezTo>
                    <a:pt x="10" y="8"/>
                    <a:pt x="15" y="5"/>
                    <a:pt x="12" y="7"/>
                  </a:cubicBezTo>
                  <a:cubicBezTo>
                    <a:pt x="7" y="8"/>
                    <a:pt x="6" y="8"/>
                    <a:pt x="4" y="10"/>
                  </a:cubicBezTo>
                  <a:cubicBezTo>
                    <a:pt x="4" y="11"/>
                    <a:pt x="3" y="11"/>
                    <a:pt x="4" y="13"/>
                  </a:cubicBezTo>
                  <a:cubicBezTo>
                    <a:pt x="4" y="16"/>
                    <a:pt x="1" y="16"/>
                    <a:pt x="1" y="19"/>
                  </a:cubicBezTo>
                  <a:cubicBezTo>
                    <a:pt x="0" y="22"/>
                    <a:pt x="0" y="24"/>
                    <a:pt x="0" y="27"/>
                  </a:cubicBezTo>
                </a:path>
              </a:pathLst>
            </a:custGeom>
            <a:grpFill/>
            <a:ln w="6350" cmpd="sng">
              <a:solidFill>
                <a:schemeClr val="bg1"/>
              </a:solidFill>
              <a:round/>
              <a:headEnd/>
              <a:tailEnd/>
            </a:ln>
          </p:spPr>
          <p:txBody>
            <a:bodyPr/>
            <a:lstStyle/>
            <a:p>
              <a:endParaRPr lang="en-GB"/>
            </a:p>
          </p:txBody>
        </p:sp>
        <p:sp>
          <p:nvSpPr>
            <p:cNvPr id="570" name="Freeform 164">
              <a:extLst>
                <a:ext uri="{FF2B5EF4-FFF2-40B4-BE49-F238E27FC236}">
                  <a16:creationId xmlns:a16="http://schemas.microsoft.com/office/drawing/2014/main" id="{64F0A4BA-352D-D921-E231-9BC19D72AF8D}"/>
                </a:ext>
              </a:extLst>
            </p:cNvPr>
            <p:cNvSpPr>
              <a:spLocks/>
            </p:cNvSpPr>
            <p:nvPr/>
          </p:nvSpPr>
          <p:spPr bwMode="auto">
            <a:xfrm>
              <a:off x="5465447" y="3259210"/>
              <a:ext cx="147824" cy="109260"/>
            </a:xfrm>
            <a:custGeom>
              <a:avLst/>
              <a:gdLst/>
              <a:ahLst/>
              <a:cxnLst>
                <a:cxn ang="0">
                  <a:pos x="46" y="10"/>
                </a:cxn>
                <a:cxn ang="0">
                  <a:pos x="46" y="16"/>
                </a:cxn>
                <a:cxn ang="0">
                  <a:pos x="38" y="22"/>
                </a:cxn>
                <a:cxn ang="0">
                  <a:pos x="38" y="29"/>
                </a:cxn>
                <a:cxn ang="0">
                  <a:pos x="32" y="30"/>
                </a:cxn>
                <a:cxn ang="0">
                  <a:pos x="21" y="32"/>
                </a:cxn>
                <a:cxn ang="0">
                  <a:pos x="15" y="27"/>
                </a:cxn>
                <a:cxn ang="0">
                  <a:pos x="13" y="19"/>
                </a:cxn>
                <a:cxn ang="0">
                  <a:pos x="3" y="16"/>
                </a:cxn>
                <a:cxn ang="0">
                  <a:pos x="1" y="10"/>
                </a:cxn>
                <a:cxn ang="0">
                  <a:pos x="0" y="5"/>
                </a:cxn>
                <a:cxn ang="0">
                  <a:pos x="15" y="2"/>
                </a:cxn>
                <a:cxn ang="0">
                  <a:pos x="26" y="2"/>
                </a:cxn>
                <a:cxn ang="0">
                  <a:pos x="32" y="0"/>
                </a:cxn>
                <a:cxn ang="0">
                  <a:pos x="35" y="3"/>
                </a:cxn>
                <a:cxn ang="0">
                  <a:pos x="46" y="10"/>
                </a:cxn>
              </a:cxnLst>
              <a:rect l="0" t="0" r="r" b="b"/>
              <a:pathLst>
                <a:path w="47" h="35">
                  <a:moveTo>
                    <a:pt x="46" y="10"/>
                  </a:moveTo>
                  <a:cubicBezTo>
                    <a:pt x="42" y="18"/>
                    <a:pt x="47" y="13"/>
                    <a:pt x="46" y="16"/>
                  </a:cubicBezTo>
                  <a:cubicBezTo>
                    <a:pt x="44" y="19"/>
                    <a:pt x="42" y="16"/>
                    <a:pt x="38" y="22"/>
                  </a:cubicBezTo>
                  <a:cubicBezTo>
                    <a:pt x="35" y="27"/>
                    <a:pt x="41" y="27"/>
                    <a:pt x="38" y="29"/>
                  </a:cubicBezTo>
                  <a:cubicBezTo>
                    <a:pt x="36" y="32"/>
                    <a:pt x="38" y="24"/>
                    <a:pt x="32" y="30"/>
                  </a:cubicBezTo>
                  <a:cubicBezTo>
                    <a:pt x="27" y="35"/>
                    <a:pt x="26" y="30"/>
                    <a:pt x="21" y="32"/>
                  </a:cubicBezTo>
                  <a:cubicBezTo>
                    <a:pt x="21" y="29"/>
                    <a:pt x="16" y="25"/>
                    <a:pt x="15" y="27"/>
                  </a:cubicBezTo>
                  <a:cubicBezTo>
                    <a:pt x="13" y="22"/>
                    <a:pt x="16" y="21"/>
                    <a:pt x="13" y="19"/>
                  </a:cubicBezTo>
                  <a:cubicBezTo>
                    <a:pt x="10" y="16"/>
                    <a:pt x="13" y="21"/>
                    <a:pt x="3" y="16"/>
                  </a:cubicBezTo>
                  <a:cubicBezTo>
                    <a:pt x="3" y="14"/>
                    <a:pt x="3" y="11"/>
                    <a:pt x="1" y="10"/>
                  </a:cubicBezTo>
                  <a:cubicBezTo>
                    <a:pt x="0" y="8"/>
                    <a:pt x="0" y="8"/>
                    <a:pt x="0" y="5"/>
                  </a:cubicBezTo>
                  <a:cubicBezTo>
                    <a:pt x="7" y="0"/>
                    <a:pt x="9" y="0"/>
                    <a:pt x="15" y="2"/>
                  </a:cubicBezTo>
                  <a:cubicBezTo>
                    <a:pt x="21" y="2"/>
                    <a:pt x="23" y="0"/>
                    <a:pt x="26" y="2"/>
                  </a:cubicBezTo>
                  <a:cubicBezTo>
                    <a:pt x="30" y="3"/>
                    <a:pt x="30" y="0"/>
                    <a:pt x="32" y="0"/>
                  </a:cubicBezTo>
                  <a:cubicBezTo>
                    <a:pt x="33" y="2"/>
                    <a:pt x="30" y="3"/>
                    <a:pt x="35" y="3"/>
                  </a:cubicBezTo>
                  <a:cubicBezTo>
                    <a:pt x="39" y="3"/>
                    <a:pt x="41" y="8"/>
                    <a:pt x="46" y="10"/>
                  </a:cubicBezTo>
                </a:path>
              </a:pathLst>
            </a:custGeom>
            <a:grpFill/>
            <a:ln w="6350" cmpd="sng">
              <a:solidFill>
                <a:schemeClr val="bg1"/>
              </a:solidFill>
              <a:round/>
              <a:headEnd/>
              <a:tailEnd/>
            </a:ln>
          </p:spPr>
          <p:txBody>
            <a:bodyPr/>
            <a:lstStyle/>
            <a:p>
              <a:endParaRPr lang="en-GB"/>
            </a:p>
          </p:txBody>
        </p:sp>
        <p:sp>
          <p:nvSpPr>
            <p:cNvPr id="571" name="Freeform 165">
              <a:extLst>
                <a:ext uri="{FF2B5EF4-FFF2-40B4-BE49-F238E27FC236}">
                  <a16:creationId xmlns:a16="http://schemas.microsoft.com/office/drawing/2014/main" id="{5272ECE7-4EF6-5F4E-63F3-8F59EC47EC62}"/>
                </a:ext>
              </a:extLst>
            </p:cNvPr>
            <p:cNvSpPr>
              <a:spLocks/>
            </p:cNvSpPr>
            <p:nvPr/>
          </p:nvSpPr>
          <p:spPr bwMode="auto">
            <a:xfrm>
              <a:off x="5513650" y="3268851"/>
              <a:ext cx="252265" cy="196024"/>
            </a:xfrm>
            <a:custGeom>
              <a:avLst/>
              <a:gdLst/>
              <a:ahLst/>
              <a:cxnLst>
                <a:cxn ang="0">
                  <a:pos x="70" y="50"/>
                </a:cxn>
                <a:cxn ang="0">
                  <a:pos x="63" y="58"/>
                </a:cxn>
                <a:cxn ang="0">
                  <a:pos x="60" y="60"/>
                </a:cxn>
                <a:cxn ang="0">
                  <a:pos x="54" y="60"/>
                </a:cxn>
                <a:cxn ang="0">
                  <a:pos x="47" y="58"/>
                </a:cxn>
                <a:cxn ang="0">
                  <a:pos x="40" y="57"/>
                </a:cxn>
                <a:cxn ang="0">
                  <a:pos x="32" y="55"/>
                </a:cxn>
                <a:cxn ang="0">
                  <a:pos x="17" y="54"/>
                </a:cxn>
                <a:cxn ang="0">
                  <a:pos x="9" y="57"/>
                </a:cxn>
                <a:cxn ang="0">
                  <a:pos x="6" y="58"/>
                </a:cxn>
                <a:cxn ang="0">
                  <a:pos x="3" y="50"/>
                </a:cxn>
                <a:cxn ang="0">
                  <a:pos x="8" y="46"/>
                </a:cxn>
                <a:cxn ang="0">
                  <a:pos x="6" y="29"/>
                </a:cxn>
                <a:cxn ang="0">
                  <a:pos x="17" y="27"/>
                </a:cxn>
                <a:cxn ang="0">
                  <a:pos x="23" y="25"/>
                </a:cxn>
                <a:cxn ang="0">
                  <a:pos x="23" y="19"/>
                </a:cxn>
                <a:cxn ang="0">
                  <a:pos x="31" y="13"/>
                </a:cxn>
                <a:cxn ang="0">
                  <a:pos x="31" y="7"/>
                </a:cxn>
                <a:cxn ang="0">
                  <a:pos x="38" y="5"/>
                </a:cxn>
                <a:cxn ang="0">
                  <a:pos x="43" y="2"/>
                </a:cxn>
                <a:cxn ang="0">
                  <a:pos x="49" y="3"/>
                </a:cxn>
                <a:cxn ang="0">
                  <a:pos x="55" y="7"/>
                </a:cxn>
                <a:cxn ang="0">
                  <a:pos x="61" y="7"/>
                </a:cxn>
                <a:cxn ang="0">
                  <a:pos x="64" y="10"/>
                </a:cxn>
                <a:cxn ang="0">
                  <a:pos x="64" y="16"/>
                </a:cxn>
                <a:cxn ang="0">
                  <a:pos x="66" y="22"/>
                </a:cxn>
                <a:cxn ang="0">
                  <a:pos x="72" y="29"/>
                </a:cxn>
                <a:cxn ang="0">
                  <a:pos x="76" y="33"/>
                </a:cxn>
                <a:cxn ang="0">
                  <a:pos x="78" y="36"/>
                </a:cxn>
                <a:cxn ang="0">
                  <a:pos x="70" y="38"/>
                </a:cxn>
                <a:cxn ang="0">
                  <a:pos x="69" y="41"/>
                </a:cxn>
                <a:cxn ang="0">
                  <a:pos x="70" y="50"/>
                </a:cxn>
              </a:cxnLst>
              <a:rect l="0" t="0" r="r" b="b"/>
              <a:pathLst>
                <a:path w="81" h="63">
                  <a:moveTo>
                    <a:pt x="70" y="50"/>
                  </a:moveTo>
                  <a:cubicBezTo>
                    <a:pt x="64" y="50"/>
                    <a:pt x="63" y="54"/>
                    <a:pt x="63" y="58"/>
                  </a:cubicBezTo>
                  <a:cubicBezTo>
                    <a:pt x="63" y="63"/>
                    <a:pt x="61" y="63"/>
                    <a:pt x="60" y="60"/>
                  </a:cubicBezTo>
                  <a:cubicBezTo>
                    <a:pt x="58" y="60"/>
                    <a:pt x="55" y="60"/>
                    <a:pt x="54" y="60"/>
                  </a:cubicBezTo>
                  <a:cubicBezTo>
                    <a:pt x="50" y="61"/>
                    <a:pt x="52" y="55"/>
                    <a:pt x="47" y="58"/>
                  </a:cubicBezTo>
                  <a:cubicBezTo>
                    <a:pt x="44" y="61"/>
                    <a:pt x="49" y="57"/>
                    <a:pt x="40" y="57"/>
                  </a:cubicBezTo>
                  <a:cubicBezTo>
                    <a:pt x="34" y="57"/>
                    <a:pt x="37" y="55"/>
                    <a:pt x="32" y="55"/>
                  </a:cubicBezTo>
                  <a:cubicBezTo>
                    <a:pt x="29" y="57"/>
                    <a:pt x="28" y="52"/>
                    <a:pt x="17" y="54"/>
                  </a:cubicBezTo>
                  <a:cubicBezTo>
                    <a:pt x="8" y="55"/>
                    <a:pt x="12" y="58"/>
                    <a:pt x="9" y="57"/>
                  </a:cubicBezTo>
                  <a:cubicBezTo>
                    <a:pt x="8" y="57"/>
                    <a:pt x="6" y="58"/>
                    <a:pt x="6" y="58"/>
                  </a:cubicBezTo>
                  <a:cubicBezTo>
                    <a:pt x="5" y="55"/>
                    <a:pt x="9" y="52"/>
                    <a:pt x="3" y="50"/>
                  </a:cubicBezTo>
                  <a:cubicBezTo>
                    <a:pt x="0" y="49"/>
                    <a:pt x="5" y="46"/>
                    <a:pt x="8" y="46"/>
                  </a:cubicBezTo>
                  <a:cubicBezTo>
                    <a:pt x="11" y="44"/>
                    <a:pt x="8" y="38"/>
                    <a:pt x="6" y="29"/>
                  </a:cubicBezTo>
                  <a:cubicBezTo>
                    <a:pt x="11" y="27"/>
                    <a:pt x="12" y="32"/>
                    <a:pt x="17" y="27"/>
                  </a:cubicBezTo>
                  <a:cubicBezTo>
                    <a:pt x="23" y="21"/>
                    <a:pt x="21" y="29"/>
                    <a:pt x="23" y="25"/>
                  </a:cubicBezTo>
                  <a:cubicBezTo>
                    <a:pt x="26" y="24"/>
                    <a:pt x="20" y="24"/>
                    <a:pt x="23" y="19"/>
                  </a:cubicBezTo>
                  <a:cubicBezTo>
                    <a:pt x="28" y="13"/>
                    <a:pt x="29" y="16"/>
                    <a:pt x="31" y="13"/>
                  </a:cubicBezTo>
                  <a:cubicBezTo>
                    <a:pt x="32" y="10"/>
                    <a:pt x="28" y="14"/>
                    <a:pt x="31" y="7"/>
                  </a:cubicBezTo>
                  <a:cubicBezTo>
                    <a:pt x="35" y="3"/>
                    <a:pt x="37" y="7"/>
                    <a:pt x="38" y="5"/>
                  </a:cubicBezTo>
                  <a:cubicBezTo>
                    <a:pt x="40" y="2"/>
                    <a:pt x="40" y="2"/>
                    <a:pt x="43" y="2"/>
                  </a:cubicBezTo>
                  <a:cubicBezTo>
                    <a:pt x="47" y="0"/>
                    <a:pt x="44" y="3"/>
                    <a:pt x="49" y="3"/>
                  </a:cubicBezTo>
                  <a:cubicBezTo>
                    <a:pt x="55" y="2"/>
                    <a:pt x="50" y="8"/>
                    <a:pt x="55" y="7"/>
                  </a:cubicBezTo>
                  <a:cubicBezTo>
                    <a:pt x="58" y="3"/>
                    <a:pt x="61" y="5"/>
                    <a:pt x="61" y="7"/>
                  </a:cubicBezTo>
                  <a:cubicBezTo>
                    <a:pt x="63" y="8"/>
                    <a:pt x="66" y="7"/>
                    <a:pt x="64" y="10"/>
                  </a:cubicBezTo>
                  <a:cubicBezTo>
                    <a:pt x="63" y="14"/>
                    <a:pt x="67" y="14"/>
                    <a:pt x="64" y="16"/>
                  </a:cubicBezTo>
                  <a:cubicBezTo>
                    <a:pt x="61" y="19"/>
                    <a:pt x="66" y="18"/>
                    <a:pt x="66" y="22"/>
                  </a:cubicBezTo>
                  <a:cubicBezTo>
                    <a:pt x="67" y="29"/>
                    <a:pt x="73" y="27"/>
                    <a:pt x="72" y="29"/>
                  </a:cubicBezTo>
                  <a:cubicBezTo>
                    <a:pt x="69" y="33"/>
                    <a:pt x="76" y="29"/>
                    <a:pt x="76" y="33"/>
                  </a:cubicBezTo>
                  <a:cubicBezTo>
                    <a:pt x="76" y="35"/>
                    <a:pt x="81" y="35"/>
                    <a:pt x="78" y="36"/>
                  </a:cubicBezTo>
                  <a:cubicBezTo>
                    <a:pt x="75" y="38"/>
                    <a:pt x="75" y="41"/>
                    <a:pt x="70" y="38"/>
                  </a:cubicBezTo>
                  <a:cubicBezTo>
                    <a:pt x="69" y="36"/>
                    <a:pt x="67" y="39"/>
                    <a:pt x="69" y="41"/>
                  </a:cubicBezTo>
                  <a:cubicBezTo>
                    <a:pt x="72" y="46"/>
                    <a:pt x="67" y="46"/>
                    <a:pt x="70" y="50"/>
                  </a:cubicBezTo>
                </a:path>
              </a:pathLst>
            </a:custGeom>
            <a:grpFill/>
            <a:ln w="6350" cmpd="sng">
              <a:solidFill>
                <a:schemeClr val="bg1"/>
              </a:solidFill>
              <a:round/>
              <a:headEnd/>
              <a:tailEnd/>
            </a:ln>
          </p:spPr>
          <p:txBody>
            <a:bodyPr/>
            <a:lstStyle/>
            <a:p>
              <a:endParaRPr lang="en-GB"/>
            </a:p>
          </p:txBody>
        </p:sp>
        <p:sp>
          <p:nvSpPr>
            <p:cNvPr id="572" name="Freeform 166">
              <a:extLst>
                <a:ext uri="{FF2B5EF4-FFF2-40B4-BE49-F238E27FC236}">
                  <a16:creationId xmlns:a16="http://schemas.microsoft.com/office/drawing/2014/main" id="{AF2B5DE4-B55D-9081-EAE1-5A73EAFDE5CB}"/>
                </a:ext>
              </a:extLst>
            </p:cNvPr>
            <p:cNvSpPr>
              <a:spLocks/>
            </p:cNvSpPr>
            <p:nvPr/>
          </p:nvSpPr>
          <p:spPr bwMode="auto">
            <a:xfrm>
              <a:off x="5291914" y="3323481"/>
              <a:ext cx="265119" cy="221731"/>
            </a:xfrm>
            <a:custGeom>
              <a:avLst/>
              <a:gdLst/>
              <a:ahLst/>
              <a:cxnLst>
                <a:cxn ang="0">
                  <a:pos x="77" y="40"/>
                </a:cxn>
                <a:cxn ang="0">
                  <a:pos x="79" y="47"/>
                </a:cxn>
                <a:cxn ang="0">
                  <a:pos x="80" y="50"/>
                </a:cxn>
                <a:cxn ang="0">
                  <a:pos x="79" y="54"/>
                </a:cxn>
                <a:cxn ang="0">
                  <a:pos x="71" y="62"/>
                </a:cxn>
                <a:cxn ang="0">
                  <a:pos x="71" y="68"/>
                </a:cxn>
                <a:cxn ang="0">
                  <a:pos x="68" y="70"/>
                </a:cxn>
                <a:cxn ang="0">
                  <a:pos x="63" y="67"/>
                </a:cxn>
                <a:cxn ang="0">
                  <a:pos x="53" y="65"/>
                </a:cxn>
                <a:cxn ang="0">
                  <a:pos x="48" y="68"/>
                </a:cxn>
                <a:cxn ang="0">
                  <a:pos x="47" y="67"/>
                </a:cxn>
                <a:cxn ang="0">
                  <a:pos x="42" y="65"/>
                </a:cxn>
                <a:cxn ang="0">
                  <a:pos x="41" y="65"/>
                </a:cxn>
                <a:cxn ang="0">
                  <a:pos x="39" y="65"/>
                </a:cxn>
                <a:cxn ang="0">
                  <a:pos x="35" y="59"/>
                </a:cxn>
                <a:cxn ang="0">
                  <a:pos x="30" y="57"/>
                </a:cxn>
                <a:cxn ang="0">
                  <a:pos x="28" y="56"/>
                </a:cxn>
                <a:cxn ang="0">
                  <a:pos x="24" y="54"/>
                </a:cxn>
                <a:cxn ang="0">
                  <a:pos x="21" y="56"/>
                </a:cxn>
                <a:cxn ang="0">
                  <a:pos x="21" y="51"/>
                </a:cxn>
                <a:cxn ang="0">
                  <a:pos x="15" y="50"/>
                </a:cxn>
                <a:cxn ang="0">
                  <a:pos x="9" y="48"/>
                </a:cxn>
                <a:cxn ang="0">
                  <a:pos x="6" y="39"/>
                </a:cxn>
                <a:cxn ang="0">
                  <a:pos x="6" y="31"/>
                </a:cxn>
                <a:cxn ang="0">
                  <a:pos x="4" y="26"/>
                </a:cxn>
                <a:cxn ang="0">
                  <a:pos x="3" y="14"/>
                </a:cxn>
                <a:cxn ang="0">
                  <a:pos x="6" y="14"/>
                </a:cxn>
                <a:cxn ang="0">
                  <a:pos x="6" y="12"/>
                </a:cxn>
                <a:cxn ang="0">
                  <a:pos x="3" y="12"/>
                </a:cxn>
                <a:cxn ang="0">
                  <a:pos x="3" y="11"/>
                </a:cxn>
                <a:cxn ang="0">
                  <a:pos x="15" y="8"/>
                </a:cxn>
                <a:cxn ang="0">
                  <a:pos x="22" y="3"/>
                </a:cxn>
                <a:cxn ang="0">
                  <a:pos x="30" y="0"/>
                </a:cxn>
                <a:cxn ang="0">
                  <a:pos x="39" y="3"/>
                </a:cxn>
                <a:cxn ang="0">
                  <a:pos x="38" y="3"/>
                </a:cxn>
                <a:cxn ang="0">
                  <a:pos x="38" y="5"/>
                </a:cxn>
                <a:cxn ang="0">
                  <a:pos x="45" y="5"/>
                </a:cxn>
                <a:cxn ang="0">
                  <a:pos x="71" y="6"/>
                </a:cxn>
                <a:cxn ang="0">
                  <a:pos x="77" y="11"/>
                </a:cxn>
                <a:cxn ang="0">
                  <a:pos x="79" y="28"/>
                </a:cxn>
                <a:cxn ang="0">
                  <a:pos x="74" y="33"/>
                </a:cxn>
                <a:cxn ang="0">
                  <a:pos x="77" y="40"/>
                </a:cxn>
              </a:cxnLst>
              <a:rect l="0" t="0" r="r" b="b"/>
              <a:pathLst>
                <a:path w="85" h="71">
                  <a:moveTo>
                    <a:pt x="77" y="40"/>
                  </a:moveTo>
                  <a:cubicBezTo>
                    <a:pt x="79" y="43"/>
                    <a:pt x="76" y="42"/>
                    <a:pt x="79" y="47"/>
                  </a:cubicBezTo>
                  <a:cubicBezTo>
                    <a:pt x="85" y="51"/>
                    <a:pt x="79" y="48"/>
                    <a:pt x="80" y="50"/>
                  </a:cubicBezTo>
                  <a:cubicBezTo>
                    <a:pt x="82" y="51"/>
                    <a:pt x="83" y="53"/>
                    <a:pt x="79" y="54"/>
                  </a:cubicBezTo>
                  <a:cubicBezTo>
                    <a:pt x="77" y="54"/>
                    <a:pt x="72" y="59"/>
                    <a:pt x="71" y="62"/>
                  </a:cubicBezTo>
                  <a:cubicBezTo>
                    <a:pt x="68" y="65"/>
                    <a:pt x="71" y="67"/>
                    <a:pt x="71" y="68"/>
                  </a:cubicBezTo>
                  <a:cubicBezTo>
                    <a:pt x="69" y="70"/>
                    <a:pt x="74" y="71"/>
                    <a:pt x="68" y="70"/>
                  </a:cubicBezTo>
                  <a:cubicBezTo>
                    <a:pt x="63" y="68"/>
                    <a:pt x="65" y="67"/>
                    <a:pt x="63" y="67"/>
                  </a:cubicBezTo>
                  <a:cubicBezTo>
                    <a:pt x="59" y="65"/>
                    <a:pt x="54" y="65"/>
                    <a:pt x="53" y="65"/>
                  </a:cubicBezTo>
                  <a:cubicBezTo>
                    <a:pt x="50" y="65"/>
                    <a:pt x="50" y="70"/>
                    <a:pt x="48" y="68"/>
                  </a:cubicBezTo>
                  <a:cubicBezTo>
                    <a:pt x="48" y="68"/>
                    <a:pt x="47" y="68"/>
                    <a:pt x="47" y="67"/>
                  </a:cubicBezTo>
                  <a:cubicBezTo>
                    <a:pt x="48" y="64"/>
                    <a:pt x="44" y="62"/>
                    <a:pt x="42" y="65"/>
                  </a:cubicBezTo>
                  <a:cubicBezTo>
                    <a:pt x="42" y="67"/>
                    <a:pt x="41" y="67"/>
                    <a:pt x="41" y="65"/>
                  </a:cubicBezTo>
                  <a:cubicBezTo>
                    <a:pt x="41" y="65"/>
                    <a:pt x="41" y="65"/>
                    <a:pt x="39" y="65"/>
                  </a:cubicBezTo>
                  <a:cubicBezTo>
                    <a:pt x="39" y="62"/>
                    <a:pt x="38" y="61"/>
                    <a:pt x="35" y="59"/>
                  </a:cubicBezTo>
                  <a:cubicBezTo>
                    <a:pt x="32" y="57"/>
                    <a:pt x="33" y="59"/>
                    <a:pt x="30" y="57"/>
                  </a:cubicBezTo>
                  <a:cubicBezTo>
                    <a:pt x="28" y="56"/>
                    <a:pt x="32" y="56"/>
                    <a:pt x="28" y="56"/>
                  </a:cubicBezTo>
                  <a:cubicBezTo>
                    <a:pt x="25" y="54"/>
                    <a:pt x="22" y="53"/>
                    <a:pt x="24" y="54"/>
                  </a:cubicBezTo>
                  <a:cubicBezTo>
                    <a:pt x="25" y="56"/>
                    <a:pt x="24" y="59"/>
                    <a:pt x="21" y="56"/>
                  </a:cubicBezTo>
                  <a:cubicBezTo>
                    <a:pt x="16" y="51"/>
                    <a:pt x="21" y="53"/>
                    <a:pt x="21" y="51"/>
                  </a:cubicBezTo>
                  <a:cubicBezTo>
                    <a:pt x="19" y="50"/>
                    <a:pt x="19" y="51"/>
                    <a:pt x="15" y="50"/>
                  </a:cubicBezTo>
                  <a:cubicBezTo>
                    <a:pt x="9" y="47"/>
                    <a:pt x="12" y="45"/>
                    <a:pt x="9" y="48"/>
                  </a:cubicBezTo>
                  <a:cubicBezTo>
                    <a:pt x="10" y="39"/>
                    <a:pt x="7" y="43"/>
                    <a:pt x="6" y="39"/>
                  </a:cubicBezTo>
                  <a:cubicBezTo>
                    <a:pt x="6" y="36"/>
                    <a:pt x="9" y="36"/>
                    <a:pt x="6" y="31"/>
                  </a:cubicBezTo>
                  <a:cubicBezTo>
                    <a:pt x="4" y="29"/>
                    <a:pt x="9" y="29"/>
                    <a:pt x="4" y="26"/>
                  </a:cubicBezTo>
                  <a:cubicBezTo>
                    <a:pt x="0" y="23"/>
                    <a:pt x="6" y="22"/>
                    <a:pt x="3" y="14"/>
                  </a:cubicBezTo>
                  <a:cubicBezTo>
                    <a:pt x="6" y="14"/>
                    <a:pt x="6" y="15"/>
                    <a:pt x="6" y="14"/>
                  </a:cubicBezTo>
                  <a:cubicBezTo>
                    <a:pt x="6" y="12"/>
                    <a:pt x="6" y="12"/>
                    <a:pt x="6" y="12"/>
                  </a:cubicBezTo>
                  <a:cubicBezTo>
                    <a:pt x="4" y="12"/>
                    <a:pt x="4" y="14"/>
                    <a:pt x="3" y="12"/>
                  </a:cubicBezTo>
                  <a:cubicBezTo>
                    <a:pt x="3" y="11"/>
                    <a:pt x="3" y="11"/>
                    <a:pt x="3" y="11"/>
                  </a:cubicBezTo>
                  <a:cubicBezTo>
                    <a:pt x="7" y="12"/>
                    <a:pt x="7" y="9"/>
                    <a:pt x="15" y="8"/>
                  </a:cubicBezTo>
                  <a:cubicBezTo>
                    <a:pt x="22" y="6"/>
                    <a:pt x="18" y="5"/>
                    <a:pt x="22" y="3"/>
                  </a:cubicBezTo>
                  <a:cubicBezTo>
                    <a:pt x="28" y="1"/>
                    <a:pt x="22" y="1"/>
                    <a:pt x="30" y="0"/>
                  </a:cubicBezTo>
                  <a:cubicBezTo>
                    <a:pt x="36" y="0"/>
                    <a:pt x="35" y="0"/>
                    <a:pt x="39" y="3"/>
                  </a:cubicBezTo>
                  <a:cubicBezTo>
                    <a:pt x="41" y="3"/>
                    <a:pt x="39" y="5"/>
                    <a:pt x="38" y="3"/>
                  </a:cubicBezTo>
                  <a:cubicBezTo>
                    <a:pt x="36" y="0"/>
                    <a:pt x="36" y="1"/>
                    <a:pt x="38" y="5"/>
                  </a:cubicBezTo>
                  <a:cubicBezTo>
                    <a:pt x="38" y="6"/>
                    <a:pt x="44" y="6"/>
                    <a:pt x="45" y="5"/>
                  </a:cubicBezTo>
                  <a:cubicBezTo>
                    <a:pt x="56" y="6"/>
                    <a:pt x="65" y="8"/>
                    <a:pt x="71" y="6"/>
                  </a:cubicBezTo>
                  <a:cubicBezTo>
                    <a:pt x="72" y="5"/>
                    <a:pt x="77" y="8"/>
                    <a:pt x="77" y="11"/>
                  </a:cubicBezTo>
                  <a:cubicBezTo>
                    <a:pt x="79" y="20"/>
                    <a:pt x="82" y="26"/>
                    <a:pt x="79" y="28"/>
                  </a:cubicBezTo>
                  <a:cubicBezTo>
                    <a:pt x="76" y="28"/>
                    <a:pt x="71" y="31"/>
                    <a:pt x="74" y="33"/>
                  </a:cubicBezTo>
                  <a:cubicBezTo>
                    <a:pt x="80" y="34"/>
                    <a:pt x="76" y="37"/>
                    <a:pt x="77" y="40"/>
                  </a:cubicBezTo>
                </a:path>
              </a:pathLst>
            </a:custGeom>
            <a:grpFill/>
            <a:ln w="6350" cmpd="sng">
              <a:solidFill>
                <a:schemeClr val="bg1"/>
              </a:solidFill>
              <a:round/>
              <a:headEnd/>
              <a:tailEnd/>
            </a:ln>
          </p:spPr>
          <p:txBody>
            <a:bodyPr/>
            <a:lstStyle/>
            <a:p>
              <a:endParaRPr lang="en-GB"/>
            </a:p>
          </p:txBody>
        </p:sp>
        <p:sp>
          <p:nvSpPr>
            <p:cNvPr id="573" name="Freeform 167">
              <a:extLst>
                <a:ext uri="{FF2B5EF4-FFF2-40B4-BE49-F238E27FC236}">
                  <a16:creationId xmlns:a16="http://schemas.microsoft.com/office/drawing/2014/main" id="{CEEAFF36-3DAC-C034-8C6F-6CF48E9554D5}"/>
                </a:ext>
              </a:extLst>
            </p:cNvPr>
            <p:cNvSpPr>
              <a:spLocks/>
            </p:cNvSpPr>
            <p:nvPr/>
          </p:nvSpPr>
          <p:spPr bwMode="auto">
            <a:xfrm>
              <a:off x="4824341" y="3468088"/>
              <a:ext cx="332604" cy="314923"/>
            </a:xfrm>
            <a:custGeom>
              <a:avLst/>
              <a:gdLst/>
              <a:ahLst/>
              <a:cxnLst>
                <a:cxn ang="0">
                  <a:pos x="96" y="67"/>
                </a:cxn>
                <a:cxn ang="0">
                  <a:pos x="95" y="78"/>
                </a:cxn>
                <a:cxn ang="0">
                  <a:pos x="99" y="86"/>
                </a:cxn>
                <a:cxn ang="0">
                  <a:pos x="85" y="92"/>
                </a:cxn>
                <a:cxn ang="0">
                  <a:pos x="78" y="89"/>
                </a:cxn>
                <a:cxn ang="0">
                  <a:pos x="69" y="89"/>
                </a:cxn>
                <a:cxn ang="0">
                  <a:pos x="64" y="100"/>
                </a:cxn>
                <a:cxn ang="0">
                  <a:pos x="54" y="100"/>
                </a:cxn>
                <a:cxn ang="0">
                  <a:pos x="44" y="97"/>
                </a:cxn>
                <a:cxn ang="0">
                  <a:pos x="35" y="95"/>
                </a:cxn>
                <a:cxn ang="0">
                  <a:pos x="26" y="89"/>
                </a:cxn>
                <a:cxn ang="0">
                  <a:pos x="31" y="75"/>
                </a:cxn>
                <a:cxn ang="0">
                  <a:pos x="31" y="70"/>
                </a:cxn>
                <a:cxn ang="0">
                  <a:pos x="35" y="69"/>
                </a:cxn>
                <a:cxn ang="0">
                  <a:pos x="31" y="61"/>
                </a:cxn>
                <a:cxn ang="0">
                  <a:pos x="28" y="55"/>
                </a:cxn>
                <a:cxn ang="0">
                  <a:pos x="23" y="47"/>
                </a:cxn>
                <a:cxn ang="0">
                  <a:pos x="20" y="42"/>
                </a:cxn>
                <a:cxn ang="0">
                  <a:pos x="17" y="41"/>
                </a:cxn>
                <a:cxn ang="0">
                  <a:pos x="6" y="38"/>
                </a:cxn>
                <a:cxn ang="0">
                  <a:pos x="6" y="35"/>
                </a:cxn>
                <a:cxn ang="0">
                  <a:pos x="5" y="32"/>
                </a:cxn>
                <a:cxn ang="0">
                  <a:pos x="6" y="28"/>
                </a:cxn>
                <a:cxn ang="0">
                  <a:pos x="12" y="27"/>
                </a:cxn>
                <a:cxn ang="0">
                  <a:pos x="19" y="30"/>
                </a:cxn>
                <a:cxn ang="0">
                  <a:pos x="23" y="28"/>
                </a:cxn>
                <a:cxn ang="0">
                  <a:pos x="28" y="30"/>
                </a:cxn>
                <a:cxn ang="0">
                  <a:pos x="26" y="21"/>
                </a:cxn>
                <a:cxn ang="0">
                  <a:pos x="29" y="16"/>
                </a:cxn>
                <a:cxn ang="0">
                  <a:pos x="40" y="21"/>
                </a:cxn>
                <a:cxn ang="0">
                  <a:pos x="44" y="14"/>
                </a:cxn>
                <a:cxn ang="0">
                  <a:pos x="52" y="10"/>
                </a:cxn>
                <a:cxn ang="0">
                  <a:pos x="52" y="4"/>
                </a:cxn>
                <a:cxn ang="0">
                  <a:pos x="66" y="5"/>
                </a:cxn>
                <a:cxn ang="0">
                  <a:pos x="73" y="11"/>
                </a:cxn>
                <a:cxn ang="0">
                  <a:pos x="81" y="16"/>
                </a:cxn>
                <a:cxn ang="0">
                  <a:pos x="90" y="19"/>
                </a:cxn>
                <a:cxn ang="0">
                  <a:pos x="98" y="24"/>
                </a:cxn>
                <a:cxn ang="0">
                  <a:pos x="99" y="41"/>
                </a:cxn>
                <a:cxn ang="0">
                  <a:pos x="95" y="45"/>
                </a:cxn>
                <a:cxn ang="0">
                  <a:pos x="90" y="52"/>
                </a:cxn>
                <a:cxn ang="0">
                  <a:pos x="88" y="58"/>
                </a:cxn>
                <a:cxn ang="0">
                  <a:pos x="93" y="58"/>
                </a:cxn>
              </a:cxnLst>
              <a:rect l="0" t="0" r="r" b="b"/>
              <a:pathLst>
                <a:path w="107" h="101">
                  <a:moveTo>
                    <a:pt x="95" y="61"/>
                  </a:moveTo>
                  <a:cubicBezTo>
                    <a:pt x="93" y="64"/>
                    <a:pt x="98" y="66"/>
                    <a:pt x="96" y="67"/>
                  </a:cubicBezTo>
                  <a:cubicBezTo>
                    <a:pt x="95" y="70"/>
                    <a:pt x="90" y="69"/>
                    <a:pt x="95" y="72"/>
                  </a:cubicBezTo>
                  <a:cubicBezTo>
                    <a:pt x="99" y="75"/>
                    <a:pt x="93" y="75"/>
                    <a:pt x="95" y="78"/>
                  </a:cubicBezTo>
                  <a:cubicBezTo>
                    <a:pt x="96" y="83"/>
                    <a:pt x="101" y="80"/>
                    <a:pt x="101" y="80"/>
                  </a:cubicBezTo>
                  <a:cubicBezTo>
                    <a:pt x="102" y="81"/>
                    <a:pt x="99" y="84"/>
                    <a:pt x="99" y="86"/>
                  </a:cubicBezTo>
                  <a:cubicBezTo>
                    <a:pt x="98" y="86"/>
                    <a:pt x="93" y="89"/>
                    <a:pt x="93" y="89"/>
                  </a:cubicBezTo>
                  <a:cubicBezTo>
                    <a:pt x="93" y="92"/>
                    <a:pt x="87" y="94"/>
                    <a:pt x="85" y="92"/>
                  </a:cubicBezTo>
                  <a:cubicBezTo>
                    <a:pt x="84" y="91"/>
                    <a:pt x="84" y="94"/>
                    <a:pt x="82" y="91"/>
                  </a:cubicBezTo>
                  <a:cubicBezTo>
                    <a:pt x="81" y="89"/>
                    <a:pt x="81" y="89"/>
                    <a:pt x="78" y="89"/>
                  </a:cubicBezTo>
                  <a:cubicBezTo>
                    <a:pt x="75" y="91"/>
                    <a:pt x="78" y="89"/>
                    <a:pt x="75" y="89"/>
                  </a:cubicBezTo>
                  <a:cubicBezTo>
                    <a:pt x="72" y="89"/>
                    <a:pt x="75" y="84"/>
                    <a:pt x="69" y="89"/>
                  </a:cubicBezTo>
                  <a:cubicBezTo>
                    <a:pt x="67" y="91"/>
                    <a:pt x="64" y="91"/>
                    <a:pt x="64" y="94"/>
                  </a:cubicBezTo>
                  <a:cubicBezTo>
                    <a:pt x="66" y="97"/>
                    <a:pt x="64" y="95"/>
                    <a:pt x="64" y="100"/>
                  </a:cubicBezTo>
                  <a:cubicBezTo>
                    <a:pt x="61" y="100"/>
                    <a:pt x="63" y="101"/>
                    <a:pt x="60" y="100"/>
                  </a:cubicBezTo>
                  <a:cubicBezTo>
                    <a:pt x="58" y="100"/>
                    <a:pt x="58" y="101"/>
                    <a:pt x="54" y="100"/>
                  </a:cubicBezTo>
                  <a:cubicBezTo>
                    <a:pt x="54" y="98"/>
                    <a:pt x="54" y="97"/>
                    <a:pt x="52" y="98"/>
                  </a:cubicBezTo>
                  <a:cubicBezTo>
                    <a:pt x="43" y="92"/>
                    <a:pt x="47" y="97"/>
                    <a:pt x="44" y="97"/>
                  </a:cubicBezTo>
                  <a:cubicBezTo>
                    <a:pt x="41" y="95"/>
                    <a:pt x="41" y="98"/>
                    <a:pt x="40" y="97"/>
                  </a:cubicBezTo>
                  <a:cubicBezTo>
                    <a:pt x="38" y="95"/>
                    <a:pt x="35" y="97"/>
                    <a:pt x="35" y="95"/>
                  </a:cubicBezTo>
                  <a:cubicBezTo>
                    <a:pt x="34" y="92"/>
                    <a:pt x="29" y="94"/>
                    <a:pt x="29" y="92"/>
                  </a:cubicBezTo>
                  <a:cubicBezTo>
                    <a:pt x="29" y="89"/>
                    <a:pt x="28" y="91"/>
                    <a:pt x="26" y="89"/>
                  </a:cubicBezTo>
                  <a:cubicBezTo>
                    <a:pt x="28" y="89"/>
                    <a:pt x="29" y="87"/>
                    <a:pt x="29" y="81"/>
                  </a:cubicBezTo>
                  <a:cubicBezTo>
                    <a:pt x="31" y="75"/>
                    <a:pt x="31" y="75"/>
                    <a:pt x="31" y="75"/>
                  </a:cubicBezTo>
                  <a:cubicBezTo>
                    <a:pt x="32" y="75"/>
                    <a:pt x="31" y="73"/>
                    <a:pt x="31" y="73"/>
                  </a:cubicBezTo>
                  <a:cubicBezTo>
                    <a:pt x="29" y="75"/>
                    <a:pt x="29" y="73"/>
                    <a:pt x="31" y="70"/>
                  </a:cubicBezTo>
                  <a:cubicBezTo>
                    <a:pt x="31" y="67"/>
                    <a:pt x="32" y="66"/>
                    <a:pt x="32" y="66"/>
                  </a:cubicBezTo>
                  <a:cubicBezTo>
                    <a:pt x="34" y="66"/>
                    <a:pt x="35" y="72"/>
                    <a:pt x="35" y="69"/>
                  </a:cubicBezTo>
                  <a:cubicBezTo>
                    <a:pt x="34" y="67"/>
                    <a:pt x="35" y="66"/>
                    <a:pt x="31" y="64"/>
                  </a:cubicBezTo>
                  <a:cubicBezTo>
                    <a:pt x="28" y="61"/>
                    <a:pt x="31" y="63"/>
                    <a:pt x="31" y="61"/>
                  </a:cubicBezTo>
                  <a:cubicBezTo>
                    <a:pt x="32" y="58"/>
                    <a:pt x="29" y="58"/>
                    <a:pt x="31" y="56"/>
                  </a:cubicBezTo>
                  <a:cubicBezTo>
                    <a:pt x="31" y="55"/>
                    <a:pt x="31" y="56"/>
                    <a:pt x="28" y="55"/>
                  </a:cubicBezTo>
                  <a:cubicBezTo>
                    <a:pt x="25" y="53"/>
                    <a:pt x="22" y="50"/>
                    <a:pt x="23" y="49"/>
                  </a:cubicBezTo>
                  <a:cubicBezTo>
                    <a:pt x="25" y="49"/>
                    <a:pt x="25" y="47"/>
                    <a:pt x="23" y="47"/>
                  </a:cubicBezTo>
                  <a:cubicBezTo>
                    <a:pt x="22" y="47"/>
                    <a:pt x="25" y="44"/>
                    <a:pt x="22" y="45"/>
                  </a:cubicBezTo>
                  <a:cubicBezTo>
                    <a:pt x="19" y="45"/>
                    <a:pt x="20" y="44"/>
                    <a:pt x="20" y="42"/>
                  </a:cubicBezTo>
                  <a:cubicBezTo>
                    <a:pt x="22" y="42"/>
                    <a:pt x="20" y="42"/>
                    <a:pt x="19" y="42"/>
                  </a:cubicBezTo>
                  <a:cubicBezTo>
                    <a:pt x="16" y="42"/>
                    <a:pt x="19" y="41"/>
                    <a:pt x="17" y="41"/>
                  </a:cubicBezTo>
                  <a:cubicBezTo>
                    <a:pt x="14" y="41"/>
                    <a:pt x="14" y="39"/>
                    <a:pt x="12" y="39"/>
                  </a:cubicBezTo>
                  <a:cubicBezTo>
                    <a:pt x="9" y="38"/>
                    <a:pt x="8" y="38"/>
                    <a:pt x="6" y="38"/>
                  </a:cubicBezTo>
                  <a:cubicBezTo>
                    <a:pt x="5" y="39"/>
                    <a:pt x="6" y="38"/>
                    <a:pt x="3" y="36"/>
                  </a:cubicBezTo>
                  <a:cubicBezTo>
                    <a:pt x="0" y="35"/>
                    <a:pt x="6" y="35"/>
                    <a:pt x="6" y="35"/>
                  </a:cubicBezTo>
                  <a:cubicBezTo>
                    <a:pt x="5" y="33"/>
                    <a:pt x="3" y="35"/>
                    <a:pt x="3" y="33"/>
                  </a:cubicBezTo>
                  <a:cubicBezTo>
                    <a:pt x="3" y="33"/>
                    <a:pt x="6" y="33"/>
                    <a:pt x="5" y="32"/>
                  </a:cubicBezTo>
                  <a:cubicBezTo>
                    <a:pt x="3" y="32"/>
                    <a:pt x="2" y="33"/>
                    <a:pt x="2" y="32"/>
                  </a:cubicBezTo>
                  <a:cubicBezTo>
                    <a:pt x="2" y="30"/>
                    <a:pt x="3" y="28"/>
                    <a:pt x="6" y="28"/>
                  </a:cubicBezTo>
                  <a:cubicBezTo>
                    <a:pt x="9" y="28"/>
                    <a:pt x="6" y="27"/>
                    <a:pt x="9" y="28"/>
                  </a:cubicBezTo>
                  <a:cubicBezTo>
                    <a:pt x="11" y="28"/>
                    <a:pt x="12" y="28"/>
                    <a:pt x="12" y="27"/>
                  </a:cubicBezTo>
                  <a:cubicBezTo>
                    <a:pt x="11" y="25"/>
                    <a:pt x="12" y="27"/>
                    <a:pt x="14" y="25"/>
                  </a:cubicBezTo>
                  <a:cubicBezTo>
                    <a:pt x="16" y="25"/>
                    <a:pt x="17" y="28"/>
                    <a:pt x="19" y="30"/>
                  </a:cubicBezTo>
                  <a:cubicBezTo>
                    <a:pt x="19" y="32"/>
                    <a:pt x="20" y="28"/>
                    <a:pt x="22" y="28"/>
                  </a:cubicBezTo>
                  <a:cubicBezTo>
                    <a:pt x="23" y="27"/>
                    <a:pt x="22" y="30"/>
                    <a:pt x="23" y="28"/>
                  </a:cubicBezTo>
                  <a:cubicBezTo>
                    <a:pt x="25" y="28"/>
                    <a:pt x="23" y="28"/>
                    <a:pt x="25" y="28"/>
                  </a:cubicBezTo>
                  <a:cubicBezTo>
                    <a:pt x="26" y="28"/>
                    <a:pt x="25" y="30"/>
                    <a:pt x="28" y="30"/>
                  </a:cubicBezTo>
                  <a:cubicBezTo>
                    <a:pt x="29" y="28"/>
                    <a:pt x="28" y="28"/>
                    <a:pt x="28" y="25"/>
                  </a:cubicBezTo>
                  <a:cubicBezTo>
                    <a:pt x="28" y="24"/>
                    <a:pt x="28" y="21"/>
                    <a:pt x="26" y="21"/>
                  </a:cubicBezTo>
                  <a:cubicBezTo>
                    <a:pt x="25" y="19"/>
                    <a:pt x="26" y="19"/>
                    <a:pt x="25" y="18"/>
                  </a:cubicBezTo>
                  <a:cubicBezTo>
                    <a:pt x="25" y="14"/>
                    <a:pt x="26" y="18"/>
                    <a:pt x="29" y="16"/>
                  </a:cubicBezTo>
                  <a:cubicBezTo>
                    <a:pt x="31" y="16"/>
                    <a:pt x="29" y="21"/>
                    <a:pt x="31" y="21"/>
                  </a:cubicBezTo>
                  <a:cubicBezTo>
                    <a:pt x="35" y="19"/>
                    <a:pt x="38" y="22"/>
                    <a:pt x="40" y="21"/>
                  </a:cubicBezTo>
                  <a:cubicBezTo>
                    <a:pt x="41" y="19"/>
                    <a:pt x="43" y="19"/>
                    <a:pt x="41" y="19"/>
                  </a:cubicBezTo>
                  <a:cubicBezTo>
                    <a:pt x="41" y="19"/>
                    <a:pt x="38" y="18"/>
                    <a:pt x="44" y="14"/>
                  </a:cubicBezTo>
                  <a:cubicBezTo>
                    <a:pt x="50" y="13"/>
                    <a:pt x="50" y="13"/>
                    <a:pt x="52" y="11"/>
                  </a:cubicBezTo>
                  <a:cubicBezTo>
                    <a:pt x="52" y="10"/>
                    <a:pt x="54" y="11"/>
                    <a:pt x="52" y="10"/>
                  </a:cubicBezTo>
                  <a:cubicBezTo>
                    <a:pt x="52" y="8"/>
                    <a:pt x="54" y="8"/>
                    <a:pt x="52" y="8"/>
                  </a:cubicBezTo>
                  <a:cubicBezTo>
                    <a:pt x="52" y="7"/>
                    <a:pt x="52" y="7"/>
                    <a:pt x="52" y="4"/>
                  </a:cubicBezTo>
                  <a:cubicBezTo>
                    <a:pt x="52" y="2"/>
                    <a:pt x="54" y="0"/>
                    <a:pt x="60" y="0"/>
                  </a:cubicBezTo>
                  <a:cubicBezTo>
                    <a:pt x="63" y="7"/>
                    <a:pt x="64" y="2"/>
                    <a:pt x="66" y="5"/>
                  </a:cubicBezTo>
                  <a:cubicBezTo>
                    <a:pt x="67" y="8"/>
                    <a:pt x="67" y="5"/>
                    <a:pt x="69" y="8"/>
                  </a:cubicBezTo>
                  <a:cubicBezTo>
                    <a:pt x="70" y="10"/>
                    <a:pt x="73" y="8"/>
                    <a:pt x="73" y="11"/>
                  </a:cubicBezTo>
                  <a:cubicBezTo>
                    <a:pt x="75" y="16"/>
                    <a:pt x="76" y="10"/>
                    <a:pt x="78" y="11"/>
                  </a:cubicBezTo>
                  <a:cubicBezTo>
                    <a:pt x="79" y="11"/>
                    <a:pt x="76" y="14"/>
                    <a:pt x="81" y="16"/>
                  </a:cubicBezTo>
                  <a:cubicBezTo>
                    <a:pt x="82" y="16"/>
                    <a:pt x="82" y="19"/>
                    <a:pt x="85" y="19"/>
                  </a:cubicBezTo>
                  <a:cubicBezTo>
                    <a:pt x="88" y="19"/>
                    <a:pt x="88" y="19"/>
                    <a:pt x="90" y="19"/>
                  </a:cubicBezTo>
                  <a:cubicBezTo>
                    <a:pt x="93" y="19"/>
                    <a:pt x="92" y="22"/>
                    <a:pt x="95" y="22"/>
                  </a:cubicBezTo>
                  <a:cubicBezTo>
                    <a:pt x="96" y="22"/>
                    <a:pt x="95" y="24"/>
                    <a:pt x="98" y="24"/>
                  </a:cubicBezTo>
                  <a:cubicBezTo>
                    <a:pt x="101" y="22"/>
                    <a:pt x="102" y="24"/>
                    <a:pt x="104" y="25"/>
                  </a:cubicBezTo>
                  <a:cubicBezTo>
                    <a:pt x="107" y="25"/>
                    <a:pt x="99" y="28"/>
                    <a:pt x="99" y="41"/>
                  </a:cubicBezTo>
                  <a:cubicBezTo>
                    <a:pt x="98" y="44"/>
                    <a:pt x="96" y="41"/>
                    <a:pt x="96" y="42"/>
                  </a:cubicBezTo>
                  <a:cubicBezTo>
                    <a:pt x="95" y="44"/>
                    <a:pt x="96" y="44"/>
                    <a:pt x="95" y="45"/>
                  </a:cubicBezTo>
                  <a:cubicBezTo>
                    <a:pt x="93" y="45"/>
                    <a:pt x="95" y="47"/>
                    <a:pt x="92" y="49"/>
                  </a:cubicBezTo>
                  <a:cubicBezTo>
                    <a:pt x="90" y="49"/>
                    <a:pt x="93" y="50"/>
                    <a:pt x="90" y="52"/>
                  </a:cubicBezTo>
                  <a:cubicBezTo>
                    <a:pt x="87" y="53"/>
                    <a:pt x="90" y="55"/>
                    <a:pt x="88" y="56"/>
                  </a:cubicBezTo>
                  <a:cubicBezTo>
                    <a:pt x="85" y="58"/>
                    <a:pt x="87" y="58"/>
                    <a:pt x="88" y="58"/>
                  </a:cubicBezTo>
                  <a:cubicBezTo>
                    <a:pt x="92" y="56"/>
                    <a:pt x="88" y="55"/>
                    <a:pt x="92" y="55"/>
                  </a:cubicBezTo>
                  <a:cubicBezTo>
                    <a:pt x="95" y="53"/>
                    <a:pt x="93" y="56"/>
                    <a:pt x="93" y="58"/>
                  </a:cubicBezTo>
                  <a:cubicBezTo>
                    <a:pt x="93" y="58"/>
                    <a:pt x="95" y="58"/>
                    <a:pt x="95" y="61"/>
                  </a:cubicBezTo>
                </a:path>
              </a:pathLst>
            </a:custGeom>
            <a:grpFill/>
            <a:ln w="6350" cmpd="sng">
              <a:solidFill>
                <a:schemeClr val="bg1"/>
              </a:solidFill>
              <a:round/>
              <a:headEnd/>
              <a:tailEnd/>
            </a:ln>
          </p:spPr>
          <p:txBody>
            <a:bodyPr/>
            <a:lstStyle/>
            <a:p>
              <a:endParaRPr lang="en-GB"/>
            </a:p>
          </p:txBody>
        </p:sp>
        <p:sp>
          <p:nvSpPr>
            <p:cNvPr id="574" name="Freeform 168">
              <a:extLst>
                <a:ext uri="{FF2B5EF4-FFF2-40B4-BE49-F238E27FC236}">
                  <a16:creationId xmlns:a16="http://schemas.microsoft.com/office/drawing/2014/main" id="{9255B208-1131-1E28-DBF4-7D12D520F2D2}"/>
                </a:ext>
              </a:extLst>
            </p:cNvPr>
            <p:cNvSpPr>
              <a:spLocks/>
            </p:cNvSpPr>
            <p:nvPr/>
          </p:nvSpPr>
          <p:spPr bwMode="auto">
            <a:xfrm>
              <a:off x="4705439" y="3787831"/>
              <a:ext cx="99621" cy="184776"/>
            </a:xfrm>
            <a:custGeom>
              <a:avLst/>
              <a:gdLst/>
              <a:ahLst/>
              <a:cxnLst>
                <a:cxn ang="0">
                  <a:pos x="8" y="3"/>
                </a:cxn>
                <a:cxn ang="0">
                  <a:pos x="14" y="0"/>
                </a:cxn>
                <a:cxn ang="0">
                  <a:pos x="13" y="3"/>
                </a:cxn>
                <a:cxn ang="0">
                  <a:pos x="17" y="3"/>
                </a:cxn>
                <a:cxn ang="0">
                  <a:pos x="23" y="2"/>
                </a:cxn>
                <a:cxn ang="0">
                  <a:pos x="28" y="6"/>
                </a:cxn>
                <a:cxn ang="0">
                  <a:pos x="23" y="14"/>
                </a:cxn>
                <a:cxn ang="0">
                  <a:pos x="23" y="23"/>
                </a:cxn>
                <a:cxn ang="0">
                  <a:pos x="20" y="28"/>
                </a:cxn>
                <a:cxn ang="0">
                  <a:pos x="20" y="33"/>
                </a:cxn>
                <a:cxn ang="0">
                  <a:pos x="22" y="37"/>
                </a:cxn>
                <a:cxn ang="0">
                  <a:pos x="22" y="43"/>
                </a:cxn>
                <a:cxn ang="0">
                  <a:pos x="22" y="47"/>
                </a:cxn>
                <a:cxn ang="0">
                  <a:pos x="19" y="54"/>
                </a:cxn>
                <a:cxn ang="0">
                  <a:pos x="14" y="57"/>
                </a:cxn>
                <a:cxn ang="0">
                  <a:pos x="8" y="57"/>
                </a:cxn>
                <a:cxn ang="0">
                  <a:pos x="8" y="54"/>
                </a:cxn>
                <a:cxn ang="0">
                  <a:pos x="8" y="45"/>
                </a:cxn>
                <a:cxn ang="0">
                  <a:pos x="5" y="42"/>
                </a:cxn>
                <a:cxn ang="0">
                  <a:pos x="5" y="40"/>
                </a:cxn>
                <a:cxn ang="0">
                  <a:pos x="3" y="39"/>
                </a:cxn>
                <a:cxn ang="0">
                  <a:pos x="3" y="33"/>
                </a:cxn>
                <a:cxn ang="0">
                  <a:pos x="6" y="28"/>
                </a:cxn>
                <a:cxn ang="0">
                  <a:pos x="8" y="22"/>
                </a:cxn>
                <a:cxn ang="0">
                  <a:pos x="9" y="11"/>
                </a:cxn>
                <a:cxn ang="0">
                  <a:pos x="8" y="6"/>
                </a:cxn>
                <a:cxn ang="0">
                  <a:pos x="8" y="3"/>
                </a:cxn>
              </a:cxnLst>
              <a:rect l="0" t="0" r="r" b="b"/>
              <a:pathLst>
                <a:path w="32" h="59">
                  <a:moveTo>
                    <a:pt x="8" y="3"/>
                  </a:moveTo>
                  <a:cubicBezTo>
                    <a:pt x="13" y="0"/>
                    <a:pt x="13" y="0"/>
                    <a:pt x="14" y="0"/>
                  </a:cubicBezTo>
                  <a:cubicBezTo>
                    <a:pt x="16" y="2"/>
                    <a:pt x="11" y="3"/>
                    <a:pt x="13" y="3"/>
                  </a:cubicBezTo>
                  <a:cubicBezTo>
                    <a:pt x="14" y="5"/>
                    <a:pt x="14" y="2"/>
                    <a:pt x="17" y="3"/>
                  </a:cubicBezTo>
                  <a:cubicBezTo>
                    <a:pt x="22" y="5"/>
                    <a:pt x="19" y="2"/>
                    <a:pt x="23" y="2"/>
                  </a:cubicBezTo>
                  <a:cubicBezTo>
                    <a:pt x="28" y="3"/>
                    <a:pt x="25" y="5"/>
                    <a:pt x="28" y="6"/>
                  </a:cubicBezTo>
                  <a:cubicBezTo>
                    <a:pt x="32" y="6"/>
                    <a:pt x="23" y="12"/>
                    <a:pt x="23" y="14"/>
                  </a:cubicBezTo>
                  <a:cubicBezTo>
                    <a:pt x="25" y="22"/>
                    <a:pt x="22" y="22"/>
                    <a:pt x="23" y="23"/>
                  </a:cubicBezTo>
                  <a:cubicBezTo>
                    <a:pt x="23" y="26"/>
                    <a:pt x="23" y="28"/>
                    <a:pt x="20" y="28"/>
                  </a:cubicBezTo>
                  <a:cubicBezTo>
                    <a:pt x="17" y="28"/>
                    <a:pt x="20" y="28"/>
                    <a:pt x="20" y="33"/>
                  </a:cubicBezTo>
                  <a:cubicBezTo>
                    <a:pt x="22" y="36"/>
                    <a:pt x="25" y="33"/>
                    <a:pt x="22" y="37"/>
                  </a:cubicBezTo>
                  <a:cubicBezTo>
                    <a:pt x="19" y="42"/>
                    <a:pt x="20" y="43"/>
                    <a:pt x="22" y="43"/>
                  </a:cubicBezTo>
                  <a:cubicBezTo>
                    <a:pt x="23" y="43"/>
                    <a:pt x="25" y="43"/>
                    <a:pt x="22" y="47"/>
                  </a:cubicBezTo>
                  <a:cubicBezTo>
                    <a:pt x="19" y="48"/>
                    <a:pt x="19" y="53"/>
                    <a:pt x="19" y="54"/>
                  </a:cubicBezTo>
                  <a:cubicBezTo>
                    <a:pt x="16" y="56"/>
                    <a:pt x="17" y="59"/>
                    <a:pt x="14" y="57"/>
                  </a:cubicBezTo>
                  <a:cubicBezTo>
                    <a:pt x="9" y="56"/>
                    <a:pt x="8" y="56"/>
                    <a:pt x="8" y="57"/>
                  </a:cubicBezTo>
                  <a:cubicBezTo>
                    <a:pt x="6" y="57"/>
                    <a:pt x="6" y="57"/>
                    <a:pt x="8" y="54"/>
                  </a:cubicBezTo>
                  <a:cubicBezTo>
                    <a:pt x="9" y="47"/>
                    <a:pt x="6" y="48"/>
                    <a:pt x="8" y="45"/>
                  </a:cubicBezTo>
                  <a:cubicBezTo>
                    <a:pt x="9" y="40"/>
                    <a:pt x="6" y="40"/>
                    <a:pt x="5" y="42"/>
                  </a:cubicBezTo>
                  <a:cubicBezTo>
                    <a:pt x="5" y="40"/>
                    <a:pt x="5" y="40"/>
                    <a:pt x="5" y="40"/>
                  </a:cubicBezTo>
                  <a:cubicBezTo>
                    <a:pt x="5" y="39"/>
                    <a:pt x="6" y="39"/>
                    <a:pt x="3" y="39"/>
                  </a:cubicBezTo>
                  <a:cubicBezTo>
                    <a:pt x="0" y="39"/>
                    <a:pt x="5" y="34"/>
                    <a:pt x="3" y="33"/>
                  </a:cubicBezTo>
                  <a:cubicBezTo>
                    <a:pt x="3" y="29"/>
                    <a:pt x="5" y="33"/>
                    <a:pt x="6" y="28"/>
                  </a:cubicBezTo>
                  <a:cubicBezTo>
                    <a:pt x="8" y="23"/>
                    <a:pt x="8" y="23"/>
                    <a:pt x="8" y="22"/>
                  </a:cubicBezTo>
                  <a:cubicBezTo>
                    <a:pt x="8" y="20"/>
                    <a:pt x="11" y="14"/>
                    <a:pt x="9" y="11"/>
                  </a:cubicBezTo>
                  <a:cubicBezTo>
                    <a:pt x="8" y="9"/>
                    <a:pt x="8" y="8"/>
                    <a:pt x="8" y="6"/>
                  </a:cubicBezTo>
                  <a:cubicBezTo>
                    <a:pt x="8" y="5"/>
                    <a:pt x="6" y="5"/>
                    <a:pt x="8" y="3"/>
                  </a:cubicBezTo>
                </a:path>
              </a:pathLst>
            </a:custGeom>
            <a:grpFill/>
            <a:ln w="6350" cmpd="sng">
              <a:solidFill>
                <a:schemeClr val="bg1"/>
              </a:solidFill>
              <a:round/>
              <a:headEnd/>
              <a:tailEnd/>
            </a:ln>
          </p:spPr>
          <p:txBody>
            <a:bodyPr/>
            <a:lstStyle/>
            <a:p>
              <a:endParaRPr lang="en-GB"/>
            </a:p>
          </p:txBody>
        </p:sp>
        <p:sp>
          <p:nvSpPr>
            <p:cNvPr id="575" name="Freeform 169">
              <a:extLst>
                <a:ext uri="{FF2B5EF4-FFF2-40B4-BE49-F238E27FC236}">
                  <a16:creationId xmlns:a16="http://schemas.microsoft.com/office/drawing/2014/main" id="{506F587C-6175-D4E1-B963-EA3D125D6427}"/>
                </a:ext>
              </a:extLst>
            </p:cNvPr>
            <p:cNvSpPr>
              <a:spLocks/>
            </p:cNvSpPr>
            <p:nvPr/>
          </p:nvSpPr>
          <p:spPr bwMode="auto">
            <a:xfrm>
              <a:off x="5160158" y="3760517"/>
              <a:ext cx="25709" cy="56236"/>
            </a:xfrm>
            <a:custGeom>
              <a:avLst/>
              <a:gdLst/>
              <a:ahLst/>
              <a:cxnLst>
                <a:cxn ang="0">
                  <a:pos x="7" y="0"/>
                </a:cxn>
                <a:cxn ang="0">
                  <a:pos x="5" y="3"/>
                </a:cxn>
                <a:cxn ang="0">
                  <a:pos x="2" y="4"/>
                </a:cxn>
                <a:cxn ang="0">
                  <a:pos x="0" y="12"/>
                </a:cxn>
                <a:cxn ang="0">
                  <a:pos x="0" y="13"/>
                </a:cxn>
                <a:cxn ang="0">
                  <a:pos x="2" y="13"/>
                </a:cxn>
                <a:cxn ang="0">
                  <a:pos x="2" y="16"/>
                </a:cxn>
                <a:cxn ang="0">
                  <a:pos x="5" y="18"/>
                </a:cxn>
                <a:cxn ang="0">
                  <a:pos x="5" y="16"/>
                </a:cxn>
                <a:cxn ang="0">
                  <a:pos x="7" y="12"/>
                </a:cxn>
                <a:cxn ang="0">
                  <a:pos x="8" y="7"/>
                </a:cxn>
                <a:cxn ang="0">
                  <a:pos x="7" y="3"/>
                </a:cxn>
                <a:cxn ang="0">
                  <a:pos x="7" y="0"/>
                </a:cxn>
              </a:cxnLst>
              <a:rect l="0" t="0" r="r" b="b"/>
              <a:pathLst>
                <a:path w="8" h="18">
                  <a:moveTo>
                    <a:pt x="7" y="0"/>
                  </a:moveTo>
                  <a:cubicBezTo>
                    <a:pt x="5" y="0"/>
                    <a:pt x="7" y="4"/>
                    <a:pt x="5" y="3"/>
                  </a:cubicBezTo>
                  <a:cubicBezTo>
                    <a:pt x="3" y="3"/>
                    <a:pt x="2" y="4"/>
                    <a:pt x="2" y="4"/>
                  </a:cubicBezTo>
                  <a:cubicBezTo>
                    <a:pt x="0" y="4"/>
                    <a:pt x="0" y="12"/>
                    <a:pt x="0" y="12"/>
                  </a:cubicBezTo>
                  <a:cubicBezTo>
                    <a:pt x="2" y="12"/>
                    <a:pt x="2" y="12"/>
                    <a:pt x="0" y="13"/>
                  </a:cubicBezTo>
                  <a:cubicBezTo>
                    <a:pt x="0" y="13"/>
                    <a:pt x="0" y="13"/>
                    <a:pt x="2" y="13"/>
                  </a:cubicBezTo>
                  <a:cubicBezTo>
                    <a:pt x="3" y="15"/>
                    <a:pt x="0" y="15"/>
                    <a:pt x="2" y="16"/>
                  </a:cubicBezTo>
                  <a:cubicBezTo>
                    <a:pt x="5" y="18"/>
                    <a:pt x="3" y="18"/>
                    <a:pt x="5" y="18"/>
                  </a:cubicBezTo>
                  <a:cubicBezTo>
                    <a:pt x="7" y="18"/>
                    <a:pt x="5" y="16"/>
                    <a:pt x="5" y="16"/>
                  </a:cubicBezTo>
                  <a:cubicBezTo>
                    <a:pt x="7" y="15"/>
                    <a:pt x="7" y="13"/>
                    <a:pt x="7" y="12"/>
                  </a:cubicBezTo>
                  <a:cubicBezTo>
                    <a:pt x="7" y="10"/>
                    <a:pt x="8" y="10"/>
                    <a:pt x="8" y="7"/>
                  </a:cubicBezTo>
                  <a:cubicBezTo>
                    <a:pt x="8" y="3"/>
                    <a:pt x="7" y="4"/>
                    <a:pt x="7" y="3"/>
                  </a:cubicBezTo>
                  <a:cubicBezTo>
                    <a:pt x="8" y="1"/>
                    <a:pt x="8" y="0"/>
                    <a:pt x="7" y="0"/>
                  </a:cubicBezTo>
                </a:path>
              </a:pathLst>
            </a:custGeom>
            <a:grpFill/>
            <a:ln w="6350" cmpd="sng">
              <a:solidFill>
                <a:schemeClr val="bg1"/>
              </a:solidFill>
              <a:round/>
              <a:headEnd/>
              <a:tailEnd/>
            </a:ln>
          </p:spPr>
          <p:txBody>
            <a:bodyPr/>
            <a:lstStyle/>
            <a:p>
              <a:endParaRPr lang="en-GB"/>
            </a:p>
          </p:txBody>
        </p:sp>
        <p:sp>
          <p:nvSpPr>
            <p:cNvPr id="576" name="Freeform 170">
              <a:extLst>
                <a:ext uri="{FF2B5EF4-FFF2-40B4-BE49-F238E27FC236}">
                  <a16:creationId xmlns:a16="http://schemas.microsoft.com/office/drawing/2014/main" id="{51548305-2443-5711-69BC-C66E56DE3D6E}"/>
                </a:ext>
              </a:extLst>
            </p:cNvPr>
            <p:cNvSpPr>
              <a:spLocks/>
            </p:cNvSpPr>
            <p:nvPr/>
          </p:nvSpPr>
          <p:spPr bwMode="auto">
            <a:xfrm>
              <a:off x="5103921" y="3614302"/>
              <a:ext cx="306895" cy="367946"/>
            </a:xfrm>
            <a:custGeom>
              <a:avLst/>
              <a:gdLst/>
              <a:ahLst/>
              <a:cxnLst>
                <a:cxn ang="0">
                  <a:pos x="54" y="15"/>
                </a:cxn>
                <a:cxn ang="0">
                  <a:pos x="47" y="22"/>
                </a:cxn>
                <a:cxn ang="0">
                  <a:pos x="50" y="36"/>
                </a:cxn>
                <a:cxn ang="0">
                  <a:pos x="67" y="57"/>
                </a:cxn>
                <a:cxn ang="0">
                  <a:pos x="87" y="68"/>
                </a:cxn>
                <a:cxn ang="0">
                  <a:pos x="96" y="79"/>
                </a:cxn>
                <a:cxn ang="0">
                  <a:pos x="90" y="76"/>
                </a:cxn>
                <a:cxn ang="0">
                  <a:pos x="81" y="81"/>
                </a:cxn>
                <a:cxn ang="0">
                  <a:pos x="84" y="92"/>
                </a:cxn>
                <a:cxn ang="0">
                  <a:pos x="75" y="102"/>
                </a:cxn>
                <a:cxn ang="0">
                  <a:pos x="76" y="95"/>
                </a:cxn>
                <a:cxn ang="0">
                  <a:pos x="70" y="79"/>
                </a:cxn>
                <a:cxn ang="0">
                  <a:pos x="63" y="71"/>
                </a:cxn>
                <a:cxn ang="0">
                  <a:pos x="47" y="61"/>
                </a:cxn>
                <a:cxn ang="0">
                  <a:pos x="38" y="53"/>
                </a:cxn>
                <a:cxn ang="0">
                  <a:pos x="32" y="42"/>
                </a:cxn>
                <a:cxn ang="0">
                  <a:pos x="19" y="31"/>
                </a:cxn>
                <a:cxn ang="0">
                  <a:pos x="11" y="33"/>
                </a:cxn>
                <a:cxn ang="0">
                  <a:pos x="5" y="25"/>
                </a:cxn>
                <a:cxn ang="0">
                  <a:pos x="5" y="14"/>
                </a:cxn>
                <a:cxn ang="0">
                  <a:pos x="14" y="12"/>
                </a:cxn>
                <a:cxn ang="0">
                  <a:pos x="17" y="8"/>
                </a:cxn>
                <a:cxn ang="0">
                  <a:pos x="22" y="14"/>
                </a:cxn>
                <a:cxn ang="0">
                  <a:pos x="25" y="6"/>
                </a:cxn>
                <a:cxn ang="0">
                  <a:pos x="31" y="9"/>
                </a:cxn>
                <a:cxn ang="0">
                  <a:pos x="34" y="6"/>
                </a:cxn>
                <a:cxn ang="0">
                  <a:pos x="37" y="3"/>
                </a:cxn>
                <a:cxn ang="0">
                  <a:pos x="44" y="0"/>
                </a:cxn>
                <a:cxn ang="0">
                  <a:pos x="47" y="3"/>
                </a:cxn>
                <a:cxn ang="0">
                  <a:pos x="57" y="9"/>
                </a:cxn>
                <a:cxn ang="0">
                  <a:pos x="58" y="14"/>
                </a:cxn>
                <a:cxn ang="0">
                  <a:pos x="57" y="15"/>
                </a:cxn>
                <a:cxn ang="0">
                  <a:pos x="61" y="112"/>
                </a:cxn>
                <a:cxn ang="0">
                  <a:pos x="70" y="115"/>
                </a:cxn>
                <a:cxn ang="0">
                  <a:pos x="73" y="99"/>
                </a:cxn>
                <a:cxn ang="0">
                  <a:pos x="57" y="101"/>
                </a:cxn>
                <a:cxn ang="0">
                  <a:pos x="49" y="104"/>
                </a:cxn>
                <a:cxn ang="0">
                  <a:pos x="17" y="79"/>
                </a:cxn>
                <a:cxn ang="0">
                  <a:pos x="20" y="92"/>
                </a:cxn>
                <a:cxn ang="0">
                  <a:pos x="28" y="84"/>
                </a:cxn>
                <a:cxn ang="0">
                  <a:pos x="26" y="68"/>
                </a:cxn>
                <a:cxn ang="0">
                  <a:pos x="14" y="71"/>
                </a:cxn>
              </a:cxnLst>
              <a:rect l="0" t="0" r="r" b="b"/>
              <a:pathLst>
                <a:path w="98" h="118">
                  <a:moveTo>
                    <a:pt x="57" y="15"/>
                  </a:moveTo>
                  <a:cubicBezTo>
                    <a:pt x="55" y="17"/>
                    <a:pt x="57" y="14"/>
                    <a:pt x="54" y="15"/>
                  </a:cubicBezTo>
                  <a:cubicBezTo>
                    <a:pt x="50" y="17"/>
                    <a:pt x="50" y="20"/>
                    <a:pt x="49" y="19"/>
                  </a:cubicBezTo>
                  <a:cubicBezTo>
                    <a:pt x="47" y="17"/>
                    <a:pt x="46" y="20"/>
                    <a:pt x="47" y="22"/>
                  </a:cubicBezTo>
                  <a:cubicBezTo>
                    <a:pt x="49" y="23"/>
                    <a:pt x="50" y="25"/>
                    <a:pt x="49" y="26"/>
                  </a:cubicBezTo>
                  <a:cubicBezTo>
                    <a:pt x="46" y="26"/>
                    <a:pt x="47" y="33"/>
                    <a:pt x="50" y="36"/>
                  </a:cubicBezTo>
                  <a:cubicBezTo>
                    <a:pt x="54" y="37"/>
                    <a:pt x="55" y="40"/>
                    <a:pt x="57" y="40"/>
                  </a:cubicBezTo>
                  <a:cubicBezTo>
                    <a:pt x="60" y="40"/>
                    <a:pt x="58" y="48"/>
                    <a:pt x="67" y="57"/>
                  </a:cubicBezTo>
                  <a:cubicBezTo>
                    <a:pt x="70" y="61"/>
                    <a:pt x="82" y="57"/>
                    <a:pt x="78" y="62"/>
                  </a:cubicBezTo>
                  <a:cubicBezTo>
                    <a:pt x="73" y="65"/>
                    <a:pt x="85" y="67"/>
                    <a:pt x="87" y="68"/>
                  </a:cubicBezTo>
                  <a:cubicBezTo>
                    <a:pt x="87" y="70"/>
                    <a:pt x="89" y="71"/>
                    <a:pt x="92" y="73"/>
                  </a:cubicBezTo>
                  <a:cubicBezTo>
                    <a:pt x="93" y="75"/>
                    <a:pt x="98" y="76"/>
                    <a:pt x="96" y="79"/>
                  </a:cubicBezTo>
                  <a:cubicBezTo>
                    <a:pt x="96" y="82"/>
                    <a:pt x="98" y="82"/>
                    <a:pt x="95" y="82"/>
                  </a:cubicBezTo>
                  <a:cubicBezTo>
                    <a:pt x="92" y="82"/>
                    <a:pt x="93" y="76"/>
                    <a:pt x="90" y="76"/>
                  </a:cubicBezTo>
                  <a:cubicBezTo>
                    <a:pt x="87" y="76"/>
                    <a:pt x="87" y="75"/>
                    <a:pt x="84" y="76"/>
                  </a:cubicBezTo>
                  <a:cubicBezTo>
                    <a:pt x="81" y="78"/>
                    <a:pt x="82" y="79"/>
                    <a:pt x="81" y="81"/>
                  </a:cubicBezTo>
                  <a:cubicBezTo>
                    <a:pt x="79" y="84"/>
                    <a:pt x="81" y="84"/>
                    <a:pt x="82" y="85"/>
                  </a:cubicBezTo>
                  <a:cubicBezTo>
                    <a:pt x="85" y="85"/>
                    <a:pt x="89" y="90"/>
                    <a:pt x="84" y="92"/>
                  </a:cubicBezTo>
                  <a:cubicBezTo>
                    <a:pt x="81" y="95"/>
                    <a:pt x="82" y="96"/>
                    <a:pt x="81" y="99"/>
                  </a:cubicBezTo>
                  <a:cubicBezTo>
                    <a:pt x="78" y="101"/>
                    <a:pt x="78" y="106"/>
                    <a:pt x="75" y="102"/>
                  </a:cubicBezTo>
                  <a:cubicBezTo>
                    <a:pt x="73" y="102"/>
                    <a:pt x="73" y="101"/>
                    <a:pt x="75" y="98"/>
                  </a:cubicBezTo>
                  <a:cubicBezTo>
                    <a:pt x="76" y="96"/>
                    <a:pt x="75" y="96"/>
                    <a:pt x="76" y="95"/>
                  </a:cubicBezTo>
                  <a:cubicBezTo>
                    <a:pt x="78" y="93"/>
                    <a:pt x="78" y="93"/>
                    <a:pt x="76" y="85"/>
                  </a:cubicBezTo>
                  <a:cubicBezTo>
                    <a:pt x="75" y="79"/>
                    <a:pt x="73" y="81"/>
                    <a:pt x="70" y="79"/>
                  </a:cubicBezTo>
                  <a:cubicBezTo>
                    <a:pt x="66" y="76"/>
                    <a:pt x="70" y="73"/>
                    <a:pt x="66" y="73"/>
                  </a:cubicBezTo>
                  <a:cubicBezTo>
                    <a:pt x="63" y="75"/>
                    <a:pt x="66" y="71"/>
                    <a:pt x="63" y="71"/>
                  </a:cubicBezTo>
                  <a:cubicBezTo>
                    <a:pt x="60" y="71"/>
                    <a:pt x="61" y="67"/>
                    <a:pt x="58" y="67"/>
                  </a:cubicBezTo>
                  <a:cubicBezTo>
                    <a:pt x="55" y="67"/>
                    <a:pt x="50" y="65"/>
                    <a:pt x="47" y="61"/>
                  </a:cubicBezTo>
                  <a:cubicBezTo>
                    <a:pt x="44" y="57"/>
                    <a:pt x="44" y="61"/>
                    <a:pt x="43" y="57"/>
                  </a:cubicBezTo>
                  <a:cubicBezTo>
                    <a:pt x="43" y="53"/>
                    <a:pt x="38" y="54"/>
                    <a:pt x="38" y="53"/>
                  </a:cubicBezTo>
                  <a:cubicBezTo>
                    <a:pt x="38" y="51"/>
                    <a:pt x="38" y="51"/>
                    <a:pt x="35" y="48"/>
                  </a:cubicBezTo>
                  <a:cubicBezTo>
                    <a:pt x="32" y="47"/>
                    <a:pt x="35" y="45"/>
                    <a:pt x="32" y="42"/>
                  </a:cubicBezTo>
                  <a:cubicBezTo>
                    <a:pt x="31" y="40"/>
                    <a:pt x="32" y="34"/>
                    <a:pt x="28" y="34"/>
                  </a:cubicBezTo>
                  <a:cubicBezTo>
                    <a:pt x="25" y="36"/>
                    <a:pt x="23" y="29"/>
                    <a:pt x="19" y="31"/>
                  </a:cubicBezTo>
                  <a:cubicBezTo>
                    <a:pt x="15" y="33"/>
                    <a:pt x="19" y="36"/>
                    <a:pt x="9" y="39"/>
                  </a:cubicBezTo>
                  <a:cubicBezTo>
                    <a:pt x="9" y="37"/>
                    <a:pt x="12" y="34"/>
                    <a:pt x="11" y="33"/>
                  </a:cubicBezTo>
                  <a:cubicBezTo>
                    <a:pt x="11" y="33"/>
                    <a:pt x="6" y="36"/>
                    <a:pt x="5" y="31"/>
                  </a:cubicBezTo>
                  <a:cubicBezTo>
                    <a:pt x="3" y="28"/>
                    <a:pt x="9" y="28"/>
                    <a:pt x="5" y="25"/>
                  </a:cubicBezTo>
                  <a:cubicBezTo>
                    <a:pt x="0" y="22"/>
                    <a:pt x="5" y="23"/>
                    <a:pt x="6" y="20"/>
                  </a:cubicBezTo>
                  <a:cubicBezTo>
                    <a:pt x="8" y="19"/>
                    <a:pt x="3" y="17"/>
                    <a:pt x="5" y="14"/>
                  </a:cubicBezTo>
                  <a:cubicBezTo>
                    <a:pt x="6" y="14"/>
                    <a:pt x="6" y="14"/>
                    <a:pt x="9" y="14"/>
                  </a:cubicBezTo>
                  <a:cubicBezTo>
                    <a:pt x="11" y="12"/>
                    <a:pt x="11" y="14"/>
                    <a:pt x="14" y="12"/>
                  </a:cubicBezTo>
                  <a:cubicBezTo>
                    <a:pt x="17" y="9"/>
                    <a:pt x="14" y="9"/>
                    <a:pt x="15" y="9"/>
                  </a:cubicBezTo>
                  <a:cubicBezTo>
                    <a:pt x="15" y="8"/>
                    <a:pt x="17" y="6"/>
                    <a:pt x="17" y="8"/>
                  </a:cubicBezTo>
                  <a:cubicBezTo>
                    <a:pt x="17" y="8"/>
                    <a:pt x="17" y="9"/>
                    <a:pt x="19" y="11"/>
                  </a:cubicBezTo>
                  <a:cubicBezTo>
                    <a:pt x="20" y="12"/>
                    <a:pt x="20" y="15"/>
                    <a:pt x="22" y="14"/>
                  </a:cubicBezTo>
                  <a:cubicBezTo>
                    <a:pt x="23" y="14"/>
                    <a:pt x="20" y="12"/>
                    <a:pt x="23" y="11"/>
                  </a:cubicBezTo>
                  <a:cubicBezTo>
                    <a:pt x="25" y="9"/>
                    <a:pt x="23" y="6"/>
                    <a:pt x="25" y="6"/>
                  </a:cubicBezTo>
                  <a:cubicBezTo>
                    <a:pt x="26" y="6"/>
                    <a:pt x="26" y="9"/>
                    <a:pt x="28" y="9"/>
                  </a:cubicBezTo>
                  <a:cubicBezTo>
                    <a:pt x="29" y="8"/>
                    <a:pt x="29" y="11"/>
                    <a:pt x="31" y="9"/>
                  </a:cubicBezTo>
                  <a:cubicBezTo>
                    <a:pt x="32" y="9"/>
                    <a:pt x="29" y="6"/>
                    <a:pt x="31" y="6"/>
                  </a:cubicBezTo>
                  <a:cubicBezTo>
                    <a:pt x="31" y="5"/>
                    <a:pt x="32" y="8"/>
                    <a:pt x="34" y="6"/>
                  </a:cubicBezTo>
                  <a:cubicBezTo>
                    <a:pt x="34" y="6"/>
                    <a:pt x="32" y="5"/>
                    <a:pt x="34" y="1"/>
                  </a:cubicBezTo>
                  <a:cubicBezTo>
                    <a:pt x="35" y="1"/>
                    <a:pt x="35" y="5"/>
                    <a:pt x="37" y="3"/>
                  </a:cubicBezTo>
                  <a:cubicBezTo>
                    <a:pt x="38" y="3"/>
                    <a:pt x="38" y="1"/>
                    <a:pt x="40" y="1"/>
                  </a:cubicBezTo>
                  <a:cubicBezTo>
                    <a:pt x="41" y="0"/>
                    <a:pt x="41" y="1"/>
                    <a:pt x="44" y="0"/>
                  </a:cubicBezTo>
                  <a:cubicBezTo>
                    <a:pt x="49" y="0"/>
                    <a:pt x="46" y="0"/>
                    <a:pt x="46" y="1"/>
                  </a:cubicBezTo>
                  <a:cubicBezTo>
                    <a:pt x="47" y="1"/>
                    <a:pt x="47" y="1"/>
                    <a:pt x="47" y="3"/>
                  </a:cubicBezTo>
                  <a:cubicBezTo>
                    <a:pt x="47" y="5"/>
                    <a:pt x="50" y="6"/>
                    <a:pt x="58" y="6"/>
                  </a:cubicBezTo>
                  <a:cubicBezTo>
                    <a:pt x="58" y="8"/>
                    <a:pt x="57" y="8"/>
                    <a:pt x="57" y="9"/>
                  </a:cubicBezTo>
                  <a:cubicBezTo>
                    <a:pt x="57" y="11"/>
                    <a:pt x="60" y="9"/>
                    <a:pt x="58" y="11"/>
                  </a:cubicBezTo>
                  <a:cubicBezTo>
                    <a:pt x="57" y="12"/>
                    <a:pt x="57" y="14"/>
                    <a:pt x="58" y="14"/>
                  </a:cubicBezTo>
                  <a:cubicBezTo>
                    <a:pt x="60" y="15"/>
                    <a:pt x="61" y="17"/>
                    <a:pt x="58" y="17"/>
                  </a:cubicBezTo>
                  <a:cubicBezTo>
                    <a:pt x="58" y="17"/>
                    <a:pt x="60" y="15"/>
                    <a:pt x="57" y="15"/>
                  </a:cubicBezTo>
                  <a:close/>
                  <a:moveTo>
                    <a:pt x="54" y="107"/>
                  </a:moveTo>
                  <a:cubicBezTo>
                    <a:pt x="55" y="109"/>
                    <a:pt x="58" y="112"/>
                    <a:pt x="61" y="112"/>
                  </a:cubicBezTo>
                  <a:cubicBezTo>
                    <a:pt x="64" y="112"/>
                    <a:pt x="64" y="115"/>
                    <a:pt x="67" y="115"/>
                  </a:cubicBezTo>
                  <a:cubicBezTo>
                    <a:pt x="70" y="116"/>
                    <a:pt x="70" y="118"/>
                    <a:pt x="70" y="115"/>
                  </a:cubicBezTo>
                  <a:cubicBezTo>
                    <a:pt x="70" y="113"/>
                    <a:pt x="72" y="110"/>
                    <a:pt x="70" y="109"/>
                  </a:cubicBezTo>
                  <a:cubicBezTo>
                    <a:pt x="69" y="109"/>
                    <a:pt x="73" y="101"/>
                    <a:pt x="73" y="99"/>
                  </a:cubicBezTo>
                  <a:cubicBezTo>
                    <a:pt x="75" y="98"/>
                    <a:pt x="70" y="101"/>
                    <a:pt x="69" y="101"/>
                  </a:cubicBezTo>
                  <a:cubicBezTo>
                    <a:pt x="66" y="99"/>
                    <a:pt x="61" y="104"/>
                    <a:pt x="57" y="101"/>
                  </a:cubicBezTo>
                  <a:cubicBezTo>
                    <a:pt x="54" y="96"/>
                    <a:pt x="54" y="104"/>
                    <a:pt x="52" y="101"/>
                  </a:cubicBezTo>
                  <a:cubicBezTo>
                    <a:pt x="50" y="99"/>
                    <a:pt x="49" y="101"/>
                    <a:pt x="49" y="104"/>
                  </a:cubicBezTo>
                  <a:cubicBezTo>
                    <a:pt x="49" y="107"/>
                    <a:pt x="50" y="107"/>
                    <a:pt x="54" y="107"/>
                  </a:cubicBezTo>
                  <a:close/>
                  <a:moveTo>
                    <a:pt x="17" y="79"/>
                  </a:moveTo>
                  <a:cubicBezTo>
                    <a:pt x="17" y="82"/>
                    <a:pt x="19" y="81"/>
                    <a:pt x="17" y="84"/>
                  </a:cubicBezTo>
                  <a:cubicBezTo>
                    <a:pt x="15" y="88"/>
                    <a:pt x="17" y="93"/>
                    <a:pt x="20" y="92"/>
                  </a:cubicBezTo>
                  <a:cubicBezTo>
                    <a:pt x="23" y="92"/>
                    <a:pt x="22" y="88"/>
                    <a:pt x="23" y="90"/>
                  </a:cubicBezTo>
                  <a:cubicBezTo>
                    <a:pt x="26" y="90"/>
                    <a:pt x="26" y="90"/>
                    <a:pt x="28" y="84"/>
                  </a:cubicBezTo>
                  <a:cubicBezTo>
                    <a:pt x="28" y="78"/>
                    <a:pt x="25" y="78"/>
                    <a:pt x="28" y="76"/>
                  </a:cubicBezTo>
                  <a:cubicBezTo>
                    <a:pt x="29" y="75"/>
                    <a:pt x="28" y="70"/>
                    <a:pt x="26" y="68"/>
                  </a:cubicBezTo>
                  <a:cubicBezTo>
                    <a:pt x="25" y="67"/>
                    <a:pt x="25" y="65"/>
                    <a:pt x="20" y="70"/>
                  </a:cubicBezTo>
                  <a:cubicBezTo>
                    <a:pt x="15" y="73"/>
                    <a:pt x="14" y="67"/>
                    <a:pt x="14" y="71"/>
                  </a:cubicBezTo>
                  <a:cubicBezTo>
                    <a:pt x="14" y="75"/>
                    <a:pt x="17" y="75"/>
                    <a:pt x="17" y="79"/>
                  </a:cubicBezTo>
                  <a:close/>
                </a:path>
              </a:pathLst>
            </a:custGeom>
            <a:grpFill/>
            <a:ln w="6350" cmpd="sng">
              <a:solidFill>
                <a:schemeClr val="bg1"/>
              </a:solidFill>
              <a:round/>
              <a:headEnd/>
              <a:tailEnd/>
            </a:ln>
          </p:spPr>
          <p:txBody>
            <a:bodyPr/>
            <a:lstStyle/>
            <a:p>
              <a:endParaRPr lang="en-GB"/>
            </a:p>
          </p:txBody>
        </p:sp>
        <p:sp>
          <p:nvSpPr>
            <p:cNvPr id="577" name="Freeform 171">
              <a:extLst>
                <a:ext uri="{FF2B5EF4-FFF2-40B4-BE49-F238E27FC236}">
                  <a16:creationId xmlns:a16="http://schemas.microsoft.com/office/drawing/2014/main" id="{AC393B39-0E70-6BD6-1211-DAC49A8F2DB3}"/>
                </a:ext>
              </a:extLst>
            </p:cNvPr>
            <p:cNvSpPr>
              <a:spLocks/>
            </p:cNvSpPr>
            <p:nvPr/>
          </p:nvSpPr>
          <p:spPr bwMode="auto">
            <a:xfrm>
              <a:off x="5092672" y="3582167"/>
              <a:ext cx="117295" cy="78731"/>
            </a:xfrm>
            <a:custGeom>
              <a:avLst/>
              <a:gdLst/>
              <a:ahLst/>
              <a:cxnLst>
                <a:cxn ang="0">
                  <a:pos x="30" y="5"/>
                </a:cxn>
                <a:cxn ang="0">
                  <a:pos x="30" y="10"/>
                </a:cxn>
                <a:cxn ang="0">
                  <a:pos x="35" y="13"/>
                </a:cxn>
                <a:cxn ang="0">
                  <a:pos x="38" y="11"/>
                </a:cxn>
                <a:cxn ang="0">
                  <a:pos x="38" y="16"/>
                </a:cxn>
                <a:cxn ang="0">
                  <a:pos x="35" y="16"/>
                </a:cxn>
                <a:cxn ang="0">
                  <a:pos x="35" y="19"/>
                </a:cxn>
                <a:cxn ang="0">
                  <a:pos x="32" y="19"/>
                </a:cxn>
                <a:cxn ang="0">
                  <a:pos x="29" y="16"/>
                </a:cxn>
                <a:cxn ang="0">
                  <a:pos x="27" y="21"/>
                </a:cxn>
                <a:cxn ang="0">
                  <a:pos x="26" y="24"/>
                </a:cxn>
                <a:cxn ang="0">
                  <a:pos x="23" y="21"/>
                </a:cxn>
                <a:cxn ang="0">
                  <a:pos x="21" y="18"/>
                </a:cxn>
                <a:cxn ang="0">
                  <a:pos x="19" y="19"/>
                </a:cxn>
                <a:cxn ang="0">
                  <a:pos x="18" y="22"/>
                </a:cxn>
                <a:cxn ang="0">
                  <a:pos x="13" y="24"/>
                </a:cxn>
                <a:cxn ang="0">
                  <a:pos x="9" y="24"/>
                </a:cxn>
                <a:cxn ang="0">
                  <a:pos x="7" y="21"/>
                </a:cxn>
                <a:cxn ang="0">
                  <a:pos x="6" y="18"/>
                </a:cxn>
                <a:cxn ang="0">
                  <a:pos x="3" y="21"/>
                </a:cxn>
                <a:cxn ang="0">
                  <a:pos x="3" y="19"/>
                </a:cxn>
                <a:cxn ang="0">
                  <a:pos x="4" y="14"/>
                </a:cxn>
                <a:cxn ang="0">
                  <a:pos x="6" y="11"/>
                </a:cxn>
                <a:cxn ang="0">
                  <a:pos x="9" y="8"/>
                </a:cxn>
                <a:cxn ang="0">
                  <a:pos x="10" y="5"/>
                </a:cxn>
                <a:cxn ang="0">
                  <a:pos x="13" y="4"/>
                </a:cxn>
                <a:cxn ang="0">
                  <a:pos x="19" y="4"/>
                </a:cxn>
                <a:cxn ang="0">
                  <a:pos x="23" y="2"/>
                </a:cxn>
                <a:cxn ang="0">
                  <a:pos x="26" y="4"/>
                </a:cxn>
                <a:cxn ang="0">
                  <a:pos x="30" y="5"/>
                </a:cxn>
              </a:cxnLst>
              <a:rect l="0" t="0" r="r" b="b"/>
              <a:pathLst>
                <a:path w="38" h="25">
                  <a:moveTo>
                    <a:pt x="30" y="5"/>
                  </a:moveTo>
                  <a:cubicBezTo>
                    <a:pt x="32" y="7"/>
                    <a:pt x="27" y="11"/>
                    <a:pt x="30" y="10"/>
                  </a:cubicBezTo>
                  <a:cubicBezTo>
                    <a:pt x="35" y="10"/>
                    <a:pt x="32" y="13"/>
                    <a:pt x="35" y="13"/>
                  </a:cubicBezTo>
                  <a:cubicBezTo>
                    <a:pt x="36" y="13"/>
                    <a:pt x="36" y="8"/>
                    <a:pt x="38" y="11"/>
                  </a:cubicBezTo>
                  <a:cubicBezTo>
                    <a:pt x="36" y="14"/>
                    <a:pt x="38" y="16"/>
                    <a:pt x="38" y="16"/>
                  </a:cubicBezTo>
                  <a:cubicBezTo>
                    <a:pt x="36" y="18"/>
                    <a:pt x="35" y="14"/>
                    <a:pt x="35" y="16"/>
                  </a:cubicBezTo>
                  <a:cubicBezTo>
                    <a:pt x="33" y="16"/>
                    <a:pt x="36" y="19"/>
                    <a:pt x="35" y="19"/>
                  </a:cubicBezTo>
                  <a:cubicBezTo>
                    <a:pt x="33" y="21"/>
                    <a:pt x="33" y="18"/>
                    <a:pt x="32" y="19"/>
                  </a:cubicBezTo>
                  <a:cubicBezTo>
                    <a:pt x="30" y="19"/>
                    <a:pt x="30" y="16"/>
                    <a:pt x="29" y="16"/>
                  </a:cubicBezTo>
                  <a:cubicBezTo>
                    <a:pt x="27" y="16"/>
                    <a:pt x="29" y="19"/>
                    <a:pt x="27" y="21"/>
                  </a:cubicBezTo>
                  <a:cubicBezTo>
                    <a:pt x="24" y="22"/>
                    <a:pt x="27" y="24"/>
                    <a:pt x="26" y="24"/>
                  </a:cubicBezTo>
                  <a:cubicBezTo>
                    <a:pt x="24" y="25"/>
                    <a:pt x="24" y="22"/>
                    <a:pt x="23" y="21"/>
                  </a:cubicBezTo>
                  <a:cubicBezTo>
                    <a:pt x="21" y="19"/>
                    <a:pt x="21" y="18"/>
                    <a:pt x="21" y="18"/>
                  </a:cubicBezTo>
                  <a:cubicBezTo>
                    <a:pt x="21" y="16"/>
                    <a:pt x="19" y="18"/>
                    <a:pt x="19" y="19"/>
                  </a:cubicBezTo>
                  <a:cubicBezTo>
                    <a:pt x="18" y="19"/>
                    <a:pt x="21" y="19"/>
                    <a:pt x="18" y="22"/>
                  </a:cubicBezTo>
                  <a:cubicBezTo>
                    <a:pt x="15" y="24"/>
                    <a:pt x="15" y="22"/>
                    <a:pt x="13" y="24"/>
                  </a:cubicBezTo>
                  <a:cubicBezTo>
                    <a:pt x="10" y="24"/>
                    <a:pt x="10" y="24"/>
                    <a:pt x="9" y="24"/>
                  </a:cubicBezTo>
                  <a:cubicBezTo>
                    <a:pt x="9" y="21"/>
                    <a:pt x="7" y="21"/>
                    <a:pt x="7" y="21"/>
                  </a:cubicBezTo>
                  <a:cubicBezTo>
                    <a:pt x="7" y="19"/>
                    <a:pt x="9" y="16"/>
                    <a:pt x="6" y="18"/>
                  </a:cubicBezTo>
                  <a:cubicBezTo>
                    <a:pt x="3" y="18"/>
                    <a:pt x="6" y="19"/>
                    <a:pt x="3" y="21"/>
                  </a:cubicBezTo>
                  <a:cubicBezTo>
                    <a:pt x="1" y="21"/>
                    <a:pt x="0" y="21"/>
                    <a:pt x="3" y="19"/>
                  </a:cubicBezTo>
                  <a:cubicBezTo>
                    <a:pt x="4" y="18"/>
                    <a:pt x="1" y="16"/>
                    <a:pt x="4" y="14"/>
                  </a:cubicBezTo>
                  <a:cubicBezTo>
                    <a:pt x="7" y="13"/>
                    <a:pt x="4" y="11"/>
                    <a:pt x="6" y="11"/>
                  </a:cubicBezTo>
                  <a:cubicBezTo>
                    <a:pt x="9" y="10"/>
                    <a:pt x="7" y="8"/>
                    <a:pt x="9" y="8"/>
                  </a:cubicBezTo>
                  <a:cubicBezTo>
                    <a:pt x="10" y="7"/>
                    <a:pt x="9" y="7"/>
                    <a:pt x="10" y="5"/>
                  </a:cubicBezTo>
                  <a:cubicBezTo>
                    <a:pt x="10" y="4"/>
                    <a:pt x="12" y="7"/>
                    <a:pt x="13" y="4"/>
                  </a:cubicBezTo>
                  <a:cubicBezTo>
                    <a:pt x="16" y="5"/>
                    <a:pt x="16" y="4"/>
                    <a:pt x="19" y="4"/>
                  </a:cubicBezTo>
                  <a:cubicBezTo>
                    <a:pt x="23" y="4"/>
                    <a:pt x="19" y="2"/>
                    <a:pt x="23" y="2"/>
                  </a:cubicBezTo>
                  <a:cubicBezTo>
                    <a:pt x="24" y="0"/>
                    <a:pt x="24" y="4"/>
                    <a:pt x="26" y="4"/>
                  </a:cubicBezTo>
                  <a:cubicBezTo>
                    <a:pt x="27" y="2"/>
                    <a:pt x="29" y="4"/>
                    <a:pt x="30" y="5"/>
                  </a:cubicBezTo>
                </a:path>
              </a:pathLst>
            </a:custGeom>
            <a:grpFill/>
            <a:ln w="6350" cmpd="sng">
              <a:solidFill>
                <a:schemeClr val="bg1"/>
              </a:solidFill>
              <a:round/>
              <a:headEnd/>
              <a:tailEnd/>
            </a:ln>
          </p:spPr>
          <p:txBody>
            <a:bodyPr/>
            <a:lstStyle/>
            <a:p>
              <a:endParaRPr lang="en-GB"/>
            </a:p>
          </p:txBody>
        </p:sp>
        <p:sp>
          <p:nvSpPr>
            <p:cNvPr id="578" name="Freeform 172">
              <a:extLst>
                <a:ext uri="{FF2B5EF4-FFF2-40B4-BE49-F238E27FC236}">
                  <a16:creationId xmlns:a16="http://schemas.microsoft.com/office/drawing/2014/main" id="{20DD5D9D-2B7C-F4B0-B88A-96719555BF2A}"/>
                </a:ext>
              </a:extLst>
            </p:cNvPr>
            <p:cNvSpPr>
              <a:spLocks/>
            </p:cNvSpPr>
            <p:nvPr/>
          </p:nvSpPr>
          <p:spPr bwMode="auto">
            <a:xfrm>
              <a:off x="5176225" y="3535572"/>
              <a:ext cx="199241" cy="106045"/>
            </a:xfrm>
            <a:custGeom>
              <a:avLst/>
              <a:gdLst/>
              <a:ahLst/>
              <a:cxnLst>
                <a:cxn ang="0">
                  <a:pos x="3" y="20"/>
                </a:cxn>
                <a:cxn ang="0">
                  <a:pos x="9" y="22"/>
                </a:cxn>
                <a:cxn ang="0">
                  <a:pos x="10" y="19"/>
                </a:cxn>
                <a:cxn ang="0">
                  <a:pos x="13" y="20"/>
                </a:cxn>
                <a:cxn ang="0">
                  <a:pos x="20" y="19"/>
                </a:cxn>
                <a:cxn ang="0">
                  <a:pos x="24" y="17"/>
                </a:cxn>
                <a:cxn ang="0">
                  <a:pos x="27" y="19"/>
                </a:cxn>
                <a:cxn ang="0">
                  <a:pos x="30" y="20"/>
                </a:cxn>
                <a:cxn ang="0">
                  <a:pos x="30" y="16"/>
                </a:cxn>
                <a:cxn ang="0">
                  <a:pos x="29" y="11"/>
                </a:cxn>
                <a:cxn ang="0">
                  <a:pos x="33" y="10"/>
                </a:cxn>
                <a:cxn ang="0">
                  <a:pos x="37" y="5"/>
                </a:cxn>
                <a:cxn ang="0">
                  <a:pos x="40" y="8"/>
                </a:cxn>
                <a:cxn ang="0">
                  <a:pos x="46" y="4"/>
                </a:cxn>
                <a:cxn ang="0">
                  <a:pos x="49" y="4"/>
                </a:cxn>
                <a:cxn ang="0">
                  <a:pos x="56" y="5"/>
                </a:cxn>
                <a:cxn ang="0">
                  <a:pos x="63" y="7"/>
                </a:cxn>
                <a:cxn ang="0">
                  <a:pos x="63" y="14"/>
                </a:cxn>
                <a:cxn ang="0">
                  <a:pos x="63" y="17"/>
                </a:cxn>
                <a:cxn ang="0">
                  <a:pos x="58" y="17"/>
                </a:cxn>
                <a:cxn ang="0">
                  <a:pos x="60" y="20"/>
                </a:cxn>
                <a:cxn ang="0">
                  <a:pos x="58" y="22"/>
                </a:cxn>
                <a:cxn ang="0">
                  <a:pos x="58" y="25"/>
                </a:cxn>
                <a:cxn ang="0">
                  <a:pos x="55" y="27"/>
                </a:cxn>
                <a:cxn ang="0">
                  <a:pos x="55" y="28"/>
                </a:cxn>
                <a:cxn ang="0">
                  <a:pos x="52" y="30"/>
                </a:cxn>
                <a:cxn ang="0">
                  <a:pos x="49" y="30"/>
                </a:cxn>
                <a:cxn ang="0">
                  <a:pos x="44" y="33"/>
                </a:cxn>
                <a:cxn ang="0">
                  <a:pos x="41" y="33"/>
                </a:cxn>
                <a:cxn ang="0">
                  <a:pos x="35" y="31"/>
                </a:cxn>
                <a:cxn ang="0">
                  <a:pos x="24" y="28"/>
                </a:cxn>
                <a:cxn ang="0">
                  <a:pos x="23" y="27"/>
                </a:cxn>
                <a:cxn ang="0">
                  <a:pos x="21" y="25"/>
                </a:cxn>
                <a:cxn ang="0">
                  <a:pos x="17" y="27"/>
                </a:cxn>
                <a:cxn ang="0">
                  <a:pos x="13" y="28"/>
                </a:cxn>
                <a:cxn ang="0">
                  <a:pos x="10" y="27"/>
                </a:cxn>
                <a:cxn ang="0">
                  <a:pos x="7" y="28"/>
                </a:cxn>
                <a:cxn ang="0">
                  <a:pos x="3" y="25"/>
                </a:cxn>
                <a:cxn ang="0">
                  <a:pos x="3" y="20"/>
                </a:cxn>
              </a:cxnLst>
              <a:rect l="0" t="0" r="r" b="b"/>
              <a:pathLst>
                <a:path w="64" h="34">
                  <a:moveTo>
                    <a:pt x="3" y="20"/>
                  </a:moveTo>
                  <a:cubicBezTo>
                    <a:pt x="6" y="17"/>
                    <a:pt x="7" y="22"/>
                    <a:pt x="9" y="22"/>
                  </a:cubicBezTo>
                  <a:cubicBezTo>
                    <a:pt x="10" y="22"/>
                    <a:pt x="9" y="19"/>
                    <a:pt x="10" y="19"/>
                  </a:cubicBezTo>
                  <a:cubicBezTo>
                    <a:pt x="12" y="20"/>
                    <a:pt x="13" y="19"/>
                    <a:pt x="13" y="20"/>
                  </a:cubicBezTo>
                  <a:cubicBezTo>
                    <a:pt x="15" y="22"/>
                    <a:pt x="17" y="20"/>
                    <a:pt x="20" y="19"/>
                  </a:cubicBezTo>
                  <a:cubicBezTo>
                    <a:pt x="21" y="17"/>
                    <a:pt x="23" y="20"/>
                    <a:pt x="24" y="17"/>
                  </a:cubicBezTo>
                  <a:cubicBezTo>
                    <a:pt x="24" y="16"/>
                    <a:pt x="26" y="19"/>
                    <a:pt x="27" y="19"/>
                  </a:cubicBezTo>
                  <a:cubicBezTo>
                    <a:pt x="29" y="17"/>
                    <a:pt x="29" y="22"/>
                    <a:pt x="30" y="20"/>
                  </a:cubicBezTo>
                  <a:cubicBezTo>
                    <a:pt x="32" y="19"/>
                    <a:pt x="27" y="17"/>
                    <a:pt x="30" y="16"/>
                  </a:cubicBezTo>
                  <a:cubicBezTo>
                    <a:pt x="32" y="16"/>
                    <a:pt x="27" y="14"/>
                    <a:pt x="29" y="11"/>
                  </a:cubicBezTo>
                  <a:cubicBezTo>
                    <a:pt x="32" y="10"/>
                    <a:pt x="33" y="11"/>
                    <a:pt x="33" y="10"/>
                  </a:cubicBezTo>
                  <a:cubicBezTo>
                    <a:pt x="33" y="7"/>
                    <a:pt x="37" y="10"/>
                    <a:pt x="37" y="5"/>
                  </a:cubicBezTo>
                  <a:cubicBezTo>
                    <a:pt x="40" y="7"/>
                    <a:pt x="37" y="8"/>
                    <a:pt x="40" y="8"/>
                  </a:cubicBezTo>
                  <a:cubicBezTo>
                    <a:pt x="43" y="7"/>
                    <a:pt x="46" y="7"/>
                    <a:pt x="46" y="4"/>
                  </a:cubicBezTo>
                  <a:cubicBezTo>
                    <a:pt x="46" y="0"/>
                    <a:pt x="47" y="4"/>
                    <a:pt x="49" y="4"/>
                  </a:cubicBezTo>
                  <a:cubicBezTo>
                    <a:pt x="50" y="4"/>
                    <a:pt x="55" y="7"/>
                    <a:pt x="56" y="5"/>
                  </a:cubicBezTo>
                  <a:cubicBezTo>
                    <a:pt x="60" y="4"/>
                    <a:pt x="61" y="7"/>
                    <a:pt x="63" y="7"/>
                  </a:cubicBezTo>
                  <a:cubicBezTo>
                    <a:pt x="61" y="10"/>
                    <a:pt x="60" y="10"/>
                    <a:pt x="63" y="14"/>
                  </a:cubicBezTo>
                  <a:cubicBezTo>
                    <a:pt x="63" y="16"/>
                    <a:pt x="64" y="17"/>
                    <a:pt x="63" y="17"/>
                  </a:cubicBezTo>
                  <a:cubicBezTo>
                    <a:pt x="61" y="17"/>
                    <a:pt x="58" y="17"/>
                    <a:pt x="58" y="17"/>
                  </a:cubicBezTo>
                  <a:cubicBezTo>
                    <a:pt x="58" y="19"/>
                    <a:pt x="60" y="19"/>
                    <a:pt x="60" y="20"/>
                  </a:cubicBezTo>
                  <a:cubicBezTo>
                    <a:pt x="60" y="22"/>
                    <a:pt x="58" y="20"/>
                    <a:pt x="58" y="22"/>
                  </a:cubicBezTo>
                  <a:cubicBezTo>
                    <a:pt x="58" y="25"/>
                    <a:pt x="58" y="25"/>
                    <a:pt x="58" y="25"/>
                  </a:cubicBezTo>
                  <a:cubicBezTo>
                    <a:pt x="58" y="25"/>
                    <a:pt x="56" y="27"/>
                    <a:pt x="55" y="27"/>
                  </a:cubicBezTo>
                  <a:cubicBezTo>
                    <a:pt x="55" y="28"/>
                    <a:pt x="53" y="27"/>
                    <a:pt x="55" y="28"/>
                  </a:cubicBezTo>
                  <a:cubicBezTo>
                    <a:pt x="55" y="30"/>
                    <a:pt x="55" y="30"/>
                    <a:pt x="52" y="30"/>
                  </a:cubicBezTo>
                  <a:cubicBezTo>
                    <a:pt x="50" y="30"/>
                    <a:pt x="52" y="31"/>
                    <a:pt x="49" y="30"/>
                  </a:cubicBezTo>
                  <a:cubicBezTo>
                    <a:pt x="46" y="30"/>
                    <a:pt x="46" y="30"/>
                    <a:pt x="44" y="33"/>
                  </a:cubicBezTo>
                  <a:cubicBezTo>
                    <a:pt x="41" y="34"/>
                    <a:pt x="43" y="31"/>
                    <a:pt x="41" y="33"/>
                  </a:cubicBezTo>
                  <a:cubicBezTo>
                    <a:pt x="38" y="33"/>
                    <a:pt x="40" y="31"/>
                    <a:pt x="35" y="31"/>
                  </a:cubicBezTo>
                  <a:cubicBezTo>
                    <a:pt x="27" y="31"/>
                    <a:pt x="24" y="30"/>
                    <a:pt x="24" y="28"/>
                  </a:cubicBezTo>
                  <a:cubicBezTo>
                    <a:pt x="24" y="27"/>
                    <a:pt x="24" y="27"/>
                    <a:pt x="23" y="27"/>
                  </a:cubicBezTo>
                  <a:cubicBezTo>
                    <a:pt x="23" y="25"/>
                    <a:pt x="26" y="25"/>
                    <a:pt x="21" y="25"/>
                  </a:cubicBezTo>
                  <a:cubicBezTo>
                    <a:pt x="18" y="27"/>
                    <a:pt x="18" y="25"/>
                    <a:pt x="17" y="27"/>
                  </a:cubicBezTo>
                  <a:cubicBezTo>
                    <a:pt x="15" y="27"/>
                    <a:pt x="15" y="28"/>
                    <a:pt x="13" y="28"/>
                  </a:cubicBezTo>
                  <a:cubicBezTo>
                    <a:pt x="12" y="30"/>
                    <a:pt x="12" y="27"/>
                    <a:pt x="10" y="27"/>
                  </a:cubicBezTo>
                  <a:cubicBezTo>
                    <a:pt x="9" y="24"/>
                    <a:pt x="9" y="28"/>
                    <a:pt x="7" y="28"/>
                  </a:cubicBezTo>
                  <a:cubicBezTo>
                    <a:pt x="4" y="28"/>
                    <a:pt x="7" y="25"/>
                    <a:pt x="3" y="25"/>
                  </a:cubicBezTo>
                  <a:cubicBezTo>
                    <a:pt x="0" y="27"/>
                    <a:pt x="4" y="22"/>
                    <a:pt x="3" y="20"/>
                  </a:cubicBezTo>
                </a:path>
              </a:pathLst>
            </a:custGeom>
            <a:grpFill/>
            <a:ln w="6350" cmpd="sng">
              <a:solidFill>
                <a:schemeClr val="bg1"/>
              </a:solidFill>
              <a:round/>
              <a:headEnd/>
              <a:tailEnd/>
            </a:ln>
          </p:spPr>
          <p:txBody>
            <a:bodyPr/>
            <a:lstStyle/>
            <a:p>
              <a:endParaRPr lang="en-GB"/>
            </a:p>
          </p:txBody>
        </p:sp>
        <p:sp>
          <p:nvSpPr>
            <p:cNvPr id="579" name="Freeform 173">
              <a:extLst>
                <a:ext uri="{FF2B5EF4-FFF2-40B4-BE49-F238E27FC236}">
                  <a16:creationId xmlns:a16="http://schemas.microsoft.com/office/drawing/2014/main" id="{EF85DA07-9289-FF7E-CFE9-41F6F549B910}"/>
                </a:ext>
              </a:extLst>
            </p:cNvPr>
            <p:cNvSpPr>
              <a:spLocks/>
            </p:cNvSpPr>
            <p:nvPr/>
          </p:nvSpPr>
          <p:spPr bwMode="auto">
            <a:xfrm>
              <a:off x="5248530" y="3464874"/>
              <a:ext cx="163892" cy="96405"/>
            </a:xfrm>
            <a:custGeom>
              <a:avLst/>
              <a:gdLst/>
              <a:ahLst/>
              <a:cxnLst>
                <a:cxn ang="0">
                  <a:pos x="13" y="28"/>
                </a:cxn>
                <a:cxn ang="0">
                  <a:pos x="17" y="31"/>
                </a:cxn>
                <a:cxn ang="0">
                  <a:pos x="23" y="26"/>
                </a:cxn>
                <a:cxn ang="0">
                  <a:pos x="26" y="26"/>
                </a:cxn>
                <a:cxn ang="0">
                  <a:pos x="33" y="28"/>
                </a:cxn>
                <a:cxn ang="0">
                  <a:pos x="39" y="29"/>
                </a:cxn>
                <a:cxn ang="0">
                  <a:pos x="46" y="26"/>
                </a:cxn>
                <a:cxn ang="0">
                  <a:pos x="53" y="20"/>
                </a:cxn>
                <a:cxn ang="0">
                  <a:pos x="49" y="14"/>
                </a:cxn>
                <a:cxn ang="0">
                  <a:pos x="44" y="12"/>
                </a:cxn>
                <a:cxn ang="0">
                  <a:pos x="42" y="11"/>
                </a:cxn>
                <a:cxn ang="0">
                  <a:pos x="38" y="9"/>
                </a:cxn>
                <a:cxn ang="0">
                  <a:pos x="35" y="11"/>
                </a:cxn>
                <a:cxn ang="0">
                  <a:pos x="35" y="6"/>
                </a:cxn>
                <a:cxn ang="0">
                  <a:pos x="29" y="5"/>
                </a:cxn>
                <a:cxn ang="0">
                  <a:pos x="23" y="3"/>
                </a:cxn>
                <a:cxn ang="0">
                  <a:pos x="18" y="1"/>
                </a:cxn>
                <a:cxn ang="0">
                  <a:pos x="15" y="5"/>
                </a:cxn>
                <a:cxn ang="0">
                  <a:pos x="4" y="9"/>
                </a:cxn>
                <a:cxn ang="0">
                  <a:pos x="1" y="14"/>
                </a:cxn>
                <a:cxn ang="0">
                  <a:pos x="6" y="20"/>
                </a:cxn>
                <a:cxn ang="0">
                  <a:pos x="13" y="28"/>
                </a:cxn>
              </a:cxnLst>
              <a:rect l="0" t="0" r="r" b="b"/>
              <a:pathLst>
                <a:path w="53" h="31">
                  <a:moveTo>
                    <a:pt x="13" y="28"/>
                  </a:moveTo>
                  <a:cubicBezTo>
                    <a:pt x="17" y="29"/>
                    <a:pt x="13" y="31"/>
                    <a:pt x="17" y="31"/>
                  </a:cubicBezTo>
                  <a:cubicBezTo>
                    <a:pt x="20" y="29"/>
                    <a:pt x="23" y="29"/>
                    <a:pt x="23" y="26"/>
                  </a:cubicBezTo>
                  <a:cubicBezTo>
                    <a:pt x="23" y="23"/>
                    <a:pt x="24" y="26"/>
                    <a:pt x="26" y="26"/>
                  </a:cubicBezTo>
                  <a:cubicBezTo>
                    <a:pt x="27" y="26"/>
                    <a:pt x="32" y="29"/>
                    <a:pt x="33" y="28"/>
                  </a:cubicBezTo>
                  <a:cubicBezTo>
                    <a:pt x="36" y="26"/>
                    <a:pt x="38" y="29"/>
                    <a:pt x="39" y="29"/>
                  </a:cubicBezTo>
                  <a:cubicBezTo>
                    <a:pt x="41" y="25"/>
                    <a:pt x="42" y="28"/>
                    <a:pt x="46" y="26"/>
                  </a:cubicBezTo>
                  <a:cubicBezTo>
                    <a:pt x="50" y="25"/>
                    <a:pt x="46" y="23"/>
                    <a:pt x="53" y="20"/>
                  </a:cubicBezTo>
                  <a:cubicBezTo>
                    <a:pt x="53" y="17"/>
                    <a:pt x="52" y="15"/>
                    <a:pt x="49" y="14"/>
                  </a:cubicBezTo>
                  <a:cubicBezTo>
                    <a:pt x="46" y="12"/>
                    <a:pt x="47" y="14"/>
                    <a:pt x="44" y="12"/>
                  </a:cubicBezTo>
                  <a:cubicBezTo>
                    <a:pt x="42" y="11"/>
                    <a:pt x="46" y="11"/>
                    <a:pt x="42" y="11"/>
                  </a:cubicBezTo>
                  <a:cubicBezTo>
                    <a:pt x="39" y="9"/>
                    <a:pt x="36" y="8"/>
                    <a:pt x="38" y="9"/>
                  </a:cubicBezTo>
                  <a:cubicBezTo>
                    <a:pt x="39" y="11"/>
                    <a:pt x="38" y="14"/>
                    <a:pt x="35" y="11"/>
                  </a:cubicBezTo>
                  <a:cubicBezTo>
                    <a:pt x="30" y="6"/>
                    <a:pt x="35" y="8"/>
                    <a:pt x="35" y="6"/>
                  </a:cubicBezTo>
                  <a:cubicBezTo>
                    <a:pt x="33" y="5"/>
                    <a:pt x="33" y="6"/>
                    <a:pt x="29" y="5"/>
                  </a:cubicBezTo>
                  <a:cubicBezTo>
                    <a:pt x="23" y="1"/>
                    <a:pt x="26" y="0"/>
                    <a:pt x="23" y="3"/>
                  </a:cubicBezTo>
                  <a:cubicBezTo>
                    <a:pt x="20" y="5"/>
                    <a:pt x="18" y="1"/>
                    <a:pt x="18" y="1"/>
                  </a:cubicBezTo>
                  <a:cubicBezTo>
                    <a:pt x="17" y="1"/>
                    <a:pt x="20" y="3"/>
                    <a:pt x="15" y="5"/>
                  </a:cubicBezTo>
                  <a:cubicBezTo>
                    <a:pt x="10" y="5"/>
                    <a:pt x="9" y="8"/>
                    <a:pt x="4" y="9"/>
                  </a:cubicBezTo>
                  <a:cubicBezTo>
                    <a:pt x="1" y="11"/>
                    <a:pt x="0" y="11"/>
                    <a:pt x="1" y="14"/>
                  </a:cubicBezTo>
                  <a:cubicBezTo>
                    <a:pt x="4" y="17"/>
                    <a:pt x="0" y="19"/>
                    <a:pt x="6" y="20"/>
                  </a:cubicBezTo>
                  <a:cubicBezTo>
                    <a:pt x="9" y="22"/>
                    <a:pt x="9" y="25"/>
                    <a:pt x="13" y="28"/>
                  </a:cubicBezTo>
                </a:path>
              </a:pathLst>
            </a:custGeom>
            <a:grpFill/>
            <a:ln w="6350" cmpd="sng">
              <a:solidFill>
                <a:schemeClr val="bg1"/>
              </a:solidFill>
              <a:round/>
              <a:headEnd/>
              <a:tailEnd/>
            </a:ln>
          </p:spPr>
          <p:txBody>
            <a:bodyPr/>
            <a:lstStyle/>
            <a:p>
              <a:endParaRPr lang="en-GB"/>
            </a:p>
          </p:txBody>
        </p:sp>
        <p:sp>
          <p:nvSpPr>
            <p:cNvPr id="580" name="Freeform 174">
              <a:extLst>
                <a:ext uri="{FF2B5EF4-FFF2-40B4-BE49-F238E27FC236}">
                  <a16:creationId xmlns:a16="http://schemas.microsoft.com/office/drawing/2014/main" id="{CC733C1A-435F-BB8F-B3BF-2EA0B65750EF}"/>
                </a:ext>
              </a:extLst>
            </p:cNvPr>
            <p:cNvSpPr>
              <a:spLocks/>
            </p:cNvSpPr>
            <p:nvPr/>
          </p:nvSpPr>
          <p:spPr bwMode="auto">
            <a:xfrm>
              <a:off x="5500795" y="3713921"/>
              <a:ext cx="155858" cy="112473"/>
            </a:xfrm>
            <a:custGeom>
              <a:avLst/>
              <a:gdLst/>
              <a:ahLst/>
              <a:cxnLst>
                <a:cxn ang="0">
                  <a:pos x="1" y="22"/>
                </a:cxn>
                <a:cxn ang="0">
                  <a:pos x="4" y="27"/>
                </a:cxn>
                <a:cxn ang="0">
                  <a:pos x="6" y="33"/>
                </a:cxn>
                <a:cxn ang="0">
                  <a:pos x="10" y="33"/>
                </a:cxn>
                <a:cxn ang="0">
                  <a:pos x="16" y="31"/>
                </a:cxn>
                <a:cxn ang="0">
                  <a:pos x="19" y="31"/>
                </a:cxn>
                <a:cxn ang="0">
                  <a:pos x="23" y="33"/>
                </a:cxn>
                <a:cxn ang="0">
                  <a:pos x="29" y="33"/>
                </a:cxn>
                <a:cxn ang="0">
                  <a:pos x="32" y="28"/>
                </a:cxn>
                <a:cxn ang="0">
                  <a:pos x="35" y="27"/>
                </a:cxn>
                <a:cxn ang="0">
                  <a:pos x="38" y="25"/>
                </a:cxn>
                <a:cxn ang="0">
                  <a:pos x="42" y="27"/>
                </a:cxn>
                <a:cxn ang="0">
                  <a:pos x="45" y="25"/>
                </a:cxn>
                <a:cxn ang="0">
                  <a:pos x="44" y="22"/>
                </a:cxn>
                <a:cxn ang="0">
                  <a:pos x="42" y="19"/>
                </a:cxn>
                <a:cxn ang="0">
                  <a:pos x="45" y="11"/>
                </a:cxn>
                <a:cxn ang="0">
                  <a:pos x="50" y="7"/>
                </a:cxn>
                <a:cxn ang="0">
                  <a:pos x="45" y="4"/>
                </a:cxn>
                <a:cxn ang="0">
                  <a:pos x="39" y="2"/>
                </a:cxn>
                <a:cxn ang="0">
                  <a:pos x="29" y="5"/>
                </a:cxn>
                <a:cxn ang="0">
                  <a:pos x="19" y="5"/>
                </a:cxn>
                <a:cxn ang="0">
                  <a:pos x="12" y="5"/>
                </a:cxn>
                <a:cxn ang="0">
                  <a:pos x="4" y="5"/>
                </a:cxn>
                <a:cxn ang="0">
                  <a:pos x="3" y="0"/>
                </a:cxn>
                <a:cxn ang="0">
                  <a:pos x="1" y="7"/>
                </a:cxn>
                <a:cxn ang="0">
                  <a:pos x="4" y="14"/>
                </a:cxn>
                <a:cxn ang="0">
                  <a:pos x="1" y="17"/>
                </a:cxn>
                <a:cxn ang="0">
                  <a:pos x="1" y="22"/>
                </a:cxn>
              </a:cxnLst>
              <a:rect l="0" t="0" r="r" b="b"/>
              <a:pathLst>
                <a:path w="50" h="36">
                  <a:moveTo>
                    <a:pt x="1" y="22"/>
                  </a:moveTo>
                  <a:cubicBezTo>
                    <a:pt x="1" y="25"/>
                    <a:pt x="4" y="24"/>
                    <a:pt x="4" y="27"/>
                  </a:cubicBezTo>
                  <a:cubicBezTo>
                    <a:pt x="6" y="30"/>
                    <a:pt x="4" y="31"/>
                    <a:pt x="6" y="33"/>
                  </a:cubicBezTo>
                  <a:cubicBezTo>
                    <a:pt x="7" y="34"/>
                    <a:pt x="6" y="31"/>
                    <a:pt x="10" y="33"/>
                  </a:cubicBezTo>
                  <a:cubicBezTo>
                    <a:pt x="13" y="33"/>
                    <a:pt x="15" y="30"/>
                    <a:pt x="16" y="31"/>
                  </a:cubicBezTo>
                  <a:cubicBezTo>
                    <a:pt x="18" y="31"/>
                    <a:pt x="16" y="28"/>
                    <a:pt x="19" y="31"/>
                  </a:cubicBezTo>
                  <a:cubicBezTo>
                    <a:pt x="21" y="34"/>
                    <a:pt x="21" y="30"/>
                    <a:pt x="23" y="33"/>
                  </a:cubicBezTo>
                  <a:cubicBezTo>
                    <a:pt x="24" y="36"/>
                    <a:pt x="26" y="33"/>
                    <a:pt x="29" y="33"/>
                  </a:cubicBezTo>
                  <a:cubicBezTo>
                    <a:pt x="33" y="33"/>
                    <a:pt x="27" y="27"/>
                    <a:pt x="32" y="28"/>
                  </a:cubicBezTo>
                  <a:cubicBezTo>
                    <a:pt x="32" y="27"/>
                    <a:pt x="33" y="28"/>
                    <a:pt x="35" y="27"/>
                  </a:cubicBezTo>
                  <a:cubicBezTo>
                    <a:pt x="35" y="24"/>
                    <a:pt x="36" y="27"/>
                    <a:pt x="38" y="25"/>
                  </a:cubicBezTo>
                  <a:cubicBezTo>
                    <a:pt x="39" y="24"/>
                    <a:pt x="41" y="27"/>
                    <a:pt x="42" y="27"/>
                  </a:cubicBezTo>
                  <a:cubicBezTo>
                    <a:pt x="44" y="27"/>
                    <a:pt x="44" y="25"/>
                    <a:pt x="45" y="25"/>
                  </a:cubicBezTo>
                  <a:cubicBezTo>
                    <a:pt x="45" y="24"/>
                    <a:pt x="42" y="25"/>
                    <a:pt x="44" y="22"/>
                  </a:cubicBezTo>
                  <a:cubicBezTo>
                    <a:pt x="44" y="19"/>
                    <a:pt x="38" y="22"/>
                    <a:pt x="42" y="19"/>
                  </a:cubicBezTo>
                  <a:cubicBezTo>
                    <a:pt x="47" y="16"/>
                    <a:pt x="42" y="16"/>
                    <a:pt x="45" y="11"/>
                  </a:cubicBezTo>
                  <a:cubicBezTo>
                    <a:pt x="47" y="7"/>
                    <a:pt x="50" y="14"/>
                    <a:pt x="50" y="7"/>
                  </a:cubicBezTo>
                  <a:cubicBezTo>
                    <a:pt x="49" y="5"/>
                    <a:pt x="47" y="7"/>
                    <a:pt x="45" y="4"/>
                  </a:cubicBezTo>
                  <a:cubicBezTo>
                    <a:pt x="42" y="0"/>
                    <a:pt x="41" y="5"/>
                    <a:pt x="39" y="2"/>
                  </a:cubicBezTo>
                  <a:cubicBezTo>
                    <a:pt x="38" y="0"/>
                    <a:pt x="32" y="4"/>
                    <a:pt x="29" y="5"/>
                  </a:cubicBezTo>
                  <a:cubicBezTo>
                    <a:pt x="24" y="8"/>
                    <a:pt x="21" y="7"/>
                    <a:pt x="19" y="5"/>
                  </a:cubicBezTo>
                  <a:cubicBezTo>
                    <a:pt x="16" y="5"/>
                    <a:pt x="15" y="8"/>
                    <a:pt x="12" y="5"/>
                  </a:cubicBezTo>
                  <a:cubicBezTo>
                    <a:pt x="7" y="4"/>
                    <a:pt x="7" y="7"/>
                    <a:pt x="4" y="5"/>
                  </a:cubicBezTo>
                  <a:cubicBezTo>
                    <a:pt x="3" y="4"/>
                    <a:pt x="9" y="4"/>
                    <a:pt x="3" y="0"/>
                  </a:cubicBezTo>
                  <a:cubicBezTo>
                    <a:pt x="3" y="4"/>
                    <a:pt x="0" y="2"/>
                    <a:pt x="1" y="7"/>
                  </a:cubicBezTo>
                  <a:cubicBezTo>
                    <a:pt x="3" y="13"/>
                    <a:pt x="7" y="11"/>
                    <a:pt x="4" y="14"/>
                  </a:cubicBezTo>
                  <a:cubicBezTo>
                    <a:pt x="3" y="17"/>
                    <a:pt x="1" y="14"/>
                    <a:pt x="1" y="17"/>
                  </a:cubicBezTo>
                  <a:cubicBezTo>
                    <a:pt x="1" y="19"/>
                    <a:pt x="4" y="21"/>
                    <a:pt x="1" y="22"/>
                  </a:cubicBezTo>
                </a:path>
              </a:pathLst>
            </a:custGeom>
            <a:grpFill/>
            <a:ln w="6350" cmpd="sng">
              <a:solidFill>
                <a:schemeClr val="bg1"/>
              </a:solidFill>
              <a:round/>
              <a:headEnd/>
              <a:tailEnd/>
            </a:ln>
          </p:spPr>
          <p:txBody>
            <a:bodyPr/>
            <a:lstStyle/>
            <a:p>
              <a:endParaRPr lang="en-GB"/>
            </a:p>
          </p:txBody>
        </p:sp>
        <p:sp>
          <p:nvSpPr>
            <p:cNvPr id="581" name="Freeform 175">
              <a:extLst>
                <a:ext uri="{FF2B5EF4-FFF2-40B4-BE49-F238E27FC236}">
                  <a16:creationId xmlns:a16="http://schemas.microsoft.com/office/drawing/2014/main" id="{3CCCDC1C-B828-03AA-CFD9-15745C69E2FF}"/>
                </a:ext>
              </a:extLst>
            </p:cNvPr>
            <p:cNvSpPr>
              <a:spLocks/>
            </p:cNvSpPr>
            <p:nvPr/>
          </p:nvSpPr>
          <p:spPr bwMode="auto">
            <a:xfrm>
              <a:off x="5412423" y="3648044"/>
              <a:ext cx="109261" cy="149428"/>
            </a:xfrm>
            <a:custGeom>
              <a:avLst/>
              <a:gdLst/>
              <a:ahLst/>
              <a:cxnLst>
                <a:cxn ang="0">
                  <a:pos x="11" y="40"/>
                </a:cxn>
                <a:cxn ang="0">
                  <a:pos x="12" y="43"/>
                </a:cxn>
                <a:cxn ang="0">
                  <a:pos x="14" y="48"/>
                </a:cxn>
                <a:cxn ang="0">
                  <a:pos x="17" y="45"/>
                </a:cxn>
                <a:cxn ang="0">
                  <a:pos x="23" y="43"/>
                </a:cxn>
                <a:cxn ang="0">
                  <a:pos x="29" y="43"/>
                </a:cxn>
                <a:cxn ang="0">
                  <a:pos x="29" y="39"/>
                </a:cxn>
                <a:cxn ang="0">
                  <a:pos x="32" y="36"/>
                </a:cxn>
                <a:cxn ang="0">
                  <a:pos x="29" y="28"/>
                </a:cxn>
                <a:cxn ang="0">
                  <a:pos x="31" y="22"/>
                </a:cxn>
                <a:cxn ang="0">
                  <a:pos x="29" y="17"/>
                </a:cxn>
                <a:cxn ang="0">
                  <a:pos x="26" y="19"/>
                </a:cxn>
                <a:cxn ang="0">
                  <a:pos x="21" y="12"/>
                </a:cxn>
                <a:cxn ang="0">
                  <a:pos x="15" y="6"/>
                </a:cxn>
                <a:cxn ang="0">
                  <a:pos x="12" y="0"/>
                </a:cxn>
                <a:cxn ang="0">
                  <a:pos x="6" y="0"/>
                </a:cxn>
                <a:cxn ang="0">
                  <a:pos x="0" y="3"/>
                </a:cxn>
                <a:cxn ang="0">
                  <a:pos x="2" y="9"/>
                </a:cxn>
                <a:cxn ang="0">
                  <a:pos x="5" y="11"/>
                </a:cxn>
                <a:cxn ang="0">
                  <a:pos x="2" y="14"/>
                </a:cxn>
                <a:cxn ang="0">
                  <a:pos x="3" y="19"/>
                </a:cxn>
                <a:cxn ang="0">
                  <a:pos x="6" y="25"/>
                </a:cxn>
                <a:cxn ang="0">
                  <a:pos x="3" y="25"/>
                </a:cxn>
                <a:cxn ang="0">
                  <a:pos x="6" y="29"/>
                </a:cxn>
                <a:cxn ang="0">
                  <a:pos x="3" y="29"/>
                </a:cxn>
                <a:cxn ang="0">
                  <a:pos x="12" y="37"/>
                </a:cxn>
                <a:cxn ang="0">
                  <a:pos x="9" y="39"/>
                </a:cxn>
                <a:cxn ang="0">
                  <a:pos x="11" y="40"/>
                </a:cxn>
              </a:cxnLst>
              <a:rect l="0" t="0" r="r" b="b"/>
              <a:pathLst>
                <a:path w="35" h="48">
                  <a:moveTo>
                    <a:pt x="11" y="40"/>
                  </a:moveTo>
                  <a:cubicBezTo>
                    <a:pt x="12" y="42"/>
                    <a:pt x="11" y="43"/>
                    <a:pt x="12" y="43"/>
                  </a:cubicBezTo>
                  <a:cubicBezTo>
                    <a:pt x="15" y="45"/>
                    <a:pt x="14" y="46"/>
                    <a:pt x="14" y="48"/>
                  </a:cubicBezTo>
                  <a:cubicBezTo>
                    <a:pt x="17" y="48"/>
                    <a:pt x="14" y="46"/>
                    <a:pt x="17" y="45"/>
                  </a:cubicBezTo>
                  <a:cubicBezTo>
                    <a:pt x="21" y="45"/>
                    <a:pt x="20" y="43"/>
                    <a:pt x="23" y="43"/>
                  </a:cubicBezTo>
                  <a:cubicBezTo>
                    <a:pt x="26" y="45"/>
                    <a:pt x="26" y="42"/>
                    <a:pt x="29" y="43"/>
                  </a:cubicBezTo>
                  <a:cubicBezTo>
                    <a:pt x="32" y="42"/>
                    <a:pt x="29" y="40"/>
                    <a:pt x="29" y="39"/>
                  </a:cubicBezTo>
                  <a:cubicBezTo>
                    <a:pt x="29" y="36"/>
                    <a:pt x="31" y="39"/>
                    <a:pt x="32" y="36"/>
                  </a:cubicBezTo>
                  <a:cubicBezTo>
                    <a:pt x="35" y="32"/>
                    <a:pt x="31" y="34"/>
                    <a:pt x="29" y="28"/>
                  </a:cubicBezTo>
                  <a:cubicBezTo>
                    <a:pt x="28" y="23"/>
                    <a:pt x="31" y="25"/>
                    <a:pt x="31" y="22"/>
                  </a:cubicBezTo>
                  <a:cubicBezTo>
                    <a:pt x="26" y="17"/>
                    <a:pt x="35" y="20"/>
                    <a:pt x="29" y="17"/>
                  </a:cubicBezTo>
                  <a:cubicBezTo>
                    <a:pt x="28" y="15"/>
                    <a:pt x="29" y="19"/>
                    <a:pt x="26" y="19"/>
                  </a:cubicBezTo>
                  <a:cubicBezTo>
                    <a:pt x="21" y="17"/>
                    <a:pt x="20" y="14"/>
                    <a:pt x="21" y="12"/>
                  </a:cubicBezTo>
                  <a:cubicBezTo>
                    <a:pt x="23" y="9"/>
                    <a:pt x="15" y="11"/>
                    <a:pt x="15" y="6"/>
                  </a:cubicBezTo>
                  <a:cubicBezTo>
                    <a:pt x="17" y="3"/>
                    <a:pt x="14" y="3"/>
                    <a:pt x="12" y="0"/>
                  </a:cubicBezTo>
                  <a:cubicBezTo>
                    <a:pt x="9" y="0"/>
                    <a:pt x="8" y="0"/>
                    <a:pt x="6" y="0"/>
                  </a:cubicBezTo>
                  <a:cubicBezTo>
                    <a:pt x="5" y="0"/>
                    <a:pt x="5" y="1"/>
                    <a:pt x="0" y="3"/>
                  </a:cubicBezTo>
                  <a:cubicBezTo>
                    <a:pt x="2" y="5"/>
                    <a:pt x="2" y="8"/>
                    <a:pt x="2" y="9"/>
                  </a:cubicBezTo>
                  <a:cubicBezTo>
                    <a:pt x="5" y="11"/>
                    <a:pt x="6" y="9"/>
                    <a:pt x="5" y="11"/>
                  </a:cubicBezTo>
                  <a:cubicBezTo>
                    <a:pt x="5" y="12"/>
                    <a:pt x="3" y="11"/>
                    <a:pt x="2" y="14"/>
                  </a:cubicBezTo>
                  <a:cubicBezTo>
                    <a:pt x="6" y="14"/>
                    <a:pt x="5" y="14"/>
                    <a:pt x="3" y="19"/>
                  </a:cubicBezTo>
                  <a:cubicBezTo>
                    <a:pt x="2" y="22"/>
                    <a:pt x="8" y="23"/>
                    <a:pt x="6" y="25"/>
                  </a:cubicBezTo>
                  <a:cubicBezTo>
                    <a:pt x="5" y="26"/>
                    <a:pt x="5" y="23"/>
                    <a:pt x="3" y="25"/>
                  </a:cubicBezTo>
                  <a:cubicBezTo>
                    <a:pt x="3" y="25"/>
                    <a:pt x="6" y="28"/>
                    <a:pt x="6" y="29"/>
                  </a:cubicBezTo>
                  <a:cubicBezTo>
                    <a:pt x="5" y="29"/>
                    <a:pt x="5" y="28"/>
                    <a:pt x="3" y="29"/>
                  </a:cubicBezTo>
                  <a:cubicBezTo>
                    <a:pt x="6" y="34"/>
                    <a:pt x="12" y="36"/>
                    <a:pt x="12" y="37"/>
                  </a:cubicBezTo>
                  <a:cubicBezTo>
                    <a:pt x="12" y="39"/>
                    <a:pt x="8" y="39"/>
                    <a:pt x="9" y="39"/>
                  </a:cubicBezTo>
                  <a:cubicBezTo>
                    <a:pt x="11" y="40"/>
                    <a:pt x="9" y="40"/>
                    <a:pt x="11" y="40"/>
                  </a:cubicBezTo>
                </a:path>
              </a:pathLst>
            </a:custGeom>
            <a:grpFill/>
            <a:ln w="6350" cmpd="sng">
              <a:solidFill>
                <a:schemeClr val="bg1"/>
              </a:solidFill>
              <a:round/>
              <a:headEnd/>
              <a:tailEnd/>
            </a:ln>
          </p:spPr>
          <p:txBody>
            <a:bodyPr/>
            <a:lstStyle/>
            <a:p>
              <a:endParaRPr lang="en-GB"/>
            </a:p>
          </p:txBody>
        </p:sp>
        <p:sp>
          <p:nvSpPr>
            <p:cNvPr id="582" name="Freeform 176">
              <a:extLst>
                <a:ext uri="{FF2B5EF4-FFF2-40B4-BE49-F238E27FC236}">
                  <a16:creationId xmlns:a16="http://schemas.microsoft.com/office/drawing/2014/main" id="{F5585B56-0F11-F84C-5EB7-EE669AD928FF}"/>
                </a:ext>
              </a:extLst>
            </p:cNvPr>
            <p:cNvSpPr>
              <a:spLocks/>
            </p:cNvSpPr>
            <p:nvPr/>
          </p:nvSpPr>
          <p:spPr bwMode="auto">
            <a:xfrm>
              <a:off x="5454198" y="3779798"/>
              <a:ext cx="64271" cy="56236"/>
            </a:xfrm>
            <a:custGeom>
              <a:avLst/>
              <a:gdLst/>
              <a:ahLst/>
              <a:cxnLst>
                <a:cxn ang="0">
                  <a:pos x="1" y="6"/>
                </a:cxn>
                <a:cxn ang="0">
                  <a:pos x="1" y="9"/>
                </a:cxn>
                <a:cxn ang="0">
                  <a:pos x="1" y="12"/>
                </a:cxn>
                <a:cxn ang="0">
                  <a:pos x="4" y="17"/>
                </a:cxn>
                <a:cxn ang="0">
                  <a:pos x="4" y="18"/>
                </a:cxn>
                <a:cxn ang="0">
                  <a:pos x="15" y="14"/>
                </a:cxn>
                <a:cxn ang="0">
                  <a:pos x="21" y="12"/>
                </a:cxn>
                <a:cxn ang="0">
                  <a:pos x="19" y="6"/>
                </a:cxn>
                <a:cxn ang="0">
                  <a:pos x="16" y="2"/>
                </a:cxn>
                <a:cxn ang="0">
                  <a:pos x="10" y="2"/>
                </a:cxn>
                <a:cxn ang="0">
                  <a:pos x="4" y="3"/>
                </a:cxn>
                <a:cxn ang="0">
                  <a:pos x="1" y="6"/>
                </a:cxn>
              </a:cxnLst>
              <a:rect l="0" t="0" r="r" b="b"/>
              <a:pathLst>
                <a:path w="21" h="18">
                  <a:moveTo>
                    <a:pt x="1" y="6"/>
                  </a:moveTo>
                  <a:cubicBezTo>
                    <a:pt x="1" y="9"/>
                    <a:pt x="1" y="9"/>
                    <a:pt x="1" y="9"/>
                  </a:cubicBezTo>
                  <a:cubicBezTo>
                    <a:pt x="0" y="11"/>
                    <a:pt x="1" y="11"/>
                    <a:pt x="1" y="12"/>
                  </a:cubicBezTo>
                  <a:cubicBezTo>
                    <a:pt x="1" y="14"/>
                    <a:pt x="3" y="17"/>
                    <a:pt x="4" y="17"/>
                  </a:cubicBezTo>
                  <a:cubicBezTo>
                    <a:pt x="4" y="15"/>
                    <a:pt x="4" y="17"/>
                    <a:pt x="4" y="18"/>
                  </a:cubicBezTo>
                  <a:cubicBezTo>
                    <a:pt x="16" y="17"/>
                    <a:pt x="10" y="12"/>
                    <a:pt x="15" y="14"/>
                  </a:cubicBezTo>
                  <a:cubicBezTo>
                    <a:pt x="19" y="17"/>
                    <a:pt x="18" y="12"/>
                    <a:pt x="21" y="12"/>
                  </a:cubicBezTo>
                  <a:cubicBezTo>
                    <a:pt x="19" y="11"/>
                    <a:pt x="21" y="9"/>
                    <a:pt x="19" y="6"/>
                  </a:cubicBezTo>
                  <a:cubicBezTo>
                    <a:pt x="19" y="3"/>
                    <a:pt x="16" y="5"/>
                    <a:pt x="16" y="2"/>
                  </a:cubicBezTo>
                  <a:cubicBezTo>
                    <a:pt x="13" y="0"/>
                    <a:pt x="13" y="3"/>
                    <a:pt x="10" y="2"/>
                  </a:cubicBezTo>
                  <a:cubicBezTo>
                    <a:pt x="7" y="2"/>
                    <a:pt x="9" y="3"/>
                    <a:pt x="4" y="3"/>
                  </a:cubicBezTo>
                  <a:cubicBezTo>
                    <a:pt x="1" y="5"/>
                    <a:pt x="4" y="6"/>
                    <a:pt x="1" y="6"/>
                  </a:cubicBezTo>
                </a:path>
              </a:pathLst>
            </a:custGeom>
            <a:grpFill/>
            <a:ln w="6350" cmpd="sng">
              <a:solidFill>
                <a:schemeClr val="bg1"/>
              </a:solidFill>
              <a:round/>
              <a:headEnd/>
              <a:tailEnd/>
            </a:ln>
          </p:spPr>
          <p:txBody>
            <a:bodyPr/>
            <a:lstStyle/>
            <a:p>
              <a:endParaRPr lang="en-GB"/>
            </a:p>
          </p:txBody>
        </p:sp>
        <p:sp>
          <p:nvSpPr>
            <p:cNvPr id="583" name="Freeform 177">
              <a:extLst>
                <a:ext uri="{FF2B5EF4-FFF2-40B4-BE49-F238E27FC236}">
                  <a16:creationId xmlns:a16="http://schemas.microsoft.com/office/drawing/2014/main" id="{20E583E0-BB6B-4FC9-4F87-1B8D892346B3}"/>
                </a:ext>
              </a:extLst>
            </p:cNvPr>
            <p:cNvSpPr>
              <a:spLocks/>
            </p:cNvSpPr>
            <p:nvPr/>
          </p:nvSpPr>
          <p:spPr bwMode="auto">
            <a:xfrm>
              <a:off x="5425276" y="3763730"/>
              <a:ext cx="43383" cy="112473"/>
            </a:xfrm>
            <a:custGeom>
              <a:avLst/>
              <a:gdLst/>
              <a:ahLst/>
              <a:cxnLst>
                <a:cxn ang="0">
                  <a:pos x="1" y="11"/>
                </a:cxn>
                <a:cxn ang="0">
                  <a:pos x="1" y="21"/>
                </a:cxn>
                <a:cxn ang="0">
                  <a:pos x="1" y="27"/>
                </a:cxn>
                <a:cxn ang="0">
                  <a:pos x="3" y="30"/>
                </a:cxn>
                <a:cxn ang="0">
                  <a:pos x="7" y="36"/>
                </a:cxn>
                <a:cxn ang="0">
                  <a:pos x="8" y="34"/>
                </a:cxn>
                <a:cxn ang="0">
                  <a:pos x="8" y="33"/>
                </a:cxn>
                <a:cxn ang="0">
                  <a:pos x="11" y="30"/>
                </a:cxn>
                <a:cxn ang="0">
                  <a:pos x="14" y="27"/>
                </a:cxn>
                <a:cxn ang="0">
                  <a:pos x="13" y="24"/>
                </a:cxn>
                <a:cxn ang="0">
                  <a:pos x="13" y="22"/>
                </a:cxn>
                <a:cxn ang="0">
                  <a:pos x="10" y="17"/>
                </a:cxn>
                <a:cxn ang="0">
                  <a:pos x="10" y="14"/>
                </a:cxn>
                <a:cxn ang="0">
                  <a:pos x="10" y="11"/>
                </a:cxn>
                <a:cxn ang="0">
                  <a:pos x="8" y="7"/>
                </a:cxn>
                <a:cxn ang="0">
                  <a:pos x="7" y="4"/>
                </a:cxn>
                <a:cxn ang="0">
                  <a:pos x="4" y="4"/>
                </a:cxn>
                <a:cxn ang="0">
                  <a:pos x="1" y="7"/>
                </a:cxn>
                <a:cxn ang="0">
                  <a:pos x="1" y="11"/>
                </a:cxn>
              </a:cxnLst>
              <a:rect l="0" t="0" r="r" b="b"/>
              <a:pathLst>
                <a:path w="14" h="36">
                  <a:moveTo>
                    <a:pt x="1" y="11"/>
                  </a:moveTo>
                  <a:cubicBezTo>
                    <a:pt x="4" y="11"/>
                    <a:pt x="1" y="21"/>
                    <a:pt x="1" y="21"/>
                  </a:cubicBezTo>
                  <a:cubicBezTo>
                    <a:pt x="3" y="22"/>
                    <a:pt x="0" y="22"/>
                    <a:pt x="1" y="27"/>
                  </a:cubicBezTo>
                  <a:cubicBezTo>
                    <a:pt x="3" y="30"/>
                    <a:pt x="0" y="27"/>
                    <a:pt x="3" y="30"/>
                  </a:cubicBezTo>
                  <a:cubicBezTo>
                    <a:pt x="7" y="33"/>
                    <a:pt x="4" y="34"/>
                    <a:pt x="7" y="36"/>
                  </a:cubicBezTo>
                  <a:cubicBezTo>
                    <a:pt x="7" y="36"/>
                    <a:pt x="8" y="36"/>
                    <a:pt x="8" y="34"/>
                  </a:cubicBezTo>
                  <a:cubicBezTo>
                    <a:pt x="8" y="33"/>
                    <a:pt x="8" y="33"/>
                    <a:pt x="8" y="33"/>
                  </a:cubicBezTo>
                  <a:cubicBezTo>
                    <a:pt x="8" y="31"/>
                    <a:pt x="11" y="33"/>
                    <a:pt x="11" y="30"/>
                  </a:cubicBezTo>
                  <a:cubicBezTo>
                    <a:pt x="11" y="25"/>
                    <a:pt x="13" y="28"/>
                    <a:pt x="14" y="27"/>
                  </a:cubicBezTo>
                  <a:cubicBezTo>
                    <a:pt x="14" y="24"/>
                    <a:pt x="13" y="24"/>
                    <a:pt x="13" y="24"/>
                  </a:cubicBezTo>
                  <a:cubicBezTo>
                    <a:pt x="13" y="22"/>
                    <a:pt x="13" y="21"/>
                    <a:pt x="13" y="22"/>
                  </a:cubicBezTo>
                  <a:cubicBezTo>
                    <a:pt x="11" y="22"/>
                    <a:pt x="10" y="19"/>
                    <a:pt x="10" y="17"/>
                  </a:cubicBezTo>
                  <a:cubicBezTo>
                    <a:pt x="10" y="16"/>
                    <a:pt x="8" y="16"/>
                    <a:pt x="10" y="14"/>
                  </a:cubicBezTo>
                  <a:cubicBezTo>
                    <a:pt x="10" y="14"/>
                    <a:pt x="10" y="14"/>
                    <a:pt x="10" y="11"/>
                  </a:cubicBezTo>
                  <a:cubicBezTo>
                    <a:pt x="10" y="10"/>
                    <a:pt x="11" y="8"/>
                    <a:pt x="8" y="7"/>
                  </a:cubicBezTo>
                  <a:cubicBezTo>
                    <a:pt x="7" y="7"/>
                    <a:pt x="8" y="5"/>
                    <a:pt x="7" y="4"/>
                  </a:cubicBezTo>
                  <a:cubicBezTo>
                    <a:pt x="4" y="5"/>
                    <a:pt x="4" y="5"/>
                    <a:pt x="4" y="4"/>
                  </a:cubicBezTo>
                  <a:cubicBezTo>
                    <a:pt x="4" y="0"/>
                    <a:pt x="3" y="5"/>
                    <a:pt x="1" y="7"/>
                  </a:cubicBezTo>
                  <a:cubicBezTo>
                    <a:pt x="0" y="10"/>
                    <a:pt x="3" y="8"/>
                    <a:pt x="1" y="11"/>
                  </a:cubicBezTo>
                </a:path>
              </a:pathLst>
            </a:custGeom>
            <a:grpFill/>
            <a:ln w="6350" cmpd="sng">
              <a:solidFill>
                <a:schemeClr val="bg1"/>
              </a:solidFill>
              <a:round/>
              <a:headEnd/>
              <a:tailEnd/>
            </a:ln>
          </p:spPr>
          <p:txBody>
            <a:bodyPr/>
            <a:lstStyle/>
            <a:p>
              <a:endParaRPr lang="en-GB"/>
            </a:p>
          </p:txBody>
        </p:sp>
        <p:sp>
          <p:nvSpPr>
            <p:cNvPr id="584" name="Freeform 178">
              <a:extLst>
                <a:ext uri="{FF2B5EF4-FFF2-40B4-BE49-F238E27FC236}">
                  <a16:creationId xmlns:a16="http://schemas.microsoft.com/office/drawing/2014/main" id="{36A9F17B-994F-6D1B-5986-A4089100FE99}"/>
                </a:ext>
              </a:extLst>
            </p:cNvPr>
            <p:cNvSpPr>
              <a:spLocks/>
            </p:cNvSpPr>
            <p:nvPr/>
          </p:nvSpPr>
          <p:spPr bwMode="auto">
            <a:xfrm>
              <a:off x="5348151" y="3554853"/>
              <a:ext cx="165499" cy="106045"/>
            </a:xfrm>
            <a:custGeom>
              <a:avLst/>
              <a:gdLst/>
              <a:ahLst/>
              <a:cxnLst>
                <a:cxn ang="0">
                  <a:pos x="21" y="33"/>
                </a:cxn>
                <a:cxn ang="0">
                  <a:pos x="27" y="30"/>
                </a:cxn>
                <a:cxn ang="0">
                  <a:pos x="33" y="30"/>
                </a:cxn>
                <a:cxn ang="0">
                  <a:pos x="36" y="30"/>
                </a:cxn>
                <a:cxn ang="0">
                  <a:pos x="36" y="28"/>
                </a:cxn>
                <a:cxn ang="0">
                  <a:pos x="39" y="28"/>
                </a:cxn>
                <a:cxn ang="0">
                  <a:pos x="44" y="22"/>
                </a:cxn>
                <a:cxn ang="0">
                  <a:pos x="46" y="17"/>
                </a:cxn>
                <a:cxn ang="0">
                  <a:pos x="49" y="11"/>
                </a:cxn>
                <a:cxn ang="0">
                  <a:pos x="53" y="8"/>
                </a:cxn>
                <a:cxn ang="0">
                  <a:pos x="53" y="8"/>
                </a:cxn>
                <a:cxn ang="0">
                  <a:pos x="52" y="7"/>
                </a:cxn>
                <a:cxn ang="0">
                  <a:pos x="47" y="4"/>
                </a:cxn>
                <a:cxn ang="0">
                  <a:pos x="44" y="4"/>
                </a:cxn>
                <a:cxn ang="0">
                  <a:pos x="41" y="2"/>
                </a:cxn>
                <a:cxn ang="0">
                  <a:pos x="36" y="2"/>
                </a:cxn>
                <a:cxn ang="0">
                  <a:pos x="33" y="5"/>
                </a:cxn>
                <a:cxn ang="0">
                  <a:pos x="30" y="7"/>
                </a:cxn>
                <a:cxn ang="0">
                  <a:pos x="27" y="7"/>
                </a:cxn>
                <a:cxn ang="0">
                  <a:pos x="21" y="8"/>
                </a:cxn>
                <a:cxn ang="0">
                  <a:pos x="21" y="10"/>
                </a:cxn>
                <a:cxn ang="0">
                  <a:pos x="15" y="11"/>
                </a:cxn>
                <a:cxn ang="0">
                  <a:pos x="8" y="8"/>
                </a:cxn>
                <a:cxn ang="0">
                  <a:pos x="8" y="11"/>
                </a:cxn>
                <a:cxn ang="0">
                  <a:pos x="3" y="11"/>
                </a:cxn>
                <a:cxn ang="0">
                  <a:pos x="5" y="14"/>
                </a:cxn>
                <a:cxn ang="0">
                  <a:pos x="3" y="16"/>
                </a:cxn>
                <a:cxn ang="0">
                  <a:pos x="3" y="19"/>
                </a:cxn>
                <a:cxn ang="0">
                  <a:pos x="0" y="20"/>
                </a:cxn>
                <a:cxn ang="0">
                  <a:pos x="3" y="25"/>
                </a:cxn>
                <a:cxn ang="0">
                  <a:pos x="11" y="31"/>
                </a:cxn>
                <a:cxn ang="0">
                  <a:pos x="18" y="34"/>
                </a:cxn>
                <a:cxn ang="0">
                  <a:pos x="21" y="33"/>
                </a:cxn>
              </a:cxnLst>
              <a:rect l="0" t="0" r="r" b="b"/>
              <a:pathLst>
                <a:path w="53" h="34">
                  <a:moveTo>
                    <a:pt x="21" y="33"/>
                  </a:moveTo>
                  <a:cubicBezTo>
                    <a:pt x="26" y="31"/>
                    <a:pt x="26" y="30"/>
                    <a:pt x="27" y="30"/>
                  </a:cubicBezTo>
                  <a:cubicBezTo>
                    <a:pt x="29" y="30"/>
                    <a:pt x="30" y="30"/>
                    <a:pt x="33" y="30"/>
                  </a:cubicBezTo>
                  <a:cubicBezTo>
                    <a:pt x="33" y="30"/>
                    <a:pt x="35" y="30"/>
                    <a:pt x="36" y="30"/>
                  </a:cubicBezTo>
                  <a:cubicBezTo>
                    <a:pt x="38" y="28"/>
                    <a:pt x="36" y="28"/>
                    <a:pt x="36" y="28"/>
                  </a:cubicBezTo>
                  <a:cubicBezTo>
                    <a:pt x="38" y="28"/>
                    <a:pt x="38" y="28"/>
                    <a:pt x="39" y="28"/>
                  </a:cubicBezTo>
                  <a:cubicBezTo>
                    <a:pt x="39" y="28"/>
                    <a:pt x="43" y="24"/>
                    <a:pt x="44" y="22"/>
                  </a:cubicBezTo>
                  <a:cubicBezTo>
                    <a:pt x="44" y="19"/>
                    <a:pt x="43" y="19"/>
                    <a:pt x="46" y="17"/>
                  </a:cubicBezTo>
                  <a:cubicBezTo>
                    <a:pt x="49" y="14"/>
                    <a:pt x="47" y="14"/>
                    <a:pt x="49" y="11"/>
                  </a:cubicBezTo>
                  <a:cubicBezTo>
                    <a:pt x="50" y="10"/>
                    <a:pt x="50" y="13"/>
                    <a:pt x="53" y="8"/>
                  </a:cubicBezTo>
                  <a:cubicBezTo>
                    <a:pt x="53" y="8"/>
                    <a:pt x="53" y="8"/>
                    <a:pt x="53" y="8"/>
                  </a:cubicBezTo>
                  <a:cubicBezTo>
                    <a:pt x="53" y="8"/>
                    <a:pt x="53" y="7"/>
                    <a:pt x="52" y="7"/>
                  </a:cubicBezTo>
                  <a:cubicBezTo>
                    <a:pt x="50" y="8"/>
                    <a:pt x="52" y="5"/>
                    <a:pt x="47" y="4"/>
                  </a:cubicBezTo>
                  <a:cubicBezTo>
                    <a:pt x="47" y="4"/>
                    <a:pt x="44" y="5"/>
                    <a:pt x="44" y="4"/>
                  </a:cubicBezTo>
                  <a:cubicBezTo>
                    <a:pt x="44" y="4"/>
                    <a:pt x="43" y="0"/>
                    <a:pt x="41" y="2"/>
                  </a:cubicBezTo>
                  <a:cubicBezTo>
                    <a:pt x="39" y="4"/>
                    <a:pt x="38" y="2"/>
                    <a:pt x="36" y="2"/>
                  </a:cubicBezTo>
                  <a:cubicBezTo>
                    <a:pt x="33" y="2"/>
                    <a:pt x="35" y="5"/>
                    <a:pt x="33" y="5"/>
                  </a:cubicBezTo>
                  <a:cubicBezTo>
                    <a:pt x="33" y="5"/>
                    <a:pt x="32" y="7"/>
                    <a:pt x="30" y="7"/>
                  </a:cubicBezTo>
                  <a:cubicBezTo>
                    <a:pt x="29" y="7"/>
                    <a:pt x="27" y="4"/>
                    <a:pt x="27" y="7"/>
                  </a:cubicBezTo>
                  <a:cubicBezTo>
                    <a:pt x="26" y="8"/>
                    <a:pt x="24" y="7"/>
                    <a:pt x="21" y="8"/>
                  </a:cubicBezTo>
                  <a:cubicBezTo>
                    <a:pt x="20" y="8"/>
                    <a:pt x="21" y="10"/>
                    <a:pt x="21" y="10"/>
                  </a:cubicBezTo>
                  <a:cubicBezTo>
                    <a:pt x="21" y="11"/>
                    <a:pt x="20" y="11"/>
                    <a:pt x="15" y="11"/>
                  </a:cubicBezTo>
                  <a:cubicBezTo>
                    <a:pt x="12" y="13"/>
                    <a:pt x="11" y="8"/>
                    <a:pt x="8" y="8"/>
                  </a:cubicBezTo>
                  <a:cubicBezTo>
                    <a:pt x="8" y="10"/>
                    <a:pt x="9" y="11"/>
                    <a:pt x="8" y="11"/>
                  </a:cubicBezTo>
                  <a:cubicBezTo>
                    <a:pt x="6" y="11"/>
                    <a:pt x="3" y="11"/>
                    <a:pt x="3" y="11"/>
                  </a:cubicBezTo>
                  <a:cubicBezTo>
                    <a:pt x="3" y="13"/>
                    <a:pt x="5" y="13"/>
                    <a:pt x="5" y="14"/>
                  </a:cubicBezTo>
                  <a:cubicBezTo>
                    <a:pt x="5" y="16"/>
                    <a:pt x="3" y="14"/>
                    <a:pt x="3" y="16"/>
                  </a:cubicBezTo>
                  <a:cubicBezTo>
                    <a:pt x="3" y="19"/>
                    <a:pt x="3" y="19"/>
                    <a:pt x="3" y="19"/>
                  </a:cubicBezTo>
                  <a:cubicBezTo>
                    <a:pt x="3" y="19"/>
                    <a:pt x="2" y="20"/>
                    <a:pt x="0" y="20"/>
                  </a:cubicBezTo>
                  <a:cubicBezTo>
                    <a:pt x="3" y="22"/>
                    <a:pt x="2" y="25"/>
                    <a:pt x="3" y="25"/>
                  </a:cubicBezTo>
                  <a:cubicBezTo>
                    <a:pt x="11" y="30"/>
                    <a:pt x="9" y="31"/>
                    <a:pt x="11" y="31"/>
                  </a:cubicBezTo>
                  <a:cubicBezTo>
                    <a:pt x="12" y="31"/>
                    <a:pt x="15" y="34"/>
                    <a:pt x="18" y="34"/>
                  </a:cubicBezTo>
                  <a:cubicBezTo>
                    <a:pt x="20" y="34"/>
                    <a:pt x="20" y="31"/>
                    <a:pt x="21" y="33"/>
                  </a:cubicBezTo>
                </a:path>
              </a:pathLst>
            </a:custGeom>
            <a:grpFill/>
            <a:ln w="6350" cmpd="sng">
              <a:solidFill>
                <a:schemeClr val="bg1"/>
              </a:solidFill>
              <a:round/>
              <a:headEnd/>
              <a:tailEnd/>
            </a:ln>
          </p:spPr>
          <p:txBody>
            <a:bodyPr/>
            <a:lstStyle/>
            <a:p>
              <a:endParaRPr lang="en-GB"/>
            </a:p>
          </p:txBody>
        </p:sp>
        <p:sp>
          <p:nvSpPr>
            <p:cNvPr id="585" name="Freeform 179">
              <a:extLst>
                <a:ext uri="{FF2B5EF4-FFF2-40B4-BE49-F238E27FC236}">
                  <a16:creationId xmlns:a16="http://schemas.microsoft.com/office/drawing/2014/main" id="{4A0DC2AF-21CE-EF2B-3DDD-3C7BD0A34A2D}"/>
                </a:ext>
              </a:extLst>
            </p:cNvPr>
            <p:cNvSpPr>
              <a:spLocks/>
            </p:cNvSpPr>
            <p:nvPr/>
          </p:nvSpPr>
          <p:spPr bwMode="auto">
            <a:xfrm>
              <a:off x="5362612" y="3514684"/>
              <a:ext cx="147824" cy="77124"/>
            </a:xfrm>
            <a:custGeom>
              <a:avLst/>
              <a:gdLst/>
              <a:ahLst/>
              <a:cxnLst>
                <a:cxn ang="0">
                  <a:pos x="45" y="8"/>
                </a:cxn>
                <a:cxn ang="0">
                  <a:pos x="41" y="5"/>
                </a:cxn>
                <a:cxn ang="0">
                  <a:pos x="30" y="4"/>
                </a:cxn>
                <a:cxn ang="0">
                  <a:pos x="25" y="7"/>
                </a:cxn>
                <a:cxn ang="0">
                  <a:pos x="24" y="5"/>
                </a:cxn>
                <a:cxn ang="0">
                  <a:pos x="19" y="4"/>
                </a:cxn>
                <a:cxn ang="0">
                  <a:pos x="18" y="4"/>
                </a:cxn>
                <a:cxn ang="0">
                  <a:pos x="16" y="4"/>
                </a:cxn>
                <a:cxn ang="0">
                  <a:pos x="9" y="10"/>
                </a:cxn>
                <a:cxn ang="0">
                  <a:pos x="3" y="13"/>
                </a:cxn>
                <a:cxn ang="0">
                  <a:pos x="3" y="21"/>
                </a:cxn>
                <a:cxn ang="0">
                  <a:pos x="10" y="24"/>
                </a:cxn>
                <a:cxn ang="0">
                  <a:pos x="16" y="22"/>
                </a:cxn>
                <a:cxn ang="0">
                  <a:pos x="16" y="21"/>
                </a:cxn>
                <a:cxn ang="0">
                  <a:pos x="22" y="19"/>
                </a:cxn>
                <a:cxn ang="0">
                  <a:pos x="25" y="19"/>
                </a:cxn>
                <a:cxn ang="0">
                  <a:pos x="28" y="18"/>
                </a:cxn>
                <a:cxn ang="0">
                  <a:pos x="31" y="14"/>
                </a:cxn>
                <a:cxn ang="0">
                  <a:pos x="36" y="14"/>
                </a:cxn>
                <a:cxn ang="0">
                  <a:pos x="39" y="16"/>
                </a:cxn>
                <a:cxn ang="0">
                  <a:pos x="42" y="16"/>
                </a:cxn>
                <a:cxn ang="0">
                  <a:pos x="45" y="11"/>
                </a:cxn>
                <a:cxn ang="0">
                  <a:pos x="45" y="8"/>
                </a:cxn>
              </a:cxnLst>
              <a:rect l="0" t="0" r="r" b="b"/>
              <a:pathLst>
                <a:path w="47" h="25">
                  <a:moveTo>
                    <a:pt x="45" y="8"/>
                  </a:moveTo>
                  <a:cubicBezTo>
                    <a:pt x="41" y="7"/>
                    <a:pt x="42" y="5"/>
                    <a:pt x="41" y="5"/>
                  </a:cubicBezTo>
                  <a:cubicBezTo>
                    <a:pt x="36" y="4"/>
                    <a:pt x="31" y="4"/>
                    <a:pt x="30" y="4"/>
                  </a:cubicBezTo>
                  <a:cubicBezTo>
                    <a:pt x="27" y="4"/>
                    <a:pt x="27" y="8"/>
                    <a:pt x="25" y="7"/>
                  </a:cubicBezTo>
                  <a:cubicBezTo>
                    <a:pt x="25" y="7"/>
                    <a:pt x="24" y="7"/>
                    <a:pt x="24" y="5"/>
                  </a:cubicBezTo>
                  <a:cubicBezTo>
                    <a:pt x="25" y="2"/>
                    <a:pt x="21" y="0"/>
                    <a:pt x="19" y="4"/>
                  </a:cubicBezTo>
                  <a:cubicBezTo>
                    <a:pt x="19" y="5"/>
                    <a:pt x="18" y="5"/>
                    <a:pt x="18" y="4"/>
                  </a:cubicBezTo>
                  <a:cubicBezTo>
                    <a:pt x="18" y="4"/>
                    <a:pt x="18" y="4"/>
                    <a:pt x="16" y="4"/>
                  </a:cubicBezTo>
                  <a:cubicBezTo>
                    <a:pt x="9" y="7"/>
                    <a:pt x="13" y="8"/>
                    <a:pt x="9" y="10"/>
                  </a:cubicBezTo>
                  <a:cubicBezTo>
                    <a:pt x="6" y="11"/>
                    <a:pt x="4" y="8"/>
                    <a:pt x="3" y="13"/>
                  </a:cubicBezTo>
                  <a:cubicBezTo>
                    <a:pt x="1" y="16"/>
                    <a:pt x="0" y="16"/>
                    <a:pt x="3" y="21"/>
                  </a:cubicBezTo>
                  <a:cubicBezTo>
                    <a:pt x="6" y="21"/>
                    <a:pt x="7" y="25"/>
                    <a:pt x="10" y="24"/>
                  </a:cubicBezTo>
                  <a:cubicBezTo>
                    <a:pt x="15" y="24"/>
                    <a:pt x="16" y="24"/>
                    <a:pt x="16" y="22"/>
                  </a:cubicBezTo>
                  <a:cubicBezTo>
                    <a:pt x="16" y="22"/>
                    <a:pt x="15" y="21"/>
                    <a:pt x="16" y="21"/>
                  </a:cubicBezTo>
                  <a:cubicBezTo>
                    <a:pt x="19" y="19"/>
                    <a:pt x="21" y="21"/>
                    <a:pt x="22" y="19"/>
                  </a:cubicBezTo>
                  <a:cubicBezTo>
                    <a:pt x="22" y="16"/>
                    <a:pt x="24" y="19"/>
                    <a:pt x="25" y="19"/>
                  </a:cubicBezTo>
                  <a:cubicBezTo>
                    <a:pt x="27" y="19"/>
                    <a:pt x="28" y="18"/>
                    <a:pt x="28" y="18"/>
                  </a:cubicBezTo>
                  <a:cubicBezTo>
                    <a:pt x="30" y="18"/>
                    <a:pt x="28" y="14"/>
                    <a:pt x="31" y="14"/>
                  </a:cubicBezTo>
                  <a:cubicBezTo>
                    <a:pt x="33" y="14"/>
                    <a:pt x="34" y="16"/>
                    <a:pt x="36" y="14"/>
                  </a:cubicBezTo>
                  <a:cubicBezTo>
                    <a:pt x="38" y="13"/>
                    <a:pt x="39" y="16"/>
                    <a:pt x="39" y="16"/>
                  </a:cubicBezTo>
                  <a:cubicBezTo>
                    <a:pt x="39" y="18"/>
                    <a:pt x="42" y="16"/>
                    <a:pt x="42" y="16"/>
                  </a:cubicBezTo>
                  <a:cubicBezTo>
                    <a:pt x="44" y="11"/>
                    <a:pt x="45" y="13"/>
                    <a:pt x="45" y="11"/>
                  </a:cubicBezTo>
                  <a:cubicBezTo>
                    <a:pt x="45" y="10"/>
                    <a:pt x="47" y="10"/>
                    <a:pt x="45" y="8"/>
                  </a:cubicBezTo>
                </a:path>
              </a:pathLst>
            </a:custGeom>
            <a:grpFill/>
            <a:ln w="6350" cmpd="sng">
              <a:solidFill>
                <a:schemeClr val="bg1"/>
              </a:solidFill>
              <a:round/>
              <a:headEnd/>
              <a:tailEnd/>
            </a:ln>
          </p:spPr>
          <p:txBody>
            <a:bodyPr/>
            <a:lstStyle/>
            <a:p>
              <a:endParaRPr lang="en-GB"/>
            </a:p>
          </p:txBody>
        </p:sp>
        <p:sp>
          <p:nvSpPr>
            <p:cNvPr id="586" name="Freeform 180">
              <a:extLst>
                <a:ext uri="{FF2B5EF4-FFF2-40B4-BE49-F238E27FC236}">
                  <a16:creationId xmlns:a16="http://schemas.microsoft.com/office/drawing/2014/main" id="{B1B80149-E8D2-2DD1-D0D0-23B25174C833}"/>
                </a:ext>
              </a:extLst>
            </p:cNvPr>
            <p:cNvSpPr>
              <a:spLocks/>
            </p:cNvSpPr>
            <p:nvPr/>
          </p:nvSpPr>
          <p:spPr bwMode="auto">
            <a:xfrm>
              <a:off x="5282273" y="3617516"/>
              <a:ext cx="75519" cy="59450"/>
            </a:xfrm>
            <a:custGeom>
              <a:avLst/>
              <a:gdLst/>
              <a:ahLst/>
              <a:cxnLst>
                <a:cxn ang="0">
                  <a:pos x="21" y="0"/>
                </a:cxn>
                <a:cxn ang="0">
                  <a:pos x="24" y="5"/>
                </a:cxn>
                <a:cxn ang="0">
                  <a:pos x="23" y="5"/>
                </a:cxn>
                <a:cxn ang="0">
                  <a:pos x="23" y="7"/>
                </a:cxn>
                <a:cxn ang="0">
                  <a:pos x="17" y="10"/>
                </a:cxn>
                <a:cxn ang="0">
                  <a:pos x="18" y="13"/>
                </a:cxn>
                <a:cxn ang="0">
                  <a:pos x="15" y="17"/>
                </a:cxn>
                <a:cxn ang="0">
                  <a:pos x="12" y="17"/>
                </a:cxn>
                <a:cxn ang="0">
                  <a:pos x="9" y="16"/>
                </a:cxn>
                <a:cxn ang="0">
                  <a:pos x="1" y="17"/>
                </a:cxn>
                <a:cxn ang="0">
                  <a:pos x="1" y="16"/>
                </a:cxn>
                <a:cxn ang="0">
                  <a:pos x="1" y="13"/>
                </a:cxn>
                <a:cxn ang="0">
                  <a:pos x="1" y="10"/>
                </a:cxn>
                <a:cxn ang="0">
                  <a:pos x="0" y="8"/>
                </a:cxn>
                <a:cxn ang="0">
                  <a:pos x="1" y="5"/>
                </a:cxn>
                <a:cxn ang="0">
                  <a:pos x="7" y="7"/>
                </a:cxn>
                <a:cxn ang="0">
                  <a:pos x="10" y="7"/>
                </a:cxn>
                <a:cxn ang="0">
                  <a:pos x="15" y="3"/>
                </a:cxn>
                <a:cxn ang="0">
                  <a:pos x="18" y="3"/>
                </a:cxn>
                <a:cxn ang="0">
                  <a:pos x="21" y="2"/>
                </a:cxn>
                <a:cxn ang="0">
                  <a:pos x="21" y="0"/>
                </a:cxn>
              </a:cxnLst>
              <a:rect l="0" t="0" r="r" b="b"/>
              <a:pathLst>
                <a:path w="24" h="19">
                  <a:moveTo>
                    <a:pt x="21" y="0"/>
                  </a:moveTo>
                  <a:cubicBezTo>
                    <a:pt x="24" y="2"/>
                    <a:pt x="23" y="5"/>
                    <a:pt x="24" y="5"/>
                  </a:cubicBezTo>
                  <a:cubicBezTo>
                    <a:pt x="23" y="5"/>
                    <a:pt x="23" y="5"/>
                    <a:pt x="23" y="5"/>
                  </a:cubicBezTo>
                  <a:cubicBezTo>
                    <a:pt x="21" y="5"/>
                    <a:pt x="23" y="7"/>
                    <a:pt x="23" y="7"/>
                  </a:cubicBezTo>
                  <a:cubicBezTo>
                    <a:pt x="21" y="8"/>
                    <a:pt x="18" y="8"/>
                    <a:pt x="17" y="10"/>
                  </a:cubicBezTo>
                  <a:cubicBezTo>
                    <a:pt x="17" y="10"/>
                    <a:pt x="18" y="11"/>
                    <a:pt x="18" y="13"/>
                  </a:cubicBezTo>
                  <a:cubicBezTo>
                    <a:pt x="18" y="14"/>
                    <a:pt x="15" y="14"/>
                    <a:pt x="15" y="17"/>
                  </a:cubicBezTo>
                  <a:cubicBezTo>
                    <a:pt x="15" y="19"/>
                    <a:pt x="13" y="17"/>
                    <a:pt x="12" y="17"/>
                  </a:cubicBezTo>
                  <a:cubicBezTo>
                    <a:pt x="10" y="16"/>
                    <a:pt x="12" y="19"/>
                    <a:pt x="9" y="16"/>
                  </a:cubicBezTo>
                  <a:cubicBezTo>
                    <a:pt x="7" y="14"/>
                    <a:pt x="10" y="17"/>
                    <a:pt x="1" y="17"/>
                  </a:cubicBezTo>
                  <a:cubicBezTo>
                    <a:pt x="1" y="16"/>
                    <a:pt x="1" y="17"/>
                    <a:pt x="1" y="16"/>
                  </a:cubicBezTo>
                  <a:cubicBezTo>
                    <a:pt x="4" y="16"/>
                    <a:pt x="3" y="14"/>
                    <a:pt x="1" y="13"/>
                  </a:cubicBezTo>
                  <a:cubicBezTo>
                    <a:pt x="0" y="13"/>
                    <a:pt x="0" y="11"/>
                    <a:pt x="1" y="10"/>
                  </a:cubicBezTo>
                  <a:cubicBezTo>
                    <a:pt x="3" y="8"/>
                    <a:pt x="0" y="10"/>
                    <a:pt x="0" y="8"/>
                  </a:cubicBezTo>
                  <a:cubicBezTo>
                    <a:pt x="0" y="7"/>
                    <a:pt x="1" y="7"/>
                    <a:pt x="1" y="5"/>
                  </a:cubicBezTo>
                  <a:cubicBezTo>
                    <a:pt x="6" y="5"/>
                    <a:pt x="4" y="7"/>
                    <a:pt x="7" y="7"/>
                  </a:cubicBezTo>
                  <a:cubicBezTo>
                    <a:pt x="9" y="5"/>
                    <a:pt x="7" y="8"/>
                    <a:pt x="10" y="7"/>
                  </a:cubicBezTo>
                  <a:cubicBezTo>
                    <a:pt x="12" y="3"/>
                    <a:pt x="12" y="3"/>
                    <a:pt x="15" y="3"/>
                  </a:cubicBezTo>
                  <a:cubicBezTo>
                    <a:pt x="18" y="5"/>
                    <a:pt x="17" y="3"/>
                    <a:pt x="18" y="3"/>
                  </a:cubicBezTo>
                  <a:cubicBezTo>
                    <a:pt x="21" y="3"/>
                    <a:pt x="21" y="3"/>
                    <a:pt x="21" y="2"/>
                  </a:cubicBezTo>
                  <a:cubicBezTo>
                    <a:pt x="20" y="0"/>
                    <a:pt x="21" y="2"/>
                    <a:pt x="21" y="0"/>
                  </a:cubicBezTo>
                </a:path>
              </a:pathLst>
            </a:custGeom>
            <a:grpFill/>
            <a:ln w="6350" cmpd="sng">
              <a:solidFill>
                <a:schemeClr val="bg1"/>
              </a:solidFill>
              <a:round/>
              <a:headEnd/>
              <a:tailEnd/>
            </a:ln>
          </p:spPr>
          <p:txBody>
            <a:bodyPr/>
            <a:lstStyle/>
            <a:p>
              <a:endParaRPr lang="en-GB"/>
            </a:p>
          </p:txBody>
        </p:sp>
        <p:sp>
          <p:nvSpPr>
            <p:cNvPr id="587" name="Freeform 181">
              <a:extLst>
                <a:ext uri="{FF2B5EF4-FFF2-40B4-BE49-F238E27FC236}">
                  <a16:creationId xmlns:a16="http://schemas.microsoft.com/office/drawing/2014/main" id="{456BA41B-25B3-95C5-5C23-CBA3E7CC3C3C}"/>
                </a:ext>
              </a:extLst>
            </p:cNvPr>
            <p:cNvSpPr>
              <a:spLocks/>
            </p:cNvSpPr>
            <p:nvPr/>
          </p:nvSpPr>
          <p:spPr bwMode="auto">
            <a:xfrm>
              <a:off x="5282273" y="3631976"/>
              <a:ext cx="152644" cy="151035"/>
            </a:xfrm>
            <a:custGeom>
              <a:avLst/>
              <a:gdLst/>
              <a:ahLst/>
              <a:cxnLst>
                <a:cxn ang="0">
                  <a:pos x="44" y="19"/>
                </a:cxn>
                <a:cxn ang="0">
                  <a:pos x="41" y="17"/>
                </a:cxn>
                <a:cxn ang="0">
                  <a:pos x="36" y="17"/>
                </a:cxn>
                <a:cxn ang="0">
                  <a:pos x="30" y="16"/>
                </a:cxn>
                <a:cxn ang="0">
                  <a:pos x="24" y="16"/>
                </a:cxn>
                <a:cxn ang="0">
                  <a:pos x="21" y="17"/>
                </a:cxn>
                <a:cxn ang="0">
                  <a:pos x="20" y="21"/>
                </a:cxn>
                <a:cxn ang="0">
                  <a:pos x="21" y="25"/>
                </a:cxn>
                <a:cxn ang="0">
                  <a:pos x="21" y="27"/>
                </a:cxn>
                <a:cxn ang="0">
                  <a:pos x="29" y="35"/>
                </a:cxn>
                <a:cxn ang="0">
                  <a:pos x="32" y="38"/>
                </a:cxn>
                <a:cxn ang="0">
                  <a:pos x="33" y="41"/>
                </a:cxn>
                <a:cxn ang="0">
                  <a:pos x="35" y="42"/>
                </a:cxn>
                <a:cxn ang="0">
                  <a:pos x="39" y="45"/>
                </a:cxn>
                <a:cxn ang="0">
                  <a:pos x="42" y="48"/>
                </a:cxn>
                <a:cxn ang="0">
                  <a:pos x="39" y="47"/>
                </a:cxn>
                <a:cxn ang="0">
                  <a:pos x="33" y="44"/>
                </a:cxn>
                <a:cxn ang="0">
                  <a:pos x="32" y="41"/>
                </a:cxn>
                <a:cxn ang="0">
                  <a:pos x="23" y="35"/>
                </a:cxn>
                <a:cxn ang="0">
                  <a:pos x="17" y="30"/>
                </a:cxn>
                <a:cxn ang="0">
                  <a:pos x="13" y="24"/>
                </a:cxn>
                <a:cxn ang="0">
                  <a:pos x="9" y="14"/>
                </a:cxn>
                <a:cxn ang="0">
                  <a:pos x="4" y="21"/>
                </a:cxn>
                <a:cxn ang="0">
                  <a:pos x="1" y="13"/>
                </a:cxn>
                <a:cxn ang="0">
                  <a:pos x="1" y="13"/>
                </a:cxn>
                <a:cxn ang="0">
                  <a:pos x="9" y="11"/>
                </a:cxn>
                <a:cxn ang="0">
                  <a:pos x="12" y="13"/>
                </a:cxn>
                <a:cxn ang="0">
                  <a:pos x="15" y="13"/>
                </a:cxn>
                <a:cxn ang="0">
                  <a:pos x="18" y="8"/>
                </a:cxn>
                <a:cxn ang="0">
                  <a:pos x="17" y="5"/>
                </a:cxn>
                <a:cxn ang="0">
                  <a:pos x="23" y="2"/>
                </a:cxn>
                <a:cxn ang="0">
                  <a:pos x="23" y="0"/>
                </a:cxn>
                <a:cxn ang="0">
                  <a:pos x="24" y="0"/>
                </a:cxn>
                <a:cxn ang="0">
                  <a:pos x="32" y="7"/>
                </a:cxn>
                <a:cxn ang="0">
                  <a:pos x="39" y="10"/>
                </a:cxn>
                <a:cxn ang="0">
                  <a:pos x="42" y="8"/>
                </a:cxn>
                <a:cxn ang="0">
                  <a:pos x="44" y="14"/>
                </a:cxn>
                <a:cxn ang="0">
                  <a:pos x="47" y="16"/>
                </a:cxn>
                <a:cxn ang="0">
                  <a:pos x="44" y="19"/>
                </a:cxn>
              </a:cxnLst>
              <a:rect l="0" t="0" r="r" b="b"/>
              <a:pathLst>
                <a:path w="49" h="48">
                  <a:moveTo>
                    <a:pt x="44" y="19"/>
                  </a:moveTo>
                  <a:cubicBezTo>
                    <a:pt x="41" y="21"/>
                    <a:pt x="42" y="16"/>
                    <a:pt x="41" y="17"/>
                  </a:cubicBezTo>
                  <a:cubicBezTo>
                    <a:pt x="39" y="17"/>
                    <a:pt x="38" y="16"/>
                    <a:pt x="36" y="17"/>
                  </a:cubicBezTo>
                  <a:cubicBezTo>
                    <a:pt x="33" y="19"/>
                    <a:pt x="32" y="16"/>
                    <a:pt x="30" y="16"/>
                  </a:cubicBezTo>
                  <a:cubicBezTo>
                    <a:pt x="29" y="17"/>
                    <a:pt x="26" y="14"/>
                    <a:pt x="24" y="16"/>
                  </a:cubicBezTo>
                  <a:cubicBezTo>
                    <a:pt x="23" y="17"/>
                    <a:pt x="23" y="19"/>
                    <a:pt x="21" y="17"/>
                  </a:cubicBezTo>
                  <a:cubicBezTo>
                    <a:pt x="18" y="13"/>
                    <a:pt x="17" y="21"/>
                    <a:pt x="20" y="21"/>
                  </a:cubicBezTo>
                  <a:cubicBezTo>
                    <a:pt x="21" y="22"/>
                    <a:pt x="21" y="24"/>
                    <a:pt x="21" y="25"/>
                  </a:cubicBezTo>
                  <a:cubicBezTo>
                    <a:pt x="23" y="25"/>
                    <a:pt x="20" y="27"/>
                    <a:pt x="21" y="27"/>
                  </a:cubicBezTo>
                  <a:cubicBezTo>
                    <a:pt x="23" y="27"/>
                    <a:pt x="27" y="35"/>
                    <a:pt x="29" y="35"/>
                  </a:cubicBezTo>
                  <a:cubicBezTo>
                    <a:pt x="30" y="36"/>
                    <a:pt x="29" y="38"/>
                    <a:pt x="32" y="38"/>
                  </a:cubicBezTo>
                  <a:cubicBezTo>
                    <a:pt x="33" y="39"/>
                    <a:pt x="33" y="41"/>
                    <a:pt x="33" y="41"/>
                  </a:cubicBezTo>
                  <a:cubicBezTo>
                    <a:pt x="33" y="42"/>
                    <a:pt x="35" y="41"/>
                    <a:pt x="35" y="42"/>
                  </a:cubicBezTo>
                  <a:cubicBezTo>
                    <a:pt x="36" y="44"/>
                    <a:pt x="38" y="45"/>
                    <a:pt x="39" y="45"/>
                  </a:cubicBezTo>
                  <a:cubicBezTo>
                    <a:pt x="39" y="47"/>
                    <a:pt x="44" y="47"/>
                    <a:pt x="42" y="48"/>
                  </a:cubicBezTo>
                  <a:cubicBezTo>
                    <a:pt x="41" y="47"/>
                    <a:pt x="41" y="47"/>
                    <a:pt x="39" y="47"/>
                  </a:cubicBezTo>
                  <a:cubicBezTo>
                    <a:pt x="38" y="48"/>
                    <a:pt x="39" y="45"/>
                    <a:pt x="33" y="44"/>
                  </a:cubicBezTo>
                  <a:cubicBezTo>
                    <a:pt x="27" y="41"/>
                    <a:pt x="27" y="39"/>
                    <a:pt x="32" y="41"/>
                  </a:cubicBezTo>
                  <a:cubicBezTo>
                    <a:pt x="29" y="38"/>
                    <a:pt x="26" y="35"/>
                    <a:pt x="23" y="35"/>
                  </a:cubicBezTo>
                  <a:cubicBezTo>
                    <a:pt x="18" y="36"/>
                    <a:pt x="23" y="35"/>
                    <a:pt x="17" y="30"/>
                  </a:cubicBezTo>
                  <a:cubicBezTo>
                    <a:pt x="10" y="25"/>
                    <a:pt x="17" y="28"/>
                    <a:pt x="13" y="24"/>
                  </a:cubicBezTo>
                  <a:cubicBezTo>
                    <a:pt x="9" y="21"/>
                    <a:pt x="13" y="19"/>
                    <a:pt x="9" y="14"/>
                  </a:cubicBezTo>
                  <a:cubicBezTo>
                    <a:pt x="6" y="13"/>
                    <a:pt x="6" y="17"/>
                    <a:pt x="4" y="21"/>
                  </a:cubicBezTo>
                  <a:cubicBezTo>
                    <a:pt x="4" y="24"/>
                    <a:pt x="0" y="14"/>
                    <a:pt x="1" y="13"/>
                  </a:cubicBezTo>
                  <a:cubicBezTo>
                    <a:pt x="1" y="13"/>
                    <a:pt x="1" y="13"/>
                    <a:pt x="1" y="13"/>
                  </a:cubicBezTo>
                  <a:cubicBezTo>
                    <a:pt x="10" y="13"/>
                    <a:pt x="7" y="10"/>
                    <a:pt x="9" y="11"/>
                  </a:cubicBezTo>
                  <a:cubicBezTo>
                    <a:pt x="12" y="14"/>
                    <a:pt x="10" y="11"/>
                    <a:pt x="12" y="13"/>
                  </a:cubicBezTo>
                  <a:cubicBezTo>
                    <a:pt x="13" y="13"/>
                    <a:pt x="15" y="14"/>
                    <a:pt x="15" y="13"/>
                  </a:cubicBezTo>
                  <a:cubicBezTo>
                    <a:pt x="15" y="10"/>
                    <a:pt x="18" y="10"/>
                    <a:pt x="18" y="8"/>
                  </a:cubicBezTo>
                  <a:cubicBezTo>
                    <a:pt x="18" y="7"/>
                    <a:pt x="17" y="5"/>
                    <a:pt x="17" y="5"/>
                  </a:cubicBezTo>
                  <a:cubicBezTo>
                    <a:pt x="18" y="4"/>
                    <a:pt x="21" y="4"/>
                    <a:pt x="23" y="2"/>
                  </a:cubicBezTo>
                  <a:cubicBezTo>
                    <a:pt x="23" y="2"/>
                    <a:pt x="21" y="0"/>
                    <a:pt x="23" y="0"/>
                  </a:cubicBezTo>
                  <a:cubicBezTo>
                    <a:pt x="24" y="0"/>
                    <a:pt x="24" y="0"/>
                    <a:pt x="24" y="0"/>
                  </a:cubicBezTo>
                  <a:cubicBezTo>
                    <a:pt x="32" y="5"/>
                    <a:pt x="30" y="7"/>
                    <a:pt x="32" y="7"/>
                  </a:cubicBezTo>
                  <a:cubicBezTo>
                    <a:pt x="33" y="7"/>
                    <a:pt x="36" y="10"/>
                    <a:pt x="39" y="10"/>
                  </a:cubicBezTo>
                  <a:cubicBezTo>
                    <a:pt x="41" y="10"/>
                    <a:pt x="41" y="7"/>
                    <a:pt x="42" y="8"/>
                  </a:cubicBezTo>
                  <a:cubicBezTo>
                    <a:pt x="44" y="10"/>
                    <a:pt x="44" y="13"/>
                    <a:pt x="44" y="14"/>
                  </a:cubicBezTo>
                  <a:cubicBezTo>
                    <a:pt x="47" y="16"/>
                    <a:pt x="49" y="14"/>
                    <a:pt x="47" y="16"/>
                  </a:cubicBezTo>
                  <a:cubicBezTo>
                    <a:pt x="47" y="17"/>
                    <a:pt x="46" y="16"/>
                    <a:pt x="44" y="19"/>
                  </a:cubicBezTo>
                </a:path>
              </a:pathLst>
            </a:custGeom>
            <a:grpFill/>
            <a:ln w="6350" cmpd="sng">
              <a:solidFill>
                <a:schemeClr val="bg1"/>
              </a:solidFill>
              <a:round/>
              <a:headEnd/>
              <a:tailEnd/>
            </a:ln>
          </p:spPr>
          <p:txBody>
            <a:bodyPr/>
            <a:lstStyle/>
            <a:p>
              <a:endParaRPr lang="en-GB"/>
            </a:p>
          </p:txBody>
        </p:sp>
        <p:sp>
          <p:nvSpPr>
            <p:cNvPr id="588" name="Freeform 182">
              <a:extLst>
                <a:ext uri="{FF2B5EF4-FFF2-40B4-BE49-F238E27FC236}">
                  <a16:creationId xmlns:a16="http://schemas.microsoft.com/office/drawing/2014/main" id="{D7A438D7-D49D-AF3E-780F-412105F0DCFD}"/>
                </a:ext>
              </a:extLst>
            </p:cNvPr>
            <p:cNvSpPr>
              <a:spLocks/>
            </p:cNvSpPr>
            <p:nvPr/>
          </p:nvSpPr>
          <p:spPr bwMode="auto">
            <a:xfrm>
              <a:off x="5332083" y="3670538"/>
              <a:ext cx="106047" cy="102832"/>
            </a:xfrm>
            <a:custGeom>
              <a:avLst/>
              <a:gdLst/>
              <a:ahLst/>
              <a:cxnLst>
                <a:cxn ang="0">
                  <a:pos x="29" y="22"/>
                </a:cxn>
                <a:cxn ang="0">
                  <a:pos x="33" y="22"/>
                </a:cxn>
                <a:cxn ang="0">
                  <a:pos x="29" y="18"/>
                </a:cxn>
                <a:cxn ang="0">
                  <a:pos x="33" y="18"/>
                </a:cxn>
                <a:cxn ang="0">
                  <a:pos x="29" y="11"/>
                </a:cxn>
                <a:cxn ang="0">
                  <a:pos x="28" y="7"/>
                </a:cxn>
                <a:cxn ang="0">
                  <a:pos x="25" y="5"/>
                </a:cxn>
                <a:cxn ang="0">
                  <a:pos x="20" y="5"/>
                </a:cxn>
                <a:cxn ang="0">
                  <a:pos x="14" y="4"/>
                </a:cxn>
                <a:cxn ang="0">
                  <a:pos x="8" y="4"/>
                </a:cxn>
                <a:cxn ang="0">
                  <a:pos x="5" y="5"/>
                </a:cxn>
                <a:cxn ang="0">
                  <a:pos x="3" y="8"/>
                </a:cxn>
                <a:cxn ang="0">
                  <a:pos x="5" y="13"/>
                </a:cxn>
                <a:cxn ang="0">
                  <a:pos x="5" y="15"/>
                </a:cxn>
                <a:cxn ang="0">
                  <a:pos x="13" y="22"/>
                </a:cxn>
                <a:cxn ang="0">
                  <a:pos x="16" y="26"/>
                </a:cxn>
                <a:cxn ang="0">
                  <a:pos x="17" y="29"/>
                </a:cxn>
                <a:cxn ang="0">
                  <a:pos x="19" y="30"/>
                </a:cxn>
                <a:cxn ang="0">
                  <a:pos x="23" y="33"/>
                </a:cxn>
                <a:cxn ang="0">
                  <a:pos x="25" y="29"/>
                </a:cxn>
                <a:cxn ang="0">
                  <a:pos x="26" y="26"/>
                </a:cxn>
                <a:cxn ang="0">
                  <a:pos x="28" y="26"/>
                </a:cxn>
                <a:cxn ang="0">
                  <a:pos x="29" y="22"/>
                </a:cxn>
              </a:cxnLst>
              <a:rect l="0" t="0" r="r" b="b"/>
              <a:pathLst>
                <a:path w="34" h="33">
                  <a:moveTo>
                    <a:pt x="29" y="22"/>
                  </a:moveTo>
                  <a:cubicBezTo>
                    <a:pt x="31" y="21"/>
                    <a:pt x="31" y="22"/>
                    <a:pt x="33" y="22"/>
                  </a:cubicBezTo>
                  <a:cubicBezTo>
                    <a:pt x="33" y="21"/>
                    <a:pt x="29" y="18"/>
                    <a:pt x="29" y="18"/>
                  </a:cubicBezTo>
                  <a:cubicBezTo>
                    <a:pt x="31" y="16"/>
                    <a:pt x="31" y="19"/>
                    <a:pt x="33" y="18"/>
                  </a:cubicBezTo>
                  <a:cubicBezTo>
                    <a:pt x="34" y="16"/>
                    <a:pt x="28" y="15"/>
                    <a:pt x="29" y="11"/>
                  </a:cubicBezTo>
                  <a:cubicBezTo>
                    <a:pt x="31" y="7"/>
                    <a:pt x="33" y="7"/>
                    <a:pt x="28" y="7"/>
                  </a:cubicBezTo>
                  <a:cubicBezTo>
                    <a:pt x="25" y="8"/>
                    <a:pt x="26" y="4"/>
                    <a:pt x="25" y="5"/>
                  </a:cubicBezTo>
                  <a:cubicBezTo>
                    <a:pt x="23" y="5"/>
                    <a:pt x="22" y="4"/>
                    <a:pt x="20" y="5"/>
                  </a:cubicBezTo>
                  <a:cubicBezTo>
                    <a:pt x="17" y="7"/>
                    <a:pt x="16" y="4"/>
                    <a:pt x="14" y="4"/>
                  </a:cubicBezTo>
                  <a:cubicBezTo>
                    <a:pt x="13" y="5"/>
                    <a:pt x="9" y="2"/>
                    <a:pt x="8" y="4"/>
                  </a:cubicBezTo>
                  <a:cubicBezTo>
                    <a:pt x="6" y="5"/>
                    <a:pt x="6" y="7"/>
                    <a:pt x="5" y="5"/>
                  </a:cubicBezTo>
                  <a:cubicBezTo>
                    <a:pt x="2" y="0"/>
                    <a:pt x="0" y="8"/>
                    <a:pt x="3" y="8"/>
                  </a:cubicBezTo>
                  <a:cubicBezTo>
                    <a:pt x="5" y="10"/>
                    <a:pt x="5" y="11"/>
                    <a:pt x="5" y="13"/>
                  </a:cubicBezTo>
                  <a:cubicBezTo>
                    <a:pt x="6" y="13"/>
                    <a:pt x="3" y="15"/>
                    <a:pt x="5" y="15"/>
                  </a:cubicBezTo>
                  <a:cubicBezTo>
                    <a:pt x="6" y="15"/>
                    <a:pt x="11" y="22"/>
                    <a:pt x="13" y="22"/>
                  </a:cubicBezTo>
                  <a:cubicBezTo>
                    <a:pt x="14" y="24"/>
                    <a:pt x="13" y="26"/>
                    <a:pt x="16" y="26"/>
                  </a:cubicBezTo>
                  <a:cubicBezTo>
                    <a:pt x="17" y="27"/>
                    <a:pt x="17" y="29"/>
                    <a:pt x="17" y="29"/>
                  </a:cubicBezTo>
                  <a:cubicBezTo>
                    <a:pt x="17" y="30"/>
                    <a:pt x="19" y="29"/>
                    <a:pt x="19" y="30"/>
                  </a:cubicBezTo>
                  <a:cubicBezTo>
                    <a:pt x="20" y="32"/>
                    <a:pt x="22" y="33"/>
                    <a:pt x="23" y="33"/>
                  </a:cubicBezTo>
                  <a:cubicBezTo>
                    <a:pt x="26" y="32"/>
                    <a:pt x="22" y="30"/>
                    <a:pt x="25" y="29"/>
                  </a:cubicBezTo>
                  <a:cubicBezTo>
                    <a:pt x="26" y="27"/>
                    <a:pt x="25" y="26"/>
                    <a:pt x="26" y="26"/>
                  </a:cubicBezTo>
                  <a:cubicBezTo>
                    <a:pt x="28" y="24"/>
                    <a:pt x="28" y="27"/>
                    <a:pt x="28" y="26"/>
                  </a:cubicBezTo>
                  <a:cubicBezTo>
                    <a:pt x="29" y="26"/>
                    <a:pt x="25" y="21"/>
                    <a:pt x="29" y="22"/>
                  </a:cubicBezTo>
                </a:path>
              </a:pathLst>
            </a:custGeom>
            <a:grpFill/>
            <a:ln w="6350" cmpd="sng">
              <a:solidFill>
                <a:schemeClr val="bg1"/>
              </a:solidFill>
              <a:round/>
              <a:headEnd/>
              <a:tailEnd/>
            </a:ln>
          </p:spPr>
          <p:txBody>
            <a:bodyPr/>
            <a:lstStyle/>
            <a:p>
              <a:endParaRPr lang="en-GB"/>
            </a:p>
          </p:txBody>
        </p:sp>
        <p:sp>
          <p:nvSpPr>
            <p:cNvPr id="589" name="Freeform 183">
              <a:extLst>
                <a:ext uri="{FF2B5EF4-FFF2-40B4-BE49-F238E27FC236}">
                  <a16:creationId xmlns:a16="http://schemas.microsoft.com/office/drawing/2014/main" id="{B1F25145-FF4C-8CEC-0621-4B0348D560F0}"/>
                </a:ext>
              </a:extLst>
            </p:cNvPr>
            <p:cNvSpPr>
              <a:spLocks/>
            </p:cNvSpPr>
            <p:nvPr/>
          </p:nvSpPr>
          <p:spPr bwMode="auto">
            <a:xfrm>
              <a:off x="5401175" y="3734809"/>
              <a:ext cx="53024" cy="62664"/>
            </a:xfrm>
            <a:custGeom>
              <a:avLst/>
              <a:gdLst/>
              <a:ahLst/>
              <a:cxnLst>
                <a:cxn ang="0">
                  <a:pos x="7" y="1"/>
                </a:cxn>
                <a:cxn ang="0">
                  <a:pos x="17" y="9"/>
                </a:cxn>
                <a:cxn ang="0">
                  <a:pos x="14" y="11"/>
                </a:cxn>
                <a:cxn ang="0">
                  <a:pos x="15" y="12"/>
                </a:cxn>
                <a:cxn ang="0">
                  <a:pos x="12" y="12"/>
                </a:cxn>
                <a:cxn ang="0">
                  <a:pos x="9" y="15"/>
                </a:cxn>
                <a:cxn ang="0">
                  <a:pos x="9" y="20"/>
                </a:cxn>
                <a:cxn ang="0">
                  <a:pos x="6" y="17"/>
                </a:cxn>
                <a:cxn ang="0">
                  <a:pos x="4" y="15"/>
                </a:cxn>
                <a:cxn ang="0">
                  <a:pos x="1" y="12"/>
                </a:cxn>
                <a:cxn ang="0">
                  <a:pos x="3" y="8"/>
                </a:cxn>
                <a:cxn ang="0">
                  <a:pos x="4" y="5"/>
                </a:cxn>
                <a:cxn ang="0">
                  <a:pos x="6" y="5"/>
                </a:cxn>
                <a:cxn ang="0">
                  <a:pos x="7" y="1"/>
                </a:cxn>
              </a:cxnLst>
              <a:rect l="0" t="0" r="r" b="b"/>
              <a:pathLst>
                <a:path w="17" h="20">
                  <a:moveTo>
                    <a:pt x="7" y="1"/>
                  </a:moveTo>
                  <a:cubicBezTo>
                    <a:pt x="10" y="6"/>
                    <a:pt x="17" y="8"/>
                    <a:pt x="17" y="9"/>
                  </a:cubicBezTo>
                  <a:cubicBezTo>
                    <a:pt x="17" y="11"/>
                    <a:pt x="12" y="11"/>
                    <a:pt x="14" y="11"/>
                  </a:cubicBezTo>
                  <a:cubicBezTo>
                    <a:pt x="15" y="12"/>
                    <a:pt x="14" y="12"/>
                    <a:pt x="15" y="12"/>
                  </a:cubicBezTo>
                  <a:cubicBezTo>
                    <a:pt x="12" y="14"/>
                    <a:pt x="12" y="14"/>
                    <a:pt x="12" y="12"/>
                  </a:cubicBezTo>
                  <a:cubicBezTo>
                    <a:pt x="12" y="9"/>
                    <a:pt x="10" y="14"/>
                    <a:pt x="9" y="15"/>
                  </a:cubicBezTo>
                  <a:cubicBezTo>
                    <a:pt x="7" y="18"/>
                    <a:pt x="10" y="17"/>
                    <a:pt x="9" y="20"/>
                  </a:cubicBezTo>
                  <a:cubicBezTo>
                    <a:pt x="6" y="20"/>
                    <a:pt x="7" y="20"/>
                    <a:pt x="6" y="17"/>
                  </a:cubicBezTo>
                  <a:cubicBezTo>
                    <a:pt x="6" y="15"/>
                    <a:pt x="4" y="15"/>
                    <a:pt x="4" y="15"/>
                  </a:cubicBezTo>
                  <a:cubicBezTo>
                    <a:pt x="6" y="14"/>
                    <a:pt x="1" y="14"/>
                    <a:pt x="1" y="12"/>
                  </a:cubicBezTo>
                  <a:cubicBezTo>
                    <a:pt x="4" y="11"/>
                    <a:pt x="0" y="9"/>
                    <a:pt x="3" y="8"/>
                  </a:cubicBezTo>
                  <a:cubicBezTo>
                    <a:pt x="4" y="6"/>
                    <a:pt x="3" y="5"/>
                    <a:pt x="4" y="5"/>
                  </a:cubicBezTo>
                  <a:cubicBezTo>
                    <a:pt x="6" y="3"/>
                    <a:pt x="6" y="6"/>
                    <a:pt x="6" y="5"/>
                  </a:cubicBezTo>
                  <a:cubicBezTo>
                    <a:pt x="7" y="5"/>
                    <a:pt x="3" y="0"/>
                    <a:pt x="7" y="1"/>
                  </a:cubicBezTo>
                </a:path>
              </a:pathLst>
            </a:custGeom>
            <a:grpFill/>
            <a:ln w="6350" cmpd="sng">
              <a:solidFill>
                <a:schemeClr val="bg1"/>
              </a:solidFill>
              <a:round/>
              <a:headEnd/>
              <a:tailEnd/>
            </a:ln>
          </p:spPr>
          <p:txBody>
            <a:bodyPr/>
            <a:lstStyle/>
            <a:p>
              <a:endParaRPr lang="en-GB"/>
            </a:p>
          </p:txBody>
        </p:sp>
        <p:sp>
          <p:nvSpPr>
            <p:cNvPr id="590" name="Freeform 184">
              <a:extLst>
                <a:ext uri="{FF2B5EF4-FFF2-40B4-BE49-F238E27FC236}">
                  <a16:creationId xmlns:a16="http://schemas.microsoft.com/office/drawing/2014/main" id="{A18E67F1-FDD7-E215-827C-E60ADB4B34E9}"/>
                </a:ext>
              </a:extLst>
            </p:cNvPr>
            <p:cNvSpPr>
              <a:spLocks/>
            </p:cNvSpPr>
            <p:nvPr/>
          </p:nvSpPr>
          <p:spPr bwMode="auto">
            <a:xfrm>
              <a:off x="5148911" y="3206187"/>
              <a:ext cx="179959" cy="130147"/>
            </a:xfrm>
            <a:custGeom>
              <a:avLst/>
              <a:gdLst/>
              <a:ahLst/>
              <a:cxnLst>
                <a:cxn ang="0">
                  <a:pos x="4" y="33"/>
                </a:cxn>
                <a:cxn ang="0">
                  <a:pos x="1" y="30"/>
                </a:cxn>
                <a:cxn ang="0">
                  <a:pos x="0" y="19"/>
                </a:cxn>
                <a:cxn ang="0">
                  <a:pos x="16" y="3"/>
                </a:cxn>
                <a:cxn ang="0">
                  <a:pos x="20" y="5"/>
                </a:cxn>
                <a:cxn ang="0">
                  <a:pos x="18" y="11"/>
                </a:cxn>
                <a:cxn ang="0">
                  <a:pos x="20" y="17"/>
                </a:cxn>
                <a:cxn ang="0">
                  <a:pos x="21" y="21"/>
                </a:cxn>
                <a:cxn ang="0">
                  <a:pos x="18" y="19"/>
                </a:cxn>
                <a:cxn ang="0">
                  <a:pos x="15" y="25"/>
                </a:cxn>
                <a:cxn ang="0">
                  <a:pos x="12" y="30"/>
                </a:cxn>
                <a:cxn ang="0">
                  <a:pos x="12" y="35"/>
                </a:cxn>
                <a:cxn ang="0">
                  <a:pos x="15" y="38"/>
                </a:cxn>
                <a:cxn ang="0">
                  <a:pos x="10" y="38"/>
                </a:cxn>
                <a:cxn ang="0">
                  <a:pos x="4" y="38"/>
                </a:cxn>
                <a:cxn ang="0">
                  <a:pos x="53" y="31"/>
                </a:cxn>
                <a:cxn ang="0">
                  <a:pos x="53" y="31"/>
                </a:cxn>
                <a:cxn ang="0">
                  <a:pos x="24" y="7"/>
                </a:cxn>
                <a:cxn ang="0">
                  <a:pos x="21" y="30"/>
                </a:cxn>
                <a:cxn ang="0">
                  <a:pos x="18" y="28"/>
                </a:cxn>
                <a:cxn ang="0">
                  <a:pos x="13" y="30"/>
                </a:cxn>
                <a:cxn ang="0">
                  <a:pos x="16" y="33"/>
                </a:cxn>
                <a:cxn ang="0">
                  <a:pos x="21" y="35"/>
                </a:cxn>
                <a:cxn ang="0">
                  <a:pos x="20" y="27"/>
                </a:cxn>
                <a:cxn ang="0">
                  <a:pos x="20" y="27"/>
                </a:cxn>
                <a:cxn ang="0">
                  <a:pos x="21" y="36"/>
                </a:cxn>
                <a:cxn ang="0">
                  <a:pos x="23" y="35"/>
                </a:cxn>
                <a:cxn ang="0">
                  <a:pos x="30" y="39"/>
                </a:cxn>
                <a:cxn ang="0">
                  <a:pos x="26" y="36"/>
                </a:cxn>
                <a:cxn ang="0">
                  <a:pos x="29" y="41"/>
                </a:cxn>
                <a:cxn ang="0">
                  <a:pos x="32" y="38"/>
                </a:cxn>
                <a:cxn ang="0">
                  <a:pos x="32" y="35"/>
                </a:cxn>
                <a:cxn ang="0">
                  <a:pos x="33" y="31"/>
                </a:cxn>
                <a:cxn ang="0">
                  <a:pos x="36" y="24"/>
                </a:cxn>
                <a:cxn ang="0">
                  <a:pos x="30" y="24"/>
                </a:cxn>
                <a:cxn ang="0">
                  <a:pos x="29" y="25"/>
                </a:cxn>
                <a:cxn ang="0">
                  <a:pos x="26" y="24"/>
                </a:cxn>
                <a:cxn ang="0">
                  <a:pos x="23" y="27"/>
                </a:cxn>
                <a:cxn ang="0">
                  <a:pos x="24" y="31"/>
                </a:cxn>
                <a:cxn ang="0">
                  <a:pos x="27" y="33"/>
                </a:cxn>
                <a:cxn ang="0">
                  <a:pos x="29" y="35"/>
                </a:cxn>
                <a:cxn ang="0">
                  <a:pos x="30" y="38"/>
                </a:cxn>
                <a:cxn ang="0">
                  <a:pos x="32" y="39"/>
                </a:cxn>
                <a:cxn ang="0">
                  <a:pos x="35" y="36"/>
                </a:cxn>
              </a:cxnLst>
              <a:rect l="0" t="0" r="r" b="b"/>
              <a:pathLst>
                <a:path w="58" h="42">
                  <a:moveTo>
                    <a:pt x="3" y="35"/>
                  </a:moveTo>
                  <a:cubicBezTo>
                    <a:pt x="3" y="31"/>
                    <a:pt x="4" y="36"/>
                    <a:pt x="4" y="33"/>
                  </a:cubicBezTo>
                  <a:cubicBezTo>
                    <a:pt x="4" y="30"/>
                    <a:pt x="3" y="31"/>
                    <a:pt x="3" y="30"/>
                  </a:cubicBezTo>
                  <a:cubicBezTo>
                    <a:pt x="1" y="28"/>
                    <a:pt x="3" y="31"/>
                    <a:pt x="1" y="30"/>
                  </a:cubicBezTo>
                  <a:cubicBezTo>
                    <a:pt x="0" y="28"/>
                    <a:pt x="0" y="30"/>
                    <a:pt x="0" y="28"/>
                  </a:cubicBezTo>
                  <a:cubicBezTo>
                    <a:pt x="1" y="25"/>
                    <a:pt x="0" y="24"/>
                    <a:pt x="0" y="19"/>
                  </a:cubicBezTo>
                  <a:cubicBezTo>
                    <a:pt x="1" y="14"/>
                    <a:pt x="1" y="8"/>
                    <a:pt x="7" y="8"/>
                  </a:cubicBezTo>
                  <a:cubicBezTo>
                    <a:pt x="13" y="10"/>
                    <a:pt x="13" y="3"/>
                    <a:pt x="16" y="3"/>
                  </a:cubicBezTo>
                  <a:cubicBezTo>
                    <a:pt x="20" y="3"/>
                    <a:pt x="20" y="0"/>
                    <a:pt x="20" y="0"/>
                  </a:cubicBezTo>
                  <a:cubicBezTo>
                    <a:pt x="21" y="2"/>
                    <a:pt x="18" y="2"/>
                    <a:pt x="20" y="5"/>
                  </a:cubicBezTo>
                  <a:cubicBezTo>
                    <a:pt x="20" y="7"/>
                    <a:pt x="20" y="8"/>
                    <a:pt x="20" y="8"/>
                  </a:cubicBezTo>
                  <a:cubicBezTo>
                    <a:pt x="18" y="10"/>
                    <a:pt x="18" y="10"/>
                    <a:pt x="18" y="11"/>
                  </a:cubicBezTo>
                  <a:cubicBezTo>
                    <a:pt x="16" y="13"/>
                    <a:pt x="20" y="14"/>
                    <a:pt x="18" y="16"/>
                  </a:cubicBezTo>
                  <a:cubicBezTo>
                    <a:pt x="16" y="17"/>
                    <a:pt x="18" y="16"/>
                    <a:pt x="20" y="17"/>
                  </a:cubicBezTo>
                  <a:cubicBezTo>
                    <a:pt x="20" y="17"/>
                    <a:pt x="24" y="16"/>
                    <a:pt x="23" y="19"/>
                  </a:cubicBezTo>
                  <a:cubicBezTo>
                    <a:pt x="23" y="21"/>
                    <a:pt x="21" y="22"/>
                    <a:pt x="21" y="21"/>
                  </a:cubicBezTo>
                  <a:cubicBezTo>
                    <a:pt x="20" y="21"/>
                    <a:pt x="20" y="22"/>
                    <a:pt x="20" y="22"/>
                  </a:cubicBezTo>
                  <a:cubicBezTo>
                    <a:pt x="18" y="21"/>
                    <a:pt x="20" y="19"/>
                    <a:pt x="18" y="19"/>
                  </a:cubicBezTo>
                  <a:cubicBezTo>
                    <a:pt x="16" y="19"/>
                    <a:pt x="18" y="24"/>
                    <a:pt x="16" y="25"/>
                  </a:cubicBezTo>
                  <a:cubicBezTo>
                    <a:pt x="16" y="27"/>
                    <a:pt x="13" y="24"/>
                    <a:pt x="15" y="25"/>
                  </a:cubicBezTo>
                  <a:cubicBezTo>
                    <a:pt x="16" y="27"/>
                    <a:pt x="13" y="27"/>
                    <a:pt x="13" y="28"/>
                  </a:cubicBezTo>
                  <a:cubicBezTo>
                    <a:pt x="15" y="28"/>
                    <a:pt x="10" y="28"/>
                    <a:pt x="12" y="30"/>
                  </a:cubicBezTo>
                  <a:cubicBezTo>
                    <a:pt x="12" y="31"/>
                    <a:pt x="12" y="31"/>
                    <a:pt x="12" y="31"/>
                  </a:cubicBezTo>
                  <a:cubicBezTo>
                    <a:pt x="13" y="33"/>
                    <a:pt x="10" y="33"/>
                    <a:pt x="12" y="35"/>
                  </a:cubicBezTo>
                  <a:cubicBezTo>
                    <a:pt x="12" y="36"/>
                    <a:pt x="12" y="35"/>
                    <a:pt x="15" y="36"/>
                  </a:cubicBezTo>
                  <a:cubicBezTo>
                    <a:pt x="16" y="38"/>
                    <a:pt x="15" y="38"/>
                    <a:pt x="15" y="38"/>
                  </a:cubicBezTo>
                  <a:cubicBezTo>
                    <a:pt x="13" y="36"/>
                    <a:pt x="13" y="38"/>
                    <a:pt x="13" y="38"/>
                  </a:cubicBezTo>
                  <a:cubicBezTo>
                    <a:pt x="12" y="38"/>
                    <a:pt x="12" y="36"/>
                    <a:pt x="10" y="38"/>
                  </a:cubicBezTo>
                  <a:cubicBezTo>
                    <a:pt x="10" y="38"/>
                    <a:pt x="9" y="38"/>
                    <a:pt x="7" y="38"/>
                  </a:cubicBezTo>
                  <a:cubicBezTo>
                    <a:pt x="6" y="36"/>
                    <a:pt x="6" y="38"/>
                    <a:pt x="4" y="38"/>
                  </a:cubicBezTo>
                  <a:cubicBezTo>
                    <a:pt x="4" y="31"/>
                    <a:pt x="3" y="36"/>
                    <a:pt x="3" y="35"/>
                  </a:cubicBezTo>
                  <a:close/>
                  <a:moveTo>
                    <a:pt x="53" y="31"/>
                  </a:moveTo>
                  <a:cubicBezTo>
                    <a:pt x="55" y="31"/>
                    <a:pt x="58" y="35"/>
                    <a:pt x="56" y="36"/>
                  </a:cubicBezTo>
                  <a:cubicBezTo>
                    <a:pt x="53" y="36"/>
                    <a:pt x="52" y="33"/>
                    <a:pt x="53" y="31"/>
                  </a:cubicBezTo>
                  <a:close/>
                  <a:moveTo>
                    <a:pt x="23" y="7"/>
                  </a:moveTo>
                  <a:cubicBezTo>
                    <a:pt x="23" y="7"/>
                    <a:pt x="26" y="7"/>
                    <a:pt x="24" y="7"/>
                  </a:cubicBezTo>
                  <a:cubicBezTo>
                    <a:pt x="24" y="8"/>
                    <a:pt x="23" y="8"/>
                    <a:pt x="23" y="7"/>
                  </a:cubicBezTo>
                  <a:close/>
                  <a:moveTo>
                    <a:pt x="21" y="30"/>
                  </a:moveTo>
                  <a:cubicBezTo>
                    <a:pt x="20" y="28"/>
                    <a:pt x="20" y="28"/>
                    <a:pt x="20" y="28"/>
                  </a:cubicBezTo>
                  <a:cubicBezTo>
                    <a:pt x="20" y="30"/>
                    <a:pt x="20" y="30"/>
                    <a:pt x="18" y="28"/>
                  </a:cubicBezTo>
                  <a:cubicBezTo>
                    <a:pt x="18" y="28"/>
                    <a:pt x="15" y="30"/>
                    <a:pt x="13" y="30"/>
                  </a:cubicBezTo>
                  <a:cubicBezTo>
                    <a:pt x="13" y="28"/>
                    <a:pt x="12" y="30"/>
                    <a:pt x="13" y="30"/>
                  </a:cubicBezTo>
                  <a:cubicBezTo>
                    <a:pt x="15" y="31"/>
                    <a:pt x="15" y="31"/>
                    <a:pt x="15" y="33"/>
                  </a:cubicBezTo>
                  <a:cubicBezTo>
                    <a:pt x="15" y="35"/>
                    <a:pt x="15" y="33"/>
                    <a:pt x="16" y="33"/>
                  </a:cubicBezTo>
                  <a:cubicBezTo>
                    <a:pt x="16" y="35"/>
                    <a:pt x="15" y="35"/>
                    <a:pt x="16" y="35"/>
                  </a:cubicBezTo>
                  <a:cubicBezTo>
                    <a:pt x="20" y="35"/>
                    <a:pt x="20" y="36"/>
                    <a:pt x="21" y="35"/>
                  </a:cubicBezTo>
                  <a:cubicBezTo>
                    <a:pt x="23" y="33"/>
                    <a:pt x="21" y="31"/>
                    <a:pt x="21" y="30"/>
                  </a:cubicBezTo>
                  <a:close/>
                  <a:moveTo>
                    <a:pt x="20" y="27"/>
                  </a:moveTo>
                  <a:cubicBezTo>
                    <a:pt x="20" y="25"/>
                    <a:pt x="20" y="24"/>
                    <a:pt x="20" y="24"/>
                  </a:cubicBezTo>
                  <a:cubicBezTo>
                    <a:pt x="21" y="25"/>
                    <a:pt x="20" y="27"/>
                    <a:pt x="20" y="27"/>
                  </a:cubicBezTo>
                  <a:close/>
                  <a:moveTo>
                    <a:pt x="23" y="35"/>
                  </a:moveTo>
                  <a:cubicBezTo>
                    <a:pt x="23" y="35"/>
                    <a:pt x="21" y="35"/>
                    <a:pt x="21" y="36"/>
                  </a:cubicBezTo>
                  <a:cubicBezTo>
                    <a:pt x="21" y="36"/>
                    <a:pt x="20" y="38"/>
                    <a:pt x="20" y="39"/>
                  </a:cubicBezTo>
                  <a:cubicBezTo>
                    <a:pt x="21" y="41"/>
                    <a:pt x="21" y="36"/>
                    <a:pt x="23" y="35"/>
                  </a:cubicBezTo>
                  <a:close/>
                  <a:moveTo>
                    <a:pt x="29" y="41"/>
                  </a:moveTo>
                  <a:cubicBezTo>
                    <a:pt x="30" y="41"/>
                    <a:pt x="30" y="39"/>
                    <a:pt x="30" y="39"/>
                  </a:cubicBezTo>
                  <a:cubicBezTo>
                    <a:pt x="29" y="38"/>
                    <a:pt x="29" y="36"/>
                    <a:pt x="29" y="38"/>
                  </a:cubicBezTo>
                  <a:cubicBezTo>
                    <a:pt x="29" y="38"/>
                    <a:pt x="27" y="38"/>
                    <a:pt x="26" y="36"/>
                  </a:cubicBezTo>
                  <a:cubicBezTo>
                    <a:pt x="24" y="36"/>
                    <a:pt x="24" y="38"/>
                    <a:pt x="24" y="38"/>
                  </a:cubicBezTo>
                  <a:cubicBezTo>
                    <a:pt x="23" y="39"/>
                    <a:pt x="27" y="41"/>
                    <a:pt x="29" y="41"/>
                  </a:cubicBezTo>
                  <a:close/>
                  <a:moveTo>
                    <a:pt x="32" y="39"/>
                  </a:moveTo>
                  <a:cubicBezTo>
                    <a:pt x="33" y="38"/>
                    <a:pt x="32" y="38"/>
                    <a:pt x="32" y="38"/>
                  </a:cubicBezTo>
                  <a:cubicBezTo>
                    <a:pt x="30" y="36"/>
                    <a:pt x="30" y="36"/>
                    <a:pt x="32" y="36"/>
                  </a:cubicBezTo>
                  <a:cubicBezTo>
                    <a:pt x="32" y="36"/>
                    <a:pt x="33" y="36"/>
                    <a:pt x="32" y="35"/>
                  </a:cubicBezTo>
                  <a:cubicBezTo>
                    <a:pt x="32" y="33"/>
                    <a:pt x="32" y="33"/>
                    <a:pt x="33" y="33"/>
                  </a:cubicBezTo>
                  <a:cubicBezTo>
                    <a:pt x="35" y="33"/>
                    <a:pt x="35" y="31"/>
                    <a:pt x="33" y="31"/>
                  </a:cubicBezTo>
                  <a:cubicBezTo>
                    <a:pt x="32" y="30"/>
                    <a:pt x="33" y="28"/>
                    <a:pt x="35" y="28"/>
                  </a:cubicBezTo>
                  <a:cubicBezTo>
                    <a:pt x="36" y="28"/>
                    <a:pt x="35" y="25"/>
                    <a:pt x="36" y="24"/>
                  </a:cubicBezTo>
                  <a:cubicBezTo>
                    <a:pt x="36" y="22"/>
                    <a:pt x="35" y="22"/>
                    <a:pt x="33" y="22"/>
                  </a:cubicBezTo>
                  <a:cubicBezTo>
                    <a:pt x="32" y="21"/>
                    <a:pt x="30" y="24"/>
                    <a:pt x="30" y="24"/>
                  </a:cubicBezTo>
                  <a:cubicBezTo>
                    <a:pt x="30" y="25"/>
                    <a:pt x="30" y="25"/>
                    <a:pt x="30" y="27"/>
                  </a:cubicBezTo>
                  <a:cubicBezTo>
                    <a:pt x="30" y="28"/>
                    <a:pt x="29" y="27"/>
                    <a:pt x="29" y="25"/>
                  </a:cubicBezTo>
                  <a:cubicBezTo>
                    <a:pt x="29" y="25"/>
                    <a:pt x="30" y="24"/>
                    <a:pt x="29" y="24"/>
                  </a:cubicBezTo>
                  <a:cubicBezTo>
                    <a:pt x="27" y="25"/>
                    <a:pt x="26" y="24"/>
                    <a:pt x="26" y="24"/>
                  </a:cubicBezTo>
                  <a:cubicBezTo>
                    <a:pt x="24" y="24"/>
                    <a:pt x="29" y="24"/>
                    <a:pt x="26" y="27"/>
                  </a:cubicBezTo>
                  <a:cubicBezTo>
                    <a:pt x="24" y="27"/>
                    <a:pt x="23" y="27"/>
                    <a:pt x="23" y="27"/>
                  </a:cubicBezTo>
                  <a:cubicBezTo>
                    <a:pt x="21" y="27"/>
                    <a:pt x="24" y="28"/>
                    <a:pt x="24" y="28"/>
                  </a:cubicBezTo>
                  <a:cubicBezTo>
                    <a:pt x="24" y="30"/>
                    <a:pt x="26" y="30"/>
                    <a:pt x="24" y="31"/>
                  </a:cubicBezTo>
                  <a:cubicBezTo>
                    <a:pt x="23" y="31"/>
                    <a:pt x="26" y="31"/>
                    <a:pt x="26" y="33"/>
                  </a:cubicBezTo>
                  <a:cubicBezTo>
                    <a:pt x="26" y="35"/>
                    <a:pt x="26" y="33"/>
                    <a:pt x="27" y="33"/>
                  </a:cubicBezTo>
                  <a:cubicBezTo>
                    <a:pt x="29" y="35"/>
                    <a:pt x="29" y="33"/>
                    <a:pt x="29" y="35"/>
                  </a:cubicBezTo>
                  <a:cubicBezTo>
                    <a:pt x="29" y="36"/>
                    <a:pt x="29" y="35"/>
                    <a:pt x="29" y="35"/>
                  </a:cubicBezTo>
                  <a:cubicBezTo>
                    <a:pt x="27" y="36"/>
                    <a:pt x="30" y="36"/>
                    <a:pt x="29" y="36"/>
                  </a:cubicBezTo>
                  <a:cubicBezTo>
                    <a:pt x="29" y="36"/>
                    <a:pt x="29" y="38"/>
                    <a:pt x="30" y="38"/>
                  </a:cubicBezTo>
                  <a:cubicBezTo>
                    <a:pt x="30" y="39"/>
                    <a:pt x="30" y="41"/>
                    <a:pt x="32" y="41"/>
                  </a:cubicBezTo>
                  <a:cubicBezTo>
                    <a:pt x="32" y="42"/>
                    <a:pt x="32" y="39"/>
                    <a:pt x="32" y="39"/>
                  </a:cubicBezTo>
                  <a:close/>
                  <a:moveTo>
                    <a:pt x="33" y="36"/>
                  </a:moveTo>
                  <a:cubicBezTo>
                    <a:pt x="33" y="36"/>
                    <a:pt x="33" y="35"/>
                    <a:pt x="35" y="36"/>
                  </a:cubicBezTo>
                  <a:cubicBezTo>
                    <a:pt x="36" y="36"/>
                    <a:pt x="32" y="38"/>
                    <a:pt x="33" y="36"/>
                  </a:cubicBezTo>
                  <a:close/>
                </a:path>
              </a:pathLst>
            </a:custGeom>
            <a:grpFill/>
            <a:ln w="6350" cmpd="sng">
              <a:solidFill>
                <a:schemeClr val="bg1"/>
              </a:solidFill>
              <a:round/>
              <a:headEnd/>
              <a:tailEnd/>
            </a:ln>
          </p:spPr>
          <p:txBody>
            <a:bodyPr/>
            <a:lstStyle/>
            <a:p>
              <a:endParaRPr lang="en-GB"/>
            </a:p>
          </p:txBody>
        </p:sp>
        <p:sp>
          <p:nvSpPr>
            <p:cNvPr id="591" name="Freeform 185">
              <a:extLst>
                <a:ext uri="{FF2B5EF4-FFF2-40B4-BE49-F238E27FC236}">
                  <a16:creationId xmlns:a16="http://schemas.microsoft.com/office/drawing/2014/main" id="{1DF4F689-825D-2A23-6C28-FB6165F4F319}"/>
                </a:ext>
              </a:extLst>
            </p:cNvPr>
            <p:cNvSpPr>
              <a:spLocks/>
            </p:cNvSpPr>
            <p:nvPr/>
          </p:nvSpPr>
          <p:spPr bwMode="auto">
            <a:xfrm>
              <a:off x="5092672" y="3318660"/>
              <a:ext cx="229770" cy="286002"/>
            </a:xfrm>
            <a:custGeom>
              <a:avLst/>
              <a:gdLst/>
              <a:ahLst/>
              <a:cxnLst>
                <a:cxn ang="0">
                  <a:pos x="56" y="81"/>
                </a:cxn>
                <a:cxn ang="0">
                  <a:pos x="57" y="90"/>
                </a:cxn>
                <a:cxn ang="0">
                  <a:pos x="51" y="87"/>
                </a:cxn>
                <a:cxn ang="0">
                  <a:pos x="41" y="90"/>
                </a:cxn>
                <a:cxn ang="0">
                  <a:pos x="36" y="92"/>
                </a:cxn>
                <a:cxn ang="0">
                  <a:pos x="26" y="89"/>
                </a:cxn>
                <a:cxn ang="0">
                  <a:pos x="20" y="89"/>
                </a:cxn>
                <a:cxn ang="0">
                  <a:pos x="18" y="73"/>
                </a:cxn>
                <a:cxn ang="0">
                  <a:pos x="9" y="70"/>
                </a:cxn>
                <a:cxn ang="0">
                  <a:pos x="6" y="62"/>
                </a:cxn>
                <a:cxn ang="0">
                  <a:pos x="4" y="55"/>
                </a:cxn>
                <a:cxn ang="0">
                  <a:pos x="1" y="48"/>
                </a:cxn>
                <a:cxn ang="0">
                  <a:pos x="3" y="42"/>
                </a:cxn>
                <a:cxn ang="0">
                  <a:pos x="7" y="36"/>
                </a:cxn>
                <a:cxn ang="0">
                  <a:pos x="7" y="30"/>
                </a:cxn>
                <a:cxn ang="0">
                  <a:pos x="12" y="22"/>
                </a:cxn>
                <a:cxn ang="0">
                  <a:pos x="15" y="16"/>
                </a:cxn>
                <a:cxn ang="0">
                  <a:pos x="21" y="17"/>
                </a:cxn>
                <a:cxn ang="0">
                  <a:pos x="23" y="14"/>
                </a:cxn>
                <a:cxn ang="0">
                  <a:pos x="26" y="13"/>
                </a:cxn>
                <a:cxn ang="0">
                  <a:pos x="24" y="10"/>
                </a:cxn>
                <a:cxn ang="0">
                  <a:pos x="26" y="5"/>
                </a:cxn>
                <a:cxn ang="0">
                  <a:pos x="26" y="2"/>
                </a:cxn>
                <a:cxn ang="0">
                  <a:pos x="32" y="2"/>
                </a:cxn>
                <a:cxn ang="0">
                  <a:pos x="33" y="7"/>
                </a:cxn>
                <a:cxn ang="0">
                  <a:pos x="41" y="8"/>
                </a:cxn>
                <a:cxn ang="0">
                  <a:pos x="39" y="13"/>
                </a:cxn>
                <a:cxn ang="0">
                  <a:pos x="48" y="10"/>
                </a:cxn>
                <a:cxn ang="0">
                  <a:pos x="56" y="7"/>
                </a:cxn>
                <a:cxn ang="0">
                  <a:pos x="64" y="11"/>
                </a:cxn>
                <a:cxn ang="0">
                  <a:pos x="67" y="16"/>
                </a:cxn>
                <a:cxn ang="0">
                  <a:pos x="68" y="28"/>
                </a:cxn>
                <a:cxn ang="0">
                  <a:pos x="70" y="41"/>
                </a:cxn>
                <a:cxn ang="0">
                  <a:pos x="68" y="48"/>
                </a:cxn>
                <a:cxn ang="0">
                  <a:pos x="54" y="56"/>
                </a:cxn>
                <a:cxn ang="0">
                  <a:pos x="56" y="67"/>
                </a:cxn>
                <a:cxn ang="0">
                  <a:pos x="61" y="80"/>
                </a:cxn>
                <a:cxn ang="0">
                  <a:pos x="64" y="11"/>
                </a:cxn>
                <a:cxn ang="0">
                  <a:pos x="64" y="14"/>
                </a:cxn>
                <a:cxn ang="0">
                  <a:pos x="67" y="13"/>
                </a:cxn>
                <a:cxn ang="0">
                  <a:pos x="44" y="7"/>
                </a:cxn>
                <a:cxn ang="0">
                  <a:pos x="61" y="10"/>
                </a:cxn>
                <a:cxn ang="0">
                  <a:pos x="62" y="8"/>
                </a:cxn>
                <a:cxn ang="0">
                  <a:pos x="59" y="3"/>
                </a:cxn>
                <a:cxn ang="0">
                  <a:pos x="59" y="5"/>
                </a:cxn>
                <a:cxn ang="0">
                  <a:pos x="59" y="10"/>
                </a:cxn>
              </a:cxnLst>
              <a:rect l="0" t="0" r="r" b="b"/>
              <a:pathLst>
                <a:path w="74" h="92">
                  <a:moveTo>
                    <a:pt x="61" y="80"/>
                  </a:moveTo>
                  <a:cubicBezTo>
                    <a:pt x="61" y="81"/>
                    <a:pt x="59" y="80"/>
                    <a:pt x="56" y="81"/>
                  </a:cubicBezTo>
                  <a:cubicBezTo>
                    <a:pt x="54" y="84"/>
                    <a:pt x="59" y="86"/>
                    <a:pt x="57" y="86"/>
                  </a:cubicBezTo>
                  <a:cubicBezTo>
                    <a:pt x="54" y="87"/>
                    <a:pt x="59" y="89"/>
                    <a:pt x="57" y="90"/>
                  </a:cubicBezTo>
                  <a:cubicBezTo>
                    <a:pt x="56" y="92"/>
                    <a:pt x="56" y="87"/>
                    <a:pt x="54" y="89"/>
                  </a:cubicBezTo>
                  <a:cubicBezTo>
                    <a:pt x="53" y="89"/>
                    <a:pt x="51" y="86"/>
                    <a:pt x="51" y="87"/>
                  </a:cubicBezTo>
                  <a:cubicBezTo>
                    <a:pt x="50" y="90"/>
                    <a:pt x="48" y="87"/>
                    <a:pt x="47" y="89"/>
                  </a:cubicBezTo>
                  <a:cubicBezTo>
                    <a:pt x="44" y="90"/>
                    <a:pt x="42" y="92"/>
                    <a:pt x="41" y="90"/>
                  </a:cubicBezTo>
                  <a:cubicBezTo>
                    <a:pt x="41" y="89"/>
                    <a:pt x="39" y="90"/>
                    <a:pt x="38" y="89"/>
                  </a:cubicBezTo>
                  <a:cubicBezTo>
                    <a:pt x="36" y="89"/>
                    <a:pt x="38" y="92"/>
                    <a:pt x="36" y="92"/>
                  </a:cubicBezTo>
                  <a:cubicBezTo>
                    <a:pt x="35" y="92"/>
                    <a:pt x="33" y="87"/>
                    <a:pt x="30" y="90"/>
                  </a:cubicBezTo>
                  <a:cubicBezTo>
                    <a:pt x="29" y="89"/>
                    <a:pt x="27" y="87"/>
                    <a:pt x="26" y="89"/>
                  </a:cubicBezTo>
                  <a:cubicBezTo>
                    <a:pt x="24" y="89"/>
                    <a:pt x="24" y="86"/>
                    <a:pt x="23" y="87"/>
                  </a:cubicBezTo>
                  <a:cubicBezTo>
                    <a:pt x="20" y="87"/>
                    <a:pt x="23" y="89"/>
                    <a:pt x="20" y="89"/>
                  </a:cubicBezTo>
                  <a:cubicBezTo>
                    <a:pt x="16" y="89"/>
                    <a:pt x="16" y="90"/>
                    <a:pt x="13" y="89"/>
                  </a:cubicBezTo>
                  <a:cubicBezTo>
                    <a:pt x="13" y="76"/>
                    <a:pt x="21" y="73"/>
                    <a:pt x="18" y="73"/>
                  </a:cubicBezTo>
                  <a:cubicBezTo>
                    <a:pt x="16" y="72"/>
                    <a:pt x="15" y="70"/>
                    <a:pt x="12" y="72"/>
                  </a:cubicBezTo>
                  <a:cubicBezTo>
                    <a:pt x="9" y="72"/>
                    <a:pt x="10" y="70"/>
                    <a:pt x="9" y="70"/>
                  </a:cubicBezTo>
                  <a:cubicBezTo>
                    <a:pt x="6" y="70"/>
                    <a:pt x="7" y="67"/>
                    <a:pt x="4" y="67"/>
                  </a:cubicBezTo>
                  <a:cubicBezTo>
                    <a:pt x="4" y="64"/>
                    <a:pt x="7" y="64"/>
                    <a:pt x="6" y="62"/>
                  </a:cubicBezTo>
                  <a:cubicBezTo>
                    <a:pt x="6" y="62"/>
                    <a:pt x="3" y="62"/>
                    <a:pt x="3" y="58"/>
                  </a:cubicBezTo>
                  <a:cubicBezTo>
                    <a:pt x="7" y="55"/>
                    <a:pt x="3" y="56"/>
                    <a:pt x="4" y="55"/>
                  </a:cubicBezTo>
                  <a:cubicBezTo>
                    <a:pt x="4" y="53"/>
                    <a:pt x="3" y="53"/>
                    <a:pt x="1" y="52"/>
                  </a:cubicBezTo>
                  <a:cubicBezTo>
                    <a:pt x="1" y="52"/>
                    <a:pt x="4" y="50"/>
                    <a:pt x="1" y="48"/>
                  </a:cubicBezTo>
                  <a:cubicBezTo>
                    <a:pt x="0" y="48"/>
                    <a:pt x="3" y="48"/>
                    <a:pt x="3" y="47"/>
                  </a:cubicBezTo>
                  <a:cubicBezTo>
                    <a:pt x="3" y="45"/>
                    <a:pt x="4" y="45"/>
                    <a:pt x="3" y="42"/>
                  </a:cubicBezTo>
                  <a:cubicBezTo>
                    <a:pt x="1" y="39"/>
                    <a:pt x="1" y="38"/>
                    <a:pt x="4" y="39"/>
                  </a:cubicBezTo>
                  <a:cubicBezTo>
                    <a:pt x="6" y="39"/>
                    <a:pt x="9" y="38"/>
                    <a:pt x="7" y="36"/>
                  </a:cubicBezTo>
                  <a:cubicBezTo>
                    <a:pt x="6" y="36"/>
                    <a:pt x="10" y="34"/>
                    <a:pt x="10" y="33"/>
                  </a:cubicBezTo>
                  <a:cubicBezTo>
                    <a:pt x="10" y="30"/>
                    <a:pt x="7" y="33"/>
                    <a:pt x="7" y="30"/>
                  </a:cubicBezTo>
                  <a:cubicBezTo>
                    <a:pt x="7" y="28"/>
                    <a:pt x="7" y="28"/>
                    <a:pt x="9" y="28"/>
                  </a:cubicBezTo>
                  <a:cubicBezTo>
                    <a:pt x="10" y="30"/>
                    <a:pt x="10" y="28"/>
                    <a:pt x="12" y="22"/>
                  </a:cubicBezTo>
                  <a:cubicBezTo>
                    <a:pt x="12" y="21"/>
                    <a:pt x="9" y="22"/>
                    <a:pt x="10" y="19"/>
                  </a:cubicBezTo>
                  <a:cubicBezTo>
                    <a:pt x="10" y="16"/>
                    <a:pt x="12" y="16"/>
                    <a:pt x="15" y="16"/>
                  </a:cubicBezTo>
                  <a:cubicBezTo>
                    <a:pt x="21" y="16"/>
                    <a:pt x="16" y="17"/>
                    <a:pt x="20" y="19"/>
                  </a:cubicBezTo>
                  <a:cubicBezTo>
                    <a:pt x="21" y="21"/>
                    <a:pt x="18" y="17"/>
                    <a:pt x="21" y="17"/>
                  </a:cubicBezTo>
                  <a:cubicBezTo>
                    <a:pt x="23" y="17"/>
                    <a:pt x="21" y="21"/>
                    <a:pt x="23" y="21"/>
                  </a:cubicBezTo>
                  <a:cubicBezTo>
                    <a:pt x="24" y="19"/>
                    <a:pt x="21" y="13"/>
                    <a:pt x="23" y="14"/>
                  </a:cubicBezTo>
                  <a:cubicBezTo>
                    <a:pt x="26" y="14"/>
                    <a:pt x="27" y="14"/>
                    <a:pt x="29" y="16"/>
                  </a:cubicBezTo>
                  <a:cubicBezTo>
                    <a:pt x="30" y="17"/>
                    <a:pt x="29" y="14"/>
                    <a:pt x="26" y="13"/>
                  </a:cubicBezTo>
                  <a:cubicBezTo>
                    <a:pt x="24" y="13"/>
                    <a:pt x="24" y="13"/>
                    <a:pt x="26" y="11"/>
                  </a:cubicBezTo>
                  <a:cubicBezTo>
                    <a:pt x="27" y="11"/>
                    <a:pt x="23" y="11"/>
                    <a:pt x="24" y="10"/>
                  </a:cubicBezTo>
                  <a:cubicBezTo>
                    <a:pt x="26" y="8"/>
                    <a:pt x="23" y="10"/>
                    <a:pt x="23" y="8"/>
                  </a:cubicBezTo>
                  <a:cubicBezTo>
                    <a:pt x="23" y="7"/>
                    <a:pt x="27" y="8"/>
                    <a:pt x="26" y="5"/>
                  </a:cubicBezTo>
                  <a:cubicBezTo>
                    <a:pt x="24" y="3"/>
                    <a:pt x="23" y="3"/>
                    <a:pt x="23" y="2"/>
                  </a:cubicBezTo>
                  <a:cubicBezTo>
                    <a:pt x="24" y="2"/>
                    <a:pt x="24" y="0"/>
                    <a:pt x="26" y="2"/>
                  </a:cubicBezTo>
                  <a:cubicBezTo>
                    <a:pt x="27" y="2"/>
                    <a:pt x="29" y="2"/>
                    <a:pt x="29" y="2"/>
                  </a:cubicBezTo>
                  <a:cubicBezTo>
                    <a:pt x="30" y="3"/>
                    <a:pt x="30" y="2"/>
                    <a:pt x="32" y="2"/>
                  </a:cubicBezTo>
                  <a:cubicBezTo>
                    <a:pt x="33" y="3"/>
                    <a:pt x="33" y="2"/>
                    <a:pt x="33" y="3"/>
                  </a:cubicBezTo>
                  <a:cubicBezTo>
                    <a:pt x="35" y="7"/>
                    <a:pt x="32" y="7"/>
                    <a:pt x="33" y="7"/>
                  </a:cubicBezTo>
                  <a:cubicBezTo>
                    <a:pt x="35" y="7"/>
                    <a:pt x="35" y="8"/>
                    <a:pt x="36" y="7"/>
                  </a:cubicBezTo>
                  <a:cubicBezTo>
                    <a:pt x="38" y="7"/>
                    <a:pt x="36" y="10"/>
                    <a:pt x="41" y="8"/>
                  </a:cubicBezTo>
                  <a:cubicBezTo>
                    <a:pt x="44" y="7"/>
                    <a:pt x="42" y="8"/>
                    <a:pt x="42" y="10"/>
                  </a:cubicBezTo>
                  <a:cubicBezTo>
                    <a:pt x="44" y="11"/>
                    <a:pt x="39" y="11"/>
                    <a:pt x="39" y="13"/>
                  </a:cubicBezTo>
                  <a:cubicBezTo>
                    <a:pt x="41" y="14"/>
                    <a:pt x="42" y="11"/>
                    <a:pt x="44" y="13"/>
                  </a:cubicBezTo>
                  <a:cubicBezTo>
                    <a:pt x="47" y="14"/>
                    <a:pt x="44" y="10"/>
                    <a:pt x="48" y="10"/>
                  </a:cubicBezTo>
                  <a:cubicBezTo>
                    <a:pt x="51" y="10"/>
                    <a:pt x="53" y="7"/>
                    <a:pt x="53" y="7"/>
                  </a:cubicBezTo>
                  <a:cubicBezTo>
                    <a:pt x="54" y="5"/>
                    <a:pt x="54" y="8"/>
                    <a:pt x="56" y="7"/>
                  </a:cubicBezTo>
                  <a:cubicBezTo>
                    <a:pt x="57" y="7"/>
                    <a:pt x="56" y="8"/>
                    <a:pt x="59" y="10"/>
                  </a:cubicBezTo>
                  <a:cubicBezTo>
                    <a:pt x="61" y="13"/>
                    <a:pt x="64" y="10"/>
                    <a:pt x="64" y="11"/>
                  </a:cubicBezTo>
                  <a:cubicBezTo>
                    <a:pt x="64" y="13"/>
                    <a:pt x="64" y="13"/>
                    <a:pt x="64" y="13"/>
                  </a:cubicBezTo>
                  <a:cubicBezTo>
                    <a:pt x="64" y="14"/>
                    <a:pt x="64" y="16"/>
                    <a:pt x="67" y="16"/>
                  </a:cubicBezTo>
                  <a:cubicBezTo>
                    <a:pt x="67" y="16"/>
                    <a:pt x="67" y="16"/>
                    <a:pt x="67" y="16"/>
                  </a:cubicBezTo>
                  <a:cubicBezTo>
                    <a:pt x="70" y="24"/>
                    <a:pt x="64" y="25"/>
                    <a:pt x="68" y="28"/>
                  </a:cubicBezTo>
                  <a:cubicBezTo>
                    <a:pt x="73" y="31"/>
                    <a:pt x="68" y="31"/>
                    <a:pt x="70" y="33"/>
                  </a:cubicBezTo>
                  <a:cubicBezTo>
                    <a:pt x="73" y="38"/>
                    <a:pt x="70" y="38"/>
                    <a:pt x="70" y="41"/>
                  </a:cubicBezTo>
                  <a:cubicBezTo>
                    <a:pt x="71" y="45"/>
                    <a:pt x="74" y="41"/>
                    <a:pt x="73" y="50"/>
                  </a:cubicBezTo>
                  <a:cubicBezTo>
                    <a:pt x="70" y="52"/>
                    <a:pt x="68" y="48"/>
                    <a:pt x="68" y="48"/>
                  </a:cubicBezTo>
                  <a:cubicBezTo>
                    <a:pt x="67" y="48"/>
                    <a:pt x="70" y="50"/>
                    <a:pt x="65" y="52"/>
                  </a:cubicBezTo>
                  <a:cubicBezTo>
                    <a:pt x="61" y="52"/>
                    <a:pt x="59" y="55"/>
                    <a:pt x="54" y="56"/>
                  </a:cubicBezTo>
                  <a:cubicBezTo>
                    <a:pt x="51" y="58"/>
                    <a:pt x="50" y="58"/>
                    <a:pt x="51" y="61"/>
                  </a:cubicBezTo>
                  <a:cubicBezTo>
                    <a:pt x="54" y="64"/>
                    <a:pt x="50" y="66"/>
                    <a:pt x="56" y="67"/>
                  </a:cubicBezTo>
                  <a:cubicBezTo>
                    <a:pt x="59" y="69"/>
                    <a:pt x="59" y="72"/>
                    <a:pt x="64" y="75"/>
                  </a:cubicBezTo>
                  <a:cubicBezTo>
                    <a:pt x="64" y="80"/>
                    <a:pt x="61" y="76"/>
                    <a:pt x="61" y="80"/>
                  </a:cubicBezTo>
                  <a:close/>
                  <a:moveTo>
                    <a:pt x="67" y="13"/>
                  </a:moveTo>
                  <a:cubicBezTo>
                    <a:pt x="65" y="13"/>
                    <a:pt x="65" y="11"/>
                    <a:pt x="64" y="11"/>
                  </a:cubicBezTo>
                  <a:cubicBezTo>
                    <a:pt x="64" y="10"/>
                    <a:pt x="64" y="13"/>
                    <a:pt x="65" y="13"/>
                  </a:cubicBezTo>
                  <a:cubicBezTo>
                    <a:pt x="65" y="14"/>
                    <a:pt x="64" y="14"/>
                    <a:pt x="64" y="14"/>
                  </a:cubicBezTo>
                  <a:cubicBezTo>
                    <a:pt x="65" y="14"/>
                    <a:pt x="67" y="14"/>
                    <a:pt x="67" y="14"/>
                  </a:cubicBezTo>
                  <a:cubicBezTo>
                    <a:pt x="67" y="13"/>
                    <a:pt x="67" y="13"/>
                    <a:pt x="67" y="13"/>
                  </a:cubicBezTo>
                  <a:close/>
                  <a:moveTo>
                    <a:pt x="42" y="7"/>
                  </a:moveTo>
                  <a:cubicBezTo>
                    <a:pt x="42" y="5"/>
                    <a:pt x="44" y="7"/>
                    <a:pt x="44" y="7"/>
                  </a:cubicBezTo>
                  <a:cubicBezTo>
                    <a:pt x="44" y="8"/>
                    <a:pt x="41" y="7"/>
                    <a:pt x="42" y="7"/>
                  </a:cubicBezTo>
                  <a:close/>
                  <a:moveTo>
                    <a:pt x="61" y="10"/>
                  </a:moveTo>
                  <a:cubicBezTo>
                    <a:pt x="61" y="8"/>
                    <a:pt x="61" y="7"/>
                    <a:pt x="62" y="8"/>
                  </a:cubicBezTo>
                  <a:cubicBezTo>
                    <a:pt x="64" y="10"/>
                    <a:pt x="64" y="8"/>
                    <a:pt x="62" y="8"/>
                  </a:cubicBezTo>
                  <a:cubicBezTo>
                    <a:pt x="61" y="7"/>
                    <a:pt x="64" y="5"/>
                    <a:pt x="62" y="5"/>
                  </a:cubicBezTo>
                  <a:cubicBezTo>
                    <a:pt x="61" y="5"/>
                    <a:pt x="61" y="3"/>
                    <a:pt x="59" y="3"/>
                  </a:cubicBezTo>
                  <a:cubicBezTo>
                    <a:pt x="57" y="5"/>
                    <a:pt x="61" y="5"/>
                    <a:pt x="61" y="7"/>
                  </a:cubicBezTo>
                  <a:cubicBezTo>
                    <a:pt x="59" y="5"/>
                    <a:pt x="59" y="5"/>
                    <a:pt x="59" y="5"/>
                  </a:cubicBezTo>
                  <a:cubicBezTo>
                    <a:pt x="57" y="5"/>
                    <a:pt x="59" y="7"/>
                    <a:pt x="59" y="8"/>
                  </a:cubicBezTo>
                  <a:cubicBezTo>
                    <a:pt x="57" y="8"/>
                    <a:pt x="59" y="8"/>
                    <a:pt x="59" y="10"/>
                  </a:cubicBezTo>
                  <a:cubicBezTo>
                    <a:pt x="61" y="10"/>
                    <a:pt x="61" y="10"/>
                    <a:pt x="61" y="10"/>
                  </a:cubicBezTo>
                  <a:close/>
                </a:path>
              </a:pathLst>
            </a:custGeom>
            <a:grpFill/>
            <a:ln w="6350" cmpd="sng">
              <a:solidFill>
                <a:schemeClr val="bg1"/>
              </a:solidFill>
              <a:round/>
              <a:headEnd/>
              <a:tailEnd/>
            </a:ln>
          </p:spPr>
          <p:txBody>
            <a:bodyPr/>
            <a:lstStyle/>
            <a:p>
              <a:endParaRPr lang="en-GB"/>
            </a:p>
          </p:txBody>
        </p:sp>
        <p:sp>
          <p:nvSpPr>
            <p:cNvPr id="592" name="Freeform 186">
              <a:extLst>
                <a:ext uri="{FF2B5EF4-FFF2-40B4-BE49-F238E27FC236}">
                  <a16:creationId xmlns:a16="http://schemas.microsoft.com/office/drawing/2014/main" id="{A8BC5AE9-0DF7-0158-CD99-CA61CD7B54F6}"/>
                </a:ext>
              </a:extLst>
            </p:cNvPr>
            <p:cNvSpPr>
              <a:spLocks/>
            </p:cNvSpPr>
            <p:nvPr/>
          </p:nvSpPr>
          <p:spPr bwMode="auto">
            <a:xfrm>
              <a:off x="5036435" y="3376503"/>
              <a:ext cx="93193" cy="99618"/>
            </a:xfrm>
            <a:custGeom>
              <a:avLst/>
              <a:gdLst/>
              <a:ahLst/>
              <a:cxnLst>
                <a:cxn ang="0">
                  <a:pos x="27" y="9"/>
                </a:cxn>
                <a:cxn ang="0">
                  <a:pos x="25" y="11"/>
                </a:cxn>
                <a:cxn ang="0">
                  <a:pos x="28" y="14"/>
                </a:cxn>
                <a:cxn ang="0">
                  <a:pos x="25" y="17"/>
                </a:cxn>
                <a:cxn ang="0">
                  <a:pos x="22" y="20"/>
                </a:cxn>
                <a:cxn ang="0">
                  <a:pos x="21" y="23"/>
                </a:cxn>
                <a:cxn ang="0">
                  <a:pos x="21" y="28"/>
                </a:cxn>
                <a:cxn ang="0">
                  <a:pos x="19" y="29"/>
                </a:cxn>
                <a:cxn ang="0">
                  <a:pos x="19" y="32"/>
                </a:cxn>
                <a:cxn ang="0">
                  <a:pos x="16" y="26"/>
                </a:cxn>
                <a:cxn ang="0">
                  <a:pos x="12" y="25"/>
                </a:cxn>
                <a:cxn ang="0">
                  <a:pos x="9" y="25"/>
                </a:cxn>
                <a:cxn ang="0">
                  <a:pos x="7" y="25"/>
                </a:cxn>
                <a:cxn ang="0">
                  <a:pos x="4" y="26"/>
                </a:cxn>
                <a:cxn ang="0">
                  <a:pos x="1" y="26"/>
                </a:cxn>
                <a:cxn ang="0">
                  <a:pos x="0" y="25"/>
                </a:cxn>
                <a:cxn ang="0">
                  <a:pos x="1" y="26"/>
                </a:cxn>
                <a:cxn ang="0">
                  <a:pos x="4" y="25"/>
                </a:cxn>
                <a:cxn ang="0">
                  <a:pos x="4" y="25"/>
                </a:cxn>
                <a:cxn ang="0">
                  <a:pos x="0" y="23"/>
                </a:cxn>
                <a:cxn ang="0">
                  <a:pos x="4" y="23"/>
                </a:cxn>
                <a:cxn ang="0">
                  <a:pos x="1" y="22"/>
                </a:cxn>
                <a:cxn ang="0">
                  <a:pos x="4" y="18"/>
                </a:cxn>
                <a:cxn ang="0">
                  <a:pos x="7" y="14"/>
                </a:cxn>
                <a:cxn ang="0">
                  <a:pos x="10" y="6"/>
                </a:cxn>
                <a:cxn ang="0">
                  <a:pos x="12" y="8"/>
                </a:cxn>
                <a:cxn ang="0">
                  <a:pos x="13" y="9"/>
                </a:cxn>
                <a:cxn ang="0">
                  <a:pos x="13" y="14"/>
                </a:cxn>
                <a:cxn ang="0">
                  <a:pos x="16" y="11"/>
                </a:cxn>
                <a:cxn ang="0">
                  <a:pos x="16" y="8"/>
                </a:cxn>
                <a:cxn ang="0">
                  <a:pos x="15" y="5"/>
                </a:cxn>
                <a:cxn ang="0">
                  <a:pos x="19" y="0"/>
                </a:cxn>
                <a:cxn ang="0">
                  <a:pos x="27" y="1"/>
                </a:cxn>
                <a:cxn ang="0">
                  <a:pos x="30" y="3"/>
                </a:cxn>
                <a:cxn ang="0">
                  <a:pos x="27" y="9"/>
                </a:cxn>
              </a:cxnLst>
              <a:rect l="0" t="0" r="r" b="b"/>
              <a:pathLst>
                <a:path w="30" h="32">
                  <a:moveTo>
                    <a:pt x="27" y="9"/>
                  </a:moveTo>
                  <a:cubicBezTo>
                    <a:pt x="25" y="9"/>
                    <a:pt x="25" y="9"/>
                    <a:pt x="25" y="11"/>
                  </a:cubicBezTo>
                  <a:cubicBezTo>
                    <a:pt x="25" y="14"/>
                    <a:pt x="28" y="11"/>
                    <a:pt x="28" y="14"/>
                  </a:cubicBezTo>
                  <a:cubicBezTo>
                    <a:pt x="28" y="15"/>
                    <a:pt x="24" y="17"/>
                    <a:pt x="25" y="17"/>
                  </a:cubicBezTo>
                  <a:cubicBezTo>
                    <a:pt x="27" y="18"/>
                    <a:pt x="24" y="20"/>
                    <a:pt x="22" y="20"/>
                  </a:cubicBezTo>
                  <a:cubicBezTo>
                    <a:pt x="19" y="18"/>
                    <a:pt x="19" y="20"/>
                    <a:pt x="21" y="23"/>
                  </a:cubicBezTo>
                  <a:cubicBezTo>
                    <a:pt x="22" y="26"/>
                    <a:pt x="21" y="26"/>
                    <a:pt x="21" y="28"/>
                  </a:cubicBezTo>
                  <a:cubicBezTo>
                    <a:pt x="21" y="29"/>
                    <a:pt x="18" y="29"/>
                    <a:pt x="19" y="29"/>
                  </a:cubicBezTo>
                  <a:cubicBezTo>
                    <a:pt x="22" y="31"/>
                    <a:pt x="19" y="32"/>
                    <a:pt x="19" y="32"/>
                  </a:cubicBezTo>
                  <a:cubicBezTo>
                    <a:pt x="13" y="32"/>
                    <a:pt x="22" y="28"/>
                    <a:pt x="16" y="26"/>
                  </a:cubicBezTo>
                  <a:cubicBezTo>
                    <a:pt x="12" y="26"/>
                    <a:pt x="13" y="23"/>
                    <a:pt x="12" y="25"/>
                  </a:cubicBezTo>
                  <a:cubicBezTo>
                    <a:pt x="10" y="25"/>
                    <a:pt x="12" y="23"/>
                    <a:pt x="9" y="25"/>
                  </a:cubicBezTo>
                  <a:cubicBezTo>
                    <a:pt x="7" y="25"/>
                    <a:pt x="9" y="23"/>
                    <a:pt x="7" y="25"/>
                  </a:cubicBezTo>
                  <a:cubicBezTo>
                    <a:pt x="7" y="26"/>
                    <a:pt x="6" y="25"/>
                    <a:pt x="4" y="26"/>
                  </a:cubicBezTo>
                  <a:cubicBezTo>
                    <a:pt x="3" y="28"/>
                    <a:pt x="1" y="26"/>
                    <a:pt x="1" y="26"/>
                  </a:cubicBezTo>
                  <a:cubicBezTo>
                    <a:pt x="0" y="26"/>
                    <a:pt x="0" y="26"/>
                    <a:pt x="0" y="25"/>
                  </a:cubicBezTo>
                  <a:cubicBezTo>
                    <a:pt x="1" y="25"/>
                    <a:pt x="1" y="25"/>
                    <a:pt x="1" y="26"/>
                  </a:cubicBezTo>
                  <a:cubicBezTo>
                    <a:pt x="3" y="26"/>
                    <a:pt x="4" y="25"/>
                    <a:pt x="4" y="25"/>
                  </a:cubicBezTo>
                  <a:cubicBezTo>
                    <a:pt x="6" y="25"/>
                    <a:pt x="4" y="23"/>
                    <a:pt x="4" y="25"/>
                  </a:cubicBezTo>
                  <a:cubicBezTo>
                    <a:pt x="3" y="25"/>
                    <a:pt x="0" y="23"/>
                    <a:pt x="0" y="23"/>
                  </a:cubicBezTo>
                  <a:cubicBezTo>
                    <a:pt x="1" y="22"/>
                    <a:pt x="1" y="23"/>
                    <a:pt x="4" y="23"/>
                  </a:cubicBezTo>
                  <a:cubicBezTo>
                    <a:pt x="9" y="22"/>
                    <a:pt x="3" y="22"/>
                    <a:pt x="1" y="22"/>
                  </a:cubicBezTo>
                  <a:cubicBezTo>
                    <a:pt x="1" y="20"/>
                    <a:pt x="6" y="20"/>
                    <a:pt x="4" y="18"/>
                  </a:cubicBezTo>
                  <a:cubicBezTo>
                    <a:pt x="4" y="17"/>
                    <a:pt x="6" y="20"/>
                    <a:pt x="7" y="14"/>
                  </a:cubicBezTo>
                  <a:cubicBezTo>
                    <a:pt x="10" y="9"/>
                    <a:pt x="9" y="5"/>
                    <a:pt x="10" y="6"/>
                  </a:cubicBezTo>
                  <a:cubicBezTo>
                    <a:pt x="15" y="5"/>
                    <a:pt x="12" y="6"/>
                    <a:pt x="12" y="8"/>
                  </a:cubicBezTo>
                  <a:cubicBezTo>
                    <a:pt x="12" y="9"/>
                    <a:pt x="15" y="9"/>
                    <a:pt x="13" y="9"/>
                  </a:cubicBezTo>
                  <a:cubicBezTo>
                    <a:pt x="12" y="11"/>
                    <a:pt x="12" y="12"/>
                    <a:pt x="13" y="14"/>
                  </a:cubicBezTo>
                  <a:cubicBezTo>
                    <a:pt x="16" y="15"/>
                    <a:pt x="19" y="11"/>
                    <a:pt x="16" y="11"/>
                  </a:cubicBezTo>
                  <a:cubicBezTo>
                    <a:pt x="15" y="9"/>
                    <a:pt x="18" y="8"/>
                    <a:pt x="16" y="8"/>
                  </a:cubicBezTo>
                  <a:cubicBezTo>
                    <a:pt x="15" y="8"/>
                    <a:pt x="16" y="5"/>
                    <a:pt x="15" y="5"/>
                  </a:cubicBezTo>
                  <a:cubicBezTo>
                    <a:pt x="13" y="5"/>
                    <a:pt x="15" y="1"/>
                    <a:pt x="19" y="0"/>
                  </a:cubicBezTo>
                  <a:cubicBezTo>
                    <a:pt x="24" y="0"/>
                    <a:pt x="25" y="0"/>
                    <a:pt x="27" y="1"/>
                  </a:cubicBezTo>
                  <a:cubicBezTo>
                    <a:pt x="28" y="1"/>
                    <a:pt x="28" y="3"/>
                    <a:pt x="30" y="3"/>
                  </a:cubicBezTo>
                  <a:cubicBezTo>
                    <a:pt x="28" y="9"/>
                    <a:pt x="28" y="11"/>
                    <a:pt x="27" y="9"/>
                  </a:cubicBezTo>
                </a:path>
              </a:pathLst>
            </a:custGeom>
            <a:grpFill/>
            <a:ln w="6350" cmpd="sng">
              <a:solidFill>
                <a:schemeClr val="bg1"/>
              </a:solidFill>
              <a:round/>
              <a:headEnd/>
              <a:tailEnd/>
            </a:ln>
          </p:spPr>
          <p:txBody>
            <a:bodyPr/>
            <a:lstStyle/>
            <a:p>
              <a:endParaRPr lang="en-GB"/>
            </a:p>
          </p:txBody>
        </p:sp>
        <p:sp>
          <p:nvSpPr>
            <p:cNvPr id="593" name="Freeform 187">
              <a:extLst>
                <a:ext uri="{FF2B5EF4-FFF2-40B4-BE49-F238E27FC236}">
                  <a16:creationId xmlns:a16="http://schemas.microsoft.com/office/drawing/2014/main" id="{542393D8-B7A4-9171-5052-093AE190AB7D}"/>
                </a:ext>
              </a:extLst>
            </p:cNvPr>
            <p:cNvSpPr>
              <a:spLocks/>
            </p:cNvSpPr>
            <p:nvPr/>
          </p:nvSpPr>
          <p:spPr bwMode="auto">
            <a:xfrm>
              <a:off x="5010727" y="3448807"/>
              <a:ext cx="106047" cy="78731"/>
            </a:xfrm>
            <a:custGeom>
              <a:avLst/>
              <a:gdLst/>
              <a:ahLst/>
              <a:cxnLst>
                <a:cxn ang="0">
                  <a:pos x="31" y="13"/>
                </a:cxn>
                <a:cxn ang="0">
                  <a:pos x="29" y="16"/>
                </a:cxn>
                <a:cxn ang="0">
                  <a:pos x="26" y="25"/>
                </a:cxn>
                <a:cxn ang="0">
                  <a:pos x="21" y="22"/>
                </a:cxn>
                <a:cxn ang="0">
                  <a:pos x="18" y="18"/>
                </a:cxn>
                <a:cxn ang="0">
                  <a:pos x="14" y="18"/>
                </a:cxn>
                <a:cxn ang="0">
                  <a:pos x="9" y="14"/>
                </a:cxn>
                <a:cxn ang="0">
                  <a:pos x="6" y="11"/>
                </a:cxn>
                <a:cxn ang="0">
                  <a:pos x="0" y="7"/>
                </a:cxn>
                <a:cxn ang="0">
                  <a:pos x="8" y="2"/>
                </a:cxn>
                <a:cxn ang="0">
                  <a:pos x="9" y="4"/>
                </a:cxn>
                <a:cxn ang="0">
                  <a:pos x="12" y="4"/>
                </a:cxn>
                <a:cxn ang="0">
                  <a:pos x="15" y="2"/>
                </a:cxn>
                <a:cxn ang="0">
                  <a:pos x="17" y="2"/>
                </a:cxn>
                <a:cxn ang="0">
                  <a:pos x="20" y="2"/>
                </a:cxn>
                <a:cxn ang="0">
                  <a:pos x="24" y="4"/>
                </a:cxn>
                <a:cxn ang="0">
                  <a:pos x="28" y="10"/>
                </a:cxn>
                <a:cxn ang="0">
                  <a:pos x="31" y="13"/>
                </a:cxn>
              </a:cxnLst>
              <a:rect l="0" t="0" r="r" b="b"/>
              <a:pathLst>
                <a:path w="34" h="25">
                  <a:moveTo>
                    <a:pt x="31" y="13"/>
                  </a:moveTo>
                  <a:cubicBezTo>
                    <a:pt x="29" y="14"/>
                    <a:pt x="34" y="13"/>
                    <a:pt x="29" y="16"/>
                  </a:cubicBezTo>
                  <a:cubicBezTo>
                    <a:pt x="24" y="19"/>
                    <a:pt x="26" y="24"/>
                    <a:pt x="26" y="25"/>
                  </a:cubicBezTo>
                  <a:cubicBezTo>
                    <a:pt x="23" y="25"/>
                    <a:pt x="23" y="22"/>
                    <a:pt x="21" y="22"/>
                  </a:cubicBezTo>
                  <a:cubicBezTo>
                    <a:pt x="17" y="21"/>
                    <a:pt x="20" y="18"/>
                    <a:pt x="18" y="18"/>
                  </a:cubicBezTo>
                  <a:cubicBezTo>
                    <a:pt x="17" y="16"/>
                    <a:pt x="15" y="22"/>
                    <a:pt x="14" y="18"/>
                  </a:cubicBezTo>
                  <a:cubicBezTo>
                    <a:pt x="14" y="14"/>
                    <a:pt x="11" y="16"/>
                    <a:pt x="9" y="14"/>
                  </a:cubicBezTo>
                  <a:cubicBezTo>
                    <a:pt x="8" y="11"/>
                    <a:pt x="8" y="14"/>
                    <a:pt x="6" y="11"/>
                  </a:cubicBezTo>
                  <a:cubicBezTo>
                    <a:pt x="4" y="8"/>
                    <a:pt x="3" y="13"/>
                    <a:pt x="0" y="7"/>
                  </a:cubicBezTo>
                  <a:cubicBezTo>
                    <a:pt x="3" y="5"/>
                    <a:pt x="4" y="4"/>
                    <a:pt x="8" y="2"/>
                  </a:cubicBezTo>
                  <a:cubicBezTo>
                    <a:pt x="8" y="4"/>
                    <a:pt x="8" y="4"/>
                    <a:pt x="9" y="4"/>
                  </a:cubicBezTo>
                  <a:cubicBezTo>
                    <a:pt x="9" y="4"/>
                    <a:pt x="11" y="5"/>
                    <a:pt x="12" y="4"/>
                  </a:cubicBezTo>
                  <a:cubicBezTo>
                    <a:pt x="14" y="2"/>
                    <a:pt x="15" y="4"/>
                    <a:pt x="15" y="2"/>
                  </a:cubicBezTo>
                  <a:cubicBezTo>
                    <a:pt x="17" y="0"/>
                    <a:pt x="15" y="2"/>
                    <a:pt x="17" y="2"/>
                  </a:cubicBezTo>
                  <a:cubicBezTo>
                    <a:pt x="20" y="0"/>
                    <a:pt x="18" y="2"/>
                    <a:pt x="20" y="2"/>
                  </a:cubicBezTo>
                  <a:cubicBezTo>
                    <a:pt x="21" y="0"/>
                    <a:pt x="20" y="4"/>
                    <a:pt x="24" y="4"/>
                  </a:cubicBezTo>
                  <a:cubicBezTo>
                    <a:pt x="31" y="5"/>
                    <a:pt x="21" y="10"/>
                    <a:pt x="28" y="10"/>
                  </a:cubicBezTo>
                  <a:cubicBezTo>
                    <a:pt x="29" y="11"/>
                    <a:pt x="31" y="11"/>
                    <a:pt x="31" y="13"/>
                  </a:cubicBezTo>
                </a:path>
              </a:pathLst>
            </a:custGeom>
            <a:grpFill/>
            <a:ln w="6350" cmpd="sng">
              <a:solidFill>
                <a:schemeClr val="bg1"/>
              </a:solidFill>
              <a:round/>
              <a:headEnd/>
              <a:tailEnd/>
            </a:ln>
          </p:spPr>
          <p:txBody>
            <a:bodyPr/>
            <a:lstStyle/>
            <a:p>
              <a:endParaRPr lang="en-GB"/>
            </a:p>
          </p:txBody>
        </p:sp>
        <p:sp>
          <p:nvSpPr>
            <p:cNvPr id="594" name="Freeform 188">
              <a:extLst>
                <a:ext uri="{FF2B5EF4-FFF2-40B4-BE49-F238E27FC236}">
                  <a16:creationId xmlns:a16="http://schemas.microsoft.com/office/drawing/2014/main" id="{0BA645C6-8178-6A7F-F847-68C5673CA79B}"/>
                </a:ext>
              </a:extLst>
            </p:cNvPr>
            <p:cNvSpPr>
              <a:spLocks/>
            </p:cNvSpPr>
            <p:nvPr/>
          </p:nvSpPr>
          <p:spPr bwMode="auto">
            <a:xfrm>
              <a:off x="5086246" y="3495403"/>
              <a:ext cx="30529" cy="32135"/>
            </a:xfrm>
            <a:custGeom>
              <a:avLst/>
              <a:gdLst/>
              <a:ahLst/>
              <a:cxnLst>
                <a:cxn ang="0">
                  <a:pos x="7" y="10"/>
                </a:cxn>
                <a:cxn ang="0">
                  <a:pos x="8" y="5"/>
                </a:cxn>
                <a:cxn ang="0">
                  <a:pos x="5" y="0"/>
                </a:cxn>
                <a:cxn ang="0">
                  <a:pos x="2" y="10"/>
                </a:cxn>
                <a:cxn ang="0">
                  <a:pos x="7" y="10"/>
                </a:cxn>
              </a:cxnLst>
              <a:rect l="0" t="0" r="r" b="b"/>
              <a:pathLst>
                <a:path w="10" h="10">
                  <a:moveTo>
                    <a:pt x="7" y="10"/>
                  </a:moveTo>
                  <a:cubicBezTo>
                    <a:pt x="7" y="7"/>
                    <a:pt x="10" y="7"/>
                    <a:pt x="8" y="5"/>
                  </a:cubicBezTo>
                  <a:cubicBezTo>
                    <a:pt x="8" y="5"/>
                    <a:pt x="5" y="5"/>
                    <a:pt x="5" y="0"/>
                  </a:cubicBezTo>
                  <a:cubicBezTo>
                    <a:pt x="0" y="4"/>
                    <a:pt x="2" y="9"/>
                    <a:pt x="2" y="10"/>
                  </a:cubicBezTo>
                  <a:cubicBezTo>
                    <a:pt x="5" y="10"/>
                    <a:pt x="5" y="10"/>
                    <a:pt x="7" y="10"/>
                  </a:cubicBezTo>
                </a:path>
              </a:pathLst>
            </a:custGeom>
            <a:grpFill/>
            <a:ln w="6350" cmpd="sng">
              <a:solidFill>
                <a:schemeClr val="bg1"/>
              </a:solidFill>
              <a:round/>
              <a:headEnd/>
              <a:tailEnd/>
            </a:ln>
          </p:spPr>
          <p:txBody>
            <a:bodyPr/>
            <a:lstStyle/>
            <a:p>
              <a:endParaRPr lang="en-GB"/>
            </a:p>
          </p:txBody>
        </p:sp>
        <p:sp>
          <p:nvSpPr>
            <p:cNvPr id="595" name="Freeform 189">
              <a:extLst>
                <a:ext uri="{FF2B5EF4-FFF2-40B4-BE49-F238E27FC236}">
                  <a16:creationId xmlns:a16="http://schemas.microsoft.com/office/drawing/2014/main" id="{086A3E56-997C-7AA2-7C3A-791ADCED9A21}"/>
                </a:ext>
              </a:extLst>
            </p:cNvPr>
            <p:cNvSpPr>
              <a:spLocks/>
            </p:cNvSpPr>
            <p:nvPr/>
          </p:nvSpPr>
          <p:spPr bwMode="auto">
            <a:xfrm>
              <a:off x="5484728" y="3170838"/>
              <a:ext cx="43383" cy="28921"/>
            </a:xfrm>
            <a:custGeom>
              <a:avLst/>
              <a:gdLst/>
              <a:ahLst/>
              <a:cxnLst>
                <a:cxn ang="0">
                  <a:pos x="3" y="9"/>
                </a:cxn>
                <a:cxn ang="0">
                  <a:pos x="3" y="8"/>
                </a:cxn>
                <a:cxn ang="0">
                  <a:pos x="3" y="6"/>
                </a:cxn>
                <a:cxn ang="0">
                  <a:pos x="1" y="5"/>
                </a:cxn>
                <a:cxn ang="0">
                  <a:pos x="1" y="2"/>
                </a:cxn>
                <a:cxn ang="0">
                  <a:pos x="3" y="2"/>
                </a:cxn>
                <a:cxn ang="0">
                  <a:pos x="7" y="0"/>
                </a:cxn>
                <a:cxn ang="0">
                  <a:pos x="11" y="2"/>
                </a:cxn>
                <a:cxn ang="0">
                  <a:pos x="12" y="3"/>
                </a:cxn>
                <a:cxn ang="0">
                  <a:pos x="11" y="3"/>
                </a:cxn>
                <a:cxn ang="0">
                  <a:pos x="6" y="6"/>
                </a:cxn>
                <a:cxn ang="0">
                  <a:pos x="4" y="8"/>
                </a:cxn>
                <a:cxn ang="0">
                  <a:pos x="3" y="9"/>
                </a:cxn>
              </a:cxnLst>
              <a:rect l="0" t="0" r="r" b="b"/>
              <a:pathLst>
                <a:path w="14" h="9">
                  <a:moveTo>
                    <a:pt x="3" y="9"/>
                  </a:moveTo>
                  <a:cubicBezTo>
                    <a:pt x="1" y="9"/>
                    <a:pt x="1" y="8"/>
                    <a:pt x="3" y="8"/>
                  </a:cubicBezTo>
                  <a:cubicBezTo>
                    <a:pt x="4" y="8"/>
                    <a:pt x="4" y="6"/>
                    <a:pt x="3" y="6"/>
                  </a:cubicBezTo>
                  <a:cubicBezTo>
                    <a:pt x="0" y="5"/>
                    <a:pt x="1" y="5"/>
                    <a:pt x="1" y="5"/>
                  </a:cubicBezTo>
                  <a:cubicBezTo>
                    <a:pt x="3" y="3"/>
                    <a:pt x="0" y="2"/>
                    <a:pt x="1" y="2"/>
                  </a:cubicBezTo>
                  <a:cubicBezTo>
                    <a:pt x="3" y="2"/>
                    <a:pt x="3" y="3"/>
                    <a:pt x="3" y="2"/>
                  </a:cubicBezTo>
                  <a:cubicBezTo>
                    <a:pt x="4" y="0"/>
                    <a:pt x="7" y="0"/>
                    <a:pt x="7" y="0"/>
                  </a:cubicBezTo>
                  <a:cubicBezTo>
                    <a:pt x="7" y="2"/>
                    <a:pt x="9" y="0"/>
                    <a:pt x="11" y="2"/>
                  </a:cubicBezTo>
                  <a:cubicBezTo>
                    <a:pt x="14" y="3"/>
                    <a:pt x="14" y="3"/>
                    <a:pt x="12" y="3"/>
                  </a:cubicBezTo>
                  <a:cubicBezTo>
                    <a:pt x="12" y="3"/>
                    <a:pt x="12" y="2"/>
                    <a:pt x="11" y="3"/>
                  </a:cubicBezTo>
                  <a:cubicBezTo>
                    <a:pt x="11" y="5"/>
                    <a:pt x="7" y="6"/>
                    <a:pt x="6" y="6"/>
                  </a:cubicBezTo>
                  <a:cubicBezTo>
                    <a:pt x="6" y="5"/>
                    <a:pt x="4" y="8"/>
                    <a:pt x="4" y="8"/>
                  </a:cubicBezTo>
                  <a:cubicBezTo>
                    <a:pt x="4" y="9"/>
                    <a:pt x="3" y="9"/>
                    <a:pt x="3" y="9"/>
                  </a:cubicBezTo>
                </a:path>
              </a:pathLst>
            </a:custGeom>
            <a:grpFill/>
            <a:ln w="6350" cmpd="sng">
              <a:solidFill>
                <a:schemeClr val="bg1"/>
              </a:solidFill>
              <a:round/>
              <a:headEnd/>
              <a:tailEnd/>
            </a:ln>
          </p:spPr>
          <p:txBody>
            <a:bodyPr/>
            <a:lstStyle/>
            <a:p>
              <a:endParaRPr lang="en-GB"/>
            </a:p>
          </p:txBody>
        </p:sp>
        <p:sp>
          <p:nvSpPr>
            <p:cNvPr id="596" name="Freeform 190">
              <a:extLst>
                <a:ext uri="{FF2B5EF4-FFF2-40B4-BE49-F238E27FC236}">
                  <a16:creationId xmlns:a16="http://schemas.microsoft.com/office/drawing/2014/main" id="{FC4CFF7C-D758-B2E2-7590-90A8191C4846}"/>
                </a:ext>
              </a:extLst>
            </p:cNvPr>
            <p:cNvSpPr>
              <a:spLocks/>
            </p:cNvSpPr>
            <p:nvPr/>
          </p:nvSpPr>
          <p:spPr bwMode="auto">
            <a:xfrm>
              <a:off x="5494369" y="3153165"/>
              <a:ext cx="27315" cy="17674"/>
            </a:xfrm>
            <a:custGeom>
              <a:avLst/>
              <a:gdLst/>
              <a:ahLst/>
              <a:cxnLst>
                <a:cxn ang="0">
                  <a:pos x="5" y="6"/>
                </a:cxn>
                <a:cxn ang="0">
                  <a:pos x="2" y="3"/>
                </a:cxn>
                <a:cxn ang="0">
                  <a:pos x="0" y="3"/>
                </a:cxn>
                <a:cxn ang="0">
                  <a:pos x="5" y="2"/>
                </a:cxn>
                <a:cxn ang="0">
                  <a:pos x="6" y="3"/>
                </a:cxn>
                <a:cxn ang="0">
                  <a:pos x="8" y="5"/>
                </a:cxn>
                <a:cxn ang="0">
                  <a:pos x="6" y="5"/>
                </a:cxn>
                <a:cxn ang="0">
                  <a:pos x="5" y="6"/>
                </a:cxn>
              </a:cxnLst>
              <a:rect l="0" t="0" r="r" b="b"/>
              <a:pathLst>
                <a:path w="9" h="6">
                  <a:moveTo>
                    <a:pt x="5" y="6"/>
                  </a:moveTo>
                  <a:cubicBezTo>
                    <a:pt x="3" y="6"/>
                    <a:pt x="3" y="3"/>
                    <a:pt x="2" y="3"/>
                  </a:cubicBezTo>
                  <a:cubicBezTo>
                    <a:pt x="0" y="3"/>
                    <a:pt x="0" y="3"/>
                    <a:pt x="0" y="3"/>
                  </a:cubicBezTo>
                  <a:cubicBezTo>
                    <a:pt x="2" y="2"/>
                    <a:pt x="3" y="3"/>
                    <a:pt x="5" y="2"/>
                  </a:cubicBezTo>
                  <a:cubicBezTo>
                    <a:pt x="5" y="0"/>
                    <a:pt x="5" y="2"/>
                    <a:pt x="6" y="3"/>
                  </a:cubicBezTo>
                  <a:cubicBezTo>
                    <a:pt x="9" y="3"/>
                    <a:pt x="8" y="5"/>
                    <a:pt x="8" y="5"/>
                  </a:cubicBezTo>
                  <a:cubicBezTo>
                    <a:pt x="6" y="5"/>
                    <a:pt x="6" y="5"/>
                    <a:pt x="6" y="5"/>
                  </a:cubicBezTo>
                  <a:cubicBezTo>
                    <a:pt x="5" y="5"/>
                    <a:pt x="5" y="6"/>
                    <a:pt x="5" y="6"/>
                  </a:cubicBezTo>
                </a:path>
              </a:pathLst>
            </a:custGeom>
            <a:grpFill/>
            <a:ln w="6350" cmpd="sng">
              <a:solidFill>
                <a:schemeClr val="bg1"/>
              </a:solidFill>
              <a:round/>
              <a:headEnd/>
              <a:tailEnd/>
            </a:ln>
          </p:spPr>
          <p:txBody>
            <a:bodyPr/>
            <a:lstStyle/>
            <a:p>
              <a:endParaRPr lang="en-GB"/>
            </a:p>
          </p:txBody>
        </p:sp>
        <p:sp>
          <p:nvSpPr>
            <p:cNvPr id="597" name="Freeform 191">
              <a:extLst>
                <a:ext uri="{FF2B5EF4-FFF2-40B4-BE49-F238E27FC236}">
                  <a16:creationId xmlns:a16="http://schemas.microsoft.com/office/drawing/2014/main" id="{7B5BE014-5AC2-203F-7B44-D45203A52854}"/>
                </a:ext>
              </a:extLst>
            </p:cNvPr>
            <p:cNvSpPr>
              <a:spLocks/>
            </p:cNvSpPr>
            <p:nvPr/>
          </p:nvSpPr>
          <p:spPr bwMode="auto">
            <a:xfrm>
              <a:off x="5518470" y="3167625"/>
              <a:ext cx="9641" cy="12854"/>
            </a:xfrm>
            <a:custGeom>
              <a:avLst/>
              <a:gdLst/>
              <a:ahLst/>
              <a:cxnLst>
                <a:cxn ang="0">
                  <a:pos x="0" y="1"/>
                </a:cxn>
                <a:cxn ang="0">
                  <a:pos x="3" y="3"/>
                </a:cxn>
                <a:cxn ang="0">
                  <a:pos x="0" y="1"/>
                </a:cxn>
              </a:cxnLst>
              <a:rect l="0" t="0" r="r" b="b"/>
              <a:pathLst>
                <a:path w="3" h="4">
                  <a:moveTo>
                    <a:pt x="0" y="1"/>
                  </a:moveTo>
                  <a:cubicBezTo>
                    <a:pt x="1" y="0"/>
                    <a:pt x="3" y="1"/>
                    <a:pt x="3" y="3"/>
                  </a:cubicBezTo>
                  <a:cubicBezTo>
                    <a:pt x="1" y="4"/>
                    <a:pt x="0" y="3"/>
                    <a:pt x="0" y="1"/>
                  </a:cubicBezTo>
                </a:path>
              </a:pathLst>
            </a:custGeom>
            <a:grpFill/>
            <a:ln w="6350" cmpd="sng">
              <a:solidFill>
                <a:schemeClr val="bg1"/>
              </a:solidFill>
              <a:round/>
              <a:headEnd/>
              <a:tailEnd/>
            </a:ln>
          </p:spPr>
          <p:txBody>
            <a:bodyPr/>
            <a:lstStyle/>
            <a:p>
              <a:endParaRPr lang="en-GB"/>
            </a:p>
          </p:txBody>
        </p:sp>
        <p:sp>
          <p:nvSpPr>
            <p:cNvPr id="598" name="Freeform 192">
              <a:extLst>
                <a:ext uri="{FF2B5EF4-FFF2-40B4-BE49-F238E27FC236}">
                  <a16:creationId xmlns:a16="http://schemas.microsoft.com/office/drawing/2014/main" id="{17B1359F-440D-F1A3-6320-989D979FC345}"/>
                </a:ext>
              </a:extLst>
            </p:cNvPr>
            <p:cNvSpPr>
              <a:spLocks/>
            </p:cNvSpPr>
            <p:nvPr/>
          </p:nvSpPr>
          <p:spPr bwMode="auto">
            <a:xfrm>
              <a:off x="5518470" y="3159591"/>
              <a:ext cx="9641" cy="3213"/>
            </a:xfrm>
            <a:custGeom>
              <a:avLst/>
              <a:gdLst/>
              <a:ahLst/>
              <a:cxnLst>
                <a:cxn ang="0">
                  <a:pos x="1" y="0"/>
                </a:cxn>
                <a:cxn ang="0">
                  <a:pos x="3" y="0"/>
                </a:cxn>
                <a:cxn ang="0">
                  <a:pos x="1" y="0"/>
                </a:cxn>
              </a:cxnLst>
              <a:rect l="0" t="0" r="r" b="b"/>
              <a:pathLst>
                <a:path w="3" h="1">
                  <a:moveTo>
                    <a:pt x="1" y="0"/>
                  </a:moveTo>
                  <a:cubicBezTo>
                    <a:pt x="0" y="0"/>
                    <a:pt x="3" y="0"/>
                    <a:pt x="3" y="0"/>
                  </a:cubicBezTo>
                  <a:cubicBezTo>
                    <a:pt x="3" y="1"/>
                    <a:pt x="1" y="0"/>
                    <a:pt x="1" y="0"/>
                  </a:cubicBezTo>
                </a:path>
              </a:pathLst>
            </a:custGeom>
            <a:grpFill/>
            <a:ln w="6350" cmpd="sng">
              <a:solidFill>
                <a:schemeClr val="bg1"/>
              </a:solidFill>
              <a:round/>
              <a:headEnd/>
              <a:tailEnd/>
            </a:ln>
          </p:spPr>
          <p:txBody>
            <a:bodyPr/>
            <a:lstStyle/>
            <a:p>
              <a:endParaRPr lang="en-GB"/>
            </a:p>
          </p:txBody>
        </p:sp>
        <p:sp>
          <p:nvSpPr>
            <p:cNvPr id="599" name="Freeform 193">
              <a:extLst>
                <a:ext uri="{FF2B5EF4-FFF2-40B4-BE49-F238E27FC236}">
                  <a16:creationId xmlns:a16="http://schemas.microsoft.com/office/drawing/2014/main" id="{EDF2B33D-2FEE-3120-8A1F-BB73933B7EFA}"/>
                </a:ext>
              </a:extLst>
            </p:cNvPr>
            <p:cNvSpPr>
              <a:spLocks/>
            </p:cNvSpPr>
            <p:nvPr/>
          </p:nvSpPr>
          <p:spPr bwMode="auto">
            <a:xfrm>
              <a:off x="5222822" y="2732195"/>
              <a:ext cx="324570" cy="576824"/>
            </a:xfrm>
            <a:custGeom>
              <a:avLst/>
              <a:gdLst/>
              <a:ahLst/>
              <a:cxnLst>
                <a:cxn ang="0">
                  <a:pos x="3" y="138"/>
                </a:cxn>
                <a:cxn ang="0">
                  <a:pos x="6" y="127"/>
                </a:cxn>
                <a:cxn ang="0">
                  <a:pos x="11" y="120"/>
                </a:cxn>
                <a:cxn ang="0">
                  <a:pos x="12" y="109"/>
                </a:cxn>
                <a:cxn ang="0">
                  <a:pos x="9" y="92"/>
                </a:cxn>
                <a:cxn ang="0">
                  <a:pos x="8" y="82"/>
                </a:cxn>
                <a:cxn ang="0">
                  <a:pos x="15" y="70"/>
                </a:cxn>
                <a:cxn ang="0">
                  <a:pos x="22" y="64"/>
                </a:cxn>
                <a:cxn ang="0">
                  <a:pos x="28" y="51"/>
                </a:cxn>
                <a:cxn ang="0">
                  <a:pos x="34" y="39"/>
                </a:cxn>
                <a:cxn ang="0">
                  <a:pos x="41" y="28"/>
                </a:cxn>
                <a:cxn ang="0">
                  <a:pos x="44" y="18"/>
                </a:cxn>
                <a:cxn ang="0">
                  <a:pos x="55" y="15"/>
                </a:cxn>
                <a:cxn ang="0">
                  <a:pos x="72" y="9"/>
                </a:cxn>
                <a:cxn ang="0">
                  <a:pos x="76" y="0"/>
                </a:cxn>
                <a:cxn ang="0">
                  <a:pos x="90" y="9"/>
                </a:cxn>
                <a:cxn ang="0">
                  <a:pos x="98" y="14"/>
                </a:cxn>
                <a:cxn ang="0">
                  <a:pos x="98" y="23"/>
                </a:cxn>
                <a:cxn ang="0">
                  <a:pos x="99" y="28"/>
                </a:cxn>
                <a:cxn ang="0">
                  <a:pos x="101" y="37"/>
                </a:cxn>
                <a:cxn ang="0">
                  <a:pos x="96" y="46"/>
                </a:cxn>
                <a:cxn ang="0">
                  <a:pos x="87" y="51"/>
                </a:cxn>
                <a:cxn ang="0">
                  <a:pos x="81" y="60"/>
                </a:cxn>
                <a:cxn ang="0">
                  <a:pos x="75" y="74"/>
                </a:cxn>
                <a:cxn ang="0">
                  <a:pos x="67" y="78"/>
                </a:cxn>
                <a:cxn ang="0">
                  <a:pos x="55" y="87"/>
                </a:cxn>
                <a:cxn ang="0">
                  <a:pos x="49" y="92"/>
                </a:cxn>
                <a:cxn ang="0">
                  <a:pos x="50" y="102"/>
                </a:cxn>
                <a:cxn ang="0">
                  <a:pos x="53" y="116"/>
                </a:cxn>
                <a:cxn ang="0">
                  <a:pos x="60" y="123"/>
                </a:cxn>
                <a:cxn ang="0">
                  <a:pos x="55" y="132"/>
                </a:cxn>
                <a:cxn ang="0">
                  <a:pos x="41" y="130"/>
                </a:cxn>
                <a:cxn ang="0">
                  <a:pos x="60" y="132"/>
                </a:cxn>
                <a:cxn ang="0">
                  <a:pos x="55" y="138"/>
                </a:cxn>
                <a:cxn ang="0">
                  <a:pos x="46" y="143"/>
                </a:cxn>
                <a:cxn ang="0">
                  <a:pos x="44" y="151"/>
                </a:cxn>
                <a:cxn ang="0">
                  <a:pos x="43" y="162"/>
                </a:cxn>
                <a:cxn ang="0">
                  <a:pos x="32" y="172"/>
                </a:cxn>
                <a:cxn ang="0">
                  <a:pos x="25" y="183"/>
                </a:cxn>
                <a:cxn ang="0">
                  <a:pos x="12" y="172"/>
                </a:cxn>
                <a:cxn ang="0">
                  <a:pos x="14" y="168"/>
                </a:cxn>
                <a:cxn ang="0">
                  <a:pos x="6" y="146"/>
                </a:cxn>
                <a:cxn ang="0">
                  <a:pos x="0" y="138"/>
                </a:cxn>
                <a:cxn ang="0">
                  <a:pos x="61" y="158"/>
                </a:cxn>
                <a:cxn ang="0">
                  <a:pos x="63" y="151"/>
                </a:cxn>
                <a:cxn ang="0">
                  <a:pos x="56" y="160"/>
                </a:cxn>
                <a:cxn ang="0">
                  <a:pos x="61" y="158"/>
                </a:cxn>
                <a:cxn ang="0">
                  <a:pos x="44" y="163"/>
                </a:cxn>
                <a:cxn ang="0">
                  <a:pos x="47" y="158"/>
                </a:cxn>
                <a:cxn ang="0">
                  <a:pos x="58" y="116"/>
                </a:cxn>
              </a:cxnLst>
              <a:rect l="0" t="0" r="r" b="b"/>
              <a:pathLst>
                <a:path w="104" h="185">
                  <a:moveTo>
                    <a:pt x="2" y="135"/>
                  </a:moveTo>
                  <a:cubicBezTo>
                    <a:pt x="2" y="135"/>
                    <a:pt x="2" y="137"/>
                    <a:pt x="3" y="138"/>
                  </a:cubicBezTo>
                  <a:cubicBezTo>
                    <a:pt x="3" y="140"/>
                    <a:pt x="6" y="137"/>
                    <a:pt x="5" y="132"/>
                  </a:cubicBezTo>
                  <a:cubicBezTo>
                    <a:pt x="3" y="129"/>
                    <a:pt x="6" y="129"/>
                    <a:pt x="6" y="127"/>
                  </a:cubicBezTo>
                  <a:cubicBezTo>
                    <a:pt x="5" y="124"/>
                    <a:pt x="8" y="127"/>
                    <a:pt x="9" y="124"/>
                  </a:cubicBezTo>
                  <a:cubicBezTo>
                    <a:pt x="12" y="121"/>
                    <a:pt x="9" y="121"/>
                    <a:pt x="11" y="120"/>
                  </a:cubicBezTo>
                  <a:cubicBezTo>
                    <a:pt x="14" y="118"/>
                    <a:pt x="8" y="112"/>
                    <a:pt x="9" y="110"/>
                  </a:cubicBezTo>
                  <a:cubicBezTo>
                    <a:pt x="9" y="109"/>
                    <a:pt x="12" y="112"/>
                    <a:pt x="12" y="109"/>
                  </a:cubicBezTo>
                  <a:cubicBezTo>
                    <a:pt x="14" y="107"/>
                    <a:pt x="15" y="106"/>
                    <a:pt x="11" y="104"/>
                  </a:cubicBezTo>
                  <a:cubicBezTo>
                    <a:pt x="5" y="101"/>
                    <a:pt x="11" y="96"/>
                    <a:pt x="9" y="92"/>
                  </a:cubicBezTo>
                  <a:cubicBezTo>
                    <a:pt x="6" y="88"/>
                    <a:pt x="9" y="88"/>
                    <a:pt x="8" y="87"/>
                  </a:cubicBezTo>
                  <a:cubicBezTo>
                    <a:pt x="6" y="85"/>
                    <a:pt x="9" y="85"/>
                    <a:pt x="8" y="82"/>
                  </a:cubicBezTo>
                  <a:cubicBezTo>
                    <a:pt x="5" y="79"/>
                    <a:pt x="9" y="79"/>
                    <a:pt x="8" y="78"/>
                  </a:cubicBezTo>
                  <a:cubicBezTo>
                    <a:pt x="8" y="74"/>
                    <a:pt x="14" y="71"/>
                    <a:pt x="15" y="70"/>
                  </a:cubicBezTo>
                  <a:cubicBezTo>
                    <a:pt x="18" y="68"/>
                    <a:pt x="23" y="73"/>
                    <a:pt x="25" y="67"/>
                  </a:cubicBezTo>
                  <a:cubicBezTo>
                    <a:pt x="26" y="64"/>
                    <a:pt x="23" y="65"/>
                    <a:pt x="22" y="64"/>
                  </a:cubicBezTo>
                  <a:cubicBezTo>
                    <a:pt x="18" y="62"/>
                    <a:pt x="26" y="57"/>
                    <a:pt x="26" y="56"/>
                  </a:cubicBezTo>
                  <a:cubicBezTo>
                    <a:pt x="26" y="53"/>
                    <a:pt x="28" y="54"/>
                    <a:pt x="28" y="51"/>
                  </a:cubicBezTo>
                  <a:cubicBezTo>
                    <a:pt x="26" y="46"/>
                    <a:pt x="29" y="48"/>
                    <a:pt x="26" y="42"/>
                  </a:cubicBezTo>
                  <a:cubicBezTo>
                    <a:pt x="26" y="40"/>
                    <a:pt x="37" y="42"/>
                    <a:pt x="34" y="39"/>
                  </a:cubicBezTo>
                  <a:cubicBezTo>
                    <a:pt x="32" y="36"/>
                    <a:pt x="35" y="37"/>
                    <a:pt x="37" y="32"/>
                  </a:cubicBezTo>
                  <a:cubicBezTo>
                    <a:pt x="40" y="29"/>
                    <a:pt x="41" y="31"/>
                    <a:pt x="41" y="28"/>
                  </a:cubicBezTo>
                  <a:cubicBezTo>
                    <a:pt x="43" y="26"/>
                    <a:pt x="40" y="25"/>
                    <a:pt x="40" y="23"/>
                  </a:cubicBezTo>
                  <a:cubicBezTo>
                    <a:pt x="40" y="22"/>
                    <a:pt x="41" y="23"/>
                    <a:pt x="44" y="18"/>
                  </a:cubicBezTo>
                  <a:cubicBezTo>
                    <a:pt x="44" y="15"/>
                    <a:pt x="47" y="15"/>
                    <a:pt x="49" y="14"/>
                  </a:cubicBezTo>
                  <a:cubicBezTo>
                    <a:pt x="50" y="14"/>
                    <a:pt x="52" y="17"/>
                    <a:pt x="55" y="15"/>
                  </a:cubicBezTo>
                  <a:cubicBezTo>
                    <a:pt x="58" y="14"/>
                    <a:pt x="53" y="9"/>
                    <a:pt x="55" y="8"/>
                  </a:cubicBezTo>
                  <a:cubicBezTo>
                    <a:pt x="60" y="4"/>
                    <a:pt x="67" y="12"/>
                    <a:pt x="72" y="9"/>
                  </a:cubicBezTo>
                  <a:cubicBezTo>
                    <a:pt x="75" y="8"/>
                    <a:pt x="67" y="9"/>
                    <a:pt x="72" y="6"/>
                  </a:cubicBezTo>
                  <a:cubicBezTo>
                    <a:pt x="76" y="1"/>
                    <a:pt x="67" y="0"/>
                    <a:pt x="76" y="0"/>
                  </a:cubicBezTo>
                  <a:cubicBezTo>
                    <a:pt x="79" y="1"/>
                    <a:pt x="75" y="1"/>
                    <a:pt x="79" y="3"/>
                  </a:cubicBezTo>
                  <a:cubicBezTo>
                    <a:pt x="82" y="6"/>
                    <a:pt x="87" y="9"/>
                    <a:pt x="90" y="9"/>
                  </a:cubicBezTo>
                  <a:cubicBezTo>
                    <a:pt x="93" y="9"/>
                    <a:pt x="96" y="11"/>
                    <a:pt x="96" y="12"/>
                  </a:cubicBezTo>
                  <a:cubicBezTo>
                    <a:pt x="96" y="14"/>
                    <a:pt x="94" y="12"/>
                    <a:pt x="98" y="14"/>
                  </a:cubicBezTo>
                  <a:cubicBezTo>
                    <a:pt x="102" y="18"/>
                    <a:pt x="98" y="15"/>
                    <a:pt x="98" y="18"/>
                  </a:cubicBezTo>
                  <a:cubicBezTo>
                    <a:pt x="99" y="23"/>
                    <a:pt x="98" y="22"/>
                    <a:pt x="98" y="23"/>
                  </a:cubicBezTo>
                  <a:cubicBezTo>
                    <a:pt x="98" y="25"/>
                    <a:pt x="101" y="22"/>
                    <a:pt x="101" y="23"/>
                  </a:cubicBezTo>
                  <a:cubicBezTo>
                    <a:pt x="101" y="25"/>
                    <a:pt x="99" y="25"/>
                    <a:pt x="99" y="28"/>
                  </a:cubicBezTo>
                  <a:cubicBezTo>
                    <a:pt x="99" y="29"/>
                    <a:pt x="104" y="31"/>
                    <a:pt x="102" y="32"/>
                  </a:cubicBezTo>
                  <a:cubicBezTo>
                    <a:pt x="101" y="34"/>
                    <a:pt x="102" y="34"/>
                    <a:pt x="101" y="37"/>
                  </a:cubicBezTo>
                  <a:cubicBezTo>
                    <a:pt x="98" y="40"/>
                    <a:pt x="104" y="42"/>
                    <a:pt x="104" y="46"/>
                  </a:cubicBezTo>
                  <a:cubicBezTo>
                    <a:pt x="101" y="48"/>
                    <a:pt x="99" y="45"/>
                    <a:pt x="96" y="46"/>
                  </a:cubicBezTo>
                  <a:cubicBezTo>
                    <a:pt x="93" y="48"/>
                    <a:pt x="94" y="45"/>
                    <a:pt x="91" y="46"/>
                  </a:cubicBezTo>
                  <a:cubicBezTo>
                    <a:pt x="90" y="48"/>
                    <a:pt x="87" y="50"/>
                    <a:pt x="87" y="51"/>
                  </a:cubicBezTo>
                  <a:cubicBezTo>
                    <a:pt x="87" y="53"/>
                    <a:pt x="84" y="51"/>
                    <a:pt x="82" y="54"/>
                  </a:cubicBezTo>
                  <a:cubicBezTo>
                    <a:pt x="82" y="59"/>
                    <a:pt x="79" y="57"/>
                    <a:pt x="81" y="60"/>
                  </a:cubicBezTo>
                  <a:cubicBezTo>
                    <a:pt x="81" y="64"/>
                    <a:pt x="85" y="64"/>
                    <a:pt x="81" y="67"/>
                  </a:cubicBezTo>
                  <a:cubicBezTo>
                    <a:pt x="76" y="70"/>
                    <a:pt x="78" y="74"/>
                    <a:pt x="75" y="74"/>
                  </a:cubicBezTo>
                  <a:cubicBezTo>
                    <a:pt x="72" y="74"/>
                    <a:pt x="73" y="76"/>
                    <a:pt x="72" y="76"/>
                  </a:cubicBezTo>
                  <a:cubicBezTo>
                    <a:pt x="69" y="76"/>
                    <a:pt x="70" y="79"/>
                    <a:pt x="67" y="78"/>
                  </a:cubicBezTo>
                  <a:cubicBezTo>
                    <a:pt x="63" y="78"/>
                    <a:pt x="66" y="84"/>
                    <a:pt x="63" y="82"/>
                  </a:cubicBezTo>
                  <a:cubicBezTo>
                    <a:pt x="60" y="81"/>
                    <a:pt x="61" y="87"/>
                    <a:pt x="55" y="87"/>
                  </a:cubicBezTo>
                  <a:cubicBezTo>
                    <a:pt x="50" y="88"/>
                    <a:pt x="58" y="88"/>
                    <a:pt x="53" y="92"/>
                  </a:cubicBezTo>
                  <a:cubicBezTo>
                    <a:pt x="49" y="93"/>
                    <a:pt x="50" y="88"/>
                    <a:pt x="49" y="92"/>
                  </a:cubicBezTo>
                  <a:cubicBezTo>
                    <a:pt x="49" y="95"/>
                    <a:pt x="53" y="92"/>
                    <a:pt x="50" y="96"/>
                  </a:cubicBezTo>
                  <a:cubicBezTo>
                    <a:pt x="49" y="99"/>
                    <a:pt x="52" y="102"/>
                    <a:pt x="50" y="102"/>
                  </a:cubicBezTo>
                  <a:cubicBezTo>
                    <a:pt x="47" y="102"/>
                    <a:pt x="47" y="116"/>
                    <a:pt x="50" y="116"/>
                  </a:cubicBezTo>
                  <a:cubicBezTo>
                    <a:pt x="53" y="116"/>
                    <a:pt x="50" y="118"/>
                    <a:pt x="53" y="116"/>
                  </a:cubicBezTo>
                  <a:cubicBezTo>
                    <a:pt x="56" y="116"/>
                    <a:pt x="56" y="120"/>
                    <a:pt x="58" y="120"/>
                  </a:cubicBezTo>
                  <a:cubicBezTo>
                    <a:pt x="61" y="120"/>
                    <a:pt x="56" y="123"/>
                    <a:pt x="60" y="123"/>
                  </a:cubicBezTo>
                  <a:cubicBezTo>
                    <a:pt x="61" y="123"/>
                    <a:pt x="63" y="124"/>
                    <a:pt x="64" y="126"/>
                  </a:cubicBezTo>
                  <a:cubicBezTo>
                    <a:pt x="64" y="127"/>
                    <a:pt x="58" y="130"/>
                    <a:pt x="55" y="132"/>
                  </a:cubicBezTo>
                  <a:cubicBezTo>
                    <a:pt x="53" y="134"/>
                    <a:pt x="52" y="129"/>
                    <a:pt x="50" y="130"/>
                  </a:cubicBezTo>
                  <a:cubicBezTo>
                    <a:pt x="49" y="130"/>
                    <a:pt x="46" y="127"/>
                    <a:pt x="41" y="130"/>
                  </a:cubicBezTo>
                  <a:cubicBezTo>
                    <a:pt x="38" y="134"/>
                    <a:pt x="46" y="129"/>
                    <a:pt x="49" y="132"/>
                  </a:cubicBezTo>
                  <a:cubicBezTo>
                    <a:pt x="53" y="137"/>
                    <a:pt x="58" y="130"/>
                    <a:pt x="60" y="132"/>
                  </a:cubicBezTo>
                  <a:cubicBezTo>
                    <a:pt x="61" y="135"/>
                    <a:pt x="58" y="134"/>
                    <a:pt x="58" y="135"/>
                  </a:cubicBezTo>
                  <a:cubicBezTo>
                    <a:pt x="58" y="137"/>
                    <a:pt x="56" y="135"/>
                    <a:pt x="55" y="138"/>
                  </a:cubicBezTo>
                  <a:cubicBezTo>
                    <a:pt x="53" y="140"/>
                    <a:pt x="52" y="135"/>
                    <a:pt x="52" y="138"/>
                  </a:cubicBezTo>
                  <a:cubicBezTo>
                    <a:pt x="50" y="141"/>
                    <a:pt x="44" y="141"/>
                    <a:pt x="46" y="143"/>
                  </a:cubicBezTo>
                  <a:cubicBezTo>
                    <a:pt x="46" y="144"/>
                    <a:pt x="43" y="143"/>
                    <a:pt x="44" y="146"/>
                  </a:cubicBezTo>
                  <a:cubicBezTo>
                    <a:pt x="46" y="148"/>
                    <a:pt x="44" y="148"/>
                    <a:pt x="44" y="151"/>
                  </a:cubicBezTo>
                  <a:cubicBezTo>
                    <a:pt x="46" y="152"/>
                    <a:pt x="43" y="154"/>
                    <a:pt x="44" y="155"/>
                  </a:cubicBezTo>
                  <a:cubicBezTo>
                    <a:pt x="44" y="157"/>
                    <a:pt x="43" y="160"/>
                    <a:pt x="43" y="162"/>
                  </a:cubicBezTo>
                  <a:cubicBezTo>
                    <a:pt x="43" y="165"/>
                    <a:pt x="41" y="166"/>
                    <a:pt x="40" y="171"/>
                  </a:cubicBezTo>
                  <a:cubicBezTo>
                    <a:pt x="38" y="177"/>
                    <a:pt x="38" y="172"/>
                    <a:pt x="32" y="172"/>
                  </a:cubicBezTo>
                  <a:cubicBezTo>
                    <a:pt x="26" y="174"/>
                    <a:pt x="31" y="176"/>
                    <a:pt x="28" y="176"/>
                  </a:cubicBezTo>
                  <a:cubicBezTo>
                    <a:pt x="25" y="174"/>
                    <a:pt x="28" y="183"/>
                    <a:pt x="25" y="183"/>
                  </a:cubicBezTo>
                  <a:cubicBezTo>
                    <a:pt x="20" y="182"/>
                    <a:pt x="12" y="185"/>
                    <a:pt x="14" y="182"/>
                  </a:cubicBezTo>
                  <a:cubicBezTo>
                    <a:pt x="17" y="177"/>
                    <a:pt x="8" y="169"/>
                    <a:pt x="12" y="172"/>
                  </a:cubicBezTo>
                  <a:cubicBezTo>
                    <a:pt x="15" y="174"/>
                    <a:pt x="11" y="169"/>
                    <a:pt x="12" y="169"/>
                  </a:cubicBezTo>
                  <a:cubicBezTo>
                    <a:pt x="15" y="169"/>
                    <a:pt x="15" y="166"/>
                    <a:pt x="14" y="168"/>
                  </a:cubicBezTo>
                  <a:cubicBezTo>
                    <a:pt x="11" y="168"/>
                    <a:pt x="8" y="158"/>
                    <a:pt x="6" y="154"/>
                  </a:cubicBezTo>
                  <a:cubicBezTo>
                    <a:pt x="5" y="149"/>
                    <a:pt x="8" y="149"/>
                    <a:pt x="6" y="146"/>
                  </a:cubicBezTo>
                  <a:cubicBezTo>
                    <a:pt x="5" y="144"/>
                    <a:pt x="3" y="149"/>
                    <a:pt x="2" y="146"/>
                  </a:cubicBezTo>
                  <a:cubicBezTo>
                    <a:pt x="0" y="143"/>
                    <a:pt x="2" y="141"/>
                    <a:pt x="0" y="138"/>
                  </a:cubicBezTo>
                  <a:cubicBezTo>
                    <a:pt x="0" y="137"/>
                    <a:pt x="2" y="137"/>
                    <a:pt x="2" y="135"/>
                  </a:cubicBezTo>
                  <a:close/>
                  <a:moveTo>
                    <a:pt x="61" y="158"/>
                  </a:moveTo>
                  <a:cubicBezTo>
                    <a:pt x="64" y="155"/>
                    <a:pt x="60" y="155"/>
                    <a:pt x="63" y="152"/>
                  </a:cubicBezTo>
                  <a:cubicBezTo>
                    <a:pt x="66" y="151"/>
                    <a:pt x="66" y="149"/>
                    <a:pt x="63" y="151"/>
                  </a:cubicBezTo>
                  <a:cubicBezTo>
                    <a:pt x="60" y="154"/>
                    <a:pt x="61" y="149"/>
                    <a:pt x="58" y="152"/>
                  </a:cubicBezTo>
                  <a:cubicBezTo>
                    <a:pt x="55" y="155"/>
                    <a:pt x="55" y="158"/>
                    <a:pt x="56" y="160"/>
                  </a:cubicBezTo>
                  <a:cubicBezTo>
                    <a:pt x="56" y="162"/>
                    <a:pt x="55" y="165"/>
                    <a:pt x="56" y="163"/>
                  </a:cubicBezTo>
                  <a:cubicBezTo>
                    <a:pt x="58" y="163"/>
                    <a:pt x="58" y="162"/>
                    <a:pt x="61" y="158"/>
                  </a:cubicBezTo>
                  <a:close/>
                  <a:moveTo>
                    <a:pt x="47" y="158"/>
                  </a:moveTo>
                  <a:cubicBezTo>
                    <a:pt x="46" y="158"/>
                    <a:pt x="46" y="162"/>
                    <a:pt x="44" y="163"/>
                  </a:cubicBezTo>
                  <a:cubicBezTo>
                    <a:pt x="43" y="165"/>
                    <a:pt x="41" y="171"/>
                    <a:pt x="43" y="172"/>
                  </a:cubicBezTo>
                  <a:cubicBezTo>
                    <a:pt x="43" y="172"/>
                    <a:pt x="49" y="158"/>
                    <a:pt x="47" y="158"/>
                  </a:cubicBezTo>
                  <a:close/>
                  <a:moveTo>
                    <a:pt x="60" y="120"/>
                  </a:moveTo>
                  <a:cubicBezTo>
                    <a:pt x="58" y="120"/>
                    <a:pt x="58" y="118"/>
                    <a:pt x="58" y="116"/>
                  </a:cubicBezTo>
                  <a:cubicBezTo>
                    <a:pt x="60" y="120"/>
                    <a:pt x="60" y="120"/>
                    <a:pt x="60" y="120"/>
                  </a:cubicBezTo>
                  <a:close/>
                </a:path>
              </a:pathLst>
            </a:custGeom>
            <a:grpFill/>
            <a:ln w="6350" cmpd="sng">
              <a:solidFill>
                <a:schemeClr val="bg1"/>
              </a:solidFill>
              <a:round/>
              <a:headEnd/>
              <a:tailEnd/>
            </a:ln>
          </p:spPr>
          <p:txBody>
            <a:bodyPr/>
            <a:lstStyle/>
            <a:p>
              <a:endParaRPr lang="en-GB"/>
            </a:p>
          </p:txBody>
        </p:sp>
        <p:sp>
          <p:nvSpPr>
            <p:cNvPr id="600" name="Freeform 194">
              <a:extLst>
                <a:ext uri="{FF2B5EF4-FFF2-40B4-BE49-F238E27FC236}">
                  <a16:creationId xmlns:a16="http://schemas.microsoft.com/office/drawing/2014/main" id="{26F6184A-6853-DB6B-F8A5-98E3D66B690D}"/>
                </a:ext>
              </a:extLst>
            </p:cNvPr>
            <p:cNvSpPr>
              <a:spLocks/>
            </p:cNvSpPr>
            <p:nvPr/>
          </p:nvSpPr>
          <p:spPr bwMode="auto">
            <a:xfrm>
              <a:off x="6064776" y="3791045"/>
              <a:ext cx="130149" cy="131754"/>
            </a:xfrm>
            <a:custGeom>
              <a:avLst/>
              <a:gdLst/>
              <a:ahLst/>
              <a:cxnLst>
                <a:cxn ang="0">
                  <a:pos x="30" y="41"/>
                </a:cxn>
                <a:cxn ang="0">
                  <a:pos x="26" y="38"/>
                </a:cxn>
                <a:cxn ang="0">
                  <a:pos x="26" y="39"/>
                </a:cxn>
                <a:cxn ang="0">
                  <a:pos x="24" y="38"/>
                </a:cxn>
                <a:cxn ang="0">
                  <a:pos x="23" y="36"/>
                </a:cxn>
                <a:cxn ang="0">
                  <a:pos x="23" y="35"/>
                </a:cxn>
                <a:cxn ang="0">
                  <a:pos x="26" y="33"/>
                </a:cxn>
                <a:cxn ang="0">
                  <a:pos x="24" y="32"/>
                </a:cxn>
                <a:cxn ang="0">
                  <a:pos x="26" y="30"/>
                </a:cxn>
                <a:cxn ang="0">
                  <a:pos x="23" y="27"/>
                </a:cxn>
                <a:cxn ang="0">
                  <a:pos x="18" y="30"/>
                </a:cxn>
                <a:cxn ang="0">
                  <a:pos x="15" y="32"/>
                </a:cxn>
                <a:cxn ang="0">
                  <a:pos x="14" y="33"/>
                </a:cxn>
                <a:cxn ang="0">
                  <a:pos x="12" y="35"/>
                </a:cxn>
                <a:cxn ang="0">
                  <a:pos x="11" y="36"/>
                </a:cxn>
                <a:cxn ang="0">
                  <a:pos x="11" y="33"/>
                </a:cxn>
                <a:cxn ang="0">
                  <a:pos x="11" y="33"/>
                </a:cxn>
                <a:cxn ang="0">
                  <a:pos x="12" y="32"/>
                </a:cxn>
                <a:cxn ang="0">
                  <a:pos x="11" y="30"/>
                </a:cxn>
                <a:cxn ang="0">
                  <a:pos x="12" y="28"/>
                </a:cxn>
                <a:cxn ang="0">
                  <a:pos x="9" y="27"/>
                </a:cxn>
                <a:cxn ang="0">
                  <a:pos x="6" y="24"/>
                </a:cxn>
                <a:cxn ang="0">
                  <a:pos x="4" y="24"/>
                </a:cxn>
                <a:cxn ang="0">
                  <a:pos x="6" y="24"/>
                </a:cxn>
                <a:cxn ang="0">
                  <a:pos x="8" y="21"/>
                </a:cxn>
                <a:cxn ang="0">
                  <a:pos x="3" y="18"/>
                </a:cxn>
                <a:cxn ang="0">
                  <a:pos x="4" y="14"/>
                </a:cxn>
                <a:cxn ang="0">
                  <a:pos x="0" y="8"/>
                </a:cxn>
                <a:cxn ang="0">
                  <a:pos x="1" y="7"/>
                </a:cxn>
                <a:cxn ang="0">
                  <a:pos x="4" y="8"/>
                </a:cxn>
                <a:cxn ang="0">
                  <a:pos x="6" y="10"/>
                </a:cxn>
                <a:cxn ang="0">
                  <a:pos x="9" y="10"/>
                </a:cxn>
                <a:cxn ang="0">
                  <a:pos x="12" y="10"/>
                </a:cxn>
                <a:cxn ang="0">
                  <a:pos x="9" y="7"/>
                </a:cxn>
                <a:cxn ang="0">
                  <a:pos x="9" y="5"/>
                </a:cxn>
                <a:cxn ang="0">
                  <a:pos x="11" y="2"/>
                </a:cxn>
                <a:cxn ang="0">
                  <a:pos x="14" y="4"/>
                </a:cxn>
                <a:cxn ang="0">
                  <a:pos x="17" y="7"/>
                </a:cxn>
                <a:cxn ang="0">
                  <a:pos x="23" y="8"/>
                </a:cxn>
                <a:cxn ang="0">
                  <a:pos x="27" y="4"/>
                </a:cxn>
                <a:cxn ang="0">
                  <a:pos x="32" y="11"/>
                </a:cxn>
                <a:cxn ang="0">
                  <a:pos x="35" y="16"/>
                </a:cxn>
                <a:cxn ang="0">
                  <a:pos x="42" y="19"/>
                </a:cxn>
                <a:cxn ang="0">
                  <a:pos x="36" y="19"/>
                </a:cxn>
                <a:cxn ang="0">
                  <a:pos x="33" y="27"/>
                </a:cxn>
                <a:cxn ang="0">
                  <a:pos x="33" y="32"/>
                </a:cxn>
                <a:cxn ang="0">
                  <a:pos x="32" y="35"/>
                </a:cxn>
                <a:cxn ang="0">
                  <a:pos x="30" y="35"/>
                </a:cxn>
                <a:cxn ang="0">
                  <a:pos x="30" y="41"/>
                </a:cxn>
              </a:cxnLst>
              <a:rect l="0" t="0" r="r" b="b"/>
              <a:pathLst>
                <a:path w="42" h="42">
                  <a:moveTo>
                    <a:pt x="30" y="41"/>
                  </a:moveTo>
                  <a:cubicBezTo>
                    <a:pt x="26" y="42"/>
                    <a:pt x="27" y="39"/>
                    <a:pt x="26" y="38"/>
                  </a:cubicBezTo>
                  <a:cubicBezTo>
                    <a:pt x="26" y="39"/>
                    <a:pt x="26" y="39"/>
                    <a:pt x="26" y="39"/>
                  </a:cubicBezTo>
                  <a:cubicBezTo>
                    <a:pt x="24" y="39"/>
                    <a:pt x="24" y="38"/>
                    <a:pt x="24" y="38"/>
                  </a:cubicBezTo>
                  <a:cubicBezTo>
                    <a:pt x="24" y="36"/>
                    <a:pt x="24" y="36"/>
                    <a:pt x="23" y="36"/>
                  </a:cubicBezTo>
                  <a:cubicBezTo>
                    <a:pt x="23" y="36"/>
                    <a:pt x="23" y="36"/>
                    <a:pt x="23" y="35"/>
                  </a:cubicBezTo>
                  <a:cubicBezTo>
                    <a:pt x="23" y="35"/>
                    <a:pt x="26" y="35"/>
                    <a:pt x="26" y="33"/>
                  </a:cubicBezTo>
                  <a:cubicBezTo>
                    <a:pt x="26" y="33"/>
                    <a:pt x="24" y="33"/>
                    <a:pt x="24" y="32"/>
                  </a:cubicBezTo>
                  <a:cubicBezTo>
                    <a:pt x="24" y="30"/>
                    <a:pt x="26" y="30"/>
                    <a:pt x="26" y="30"/>
                  </a:cubicBezTo>
                  <a:cubicBezTo>
                    <a:pt x="23" y="27"/>
                    <a:pt x="23" y="27"/>
                    <a:pt x="23" y="27"/>
                  </a:cubicBezTo>
                  <a:cubicBezTo>
                    <a:pt x="21" y="25"/>
                    <a:pt x="18" y="28"/>
                    <a:pt x="18" y="30"/>
                  </a:cubicBezTo>
                  <a:cubicBezTo>
                    <a:pt x="17" y="30"/>
                    <a:pt x="15" y="32"/>
                    <a:pt x="15" y="32"/>
                  </a:cubicBezTo>
                  <a:cubicBezTo>
                    <a:pt x="14" y="33"/>
                    <a:pt x="14" y="33"/>
                    <a:pt x="14" y="33"/>
                  </a:cubicBezTo>
                  <a:cubicBezTo>
                    <a:pt x="12" y="35"/>
                    <a:pt x="12" y="35"/>
                    <a:pt x="12" y="35"/>
                  </a:cubicBezTo>
                  <a:cubicBezTo>
                    <a:pt x="12" y="36"/>
                    <a:pt x="12" y="36"/>
                    <a:pt x="11" y="36"/>
                  </a:cubicBezTo>
                  <a:cubicBezTo>
                    <a:pt x="11" y="35"/>
                    <a:pt x="11" y="35"/>
                    <a:pt x="11" y="33"/>
                  </a:cubicBezTo>
                  <a:cubicBezTo>
                    <a:pt x="11" y="33"/>
                    <a:pt x="11" y="33"/>
                    <a:pt x="11" y="33"/>
                  </a:cubicBezTo>
                  <a:cubicBezTo>
                    <a:pt x="9" y="32"/>
                    <a:pt x="12" y="32"/>
                    <a:pt x="12" y="32"/>
                  </a:cubicBezTo>
                  <a:cubicBezTo>
                    <a:pt x="12" y="32"/>
                    <a:pt x="9" y="30"/>
                    <a:pt x="11" y="30"/>
                  </a:cubicBezTo>
                  <a:cubicBezTo>
                    <a:pt x="11" y="28"/>
                    <a:pt x="12" y="30"/>
                    <a:pt x="12" y="28"/>
                  </a:cubicBezTo>
                  <a:cubicBezTo>
                    <a:pt x="12" y="27"/>
                    <a:pt x="9" y="28"/>
                    <a:pt x="9" y="27"/>
                  </a:cubicBezTo>
                  <a:cubicBezTo>
                    <a:pt x="8" y="27"/>
                    <a:pt x="6" y="25"/>
                    <a:pt x="6" y="24"/>
                  </a:cubicBezTo>
                  <a:cubicBezTo>
                    <a:pt x="4" y="24"/>
                    <a:pt x="4" y="24"/>
                    <a:pt x="4" y="24"/>
                  </a:cubicBezTo>
                  <a:cubicBezTo>
                    <a:pt x="3" y="22"/>
                    <a:pt x="6" y="24"/>
                    <a:pt x="6" y="24"/>
                  </a:cubicBezTo>
                  <a:cubicBezTo>
                    <a:pt x="6" y="22"/>
                    <a:pt x="8" y="21"/>
                    <a:pt x="8" y="21"/>
                  </a:cubicBezTo>
                  <a:cubicBezTo>
                    <a:pt x="3" y="18"/>
                    <a:pt x="3" y="18"/>
                    <a:pt x="3" y="18"/>
                  </a:cubicBezTo>
                  <a:cubicBezTo>
                    <a:pt x="1" y="14"/>
                    <a:pt x="4" y="14"/>
                    <a:pt x="4" y="14"/>
                  </a:cubicBezTo>
                  <a:cubicBezTo>
                    <a:pt x="4" y="13"/>
                    <a:pt x="0" y="10"/>
                    <a:pt x="0" y="8"/>
                  </a:cubicBezTo>
                  <a:cubicBezTo>
                    <a:pt x="1" y="7"/>
                    <a:pt x="1" y="7"/>
                    <a:pt x="1" y="7"/>
                  </a:cubicBezTo>
                  <a:cubicBezTo>
                    <a:pt x="4" y="8"/>
                    <a:pt x="4" y="8"/>
                    <a:pt x="4" y="8"/>
                  </a:cubicBezTo>
                  <a:cubicBezTo>
                    <a:pt x="6" y="8"/>
                    <a:pt x="4" y="10"/>
                    <a:pt x="6" y="10"/>
                  </a:cubicBezTo>
                  <a:cubicBezTo>
                    <a:pt x="8" y="10"/>
                    <a:pt x="8" y="10"/>
                    <a:pt x="9" y="10"/>
                  </a:cubicBezTo>
                  <a:cubicBezTo>
                    <a:pt x="11" y="10"/>
                    <a:pt x="11" y="13"/>
                    <a:pt x="12" y="10"/>
                  </a:cubicBezTo>
                  <a:cubicBezTo>
                    <a:pt x="14" y="8"/>
                    <a:pt x="9" y="7"/>
                    <a:pt x="9" y="7"/>
                  </a:cubicBezTo>
                  <a:cubicBezTo>
                    <a:pt x="9" y="5"/>
                    <a:pt x="9" y="5"/>
                    <a:pt x="9" y="5"/>
                  </a:cubicBezTo>
                  <a:cubicBezTo>
                    <a:pt x="9" y="4"/>
                    <a:pt x="11" y="2"/>
                    <a:pt x="11" y="2"/>
                  </a:cubicBezTo>
                  <a:cubicBezTo>
                    <a:pt x="12" y="5"/>
                    <a:pt x="14" y="0"/>
                    <a:pt x="14" y="4"/>
                  </a:cubicBezTo>
                  <a:cubicBezTo>
                    <a:pt x="15" y="7"/>
                    <a:pt x="17" y="4"/>
                    <a:pt x="17" y="7"/>
                  </a:cubicBezTo>
                  <a:cubicBezTo>
                    <a:pt x="18" y="11"/>
                    <a:pt x="23" y="10"/>
                    <a:pt x="23" y="8"/>
                  </a:cubicBezTo>
                  <a:cubicBezTo>
                    <a:pt x="24" y="7"/>
                    <a:pt x="26" y="5"/>
                    <a:pt x="27" y="4"/>
                  </a:cubicBezTo>
                  <a:cubicBezTo>
                    <a:pt x="29" y="4"/>
                    <a:pt x="32" y="10"/>
                    <a:pt x="32" y="11"/>
                  </a:cubicBezTo>
                  <a:cubicBezTo>
                    <a:pt x="33" y="13"/>
                    <a:pt x="35" y="13"/>
                    <a:pt x="35" y="16"/>
                  </a:cubicBezTo>
                  <a:cubicBezTo>
                    <a:pt x="35" y="18"/>
                    <a:pt x="41" y="16"/>
                    <a:pt x="42" y="19"/>
                  </a:cubicBezTo>
                  <a:cubicBezTo>
                    <a:pt x="42" y="22"/>
                    <a:pt x="41" y="18"/>
                    <a:pt x="36" y="19"/>
                  </a:cubicBezTo>
                  <a:cubicBezTo>
                    <a:pt x="33" y="22"/>
                    <a:pt x="36" y="25"/>
                    <a:pt x="33" y="27"/>
                  </a:cubicBezTo>
                  <a:cubicBezTo>
                    <a:pt x="32" y="28"/>
                    <a:pt x="35" y="30"/>
                    <a:pt x="33" y="32"/>
                  </a:cubicBezTo>
                  <a:cubicBezTo>
                    <a:pt x="32" y="32"/>
                    <a:pt x="33" y="33"/>
                    <a:pt x="32" y="35"/>
                  </a:cubicBezTo>
                  <a:cubicBezTo>
                    <a:pt x="32" y="35"/>
                    <a:pt x="32" y="28"/>
                    <a:pt x="30" y="35"/>
                  </a:cubicBezTo>
                  <a:cubicBezTo>
                    <a:pt x="29" y="38"/>
                    <a:pt x="29" y="39"/>
                    <a:pt x="30" y="41"/>
                  </a:cubicBezTo>
                </a:path>
              </a:pathLst>
            </a:custGeom>
            <a:grpFill/>
            <a:ln w="6350" cmpd="sng">
              <a:solidFill>
                <a:schemeClr val="bg1"/>
              </a:solidFill>
              <a:round/>
              <a:headEnd/>
              <a:tailEnd/>
            </a:ln>
          </p:spPr>
          <p:txBody>
            <a:bodyPr/>
            <a:lstStyle/>
            <a:p>
              <a:endParaRPr lang="en-GB"/>
            </a:p>
          </p:txBody>
        </p:sp>
        <p:sp>
          <p:nvSpPr>
            <p:cNvPr id="601" name="Freeform 195">
              <a:extLst>
                <a:ext uri="{FF2B5EF4-FFF2-40B4-BE49-F238E27FC236}">
                  <a16:creationId xmlns:a16="http://schemas.microsoft.com/office/drawing/2014/main" id="{32130F41-3913-678E-F8A2-E83BE9C0DEDB}"/>
                </a:ext>
              </a:extLst>
            </p:cNvPr>
            <p:cNvSpPr>
              <a:spLocks/>
            </p:cNvSpPr>
            <p:nvPr/>
          </p:nvSpPr>
          <p:spPr bwMode="auto">
            <a:xfrm>
              <a:off x="6055135" y="3869776"/>
              <a:ext cx="36956" cy="33742"/>
            </a:xfrm>
            <a:custGeom>
              <a:avLst/>
              <a:gdLst/>
              <a:ahLst/>
              <a:cxnLst>
                <a:cxn ang="0">
                  <a:pos x="0" y="2"/>
                </a:cxn>
                <a:cxn ang="0">
                  <a:pos x="3" y="0"/>
                </a:cxn>
                <a:cxn ang="0">
                  <a:pos x="4" y="3"/>
                </a:cxn>
                <a:cxn ang="0">
                  <a:pos x="6" y="3"/>
                </a:cxn>
                <a:cxn ang="0">
                  <a:pos x="7" y="3"/>
                </a:cxn>
                <a:cxn ang="0">
                  <a:pos x="9" y="5"/>
                </a:cxn>
                <a:cxn ang="0">
                  <a:pos x="10" y="6"/>
                </a:cxn>
                <a:cxn ang="0">
                  <a:pos x="12" y="11"/>
                </a:cxn>
                <a:cxn ang="0">
                  <a:pos x="9" y="11"/>
                </a:cxn>
                <a:cxn ang="0">
                  <a:pos x="0" y="2"/>
                </a:cxn>
              </a:cxnLst>
              <a:rect l="0" t="0" r="r" b="b"/>
              <a:pathLst>
                <a:path w="12" h="11">
                  <a:moveTo>
                    <a:pt x="0" y="2"/>
                  </a:moveTo>
                  <a:cubicBezTo>
                    <a:pt x="1" y="2"/>
                    <a:pt x="1" y="0"/>
                    <a:pt x="3" y="0"/>
                  </a:cubicBezTo>
                  <a:cubicBezTo>
                    <a:pt x="4" y="2"/>
                    <a:pt x="3" y="3"/>
                    <a:pt x="4" y="3"/>
                  </a:cubicBezTo>
                  <a:cubicBezTo>
                    <a:pt x="6" y="2"/>
                    <a:pt x="4" y="3"/>
                    <a:pt x="6" y="3"/>
                  </a:cubicBezTo>
                  <a:cubicBezTo>
                    <a:pt x="7" y="3"/>
                    <a:pt x="7" y="3"/>
                    <a:pt x="7" y="3"/>
                  </a:cubicBezTo>
                  <a:cubicBezTo>
                    <a:pt x="9" y="3"/>
                    <a:pt x="7" y="5"/>
                    <a:pt x="9" y="5"/>
                  </a:cubicBezTo>
                  <a:cubicBezTo>
                    <a:pt x="10" y="6"/>
                    <a:pt x="10" y="6"/>
                    <a:pt x="10" y="6"/>
                  </a:cubicBezTo>
                  <a:cubicBezTo>
                    <a:pt x="10" y="8"/>
                    <a:pt x="10" y="9"/>
                    <a:pt x="12" y="11"/>
                  </a:cubicBezTo>
                  <a:cubicBezTo>
                    <a:pt x="10" y="11"/>
                    <a:pt x="10" y="11"/>
                    <a:pt x="9" y="11"/>
                  </a:cubicBezTo>
                  <a:cubicBezTo>
                    <a:pt x="4" y="9"/>
                    <a:pt x="3" y="5"/>
                    <a:pt x="0" y="2"/>
                  </a:cubicBezTo>
                </a:path>
              </a:pathLst>
            </a:custGeom>
            <a:grpFill/>
            <a:ln w="6350" cmpd="sng">
              <a:solidFill>
                <a:schemeClr val="bg1"/>
              </a:solidFill>
              <a:round/>
              <a:headEnd/>
              <a:tailEnd/>
            </a:ln>
          </p:spPr>
          <p:txBody>
            <a:bodyPr/>
            <a:lstStyle/>
            <a:p>
              <a:endParaRPr lang="en-GB"/>
            </a:p>
          </p:txBody>
        </p:sp>
        <p:sp>
          <p:nvSpPr>
            <p:cNvPr id="602" name="Freeform 196">
              <a:extLst>
                <a:ext uri="{FF2B5EF4-FFF2-40B4-BE49-F238E27FC236}">
                  <a16:creationId xmlns:a16="http://schemas.microsoft.com/office/drawing/2014/main" id="{B621FA8D-8753-D2CE-1FFF-3DD0E5EB8141}"/>
                </a:ext>
              </a:extLst>
            </p:cNvPr>
            <p:cNvSpPr>
              <a:spLocks/>
            </p:cNvSpPr>
            <p:nvPr/>
          </p:nvSpPr>
          <p:spPr bwMode="auto">
            <a:xfrm>
              <a:off x="6021392" y="3816752"/>
              <a:ext cx="80339" cy="86764"/>
            </a:xfrm>
            <a:custGeom>
              <a:avLst/>
              <a:gdLst/>
              <a:ahLst/>
              <a:cxnLst>
                <a:cxn ang="0">
                  <a:pos x="24" y="28"/>
                </a:cxn>
                <a:cxn ang="0">
                  <a:pos x="24" y="25"/>
                </a:cxn>
                <a:cxn ang="0">
                  <a:pos x="24" y="25"/>
                </a:cxn>
                <a:cxn ang="0">
                  <a:pos x="26" y="23"/>
                </a:cxn>
                <a:cxn ang="0">
                  <a:pos x="24" y="22"/>
                </a:cxn>
                <a:cxn ang="0">
                  <a:pos x="26" y="20"/>
                </a:cxn>
                <a:cxn ang="0">
                  <a:pos x="23" y="19"/>
                </a:cxn>
                <a:cxn ang="0">
                  <a:pos x="20" y="16"/>
                </a:cxn>
                <a:cxn ang="0">
                  <a:pos x="18" y="16"/>
                </a:cxn>
                <a:cxn ang="0">
                  <a:pos x="20" y="16"/>
                </a:cxn>
                <a:cxn ang="0">
                  <a:pos x="21" y="12"/>
                </a:cxn>
                <a:cxn ang="0">
                  <a:pos x="17" y="9"/>
                </a:cxn>
                <a:cxn ang="0">
                  <a:pos x="18" y="6"/>
                </a:cxn>
                <a:cxn ang="0">
                  <a:pos x="14" y="0"/>
                </a:cxn>
                <a:cxn ang="0">
                  <a:pos x="12" y="2"/>
                </a:cxn>
                <a:cxn ang="0">
                  <a:pos x="8" y="2"/>
                </a:cxn>
                <a:cxn ang="0">
                  <a:pos x="6" y="2"/>
                </a:cxn>
                <a:cxn ang="0">
                  <a:pos x="1" y="3"/>
                </a:cxn>
                <a:cxn ang="0">
                  <a:pos x="1" y="3"/>
                </a:cxn>
                <a:cxn ang="0">
                  <a:pos x="1" y="3"/>
                </a:cxn>
                <a:cxn ang="0">
                  <a:pos x="3" y="8"/>
                </a:cxn>
                <a:cxn ang="0">
                  <a:pos x="1" y="11"/>
                </a:cxn>
                <a:cxn ang="0">
                  <a:pos x="3" y="12"/>
                </a:cxn>
                <a:cxn ang="0">
                  <a:pos x="1" y="14"/>
                </a:cxn>
                <a:cxn ang="0">
                  <a:pos x="9" y="16"/>
                </a:cxn>
                <a:cxn ang="0">
                  <a:pos x="11" y="19"/>
                </a:cxn>
                <a:cxn ang="0">
                  <a:pos x="14" y="17"/>
                </a:cxn>
                <a:cxn ang="0">
                  <a:pos x="15" y="20"/>
                </a:cxn>
                <a:cxn ang="0">
                  <a:pos x="17" y="20"/>
                </a:cxn>
                <a:cxn ang="0">
                  <a:pos x="18" y="20"/>
                </a:cxn>
                <a:cxn ang="0">
                  <a:pos x="20" y="22"/>
                </a:cxn>
                <a:cxn ang="0">
                  <a:pos x="21" y="23"/>
                </a:cxn>
                <a:cxn ang="0">
                  <a:pos x="23" y="28"/>
                </a:cxn>
                <a:cxn ang="0">
                  <a:pos x="24" y="26"/>
                </a:cxn>
                <a:cxn ang="0">
                  <a:pos x="24" y="28"/>
                </a:cxn>
              </a:cxnLst>
              <a:rect l="0" t="0" r="r" b="b"/>
              <a:pathLst>
                <a:path w="26" h="28">
                  <a:moveTo>
                    <a:pt x="24" y="28"/>
                  </a:moveTo>
                  <a:cubicBezTo>
                    <a:pt x="24" y="26"/>
                    <a:pt x="24" y="26"/>
                    <a:pt x="24" y="25"/>
                  </a:cubicBezTo>
                  <a:cubicBezTo>
                    <a:pt x="24" y="25"/>
                    <a:pt x="24" y="25"/>
                    <a:pt x="24" y="25"/>
                  </a:cubicBezTo>
                  <a:cubicBezTo>
                    <a:pt x="23" y="23"/>
                    <a:pt x="26" y="23"/>
                    <a:pt x="26" y="23"/>
                  </a:cubicBezTo>
                  <a:cubicBezTo>
                    <a:pt x="26" y="23"/>
                    <a:pt x="23" y="22"/>
                    <a:pt x="24" y="22"/>
                  </a:cubicBezTo>
                  <a:cubicBezTo>
                    <a:pt x="24" y="20"/>
                    <a:pt x="26" y="22"/>
                    <a:pt x="26" y="20"/>
                  </a:cubicBezTo>
                  <a:cubicBezTo>
                    <a:pt x="26" y="19"/>
                    <a:pt x="23" y="20"/>
                    <a:pt x="23" y="19"/>
                  </a:cubicBezTo>
                  <a:cubicBezTo>
                    <a:pt x="21" y="19"/>
                    <a:pt x="20" y="17"/>
                    <a:pt x="20" y="16"/>
                  </a:cubicBezTo>
                  <a:cubicBezTo>
                    <a:pt x="18" y="16"/>
                    <a:pt x="18" y="16"/>
                    <a:pt x="18" y="16"/>
                  </a:cubicBezTo>
                  <a:cubicBezTo>
                    <a:pt x="17" y="14"/>
                    <a:pt x="20" y="16"/>
                    <a:pt x="20" y="16"/>
                  </a:cubicBezTo>
                  <a:cubicBezTo>
                    <a:pt x="20" y="14"/>
                    <a:pt x="21" y="12"/>
                    <a:pt x="21" y="12"/>
                  </a:cubicBezTo>
                  <a:cubicBezTo>
                    <a:pt x="17" y="9"/>
                    <a:pt x="17" y="9"/>
                    <a:pt x="17" y="9"/>
                  </a:cubicBezTo>
                  <a:cubicBezTo>
                    <a:pt x="15" y="6"/>
                    <a:pt x="18" y="6"/>
                    <a:pt x="18" y="6"/>
                  </a:cubicBezTo>
                  <a:cubicBezTo>
                    <a:pt x="18" y="5"/>
                    <a:pt x="14" y="2"/>
                    <a:pt x="14" y="0"/>
                  </a:cubicBezTo>
                  <a:cubicBezTo>
                    <a:pt x="12" y="0"/>
                    <a:pt x="12" y="2"/>
                    <a:pt x="12" y="2"/>
                  </a:cubicBezTo>
                  <a:cubicBezTo>
                    <a:pt x="8" y="2"/>
                    <a:pt x="8" y="2"/>
                    <a:pt x="8" y="2"/>
                  </a:cubicBezTo>
                  <a:cubicBezTo>
                    <a:pt x="8" y="2"/>
                    <a:pt x="8" y="2"/>
                    <a:pt x="6" y="2"/>
                  </a:cubicBezTo>
                  <a:cubicBezTo>
                    <a:pt x="5" y="2"/>
                    <a:pt x="3" y="3"/>
                    <a:pt x="1" y="3"/>
                  </a:cubicBezTo>
                  <a:cubicBezTo>
                    <a:pt x="1" y="3"/>
                    <a:pt x="1" y="3"/>
                    <a:pt x="1" y="3"/>
                  </a:cubicBezTo>
                  <a:cubicBezTo>
                    <a:pt x="1" y="3"/>
                    <a:pt x="0" y="3"/>
                    <a:pt x="1" y="3"/>
                  </a:cubicBezTo>
                  <a:cubicBezTo>
                    <a:pt x="1" y="5"/>
                    <a:pt x="3" y="6"/>
                    <a:pt x="3" y="8"/>
                  </a:cubicBezTo>
                  <a:cubicBezTo>
                    <a:pt x="3" y="9"/>
                    <a:pt x="1" y="9"/>
                    <a:pt x="1" y="11"/>
                  </a:cubicBezTo>
                  <a:cubicBezTo>
                    <a:pt x="1" y="12"/>
                    <a:pt x="3" y="12"/>
                    <a:pt x="3" y="12"/>
                  </a:cubicBezTo>
                  <a:cubicBezTo>
                    <a:pt x="3" y="14"/>
                    <a:pt x="1" y="14"/>
                    <a:pt x="1" y="14"/>
                  </a:cubicBezTo>
                  <a:cubicBezTo>
                    <a:pt x="5" y="16"/>
                    <a:pt x="8" y="14"/>
                    <a:pt x="9" y="16"/>
                  </a:cubicBezTo>
                  <a:cubicBezTo>
                    <a:pt x="11" y="17"/>
                    <a:pt x="11" y="17"/>
                    <a:pt x="11" y="19"/>
                  </a:cubicBezTo>
                  <a:cubicBezTo>
                    <a:pt x="12" y="19"/>
                    <a:pt x="12" y="17"/>
                    <a:pt x="14" y="17"/>
                  </a:cubicBezTo>
                  <a:cubicBezTo>
                    <a:pt x="15" y="19"/>
                    <a:pt x="14" y="20"/>
                    <a:pt x="15" y="20"/>
                  </a:cubicBezTo>
                  <a:cubicBezTo>
                    <a:pt x="17" y="19"/>
                    <a:pt x="15" y="20"/>
                    <a:pt x="17" y="20"/>
                  </a:cubicBezTo>
                  <a:cubicBezTo>
                    <a:pt x="18" y="20"/>
                    <a:pt x="18" y="20"/>
                    <a:pt x="18" y="20"/>
                  </a:cubicBezTo>
                  <a:cubicBezTo>
                    <a:pt x="20" y="20"/>
                    <a:pt x="18" y="22"/>
                    <a:pt x="20" y="22"/>
                  </a:cubicBezTo>
                  <a:cubicBezTo>
                    <a:pt x="21" y="23"/>
                    <a:pt x="21" y="23"/>
                    <a:pt x="21" y="23"/>
                  </a:cubicBezTo>
                  <a:cubicBezTo>
                    <a:pt x="21" y="25"/>
                    <a:pt x="21" y="26"/>
                    <a:pt x="23" y="28"/>
                  </a:cubicBezTo>
                  <a:cubicBezTo>
                    <a:pt x="23" y="28"/>
                    <a:pt x="23" y="26"/>
                    <a:pt x="24" y="26"/>
                  </a:cubicBezTo>
                  <a:cubicBezTo>
                    <a:pt x="24" y="28"/>
                    <a:pt x="24" y="28"/>
                    <a:pt x="24" y="28"/>
                  </a:cubicBezTo>
                </a:path>
              </a:pathLst>
            </a:custGeom>
            <a:grpFill/>
            <a:ln w="6350" cmpd="sng">
              <a:solidFill>
                <a:schemeClr val="bg1"/>
              </a:solidFill>
              <a:round/>
              <a:headEnd/>
              <a:tailEnd/>
            </a:ln>
          </p:spPr>
          <p:txBody>
            <a:bodyPr/>
            <a:lstStyle/>
            <a:p>
              <a:endParaRPr lang="en-GB"/>
            </a:p>
          </p:txBody>
        </p:sp>
        <p:sp>
          <p:nvSpPr>
            <p:cNvPr id="603" name="Freeform 197">
              <a:extLst>
                <a:ext uri="{FF2B5EF4-FFF2-40B4-BE49-F238E27FC236}">
                  <a16:creationId xmlns:a16="http://schemas.microsoft.com/office/drawing/2014/main" id="{B0B96C4A-118D-6397-2BC2-7D2394AB8CB3}"/>
                </a:ext>
              </a:extLst>
            </p:cNvPr>
            <p:cNvSpPr>
              <a:spLocks/>
            </p:cNvSpPr>
            <p:nvPr/>
          </p:nvSpPr>
          <p:spPr bwMode="auto">
            <a:xfrm>
              <a:off x="5933020" y="3738022"/>
              <a:ext cx="175139" cy="91585"/>
            </a:xfrm>
            <a:custGeom>
              <a:avLst/>
              <a:gdLst/>
              <a:ahLst/>
              <a:cxnLst>
                <a:cxn ang="0">
                  <a:pos x="30" y="28"/>
                </a:cxn>
                <a:cxn ang="0">
                  <a:pos x="34" y="26"/>
                </a:cxn>
                <a:cxn ang="0">
                  <a:pos x="36" y="26"/>
                </a:cxn>
                <a:cxn ang="0">
                  <a:pos x="41" y="26"/>
                </a:cxn>
                <a:cxn ang="0">
                  <a:pos x="42" y="25"/>
                </a:cxn>
                <a:cxn ang="0">
                  <a:pos x="44" y="23"/>
                </a:cxn>
                <a:cxn ang="0">
                  <a:pos x="47" y="25"/>
                </a:cxn>
                <a:cxn ang="0">
                  <a:pos x="48" y="26"/>
                </a:cxn>
                <a:cxn ang="0">
                  <a:pos x="51" y="26"/>
                </a:cxn>
                <a:cxn ang="0">
                  <a:pos x="54" y="26"/>
                </a:cxn>
                <a:cxn ang="0">
                  <a:pos x="51" y="23"/>
                </a:cxn>
                <a:cxn ang="0">
                  <a:pos x="51" y="22"/>
                </a:cxn>
                <a:cxn ang="0">
                  <a:pos x="53" y="19"/>
                </a:cxn>
                <a:cxn ang="0">
                  <a:pos x="47" y="16"/>
                </a:cxn>
                <a:cxn ang="0">
                  <a:pos x="47" y="11"/>
                </a:cxn>
                <a:cxn ang="0">
                  <a:pos x="42" y="10"/>
                </a:cxn>
                <a:cxn ang="0">
                  <a:pos x="37" y="10"/>
                </a:cxn>
                <a:cxn ang="0">
                  <a:pos x="31" y="11"/>
                </a:cxn>
                <a:cxn ang="0">
                  <a:pos x="30" y="8"/>
                </a:cxn>
                <a:cxn ang="0">
                  <a:pos x="24" y="5"/>
                </a:cxn>
                <a:cxn ang="0">
                  <a:pos x="17" y="4"/>
                </a:cxn>
                <a:cxn ang="0">
                  <a:pos x="11" y="4"/>
                </a:cxn>
                <a:cxn ang="0">
                  <a:pos x="7" y="0"/>
                </a:cxn>
                <a:cxn ang="0">
                  <a:pos x="0" y="2"/>
                </a:cxn>
                <a:cxn ang="0">
                  <a:pos x="10" y="8"/>
                </a:cxn>
                <a:cxn ang="0">
                  <a:pos x="14" y="14"/>
                </a:cxn>
                <a:cxn ang="0">
                  <a:pos x="13" y="23"/>
                </a:cxn>
                <a:cxn ang="0">
                  <a:pos x="17" y="23"/>
                </a:cxn>
                <a:cxn ang="0">
                  <a:pos x="21" y="23"/>
                </a:cxn>
                <a:cxn ang="0">
                  <a:pos x="22" y="22"/>
                </a:cxn>
                <a:cxn ang="0">
                  <a:pos x="27" y="25"/>
                </a:cxn>
                <a:cxn ang="0">
                  <a:pos x="27" y="25"/>
                </a:cxn>
                <a:cxn ang="0">
                  <a:pos x="27" y="26"/>
                </a:cxn>
                <a:cxn ang="0">
                  <a:pos x="30" y="26"/>
                </a:cxn>
                <a:cxn ang="0">
                  <a:pos x="30" y="28"/>
                </a:cxn>
              </a:cxnLst>
              <a:rect l="0" t="0" r="r" b="b"/>
              <a:pathLst>
                <a:path w="56" h="29">
                  <a:moveTo>
                    <a:pt x="30" y="28"/>
                  </a:moveTo>
                  <a:cubicBezTo>
                    <a:pt x="31" y="28"/>
                    <a:pt x="33" y="26"/>
                    <a:pt x="34" y="26"/>
                  </a:cubicBezTo>
                  <a:cubicBezTo>
                    <a:pt x="36" y="26"/>
                    <a:pt x="36" y="26"/>
                    <a:pt x="36" y="26"/>
                  </a:cubicBezTo>
                  <a:cubicBezTo>
                    <a:pt x="41" y="26"/>
                    <a:pt x="41" y="26"/>
                    <a:pt x="41" y="26"/>
                  </a:cubicBezTo>
                  <a:cubicBezTo>
                    <a:pt x="41" y="26"/>
                    <a:pt x="41" y="25"/>
                    <a:pt x="42" y="25"/>
                  </a:cubicBezTo>
                  <a:cubicBezTo>
                    <a:pt x="44" y="23"/>
                    <a:pt x="44" y="23"/>
                    <a:pt x="44" y="23"/>
                  </a:cubicBezTo>
                  <a:cubicBezTo>
                    <a:pt x="47" y="25"/>
                    <a:pt x="47" y="25"/>
                    <a:pt x="47" y="25"/>
                  </a:cubicBezTo>
                  <a:cubicBezTo>
                    <a:pt x="48" y="25"/>
                    <a:pt x="47" y="26"/>
                    <a:pt x="48" y="26"/>
                  </a:cubicBezTo>
                  <a:cubicBezTo>
                    <a:pt x="50" y="26"/>
                    <a:pt x="50" y="26"/>
                    <a:pt x="51" y="26"/>
                  </a:cubicBezTo>
                  <a:cubicBezTo>
                    <a:pt x="53" y="26"/>
                    <a:pt x="53" y="29"/>
                    <a:pt x="54" y="26"/>
                  </a:cubicBezTo>
                  <a:cubicBezTo>
                    <a:pt x="56" y="25"/>
                    <a:pt x="51" y="23"/>
                    <a:pt x="51" y="23"/>
                  </a:cubicBezTo>
                  <a:cubicBezTo>
                    <a:pt x="51" y="22"/>
                    <a:pt x="51" y="22"/>
                    <a:pt x="51" y="22"/>
                  </a:cubicBezTo>
                  <a:cubicBezTo>
                    <a:pt x="51" y="20"/>
                    <a:pt x="53" y="19"/>
                    <a:pt x="53" y="19"/>
                  </a:cubicBezTo>
                  <a:cubicBezTo>
                    <a:pt x="48" y="17"/>
                    <a:pt x="48" y="17"/>
                    <a:pt x="47" y="16"/>
                  </a:cubicBezTo>
                  <a:cubicBezTo>
                    <a:pt x="45" y="14"/>
                    <a:pt x="50" y="11"/>
                    <a:pt x="47" y="11"/>
                  </a:cubicBezTo>
                  <a:cubicBezTo>
                    <a:pt x="44" y="11"/>
                    <a:pt x="44" y="10"/>
                    <a:pt x="42" y="10"/>
                  </a:cubicBezTo>
                  <a:cubicBezTo>
                    <a:pt x="41" y="8"/>
                    <a:pt x="41" y="11"/>
                    <a:pt x="37" y="10"/>
                  </a:cubicBezTo>
                  <a:cubicBezTo>
                    <a:pt x="36" y="8"/>
                    <a:pt x="34" y="13"/>
                    <a:pt x="31" y="11"/>
                  </a:cubicBezTo>
                  <a:cubicBezTo>
                    <a:pt x="30" y="10"/>
                    <a:pt x="34" y="10"/>
                    <a:pt x="30" y="8"/>
                  </a:cubicBezTo>
                  <a:cubicBezTo>
                    <a:pt x="25" y="7"/>
                    <a:pt x="25" y="5"/>
                    <a:pt x="24" y="5"/>
                  </a:cubicBezTo>
                  <a:cubicBezTo>
                    <a:pt x="22" y="5"/>
                    <a:pt x="21" y="2"/>
                    <a:pt x="17" y="4"/>
                  </a:cubicBezTo>
                  <a:cubicBezTo>
                    <a:pt x="13" y="7"/>
                    <a:pt x="14" y="4"/>
                    <a:pt x="11" y="4"/>
                  </a:cubicBezTo>
                  <a:cubicBezTo>
                    <a:pt x="8" y="4"/>
                    <a:pt x="8" y="0"/>
                    <a:pt x="7" y="0"/>
                  </a:cubicBezTo>
                  <a:cubicBezTo>
                    <a:pt x="5" y="0"/>
                    <a:pt x="2" y="0"/>
                    <a:pt x="0" y="2"/>
                  </a:cubicBezTo>
                  <a:cubicBezTo>
                    <a:pt x="7" y="7"/>
                    <a:pt x="8" y="5"/>
                    <a:pt x="10" y="8"/>
                  </a:cubicBezTo>
                  <a:cubicBezTo>
                    <a:pt x="11" y="11"/>
                    <a:pt x="13" y="7"/>
                    <a:pt x="14" y="14"/>
                  </a:cubicBezTo>
                  <a:cubicBezTo>
                    <a:pt x="16" y="22"/>
                    <a:pt x="14" y="22"/>
                    <a:pt x="13" y="23"/>
                  </a:cubicBezTo>
                  <a:cubicBezTo>
                    <a:pt x="16" y="25"/>
                    <a:pt x="14" y="23"/>
                    <a:pt x="17" y="23"/>
                  </a:cubicBezTo>
                  <a:cubicBezTo>
                    <a:pt x="17" y="23"/>
                    <a:pt x="21" y="25"/>
                    <a:pt x="21" y="23"/>
                  </a:cubicBezTo>
                  <a:cubicBezTo>
                    <a:pt x="22" y="22"/>
                    <a:pt x="22" y="22"/>
                    <a:pt x="22" y="22"/>
                  </a:cubicBezTo>
                  <a:cubicBezTo>
                    <a:pt x="22" y="22"/>
                    <a:pt x="24" y="22"/>
                    <a:pt x="27" y="25"/>
                  </a:cubicBezTo>
                  <a:cubicBezTo>
                    <a:pt x="27" y="25"/>
                    <a:pt x="27" y="25"/>
                    <a:pt x="27" y="25"/>
                  </a:cubicBezTo>
                  <a:cubicBezTo>
                    <a:pt x="27" y="26"/>
                    <a:pt x="27" y="26"/>
                    <a:pt x="27" y="26"/>
                  </a:cubicBezTo>
                  <a:cubicBezTo>
                    <a:pt x="28" y="28"/>
                    <a:pt x="28" y="26"/>
                    <a:pt x="30" y="26"/>
                  </a:cubicBezTo>
                  <a:cubicBezTo>
                    <a:pt x="30" y="28"/>
                    <a:pt x="30" y="28"/>
                    <a:pt x="30" y="28"/>
                  </a:cubicBezTo>
                </a:path>
              </a:pathLst>
            </a:custGeom>
            <a:grpFill/>
            <a:ln w="6350" cmpd="sng">
              <a:solidFill>
                <a:schemeClr val="bg1"/>
              </a:solidFill>
              <a:round/>
              <a:headEnd/>
              <a:tailEnd/>
            </a:ln>
          </p:spPr>
          <p:txBody>
            <a:bodyPr/>
            <a:lstStyle/>
            <a:p>
              <a:endParaRPr lang="en-GB"/>
            </a:p>
          </p:txBody>
        </p:sp>
        <p:sp>
          <p:nvSpPr>
            <p:cNvPr id="604" name="Freeform 198">
              <a:extLst>
                <a:ext uri="{FF2B5EF4-FFF2-40B4-BE49-F238E27FC236}">
                  <a16:creationId xmlns:a16="http://schemas.microsoft.com/office/drawing/2014/main" id="{C597028E-2B3D-BB97-4053-A9F12CFEDBAB}"/>
                </a:ext>
              </a:extLst>
            </p:cNvPr>
            <p:cNvSpPr>
              <a:spLocks/>
            </p:cNvSpPr>
            <p:nvPr/>
          </p:nvSpPr>
          <p:spPr bwMode="auto">
            <a:xfrm>
              <a:off x="6085664" y="3289738"/>
              <a:ext cx="1023520" cy="557543"/>
            </a:xfrm>
            <a:custGeom>
              <a:avLst/>
              <a:gdLst/>
              <a:ahLst/>
              <a:cxnLst>
                <a:cxn ang="0">
                  <a:pos x="197" y="160"/>
                </a:cxn>
                <a:cxn ang="0">
                  <a:pos x="194" y="162"/>
                </a:cxn>
                <a:cxn ang="0">
                  <a:pos x="185" y="168"/>
                </a:cxn>
                <a:cxn ang="0">
                  <a:pos x="179" y="176"/>
                </a:cxn>
                <a:cxn ang="0">
                  <a:pos x="174" y="176"/>
                </a:cxn>
                <a:cxn ang="0">
                  <a:pos x="174" y="173"/>
                </a:cxn>
                <a:cxn ang="0">
                  <a:pos x="163" y="168"/>
                </a:cxn>
                <a:cxn ang="0">
                  <a:pos x="159" y="162"/>
                </a:cxn>
                <a:cxn ang="0">
                  <a:pos x="159" y="153"/>
                </a:cxn>
                <a:cxn ang="0">
                  <a:pos x="148" y="143"/>
                </a:cxn>
                <a:cxn ang="0">
                  <a:pos x="124" y="143"/>
                </a:cxn>
                <a:cxn ang="0">
                  <a:pos x="121" y="135"/>
                </a:cxn>
                <a:cxn ang="0">
                  <a:pos x="122" y="124"/>
                </a:cxn>
                <a:cxn ang="0">
                  <a:pos x="122" y="114"/>
                </a:cxn>
                <a:cxn ang="0">
                  <a:pos x="121" y="109"/>
                </a:cxn>
                <a:cxn ang="0">
                  <a:pos x="112" y="109"/>
                </a:cxn>
                <a:cxn ang="0">
                  <a:pos x="107" y="114"/>
                </a:cxn>
                <a:cxn ang="0">
                  <a:pos x="99" y="121"/>
                </a:cxn>
                <a:cxn ang="0">
                  <a:pos x="80" y="132"/>
                </a:cxn>
                <a:cxn ang="0">
                  <a:pos x="75" y="170"/>
                </a:cxn>
                <a:cxn ang="0">
                  <a:pos x="63" y="159"/>
                </a:cxn>
                <a:cxn ang="0">
                  <a:pos x="51" y="165"/>
                </a:cxn>
                <a:cxn ang="0">
                  <a:pos x="46" y="151"/>
                </a:cxn>
                <a:cxn ang="0">
                  <a:pos x="37" y="137"/>
                </a:cxn>
                <a:cxn ang="0">
                  <a:pos x="43" y="134"/>
                </a:cxn>
                <a:cxn ang="0">
                  <a:pos x="43" y="124"/>
                </a:cxn>
                <a:cxn ang="0">
                  <a:pos x="55" y="123"/>
                </a:cxn>
                <a:cxn ang="0">
                  <a:pos x="57" y="107"/>
                </a:cxn>
                <a:cxn ang="0">
                  <a:pos x="45" y="106"/>
                </a:cxn>
                <a:cxn ang="0">
                  <a:pos x="25" y="112"/>
                </a:cxn>
                <a:cxn ang="0">
                  <a:pos x="23" y="112"/>
                </a:cxn>
                <a:cxn ang="0">
                  <a:pos x="11" y="96"/>
                </a:cxn>
                <a:cxn ang="0">
                  <a:pos x="7" y="76"/>
                </a:cxn>
                <a:cxn ang="0">
                  <a:pos x="22" y="65"/>
                </a:cxn>
                <a:cxn ang="0">
                  <a:pos x="46" y="50"/>
                </a:cxn>
                <a:cxn ang="0">
                  <a:pos x="80" y="62"/>
                </a:cxn>
                <a:cxn ang="0">
                  <a:pos x="103" y="61"/>
                </a:cxn>
                <a:cxn ang="0">
                  <a:pos x="119" y="51"/>
                </a:cxn>
                <a:cxn ang="0">
                  <a:pos x="125" y="31"/>
                </a:cxn>
                <a:cxn ang="0">
                  <a:pos x="171" y="9"/>
                </a:cxn>
                <a:cxn ang="0">
                  <a:pos x="199" y="11"/>
                </a:cxn>
                <a:cxn ang="0">
                  <a:pos x="218" y="23"/>
                </a:cxn>
                <a:cxn ang="0">
                  <a:pos x="243" y="20"/>
                </a:cxn>
                <a:cxn ang="0">
                  <a:pos x="279" y="56"/>
                </a:cxn>
                <a:cxn ang="0">
                  <a:pos x="321" y="73"/>
                </a:cxn>
                <a:cxn ang="0">
                  <a:pos x="321" y="87"/>
                </a:cxn>
                <a:cxn ang="0">
                  <a:pos x="310" y="106"/>
                </a:cxn>
                <a:cxn ang="0">
                  <a:pos x="293" y="104"/>
                </a:cxn>
                <a:cxn ang="0">
                  <a:pos x="292" y="124"/>
                </a:cxn>
                <a:cxn ang="0">
                  <a:pos x="272" y="128"/>
                </a:cxn>
                <a:cxn ang="0">
                  <a:pos x="275" y="149"/>
                </a:cxn>
                <a:cxn ang="0">
                  <a:pos x="272" y="160"/>
                </a:cxn>
                <a:cxn ang="0">
                  <a:pos x="247" y="153"/>
                </a:cxn>
                <a:cxn ang="0">
                  <a:pos x="221" y="149"/>
                </a:cxn>
                <a:cxn ang="0">
                  <a:pos x="203" y="153"/>
                </a:cxn>
              </a:cxnLst>
              <a:rect l="0" t="0" r="r" b="b"/>
              <a:pathLst>
                <a:path w="328" h="179">
                  <a:moveTo>
                    <a:pt x="199" y="159"/>
                  </a:moveTo>
                  <a:cubicBezTo>
                    <a:pt x="197" y="160"/>
                    <a:pt x="197" y="160"/>
                    <a:pt x="197" y="160"/>
                  </a:cubicBezTo>
                  <a:cubicBezTo>
                    <a:pt x="196" y="160"/>
                    <a:pt x="197" y="162"/>
                    <a:pt x="196" y="162"/>
                  </a:cubicBezTo>
                  <a:cubicBezTo>
                    <a:pt x="194" y="162"/>
                    <a:pt x="196" y="160"/>
                    <a:pt x="194" y="162"/>
                  </a:cubicBezTo>
                  <a:cubicBezTo>
                    <a:pt x="191" y="163"/>
                    <a:pt x="189" y="165"/>
                    <a:pt x="188" y="166"/>
                  </a:cubicBezTo>
                  <a:cubicBezTo>
                    <a:pt x="186" y="168"/>
                    <a:pt x="186" y="168"/>
                    <a:pt x="185" y="168"/>
                  </a:cubicBezTo>
                  <a:cubicBezTo>
                    <a:pt x="182" y="170"/>
                    <a:pt x="183" y="171"/>
                    <a:pt x="182" y="171"/>
                  </a:cubicBezTo>
                  <a:cubicBezTo>
                    <a:pt x="180" y="173"/>
                    <a:pt x="179" y="174"/>
                    <a:pt x="179" y="176"/>
                  </a:cubicBezTo>
                  <a:cubicBezTo>
                    <a:pt x="180" y="177"/>
                    <a:pt x="179" y="179"/>
                    <a:pt x="177" y="177"/>
                  </a:cubicBezTo>
                  <a:cubicBezTo>
                    <a:pt x="174" y="176"/>
                    <a:pt x="174" y="176"/>
                    <a:pt x="174" y="176"/>
                  </a:cubicBezTo>
                  <a:cubicBezTo>
                    <a:pt x="176" y="173"/>
                    <a:pt x="176" y="173"/>
                    <a:pt x="176" y="173"/>
                  </a:cubicBezTo>
                  <a:cubicBezTo>
                    <a:pt x="176" y="173"/>
                    <a:pt x="176" y="174"/>
                    <a:pt x="174" y="173"/>
                  </a:cubicBezTo>
                  <a:cubicBezTo>
                    <a:pt x="174" y="171"/>
                    <a:pt x="174" y="171"/>
                    <a:pt x="168" y="171"/>
                  </a:cubicBezTo>
                  <a:cubicBezTo>
                    <a:pt x="163" y="173"/>
                    <a:pt x="163" y="171"/>
                    <a:pt x="163" y="168"/>
                  </a:cubicBezTo>
                  <a:cubicBezTo>
                    <a:pt x="163" y="165"/>
                    <a:pt x="163" y="162"/>
                    <a:pt x="162" y="162"/>
                  </a:cubicBezTo>
                  <a:cubicBezTo>
                    <a:pt x="159" y="162"/>
                    <a:pt x="159" y="162"/>
                    <a:pt x="159" y="162"/>
                  </a:cubicBezTo>
                  <a:cubicBezTo>
                    <a:pt x="159" y="162"/>
                    <a:pt x="159" y="160"/>
                    <a:pt x="159" y="157"/>
                  </a:cubicBezTo>
                  <a:cubicBezTo>
                    <a:pt x="160" y="153"/>
                    <a:pt x="160" y="149"/>
                    <a:pt x="159" y="153"/>
                  </a:cubicBezTo>
                  <a:cubicBezTo>
                    <a:pt x="156" y="154"/>
                    <a:pt x="157" y="148"/>
                    <a:pt x="154" y="146"/>
                  </a:cubicBezTo>
                  <a:cubicBezTo>
                    <a:pt x="151" y="145"/>
                    <a:pt x="151" y="142"/>
                    <a:pt x="148" y="143"/>
                  </a:cubicBezTo>
                  <a:cubicBezTo>
                    <a:pt x="144" y="146"/>
                    <a:pt x="141" y="143"/>
                    <a:pt x="133" y="145"/>
                  </a:cubicBezTo>
                  <a:cubicBezTo>
                    <a:pt x="127" y="146"/>
                    <a:pt x="127" y="146"/>
                    <a:pt x="124" y="143"/>
                  </a:cubicBezTo>
                  <a:cubicBezTo>
                    <a:pt x="122" y="140"/>
                    <a:pt x="121" y="139"/>
                    <a:pt x="121" y="137"/>
                  </a:cubicBezTo>
                  <a:cubicBezTo>
                    <a:pt x="119" y="137"/>
                    <a:pt x="121" y="135"/>
                    <a:pt x="121" y="135"/>
                  </a:cubicBezTo>
                  <a:cubicBezTo>
                    <a:pt x="119" y="131"/>
                    <a:pt x="121" y="135"/>
                    <a:pt x="127" y="128"/>
                  </a:cubicBezTo>
                  <a:cubicBezTo>
                    <a:pt x="125" y="123"/>
                    <a:pt x="122" y="129"/>
                    <a:pt x="122" y="124"/>
                  </a:cubicBezTo>
                  <a:cubicBezTo>
                    <a:pt x="122" y="120"/>
                    <a:pt x="121" y="121"/>
                    <a:pt x="119" y="117"/>
                  </a:cubicBezTo>
                  <a:cubicBezTo>
                    <a:pt x="118" y="112"/>
                    <a:pt x="122" y="117"/>
                    <a:pt x="122" y="114"/>
                  </a:cubicBezTo>
                  <a:cubicBezTo>
                    <a:pt x="122" y="110"/>
                    <a:pt x="124" y="114"/>
                    <a:pt x="124" y="107"/>
                  </a:cubicBezTo>
                  <a:cubicBezTo>
                    <a:pt x="124" y="106"/>
                    <a:pt x="121" y="107"/>
                    <a:pt x="121" y="109"/>
                  </a:cubicBezTo>
                  <a:cubicBezTo>
                    <a:pt x="119" y="112"/>
                    <a:pt x="116" y="112"/>
                    <a:pt x="118" y="109"/>
                  </a:cubicBezTo>
                  <a:cubicBezTo>
                    <a:pt x="119" y="106"/>
                    <a:pt x="116" y="107"/>
                    <a:pt x="112" y="109"/>
                  </a:cubicBezTo>
                  <a:cubicBezTo>
                    <a:pt x="107" y="112"/>
                    <a:pt x="113" y="110"/>
                    <a:pt x="112" y="114"/>
                  </a:cubicBezTo>
                  <a:cubicBezTo>
                    <a:pt x="110" y="117"/>
                    <a:pt x="109" y="112"/>
                    <a:pt x="107" y="114"/>
                  </a:cubicBezTo>
                  <a:cubicBezTo>
                    <a:pt x="106" y="114"/>
                    <a:pt x="109" y="115"/>
                    <a:pt x="107" y="117"/>
                  </a:cubicBezTo>
                  <a:cubicBezTo>
                    <a:pt x="104" y="118"/>
                    <a:pt x="103" y="114"/>
                    <a:pt x="99" y="121"/>
                  </a:cubicBezTo>
                  <a:cubicBezTo>
                    <a:pt x="98" y="121"/>
                    <a:pt x="84" y="126"/>
                    <a:pt x="81" y="128"/>
                  </a:cubicBezTo>
                  <a:cubicBezTo>
                    <a:pt x="78" y="128"/>
                    <a:pt x="80" y="128"/>
                    <a:pt x="80" y="132"/>
                  </a:cubicBezTo>
                  <a:cubicBezTo>
                    <a:pt x="80" y="135"/>
                    <a:pt x="80" y="170"/>
                    <a:pt x="80" y="170"/>
                  </a:cubicBezTo>
                  <a:cubicBezTo>
                    <a:pt x="77" y="170"/>
                    <a:pt x="75" y="171"/>
                    <a:pt x="75" y="170"/>
                  </a:cubicBezTo>
                  <a:cubicBezTo>
                    <a:pt x="71" y="163"/>
                    <a:pt x="72" y="163"/>
                    <a:pt x="69" y="162"/>
                  </a:cubicBezTo>
                  <a:cubicBezTo>
                    <a:pt x="67" y="160"/>
                    <a:pt x="66" y="157"/>
                    <a:pt x="63" y="159"/>
                  </a:cubicBezTo>
                  <a:cubicBezTo>
                    <a:pt x="60" y="159"/>
                    <a:pt x="57" y="160"/>
                    <a:pt x="55" y="162"/>
                  </a:cubicBezTo>
                  <a:cubicBezTo>
                    <a:pt x="52" y="163"/>
                    <a:pt x="51" y="165"/>
                    <a:pt x="51" y="165"/>
                  </a:cubicBezTo>
                  <a:cubicBezTo>
                    <a:pt x="49" y="157"/>
                    <a:pt x="57" y="157"/>
                    <a:pt x="52" y="154"/>
                  </a:cubicBezTo>
                  <a:cubicBezTo>
                    <a:pt x="49" y="149"/>
                    <a:pt x="48" y="154"/>
                    <a:pt x="46" y="151"/>
                  </a:cubicBezTo>
                  <a:cubicBezTo>
                    <a:pt x="45" y="148"/>
                    <a:pt x="42" y="151"/>
                    <a:pt x="42" y="148"/>
                  </a:cubicBezTo>
                  <a:cubicBezTo>
                    <a:pt x="42" y="148"/>
                    <a:pt x="40" y="137"/>
                    <a:pt x="37" y="137"/>
                  </a:cubicBezTo>
                  <a:cubicBezTo>
                    <a:pt x="32" y="137"/>
                    <a:pt x="31" y="134"/>
                    <a:pt x="35" y="132"/>
                  </a:cubicBezTo>
                  <a:cubicBezTo>
                    <a:pt x="42" y="132"/>
                    <a:pt x="37" y="135"/>
                    <a:pt x="43" y="134"/>
                  </a:cubicBezTo>
                  <a:cubicBezTo>
                    <a:pt x="48" y="134"/>
                    <a:pt x="35" y="129"/>
                    <a:pt x="40" y="128"/>
                  </a:cubicBezTo>
                  <a:cubicBezTo>
                    <a:pt x="45" y="126"/>
                    <a:pt x="40" y="126"/>
                    <a:pt x="43" y="124"/>
                  </a:cubicBezTo>
                  <a:cubicBezTo>
                    <a:pt x="46" y="121"/>
                    <a:pt x="45" y="124"/>
                    <a:pt x="49" y="124"/>
                  </a:cubicBezTo>
                  <a:cubicBezTo>
                    <a:pt x="52" y="123"/>
                    <a:pt x="60" y="126"/>
                    <a:pt x="55" y="123"/>
                  </a:cubicBezTo>
                  <a:cubicBezTo>
                    <a:pt x="52" y="120"/>
                    <a:pt x="58" y="115"/>
                    <a:pt x="57" y="112"/>
                  </a:cubicBezTo>
                  <a:cubicBezTo>
                    <a:pt x="55" y="110"/>
                    <a:pt x="57" y="109"/>
                    <a:pt x="57" y="107"/>
                  </a:cubicBezTo>
                  <a:cubicBezTo>
                    <a:pt x="55" y="106"/>
                    <a:pt x="52" y="104"/>
                    <a:pt x="51" y="106"/>
                  </a:cubicBezTo>
                  <a:cubicBezTo>
                    <a:pt x="49" y="109"/>
                    <a:pt x="49" y="107"/>
                    <a:pt x="45" y="106"/>
                  </a:cubicBezTo>
                  <a:cubicBezTo>
                    <a:pt x="42" y="103"/>
                    <a:pt x="39" y="104"/>
                    <a:pt x="32" y="109"/>
                  </a:cubicBezTo>
                  <a:cubicBezTo>
                    <a:pt x="28" y="114"/>
                    <a:pt x="28" y="109"/>
                    <a:pt x="25" y="112"/>
                  </a:cubicBezTo>
                  <a:cubicBezTo>
                    <a:pt x="23" y="117"/>
                    <a:pt x="22" y="115"/>
                    <a:pt x="22" y="117"/>
                  </a:cubicBezTo>
                  <a:cubicBezTo>
                    <a:pt x="22" y="115"/>
                    <a:pt x="22" y="117"/>
                    <a:pt x="23" y="112"/>
                  </a:cubicBezTo>
                  <a:cubicBezTo>
                    <a:pt x="16" y="107"/>
                    <a:pt x="28" y="110"/>
                    <a:pt x="20" y="103"/>
                  </a:cubicBezTo>
                  <a:cubicBezTo>
                    <a:pt x="14" y="95"/>
                    <a:pt x="14" y="95"/>
                    <a:pt x="11" y="96"/>
                  </a:cubicBezTo>
                  <a:cubicBezTo>
                    <a:pt x="8" y="96"/>
                    <a:pt x="11" y="92"/>
                    <a:pt x="7" y="89"/>
                  </a:cubicBezTo>
                  <a:cubicBezTo>
                    <a:pt x="0" y="87"/>
                    <a:pt x="10" y="81"/>
                    <a:pt x="7" y="76"/>
                  </a:cubicBezTo>
                  <a:cubicBezTo>
                    <a:pt x="3" y="73"/>
                    <a:pt x="11" y="62"/>
                    <a:pt x="14" y="65"/>
                  </a:cubicBezTo>
                  <a:cubicBezTo>
                    <a:pt x="20" y="75"/>
                    <a:pt x="22" y="72"/>
                    <a:pt x="22" y="65"/>
                  </a:cubicBezTo>
                  <a:cubicBezTo>
                    <a:pt x="22" y="59"/>
                    <a:pt x="32" y="56"/>
                    <a:pt x="37" y="51"/>
                  </a:cubicBezTo>
                  <a:cubicBezTo>
                    <a:pt x="40" y="45"/>
                    <a:pt x="42" y="54"/>
                    <a:pt x="46" y="50"/>
                  </a:cubicBezTo>
                  <a:cubicBezTo>
                    <a:pt x="52" y="47"/>
                    <a:pt x="51" y="51"/>
                    <a:pt x="58" y="53"/>
                  </a:cubicBezTo>
                  <a:cubicBezTo>
                    <a:pt x="66" y="53"/>
                    <a:pt x="74" y="67"/>
                    <a:pt x="80" y="62"/>
                  </a:cubicBezTo>
                  <a:cubicBezTo>
                    <a:pt x="83" y="57"/>
                    <a:pt x="84" y="54"/>
                    <a:pt x="89" y="57"/>
                  </a:cubicBezTo>
                  <a:cubicBezTo>
                    <a:pt x="93" y="61"/>
                    <a:pt x="93" y="53"/>
                    <a:pt x="103" y="61"/>
                  </a:cubicBezTo>
                  <a:cubicBezTo>
                    <a:pt x="112" y="67"/>
                    <a:pt x="107" y="56"/>
                    <a:pt x="113" y="61"/>
                  </a:cubicBezTo>
                  <a:cubicBezTo>
                    <a:pt x="121" y="65"/>
                    <a:pt x="128" y="54"/>
                    <a:pt x="119" y="51"/>
                  </a:cubicBezTo>
                  <a:cubicBezTo>
                    <a:pt x="103" y="44"/>
                    <a:pt x="124" y="45"/>
                    <a:pt x="118" y="39"/>
                  </a:cubicBezTo>
                  <a:cubicBezTo>
                    <a:pt x="112" y="34"/>
                    <a:pt x="133" y="34"/>
                    <a:pt x="125" y="31"/>
                  </a:cubicBezTo>
                  <a:cubicBezTo>
                    <a:pt x="118" y="28"/>
                    <a:pt x="115" y="20"/>
                    <a:pt x="124" y="20"/>
                  </a:cubicBezTo>
                  <a:cubicBezTo>
                    <a:pt x="133" y="20"/>
                    <a:pt x="163" y="14"/>
                    <a:pt x="171" y="9"/>
                  </a:cubicBezTo>
                  <a:cubicBezTo>
                    <a:pt x="180" y="6"/>
                    <a:pt x="182" y="0"/>
                    <a:pt x="188" y="5"/>
                  </a:cubicBezTo>
                  <a:cubicBezTo>
                    <a:pt x="193" y="8"/>
                    <a:pt x="196" y="0"/>
                    <a:pt x="199" y="11"/>
                  </a:cubicBezTo>
                  <a:cubicBezTo>
                    <a:pt x="202" y="23"/>
                    <a:pt x="206" y="15"/>
                    <a:pt x="212" y="19"/>
                  </a:cubicBezTo>
                  <a:cubicBezTo>
                    <a:pt x="218" y="22"/>
                    <a:pt x="223" y="19"/>
                    <a:pt x="218" y="23"/>
                  </a:cubicBezTo>
                  <a:cubicBezTo>
                    <a:pt x="214" y="28"/>
                    <a:pt x="223" y="28"/>
                    <a:pt x="235" y="20"/>
                  </a:cubicBezTo>
                  <a:cubicBezTo>
                    <a:pt x="247" y="11"/>
                    <a:pt x="246" y="17"/>
                    <a:pt x="243" y="20"/>
                  </a:cubicBezTo>
                  <a:cubicBezTo>
                    <a:pt x="240" y="23"/>
                    <a:pt x="252" y="25"/>
                    <a:pt x="263" y="45"/>
                  </a:cubicBezTo>
                  <a:cubicBezTo>
                    <a:pt x="276" y="75"/>
                    <a:pt x="270" y="48"/>
                    <a:pt x="279" y="56"/>
                  </a:cubicBezTo>
                  <a:cubicBezTo>
                    <a:pt x="290" y="65"/>
                    <a:pt x="295" y="53"/>
                    <a:pt x="304" y="62"/>
                  </a:cubicBezTo>
                  <a:cubicBezTo>
                    <a:pt x="311" y="73"/>
                    <a:pt x="314" y="79"/>
                    <a:pt x="321" y="73"/>
                  </a:cubicBezTo>
                  <a:cubicBezTo>
                    <a:pt x="328" y="68"/>
                    <a:pt x="321" y="75"/>
                    <a:pt x="328" y="81"/>
                  </a:cubicBezTo>
                  <a:cubicBezTo>
                    <a:pt x="319" y="79"/>
                    <a:pt x="328" y="86"/>
                    <a:pt x="321" y="87"/>
                  </a:cubicBezTo>
                  <a:cubicBezTo>
                    <a:pt x="311" y="90"/>
                    <a:pt x="313" y="96"/>
                    <a:pt x="314" y="100"/>
                  </a:cubicBezTo>
                  <a:cubicBezTo>
                    <a:pt x="316" y="103"/>
                    <a:pt x="314" y="104"/>
                    <a:pt x="310" y="106"/>
                  </a:cubicBezTo>
                  <a:cubicBezTo>
                    <a:pt x="307" y="107"/>
                    <a:pt x="308" y="104"/>
                    <a:pt x="304" y="106"/>
                  </a:cubicBezTo>
                  <a:cubicBezTo>
                    <a:pt x="299" y="106"/>
                    <a:pt x="295" y="100"/>
                    <a:pt x="293" y="104"/>
                  </a:cubicBezTo>
                  <a:cubicBezTo>
                    <a:pt x="293" y="107"/>
                    <a:pt x="292" y="117"/>
                    <a:pt x="289" y="120"/>
                  </a:cubicBezTo>
                  <a:cubicBezTo>
                    <a:pt x="287" y="123"/>
                    <a:pt x="292" y="121"/>
                    <a:pt x="292" y="124"/>
                  </a:cubicBezTo>
                  <a:cubicBezTo>
                    <a:pt x="290" y="128"/>
                    <a:pt x="287" y="126"/>
                    <a:pt x="284" y="124"/>
                  </a:cubicBezTo>
                  <a:cubicBezTo>
                    <a:pt x="282" y="124"/>
                    <a:pt x="276" y="126"/>
                    <a:pt x="272" y="128"/>
                  </a:cubicBezTo>
                  <a:cubicBezTo>
                    <a:pt x="264" y="129"/>
                    <a:pt x="275" y="129"/>
                    <a:pt x="273" y="132"/>
                  </a:cubicBezTo>
                  <a:cubicBezTo>
                    <a:pt x="272" y="135"/>
                    <a:pt x="279" y="148"/>
                    <a:pt x="275" y="149"/>
                  </a:cubicBezTo>
                  <a:cubicBezTo>
                    <a:pt x="272" y="151"/>
                    <a:pt x="276" y="153"/>
                    <a:pt x="273" y="153"/>
                  </a:cubicBezTo>
                  <a:cubicBezTo>
                    <a:pt x="270" y="154"/>
                    <a:pt x="273" y="159"/>
                    <a:pt x="272" y="160"/>
                  </a:cubicBezTo>
                  <a:cubicBezTo>
                    <a:pt x="269" y="156"/>
                    <a:pt x="266" y="159"/>
                    <a:pt x="264" y="156"/>
                  </a:cubicBezTo>
                  <a:cubicBezTo>
                    <a:pt x="264" y="153"/>
                    <a:pt x="258" y="153"/>
                    <a:pt x="247" y="153"/>
                  </a:cubicBezTo>
                  <a:cubicBezTo>
                    <a:pt x="235" y="151"/>
                    <a:pt x="235" y="154"/>
                    <a:pt x="232" y="153"/>
                  </a:cubicBezTo>
                  <a:cubicBezTo>
                    <a:pt x="231" y="151"/>
                    <a:pt x="226" y="148"/>
                    <a:pt x="221" y="149"/>
                  </a:cubicBezTo>
                  <a:cubicBezTo>
                    <a:pt x="215" y="151"/>
                    <a:pt x="220" y="159"/>
                    <a:pt x="217" y="157"/>
                  </a:cubicBezTo>
                  <a:cubicBezTo>
                    <a:pt x="214" y="156"/>
                    <a:pt x="208" y="153"/>
                    <a:pt x="203" y="153"/>
                  </a:cubicBezTo>
                  <a:cubicBezTo>
                    <a:pt x="199" y="154"/>
                    <a:pt x="199" y="157"/>
                    <a:pt x="199" y="159"/>
                  </a:cubicBezTo>
                </a:path>
              </a:pathLst>
            </a:custGeom>
            <a:grpFill/>
            <a:ln w="6350" cmpd="sng">
              <a:solidFill>
                <a:schemeClr val="bg1"/>
              </a:solidFill>
              <a:round/>
              <a:headEnd/>
              <a:tailEnd/>
            </a:ln>
          </p:spPr>
          <p:txBody>
            <a:bodyPr/>
            <a:lstStyle/>
            <a:p>
              <a:endParaRPr lang="en-GB"/>
            </a:p>
          </p:txBody>
        </p:sp>
        <p:sp>
          <p:nvSpPr>
            <p:cNvPr id="605" name="Freeform 199">
              <a:extLst>
                <a:ext uri="{FF2B5EF4-FFF2-40B4-BE49-F238E27FC236}">
                  <a16:creationId xmlns:a16="http://schemas.microsoft.com/office/drawing/2014/main" id="{0AF29637-D54A-9B4D-8132-0DBE89F2BBED}"/>
                </a:ext>
              </a:extLst>
            </p:cNvPr>
            <p:cNvSpPr>
              <a:spLocks/>
            </p:cNvSpPr>
            <p:nvPr/>
          </p:nvSpPr>
          <p:spPr bwMode="auto">
            <a:xfrm>
              <a:off x="5434917" y="2682386"/>
              <a:ext cx="298861" cy="448284"/>
            </a:xfrm>
            <a:custGeom>
              <a:avLst/>
              <a:gdLst/>
              <a:ahLst/>
              <a:cxnLst>
                <a:cxn ang="0">
                  <a:pos x="12" y="13"/>
                </a:cxn>
                <a:cxn ang="0">
                  <a:pos x="24" y="21"/>
                </a:cxn>
                <a:cxn ang="0">
                  <a:pos x="35" y="19"/>
                </a:cxn>
                <a:cxn ang="0">
                  <a:pos x="44" y="21"/>
                </a:cxn>
                <a:cxn ang="0">
                  <a:pos x="50" y="10"/>
                </a:cxn>
                <a:cxn ang="0">
                  <a:pos x="62" y="2"/>
                </a:cxn>
                <a:cxn ang="0">
                  <a:pos x="77" y="10"/>
                </a:cxn>
                <a:cxn ang="0">
                  <a:pos x="73" y="19"/>
                </a:cxn>
                <a:cxn ang="0">
                  <a:pos x="79" y="31"/>
                </a:cxn>
                <a:cxn ang="0">
                  <a:pos x="76" y="49"/>
                </a:cxn>
                <a:cxn ang="0">
                  <a:pos x="80" y="66"/>
                </a:cxn>
                <a:cxn ang="0">
                  <a:pos x="80" y="70"/>
                </a:cxn>
                <a:cxn ang="0">
                  <a:pos x="83" y="78"/>
                </a:cxn>
                <a:cxn ang="0">
                  <a:pos x="88" y="86"/>
                </a:cxn>
                <a:cxn ang="0">
                  <a:pos x="93" y="99"/>
                </a:cxn>
                <a:cxn ang="0">
                  <a:pos x="79" y="120"/>
                </a:cxn>
                <a:cxn ang="0">
                  <a:pos x="56" y="134"/>
                </a:cxn>
                <a:cxn ang="0">
                  <a:pos x="44" y="138"/>
                </a:cxn>
                <a:cxn ang="0">
                  <a:pos x="27" y="141"/>
                </a:cxn>
                <a:cxn ang="0">
                  <a:pos x="22" y="138"/>
                </a:cxn>
                <a:cxn ang="0">
                  <a:pos x="13" y="128"/>
                </a:cxn>
                <a:cxn ang="0">
                  <a:pos x="15" y="117"/>
                </a:cxn>
                <a:cxn ang="0">
                  <a:pos x="15" y="99"/>
                </a:cxn>
                <a:cxn ang="0">
                  <a:pos x="21" y="94"/>
                </a:cxn>
                <a:cxn ang="0">
                  <a:pos x="29" y="88"/>
                </a:cxn>
                <a:cxn ang="0">
                  <a:pos x="41" y="75"/>
                </a:cxn>
                <a:cxn ang="0">
                  <a:pos x="45" y="70"/>
                </a:cxn>
                <a:cxn ang="0">
                  <a:pos x="36" y="63"/>
                </a:cxn>
                <a:cxn ang="0">
                  <a:pos x="35" y="49"/>
                </a:cxn>
                <a:cxn ang="0">
                  <a:pos x="33" y="39"/>
                </a:cxn>
                <a:cxn ang="0">
                  <a:pos x="30" y="35"/>
                </a:cxn>
                <a:cxn ang="0">
                  <a:pos x="29" y="28"/>
                </a:cxn>
                <a:cxn ang="0">
                  <a:pos x="12" y="19"/>
                </a:cxn>
                <a:cxn ang="0">
                  <a:pos x="12" y="16"/>
                </a:cxn>
                <a:cxn ang="0">
                  <a:pos x="21" y="138"/>
                </a:cxn>
                <a:cxn ang="0">
                  <a:pos x="18" y="136"/>
                </a:cxn>
                <a:cxn ang="0">
                  <a:pos x="18" y="136"/>
                </a:cxn>
                <a:cxn ang="0">
                  <a:pos x="16" y="139"/>
                </a:cxn>
                <a:cxn ang="0">
                  <a:pos x="18" y="139"/>
                </a:cxn>
                <a:cxn ang="0">
                  <a:pos x="18" y="139"/>
                </a:cxn>
                <a:cxn ang="0">
                  <a:pos x="18" y="138"/>
                </a:cxn>
                <a:cxn ang="0">
                  <a:pos x="4" y="141"/>
                </a:cxn>
                <a:cxn ang="0">
                  <a:pos x="4" y="141"/>
                </a:cxn>
                <a:cxn ang="0">
                  <a:pos x="4" y="138"/>
                </a:cxn>
                <a:cxn ang="0">
                  <a:pos x="3" y="136"/>
                </a:cxn>
                <a:cxn ang="0">
                  <a:pos x="1" y="136"/>
                </a:cxn>
                <a:cxn ang="0">
                  <a:pos x="0" y="138"/>
                </a:cxn>
                <a:cxn ang="0">
                  <a:pos x="3" y="139"/>
                </a:cxn>
                <a:cxn ang="0">
                  <a:pos x="41" y="72"/>
                </a:cxn>
                <a:cxn ang="0">
                  <a:pos x="44" y="74"/>
                </a:cxn>
                <a:cxn ang="0">
                  <a:pos x="13" y="97"/>
                </a:cxn>
                <a:cxn ang="0">
                  <a:pos x="15" y="97"/>
                </a:cxn>
              </a:cxnLst>
              <a:rect l="0" t="0" r="r" b="b"/>
              <a:pathLst>
                <a:path w="96" h="144">
                  <a:moveTo>
                    <a:pt x="12" y="16"/>
                  </a:moveTo>
                  <a:cubicBezTo>
                    <a:pt x="12" y="16"/>
                    <a:pt x="10" y="14"/>
                    <a:pt x="12" y="13"/>
                  </a:cubicBezTo>
                  <a:cubicBezTo>
                    <a:pt x="15" y="11"/>
                    <a:pt x="18" y="14"/>
                    <a:pt x="21" y="17"/>
                  </a:cubicBezTo>
                  <a:cubicBezTo>
                    <a:pt x="24" y="21"/>
                    <a:pt x="19" y="21"/>
                    <a:pt x="24" y="21"/>
                  </a:cubicBezTo>
                  <a:cubicBezTo>
                    <a:pt x="30" y="21"/>
                    <a:pt x="27" y="22"/>
                    <a:pt x="30" y="22"/>
                  </a:cubicBezTo>
                  <a:cubicBezTo>
                    <a:pt x="35" y="21"/>
                    <a:pt x="33" y="19"/>
                    <a:pt x="35" y="19"/>
                  </a:cubicBezTo>
                  <a:cubicBezTo>
                    <a:pt x="36" y="21"/>
                    <a:pt x="39" y="21"/>
                    <a:pt x="42" y="24"/>
                  </a:cubicBezTo>
                  <a:cubicBezTo>
                    <a:pt x="42" y="22"/>
                    <a:pt x="44" y="24"/>
                    <a:pt x="44" y="21"/>
                  </a:cubicBezTo>
                  <a:cubicBezTo>
                    <a:pt x="45" y="17"/>
                    <a:pt x="51" y="19"/>
                    <a:pt x="48" y="16"/>
                  </a:cubicBezTo>
                  <a:cubicBezTo>
                    <a:pt x="47" y="13"/>
                    <a:pt x="50" y="13"/>
                    <a:pt x="50" y="10"/>
                  </a:cubicBezTo>
                  <a:cubicBezTo>
                    <a:pt x="50" y="8"/>
                    <a:pt x="51" y="5"/>
                    <a:pt x="54" y="3"/>
                  </a:cubicBezTo>
                  <a:cubicBezTo>
                    <a:pt x="58" y="2"/>
                    <a:pt x="56" y="5"/>
                    <a:pt x="62" y="2"/>
                  </a:cubicBezTo>
                  <a:cubicBezTo>
                    <a:pt x="65" y="0"/>
                    <a:pt x="65" y="0"/>
                    <a:pt x="67" y="3"/>
                  </a:cubicBezTo>
                  <a:cubicBezTo>
                    <a:pt x="68" y="5"/>
                    <a:pt x="76" y="6"/>
                    <a:pt x="77" y="10"/>
                  </a:cubicBezTo>
                  <a:cubicBezTo>
                    <a:pt x="77" y="11"/>
                    <a:pt x="70" y="14"/>
                    <a:pt x="74" y="16"/>
                  </a:cubicBezTo>
                  <a:cubicBezTo>
                    <a:pt x="67" y="21"/>
                    <a:pt x="73" y="17"/>
                    <a:pt x="73" y="19"/>
                  </a:cubicBezTo>
                  <a:cubicBezTo>
                    <a:pt x="74" y="22"/>
                    <a:pt x="70" y="21"/>
                    <a:pt x="71" y="25"/>
                  </a:cubicBezTo>
                  <a:cubicBezTo>
                    <a:pt x="73" y="33"/>
                    <a:pt x="76" y="27"/>
                    <a:pt x="79" y="31"/>
                  </a:cubicBezTo>
                  <a:cubicBezTo>
                    <a:pt x="82" y="36"/>
                    <a:pt x="85" y="35"/>
                    <a:pt x="82" y="38"/>
                  </a:cubicBezTo>
                  <a:cubicBezTo>
                    <a:pt x="79" y="41"/>
                    <a:pt x="73" y="46"/>
                    <a:pt x="76" y="49"/>
                  </a:cubicBezTo>
                  <a:cubicBezTo>
                    <a:pt x="79" y="50"/>
                    <a:pt x="85" y="64"/>
                    <a:pt x="83" y="64"/>
                  </a:cubicBezTo>
                  <a:cubicBezTo>
                    <a:pt x="80" y="64"/>
                    <a:pt x="80" y="64"/>
                    <a:pt x="80" y="66"/>
                  </a:cubicBezTo>
                  <a:cubicBezTo>
                    <a:pt x="82" y="66"/>
                    <a:pt x="80" y="66"/>
                    <a:pt x="80" y="67"/>
                  </a:cubicBezTo>
                  <a:cubicBezTo>
                    <a:pt x="80" y="70"/>
                    <a:pt x="79" y="69"/>
                    <a:pt x="80" y="70"/>
                  </a:cubicBezTo>
                  <a:cubicBezTo>
                    <a:pt x="83" y="72"/>
                    <a:pt x="79" y="72"/>
                    <a:pt x="79" y="74"/>
                  </a:cubicBezTo>
                  <a:cubicBezTo>
                    <a:pt x="80" y="77"/>
                    <a:pt x="86" y="77"/>
                    <a:pt x="83" y="78"/>
                  </a:cubicBezTo>
                  <a:cubicBezTo>
                    <a:pt x="82" y="80"/>
                    <a:pt x="83" y="80"/>
                    <a:pt x="83" y="81"/>
                  </a:cubicBezTo>
                  <a:cubicBezTo>
                    <a:pt x="82" y="83"/>
                    <a:pt x="88" y="83"/>
                    <a:pt x="88" y="86"/>
                  </a:cubicBezTo>
                  <a:cubicBezTo>
                    <a:pt x="86" y="89"/>
                    <a:pt x="80" y="89"/>
                    <a:pt x="83" y="92"/>
                  </a:cubicBezTo>
                  <a:cubicBezTo>
                    <a:pt x="86" y="94"/>
                    <a:pt x="91" y="95"/>
                    <a:pt x="93" y="99"/>
                  </a:cubicBezTo>
                  <a:cubicBezTo>
                    <a:pt x="94" y="102"/>
                    <a:pt x="96" y="100"/>
                    <a:pt x="94" y="103"/>
                  </a:cubicBezTo>
                  <a:cubicBezTo>
                    <a:pt x="93" y="106"/>
                    <a:pt x="88" y="113"/>
                    <a:pt x="79" y="120"/>
                  </a:cubicBezTo>
                  <a:cubicBezTo>
                    <a:pt x="71" y="128"/>
                    <a:pt x="68" y="130"/>
                    <a:pt x="65" y="133"/>
                  </a:cubicBezTo>
                  <a:cubicBezTo>
                    <a:pt x="61" y="136"/>
                    <a:pt x="61" y="133"/>
                    <a:pt x="56" y="134"/>
                  </a:cubicBezTo>
                  <a:cubicBezTo>
                    <a:pt x="51" y="138"/>
                    <a:pt x="53" y="133"/>
                    <a:pt x="51" y="136"/>
                  </a:cubicBezTo>
                  <a:cubicBezTo>
                    <a:pt x="48" y="139"/>
                    <a:pt x="50" y="134"/>
                    <a:pt x="44" y="138"/>
                  </a:cubicBezTo>
                  <a:cubicBezTo>
                    <a:pt x="35" y="142"/>
                    <a:pt x="33" y="141"/>
                    <a:pt x="30" y="142"/>
                  </a:cubicBezTo>
                  <a:cubicBezTo>
                    <a:pt x="25" y="144"/>
                    <a:pt x="25" y="144"/>
                    <a:pt x="27" y="141"/>
                  </a:cubicBezTo>
                  <a:cubicBezTo>
                    <a:pt x="29" y="139"/>
                    <a:pt x="27" y="138"/>
                    <a:pt x="25" y="141"/>
                  </a:cubicBezTo>
                  <a:cubicBezTo>
                    <a:pt x="22" y="142"/>
                    <a:pt x="22" y="139"/>
                    <a:pt x="22" y="138"/>
                  </a:cubicBezTo>
                  <a:cubicBezTo>
                    <a:pt x="24" y="134"/>
                    <a:pt x="21" y="134"/>
                    <a:pt x="16" y="134"/>
                  </a:cubicBezTo>
                  <a:cubicBezTo>
                    <a:pt x="12" y="133"/>
                    <a:pt x="13" y="133"/>
                    <a:pt x="13" y="128"/>
                  </a:cubicBezTo>
                  <a:cubicBezTo>
                    <a:pt x="15" y="125"/>
                    <a:pt x="15" y="124"/>
                    <a:pt x="15" y="122"/>
                  </a:cubicBezTo>
                  <a:cubicBezTo>
                    <a:pt x="13" y="119"/>
                    <a:pt x="18" y="120"/>
                    <a:pt x="15" y="117"/>
                  </a:cubicBezTo>
                  <a:cubicBezTo>
                    <a:pt x="10" y="111"/>
                    <a:pt x="16" y="114"/>
                    <a:pt x="13" y="110"/>
                  </a:cubicBezTo>
                  <a:cubicBezTo>
                    <a:pt x="10" y="103"/>
                    <a:pt x="15" y="102"/>
                    <a:pt x="15" y="99"/>
                  </a:cubicBezTo>
                  <a:cubicBezTo>
                    <a:pt x="15" y="97"/>
                    <a:pt x="18" y="100"/>
                    <a:pt x="19" y="99"/>
                  </a:cubicBezTo>
                  <a:cubicBezTo>
                    <a:pt x="22" y="97"/>
                    <a:pt x="19" y="94"/>
                    <a:pt x="21" y="94"/>
                  </a:cubicBezTo>
                  <a:cubicBezTo>
                    <a:pt x="22" y="94"/>
                    <a:pt x="22" y="91"/>
                    <a:pt x="25" y="92"/>
                  </a:cubicBezTo>
                  <a:cubicBezTo>
                    <a:pt x="27" y="92"/>
                    <a:pt x="25" y="89"/>
                    <a:pt x="29" y="88"/>
                  </a:cubicBezTo>
                  <a:cubicBezTo>
                    <a:pt x="32" y="88"/>
                    <a:pt x="27" y="88"/>
                    <a:pt x="33" y="85"/>
                  </a:cubicBezTo>
                  <a:cubicBezTo>
                    <a:pt x="39" y="80"/>
                    <a:pt x="38" y="77"/>
                    <a:pt x="41" y="75"/>
                  </a:cubicBezTo>
                  <a:cubicBezTo>
                    <a:pt x="45" y="74"/>
                    <a:pt x="45" y="75"/>
                    <a:pt x="45" y="74"/>
                  </a:cubicBezTo>
                  <a:cubicBezTo>
                    <a:pt x="47" y="72"/>
                    <a:pt x="44" y="74"/>
                    <a:pt x="45" y="70"/>
                  </a:cubicBezTo>
                  <a:cubicBezTo>
                    <a:pt x="45" y="67"/>
                    <a:pt x="47" y="66"/>
                    <a:pt x="42" y="64"/>
                  </a:cubicBezTo>
                  <a:cubicBezTo>
                    <a:pt x="38" y="64"/>
                    <a:pt x="41" y="63"/>
                    <a:pt x="36" y="63"/>
                  </a:cubicBezTo>
                  <a:cubicBezTo>
                    <a:pt x="36" y="58"/>
                    <a:pt x="30" y="56"/>
                    <a:pt x="33" y="53"/>
                  </a:cubicBezTo>
                  <a:cubicBezTo>
                    <a:pt x="35" y="50"/>
                    <a:pt x="33" y="50"/>
                    <a:pt x="35" y="49"/>
                  </a:cubicBezTo>
                  <a:cubicBezTo>
                    <a:pt x="36" y="47"/>
                    <a:pt x="32" y="46"/>
                    <a:pt x="32" y="44"/>
                  </a:cubicBezTo>
                  <a:cubicBezTo>
                    <a:pt x="32" y="41"/>
                    <a:pt x="33" y="41"/>
                    <a:pt x="33" y="39"/>
                  </a:cubicBezTo>
                  <a:cubicBezTo>
                    <a:pt x="33" y="38"/>
                    <a:pt x="30" y="41"/>
                    <a:pt x="30" y="39"/>
                  </a:cubicBezTo>
                  <a:cubicBezTo>
                    <a:pt x="30" y="38"/>
                    <a:pt x="32" y="39"/>
                    <a:pt x="30" y="35"/>
                  </a:cubicBezTo>
                  <a:cubicBezTo>
                    <a:pt x="30" y="31"/>
                    <a:pt x="35" y="35"/>
                    <a:pt x="30" y="30"/>
                  </a:cubicBezTo>
                  <a:cubicBezTo>
                    <a:pt x="27" y="28"/>
                    <a:pt x="29" y="30"/>
                    <a:pt x="29" y="28"/>
                  </a:cubicBezTo>
                  <a:cubicBezTo>
                    <a:pt x="29" y="27"/>
                    <a:pt x="25" y="25"/>
                    <a:pt x="22" y="25"/>
                  </a:cubicBezTo>
                  <a:cubicBezTo>
                    <a:pt x="19" y="25"/>
                    <a:pt x="15" y="22"/>
                    <a:pt x="12" y="19"/>
                  </a:cubicBezTo>
                  <a:cubicBezTo>
                    <a:pt x="7" y="17"/>
                    <a:pt x="12" y="17"/>
                    <a:pt x="9" y="16"/>
                  </a:cubicBezTo>
                  <a:cubicBezTo>
                    <a:pt x="9" y="14"/>
                    <a:pt x="12" y="17"/>
                    <a:pt x="12" y="16"/>
                  </a:cubicBezTo>
                  <a:close/>
                  <a:moveTo>
                    <a:pt x="19" y="136"/>
                  </a:moveTo>
                  <a:cubicBezTo>
                    <a:pt x="19" y="136"/>
                    <a:pt x="21" y="136"/>
                    <a:pt x="21" y="138"/>
                  </a:cubicBezTo>
                  <a:cubicBezTo>
                    <a:pt x="21" y="138"/>
                    <a:pt x="19" y="138"/>
                    <a:pt x="19" y="136"/>
                  </a:cubicBezTo>
                  <a:close/>
                  <a:moveTo>
                    <a:pt x="18" y="136"/>
                  </a:moveTo>
                  <a:cubicBezTo>
                    <a:pt x="18" y="136"/>
                    <a:pt x="16" y="134"/>
                    <a:pt x="18" y="134"/>
                  </a:cubicBezTo>
                  <a:cubicBezTo>
                    <a:pt x="18" y="134"/>
                    <a:pt x="19" y="136"/>
                    <a:pt x="18" y="136"/>
                  </a:cubicBezTo>
                  <a:close/>
                  <a:moveTo>
                    <a:pt x="15" y="139"/>
                  </a:moveTo>
                  <a:cubicBezTo>
                    <a:pt x="15" y="138"/>
                    <a:pt x="16" y="138"/>
                    <a:pt x="16" y="139"/>
                  </a:cubicBezTo>
                  <a:cubicBezTo>
                    <a:pt x="15" y="139"/>
                    <a:pt x="15" y="139"/>
                    <a:pt x="15" y="139"/>
                  </a:cubicBezTo>
                  <a:close/>
                  <a:moveTo>
                    <a:pt x="18" y="139"/>
                  </a:moveTo>
                  <a:cubicBezTo>
                    <a:pt x="18" y="138"/>
                    <a:pt x="19" y="138"/>
                    <a:pt x="19" y="138"/>
                  </a:cubicBezTo>
                  <a:cubicBezTo>
                    <a:pt x="19" y="139"/>
                    <a:pt x="19" y="139"/>
                    <a:pt x="18" y="139"/>
                  </a:cubicBezTo>
                  <a:close/>
                  <a:moveTo>
                    <a:pt x="16" y="139"/>
                  </a:moveTo>
                  <a:cubicBezTo>
                    <a:pt x="16" y="138"/>
                    <a:pt x="18" y="138"/>
                    <a:pt x="18" y="138"/>
                  </a:cubicBezTo>
                  <a:cubicBezTo>
                    <a:pt x="18" y="139"/>
                    <a:pt x="16" y="139"/>
                    <a:pt x="16" y="139"/>
                  </a:cubicBezTo>
                  <a:close/>
                  <a:moveTo>
                    <a:pt x="4" y="141"/>
                  </a:moveTo>
                  <a:cubicBezTo>
                    <a:pt x="4" y="141"/>
                    <a:pt x="3" y="139"/>
                    <a:pt x="4" y="139"/>
                  </a:cubicBezTo>
                  <a:cubicBezTo>
                    <a:pt x="4" y="139"/>
                    <a:pt x="6" y="141"/>
                    <a:pt x="4" y="141"/>
                  </a:cubicBezTo>
                  <a:close/>
                  <a:moveTo>
                    <a:pt x="3" y="139"/>
                  </a:moveTo>
                  <a:cubicBezTo>
                    <a:pt x="4" y="139"/>
                    <a:pt x="3" y="138"/>
                    <a:pt x="4" y="138"/>
                  </a:cubicBezTo>
                  <a:cubicBezTo>
                    <a:pt x="4" y="138"/>
                    <a:pt x="4" y="139"/>
                    <a:pt x="6" y="138"/>
                  </a:cubicBezTo>
                  <a:cubicBezTo>
                    <a:pt x="6" y="136"/>
                    <a:pt x="6" y="136"/>
                    <a:pt x="3" y="136"/>
                  </a:cubicBezTo>
                  <a:cubicBezTo>
                    <a:pt x="0" y="134"/>
                    <a:pt x="3" y="136"/>
                    <a:pt x="3" y="138"/>
                  </a:cubicBezTo>
                  <a:cubicBezTo>
                    <a:pt x="1" y="139"/>
                    <a:pt x="1" y="136"/>
                    <a:pt x="1" y="136"/>
                  </a:cubicBezTo>
                  <a:cubicBezTo>
                    <a:pt x="1" y="138"/>
                    <a:pt x="0" y="138"/>
                    <a:pt x="0" y="138"/>
                  </a:cubicBezTo>
                  <a:cubicBezTo>
                    <a:pt x="0" y="139"/>
                    <a:pt x="0" y="138"/>
                    <a:pt x="0" y="138"/>
                  </a:cubicBezTo>
                  <a:cubicBezTo>
                    <a:pt x="1" y="139"/>
                    <a:pt x="1" y="139"/>
                    <a:pt x="1" y="139"/>
                  </a:cubicBezTo>
                  <a:cubicBezTo>
                    <a:pt x="3" y="139"/>
                    <a:pt x="3" y="141"/>
                    <a:pt x="3" y="139"/>
                  </a:cubicBezTo>
                  <a:close/>
                  <a:moveTo>
                    <a:pt x="44" y="74"/>
                  </a:moveTo>
                  <a:cubicBezTo>
                    <a:pt x="45" y="72"/>
                    <a:pt x="44" y="72"/>
                    <a:pt x="41" y="72"/>
                  </a:cubicBezTo>
                  <a:cubicBezTo>
                    <a:pt x="39" y="72"/>
                    <a:pt x="39" y="74"/>
                    <a:pt x="41" y="74"/>
                  </a:cubicBezTo>
                  <a:cubicBezTo>
                    <a:pt x="42" y="74"/>
                    <a:pt x="42" y="74"/>
                    <a:pt x="44" y="74"/>
                  </a:cubicBezTo>
                  <a:close/>
                  <a:moveTo>
                    <a:pt x="15" y="97"/>
                  </a:moveTo>
                  <a:cubicBezTo>
                    <a:pt x="13" y="97"/>
                    <a:pt x="13" y="97"/>
                    <a:pt x="13" y="97"/>
                  </a:cubicBezTo>
                  <a:cubicBezTo>
                    <a:pt x="13" y="97"/>
                    <a:pt x="12" y="97"/>
                    <a:pt x="13" y="99"/>
                  </a:cubicBezTo>
                  <a:cubicBezTo>
                    <a:pt x="13" y="99"/>
                    <a:pt x="15" y="99"/>
                    <a:pt x="15" y="97"/>
                  </a:cubicBezTo>
                  <a:close/>
                </a:path>
              </a:pathLst>
            </a:custGeom>
            <a:grpFill/>
            <a:ln w="6350" cmpd="sng">
              <a:solidFill>
                <a:schemeClr val="bg1"/>
              </a:solidFill>
              <a:round/>
              <a:headEnd/>
              <a:tailEnd/>
            </a:ln>
          </p:spPr>
          <p:txBody>
            <a:bodyPr/>
            <a:lstStyle/>
            <a:p>
              <a:endParaRPr lang="en-GB"/>
            </a:p>
          </p:txBody>
        </p:sp>
        <p:sp>
          <p:nvSpPr>
            <p:cNvPr id="606" name="Freeform 200">
              <a:extLst>
                <a:ext uri="{FF2B5EF4-FFF2-40B4-BE49-F238E27FC236}">
                  <a16:creationId xmlns:a16="http://schemas.microsoft.com/office/drawing/2014/main" id="{EB099143-AE7F-D614-F945-62CC667FC39B}"/>
                </a:ext>
              </a:extLst>
            </p:cNvPr>
            <p:cNvSpPr>
              <a:spLocks/>
            </p:cNvSpPr>
            <p:nvPr/>
          </p:nvSpPr>
          <p:spPr bwMode="auto">
            <a:xfrm>
              <a:off x="5063750" y="2165013"/>
              <a:ext cx="660387" cy="1034748"/>
            </a:xfrm>
            <a:custGeom>
              <a:avLst/>
              <a:gdLst/>
              <a:ahLst/>
              <a:cxnLst>
                <a:cxn ang="0">
                  <a:pos x="58" y="30"/>
                </a:cxn>
                <a:cxn ang="0">
                  <a:pos x="93" y="31"/>
                </a:cxn>
                <a:cxn ang="0">
                  <a:pos x="111" y="45"/>
                </a:cxn>
                <a:cxn ang="0">
                  <a:pos x="56" y="40"/>
                </a:cxn>
                <a:cxn ang="0">
                  <a:pos x="149" y="42"/>
                </a:cxn>
                <a:cxn ang="0">
                  <a:pos x="172" y="9"/>
                </a:cxn>
                <a:cxn ang="0">
                  <a:pos x="108" y="13"/>
                </a:cxn>
                <a:cxn ang="0">
                  <a:pos x="201" y="172"/>
                </a:cxn>
                <a:cxn ang="0">
                  <a:pos x="198" y="159"/>
                </a:cxn>
                <a:cxn ang="0">
                  <a:pos x="184" y="152"/>
                </a:cxn>
                <a:cxn ang="0">
                  <a:pos x="167" y="162"/>
                </a:cxn>
                <a:cxn ang="0">
                  <a:pos x="160" y="154"/>
                </a:cxn>
                <a:cxn ang="0">
                  <a:pos x="146" y="166"/>
                </a:cxn>
                <a:cxn ang="0">
                  <a:pos x="135" y="169"/>
                </a:cxn>
                <a:cxn ang="0">
                  <a:pos x="120" y="172"/>
                </a:cxn>
                <a:cxn ang="0">
                  <a:pos x="106" y="180"/>
                </a:cxn>
                <a:cxn ang="0">
                  <a:pos x="91" y="194"/>
                </a:cxn>
                <a:cxn ang="0">
                  <a:pos x="80" y="200"/>
                </a:cxn>
                <a:cxn ang="0">
                  <a:pos x="87" y="210"/>
                </a:cxn>
                <a:cxn ang="0">
                  <a:pos x="67" y="219"/>
                </a:cxn>
                <a:cxn ang="0">
                  <a:pos x="64" y="233"/>
                </a:cxn>
                <a:cxn ang="0">
                  <a:pos x="56" y="245"/>
                </a:cxn>
                <a:cxn ang="0">
                  <a:pos x="50" y="256"/>
                </a:cxn>
                <a:cxn ang="0">
                  <a:pos x="38" y="258"/>
                </a:cxn>
                <a:cxn ang="0">
                  <a:pos x="15" y="272"/>
                </a:cxn>
                <a:cxn ang="0">
                  <a:pos x="4" y="283"/>
                </a:cxn>
                <a:cxn ang="0">
                  <a:pos x="6" y="292"/>
                </a:cxn>
                <a:cxn ang="0">
                  <a:pos x="12" y="303"/>
                </a:cxn>
                <a:cxn ang="0">
                  <a:pos x="7" y="320"/>
                </a:cxn>
                <a:cxn ang="0">
                  <a:pos x="36" y="323"/>
                </a:cxn>
                <a:cxn ang="0">
                  <a:pos x="50" y="317"/>
                </a:cxn>
                <a:cxn ang="0">
                  <a:pos x="62" y="286"/>
                </a:cxn>
                <a:cxn ang="0">
                  <a:pos x="79" y="233"/>
                </a:cxn>
                <a:cxn ang="0">
                  <a:pos x="106" y="190"/>
                </a:cxn>
                <a:cxn ang="0">
                  <a:pos x="154" y="185"/>
                </a:cxn>
                <a:cxn ang="0">
                  <a:pos x="193" y="182"/>
                </a:cxn>
                <a:cxn ang="0">
                  <a:pos x="149" y="163"/>
                </a:cxn>
                <a:cxn ang="0">
                  <a:pos x="143" y="159"/>
                </a:cxn>
                <a:cxn ang="0">
                  <a:pos x="120" y="165"/>
                </a:cxn>
                <a:cxn ang="0">
                  <a:pos x="129" y="168"/>
                </a:cxn>
                <a:cxn ang="0">
                  <a:pos x="116" y="168"/>
                </a:cxn>
                <a:cxn ang="0">
                  <a:pos x="112" y="168"/>
                </a:cxn>
                <a:cxn ang="0">
                  <a:pos x="112" y="174"/>
                </a:cxn>
                <a:cxn ang="0">
                  <a:pos x="99" y="177"/>
                </a:cxn>
                <a:cxn ang="0">
                  <a:pos x="102" y="183"/>
                </a:cxn>
                <a:cxn ang="0">
                  <a:pos x="82" y="191"/>
                </a:cxn>
                <a:cxn ang="0">
                  <a:pos x="82" y="185"/>
                </a:cxn>
                <a:cxn ang="0">
                  <a:pos x="88" y="183"/>
                </a:cxn>
                <a:cxn ang="0">
                  <a:pos x="90" y="188"/>
                </a:cxn>
                <a:cxn ang="0">
                  <a:pos x="93" y="190"/>
                </a:cxn>
                <a:cxn ang="0">
                  <a:pos x="74" y="193"/>
                </a:cxn>
                <a:cxn ang="0">
                  <a:pos x="70" y="196"/>
                </a:cxn>
                <a:cxn ang="0">
                  <a:pos x="87" y="197"/>
                </a:cxn>
                <a:cxn ang="0">
                  <a:pos x="62" y="227"/>
                </a:cxn>
                <a:cxn ang="0">
                  <a:pos x="59" y="230"/>
                </a:cxn>
                <a:cxn ang="0">
                  <a:pos x="53" y="245"/>
                </a:cxn>
                <a:cxn ang="0">
                  <a:pos x="50" y="244"/>
                </a:cxn>
                <a:cxn ang="0">
                  <a:pos x="29" y="258"/>
                </a:cxn>
                <a:cxn ang="0">
                  <a:pos x="29" y="264"/>
                </a:cxn>
                <a:cxn ang="0">
                  <a:pos x="10" y="273"/>
                </a:cxn>
                <a:cxn ang="0">
                  <a:pos x="1" y="292"/>
                </a:cxn>
                <a:cxn ang="0">
                  <a:pos x="4" y="317"/>
                </a:cxn>
                <a:cxn ang="0">
                  <a:pos x="3" y="300"/>
                </a:cxn>
              </a:cxnLst>
              <a:rect l="0" t="0" r="r" b="b"/>
              <a:pathLst>
                <a:path w="212" h="332">
                  <a:moveTo>
                    <a:pt x="94" y="68"/>
                  </a:moveTo>
                  <a:cubicBezTo>
                    <a:pt x="84" y="65"/>
                    <a:pt x="88" y="62"/>
                    <a:pt x="80" y="59"/>
                  </a:cubicBezTo>
                  <a:cubicBezTo>
                    <a:pt x="71" y="56"/>
                    <a:pt x="73" y="54"/>
                    <a:pt x="80" y="53"/>
                  </a:cubicBezTo>
                  <a:cubicBezTo>
                    <a:pt x="90" y="51"/>
                    <a:pt x="99" y="47"/>
                    <a:pt x="84" y="48"/>
                  </a:cubicBezTo>
                  <a:cubicBezTo>
                    <a:pt x="68" y="50"/>
                    <a:pt x="67" y="48"/>
                    <a:pt x="80" y="44"/>
                  </a:cubicBezTo>
                  <a:cubicBezTo>
                    <a:pt x="93" y="40"/>
                    <a:pt x="102" y="37"/>
                    <a:pt x="91" y="37"/>
                  </a:cubicBezTo>
                  <a:cubicBezTo>
                    <a:pt x="80" y="37"/>
                    <a:pt x="90" y="33"/>
                    <a:pt x="80" y="37"/>
                  </a:cubicBezTo>
                  <a:cubicBezTo>
                    <a:pt x="73" y="42"/>
                    <a:pt x="70" y="47"/>
                    <a:pt x="62" y="39"/>
                  </a:cubicBezTo>
                  <a:cubicBezTo>
                    <a:pt x="55" y="30"/>
                    <a:pt x="52" y="31"/>
                    <a:pt x="58" y="30"/>
                  </a:cubicBezTo>
                  <a:cubicBezTo>
                    <a:pt x="62" y="30"/>
                    <a:pt x="56" y="30"/>
                    <a:pt x="58" y="27"/>
                  </a:cubicBezTo>
                  <a:cubicBezTo>
                    <a:pt x="59" y="22"/>
                    <a:pt x="55" y="31"/>
                    <a:pt x="52" y="27"/>
                  </a:cubicBezTo>
                  <a:cubicBezTo>
                    <a:pt x="49" y="22"/>
                    <a:pt x="45" y="22"/>
                    <a:pt x="52" y="17"/>
                  </a:cubicBezTo>
                  <a:cubicBezTo>
                    <a:pt x="59" y="13"/>
                    <a:pt x="56" y="19"/>
                    <a:pt x="61" y="17"/>
                  </a:cubicBezTo>
                  <a:cubicBezTo>
                    <a:pt x="64" y="14"/>
                    <a:pt x="62" y="19"/>
                    <a:pt x="68" y="16"/>
                  </a:cubicBezTo>
                  <a:cubicBezTo>
                    <a:pt x="76" y="14"/>
                    <a:pt x="76" y="17"/>
                    <a:pt x="70" y="19"/>
                  </a:cubicBezTo>
                  <a:cubicBezTo>
                    <a:pt x="64" y="20"/>
                    <a:pt x="71" y="19"/>
                    <a:pt x="73" y="25"/>
                  </a:cubicBezTo>
                  <a:cubicBezTo>
                    <a:pt x="76" y="30"/>
                    <a:pt x="73" y="19"/>
                    <a:pt x="77" y="17"/>
                  </a:cubicBezTo>
                  <a:cubicBezTo>
                    <a:pt x="84" y="16"/>
                    <a:pt x="90" y="31"/>
                    <a:pt x="93" y="31"/>
                  </a:cubicBezTo>
                  <a:cubicBezTo>
                    <a:pt x="97" y="31"/>
                    <a:pt x="84" y="17"/>
                    <a:pt x="90" y="14"/>
                  </a:cubicBezTo>
                  <a:cubicBezTo>
                    <a:pt x="94" y="9"/>
                    <a:pt x="93" y="14"/>
                    <a:pt x="99" y="14"/>
                  </a:cubicBezTo>
                  <a:cubicBezTo>
                    <a:pt x="103" y="14"/>
                    <a:pt x="103" y="16"/>
                    <a:pt x="106" y="17"/>
                  </a:cubicBezTo>
                  <a:cubicBezTo>
                    <a:pt x="108" y="17"/>
                    <a:pt x="103" y="19"/>
                    <a:pt x="105" y="23"/>
                  </a:cubicBezTo>
                  <a:cubicBezTo>
                    <a:pt x="106" y="27"/>
                    <a:pt x="105" y="17"/>
                    <a:pt x="111" y="20"/>
                  </a:cubicBezTo>
                  <a:cubicBezTo>
                    <a:pt x="116" y="23"/>
                    <a:pt x="109" y="28"/>
                    <a:pt x="117" y="27"/>
                  </a:cubicBezTo>
                  <a:cubicBezTo>
                    <a:pt x="123" y="27"/>
                    <a:pt x="119" y="28"/>
                    <a:pt x="128" y="31"/>
                  </a:cubicBezTo>
                  <a:cubicBezTo>
                    <a:pt x="137" y="33"/>
                    <a:pt x="137" y="34"/>
                    <a:pt x="123" y="36"/>
                  </a:cubicBezTo>
                  <a:cubicBezTo>
                    <a:pt x="109" y="36"/>
                    <a:pt x="120" y="44"/>
                    <a:pt x="111" y="45"/>
                  </a:cubicBezTo>
                  <a:cubicBezTo>
                    <a:pt x="103" y="48"/>
                    <a:pt x="116" y="51"/>
                    <a:pt x="106" y="54"/>
                  </a:cubicBezTo>
                  <a:cubicBezTo>
                    <a:pt x="96" y="58"/>
                    <a:pt x="105" y="72"/>
                    <a:pt x="94" y="68"/>
                  </a:cubicBezTo>
                  <a:close/>
                  <a:moveTo>
                    <a:pt x="131" y="42"/>
                  </a:moveTo>
                  <a:cubicBezTo>
                    <a:pt x="135" y="40"/>
                    <a:pt x="140" y="42"/>
                    <a:pt x="140" y="39"/>
                  </a:cubicBezTo>
                  <a:cubicBezTo>
                    <a:pt x="138" y="36"/>
                    <a:pt x="134" y="36"/>
                    <a:pt x="129" y="37"/>
                  </a:cubicBezTo>
                  <a:cubicBezTo>
                    <a:pt x="125" y="39"/>
                    <a:pt x="122" y="37"/>
                    <a:pt x="126" y="40"/>
                  </a:cubicBezTo>
                  <a:cubicBezTo>
                    <a:pt x="129" y="42"/>
                    <a:pt x="126" y="44"/>
                    <a:pt x="131" y="42"/>
                  </a:cubicBezTo>
                  <a:close/>
                  <a:moveTo>
                    <a:pt x="50" y="37"/>
                  </a:moveTo>
                  <a:cubicBezTo>
                    <a:pt x="52" y="42"/>
                    <a:pt x="50" y="36"/>
                    <a:pt x="56" y="40"/>
                  </a:cubicBezTo>
                  <a:cubicBezTo>
                    <a:pt x="64" y="45"/>
                    <a:pt x="58" y="37"/>
                    <a:pt x="55" y="37"/>
                  </a:cubicBezTo>
                  <a:cubicBezTo>
                    <a:pt x="52" y="37"/>
                    <a:pt x="52" y="30"/>
                    <a:pt x="47" y="31"/>
                  </a:cubicBezTo>
                  <a:cubicBezTo>
                    <a:pt x="45" y="31"/>
                    <a:pt x="47" y="33"/>
                    <a:pt x="50" y="37"/>
                  </a:cubicBezTo>
                  <a:close/>
                  <a:moveTo>
                    <a:pt x="131" y="51"/>
                  </a:moveTo>
                  <a:cubicBezTo>
                    <a:pt x="126" y="56"/>
                    <a:pt x="131" y="54"/>
                    <a:pt x="138" y="54"/>
                  </a:cubicBezTo>
                  <a:cubicBezTo>
                    <a:pt x="146" y="53"/>
                    <a:pt x="135" y="61"/>
                    <a:pt x="146" y="56"/>
                  </a:cubicBezTo>
                  <a:cubicBezTo>
                    <a:pt x="152" y="54"/>
                    <a:pt x="163" y="50"/>
                    <a:pt x="158" y="48"/>
                  </a:cubicBezTo>
                  <a:cubicBezTo>
                    <a:pt x="155" y="47"/>
                    <a:pt x="155" y="50"/>
                    <a:pt x="149" y="47"/>
                  </a:cubicBezTo>
                  <a:cubicBezTo>
                    <a:pt x="143" y="44"/>
                    <a:pt x="154" y="44"/>
                    <a:pt x="149" y="42"/>
                  </a:cubicBezTo>
                  <a:cubicBezTo>
                    <a:pt x="144" y="40"/>
                    <a:pt x="122" y="42"/>
                    <a:pt x="134" y="47"/>
                  </a:cubicBezTo>
                  <a:cubicBezTo>
                    <a:pt x="135" y="48"/>
                    <a:pt x="135" y="48"/>
                    <a:pt x="131" y="51"/>
                  </a:cubicBezTo>
                  <a:close/>
                  <a:moveTo>
                    <a:pt x="131" y="16"/>
                  </a:moveTo>
                  <a:cubicBezTo>
                    <a:pt x="140" y="16"/>
                    <a:pt x="135" y="17"/>
                    <a:pt x="123" y="19"/>
                  </a:cubicBezTo>
                  <a:cubicBezTo>
                    <a:pt x="111" y="22"/>
                    <a:pt x="129" y="23"/>
                    <a:pt x="138" y="23"/>
                  </a:cubicBezTo>
                  <a:cubicBezTo>
                    <a:pt x="146" y="23"/>
                    <a:pt x="151" y="31"/>
                    <a:pt x="157" y="25"/>
                  </a:cubicBezTo>
                  <a:cubicBezTo>
                    <a:pt x="163" y="20"/>
                    <a:pt x="161" y="25"/>
                    <a:pt x="167" y="23"/>
                  </a:cubicBezTo>
                  <a:cubicBezTo>
                    <a:pt x="173" y="22"/>
                    <a:pt x="164" y="20"/>
                    <a:pt x="177" y="16"/>
                  </a:cubicBezTo>
                  <a:cubicBezTo>
                    <a:pt x="184" y="14"/>
                    <a:pt x="177" y="9"/>
                    <a:pt x="172" y="9"/>
                  </a:cubicBezTo>
                  <a:cubicBezTo>
                    <a:pt x="169" y="11"/>
                    <a:pt x="164" y="8"/>
                    <a:pt x="157" y="6"/>
                  </a:cubicBezTo>
                  <a:cubicBezTo>
                    <a:pt x="149" y="6"/>
                    <a:pt x="154" y="11"/>
                    <a:pt x="149" y="9"/>
                  </a:cubicBezTo>
                  <a:cubicBezTo>
                    <a:pt x="144" y="9"/>
                    <a:pt x="151" y="6"/>
                    <a:pt x="148" y="5"/>
                  </a:cubicBezTo>
                  <a:cubicBezTo>
                    <a:pt x="146" y="3"/>
                    <a:pt x="141" y="3"/>
                    <a:pt x="141" y="9"/>
                  </a:cubicBezTo>
                  <a:cubicBezTo>
                    <a:pt x="141" y="14"/>
                    <a:pt x="140" y="14"/>
                    <a:pt x="137" y="9"/>
                  </a:cubicBezTo>
                  <a:cubicBezTo>
                    <a:pt x="134" y="5"/>
                    <a:pt x="135" y="11"/>
                    <a:pt x="123" y="6"/>
                  </a:cubicBezTo>
                  <a:cubicBezTo>
                    <a:pt x="111" y="0"/>
                    <a:pt x="126" y="13"/>
                    <a:pt x="117" y="8"/>
                  </a:cubicBezTo>
                  <a:cubicBezTo>
                    <a:pt x="106" y="3"/>
                    <a:pt x="120" y="13"/>
                    <a:pt x="112" y="9"/>
                  </a:cubicBezTo>
                  <a:cubicBezTo>
                    <a:pt x="105" y="8"/>
                    <a:pt x="103" y="11"/>
                    <a:pt x="108" y="13"/>
                  </a:cubicBezTo>
                  <a:cubicBezTo>
                    <a:pt x="112" y="16"/>
                    <a:pt x="105" y="13"/>
                    <a:pt x="112" y="17"/>
                  </a:cubicBezTo>
                  <a:cubicBezTo>
                    <a:pt x="117" y="20"/>
                    <a:pt x="120" y="16"/>
                    <a:pt x="131" y="16"/>
                  </a:cubicBezTo>
                  <a:close/>
                  <a:moveTo>
                    <a:pt x="196" y="179"/>
                  </a:moveTo>
                  <a:cubicBezTo>
                    <a:pt x="196" y="177"/>
                    <a:pt x="201" y="177"/>
                    <a:pt x="202" y="176"/>
                  </a:cubicBezTo>
                  <a:cubicBezTo>
                    <a:pt x="204" y="174"/>
                    <a:pt x="202" y="174"/>
                    <a:pt x="205" y="174"/>
                  </a:cubicBezTo>
                  <a:cubicBezTo>
                    <a:pt x="207" y="176"/>
                    <a:pt x="210" y="176"/>
                    <a:pt x="209" y="172"/>
                  </a:cubicBezTo>
                  <a:cubicBezTo>
                    <a:pt x="209" y="172"/>
                    <a:pt x="209" y="172"/>
                    <a:pt x="209" y="171"/>
                  </a:cubicBezTo>
                  <a:cubicBezTo>
                    <a:pt x="205" y="171"/>
                    <a:pt x="205" y="172"/>
                    <a:pt x="204" y="171"/>
                  </a:cubicBezTo>
                  <a:cubicBezTo>
                    <a:pt x="202" y="169"/>
                    <a:pt x="202" y="172"/>
                    <a:pt x="201" y="172"/>
                  </a:cubicBezTo>
                  <a:cubicBezTo>
                    <a:pt x="199" y="172"/>
                    <a:pt x="198" y="172"/>
                    <a:pt x="199" y="172"/>
                  </a:cubicBezTo>
                  <a:cubicBezTo>
                    <a:pt x="199" y="171"/>
                    <a:pt x="201" y="169"/>
                    <a:pt x="196" y="168"/>
                  </a:cubicBezTo>
                  <a:cubicBezTo>
                    <a:pt x="193" y="168"/>
                    <a:pt x="193" y="166"/>
                    <a:pt x="192" y="166"/>
                  </a:cubicBezTo>
                  <a:cubicBezTo>
                    <a:pt x="189" y="166"/>
                    <a:pt x="190" y="165"/>
                    <a:pt x="198" y="168"/>
                  </a:cubicBezTo>
                  <a:cubicBezTo>
                    <a:pt x="204" y="169"/>
                    <a:pt x="204" y="165"/>
                    <a:pt x="207" y="165"/>
                  </a:cubicBezTo>
                  <a:cubicBezTo>
                    <a:pt x="210" y="165"/>
                    <a:pt x="212" y="162"/>
                    <a:pt x="209" y="162"/>
                  </a:cubicBezTo>
                  <a:cubicBezTo>
                    <a:pt x="205" y="162"/>
                    <a:pt x="207" y="160"/>
                    <a:pt x="205" y="160"/>
                  </a:cubicBezTo>
                  <a:cubicBezTo>
                    <a:pt x="202" y="160"/>
                    <a:pt x="204" y="157"/>
                    <a:pt x="201" y="159"/>
                  </a:cubicBezTo>
                  <a:cubicBezTo>
                    <a:pt x="199" y="160"/>
                    <a:pt x="201" y="157"/>
                    <a:pt x="198" y="159"/>
                  </a:cubicBezTo>
                  <a:cubicBezTo>
                    <a:pt x="195" y="159"/>
                    <a:pt x="198" y="157"/>
                    <a:pt x="195" y="155"/>
                  </a:cubicBezTo>
                  <a:cubicBezTo>
                    <a:pt x="190" y="155"/>
                    <a:pt x="189" y="159"/>
                    <a:pt x="189" y="162"/>
                  </a:cubicBezTo>
                  <a:cubicBezTo>
                    <a:pt x="190" y="163"/>
                    <a:pt x="189" y="160"/>
                    <a:pt x="187" y="162"/>
                  </a:cubicBezTo>
                  <a:cubicBezTo>
                    <a:pt x="186" y="162"/>
                    <a:pt x="184" y="162"/>
                    <a:pt x="186" y="160"/>
                  </a:cubicBezTo>
                  <a:cubicBezTo>
                    <a:pt x="189" y="159"/>
                    <a:pt x="189" y="157"/>
                    <a:pt x="187" y="159"/>
                  </a:cubicBezTo>
                  <a:cubicBezTo>
                    <a:pt x="186" y="159"/>
                    <a:pt x="186" y="159"/>
                    <a:pt x="186" y="157"/>
                  </a:cubicBezTo>
                  <a:cubicBezTo>
                    <a:pt x="187" y="157"/>
                    <a:pt x="190" y="155"/>
                    <a:pt x="190" y="154"/>
                  </a:cubicBezTo>
                  <a:cubicBezTo>
                    <a:pt x="190" y="152"/>
                    <a:pt x="187" y="155"/>
                    <a:pt x="187" y="154"/>
                  </a:cubicBezTo>
                  <a:cubicBezTo>
                    <a:pt x="187" y="152"/>
                    <a:pt x="186" y="154"/>
                    <a:pt x="184" y="152"/>
                  </a:cubicBezTo>
                  <a:cubicBezTo>
                    <a:pt x="181" y="151"/>
                    <a:pt x="183" y="154"/>
                    <a:pt x="181" y="154"/>
                  </a:cubicBezTo>
                  <a:cubicBezTo>
                    <a:pt x="180" y="152"/>
                    <a:pt x="178" y="155"/>
                    <a:pt x="180" y="155"/>
                  </a:cubicBezTo>
                  <a:cubicBezTo>
                    <a:pt x="183" y="155"/>
                    <a:pt x="180" y="157"/>
                    <a:pt x="180" y="157"/>
                  </a:cubicBezTo>
                  <a:cubicBezTo>
                    <a:pt x="181" y="157"/>
                    <a:pt x="178" y="157"/>
                    <a:pt x="178" y="159"/>
                  </a:cubicBezTo>
                  <a:cubicBezTo>
                    <a:pt x="178" y="160"/>
                    <a:pt x="177" y="159"/>
                    <a:pt x="178" y="160"/>
                  </a:cubicBezTo>
                  <a:cubicBezTo>
                    <a:pt x="178" y="162"/>
                    <a:pt x="178" y="162"/>
                    <a:pt x="175" y="163"/>
                  </a:cubicBezTo>
                  <a:cubicBezTo>
                    <a:pt x="172" y="165"/>
                    <a:pt x="175" y="160"/>
                    <a:pt x="175" y="159"/>
                  </a:cubicBezTo>
                  <a:cubicBezTo>
                    <a:pt x="175" y="159"/>
                    <a:pt x="177" y="155"/>
                    <a:pt x="175" y="155"/>
                  </a:cubicBezTo>
                  <a:cubicBezTo>
                    <a:pt x="173" y="154"/>
                    <a:pt x="169" y="159"/>
                    <a:pt x="167" y="162"/>
                  </a:cubicBezTo>
                  <a:cubicBezTo>
                    <a:pt x="164" y="165"/>
                    <a:pt x="167" y="163"/>
                    <a:pt x="164" y="166"/>
                  </a:cubicBezTo>
                  <a:cubicBezTo>
                    <a:pt x="163" y="168"/>
                    <a:pt x="163" y="166"/>
                    <a:pt x="163" y="166"/>
                  </a:cubicBezTo>
                  <a:cubicBezTo>
                    <a:pt x="161" y="168"/>
                    <a:pt x="160" y="166"/>
                    <a:pt x="161" y="165"/>
                  </a:cubicBezTo>
                  <a:cubicBezTo>
                    <a:pt x="164" y="163"/>
                    <a:pt x="163" y="163"/>
                    <a:pt x="163" y="163"/>
                  </a:cubicBezTo>
                  <a:cubicBezTo>
                    <a:pt x="166" y="160"/>
                    <a:pt x="161" y="162"/>
                    <a:pt x="166" y="159"/>
                  </a:cubicBezTo>
                  <a:cubicBezTo>
                    <a:pt x="169" y="155"/>
                    <a:pt x="170" y="155"/>
                    <a:pt x="167" y="155"/>
                  </a:cubicBezTo>
                  <a:cubicBezTo>
                    <a:pt x="164" y="155"/>
                    <a:pt x="164" y="152"/>
                    <a:pt x="164" y="155"/>
                  </a:cubicBezTo>
                  <a:cubicBezTo>
                    <a:pt x="164" y="159"/>
                    <a:pt x="164" y="155"/>
                    <a:pt x="163" y="155"/>
                  </a:cubicBezTo>
                  <a:cubicBezTo>
                    <a:pt x="161" y="154"/>
                    <a:pt x="161" y="155"/>
                    <a:pt x="160" y="154"/>
                  </a:cubicBezTo>
                  <a:cubicBezTo>
                    <a:pt x="160" y="154"/>
                    <a:pt x="158" y="154"/>
                    <a:pt x="158" y="155"/>
                  </a:cubicBezTo>
                  <a:cubicBezTo>
                    <a:pt x="160" y="155"/>
                    <a:pt x="160" y="157"/>
                    <a:pt x="158" y="157"/>
                  </a:cubicBezTo>
                  <a:cubicBezTo>
                    <a:pt x="155" y="155"/>
                    <a:pt x="155" y="157"/>
                    <a:pt x="158" y="157"/>
                  </a:cubicBezTo>
                  <a:cubicBezTo>
                    <a:pt x="161" y="159"/>
                    <a:pt x="161" y="160"/>
                    <a:pt x="158" y="159"/>
                  </a:cubicBezTo>
                  <a:cubicBezTo>
                    <a:pt x="155" y="157"/>
                    <a:pt x="158" y="159"/>
                    <a:pt x="154" y="162"/>
                  </a:cubicBezTo>
                  <a:cubicBezTo>
                    <a:pt x="148" y="163"/>
                    <a:pt x="152" y="163"/>
                    <a:pt x="149" y="165"/>
                  </a:cubicBezTo>
                  <a:cubicBezTo>
                    <a:pt x="146" y="166"/>
                    <a:pt x="151" y="166"/>
                    <a:pt x="148" y="166"/>
                  </a:cubicBezTo>
                  <a:cubicBezTo>
                    <a:pt x="146" y="168"/>
                    <a:pt x="151" y="168"/>
                    <a:pt x="149" y="169"/>
                  </a:cubicBezTo>
                  <a:cubicBezTo>
                    <a:pt x="149" y="169"/>
                    <a:pt x="144" y="169"/>
                    <a:pt x="146" y="166"/>
                  </a:cubicBezTo>
                  <a:cubicBezTo>
                    <a:pt x="148" y="165"/>
                    <a:pt x="143" y="165"/>
                    <a:pt x="141" y="165"/>
                  </a:cubicBezTo>
                  <a:cubicBezTo>
                    <a:pt x="140" y="165"/>
                    <a:pt x="140" y="163"/>
                    <a:pt x="140" y="165"/>
                  </a:cubicBezTo>
                  <a:cubicBezTo>
                    <a:pt x="138" y="165"/>
                    <a:pt x="137" y="162"/>
                    <a:pt x="137" y="165"/>
                  </a:cubicBezTo>
                  <a:cubicBezTo>
                    <a:pt x="137" y="168"/>
                    <a:pt x="135" y="163"/>
                    <a:pt x="134" y="165"/>
                  </a:cubicBezTo>
                  <a:cubicBezTo>
                    <a:pt x="131" y="166"/>
                    <a:pt x="134" y="166"/>
                    <a:pt x="134" y="166"/>
                  </a:cubicBezTo>
                  <a:cubicBezTo>
                    <a:pt x="134" y="168"/>
                    <a:pt x="135" y="166"/>
                    <a:pt x="137" y="168"/>
                  </a:cubicBezTo>
                  <a:cubicBezTo>
                    <a:pt x="137" y="168"/>
                    <a:pt x="138" y="168"/>
                    <a:pt x="138" y="169"/>
                  </a:cubicBezTo>
                  <a:cubicBezTo>
                    <a:pt x="137" y="169"/>
                    <a:pt x="137" y="169"/>
                    <a:pt x="138" y="171"/>
                  </a:cubicBezTo>
                  <a:cubicBezTo>
                    <a:pt x="140" y="172"/>
                    <a:pt x="138" y="172"/>
                    <a:pt x="135" y="169"/>
                  </a:cubicBezTo>
                  <a:cubicBezTo>
                    <a:pt x="132" y="168"/>
                    <a:pt x="131" y="168"/>
                    <a:pt x="132" y="169"/>
                  </a:cubicBezTo>
                  <a:cubicBezTo>
                    <a:pt x="132" y="169"/>
                    <a:pt x="131" y="171"/>
                    <a:pt x="131" y="169"/>
                  </a:cubicBezTo>
                  <a:cubicBezTo>
                    <a:pt x="131" y="168"/>
                    <a:pt x="128" y="171"/>
                    <a:pt x="126" y="171"/>
                  </a:cubicBezTo>
                  <a:cubicBezTo>
                    <a:pt x="126" y="172"/>
                    <a:pt x="128" y="176"/>
                    <a:pt x="122" y="179"/>
                  </a:cubicBezTo>
                  <a:cubicBezTo>
                    <a:pt x="125" y="176"/>
                    <a:pt x="125" y="172"/>
                    <a:pt x="125" y="169"/>
                  </a:cubicBezTo>
                  <a:cubicBezTo>
                    <a:pt x="125" y="168"/>
                    <a:pt x="125" y="171"/>
                    <a:pt x="123" y="169"/>
                  </a:cubicBezTo>
                  <a:cubicBezTo>
                    <a:pt x="123" y="169"/>
                    <a:pt x="123" y="169"/>
                    <a:pt x="122" y="171"/>
                  </a:cubicBezTo>
                  <a:cubicBezTo>
                    <a:pt x="120" y="174"/>
                    <a:pt x="122" y="172"/>
                    <a:pt x="120" y="174"/>
                  </a:cubicBezTo>
                  <a:cubicBezTo>
                    <a:pt x="119" y="176"/>
                    <a:pt x="119" y="174"/>
                    <a:pt x="120" y="172"/>
                  </a:cubicBezTo>
                  <a:cubicBezTo>
                    <a:pt x="122" y="169"/>
                    <a:pt x="117" y="171"/>
                    <a:pt x="116" y="172"/>
                  </a:cubicBezTo>
                  <a:cubicBezTo>
                    <a:pt x="111" y="176"/>
                    <a:pt x="114" y="174"/>
                    <a:pt x="114" y="176"/>
                  </a:cubicBezTo>
                  <a:cubicBezTo>
                    <a:pt x="114" y="177"/>
                    <a:pt x="119" y="176"/>
                    <a:pt x="119" y="180"/>
                  </a:cubicBezTo>
                  <a:cubicBezTo>
                    <a:pt x="114" y="179"/>
                    <a:pt x="119" y="179"/>
                    <a:pt x="116" y="177"/>
                  </a:cubicBezTo>
                  <a:cubicBezTo>
                    <a:pt x="112" y="177"/>
                    <a:pt x="114" y="174"/>
                    <a:pt x="111" y="176"/>
                  </a:cubicBezTo>
                  <a:cubicBezTo>
                    <a:pt x="108" y="176"/>
                    <a:pt x="109" y="176"/>
                    <a:pt x="111" y="177"/>
                  </a:cubicBezTo>
                  <a:cubicBezTo>
                    <a:pt x="112" y="179"/>
                    <a:pt x="111" y="180"/>
                    <a:pt x="109" y="177"/>
                  </a:cubicBezTo>
                  <a:cubicBezTo>
                    <a:pt x="109" y="176"/>
                    <a:pt x="106" y="174"/>
                    <a:pt x="108" y="177"/>
                  </a:cubicBezTo>
                  <a:cubicBezTo>
                    <a:pt x="108" y="179"/>
                    <a:pt x="105" y="177"/>
                    <a:pt x="106" y="180"/>
                  </a:cubicBezTo>
                  <a:cubicBezTo>
                    <a:pt x="108" y="182"/>
                    <a:pt x="105" y="180"/>
                    <a:pt x="103" y="183"/>
                  </a:cubicBezTo>
                  <a:cubicBezTo>
                    <a:pt x="100" y="185"/>
                    <a:pt x="106" y="183"/>
                    <a:pt x="103" y="185"/>
                  </a:cubicBezTo>
                  <a:cubicBezTo>
                    <a:pt x="100" y="186"/>
                    <a:pt x="102" y="186"/>
                    <a:pt x="100" y="186"/>
                  </a:cubicBezTo>
                  <a:cubicBezTo>
                    <a:pt x="97" y="188"/>
                    <a:pt x="97" y="186"/>
                    <a:pt x="94" y="190"/>
                  </a:cubicBezTo>
                  <a:cubicBezTo>
                    <a:pt x="93" y="193"/>
                    <a:pt x="99" y="190"/>
                    <a:pt x="99" y="190"/>
                  </a:cubicBezTo>
                  <a:cubicBezTo>
                    <a:pt x="99" y="191"/>
                    <a:pt x="99" y="191"/>
                    <a:pt x="102" y="190"/>
                  </a:cubicBezTo>
                  <a:cubicBezTo>
                    <a:pt x="105" y="188"/>
                    <a:pt x="102" y="191"/>
                    <a:pt x="99" y="193"/>
                  </a:cubicBezTo>
                  <a:cubicBezTo>
                    <a:pt x="96" y="193"/>
                    <a:pt x="97" y="191"/>
                    <a:pt x="94" y="191"/>
                  </a:cubicBezTo>
                  <a:cubicBezTo>
                    <a:pt x="91" y="193"/>
                    <a:pt x="90" y="193"/>
                    <a:pt x="91" y="194"/>
                  </a:cubicBezTo>
                  <a:cubicBezTo>
                    <a:pt x="93" y="194"/>
                    <a:pt x="91" y="194"/>
                    <a:pt x="93" y="194"/>
                  </a:cubicBezTo>
                  <a:cubicBezTo>
                    <a:pt x="96" y="194"/>
                    <a:pt x="93" y="196"/>
                    <a:pt x="93" y="197"/>
                  </a:cubicBezTo>
                  <a:cubicBezTo>
                    <a:pt x="93" y="200"/>
                    <a:pt x="91" y="197"/>
                    <a:pt x="91" y="196"/>
                  </a:cubicBezTo>
                  <a:cubicBezTo>
                    <a:pt x="91" y="194"/>
                    <a:pt x="90" y="193"/>
                    <a:pt x="90" y="194"/>
                  </a:cubicBezTo>
                  <a:cubicBezTo>
                    <a:pt x="88" y="196"/>
                    <a:pt x="88" y="196"/>
                    <a:pt x="88" y="196"/>
                  </a:cubicBezTo>
                  <a:cubicBezTo>
                    <a:pt x="88" y="194"/>
                    <a:pt x="85" y="196"/>
                    <a:pt x="85" y="197"/>
                  </a:cubicBezTo>
                  <a:cubicBezTo>
                    <a:pt x="85" y="197"/>
                    <a:pt x="85" y="196"/>
                    <a:pt x="88" y="197"/>
                  </a:cubicBezTo>
                  <a:cubicBezTo>
                    <a:pt x="90" y="197"/>
                    <a:pt x="90" y="197"/>
                    <a:pt x="90" y="197"/>
                  </a:cubicBezTo>
                  <a:cubicBezTo>
                    <a:pt x="88" y="197"/>
                    <a:pt x="79" y="199"/>
                    <a:pt x="80" y="200"/>
                  </a:cubicBezTo>
                  <a:cubicBezTo>
                    <a:pt x="82" y="202"/>
                    <a:pt x="79" y="202"/>
                    <a:pt x="80" y="202"/>
                  </a:cubicBezTo>
                  <a:cubicBezTo>
                    <a:pt x="84" y="203"/>
                    <a:pt x="84" y="199"/>
                    <a:pt x="88" y="200"/>
                  </a:cubicBezTo>
                  <a:cubicBezTo>
                    <a:pt x="91" y="202"/>
                    <a:pt x="88" y="200"/>
                    <a:pt x="85" y="202"/>
                  </a:cubicBezTo>
                  <a:cubicBezTo>
                    <a:pt x="82" y="202"/>
                    <a:pt x="87" y="203"/>
                    <a:pt x="82" y="203"/>
                  </a:cubicBezTo>
                  <a:cubicBezTo>
                    <a:pt x="77" y="203"/>
                    <a:pt x="82" y="205"/>
                    <a:pt x="82" y="207"/>
                  </a:cubicBezTo>
                  <a:cubicBezTo>
                    <a:pt x="80" y="207"/>
                    <a:pt x="80" y="205"/>
                    <a:pt x="79" y="207"/>
                  </a:cubicBezTo>
                  <a:cubicBezTo>
                    <a:pt x="77" y="207"/>
                    <a:pt x="77" y="208"/>
                    <a:pt x="79" y="208"/>
                  </a:cubicBezTo>
                  <a:cubicBezTo>
                    <a:pt x="79" y="208"/>
                    <a:pt x="80" y="207"/>
                    <a:pt x="84" y="208"/>
                  </a:cubicBezTo>
                  <a:cubicBezTo>
                    <a:pt x="90" y="208"/>
                    <a:pt x="85" y="207"/>
                    <a:pt x="87" y="210"/>
                  </a:cubicBezTo>
                  <a:cubicBezTo>
                    <a:pt x="87" y="211"/>
                    <a:pt x="85" y="208"/>
                    <a:pt x="82" y="208"/>
                  </a:cubicBezTo>
                  <a:cubicBezTo>
                    <a:pt x="80" y="208"/>
                    <a:pt x="79" y="210"/>
                    <a:pt x="77" y="210"/>
                  </a:cubicBezTo>
                  <a:cubicBezTo>
                    <a:pt x="76" y="208"/>
                    <a:pt x="77" y="210"/>
                    <a:pt x="74" y="210"/>
                  </a:cubicBezTo>
                  <a:cubicBezTo>
                    <a:pt x="73" y="210"/>
                    <a:pt x="76" y="211"/>
                    <a:pt x="73" y="211"/>
                  </a:cubicBezTo>
                  <a:cubicBezTo>
                    <a:pt x="68" y="211"/>
                    <a:pt x="73" y="213"/>
                    <a:pt x="71" y="214"/>
                  </a:cubicBezTo>
                  <a:cubicBezTo>
                    <a:pt x="70" y="216"/>
                    <a:pt x="70" y="214"/>
                    <a:pt x="68" y="216"/>
                  </a:cubicBezTo>
                  <a:cubicBezTo>
                    <a:pt x="67" y="217"/>
                    <a:pt x="70" y="216"/>
                    <a:pt x="68" y="217"/>
                  </a:cubicBezTo>
                  <a:cubicBezTo>
                    <a:pt x="67" y="217"/>
                    <a:pt x="68" y="219"/>
                    <a:pt x="68" y="217"/>
                  </a:cubicBezTo>
                  <a:cubicBezTo>
                    <a:pt x="67" y="217"/>
                    <a:pt x="65" y="217"/>
                    <a:pt x="67" y="219"/>
                  </a:cubicBezTo>
                  <a:cubicBezTo>
                    <a:pt x="68" y="219"/>
                    <a:pt x="65" y="221"/>
                    <a:pt x="68" y="221"/>
                  </a:cubicBezTo>
                  <a:cubicBezTo>
                    <a:pt x="71" y="221"/>
                    <a:pt x="65" y="222"/>
                    <a:pt x="67" y="222"/>
                  </a:cubicBezTo>
                  <a:cubicBezTo>
                    <a:pt x="67" y="222"/>
                    <a:pt x="73" y="221"/>
                    <a:pt x="74" y="221"/>
                  </a:cubicBezTo>
                  <a:cubicBezTo>
                    <a:pt x="77" y="221"/>
                    <a:pt x="74" y="222"/>
                    <a:pt x="71" y="222"/>
                  </a:cubicBezTo>
                  <a:cubicBezTo>
                    <a:pt x="68" y="224"/>
                    <a:pt x="67" y="222"/>
                    <a:pt x="65" y="224"/>
                  </a:cubicBezTo>
                  <a:cubicBezTo>
                    <a:pt x="62" y="225"/>
                    <a:pt x="67" y="224"/>
                    <a:pt x="67" y="225"/>
                  </a:cubicBezTo>
                  <a:cubicBezTo>
                    <a:pt x="67" y="227"/>
                    <a:pt x="64" y="225"/>
                    <a:pt x="64" y="228"/>
                  </a:cubicBezTo>
                  <a:cubicBezTo>
                    <a:pt x="62" y="230"/>
                    <a:pt x="61" y="228"/>
                    <a:pt x="61" y="230"/>
                  </a:cubicBezTo>
                  <a:cubicBezTo>
                    <a:pt x="62" y="233"/>
                    <a:pt x="62" y="231"/>
                    <a:pt x="64" y="233"/>
                  </a:cubicBezTo>
                  <a:cubicBezTo>
                    <a:pt x="64" y="235"/>
                    <a:pt x="61" y="235"/>
                    <a:pt x="61" y="236"/>
                  </a:cubicBezTo>
                  <a:cubicBezTo>
                    <a:pt x="62" y="236"/>
                    <a:pt x="62" y="238"/>
                    <a:pt x="59" y="238"/>
                  </a:cubicBezTo>
                  <a:cubicBezTo>
                    <a:pt x="58" y="238"/>
                    <a:pt x="58" y="239"/>
                    <a:pt x="56" y="239"/>
                  </a:cubicBezTo>
                  <a:cubicBezTo>
                    <a:pt x="55" y="239"/>
                    <a:pt x="55" y="241"/>
                    <a:pt x="53" y="241"/>
                  </a:cubicBezTo>
                  <a:cubicBezTo>
                    <a:pt x="52" y="241"/>
                    <a:pt x="50" y="241"/>
                    <a:pt x="50" y="241"/>
                  </a:cubicBezTo>
                  <a:cubicBezTo>
                    <a:pt x="50" y="242"/>
                    <a:pt x="50" y="241"/>
                    <a:pt x="53" y="241"/>
                  </a:cubicBezTo>
                  <a:cubicBezTo>
                    <a:pt x="55" y="242"/>
                    <a:pt x="52" y="244"/>
                    <a:pt x="55" y="242"/>
                  </a:cubicBezTo>
                  <a:cubicBezTo>
                    <a:pt x="56" y="241"/>
                    <a:pt x="56" y="242"/>
                    <a:pt x="55" y="242"/>
                  </a:cubicBezTo>
                  <a:cubicBezTo>
                    <a:pt x="53" y="244"/>
                    <a:pt x="56" y="244"/>
                    <a:pt x="56" y="245"/>
                  </a:cubicBezTo>
                  <a:cubicBezTo>
                    <a:pt x="55" y="247"/>
                    <a:pt x="55" y="247"/>
                    <a:pt x="53" y="247"/>
                  </a:cubicBezTo>
                  <a:cubicBezTo>
                    <a:pt x="52" y="247"/>
                    <a:pt x="52" y="244"/>
                    <a:pt x="50" y="244"/>
                  </a:cubicBezTo>
                  <a:cubicBezTo>
                    <a:pt x="49" y="245"/>
                    <a:pt x="50" y="245"/>
                    <a:pt x="50" y="245"/>
                  </a:cubicBezTo>
                  <a:cubicBezTo>
                    <a:pt x="47" y="245"/>
                    <a:pt x="47" y="247"/>
                    <a:pt x="47" y="249"/>
                  </a:cubicBezTo>
                  <a:cubicBezTo>
                    <a:pt x="47" y="250"/>
                    <a:pt x="44" y="249"/>
                    <a:pt x="44" y="250"/>
                  </a:cubicBezTo>
                  <a:cubicBezTo>
                    <a:pt x="42" y="255"/>
                    <a:pt x="39" y="253"/>
                    <a:pt x="39" y="256"/>
                  </a:cubicBezTo>
                  <a:cubicBezTo>
                    <a:pt x="38" y="258"/>
                    <a:pt x="41" y="256"/>
                    <a:pt x="41" y="256"/>
                  </a:cubicBezTo>
                  <a:cubicBezTo>
                    <a:pt x="41" y="258"/>
                    <a:pt x="42" y="258"/>
                    <a:pt x="42" y="258"/>
                  </a:cubicBezTo>
                  <a:cubicBezTo>
                    <a:pt x="42" y="259"/>
                    <a:pt x="45" y="259"/>
                    <a:pt x="50" y="256"/>
                  </a:cubicBezTo>
                  <a:cubicBezTo>
                    <a:pt x="55" y="253"/>
                    <a:pt x="47" y="255"/>
                    <a:pt x="50" y="253"/>
                  </a:cubicBezTo>
                  <a:cubicBezTo>
                    <a:pt x="53" y="252"/>
                    <a:pt x="52" y="252"/>
                    <a:pt x="53" y="252"/>
                  </a:cubicBezTo>
                  <a:cubicBezTo>
                    <a:pt x="56" y="253"/>
                    <a:pt x="49" y="253"/>
                    <a:pt x="53" y="255"/>
                  </a:cubicBezTo>
                  <a:cubicBezTo>
                    <a:pt x="56" y="255"/>
                    <a:pt x="53" y="256"/>
                    <a:pt x="50" y="258"/>
                  </a:cubicBezTo>
                  <a:cubicBezTo>
                    <a:pt x="47" y="259"/>
                    <a:pt x="50" y="258"/>
                    <a:pt x="49" y="259"/>
                  </a:cubicBezTo>
                  <a:cubicBezTo>
                    <a:pt x="49" y="259"/>
                    <a:pt x="52" y="259"/>
                    <a:pt x="50" y="261"/>
                  </a:cubicBezTo>
                  <a:cubicBezTo>
                    <a:pt x="49" y="261"/>
                    <a:pt x="45" y="259"/>
                    <a:pt x="42" y="261"/>
                  </a:cubicBezTo>
                  <a:cubicBezTo>
                    <a:pt x="41" y="262"/>
                    <a:pt x="42" y="261"/>
                    <a:pt x="41" y="259"/>
                  </a:cubicBezTo>
                  <a:cubicBezTo>
                    <a:pt x="39" y="256"/>
                    <a:pt x="39" y="258"/>
                    <a:pt x="38" y="258"/>
                  </a:cubicBezTo>
                  <a:cubicBezTo>
                    <a:pt x="35" y="259"/>
                    <a:pt x="36" y="261"/>
                    <a:pt x="36" y="259"/>
                  </a:cubicBezTo>
                  <a:cubicBezTo>
                    <a:pt x="35" y="259"/>
                    <a:pt x="33" y="261"/>
                    <a:pt x="30" y="261"/>
                  </a:cubicBezTo>
                  <a:cubicBezTo>
                    <a:pt x="27" y="262"/>
                    <a:pt x="35" y="264"/>
                    <a:pt x="30" y="264"/>
                  </a:cubicBezTo>
                  <a:cubicBezTo>
                    <a:pt x="26" y="264"/>
                    <a:pt x="32" y="266"/>
                    <a:pt x="27" y="266"/>
                  </a:cubicBezTo>
                  <a:cubicBezTo>
                    <a:pt x="23" y="264"/>
                    <a:pt x="29" y="266"/>
                    <a:pt x="26" y="267"/>
                  </a:cubicBezTo>
                  <a:cubicBezTo>
                    <a:pt x="23" y="267"/>
                    <a:pt x="20" y="266"/>
                    <a:pt x="18" y="267"/>
                  </a:cubicBezTo>
                  <a:cubicBezTo>
                    <a:pt x="18" y="267"/>
                    <a:pt x="18" y="270"/>
                    <a:pt x="21" y="269"/>
                  </a:cubicBezTo>
                  <a:cubicBezTo>
                    <a:pt x="26" y="269"/>
                    <a:pt x="21" y="269"/>
                    <a:pt x="23" y="272"/>
                  </a:cubicBezTo>
                  <a:cubicBezTo>
                    <a:pt x="24" y="273"/>
                    <a:pt x="21" y="270"/>
                    <a:pt x="15" y="272"/>
                  </a:cubicBezTo>
                  <a:cubicBezTo>
                    <a:pt x="10" y="273"/>
                    <a:pt x="18" y="272"/>
                    <a:pt x="18" y="273"/>
                  </a:cubicBezTo>
                  <a:cubicBezTo>
                    <a:pt x="20" y="276"/>
                    <a:pt x="18" y="272"/>
                    <a:pt x="13" y="275"/>
                  </a:cubicBezTo>
                  <a:cubicBezTo>
                    <a:pt x="9" y="276"/>
                    <a:pt x="12" y="278"/>
                    <a:pt x="10" y="276"/>
                  </a:cubicBezTo>
                  <a:cubicBezTo>
                    <a:pt x="7" y="276"/>
                    <a:pt x="10" y="278"/>
                    <a:pt x="7" y="278"/>
                  </a:cubicBezTo>
                  <a:cubicBezTo>
                    <a:pt x="4" y="276"/>
                    <a:pt x="3" y="276"/>
                    <a:pt x="4" y="278"/>
                  </a:cubicBezTo>
                  <a:cubicBezTo>
                    <a:pt x="6" y="280"/>
                    <a:pt x="1" y="278"/>
                    <a:pt x="3" y="280"/>
                  </a:cubicBezTo>
                  <a:cubicBezTo>
                    <a:pt x="4" y="281"/>
                    <a:pt x="9" y="280"/>
                    <a:pt x="13" y="281"/>
                  </a:cubicBezTo>
                  <a:cubicBezTo>
                    <a:pt x="17" y="283"/>
                    <a:pt x="12" y="281"/>
                    <a:pt x="10" y="283"/>
                  </a:cubicBezTo>
                  <a:cubicBezTo>
                    <a:pt x="10" y="283"/>
                    <a:pt x="9" y="280"/>
                    <a:pt x="4" y="283"/>
                  </a:cubicBezTo>
                  <a:cubicBezTo>
                    <a:pt x="0" y="284"/>
                    <a:pt x="7" y="286"/>
                    <a:pt x="4" y="287"/>
                  </a:cubicBezTo>
                  <a:cubicBezTo>
                    <a:pt x="0" y="287"/>
                    <a:pt x="4" y="287"/>
                    <a:pt x="3" y="289"/>
                  </a:cubicBezTo>
                  <a:cubicBezTo>
                    <a:pt x="3" y="290"/>
                    <a:pt x="4" y="292"/>
                    <a:pt x="7" y="290"/>
                  </a:cubicBezTo>
                  <a:cubicBezTo>
                    <a:pt x="10" y="289"/>
                    <a:pt x="13" y="292"/>
                    <a:pt x="15" y="290"/>
                  </a:cubicBezTo>
                  <a:cubicBezTo>
                    <a:pt x="15" y="287"/>
                    <a:pt x="17" y="290"/>
                    <a:pt x="20" y="290"/>
                  </a:cubicBezTo>
                  <a:cubicBezTo>
                    <a:pt x="23" y="289"/>
                    <a:pt x="24" y="290"/>
                    <a:pt x="21" y="290"/>
                  </a:cubicBezTo>
                  <a:cubicBezTo>
                    <a:pt x="17" y="292"/>
                    <a:pt x="23" y="295"/>
                    <a:pt x="18" y="292"/>
                  </a:cubicBezTo>
                  <a:cubicBezTo>
                    <a:pt x="15" y="289"/>
                    <a:pt x="15" y="294"/>
                    <a:pt x="13" y="292"/>
                  </a:cubicBezTo>
                  <a:cubicBezTo>
                    <a:pt x="10" y="290"/>
                    <a:pt x="7" y="294"/>
                    <a:pt x="6" y="292"/>
                  </a:cubicBezTo>
                  <a:cubicBezTo>
                    <a:pt x="3" y="292"/>
                    <a:pt x="3" y="292"/>
                    <a:pt x="3" y="294"/>
                  </a:cubicBezTo>
                  <a:cubicBezTo>
                    <a:pt x="3" y="297"/>
                    <a:pt x="6" y="294"/>
                    <a:pt x="6" y="297"/>
                  </a:cubicBezTo>
                  <a:cubicBezTo>
                    <a:pt x="6" y="298"/>
                    <a:pt x="3" y="294"/>
                    <a:pt x="3" y="297"/>
                  </a:cubicBezTo>
                  <a:cubicBezTo>
                    <a:pt x="4" y="300"/>
                    <a:pt x="6" y="297"/>
                    <a:pt x="6" y="298"/>
                  </a:cubicBezTo>
                  <a:cubicBezTo>
                    <a:pt x="6" y="301"/>
                    <a:pt x="3" y="301"/>
                    <a:pt x="3" y="301"/>
                  </a:cubicBezTo>
                  <a:cubicBezTo>
                    <a:pt x="6" y="303"/>
                    <a:pt x="6" y="304"/>
                    <a:pt x="7" y="303"/>
                  </a:cubicBezTo>
                  <a:cubicBezTo>
                    <a:pt x="7" y="301"/>
                    <a:pt x="7" y="304"/>
                    <a:pt x="9" y="304"/>
                  </a:cubicBezTo>
                  <a:cubicBezTo>
                    <a:pt x="9" y="303"/>
                    <a:pt x="7" y="306"/>
                    <a:pt x="9" y="306"/>
                  </a:cubicBezTo>
                  <a:cubicBezTo>
                    <a:pt x="10" y="306"/>
                    <a:pt x="9" y="303"/>
                    <a:pt x="12" y="303"/>
                  </a:cubicBezTo>
                  <a:cubicBezTo>
                    <a:pt x="13" y="301"/>
                    <a:pt x="10" y="306"/>
                    <a:pt x="9" y="308"/>
                  </a:cubicBezTo>
                  <a:cubicBezTo>
                    <a:pt x="6" y="308"/>
                    <a:pt x="10" y="308"/>
                    <a:pt x="9" y="309"/>
                  </a:cubicBezTo>
                  <a:cubicBezTo>
                    <a:pt x="7" y="311"/>
                    <a:pt x="9" y="308"/>
                    <a:pt x="6" y="311"/>
                  </a:cubicBezTo>
                  <a:cubicBezTo>
                    <a:pt x="3" y="314"/>
                    <a:pt x="6" y="317"/>
                    <a:pt x="7" y="315"/>
                  </a:cubicBezTo>
                  <a:cubicBezTo>
                    <a:pt x="7" y="314"/>
                    <a:pt x="9" y="315"/>
                    <a:pt x="9" y="314"/>
                  </a:cubicBezTo>
                  <a:cubicBezTo>
                    <a:pt x="10" y="312"/>
                    <a:pt x="12" y="314"/>
                    <a:pt x="10" y="315"/>
                  </a:cubicBezTo>
                  <a:cubicBezTo>
                    <a:pt x="9" y="315"/>
                    <a:pt x="12" y="315"/>
                    <a:pt x="10" y="317"/>
                  </a:cubicBezTo>
                  <a:cubicBezTo>
                    <a:pt x="9" y="318"/>
                    <a:pt x="12" y="318"/>
                    <a:pt x="10" y="320"/>
                  </a:cubicBezTo>
                  <a:cubicBezTo>
                    <a:pt x="7" y="320"/>
                    <a:pt x="7" y="317"/>
                    <a:pt x="7" y="320"/>
                  </a:cubicBezTo>
                  <a:cubicBezTo>
                    <a:pt x="6" y="323"/>
                    <a:pt x="6" y="323"/>
                    <a:pt x="7" y="323"/>
                  </a:cubicBezTo>
                  <a:cubicBezTo>
                    <a:pt x="9" y="326"/>
                    <a:pt x="10" y="325"/>
                    <a:pt x="10" y="326"/>
                  </a:cubicBezTo>
                  <a:cubicBezTo>
                    <a:pt x="12" y="328"/>
                    <a:pt x="13" y="328"/>
                    <a:pt x="15" y="329"/>
                  </a:cubicBezTo>
                  <a:cubicBezTo>
                    <a:pt x="17" y="329"/>
                    <a:pt x="15" y="329"/>
                    <a:pt x="17" y="331"/>
                  </a:cubicBezTo>
                  <a:cubicBezTo>
                    <a:pt x="17" y="332"/>
                    <a:pt x="17" y="329"/>
                    <a:pt x="18" y="331"/>
                  </a:cubicBezTo>
                  <a:cubicBezTo>
                    <a:pt x="20" y="331"/>
                    <a:pt x="18" y="332"/>
                    <a:pt x="20" y="331"/>
                  </a:cubicBezTo>
                  <a:cubicBezTo>
                    <a:pt x="23" y="331"/>
                    <a:pt x="27" y="331"/>
                    <a:pt x="29" y="329"/>
                  </a:cubicBezTo>
                  <a:cubicBezTo>
                    <a:pt x="30" y="329"/>
                    <a:pt x="32" y="328"/>
                    <a:pt x="33" y="325"/>
                  </a:cubicBezTo>
                  <a:cubicBezTo>
                    <a:pt x="35" y="323"/>
                    <a:pt x="36" y="325"/>
                    <a:pt x="36" y="323"/>
                  </a:cubicBezTo>
                  <a:cubicBezTo>
                    <a:pt x="36" y="321"/>
                    <a:pt x="39" y="323"/>
                    <a:pt x="38" y="321"/>
                  </a:cubicBezTo>
                  <a:cubicBezTo>
                    <a:pt x="36" y="320"/>
                    <a:pt x="41" y="321"/>
                    <a:pt x="39" y="318"/>
                  </a:cubicBezTo>
                  <a:cubicBezTo>
                    <a:pt x="39" y="317"/>
                    <a:pt x="41" y="320"/>
                    <a:pt x="42" y="318"/>
                  </a:cubicBezTo>
                  <a:cubicBezTo>
                    <a:pt x="44" y="318"/>
                    <a:pt x="45" y="320"/>
                    <a:pt x="45" y="317"/>
                  </a:cubicBezTo>
                  <a:cubicBezTo>
                    <a:pt x="45" y="314"/>
                    <a:pt x="49" y="315"/>
                    <a:pt x="45" y="314"/>
                  </a:cubicBezTo>
                  <a:cubicBezTo>
                    <a:pt x="45" y="312"/>
                    <a:pt x="44" y="311"/>
                    <a:pt x="47" y="312"/>
                  </a:cubicBezTo>
                  <a:cubicBezTo>
                    <a:pt x="49" y="314"/>
                    <a:pt x="47" y="309"/>
                    <a:pt x="49" y="311"/>
                  </a:cubicBezTo>
                  <a:cubicBezTo>
                    <a:pt x="49" y="314"/>
                    <a:pt x="47" y="312"/>
                    <a:pt x="49" y="314"/>
                  </a:cubicBezTo>
                  <a:cubicBezTo>
                    <a:pt x="49" y="315"/>
                    <a:pt x="47" y="317"/>
                    <a:pt x="50" y="317"/>
                  </a:cubicBezTo>
                  <a:cubicBezTo>
                    <a:pt x="52" y="317"/>
                    <a:pt x="50" y="317"/>
                    <a:pt x="53" y="317"/>
                  </a:cubicBezTo>
                  <a:cubicBezTo>
                    <a:pt x="53" y="317"/>
                    <a:pt x="53" y="318"/>
                    <a:pt x="55" y="320"/>
                  </a:cubicBezTo>
                  <a:cubicBezTo>
                    <a:pt x="55" y="321"/>
                    <a:pt x="58" y="318"/>
                    <a:pt x="56" y="314"/>
                  </a:cubicBezTo>
                  <a:cubicBezTo>
                    <a:pt x="55" y="311"/>
                    <a:pt x="58" y="311"/>
                    <a:pt x="58" y="309"/>
                  </a:cubicBezTo>
                  <a:cubicBezTo>
                    <a:pt x="56" y="306"/>
                    <a:pt x="59" y="309"/>
                    <a:pt x="61" y="306"/>
                  </a:cubicBezTo>
                  <a:cubicBezTo>
                    <a:pt x="64" y="303"/>
                    <a:pt x="61" y="303"/>
                    <a:pt x="62" y="301"/>
                  </a:cubicBezTo>
                  <a:cubicBezTo>
                    <a:pt x="65" y="300"/>
                    <a:pt x="59" y="294"/>
                    <a:pt x="61" y="292"/>
                  </a:cubicBezTo>
                  <a:cubicBezTo>
                    <a:pt x="61" y="290"/>
                    <a:pt x="64" y="294"/>
                    <a:pt x="64" y="290"/>
                  </a:cubicBezTo>
                  <a:cubicBezTo>
                    <a:pt x="65" y="289"/>
                    <a:pt x="67" y="287"/>
                    <a:pt x="62" y="286"/>
                  </a:cubicBezTo>
                  <a:cubicBezTo>
                    <a:pt x="56" y="283"/>
                    <a:pt x="62" y="278"/>
                    <a:pt x="61" y="273"/>
                  </a:cubicBezTo>
                  <a:cubicBezTo>
                    <a:pt x="58" y="270"/>
                    <a:pt x="61" y="270"/>
                    <a:pt x="59" y="269"/>
                  </a:cubicBezTo>
                  <a:cubicBezTo>
                    <a:pt x="58" y="267"/>
                    <a:pt x="61" y="267"/>
                    <a:pt x="59" y="264"/>
                  </a:cubicBezTo>
                  <a:cubicBezTo>
                    <a:pt x="56" y="261"/>
                    <a:pt x="61" y="261"/>
                    <a:pt x="59" y="259"/>
                  </a:cubicBezTo>
                  <a:cubicBezTo>
                    <a:pt x="59" y="256"/>
                    <a:pt x="65" y="253"/>
                    <a:pt x="67" y="252"/>
                  </a:cubicBezTo>
                  <a:cubicBezTo>
                    <a:pt x="70" y="250"/>
                    <a:pt x="74" y="255"/>
                    <a:pt x="76" y="249"/>
                  </a:cubicBezTo>
                  <a:cubicBezTo>
                    <a:pt x="77" y="245"/>
                    <a:pt x="74" y="247"/>
                    <a:pt x="73" y="245"/>
                  </a:cubicBezTo>
                  <a:cubicBezTo>
                    <a:pt x="70" y="244"/>
                    <a:pt x="77" y="239"/>
                    <a:pt x="77" y="238"/>
                  </a:cubicBezTo>
                  <a:cubicBezTo>
                    <a:pt x="77" y="235"/>
                    <a:pt x="79" y="236"/>
                    <a:pt x="79" y="233"/>
                  </a:cubicBezTo>
                  <a:cubicBezTo>
                    <a:pt x="77" y="228"/>
                    <a:pt x="80" y="230"/>
                    <a:pt x="77" y="224"/>
                  </a:cubicBezTo>
                  <a:cubicBezTo>
                    <a:pt x="77" y="222"/>
                    <a:pt x="88" y="224"/>
                    <a:pt x="85" y="221"/>
                  </a:cubicBezTo>
                  <a:cubicBezTo>
                    <a:pt x="84" y="217"/>
                    <a:pt x="87" y="219"/>
                    <a:pt x="88" y="214"/>
                  </a:cubicBezTo>
                  <a:cubicBezTo>
                    <a:pt x="91" y="211"/>
                    <a:pt x="93" y="213"/>
                    <a:pt x="93" y="210"/>
                  </a:cubicBezTo>
                  <a:cubicBezTo>
                    <a:pt x="94" y="208"/>
                    <a:pt x="91" y="207"/>
                    <a:pt x="91" y="205"/>
                  </a:cubicBezTo>
                  <a:cubicBezTo>
                    <a:pt x="91" y="203"/>
                    <a:pt x="93" y="205"/>
                    <a:pt x="96" y="200"/>
                  </a:cubicBezTo>
                  <a:cubicBezTo>
                    <a:pt x="96" y="197"/>
                    <a:pt x="99" y="197"/>
                    <a:pt x="100" y="196"/>
                  </a:cubicBezTo>
                  <a:cubicBezTo>
                    <a:pt x="102" y="196"/>
                    <a:pt x="103" y="199"/>
                    <a:pt x="106" y="197"/>
                  </a:cubicBezTo>
                  <a:cubicBezTo>
                    <a:pt x="109" y="196"/>
                    <a:pt x="105" y="191"/>
                    <a:pt x="106" y="190"/>
                  </a:cubicBezTo>
                  <a:cubicBezTo>
                    <a:pt x="111" y="186"/>
                    <a:pt x="119" y="194"/>
                    <a:pt x="123" y="191"/>
                  </a:cubicBezTo>
                  <a:cubicBezTo>
                    <a:pt x="126" y="190"/>
                    <a:pt x="119" y="191"/>
                    <a:pt x="123" y="188"/>
                  </a:cubicBezTo>
                  <a:cubicBezTo>
                    <a:pt x="128" y="183"/>
                    <a:pt x="119" y="182"/>
                    <a:pt x="128" y="182"/>
                  </a:cubicBezTo>
                  <a:cubicBezTo>
                    <a:pt x="128" y="180"/>
                    <a:pt x="131" y="183"/>
                    <a:pt x="131" y="182"/>
                  </a:cubicBezTo>
                  <a:cubicBezTo>
                    <a:pt x="131" y="182"/>
                    <a:pt x="129" y="180"/>
                    <a:pt x="131" y="179"/>
                  </a:cubicBezTo>
                  <a:cubicBezTo>
                    <a:pt x="134" y="177"/>
                    <a:pt x="137" y="180"/>
                    <a:pt x="140" y="183"/>
                  </a:cubicBezTo>
                  <a:cubicBezTo>
                    <a:pt x="143" y="186"/>
                    <a:pt x="138" y="186"/>
                    <a:pt x="143" y="186"/>
                  </a:cubicBezTo>
                  <a:cubicBezTo>
                    <a:pt x="149" y="186"/>
                    <a:pt x="146" y="188"/>
                    <a:pt x="149" y="188"/>
                  </a:cubicBezTo>
                  <a:cubicBezTo>
                    <a:pt x="154" y="186"/>
                    <a:pt x="152" y="185"/>
                    <a:pt x="154" y="185"/>
                  </a:cubicBezTo>
                  <a:cubicBezTo>
                    <a:pt x="155" y="186"/>
                    <a:pt x="158" y="186"/>
                    <a:pt x="161" y="190"/>
                  </a:cubicBezTo>
                  <a:cubicBezTo>
                    <a:pt x="161" y="188"/>
                    <a:pt x="163" y="190"/>
                    <a:pt x="163" y="186"/>
                  </a:cubicBezTo>
                  <a:cubicBezTo>
                    <a:pt x="164" y="183"/>
                    <a:pt x="170" y="185"/>
                    <a:pt x="167" y="182"/>
                  </a:cubicBezTo>
                  <a:cubicBezTo>
                    <a:pt x="166" y="179"/>
                    <a:pt x="169" y="179"/>
                    <a:pt x="169" y="176"/>
                  </a:cubicBezTo>
                  <a:cubicBezTo>
                    <a:pt x="169" y="174"/>
                    <a:pt x="170" y="171"/>
                    <a:pt x="173" y="169"/>
                  </a:cubicBezTo>
                  <a:cubicBezTo>
                    <a:pt x="177" y="168"/>
                    <a:pt x="175" y="171"/>
                    <a:pt x="181" y="168"/>
                  </a:cubicBezTo>
                  <a:cubicBezTo>
                    <a:pt x="184" y="166"/>
                    <a:pt x="184" y="166"/>
                    <a:pt x="186" y="169"/>
                  </a:cubicBezTo>
                  <a:cubicBezTo>
                    <a:pt x="187" y="171"/>
                    <a:pt x="195" y="172"/>
                    <a:pt x="196" y="176"/>
                  </a:cubicBezTo>
                  <a:cubicBezTo>
                    <a:pt x="196" y="177"/>
                    <a:pt x="189" y="180"/>
                    <a:pt x="193" y="182"/>
                  </a:cubicBezTo>
                  <a:cubicBezTo>
                    <a:pt x="195" y="183"/>
                    <a:pt x="195" y="182"/>
                    <a:pt x="196" y="179"/>
                  </a:cubicBezTo>
                  <a:close/>
                  <a:moveTo>
                    <a:pt x="154" y="157"/>
                  </a:moveTo>
                  <a:cubicBezTo>
                    <a:pt x="157" y="159"/>
                    <a:pt x="155" y="160"/>
                    <a:pt x="154" y="160"/>
                  </a:cubicBezTo>
                  <a:cubicBezTo>
                    <a:pt x="152" y="162"/>
                    <a:pt x="151" y="157"/>
                    <a:pt x="154" y="157"/>
                  </a:cubicBezTo>
                  <a:close/>
                  <a:moveTo>
                    <a:pt x="149" y="163"/>
                  </a:moveTo>
                  <a:cubicBezTo>
                    <a:pt x="151" y="162"/>
                    <a:pt x="154" y="160"/>
                    <a:pt x="151" y="159"/>
                  </a:cubicBezTo>
                  <a:cubicBezTo>
                    <a:pt x="149" y="159"/>
                    <a:pt x="151" y="160"/>
                    <a:pt x="149" y="160"/>
                  </a:cubicBezTo>
                  <a:cubicBezTo>
                    <a:pt x="146" y="162"/>
                    <a:pt x="144" y="162"/>
                    <a:pt x="148" y="163"/>
                  </a:cubicBezTo>
                  <a:cubicBezTo>
                    <a:pt x="148" y="163"/>
                    <a:pt x="149" y="165"/>
                    <a:pt x="149" y="163"/>
                  </a:cubicBezTo>
                  <a:close/>
                  <a:moveTo>
                    <a:pt x="141" y="163"/>
                  </a:moveTo>
                  <a:cubicBezTo>
                    <a:pt x="144" y="162"/>
                    <a:pt x="146" y="163"/>
                    <a:pt x="146" y="163"/>
                  </a:cubicBezTo>
                  <a:cubicBezTo>
                    <a:pt x="148" y="165"/>
                    <a:pt x="140" y="165"/>
                    <a:pt x="141" y="163"/>
                  </a:cubicBezTo>
                  <a:close/>
                  <a:moveTo>
                    <a:pt x="144" y="160"/>
                  </a:moveTo>
                  <a:cubicBezTo>
                    <a:pt x="146" y="160"/>
                    <a:pt x="146" y="160"/>
                    <a:pt x="149" y="159"/>
                  </a:cubicBezTo>
                  <a:cubicBezTo>
                    <a:pt x="152" y="155"/>
                    <a:pt x="151" y="155"/>
                    <a:pt x="148" y="155"/>
                  </a:cubicBezTo>
                  <a:cubicBezTo>
                    <a:pt x="146" y="157"/>
                    <a:pt x="149" y="157"/>
                    <a:pt x="148" y="157"/>
                  </a:cubicBezTo>
                  <a:cubicBezTo>
                    <a:pt x="146" y="159"/>
                    <a:pt x="144" y="157"/>
                    <a:pt x="144" y="159"/>
                  </a:cubicBezTo>
                  <a:cubicBezTo>
                    <a:pt x="144" y="160"/>
                    <a:pt x="144" y="157"/>
                    <a:pt x="143" y="159"/>
                  </a:cubicBezTo>
                  <a:cubicBezTo>
                    <a:pt x="140" y="159"/>
                    <a:pt x="137" y="160"/>
                    <a:pt x="140" y="160"/>
                  </a:cubicBezTo>
                  <a:cubicBezTo>
                    <a:pt x="141" y="160"/>
                    <a:pt x="138" y="162"/>
                    <a:pt x="141" y="162"/>
                  </a:cubicBezTo>
                  <a:cubicBezTo>
                    <a:pt x="143" y="160"/>
                    <a:pt x="143" y="160"/>
                    <a:pt x="144" y="160"/>
                  </a:cubicBezTo>
                  <a:close/>
                  <a:moveTo>
                    <a:pt x="128" y="168"/>
                  </a:moveTo>
                  <a:cubicBezTo>
                    <a:pt x="129" y="168"/>
                    <a:pt x="129" y="168"/>
                    <a:pt x="129" y="166"/>
                  </a:cubicBezTo>
                  <a:cubicBezTo>
                    <a:pt x="129" y="165"/>
                    <a:pt x="129" y="163"/>
                    <a:pt x="126" y="165"/>
                  </a:cubicBezTo>
                  <a:cubicBezTo>
                    <a:pt x="125" y="166"/>
                    <a:pt x="125" y="166"/>
                    <a:pt x="128" y="168"/>
                  </a:cubicBezTo>
                  <a:close/>
                  <a:moveTo>
                    <a:pt x="122" y="165"/>
                  </a:moveTo>
                  <a:cubicBezTo>
                    <a:pt x="120" y="165"/>
                    <a:pt x="120" y="163"/>
                    <a:pt x="120" y="165"/>
                  </a:cubicBezTo>
                  <a:cubicBezTo>
                    <a:pt x="119" y="166"/>
                    <a:pt x="122" y="168"/>
                    <a:pt x="123" y="166"/>
                  </a:cubicBezTo>
                  <a:cubicBezTo>
                    <a:pt x="125" y="166"/>
                    <a:pt x="123" y="166"/>
                    <a:pt x="122" y="165"/>
                  </a:cubicBezTo>
                  <a:close/>
                  <a:moveTo>
                    <a:pt x="154" y="154"/>
                  </a:moveTo>
                  <a:cubicBezTo>
                    <a:pt x="155" y="154"/>
                    <a:pt x="155" y="154"/>
                    <a:pt x="155" y="154"/>
                  </a:cubicBezTo>
                  <a:cubicBezTo>
                    <a:pt x="157" y="155"/>
                    <a:pt x="155" y="155"/>
                    <a:pt x="154" y="154"/>
                  </a:cubicBezTo>
                  <a:close/>
                  <a:moveTo>
                    <a:pt x="128" y="169"/>
                  </a:moveTo>
                  <a:cubicBezTo>
                    <a:pt x="129" y="169"/>
                    <a:pt x="128" y="171"/>
                    <a:pt x="128" y="171"/>
                  </a:cubicBezTo>
                  <a:cubicBezTo>
                    <a:pt x="126" y="171"/>
                    <a:pt x="128" y="168"/>
                    <a:pt x="128" y="169"/>
                  </a:cubicBezTo>
                  <a:close/>
                  <a:moveTo>
                    <a:pt x="129" y="168"/>
                  </a:moveTo>
                  <a:cubicBezTo>
                    <a:pt x="129" y="166"/>
                    <a:pt x="132" y="168"/>
                    <a:pt x="131" y="169"/>
                  </a:cubicBezTo>
                  <a:cubicBezTo>
                    <a:pt x="129" y="169"/>
                    <a:pt x="129" y="169"/>
                    <a:pt x="129" y="168"/>
                  </a:cubicBezTo>
                  <a:close/>
                  <a:moveTo>
                    <a:pt x="119" y="169"/>
                  </a:moveTo>
                  <a:cubicBezTo>
                    <a:pt x="120" y="168"/>
                    <a:pt x="122" y="168"/>
                    <a:pt x="122" y="168"/>
                  </a:cubicBezTo>
                  <a:cubicBezTo>
                    <a:pt x="122" y="169"/>
                    <a:pt x="119" y="171"/>
                    <a:pt x="119" y="169"/>
                  </a:cubicBezTo>
                  <a:close/>
                  <a:moveTo>
                    <a:pt x="119" y="169"/>
                  </a:moveTo>
                  <a:cubicBezTo>
                    <a:pt x="120" y="168"/>
                    <a:pt x="120" y="168"/>
                    <a:pt x="120" y="168"/>
                  </a:cubicBezTo>
                  <a:cubicBezTo>
                    <a:pt x="119" y="168"/>
                    <a:pt x="119" y="168"/>
                    <a:pt x="117" y="168"/>
                  </a:cubicBezTo>
                  <a:cubicBezTo>
                    <a:pt x="116" y="166"/>
                    <a:pt x="116" y="168"/>
                    <a:pt x="116" y="168"/>
                  </a:cubicBezTo>
                  <a:cubicBezTo>
                    <a:pt x="114" y="168"/>
                    <a:pt x="114" y="168"/>
                    <a:pt x="112" y="169"/>
                  </a:cubicBezTo>
                  <a:cubicBezTo>
                    <a:pt x="112" y="169"/>
                    <a:pt x="114" y="169"/>
                    <a:pt x="116" y="171"/>
                  </a:cubicBezTo>
                  <a:cubicBezTo>
                    <a:pt x="117" y="171"/>
                    <a:pt x="117" y="171"/>
                    <a:pt x="119" y="169"/>
                  </a:cubicBezTo>
                  <a:close/>
                  <a:moveTo>
                    <a:pt x="116" y="166"/>
                  </a:moveTo>
                  <a:cubicBezTo>
                    <a:pt x="114" y="166"/>
                    <a:pt x="116" y="165"/>
                    <a:pt x="117" y="165"/>
                  </a:cubicBezTo>
                  <a:cubicBezTo>
                    <a:pt x="117" y="165"/>
                    <a:pt x="117" y="166"/>
                    <a:pt x="116" y="166"/>
                  </a:cubicBezTo>
                  <a:close/>
                  <a:moveTo>
                    <a:pt x="114" y="166"/>
                  </a:moveTo>
                  <a:cubicBezTo>
                    <a:pt x="114" y="166"/>
                    <a:pt x="114" y="166"/>
                    <a:pt x="112" y="166"/>
                  </a:cubicBezTo>
                  <a:cubicBezTo>
                    <a:pt x="112" y="166"/>
                    <a:pt x="112" y="166"/>
                    <a:pt x="112" y="168"/>
                  </a:cubicBezTo>
                  <a:cubicBezTo>
                    <a:pt x="112" y="169"/>
                    <a:pt x="114" y="166"/>
                    <a:pt x="114" y="166"/>
                  </a:cubicBezTo>
                  <a:close/>
                  <a:moveTo>
                    <a:pt x="112" y="174"/>
                  </a:moveTo>
                  <a:cubicBezTo>
                    <a:pt x="112" y="172"/>
                    <a:pt x="117" y="172"/>
                    <a:pt x="114" y="171"/>
                  </a:cubicBezTo>
                  <a:cubicBezTo>
                    <a:pt x="111" y="169"/>
                    <a:pt x="112" y="171"/>
                    <a:pt x="112" y="171"/>
                  </a:cubicBezTo>
                  <a:cubicBezTo>
                    <a:pt x="111" y="171"/>
                    <a:pt x="111" y="172"/>
                    <a:pt x="111" y="171"/>
                  </a:cubicBezTo>
                  <a:cubicBezTo>
                    <a:pt x="109" y="171"/>
                    <a:pt x="109" y="171"/>
                    <a:pt x="109" y="172"/>
                  </a:cubicBezTo>
                  <a:cubicBezTo>
                    <a:pt x="108" y="174"/>
                    <a:pt x="108" y="172"/>
                    <a:pt x="106" y="174"/>
                  </a:cubicBezTo>
                  <a:cubicBezTo>
                    <a:pt x="106" y="174"/>
                    <a:pt x="106" y="174"/>
                    <a:pt x="111" y="174"/>
                  </a:cubicBezTo>
                  <a:cubicBezTo>
                    <a:pt x="112" y="174"/>
                    <a:pt x="112" y="174"/>
                    <a:pt x="112" y="174"/>
                  </a:cubicBezTo>
                  <a:close/>
                  <a:moveTo>
                    <a:pt x="106" y="179"/>
                  </a:moveTo>
                  <a:cubicBezTo>
                    <a:pt x="105" y="177"/>
                    <a:pt x="106" y="177"/>
                    <a:pt x="106" y="177"/>
                  </a:cubicBezTo>
                  <a:cubicBezTo>
                    <a:pt x="106" y="176"/>
                    <a:pt x="108" y="174"/>
                    <a:pt x="106" y="176"/>
                  </a:cubicBezTo>
                  <a:cubicBezTo>
                    <a:pt x="106" y="176"/>
                    <a:pt x="106" y="174"/>
                    <a:pt x="105" y="174"/>
                  </a:cubicBezTo>
                  <a:cubicBezTo>
                    <a:pt x="105" y="176"/>
                    <a:pt x="105" y="172"/>
                    <a:pt x="103" y="174"/>
                  </a:cubicBezTo>
                  <a:cubicBezTo>
                    <a:pt x="103" y="176"/>
                    <a:pt x="102" y="174"/>
                    <a:pt x="102" y="174"/>
                  </a:cubicBezTo>
                  <a:cubicBezTo>
                    <a:pt x="102" y="176"/>
                    <a:pt x="102" y="174"/>
                    <a:pt x="100" y="176"/>
                  </a:cubicBezTo>
                  <a:cubicBezTo>
                    <a:pt x="99" y="176"/>
                    <a:pt x="102" y="176"/>
                    <a:pt x="102" y="177"/>
                  </a:cubicBezTo>
                  <a:cubicBezTo>
                    <a:pt x="102" y="177"/>
                    <a:pt x="97" y="177"/>
                    <a:pt x="99" y="177"/>
                  </a:cubicBezTo>
                  <a:cubicBezTo>
                    <a:pt x="100" y="179"/>
                    <a:pt x="97" y="177"/>
                    <a:pt x="99" y="179"/>
                  </a:cubicBezTo>
                  <a:cubicBezTo>
                    <a:pt x="99" y="179"/>
                    <a:pt x="97" y="179"/>
                    <a:pt x="99" y="180"/>
                  </a:cubicBezTo>
                  <a:cubicBezTo>
                    <a:pt x="99" y="180"/>
                    <a:pt x="96" y="182"/>
                    <a:pt x="99" y="182"/>
                  </a:cubicBezTo>
                  <a:cubicBezTo>
                    <a:pt x="100" y="182"/>
                    <a:pt x="99" y="183"/>
                    <a:pt x="100" y="182"/>
                  </a:cubicBezTo>
                  <a:cubicBezTo>
                    <a:pt x="102" y="182"/>
                    <a:pt x="102" y="180"/>
                    <a:pt x="102" y="180"/>
                  </a:cubicBezTo>
                  <a:cubicBezTo>
                    <a:pt x="103" y="180"/>
                    <a:pt x="102" y="182"/>
                    <a:pt x="105" y="180"/>
                  </a:cubicBezTo>
                  <a:cubicBezTo>
                    <a:pt x="106" y="180"/>
                    <a:pt x="106" y="180"/>
                    <a:pt x="106" y="179"/>
                  </a:cubicBezTo>
                  <a:close/>
                  <a:moveTo>
                    <a:pt x="100" y="185"/>
                  </a:moveTo>
                  <a:cubicBezTo>
                    <a:pt x="99" y="183"/>
                    <a:pt x="100" y="183"/>
                    <a:pt x="102" y="183"/>
                  </a:cubicBezTo>
                  <a:cubicBezTo>
                    <a:pt x="102" y="185"/>
                    <a:pt x="100" y="185"/>
                    <a:pt x="100" y="185"/>
                  </a:cubicBezTo>
                  <a:close/>
                  <a:moveTo>
                    <a:pt x="97" y="186"/>
                  </a:moveTo>
                  <a:cubicBezTo>
                    <a:pt x="97" y="185"/>
                    <a:pt x="100" y="186"/>
                    <a:pt x="99" y="186"/>
                  </a:cubicBezTo>
                  <a:cubicBezTo>
                    <a:pt x="97" y="186"/>
                    <a:pt x="96" y="186"/>
                    <a:pt x="97" y="186"/>
                  </a:cubicBezTo>
                  <a:close/>
                  <a:moveTo>
                    <a:pt x="82" y="199"/>
                  </a:moveTo>
                  <a:cubicBezTo>
                    <a:pt x="82" y="199"/>
                    <a:pt x="82" y="197"/>
                    <a:pt x="84" y="197"/>
                  </a:cubicBezTo>
                  <a:cubicBezTo>
                    <a:pt x="84" y="197"/>
                    <a:pt x="84" y="197"/>
                    <a:pt x="82" y="199"/>
                  </a:cubicBezTo>
                  <a:close/>
                  <a:moveTo>
                    <a:pt x="82" y="193"/>
                  </a:moveTo>
                  <a:cubicBezTo>
                    <a:pt x="84" y="191"/>
                    <a:pt x="82" y="191"/>
                    <a:pt x="82" y="191"/>
                  </a:cubicBezTo>
                  <a:cubicBezTo>
                    <a:pt x="82" y="191"/>
                    <a:pt x="80" y="191"/>
                    <a:pt x="79" y="191"/>
                  </a:cubicBezTo>
                  <a:cubicBezTo>
                    <a:pt x="77" y="191"/>
                    <a:pt x="79" y="193"/>
                    <a:pt x="77" y="193"/>
                  </a:cubicBezTo>
                  <a:cubicBezTo>
                    <a:pt x="76" y="193"/>
                    <a:pt x="77" y="193"/>
                    <a:pt x="76" y="194"/>
                  </a:cubicBezTo>
                  <a:cubicBezTo>
                    <a:pt x="76" y="194"/>
                    <a:pt x="76" y="196"/>
                    <a:pt x="79" y="194"/>
                  </a:cubicBezTo>
                  <a:cubicBezTo>
                    <a:pt x="79" y="194"/>
                    <a:pt x="80" y="194"/>
                    <a:pt x="82" y="193"/>
                  </a:cubicBezTo>
                  <a:close/>
                  <a:moveTo>
                    <a:pt x="85" y="188"/>
                  </a:moveTo>
                  <a:cubicBezTo>
                    <a:pt x="87" y="188"/>
                    <a:pt x="84" y="186"/>
                    <a:pt x="85" y="186"/>
                  </a:cubicBezTo>
                  <a:cubicBezTo>
                    <a:pt x="87" y="185"/>
                    <a:pt x="84" y="182"/>
                    <a:pt x="84" y="183"/>
                  </a:cubicBezTo>
                  <a:cubicBezTo>
                    <a:pt x="82" y="183"/>
                    <a:pt x="84" y="185"/>
                    <a:pt x="82" y="185"/>
                  </a:cubicBezTo>
                  <a:cubicBezTo>
                    <a:pt x="80" y="185"/>
                    <a:pt x="82" y="186"/>
                    <a:pt x="80" y="186"/>
                  </a:cubicBezTo>
                  <a:cubicBezTo>
                    <a:pt x="79" y="186"/>
                    <a:pt x="80" y="185"/>
                    <a:pt x="79" y="185"/>
                  </a:cubicBezTo>
                  <a:cubicBezTo>
                    <a:pt x="79" y="186"/>
                    <a:pt x="77" y="185"/>
                    <a:pt x="77" y="186"/>
                  </a:cubicBezTo>
                  <a:cubicBezTo>
                    <a:pt x="77" y="186"/>
                    <a:pt x="76" y="188"/>
                    <a:pt x="77" y="188"/>
                  </a:cubicBezTo>
                  <a:cubicBezTo>
                    <a:pt x="79" y="190"/>
                    <a:pt x="79" y="188"/>
                    <a:pt x="82" y="186"/>
                  </a:cubicBezTo>
                  <a:cubicBezTo>
                    <a:pt x="85" y="186"/>
                    <a:pt x="79" y="188"/>
                    <a:pt x="80" y="190"/>
                  </a:cubicBezTo>
                  <a:cubicBezTo>
                    <a:pt x="82" y="190"/>
                    <a:pt x="84" y="188"/>
                    <a:pt x="85" y="188"/>
                  </a:cubicBezTo>
                  <a:close/>
                  <a:moveTo>
                    <a:pt x="87" y="185"/>
                  </a:moveTo>
                  <a:cubicBezTo>
                    <a:pt x="87" y="185"/>
                    <a:pt x="87" y="183"/>
                    <a:pt x="88" y="183"/>
                  </a:cubicBezTo>
                  <a:cubicBezTo>
                    <a:pt x="90" y="183"/>
                    <a:pt x="90" y="182"/>
                    <a:pt x="91" y="180"/>
                  </a:cubicBezTo>
                  <a:cubicBezTo>
                    <a:pt x="91" y="179"/>
                    <a:pt x="91" y="177"/>
                    <a:pt x="90" y="179"/>
                  </a:cubicBezTo>
                  <a:cubicBezTo>
                    <a:pt x="88" y="180"/>
                    <a:pt x="87" y="180"/>
                    <a:pt x="87" y="183"/>
                  </a:cubicBezTo>
                  <a:cubicBezTo>
                    <a:pt x="85" y="183"/>
                    <a:pt x="85" y="183"/>
                    <a:pt x="87" y="185"/>
                  </a:cubicBezTo>
                  <a:close/>
                  <a:moveTo>
                    <a:pt x="93" y="183"/>
                  </a:moveTo>
                  <a:cubicBezTo>
                    <a:pt x="96" y="183"/>
                    <a:pt x="96" y="183"/>
                    <a:pt x="96" y="183"/>
                  </a:cubicBezTo>
                  <a:cubicBezTo>
                    <a:pt x="94" y="185"/>
                    <a:pt x="93" y="183"/>
                    <a:pt x="93" y="183"/>
                  </a:cubicBezTo>
                  <a:close/>
                  <a:moveTo>
                    <a:pt x="91" y="185"/>
                  </a:moveTo>
                  <a:cubicBezTo>
                    <a:pt x="91" y="185"/>
                    <a:pt x="93" y="186"/>
                    <a:pt x="90" y="188"/>
                  </a:cubicBezTo>
                  <a:cubicBezTo>
                    <a:pt x="88" y="190"/>
                    <a:pt x="91" y="186"/>
                    <a:pt x="90" y="186"/>
                  </a:cubicBezTo>
                  <a:cubicBezTo>
                    <a:pt x="88" y="186"/>
                    <a:pt x="91" y="185"/>
                    <a:pt x="90" y="183"/>
                  </a:cubicBezTo>
                  <a:cubicBezTo>
                    <a:pt x="88" y="183"/>
                    <a:pt x="87" y="185"/>
                    <a:pt x="87" y="186"/>
                  </a:cubicBezTo>
                  <a:cubicBezTo>
                    <a:pt x="85" y="188"/>
                    <a:pt x="88" y="190"/>
                    <a:pt x="85" y="190"/>
                  </a:cubicBezTo>
                  <a:cubicBezTo>
                    <a:pt x="84" y="190"/>
                    <a:pt x="85" y="190"/>
                    <a:pt x="84" y="193"/>
                  </a:cubicBezTo>
                  <a:cubicBezTo>
                    <a:pt x="82" y="194"/>
                    <a:pt x="85" y="191"/>
                    <a:pt x="87" y="193"/>
                  </a:cubicBezTo>
                  <a:cubicBezTo>
                    <a:pt x="88" y="194"/>
                    <a:pt x="88" y="191"/>
                    <a:pt x="88" y="191"/>
                  </a:cubicBezTo>
                  <a:cubicBezTo>
                    <a:pt x="90" y="193"/>
                    <a:pt x="90" y="193"/>
                    <a:pt x="90" y="191"/>
                  </a:cubicBezTo>
                  <a:cubicBezTo>
                    <a:pt x="91" y="190"/>
                    <a:pt x="91" y="190"/>
                    <a:pt x="93" y="190"/>
                  </a:cubicBezTo>
                  <a:cubicBezTo>
                    <a:pt x="96" y="188"/>
                    <a:pt x="94" y="185"/>
                    <a:pt x="93" y="185"/>
                  </a:cubicBezTo>
                  <a:cubicBezTo>
                    <a:pt x="93" y="183"/>
                    <a:pt x="93" y="183"/>
                    <a:pt x="91" y="185"/>
                  </a:cubicBezTo>
                  <a:close/>
                  <a:moveTo>
                    <a:pt x="91" y="191"/>
                  </a:moveTo>
                  <a:cubicBezTo>
                    <a:pt x="93" y="190"/>
                    <a:pt x="94" y="190"/>
                    <a:pt x="94" y="190"/>
                  </a:cubicBezTo>
                  <a:cubicBezTo>
                    <a:pt x="93" y="191"/>
                    <a:pt x="91" y="193"/>
                    <a:pt x="91" y="191"/>
                  </a:cubicBezTo>
                  <a:close/>
                  <a:moveTo>
                    <a:pt x="117" y="166"/>
                  </a:moveTo>
                  <a:cubicBezTo>
                    <a:pt x="119" y="165"/>
                    <a:pt x="120" y="166"/>
                    <a:pt x="120" y="166"/>
                  </a:cubicBezTo>
                  <a:cubicBezTo>
                    <a:pt x="119" y="166"/>
                    <a:pt x="117" y="166"/>
                    <a:pt x="117" y="166"/>
                  </a:cubicBezTo>
                  <a:close/>
                  <a:moveTo>
                    <a:pt x="74" y="193"/>
                  </a:moveTo>
                  <a:cubicBezTo>
                    <a:pt x="76" y="193"/>
                    <a:pt x="76" y="193"/>
                    <a:pt x="76" y="193"/>
                  </a:cubicBezTo>
                  <a:cubicBezTo>
                    <a:pt x="76" y="194"/>
                    <a:pt x="74" y="193"/>
                    <a:pt x="74" y="193"/>
                  </a:cubicBezTo>
                  <a:close/>
                  <a:moveTo>
                    <a:pt x="70" y="196"/>
                  </a:moveTo>
                  <a:cubicBezTo>
                    <a:pt x="70" y="196"/>
                    <a:pt x="70" y="197"/>
                    <a:pt x="71" y="196"/>
                  </a:cubicBezTo>
                  <a:cubicBezTo>
                    <a:pt x="71" y="196"/>
                    <a:pt x="71" y="196"/>
                    <a:pt x="73" y="196"/>
                  </a:cubicBezTo>
                  <a:cubicBezTo>
                    <a:pt x="73" y="196"/>
                    <a:pt x="73" y="194"/>
                    <a:pt x="74" y="194"/>
                  </a:cubicBezTo>
                  <a:cubicBezTo>
                    <a:pt x="76" y="194"/>
                    <a:pt x="74" y="194"/>
                    <a:pt x="73" y="193"/>
                  </a:cubicBezTo>
                  <a:cubicBezTo>
                    <a:pt x="71" y="193"/>
                    <a:pt x="71" y="193"/>
                    <a:pt x="70" y="194"/>
                  </a:cubicBezTo>
                  <a:cubicBezTo>
                    <a:pt x="70" y="196"/>
                    <a:pt x="71" y="196"/>
                    <a:pt x="70" y="196"/>
                  </a:cubicBezTo>
                  <a:close/>
                  <a:moveTo>
                    <a:pt x="70" y="196"/>
                  </a:moveTo>
                  <a:cubicBezTo>
                    <a:pt x="71" y="196"/>
                    <a:pt x="68" y="194"/>
                    <a:pt x="68" y="196"/>
                  </a:cubicBezTo>
                  <a:cubicBezTo>
                    <a:pt x="68" y="197"/>
                    <a:pt x="68" y="196"/>
                    <a:pt x="68" y="197"/>
                  </a:cubicBezTo>
                  <a:cubicBezTo>
                    <a:pt x="68" y="197"/>
                    <a:pt x="68" y="197"/>
                    <a:pt x="70" y="196"/>
                  </a:cubicBezTo>
                  <a:close/>
                  <a:moveTo>
                    <a:pt x="65" y="197"/>
                  </a:moveTo>
                  <a:cubicBezTo>
                    <a:pt x="65" y="200"/>
                    <a:pt x="65" y="200"/>
                    <a:pt x="67" y="199"/>
                  </a:cubicBezTo>
                  <a:cubicBezTo>
                    <a:pt x="67" y="197"/>
                    <a:pt x="67" y="197"/>
                    <a:pt x="67" y="196"/>
                  </a:cubicBezTo>
                  <a:cubicBezTo>
                    <a:pt x="67" y="196"/>
                    <a:pt x="67" y="196"/>
                    <a:pt x="65" y="197"/>
                  </a:cubicBezTo>
                  <a:close/>
                  <a:moveTo>
                    <a:pt x="87" y="197"/>
                  </a:moveTo>
                  <a:cubicBezTo>
                    <a:pt x="88" y="197"/>
                    <a:pt x="88" y="197"/>
                    <a:pt x="88" y="197"/>
                  </a:cubicBezTo>
                  <a:cubicBezTo>
                    <a:pt x="90" y="197"/>
                    <a:pt x="87" y="197"/>
                    <a:pt x="87" y="197"/>
                  </a:cubicBezTo>
                  <a:close/>
                  <a:moveTo>
                    <a:pt x="64" y="224"/>
                  </a:moveTo>
                  <a:cubicBezTo>
                    <a:pt x="64" y="222"/>
                    <a:pt x="62" y="222"/>
                    <a:pt x="62" y="222"/>
                  </a:cubicBezTo>
                  <a:cubicBezTo>
                    <a:pt x="62" y="224"/>
                    <a:pt x="61" y="225"/>
                    <a:pt x="62" y="225"/>
                  </a:cubicBezTo>
                  <a:cubicBezTo>
                    <a:pt x="62" y="224"/>
                    <a:pt x="64" y="225"/>
                    <a:pt x="64" y="224"/>
                  </a:cubicBezTo>
                  <a:close/>
                  <a:moveTo>
                    <a:pt x="64" y="227"/>
                  </a:moveTo>
                  <a:cubicBezTo>
                    <a:pt x="65" y="225"/>
                    <a:pt x="65" y="225"/>
                    <a:pt x="64" y="225"/>
                  </a:cubicBezTo>
                  <a:cubicBezTo>
                    <a:pt x="64" y="225"/>
                    <a:pt x="62" y="225"/>
                    <a:pt x="62" y="227"/>
                  </a:cubicBezTo>
                  <a:cubicBezTo>
                    <a:pt x="62" y="227"/>
                    <a:pt x="62" y="227"/>
                    <a:pt x="64" y="227"/>
                  </a:cubicBezTo>
                  <a:close/>
                  <a:moveTo>
                    <a:pt x="59" y="235"/>
                  </a:moveTo>
                  <a:cubicBezTo>
                    <a:pt x="59" y="236"/>
                    <a:pt x="58" y="236"/>
                    <a:pt x="59" y="236"/>
                  </a:cubicBezTo>
                  <a:cubicBezTo>
                    <a:pt x="61" y="236"/>
                    <a:pt x="59" y="235"/>
                    <a:pt x="61" y="235"/>
                  </a:cubicBezTo>
                  <a:cubicBezTo>
                    <a:pt x="62" y="235"/>
                    <a:pt x="62" y="235"/>
                    <a:pt x="62" y="233"/>
                  </a:cubicBezTo>
                  <a:cubicBezTo>
                    <a:pt x="61" y="231"/>
                    <a:pt x="61" y="231"/>
                    <a:pt x="61" y="233"/>
                  </a:cubicBezTo>
                  <a:cubicBezTo>
                    <a:pt x="61" y="233"/>
                    <a:pt x="59" y="233"/>
                    <a:pt x="59" y="235"/>
                  </a:cubicBezTo>
                  <a:close/>
                  <a:moveTo>
                    <a:pt x="56" y="230"/>
                  </a:moveTo>
                  <a:cubicBezTo>
                    <a:pt x="56" y="230"/>
                    <a:pt x="58" y="228"/>
                    <a:pt x="59" y="230"/>
                  </a:cubicBezTo>
                  <a:cubicBezTo>
                    <a:pt x="59" y="230"/>
                    <a:pt x="56" y="231"/>
                    <a:pt x="56" y="230"/>
                  </a:cubicBezTo>
                  <a:close/>
                  <a:moveTo>
                    <a:pt x="59" y="238"/>
                  </a:moveTo>
                  <a:cubicBezTo>
                    <a:pt x="58" y="238"/>
                    <a:pt x="59" y="238"/>
                    <a:pt x="61" y="238"/>
                  </a:cubicBezTo>
                  <a:cubicBezTo>
                    <a:pt x="62" y="236"/>
                    <a:pt x="61" y="236"/>
                    <a:pt x="59" y="236"/>
                  </a:cubicBezTo>
                  <a:cubicBezTo>
                    <a:pt x="59" y="238"/>
                    <a:pt x="59" y="236"/>
                    <a:pt x="59" y="238"/>
                  </a:cubicBezTo>
                  <a:close/>
                  <a:moveTo>
                    <a:pt x="55" y="238"/>
                  </a:moveTo>
                  <a:cubicBezTo>
                    <a:pt x="56" y="238"/>
                    <a:pt x="58" y="238"/>
                    <a:pt x="58" y="238"/>
                  </a:cubicBezTo>
                  <a:cubicBezTo>
                    <a:pt x="56" y="238"/>
                    <a:pt x="55" y="238"/>
                    <a:pt x="55" y="238"/>
                  </a:cubicBezTo>
                  <a:close/>
                  <a:moveTo>
                    <a:pt x="53" y="245"/>
                  </a:moveTo>
                  <a:cubicBezTo>
                    <a:pt x="55" y="245"/>
                    <a:pt x="55" y="245"/>
                    <a:pt x="53" y="245"/>
                  </a:cubicBezTo>
                  <a:cubicBezTo>
                    <a:pt x="53" y="245"/>
                    <a:pt x="53" y="244"/>
                    <a:pt x="52" y="244"/>
                  </a:cubicBezTo>
                  <a:cubicBezTo>
                    <a:pt x="52" y="245"/>
                    <a:pt x="52" y="245"/>
                    <a:pt x="53" y="245"/>
                  </a:cubicBezTo>
                  <a:close/>
                  <a:moveTo>
                    <a:pt x="53" y="244"/>
                  </a:moveTo>
                  <a:cubicBezTo>
                    <a:pt x="53" y="244"/>
                    <a:pt x="55" y="244"/>
                    <a:pt x="53" y="244"/>
                  </a:cubicBezTo>
                  <a:cubicBezTo>
                    <a:pt x="53" y="244"/>
                    <a:pt x="52" y="242"/>
                    <a:pt x="53" y="244"/>
                  </a:cubicBezTo>
                  <a:close/>
                  <a:moveTo>
                    <a:pt x="50" y="244"/>
                  </a:moveTo>
                  <a:cubicBezTo>
                    <a:pt x="52" y="242"/>
                    <a:pt x="52" y="244"/>
                    <a:pt x="52" y="244"/>
                  </a:cubicBezTo>
                  <a:cubicBezTo>
                    <a:pt x="50" y="244"/>
                    <a:pt x="50" y="244"/>
                    <a:pt x="50" y="244"/>
                  </a:cubicBezTo>
                  <a:close/>
                  <a:moveTo>
                    <a:pt x="64" y="222"/>
                  </a:moveTo>
                  <a:cubicBezTo>
                    <a:pt x="65" y="221"/>
                    <a:pt x="65" y="221"/>
                    <a:pt x="65" y="221"/>
                  </a:cubicBezTo>
                  <a:cubicBezTo>
                    <a:pt x="67" y="222"/>
                    <a:pt x="65" y="222"/>
                    <a:pt x="64" y="222"/>
                  </a:cubicBezTo>
                  <a:close/>
                  <a:moveTo>
                    <a:pt x="26" y="261"/>
                  </a:moveTo>
                  <a:cubicBezTo>
                    <a:pt x="24" y="261"/>
                    <a:pt x="29" y="259"/>
                    <a:pt x="29" y="261"/>
                  </a:cubicBezTo>
                  <a:cubicBezTo>
                    <a:pt x="29" y="261"/>
                    <a:pt x="27" y="262"/>
                    <a:pt x="26" y="261"/>
                  </a:cubicBezTo>
                  <a:close/>
                  <a:moveTo>
                    <a:pt x="33" y="256"/>
                  </a:moveTo>
                  <a:cubicBezTo>
                    <a:pt x="35" y="256"/>
                    <a:pt x="33" y="255"/>
                    <a:pt x="33" y="255"/>
                  </a:cubicBezTo>
                  <a:cubicBezTo>
                    <a:pt x="32" y="256"/>
                    <a:pt x="29" y="256"/>
                    <a:pt x="29" y="258"/>
                  </a:cubicBezTo>
                  <a:cubicBezTo>
                    <a:pt x="30" y="258"/>
                    <a:pt x="32" y="258"/>
                    <a:pt x="33" y="256"/>
                  </a:cubicBezTo>
                  <a:close/>
                  <a:moveTo>
                    <a:pt x="32" y="259"/>
                  </a:moveTo>
                  <a:cubicBezTo>
                    <a:pt x="35" y="259"/>
                    <a:pt x="36" y="259"/>
                    <a:pt x="36" y="259"/>
                  </a:cubicBezTo>
                  <a:cubicBezTo>
                    <a:pt x="36" y="258"/>
                    <a:pt x="35" y="259"/>
                    <a:pt x="35" y="258"/>
                  </a:cubicBezTo>
                  <a:cubicBezTo>
                    <a:pt x="35" y="256"/>
                    <a:pt x="32" y="258"/>
                    <a:pt x="32" y="258"/>
                  </a:cubicBezTo>
                  <a:cubicBezTo>
                    <a:pt x="30" y="259"/>
                    <a:pt x="29" y="259"/>
                    <a:pt x="29" y="259"/>
                  </a:cubicBezTo>
                  <a:cubicBezTo>
                    <a:pt x="29" y="261"/>
                    <a:pt x="30" y="261"/>
                    <a:pt x="32" y="259"/>
                  </a:cubicBezTo>
                  <a:close/>
                  <a:moveTo>
                    <a:pt x="27" y="264"/>
                  </a:moveTo>
                  <a:cubicBezTo>
                    <a:pt x="26" y="262"/>
                    <a:pt x="27" y="262"/>
                    <a:pt x="29" y="264"/>
                  </a:cubicBezTo>
                  <a:cubicBezTo>
                    <a:pt x="27" y="264"/>
                    <a:pt x="27" y="264"/>
                    <a:pt x="27" y="264"/>
                  </a:cubicBezTo>
                  <a:close/>
                  <a:moveTo>
                    <a:pt x="24" y="266"/>
                  </a:moveTo>
                  <a:cubicBezTo>
                    <a:pt x="26" y="266"/>
                    <a:pt x="24" y="264"/>
                    <a:pt x="24" y="266"/>
                  </a:cubicBezTo>
                  <a:cubicBezTo>
                    <a:pt x="23" y="266"/>
                    <a:pt x="23" y="264"/>
                    <a:pt x="23" y="266"/>
                  </a:cubicBezTo>
                  <a:cubicBezTo>
                    <a:pt x="21" y="267"/>
                    <a:pt x="24" y="267"/>
                    <a:pt x="24" y="266"/>
                  </a:cubicBezTo>
                  <a:close/>
                  <a:moveTo>
                    <a:pt x="17" y="270"/>
                  </a:moveTo>
                  <a:cubicBezTo>
                    <a:pt x="15" y="270"/>
                    <a:pt x="18" y="269"/>
                    <a:pt x="18" y="270"/>
                  </a:cubicBezTo>
                  <a:cubicBezTo>
                    <a:pt x="17" y="270"/>
                    <a:pt x="17" y="270"/>
                    <a:pt x="17" y="270"/>
                  </a:cubicBezTo>
                  <a:close/>
                  <a:moveTo>
                    <a:pt x="10" y="273"/>
                  </a:moveTo>
                  <a:cubicBezTo>
                    <a:pt x="12" y="275"/>
                    <a:pt x="10" y="276"/>
                    <a:pt x="9" y="276"/>
                  </a:cubicBezTo>
                  <a:cubicBezTo>
                    <a:pt x="9" y="275"/>
                    <a:pt x="10" y="273"/>
                    <a:pt x="10" y="273"/>
                  </a:cubicBezTo>
                  <a:close/>
                  <a:moveTo>
                    <a:pt x="7" y="276"/>
                  </a:moveTo>
                  <a:cubicBezTo>
                    <a:pt x="7" y="275"/>
                    <a:pt x="9" y="275"/>
                    <a:pt x="9" y="276"/>
                  </a:cubicBezTo>
                  <a:cubicBezTo>
                    <a:pt x="7" y="276"/>
                    <a:pt x="7" y="276"/>
                    <a:pt x="7" y="276"/>
                  </a:cubicBezTo>
                  <a:close/>
                  <a:moveTo>
                    <a:pt x="1" y="283"/>
                  </a:moveTo>
                  <a:cubicBezTo>
                    <a:pt x="1" y="281"/>
                    <a:pt x="3" y="281"/>
                    <a:pt x="4" y="281"/>
                  </a:cubicBezTo>
                  <a:cubicBezTo>
                    <a:pt x="4" y="281"/>
                    <a:pt x="3" y="283"/>
                    <a:pt x="1" y="283"/>
                  </a:cubicBezTo>
                  <a:close/>
                  <a:moveTo>
                    <a:pt x="1" y="292"/>
                  </a:moveTo>
                  <a:cubicBezTo>
                    <a:pt x="1" y="292"/>
                    <a:pt x="1" y="290"/>
                    <a:pt x="3" y="290"/>
                  </a:cubicBezTo>
                  <a:cubicBezTo>
                    <a:pt x="3" y="290"/>
                    <a:pt x="3" y="292"/>
                    <a:pt x="1" y="292"/>
                  </a:cubicBezTo>
                  <a:close/>
                  <a:moveTo>
                    <a:pt x="6" y="308"/>
                  </a:moveTo>
                  <a:cubicBezTo>
                    <a:pt x="6" y="306"/>
                    <a:pt x="6" y="306"/>
                    <a:pt x="7" y="308"/>
                  </a:cubicBezTo>
                  <a:cubicBezTo>
                    <a:pt x="7" y="308"/>
                    <a:pt x="7" y="306"/>
                    <a:pt x="9" y="306"/>
                  </a:cubicBezTo>
                  <a:cubicBezTo>
                    <a:pt x="9" y="304"/>
                    <a:pt x="6" y="304"/>
                    <a:pt x="6" y="306"/>
                  </a:cubicBezTo>
                  <a:cubicBezTo>
                    <a:pt x="4" y="308"/>
                    <a:pt x="6" y="309"/>
                    <a:pt x="7" y="309"/>
                  </a:cubicBezTo>
                  <a:cubicBezTo>
                    <a:pt x="7" y="309"/>
                    <a:pt x="7" y="308"/>
                    <a:pt x="6" y="308"/>
                  </a:cubicBezTo>
                  <a:close/>
                  <a:moveTo>
                    <a:pt x="4" y="317"/>
                  </a:moveTo>
                  <a:cubicBezTo>
                    <a:pt x="6" y="317"/>
                    <a:pt x="4" y="312"/>
                    <a:pt x="4" y="314"/>
                  </a:cubicBezTo>
                  <a:cubicBezTo>
                    <a:pt x="4" y="315"/>
                    <a:pt x="3" y="317"/>
                    <a:pt x="4" y="317"/>
                  </a:cubicBezTo>
                  <a:close/>
                  <a:moveTo>
                    <a:pt x="4" y="311"/>
                  </a:moveTo>
                  <a:cubicBezTo>
                    <a:pt x="4" y="312"/>
                    <a:pt x="4" y="309"/>
                    <a:pt x="4" y="309"/>
                  </a:cubicBezTo>
                  <a:cubicBezTo>
                    <a:pt x="6" y="309"/>
                    <a:pt x="6" y="311"/>
                    <a:pt x="6" y="309"/>
                  </a:cubicBezTo>
                  <a:cubicBezTo>
                    <a:pt x="6" y="309"/>
                    <a:pt x="6" y="309"/>
                    <a:pt x="4" y="308"/>
                  </a:cubicBezTo>
                  <a:cubicBezTo>
                    <a:pt x="4" y="308"/>
                    <a:pt x="4" y="309"/>
                    <a:pt x="4" y="311"/>
                  </a:cubicBezTo>
                  <a:close/>
                  <a:moveTo>
                    <a:pt x="3" y="303"/>
                  </a:moveTo>
                  <a:cubicBezTo>
                    <a:pt x="3" y="300"/>
                    <a:pt x="3" y="300"/>
                    <a:pt x="3" y="300"/>
                  </a:cubicBezTo>
                  <a:cubicBezTo>
                    <a:pt x="3" y="301"/>
                    <a:pt x="4" y="304"/>
                    <a:pt x="3" y="303"/>
                  </a:cubicBezTo>
                  <a:close/>
                  <a:moveTo>
                    <a:pt x="4" y="300"/>
                  </a:moveTo>
                  <a:cubicBezTo>
                    <a:pt x="4" y="301"/>
                    <a:pt x="3" y="300"/>
                    <a:pt x="3" y="298"/>
                  </a:cubicBezTo>
                  <a:cubicBezTo>
                    <a:pt x="4" y="300"/>
                    <a:pt x="4" y="300"/>
                    <a:pt x="4" y="300"/>
                  </a:cubicBezTo>
                  <a:close/>
                  <a:moveTo>
                    <a:pt x="3" y="298"/>
                  </a:moveTo>
                  <a:cubicBezTo>
                    <a:pt x="4" y="298"/>
                    <a:pt x="3" y="297"/>
                    <a:pt x="3" y="297"/>
                  </a:cubicBezTo>
                  <a:cubicBezTo>
                    <a:pt x="1" y="295"/>
                    <a:pt x="1" y="297"/>
                    <a:pt x="3" y="298"/>
                  </a:cubicBezTo>
                  <a:close/>
                </a:path>
              </a:pathLst>
            </a:custGeom>
            <a:grpFill/>
            <a:ln w="6350" cmpd="sng">
              <a:solidFill>
                <a:schemeClr val="bg1"/>
              </a:solidFill>
              <a:round/>
              <a:headEnd/>
              <a:tailEnd/>
            </a:ln>
          </p:spPr>
          <p:txBody>
            <a:bodyPr/>
            <a:lstStyle/>
            <a:p>
              <a:endParaRPr lang="en-GB"/>
            </a:p>
          </p:txBody>
        </p:sp>
        <p:sp>
          <p:nvSpPr>
            <p:cNvPr id="607" name="Freeform 201">
              <a:extLst>
                <a:ext uri="{FF2B5EF4-FFF2-40B4-BE49-F238E27FC236}">
                  <a16:creationId xmlns:a16="http://schemas.microsoft.com/office/drawing/2014/main" id="{3D294591-5CD6-9029-4E71-0F3399338493}"/>
                </a:ext>
              </a:extLst>
            </p:cNvPr>
            <p:cNvSpPr>
              <a:spLocks/>
            </p:cNvSpPr>
            <p:nvPr/>
          </p:nvSpPr>
          <p:spPr bwMode="auto">
            <a:xfrm>
              <a:off x="4739181" y="3084074"/>
              <a:ext cx="257085" cy="420969"/>
            </a:xfrm>
            <a:custGeom>
              <a:avLst/>
              <a:gdLst/>
              <a:ahLst/>
              <a:cxnLst>
                <a:cxn ang="0">
                  <a:pos x="32" y="78"/>
                </a:cxn>
                <a:cxn ang="0">
                  <a:pos x="29" y="67"/>
                </a:cxn>
                <a:cxn ang="0">
                  <a:pos x="25" y="62"/>
                </a:cxn>
                <a:cxn ang="0">
                  <a:pos x="23" y="64"/>
                </a:cxn>
                <a:cxn ang="0">
                  <a:pos x="23" y="55"/>
                </a:cxn>
                <a:cxn ang="0">
                  <a:pos x="20" y="52"/>
                </a:cxn>
                <a:cxn ang="0">
                  <a:pos x="22" y="44"/>
                </a:cxn>
                <a:cxn ang="0">
                  <a:pos x="25" y="34"/>
                </a:cxn>
                <a:cxn ang="0">
                  <a:pos x="32" y="30"/>
                </a:cxn>
                <a:cxn ang="0">
                  <a:pos x="35" y="39"/>
                </a:cxn>
                <a:cxn ang="0">
                  <a:pos x="52" y="42"/>
                </a:cxn>
                <a:cxn ang="0">
                  <a:pos x="46" y="59"/>
                </a:cxn>
                <a:cxn ang="0">
                  <a:pos x="53" y="67"/>
                </a:cxn>
                <a:cxn ang="0">
                  <a:pos x="67" y="89"/>
                </a:cxn>
                <a:cxn ang="0">
                  <a:pos x="69" y="101"/>
                </a:cxn>
                <a:cxn ang="0">
                  <a:pos x="75" y="114"/>
                </a:cxn>
                <a:cxn ang="0">
                  <a:pos x="79" y="118"/>
                </a:cxn>
                <a:cxn ang="0">
                  <a:pos x="60" y="126"/>
                </a:cxn>
                <a:cxn ang="0">
                  <a:pos x="46" y="128"/>
                </a:cxn>
                <a:cxn ang="0">
                  <a:pos x="28" y="134"/>
                </a:cxn>
                <a:cxn ang="0">
                  <a:pos x="29" y="128"/>
                </a:cxn>
                <a:cxn ang="0">
                  <a:pos x="43" y="121"/>
                </a:cxn>
                <a:cxn ang="0">
                  <a:pos x="38" y="118"/>
                </a:cxn>
                <a:cxn ang="0">
                  <a:pos x="26" y="112"/>
                </a:cxn>
                <a:cxn ang="0">
                  <a:pos x="31" y="101"/>
                </a:cxn>
                <a:cxn ang="0">
                  <a:pos x="40" y="95"/>
                </a:cxn>
                <a:cxn ang="0">
                  <a:pos x="44" y="90"/>
                </a:cxn>
                <a:cxn ang="0">
                  <a:pos x="40" y="78"/>
                </a:cxn>
                <a:cxn ang="0">
                  <a:pos x="23" y="83"/>
                </a:cxn>
                <a:cxn ang="0">
                  <a:pos x="23" y="78"/>
                </a:cxn>
                <a:cxn ang="0">
                  <a:pos x="14" y="72"/>
                </a:cxn>
                <a:cxn ang="0">
                  <a:pos x="11" y="84"/>
                </a:cxn>
                <a:cxn ang="0">
                  <a:pos x="22" y="84"/>
                </a:cxn>
                <a:cxn ang="0">
                  <a:pos x="31" y="95"/>
                </a:cxn>
                <a:cxn ang="0">
                  <a:pos x="25" y="66"/>
                </a:cxn>
                <a:cxn ang="0">
                  <a:pos x="55" y="128"/>
                </a:cxn>
                <a:cxn ang="0">
                  <a:pos x="13" y="38"/>
                </a:cxn>
                <a:cxn ang="0">
                  <a:pos x="16" y="38"/>
                </a:cxn>
                <a:cxn ang="0">
                  <a:pos x="17" y="33"/>
                </a:cxn>
                <a:cxn ang="0">
                  <a:pos x="11" y="42"/>
                </a:cxn>
                <a:cxn ang="0">
                  <a:pos x="9" y="48"/>
                </a:cxn>
                <a:cxn ang="0">
                  <a:pos x="16" y="45"/>
                </a:cxn>
                <a:cxn ang="0">
                  <a:pos x="22" y="47"/>
                </a:cxn>
                <a:cxn ang="0">
                  <a:pos x="16" y="42"/>
                </a:cxn>
                <a:cxn ang="0">
                  <a:pos x="19" y="58"/>
                </a:cxn>
                <a:cxn ang="0">
                  <a:pos x="17" y="55"/>
                </a:cxn>
                <a:cxn ang="0">
                  <a:pos x="17" y="67"/>
                </a:cxn>
                <a:cxn ang="0">
                  <a:pos x="16" y="66"/>
                </a:cxn>
                <a:cxn ang="0">
                  <a:pos x="20" y="64"/>
                </a:cxn>
                <a:cxn ang="0">
                  <a:pos x="44" y="25"/>
                </a:cxn>
                <a:cxn ang="0">
                  <a:pos x="43" y="22"/>
                </a:cxn>
                <a:cxn ang="0">
                  <a:pos x="44" y="27"/>
                </a:cxn>
                <a:cxn ang="0">
                  <a:pos x="46" y="21"/>
                </a:cxn>
                <a:cxn ang="0">
                  <a:pos x="46" y="22"/>
                </a:cxn>
                <a:cxn ang="0">
                  <a:pos x="58" y="11"/>
                </a:cxn>
                <a:cxn ang="0">
                  <a:pos x="58" y="5"/>
                </a:cxn>
                <a:cxn ang="0">
                  <a:pos x="53" y="8"/>
                </a:cxn>
                <a:cxn ang="0">
                  <a:pos x="58" y="11"/>
                </a:cxn>
                <a:cxn ang="0">
                  <a:pos x="58" y="3"/>
                </a:cxn>
                <a:cxn ang="0">
                  <a:pos x="60" y="2"/>
                </a:cxn>
              </a:cxnLst>
              <a:rect l="0" t="0" r="r" b="b"/>
              <a:pathLst>
                <a:path w="82" h="135">
                  <a:moveTo>
                    <a:pt x="40" y="75"/>
                  </a:moveTo>
                  <a:cubicBezTo>
                    <a:pt x="38" y="78"/>
                    <a:pt x="38" y="75"/>
                    <a:pt x="37" y="76"/>
                  </a:cubicBezTo>
                  <a:cubicBezTo>
                    <a:pt x="35" y="80"/>
                    <a:pt x="32" y="75"/>
                    <a:pt x="32" y="76"/>
                  </a:cubicBezTo>
                  <a:cubicBezTo>
                    <a:pt x="34" y="78"/>
                    <a:pt x="32" y="80"/>
                    <a:pt x="32" y="78"/>
                  </a:cubicBezTo>
                  <a:cubicBezTo>
                    <a:pt x="31" y="76"/>
                    <a:pt x="28" y="75"/>
                    <a:pt x="28" y="78"/>
                  </a:cubicBezTo>
                  <a:cubicBezTo>
                    <a:pt x="29" y="81"/>
                    <a:pt x="26" y="76"/>
                    <a:pt x="26" y="75"/>
                  </a:cubicBezTo>
                  <a:cubicBezTo>
                    <a:pt x="28" y="73"/>
                    <a:pt x="28" y="76"/>
                    <a:pt x="28" y="73"/>
                  </a:cubicBezTo>
                  <a:cubicBezTo>
                    <a:pt x="28" y="70"/>
                    <a:pt x="32" y="70"/>
                    <a:pt x="29" y="67"/>
                  </a:cubicBezTo>
                  <a:cubicBezTo>
                    <a:pt x="28" y="64"/>
                    <a:pt x="29" y="64"/>
                    <a:pt x="31" y="62"/>
                  </a:cubicBezTo>
                  <a:cubicBezTo>
                    <a:pt x="28" y="59"/>
                    <a:pt x="29" y="64"/>
                    <a:pt x="28" y="64"/>
                  </a:cubicBezTo>
                  <a:cubicBezTo>
                    <a:pt x="26" y="62"/>
                    <a:pt x="28" y="64"/>
                    <a:pt x="26" y="64"/>
                  </a:cubicBezTo>
                  <a:cubicBezTo>
                    <a:pt x="25" y="62"/>
                    <a:pt x="26" y="61"/>
                    <a:pt x="25" y="62"/>
                  </a:cubicBezTo>
                  <a:cubicBezTo>
                    <a:pt x="23" y="62"/>
                    <a:pt x="26" y="64"/>
                    <a:pt x="25" y="66"/>
                  </a:cubicBezTo>
                  <a:cubicBezTo>
                    <a:pt x="23" y="67"/>
                    <a:pt x="23" y="72"/>
                    <a:pt x="22" y="72"/>
                  </a:cubicBezTo>
                  <a:cubicBezTo>
                    <a:pt x="20" y="70"/>
                    <a:pt x="25" y="64"/>
                    <a:pt x="23" y="66"/>
                  </a:cubicBezTo>
                  <a:cubicBezTo>
                    <a:pt x="23" y="66"/>
                    <a:pt x="23" y="66"/>
                    <a:pt x="23" y="64"/>
                  </a:cubicBezTo>
                  <a:cubicBezTo>
                    <a:pt x="23" y="62"/>
                    <a:pt x="22" y="62"/>
                    <a:pt x="23" y="61"/>
                  </a:cubicBezTo>
                  <a:cubicBezTo>
                    <a:pt x="23" y="59"/>
                    <a:pt x="22" y="59"/>
                    <a:pt x="23" y="58"/>
                  </a:cubicBezTo>
                  <a:cubicBezTo>
                    <a:pt x="25" y="58"/>
                    <a:pt x="23" y="56"/>
                    <a:pt x="25" y="55"/>
                  </a:cubicBezTo>
                  <a:cubicBezTo>
                    <a:pt x="26" y="53"/>
                    <a:pt x="26" y="53"/>
                    <a:pt x="23" y="55"/>
                  </a:cubicBezTo>
                  <a:cubicBezTo>
                    <a:pt x="22" y="56"/>
                    <a:pt x="23" y="55"/>
                    <a:pt x="22" y="55"/>
                  </a:cubicBezTo>
                  <a:cubicBezTo>
                    <a:pt x="20" y="55"/>
                    <a:pt x="19" y="55"/>
                    <a:pt x="20" y="55"/>
                  </a:cubicBezTo>
                  <a:cubicBezTo>
                    <a:pt x="22" y="53"/>
                    <a:pt x="23" y="53"/>
                    <a:pt x="20" y="53"/>
                  </a:cubicBezTo>
                  <a:cubicBezTo>
                    <a:pt x="17" y="53"/>
                    <a:pt x="19" y="52"/>
                    <a:pt x="20" y="52"/>
                  </a:cubicBezTo>
                  <a:cubicBezTo>
                    <a:pt x="20" y="53"/>
                    <a:pt x="22" y="52"/>
                    <a:pt x="22" y="52"/>
                  </a:cubicBezTo>
                  <a:cubicBezTo>
                    <a:pt x="19" y="50"/>
                    <a:pt x="23" y="50"/>
                    <a:pt x="22" y="48"/>
                  </a:cubicBezTo>
                  <a:cubicBezTo>
                    <a:pt x="22" y="48"/>
                    <a:pt x="22" y="48"/>
                    <a:pt x="23" y="47"/>
                  </a:cubicBezTo>
                  <a:cubicBezTo>
                    <a:pt x="23" y="45"/>
                    <a:pt x="22" y="47"/>
                    <a:pt x="22" y="44"/>
                  </a:cubicBezTo>
                  <a:cubicBezTo>
                    <a:pt x="20" y="41"/>
                    <a:pt x="23" y="42"/>
                    <a:pt x="22" y="39"/>
                  </a:cubicBezTo>
                  <a:cubicBezTo>
                    <a:pt x="20" y="38"/>
                    <a:pt x="23" y="38"/>
                    <a:pt x="25" y="39"/>
                  </a:cubicBezTo>
                  <a:cubicBezTo>
                    <a:pt x="25" y="39"/>
                    <a:pt x="25" y="38"/>
                    <a:pt x="25" y="36"/>
                  </a:cubicBezTo>
                  <a:cubicBezTo>
                    <a:pt x="23" y="34"/>
                    <a:pt x="28" y="36"/>
                    <a:pt x="25" y="34"/>
                  </a:cubicBezTo>
                  <a:cubicBezTo>
                    <a:pt x="23" y="31"/>
                    <a:pt x="29" y="36"/>
                    <a:pt x="26" y="33"/>
                  </a:cubicBezTo>
                  <a:cubicBezTo>
                    <a:pt x="25" y="31"/>
                    <a:pt x="28" y="33"/>
                    <a:pt x="28" y="30"/>
                  </a:cubicBezTo>
                  <a:cubicBezTo>
                    <a:pt x="26" y="28"/>
                    <a:pt x="28" y="28"/>
                    <a:pt x="29" y="30"/>
                  </a:cubicBezTo>
                  <a:cubicBezTo>
                    <a:pt x="31" y="30"/>
                    <a:pt x="31" y="28"/>
                    <a:pt x="32" y="30"/>
                  </a:cubicBezTo>
                  <a:cubicBezTo>
                    <a:pt x="34" y="30"/>
                    <a:pt x="37" y="28"/>
                    <a:pt x="40" y="28"/>
                  </a:cubicBezTo>
                  <a:cubicBezTo>
                    <a:pt x="41" y="30"/>
                    <a:pt x="38" y="28"/>
                    <a:pt x="41" y="28"/>
                  </a:cubicBezTo>
                  <a:cubicBezTo>
                    <a:pt x="44" y="28"/>
                    <a:pt x="43" y="30"/>
                    <a:pt x="43" y="30"/>
                  </a:cubicBezTo>
                  <a:cubicBezTo>
                    <a:pt x="44" y="31"/>
                    <a:pt x="37" y="38"/>
                    <a:pt x="35" y="39"/>
                  </a:cubicBezTo>
                  <a:cubicBezTo>
                    <a:pt x="34" y="39"/>
                    <a:pt x="38" y="38"/>
                    <a:pt x="37" y="39"/>
                  </a:cubicBezTo>
                  <a:cubicBezTo>
                    <a:pt x="35" y="41"/>
                    <a:pt x="34" y="42"/>
                    <a:pt x="35" y="42"/>
                  </a:cubicBezTo>
                  <a:cubicBezTo>
                    <a:pt x="38" y="42"/>
                    <a:pt x="38" y="39"/>
                    <a:pt x="43" y="41"/>
                  </a:cubicBezTo>
                  <a:cubicBezTo>
                    <a:pt x="49" y="41"/>
                    <a:pt x="52" y="39"/>
                    <a:pt x="52" y="42"/>
                  </a:cubicBezTo>
                  <a:cubicBezTo>
                    <a:pt x="53" y="44"/>
                    <a:pt x="52" y="44"/>
                    <a:pt x="50" y="50"/>
                  </a:cubicBezTo>
                  <a:cubicBezTo>
                    <a:pt x="47" y="56"/>
                    <a:pt x="46" y="56"/>
                    <a:pt x="44" y="56"/>
                  </a:cubicBezTo>
                  <a:cubicBezTo>
                    <a:pt x="43" y="56"/>
                    <a:pt x="46" y="56"/>
                    <a:pt x="44" y="58"/>
                  </a:cubicBezTo>
                  <a:cubicBezTo>
                    <a:pt x="44" y="58"/>
                    <a:pt x="49" y="58"/>
                    <a:pt x="46" y="59"/>
                  </a:cubicBezTo>
                  <a:cubicBezTo>
                    <a:pt x="44" y="61"/>
                    <a:pt x="44" y="59"/>
                    <a:pt x="43" y="61"/>
                  </a:cubicBezTo>
                  <a:cubicBezTo>
                    <a:pt x="43" y="62"/>
                    <a:pt x="38" y="62"/>
                    <a:pt x="41" y="62"/>
                  </a:cubicBezTo>
                  <a:cubicBezTo>
                    <a:pt x="46" y="64"/>
                    <a:pt x="43" y="59"/>
                    <a:pt x="47" y="62"/>
                  </a:cubicBezTo>
                  <a:cubicBezTo>
                    <a:pt x="52" y="64"/>
                    <a:pt x="50" y="66"/>
                    <a:pt x="53" y="67"/>
                  </a:cubicBezTo>
                  <a:cubicBezTo>
                    <a:pt x="55" y="69"/>
                    <a:pt x="53" y="70"/>
                    <a:pt x="57" y="75"/>
                  </a:cubicBezTo>
                  <a:cubicBezTo>
                    <a:pt x="58" y="81"/>
                    <a:pt x="58" y="80"/>
                    <a:pt x="61" y="80"/>
                  </a:cubicBezTo>
                  <a:cubicBezTo>
                    <a:pt x="64" y="81"/>
                    <a:pt x="63" y="84"/>
                    <a:pt x="66" y="84"/>
                  </a:cubicBezTo>
                  <a:cubicBezTo>
                    <a:pt x="67" y="86"/>
                    <a:pt x="64" y="86"/>
                    <a:pt x="67" y="89"/>
                  </a:cubicBezTo>
                  <a:cubicBezTo>
                    <a:pt x="70" y="92"/>
                    <a:pt x="69" y="92"/>
                    <a:pt x="66" y="90"/>
                  </a:cubicBezTo>
                  <a:cubicBezTo>
                    <a:pt x="64" y="89"/>
                    <a:pt x="64" y="90"/>
                    <a:pt x="67" y="92"/>
                  </a:cubicBezTo>
                  <a:cubicBezTo>
                    <a:pt x="69" y="94"/>
                    <a:pt x="72" y="98"/>
                    <a:pt x="70" y="98"/>
                  </a:cubicBezTo>
                  <a:cubicBezTo>
                    <a:pt x="69" y="100"/>
                    <a:pt x="67" y="101"/>
                    <a:pt x="69" y="101"/>
                  </a:cubicBezTo>
                  <a:cubicBezTo>
                    <a:pt x="70" y="101"/>
                    <a:pt x="70" y="103"/>
                    <a:pt x="72" y="100"/>
                  </a:cubicBezTo>
                  <a:cubicBezTo>
                    <a:pt x="72" y="98"/>
                    <a:pt x="81" y="100"/>
                    <a:pt x="81" y="104"/>
                  </a:cubicBezTo>
                  <a:cubicBezTo>
                    <a:pt x="82" y="112"/>
                    <a:pt x="76" y="112"/>
                    <a:pt x="78" y="114"/>
                  </a:cubicBezTo>
                  <a:cubicBezTo>
                    <a:pt x="79" y="114"/>
                    <a:pt x="76" y="112"/>
                    <a:pt x="75" y="114"/>
                  </a:cubicBezTo>
                  <a:cubicBezTo>
                    <a:pt x="73" y="115"/>
                    <a:pt x="76" y="114"/>
                    <a:pt x="75" y="117"/>
                  </a:cubicBezTo>
                  <a:cubicBezTo>
                    <a:pt x="75" y="117"/>
                    <a:pt x="70" y="117"/>
                    <a:pt x="72" y="117"/>
                  </a:cubicBezTo>
                  <a:cubicBezTo>
                    <a:pt x="73" y="118"/>
                    <a:pt x="72" y="118"/>
                    <a:pt x="73" y="118"/>
                  </a:cubicBezTo>
                  <a:cubicBezTo>
                    <a:pt x="75" y="120"/>
                    <a:pt x="79" y="117"/>
                    <a:pt x="79" y="118"/>
                  </a:cubicBezTo>
                  <a:cubicBezTo>
                    <a:pt x="78" y="120"/>
                    <a:pt x="79" y="121"/>
                    <a:pt x="76" y="123"/>
                  </a:cubicBezTo>
                  <a:cubicBezTo>
                    <a:pt x="73" y="123"/>
                    <a:pt x="76" y="125"/>
                    <a:pt x="73" y="125"/>
                  </a:cubicBezTo>
                  <a:cubicBezTo>
                    <a:pt x="72" y="125"/>
                    <a:pt x="70" y="128"/>
                    <a:pt x="67" y="126"/>
                  </a:cubicBezTo>
                  <a:cubicBezTo>
                    <a:pt x="64" y="125"/>
                    <a:pt x="61" y="128"/>
                    <a:pt x="60" y="126"/>
                  </a:cubicBezTo>
                  <a:cubicBezTo>
                    <a:pt x="60" y="125"/>
                    <a:pt x="60" y="126"/>
                    <a:pt x="58" y="126"/>
                  </a:cubicBezTo>
                  <a:cubicBezTo>
                    <a:pt x="55" y="125"/>
                    <a:pt x="58" y="126"/>
                    <a:pt x="53" y="126"/>
                  </a:cubicBezTo>
                  <a:cubicBezTo>
                    <a:pt x="50" y="128"/>
                    <a:pt x="53" y="129"/>
                    <a:pt x="50" y="128"/>
                  </a:cubicBezTo>
                  <a:cubicBezTo>
                    <a:pt x="47" y="128"/>
                    <a:pt x="49" y="131"/>
                    <a:pt x="46" y="128"/>
                  </a:cubicBezTo>
                  <a:cubicBezTo>
                    <a:pt x="44" y="125"/>
                    <a:pt x="41" y="129"/>
                    <a:pt x="40" y="128"/>
                  </a:cubicBezTo>
                  <a:cubicBezTo>
                    <a:pt x="40" y="128"/>
                    <a:pt x="40" y="134"/>
                    <a:pt x="37" y="132"/>
                  </a:cubicBezTo>
                  <a:cubicBezTo>
                    <a:pt x="35" y="131"/>
                    <a:pt x="35" y="131"/>
                    <a:pt x="32" y="131"/>
                  </a:cubicBezTo>
                  <a:cubicBezTo>
                    <a:pt x="29" y="131"/>
                    <a:pt x="29" y="132"/>
                    <a:pt x="28" y="134"/>
                  </a:cubicBezTo>
                  <a:cubicBezTo>
                    <a:pt x="26" y="134"/>
                    <a:pt x="28" y="135"/>
                    <a:pt x="26" y="135"/>
                  </a:cubicBezTo>
                  <a:cubicBezTo>
                    <a:pt x="25" y="135"/>
                    <a:pt x="25" y="134"/>
                    <a:pt x="23" y="134"/>
                  </a:cubicBezTo>
                  <a:cubicBezTo>
                    <a:pt x="22" y="135"/>
                    <a:pt x="22" y="132"/>
                    <a:pt x="25" y="132"/>
                  </a:cubicBezTo>
                  <a:cubicBezTo>
                    <a:pt x="26" y="132"/>
                    <a:pt x="26" y="129"/>
                    <a:pt x="29" y="128"/>
                  </a:cubicBezTo>
                  <a:cubicBezTo>
                    <a:pt x="31" y="128"/>
                    <a:pt x="29" y="128"/>
                    <a:pt x="31" y="126"/>
                  </a:cubicBezTo>
                  <a:cubicBezTo>
                    <a:pt x="32" y="125"/>
                    <a:pt x="29" y="123"/>
                    <a:pt x="32" y="123"/>
                  </a:cubicBezTo>
                  <a:cubicBezTo>
                    <a:pt x="35" y="123"/>
                    <a:pt x="32" y="120"/>
                    <a:pt x="35" y="120"/>
                  </a:cubicBezTo>
                  <a:cubicBezTo>
                    <a:pt x="40" y="120"/>
                    <a:pt x="38" y="121"/>
                    <a:pt x="43" y="121"/>
                  </a:cubicBezTo>
                  <a:cubicBezTo>
                    <a:pt x="46" y="120"/>
                    <a:pt x="41" y="120"/>
                    <a:pt x="47" y="117"/>
                  </a:cubicBezTo>
                  <a:cubicBezTo>
                    <a:pt x="47" y="115"/>
                    <a:pt x="47" y="115"/>
                    <a:pt x="49" y="114"/>
                  </a:cubicBezTo>
                  <a:cubicBezTo>
                    <a:pt x="46" y="115"/>
                    <a:pt x="46" y="117"/>
                    <a:pt x="44" y="117"/>
                  </a:cubicBezTo>
                  <a:cubicBezTo>
                    <a:pt x="43" y="117"/>
                    <a:pt x="41" y="121"/>
                    <a:pt x="38" y="118"/>
                  </a:cubicBezTo>
                  <a:cubicBezTo>
                    <a:pt x="35" y="115"/>
                    <a:pt x="32" y="118"/>
                    <a:pt x="34" y="117"/>
                  </a:cubicBezTo>
                  <a:cubicBezTo>
                    <a:pt x="34" y="115"/>
                    <a:pt x="32" y="114"/>
                    <a:pt x="29" y="115"/>
                  </a:cubicBezTo>
                  <a:cubicBezTo>
                    <a:pt x="28" y="117"/>
                    <a:pt x="26" y="115"/>
                    <a:pt x="26" y="114"/>
                  </a:cubicBezTo>
                  <a:cubicBezTo>
                    <a:pt x="28" y="112"/>
                    <a:pt x="25" y="114"/>
                    <a:pt x="26" y="112"/>
                  </a:cubicBezTo>
                  <a:cubicBezTo>
                    <a:pt x="28" y="109"/>
                    <a:pt x="28" y="112"/>
                    <a:pt x="32" y="109"/>
                  </a:cubicBezTo>
                  <a:cubicBezTo>
                    <a:pt x="37" y="106"/>
                    <a:pt x="34" y="104"/>
                    <a:pt x="35" y="103"/>
                  </a:cubicBezTo>
                  <a:cubicBezTo>
                    <a:pt x="37" y="101"/>
                    <a:pt x="34" y="103"/>
                    <a:pt x="35" y="101"/>
                  </a:cubicBezTo>
                  <a:cubicBezTo>
                    <a:pt x="35" y="98"/>
                    <a:pt x="32" y="103"/>
                    <a:pt x="31" y="101"/>
                  </a:cubicBezTo>
                  <a:cubicBezTo>
                    <a:pt x="31" y="101"/>
                    <a:pt x="29" y="103"/>
                    <a:pt x="31" y="101"/>
                  </a:cubicBezTo>
                  <a:cubicBezTo>
                    <a:pt x="31" y="100"/>
                    <a:pt x="32" y="100"/>
                    <a:pt x="34" y="97"/>
                  </a:cubicBezTo>
                  <a:cubicBezTo>
                    <a:pt x="35" y="95"/>
                    <a:pt x="35" y="97"/>
                    <a:pt x="37" y="95"/>
                  </a:cubicBezTo>
                  <a:cubicBezTo>
                    <a:pt x="37" y="95"/>
                    <a:pt x="37" y="97"/>
                    <a:pt x="40" y="95"/>
                  </a:cubicBezTo>
                  <a:cubicBezTo>
                    <a:pt x="41" y="94"/>
                    <a:pt x="43" y="97"/>
                    <a:pt x="43" y="95"/>
                  </a:cubicBezTo>
                  <a:cubicBezTo>
                    <a:pt x="41" y="94"/>
                    <a:pt x="43" y="94"/>
                    <a:pt x="44" y="95"/>
                  </a:cubicBezTo>
                  <a:cubicBezTo>
                    <a:pt x="44" y="97"/>
                    <a:pt x="44" y="95"/>
                    <a:pt x="44" y="94"/>
                  </a:cubicBezTo>
                  <a:cubicBezTo>
                    <a:pt x="41" y="90"/>
                    <a:pt x="44" y="90"/>
                    <a:pt x="44" y="90"/>
                  </a:cubicBezTo>
                  <a:cubicBezTo>
                    <a:pt x="41" y="89"/>
                    <a:pt x="46" y="87"/>
                    <a:pt x="44" y="87"/>
                  </a:cubicBezTo>
                  <a:cubicBezTo>
                    <a:pt x="44" y="86"/>
                    <a:pt x="46" y="84"/>
                    <a:pt x="44" y="84"/>
                  </a:cubicBezTo>
                  <a:cubicBezTo>
                    <a:pt x="43" y="84"/>
                    <a:pt x="43" y="87"/>
                    <a:pt x="41" y="86"/>
                  </a:cubicBezTo>
                  <a:cubicBezTo>
                    <a:pt x="40" y="83"/>
                    <a:pt x="37" y="83"/>
                    <a:pt x="40" y="78"/>
                  </a:cubicBezTo>
                  <a:cubicBezTo>
                    <a:pt x="43" y="73"/>
                    <a:pt x="40" y="78"/>
                    <a:pt x="41" y="75"/>
                  </a:cubicBezTo>
                  <a:cubicBezTo>
                    <a:pt x="43" y="75"/>
                    <a:pt x="40" y="75"/>
                    <a:pt x="40" y="75"/>
                  </a:cubicBezTo>
                  <a:close/>
                  <a:moveTo>
                    <a:pt x="22" y="84"/>
                  </a:moveTo>
                  <a:cubicBezTo>
                    <a:pt x="22" y="83"/>
                    <a:pt x="23" y="84"/>
                    <a:pt x="23" y="83"/>
                  </a:cubicBezTo>
                  <a:cubicBezTo>
                    <a:pt x="22" y="83"/>
                    <a:pt x="22" y="83"/>
                    <a:pt x="22" y="83"/>
                  </a:cubicBezTo>
                  <a:cubicBezTo>
                    <a:pt x="23" y="81"/>
                    <a:pt x="23" y="80"/>
                    <a:pt x="23" y="81"/>
                  </a:cubicBezTo>
                  <a:cubicBezTo>
                    <a:pt x="23" y="83"/>
                    <a:pt x="25" y="83"/>
                    <a:pt x="25" y="81"/>
                  </a:cubicBezTo>
                  <a:cubicBezTo>
                    <a:pt x="23" y="78"/>
                    <a:pt x="23" y="78"/>
                    <a:pt x="23" y="78"/>
                  </a:cubicBezTo>
                  <a:cubicBezTo>
                    <a:pt x="22" y="80"/>
                    <a:pt x="20" y="80"/>
                    <a:pt x="22" y="78"/>
                  </a:cubicBezTo>
                  <a:cubicBezTo>
                    <a:pt x="23" y="78"/>
                    <a:pt x="23" y="76"/>
                    <a:pt x="22" y="76"/>
                  </a:cubicBezTo>
                  <a:cubicBezTo>
                    <a:pt x="20" y="76"/>
                    <a:pt x="20" y="73"/>
                    <a:pt x="19" y="72"/>
                  </a:cubicBezTo>
                  <a:cubicBezTo>
                    <a:pt x="19" y="70"/>
                    <a:pt x="16" y="72"/>
                    <a:pt x="14" y="72"/>
                  </a:cubicBezTo>
                  <a:cubicBezTo>
                    <a:pt x="11" y="72"/>
                    <a:pt x="13" y="73"/>
                    <a:pt x="9" y="73"/>
                  </a:cubicBezTo>
                  <a:cubicBezTo>
                    <a:pt x="6" y="75"/>
                    <a:pt x="9" y="78"/>
                    <a:pt x="6" y="78"/>
                  </a:cubicBezTo>
                  <a:cubicBezTo>
                    <a:pt x="3" y="78"/>
                    <a:pt x="8" y="80"/>
                    <a:pt x="5" y="81"/>
                  </a:cubicBezTo>
                  <a:cubicBezTo>
                    <a:pt x="0" y="83"/>
                    <a:pt x="11" y="87"/>
                    <a:pt x="11" y="84"/>
                  </a:cubicBezTo>
                  <a:cubicBezTo>
                    <a:pt x="11" y="83"/>
                    <a:pt x="13" y="81"/>
                    <a:pt x="13" y="83"/>
                  </a:cubicBezTo>
                  <a:cubicBezTo>
                    <a:pt x="14" y="86"/>
                    <a:pt x="14" y="84"/>
                    <a:pt x="14" y="86"/>
                  </a:cubicBezTo>
                  <a:cubicBezTo>
                    <a:pt x="16" y="87"/>
                    <a:pt x="16" y="86"/>
                    <a:pt x="17" y="86"/>
                  </a:cubicBezTo>
                  <a:cubicBezTo>
                    <a:pt x="20" y="86"/>
                    <a:pt x="19" y="89"/>
                    <a:pt x="22" y="84"/>
                  </a:cubicBezTo>
                  <a:close/>
                  <a:moveTo>
                    <a:pt x="32" y="83"/>
                  </a:moveTo>
                  <a:cubicBezTo>
                    <a:pt x="34" y="83"/>
                    <a:pt x="32" y="87"/>
                    <a:pt x="31" y="86"/>
                  </a:cubicBezTo>
                  <a:cubicBezTo>
                    <a:pt x="28" y="86"/>
                    <a:pt x="32" y="81"/>
                    <a:pt x="32" y="83"/>
                  </a:cubicBezTo>
                  <a:close/>
                  <a:moveTo>
                    <a:pt x="31" y="95"/>
                  </a:moveTo>
                  <a:cubicBezTo>
                    <a:pt x="32" y="92"/>
                    <a:pt x="35" y="95"/>
                    <a:pt x="34" y="97"/>
                  </a:cubicBezTo>
                  <a:cubicBezTo>
                    <a:pt x="32" y="98"/>
                    <a:pt x="31" y="97"/>
                    <a:pt x="31" y="95"/>
                  </a:cubicBezTo>
                  <a:close/>
                  <a:moveTo>
                    <a:pt x="26" y="69"/>
                  </a:moveTo>
                  <a:cubicBezTo>
                    <a:pt x="25" y="69"/>
                    <a:pt x="25" y="67"/>
                    <a:pt x="25" y="66"/>
                  </a:cubicBezTo>
                  <a:cubicBezTo>
                    <a:pt x="26" y="64"/>
                    <a:pt x="28" y="69"/>
                    <a:pt x="26" y="69"/>
                  </a:cubicBezTo>
                  <a:close/>
                  <a:moveTo>
                    <a:pt x="55" y="128"/>
                  </a:moveTo>
                  <a:cubicBezTo>
                    <a:pt x="57" y="126"/>
                    <a:pt x="58" y="126"/>
                    <a:pt x="58" y="128"/>
                  </a:cubicBezTo>
                  <a:cubicBezTo>
                    <a:pt x="60" y="128"/>
                    <a:pt x="58" y="129"/>
                    <a:pt x="55" y="128"/>
                  </a:cubicBezTo>
                  <a:close/>
                  <a:moveTo>
                    <a:pt x="14" y="34"/>
                  </a:moveTo>
                  <a:cubicBezTo>
                    <a:pt x="13" y="36"/>
                    <a:pt x="13" y="33"/>
                    <a:pt x="13" y="34"/>
                  </a:cubicBezTo>
                  <a:cubicBezTo>
                    <a:pt x="11" y="34"/>
                    <a:pt x="11" y="36"/>
                    <a:pt x="11" y="36"/>
                  </a:cubicBezTo>
                  <a:cubicBezTo>
                    <a:pt x="13" y="38"/>
                    <a:pt x="9" y="36"/>
                    <a:pt x="13" y="38"/>
                  </a:cubicBezTo>
                  <a:cubicBezTo>
                    <a:pt x="14" y="38"/>
                    <a:pt x="9" y="38"/>
                    <a:pt x="11" y="39"/>
                  </a:cubicBezTo>
                  <a:cubicBezTo>
                    <a:pt x="13" y="41"/>
                    <a:pt x="13" y="39"/>
                    <a:pt x="14" y="39"/>
                  </a:cubicBezTo>
                  <a:cubicBezTo>
                    <a:pt x="14" y="39"/>
                    <a:pt x="14" y="39"/>
                    <a:pt x="14" y="38"/>
                  </a:cubicBezTo>
                  <a:cubicBezTo>
                    <a:pt x="16" y="38"/>
                    <a:pt x="17" y="38"/>
                    <a:pt x="16" y="38"/>
                  </a:cubicBezTo>
                  <a:cubicBezTo>
                    <a:pt x="16" y="36"/>
                    <a:pt x="17" y="36"/>
                    <a:pt x="17" y="36"/>
                  </a:cubicBezTo>
                  <a:cubicBezTo>
                    <a:pt x="16" y="36"/>
                    <a:pt x="17" y="36"/>
                    <a:pt x="17" y="34"/>
                  </a:cubicBezTo>
                  <a:cubicBezTo>
                    <a:pt x="17" y="33"/>
                    <a:pt x="17" y="34"/>
                    <a:pt x="19" y="34"/>
                  </a:cubicBezTo>
                  <a:cubicBezTo>
                    <a:pt x="20" y="33"/>
                    <a:pt x="17" y="34"/>
                    <a:pt x="17" y="33"/>
                  </a:cubicBezTo>
                  <a:cubicBezTo>
                    <a:pt x="19" y="33"/>
                    <a:pt x="19" y="31"/>
                    <a:pt x="19" y="30"/>
                  </a:cubicBezTo>
                  <a:cubicBezTo>
                    <a:pt x="19" y="30"/>
                    <a:pt x="16" y="31"/>
                    <a:pt x="14" y="33"/>
                  </a:cubicBezTo>
                  <a:cubicBezTo>
                    <a:pt x="13" y="33"/>
                    <a:pt x="14" y="34"/>
                    <a:pt x="14" y="34"/>
                  </a:cubicBezTo>
                  <a:close/>
                  <a:moveTo>
                    <a:pt x="11" y="42"/>
                  </a:moveTo>
                  <a:cubicBezTo>
                    <a:pt x="13" y="41"/>
                    <a:pt x="11" y="41"/>
                    <a:pt x="11" y="41"/>
                  </a:cubicBezTo>
                  <a:cubicBezTo>
                    <a:pt x="9" y="41"/>
                    <a:pt x="9" y="41"/>
                    <a:pt x="8" y="41"/>
                  </a:cubicBezTo>
                  <a:cubicBezTo>
                    <a:pt x="8" y="42"/>
                    <a:pt x="11" y="44"/>
                    <a:pt x="11" y="42"/>
                  </a:cubicBezTo>
                  <a:close/>
                  <a:moveTo>
                    <a:pt x="9" y="48"/>
                  </a:moveTo>
                  <a:cubicBezTo>
                    <a:pt x="11" y="48"/>
                    <a:pt x="9" y="47"/>
                    <a:pt x="9" y="47"/>
                  </a:cubicBezTo>
                  <a:cubicBezTo>
                    <a:pt x="11" y="45"/>
                    <a:pt x="11" y="45"/>
                    <a:pt x="9" y="45"/>
                  </a:cubicBezTo>
                  <a:cubicBezTo>
                    <a:pt x="8" y="44"/>
                    <a:pt x="8" y="48"/>
                    <a:pt x="9" y="48"/>
                  </a:cubicBezTo>
                  <a:close/>
                  <a:moveTo>
                    <a:pt x="16" y="45"/>
                  </a:moveTo>
                  <a:cubicBezTo>
                    <a:pt x="17" y="45"/>
                    <a:pt x="16" y="45"/>
                    <a:pt x="17" y="47"/>
                  </a:cubicBezTo>
                  <a:cubicBezTo>
                    <a:pt x="17" y="48"/>
                    <a:pt x="19" y="47"/>
                    <a:pt x="20" y="47"/>
                  </a:cubicBezTo>
                  <a:cubicBezTo>
                    <a:pt x="22" y="47"/>
                    <a:pt x="19" y="48"/>
                    <a:pt x="20" y="50"/>
                  </a:cubicBezTo>
                  <a:cubicBezTo>
                    <a:pt x="22" y="47"/>
                    <a:pt x="22" y="47"/>
                    <a:pt x="22" y="47"/>
                  </a:cubicBezTo>
                  <a:cubicBezTo>
                    <a:pt x="23" y="45"/>
                    <a:pt x="22" y="47"/>
                    <a:pt x="20" y="45"/>
                  </a:cubicBezTo>
                  <a:cubicBezTo>
                    <a:pt x="19" y="45"/>
                    <a:pt x="19" y="41"/>
                    <a:pt x="17" y="41"/>
                  </a:cubicBezTo>
                  <a:cubicBezTo>
                    <a:pt x="17" y="41"/>
                    <a:pt x="17" y="42"/>
                    <a:pt x="17" y="44"/>
                  </a:cubicBezTo>
                  <a:cubicBezTo>
                    <a:pt x="16" y="42"/>
                    <a:pt x="16" y="42"/>
                    <a:pt x="16" y="42"/>
                  </a:cubicBezTo>
                  <a:cubicBezTo>
                    <a:pt x="14" y="42"/>
                    <a:pt x="16" y="44"/>
                    <a:pt x="16" y="44"/>
                  </a:cubicBezTo>
                  <a:cubicBezTo>
                    <a:pt x="16" y="44"/>
                    <a:pt x="13" y="44"/>
                    <a:pt x="14" y="45"/>
                  </a:cubicBezTo>
                  <a:cubicBezTo>
                    <a:pt x="16" y="45"/>
                    <a:pt x="16" y="44"/>
                    <a:pt x="16" y="45"/>
                  </a:cubicBezTo>
                  <a:close/>
                  <a:moveTo>
                    <a:pt x="19" y="58"/>
                  </a:moveTo>
                  <a:cubicBezTo>
                    <a:pt x="19" y="58"/>
                    <a:pt x="17" y="58"/>
                    <a:pt x="17" y="59"/>
                  </a:cubicBezTo>
                  <a:cubicBezTo>
                    <a:pt x="17" y="59"/>
                    <a:pt x="20" y="58"/>
                    <a:pt x="22" y="58"/>
                  </a:cubicBezTo>
                  <a:cubicBezTo>
                    <a:pt x="23" y="58"/>
                    <a:pt x="22" y="56"/>
                    <a:pt x="20" y="56"/>
                  </a:cubicBezTo>
                  <a:cubicBezTo>
                    <a:pt x="19" y="55"/>
                    <a:pt x="19" y="53"/>
                    <a:pt x="17" y="55"/>
                  </a:cubicBezTo>
                  <a:cubicBezTo>
                    <a:pt x="17" y="56"/>
                    <a:pt x="17" y="56"/>
                    <a:pt x="19" y="56"/>
                  </a:cubicBezTo>
                  <a:cubicBezTo>
                    <a:pt x="20" y="56"/>
                    <a:pt x="19" y="56"/>
                    <a:pt x="19" y="58"/>
                  </a:cubicBezTo>
                  <a:close/>
                  <a:moveTo>
                    <a:pt x="17" y="66"/>
                  </a:moveTo>
                  <a:cubicBezTo>
                    <a:pt x="19" y="67"/>
                    <a:pt x="17" y="67"/>
                    <a:pt x="17" y="67"/>
                  </a:cubicBezTo>
                  <a:cubicBezTo>
                    <a:pt x="17" y="69"/>
                    <a:pt x="19" y="67"/>
                    <a:pt x="19" y="67"/>
                  </a:cubicBezTo>
                  <a:cubicBezTo>
                    <a:pt x="20" y="66"/>
                    <a:pt x="19" y="66"/>
                    <a:pt x="19" y="64"/>
                  </a:cubicBezTo>
                  <a:cubicBezTo>
                    <a:pt x="19" y="62"/>
                    <a:pt x="17" y="64"/>
                    <a:pt x="17" y="64"/>
                  </a:cubicBezTo>
                  <a:cubicBezTo>
                    <a:pt x="17" y="62"/>
                    <a:pt x="14" y="66"/>
                    <a:pt x="16" y="66"/>
                  </a:cubicBezTo>
                  <a:cubicBezTo>
                    <a:pt x="17" y="67"/>
                    <a:pt x="17" y="64"/>
                    <a:pt x="17" y="66"/>
                  </a:cubicBezTo>
                  <a:close/>
                  <a:moveTo>
                    <a:pt x="20" y="64"/>
                  </a:moveTo>
                  <a:cubicBezTo>
                    <a:pt x="19" y="62"/>
                    <a:pt x="20" y="61"/>
                    <a:pt x="22" y="61"/>
                  </a:cubicBezTo>
                  <a:cubicBezTo>
                    <a:pt x="23" y="59"/>
                    <a:pt x="20" y="66"/>
                    <a:pt x="20" y="64"/>
                  </a:cubicBezTo>
                  <a:close/>
                  <a:moveTo>
                    <a:pt x="41" y="27"/>
                  </a:moveTo>
                  <a:cubicBezTo>
                    <a:pt x="41" y="27"/>
                    <a:pt x="40" y="25"/>
                    <a:pt x="41" y="25"/>
                  </a:cubicBezTo>
                  <a:cubicBezTo>
                    <a:pt x="41" y="25"/>
                    <a:pt x="43" y="27"/>
                    <a:pt x="41" y="27"/>
                  </a:cubicBezTo>
                  <a:close/>
                  <a:moveTo>
                    <a:pt x="44" y="25"/>
                  </a:moveTo>
                  <a:cubicBezTo>
                    <a:pt x="44" y="27"/>
                    <a:pt x="46" y="25"/>
                    <a:pt x="46" y="24"/>
                  </a:cubicBezTo>
                  <a:cubicBezTo>
                    <a:pt x="46" y="24"/>
                    <a:pt x="44" y="25"/>
                    <a:pt x="44" y="24"/>
                  </a:cubicBezTo>
                  <a:cubicBezTo>
                    <a:pt x="44" y="24"/>
                    <a:pt x="43" y="25"/>
                    <a:pt x="43" y="24"/>
                  </a:cubicBezTo>
                  <a:cubicBezTo>
                    <a:pt x="44" y="22"/>
                    <a:pt x="43" y="22"/>
                    <a:pt x="43" y="22"/>
                  </a:cubicBezTo>
                  <a:cubicBezTo>
                    <a:pt x="41" y="22"/>
                    <a:pt x="40" y="24"/>
                    <a:pt x="41" y="24"/>
                  </a:cubicBezTo>
                  <a:cubicBezTo>
                    <a:pt x="43" y="25"/>
                    <a:pt x="43" y="24"/>
                    <a:pt x="44" y="25"/>
                  </a:cubicBezTo>
                  <a:close/>
                  <a:moveTo>
                    <a:pt x="44" y="27"/>
                  </a:moveTo>
                  <a:cubicBezTo>
                    <a:pt x="44" y="25"/>
                    <a:pt x="44" y="27"/>
                    <a:pt x="44" y="27"/>
                  </a:cubicBezTo>
                  <a:cubicBezTo>
                    <a:pt x="43" y="27"/>
                    <a:pt x="43" y="27"/>
                    <a:pt x="44" y="27"/>
                  </a:cubicBezTo>
                  <a:close/>
                  <a:moveTo>
                    <a:pt x="46" y="21"/>
                  </a:moveTo>
                  <a:cubicBezTo>
                    <a:pt x="47" y="21"/>
                    <a:pt x="47" y="19"/>
                    <a:pt x="47" y="21"/>
                  </a:cubicBezTo>
                  <a:cubicBezTo>
                    <a:pt x="46" y="21"/>
                    <a:pt x="46" y="19"/>
                    <a:pt x="46" y="21"/>
                  </a:cubicBezTo>
                  <a:cubicBezTo>
                    <a:pt x="46" y="22"/>
                    <a:pt x="46" y="21"/>
                    <a:pt x="46" y="21"/>
                  </a:cubicBezTo>
                  <a:close/>
                  <a:moveTo>
                    <a:pt x="46" y="22"/>
                  </a:moveTo>
                  <a:cubicBezTo>
                    <a:pt x="46" y="21"/>
                    <a:pt x="47" y="22"/>
                    <a:pt x="47" y="22"/>
                  </a:cubicBezTo>
                  <a:cubicBezTo>
                    <a:pt x="46" y="24"/>
                    <a:pt x="46" y="24"/>
                    <a:pt x="46" y="22"/>
                  </a:cubicBezTo>
                  <a:close/>
                  <a:moveTo>
                    <a:pt x="43" y="19"/>
                  </a:moveTo>
                  <a:cubicBezTo>
                    <a:pt x="44" y="19"/>
                    <a:pt x="44" y="21"/>
                    <a:pt x="44" y="21"/>
                  </a:cubicBezTo>
                  <a:cubicBezTo>
                    <a:pt x="44" y="21"/>
                    <a:pt x="43" y="21"/>
                    <a:pt x="43" y="19"/>
                  </a:cubicBezTo>
                  <a:close/>
                  <a:moveTo>
                    <a:pt x="58" y="11"/>
                  </a:moveTo>
                  <a:cubicBezTo>
                    <a:pt x="58" y="10"/>
                    <a:pt x="58" y="10"/>
                    <a:pt x="58" y="8"/>
                  </a:cubicBezTo>
                  <a:cubicBezTo>
                    <a:pt x="58" y="8"/>
                    <a:pt x="58" y="8"/>
                    <a:pt x="60" y="5"/>
                  </a:cubicBezTo>
                  <a:cubicBezTo>
                    <a:pt x="60" y="3"/>
                    <a:pt x="58" y="7"/>
                    <a:pt x="58" y="5"/>
                  </a:cubicBezTo>
                  <a:cubicBezTo>
                    <a:pt x="58" y="5"/>
                    <a:pt x="58" y="3"/>
                    <a:pt x="58" y="5"/>
                  </a:cubicBezTo>
                  <a:cubicBezTo>
                    <a:pt x="57" y="7"/>
                    <a:pt x="57" y="5"/>
                    <a:pt x="57" y="3"/>
                  </a:cubicBezTo>
                  <a:cubicBezTo>
                    <a:pt x="58" y="2"/>
                    <a:pt x="53" y="5"/>
                    <a:pt x="55" y="5"/>
                  </a:cubicBezTo>
                  <a:cubicBezTo>
                    <a:pt x="55" y="5"/>
                    <a:pt x="57" y="5"/>
                    <a:pt x="57" y="7"/>
                  </a:cubicBezTo>
                  <a:cubicBezTo>
                    <a:pt x="57" y="7"/>
                    <a:pt x="53" y="7"/>
                    <a:pt x="53" y="8"/>
                  </a:cubicBezTo>
                  <a:cubicBezTo>
                    <a:pt x="53" y="10"/>
                    <a:pt x="55" y="8"/>
                    <a:pt x="55" y="8"/>
                  </a:cubicBezTo>
                  <a:cubicBezTo>
                    <a:pt x="57" y="10"/>
                    <a:pt x="57" y="8"/>
                    <a:pt x="57" y="8"/>
                  </a:cubicBezTo>
                  <a:cubicBezTo>
                    <a:pt x="58" y="10"/>
                    <a:pt x="55" y="11"/>
                    <a:pt x="57" y="13"/>
                  </a:cubicBezTo>
                  <a:cubicBezTo>
                    <a:pt x="58" y="14"/>
                    <a:pt x="58" y="11"/>
                    <a:pt x="58" y="11"/>
                  </a:cubicBezTo>
                  <a:close/>
                  <a:moveTo>
                    <a:pt x="60" y="3"/>
                  </a:moveTo>
                  <a:cubicBezTo>
                    <a:pt x="60" y="2"/>
                    <a:pt x="60" y="2"/>
                    <a:pt x="60" y="2"/>
                  </a:cubicBezTo>
                  <a:cubicBezTo>
                    <a:pt x="58" y="2"/>
                    <a:pt x="58" y="2"/>
                    <a:pt x="58" y="2"/>
                  </a:cubicBezTo>
                  <a:cubicBezTo>
                    <a:pt x="58" y="3"/>
                    <a:pt x="58" y="3"/>
                    <a:pt x="58" y="3"/>
                  </a:cubicBezTo>
                  <a:cubicBezTo>
                    <a:pt x="60" y="5"/>
                    <a:pt x="58" y="3"/>
                    <a:pt x="60" y="3"/>
                  </a:cubicBezTo>
                  <a:close/>
                  <a:moveTo>
                    <a:pt x="60" y="2"/>
                  </a:moveTo>
                  <a:cubicBezTo>
                    <a:pt x="60" y="0"/>
                    <a:pt x="60" y="0"/>
                    <a:pt x="61" y="0"/>
                  </a:cubicBezTo>
                  <a:cubicBezTo>
                    <a:pt x="61" y="0"/>
                    <a:pt x="61" y="2"/>
                    <a:pt x="60" y="2"/>
                  </a:cubicBezTo>
                  <a:close/>
                </a:path>
              </a:pathLst>
            </a:custGeom>
            <a:grpFill/>
            <a:ln w="6350" cmpd="sng">
              <a:solidFill>
                <a:schemeClr val="bg1"/>
              </a:solidFill>
              <a:round/>
              <a:headEnd/>
              <a:tailEnd/>
            </a:ln>
          </p:spPr>
          <p:txBody>
            <a:bodyPr/>
            <a:lstStyle/>
            <a:p>
              <a:endParaRPr lang="en-GB"/>
            </a:p>
          </p:txBody>
        </p:sp>
        <p:sp>
          <p:nvSpPr>
            <p:cNvPr id="608" name="Freeform 202">
              <a:extLst>
                <a:ext uri="{FF2B5EF4-FFF2-40B4-BE49-F238E27FC236}">
                  <a16:creationId xmlns:a16="http://schemas.microsoft.com/office/drawing/2014/main" id="{B92B0E8F-B93C-0081-711F-54FFC1EB53FB}"/>
                </a:ext>
              </a:extLst>
            </p:cNvPr>
            <p:cNvSpPr>
              <a:spLocks/>
            </p:cNvSpPr>
            <p:nvPr/>
          </p:nvSpPr>
          <p:spPr bwMode="auto">
            <a:xfrm>
              <a:off x="4764889" y="3027837"/>
              <a:ext cx="12854" cy="9640"/>
            </a:xfrm>
            <a:custGeom>
              <a:avLst/>
              <a:gdLst/>
              <a:ahLst/>
              <a:cxnLst>
                <a:cxn ang="0">
                  <a:pos x="1" y="3"/>
                </a:cxn>
                <a:cxn ang="0">
                  <a:pos x="1" y="0"/>
                </a:cxn>
                <a:cxn ang="0">
                  <a:pos x="3" y="1"/>
                </a:cxn>
                <a:cxn ang="0">
                  <a:pos x="1" y="3"/>
                </a:cxn>
              </a:cxnLst>
              <a:rect l="0" t="0" r="r" b="b"/>
              <a:pathLst>
                <a:path w="4" h="3">
                  <a:moveTo>
                    <a:pt x="1" y="3"/>
                  </a:moveTo>
                  <a:cubicBezTo>
                    <a:pt x="1" y="1"/>
                    <a:pt x="0" y="0"/>
                    <a:pt x="1" y="0"/>
                  </a:cubicBezTo>
                  <a:cubicBezTo>
                    <a:pt x="1" y="0"/>
                    <a:pt x="1" y="0"/>
                    <a:pt x="3" y="1"/>
                  </a:cubicBezTo>
                  <a:cubicBezTo>
                    <a:pt x="4" y="1"/>
                    <a:pt x="3" y="3"/>
                    <a:pt x="1" y="3"/>
                  </a:cubicBezTo>
                </a:path>
              </a:pathLst>
            </a:custGeom>
            <a:grpFill/>
            <a:ln w="6350" cmpd="sng">
              <a:solidFill>
                <a:schemeClr val="bg1"/>
              </a:solidFill>
              <a:round/>
              <a:headEnd/>
              <a:tailEnd/>
            </a:ln>
          </p:spPr>
          <p:txBody>
            <a:bodyPr/>
            <a:lstStyle/>
            <a:p>
              <a:endParaRPr lang="en-GB"/>
            </a:p>
          </p:txBody>
        </p:sp>
        <p:sp>
          <p:nvSpPr>
            <p:cNvPr id="609" name="Freeform 203">
              <a:extLst>
                <a:ext uri="{FF2B5EF4-FFF2-40B4-BE49-F238E27FC236}">
                  <a16:creationId xmlns:a16="http://schemas.microsoft.com/office/drawing/2014/main" id="{ED7208DC-3813-5143-E5DC-B39FED5D33D7}"/>
                </a:ext>
              </a:extLst>
            </p:cNvPr>
            <p:cNvSpPr>
              <a:spLocks/>
            </p:cNvSpPr>
            <p:nvPr/>
          </p:nvSpPr>
          <p:spPr bwMode="auto">
            <a:xfrm>
              <a:off x="4780957" y="3037478"/>
              <a:ext cx="6427" cy="9640"/>
            </a:xfrm>
            <a:custGeom>
              <a:avLst/>
              <a:gdLst/>
              <a:ahLst/>
              <a:cxnLst>
                <a:cxn ang="0">
                  <a:pos x="0" y="1"/>
                </a:cxn>
                <a:cxn ang="0">
                  <a:pos x="2" y="3"/>
                </a:cxn>
                <a:cxn ang="0">
                  <a:pos x="0" y="3"/>
                </a:cxn>
                <a:cxn ang="0">
                  <a:pos x="0" y="1"/>
                </a:cxn>
              </a:cxnLst>
              <a:rect l="0" t="0" r="r" b="b"/>
              <a:pathLst>
                <a:path w="2" h="3">
                  <a:moveTo>
                    <a:pt x="0" y="1"/>
                  </a:moveTo>
                  <a:cubicBezTo>
                    <a:pt x="0" y="0"/>
                    <a:pt x="2" y="1"/>
                    <a:pt x="2" y="3"/>
                  </a:cubicBezTo>
                  <a:cubicBezTo>
                    <a:pt x="2" y="3"/>
                    <a:pt x="2" y="3"/>
                    <a:pt x="0" y="3"/>
                  </a:cubicBezTo>
                  <a:cubicBezTo>
                    <a:pt x="0" y="1"/>
                    <a:pt x="0" y="1"/>
                    <a:pt x="0" y="1"/>
                  </a:cubicBezTo>
                </a:path>
              </a:pathLst>
            </a:custGeom>
            <a:grpFill/>
            <a:ln w="6350" cmpd="sng">
              <a:solidFill>
                <a:schemeClr val="bg1"/>
              </a:solidFill>
              <a:round/>
              <a:headEnd/>
              <a:tailEnd/>
            </a:ln>
          </p:spPr>
          <p:txBody>
            <a:bodyPr/>
            <a:lstStyle/>
            <a:p>
              <a:endParaRPr lang="en-GB"/>
            </a:p>
          </p:txBody>
        </p:sp>
        <p:sp>
          <p:nvSpPr>
            <p:cNvPr id="610" name="Freeform 204">
              <a:extLst>
                <a:ext uri="{FF2B5EF4-FFF2-40B4-BE49-F238E27FC236}">
                  <a16:creationId xmlns:a16="http://schemas.microsoft.com/office/drawing/2014/main" id="{2F6ECAF1-3450-A33D-E70C-D20461FB69F3}"/>
                </a:ext>
              </a:extLst>
            </p:cNvPr>
            <p:cNvSpPr>
              <a:spLocks/>
            </p:cNvSpPr>
            <p:nvPr/>
          </p:nvSpPr>
          <p:spPr bwMode="auto">
            <a:xfrm>
              <a:off x="4777744" y="3053546"/>
              <a:ext cx="9641" cy="11247"/>
            </a:xfrm>
            <a:custGeom>
              <a:avLst/>
              <a:gdLst/>
              <a:ahLst/>
              <a:cxnLst>
                <a:cxn ang="0">
                  <a:pos x="0" y="0"/>
                </a:cxn>
                <a:cxn ang="0">
                  <a:pos x="1" y="0"/>
                </a:cxn>
                <a:cxn ang="0">
                  <a:pos x="3" y="3"/>
                </a:cxn>
                <a:cxn ang="0">
                  <a:pos x="1" y="3"/>
                </a:cxn>
                <a:cxn ang="0">
                  <a:pos x="0" y="0"/>
                </a:cxn>
              </a:cxnLst>
              <a:rect l="0" t="0" r="r" b="b"/>
              <a:pathLst>
                <a:path w="3" h="4">
                  <a:moveTo>
                    <a:pt x="0" y="0"/>
                  </a:moveTo>
                  <a:cubicBezTo>
                    <a:pt x="1" y="0"/>
                    <a:pt x="0" y="0"/>
                    <a:pt x="1" y="0"/>
                  </a:cubicBezTo>
                  <a:cubicBezTo>
                    <a:pt x="3" y="1"/>
                    <a:pt x="1" y="3"/>
                    <a:pt x="3" y="3"/>
                  </a:cubicBezTo>
                  <a:cubicBezTo>
                    <a:pt x="3" y="3"/>
                    <a:pt x="3" y="4"/>
                    <a:pt x="1" y="3"/>
                  </a:cubicBezTo>
                  <a:cubicBezTo>
                    <a:pt x="1" y="1"/>
                    <a:pt x="0" y="0"/>
                    <a:pt x="0" y="0"/>
                  </a:cubicBezTo>
                </a:path>
              </a:pathLst>
            </a:custGeom>
            <a:grpFill/>
            <a:ln w="6350" cmpd="sng">
              <a:solidFill>
                <a:schemeClr val="bg1"/>
              </a:solidFill>
              <a:round/>
              <a:headEnd/>
              <a:tailEnd/>
            </a:ln>
          </p:spPr>
          <p:txBody>
            <a:bodyPr/>
            <a:lstStyle/>
            <a:p>
              <a:endParaRPr lang="en-GB"/>
            </a:p>
          </p:txBody>
        </p:sp>
        <p:sp>
          <p:nvSpPr>
            <p:cNvPr id="611" name="Freeform 205">
              <a:extLst>
                <a:ext uri="{FF2B5EF4-FFF2-40B4-BE49-F238E27FC236}">
                  <a16:creationId xmlns:a16="http://schemas.microsoft.com/office/drawing/2014/main" id="{16A78269-EF37-72F6-D29D-1B92B2D5CBD0}"/>
                </a:ext>
              </a:extLst>
            </p:cNvPr>
            <p:cNvSpPr>
              <a:spLocks/>
            </p:cNvSpPr>
            <p:nvPr/>
          </p:nvSpPr>
          <p:spPr bwMode="auto">
            <a:xfrm>
              <a:off x="4774530" y="3021411"/>
              <a:ext cx="12854" cy="19281"/>
            </a:xfrm>
            <a:custGeom>
              <a:avLst/>
              <a:gdLst/>
              <a:ahLst/>
              <a:cxnLst>
                <a:cxn ang="0">
                  <a:pos x="0" y="2"/>
                </a:cxn>
                <a:cxn ang="0">
                  <a:pos x="0" y="0"/>
                </a:cxn>
                <a:cxn ang="0">
                  <a:pos x="1" y="2"/>
                </a:cxn>
                <a:cxn ang="0">
                  <a:pos x="3" y="3"/>
                </a:cxn>
                <a:cxn ang="0">
                  <a:pos x="3" y="5"/>
                </a:cxn>
                <a:cxn ang="0">
                  <a:pos x="0" y="2"/>
                </a:cxn>
              </a:cxnLst>
              <a:rect l="0" t="0" r="r" b="b"/>
              <a:pathLst>
                <a:path w="4" h="6">
                  <a:moveTo>
                    <a:pt x="0" y="2"/>
                  </a:moveTo>
                  <a:cubicBezTo>
                    <a:pt x="0" y="2"/>
                    <a:pt x="0" y="2"/>
                    <a:pt x="0" y="0"/>
                  </a:cubicBezTo>
                  <a:cubicBezTo>
                    <a:pt x="0" y="0"/>
                    <a:pt x="0" y="0"/>
                    <a:pt x="1" y="2"/>
                  </a:cubicBezTo>
                  <a:cubicBezTo>
                    <a:pt x="1" y="3"/>
                    <a:pt x="1" y="2"/>
                    <a:pt x="3" y="3"/>
                  </a:cubicBezTo>
                  <a:cubicBezTo>
                    <a:pt x="4" y="5"/>
                    <a:pt x="4" y="6"/>
                    <a:pt x="3" y="5"/>
                  </a:cubicBezTo>
                  <a:cubicBezTo>
                    <a:pt x="1" y="2"/>
                    <a:pt x="1" y="3"/>
                    <a:pt x="0" y="2"/>
                  </a:cubicBezTo>
                </a:path>
              </a:pathLst>
            </a:custGeom>
            <a:grpFill/>
            <a:ln w="6350" cmpd="sng">
              <a:solidFill>
                <a:schemeClr val="bg1"/>
              </a:solidFill>
              <a:round/>
              <a:headEnd/>
              <a:tailEnd/>
            </a:ln>
          </p:spPr>
          <p:txBody>
            <a:bodyPr/>
            <a:lstStyle/>
            <a:p>
              <a:endParaRPr lang="en-GB"/>
            </a:p>
          </p:txBody>
        </p:sp>
        <p:sp>
          <p:nvSpPr>
            <p:cNvPr id="612" name="Freeform 206">
              <a:extLst>
                <a:ext uri="{FF2B5EF4-FFF2-40B4-BE49-F238E27FC236}">
                  <a16:creationId xmlns:a16="http://schemas.microsoft.com/office/drawing/2014/main" id="{DF9A9CAA-72F6-92EF-23E8-7BD9D54A85FF}"/>
                </a:ext>
              </a:extLst>
            </p:cNvPr>
            <p:cNvSpPr>
              <a:spLocks/>
            </p:cNvSpPr>
            <p:nvPr/>
          </p:nvSpPr>
          <p:spPr bwMode="auto">
            <a:xfrm>
              <a:off x="4777744" y="3021411"/>
              <a:ext cx="12854" cy="9640"/>
            </a:xfrm>
            <a:custGeom>
              <a:avLst/>
              <a:gdLst/>
              <a:ahLst/>
              <a:cxnLst>
                <a:cxn ang="0">
                  <a:pos x="1" y="3"/>
                </a:cxn>
                <a:cxn ang="0">
                  <a:pos x="0" y="0"/>
                </a:cxn>
                <a:cxn ang="0">
                  <a:pos x="0" y="0"/>
                </a:cxn>
                <a:cxn ang="0">
                  <a:pos x="1" y="0"/>
                </a:cxn>
                <a:cxn ang="0">
                  <a:pos x="3" y="2"/>
                </a:cxn>
                <a:cxn ang="0">
                  <a:pos x="3" y="2"/>
                </a:cxn>
                <a:cxn ang="0">
                  <a:pos x="1" y="3"/>
                </a:cxn>
              </a:cxnLst>
              <a:rect l="0" t="0" r="r" b="b"/>
              <a:pathLst>
                <a:path w="4" h="3">
                  <a:moveTo>
                    <a:pt x="1" y="3"/>
                  </a:moveTo>
                  <a:cubicBezTo>
                    <a:pt x="1" y="2"/>
                    <a:pt x="0" y="2"/>
                    <a:pt x="0" y="0"/>
                  </a:cubicBezTo>
                  <a:cubicBezTo>
                    <a:pt x="0" y="0"/>
                    <a:pt x="0" y="0"/>
                    <a:pt x="0" y="0"/>
                  </a:cubicBezTo>
                  <a:cubicBezTo>
                    <a:pt x="1" y="0"/>
                    <a:pt x="0" y="0"/>
                    <a:pt x="1" y="0"/>
                  </a:cubicBezTo>
                  <a:cubicBezTo>
                    <a:pt x="3" y="0"/>
                    <a:pt x="1" y="2"/>
                    <a:pt x="3" y="2"/>
                  </a:cubicBezTo>
                  <a:cubicBezTo>
                    <a:pt x="4" y="2"/>
                    <a:pt x="3" y="2"/>
                    <a:pt x="3" y="2"/>
                  </a:cubicBezTo>
                  <a:cubicBezTo>
                    <a:pt x="4" y="3"/>
                    <a:pt x="3" y="3"/>
                    <a:pt x="1" y="3"/>
                  </a:cubicBezTo>
                </a:path>
              </a:pathLst>
            </a:custGeom>
            <a:grpFill/>
            <a:ln w="6350" cmpd="sng">
              <a:solidFill>
                <a:schemeClr val="bg1"/>
              </a:solidFill>
              <a:round/>
              <a:headEnd/>
              <a:tailEnd/>
            </a:ln>
          </p:spPr>
          <p:txBody>
            <a:bodyPr/>
            <a:lstStyle/>
            <a:p>
              <a:endParaRPr lang="en-GB"/>
            </a:p>
          </p:txBody>
        </p:sp>
        <p:sp>
          <p:nvSpPr>
            <p:cNvPr id="613" name="Freeform 207">
              <a:extLst>
                <a:ext uri="{FF2B5EF4-FFF2-40B4-BE49-F238E27FC236}">
                  <a16:creationId xmlns:a16="http://schemas.microsoft.com/office/drawing/2014/main" id="{9C418668-9D0A-DCA6-F83A-828CA9492457}"/>
                </a:ext>
              </a:extLst>
            </p:cNvPr>
            <p:cNvSpPr>
              <a:spLocks/>
            </p:cNvSpPr>
            <p:nvPr/>
          </p:nvSpPr>
          <p:spPr bwMode="auto">
            <a:xfrm>
              <a:off x="4787385" y="3018197"/>
              <a:ext cx="8034" cy="9640"/>
            </a:xfrm>
            <a:custGeom>
              <a:avLst/>
              <a:gdLst/>
              <a:ahLst/>
              <a:cxnLst>
                <a:cxn ang="0">
                  <a:pos x="1" y="3"/>
                </a:cxn>
                <a:cxn ang="0">
                  <a:pos x="1" y="1"/>
                </a:cxn>
                <a:cxn ang="0">
                  <a:pos x="1" y="1"/>
                </a:cxn>
                <a:cxn ang="0">
                  <a:pos x="1" y="3"/>
                </a:cxn>
                <a:cxn ang="0">
                  <a:pos x="1" y="3"/>
                </a:cxn>
              </a:cxnLst>
              <a:rect l="0" t="0" r="r" b="b"/>
              <a:pathLst>
                <a:path w="3" h="3">
                  <a:moveTo>
                    <a:pt x="1" y="3"/>
                  </a:moveTo>
                  <a:cubicBezTo>
                    <a:pt x="0" y="3"/>
                    <a:pt x="1" y="1"/>
                    <a:pt x="1" y="1"/>
                  </a:cubicBezTo>
                  <a:cubicBezTo>
                    <a:pt x="0" y="0"/>
                    <a:pt x="1" y="1"/>
                    <a:pt x="1" y="1"/>
                  </a:cubicBezTo>
                  <a:cubicBezTo>
                    <a:pt x="1" y="3"/>
                    <a:pt x="3" y="3"/>
                    <a:pt x="1" y="3"/>
                  </a:cubicBezTo>
                  <a:cubicBezTo>
                    <a:pt x="1" y="3"/>
                    <a:pt x="1" y="3"/>
                    <a:pt x="1" y="3"/>
                  </a:cubicBezTo>
                </a:path>
              </a:pathLst>
            </a:custGeom>
            <a:grpFill/>
            <a:ln w="6350" cmpd="sng">
              <a:solidFill>
                <a:schemeClr val="bg1"/>
              </a:solidFill>
              <a:round/>
              <a:headEnd/>
              <a:tailEnd/>
            </a:ln>
          </p:spPr>
          <p:txBody>
            <a:bodyPr/>
            <a:lstStyle/>
            <a:p>
              <a:endParaRPr lang="en-GB"/>
            </a:p>
          </p:txBody>
        </p:sp>
        <p:sp>
          <p:nvSpPr>
            <p:cNvPr id="614" name="Freeform 208">
              <a:extLst>
                <a:ext uri="{FF2B5EF4-FFF2-40B4-BE49-F238E27FC236}">
                  <a16:creationId xmlns:a16="http://schemas.microsoft.com/office/drawing/2014/main" id="{494F6755-5177-0498-D31E-6CC2A52F61DE}"/>
                </a:ext>
              </a:extLst>
            </p:cNvPr>
            <p:cNvSpPr>
              <a:spLocks/>
            </p:cNvSpPr>
            <p:nvPr/>
          </p:nvSpPr>
          <p:spPr bwMode="auto">
            <a:xfrm>
              <a:off x="4787385" y="3018197"/>
              <a:ext cx="3213" cy="9640"/>
            </a:xfrm>
            <a:custGeom>
              <a:avLst/>
              <a:gdLst/>
              <a:ahLst/>
              <a:cxnLst>
                <a:cxn ang="0">
                  <a:pos x="0" y="1"/>
                </a:cxn>
                <a:cxn ang="0">
                  <a:pos x="0" y="0"/>
                </a:cxn>
                <a:cxn ang="0">
                  <a:pos x="0" y="1"/>
                </a:cxn>
              </a:cxnLst>
              <a:rect l="0" t="0" r="r" b="b"/>
              <a:pathLst>
                <a:path w="1" h="3">
                  <a:moveTo>
                    <a:pt x="0" y="1"/>
                  </a:moveTo>
                  <a:cubicBezTo>
                    <a:pt x="0" y="3"/>
                    <a:pt x="0" y="1"/>
                    <a:pt x="0" y="0"/>
                  </a:cubicBezTo>
                  <a:cubicBezTo>
                    <a:pt x="0" y="0"/>
                    <a:pt x="1" y="1"/>
                    <a:pt x="0" y="1"/>
                  </a:cubicBezTo>
                </a:path>
              </a:pathLst>
            </a:custGeom>
            <a:grpFill/>
            <a:ln w="6350" cmpd="sng">
              <a:solidFill>
                <a:schemeClr val="bg1"/>
              </a:solidFill>
              <a:round/>
              <a:headEnd/>
              <a:tailEnd/>
            </a:ln>
          </p:spPr>
          <p:txBody>
            <a:bodyPr/>
            <a:lstStyle/>
            <a:p>
              <a:endParaRPr lang="en-GB"/>
            </a:p>
          </p:txBody>
        </p:sp>
        <p:sp>
          <p:nvSpPr>
            <p:cNvPr id="615" name="Freeform 209">
              <a:extLst>
                <a:ext uri="{FF2B5EF4-FFF2-40B4-BE49-F238E27FC236}">
                  <a16:creationId xmlns:a16="http://schemas.microsoft.com/office/drawing/2014/main" id="{59BA7582-165A-2C75-6DFB-87EA34722DF7}"/>
                </a:ext>
              </a:extLst>
            </p:cNvPr>
            <p:cNvSpPr>
              <a:spLocks/>
            </p:cNvSpPr>
            <p:nvPr/>
          </p:nvSpPr>
          <p:spPr bwMode="auto">
            <a:xfrm>
              <a:off x="4715080" y="3729988"/>
              <a:ext cx="342245" cy="273148"/>
            </a:xfrm>
            <a:custGeom>
              <a:avLst/>
              <a:gdLst/>
              <a:ahLst/>
              <a:cxnLst>
                <a:cxn ang="0">
                  <a:pos x="3" y="16"/>
                </a:cxn>
                <a:cxn ang="0">
                  <a:pos x="2" y="11"/>
                </a:cxn>
                <a:cxn ang="0">
                  <a:pos x="8" y="6"/>
                </a:cxn>
                <a:cxn ang="0">
                  <a:pos x="11" y="2"/>
                </a:cxn>
                <a:cxn ang="0">
                  <a:pos x="22" y="3"/>
                </a:cxn>
                <a:cxn ang="0">
                  <a:pos x="32" y="3"/>
                </a:cxn>
                <a:cxn ang="0">
                  <a:pos x="49" y="5"/>
                </a:cxn>
                <a:cxn ang="0">
                  <a:pos x="57" y="5"/>
                </a:cxn>
                <a:cxn ang="0">
                  <a:pos x="61" y="5"/>
                </a:cxn>
                <a:cxn ang="0">
                  <a:pos x="64" y="8"/>
                </a:cxn>
                <a:cxn ang="0">
                  <a:pos x="71" y="11"/>
                </a:cxn>
                <a:cxn ang="0">
                  <a:pos x="75" y="12"/>
                </a:cxn>
                <a:cxn ang="0">
                  <a:pos x="80" y="12"/>
                </a:cxn>
                <a:cxn ang="0">
                  <a:pos x="87" y="14"/>
                </a:cxn>
                <a:cxn ang="0">
                  <a:pos x="89" y="16"/>
                </a:cxn>
                <a:cxn ang="0">
                  <a:pos x="95" y="16"/>
                </a:cxn>
                <a:cxn ang="0">
                  <a:pos x="100" y="16"/>
                </a:cxn>
                <a:cxn ang="0">
                  <a:pos x="101" y="20"/>
                </a:cxn>
                <a:cxn ang="0">
                  <a:pos x="93" y="28"/>
                </a:cxn>
                <a:cxn ang="0">
                  <a:pos x="81" y="33"/>
                </a:cxn>
                <a:cxn ang="0">
                  <a:pos x="81" y="37"/>
                </a:cxn>
                <a:cxn ang="0">
                  <a:pos x="74" y="52"/>
                </a:cxn>
                <a:cxn ang="0">
                  <a:pos x="77" y="58"/>
                </a:cxn>
                <a:cxn ang="0">
                  <a:pos x="69" y="69"/>
                </a:cxn>
                <a:cxn ang="0">
                  <a:pos x="66" y="70"/>
                </a:cxn>
                <a:cxn ang="0">
                  <a:pos x="57" y="78"/>
                </a:cxn>
                <a:cxn ang="0">
                  <a:pos x="46" y="80"/>
                </a:cxn>
                <a:cxn ang="0">
                  <a:pos x="40" y="81"/>
                </a:cxn>
                <a:cxn ang="0">
                  <a:pos x="34" y="83"/>
                </a:cxn>
                <a:cxn ang="0">
                  <a:pos x="31" y="86"/>
                </a:cxn>
                <a:cxn ang="0">
                  <a:pos x="28" y="86"/>
                </a:cxn>
                <a:cxn ang="0">
                  <a:pos x="23" y="78"/>
                </a:cxn>
                <a:cxn ang="0">
                  <a:pos x="16" y="73"/>
                </a:cxn>
                <a:cxn ang="0">
                  <a:pos x="19" y="66"/>
                </a:cxn>
                <a:cxn ang="0">
                  <a:pos x="19" y="62"/>
                </a:cxn>
                <a:cxn ang="0">
                  <a:pos x="19" y="56"/>
                </a:cxn>
                <a:cxn ang="0">
                  <a:pos x="17" y="52"/>
                </a:cxn>
                <a:cxn ang="0">
                  <a:pos x="17" y="47"/>
                </a:cxn>
                <a:cxn ang="0">
                  <a:pos x="20" y="42"/>
                </a:cxn>
                <a:cxn ang="0">
                  <a:pos x="20" y="33"/>
                </a:cxn>
                <a:cxn ang="0">
                  <a:pos x="25" y="25"/>
                </a:cxn>
                <a:cxn ang="0">
                  <a:pos x="20" y="20"/>
                </a:cxn>
                <a:cxn ang="0">
                  <a:pos x="14" y="22"/>
                </a:cxn>
                <a:cxn ang="0">
                  <a:pos x="10" y="22"/>
                </a:cxn>
                <a:cxn ang="0">
                  <a:pos x="11" y="19"/>
                </a:cxn>
                <a:cxn ang="0">
                  <a:pos x="5" y="22"/>
                </a:cxn>
                <a:cxn ang="0">
                  <a:pos x="3" y="16"/>
                </a:cxn>
                <a:cxn ang="0">
                  <a:pos x="97" y="48"/>
                </a:cxn>
                <a:cxn ang="0">
                  <a:pos x="98" y="52"/>
                </a:cxn>
                <a:cxn ang="0">
                  <a:pos x="103" y="47"/>
                </a:cxn>
                <a:cxn ang="0">
                  <a:pos x="101" y="45"/>
                </a:cxn>
                <a:cxn ang="0">
                  <a:pos x="95" y="48"/>
                </a:cxn>
                <a:cxn ang="0">
                  <a:pos x="97" y="48"/>
                </a:cxn>
                <a:cxn ang="0">
                  <a:pos x="109" y="44"/>
                </a:cxn>
                <a:cxn ang="0">
                  <a:pos x="109" y="44"/>
                </a:cxn>
                <a:cxn ang="0">
                  <a:pos x="106" y="44"/>
                </a:cxn>
                <a:cxn ang="0">
                  <a:pos x="109" y="44"/>
                </a:cxn>
                <a:cxn ang="0">
                  <a:pos x="87" y="53"/>
                </a:cxn>
                <a:cxn ang="0">
                  <a:pos x="84" y="56"/>
                </a:cxn>
                <a:cxn ang="0">
                  <a:pos x="87" y="53"/>
                </a:cxn>
              </a:cxnLst>
              <a:rect l="0" t="0" r="r" b="b"/>
              <a:pathLst>
                <a:path w="110" h="88">
                  <a:moveTo>
                    <a:pt x="3" y="16"/>
                  </a:moveTo>
                  <a:cubicBezTo>
                    <a:pt x="2" y="12"/>
                    <a:pt x="3" y="11"/>
                    <a:pt x="2" y="11"/>
                  </a:cubicBezTo>
                  <a:cubicBezTo>
                    <a:pt x="0" y="9"/>
                    <a:pt x="3" y="6"/>
                    <a:pt x="8" y="6"/>
                  </a:cubicBezTo>
                  <a:cubicBezTo>
                    <a:pt x="11" y="6"/>
                    <a:pt x="8" y="3"/>
                    <a:pt x="11" y="2"/>
                  </a:cubicBezTo>
                  <a:cubicBezTo>
                    <a:pt x="16" y="0"/>
                    <a:pt x="16" y="3"/>
                    <a:pt x="22" y="3"/>
                  </a:cubicBezTo>
                  <a:cubicBezTo>
                    <a:pt x="28" y="3"/>
                    <a:pt x="28" y="2"/>
                    <a:pt x="32" y="3"/>
                  </a:cubicBezTo>
                  <a:cubicBezTo>
                    <a:pt x="40" y="6"/>
                    <a:pt x="43" y="3"/>
                    <a:pt x="49" y="5"/>
                  </a:cubicBezTo>
                  <a:cubicBezTo>
                    <a:pt x="54" y="6"/>
                    <a:pt x="52" y="3"/>
                    <a:pt x="57" y="5"/>
                  </a:cubicBezTo>
                  <a:cubicBezTo>
                    <a:pt x="58" y="6"/>
                    <a:pt x="60" y="5"/>
                    <a:pt x="61" y="5"/>
                  </a:cubicBezTo>
                  <a:cubicBezTo>
                    <a:pt x="63" y="6"/>
                    <a:pt x="64" y="5"/>
                    <a:pt x="64" y="8"/>
                  </a:cubicBezTo>
                  <a:cubicBezTo>
                    <a:pt x="64" y="9"/>
                    <a:pt x="69" y="8"/>
                    <a:pt x="71" y="11"/>
                  </a:cubicBezTo>
                  <a:cubicBezTo>
                    <a:pt x="71" y="12"/>
                    <a:pt x="74" y="11"/>
                    <a:pt x="75" y="12"/>
                  </a:cubicBezTo>
                  <a:cubicBezTo>
                    <a:pt x="77" y="14"/>
                    <a:pt x="77" y="11"/>
                    <a:pt x="80" y="12"/>
                  </a:cubicBezTo>
                  <a:cubicBezTo>
                    <a:pt x="83" y="12"/>
                    <a:pt x="78" y="8"/>
                    <a:pt x="87" y="14"/>
                  </a:cubicBezTo>
                  <a:cubicBezTo>
                    <a:pt x="87" y="16"/>
                    <a:pt x="89" y="16"/>
                    <a:pt x="89" y="16"/>
                  </a:cubicBezTo>
                  <a:cubicBezTo>
                    <a:pt x="93" y="17"/>
                    <a:pt x="93" y="16"/>
                    <a:pt x="95" y="16"/>
                  </a:cubicBezTo>
                  <a:cubicBezTo>
                    <a:pt x="98" y="17"/>
                    <a:pt x="97" y="16"/>
                    <a:pt x="100" y="16"/>
                  </a:cubicBezTo>
                  <a:cubicBezTo>
                    <a:pt x="104" y="19"/>
                    <a:pt x="100" y="17"/>
                    <a:pt x="101" y="20"/>
                  </a:cubicBezTo>
                  <a:cubicBezTo>
                    <a:pt x="103" y="23"/>
                    <a:pt x="93" y="25"/>
                    <a:pt x="93" y="28"/>
                  </a:cubicBezTo>
                  <a:cubicBezTo>
                    <a:pt x="92" y="30"/>
                    <a:pt x="83" y="30"/>
                    <a:pt x="81" y="33"/>
                  </a:cubicBezTo>
                  <a:cubicBezTo>
                    <a:pt x="81" y="36"/>
                    <a:pt x="86" y="34"/>
                    <a:pt x="81" y="37"/>
                  </a:cubicBezTo>
                  <a:cubicBezTo>
                    <a:pt x="78" y="37"/>
                    <a:pt x="72" y="47"/>
                    <a:pt x="74" y="52"/>
                  </a:cubicBezTo>
                  <a:cubicBezTo>
                    <a:pt x="74" y="56"/>
                    <a:pt x="77" y="56"/>
                    <a:pt x="77" y="58"/>
                  </a:cubicBezTo>
                  <a:cubicBezTo>
                    <a:pt x="77" y="58"/>
                    <a:pt x="68" y="62"/>
                    <a:pt x="69" y="69"/>
                  </a:cubicBezTo>
                  <a:cubicBezTo>
                    <a:pt x="69" y="70"/>
                    <a:pt x="69" y="70"/>
                    <a:pt x="66" y="70"/>
                  </a:cubicBezTo>
                  <a:cubicBezTo>
                    <a:pt x="60" y="70"/>
                    <a:pt x="60" y="81"/>
                    <a:pt x="57" y="78"/>
                  </a:cubicBezTo>
                  <a:cubicBezTo>
                    <a:pt x="55" y="77"/>
                    <a:pt x="51" y="81"/>
                    <a:pt x="46" y="80"/>
                  </a:cubicBezTo>
                  <a:cubicBezTo>
                    <a:pt x="43" y="78"/>
                    <a:pt x="40" y="80"/>
                    <a:pt x="40" y="81"/>
                  </a:cubicBezTo>
                  <a:cubicBezTo>
                    <a:pt x="38" y="83"/>
                    <a:pt x="35" y="81"/>
                    <a:pt x="34" y="83"/>
                  </a:cubicBezTo>
                  <a:cubicBezTo>
                    <a:pt x="32" y="86"/>
                    <a:pt x="32" y="86"/>
                    <a:pt x="31" y="86"/>
                  </a:cubicBezTo>
                  <a:cubicBezTo>
                    <a:pt x="31" y="88"/>
                    <a:pt x="31" y="88"/>
                    <a:pt x="28" y="86"/>
                  </a:cubicBezTo>
                  <a:cubicBezTo>
                    <a:pt x="25" y="83"/>
                    <a:pt x="23" y="81"/>
                    <a:pt x="23" y="78"/>
                  </a:cubicBezTo>
                  <a:cubicBezTo>
                    <a:pt x="23" y="77"/>
                    <a:pt x="20" y="72"/>
                    <a:pt x="16" y="73"/>
                  </a:cubicBezTo>
                  <a:cubicBezTo>
                    <a:pt x="16" y="72"/>
                    <a:pt x="16" y="67"/>
                    <a:pt x="19" y="66"/>
                  </a:cubicBezTo>
                  <a:cubicBezTo>
                    <a:pt x="22" y="62"/>
                    <a:pt x="20" y="62"/>
                    <a:pt x="19" y="62"/>
                  </a:cubicBezTo>
                  <a:cubicBezTo>
                    <a:pt x="17" y="62"/>
                    <a:pt x="16" y="61"/>
                    <a:pt x="19" y="56"/>
                  </a:cubicBezTo>
                  <a:cubicBezTo>
                    <a:pt x="22" y="52"/>
                    <a:pt x="19" y="55"/>
                    <a:pt x="17" y="52"/>
                  </a:cubicBezTo>
                  <a:cubicBezTo>
                    <a:pt x="17" y="47"/>
                    <a:pt x="14" y="47"/>
                    <a:pt x="17" y="47"/>
                  </a:cubicBezTo>
                  <a:cubicBezTo>
                    <a:pt x="20" y="47"/>
                    <a:pt x="20" y="45"/>
                    <a:pt x="20" y="42"/>
                  </a:cubicBezTo>
                  <a:cubicBezTo>
                    <a:pt x="19" y="41"/>
                    <a:pt x="22" y="41"/>
                    <a:pt x="20" y="33"/>
                  </a:cubicBezTo>
                  <a:cubicBezTo>
                    <a:pt x="20" y="31"/>
                    <a:pt x="29" y="25"/>
                    <a:pt x="25" y="25"/>
                  </a:cubicBezTo>
                  <a:cubicBezTo>
                    <a:pt x="22" y="23"/>
                    <a:pt x="25" y="22"/>
                    <a:pt x="20" y="20"/>
                  </a:cubicBezTo>
                  <a:cubicBezTo>
                    <a:pt x="16" y="20"/>
                    <a:pt x="19" y="23"/>
                    <a:pt x="14" y="22"/>
                  </a:cubicBezTo>
                  <a:cubicBezTo>
                    <a:pt x="11" y="20"/>
                    <a:pt x="11" y="23"/>
                    <a:pt x="10" y="22"/>
                  </a:cubicBezTo>
                  <a:cubicBezTo>
                    <a:pt x="8" y="22"/>
                    <a:pt x="13" y="20"/>
                    <a:pt x="11" y="19"/>
                  </a:cubicBezTo>
                  <a:cubicBezTo>
                    <a:pt x="10" y="19"/>
                    <a:pt x="10" y="19"/>
                    <a:pt x="5" y="22"/>
                  </a:cubicBezTo>
                  <a:cubicBezTo>
                    <a:pt x="3" y="20"/>
                    <a:pt x="5" y="17"/>
                    <a:pt x="3" y="16"/>
                  </a:cubicBezTo>
                  <a:close/>
                  <a:moveTo>
                    <a:pt x="97" y="48"/>
                  </a:moveTo>
                  <a:cubicBezTo>
                    <a:pt x="98" y="48"/>
                    <a:pt x="97" y="50"/>
                    <a:pt x="98" y="52"/>
                  </a:cubicBezTo>
                  <a:cubicBezTo>
                    <a:pt x="101" y="52"/>
                    <a:pt x="101" y="48"/>
                    <a:pt x="103" y="47"/>
                  </a:cubicBezTo>
                  <a:cubicBezTo>
                    <a:pt x="104" y="44"/>
                    <a:pt x="101" y="47"/>
                    <a:pt x="101" y="45"/>
                  </a:cubicBezTo>
                  <a:cubicBezTo>
                    <a:pt x="100" y="42"/>
                    <a:pt x="93" y="47"/>
                    <a:pt x="95" y="48"/>
                  </a:cubicBezTo>
                  <a:cubicBezTo>
                    <a:pt x="95" y="48"/>
                    <a:pt x="93" y="48"/>
                    <a:pt x="97" y="48"/>
                  </a:cubicBezTo>
                  <a:close/>
                  <a:moveTo>
                    <a:pt x="109" y="44"/>
                  </a:moveTo>
                  <a:cubicBezTo>
                    <a:pt x="109" y="45"/>
                    <a:pt x="110" y="45"/>
                    <a:pt x="109" y="44"/>
                  </a:cubicBezTo>
                  <a:cubicBezTo>
                    <a:pt x="109" y="42"/>
                    <a:pt x="106" y="42"/>
                    <a:pt x="106" y="44"/>
                  </a:cubicBezTo>
                  <a:cubicBezTo>
                    <a:pt x="106" y="44"/>
                    <a:pt x="107" y="44"/>
                    <a:pt x="109" y="44"/>
                  </a:cubicBezTo>
                  <a:close/>
                  <a:moveTo>
                    <a:pt x="87" y="53"/>
                  </a:moveTo>
                  <a:cubicBezTo>
                    <a:pt x="89" y="55"/>
                    <a:pt x="86" y="56"/>
                    <a:pt x="84" y="56"/>
                  </a:cubicBezTo>
                  <a:cubicBezTo>
                    <a:pt x="84" y="55"/>
                    <a:pt x="86" y="52"/>
                    <a:pt x="87" y="53"/>
                  </a:cubicBezTo>
                  <a:close/>
                </a:path>
              </a:pathLst>
            </a:custGeom>
            <a:grpFill/>
            <a:ln w="6350" cmpd="sng">
              <a:solidFill>
                <a:schemeClr val="bg1"/>
              </a:solidFill>
              <a:round/>
              <a:headEnd/>
              <a:tailEnd/>
            </a:ln>
          </p:spPr>
          <p:txBody>
            <a:bodyPr/>
            <a:lstStyle/>
            <a:p>
              <a:endParaRPr lang="en-GB"/>
            </a:p>
          </p:txBody>
        </p:sp>
        <p:sp>
          <p:nvSpPr>
            <p:cNvPr id="616" name="Freeform 210">
              <a:extLst>
                <a:ext uri="{FF2B5EF4-FFF2-40B4-BE49-F238E27FC236}">
                  <a16:creationId xmlns:a16="http://schemas.microsoft.com/office/drawing/2014/main" id="{2B05551F-FB75-AA50-DC11-D098CF46D34D}"/>
                </a:ext>
              </a:extLst>
            </p:cNvPr>
            <p:cNvSpPr>
              <a:spLocks/>
            </p:cNvSpPr>
            <p:nvPr/>
          </p:nvSpPr>
          <p:spPr bwMode="auto">
            <a:xfrm>
              <a:off x="7843484" y="4559073"/>
              <a:ext cx="241017" cy="457924"/>
            </a:xfrm>
            <a:custGeom>
              <a:avLst/>
              <a:gdLst/>
              <a:ahLst/>
              <a:cxnLst>
                <a:cxn ang="0">
                  <a:pos x="38" y="38"/>
                </a:cxn>
                <a:cxn ang="0">
                  <a:pos x="56" y="52"/>
                </a:cxn>
                <a:cxn ang="0">
                  <a:pos x="59" y="78"/>
                </a:cxn>
                <a:cxn ang="0">
                  <a:pos x="62" y="84"/>
                </a:cxn>
                <a:cxn ang="0">
                  <a:pos x="64" y="81"/>
                </a:cxn>
                <a:cxn ang="0">
                  <a:pos x="58" y="72"/>
                </a:cxn>
                <a:cxn ang="0">
                  <a:pos x="48" y="95"/>
                </a:cxn>
                <a:cxn ang="0">
                  <a:pos x="47" y="78"/>
                </a:cxn>
                <a:cxn ang="0">
                  <a:pos x="42" y="91"/>
                </a:cxn>
                <a:cxn ang="0">
                  <a:pos x="45" y="80"/>
                </a:cxn>
                <a:cxn ang="0">
                  <a:pos x="53" y="66"/>
                </a:cxn>
                <a:cxn ang="0">
                  <a:pos x="50" y="66"/>
                </a:cxn>
                <a:cxn ang="0">
                  <a:pos x="68" y="80"/>
                </a:cxn>
                <a:cxn ang="0">
                  <a:pos x="53" y="77"/>
                </a:cxn>
                <a:cxn ang="0">
                  <a:pos x="55" y="81"/>
                </a:cxn>
                <a:cxn ang="0">
                  <a:pos x="50" y="87"/>
                </a:cxn>
                <a:cxn ang="0">
                  <a:pos x="59" y="89"/>
                </a:cxn>
                <a:cxn ang="0">
                  <a:pos x="55" y="87"/>
                </a:cxn>
                <a:cxn ang="0">
                  <a:pos x="41" y="114"/>
                </a:cxn>
                <a:cxn ang="0">
                  <a:pos x="47" y="111"/>
                </a:cxn>
                <a:cxn ang="0">
                  <a:pos x="53" y="109"/>
                </a:cxn>
                <a:cxn ang="0">
                  <a:pos x="56" y="123"/>
                </a:cxn>
                <a:cxn ang="0">
                  <a:pos x="67" y="130"/>
                </a:cxn>
                <a:cxn ang="0">
                  <a:pos x="68" y="114"/>
                </a:cxn>
                <a:cxn ang="0">
                  <a:pos x="71" y="119"/>
                </a:cxn>
                <a:cxn ang="0">
                  <a:pos x="74" y="109"/>
                </a:cxn>
                <a:cxn ang="0">
                  <a:pos x="73" y="97"/>
                </a:cxn>
                <a:cxn ang="0">
                  <a:pos x="67" y="94"/>
                </a:cxn>
                <a:cxn ang="0">
                  <a:pos x="58" y="103"/>
                </a:cxn>
                <a:cxn ang="0">
                  <a:pos x="50" y="100"/>
                </a:cxn>
                <a:cxn ang="0">
                  <a:pos x="42" y="106"/>
                </a:cxn>
                <a:cxn ang="0">
                  <a:pos x="41" y="122"/>
                </a:cxn>
                <a:cxn ang="0">
                  <a:pos x="33" y="126"/>
                </a:cxn>
                <a:cxn ang="0">
                  <a:pos x="52" y="97"/>
                </a:cxn>
                <a:cxn ang="0">
                  <a:pos x="61" y="97"/>
                </a:cxn>
                <a:cxn ang="0">
                  <a:pos x="39" y="61"/>
                </a:cxn>
                <a:cxn ang="0">
                  <a:pos x="38" y="53"/>
                </a:cxn>
                <a:cxn ang="0">
                  <a:pos x="42" y="63"/>
                </a:cxn>
                <a:cxn ang="0">
                  <a:pos x="50" y="61"/>
                </a:cxn>
                <a:cxn ang="0">
                  <a:pos x="52" y="61"/>
                </a:cxn>
                <a:cxn ang="0">
                  <a:pos x="23" y="81"/>
                </a:cxn>
                <a:cxn ang="0">
                  <a:pos x="67" y="73"/>
                </a:cxn>
                <a:cxn ang="0">
                  <a:pos x="59" y="67"/>
                </a:cxn>
                <a:cxn ang="0">
                  <a:pos x="68" y="77"/>
                </a:cxn>
                <a:cxn ang="0">
                  <a:pos x="70" y="87"/>
                </a:cxn>
                <a:cxn ang="0">
                  <a:pos x="47" y="77"/>
                </a:cxn>
                <a:cxn ang="0">
                  <a:pos x="39" y="70"/>
                </a:cxn>
                <a:cxn ang="0">
                  <a:pos x="35" y="63"/>
                </a:cxn>
                <a:cxn ang="0">
                  <a:pos x="27" y="56"/>
                </a:cxn>
                <a:cxn ang="0">
                  <a:pos x="11" y="94"/>
                </a:cxn>
                <a:cxn ang="0">
                  <a:pos x="20" y="73"/>
                </a:cxn>
                <a:cxn ang="0">
                  <a:pos x="7" y="94"/>
                </a:cxn>
                <a:cxn ang="0">
                  <a:pos x="53" y="56"/>
                </a:cxn>
                <a:cxn ang="0">
                  <a:pos x="47" y="50"/>
                </a:cxn>
                <a:cxn ang="0">
                  <a:pos x="36" y="41"/>
                </a:cxn>
                <a:cxn ang="0">
                  <a:pos x="42" y="19"/>
                </a:cxn>
                <a:cxn ang="0">
                  <a:pos x="26" y="8"/>
                </a:cxn>
                <a:cxn ang="0">
                  <a:pos x="21" y="28"/>
                </a:cxn>
                <a:cxn ang="0">
                  <a:pos x="29" y="41"/>
                </a:cxn>
                <a:cxn ang="0">
                  <a:pos x="35" y="49"/>
                </a:cxn>
                <a:cxn ang="0">
                  <a:pos x="45" y="52"/>
                </a:cxn>
                <a:cxn ang="0">
                  <a:pos x="56" y="59"/>
                </a:cxn>
                <a:cxn ang="0">
                  <a:pos x="77" y="142"/>
                </a:cxn>
              </a:cxnLst>
              <a:rect l="0" t="0" r="r" b="b"/>
              <a:pathLst>
                <a:path w="77" h="147">
                  <a:moveTo>
                    <a:pt x="38" y="38"/>
                  </a:moveTo>
                  <a:cubicBezTo>
                    <a:pt x="38" y="36"/>
                    <a:pt x="38" y="38"/>
                    <a:pt x="39" y="39"/>
                  </a:cubicBezTo>
                  <a:cubicBezTo>
                    <a:pt x="39" y="41"/>
                    <a:pt x="38" y="42"/>
                    <a:pt x="38" y="41"/>
                  </a:cubicBezTo>
                  <a:cubicBezTo>
                    <a:pt x="38" y="38"/>
                    <a:pt x="36" y="38"/>
                    <a:pt x="38" y="38"/>
                  </a:cubicBezTo>
                  <a:close/>
                  <a:moveTo>
                    <a:pt x="58" y="50"/>
                  </a:moveTo>
                  <a:cubicBezTo>
                    <a:pt x="58" y="49"/>
                    <a:pt x="58" y="49"/>
                    <a:pt x="58" y="49"/>
                  </a:cubicBezTo>
                  <a:cubicBezTo>
                    <a:pt x="56" y="47"/>
                    <a:pt x="55" y="45"/>
                    <a:pt x="56" y="49"/>
                  </a:cubicBezTo>
                  <a:cubicBezTo>
                    <a:pt x="56" y="52"/>
                    <a:pt x="55" y="50"/>
                    <a:pt x="56" y="52"/>
                  </a:cubicBezTo>
                  <a:cubicBezTo>
                    <a:pt x="56" y="53"/>
                    <a:pt x="58" y="52"/>
                    <a:pt x="58" y="50"/>
                  </a:cubicBezTo>
                  <a:close/>
                  <a:moveTo>
                    <a:pt x="58" y="75"/>
                  </a:moveTo>
                  <a:cubicBezTo>
                    <a:pt x="58" y="77"/>
                    <a:pt x="59" y="77"/>
                    <a:pt x="58" y="78"/>
                  </a:cubicBezTo>
                  <a:cubicBezTo>
                    <a:pt x="56" y="78"/>
                    <a:pt x="59" y="80"/>
                    <a:pt x="59" y="78"/>
                  </a:cubicBezTo>
                  <a:cubicBezTo>
                    <a:pt x="59" y="77"/>
                    <a:pt x="62" y="80"/>
                    <a:pt x="61" y="81"/>
                  </a:cubicBezTo>
                  <a:cubicBezTo>
                    <a:pt x="59" y="83"/>
                    <a:pt x="61" y="83"/>
                    <a:pt x="61" y="84"/>
                  </a:cubicBezTo>
                  <a:cubicBezTo>
                    <a:pt x="61" y="86"/>
                    <a:pt x="61" y="86"/>
                    <a:pt x="62" y="86"/>
                  </a:cubicBezTo>
                  <a:cubicBezTo>
                    <a:pt x="64" y="87"/>
                    <a:pt x="62" y="84"/>
                    <a:pt x="62" y="84"/>
                  </a:cubicBezTo>
                  <a:cubicBezTo>
                    <a:pt x="64" y="84"/>
                    <a:pt x="64" y="86"/>
                    <a:pt x="64" y="87"/>
                  </a:cubicBezTo>
                  <a:cubicBezTo>
                    <a:pt x="65" y="89"/>
                    <a:pt x="65" y="87"/>
                    <a:pt x="64" y="86"/>
                  </a:cubicBezTo>
                  <a:cubicBezTo>
                    <a:pt x="64" y="84"/>
                    <a:pt x="67" y="84"/>
                    <a:pt x="65" y="83"/>
                  </a:cubicBezTo>
                  <a:cubicBezTo>
                    <a:pt x="64" y="83"/>
                    <a:pt x="65" y="81"/>
                    <a:pt x="64" y="81"/>
                  </a:cubicBezTo>
                  <a:cubicBezTo>
                    <a:pt x="62" y="80"/>
                    <a:pt x="64" y="75"/>
                    <a:pt x="62" y="75"/>
                  </a:cubicBezTo>
                  <a:cubicBezTo>
                    <a:pt x="62" y="75"/>
                    <a:pt x="64" y="73"/>
                    <a:pt x="62" y="73"/>
                  </a:cubicBezTo>
                  <a:cubicBezTo>
                    <a:pt x="61" y="73"/>
                    <a:pt x="61" y="75"/>
                    <a:pt x="59" y="73"/>
                  </a:cubicBezTo>
                  <a:cubicBezTo>
                    <a:pt x="58" y="72"/>
                    <a:pt x="58" y="72"/>
                    <a:pt x="58" y="72"/>
                  </a:cubicBezTo>
                  <a:cubicBezTo>
                    <a:pt x="56" y="73"/>
                    <a:pt x="58" y="75"/>
                    <a:pt x="58" y="75"/>
                  </a:cubicBezTo>
                  <a:close/>
                  <a:moveTo>
                    <a:pt x="42" y="91"/>
                  </a:moveTo>
                  <a:cubicBezTo>
                    <a:pt x="44" y="94"/>
                    <a:pt x="45" y="92"/>
                    <a:pt x="45" y="95"/>
                  </a:cubicBezTo>
                  <a:cubicBezTo>
                    <a:pt x="47" y="98"/>
                    <a:pt x="48" y="97"/>
                    <a:pt x="48" y="95"/>
                  </a:cubicBezTo>
                  <a:cubicBezTo>
                    <a:pt x="50" y="94"/>
                    <a:pt x="47" y="91"/>
                    <a:pt x="48" y="87"/>
                  </a:cubicBezTo>
                  <a:cubicBezTo>
                    <a:pt x="50" y="86"/>
                    <a:pt x="48" y="86"/>
                    <a:pt x="50" y="83"/>
                  </a:cubicBezTo>
                  <a:cubicBezTo>
                    <a:pt x="52" y="81"/>
                    <a:pt x="52" y="78"/>
                    <a:pt x="50" y="78"/>
                  </a:cubicBezTo>
                  <a:cubicBezTo>
                    <a:pt x="48" y="78"/>
                    <a:pt x="48" y="77"/>
                    <a:pt x="47" y="78"/>
                  </a:cubicBezTo>
                  <a:cubicBezTo>
                    <a:pt x="45" y="80"/>
                    <a:pt x="47" y="81"/>
                    <a:pt x="45" y="81"/>
                  </a:cubicBezTo>
                  <a:cubicBezTo>
                    <a:pt x="44" y="83"/>
                    <a:pt x="47" y="86"/>
                    <a:pt x="45" y="87"/>
                  </a:cubicBezTo>
                  <a:cubicBezTo>
                    <a:pt x="42" y="89"/>
                    <a:pt x="42" y="86"/>
                    <a:pt x="42" y="89"/>
                  </a:cubicBezTo>
                  <a:cubicBezTo>
                    <a:pt x="42" y="91"/>
                    <a:pt x="42" y="91"/>
                    <a:pt x="42" y="91"/>
                  </a:cubicBezTo>
                  <a:close/>
                  <a:moveTo>
                    <a:pt x="45" y="80"/>
                  </a:moveTo>
                  <a:cubicBezTo>
                    <a:pt x="44" y="80"/>
                    <a:pt x="42" y="81"/>
                    <a:pt x="44" y="81"/>
                  </a:cubicBezTo>
                  <a:cubicBezTo>
                    <a:pt x="44" y="83"/>
                    <a:pt x="42" y="83"/>
                    <a:pt x="44" y="83"/>
                  </a:cubicBezTo>
                  <a:cubicBezTo>
                    <a:pt x="44" y="84"/>
                    <a:pt x="45" y="81"/>
                    <a:pt x="45" y="80"/>
                  </a:cubicBezTo>
                  <a:close/>
                  <a:moveTo>
                    <a:pt x="50" y="66"/>
                  </a:moveTo>
                  <a:cubicBezTo>
                    <a:pt x="52" y="64"/>
                    <a:pt x="52" y="69"/>
                    <a:pt x="53" y="69"/>
                  </a:cubicBezTo>
                  <a:cubicBezTo>
                    <a:pt x="55" y="69"/>
                    <a:pt x="56" y="72"/>
                    <a:pt x="56" y="70"/>
                  </a:cubicBezTo>
                  <a:cubicBezTo>
                    <a:pt x="55" y="67"/>
                    <a:pt x="55" y="66"/>
                    <a:pt x="53" y="66"/>
                  </a:cubicBezTo>
                  <a:cubicBezTo>
                    <a:pt x="52" y="64"/>
                    <a:pt x="52" y="63"/>
                    <a:pt x="50" y="63"/>
                  </a:cubicBezTo>
                  <a:cubicBezTo>
                    <a:pt x="50" y="63"/>
                    <a:pt x="48" y="61"/>
                    <a:pt x="48" y="63"/>
                  </a:cubicBezTo>
                  <a:cubicBezTo>
                    <a:pt x="48" y="64"/>
                    <a:pt x="48" y="66"/>
                    <a:pt x="48" y="69"/>
                  </a:cubicBezTo>
                  <a:cubicBezTo>
                    <a:pt x="47" y="69"/>
                    <a:pt x="50" y="67"/>
                    <a:pt x="50" y="66"/>
                  </a:cubicBezTo>
                  <a:close/>
                  <a:moveTo>
                    <a:pt x="59" y="70"/>
                  </a:moveTo>
                  <a:cubicBezTo>
                    <a:pt x="59" y="70"/>
                    <a:pt x="61" y="73"/>
                    <a:pt x="59" y="72"/>
                  </a:cubicBezTo>
                  <a:cubicBezTo>
                    <a:pt x="58" y="72"/>
                    <a:pt x="58" y="70"/>
                    <a:pt x="59" y="70"/>
                  </a:cubicBezTo>
                  <a:close/>
                  <a:moveTo>
                    <a:pt x="68" y="80"/>
                  </a:moveTo>
                  <a:cubicBezTo>
                    <a:pt x="68" y="80"/>
                    <a:pt x="70" y="80"/>
                    <a:pt x="68" y="80"/>
                  </a:cubicBezTo>
                  <a:cubicBezTo>
                    <a:pt x="68" y="81"/>
                    <a:pt x="68" y="80"/>
                    <a:pt x="68" y="80"/>
                  </a:cubicBezTo>
                  <a:close/>
                  <a:moveTo>
                    <a:pt x="53" y="75"/>
                  </a:moveTo>
                  <a:cubicBezTo>
                    <a:pt x="53" y="73"/>
                    <a:pt x="53" y="77"/>
                    <a:pt x="53" y="77"/>
                  </a:cubicBezTo>
                  <a:cubicBezTo>
                    <a:pt x="53" y="77"/>
                    <a:pt x="52" y="75"/>
                    <a:pt x="53" y="75"/>
                  </a:cubicBezTo>
                  <a:close/>
                  <a:moveTo>
                    <a:pt x="52" y="91"/>
                  </a:moveTo>
                  <a:cubicBezTo>
                    <a:pt x="52" y="87"/>
                    <a:pt x="52" y="89"/>
                    <a:pt x="52" y="87"/>
                  </a:cubicBezTo>
                  <a:cubicBezTo>
                    <a:pt x="52" y="84"/>
                    <a:pt x="56" y="84"/>
                    <a:pt x="55" y="81"/>
                  </a:cubicBezTo>
                  <a:cubicBezTo>
                    <a:pt x="55" y="80"/>
                    <a:pt x="56" y="80"/>
                    <a:pt x="56" y="78"/>
                  </a:cubicBezTo>
                  <a:cubicBezTo>
                    <a:pt x="55" y="77"/>
                    <a:pt x="56" y="72"/>
                    <a:pt x="55" y="77"/>
                  </a:cubicBezTo>
                  <a:cubicBezTo>
                    <a:pt x="53" y="80"/>
                    <a:pt x="53" y="78"/>
                    <a:pt x="53" y="81"/>
                  </a:cubicBezTo>
                  <a:cubicBezTo>
                    <a:pt x="52" y="84"/>
                    <a:pt x="50" y="86"/>
                    <a:pt x="50" y="87"/>
                  </a:cubicBezTo>
                  <a:cubicBezTo>
                    <a:pt x="50" y="89"/>
                    <a:pt x="50" y="89"/>
                    <a:pt x="50" y="92"/>
                  </a:cubicBezTo>
                  <a:cubicBezTo>
                    <a:pt x="50" y="94"/>
                    <a:pt x="50" y="92"/>
                    <a:pt x="52" y="91"/>
                  </a:cubicBezTo>
                  <a:close/>
                  <a:moveTo>
                    <a:pt x="58" y="91"/>
                  </a:moveTo>
                  <a:cubicBezTo>
                    <a:pt x="59" y="89"/>
                    <a:pt x="59" y="91"/>
                    <a:pt x="59" y="89"/>
                  </a:cubicBezTo>
                  <a:cubicBezTo>
                    <a:pt x="59" y="87"/>
                    <a:pt x="61" y="86"/>
                    <a:pt x="59" y="86"/>
                  </a:cubicBezTo>
                  <a:cubicBezTo>
                    <a:pt x="59" y="86"/>
                    <a:pt x="59" y="87"/>
                    <a:pt x="58" y="86"/>
                  </a:cubicBezTo>
                  <a:cubicBezTo>
                    <a:pt x="58" y="86"/>
                    <a:pt x="56" y="84"/>
                    <a:pt x="56" y="86"/>
                  </a:cubicBezTo>
                  <a:cubicBezTo>
                    <a:pt x="55" y="87"/>
                    <a:pt x="55" y="87"/>
                    <a:pt x="55" y="87"/>
                  </a:cubicBezTo>
                  <a:cubicBezTo>
                    <a:pt x="53" y="87"/>
                    <a:pt x="53" y="89"/>
                    <a:pt x="53" y="91"/>
                  </a:cubicBezTo>
                  <a:cubicBezTo>
                    <a:pt x="55" y="92"/>
                    <a:pt x="58" y="91"/>
                    <a:pt x="58" y="91"/>
                  </a:cubicBezTo>
                  <a:close/>
                  <a:moveTo>
                    <a:pt x="39" y="117"/>
                  </a:moveTo>
                  <a:cubicBezTo>
                    <a:pt x="41" y="119"/>
                    <a:pt x="41" y="116"/>
                    <a:pt x="41" y="114"/>
                  </a:cubicBezTo>
                  <a:cubicBezTo>
                    <a:pt x="42" y="112"/>
                    <a:pt x="41" y="112"/>
                    <a:pt x="42" y="112"/>
                  </a:cubicBezTo>
                  <a:cubicBezTo>
                    <a:pt x="44" y="111"/>
                    <a:pt x="42" y="111"/>
                    <a:pt x="44" y="109"/>
                  </a:cubicBezTo>
                  <a:cubicBezTo>
                    <a:pt x="45" y="108"/>
                    <a:pt x="45" y="109"/>
                    <a:pt x="45" y="111"/>
                  </a:cubicBezTo>
                  <a:cubicBezTo>
                    <a:pt x="44" y="112"/>
                    <a:pt x="47" y="112"/>
                    <a:pt x="47" y="111"/>
                  </a:cubicBezTo>
                  <a:cubicBezTo>
                    <a:pt x="48" y="108"/>
                    <a:pt x="47" y="112"/>
                    <a:pt x="48" y="112"/>
                  </a:cubicBezTo>
                  <a:cubicBezTo>
                    <a:pt x="50" y="112"/>
                    <a:pt x="52" y="114"/>
                    <a:pt x="50" y="112"/>
                  </a:cubicBezTo>
                  <a:cubicBezTo>
                    <a:pt x="50" y="111"/>
                    <a:pt x="52" y="109"/>
                    <a:pt x="50" y="109"/>
                  </a:cubicBezTo>
                  <a:cubicBezTo>
                    <a:pt x="50" y="109"/>
                    <a:pt x="52" y="108"/>
                    <a:pt x="53" y="109"/>
                  </a:cubicBezTo>
                  <a:cubicBezTo>
                    <a:pt x="53" y="111"/>
                    <a:pt x="55" y="109"/>
                    <a:pt x="56" y="111"/>
                  </a:cubicBezTo>
                  <a:cubicBezTo>
                    <a:pt x="56" y="114"/>
                    <a:pt x="56" y="112"/>
                    <a:pt x="56" y="114"/>
                  </a:cubicBezTo>
                  <a:cubicBezTo>
                    <a:pt x="56" y="114"/>
                    <a:pt x="53" y="116"/>
                    <a:pt x="55" y="119"/>
                  </a:cubicBezTo>
                  <a:cubicBezTo>
                    <a:pt x="55" y="120"/>
                    <a:pt x="55" y="123"/>
                    <a:pt x="56" y="123"/>
                  </a:cubicBezTo>
                  <a:cubicBezTo>
                    <a:pt x="58" y="125"/>
                    <a:pt x="55" y="125"/>
                    <a:pt x="58" y="126"/>
                  </a:cubicBezTo>
                  <a:cubicBezTo>
                    <a:pt x="61" y="128"/>
                    <a:pt x="62" y="130"/>
                    <a:pt x="64" y="126"/>
                  </a:cubicBezTo>
                  <a:cubicBezTo>
                    <a:pt x="64" y="125"/>
                    <a:pt x="65" y="125"/>
                    <a:pt x="65" y="126"/>
                  </a:cubicBezTo>
                  <a:cubicBezTo>
                    <a:pt x="64" y="128"/>
                    <a:pt x="65" y="133"/>
                    <a:pt x="67" y="130"/>
                  </a:cubicBezTo>
                  <a:cubicBezTo>
                    <a:pt x="68" y="128"/>
                    <a:pt x="68" y="125"/>
                    <a:pt x="68" y="123"/>
                  </a:cubicBezTo>
                  <a:cubicBezTo>
                    <a:pt x="67" y="122"/>
                    <a:pt x="67" y="120"/>
                    <a:pt x="67" y="120"/>
                  </a:cubicBezTo>
                  <a:cubicBezTo>
                    <a:pt x="65" y="120"/>
                    <a:pt x="65" y="117"/>
                    <a:pt x="67" y="117"/>
                  </a:cubicBezTo>
                  <a:cubicBezTo>
                    <a:pt x="68" y="116"/>
                    <a:pt x="67" y="114"/>
                    <a:pt x="68" y="114"/>
                  </a:cubicBezTo>
                  <a:cubicBezTo>
                    <a:pt x="70" y="112"/>
                    <a:pt x="68" y="114"/>
                    <a:pt x="70" y="116"/>
                  </a:cubicBezTo>
                  <a:cubicBezTo>
                    <a:pt x="70" y="117"/>
                    <a:pt x="70" y="117"/>
                    <a:pt x="71" y="119"/>
                  </a:cubicBezTo>
                  <a:cubicBezTo>
                    <a:pt x="71" y="120"/>
                    <a:pt x="70" y="119"/>
                    <a:pt x="71" y="123"/>
                  </a:cubicBezTo>
                  <a:cubicBezTo>
                    <a:pt x="73" y="125"/>
                    <a:pt x="73" y="122"/>
                    <a:pt x="71" y="119"/>
                  </a:cubicBezTo>
                  <a:cubicBezTo>
                    <a:pt x="71" y="116"/>
                    <a:pt x="74" y="120"/>
                    <a:pt x="73" y="117"/>
                  </a:cubicBezTo>
                  <a:cubicBezTo>
                    <a:pt x="73" y="116"/>
                    <a:pt x="74" y="119"/>
                    <a:pt x="74" y="116"/>
                  </a:cubicBezTo>
                  <a:cubicBezTo>
                    <a:pt x="76" y="114"/>
                    <a:pt x="76" y="112"/>
                    <a:pt x="74" y="111"/>
                  </a:cubicBezTo>
                  <a:cubicBezTo>
                    <a:pt x="74" y="109"/>
                    <a:pt x="74" y="109"/>
                    <a:pt x="74" y="109"/>
                  </a:cubicBezTo>
                  <a:cubicBezTo>
                    <a:pt x="73" y="108"/>
                    <a:pt x="74" y="105"/>
                    <a:pt x="74" y="105"/>
                  </a:cubicBezTo>
                  <a:cubicBezTo>
                    <a:pt x="73" y="103"/>
                    <a:pt x="74" y="101"/>
                    <a:pt x="73" y="101"/>
                  </a:cubicBezTo>
                  <a:cubicBezTo>
                    <a:pt x="71" y="101"/>
                    <a:pt x="71" y="101"/>
                    <a:pt x="71" y="100"/>
                  </a:cubicBezTo>
                  <a:cubicBezTo>
                    <a:pt x="73" y="100"/>
                    <a:pt x="74" y="98"/>
                    <a:pt x="73" y="97"/>
                  </a:cubicBezTo>
                  <a:cubicBezTo>
                    <a:pt x="71" y="95"/>
                    <a:pt x="73" y="94"/>
                    <a:pt x="71" y="94"/>
                  </a:cubicBezTo>
                  <a:cubicBezTo>
                    <a:pt x="70" y="95"/>
                    <a:pt x="71" y="92"/>
                    <a:pt x="68" y="92"/>
                  </a:cubicBezTo>
                  <a:cubicBezTo>
                    <a:pt x="67" y="91"/>
                    <a:pt x="68" y="91"/>
                    <a:pt x="67" y="89"/>
                  </a:cubicBezTo>
                  <a:cubicBezTo>
                    <a:pt x="65" y="89"/>
                    <a:pt x="65" y="89"/>
                    <a:pt x="67" y="94"/>
                  </a:cubicBezTo>
                  <a:cubicBezTo>
                    <a:pt x="68" y="98"/>
                    <a:pt x="65" y="97"/>
                    <a:pt x="65" y="97"/>
                  </a:cubicBezTo>
                  <a:cubicBezTo>
                    <a:pt x="64" y="95"/>
                    <a:pt x="65" y="100"/>
                    <a:pt x="62" y="98"/>
                  </a:cubicBezTo>
                  <a:cubicBezTo>
                    <a:pt x="61" y="95"/>
                    <a:pt x="61" y="98"/>
                    <a:pt x="61" y="101"/>
                  </a:cubicBezTo>
                  <a:cubicBezTo>
                    <a:pt x="61" y="105"/>
                    <a:pt x="58" y="98"/>
                    <a:pt x="58" y="103"/>
                  </a:cubicBezTo>
                  <a:cubicBezTo>
                    <a:pt x="56" y="106"/>
                    <a:pt x="56" y="105"/>
                    <a:pt x="55" y="106"/>
                  </a:cubicBezTo>
                  <a:cubicBezTo>
                    <a:pt x="52" y="108"/>
                    <a:pt x="55" y="106"/>
                    <a:pt x="53" y="103"/>
                  </a:cubicBezTo>
                  <a:cubicBezTo>
                    <a:pt x="53" y="101"/>
                    <a:pt x="53" y="100"/>
                    <a:pt x="52" y="101"/>
                  </a:cubicBezTo>
                  <a:cubicBezTo>
                    <a:pt x="50" y="101"/>
                    <a:pt x="52" y="100"/>
                    <a:pt x="50" y="100"/>
                  </a:cubicBezTo>
                  <a:cubicBezTo>
                    <a:pt x="50" y="100"/>
                    <a:pt x="50" y="101"/>
                    <a:pt x="48" y="101"/>
                  </a:cubicBezTo>
                  <a:cubicBezTo>
                    <a:pt x="47" y="101"/>
                    <a:pt x="45" y="103"/>
                    <a:pt x="47" y="105"/>
                  </a:cubicBezTo>
                  <a:cubicBezTo>
                    <a:pt x="45" y="106"/>
                    <a:pt x="45" y="106"/>
                    <a:pt x="45" y="106"/>
                  </a:cubicBezTo>
                  <a:cubicBezTo>
                    <a:pt x="44" y="105"/>
                    <a:pt x="44" y="106"/>
                    <a:pt x="42" y="106"/>
                  </a:cubicBezTo>
                  <a:cubicBezTo>
                    <a:pt x="41" y="106"/>
                    <a:pt x="39" y="108"/>
                    <a:pt x="39" y="109"/>
                  </a:cubicBezTo>
                  <a:cubicBezTo>
                    <a:pt x="39" y="111"/>
                    <a:pt x="39" y="112"/>
                    <a:pt x="38" y="114"/>
                  </a:cubicBezTo>
                  <a:cubicBezTo>
                    <a:pt x="38" y="116"/>
                    <a:pt x="38" y="116"/>
                    <a:pt x="39" y="117"/>
                  </a:cubicBezTo>
                  <a:close/>
                  <a:moveTo>
                    <a:pt x="41" y="122"/>
                  </a:moveTo>
                  <a:cubicBezTo>
                    <a:pt x="41" y="122"/>
                    <a:pt x="38" y="123"/>
                    <a:pt x="38" y="122"/>
                  </a:cubicBezTo>
                  <a:cubicBezTo>
                    <a:pt x="38" y="119"/>
                    <a:pt x="41" y="120"/>
                    <a:pt x="41" y="122"/>
                  </a:cubicBezTo>
                  <a:close/>
                  <a:moveTo>
                    <a:pt x="32" y="128"/>
                  </a:moveTo>
                  <a:cubicBezTo>
                    <a:pt x="33" y="128"/>
                    <a:pt x="35" y="126"/>
                    <a:pt x="33" y="126"/>
                  </a:cubicBezTo>
                  <a:cubicBezTo>
                    <a:pt x="33" y="126"/>
                    <a:pt x="32" y="123"/>
                    <a:pt x="30" y="126"/>
                  </a:cubicBezTo>
                  <a:cubicBezTo>
                    <a:pt x="29" y="128"/>
                    <a:pt x="32" y="126"/>
                    <a:pt x="32" y="128"/>
                  </a:cubicBezTo>
                  <a:close/>
                  <a:moveTo>
                    <a:pt x="50" y="95"/>
                  </a:moveTo>
                  <a:cubicBezTo>
                    <a:pt x="52" y="97"/>
                    <a:pt x="52" y="97"/>
                    <a:pt x="52" y="97"/>
                  </a:cubicBezTo>
                  <a:cubicBezTo>
                    <a:pt x="53" y="95"/>
                    <a:pt x="52" y="94"/>
                    <a:pt x="52" y="95"/>
                  </a:cubicBezTo>
                  <a:cubicBezTo>
                    <a:pt x="52" y="95"/>
                    <a:pt x="52" y="95"/>
                    <a:pt x="50" y="95"/>
                  </a:cubicBezTo>
                  <a:close/>
                  <a:moveTo>
                    <a:pt x="59" y="95"/>
                  </a:moveTo>
                  <a:cubicBezTo>
                    <a:pt x="61" y="95"/>
                    <a:pt x="62" y="95"/>
                    <a:pt x="61" y="97"/>
                  </a:cubicBezTo>
                  <a:cubicBezTo>
                    <a:pt x="59" y="95"/>
                    <a:pt x="59" y="95"/>
                    <a:pt x="59" y="95"/>
                  </a:cubicBezTo>
                  <a:close/>
                  <a:moveTo>
                    <a:pt x="38" y="64"/>
                  </a:moveTo>
                  <a:cubicBezTo>
                    <a:pt x="38" y="66"/>
                    <a:pt x="39" y="66"/>
                    <a:pt x="39" y="64"/>
                  </a:cubicBezTo>
                  <a:cubicBezTo>
                    <a:pt x="39" y="61"/>
                    <a:pt x="41" y="61"/>
                    <a:pt x="39" y="61"/>
                  </a:cubicBezTo>
                  <a:cubicBezTo>
                    <a:pt x="38" y="63"/>
                    <a:pt x="39" y="61"/>
                    <a:pt x="38" y="64"/>
                  </a:cubicBezTo>
                  <a:close/>
                  <a:moveTo>
                    <a:pt x="39" y="55"/>
                  </a:moveTo>
                  <a:cubicBezTo>
                    <a:pt x="39" y="55"/>
                    <a:pt x="41" y="53"/>
                    <a:pt x="38" y="52"/>
                  </a:cubicBezTo>
                  <a:cubicBezTo>
                    <a:pt x="38" y="53"/>
                    <a:pt x="38" y="53"/>
                    <a:pt x="38" y="53"/>
                  </a:cubicBezTo>
                  <a:cubicBezTo>
                    <a:pt x="38" y="55"/>
                    <a:pt x="38" y="56"/>
                    <a:pt x="39" y="55"/>
                  </a:cubicBezTo>
                  <a:close/>
                  <a:moveTo>
                    <a:pt x="42" y="64"/>
                  </a:moveTo>
                  <a:cubicBezTo>
                    <a:pt x="44" y="64"/>
                    <a:pt x="44" y="66"/>
                    <a:pt x="44" y="64"/>
                  </a:cubicBezTo>
                  <a:cubicBezTo>
                    <a:pt x="45" y="63"/>
                    <a:pt x="42" y="63"/>
                    <a:pt x="42" y="63"/>
                  </a:cubicBezTo>
                  <a:cubicBezTo>
                    <a:pt x="42" y="64"/>
                    <a:pt x="42" y="64"/>
                    <a:pt x="42" y="64"/>
                  </a:cubicBezTo>
                  <a:close/>
                  <a:moveTo>
                    <a:pt x="47" y="58"/>
                  </a:moveTo>
                  <a:cubicBezTo>
                    <a:pt x="47" y="59"/>
                    <a:pt x="47" y="59"/>
                    <a:pt x="48" y="59"/>
                  </a:cubicBezTo>
                  <a:cubicBezTo>
                    <a:pt x="48" y="59"/>
                    <a:pt x="48" y="59"/>
                    <a:pt x="50" y="61"/>
                  </a:cubicBezTo>
                  <a:cubicBezTo>
                    <a:pt x="48" y="59"/>
                    <a:pt x="48" y="59"/>
                    <a:pt x="48" y="59"/>
                  </a:cubicBezTo>
                  <a:cubicBezTo>
                    <a:pt x="48" y="58"/>
                    <a:pt x="47" y="56"/>
                    <a:pt x="47" y="56"/>
                  </a:cubicBezTo>
                  <a:cubicBezTo>
                    <a:pt x="45" y="56"/>
                    <a:pt x="45" y="58"/>
                    <a:pt x="47" y="58"/>
                  </a:cubicBezTo>
                  <a:close/>
                  <a:moveTo>
                    <a:pt x="52" y="61"/>
                  </a:moveTo>
                  <a:cubicBezTo>
                    <a:pt x="53" y="64"/>
                    <a:pt x="53" y="64"/>
                    <a:pt x="53" y="64"/>
                  </a:cubicBezTo>
                  <a:cubicBezTo>
                    <a:pt x="52" y="61"/>
                    <a:pt x="52" y="61"/>
                    <a:pt x="52" y="61"/>
                  </a:cubicBezTo>
                  <a:close/>
                  <a:moveTo>
                    <a:pt x="21" y="83"/>
                  </a:moveTo>
                  <a:cubicBezTo>
                    <a:pt x="23" y="80"/>
                    <a:pt x="24" y="81"/>
                    <a:pt x="23" y="81"/>
                  </a:cubicBezTo>
                  <a:cubicBezTo>
                    <a:pt x="23" y="83"/>
                    <a:pt x="21" y="84"/>
                    <a:pt x="21" y="83"/>
                  </a:cubicBezTo>
                  <a:close/>
                  <a:moveTo>
                    <a:pt x="68" y="77"/>
                  </a:moveTo>
                  <a:cubicBezTo>
                    <a:pt x="70" y="78"/>
                    <a:pt x="68" y="77"/>
                    <a:pt x="68" y="75"/>
                  </a:cubicBezTo>
                  <a:cubicBezTo>
                    <a:pt x="67" y="75"/>
                    <a:pt x="68" y="73"/>
                    <a:pt x="67" y="73"/>
                  </a:cubicBezTo>
                  <a:cubicBezTo>
                    <a:pt x="65" y="72"/>
                    <a:pt x="67" y="66"/>
                    <a:pt x="65" y="64"/>
                  </a:cubicBezTo>
                  <a:cubicBezTo>
                    <a:pt x="65" y="64"/>
                    <a:pt x="65" y="63"/>
                    <a:pt x="64" y="63"/>
                  </a:cubicBezTo>
                  <a:cubicBezTo>
                    <a:pt x="62" y="61"/>
                    <a:pt x="61" y="63"/>
                    <a:pt x="58" y="63"/>
                  </a:cubicBezTo>
                  <a:cubicBezTo>
                    <a:pt x="56" y="61"/>
                    <a:pt x="58" y="66"/>
                    <a:pt x="59" y="67"/>
                  </a:cubicBezTo>
                  <a:cubicBezTo>
                    <a:pt x="62" y="69"/>
                    <a:pt x="61" y="69"/>
                    <a:pt x="62" y="70"/>
                  </a:cubicBezTo>
                  <a:cubicBezTo>
                    <a:pt x="64" y="70"/>
                    <a:pt x="62" y="70"/>
                    <a:pt x="62" y="72"/>
                  </a:cubicBezTo>
                  <a:cubicBezTo>
                    <a:pt x="61" y="72"/>
                    <a:pt x="64" y="73"/>
                    <a:pt x="64" y="77"/>
                  </a:cubicBezTo>
                  <a:cubicBezTo>
                    <a:pt x="64" y="78"/>
                    <a:pt x="67" y="75"/>
                    <a:pt x="68" y="77"/>
                  </a:cubicBezTo>
                  <a:close/>
                  <a:moveTo>
                    <a:pt x="67" y="87"/>
                  </a:moveTo>
                  <a:cubicBezTo>
                    <a:pt x="65" y="86"/>
                    <a:pt x="68" y="81"/>
                    <a:pt x="68" y="83"/>
                  </a:cubicBezTo>
                  <a:cubicBezTo>
                    <a:pt x="68" y="86"/>
                    <a:pt x="70" y="91"/>
                    <a:pt x="67" y="87"/>
                  </a:cubicBezTo>
                  <a:close/>
                  <a:moveTo>
                    <a:pt x="70" y="87"/>
                  </a:moveTo>
                  <a:cubicBezTo>
                    <a:pt x="71" y="86"/>
                    <a:pt x="71" y="86"/>
                    <a:pt x="71" y="87"/>
                  </a:cubicBezTo>
                  <a:cubicBezTo>
                    <a:pt x="73" y="91"/>
                    <a:pt x="70" y="91"/>
                    <a:pt x="70" y="87"/>
                  </a:cubicBezTo>
                  <a:close/>
                  <a:moveTo>
                    <a:pt x="42" y="81"/>
                  </a:moveTo>
                  <a:cubicBezTo>
                    <a:pt x="44" y="81"/>
                    <a:pt x="45" y="78"/>
                    <a:pt x="47" y="77"/>
                  </a:cubicBezTo>
                  <a:cubicBezTo>
                    <a:pt x="48" y="75"/>
                    <a:pt x="48" y="72"/>
                    <a:pt x="47" y="72"/>
                  </a:cubicBezTo>
                  <a:cubicBezTo>
                    <a:pt x="45" y="73"/>
                    <a:pt x="45" y="70"/>
                    <a:pt x="44" y="72"/>
                  </a:cubicBezTo>
                  <a:cubicBezTo>
                    <a:pt x="44" y="73"/>
                    <a:pt x="41" y="69"/>
                    <a:pt x="39" y="69"/>
                  </a:cubicBezTo>
                  <a:cubicBezTo>
                    <a:pt x="38" y="67"/>
                    <a:pt x="36" y="69"/>
                    <a:pt x="39" y="70"/>
                  </a:cubicBezTo>
                  <a:cubicBezTo>
                    <a:pt x="41" y="72"/>
                    <a:pt x="39" y="73"/>
                    <a:pt x="39" y="77"/>
                  </a:cubicBezTo>
                  <a:cubicBezTo>
                    <a:pt x="39" y="78"/>
                    <a:pt x="38" y="77"/>
                    <a:pt x="38" y="81"/>
                  </a:cubicBezTo>
                  <a:cubicBezTo>
                    <a:pt x="38" y="86"/>
                    <a:pt x="39" y="81"/>
                    <a:pt x="42" y="81"/>
                  </a:cubicBezTo>
                  <a:close/>
                  <a:moveTo>
                    <a:pt x="35" y="63"/>
                  </a:moveTo>
                  <a:cubicBezTo>
                    <a:pt x="36" y="59"/>
                    <a:pt x="35" y="61"/>
                    <a:pt x="35" y="58"/>
                  </a:cubicBezTo>
                  <a:cubicBezTo>
                    <a:pt x="36" y="55"/>
                    <a:pt x="33" y="53"/>
                    <a:pt x="29" y="53"/>
                  </a:cubicBezTo>
                  <a:cubicBezTo>
                    <a:pt x="26" y="52"/>
                    <a:pt x="24" y="53"/>
                    <a:pt x="26" y="53"/>
                  </a:cubicBezTo>
                  <a:cubicBezTo>
                    <a:pt x="27" y="55"/>
                    <a:pt x="27" y="55"/>
                    <a:pt x="27" y="56"/>
                  </a:cubicBezTo>
                  <a:cubicBezTo>
                    <a:pt x="29" y="56"/>
                    <a:pt x="30" y="61"/>
                    <a:pt x="32" y="64"/>
                  </a:cubicBezTo>
                  <a:cubicBezTo>
                    <a:pt x="32" y="67"/>
                    <a:pt x="33" y="66"/>
                    <a:pt x="35" y="63"/>
                  </a:cubicBezTo>
                  <a:close/>
                  <a:moveTo>
                    <a:pt x="4" y="101"/>
                  </a:moveTo>
                  <a:cubicBezTo>
                    <a:pt x="4" y="100"/>
                    <a:pt x="6" y="98"/>
                    <a:pt x="11" y="94"/>
                  </a:cubicBezTo>
                  <a:cubicBezTo>
                    <a:pt x="17" y="89"/>
                    <a:pt x="12" y="89"/>
                    <a:pt x="15" y="87"/>
                  </a:cubicBezTo>
                  <a:cubicBezTo>
                    <a:pt x="18" y="87"/>
                    <a:pt x="17" y="84"/>
                    <a:pt x="18" y="84"/>
                  </a:cubicBezTo>
                  <a:cubicBezTo>
                    <a:pt x="20" y="84"/>
                    <a:pt x="21" y="83"/>
                    <a:pt x="20" y="80"/>
                  </a:cubicBezTo>
                  <a:cubicBezTo>
                    <a:pt x="20" y="78"/>
                    <a:pt x="21" y="73"/>
                    <a:pt x="20" y="73"/>
                  </a:cubicBezTo>
                  <a:cubicBezTo>
                    <a:pt x="18" y="73"/>
                    <a:pt x="18" y="78"/>
                    <a:pt x="17" y="78"/>
                  </a:cubicBezTo>
                  <a:cubicBezTo>
                    <a:pt x="15" y="78"/>
                    <a:pt x="18" y="80"/>
                    <a:pt x="17" y="83"/>
                  </a:cubicBezTo>
                  <a:cubicBezTo>
                    <a:pt x="17" y="84"/>
                    <a:pt x="17" y="81"/>
                    <a:pt x="15" y="84"/>
                  </a:cubicBezTo>
                  <a:cubicBezTo>
                    <a:pt x="14" y="87"/>
                    <a:pt x="9" y="92"/>
                    <a:pt x="7" y="94"/>
                  </a:cubicBezTo>
                  <a:cubicBezTo>
                    <a:pt x="6" y="95"/>
                    <a:pt x="3" y="98"/>
                    <a:pt x="1" y="103"/>
                  </a:cubicBezTo>
                  <a:cubicBezTo>
                    <a:pt x="0" y="105"/>
                    <a:pt x="3" y="103"/>
                    <a:pt x="4" y="101"/>
                  </a:cubicBezTo>
                  <a:close/>
                  <a:moveTo>
                    <a:pt x="56" y="59"/>
                  </a:moveTo>
                  <a:cubicBezTo>
                    <a:pt x="56" y="58"/>
                    <a:pt x="56" y="56"/>
                    <a:pt x="53" y="56"/>
                  </a:cubicBezTo>
                  <a:cubicBezTo>
                    <a:pt x="50" y="56"/>
                    <a:pt x="55" y="56"/>
                    <a:pt x="52" y="53"/>
                  </a:cubicBezTo>
                  <a:cubicBezTo>
                    <a:pt x="48" y="50"/>
                    <a:pt x="53" y="52"/>
                    <a:pt x="55" y="52"/>
                  </a:cubicBezTo>
                  <a:cubicBezTo>
                    <a:pt x="55" y="50"/>
                    <a:pt x="53" y="50"/>
                    <a:pt x="50" y="49"/>
                  </a:cubicBezTo>
                  <a:cubicBezTo>
                    <a:pt x="47" y="45"/>
                    <a:pt x="48" y="52"/>
                    <a:pt x="47" y="50"/>
                  </a:cubicBezTo>
                  <a:cubicBezTo>
                    <a:pt x="45" y="50"/>
                    <a:pt x="48" y="47"/>
                    <a:pt x="44" y="45"/>
                  </a:cubicBezTo>
                  <a:cubicBezTo>
                    <a:pt x="41" y="44"/>
                    <a:pt x="42" y="47"/>
                    <a:pt x="41" y="45"/>
                  </a:cubicBezTo>
                  <a:cubicBezTo>
                    <a:pt x="38" y="45"/>
                    <a:pt x="41" y="49"/>
                    <a:pt x="39" y="49"/>
                  </a:cubicBezTo>
                  <a:cubicBezTo>
                    <a:pt x="36" y="47"/>
                    <a:pt x="35" y="42"/>
                    <a:pt x="36" y="41"/>
                  </a:cubicBezTo>
                  <a:cubicBezTo>
                    <a:pt x="36" y="39"/>
                    <a:pt x="33" y="36"/>
                    <a:pt x="35" y="33"/>
                  </a:cubicBezTo>
                  <a:cubicBezTo>
                    <a:pt x="36" y="30"/>
                    <a:pt x="35" y="30"/>
                    <a:pt x="36" y="27"/>
                  </a:cubicBezTo>
                  <a:cubicBezTo>
                    <a:pt x="39" y="25"/>
                    <a:pt x="38" y="28"/>
                    <a:pt x="39" y="28"/>
                  </a:cubicBezTo>
                  <a:cubicBezTo>
                    <a:pt x="41" y="27"/>
                    <a:pt x="42" y="20"/>
                    <a:pt x="42" y="19"/>
                  </a:cubicBezTo>
                  <a:cubicBezTo>
                    <a:pt x="42" y="16"/>
                    <a:pt x="38" y="14"/>
                    <a:pt x="41" y="8"/>
                  </a:cubicBezTo>
                  <a:cubicBezTo>
                    <a:pt x="42" y="3"/>
                    <a:pt x="41" y="2"/>
                    <a:pt x="39" y="5"/>
                  </a:cubicBezTo>
                  <a:cubicBezTo>
                    <a:pt x="36" y="8"/>
                    <a:pt x="33" y="0"/>
                    <a:pt x="29" y="2"/>
                  </a:cubicBezTo>
                  <a:cubicBezTo>
                    <a:pt x="26" y="3"/>
                    <a:pt x="27" y="3"/>
                    <a:pt x="26" y="8"/>
                  </a:cubicBezTo>
                  <a:cubicBezTo>
                    <a:pt x="24" y="13"/>
                    <a:pt x="27" y="14"/>
                    <a:pt x="26" y="20"/>
                  </a:cubicBezTo>
                  <a:cubicBezTo>
                    <a:pt x="23" y="25"/>
                    <a:pt x="27" y="24"/>
                    <a:pt x="26" y="27"/>
                  </a:cubicBezTo>
                  <a:cubicBezTo>
                    <a:pt x="24" y="31"/>
                    <a:pt x="23" y="24"/>
                    <a:pt x="21" y="25"/>
                  </a:cubicBezTo>
                  <a:cubicBezTo>
                    <a:pt x="20" y="25"/>
                    <a:pt x="20" y="28"/>
                    <a:pt x="21" y="28"/>
                  </a:cubicBezTo>
                  <a:cubicBezTo>
                    <a:pt x="23" y="30"/>
                    <a:pt x="21" y="28"/>
                    <a:pt x="23" y="36"/>
                  </a:cubicBezTo>
                  <a:cubicBezTo>
                    <a:pt x="23" y="44"/>
                    <a:pt x="24" y="39"/>
                    <a:pt x="26" y="42"/>
                  </a:cubicBezTo>
                  <a:cubicBezTo>
                    <a:pt x="26" y="45"/>
                    <a:pt x="27" y="44"/>
                    <a:pt x="27" y="42"/>
                  </a:cubicBezTo>
                  <a:cubicBezTo>
                    <a:pt x="27" y="39"/>
                    <a:pt x="27" y="39"/>
                    <a:pt x="29" y="41"/>
                  </a:cubicBezTo>
                  <a:cubicBezTo>
                    <a:pt x="30" y="42"/>
                    <a:pt x="30" y="44"/>
                    <a:pt x="29" y="44"/>
                  </a:cubicBezTo>
                  <a:cubicBezTo>
                    <a:pt x="27" y="45"/>
                    <a:pt x="26" y="50"/>
                    <a:pt x="29" y="50"/>
                  </a:cubicBezTo>
                  <a:cubicBezTo>
                    <a:pt x="30" y="49"/>
                    <a:pt x="30" y="52"/>
                    <a:pt x="33" y="52"/>
                  </a:cubicBezTo>
                  <a:cubicBezTo>
                    <a:pt x="35" y="52"/>
                    <a:pt x="33" y="50"/>
                    <a:pt x="35" y="49"/>
                  </a:cubicBezTo>
                  <a:cubicBezTo>
                    <a:pt x="36" y="49"/>
                    <a:pt x="36" y="49"/>
                    <a:pt x="39" y="52"/>
                  </a:cubicBezTo>
                  <a:cubicBezTo>
                    <a:pt x="42" y="53"/>
                    <a:pt x="41" y="56"/>
                    <a:pt x="44" y="56"/>
                  </a:cubicBezTo>
                  <a:cubicBezTo>
                    <a:pt x="45" y="56"/>
                    <a:pt x="42" y="53"/>
                    <a:pt x="42" y="50"/>
                  </a:cubicBezTo>
                  <a:cubicBezTo>
                    <a:pt x="42" y="49"/>
                    <a:pt x="45" y="50"/>
                    <a:pt x="45" y="52"/>
                  </a:cubicBezTo>
                  <a:cubicBezTo>
                    <a:pt x="45" y="53"/>
                    <a:pt x="47" y="53"/>
                    <a:pt x="48" y="55"/>
                  </a:cubicBezTo>
                  <a:cubicBezTo>
                    <a:pt x="48" y="56"/>
                    <a:pt x="47" y="58"/>
                    <a:pt x="50" y="59"/>
                  </a:cubicBezTo>
                  <a:cubicBezTo>
                    <a:pt x="55" y="61"/>
                    <a:pt x="53" y="61"/>
                    <a:pt x="55" y="63"/>
                  </a:cubicBezTo>
                  <a:cubicBezTo>
                    <a:pt x="55" y="64"/>
                    <a:pt x="56" y="63"/>
                    <a:pt x="56" y="59"/>
                  </a:cubicBezTo>
                  <a:close/>
                  <a:moveTo>
                    <a:pt x="76" y="144"/>
                  </a:moveTo>
                  <a:cubicBezTo>
                    <a:pt x="76" y="144"/>
                    <a:pt x="77" y="144"/>
                    <a:pt x="76" y="145"/>
                  </a:cubicBezTo>
                  <a:cubicBezTo>
                    <a:pt x="74" y="147"/>
                    <a:pt x="77" y="147"/>
                    <a:pt x="77" y="145"/>
                  </a:cubicBezTo>
                  <a:cubicBezTo>
                    <a:pt x="77" y="144"/>
                    <a:pt x="77" y="144"/>
                    <a:pt x="77" y="142"/>
                  </a:cubicBezTo>
                  <a:cubicBezTo>
                    <a:pt x="77" y="142"/>
                    <a:pt x="77" y="140"/>
                    <a:pt x="76" y="140"/>
                  </a:cubicBezTo>
                  <a:cubicBezTo>
                    <a:pt x="76" y="140"/>
                    <a:pt x="76" y="142"/>
                    <a:pt x="76" y="144"/>
                  </a:cubicBezTo>
                  <a:close/>
                </a:path>
              </a:pathLst>
            </a:custGeom>
            <a:grpFill/>
            <a:ln w="6350" cmpd="sng">
              <a:solidFill>
                <a:schemeClr val="bg1"/>
              </a:solidFill>
              <a:round/>
              <a:headEnd/>
              <a:tailEnd/>
            </a:ln>
          </p:spPr>
          <p:txBody>
            <a:bodyPr/>
            <a:lstStyle/>
            <a:p>
              <a:endParaRPr lang="en-GB"/>
            </a:p>
          </p:txBody>
        </p:sp>
        <p:sp>
          <p:nvSpPr>
            <p:cNvPr id="617" name="Freeform 211">
              <a:extLst>
                <a:ext uri="{FF2B5EF4-FFF2-40B4-BE49-F238E27FC236}">
                  <a16:creationId xmlns:a16="http://schemas.microsoft.com/office/drawing/2014/main" id="{3072C9CF-DD24-3EDC-9C7A-B92F49AC8B01}"/>
                </a:ext>
              </a:extLst>
            </p:cNvPr>
            <p:cNvSpPr>
              <a:spLocks/>
            </p:cNvSpPr>
            <p:nvPr/>
          </p:nvSpPr>
          <p:spPr bwMode="auto">
            <a:xfrm>
              <a:off x="9315295" y="5667731"/>
              <a:ext cx="56237" cy="27315"/>
            </a:xfrm>
            <a:custGeom>
              <a:avLst/>
              <a:gdLst/>
              <a:ahLst/>
              <a:cxnLst>
                <a:cxn ang="0">
                  <a:pos x="9" y="8"/>
                </a:cxn>
                <a:cxn ang="0">
                  <a:pos x="10" y="0"/>
                </a:cxn>
                <a:cxn ang="0">
                  <a:pos x="16" y="3"/>
                </a:cxn>
                <a:cxn ang="0">
                  <a:pos x="16" y="8"/>
                </a:cxn>
                <a:cxn ang="0">
                  <a:pos x="13" y="8"/>
                </a:cxn>
                <a:cxn ang="0">
                  <a:pos x="9" y="8"/>
                </a:cxn>
              </a:cxnLst>
              <a:rect l="0" t="0" r="r" b="b"/>
              <a:pathLst>
                <a:path w="18" h="9">
                  <a:moveTo>
                    <a:pt x="9" y="8"/>
                  </a:moveTo>
                  <a:cubicBezTo>
                    <a:pt x="0" y="6"/>
                    <a:pt x="9" y="0"/>
                    <a:pt x="10" y="0"/>
                  </a:cubicBezTo>
                  <a:cubicBezTo>
                    <a:pt x="12" y="0"/>
                    <a:pt x="16" y="0"/>
                    <a:pt x="16" y="3"/>
                  </a:cubicBezTo>
                  <a:cubicBezTo>
                    <a:pt x="15" y="6"/>
                    <a:pt x="18" y="6"/>
                    <a:pt x="16" y="8"/>
                  </a:cubicBezTo>
                  <a:cubicBezTo>
                    <a:pt x="15" y="9"/>
                    <a:pt x="13" y="6"/>
                    <a:pt x="13" y="8"/>
                  </a:cubicBezTo>
                  <a:cubicBezTo>
                    <a:pt x="12" y="9"/>
                    <a:pt x="10" y="8"/>
                    <a:pt x="9" y="8"/>
                  </a:cubicBezTo>
                </a:path>
              </a:pathLst>
            </a:custGeom>
            <a:grpFill/>
            <a:ln w="6350" cmpd="sng">
              <a:solidFill>
                <a:schemeClr val="bg1"/>
              </a:solidFill>
              <a:round/>
              <a:headEnd/>
              <a:tailEnd/>
            </a:ln>
          </p:spPr>
          <p:txBody>
            <a:bodyPr/>
            <a:lstStyle/>
            <a:p>
              <a:endParaRPr lang="en-GB"/>
            </a:p>
          </p:txBody>
        </p:sp>
        <p:sp>
          <p:nvSpPr>
            <p:cNvPr id="618" name="Freeform 212">
              <a:extLst>
                <a:ext uri="{FF2B5EF4-FFF2-40B4-BE49-F238E27FC236}">
                  <a16:creationId xmlns:a16="http://schemas.microsoft.com/office/drawing/2014/main" id="{0C6D5CAC-612D-84E5-2FAF-48030F86B2BF}"/>
                </a:ext>
              </a:extLst>
            </p:cNvPr>
            <p:cNvSpPr>
              <a:spLocks/>
            </p:cNvSpPr>
            <p:nvPr/>
          </p:nvSpPr>
          <p:spPr bwMode="auto">
            <a:xfrm>
              <a:off x="9355465" y="5624349"/>
              <a:ext cx="49810" cy="33742"/>
            </a:xfrm>
            <a:custGeom>
              <a:avLst/>
              <a:gdLst/>
              <a:ahLst/>
              <a:cxnLst>
                <a:cxn ang="0">
                  <a:pos x="4" y="10"/>
                </a:cxn>
                <a:cxn ang="0">
                  <a:pos x="5" y="7"/>
                </a:cxn>
                <a:cxn ang="0">
                  <a:pos x="8" y="3"/>
                </a:cxn>
                <a:cxn ang="0">
                  <a:pos x="13" y="3"/>
                </a:cxn>
                <a:cxn ang="0">
                  <a:pos x="13" y="5"/>
                </a:cxn>
                <a:cxn ang="0">
                  <a:pos x="13" y="8"/>
                </a:cxn>
                <a:cxn ang="0">
                  <a:pos x="10" y="8"/>
                </a:cxn>
                <a:cxn ang="0">
                  <a:pos x="7" y="8"/>
                </a:cxn>
                <a:cxn ang="0">
                  <a:pos x="4" y="10"/>
                </a:cxn>
              </a:cxnLst>
              <a:rect l="0" t="0" r="r" b="b"/>
              <a:pathLst>
                <a:path w="16" h="11">
                  <a:moveTo>
                    <a:pt x="4" y="10"/>
                  </a:moveTo>
                  <a:cubicBezTo>
                    <a:pt x="0" y="5"/>
                    <a:pt x="4" y="8"/>
                    <a:pt x="5" y="7"/>
                  </a:cubicBezTo>
                  <a:cubicBezTo>
                    <a:pt x="5" y="3"/>
                    <a:pt x="7" y="7"/>
                    <a:pt x="8" y="3"/>
                  </a:cubicBezTo>
                  <a:cubicBezTo>
                    <a:pt x="11" y="2"/>
                    <a:pt x="16" y="0"/>
                    <a:pt x="13" y="3"/>
                  </a:cubicBezTo>
                  <a:cubicBezTo>
                    <a:pt x="11" y="5"/>
                    <a:pt x="11" y="8"/>
                    <a:pt x="13" y="5"/>
                  </a:cubicBezTo>
                  <a:cubicBezTo>
                    <a:pt x="14" y="3"/>
                    <a:pt x="13" y="8"/>
                    <a:pt x="13" y="8"/>
                  </a:cubicBezTo>
                  <a:cubicBezTo>
                    <a:pt x="14" y="8"/>
                    <a:pt x="11" y="7"/>
                    <a:pt x="10" y="8"/>
                  </a:cubicBezTo>
                  <a:cubicBezTo>
                    <a:pt x="8" y="10"/>
                    <a:pt x="10" y="7"/>
                    <a:pt x="7" y="8"/>
                  </a:cubicBezTo>
                  <a:cubicBezTo>
                    <a:pt x="4" y="11"/>
                    <a:pt x="4" y="11"/>
                    <a:pt x="4" y="10"/>
                  </a:cubicBezTo>
                </a:path>
              </a:pathLst>
            </a:custGeom>
            <a:grpFill/>
            <a:ln w="6350" cmpd="sng">
              <a:solidFill>
                <a:schemeClr val="bg1"/>
              </a:solidFill>
              <a:round/>
              <a:headEnd/>
              <a:tailEnd/>
            </a:ln>
          </p:spPr>
          <p:txBody>
            <a:bodyPr/>
            <a:lstStyle/>
            <a:p>
              <a:endParaRPr lang="en-GB"/>
            </a:p>
          </p:txBody>
        </p:sp>
        <p:sp>
          <p:nvSpPr>
            <p:cNvPr id="619" name="Freeform 213">
              <a:extLst>
                <a:ext uri="{FF2B5EF4-FFF2-40B4-BE49-F238E27FC236}">
                  <a16:creationId xmlns:a16="http://schemas.microsoft.com/office/drawing/2014/main" id="{CE9B30D3-1812-E6D6-E2B2-D1EE52ECA15C}"/>
                </a:ext>
              </a:extLst>
            </p:cNvPr>
            <p:cNvSpPr>
              <a:spLocks/>
            </p:cNvSpPr>
            <p:nvPr/>
          </p:nvSpPr>
          <p:spPr bwMode="auto">
            <a:xfrm>
              <a:off x="7653883" y="4922198"/>
              <a:ext cx="245837" cy="194416"/>
            </a:xfrm>
            <a:custGeom>
              <a:avLst/>
              <a:gdLst/>
              <a:ahLst/>
              <a:cxnLst>
                <a:cxn ang="0">
                  <a:pos x="44" y="20"/>
                </a:cxn>
                <a:cxn ang="0">
                  <a:pos x="42" y="22"/>
                </a:cxn>
                <a:cxn ang="0">
                  <a:pos x="42" y="25"/>
                </a:cxn>
                <a:cxn ang="0">
                  <a:pos x="41" y="29"/>
                </a:cxn>
                <a:cxn ang="0">
                  <a:pos x="39" y="26"/>
                </a:cxn>
                <a:cxn ang="0">
                  <a:pos x="36" y="23"/>
                </a:cxn>
                <a:cxn ang="0">
                  <a:pos x="36" y="26"/>
                </a:cxn>
                <a:cxn ang="0">
                  <a:pos x="29" y="37"/>
                </a:cxn>
                <a:cxn ang="0">
                  <a:pos x="17" y="42"/>
                </a:cxn>
                <a:cxn ang="0">
                  <a:pos x="15" y="45"/>
                </a:cxn>
                <a:cxn ang="0">
                  <a:pos x="14" y="48"/>
                </a:cxn>
                <a:cxn ang="0">
                  <a:pos x="14" y="50"/>
                </a:cxn>
                <a:cxn ang="0">
                  <a:pos x="14" y="54"/>
                </a:cxn>
                <a:cxn ang="0">
                  <a:pos x="12" y="54"/>
                </a:cxn>
                <a:cxn ang="0">
                  <a:pos x="9" y="53"/>
                </a:cxn>
                <a:cxn ang="0">
                  <a:pos x="8" y="51"/>
                </a:cxn>
                <a:cxn ang="0">
                  <a:pos x="6" y="51"/>
                </a:cxn>
                <a:cxn ang="0">
                  <a:pos x="1" y="48"/>
                </a:cxn>
                <a:cxn ang="0">
                  <a:pos x="1" y="51"/>
                </a:cxn>
                <a:cxn ang="0">
                  <a:pos x="3" y="54"/>
                </a:cxn>
                <a:cxn ang="0">
                  <a:pos x="8" y="59"/>
                </a:cxn>
                <a:cxn ang="0">
                  <a:pos x="15" y="59"/>
                </a:cxn>
                <a:cxn ang="0">
                  <a:pos x="21" y="58"/>
                </a:cxn>
                <a:cxn ang="0">
                  <a:pos x="26" y="53"/>
                </a:cxn>
                <a:cxn ang="0">
                  <a:pos x="29" y="54"/>
                </a:cxn>
                <a:cxn ang="0">
                  <a:pos x="35" y="56"/>
                </a:cxn>
                <a:cxn ang="0">
                  <a:pos x="41" y="53"/>
                </a:cxn>
                <a:cxn ang="0">
                  <a:pos x="42" y="48"/>
                </a:cxn>
                <a:cxn ang="0">
                  <a:pos x="45" y="44"/>
                </a:cxn>
                <a:cxn ang="0">
                  <a:pos x="45" y="40"/>
                </a:cxn>
                <a:cxn ang="0">
                  <a:pos x="49" y="37"/>
                </a:cxn>
                <a:cxn ang="0">
                  <a:pos x="50" y="28"/>
                </a:cxn>
                <a:cxn ang="0">
                  <a:pos x="59" y="26"/>
                </a:cxn>
                <a:cxn ang="0">
                  <a:pos x="64" y="28"/>
                </a:cxn>
                <a:cxn ang="0">
                  <a:pos x="67" y="26"/>
                </a:cxn>
                <a:cxn ang="0">
                  <a:pos x="70" y="26"/>
                </a:cxn>
                <a:cxn ang="0">
                  <a:pos x="71" y="23"/>
                </a:cxn>
                <a:cxn ang="0">
                  <a:pos x="70" y="20"/>
                </a:cxn>
                <a:cxn ang="0">
                  <a:pos x="73" y="20"/>
                </a:cxn>
                <a:cxn ang="0">
                  <a:pos x="77" y="15"/>
                </a:cxn>
                <a:cxn ang="0">
                  <a:pos x="74" y="15"/>
                </a:cxn>
                <a:cxn ang="0">
                  <a:pos x="73" y="14"/>
                </a:cxn>
                <a:cxn ang="0">
                  <a:pos x="70" y="12"/>
                </a:cxn>
                <a:cxn ang="0">
                  <a:pos x="67" y="12"/>
                </a:cxn>
                <a:cxn ang="0">
                  <a:pos x="68" y="11"/>
                </a:cxn>
                <a:cxn ang="0">
                  <a:pos x="65" y="9"/>
                </a:cxn>
                <a:cxn ang="0">
                  <a:pos x="65" y="4"/>
                </a:cxn>
                <a:cxn ang="0">
                  <a:pos x="64" y="4"/>
                </a:cxn>
                <a:cxn ang="0">
                  <a:pos x="61" y="0"/>
                </a:cxn>
                <a:cxn ang="0">
                  <a:pos x="59" y="4"/>
                </a:cxn>
                <a:cxn ang="0">
                  <a:pos x="58" y="0"/>
                </a:cxn>
                <a:cxn ang="0">
                  <a:pos x="55" y="6"/>
                </a:cxn>
                <a:cxn ang="0">
                  <a:pos x="53" y="9"/>
                </a:cxn>
                <a:cxn ang="0">
                  <a:pos x="52" y="12"/>
                </a:cxn>
                <a:cxn ang="0">
                  <a:pos x="50" y="14"/>
                </a:cxn>
                <a:cxn ang="0">
                  <a:pos x="47" y="15"/>
                </a:cxn>
                <a:cxn ang="0">
                  <a:pos x="49" y="20"/>
                </a:cxn>
                <a:cxn ang="0">
                  <a:pos x="45" y="20"/>
                </a:cxn>
                <a:cxn ang="0">
                  <a:pos x="47" y="25"/>
                </a:cxn>
                <a:cxn ang="0">
                  <a:pos x="45" y="26"/>
                </a:cxn>
                <a:cxn ang="0">
                  <a:pos x="44" y="22"/>
                </a:cxn>
                <a:cxn ang="0">
                  <a:pos x="44" y="20"/>
                </a:cxn>
              </a:cxnLst>
              <a:rect l="0" t="0" r="r" b="b"/>
              <a:pathLst>
                <a:path w="79" h="62">
                  <a:moveTo>
                    <a:pt x="44" y="20"/>
                  </a:moveTo>
                  <a:cubicBezTo>
                    <a:pt x="44" y="22"/>
                    <a:pt x="42" y="22"/>
                    <a:pt x="42" y="22"/>
                  </a:cubicBezTo>
                  <a:cubicBezTo>
                    <a:pt x="42" y="23"/>
                    <a:pt x="42" y="25"/>
                    <a:pt x="42" y="25"/>
                  </a:cubicBezTo>
                  <a:cubicBezTo>
                    <a:pt x="44" y="25"/>
                    <a:pt x="42" y="29"/>
                    <a:pt x="41" y="29"/>
                  </a:cubicBezTo>
                  <a:cubicBezTo>
                    <a:pt x="39" y="29"/>
                    <a:pt x="41" y="26"/>
                    <a:pt x="39" y="26"/>
                  </a:cubicBezTo>
                  <a:cubicBezTo>
                    <a:pt x="38" y="28"/>
                    <a:pt x="39" y="25"/>
                    <a:pt x="36" y="23"/>
                  </a:cubicBezTo>
                  <a:cubicBezTo>
                    <a:pt x="36" y="23"/>
                    <a:pt x="36" y="23"/>
                    <a:pt x="36" y="26"/>
                  </a:cubicBezTo>
                  <a:cubicBezTo>
                    <a:pt x="36" y="29"/>
                    <a:pt x="30" y="31"/>
                    <a:pt x="29" y="37"/>
                  </a:cubicBezTo>
                  <a:cubicBezTo>
                    <a:pt x="29" y="40"/>
                    <a:pt x="18" y="39"/>
                    <a:pt x="17" y="42"/>
                  </a:cubicBezTo>
                  <a:cubicBezTo>
                    <a:pt x="15" y="44"/>
                    <a:pt x="17" y="47"/>
                    <a:pt x="15" y="45"/>
                  </a:cubicBezTo>
                  <a:cubicBezTo>
                    <a:pt x="14" y="44"/>
                    <a:pt x="14" y="47"/>
                    <a:pt x="14" y="48"/>
                  </a:cubicBezTo>
                  <a:cubicBezTo>
                    <a:pt x="15" y="48"/>
                    <a:pt x="14" y="48"/>
                    <a:pt x="14" y="50"/>
                  </a:cubicBezTo>
                  <a:cubicBezTo>
                    <a:pt x="14" y="53"/>
                    <a:pt x="12" y="53"/>
                    <a:pt x="14" y="54"/>
                  </a:cubicBezTo>
                  <a:cubicBezTo>
                    <a:pt x="15" y="56"/>
                    <a:pt x="14" y="54"/>
                    <a:pt x="12" y="54"/>
                  </a:cubicBezTo>
                  <a:cubicBezTo>
                    <a:pt x="11" y="53"/>
                    <a:pt x="8" y="54"/>
                    <a:pt x="9" y="53"/>
                  </a:cubicBezTo>
                  <a:cubicBezTo>
                    <a:pt x="9" y="51"/>
                    <a:pt x="8" y="53"/>
                    <a:pt x="8" y="51"/>
                  </a:cubicBezTo>
                  <a:cubicBezTo>
                    <a:pt x="6" y="50"/>
                    <a:pt x="8" y="51"/>
                    <a:pt x="6" y="51"/>
                  </a:cubicBezTo>
                  <a:cubicBezTo>
                    <a:pt x="5" y="53"/>
                    <a:pt x="1" y="51"/>
                    <a:pt x="1" y="48"/>
                  </a:cubicBezTo>
                  <a:cubicBezTo>
                    <a:pt x="1" y="48"/>
                    <a:pt x="0" y="51"/>
                    <a:pt x="1" y="51"/>
                  </a:cubicBezTo>
                  <a:cubicBezTo>
                    <a:pt x="3" y="53"/>
                    <a:pt x="1" y="54"/>
                    <a:pt x="3" y="54"/>
                  </a:cubicBezTo>
                  <a:cubicBezTo>
                    <a:pt x="5" y="54"/>
                    <a:pt x="6" y="58"/>
                    <a:pt x="8" y="59"/>
                  </a:cubicBezTo>
                  <a:cubicBezTo>
                    <a:pt x="11" y="62"/>
                    <a:pt x="11" y="58"/>
                    <a:pt x="15" y="59"/>
                  </a:cubicBezTo>
                  <a:cubicBezTo>
                    <a:pt x="20" y="61"/>
                    <a:pt x="18" y="58"/>
                    <a:pt x="21" y="58"/>
                  </a:cubicBezTo>
                  <a:cubicBezTo>
                    <a:pt x="23" y="58"/>
                    <a:pt x="20" y="53"/>
                    <a:pt x="26" y="53"/>
                  </a:cubicBezTo>
                  <a:cubicBezTo>
                    <a:pt x="30" y="53"/>
                    <a:pt x="27" y="54"/>
                    <a:pt x="29" y="54"/>
                  </a:cubicBezTo>
                  <a:cubicBezTo>
                    <a:pt x="30" y="56"/>
                    <a:pt x="33" y="58"/>
                    <a:pt x="35" y="56"/>
                  </a:cubicBezTo>
                  <a:cubicBezTo>
                    <a:pt x="36" y="53"/>
                    <a:pt x="41" y="56"/>
                    <a:pt x="41" y="53"/>
                  </a:cubicBezTo>
                  <a:cubicBezTo>
                    <a:pt x="42" y="51"/>
                    <a:pt x="42" y="50"/>
                    <a:pt x="42" y="48"/>
                  </a:cubicBezTo>
                  <a:cubicBezTo>
                    <a:pt x="42" y="45"/>
                    <a:pt x="47" y="45"/>
                    <a:pt x="45" y="44"/>
                  </a:cubicBezTo>
                  <a:cubicBezTo>
                    <a:pt x="44" y="44"/>
                    <a:pt x="44" y="44"/>
                    <a:pt x="45" y="40"/>
                  </a:cubicBezTo>
                  <a:cubicBezTo>
                    <a:pt x="45" y="37"/>
                    <a:pt x="49" y="40"/>
                    <a:pt x="49" y="37"/>
                  </a:cubicBezTo>
                  <a:cubicBezTo>
                    <a:pt x="49" y="34"/>
                    <a:pt x="49" y="31"/>
                    <a:pt x="50" y="28"/>
                  </a:cubicBezTo>
                  <a:cubicBezTo>
                    <a:pt x="52" y="25"/>
                    <a:pt x="55" y="26"/>
                    <a:pt x="59" y="26"/>
                  </a:cubicBezTo>
                  <a:cubicBezTo>
                    <a:pt x="62" y="26"/>
                    <a:pt x="61" y="25"/>
                    <a:pt x="64" y="28"/>
                  </a:cubicBezTo>
                  <a:cubicBezTo>
                    <a:pt x="67" y="28"/>
                    <a:pt x="64" y="23"/>
                    <a:pt x="67" y="26"/>
                  </a:cubicBezTo>
                  <a:cubicBezTo>
                    <a:pt x="68" y="28"/>
                    <a:pt x="68" y="26"/>
                    <a:pt x="70" y="26"/>
                  </a:cubicBezTo>
                  <a:cubicBezTo>
                    <a:pt x="71" y="26"/>
                    <a:pt x="74" y="26"/>
                    <a:pt x="71" y="23"/>
                  </a:cubicBezTo>
                  <a:cubicBezTo>
                    <a:pt x="68" y="22"/>
                    <a:pt x="68" y="20"/>
                    <a:pt x="70" y="20"/>
                  </a:cubicBezTo>
                  <a:cubicBezTo>
                    <a:pt x="71" y="18"/>
                    <a:pt x="70" y="20"/>
                    <a:pt x="73" y="20"/>
                  </a:cubicBezTo>
                  <a:cubicBezTo>
                    <a:pt x="76" y="18"/>
                    <a:pt x="79" y="18"/>
                    <a:pt x="77" y="15"/>
                  </a:cubicBezTo>
                  <a:cubicBezTo>
                    <a:pt x="77" y="14"/>
                    <a:pt x="76" y="17"/>
                    <a:pt x="74" y="15"/>
                  </a:cubicBezTo>
                  <a:cubicBezTo>
                    <a:pt x="74" y="14"/>
                    <a:pt x="73" y="14"/>
                    <a:pt x="73" y="14"/>
                  </a:cubicBezTo>
                  <a:cubicBezTo>
                    <a:pt x="71" y="12"/>
                    <a:pt x="70" y="11"/>
                    <a:pt x="70" y="12"/>
                  </a:cubicBezTo>
                  <a:cubicBezTo>
                    <a:pt x="68" y="12"/>
                    <a:pt x="68" y="14"/>
                    <a:pt x="67" y="12"/>
                  </a:cubicBezTo>
                  <a:cubicBezTo>
                    <a:pt x="67" y="11"/>
                    <a:pt x="68" y="12"/>
                    <a:pt x="68" y="11"/>
                  </a:cubicBezTo>
                  <a:cubicBezTo>
                    <a:pt x="67" y="8"/>
                    <a:pt x="65" y="11"/>
                    <a:pt x="65" y="9"/>
                  </a:cubicBezTo>
                  <a:cubicBezTo>
                    <a:pt x="64" y="8"/>
                    <a:pt x="67" y="6"/>
                    <a:pt x="65" y="4"/>
                  </a:cubicBezTo>
                  <a:cubicBezTo>
                    <a:pt x="64" y="3"/>
                    <a:pt x="64" y="4"/>
                    <a:pt x="64" y="4"/>
                  </a:cubicBezTo>
                  <a:cubicBezTo>
                    <a:pt x="62" y="4"/>
                    <a:pt x="62" y="0"/>
                    <a:pt x="61" y="0"/>
                  </a:cubicBezTo>
                  <a:cubicBezTo>
                    <a:pt x="59" y="0"/>
                    <a:pt x="61" y="3"/>
                    <a:pt x="59" y="4"/>
                  </a:cubicBezTo>
                  <a:cubicBezTo>
                    <a:pt x="58" y="6"/>
                    <a:pt x="59" y="0"/>
                    <a:pt x="58" y="0"/>
                  </a:cubicBezTo>
                  <a:cubicBezTo>
                    <a:pt x="56" y="0"/>
                    <a:pt x="58" y="1"/>
                    <a:pt x="55" y="6"/>
                  </a:cubicBezTo>
                  <a:cubicBezTo>
                    <a:pt x="53" y="9"/>
                    <a:pt x="53" y="8"/>
                    <a:pt x="53" y="9"/>
                  </a:cubicBezTo>
                  <a:cubicBezTo>
                    <a:pt x="52" y="12"/>
                    <a:pt x="52" y="11"/>
                    <a:pt x="52" y="12"/>
                  </a:cubicBezTo>
                  <a:cubicBezTo>
                    <a:pt x="52" y="15"/>
                    <a:pt x="50" y="15"/>
                    <a:pt x="50" y="14"/>
                  </a:cubicBezTo>
                  <a:cubicBezTo>
                    <a:pt x="49" y="14"/>
                    <a:pt x="47" y="15"/>
                    <a:pt x="47" y="15"/>
                  </a:cubicBezTo>
                  <a:cubicBezTo>
                    <a:pt x="47" y="17"/>
                    <a:pt x="50" y="17"/>
                    <a:pt x="49" y="20"/>
                  </a:cubicBezTo>
                  <a:cubicBezTo>
                    <a:pt x="45" y="22"/>
                    <a:pt x="47" y="18"/>
                    <a:pt x="45" y="20"/>
                  </a:cubicBezTo>
                  <a:cubicBezTo>
                    <a:pt x="47" y="23"/>
                    <a:pt x="45" y="22"/>
                    <a:pt x="47" y="25"/>
                  </a:cubicBezTo>
                  <a:cubicBezTo>
                    <a:pt x="47" y="28"/>
                    <a:pt x="47" y="26"/>
                    <a:pt x="45" y="26"/>
                  </a:cubicBezTo>
                  <a:cubicBezTo>
                    <a:pt x="44" y="26"/>
                    <a:pt x="44" y="25"/>
                    <a:pt x="44" y="22"/>
                  </a:cubicBezTo>
                  <a:cubicBezTo>
                    <a:pt x="44" y="20"/>
                    <a:pt x="44" y="20"/>
                    <a:pt x="44" y="20"/>
                  </a:cubicBezTo>
                  <a:close/>
                </a:path>
              </a:pathLst>
            </a:custGeom>
            <a:grpFill/>
            <a:ln w="6350" cmpd="sng">
              <a:solidFill>
                <a:schemeClr val="bg1"/>
              </a:solidFill>
              <a:round/>
              <a:headEnd/>
              <a:tailEnd/>
            </a:ln>
          </p:spPr>
          <p:txBody>
            <a:bodyPr/>
            <a:lstStyle/>
            <a:p>
              <a:endParaRPr lang="en-GB"/>
            </a:p>
          </p:txBody>
        </p:sp>
        <p:sp>
          <p:nvSpPr>
            <p:cNvPr id="620" name="Freeform 214">
              <a:extLst>
                <a:ext uri="{FF2B5EF4-FFF2-40B4-BE49-F238E27FC236}">
                  <a16:creationId xmlns:a16="http://schemas.microsoft.com/office/drawing/2014/main" id="{848C2BCC-0C4E-0C69-4C90-F8A103C9B6E6}"/>
                </a:ext>
              </a:extLst>
            </p:cNvPr>
            <p:cNvSpPr>
              <a:spLocks/>
            </p:cNvSpPr>
            <p:nvPr/>
          </p:nvSpPr>
          <p:spPr bwMode="auto">
            <a:xfrm>
              <a:off x="7766357" y="4978435"/>
              <a:ext cx="30529" cy="38562"/>
            </a:xfrm>
            <a:custGeom>
              <a:avLst/>
              <a:gdLst/>
              <a:ahLst/>
              <a:cxnLst>
                <a:cxn ang="0">
                  <a:pos x="8" y="2"/>
                </a:cxn>
                <a:cxn ang="0">
                  <a:pos x="8" y="2"/>
                </a:cxn>
                <a:cxn ang="0">
                  <a:pos x="0" y="5"/>
                </a:cxn>
                <a:cxn ang="0">
                  <a:pos x="4" y="8"/>
                </a:cxn>
                <a:cxn ang="0">
                  <a:pos x="5" y="12"/>
                </a:cxn>
                <a:cxn ang="0">
                  <a:pos x="7" y="7"/>
                </a:cxn>
                <a:cxn ang="0">
                  <a:pos x="7" y="4"/>
                </a:cxn>
                <a:cxn ang="0">
                  <a:pos x="8" y="2"/>
                </a:cxn>
              </a:cxnLst>
              <a:rect l="0" t="0" r="r" b="b"/>
              <a:pathLst>
                <a:path w="10" h="12">
                  <a:moveTo>
                    <a:pt x="8" y="2"/>
                  </a:moveTo>
                  <a:cubicBezTo>
                    <a:pt x="10" y="0"/>
                    <a:pt x="8" y="0"/>
                    <a:pt x="8" y="2"/>
                  </a:cubicBezTo>
                  <a:cubicBezTo>
                    <a:pt x="7" y="2"/>
                    <a:pt x="4" y="5"/>
                    <a:pt x="0" y="5"/>
                  </a:cubicBezTo>
                  <a:cubicBezTo>
                    <a:pt x="4" y="7"/>
                    <a:pt x="2" y="10"/>
                    <a:pt x="4" y="8"/>
                  </a:cubicBezTo>
                  <a:cubicBezTo>
                    <a:pt x="5" y="8"/>
                    <a:pt x="4" y="12"/>
                    <a:pt x="5" y="12"/>
                  </a:cubicBezTo>
                  <a:cubicBezTo>
                    <a:pt x="7" y="12"/>
                    <a:pt x="8" y="7"/>
                    <a:pt x="7" y="7"/>
                  </a:cubicBezTo>
                  <a:cubicBezTo>
                    <a:pt x="7" y="7"/>
                    <a:pt x="7" y="5"/>
                    <a:pt x="7" y="4"/>
                  </a:cubicBezTo>
                  <a:cubicBezTo>
                    <a:pt x="7" y="4"/>
                    <a:pt x="8" y="4"/>
                    <a:pt x="8" y="2"/>
                  </a:cubicBezTo>
                </a:path>
              </a:pathLst>
            </a:custGeom>
            <a:grpFill/>
            <a:ln w="6350" cmpd="sng">
              <a:solidFill>
                <a:schemeClr val="bg1"/>
              </a:solidFill>
              <a:round/>
              <a:headEnd/>
              <a:tailEnd/>
            </a:ln>
          </p:spPr>
          <p:txBody>
            <a:bodyPr/>
            <a:lstStyle/>
            <a:p>
              <a:endParaRPr lang="en-GB"/>
            </a:p>
          </p:txBody>
        </p:sp>
        <p:sp>
          <p:nvSpPr>
            <p:cNvPr id="621" name="Freeform 215">
              <a:extLst>
                <a:ext uri="{FF2B5EF4-FFF2-40B4-BE49-F238E27FC236}">
                  <a16:creationId xmlns:a16="http://schemas.microsoft.com/office/drawing/2014/main" id="{A8AED056-D198-E22B-85D3-04EB94662E68}"/>
                </a:ext>
              </a:extLst>
            </p:cNvPr>
            <p:cNvSpPr>
              <a:spLocks/>
            </p:cNvSpPr>
            <p:nvPr/>
          </p:nvSpPr>
          <p:spPr bwMode="auto">
            <a:xfrm>
              <a:off x="7792066" y="4984862"/>
              <a:ext cx="8034" cy="25708"/>
            </a:xfrm>
            <a:custGeom>
              <a:avLst/>
              <a:gdLst/>
              <a:ahLst/>
              <a:cxnLst>
                <a:cxn ang="0">
                  <a:pos x="0" y="1"/>
                </a:cxn>
                <a:cxn ang="0">
                  <a:pos x="2" y="0"/>
                </a:cxn>
                <a:cxn ang="0">
                  <a:pos x="3" y="5"/>
                </a:cxn>
                <a:cxn ang="0">
                  <a:pos x="2" y="6"/>
                </a:cxn>
                <a:cxn ang="0">
                  <a:pos x="0" y="1"/>
                </a:cxn>
              </a:cxnLst>
              <a:rect l="0" t="0" r="r" b="b"/>
              <a:pathLst>
                <a:path w="3" h="8">
                  <a:moveTo>
                    <a:pt x="0" y="1"/>
                  </a:moveTo>
                  <a:cubicBezTo>
                    <a:pt x="2" y="0"/>
                    <a:pt x="2" y="0"/>
                    <a:pt x="2" y="0"/>
                  </a:cubicBezTo>
                  <a:cubicBezTo>
                    <a:pt x="3" y="3"/>
                    <a:pt x="2" y="1"/>
                    <a:pt x="3" y="5"/>
                  </a:cubicBezTo>
                  <a:cubicBezTo>
                    <a:pt x="3" y="8"/>
                    <a:pt x="3" y="6"/>
                    <a:pt x="2" y="6"/>
                  </a:cubicBezTo>
                  <a:cubicBezTo>
                    <a:pt x="0" y="6"/>
                    <a:pt x="0" y="5"/>
                    <a:pt x="0" y="1"/>
                  </a:cubicBezTo>
                </a:path>
              </a:pathLst>
            </a:custGeom>
            <a:grpFill/>
            <a:ln w="6350" cmpd="sng">
              <a:solidFill>
                <a:schemeClr val="bg1"/>
              </a:solidFill>
              <a:round/>
              <a:headEnd/>
              <a:tailEnd/>
            </a:ln>
          </p:spPr>
          <p:txBody>
            <a:bodyPr/>
            <a:lstStyle/>
            <a:p>
              <a:endParaRPr lang="en-GB"/>
            </a:p>
          </p:txBody>
        </p:sp>
        <p:sp>
          <p:nvSpPr>
            <p:cNvPr id="622" name="Freeform 216">
              <a:extLst>
                <a:ext uri="{FF2B5EF4-FFF2-40B4-BE49-F238E27FC236}">
                  <a16:creationId xmlns:a16="http://schemas.microsoft.com/office/drawing/2014/main" id="{F6CEBA5C-C210-6C80-4F3B-80D7F0DD0D73}"/>
                </a:ext>
              </a:extLst>
            </p:cNvPr>
            <p:cNvSpPr>
              <a:spLocks/>
            </p:cNvSpPr>
            <p:nvPr/>
          </p:nvSpPr>
          <p:spPr bwMode="auto">
            <a:xfrm>
              <a:off x="8413891" y="5176065"/>
              <a:ext cx="393661" cy="313317"/>
            </a:xfrm>
            <a:custGeom>
              <a:avLst/>
              <a:gdLst/>
              <a:ahLst/>
              <a:cxnLst>
                <a:cxn ang="0">
                  <a:pos x="22" y="20"/>
                </a:cxn>
                <a:cxn ang="0">
                  <a:pos x="45" y="37"/>
                </a:cxn>
                <a:cxn ang="0">
                  <a:pos x="56" y="45"/>
                </a:cxn>
                <a:cxn ang="0">
                  <a:pos x="53" y="54"/>
                </a:cxn>
                <a:cxn ang="0">
                  <a:pos x="70" y="76"/>
                </a:cxn>
                <a:cxn ang="0">
                  <a:pos x="80" y="87"/>
                </a:cxn>
                <a:cxn ang="0">
                  <a:pos x="68" y="87"/>
                </a:cxn>
                <a:cxn ang="0">
                  <a:pos x="41" y="65"/>
                </a:cxn>
                <a:cxn ang="0">
                  <a:pos x="29" y="60"/>
                </a:cxn>
                <a:cxn ang="0">
                  <a:pos x="24" y="70"/>
                </a:cxn>
                <a:cxn ang="0">
                  <a:pos x="17" y="77"/>
                </a:cxn>
                <a:cxn ang="0">
                  <a:pos x="0" y="68"/>
                </a:cxn>
                <a:cxn ang="0">
                  <a:pos x="68" y="46"/>
                </a:cxn>
                <a:cxn ang="0">
                  <a:pos x="90" y="43"/>
                </a:cxn>
                <a:cxn ang="0">
                  <a:pos x="94" y="36"/>
                </a:cxn>
                <a:cxn ang="0">
                  <a:pos x="91" y="28"/>
                </a:cxn>
                <a:cxn ang="0">
                  <a:pos x="82" y="40"/>
                </a:cxn>
                <a:cxn ang="0">
                  <a:pos x="79" y="37"/>
                </a:cxn>
                <a:cxn ang="0">
                  <a:pos x="65" y="42"/>
                </a:cxn>
                <a:cxn ang="0">
                  <a:pos x="55" y="9"/>
                </a:cxn>
                <a:cxn ang="0">
                  <a:pos x="50" y="8"/>
                </a:cxn>
                <a:cxn ang="0">
                  <a:pos x="79" y="11"/>
                </a:cxn>
                <a:cxn ang="0">
                  <a:pos x="79" y="11"/>
                </a:cxn>
                <a:cxn ang="0">
                  <a:pos x="97" y="26"/>
                </a:cxn>
                <a:cxn ang="0">
                  <a:pos x="100" y="25"/>
                </a:cxn>
                <a:cxn ang="0">
                  <a:pos x="85" y="14"/>
                </a:cxn>
                <a:cxn ang="0">
                  <a:pos x="74" y="1"/>
                </a:cxn>
                <a:cxn ang="0">
                  <a:pos x="74" y="1"/>
                </a:cxn>
                <a:cxn ang="0">
                  <a:pos x="117" y="42"/>
                </a:cxn>
                <a:cxn ang="0">
                  <a:pos x="115" y="43"/>
                </a:cxn>
                <a:cxn ang="0">
                  <a:pos x="125" y="54"/>
                </a:cxn>
                <a:cxn ang="0">
                  <a:pos x="61" y="43"/>
                </a:cxn>
                <a:cxn ang="0">
                  <a:pos x="61" y="43"/>
                </a:cxn>
                <a:cxn ang="0">
                  <a:pos x="56" y="40"/>
                </a:cxn>
                <a:cxn ang="0">
                  <a:pos x="47" y="31"/>
                </a:cxn>
                <a:cxn ang="0">
                  <a:pos x="47" y="31"/>
                </a:cxn>
                <a:cxn ang="0">
                  <a:pos x="99" y="76"/>
                </a:cxn>
                <a:cxn ang="0">
                  <a:pos x="102" y="76"/>
                </a:cxn>
                <a:cxn ang="0">
                  <a:pos x="108" y="101"/>
                </a:cxn>
                <a:cxn ang="0">
                  <a:pos x="79" y="79"/>
                </a:cxn>
                <a:cxn ang="0">
                  <a:pos x="79" y="79"/>
                </a:cxn>
                <a:cxn ang="0">
                  <a:pos x="85" y="81"/>
                </a:cxn>
                <a:cxn ang="0">
                  <a:pos x="82" y="82"/>
                </a:cxn>
                <a:cxn ang="0">
                  <a:pos x="88" y="87"/>
                </a:cxn>
                <a:cxn ang="0">
                  <a:pos x="85" y="84"/>
                </a:cxn>
              </a:cxnLst>
              <a:rect l="0" t="0" r="r" b="b"/>
              <a:pathLst>
                <a:path w="126" h="101">
                  <a:moveTo>
                    <a:pt x="0" y="11"/>
                  </a:moveTo>
                  <a:cubicBezTo>
                    <a:pt x="6" y="9"/>
                    <a:pt x="17" y="18"/>
                    <a:pt x="22" y="20"/>
                  </a:cubicBezTo>
                  <a:cubicBezTo>
                    <a:pt x="29" y="21"/>
                    <a:pt x="29" y="25"/>
                    <a:pt x="32" y="25"/>
                  </a:cubicBezTo>
                  <a:cubicBezTo>
                    <a:pt x="35" y="25"/>
                    <a:pt x="45" y="34"/>
                    <a:pt x="45" y="37"/>
                  </a:cubicBezTo>
                  <a:cubicBezTo>
                    <a:pt x="44" y="40"/>
                    <a:pt x="42" y="40"/>
                    <a:pt x="48" y="42"/>
                  </a:cubicBezTo>
                  <a:cubicBezTo>
                    <a:pt x="53" y="43"/>
                    <a:pt x="52" y="46"/>
                    <a:pt x="56" y="45"/>
                  </a:cubicBezTo>
                  <a:cubicBezTo>
                    <a:pt x="59" y="45"/>
                    <a:pt x="62" y="51"/>
                    <a:pt x="61" y="53"/>
                  </a:cubicBezTo>
                  <a:cubicBezTo>
                    <a:pt x="59" y="54"/>
                    <a:pt x="56" y="53"/>
                    <a:pt x="53" y="54"/>
                  </a:cubicBezTo>
                  <a:cubicBezTo>
                    <a:pt x="52" y="54"/>
                    <a:pt x="59" y="64"/>
                    <a:pt x="62" y="65"/>
                  </a:cubicBezTo>
                  <a:cubicBezTo>
                    <a:pt x="65" y="67"/>
                    <a:pt x="64" y="77"/>
                    <a:pt x="70" y="76"/>
                  </a:cubicBezTo>
                  <a:cubicBezTo>
                    <a:pt x="77" y="73"/>
                    <a:pt x="67" y="81"/>
                    <a:pt x="74" y="81"/>
                  </a:cubicBezTo>
                  <a:cubicBezTo>
                    <a:pt x="82" y="81"/>
                    <a:pt x="70" y="84"/>
                    <a:pt x="80" y="87"/>
                  </a:cubicBezTo>
                  <a:cubicBezTo>
                    <a:pt x="87" y="88"/>
                    <a:pt x="84" y="91"/>
                    <a:pt x="80" y="91"/>
                  </a:cubicBezTo>
                  <a:cubicBezTo>
                    <a:pt x="76" y="91"/>
                    <a:pt x="79" y="90"/>
                    <a:pt x="68" y="87"/>
                  </a:cubicBezTo>
                  <a:cubicBezTo>
                    <a:pt x="58" y="85"/>
                    <a:pt x="59" y="85"/>
                    <a:pt x="53" y="77"/>
                  </a:cubicBezTo>
                  <a:cubicBezTo>
                    <a:pt x="47" y="70"/>
                    <a:pt x="48" y="65"/>
                    <a:pt x="41" y="65"/>
                  </a:cubicBezTo>
                  <a:cubicBezTo>
                    <a:pt x="35" y="64"/>
                    <a:pt x="39" y="60"/>
                    <a:pt x="33" y="64"/>
                  </a:cubicBezTo>
                  <a:cubicBezTo>
                    <a:pt x="30" y="64"/>
                    <a:pt x="30" y="64"/>
                    <a:pt x="29" y="60"/>
                  </a:cubicBezTo>
                  <a:cubicBezTo>
                    <a:pt x="30" y="68"/>
                    <a:pt x="27" y="64"/>
                    <a:pt x="27" y="67"/>
                  </a:cubicBezTo>
                  <a:cubicBezTo>
                    <a:pt x="27" y="70"/>
                    <a:pt x="20" y="68"/>
                    <a:pt x="24" y="70"/>
                  </a:cubicBezTo>
                  <a:cubicBezTo>
                    <a:pt x="26" y="71"/>
                    <a:pt x="27" y="76"/>
                    <a:pt x="24" y="76"/>
                  </a:cubicBezTo>
                  <a:cubicBezTo>
                    <a:pt x="22" y="76"/>
                    <a:pt x="21" y="81"/>
                    <a:pt x="17" y="77"/>
                  </a:cubicBezTo>
                  <a:cubicBezTo>
                    <a:pt x="13" y="76"/>
                    <a:pt x="7" y="79"/>
                    <a:pt x="6" y="77"/>
                  </a:cubicBezTo>
                  <a:cubicBezTo>
                    <a:pt x="4" y="74"/>
                    <a:pt x="4" y="71"/>
                    <a:pt x="0" y="68"/>
                  </a:cubicBezTo>
                  <a:cubicBezTo>
                    <a:pt x="0" y="11"/>
                    <a:pt x="0" y="11"/>
                    <a:pt x="0" y="11"/>
                  </a:cubicBezTo>
                  <a:close/>
                  <a:moveTo>
                    <a:pt x="68" y="46"/>
                  </a:moveTo>
                  <a:cubicBezTo>
                    <a:pt x="73" y="49"/>
                    <a:pt x="71" y="45"/>
                    <a:pt x="74" y="48"/>
                  </a:cubicBezTo>
                  <a:cubicBezTo>
                    <a:pt x="77" y="51"/>
                    <a:pt x="88" y="46"/>
                    <a:pt x="90" y="43"/>
                  </a:cubicBezTo>
                  <a:cubicBezTo>
                    <a:pt x="91" y="40"/>
                    <a:pt x="91" y="43"/>
                    <a:pt x="94" y="42"/>
                  </a:cubicBezTo>
                  <a:cubicBezTo>
                    <a:pt x="97" y="39"/>
                    <a:pt x="93" y="36"/>
                    <a:pt x="94" y="36"/>
                  </a:cubicBezTo>
                  <a:cubicBezTo>
                    <a:pt x="97" y="36"/>
                    <a:pt x="99" y="31"/>
                    <a:pt x="97" y="29"/>
                  </a:cubicBezTo>
                  <a:cubicBezTo>
                    <a:pt x="96" y="28"/>
                    <a:pt x="94" y="28"/>
                    <a:pt x="91" y="28"/>
                  </a:cubicBezTo>
                  <a:cubicBezTo>
                    <a:pt x="88" y="28"/>
                    <a:pt x="94" y="37"/>
                    <a:pt x="90" y="36"/>
                  </a:cubicBezTo>
                  <a:cubicBezTo>
                    <a:pt x="87" y="34"/>
                    <a:pt x="87" y="43"/>
                    <a:pt x="82" y="40"/>
                  </a:cubicBezTo>
                  <a:cubicBezTo>
                    <a:pt x="80" y="39"/>
                    <a:pt x="80" y="43"/>
                    <a:pt x="79" y="40"/>
                  </a:cubicBezTo>
                  <a:cubicBezTo>
                    <a:pt x="77" y="37"/>
                    <a:pt x="80" y="37"/>
                    <a:pt x="79" y="37"/>
                  </a:cubicBezTo>
                  <a:cubicBezTo>
                    <a:pt x="79" y="36"/>
                    <a:pt x="77" y="36"/>
                    <a:pt x="77" y="40"/>
                  </a:cubicBezTo>
                  <a:cubicBezTo>
                    <a:pt x="77" y="43"/>
                    <a:pt x="65" y="39"/>
                    <a:pt x="65" y="42"/>
                  </a:cubicBezTo>
                  <a:cubicBezTo>
                    <a:pt x="65" y="45"/>
                    <a:pt x="67" y="43"/>
                    <a:pt x="68" y="46"/>
                  </a:cubicBezTo>
                  <a:close/>
                  <a:moveTo>
                    <a:pt x="55" y="9"/>
                  </a:moveTo>
                  <a:cubicBezTo>
                    <a:pt x="58" y="9"/>
                    <a:pt x="58" y="8"/>
                    <a:pt x="56" y="6"/>
                  </a:cubicBezTo>
                  <a:cubicBezTo>
                    <a:pt x="55" y="6"/>
                    <a:pt x="50" y="6"/>
                    <a:pt x="50" y="8"/>
                  </a:cubicBezTo>
                  <a:cubicBezTo>
                    <a:pt x="50" y="11"/>
                    <a:pt x="52" y="9"/>
                    <a:pt x="55" y="9"/>
                  </a:cubicBezTo>
                  <a:close/>
                  <a:moveTo>
                    <a:pt x="79" y="11"/>
                  </a:moveTo>
                  <a:cubicBezTo>
                    <a:pt x="79" y="9"/>
                    <a:pt x="84" y="12"/>
                    <a:pt x="82" y="12"/>
                  </a:cubicBezTo>
                  <a:cubicBezTo>
                    <a:pt x="80" y="14"/>
                    <a:pt x="77" y="12"/>
                    <a:pt x="79" y="11"/>
                  </a:cubicBezTo>
                  <a:close/>
                  <a:moveTo>
                    <a:pt x="91" y="18"/>
                  </a:moveTo>
                  <a:cubicBezTo>
                    <a:pt x="91" y="20"/>
                    <a:pt x="96" y="21"/>
                    <a:pt x="97" y="26"/>
                  </a:cubicBezTo>
                  <a:cubicBezTo>
                    <a:pt x="100" y="29"/>
                    <a:pt x="99" y="29"/>
                    <a:pt x="100" y="34"/>
                  </a:cubicBezTo>
                  <a:cubicBezTo>
                    <a:pt x="102" y="37"/>
                    <a:pt x="105" y="28"/>
                    <a:pt x="100" y="25"/>
                  </a:cubicBezTo>
                  <a:cubicBezTo>
                    <a:pt x="96" y="23"/>
                    <a:pt x="96" y="20"/>
                    <a:pt x="93" y="18"/>
                  </a:cubicBezTo>
                  <a:cubicBezTo>
                    <a:pt x="87" y="15"/>
                    <a:pt x="85" y="11"/>
                    <a:pt x="85" y="14"/>
                  </a:cubicBezTo>
                  <a:cubicBezTo>
                    <a:pt x="80" y="15"/>
                    <a:pt x="87" y="14"/>
                    <a:pt x="91" y="18"/>
                  </a:cubicBezTo>
                  <a:close/>
                  <a:moveTo>
                    <a:pt x="74" y="1"/>
                  </a:moveTo>
                  <a:cubicBezTo>
                    <a:pt x="76" y="0"/>
                    <a:pt x="77" y="3"/>
                    <a:pt x="76" y="3"/>
                  </a:cubicBezTo>
                  <a:cubicBezTo>
                    <a:pt x="74" y="3"/>
                    <a:pt x="74" y="3"/>
                    <a:pt x="74" y="1"/>
                  </a:cubicBezTo>
                  <a:close/>
                  <a:moveTo>
                    <a:pt x="123" y="48"/>
                  </a:moveTo>
                  <a:cubicBezTo>
                    <a:pt x="120" y="46"/>
                    <a:pt x="120" y="42"/>
                    <a:pt x="117" y="42"/>
                  </a:cubicBezTo>
                  <a:cubicBezTo>
                    <a:pt x="115" y="40"/>
                    <a:pt x="115" y="34"/>
                    <a:pt x="114" y="37"/>
                  </a:cubicBezTo>
                  <a:cubicBezTo>
                    <a:pt x="112" y="39"/>
                    <a:pt x="115" y="39"/>
                    <a:pt x="115" y="43"/>
                  </a:cubicBezTo>
                  <a:cubicBezTo>
                    <a:pt x="114" y="46"/>
                    <a:pt x="119" y="48"/>
                    <a:pt x="120" y="51"/>
                  </a:cubicBezTo>
                  <a:cubicBezTo>
                    <a:pt x="120" y="54"/>
                    <a:pt x="122" y="54"/>
                    <a:pt x="125" y="54"/>
                  </a:cubicBezTo>
                  <a:cubicBezTo>
                    <a:pt x="126" y="53"/>
                    <a:pt x="125" y="48"/>
                    <a:pt x="123" y="48"/>
                  </a:cubicBezTo>
                  <a:close/>
                  <a:moveTo>
                    <a:pt x="61" y="43"/>
                  </a:moveTo>
                  <a:cubicBezTo>
                    <a:pt x="59" y="42"/>
                    <a:pt x="61" y="39"/>
                    <a:pt x="62" y="42"/>
                  </a:cubicBezTo>
                  <a:cubicBezTo>
                    <a:pt x="64" y="43"/>
                    <a:pt x="62" y="45"/>
                    <a:pt x="61" y="43"/>
                  </a:cubicBezTo>
                  <a:close/>
                  <a:moveTo>
                    <a:pt x="55" y="39"/>
                  </a:moveTo>
                  <a:cubicBezTo>
                    <a:pt x="55" y="37"/>
                    <a:pt x="58" y="40"/>
                    <a:pt x="56" y="40"/>
                  </a:cubicBezTo>
                  <a:cubicBezTo>
                    <a:pt x="56" y="42"/>
                    <a:pt x="53" y="40"/>
                    <a:pt x="55" y="39"/>
                  </a:cubicBezTo>
                  <a:close/>
                  <a:moveTo>
                    <a:pt x="47" y="31"/>
                  </a:moveTo>
                  <a:cubicBezTo>
                    <a:pt x="48" y="32"/>
                    <a:pt x="47" y="36"/>
                    <a:pt x="45" y="34"/>
                  </a:cubicBezTo>
                  <a:cubicBezTo>
                    <a:pt x="44" y="32"/>
                    <a:pt x="45" y="31"/>
                    <a:pt x="47" y="31"/>
                  </a:cubicBezTo>
                  <a:close/>
                  <a:moveTo>
                    <a:pt x="102" y="76"/>
                  </a:moveTo>
                  <a:cubicBezTo>
                    <a:pt x="100" y="74"/>
                    <a:pt x="97" y="74"/>
                    <a:pt x="99" y="76"/>
                  </a:cubicBezTo>
                  <a:cubicBezTo>
                    <a:pt x="100" y="76"/>
                    <a:pt x="99" y="77"/>
                    <a:pt x="100" y="77"/>
                  </a:cubicBezTo>
                  <a:cubicBezTo>
                    <a:pt x="102" y="77"/>
                    <a:pt x="103" y="77"/>
                    <a:pt x="102" y="76"/>
                  </a:cubicBezTo>
                  <a:close/>
                  <a:moveTo>
                    <a:pt x="103" y="99"/>
                  </a:moveTo>
                  <a:cubicBezTo>
                    <a:pt x="102" y="96"/>
                    <a:pt x="106" y="99"/>
                    <a:pt x="108" y="101"/>
                  </a:cubicBezTo>
                  <a:cubicBezTo>
                    <a:pt x="103" y="99"/>
                    <a:pt x="103" y="99"/>
                    <a:pt x="103" y="99"/>
                  </a:cubicBezTo>
                  <a:close/>
                  <a:moveTo>
                    <a:pt x="79" y="79"/>
                  </a:moveTo>
                  <a:cubicBezTo>
                    <a:pt x="77" y="77"/>
                    <a:pt x="79" y="76"/>
                    <a:pt x="80" y="77"/>
                  </a:cubicBezTo>
                  <a:cubicBezTo>
                    <a:pt x="82" y="79"/>
                    <a:pt x="80" y="82"/>
                    <a:pt x="79" y="79"/>
                  </a:cubicBezTo>
                  <a:close/>
                  <a:moveTo>
                    <a:pt x="82" y="82"/>
                  </a:moveTo>
                  <a:cubicBezTo>
                    <a:pt x="84" y="82"/>
                    <a:pt x="85" y="82"/>
                    <a:pt x="85" y="81"/>
                  </a:cubicBezTo>
                  <a:cubicBezTo>
                    <a:pt x="85" y="79"/>
                    <a:pt x="82" y="77"/>
                    <a:pt x="82" y="79"/>
                  </a:cubicBezTo>
                  <a:cubicBezTo>
                    <a:pt x="82" y="81"/>
                    <a:pt x="80" y="82"/>
                    <a:pt x="82" y="82"/>
                  </a:cubicBezTo>
                  <a:close/>
                  <a:moveTo>
                    <a:pt x="85" y="84"/>
                  </a:moveTo>
                  <a:cubicBezTo>
                    <a:pt x="85" y="85"/>
                    <a:pt x="87" y="88"/>
                    <a:pt x="88" y="87"/>
                  </a:cubicBezTo>
                  <a:cubicBezTo>
                    <a:pt x="88" y="84"/>
                    <a:pt x="88" y="84"/>
                    <a:pt x="88" y="84"/>
                  </a:cubicBezTo>
                  <a:cubicBezTo>
                    <a:pt x="87" y="85"/>
                    <a:pt x="85" y="82"/>
                    <a:pt x="85" y="84"/>
                  </a:cubicBezTo>
                  <a:close/>
                </a:path>
              </a:pathLst>
            </a:custGeom>
            <a:grpFill/>
            <a:ln w="6350" cmpd="sng">
              <a:solidFill>
                <a:schemeClr val="bg1"/>
              </a:solidFill>
              <a:round/>
              <a:headEnd/>
              <a:tailEnd/>
            </a:ln>
          </p:spPr>
          <p:txBody>
            <a:bodyPr/>
            <a:lstStyle/>
            <a:p>
              <a:endParaRPr lang="en-GB"/>
            </a:p>
          </p:txBody>
        </p:sp>
        <p:sp>
          <p:nvSpPr>
            <p:cNvPr id="623" name="Freeform 217">
              <a:extLst>
                <a:ext uri="{FF2B5EF4-FFF2-40B4-BE49-F238E27FC236}">
                  <a16:creationId xmlns:a16="http://schemas.microsoft.com/office/drawing/2014/main" id="{0FC0FC35-FA80-DF07-53BD-C8C419A5C6F7}"/>
                </a:ext>
              </a:extLst>
            </p:cNvPr>
            <p:cNvSpPr>
              <a:spLocks/>
            </p:cNvSpPr>
            <p:nvPr/>
          </p:nvSpPr>
          <p:spPr bwMode="auto">
            <a:xfrm>
              <a:off x="8797911" y="5333527"/>
              <a:ext cx="165499" cy="165495"/>
            </a:xfrm>
            <a:custGeom>
              <a:avLst/>
              <a:gdLst/>
              <a:ahLst/>
              <a:cxnLst>
                <a:cxn ang="0">
                  <a:pos x="6" y="0"/>
                </a:cxn>
                <a:cxn ang="0">
                  <a:pos x="12" y="5"/>
                </a:cxn>
                <a:cxn ang="0">
                  <a:pos x="14" y="8"/>
                </a:cxn>
                <a:cxn ang="0">
                  <a:pos x="9" y="5"/>
                </a:cxn>
                <a:cxn ang="0">
                  <a:pos x="6" y="2"/>
                </a:cxn>
                <a:cxn ang="0">
                  <a:pos x="6" y="0"/>
                </a:cxn>
                <a:cxn ang="0">
                  <a:pos x="23" y="13"/>
                </a:cxn>
                <a:cxn ang="0">
                  <a:pos x="32" y="19"/>
                </a:cxn>
                <a:cxn ang="0">
                  <a:pos x="29" y="14"/>
                </a:cxn>
                <a:cxn ang="0">
                  <a:pos x="24" y="11"/>
                </a:cxn>
                <a:cxn ang="0">
                  <a:pos x="23" y="13"/>
                </a:cxn>
                <a:cxn ang="0">
                  <a:pos x="42" y="28"/>
                </a:cxn>
                <a:cxn ang="0">
                  <a:pos x="44" y="28"/>
                </a:cxn>
                <a:cxn ang="0">
                  <a:pos x="42" y="23"/>
                </a:cxn>
                <a:cxn ang="0">
                  <a:pos x="39" y="17"/>
                </a:cxn>
                <a:cxn ang="0">
                  <a:pos x="39" y="25"/>
                </a:cxn>
                <a:cxn ang="0">
                  <a:pos x="42" y="28"/>
                </a:cxn>
                <a:cxn ang="0">
                  <a:pos x="35" y="33"/>
                </a:cxn>
                <a:cxn ang="0">
                  <a:pos x="39" y="33"/>
                </a:cxn>
                <a:cxn ang="0">
                  <a:pos x="38" y="28"/>
                </a:cxn>
                <a:cxn ang="0">
                  <a:pos x="33" y="28"/>
                </a:cxn>
                <a:cxn ang="0">
                  <a:pos x="30" y="30"/>
                </a:cxn>
                <a:cxn ang="0">
                  <a:pos x="35" y="33"/>
                </a:cxn>
                <a:cxn ang="0">
                  <a:pos x="46" y="39"/>
                </a:cxn>
                <a:cxn ang="0">
                  <a:pos x="52" y="42"/>
                </a:cxn>
                <a:cxn ang="0">
                  <a:pos x="50" y="39"/>
                </a:cxn>
                <a:cxn ang="0">
                  <a:pos x="44" y="36"/>
                </a:cxn>
                <a:cxn ang="0">
                  <a:pos x="46" y="39"/>
                </a:cxn>
                <a:cxn ang="0">
                  <a:pos x="33" y="48"/>
                </a:cxn>
                <a:cxn ang="0">
                  <a:pos x="39" y="51"/>
                </a:cxn>
                <a:cxn ang="0">
                  <a:pos x="33" y="48"/>
                </a:cxn>
                <a:cxn ang="0">
                  <a:pos x="17" y="17"/>
                </a:cxn>
                <a:cxn ang="0">
                  <a:pos x="15" y="14"/>
                </a:cxn>
                <a:cxn ang="0">
                  <a:pos x="14" y="17"/>
                </a:cxn>
                <a:cxn ang="0">
                  <a:pos x="17" y="20"/>
                </a:cxn>
                <a:cxn ang="0">
                  <a:pos x="17" y="17"/>
                </a:cxn>
                <a:cxn ang="0">
                  <a:pos x="11" y="13"/>
                </a:cxn>
                <a:cxn ang="0">
                  <a:pos x="12" y="16"/>
                </a:cxn>
                <a:cxn ang="0">
                  <a:pos x="11" y="13"/>
                </a:cxn>
                <a:cxn ang="0">
                  <a:pos x="6" y="11"/>
                </a:cxn>
                <a:cxn ang="0">
                  <a:pos x="9" y="13"/>
                </a:cxn>
                <a:cxn ang="0">
                  <a:pos x="6" y="11"/>
                </a:cxn>
                <a:cxn ang="0">
                  <a:pos x="20" y="22"/>
                </a:cxn>
                <a:cxn ang="0">
                  <a:pos x="18" y="20"/>
                </a:cxn>
                <a:cxn ang="0">
                  <a:pos x="20" y="22"/>
                </a:cxn>
                <a:cxn ang="0">
                  <a:pos x="0" y="5"/>
                </a:cxn>
                <a:cxn ang="0">
                  <a:pos x="2" y="5"/>
                </a:cxn>
                <a:cxn ang="0">
                  <a:pos x="0" y="5"/>
                </a:cxn>
              </a:cxnLst>
              <a:rect l="0" t="0" r="r" b="b"/>
              <a:pathLst>
                <a:path w="53" h="53">
                  <a:moveTo>
                    <a:pt x="6" y="0"/>
                  </a:moveTo>
                  <a:cubicBezTo>
                    <a:pt x="11" y="3"/>
                    <a:pt x="11" y="3"/>
                    <a:pt x="12" y="5"/>
                  </a:cubicBezTo>
                  <a:cubicBezTo>
                    <a:pt x="12" y="8"/>
                    <a:pt x="17" y="8"/>
                    <a:pt x="14" y="8"/>
                  </a:cubicBezTo>
                  <a:cubicBezTo>
                    <a:pt x="12" y="10"/>
                    <a:pt x="9" y="7"/>
                    <a:pt x="9" y="5"/>
                  </a:cubicBezTo>
                  <a:cubicBezTo>
                    <a:pt x="8" y="3"/>
                    <a:pt x="6" y="3"/>
                    <a:pt x="6" y="2"/>
                  </a:cubicBezTo>
                  <a:cubicBezTo>
                    <a:pt x="6" y="0"/>
                    <a:pt x="6" y="0"/>
                    <a:pt x="6" y="0"/>
                  </a:cubicBezTo>
                  <a:close/>
                  <a:moveTo>
                    <a:pt x="23" y="13"/>
                  </a:moveTo>
                  <a:cubicBezTo>
                    <a:pt x="23" y="14"/>
                    <a:pt x="30" y="17"/>
                    <a:pt x="32" y="19"/>
                  </a:cubicBezTo>
                  <a:cubicBezTo>
                    <a:pt x="35" y="22"/>
                    <a:pt x="32" y="16"/>
                    <a:pt x="29" y="14"/>
                  </a:cubicBezTo>
                  <a:cubicBezTo>
                    <a:pt x="26" y="13"/>
                    <a:pt x="27" y="11"/>
                    <a:pt x="24" y="11"/>
                  </a:cubicBezTo>
                  <a:cubicBezTo>
                    <a:pt x="23" y="10"/>
                    <a:pt x="23" y="10"/>
                    <a:pt x="23" y="13"/>
                  </a:cubicBezTo>
                  <a:close/>
                  <a:moveTo>
                    <a:pt x="42" y="28"/>
                  </a:moveTo>
                  <a:cubicBezTo>
                    <a:pt x="44" y="31"/>
                    <a:pt x="47" y="31"/>
                    <a:pt x="44" y="28"/>
                  </a:cubicBezTo>
                  <a:cubicBezTo>
                    <a:pt x="44" y="27"/>
                    <a:pt x="46" y="27"/>
                    <a:pt x="42" y="23"/>
                  </a:cubicBezTo>
                  <a:cubicBezTo>
                    <a:pt x="41" y="22"/>
                    <a:pt x="42" y="19"/>
                    <a:pt x="39" y="17"/>
                  </a:cubicBezTo>
                  <a:cubicBezTo>
                    <a:pt x="36" y="17"/>
                    <a:pt x="39" y="19"/>
                    <a:pt x="39" y="25"/>
                  </a:cubicBezTo>
                  <a:cubicBezTo>
                    <a:pt x="41" y="27"/>
                    <a:pt x="41" y="27"/>
                    <a:pt x="42" y="28"/>
                  </a:cubicBezTo>
                  <a:close/>
                  <a:moveTo>
                    <a:pt x="35" y="33"/>
                  </a:moveTo>
                  <a:cubicBezTo>
                    <a:pt x="38" y="31"/>
                    <a:pt x="36" y="33"/>
                    <a:pt x="39" y="33"/>
                  </a:cubicBezTo>
                  <a:cubicBezTo>
                    <a:pt x="42" y="34"/>
                    <a:pt x="39" y="31"/>
                    <a:pt x="38" y="28"/>
                  </a:cubicBezTo>
                  <a:cubicBezTo>
                    <a:pt x="36" y="27"/>
                    <a:pt x="35" y="30"/>
                    <a:pt x="33" y="28"/>
                  </a:cubicBezTo>
                  <a:cubicBezTo>
                    <a:pt x="32" y="27"/>
                    <a:pt x="30" y="27"/>
                    <a:pt x="30" y="30"/>
                  </a:cubicBezTo>
                  <a:cubicBezTo>
                    <a:pt x="30" y="31"/>
                    <a:pt x="33" y="33"/>
                    <a:pt x="35" y="33"/>
                  </a:cubicBezTo>
                  <a:close/>
                  <a:moveTo>
                    <a:pt x="46" y="39"/>
                  </a:moveTo>
                  <a:cubicBezTo>
                    <a:pt x="46" y="40"/>
                    <a:pt x="50" y="42"/>
                    <a:pt x="52" y="42"/>
                  </a:cubicBezTo>
                  <a:cubicBezTo>
                    <a:pt x="53" y="42"/>
                    <a:pt x="52" y="39"/>
                    <a:pt x="50" y="39"/>
                  </a:cubicBezTo>
                  <a:cubicBezTo>
                    <a:pt x="49" y="39"/>
                    <a:pt x="46" y="36"/>
                    <a:pt x="44" y="36"/>
                  </a:cubicBezTo>
                  <a:cubicBezTo>
                    <a:pt x="42" y="37"/>
                    <a:pt x="46" y="37"/>
                    <a:pt x="46" y="39"/>
                  </a:cubicBezTo>
                  <a:close/>
                  <a:moveTo>
                    <a:pt x="33" y="48"/>
                  </a:moveTo>
                  <a:cubicBezTo>
                    <a:pt x="35" y="47"/>
                    <a:pt x="39" y="51"/>
                    <a:pt x="39" y="51"/>
                  </a:cubicBezTo>
                  <a:cubicBezTo>
                    <a:pt x="38" y="53"/>
                    <a:pt x="33" y="50"/>
                    <a:pt x="33" y="48"/>
                  </a:cubicBezTo>
                  <a:close/>
                  <a:moveTo>
                    <a:pt x="17" y="17"/>
                  </a:moveTo>
                  <a:cubicBezTo>
                    <a:pt x="15" y="16"/>
                    <a:pt x="17" y="14"/>
                    <a:pt x="15" y="14"/>
                  </a:cubicBezTo>
                  <a:cubicBezTo>
                    <a:pt x="14" y="13"/>
                    <a:pt x="12" y="19"/>
                    <a:pt x="14" y="17"/>
                  </a:cubicBezTo>
                  <a:cubicBezTo>
                    <a:pt x="15" y="17"/>
                    <a:pt x="15" y="17"/>
                    <a:pt x="17" y="20"/>
                  </a:cubicBezTo>
                  <a:cubicBezTo>
                    <a:pt x="17" y="20"/>
                    <a:pt x="18" y="19"/>
                    <a:pt x="17" y="17"/>
                  </a:cubicBezTo>
                  <a:close/>
                  <a:moveTo>
                    <a:pt x="11" y="13"/>
                  </a:moveTo>
                  <a:cubicBezTo>
                    <a:pt x="11" y="11"/>
                    <a:pt x="12" y="14"/>
                    <a:pt x="12" y="16"/>
                  </a:cubicBezTo>
                  <a:cubicBezTo>
                    <a:pt x="11" y="17"/>
                    <a:pt x="9" y="14"/>
                    <a:pt x="11" y="13"/>
                  </a:cubicBezTo>
                  <a:close/>
                  <a:moveTo>
                    <a:pt x="6" y="11"/>
                  </a:moveTo>
                  <a:cubicBezTo>
                    <a:pt x="6" y="10"/>
                    <a:pt x="11" y="11"/>
                    <a:pt x="9" y="13"/>
                  </a:cubicBezTo>
                  <a:cubicBezTo>
                    <a:pt x="8" y="14"/>
                    <a:pt x="6" y="11"/>
                    <a:pt x="6" y="11"/>
                  </a:cubicBezTo>
                  <a:close/>
                  <a:moveTo>
                    <a:pt x="20" y="22"/>
                  </a:moveTo>
                  <a:cubicBezTo>
                    <a:pt x="18" y="22"/>
                    <a:pt x="17" y="22"/>
                    <a:pt x="18" y="20"/>
                  </a:cubicBezTo>
                  <a:cubicBezTo>
                    <a:pt x="18" y="19"/>
                    <a:pt x="20" y="20"/>
                    <a:pt x="20" y="22"/>
                  </a:cubicBezTo>
                  <a:close/>
                  <a:moveTo>
                    <a:pt x="0" y="5"/>
                  </a:moveTo>
                  <a:cubicBezTo>
                    <a:pt x="0" y="3"/>
                    <a:pt x="2" y="5"/>
                    <a:pt x="2" y="5"/>
                  </a:cubicBezTo>
                  <a:cubicBezTo>
                    <a:pt x="2" y="7"/>
                    <a:pt x="0" y="7"/>
                    <a:pt x="0" y="5"/>
                  </a:cubicBezTo>
                  <a:close/>
                </a:path>
              </a:pathLst>
            </a:custGeom>
            <a:grpFill/>
            <a:ln w="6350" cmpd="sng">
              <a:solidFill>
                <a:schemeClr val="bg1"/>
              </a:solidFill>
              <a:round/>
              <a:headEnd/>
              <a:tailEnd/>
            </a:ln>
          </p:spPr>
          <p:txBody>
            <a:bodyPr/>
            <a:lstStyle/>
            <a:p>
              <a:endParaRPr lang="en-GB"/>
            </a:p>
          </p:txBody>
        </p:sp>
        <p:sp>
          <p:nvSpPr>
            <p:cNvPr id="624" name="Freeform 218">
              <a:extLst>
                <a:ext uri="{FF2B5EF4-FFF2-40B4-BE49-F238E27FC236}">
                  <a16:creationId xmlns:a16="http://schemas.microsoft.com/office/drawing/2014/main" id="{F4DD8DFD-B94F-DEAD-003F-0550BC075B34}"/>
                </a:ext>
              </a:extLst>
            </p:cNvPr>
            <p:cNvSpPr>
              <a:spLocks/>
            </p:cNvSpPr>
            <p:nvPr/>
          </p:nvSpPr>
          <p:spPr bwMode="auto">
            <a:xfrm>
              <a:off x="9063030" y="5580966"/>
              <a:ext cx="77125" cy="162282"/>
            </a:xfrm>
            <a:custGeom>
              <a:avLst/>
              <a:gdLst/>
              <a:ahLst/>
              <a:cxnLst>
                <a:cxn ang="0">
                  <a:pos x="5" y="11"/>
                </a:cxn>
                <a:cxn ang="0">
                  <a:pos x="2" y="8"/>
                </a:cxn>
                <a:cxn ang="0">
                  <a:pos x="2" y="3"/>
                </a:cxn>
                <a:cxn ang="0">
                  <a:pos x="3" y="3"/>
                </a:cxn>
                <a:cxn ang="0">
                  <a:pos x="5" y="5"/>
                </a:cxn>
                <a:cxn ang="0">
                  <a:pos x="5" y="11"/>
                </a:cxn>
                <a:cxn ang="0">
                  <a:pos x="8" y="16"/>
                </a:cxn>
                <a:cxn ang="0">
                  <a:pos x="11" y="19"/>
                </a:cxn>
                <a:cxn ang="0">
                  <a:pos x="6" y="14"/>
                </a:cxn>
                <a:cxn ang="0">
                  <a:pos x="8" y="16"/>
                </a:cxn>
                <a:cxn ang="0">
                  <a:pos x="14" y="30"/>
                </a:cxn>
                <a:cxn ang="0">
                  <a:pos x="17" y="33"/>
                </a:cxn>
                <a:cxn ang="0">
                  <a:pos x="14" y="30"/>
                </a:cxn>
                <a:cxn ang="0">
                  <a:pos x="15" y="22"/>
                </a:cxn>
                <a:cxn ang="0">
                  <a:pos x="14" y="21"/>
                </a:cxn>
                <a:cxn ang="0">
                  <a:pos x="15" y="22"/>
                </a:cxn>
                <a:cxn ang="0">
                  <a:pos x="12" y="18"/>
                </a:cxn>
                <a:cxn ang="0">
                  <a:pos x="14" y="16"/>
                </a:cxn>
                <a:cxn ang="0">
                  <a:pos x="12" y="18"/>
                </a:cxn>
                <a:cxn ang="0">
                  <a:pos x="11" y="10"/>
                </a:cxn>
                <a:cxn ang="0">
                  <a:pos x="12" y="7"/>
                </a:cxn>
                <a:cxn ang="0">
                  <a:pos x="11" y="10"/>
                </a:cxn>
                <a:cxn ang="0">
                  <a:pos x="20" y="41"/>
                </a:cxn>
                <a:cxn ang="0">
                  <a:pos x="23" y="44"/>
                </a:cxn>
                <a:cxn ang="0">
                  <a:pos x="20" y="41"/>
                </a:cxn>
                <a:cxn ang="0">
                  <a:pos x="23" y="49"/>
                </a:cxn>
                <a:cxn ang="0">
                  <a:pos x="25" y="52"/>
                </a:cxn>
                <a:cxn ang="0">
                  <a:pos x="23" y="49"/>
                </a:cxn>
              </a:cxnLst>
              <a:rect l="0" t="0" r="r" b="b"/>
              <a:pathLst>
                <a:path w="25" h="52">
                  <a:moveTo>
                    <a:pt x="5" y="11"/>
                  </a:moveTo>
                  <a:cubicBezTo>
                    <a:pt x="2" y="11"/>
                    <a:pt x="3" y="11"/>
                    <a:pt x="2" y="8"/>
                  </a:cubicBezTo>
                  <a:cubicBezTo>
                    <a:pt x="0" y="7"/>
                    <a:pt x="2" y="7"/>
                    <a:pt x="2" y="3"/>
                  </a:cubicBezTo>
                  <a:cubicBezTo>
                    <a:pt x="0" y="0"/>
                    <a:pt x="2" y="0"/>
                    <a:pt x="3" y="3"/>
                  </a:cubicBezTo>
                  <a:cubicBezTo>
                    <a:pt x="3" y="8"/>
                    <a:pt x="5" y="2"/>
                    <a:pt x="5" y="5"/>
                  </a:cubicBezTo>
                  <a:cubicBezTo>
                    <a:pt x="6" y="8"/>
                    <a:pt x="8" y="10"/>
                    <a:pt x="5" y="11"/>
                  </a:cubicBezTo>
                  <a:close/>
                  <a:moveTo>
                    <a:pt x="8" y="16"/>
                  </a:moveTo>
                  <a:cubicBezTo>
                    <a:pt x="9" y="18"/>
                    <a:pt x="8" y="21"/>
                    <a:pt x="11" y="19"/>
                  </a:cubicBezTo>
                  <a:cubicBezTo>
                    <a:pt x="12" y="19"/>
                    <a:pt x="6" y="11"/>
                    <a:pt x="6" y="14"/>
                  </a:cubicBezTo>
                  <a:cubicBezTo>
                    <a:pt x="6" y="16"/>
                    <a:pt x="5" y="16"/>
                    <a:pt x="8" y="16"/>
                  </a:cubicBezTo>
                  <a:close/>
                  <a:moveTo>
                    <a:pt x="14" y="30"/>
                  </a:moveTo>
                  <a:cubicBezTo>
                    <a:pt x="15" y="28"/>
                    <a:pt x="18" y="33"/>
                    <a:pt x="17" y="33"/>
                  </a:cubicBezTo>
                  <a:cubicBezTo>
                    <a:pt x="15" y="33"/>
                    <a:pt x="14" y="32"/>
                    <a:pt x="14" y="30"/>
                  </a:cubicBezTo>
                  <a:close/>
                  <a:moveTo>
                    <a:pt x="15" y="22"/>
                  </a:moveTo>
                  <a:cubicBezTo>
                    <a:pt x="12" y="22"/>
                    <a:pt x="14" y="19"/>
                    <a:pt x="14" y="21"/>
                  </a:cubicBezTo>
                  <a:cubicBezTo>
                    <a:pt x="15" y="22"/>
                    <a:pt x="15" y="24"/>
                    <a:pt x="15" y="22"/>
                  </a:cubicBezTo>
                  <a:close/>
                  <a:moveTo>
                    <a:pt x="12" y="18"/>
                  </a:moveTo>
                  <a:cubicBezTo>
                    <a:pt x="11" y="16"/>
                    <a:pt x="14" y="14"/>
                    <a:pt x="14" y="16"/>
                  </a:cubicBezTo>
                  <a:cubicBezTo>
                    <a:pt x="15" y="19"/>
                    <a:pt x="12" y="19"/>
                    <a:pt x="12" y="18"/>
                  </a:cubicBezTo>
                  <a:close/>
                  <a:moveTo>
                    <a:pt x="11" y="10"/>
                  </a:moveTo>
                  <a:cubicBezTo>
                    <a:pt x="9" y="8"/>
                    <a:pt x="12" y="7"/>
                    <a:pt x="12" y="7"/>
                  </a:cubicBezTo>
                  <a:cubicBezTo>
                    <a:pt x="14" y="8"/>
                    <a:pt x="11" y="10"/>
                    <a:pt x="11" y="10"/>
                  </a:cubicBezTo>
                  <a:close/>
                  <a:moveTo>
                    <a:pt x="20" y="41"/>
                  </a:moveTo>
                  <a:cubicBezTo>
                    <a:pt x="21" y="39"/>
                    <a:pt x="25" y="44"/>
                    <a:pt x="23" y="44"/>
                  </a:cubicBezTo>
                  <a:cubicBezTo>
                    <a:pt x="21" y="46"/>
                    <a:pt x="20" y="43"/>
                    <a:pt x="20" y="41"/>
                  </a:cubicBezTo>
                  <a:close/>
                  <a:moveTo>
                    <a:pt x="23" y="49"/>
                  </a:moveTo>
                  <a:cubicBezTo>
                    <a:pt x="23" y="47"/>
                    <a:pt x="25" y="52"/>
                    <a:pt x="25" y="52"/>
                  </a:cubicBezTo>
                  <a:cubicBezTo>
                    <a:pt x="23" y="52"/>
                    <a:pt x="21" y="49"/>
                    <a:pt x="23" y="49"/>
                  </a:cubicBezTo>
                  <a:close/>
                </a:path>
              </a:pathLst>
            </a:custGeom>
            <a:grpFill/>
            <a:ln w="6350" cmpd="sng">
              <a:solidFill>
                <a:schemeClr val="bg1"/>
              </a:solidFill>
              <a:round/>
              <a:headEnd/>
              <a:tailEnd/>
            </a:ln>
          </p:spPr>
          <p:txBody>
            <a:bodyPr/>
            <a:lstStyle/>
            <a:p>
              <a:endParaRPr lang="en-GB"/>
            </a:p>
          </p:txBody>
        </p:sp>
        <p:sp>
          <p:nvSpPr>
            <p:cNvPr id="625" name="Freeform 219">
              <a:extLst>
                <a:ext uri="{FF2B5EF4-FFF2-40B4-BE49-F238E27FC236}">
                  <a16:creationId xmlns:a16="http://schemas.microsoft.com/office/drawing/2014/main" id="{1887B626-CFE0-9167-A235-D644BEC413E1}"/>
                </a:ext>
              </a:extLst>
            </p:cNvPr>
            <p:cNvSpPr>
              <a:spLocks/>
            </p:cNvSpPr>
            <p:nvPr/>
          </p:nvSpPr>
          <p:spPr bwMode="auto">
            <a:xfrm>
              <a:off x="8993939" y="5754496"/>
              <a:ext cx="118902" cy="72304"/>
            </a:xfrm>
            <a:custGeom>
              <a:avLst/>
              <a:gdLst/>
              <a:ahLst/>
              <a:cxnLst>
                <a:cxn ang="0">
                  <a:pos x="34" y="14"/>
                </a:cxn>
                <a:cxn ang="0">
                  <a:pos x="36" y="13"/>
                </a:cxn>
                <a:cxn ang="0">
                  <a:pos x="34" y="14"/>
                </a:cxn>
                <a:cxn ang="0">
                  <a:pos x="30" y="6"/>
                </a:cxn>
                <a:cxn ang="0">
                  <a:pos x="27" y="6"/>
                </a:cxn>
                <a:cxn ang="0">
                  <a:pos x="28" y="10"/>
                </a:cxn>
                <a:cxn ang="0">
                  <a:pos x="30" y="6"/>
                </a:cxn>
                <a:cxn ang="0">
                  <a:pos x="16" y="14"/>
                </a:cxn>
                <a:cxn ang="0">
                  <a:pos x="13" y="11"/>
                </a:cxn>
                <a:cxn ang="0">
                  <a:pos x="4" y="2"/>
                </a:cxn>
                <a:cxn ang="0">
                  <a:pos x="4" y="3"/>
                </a:cxn>
                <a:cxn ang="0">
                  <a:pos x="0" y="0"/>
                </a:cxn>
                <a:cxn ang="0">
                  <a:pos x="0" y="2"/>
                </a:cxn>
                <a:cxn ang="0">
                  <a:pos x="4" y="6"/>
                </a:cxn>
                <a:cxn ang="0">
                  <a:pos x="4" y="8"/>
                </a:cxn>
                <a:cxn ang="0">
                  <a:pos x="7" y="10"/>
                </a:cxn>
                <a:cxn ang="0">
                  <a:pos x="7" y="11"/>
                </a:cxn>
                <a:cxn ang="0">
                  <a:pos x="8" y="13"/>
                </a:cxn>
                <a:cxn ang="0">
                  <a:pos x="8" y="13"/>
                </a:cxn>
                <a:cxn ang="0">
                  <a:pos x="10" y="14"/>
                </a:cxn>
                <a:cxn ang="0">
                  <a:pos x="11" y="14"/>
                </a:cxn>
                <a:cxn ang="0">
                  <a:pos x="16" y="19"/>
                </a:cxn>
                <a:cxn ang="0">
                  <a:pos x="21" y="22"/>
                </a:cxn>
                <a:cxn ang="0">
                  <a:pos x="21" y="23"/>
                </a:cxn>
                <a:cxn ang="0">
                  <a:pos x="18" y="16"/>
                </a:cxn>
                <a:cxn ang="0">
                  <a:pos x="16" y="14"/>
                </a:cxn>
              </a:cxnLst>
              <a:rect l="0" t="0" r="r" b="b"/>
              <a:pathLst>
                <a:path w="38" h="23">
                  <a:moveTo>
                    <a:pt x="34" y="14"/>
                  </a:moveTo>
                  <a:cubicBezTo>
                    <a:pt x="33" y="13"/>
                    <a:pt x="34" y="11"/>
                    <a:pt x="36" y="13"/>
                  </a:cubicBezTo>
                  <a:cubicBezTo>
                    <a:pt x="38" y="16"/>
                    <a:pt x="34" y="16"/>
                    <a:pt x="34" y="14"/>
                  </a:cubicBezTo>
                  <a:close/>
                  <a:moveTo>
                    <a:pt x="30" y="6"/>
                  </a:moveTo>
                  <a:cubicBezTo>
                    <a:pt x="28" y="5"/>
                    <a:pt x="27" y="5"/>
                    <a:pt x="27" y="6"/>
                  </a:cubicBezTo>
                  <a:cubicBezTo>
                    <a:pt x="28" y="6"/>
                    <a:pt x="25" y="8"/>
                    <a:pt x="28" y="10"/>
                  </a:cubicBezTo>
                  <a:cubicBezTo>
                    <a:pt x="31" y="11"/>
                    <a:pt x="31" y="8"/>
                    <a:pt x="30" y="6"/>
                  </a:cubicBezTo>
                  <a:close/>
                  <a:moveTo>
                    <a:pt x="16" y="14"/>
                  </a:moveTo>
                  <a:cubicBezTo>
                    <a:pt x="13" y="11"/>
                    <a:pt x="13" y="11"/>
                    <a:pt x="13" y="11"/>
                  </a:cubicBezTo>
                  <a:cubicBezTo>
                    <a:pt x="13" y="8"/>
                    <a:pt x="5" y="3"/>
                    <a:pt x="4" y="2"/>
                  </a:cubicBezTo>
                  <a:cubicBezTo>
                    <a:pt x="4" y="3"/>
                    <a:pt x="4" y="3"/>
                    <a:pt x="4" y="3"/>
                  </a:cubicBezTo>
                  <a:cubicBezTo>
                    <a:pt x="2" y="3"/>
                    <a:pt x="2" y="0"/>
                    <a:pt x="0" y="0"/>
                  </a:cubicBezTo>
                  <a:cubicBezTo>
                    <a:pt x="0" y="2"/>
                    <a:pt x="0" y="2"/>
                    <a:pt x="0" y="2"/>
                  </a:cubicBezTo>
                  <a:cubicBezTo>
                    <a:pt x="4" y="6"/>
                    <a:pt x="4" y="6"/>
                    <a:pt x="4" y="6"/>
                  </a:cubicBezTo>
                  <a:cubicBezTo>
                    <a:pt x="4" y="8"/>
                    <a:pt x="4" y="8"/>
                    <a:pt x="4" y="8"/>
                  </a:cubicBezTo>
                  <a:cubicBezTo>
                    <a:pt x="7" y="10"/>
                    <a:pt x="7" y="10"/>
                    <a:pt x="7" y="10"/>
                  </a:cubicBezTo>
                  <a:cubicBezTo>
                    <a:pt x="7" y="11"/>
                    <a:pt x="7" y="11"/>
                    <a:pt x="7" y="11"/>
                  </a:cubicBezTo>
                  <a:cubicBezTo>
                    <a:pt x="8" y="13"/>
                    <a:pt x="8" y="13"/>
                    <a:pt x="8" y="13"/>
                  </a:cubicBezTo>
                  <a:cubicBezTo>
                    <a:pt x="8" y="13"/>
                    <a:pt x="8" y="13"/>
                    <a:pt x="8" y="13"/>
                  </a:cubicBezTo>
                  <a:cubicBezTo>
                    <a:pt x="10" y="14"/>
                    <a:pt x="10" y="14"/>
                    <a:pt x="10" y="14"/>
                  </a:cubicBezTo>
                  <a:cubicBezTo>
                    <a:pt x="10" y="14"/>
                    <a:pt x="10" y="14"/>
                    <a:pt x="11" y="14"/>
                  </a:cubicBezTo>
                  <a:cubicBezTo>
                    <a:pt x="11" y="16"/>
                    <a:pt x="14" y="17"/>
                    <a:pt x="16" y="19"/>
                  </a:cubicBezTo>
                  <a:cubicBezTo>
                    <a:pt x="21" y="22"/>
                    <a:pt x="21" y="22"/>
                    <a:pt x="21" y="22"/>
                  </a:cubicBezTo>
                  <a:cubicBezTo>
                    <a:pt x="21" y="23"/>
                    <a:pt x="21" y="23"/>
                    <a:pt x="21" y="23"/>
                  </a:cubicBezTo>
                  <a:cubicBezTo>
                    <a:pt x="27" y="20"/>
                    <a:pt x="27" y="23"/>
                    <a:pt x="18" y="16"/>
                  </a:cubicBezTo>
                  <a:cubicBezTo>
                    <a:pt x="18" y="14"/>
                    <a:pt x="16" y="13"/>
                    <a:pt x="16" y="14"/>
                  </a:cubicBezTo>
                  <a:close/>
                </a:path>
              </a:pathLst>
            </a:custGeom>
            <a:grpFill/>
            <a:ln w="6350" cmpd="sng">
              <a:solidFill>
                <a:schemeClr val="bg1"/>
              </a:solidFill>
              <a:round/>
              <a:headEnd/>
              <a:tailEnd/>
            </a:ln>
          </p:spPr>
          <p:txBody>
            <a:bodyPr/>
            <a:lstStyle/>
            <a:p>
              <a:endParaRPr lang="en-GB"/>
            </a:p>
          </p:txBody>
        </p:sp>
        <p:sp>
          <p:nvSpPr>
            <p:cNvPr id="626" name="Freeform 220">
              <a:extLst>
                <a:ext uri="{FF2B5EF4-FFF2-40B4-BE49-F238E27FC236}">
                  <a16:creationId xmlns:a16="http://schemas.microsoft.com/office/drawing/2014/main" id="{7B087E53-B2AE-9ABE-CA9C-E2923F58A830}"/>
                </a:ext>
              </a:extLst>
            </p:cNvPr>
            <p:cNvSpPr>
              <a:spLocks/>
            </p:cNvSpPr>
            <p:nvPr/>
          </p:nvSpPr>
          <p:spPr bwMode="auto">
            <a:xfrm>
              <a:off x="7427327" y="4925412"/>
              <a:ext cx="102834" cy="178350"/>
            </a:xfrm>
            <a:custGeom>
              <a:avLst/>
              <a:gdLst/>
              <a:ahLst/>
              <a:cxnLst>
                <a:cxn ang="0">
                  <a:pos x="15" y="7"/>
                </a:cxn>
                <a:cxn ang="0">
                  <a:pos x="18" y="8"/>
                </a:cxn>
                <a:cxn ang="0">
                  <a:pos x="26" y="19"/>
                </a:cxn>
                <a:cxn ang="0">
                  <a:pos x="26" y="27"/>
                </a:cxn>
                <a:cxn ang="0">
                  <a:pos x="26" y="32"/>
                </a:cxn>
                <a:cxn ang="0">
                  <a:pos x="27" y="41"/>
                </a:cxn>
                <a:cxn ang="0">
                  <a:pos x="32" y="49"/>
                </a:cxn>
                <a:cxn ang="0">
                  <a:pos x="32" y="54"/>
                </a:cxn>
                <a:cxn ang="0">
                  <a:pos x="30" y="52"/>
                </a:cxn>
                <a:cxn ang="0">
                  <a:pos x="29" y="54"/>
                </a:cxn>
                <a:cxn ang="0">
                  <a:pos x="26" y="54"/>
                </a:cxn>
                <a:cxn ang="0">
                  <a:pos x="17" y="47"/>
                </a:cxn>
                <a:cxn ang="0">
                  <a:pos x="9" y="38"/>
                </a:cxn>
                <a:cxn ang="0">
                  <a:pos x="5" y="28"/>
                </a:cxn>
                <a:cxn ang="0">
                  <a:pos x="3" y="24"/>
                </a:cxn>
                <a:cxn ang="0">
                  <a:pos x="2" y="16"/>
                </a:cxn>
                <a:cxn ang="0">
                  <a:pos x="0" y="3"/>
                </a:cxn>
                <a:cxn ang="0">
                  <a:pos x="2" y="2"/>
                </a:cxn>
                <a:cxn ang="0">
                  <a:pos x="5" y="5"/>
                </a:cxn>
                <a:cxn ang="0">
                  <a:pos x="8" y="7"/>
                </a:cxn>
                <a:cxn ang="0">
                  <a:pos x="8" y="11"/>
                </a:cxn>
                <a:cxn ang="0">
                  <a:pos x="12" y="10"/>
                </a:cxn>
                <a:cxn ang="0">
                  <a:pos x="15" y="7"/>
                </a:cxn>
              </a:cxnLst>
              <a:rect l="0" t="0" r="r" b="b"/>
              <a:pathLst>
                <a:path w="33" h="57">
                  <a:moveTo>
                    <a:pt x="15" y="7"/>
                  </a:moveTo>
                  <a:cubicBezTo>
                    <a:pt x="17" y="7"/>
                    <a:pt x="17" y="5"/>
                    <a:pt x="18" y="8"/>
                  </a:cubicBezTo>
                  <a:cubicBezTo>
                    <a:pt x="18" y="11"/>
                    <a:pt x="24" y="14"/>
                    <a:pt x="26" y="19"/>
                  </a:cubicBezTo>
                  <a:cubicBezTo>
                    <a:pt x="27" y="24"/>
                    <a:pt x="26" y="27"/>
                    <a:pt x="26" y="27"/>
                  </a:cubicBezTo>
                  <a:cubicBezTo>
                    <a:pt x="26" y="28"/>
                    <a:pt x="24" y="30"/>
                    <a:pt x="26" y="32"/>
                  </a:cubicBezTo>
                  <a:cubicBezTo>
                    <a:pt x="27" y="33"/>
                    <a:pt x="23" y="38"/>
                    <a:pt x="27" y="41"/>
                  </a:cubicBezTo>
                  <a:cubicBezTo>
                    <a:pt x="30" y="44"/>
                    <a:pt x="29" y="47"/>
                    <a:pt x="32" y="49"/>
                  </a:cubicBezTo>
                  <a:cubicBezTo>
                    <a:pt x="32" y="50"/>
                    <a:pt x="33" y="55"/>
                    <a:pt x="32" y="54"/>
                  </a:cubicBezTo>
                  <a:cubicBezTo>
                    <a:pt x="30" y="54"/>
                    <a:pt x="32" y="54"/>
                    <a:pt x="30" y="52"/>
                  </a:cubicBezTo>
                  <a:cubicBezTo>
                    <a:pt x="29" y="52"/>
                    <a:pt x="30" y="54"/>
                    <a:pt x="29" y="54"/>
                  </a:cubicBezTo>
                  <a:cubicBezTo>
                    <a:pt x="26" y="52"/>
                    <a:pt x="27" y="57"/>
                    <a:pt x="26" y="54"/>
                  </a:cubicBezTo>
                  <a:cubicBezTo>
                    <a:pt x="24" y="50"/>
                    <a:pt x="23" y="54"/>
                    <a:pt x="17" y="47"/>
                  </a:cubicBezTo>
                  <a:cubicBezTo>
                    <a:pt x="9" y="39"/>
                    <a:pt x="8" y="41"/>
                    <a:pt x="9" y="38"/>
                  </a:cubicBezTo>
                  <a:cubicBezTo>
                    <a:pt x="11" y="35"/>
                    <a:pt x="3" y="30"/>
                    <a:pt x="5" y="28"/>
                  </a:cubicBezTo>
                  <a:cubicBezTo>
                    <a:pt x="5" y="27"/>
                    <a:pt x="3" y="28"/>
                    <a:pt x="3" y="24"/>
                  </a:cubicBezTo>
                  <a:cubicBezTo>
                    <a:pt x="3" y="17"/>
                    <a:pt x="0" y="19"/>
                    <a:pt x="2" y="16"/>
                  </a:cubicBezTo>
                  <a:cubicBezTo>
                    <a:pt x="2" y="14"/>
                    <a:pt x="3" y="8"/>
                    <a:pt x="0" y="3"/>
                  </a:cubicBezTo>
                  <a:cubicBezTo>
                    <a:pt x="0" y="0"/>
                    <a:pt x="0" y="0"/>
                    <a:pt x="2" y="2"/>
                  </a:cubicBezTo>
                  <a:cubicBezTo>
                    <a:pt x="3" y="3"/>
                    <a:pt x="5" y="2"/>
                    <a:pt x="5" y="5"/>
                  </a:cubicBezTo>
                  <a:cubicBezTo>
                    <a:pt x="6" y="7"/>
                    <a:pt x="8" y="3"/>
                    <a:pt x="8" y="7"/>
                  </a:cubicBezTo>
                  <a:cubicBezTo>
                    <a:pt x="8" y="8"/>
                    <a:pt x="6" y="10"/>
                    <a:pt x="8" y="11"/>
                  </a:cubicBezTo>
                  <a:cubicBezTo>
                    <a:pt x="9" y="13"/>
                    <a:pt x="9" y="7"/>
                    <a:pt x="12" y="10"/>
                  </a:cubicBezTo>
                  <a:cubicBezTo>
                    <a:pt x="14" y="11"/>
                    <a:pt x="14" y="11"/>
                    <a:pt x="15" y="7"/>
                  </a:cubicBezTo>
                </a:path>
              </a:pathLst>
            </a:custGeom>
            <a:grpFill/>
            <a:ln w="6350" cmpd="sng">
              <a:solidFill>
                <a:schemeClr val="bg1"/>
              </a:solidFill>
              <a:round/>
              <a:headEnd/>
              <a:tailEnd/>
            </a:ln>
          </p:spPr>
          <p:txBody>
            <a:bodyPr/>
            <a:lstStyle/>
            <a:p>
              <a:endParaRPr lang="en-GB"/>
            </a:p>
          </p:txBody>
        </p:sp>
        <p:sp>
          <p:nvSpPr>
            <p:cNvPr id="627" name="Freeform 221">
              <a:extLst>
                <a:ext uri="{FF2B5EF4-FFF2-40B4-BE49-F238E27FC236}">
                  <a16:creationId xmlns:a16="http://schemas.microsoft.com/office/drawing/2014/main" id="{0EB69D6B-002A-0FCB-26A2-53B67579E1C6}"/>
                </a:ext>
              </a:extLst>
            </p:cNvPr>
            <p:cNvSpPr>
              <a:spLocks/>
            </p:cNvSpPr>
            <p:nvPr/>
          </p:nvSpPr>
          <p:spPr bwMode="auto">
            <a:xfrm>
              <a:off x="7510880" y="5090908"/>
              <a:ext cx="9641" cy="12854"/>
            </a:xfrm>
            <a:custGeom>
              <a:avLst/>
              <a:gdLst/>
              <a:ahLst/>
              <a:cxnLst>
                <a:cxn ang="0">
                  <a:pos x="0" y="2"/>
                </a:cxn>
                <a:cxn ang="0">
                  <a:pos x="3" y="0"/>
                </a:cxn>
                <a:cxn ang="0">
                  <a:pos x="0" y="2"/>
                </a:cxn>
              </a:cxnLst>
              <a:rect l="0" t="0" r="r" b="b"/>
              <a:pathLst>
                <a:path w="3" h="4">
                  <a:moveTo>
                    <a:pt x="0" y="2"/>
                  </a:moveTo>
                  <a:cubicBezTo>
                    <a:pt x="0" y="0"/>
                    <a:pt x="3" y="0"/>
                    <a:pt x="3" y="0"/>
                  </a:cubicBezTo>
                  <a:cubicBezTo>
                    <a:pt x="3" y="2"/>
                    <a:pt x="2" y="4"/>
                    <a:pt x="0" y="2"/>
                  </a:cubicBezTo>
                </a:path>
              </a:pathLst>
            </a:custGeom>
            <a:grpFill/>
            <a:ln w="6350" cmpd="sng">
              <a:solidFill>
                <a:schemeClr val="bg1"/>
              </a:solidFill>
              <a:round/>
              <a:headEnd/>
              <a:tailEnd/>
            </a:ln>
          </p:spPr>
          <p:txBody>
            <a:bodyPr/>
            <a:lstStyle/>
            <a:p>
              <a:endParaRPr lang="en-GB"/>
            </a:p>
          </p:txBody>
        </p:sp>
        <p:sp>
          <p:nvSpPr>
            <p:cNvPr id="628" name="Freeform 222">
              <a:extLst>
                <a:ext uri="{FF2B5EF4-FFF2-40B4-BE49-F238E27FC236}">
                  <a16:creationId xmlns:a16="http://schemas.microsoft.com/office/drawing/2014/main" id="{4E18EF7D-9794-5D4C-0179-726E8BE3AC9E}"/>
                </a:ext>
              </a:extLst>
            </p:cNvPr>
            <p:cNvSpPr>
              <a:spLocks/>
            </p:cNvSpPr>
            <p:nvPr/>
          </p:nvSpPr>
          <p:spPr bwMode="auto">
            <a:xfrm>
              <a:off x="7298784" y="4957547"/>
              <a:ext cx="1115107" cy="510947"/>
            </a:xfrm>
            <a:custGeom>
              <a:avLst/>
              <a:gdLst/>
              <a:ahLst/>
              <a:cxnLst>
                <a:cxn ang="0">
                  <a:pos x="306" y="91"/>
                </a:cxn>
                <a:cxn ang="0">
                  <a:pos x="288" y="67"/>
                </a:cxn>
                <a:cxn ang="0">
                  <a:pos x="341" y="73"/>
                </a:cxn>
                <a:cxn ang="0">
                  <a:pos x="157" y="37"/>
                </a:cxn>
                <a:cxn ang="0">
                  <a:pos x="115" y="40"/>
                </a:cxn>
                <a:cxn ang="0">
                  <a:pos x="121" y="87"/>
                </a:cxn>
                <a:cxn ang="0">
                  <a:pos x="167" y="87"/>
                </a:cxn>
                <a:cxn ang="0">
                  <a:pos x="179" y="29"/>
                </a:cxn>
                <a:cxn ang="0">
                  <a:pos x="24" y="35"/>
                </a:cxn>
                <a:cxn ang="0">
                  <a:pos x="71" y="112"/>
                </a:cxn>
                <a:cxn ang="0">
                  <a:pos x="77" y="80"/>
                </a:cxn>
                <a:cxn ang="0">
                  <a:pos x="45" y="37"/>
                </a:cxn>
                <a:cxn ang="0">
                  <a:pos x="4" y="1"/>
                </a:cxn>
                <a:cxn ang="0">
                  <a:pos x="138" y="140"/>
                </a:cxn>
                <a:cxn ang="0">
                  <a:pos x="128" y="122"/>
                </a:cxn>
                <a:cxn ang="0">
                  <a:pos x="85" y="121"/>
                </a:cxn>
                <a:cxn ang="0">
                  <a:pos x="347" y="129"/>
                </a:cxn>
                <a:cxn ang="0">
                  <a:pos x="161" y="124"/>
                </a:cxn>
                <a:cxn ang="0">
                  <a:pos x="166" y="143"/>
                </a:cxn>
                <a:cxn ang="0">
                  <a:pos x="189" y="144"/>
                </a:cxn>
                <a:cxn ang="0">
                  <a:pos x="181" y="141"/>
                </a:cxn>
                <a:cxn ang="0">
                  <a:pos x="195" y="140"/>
                </a:cxn>
                <a:cxn ang="0">
                  <a:pos x="208" y="144"/>
                </a:cxn>
                <a:cxn ang="0">
                  <a:pos x="210" y="141"/>
                </a:cxn>
                <a:cxn ang="0">
                  <a:pos x="222" y="141"/>
                </a:cxn>
                <a:cxn ang="0">
                  <a:pos x="228" y="138"/>
                </a:cxn>
                <a:cxn ang="0">
                  <a:pos x="236" y="136"/>
                </a:cxn>
                <a:cxn ang="0">
                  <a:pos x="195" y="149"/>
                </a:cxn>
                <a:cxn ang="0">
                  <a:pos x="240" y="149"/>
                </a:cxn>
                <a:cxn ang="0">
                  <a:pos x="230" y="149"/>
                </a:cxn>
                <a:cxn ang="0">
                  <a:pos x="205" y="88"/>
                </a:cxn>
                <a:cxn ang="0">
                  <a:pos x="221" y="63"/>
                </a:cxn>
                <a:cxn ang="0">
                  <a:pos x="231" y="48"/>
                </a:cxn>
                <a:cxn ang="0">
                  <a:pos x="193" y="73"/>
                </a:cxn>
                <a:cxn ang="0">
                  <a:pos x="246" y="88"/>
                </a:cxn>
                <a:cxn ang="0">
                  <a:pos x="260" y="90"/>
                </a:cxn>
                <a:cxn ang="0">
                  <a:pos x="262" y="71"/>
                </a:cxn>
                <a:cxn ang="0">
                  <a:pos x="285" y="70"/>
                </a:cxn>
                <a:cxn ang="0">
                  <a:pos x="260" y="54"/>
                </a:cxn>
                <a:cxn ang="0">
                  <a:pos x="257" y="48"/>
                </a:cxn>
                <a:cxn ang="0">
                  <a:pos x="213" y="107"/>
                </a:cxn>
                <a:cxn ang="0">
                  <a:pos x="224" y="101"/>
                </a:cxn>
                <a:cxn ang="0">
                  <a:pos x="225" y="70"/>
                </a:cxn>
                <a:cxn ang="0">
                  <a:pos x="312" y="119"/>
                </a:cxn>
                <a:cxn ang="0">
                  <a:pos x="100" y="88"/>
                </a:cxn>
                <a:cxn ang="0">
                  <a:pos x="90" y="82"/>
                </a:cxn>
                <a:cxn ang="0">
                  <a:pos x="12" y="34"/>
                </a:cxn>
                <a:cxn ang="0">
                  <a:pos x="29" y="67"/>
                </a:cxn>
                <a:cxn ang="0">
                  <a:pos x="74" y="60"/>
                </a:cxn>
                <a:cxn ang="0">
                  <a:pos x="67" y="48"/>
                </a:cxn>
                <a:cxn ang="0">
                  <a:pos x="58" y="43"/>
                </a:cxn>
                <a:cxn ang="0">
                  <a:pos x="62" y="48"/>
                </a:cxn>
                <a:cxn ang="0">
                  <a:pos x="326" y="74"/>
                </a:cxn>
                <a:cxn ang="0">
                  <a:pos x="275" y="135"/>
                </a:cxn>
                <a:cxn ang="0">
                  <a:pos x="260" y="138"/>
                </a:cxn>
                <a:cxn ang="0">
                  <a:pos x="312" y="115"/>
                </a:cxn>
                <a:cxn ang="0">
                  <a:pos x="245" y="76"/>
                </a:cxn>
                <a:cxn ang="0">
                  <a:pos x="265" y="91"/>
                </a:cxn>
                <a:cxn ang="0">
                  <a:pos x="74" y="45"/>
                </a:cxn>
              </a:cxnLst>
              <a:rect l="0" t="0" r="r" b="b"/>
              <a:pathLst>
                <a:path w="358" h="164">
                  <a:moveTo>
                    <a:pt x="358" y="138"/>
                  </a:moveTo>
                  <a:cubicBezTo>
                    <a:pt x="353" y="136"/>
                    <a:pt x="352" y="138"/>
                    <a:pt x="350" y="136"/>
                  </a:cubicBezTo>
                  <a:cubicBezTo>
                    <a:pt x="350" y="135"/>
                    <a:pt x="345" y="140"/>
                    <a:pt x="349" y="133"/>
                  </a:cubicBezTo>
                  <a:cubicBezTo>
                    <a:pt x="352" y="129"/>
                    <a:pt x="345" y="130"/>
                    <a:pt x="345" y="125"/>
                  </a:cubicBezTo>
                  <a:cubicBezTo>
                    <a:pt x="344" y="122"/>
                    <a:pt x="349" y="125"/>
                    <a:pt x="345" y="121"/>
                  </a:cubicBezTo>
                  <a:cubicBezTo>
                    <a:pt x="342" y="118"/>
                    <a:pt x="341" y="110"/>
                    <a:pt x="338" y="107"/>
                  </a:cubicBezTo>
                  <a:cubicBezTo>
                    <a:pt x="333" y="104"/>
                    <a:pt x="330" y="105"/>
                    <a:pt x="327" y="102"/>
                  </a:cubicBezTo>
                  <a:cubicBezTo>
                    <a:pt x="321" y="99"/>
                    <a:pt x="320" y="102"/>
                    <a:pt x="313" y="97"/>
                  </a:cubicBezTo>
                  <a:cubicBezTo>
                    <a:pt x="309" y="93"/>
                    <a:pt x="306" y="94"/>
                    <a:pt x="306" y="91"/>
                  </a:cubicBezTo>
                  <a:cubicBezTo>
                    <a:pt x="307" y="85"/>
                    <a:pt x="306" y="85"/>
                    <a:pt x="304" y="93"/>
                  </a:cubicBezTo>
                  <a:cubicBezTo>
                    <a:pt x="304" y="97"/>
                    <a:pt x="300" y="97"/>
                    <a:pt x="298" y="94"/>
                  </a:cubicBezTo>
                  <a:cubicBezTo>
                    <a:pt x="297" y="91"/>
                    <a:pt x="303" y="93"/>
                    <a:pt x="298" y="88"/>
                  </a:cubicBezTo>
                  <a:cubicBezTo>
                    <a:pt x="294" y="85"/>
                    <a:pt x="294" y="87"/>
                    <a:pt x="292" y="85"/>
                  </a:cubicBezTo>
                  <a:cubicBezTo>
                    <a:pt x="292" y="80"/>
                    <a:pt x="300" y="87"/>
                    <a:pt x="301" y="82"/>
                  </a:cubicBezTo>
                  <a:cubicBezTo>
                    <a:pt x="301" y="79"/>
                    <a:pt x="307" y="84"/>
                    <a:pt x="307" y="80"/>
                  </a:cubicBezTo>
                  <a:cubicBezTo>
                    <a:pt x="307" y="76"/>
                    <a:pt x="295" y="82"/>
                    <a:pt x="294" y="77"/>
                  </a:cubicBezTo>
                  <a:cubicBezTo>
                    <a:pt x="291" y="73"/>
                    <a:pt x="291" y="71"/>
                    <a:pt x="288" y="71"/>
                  </a:cubicBezTo>
                  <a:cubicBezTo>
                    <a:pt x="281" y="71"/>
                    <a:pt x="288" y="68"/>
                    <a:pt x="288" y="67"/>
                  </a:cubicBezTo>
                  <a:cubicBezTo>
                    <a:pt x="286" y="63"/>
                    <a:pt x="289" y="65"/>
                    <a:pt x="292" y="63"/>
                  </a:cubicBezTo>
                  <a:cubicBezTo>
                    <a:pt x="294" y="63"/>
                    <a:pt x="294" y="57"/>
                    <a:pt x="301" y="62"/>
                  </a:cubicBezTo>
                  <a:cubicBezTo>
                    <a:pt x="309" y="67"/>
                    <a:pt x="309" y="62"/>
                    <a:pt x="310" y="67"/>
                  </a:cubicBezTo>
                  <a:cubicBezTo>
                    <a:pt x="312" y="73"/>
                    <a:pt x="309" y="73"/>
                    <a:pt x="310" y="80"/>
                  </a:cubicBezTo>
                  <a:cubicBezTo>
                    <a:pt x="313" y="87"/>
                    <a:pt x="312" y="79"/>
                    <a:pt x="313" y="80"/>
                  </a:cubicBezTo>
                  <a:cubicBezTo>
                    <a:pt x="315" y="84"/>
                    <a:pt x="313" y="88"/>
                    <a:pt x="318" y="90"/>
                  </a:cubicBezTo>
                  <a:cubicBezTo>
                    <a:pt x="321" y="91"/>
                    <a:pt x="327" y="77"/>
                    <a:pt x="329" y="79"/>
                  </a:cubicBezTo>
                  <a:cubicBezTo>
                    <a:pt x="330" y="80"/>
                    <a:pt x="335" y="77"/>
                    <a:pt x="335" y="76"/>
                  </a:cubicBezTo>
                  <a:cubicBezTo>
                    <a:pt x="333" y="74"/>
                    <a:pt x="338" y="71"/>
                    <a:pt x="341" y="73"/>
                  </a:cubicBezTo>
                  <a:cubicBezTo>
                    <a:pt x="344" y="74"/>
                    <a:pt x="353" y="80"/>
                    <a:pt x="358" y="80"/>
                  </a:cubicBezTo>
                  <a:cubicBezTo>
                    <a:pt x="358" y="138"/>
                    <a:pt x="358" y="138"/>
                    <a:pt x="358" y="138"/>
                  </a:cubicBezTo>
                  <a:close/>
                  <a:moveTo>
                    <a:pt x="178" y="17"/>
                  </a:moveTo>
                  <a:cubicBezTo>
                    <a:pt x="175" y="14"/>
                    <a:pt x="176" y="15"/>
                    <a:pt x="173" y="15"/>
                  </a:cubicBezTo>
                  <a:cubicBezTo>
                    <a:pt x="169" y="15"/>
                    <a:pt x="166" y="14"/>
                    <a:pt x="164" y="17"/>
                  </a:cubicBezTo>
                  <a:cubicBezTo>
                    <a:pt x="163" y="20"/>
                    <a:pt x="163" y="23"/>
                    <a:pt x="163" y="26"/>
                  </a:cubicBezTo>
                  <a:cubicBezTo>
                    <a:pt x="163" y="29"/>
                    <a:pt x="160" y="26"/>
                    <a:pt x="160" y="29"/>
                  </a:cubicBezTo>
                  <a:cubicBezTo>
                    <a:pt x="158" y="32"/>
                    <a:pt x="158" y="32"/>
                    <a:pt x="160" y="32"/>
                  </a:cubicBezTo>
                  <a:cubicBezTo>
                    <a:pt x="161" y="34"/>
                    <a:pt x="157" y="34"/>
                    <a:pt x="157" y="37"/>
                  </a:cubicBezTo>
                  <a:cubicBezTo>
                    <a:pt x="157" y="39"/>
                    <a:pt x="157" y="40"/>
                    <a:pt x="155" y="42"/>
                  </a:cubicBezTo>
                  <a:cubicBezTo>
                    <a:pt x="155" y="45"/>
                    <a:pt x="150" y="42"/>
                    <a:pt x="149" y="45"/>
                  </a:cubicBezTo>
                  <a:cubicBezTo>
                    <a:pt x="147" y="46"/>
                    <a:pt x="144" y="45"/>
                    <a:pt x="143" y="43"/>
                  </a:cubicBezTo>
                  <a:cubicBezTo>
                    <a:pt x="141" y="43"/>
                    <a:pt x="144" y="42"/>
                    <a:pt x="140" y="42"/>
                  </a:cubicBezTo>
                  <a:cubicBezTo>
                    <a:pt x="134" y="42"/>
                    <a:pt x="137" y="46"/>
                    <a:pt x="135" y="46"/>
                  </a:cubicBezTo>
                  <a:cubicBezTo>
                    <a:pt x="132" y="46"/>
                    <a:pt x="134" y="49"/>
                    <a:pt x="129" y="48"/>
                  </a:cubicBezTo>
                  <a:cubicBezTo>
                    <a:pt x="125" y="46"/>
                    <a:pt x="125" y="51"/>
                    <a:pt x="121" y="48"/>
                  </a:cubicBezTo>
                  <a:cubicBezTo>
                    <a:pt x="120" y="46"/>
                    <a:pt x="118" y="43"/>
                    <a:pt x="117" y="43"/>
                  </a:cubicBezTo>
                  <a:cubicBezTo>
                    <a:pt x="115" y="43"/>
                    <a:pt x="117" y="42"/>
                    <a:pt x="115" y="40"/>
                  </a:cubicBezTo>
                  <a:cubicBezTo>
                    <a:pt x="114" y="40"/>
                    <a:pt x="115" y="37"/>
                    <a:pt x="115" y="37"/>
                  </a:cubicBezTo>
                  <a:cubicBezTo>
                    <a:pt x="112" y="37"/>
                    <a:pt x="112" y="40"/>
                    <a:pt x="112" y="42"/>
                  </a:cubicBezTo>
                  <a:cubicBezTo>
                    <a:pt x="109" y="45"/>
                    <a:pt x="108" y="54"/>
                    <a:pt x="111" y="56"/>
                  </a:cubicBezTo>
                  <a:cubicBezTo>
                    <a:pt x="114" y="57"/>
                    <a:pt x="109" y="59"/>
                    <a:pt x="112" y="62"/>
                  </a:cubicBezTo>
                  <a:cubicBezTo>
                    <a:pt x="115" y="65"/>
                    <a:pt x="111" y="65"/>
                    <a:pt x="114" y="65"/>
                  </a:cubicBezTo>
                  <a:cubicBezTo>
                    <a:pt x="117" y="67"/>
                    <a:pt x="112" y="68"/>
                    <a:pt x="114" y="70"/>
                  </a:cubicBezTo>
                  <a:cubicBezTo>
                    <a:pt x="115" y="71"/>
                    <a:pt x="117" y="67"/>
                    <a:pt x="118" y="70"/>
                  </a:cubicBezTo>
                  <a:cubicBezTo>
                    <a:pt x="120" y="73"/>
                    <a:pt x="117" y="73"/>
                    <a:pt x="118" y="77"/>
                  </a:cubicBezTo>
                  <a:cubicBezTo>
                    <a:pt x="123" y="88"/>
                    <a:pt x="118" y="87"/>
                    <a:pt x="121" y="87"/>
                  </a:cubicBezTo>
                  <a:cubicBezTo>
                    <a:pt x="125" y="87"/>
                    <a:pt x="126" y="88"/>
                    <a:pt x="128" y="87"/>
                  </a:cubicBezTo>
                  <a:cubicBezTo>
                    <a:pt x="129" y="84"/>
                    <a:pt x="134" y="87"/>
                    <a:pt x="132" y="90"/>
                  </a:cubicBezTo>
                  <a:cubicBezTo>
                    <a:pt x="132" y="93"/>
                    <a:pt x="134" y="91"/>
                    <a:pt x="135" y="90"/>
                  </a:cubicBezTo>
                  <a:cubicBezTo>
                    <a:pt x="137" y="88"/>
                    <a:pt x="140" y="91"/>
                    <a:pt x="141" y="88"/>
                  </a:cubicBezTo>
                  <a:cubicBezTo>
                    <a:pt x="143" y="85"/>
                    <a:pt x="144" y="90"/>
                    <a:pt x="146" y="88"/>
                  </a:cubicBezTo>
                  <a:cubicBezTo>
                    <a:pt x="147" y="88"/>
                    <a:pt x="146" y="91"/>
                    <a:pt x="149" y="90"/>
                  </a:cubicBezTo>
                  <a:cubicBezTo>
                    <a:pt x="153" y="88"/>
                    <a:pt x="155" y="93"/>
                    <a:pt x="155" y="96"/>
                  </a:cubicBezTo>
                  <a:cubicBezTo>
                    <a:pt x="153" y="101"/>
                    <a:pt x="161" y="94"/>
                    <a:pt x="164" y="93"/>
                  </a:cubicBezTo>
                  <a:cubicBezTo>
                    <a:pt x="166" y="93"/>
                    <a:pt x="167" y="88"/>
                    <a:pt x="167" y="87"/>
                  </a:cubicBezTo>
                  <a:cubicBezTo>
                    <a:pt x="167" y="85"/>
                    <a:pt x="169" y="87"/>
                    <a:pt x="169" y="84"/>
                  </a:cubicBezTo>
                  <a:cubicBezTo>
                    <a:pt x="169" y="80"/>
                    <a:pt x="172" y="84"/>
                    <a:pt x="170" y="77"/>
                  </a:cubicBezTo>
                  <a:cubicBezTo>
                    <a:pt x="169" y="71"/>
                    <a:pt x="173" y="71"/>
                    <a:pt x="175" y="68"/>
                  </a:cubicBezTo>
                  <a:cubicBezTo>
                    <a:pt x="176" y="65"/>
                    <a:pt x="179" y="68"/>
                    <a:pt x="179" y="62"/>
                  </a:cubicBezTo>
                  <a:cubicBezTo>
                    <a:pt x="178" y="56"/>
                    <a:pt x="179" y="51"/>
                    <a:pt x="181" y="49"/>
                  </a:cubicBezTo>
                  <a:cubicBezTo>
                    <a:pt x="182" y="48"/>
                    <a:pt x="181" y="46"/>
                    <a:pt x="184" y="48"/>
                  </a:cubicBezTo>
                  <a:cubicBezTo>
                    <a:pt x="185" y="51"/>
                    <a:pt x="190" y="49"/>
                    <a:pt x="190" y="48"/>
                  </a:cubicBezTo>
                  <a:cubicBezTo>
                    <a:pt x="190" y="46"/>
                    <a:pt x="179" y="40"/>
                    <a:pt x="181" y="37"/>
                  </a:cubicBezTo>
                  <a:cubicBezTo>
                    <a:pt x="184" y="34"/>
                    <a:pt x="181" y="34"/>
                    <a:pt x="179" y="29"/>
                  </a:cubicBezTo>
                  <a:cubicBezTo>
                    <a:pt x="179" y="26"/>
                    <a:pt x="176" y="28"/>
                    <a:pt x="176" y="25"/>
                  </a:cubicBezTo>
                  <a:cubicBezTo>
                    <a:pt x="178" y="20"/>
                    <a:pt x="181" y="23"/>
                    <a:pt x="181" y="21"/>
                  </a:cubicBezTo>
                  <a:cubicBezTo>
                    <a:pt x="181" y="21"/>
                    <a:pt x="179" y="20"/>
                    <a:pt x="178" y="18"/>
                  </a:cubicBezTo>
                  <a:cubicBezTo>
                    <a:pt x="178" y="17"/>
                    <a:pt x="178" y="18"/>
                    <a:pt x="178" y="17"/>
                  </a:cubicBezTo>
                  <a:close/>
                  <a:moveTo>
                    <a:pt x="4" y="12"/>
                  </a:moveTo>
                  <a:cubicBezTo>
                    <a:pt x="7" y="17"/>
                    <a:pt x="7" y="15"/>
                    <a:pt x="10" y="18"/>
                  </a:cubicBezTo>
                  <a:cubicBezTo>
                    <a:pt x="12" y="23"/>
                    <a:pt x="12" y="18"/>
                    <a:pt x="16" y="23"/>
                  </a:cubicBezTo>
                  <a:cubicBezTo>
                    <a:pt x="19" y="29"/>
                    <a:pt x="15" y="26"/>
                    <a:pt x="19" y="29"/>
                  </a:cubicBezTo>
                  <a:cubicBezTo>
                    <a:pt x="22" y="31"/>
                    <a:pt x="18" y="32"/>
                    <a:pt x="24" y="35"/>
                  </a:cubicBezTo>
                  <a:cubicBezTo>
                    <a:pt x="27" y="37"/>
                    <a:pt x="30" y="40"/>
                    <a:pt x="30" y="42"/>
                  </a:cubicBezTo>
                  <a:cubicBezTo>
                    <a:pt x="29" y="43"/>
                    <a:pt x="29" y="42"/>
                    <a:pt x="32" y="48"/>
                  </a:cubicBezTo>
                  <a:cubicBezTo>
                    <a:pt x="33" y="54"/>
                    <a:pt x="32" y="54"/>
                    <a:pt x="35" y="56"/>
                  </a:cubicBezTo>
                  <a:cubicBezTo>
                    <a:pt x="38" y="57"/>
                    <a:pt x="35" y="57"/>
                    <a:pt x="41" y="63"/>
                  </a:cubicBezTo>
                  <a:cubicBezTo>
                    <a:pt x="44" y="67"/>
                    <a:pt x="41" y="68"/>
                    <a:pt x="42" y="70"/>
                  </a:cubicBezTo>
                  <a:cubicBezTo>
                    <a:pt x="45" y="71"/>
                    <a:pt x="45" y="74"/>
                    <a:pt x="47" y="79"/>
                  </a:cubicBezTo>
                  <a:cubicBezTo>
                    <a:pt x="47" y="82"/>
                    <a:pt x="50" y="87"/>
                    <a:pt x="54" y="91"/>
                  </a:cubicBezTo>
                  <a:cubicBezTo>
                    <a:pt x="58" y="94"/>
                    <a:pt x="56" y="94"/>
                    <a:pt x="62" y="101"/>
                  </a:cubicBezTo>
                  <a:cubicBezTo>
                    <a:pt x="67" y="105"/>
                    <a:pt x="70" y="107"/>
                    <a:pt x="71" y="112"/>
                  </a:cubicBezTo>
                  <a:cubicBezTo>
                    <a:pt x="74" y="115"/>
                    <a:pt x="77" y="119"/>
                    <a:pt x="76" y="113"/>
                  </a:cubicBezTo>
                  <a:cubicBezTo>
                    <a:pt x="74" y="107"/>
                    <a:pt x="80" y="116"/>
                    <a:pt x="80" y="112"/>
                  </a:cubicBezTo>
                  <a:cubicBezTo>
                    <a:pt x="82" y="108"/>
                    <a:pt x="83" y="116"/>
                    <a:pt x="85" y="115"/>
                  </a:cubicBezTo>
                  <a:cubicBezTo>
                    <a:pt x="86" y="113"/>
                    <a:pt x="86" y="110"/>
                    <a:pt x="86" y="104"/>
                  </a:cubicBezTo>
                  <a:cubicBezTo>
                    <a:pt x="86" y="99"/>
                    <a:pt x="85" y="101"/>
                    <a:pt x="86" y="97"/>
                  </a:cubicBezTo>
                  <a:cubicBezTo>
                    <a:pt x="88" y="93"/>
                    <a:pt x="85" y="94"/>
                    <a:pt x="86" y="90"/>
                  </a:cubicBezTo>
                  <a:cubicBezTo>
                    <a:pt x="90" y="87"/>
                    <a:pt x="86" y="87"/>
                    <a:pt x="85" y="84"/>
                  </a:cubicBezTo>
                  <a:cubicBezTo>
                    <a:pt x="83" y="80"/>
                    <a:pt x="83" y="79"/>
                    <a:pt x="80" y="80"/>
                  </a:cubicBezTo>
                  <a:cubicBezTo>
                    <a:pt x="79" y="82"/>
                    <a:pt x="80" y="79"/>
                    <a:pt x="77" y="80"/>
                  </a:cubicBezTo>
                  <a:cubicBezTo>
                    <a:pt x="74" y="84"/>
                    <a:pt x="80" y="77"/>
                    <a:pt x="77" y="77"/>
                  </a:cubicBezTo>
                  <a:cubicBezTo>
                    <a:pt x="74" y="77"/>
                    <a:pt x="76" y="67"/>
                    <a:pt x="73" y="67"/>
                  </a:cubicBezTo>
                  <a:cubicBezTo>
                    <a:pt x="68" y="68"/>
                    <a:pt x="65" y="65"/>
                    <a:pt x="67" y="62"/>
                  </a:cubicBezTo>
                  <a:cubicBezTo>
                    <a:pt x="68" y="60"/>
                    <a:pt x="65" y="59"/>
                    <a:pt x="68" y="59"/>
                  </a:cubicBezTo>
                  <a:cubicBezTo>
                    <a:pt x="71" y="57"/>
                    <a:pt x="68" y="51"/>
                    <a:pt x="65" y="52"/>
                  </a:cubicBezTo>
                  <a:cubicBezTo>
                    <a:pt x="62" y="54"/>
                    <a:pt x="65" y="51"/>
                    <a:pt x="61" y="49"/>
                  </a:cubicBezTo>
                  <a:cubicBezTo>
                    <a:pt x="54" y="49"/>
                    <a:pt x="59" y="42"/>
                    <a:pt x="51" y="40"/>
                  </a:cubicBezTo>
                  <a:cubicBezTo>
                    <a:pt x="48" y="40"/>
                    <a:pt x="50" y="37"/>
                    <a:pt x="48" y="35"/>
                  </a:cubicBezTo>
                  <a:cubicBezTo>
                    <a:pt x="44" y="32"/>
                    <a:pt x="47" y="39"/>
                    <a:pt x="45" y="37"/>
                  </a:cubicBezTo>
                  <a:cubicBezTo>
                    <a:pt x="44" y="35"/>
                    <a:pt x="42" y="37"/>
                    <a:pt x="42" y="32"/>
                  </a:cubicBezTo>
                  <a:cubicBezTo>
                    <a:pt x="41" y="29"/>
                    <a:pt x="41" y="32"/>
                    <a:pt x="39" y="29"/>
                  </a:cubicBezTo>
                  <a:cubicBezTo>
                    <a:pt x="38" y="28"/>
                    <a:pt x="35" y="23"/>
                    <a:pt x="32" y="21"/>
                  </a:cubicBezTo>
                  <a:cubicBezTo>
                    <a:pt x="29" y="21"/>
                    <a:pt x="29" y="18"/>
                    <a:pt x="27" y="17"/>
                  </a:cubicBezTo>
                  <a:cubicBezTo>
                    <a:pt x="24" y="17"/>
                    <a:pt x="27" y="14"/>
                    <a:pt x="24" y="14"/>
                  </a:cubicBezTo>
                  <a:cubicBezTo>
                    <a:pt x="22" y="12"/>
                    <a:pt x="24" y="11"/>
                    <a:pt x="21" y="7"/>
                  </a:cubicBezTo>
                  <a:cubicBezTo>
                    <a:pt x="18" y="3"/>
                    <a:pt x="19" y="7"/>
                    <a:pt x="16" y="6"/>
                  </a:cubicBezTo>
                  <a:cubicBezTo>
                    <a:pt x="15" y="4"/>
                    <a:pt x="15" y="6"/>
                    <a:pt x="10" y="6"/>
                  </a:cubicBezTo>
                  <a:cubicBezTo>
                    <a:pt x="4" y="4"/>
                    <a:pt x="9" y="4"/>
                    <a:pt x="4" y="1"/>
                  </a:cubicBezTo>
                  <a:cubicBezTo>
                    <a:pt x="0" y="0"/>
                    <a:pt x="1" y="6"/>
                    <a:pt x="4" y="12"/>
                  </a:cubicBezTo>
                  <a:close/>
                  <a:moveTo>
                    <a:pt x="82" y="124"/>
                  </a:moveTo>
                  <a:cubicBezTo>
                    <a:pt x="83" y="124"/>
                    <a:pt x="86" y="122"/>
                    <a:pt x="88" y="125"/>
                  </a:cubicBezTo>
                  <a:cubicBezTo>
                    <a:pt x="90" y="127"/>
                    <a:pt x="93" y="124"/>
                    <a:pt x="91" y="127"/>
                  </a:cubicBezTo>
                  <a:cubicBezTo>
                    <a:pt x="90" y="130"/>
                    <a:pt x="91" y="127"/>
                    <a:pt x="102" y="133"/>
                  </a:cubicBezTo>
                  <a:cubicBezTo>
                    <a:pt x="106" y="135"/>
                    <a:pt x="108" y="130"/>
                    <a:pt x="109" y="132"/>
                  </a:cubicBezTo>
                  <a:cubicBezTo>
                    <a:pt x="111" y="133"/>
                    <a:pt x="112" y="132"/>
                    <a:pt x="117" y="133"/>
                  </a:cubicBezTo>
                  <a:cubicBezTo>
                    <a:pt x="121" y="135"/>
                    <a:pt x="118" y="136"/>
                    <a:pt x="129" y="138"/>
                  </a:cubicBezTo>
                  <a:cubicBezTo>
                    <a:pt x="137" y="140"/>
                    <a:pt x="129" y="136"/>
                    <a:pt x="138" y="140"/>
                  </a:cubicBezTo>
                  <a:cubicBezTo>
                    <a:pt x="146" y="141"/>
                    <a:pt x="138" y="135"/>
                    <a:pt x="146" y="140"/>
                  </a:cubicBezTo>
                  <a:cubicBezTo>
                    <a:pt x="150" y="141"/>
                    <a:pt x="150" y="141"/>
                    <a:pt x="153" y="143"/>
                  </a:cubicBezTo>
                  <a:cubicBezTo>
                    <a:pt x="155" y="144"/>
                    <a:pt x="155" y="141"/>
                    <a:pt x="153" y="141"/>
                  </a:cubicBezTo>
                  <a:cubicBezTo>
                    <a:pt x="150" y="140"/>
                    <a:pt x="158" y="132"/>
                    <a:pt x="152" y="132"/>
                  </a:cubicBezTo>
                  <a:cubicBezTo>
                    <a:pt x="147" y="132"/>
                    <a:pt x="147" y="133"/>
                    <a:pt x="143" y="132"/>
                  </a:cubicBezTo>
                  <a:cubicBezTo>
                    <a:pt x="138" y="130"/>
                    <a:pt x="141" y="130"/>
                    <a:pt x="140" y="125"/>
                  </a:cubicBezTo>
                  <a:cubicBezTo>
                    <a:pt x="137" y="121"/>
                    <a:pt x="137" y="127"/>
                    <a:pt x="135" y="124"/>
                  </a:cubicBezTo>
                  <a:cubicBezTo>
                    <a:pt x="134" y="121"/>
                    <a:pt x="134" y="125"/>
                    <a:pt x="132" y="122"/>
                  </a:cubicBezTo>
                  <a:cubicBezTo>
                    <a:pt x="131" y="121"/>
                    <a:pt x="129" y="124"/>
                    <a:pt x="128" y="122"/>
                  </a:cubicBezTo>
                  <a:cubicBezTo>
                    <a:pt x="126" y="119"/>
                    <a:pt x="125" y="118"/>
                    <a:pt x="123" y="122"/>
                  </a:cubicBezTo>
                  <a:cubicBezTo>
                    <a:pt x="121" y="129"/>
                    <a:pt x="121" y="124"/>
                    <a:pt x="117" y="124"/>
                  </a:cubicBezTo>
                  <a:cubicBezTo>
                    <a:pt x="114" y="124"/>
                    <a:pt x="114" y="125"/>
                    <a:pt x="112" y="124"/>
                  </a:cubicBezTo>
                  <a:cubicBezTo>
                    <a:pt x="109" y="122"/>
                    <a:pt x="108" y="125"/>
                    <a:pt x="106" y="119"/>
                  </a:cubicBezTo>
                  <a:cubicBezTo>
                    <a:pt x="105" y="116"/>
                    <a:pt x="105" y="119"/>
                    <a:pt x="102" y="118"/>
                  </a:cubicBezTo>
                  <a:cubicBezTo>
                    <a:pt x="100" y="116"/>
                    <a:pt x="100" y="119"/>
                    <a:pt x="99" y="116"/>
                  </a:cubicBezTo>
                  <a:cubicBezTo>
                    <a:pt x="97" y="115"/>
                    <a:pt x="94" y="113"/>
                    <a:pt x="94" y="116"/>
                  </a:cubicBezTo>
                  <a:cubicBezTo>
                    <a:pt x="94" y="118"/>
                    <a:pt x="93" y="116"/>
                    <a:pt x="88" y="115"/>
                  </a:cubicBezTo>
                  <a:cubicBezTo>
                    <a:pt x="85" y="115"/>
                    <a:pt x="86" y="119"/>
                    <a:pt x="85" y="121"/>
                  </a:cubicBezTo>
                  <a:cubicBezTo>
                    <a:pt x="82" y="121"/>
                    <a:pt x="85" y="122"/>
                    <a:pt x="82" y="122"/>
                  </a:cubicBezTo>
                  <a:cubicBezTo>
                    <a:pt x="80" y="122"/>
                    <a:pt x="80" y="124"/>
                    <a:pt x="82" y="124"/>
                  </a:cubicBezTo>
                  <a:close/>
                  <a:moveTo>
                    <a:pt x="339" y="133"/>
                  </a:moveTo>
                  <a:cubicBezTo>
                    <a:pt x="339" y="135"/>
                    <a:pt x="338" y="138"/>
                    <a:pt x="338" y="140"/>
                  </a:cubicBezTo>
                  <a:cubicBezTo>
                    <a:pt x="338" y="141"/>
                    <a:pt x="339" y="138"/>
                    <a:pt x="342" y="140"/>
                  </a:cubicBezTo>
                  <a:cubicBezTo>
                    <a:pt x="345" y="141"/>
                    <a:pt x="345" y="136"/>
                    <a:pt x="347" y="136"/>
                  </a:cubicBezTo>
                  <a:cubicBezTo>
                    <a:pt x="349" y="136"/>
                    <a:pt x="347" y="135"/>
                    <a:pt x="349" y="133"/>
                  </a:cubicBezTo>
                  <a:cubicBezTo>
                    <a:pt x="349" y="132"/>
                    <a:pt x="350" y="132"/>
                    <a:pt x="349" y="132"/>
                  </a:cubicBezTo>
                  <a:cubicBezTo>
                    <a:pt x="347" y="130"/>
                    <a:pt x="347" y="130"/>
                    <a:pt x="347" y="129"/>
                  </a:cubicBezTo>
                  <a:cubicBezTo>
                    <a:pt x="344" y="129"/>
                    <a:pt x="339" y="132"/>
                    <a:pt x="339" y="133"/>
                  </a:cubicBezTo>
                  <a:close/>
                  <a:moveTo>
                    <a:pt x="147" y="127"/>
                  </a:moveTo>
                  <a:cubicBezTo>
                    <a:pt x="149" y="125"/>
                    <a:pt x="152" y="125"/>
                    <a:pt x="150" y="124"/>
                  </a:cubicBezTo>
                  <a:cubicBezTo>
                    <a:pt x="150" y="124"/>
                    <a:pt x="150" y="124"/>
                    <a:pt x="146" y="124"/>
                  </a:cubicBezTo>
                  <a:cubicBezTo>
                    <a:pt x="143" y="124"/>
                    <a:pt x="140" y="124"/>
                    <a:pt x="140" y="127"/>
                  </a:cubicBezTo>
                  <a:cubicBezTo>
                    <a:pt x="141" y="127"/>
                    <a:pt x="146" y="129"/>
                    <a:pt x="147" y="127"/>
                  </a:cubicBezTo>
                  <a:close/>
                  <a:moveTo>
                    <a:pt x="161" y="125"/>
                  </a:moveTo>
                  <a:cubicBezTo>
                    <a:pt x="161" y="124"/>
                    <a:pt x="163" y="125"/>
                    <a:pt x="163" y="125"/>
                  </a:cubicBezTo>
                  <a:cubicBezTo>
                    <a:pt x="163" y="124"/>
                    <a:pt x="163" y="124"/>
                    <a:pt x="161" y="124"/>
                  </a:cubicBezTo>
                  <a:cubicBezTo>
                    <a:pt x="160" y="124"/>
                    <a:pt x="161" y="125"/>
                    <a:pt x="161" y="125"/>
                  </a:cubicBezTo>
                  <a:close/>
                  <a:moveTo>
                    <a:pt x="158" y="141"/>
                  </a:moveTo>
                  <a:cubicBezTo>
                    <a:pt x="161" y="143"/>
                    <a:pt x="158" y="143"/>
                    <a:pt x="160" y="144"/>
                  </a:cubicBezTo>
                  <a:cubicBezTo>
                    <a:pt x="161" y="144"/>
                    <a:pt x="161" y="141"/>
                    <a:pt x="163" y="140"/>
                  </a:cubicBezTo>
                  <a:cubicBezTo>
                    <a:pt x="166" y="140"/>
                    <a:pt x="163" y="138"/>
                    <a:pt x="161" y="136"/>
                  </a:cubicBezTo>
                  <a:cubicBezTo>
                    <a:pt x="160" y="135"/>
                    <a:pt x="160" y="138"/>
                    <a:pt x="157" y="136"/>
                  </a:cubicBezTo>
                  <a:cubicBezTo>
                    <a:pt x="153" y="135"/>
                    <a:pt x="153" y="136"/>
                    <a:pt x="155" y="138"/>
                  </a:cubicBezTo>
                  <a:cubicBezTo>
                    <a:pt x="155" y="140"/>
                    <a:pt x="157" y="140"/>
                    <a:pt x="158" y="141"/>
                  </a:cubicBezTo>
                  <a:close/>
                  <a:moveTo>
                    <a:pt x="166" y="143"/>
                  </a:moveTo>
                  <a:cubicBezTo>
                    <a:pt x="164" y="143"/>
                    <a:pt x="164" y="144"/>
                    <a:pt x="169" y="144"/>
                  </a:cubicBezTo>
                  <a:cubicBezTo>
                    <a:pt x="172" y="144"/>
                    <a:pt x="170" y="144"/>
                    <a:pt x="172" y="141"/>
                  </a:cubicBezTo>
                  <a:cubicBezTo>
                    <a:pt x="173" y="138"/>
                    <a:pt x="173" y="138"/>
                    <a:pt x="170" y="138"/>
                  </a:cubicBezTo>
                  <a:cubicBezTo>
                    <a:pt x="169" y="136"/>
                    <a:pt x="167" y="140"/>
                    <a:pt x="167" y="140"/>
                  </a:cubicBezTo>
                  <a:cubicBezTo>
                    <a:pt x="167" y="141"/>
                    <a:pt x="167" y="143"/>
                    <a:pt x="166" y="143"/>
                  </a:cubicBezTo>
                  <a:close/>
                  <a:moveTo>
                    <a:pt x="175" y="146"/>
                  </a:moveTo>
                  <a:cubicBezTo>
                    <a:pt x="176" y="146"/>
                    <a:pt x="181" y="144"/>
                    <a:pt x="182" y="144"/>
                  </a:cubicBezTo>
                  <a:cubicBezTo>
                    <a:pt x="184" y="144"/>
                    <a:pt x="185" y="143"/>
                    <a:pt x="185" y="143"/>
                  </a:cubicBezTo>
                  <a:cubicBezTo>
                    <a:pt x="185" y="144"/>
                    <a:pt x="187" y="143"/>
                    <a:pt x="189" y="144"/>
                  </a:cubicBezTo>
                  <a:cubicBezTo>
                    <a:pt x="189" y="144"/>
                    <a:pt x="192" y="144"/>
                    <a:pt x="190" y="143"/>
                  </a:cubicBezTo>
                  <a:cubicBezTo>
                    <a:pt x="189" y="143"/>
                    <a:pt x="187" y="141"/>
                    <a:pt x="189" y="143"/>
                  </a:cubicBezTo>
                  <a:cubicBezTo>
                    <a:pt x="192" y="143"/>
                    <a:pt x="192" y="143"/>
                    <a:pt x="192" y="143"/>
                  </a:cubicBezTo>
                  <a:cubicBezTo>
                    <a:pt x="192" y="141"/>
                    <a:pt x="190" y="136"/>
                    <a:pt x="189" y="138"/>
                  </a:cubicBezTo>
                  <a:cubicBezTo>
                    <a:pt x="187" y="140"/>
                    <a:pt x="187" y="136"/>
                    <a:pt x="185" y="138"/>
                  </a:cubicBezTo>
                  <a:cubicBezTo>
                    <a:pt x="184" y="140"/>
                    <a:pt x="184" y="136"/>
                    <a:pt x="181" y="136"/>
                  </a:cubicBezTo>
                  <a:cubicBezTo>
                    <a:pt x="178" y="136"/>
                    <a:pt x="181" y="140"/>
                    <a:pt x="182" y="140"/>
                  </a:cubicBezTo>
                  <a:cubicBezTo>
                    <a:pt x="182" y="140"/>
                    <a:pt x="185" y="141"/>
                    <a:pt x="184" y="141"/>
                  </a:cubicBezTo>
                  <a:cubicBezTo>
                    <a:pt x="181" y="141"/>
                    <a:pt x="182" y="143"/>
                    <a:pt x="181" y="141"/>
                  </a:cubicBezTo>
                  <a:cubicBezTo>
                    <a:pt x="179" y="141"/>
                    <a:pt x="179" y="140"/>
                    <a:pt x="178" y="140"/>
                  </a:cubicBezTo>
                  <a:cubicBezTo>
                    <a:pt x="176" y="140"/>
                    <a:pt x="175" y="138"/>
                    <a:pt x="175" y="140"/>
                  </a:cubicBezTo>
                  <a:cubicBezTo>
                    <a:pt x="173" y="141"/>
                    <a:pt x="172" y="140"/>
                    <a:pt x="173" y="143"/>
                  </a:cubicBezTo>
                  <a:cubicBezTo>
                    <a:pt x="173" y="144"/>
                    <a:pt x="172" y="146"/>
                    <a:pt x="175" y="146"/>
                  </a:cubicBezTo>
                  <a:close/>
                  <a:moveTo>
                    <a:pt x="178" y="138"/>
                  </a:moveTo>
                  <a:cubicBezTo>
                    <a:pt x="178" y="136"/>
                    <a:pt x="179" y="136"/>
                    <a:pt x="179" y="138"/>
                  </a:cubicBezTo>
                  <a:cubicBezTo>
                    <a:pt x="179" y="138"/>
                    <a:pt x="178" y="140"/>
                    <a:pt x="178" y="138"/>
                  </a:cubicBezTo>
                  <a:close/>
                  <a:moveTo>
                    <a:pt x="195" y="141"/>
                  </a:moveTo>
                  <a:cubicBezTo>
                    <a:pt x="195" y="140"/>
                    <a:pt x="195" y="140"/>
                    <a:pt x="195" y="140"/>
                  </a:cubicBezTo>
                  <a:cubicBezTo>
                    <a:pt x="193" y="140"/>
                    <a:pt x="193" y="140"/>
                    <a:pt x="193" y="140"/>
                  </a:cubicBezTo>
                  <a:cubicBezTo>
                    <a:pt x="193" y="141"/>
                    <a:pt x="193" y="141"/>
                    <a:pt x="193" y="143"/>
                  </a:cubicBezTo>
                  <a:cubicBezTo>
                    <a:pt x="193" y="144"/>
                    <a:pt x="193" y="141"/>
                    <a:pt x="195" y="141"/>
                  </a:cubicBezTo>
                  <a:close/>
                  <a:moveTo>
                    <a:pt x="195" y="143"/>
                  </a:moveTo>
                  <a:cubicBezTo>
                    <a:pt x="195" y="144"/>
                    <a:pt x="195" y="141"/>
                    <a:pt x="196" y="141"/>
                  </a:cubicBezTo>
                  <a:cubicBezTo>
                    <a:pt x="196" y="141"/>
                    <a:pt x="196" y="143"/>
                    <a:pt x="195" y="143"/>
                  </a:cubicBezTo>
                  <a:close/>
                  <a:moveTo>
                    <a:pt x="199" y="143"/>
                  </a:moveTo>
                  <a:cubicBezTo>
                    <a:pt x="201" y="144"/>
                    <a:pt x="204" y="143"/>
                    <a:pt x="205" y="144"/>
                  </a:cubicBezTo>
                  <a:cubicBezTo>
                    <a:pt x="207" y="146"/>
                    <a:pt x="207" y="144"/>
                    <a:pt x="208" y="144"/>
                  </a:cubicBezTo>
                  <a:cubicBezTo>
                    <a:pt x="208" y="144"/>
                    <a:pt x="208" y="143"/>
                    <a:pt x="210" y="144"/>
                  </a:cubicBezTo>
                  <a:cubicBezTo>
                    <a:pt x="213" y="144"/>
                    <a:pt x="214" y="143"/>
                    <a:pt x="214" y="143"/>
                  </a:cubicBezTo>
                  <a:cubicBezTo>
                    <a:pt x="216" y="143"/>
                    <a:pt x="221" y="141"/>
                    <a:pt x="221" y="141"/>
                  </a:cubicBezTo>
                  <a:cubicBezTo>
                    <a:pt x="221" y="140"/>
                    <a:pt x="222" y="140"/>
                    <a:pt x="222" y="136"/>
                  </a:cubicBezTo>
                  <a:cubicBezTo>
                    <a:pt x="221" y="135"/>
                    <a:pt x="219" y="138"/>
                    <a:pt x="221" y="138"/>
                  </a:cubicBezTo>
                  <a:cubicBezTo>
                    <a:pt x="221" y="138"/>
                    <a:pt x="221" y="138"/>
                    <a:pt x="219" y="140"/>
                  </a:cubicBezTo>
                  <a:cubicBezTo>
                    <a:pt x="216" y="140"/>
                    <a:pt x="219" y="141"/>
                    <a:pt x="217" y="141"/>
                  </a:cubicBezTo>
                  <a:cubicBezTo>
                    <a:pt x="214" y="143"/>
                    <a:pt x="214" y="138"/>
                    <a:pt x="213" y="140"/>
                  </a:cubicBezTo>
                  <a:cubicBezTo>
                    <a:pt x="211" y="141"/>
                    <a:pt x="211" y="140"/>
                    <a:pt x="210" y="141"/>
                  </a:cubicBezTo>
                  <a:cubicBezTo>
                    <a:pt x="208" y="141"/>
                    <a:pt x="207" y="140"/>
                    <a:pt x="205" y="138"/>
                  </a:cubicBezTo>
                  <a:cubicBezTo>
                    <a:pt x="204" y="138"/>
                    <a:pt x="201" y="136"/>
                    <a:pt x="199" y="138"/>
                  </a:cubicBezTo>
                  <a:cubicBezTo>
                    <a:pt x="198" y="140"/>
                    <a:pt x="196" y="140"/>
                    <a:pt x="196" y="143"/>
                  </a:cubicBezTo>
                  <a:cubicBezTo>
                    <a:pt x="196" y="146"/>
                    <a:pt x="198" y="143"/>
                    <a:pt x="199" y="143"/>
                  </a:cubicBezTo>
                  <a:close/>
                  <a:moveTo>
                    <a:pt x="202" y="113"/>
                  </a:moveTo>
                  <a:cubicBezTo>
                    <a:pt x="202" y="115"/>
                    <a:pt x="202" y="122"/>
                    <a:pt x="202" y="119"/>
                  </a:cubicBezTo>
                  <a:cubicBezTo>
                    <a:pt x="201" y="118"/>
                    <a:pt x="202" y="113"/>
                    <a:pt x="202" y="113"/>
                  </a:cubicBezTo>
                  <a:close/>
                  <a:moveTo>
                    <a:pt x="222" y="140"/>
                  </a:moveTo>
                  <a:cubicBezTo>
                    <a:pt x="222" y="140"/>
                    <a:pt x="224" y="140"/>
                    <a:pt x="222" y="141"/>
                  </a:cubicBezTo>
                  <a:cubicBezTo>
                    <a:pt x="221" y="141"/>
                    <a:pt x="221" y="141"/>
                    <a:pt x="222" y="140"/>
                  </a:cubicBezTo>
                  <a:close/>
                  <a:moveTo>
                    <a:pt x="224" y="140"/>
                  </a:moveTo>
                  <a:cubicBezTo>
                    <a:pt x="224" y="140"/>
                    <a:pt x="224" y="140"/>
                    <a:pt x="225" y="138"/>
                  </a:cubicBezTo>
                  <a:cubicBezTo>
                    <a:pt x="225" y="138"/>
                    <a:pt x="224" y="138"/>
                    <a:pt x="222" y="138"/>
                  </a:cubicBezTo>
                  <a:cubicBezTo>
                    <a:pt x="222" y="140"/>
                    <a:pt x="222" y="140"/>
                    <a:pt x="224" y="140"/>
                  </a:cubicBezTo>
                  <a:close/>
                  <a:moveTo>
                    <a:pt x="225" y="141"/>
                  </a:moveTo>
                  <a:cubicBezTo>
                    <a:pt x="228" y="141"/>
                    <a:pt x="225" y="140"/>
                    <a:pt x="227" y="140"/>
                  </a:cubicBezTo>
                  <a:cubicBezTo>
                    <a:pt x="228" y="140"/>
                    <a:pt x="227" y="140"/>
                    <a:pt x="228" y="138"/>
                  </a:cubicBezTo>
                  <a:cubicBezTo>
                    <a:pt x="230" y="138"/>
                    <a:pt x="230" y="138"/>
                    <a:pt x="228" y="138"/>
                  </a:cubicBezTo>
                  <a:cubicBezTo>
                    <a:pt x="227" y="138"/>
                    <a:pt x="225" y="138"/>
                    <a:pt x="225" y="138"/>
                  </a:cubicBezTo>
                  <a:cubicBezTo>
                    <a:pt x="225" y="140"/>
                    <a:pt x="225" y="140"/>
                    <a:pt x="224" y="140"/>
                  </a:cubicBezTo>
                  <a:cubicBezTo>
                    <a:pt x="222" y="141"/>
                    <a:pt x="224" y="141"/>
                    <a:pt x="225" y="141"/>
                  </a:cubicBezTo>
                  <a:close/>
                  <a:moveTo>
                    <a:pt x="231" y="140"/>
                  </a:moveTo>
                  <a:cubicBezTo>
                    <a:pt x="233" y="138"/>
                    <a:pt x="233" y="136"/>
                    <a:pt x="231" y="138"/>
                  </a:cubicBezTo>
                  <a:cubicBezTo>
                    <a:pt x="230" y="140"/>
                    <a:pt x="230" y="136"/>
                    <a:pt x="230" y="140"/>
                  </a:cubicBezTo>
                  <a:cubicBezTo>
                    <a:pt x="230" y="140"/>
                    <a:pt x="230" y="141"/>
                    <a:pt x="231" y="140"/>
                  </a:cubicBezTo>
                  <a:close/>
                  <a:moveTo>
                    <a:pt x="237" y="140"/>
                  </a:moveTo>
                  <a:cubicBezTo>
                    <a:pt x="240" y="140"/>
                    <a:pt x="239" y="136"/>
                    <a:pt x="236" y="136"/>
                  </a:cubicBezTo>
                  <a:cubicBezTo>
                    <a:pt x="233" y="138"/>
                    <a:pt x="234" y="135"/>
                    <a:pt x="233" y="138"/>
                  </a:cubicBezTo>
                  <a:cubicBezTo>
                    <a:pt x="231" y="141"/>
                    <a:pt x="234" y="140"/>
                    <a:pt x="237" y="140"/>
                  </a:cubicBezTo>
                  <a:close/>
                  <a:moveTo>
                    <a:pt x="196" y="153"/>
                  </a:moveTo>
                  <a:cubicBezTo>
                    <a:pt x="199" y="155"/>
                    <a:pt x="199" y="158"/>
                    <a:pt x="199" y="157"/>
                  </a:cubicBezTo>
                  <a:cubicBezTo>
                    <a:pt x="201" y="157"/>
                    <a:pt x="201" y="158"/>
                    <a:pt x="202" y="158"/>
                  </a:cubicBezTo>
                  <a:cubicBezTo>
                    <a:pt x="202" y="157"/>
                    <a:pt x="204" y="157"/>
                    <a:pt x="204" y="157"/>
                  </a:cubicBezTo>
                  <a:cubicBezTo>
                    <a:pt x="205" y="155"/>
                    <a:pt x="202" y="152"/>
                    <a:pt x="201" y="152"/>
                  </a:cubicBezTo>
                  <a:cubicBezTo>
                    <a:pt x="199" y="150"/>
                    <a:pt x="201" y="150"/>
                    <a:pt x="199" y="149"/>
                  </a:cubicBezTo>
                  <a:cubicBezTo>
                    <a:pt x="198" y="147"/>
                    <a:pt x="196" y="149"/>
                    <a:pt x="195" y="149"/>
                  </a:cubicBezTo>
                  <a:cubicBezTo>
                    <a:pt x="195" y="149"/>
                    <a:pt x="190" y="147"/>
                    <a:pt x="190" y="150"/>
                  </a:cubicBezTo>
                  <a:cubicBezTo>
                    <a:pt x="190" y="153"/>
                    <a:pt x="193" y="152"/>
                    <a:pt x="196" y="153"/>
                  </a:cubicBezTo>
                  <a:close/>
                  <a:moveTo>
                    <a:pt x="225" y="161"/>
                  </a:moveTo>
                  <a:cubicBezTo>
                    <a:pt x="225" y="161"/>
                    <a:pt x="225" y="158"/>
                    <a:pt x="224" y="161"/>
                  </a:cubicBezTo>
                  <a:cubicBezTo>
                    <a:pt x="222" y="163"/>
                    <a:pt x="221" y="161"/>
                    <a:pt x="221" y="163"/>
                  </a:cubicBezTo>
                  <a:cubicBezTo>
                    <a:pt x="221" y="164"/>
                    <a:pt x="224" y="163"/>
                    <a:pt x="225" y="161"/>
                  </a:cubicBezTo>
                  <a:close/>
                  <a:moveTo>
                    <a:pt x="231" y="157"/>
                  </a:moveTo>
                  <a:cubicBezTo>
                    <a:pt x="233" y="157"/>
                    <a:pt x="233" y="157"/>
                    <a:pt x="236" y="153"/>
                  </a:cubicBezTo>
                  <a:cubicBezTo>
                    <a:pt x="237" y="150"/>
                    <a:pt x="237" y="150"/>
                    <a:pt x="240" y="149"/>
                  </a:cubicBezTo>
                  <a:cubicBezTo>
                    <a:pt x="243" y="146"/>
                    <a:pt x="245" y="147"/>
                    <a:pt x="246" y="146"/>
                  </a:cubicBezTo>
                  <a:cubicBezTo>
                    <a:pt x="246" y="144"/>
                    <a:pt x="248" y="146"/>
                    <a:pt x="249" y="144"/>
                  </a:cubicBezTo>
                  <a:cubicBezTo>
                    <a:pt x="251" y="141"/>
                    <a:pt x="253" y="143"/>
                    <a:pt x="254" y="141"/>
                  </a:cubicBezTo>
                  <a:cubicBezTo>
                    <a:pt x="256" y="140"/>
                    <a:pt x="257" y="140"/>
                    <a:pt x="256" y="138"/>
                  </a:cubicBezTo>
                  <a:cubicBezTo>
                    <a:pt x="253" y="138"/>
                    <a:pt x="251" y="140"/>
                    <a:pt x="249" y="140"/>
                  </a:cubicBezTo>
                  <a:cubicBezTo>
                    <a:pt x="248" y="140"/>
                    <a:pt x="246" y="141"/>
                    <a:pt x="245" y="140"/>
                  </a:cubicBezTo>
                  <a:cubicBezTo>
                    <a:pt x="245" y="140"/>
                    <a:pt x="243" y="140"/>
                    <a:pt x="240" y="141"/>
                  </a:cubicBezTo>
                  <a:cubicBezTo>
                    <a:pt x="237" y="143"/>
                    <a:pt x="239" y="143"/>
                    <a:pt x="236" y="146"/>
                  </a:cubicBezTo>
                  <a:cubicBezTo>
                    <a:pt x="233" y="147"/>
                    <a:pt x="233" y="146"/>
                    <a:pt x="230" y="149"/>
                  </a:cubicBezTo>
                  <a:cubicBezTo>
                    <a:pt x="227" y="150"/>
                    <a:pt x="227" y="152"/>
                    <a:pt x="227" y="153"/>
                  </a:cubicBezTo>
                  <a:cubicBezTo>
                    <a:pt x="225" y="155"/>
                    <a:pt x="228" y="155"/>
                    <a:pt x="227" y="157"/>
                  </a:cubicBezTo>
                  <a:cubicBezTo>
                    <a:pt x="225" y="157"/>
                    <a:pt x="224" y="158"/>
                    <a:pt x="227" y="158"/>
                  </a:cubicBezTo>
                  <a:cubicBezTo>
                    <a:pt x="230" y="160"/>
                    <a:pt x="230" y="157"/>
                    <a:pt x="231" y="157"/>
                  </a:cubicBezTo>
                  <a:close/>
                  <a:moveTo>
                    <a:pt x="201" y="112"/>
                  </a:moveTo>
                  <a:cubicBezTo>
                    <a:pt x="204" y="112"/>
                    <a:pt x="199" y="107"/>
                    <a:pt x="201" y="104"/>
                  </a:cubicBezTo>
                  <a:cubicBezTo>
                    <a:pt x="202" y="102"/>
                    <a:pt x="201" y="97"/>
                    <a:pt x="201" y="91"/>
                  </a:cubicBezTo>
                  <a:cubicBezTo>
                    <a:pt x="202" y="85"/>
                    <a:pt x="198" y="88"/>
                    <a:pt x="202" y="84"/>
                  </a:cubicBezTo>
                  <a:cubicBezTo>
                    <a:pt x="207" y="80"/>
                    <a:pt x="208" y="85"/>
                    <a:pt x="205" y="88"/>
                  </a:cubicBezTo>
                  <a:cubicBezTo>
                    <a:pt x="204" y="93"/>
                    <a:pt x="207" y="93"/>
                    <a:pt x="208" y="96"/>
                  </a:cubicBezTo>
                  <a:cubicBezTo>
                    <a:pt x="211" y="99"/>
                    <a:pt x="207" y="105"/>
                    <a:pt x="213" y="105"/>
                  </a:cubicBezTo>
                  <a:cubicBezTo>
                    <a:pt x="216" y="105"/>
                    <a:pt x="213" y="102"/>
                    <a:pt x="216" y="101"/>
                  </a:cubicBezTo>
                  <a:cubicBezTo>
                    <a:pt x="219" y="99"/>
                    <a:pt x="219" y="102"/>
                    <a:pt x="221" y="99"/>
                  </a:cubicBezTo>
                  <a:cubicBezTo>
                    <a:pt x="222" y="94"/>
                    <a:pt x="214" y="94"/>
                    <a:pt x="216" y="91"/>
                  </a:cubicBezTo>
                  <a:cubicBezTo>
                    <a:pt x="219" y="88"/>
                    <a:pt x="214" y="82"/>
                    <a:pt x="211" y="79"/>
                  </a:cubicBezTo>
                  <a:cubicBezTo>
                    <a:pt x="207" y="74"/>
                    <a:pt x="216" y="74"/>
                    <a:pt x="219" y="68"/>
                  </a:cubicBezTo>
                  <a:cubicBezTo>
                    <a:pt x="222" y="62"/>
                    <a:pt x="224" y="70"/>
                    <a:pt x="225" y="67"/>
                  </a:cubicBezTo>
                  <a:cubicBezTo>
                    <a:pt x="227" y="65"/>
                    <a:pt x="227" y="63"/>
                    <a:pt x="221" y="63"/>
                  </a:cubicBezTo>
                  <a:cubicBezTo>
                    <a:pt x="214" y="63"/>
                    <a:pt x="216" y="67"/>
                    <a:pt x="211" y="67"/>
                  </a:cubicBezTo>
                  <a:cubicBezTo>
                    <a:pt x="207" y="65"/>
                    <a:pt x="208" y="71"/>
                    <a:pt x="204" y="71"/>
                  </a:cubicBezTo>
                  <a:cubicBezTo>
                    <a:pt x="201" y="70"/>
                    <a:pt x="204" y="68"/>
                    <a:pt x="201" y="65"/>
                  </a:cubicBezTo>
                  <a:cubicBezTo>
                    <a:pt x="196" y="63"/>
                    <a:pt x="199" y="49"/>
                    <a:pt x="204" y="52"/>
                  </a:cubicBezTo>
                  <a:cubicBezTo>
                    <a:pt x="207" y="54"/>
                    <a:pt x="210" y="52"/>
                    <a:pt x="211" y="52"/>
                  </a:cubicBezTo>
                  <a:cubicBezTo>
                    <a:pt x="214" y="54"/>
                    <a:pt x="222" y="51"/>
                    <a:pt x="224" y="52"/>
                  </a:cubicBezTo>
                  <a:cubicBezTo>
                    <a:pt x="224" y="54"/>
                    <a:pt x="231" y="56"/>
                    <a:pt x="234" y="51"/>
                  </a:cubicBezTo>
                  <a:cubicBezTo>
                    <a:pt x="237" y="46"/>
                    <a:pt x="240" y="43"/>
                    <a:pt x="239" y="42"/>
                  </a:cubicBezTo>
                  <a:cubicBezTo>
                    <a:pt x="237" y="39"/>
                    <a:pt x="234" y="43"/>
                    <a:pt x="231" y="48"/>
                  </a:cubicBezTo>
                  <a:cubicBezTo>
                    <a:pt x="230" y="51"/>
                    <a:pt x="222" y="46"/>
                    <a:pt x="221" y="48"/>
                  </a:cubicBezTo>
                  <a:cubicBezTo>
                    <a:pt x="221" y="49"/>
                    <a:pt x="217" y="46"/>
                    <a:pt x="213" y="46"/>
                  </a:cubicBezTo>
                  <a:cubicBezTo>
                    <a:pt x="208" y="48"/>
                    <a:pt x="211" y="45"/>
                    <a:pt x="208" y="45"/>
                  </a:cubicBezTo>
                  <a:cubicBezTo>
                    <a:pt x="207" y="45"/>
                    <a:pt x="205" y="43"/>
                    <a:pt x="204" y="45"/>
                  </a:cubicBezTo>
                  <a:cubicBezTo>
                    <a:pt x="204" y="46"/>
                    <a:pt x="202" y="51"/>
                    <a:pt x="201" y="48"/>
                  </a:cubicBezTo>
                  <a:cubicBezTo>
                    <a:pt x="199" y="46"/>
                    <a:pt x="199" y="51"/>
                    <a:pt x="198" y="52"/>
                  </a:cubicBezTo>
                  <a:cubicBezTo>
                    <a:pt x="195" y="56"/>
                    <a:pt x="198" y="57"/>
                    <a:pt x="196" y="57"/>
                  </a:cubicBezTo>
                  <a:cubicBezTo>
                    <a:pt x="193" y="59"/>
                    <a:pt x="196" y="59"/>
                    <a:pt x="196" y="62"/>
                  </a:cubicBezTo>
                  <a:cubicBezTo>
                    <a:pt x="195" y="65"/>
                    <a:pt x="192" y="67"/>
                    <a:pt x="193" y="73"/>
                  </a:cubicBezTo>
                  <a:cubicBezTo>
                    <a:pt x="193" y="79"/>
                    <a:pt x="192" y="74"/>
                    <a:pt x="192" y="79"/>
                  </a:cubicBezTo>
                  <a:cubicBezTo>
                    <a:pt x="192" y="85"/>
                    <a:pt x="187" y="82"/>
                    <a:pt x="189" y="85"/>
                  </a:cubicBezTo>
                  <a:cubicBezTo>
                    <a:pt x="190" y="88"/>
                    <a:pt x="187" y="85"/>
                    <a:pt x="189" y="90"/>
                  </a:cubicBezTo>
                  <a:cubicBezTo>
                    <a:pt x="190" y="94"/>
                    <a:pt x="192" y="88"/>
                    <a:pt x="195" y="93"/>
                  </a:cubicBezTo>
                  <a:cubicBezTo>
                    <a:pt x="198" y="99"/>
                    <a:pt x="192" y="107"/>
                    <a:pt x="195" y="112"/>
                  </a:cubicBezTo>
                  <a:cubicBezTo>
                    <a:pt x="196" y="115"/>
                    <a:pt x="198" y="112"/>
                    <a:pt x="201" y="112"/>
                  </a:cubicBezTo>
                  <a:close/>
                  <a:moveTo>
                    <a:pt x="251" y="94"/>
                  </a:moveTo>
                  <a:cubicBezTo>
                    <a:pt x="253" y="96"/>
                    <a:pt x="257" y="91"/>
                    <a:pt x="254" y="88"/>
                  </a:cubicBezTo>
                  <a:cubicBezTo>
                    <a:pt x="253" y="85"/>
                    <a:pt x="246" y="85"/>
                    <a:pt x="246" y="88"/>
                  </a:cubicBezTo>
                  <a:cubicBezTo>
                    <a:pt x="245" y="90"/>
                    <a:pt x="248" y="93"/>
                    <a:pt x="251" y="94"/>
                  </a:cubicBezTo>
                  <a:close/>
                  <a:moveTo>
                    <a:pt x="263" y="88"/>
                  </a:moveTo>
                  <a:cubicBezTo>
                    <a:pt x="263" y="87"/>
                    <a:pt x="265" y="91"/>
                    <a:pt x="268" y="90"/>
                  </a:cubicBezTo>
                  <a:cubicBezTo>
                    <a:pt x="271" y="87"/>
                    <a:pt x="274" y="91"/>
                    <a:pt x="274" y="90"/>
                  </a:cubicBezTo>
                  <a:cubicBezTo>
                    <a:pt x="274" y="88"/>
                    <a:pt x="278" y="91"/>
                    <a:pt x="281" y="94"/>
                  </a:cubicBezTo>
                  <a:cubicBezTo>
                    <a:pt x="286" y="96"/>
                    <a:pt x="286" y="93"/>
                    <a:pt x="283" y="88"/>
                  </a:cubicBezTo>
                  <a:cubicBezTo>
                    <a:pt x="280" y="84"/>
                    <a:pt x="280" y="88"/>
                    <a:pt x="275" y="85"/>
                  </a:cubicBezTo>
                  <a:cubicBezTo>
                    <a:pt x="272" y="82"/>
                    <a:pt x="274" y="85"/>
                    <a:pt x="269" y="85"/>
                  </a:cubicBezTo>
                  <a:cubicBezTo>
                    <a:pt x="263" y="84"/>
                    <a:pt x="260" y="87"/>
                    <a:pt x="260" y="90"/>
                  </a:cubicBezTo>
                  <a:cubicBezTo>
                    <a:pt x="262" y="94"/>
                    <a:pt x="262" y="88"/>
                    <a:pt x="263" y="88"/>
                  </a:cubicBezTo>
                  <a:close/>
                  <a:moveTo>
                    <a:pt x="233" y="76"/>
                  </a:moveTo>
                  <a:cubicBezTo>
                    <a:pt x="233" y="71"/>
                    <a:pt x="240" y="74"/>
                    <a:pt x="240" y="74"/>
                  </a:cubicBezTo>
                  <a:cubicBezTo>
                    <a:pt x="240" y="76"/>
                    <a:pt x="233" y="77"/>
                    <a:pt x="233" y="76"/>
                  </a:cubicBezTo>
                  <a:close/>
                  <a:moveTo>
                    <a:pt x="240" y="76"/>
                  </a:moveTo>
                  <a:cubicBezTo>
                    <a:pt x="242" y="73"/>
                    <a:pt x="251" y="74"/>
                    <a:pt x="248" y="74"/>
                  </a:cubicBezTo>
                  <a:cubicBezTo>
                    <a:pt x="246" y="76"/>
                    <a:pt x="240" y="77"/>
                    <a:pt x="240" y="76"/>
                  </a:cubicBezTo>
                  <a:close/>
                  <a:moveTo>
                    <a:pt x="259" y="74"/>
                  </a:moveTo>
                  <a:cubicBezTo>
                    <a:pt x="262" y="73"/>
                    <a:pt x="265" y="74"/>
                    <a:pt x="262" y="71"/>
                  </a:cubicBezTo>
                  <a:cubicBezTo>
                    <a:pt x="259" y="70"/>
                    <a:pt x="257" y="70"/>
                    <a:pt x="257" y="73"/>
                  </a:cubicBezTo>
                  <a:cubicBezTo>
                    <a:pt x="257" y="74"/>
                    <a:pt x="257" y="74"/>
                    <a:pt x="259" y="74"/>
                  </a:cubicBezTo>
                  <a:close/>
                  <a:moveTo>
                    <a:pt x="275" y="76"/>
                  </a:moveTo>
                  <a:cubicBezTo>
                    <a:pt x="277" y="77"/>
                    <a:pt x="280" y="79"/>
                    <a:pt x="280" y="76"/>
                  </a:cubicBezTo>
                  <a:cubicBezTo>
                    <a:pt x="281" y="74"/>
                    <a:pt x="280" y="73"/>
                    <a:pt x="277" y="74"/>
                  </a:cubicBezTo>
                  <a:cubicBezTo>
                    <a:pt x="275" y="74"/>
                    <a:pt x="274" y="76"/>
                    <a:pt x="275" y="76"/>
                  </a:cubicBezTo>
                  <a:close/>
                  <a:moveTo>
                    <a:pt x="285" y="67"/>
                  </a:moveTo>
                  <a:cubicBezTo>
                    <a:pt x="285" y="65"/>
                    <a:pt x="281" y="67"/>
                    <a:pt x="281" y="67"/>
                  </a:cubicBezTo>
                  <a:cubicBezTo>
                    <a:pt x="283" y="68"/>
                    <a:pt x="283" y="68"/>
                    <a:pt x="285" y="70"/>
                  </a:cubicBezTo>
                  <a:cubicBezTo>
                    <a:pt x="285" y="71"/>
                    <a:pt x="286" y="67"/>
                    <a:pt x="285" y="67"/>
                  </a:cubicBezTo>
                  <a:close/>
                  <a:moveTo>
                    <a:pt x="285" y="59"/>
                  </a:moveTo>
                  <a:cubicBezTo>
                    <a:pt x="285" y="59"/>
                    <a:pt x="286" y="62"/>
                    <a:pt x="288" y="60"/>
                  </a:cubicBezTo>
                  <a:cubicBezTo>
                    <a:pt x="289" y="60"/>
                    <a:pt x="286" y="57"/>
                    <a:pt x="283" y="57"/>
                  </a:cubicBezTo>
                  <a:cubicBezTo>
                    <a:pt x="280" y="59"/>
                    <a:pt x="278" y="59"/>
                    <a:pt x="280" y="60"/>
                  </a:cubicBezTo>
                  <a:cubicBezTo>
                    <a:pt x="281" y="60"/>
                    <a:pt x="283" y="62"/>
                    <a:pt x="285" y="62"/>
                  </a:cubicBezTo>
                  <a:cubicBezTo>
                    <a:pt x="286" y="60"/>
                    <a:pt x="283" y="59"/>
                    <a:pt x="285" y="59"/>
                  </a:cubicBezTo>
                  <a:close/>
                  <a:moveTo>
                    <a:pt x="263" y="63"/>
                  </a:moveTo>
                  <a:cubicBezTo>
                    <a:pt x="262" y="60"/>
                    <a:pt x="260" y="57"/>
                    <a:pt x="260" y="54"/>
                  </a:cubicBezTo>
                  <a:cubicBezTo>
                    <a:pt x="262" y="52"/>
                    <a:pt x="263" y="52"/>
                    <a:pt x="266" y="54"/>
                  </a:cubicBezTo>
                  <a:cubicBezTo>
                    <a:pt x="269" y="56"/>
                    <a:pt x="268" y="52"/>
                    <a:pt x="265" y="51"/>
                  </a:cubicBezTo>
                  <a:cubicBezTo>
                    <a:pt x="262" y="49"/>
                    <a:pt x="265" y="48"/>
                    <a:pt x="266" y="48"/>
                  </a:cubicBezTo>
                  <a:cubicBezTo>
                    <a:pt x="268" y="46"/>
                    <a:pt x="268" y="42"/>
                    <a:pt x="265" y="42"/>
                  </a:cubicBezTo>
                  <a:cubicBezTo>
                    <a:pt x="262" y="43"/>
                    <a:pt x="260" y="51"/>
                    <a:pt x="260" y="49"/>
                  </a:cubicBezTo>
                  <a:cubicBezTo>
                    <a:pt x="259" y="46"/>
                    <a:pt x="260" y="48"/>
                    <a:pt x="262" y="43"/>
                  </a:cubicBezTo>
                  <a:cubicBezTo>
                    <a:pt x="263" y="40"/>
                    <a:pt x="260" y="40"/>
                    <a:pt x="260" y="39"/>
                  </a:cubicBezTo>
                  <a:cubicBezTo>
                    <a:pt x="262" y="37"/>
                    <a:pt x="263" y="34"/>
                    <a:pt x="260" y="35"/>
                  </a:cubicBezTo>
                  <a:cubicBezTo>
                    <a:pt x="257" y="39"/>
                    <a:pt x="257" y="45"/>
                    <a:pt x="257" y="48"/>
                  </a:cubicBezTo>
                  <a:cubicBezTo>
                    <a:pt x="259" y="49"/>
                    <a:pt x="257" y="51"/>
                    <a:pt x="259" y="52"/>
                  </a:cubicBezTo>
                  <a:cubicBezTo>
                    <a:pt x="260" y="56"/>
                    <a:pt x="257" y="57"/>
                    <a:pt x="260" y="60"/>
                  </a:cubicBezTo>
                  <a:cubicBezTo>
                    <a:pt x="262" y="63"/>
                    <a:pt x="263" y="67"/>
                    <a:pt x="265" y="67"/>
                  </a:cubicBezTo>
                  <a:cubicBezTo>
                    <a:pt x="265" y="65"/>
                    <a:pt x="265" y="65"/>
                    <a:pt x="263" y="63"/>
                  </a:cubicBezTo>
                  <a:close/>
                  <a:moveTo>
                    <a:pt x="263" y="37"/>
                  </a:moveTo>
                  <a:cubicBezTo>
                    <a:pt x="263" y="34"/>
                    <a:pt x="265" y="29"/>
                    <a:pt x="266" y="32"/>
                  </a:cubicBezTo>
                  <a:cubicBezTo>
                    <a:pt x="268" y="34"/>
                    <a:pt x="263" y="40"/>
                    <a:pt x="263" y="37"/>
                  </a:cubicBezTo>
                  <a:close/>
                  <a:moveTo>
                    <a:pt x="213" y="110"/>
                  </a:moveTo>
                  <a:cubicBezTo>
                    <a:pt x="213" y="108"/>
                    <a:pt x="213" y="105"/>
                    <a:pt x="213" y="107"/>
                  </a:cubicBezTo>
                  <a:cubicBezTo>
                    <a:pt x="214" y="110"/>
                    <a:pt x="214" y="112"/>
                    <a:pt x="213" y="110"/>
                  </a:cubicBezTo>
                  <a:close/>
                  <a:moveTo>
                    <a:pt x="219" y="108"/>
                  </a:moveTo>
                  <a:cubicBezTo>
                    <a:pt x="219" y="107"/>
                    <a:pt x="219" y="105"/>
                    <a:pt x="219" y="104"/>
                  </a:cubicBezTo>
                  <a:cubicBezTo>
                    <a:pt x="221" y="101"/>
                    <a:pt x="216" y="102"/>
                    <a:pt x="216" y="105"/>
                  </a:cubicBezTo>
                  <a:cubicBezTo>
                    <a:pt x="217" y="107"/>
                    <a:pt x="214" y="112"/>
                    <a:pt x="217" y="110"/>
                  </a:cubicBezTo>
                  <a:cubicBezTo>
                    <a:pt x="219" y="108"/>
                    <a:pt x="219" y="108"/>
                    <a:pt x="219" y="108"/>
                  </a:cubicBezTo>
                  <a:close/>
                  <a:moveTo>
                    <a:pt x="221" y="112"/>
                  </a:moveTo>
                  <a:cubicBezTo>
                    <a:pt x="222" y="108"/>
                    <a:pt x="225" y="112"/>
                    <a:pt x="222" y="108"/>
                  </a:cubicBezTo>
                  <a:cubicBezTo>
                    <a:pt x="219" y="104"/>
                    <a:pt x="225" y="105"/>
                    <a:pt x="224" y="101"/>
                  </a:cubicBezTo>
                  <a:cubicBezTo>
                    <a:pt x="222" y="97"/>
                    <a:pt x="221" y="102"/>
                    <a:pt x="221" y="107"/>
                  </a:cubicBezTo>
                  <a:cubicBezTo>
                    <a:pt x="221" y="112"/>
                    <a:pt x="216" y="112"/>
                    <a:pt x="219" y="113"/>
                  </a:cubicBezTo>
                  <a:cubicBezTo>
                    <a:pt x="221" y="113"/>
                    <a:pt x="221" y="113"/>
                    <a:pt x="221" y="112"/>
                  </a:cubicBezTo>
                  <a:close/>
                  <a:moveTo>
                    <a:pt x="221" y="73"/>
                  </a:moveTo>
                  <a:cubicBezTo>
                    <a:pt x="221" y="70"/>
                    <a:pt x="221" y="68"/>
                    <a:pt x="222" y="68"/>
                  </a:cubicBezTo>
                  <a:cubicBezTo>
                    <a:pt x="224" y="68"/>
                    <a:pt x="221" y="73"/>
                    <a:pt x="221" y="73"/>
                  </a:cubicBezTo>
                  <a:close/>
                  <a:moveTo>
                    <a:pt x="225" y="70"/>
                  </a:moveTo>
                  <a:cubicBezTo>
                    <a:pt x="227" y="68"/>
                    <a:pt x="227" y="71"/>
                    <a:pt x="225" y="71"/>
                  </a:cubicBezTo>
                  <a:cubicBezTo>
                    <a:pt x="225" y="73"/>
                    <a:pt x="224" y="70"/>
                    <a:pt x="225" y="70"/>
                  </a:cubicBezTo>
                  <a:close/>
                  <a:moveTo>
                    <a:pt x="257" y="63"/>
                  </a:moveTo>
                  <a:cubicBezTo>
                    <a:pt x="257" y="65"/>
                    <a:pt x="259" y="65"/>
                    <a:pt x="259" y="62"/>
                  </a:cubicBezTo>
                  <a:cubicBezTo>
                    <a:pt x="259" y="60"/>
                    <a:pt x="257" y="59"/>
                    <a:pt x="257" y="60"/>
                  </a:cubicBezTo>
                  <a:cubicBezTo>
                    <a:pt x="256" y="62"/>
                    <a:pt x="256" y="62"/>
                    <a:pt x="257" y="63"/>
                  </a:cubicBezTo>
                  <a:close/>
                  <a:moveTo>
                    <a:pt x="288" y="135"/>
                  </a:moveTo>
                  <a:cubicBezTo>
                    <a:pt x="285" y="136"/>
                    <a:pt x="289" y="125"/>
                    <a:pt x="291" y="129"/>
                  </a:cubicBezTo>
                  <a:cubicBezTo>
                    <a:pt x="291" y="130"/>
                    <a:pt x="291" y="133"/>
                    <a:pt x="288" y="135"/>
                  </a:cubicBezTo>
                  <a:close/>
                  <a:moveTo>
                    <a:pt x="310" y="124"/>
                  </a:moveTo>
                  <a:cubicBezTo>
                    <a:pt x="309" y="125"/>
                    <a:pt x="309" y="115"/>
                    <a:pt x="312" y="119"/>
                  </a:cubicBezTo>
                  <a:cubicBezTo>
                    <a:pt x="313" y="122"/>
                    <a:pt x="313" y="124"/>
                    <a:pt x="310" y="124"/>
                  </a:cubicBezTo>
                  <a:close/>
                  <a:moveTo>
                    <a:pt x="245" y="133"/>
                  </a:moveTo>
                  <a:cubicBezTo>
                    <a:pt x="246" y="132"/>
                    <a:pt x="253" y="130"/>
                    <a:pt x="253" y="132"/>
                  </a:cubicBezTo>
                  <a:cubicBezTo>
                    <a:pt x="253" y="133"/>
                    <a:pt x="242" y="135"/>
                    <a:pt x="245" y="133"/>
                  </a:cubicBezTo>
                  <a:close/>
                  <a:moveTo>
                    <a:pt x="169" y="94"/>
                  </a:moveTo>
                  <a:cubicBezTo>
                    <a:pt x="169" y="91"/>
                    <a:pt x="169" y="88"/>
                    <a:pt x="167" y="90"/>
                  </a:cubicBezTo>
                  <a:cubicBezTo>
                    <a:pt x="166" y="91"/>
                    <a:pt x="167" y="93"/>
                    <a:pt x="167" y="96"/>
                  </a:cubicBezTo>
                  <a:cubicBezTo>
                    <a:pt x="166" y="97"/>
                    <a:pt x="167" y="97"/>
                    <a:pt x="169" y="94"/>
                  </a:cubicBezTo>
                  <a:close/>
                  <a:moveTo>
                    <a:pt x="100" y="88"/>
                  </a:moveTo>
                  <a:cubicBezTo>
                    <a:pt x="102" y="87"/>
                    <a:pt x="103" y="90"/>
                    <a:pt x="105" y="87"/>
                  </a:cubicBezTo>
                  <a:cubicBezTo>
                    <a:pt x="106" y="85"/>
                    <a:pt x="105" y="84"/>
                    <a:pt x="102" y="82"/>
                  </a:cubicBezTo>
                  <a:cubicBezTo>
                    <a:pt x="99" y="80"/>
                    <a:pt x="99" y="85"/>
                    <a:pt x="99" y="88"/>
                  </a:cubicBezTo>
                  <a:cubicBezTo>
                    <a:pt x="100" y="88"/>
                    <a:pt x="100" y="90"/>
                    <a:pt x="100" y="88"/>
                  </a:cubicBezTo>
                  <a:close/>
                  <a:moveTo>
                    <a:pt x="83" y="77"/>
                  </a:moveTo>
                  <a:cubicBezTo>
                    <a:pt x="86" y="77"/>
                    <a:pt x="85" y="84"/>
                    <a:pt x="88" y="85"/>
                  </a:cubicBezTo>
                  <a:cubicBezTo>
                    <a:pt x="90" y="87"/>
                    <a:pt x="90" y="88"/>
                    <a:pt x="93" y="87"/>
                  </a:cubicBezTo>
                  <a:cubicBezTo>
                    <a:pt x="94" y="87"/>
                    <a:pt x="91" y="85"/>
                    <a:pt x="91" y="84"/>
                  </a:cubicBezTo>
                  <a:cubicBezTo>
                    <a:pt x="93" y="82"/>
                    <a:pt x="93" y="82"/>
                    <a:pt x="90" y="82"/>
                  </a:cubicBezTo>
                  <a:cubicBezTo>
                    <a:pt x="86" y="80"/>
                    <a:pt x="90" y="71"/>
                    <a:pt x="83" y="71"/>
                  </a:cubicBezTo>
                  <a:cubicBezTo>
                    <a:pt x="80" y="73"/>
                    <a:pt x="82" y="74"/>
                    <a:pt x="80" y="76"/>
                  </a:cubicBezTo>
                  <a:cubicBezTo>
                    <a:pt x="77" y="77"/>
                    <a:pt x="82" y="77"/>
                    <a:pt x="83" y="77"/>
                  </a:cubicBezTo>
                  <a:close/>
                  <a:moveTo>
                    <a:pt x="105" y="15"/>
                  </a:moveTo>
                  <a:cubicBezTo>
                    <a:pt x="105" y="15"/>
                    <a:pt x="102" y="18"/>
                    <a:pt x="103" y="20"/>
                  </a:cubicBezTo>
                  <a:cubicBezTo>
                    <a:pt x="105" y="20"/>
                    <a:pt x="102" y="21"/>
                    <a:pt x="103" y="21"/>
                  </a:cubicBezTo>
                  <a:cubicBezTo>
                    <a:pt x="106" y="23"/>
                    <a:pt x="105" y="17"/>
                    <a:pt x="105" y="15"/>
                  </a:cubicBezTo>
                  <a:close/>
                  <a:moveTo>
                    <a:pt x="9" y="32"/>
                  </a:moveTo>
                  <a:cubicBezTo>
                    <a:pt x="10" y="34"/>
                    <a:pt x="12" y="35"/>
                    <a:pt x="12" y="34"/>
                  </a:cubicBezTo>
                  <a:cubicBezTo>
                    <a:pt x="10" y="32"/>
                    <a:pt x="7" y="28"/>
                    <a:pt x="6" y="29"/>
                  </a:cubicBezTo>
                  <a:cubicBezTo>
                    <a:pt x="6" y="31"/>
                    <a:pt x="6" y="32"/>
                    <a:pt x="9" y="32"/>
                  </a:cubicBezTo>
                  <a:close/>
                  <a:moveTo>
                    <a:pt x="21" y="51"/>
                  </a:moveTo>
                  <a:cubicBezTo>
                    <a:pt x="22" y="54"/>
                    <a:pt x="24" y="48"/>
                    <a:pt x="22" y="46"/>
                  </a:cubicBezTo>
                  <a:cubicBezTo>
                    <a:pt x="19" y="45"/>
                    <a:pt x="19" y="42"/>
                    <a:pt x="16" y="42"/>
                  </a:cubicBezTo>
                  <a:cubicBezTo>
                    <a:pt x="15" y="43"/>
                    <a:pt x="18" y="46"/>
                    <a:pt x="21" y="51"/>
                  </a:cubicBezTo>
                  <a:close/>
                  <a:moveTo>
                    <a:pt x="29" y="67"/>
                  </a:moveTo>
                  <a:cubicBezTo>
                    <a:pt x="30" y="65"/>
                    <a:pt x="35" y="73"/>
                    <a:pt x="33" y="74"/>
                  </a:cubicBezTo>
                  <a:cubicBezTo>
                    <a:pt x="32" y="74"/>
                    <a:pt x="26" y="68"/>
                    <a:pt x="29" y="67"/>
                  </a:cubicBezTo>
                  <a:close/>
                  <a:moveTo>
                    <a:pt x="36" y="77"/>
                  </a:moveTo>
                  <a:cubicBezTo>
                    <a:pt x="36" y="76"/>
                    <a:pt x="39" y="79"/>
                    <a:pt x="38" y="80"/>
                  </a:cubicBezTo>
                  <a:cubicBezTo>
                    <a:pt x="38" y="80"/>
                    <a:pt x="35" y="79"/>
                    <a:pt x="36" y="77"/>
                  </a:cubicBezTo>
                  <a:close/>
                  <a:moveTo>
                    <a:pt x="39" y="85"/>
                  </a:moveTo>
                  <a:cubicBezTo>
                    <a:pt x="41" y="85"/>
                    <a:pt x="42" y="90"/>
                    <a:pt x="42" y="88"/>
                  </a:cubicBezTo>
                  <a:cubicBezTo>
                    <a:pt x="44" y="87"/>
                    <a:pt x="41" y="80"/>
                    <a:pt x="39" y="82"/>
                  </a:cubicBezTo>
                  <a:cubicBezTo>
                    <a:pt x="38" y="84"/>
                    <a:pt x="39" y="85"/>
                    <a:pt x="39" y="85"/>
                  </a:cubicBezTo>
                  <a:close/>
                  <a:moveTo>
                    <a:pt x="74" y="63"/>
                  </a:moveTo>
                  <a:cubicBezTo>
                    <a:pt x="71" y="65"/>
                    <a:pt x="73" y="60"/>
                    <a:pt x="74" y="60"/>
                  </a:cubicBezTo>
                  <a:cubicBezTo>
                    <a:pt x="76" y="60"/>
                    <a:pt x="76" y="63"/>
                    <a:pt x="74" y="63"/>
                  </a:cubicBezTo>
                  <a:close/>
                  <a:moveTo>
                    <a:pt x="76" y="57"/>
                  </a:moveTo>
                  <a:cubicBezTo>
                    <a:pt x="74" y="56"/>
                    <a:pt x="74" y="57"/>
                    <a:pt x="74" y="59"/>
                  </a:cubicBezTo>
                  <a:cubicBezTo>
                    <a:pt x="74" y="60"/>
                    <a:pt x="79" y="60"/>
                    <a:pt x="79" y="60"/>
                  </a:cubicBezTo>
                  <a:cubicBezTo>
                    <a:pt x="79" y="60"/>
                    <a:pt x="77" y="59"/>
                    <a:pt x="76" y="57"/>
                  </a:cubicBezTo>
                  <a:close/>
                  <a:moveTo>
                    <a:pt x="53" y="35"/>
                  </a:moveTo>
                  <a:cubicBezTo>
                    <a:pt x="54" y="37"/>
                    <a:pt x="53" y="40"/>
                    <a:pt x="51" y="40"/>
                  </a:cubicBezTo>
                  <a:cubicBezTo>
                    <a:pt x="50" y="39"/>
                    <a:pt x="51" y="35"/>
                    <a:pt x="53" y="35"/>
                  </a:cubicBezTo>
                  <a:close/>
                  <a:moveTo>
                    <a:pt x="67" y="48"/>
                  </a:moveTo>
                  <a:cubicBezTo>
                    <a:pt x="67" y="48"/>
                    <a:pt x="68" y="51"/>
                    <a:pt x="67" y="51"/>
                  </a:cubicBezTo>
                  <a:cubicBezTo>
                    <a:pt x="65" y="51"/>
                    <a:pt x="65" y="48"/>
                    <a:pt x="67" y="48"/>
                  </a:cubicBezTo>
                  <a:close/>
                  <a:moveTo>
                    <a:pt x="58" y="43"/>
                  </a:moveTo>
                  <a:cubicBezTo>
                    <a:pt x="59" y="45"/>
                    <a:pt x="59" y="45"/>
                    <a:pt x="59" y="43"/>
                  </a:cubicBezTo>
                  <a:cubicBezTo>
                    <a:pt x="59" y="42"/>
                    <a:pt x="56" y="40"/>
                    <a:pt x="54" y="42"/>
                  </a:cubicBezTo>
                  <a:cubicBezTo>
                    <a:pt x="54" y="42"/>
                    <a:pt x="56" y="42"/>
                    <a:pt x="58" y="43"/>
                  </a:cubicBezTo>
                  <a:close/>
                  <a:moveTo>
                    <a:pt x="58" y="43"/>
                  </a:moveTo>
                  <a:cubicBezTo>
                    <a:pt x="59" y="45"/>
                    <a:pt x="59" y="49"/>
                    <a:pt x="58" y="48"/>
                  </a:cubicBezTo>
                  <a:cubicBezTo>
                    <a:pt x="58" y="46"/>
                    <a:pt x="56" y="42"/>
                    <a:pt x="58" y="43"/>
                  </a:cubicBezTo>
                  <a:close/>
                  <a:moveTo>
                    <a:pt x="64" y="49"/>
                  </a:moveTo>
                  <a:cubicBezTo>
                    <a:pt x="64" y="48"/>
                    <a:pt x="61" y="48"/>
                    <a:pt x="61" y="46"/>
                  </a:cubicBezTo>
                  <a:cubicBezTo>
                    <a:pt x="59" y="45"/>
                    <a:pt x="59" y="46"/>
                    <a:pt x="59" y="48"/>
                  </a:cubicBezTo>
                  <a:cubicBezTo>
                    <a:pt x="59" y="49"/>
                    <a:pt x="59" y="49"/>
                    <a:pt x="61" y="49"/>
                  </a:cubicBezTo>
                  <a:cubicBezTo>
                    <a:pt x="62" y="49"/>
                    <a:pt x="64" y="51"/>
                    <a:pt x="64" y="49"/>
                  </a:cubicBezTo>
                  <a:close/>
                  <a:moveTo>
                    <a:pt x="62" y="48"/>
                  </a:moveTo>
                  <a:cubicBezTo>
                    <a:pt x="64" y="48"/>
                    <a:pt x="64" y="48"/>
                    <a:pt x="64" y="48"/>
                  </a:cubicBezTo>
                  <a:cubicBezTo>
                    <a:pt x="64" y="46"/>
                    <a:pt x="61" y="45"/>
                    <a:pt x="61" y="46"/>
                  </a:cubicBezTo>
                  <a:cubicBezTo>
                    <a:pt x="61" y="46"/>
                    <a:pt x="61" y="46"/>
                    <a:pt x="62" y="48"/>
                  </a:cubicBezTo>
                  <a:close/>
                  <a:moveTo>
                    <a:pt x="65" y="49"/>
                  </a:moveTo>
                  <a:cubicBezTo>
                    <a:pt x="65" y="52"/>
                    <a:pt x="65" y="52"/>
                    <a:pt x="65" y="52"/>
                  </a:cubicBezTo>
                  <a:cubicBezTo>
                    <a:pt x="64" y="52"/>
                    <a:pt x="64" y="49"/>
                    <a:pt x="65" y="49"/>
                  </a:cubicBezTo>
                  <a:close/>
                  <a:moveTo>
                    <a:pt x="26" y="62"/>
                  </a:moveTo>
                  <a:cubicBezTo>
                    <a:pt x="24" y="60"/>
                    <a:pt x="26" y="59"/>
                    <a:pt x="27" y="59"/>
                  </a:cubicBezTo>
                  <a:cubicBezTo>
                    <a:pt x="29" y="60"/>
                    <a:pt x="27" y="63"/>
                    <a:pt x="26" y="62"/>
                  </a:cubicBezTo>
                  <a:close/>
                  <a:moveTo>
                    <a:pt x="330" y="74"/>
                  </a:moveTo>
                  <a:cubicBezTo>
                    <a:pt x="335" y="74"/>
                    <a:pt x="332" y="73"/>
                    <a:pt x="326" y="73"/>
                  </a:cubicBezTo>
                  <a:cubicBezTo>
                    <a:pt x="320" y="73"/>
                    <a:pt x="323" y="73"/>
                    <a:pt x="326" y="74"/>
                  </a:cubicBezTo>
                  <a:cubicBezTo>
                    <a:pt x="326" y="76"/>
                    <a:pt x="326" y="76"/>
                    <a:pt x="330" y="74"/>
                  </a:cubicBezTo>
                  <a:close/>
                  <a:moveTo>
                    <a:pt x="327" y="67"/>
                  </a:moveTo>
                  <a:cubicBezTo>
                    <a:pt x="326" y="65"/>
                    <a:pt x="327" y="63"/>
                    <a:pt x="323" y="63"/>
                  </a:cubicBezTo>
                  <a:cubicBezTo>
                    <a:pt x="318" y="62"/>
                    <a:pt x="321" y="65"/>
                    <a:pt x="323" y="67"/>
                  </a:cubicBezTo>
                  <a:cubicBezTo>
                    <a:pt x="326" y="67"/>
                    <a:pt x="323" y="70"/>
                    <a:pt x="327" y="68"/>
                  </a:cubicBezTo>
                  <a:cubicBezTo>
                    <a:pt x="329" y="68"/>
                    <a:pt x="329" y="68"/>
                    <a:pt x="327" y="67"/>
                  </a:cubicBezTo>
                  <a:close/>
                  <a:moveTo>
                    <a:pt x="275" y="135"/>
                  </a:moveTo>
                  <a:cubicBezTo>
                    <a:pt x="272" y="132"/>
                    <a:pt x="275" y="133"/>
                    <a:pt x="275" y="135"/>
                  </a:cubicBezTo>
                  <a:cubicBezTo>
                    <a:pt x="277" y="135"/>
                    <a:pt x="275" y="136"/>
                    <a:pt x="275" y="135"/>
                  </a:cubicBezTo>
                  <a:close/>
                  <a:moveTo>
                    <a:pt x="298" y="115"/>
                  </a:moveTo>
                  <a:cubicBezTo>
                    <a:pt x="298" y="110"/>
                    <a:pt x="300" y="113"/>
                    <a:pt x="300" y="113"/>
                  </a:cubicBezTo>
                  <a:cubicBezTo>
                    <a:pt x="300" y="115"/>
                    <a:pt x="298" y="116"/>
                    <a:pt x="298" y="115"/>
                  </a:cubicBezTo>
                  <a:close/>
                  <a:moveTo>
                    <a:pt x="300" y="116"/>
                  </a:moveTo>
                  <a:cubicBezTo>
                    <a:pt x="300" y="112"/>
                    <a:pt x="303" y="107"/>
                    <a:pt x="303" y="108"/>
                  </a:cubicBezTo>
                  <a:cubicBezTo>
                    <a:pt x="303" y="110"/>
                    <a:pt x="300" y="116"/>
                    <a:pt x="300" y="116"/>
                  </a:cubicBezTo>
                  <a:close/>
                  <a:moveTo>
                    <a:pt x="260" y="138"/>
                  </a:moveTo>
                  <a:cubicBezTo>
                    <a:pt x="259" y="136"/>
                    <a:pt x="260" y="136"/>
                    <a:pt x="262" y="136"/>
                  </a:cubicBezTo>
                  <a:cubicBezTo>
                    <a:pt x="263" y="138"/>
                    <a:pt x="262" y="138"/>
                    <a:pt x="260" y="138"/>
                  </a:cubicBezTo>
                  <a:close/>
                  <a:moveTo>
                    <a:pt x="312" y="118"/>
                  </a:moveTo>
                  <a:cubicBezTo>
                    <a:pt x="310" y="118"/>
                    <a:pt x="310" y="116"/>
                    <a:pt x="310" y="116"/>
                  </a:cubicBezTo>
                  <a:cubicBezTo>
                    <a:pt x="310" y="118"/>
                    <a:pt x="310" y="118"/>
                    <a:pt x="310" y="118"/>
                  </a:cubicBezTo>
                  <a:cubicBezTo>
                    <a:pt x="312" y="119"/>
                    <a:pt x="312" y="119"/>
                    <a:pt x="313" y="121"/>
                  </a:cubicBezTo>
                  <a:cubicBezTo>
                    <a:pt x="313" y="121"/>
                    <a:pt x="313" y="119"/>
                    <a:pt x="312" y="118"/>
                  </a:cubicBezTo>
                  <a:close/>
                  <a:moveTo>
                    <a:pt x="315" y="115"/>
                  </a:moveTo>
                  <a:cubicBezTo>
                    <a:pt x="315" y="110"/>
                    <a:pt x="313" y="108"/>
                    <a:pt x="312" y="112"/>
                  </a:cubicBezTo>
                  <a:cubicBezTo>
                    <a:pt x="312" y="113"/>
                    <a:pt x="310" y="112"/>
                    <a:pt x="310" y="113"/>
                  </a:cubicBezTo>
                  <a:cubicBezTo>
                    <a:pt x="310" y="113"/>
                    <a:pt x="312" y="113"/>
                    <a:pt x="312" y="115"/>
                  </a:cubicBezTo>
                  <a:cubicBezTo>
                    <a:pt x="310" y="118"/>
                    <a:pt x="312" y="118"/>
                    <a:pt x="313" y="119"/>
                  </a:cubicBezTo>
                  <a:cubicBezTo>
                    <a:pt x="315" y="119"/>
                    <a:pt x="315" y="118"/>
                    <a:pt x="315" y="115"/>
                  </a:cubicBezTo>
                  <a:close/>
                  <a:moveTo>
                    <a:pt x="347" y="140"/>
                  </a:moveTo>
                  <a:cubicBezTo>
                    <a:pt x="349" y="140"/>
                    <a:pt x="347" y="138"/>
                    <a:pt x="347" y="138"/>
                  </a:cubicBezTo>
                  <a:cubicBezTo>
                    <a:pt x="347" y="136"/>
                    <a:pt x="347" y="136"/>
                    <a:pt x="345" y="138"/>
                  </a:cubicBezTo>
                  <a:cubicBezTo>
                    <a:pt x="345" y="140"/>
                    <a:pt x="345" y="140"/>
                    <a:pt x="347" y="140"/>
                  </a:cubicBezTo>
                  <a:close/>
                  <a:moveTo>
                    <a:pt x="245" y="80"/>
                  </a:moveTo>
                  <a:cubicBezTo>
                    <a:pt x="246" y="82"/>
                    <a:pt x="246" y="80"/>
                    <a:pt x="246" y="79"/>
                  </a:cubicBezTo>
                  <a:cubicBezTo>
                    <a:pt x="245" y="77"/>
                    <a:pt x="246" y="76"/>
                    <a:pt x="245" y="76"/>
                  </a:cubicBezTo>
                  <a:cubicBezTo>
                    <a:pt x="245" y="77"/>
                    <a:pt x="245" y="79"/>
                    <a:pt x="245" y="80"/>
                  </a:cubicBezTo>
                  <a:close/>
                  <a:moveTo>
                    <a:pt x="256" y="60"/>
                  </a:moveTo>
                  <a:cubicBezTo>
                    <a:pt x="256" y="59"/>
                    <a:pt x="256" y="62"/>
                    <a:pt x="256" y="62"/>
                  </a:cubicBezTo>
                  <a:cubicBezTo>
                    <a:pt x="254" y="62"/>
                    <a:pt x="254" y="60"/>
                    <a:pt x="256" y="60"/>
                  </a:cubicBezTo>
                  <a:close/>
                  <a:moveTo>
                    <a:pt x="259" y="65"/>
                  </a:moveTo>
                  <a:cubicBezTo>
                    <a:pt x="260" y="63"/>
                    <a:pt x="262" y="63"/>
                    <a:pt x="260" y="65"/>
                  </a:cubicBezTo>
                  <a:cubicBezTo>
                    <a:pt x="260" y="67"/>
                    <a:pt x="259" y="65"/>
                    <a:pt x="259" y="65"/>
                  </a:cubicBezTo>
                  <a:close/>
                  <a:moveTo>
                    <a:pt x="260" y="94"/>
                  </a:moveTo>
                  <a:cubicBezTo>
                    <a:pt x="260" y="93"/>
                    <a:pt x="265" y="90"/>
                    <a:pt x="265" y="91"/>
                  </a:cubicBezTo>
                  <a:cubicBezTo>
                    <a:pt x="263" y="93"/>
                    <a:pt x="262" y="94"/>
                    <a:pt x="260" y="94"/>
                  </a:cubicBezTo>
                  <a:close/>
                  <a:moveTo>
                    <a:pt x="256" y="65"/>
                  </a:moveTo>
                  <a:cubicBezTo>
                    <a:pt x="254" y="65"/>
                    <a:pt x="256" y="63"/>
                    <a:pt x="256" y="63"/>
                  </a:cubicBezTo>
                  <a:cubicBezTo>
                    <a:pt x="257" y="65"/>
                    <a:pt x="257" y="65"/>
                    <a:pt x="256" y="65"/>
                  </a:cubicBezTo>
                  <a:close/>
                  <a:moveTo>
                    <a:pt x="280" y="67"/>
                  </a:moveTo>
                  <a:cubicBezTo>
                    <a:pt x="280" y="65"/>
                    <a:pt x="281" y="65"/>
                    <a:pt x="283" y="65"/>
                  </a:cubicBezTo>
                  <a:cubicBezTo>
                    <a:pt x="285" y="65"/>
                    <a:pt x="280" y="67"/>
                    <a:pt x="280" y="67"/>
                  </a:cubicBezTo>
                  <a:close/>
                  <a:moveTo>
                    <a:pt x="76" y="49"/>
                  </a:moveTo>
                  <a:cubicBezTo>
                    <a:pt x="74" y="48"/>
                    <a:pt x="71" y="46"/>
                    <a:pt x="74" y="45"/>
                  </a:cubicBezTo>
                  <a:cubicBezTo>
                    <a:pt x="77" y="43"/>
                    <a:pt x="76" y="49"/>
                    <a:pt x="76" y="49"/>
                  </a:cubicBezTo>
                  <a:close/>
                  <a:moveTo>
                    <a:pt x="71" y="46"/>
                  </a:moveTo>
                  <a:cubicBezTo>
                    <a:pt x="71" y="45"/>
                    <a:pt x="73" y="46"/>
                    <a:pt x="71" y="48"/>
                  </a:cubicBezTo>
                  <a:cubicBezTo>
                    <a:pt x="71" y="48"/>
                    <a:pt x="70" y="46"/>
                    <a:pt x="71" y="46"/>
                  </a:cubicBezTo>
                  <a:close/>
                  <a:moveTo>
                    <a:pt x="71" y="49"/>
                  </a:moveTo>
                  <a:cubicBezTo>
                    <a:pt x="71" y="48"/>
                    <a:pt x="73" y="48"/>
                    <a:pt x="73" y="49"/>
                  </a:cubicBezTo>
                  <a:cubicBezTo>
                    <a:pt x="73" y="49"/>
                    <a:pt x="73" y="51"/>
                    <a:pt x="71" y="49"/>
                  </a:cubicBezTo>
                  <a:close/>
                </a:path>
              </a:pathLst>
            </a:custGeom>
            <a:grpFill/>
            <a:ln w="6350" cmpd="sng">
              <a:solidFill>
                <a:schemeClr val="bg1"/>
              </a:solidFill>
              <a:round/>
              <a:headEnd/>
              <a:tailEnd/>
            </a:ln>
          </p:spPr>
          <p:txBody>
            <a:bodyPr/>
            <a:lstStyle/>
            <a:p>
              <a:endParaRPr lang="en-GB"/>
            </a:p>
          </p:txBody>
        </p:sp>
        <p:sp>
          <p:nvSpPr>
            <p:cNvPr id="629" name="Freeform 223">
              <a:extLst>
                <a:ext uri="{FF2B5EF4-FFF2-40B4-BE49-F238E27FC236}">
                  <a16:creationId xmlns:a16="http://schemas.microsoft.com/office/drawing/2014/main" id="{0F24D545-15B3-7018-8D84-E3D57C797180}"/>
                </a:ext>
              </a:extLst>
            </p:cNvPr>
            <p:cNvSpPr>
              <a:spLocks/>
            </p:cNvSpPr>
            <p:nvPr/>
          </p:nvSpPr>
          <p:spPr bwMode="auto">
            <a:xfrm>
              <a:off x="6201352" y="4321274"/>
              <a:ext cx="22495" cy="53023"/>
            </a:xfrm>
            <a:custGeom>
              <a:avLst/>
              <a:gdLst/>
              <a:ahLst/>
              <a:cxnLst>
                <a:cxn ang="0">
                  <a:pos x="4" y="17"/>
                </a:cxn>
                <a:cxn ang="0">
                  <a:pos x="3" y="17"/>
                </a:cxn>
                <a:cxn ang="0">
                  <a:pos x="1" y="16"/>
                </a:cxn>
                <a:cxn ang="0">
                  <a:pos x="1" y="5"/>
                </a:cxn>
                <a:cxn ang="0">
                  <a:pos x="4" y="2"/>
                </a:cxn>
                <a:cxn ang="0">
                  <a:pos x="6" y="6"/>
                </a:cxn>
                <a:cxn ang="0">
                  <a:pos x="7" y="11"/>
                </a:cxn>
                <a:cxn ang="0">
                  <a:pos x="4" y="17"/>
                </a:cxn>
                <a:cxn ang="0">
                  <a:pos x="4" y="17"/>
                </a:cxn>
              </a:cxnLst>
              <a:rect l="0" t="0" r="r" b="b"/>
              <a:pathLst>
                <a:path w="7" h="17">
                  <a:moveTo>
                    <a:pt x="4" y="17"/>
                  </a:moveTo>
                  <a:cubicBezTo>
                    <a:pt x="4" y="17"/>
                    <a:pt x="4" y="17"/>
                    <a:pt x="3" y="17"/>
                  </a:cubicBezTo>
                  <a:cubicBezTo>
                    <a:pt x="3" y="17"/>
                    <a:pt x="1" y="17"/>
                    <a:pt x="1" y="16"/>
                  </a:cubicBezTo>
                  <a:cubicBezTo>
                    <a:pt x="1" y="8"/>
                    <a:pt x="0" y="9"/>
                    <a:pt x="1" y="5"/>
                  </a:cubicBezTo>
                  <a:cubicBezTo>
                    <a:pt x="3" y="3"/>
                    <a:pt x="3" y="0"/>
                    <a:pt x="4" y="2"/>
                  </a:cubicBezTo>
                  <a:cubicBezTo>
                    <a:pt x="6" y="3"/>
                    <a:pt x="7" y="5"/>
                    <a:pt x="6" y="6"/>
                  </a:cubicBezTo>
                  <a:cubicBezTo>
                    <a:pt x="6" y="9"/>
                    <a:pt x="7" y="9"/>
                    <a:pt x="7" y="11"/>
                  </a:cubicBezTo>
                  <a:cubicBezTo>
                    <a:pt x="7" y="14"/>
                    <a:pt x="6" y="17"/>
                    <a:pt x="4" y="17"/>
                  </a:cubicBezTo>
                  <a:cubicBezTo>
                    <a:pt x="4" y="17"/>
                    <a:pt x="4" y="17"/>
                    <a:pt x="4" y="17"/>
                  </a:cubicBezTo>
                </a:path>
              </a:pathLst>
            </a:custGeom>
            <a:grpFill/>
            <a:ln w="6350" cmpd="sng">
              <a:solidFill>
                <a:schemeClr val="bg1"/>
              </a:solidFill>
              <a:round/>
              <a:headEnd/>
              <a:tailEnd/>
            </a:ln>
          </p:spPr>
          <p:txBody>
            <a:bodyPr/>
            <a:lstStyle/>
            <a:p>
              <a:endParaRPr lang="en-GB"/>
            </a:p>
          </p:txBody>
        </p:sp>
        <p:sp>
          <p:nvSpPr>
            <p:cNvPr id="630" name="Freeform 224">
              <a:extLst>
                <a:ext uri="{FF2B5EF4-FFF2-40B4-BE49-F238E27FC236}">
                  <a16:creationId xmlns:a16="http://schemas.microsoft.com/office/drawing/2014/main" id="{FAA19C59-310C-AEF7-4024-7CE9AF648B16}"/>
                </a:ext>
              </a:extLst>
            </p:cNvPr>
            <p:cNvSpPr>
              <a:spLocks/>
            </p:cNvSpPr>
            <p:nvPr/>
          </p:nvSpPr>
          <p:spPr bwMode="auto">
            <a:xfrm>
              <a:off x="6336322" y="4318059"/>
              <a:ext cx="11247" cy="22494"/>
            </a:xfrm>
            <a:custGeom>
              <a:avLst/>
              <a:gdLst/>
              <a:ahLst/>
              <a:cxnLst>
                <a:cxn ang="0">
                  <a:pos x="1" y="7"/>
                </a:cxn>
                <a:cxn ang="0">
                  <a:pos x="0" y="3"/>
                </a:cxn>
                <a:cxn ang="0">
                  <a:pos x="1" y="1"/>
                </a:cxn>
                <a:cxn ang="0">
                  <a:pos x="3" y="0"/>
                </a:cxn>
                <a:cxn ang="0">
                  <a:pos x="3" y="4"/>
                </a:cxn>
                <a:cxn ang="0">
                  <a:pos x="1" y="7"/>
                </a:cxn>
              </a:cxnLst>
              <a:rect l="0" t="0" r="r" b="b"/>
              <a:pathLst>
                <a:path w="4" h="7">
                  <a:moveTo>
                    <a:pt x="1" y="7"/>
                  </a:moveTo>
                  <a:cubicBezTo>
                    <a:pt x="0" y="7"/>
                    <a:pt x="1" y="3"/>
                    <a:pt x="0" y="3"/>
                  </a:cubicBezTo>
                  <a:cubicBezTo>
                    <a:pt x="1" y="1"/>
                    <a:pt x="0" y="1"/>
                    <a:pt x="1" y="1"/>
                  </a:cubicBezTo>
                  <a:cubicBezTo>
                    <a:pt x="3" y="3"/>
                    <a:pt x="1" y="0"/>
                    <a:pt x="3" y="0"/>
                  </a:cubicBezTo>
                  <a:cubicBezTo>
                    <a:pt x="4" y="0"/>
                    <a:pt x="3" y="3"/>
                    <a:pt x="3" y="4"/>
                  </a:cubicBezTo>
                  <a:cubicBezTo>
                    <a:pt x="3" y="4"/>
                    <a:pt x="1" y="6"/>
                    <a:pt x="1" y="7"/>
                  </a:cubicBezTo>
                </a:path>
              </a:pathLst>
            </a:custGeom>
            <a:grpFill/>
            <a:ln w="6350" cmpd="sng">
              <a:solidFill>
                <a:schemeClr val="bg1"/>
              </a:solidFill>
              <a:round/>
              <a:headEnd/>
              <a:tailEnd/>
            </a:ln>
          </p:spPr>
          <p:txBody>
            <a:bodyPr/>
            <a:lstStyle/>
            <a:p>
              <a:endParaRPr lang="en-GB"/>
            </a:p>
          </p:txBody>
        </p:sp>
        <p:sp>
          <p:nvSpPr>
            <p:cNvPr id="631" name="Freeform 225">
              <a:extLst>
                <a:ext uri="{FF2B5EF4-FFF2-40B4-BE49-F238E27FC236}">
                  <a16:creationId xmlns:a16="http://schemas.microsoft.com/office/drawing/2014/main" id="{65C0E12D-D738-7B70-ED0D-A0E64E047118}"/>
                </a:ext>
              </a:extLst>
            </p:cNvPr>
            <p:cNvSpPr>
              <a:spLocks/>
            </p:cNvSpPr>
            <p:nvPr/>
          </p:nvSpPr>
          <p:spPr bwMode="auto">
            <a:xfrm>
              <a:off x="6210993" y="4327700"/>
              <a:ext cx="133363" cy="118900"/>
            </a:xfrm>
            <a:custGeom>
              <a:avLst/>
              <a:gdLst/>
              <a:ahLst/>
              <a:cxnLst>
                <a:cxn ang="0">
                  <a:pos x="41" y="4"/>
                </a:cxn>
                <a:cxn ang="0">
                  <a:pos x="40" y="0"/>
                </a:cxn>
                <a:cxn ang="0">
                  <a:pos x="38" y="4"/>
                </a:cxn>
                <a:cxn ang="0">
                  <a:pos x="34" y="9"/>
                </a:cxn>
                <a:cxn ang="0">
                  <a:pos x="26" y="15"/>
                </a:cxn>
                <a:cxn ang="0">
                  <a:pos x="26" y="18"/>
                </a:cxn>
                <a:cxn ang="0">
                  <a:pos x="11" y="20"/>
                </a:cxn>
                <a:cxn ang="0">
                  <a:pos x="6" y="20"/>
                </a:cxn>
                <a:cxn ang="0">
                  <a:pos x="3" y="18"/>
                </a:cxn>
                <a:cxn ang="0">
                  <a:pos x="3" y="15"/>
                </a:cxn>
                <a:cxn ang="0">
                  <a:pos x="1" y="15"/>
                </a:cxn>
                <a:cxn ang="0">
                  <a:pos x="0" y="15"/>
                </a:cxn>
                <a:cxn ang="0">
                  <a:pos x="3" y="20"/>
                </a:cxn>
                <a:cxn ang="0">
                  <a:pos x="6" y="27"/>
                </a:cxn>
                <a:cxn ang="0">
                  <a:pos x="15" y="32"/>
                </a:cxn>
                <a:cxn ang="0">
                  <a:pos x="34" y="33"/>
                </a:cxn>
                <a:cxn ang="0">
                  <a:pos x="35" y="26"/>
                </a:cxn>
                <a:cxn ang="0">
                  <a:pos x="35" y="21"/>
                </a:cxn>
                <a:cxn ang="0">
                  <a:pos x="38" y="20"/>
                </a:cxn>
                <a:cxn ang="0">
                  <a:pos x="38" y="18"/>
                </a:cxn>
                <a:cxn ang="0">
                  <a:pos x="38" y="15"/>
                </a:cxn>
                <a:cxn ang="0">
                  <a:pos x="40" y="12"/>
                </a:cxn>
                <a:cxn ang="0">
                  <a:pos x="43" y="10"/>
                </a:cxn>
                <a:cxn ang="0">
                  <a:pos x="41" y="4"/>
                </a:cxn>
              </a:cxnLst>
              <a:rect l="0" t="0" r="r" b="b"/>
              <a:pathLst>
                <a:path w="43" h="38">
                  <a:moveTo>
                    <a:pt x="41" y="4"/>
                  </a:moveTo>
                  <a:cubicBezTo>
                    <a:pt x="40" y="4"/>
                    <a:pt x="41" y="0"/>
                    <a:pt x="40" y="0"/>
                  </a:cubicBezTo>
                  <a:cubicBezTo>
                    <a:pt x="38" y="6"/>
                    <a:pt x="40" y="0"/>
                    <a:pt x="38" y="4"/>
                  </a:cubicBezTo>
                  <a:cubicBezTo>
                    <a:pt x="37" y="6"/>
                    <a:pt x="35" y="6"/>
                    <a:pt x="34" y="9"/>
                  </a:cubicBezTo>
                  <a:cubicBezTo>
                    <a:pt x="31" y="12"/>
                    <a:pt x="28" y="15"/>
                    <a:pt x="26" y="15"/>
                  </a:cubicBezTo>
                  <a:cubicBezTo>
                    <a:pt x="26" y="16"/>
                    <a:pt x="29" y="15"/>
                    <a:pt x="26" y="18"/>
                  </a:cubicBezTo>
                  <a:cubicBezTo>
                    <a:pt x="23" y="23"/>
                    <a:pt x="17" y="18"/>
                    <a:pt x="11" y="20"/>
                  </a:cubicBezTo>
                  <a:cubicBezTo>
                    <a:pt x="6" y="21"/>
                    <a:pt x="6" y="21"/>
                    <a:pt x="6" y="20"/>
                  </a:cubicBezTo>
                  <a:cubicBezTo>
                    <a:pt x="6" y="16"/>
                    <a:pt x="5" y="18"/>
                    <a:pt x="3" y="18"/>
                  </a:cubicBezTo>
                  <a:cubicBezTo>
                    <a:pt x="0" y="18"/>
                    <a:pt x="3" y="15"/>
                    <a:pt x="3" y="15"/>
                  </a:cubicBezTo>
                  <a:cubicBezTo>
                    <a:pt x="3" y="13"/>
                    <a:pt x="1" y="15"/>
                    <a:pt x="1" y="15"/>
                  </a:cubicBezTo>
                  <a:cubicBezTo>
                    <a:pt x="1" y="15"/>
                    <a:pt x="1" y="15"/>
                    <a:pt x="0" y="15"/>
                  </a:cubicBezTo>
                  <a:cubicBezTo>
                    <a:pt x="0" y="18"/>
                    <a:pt x="0" y="18"/>
                    <a:pt x="3" y="20"/>
                  </a:cubicBezTo>
                  <a:cubicBezTo>
                    <a:pt x="6" y="23"/>
                    <a:pt x="6" y="23"/>
                    <a:pt x="6" y="27"/>
                  </a:cubicBezTo>
                  <a:cubicBezTo>
                    <a:pt x="8" y="30"/>
                    <a:pt x="6" y="30"/>
                    <a:pt x="15" y="32"/>
                  </a:cubicBezTo>
                  <a:cubicBezTo>
                    <a:pt x="24" y="33"/>
                    <a:pt x="32" y="38"/>
                    <a:pt x="34" y="33"/>
                  </a:cubicBezTo>
                  <a:cubicBezTo>
                    <a:pt x="34" y="32"/>
                    <a:pt x="32" y="30"/>
                    <a:pt x="35" y="26"/>
                  </a:cubicBezTo>
                  <a:cubicBezTo>
                    <a:pt x="37" y="21"/>
                    <a:pt x="37" y="23"/>
                    <a:pt x="35" y="21"/>
                  </a:cubicBezTo>
                  <a:cubicBezTo>
                    <a:pt x="35" y="21"/>
                    <a:pt x="37" y="21"/>
                    <a:pt x="38" y="20"/>
                  </a:cubicBezTo>
                  <a:cubicBezTo>
                    <a:pt x="41" y="20"/>
                    <a:pt x="40" y="18"/>
                    <a:pt x="38" y="18"/>
                  </a:cubicBezTo>
                  <a:cubicBezTo>
                    <a:pt x="37" y="18"/>
                    <a:pt x="38" y="18"/>
                    <a:pt x="38" y="15"/>
                  </a:cubicBezTo>
                  <a:cubicBezTo>
                    <a:pt x="38" y="12"/>
                    <a:pt x="38" y="9"/>
                    <a:pt x="40" y="12"/>
                  </a:cubicBezTo>
                  <a:cubicBezTo>
                    <a:pt x="41" y="15"/>
                    <a:pt x="40" y="12"/>
                    <a:pt x="43" y="10"/>
                  </a:cubicBezTo>
                  <a:cubicBezTo>
                    <a:pt x="43" y="7"/>
                    <a:pt x="43" y="6"/>
                    <a:pt x="41" y="4"/>
                  </a:cubicBezTo>
                </a:path>
              </a:pathLst>
            </a:custGeom>
            <a:grpFill/>
            <a:ln w="6350" cmpd="sng">
              <a:solidFill>
                <a:schemeClr val="bg1"/>
              </a:solidFill>
              <a:round/>
              <a:headEnd/>
              <a:tailEnd/>
            </a:ln>
          </p:spPr>
          <p:txBody>
            <a:bodyPr/>
            <a:lstStyle/>
            <a:p>
              <a:endParaRPr lang="en-GB"/>
            </a:p>
          </p:txBody>
        </p:sp>
        <p:sp>
          <p:nvSpPr>
            <p:cNvPr id="632" name="Freeform 226">
              <a:extLst>
                <a:ext uri="{FF2B5EF4-FFF2-40B4-BE49-F238E27FC236}">
                  <a16:creationId xmlns:a16="http://schemas.microsoft.com/office/drawing/2014/main" id="{01731992-F2C9-A2FD-AA09-DE0B0AB9D575}"/>
                </a:ext>
              </a:extLst>
            </p:cNvPr>
            <p:cNvSpPr>
              <a:spLocks/>
            </p:cNvSpPr>
            <p:nvPr/>
          </p:nvSpPr>
          <p:spPr bwMode="auto">
            <a:xfrm>
              <a:off x="6313828" y="4293959"/>
              <a:ext cx="30529" cy="17674"/>
            </a:xfrm>
            <a:custGeom>
              <a:avLst/>
              <a:gdLst/>
              <a:ahLst/>
              <a:cxnLst>
                <a:cxn ang="0">
                  <a:pos x="2" y="6"/>
                </a:cxn>
                <a:cxn ang="0">
                  <a:pos x="5" y="3"/>
                </a:cxn>
                <a:cxn ang="0">
                  <a:pos x="8" y="1"/>
                </a:cxn>
                <a:cxn ang="0">
                  <a:pos x="2" y="6"/>
                </a:cxn>
              </a:cxnLst>
              <a:rect l="0" t="0" r="r" b="b"/>
              <a:pathLst>
                <a:path w="10" h="6">
                  <a:moveTo>
                    <a:pt x="2" y="6"/>
                  </a:moveTo>
                  <a:cubicBezTo>
                    <a:pt x="0" y="4"/>
                    <a:pt x="5" y="4"/>
                    <a:pt x="5" y="3"/>
                  </a:cubicBezTo>
                  <a:cubicBezTo>
                    <a:pt x="5" y="1"/>
                    <a:pt x="10" y="0"/>
                    <a:pt x="8" y="1"/>
                  </a:cubicBezTo>
                  <a:cubicBezTo>
                    <a:pt x="7" y="4"/>
                    <a:pt x="2" y="6"/>
                    <a:pt x="2" y="6"/>
                  </a:cubicBezTo>
                </a:path>
              </a:pathLst>
            </a:custGeom>
            <a:grpFill/>
            <a:ln w="6350" cmpd="sng">
              <a:solidFill>
                <a:schemeClr val="bg1"/>
              </a:solidFill>
              <a:round/>
              <a:headEnd/>
              <a:tailEnd/>
            </a:ln>
          </p:spPr>
          <p:txBody>
            <a:bodyPr/>
            <a:lstStyle/>
            <a:p>
              <a:endParaRPr lang="en-GB"/>
            </a:p>
          </p:txBody>
        </p:sp>
        <p:sp>
          <p:nvSpPr>
            <p:cNvPr id="633" name="Freeform 227">
              <a:extLst>
                <a:ext uri="{FF2B5EF4-FFF2-40B4-BE49-F238E27FC236}">
                  <a16:creationId xmlns:a16="http://schemas.microsoft.com/office/drawing/2014/main" id="{0B670F09-0119-C76E-3F1B-BC674F942DE5}"/>
                </a:ext>
              </a:extLst>
            </p:cNvPr>
            <p:cNvSpPr>
              <a:spLocks/>
            </p:cNvSpPr>
            <p:nvPr/>
          </p:nvSpPr>
          <p:spPr bwMode="auto">
            <a:xfrm>
              <a:off x="6138688" y="4199160"/>
              <a:ext cx="6427" cy="16068"/>
            </a:xfrm>
            <a:custGeom>
              <a:avLst/>
              <a:gdLst/>
              <a:ahLst/>
              <a:cxnLst>
                <a:cxn ang="0">
                  <a:pos x="2" y="5"/>
                </a:cxn>
                <a:cxn ang="0">
                  <a:pos x="0" y="2"/>
                </a:cxn>
                <a:cxn ang="0">
                  <a:pos x="2" y="5"/>
                </a:cxn>
              </a:cxnLst>
              <a:rect l="0" t="0" r="r" b="b"/>
              <a:pathLst>
                <a:path w="2" h="5">
                  <a:moveTo>
                    <a:pt x="2" y="5"/>
                  </a:moveTo>
                  <a:cubicBezTo>
                    <a:pt x="0" y="5"/>
                    <a:pt x="0" y="2"/>
                    <a:pt x="0" y="2"/>
                  </a:cubicBezTo>
                  <a:cubicBezTo>
                    <a:pt x="0" y="0"/>
                    <a:pt x="2" y="3"/>
                    <a:pt x="2" y="5"/>
                  </a:cubicBezTo>
                </a:path>
              </a:pathLst>
            </a:custGeom>
            <a:grpFill/>
            <a:ln w="6350" cmpd="sng">
              <a:solidFill>
                <a:schemeClr val="bg1"/>
              </a:solidFill>
              <a:round/>
              <a:headEnd/>
              <a:tailEnd/>
            </a:ln>
          </p:spPr>
          <p:txBody>
            <a:bodyPr/>
            <a:lstStyle/>
            <a:p>
              <a:endParaRPr lang="en-GB"/>
            </a:p>
          </p:txBody>
        </p:sp>
        <p:sp>
          <p:nvSpPr>
            <p:cNvPr id="634" name="Freeform 228">
              <a:extLst>
                <a:ext uri="{FF2B5EF4-FFF2-40B4-BE49-F238E27FC236}">
                  <a16:creationId xmlns:a16="http://schemas.microsoft.com/office/drawing/2014/main" id="{58B11D27-151C-0EC7-DF93-D9C52DFF0D5A}"/>
                </a:ext>
              </a:extLst>
            </p:cNvPr>
            <p:cNvSpPr>
              <a:spLocks/>
            </p:cNvSpPr>
            <p:nvPr/>
          </p:nvSpPr>
          <p:spPr bwMode="auto">
            <a:xfrm>
              <a:off x="5812512" y="4112396"/>
              <a:ext cx="17675" cy="46596"/>
            </a:xfrm>
            <a:custGeom>
              <a:avLst/>
              <a:gdLst/>
              <a:ahLst/>
              <a:cxnLst>
                <a:cxn ang="0">
                  <a:pos x="4" y="3"/>
                </a:cxn>
                <a:cxn ang="0">
                  <a:pos x="4" y="11"/>
                </a:cxn>
                <a:cxn ang="0">
                  <a:pos x="0" y="15"/>
                </a:cxn>
                <a:cxn ang="0">
                  <a:pos x="0" y="13"/>
                </a:cxn>
                <a:cxn ang="0">
                  <a:pos x="1" y="8"/>
                </a:cxn>
                <a:cxn ang="0">
                  <a:pos x="0" y="8"/>
                </a:cxn>
                <a:cxn ang="0">
                  <a:pos x="1" y="8"/>
                </a:cxn>
                <a:cxn ang="0">
                  <a:pos x="1" y="2"/>
                </a:cxn>
                <a:cxn ang="0">
                  <a:pos x="4" y="3"/>
                </a:cxn>
              </a:cxnLst>
              <a:rect l="0" t="0" r="r" b="b"/>
              <a:pathLst>
                <a:path w="6" h="15">
                  <a:moveTo>
                    <a:pt x="4" y="3"/>
                  </a:moveTo>
                  <a:cubicBezTo>
                    <a:pt x="4" y="5"/>
                    <a:pt x="6" y="10"/>
                    <a:pt x="4" y="11"/>
                  </a:cubicBezTo>
                  <a:cubicBezTo>
                    <a:pt x="3" y="13"/>
                    <a:pt x="3" y="15"/>
                    <a:pt x="0" y="15"/>
                  </a:cubicBezTo>
                  <a:cubicBezTo>
                    <a:pt x="0" y="13"/>
                    <a:pt x="0" y="13"/>
                    <a:pt x="0" y="13"/>
                  </a:cubicBezTo>
                  <a:cubicBezTo>
                    <a:pt x="0" y="11"/>
                    <a:pt x="3" y="10"/>
                    <a:pt x="1" y="8"/>
                  </a:cubicBezTo>
                  <a:cubicBezTo>
                    <a:pt x="1" y="8"/>
                    <a:pt x="0" y="10"/>
                    <a:pt x="0" y="8"/>
                  </a:cubicBezTo>
                  <a:cubicBezTo>
                    <a:pt x="1" y="8"/>
                    <a:pt x="1" y="8"/>
                    <a:pt x="1" y="8"/>
                  </a:cubicBezTo>
                  <a:cubicBezTo>
                    <a:pt x="1" y="6"/>
                    <a:pt x="0" y="3"/>
                    <a:pt x="1" y="2"/>
                  </a:cubicBezTo>
                  <a:cubicBezTo>
                    <a:pt x="3" y="0"/>
                    <a:pt x="4" y="3"/>
                    <a:pt x="4" y="3"/>
                  </a:cubicBezTo>
                </a:path>
              </a:pathLst>
            </a:custGeom>
            <a:grpFill/>
            <a:ln w="6350" cmpd="sng">
              <a:solidFill>
                <a:schemeClr val="bg1"/>
              </a:solidFill>
              <a:round/>
              <a:headEnd/>
              <a:tailEnd/>
            </a:ln>
          </p:spPr>
          <p:txBody>
            <a:bodyPr/>
            <a:lstStyle/>
            <a:p>
              <a:endParaRPr lang="en-GB"/>
            </a:p>
          </p:txBody>
        </p:sp>
        <p:sp>
          <p:nvSpPr>
            <p:cNvPr id="635" name="Freeform 229">
              <a:extLst>
                <a:ext uri="{FF2B5EF4-FFF2-40B4-BE49-F238E27FC236}">
                  <a16:creationId xmlns:a16="http://schemas.microsoft.com/office/drawing/2014/main" id="{8A46B5EC-1FF7-3DE4-EBC0-767B973D9081}"/>
                </a:ext>
              </a:extLst>
            </p:cNvPr>
            <p:cNvSpPr>
              <a:spLocks/>
            </p:cNvSpPr>
            <p:nvPr/>
          </p:nvSpPr>
          <p:spPr bwMode="auto">
            <a:xfrm>
              <a:off x="5799657" y="4088294"/>
              <a:ext cx="30529" cy="126933"/>
            </a:xfrm>
            <a:custGeom>
              <a:avLst/>
              <a:gdLst/>
              <a:ahLst/>
              <a:cxnLst>
                <a:cxn ang="0">
                  <a:pos x="9" y="11"/>
                </a:cxn>
                <a:cxn ang="0">
                  <a:pos x="9" y="10"/>
                </a:cxn>
                <a:cxn ang="0">
                  <a:pos x="10" y="7"/>
                </a:cxn>
                <a:cxn ang="0">
                  <a:pos x="10" y="5"/>
                </a:cxn>
                <a:cxn ang="0">
                  <a:pos x="10" y="2"/>
                </a:cxn>
                <a:cxn ang="0">
                  <a:pos x="10" y="2"/>
                </a:cxn>
                <a:cxn ang="0">
                  <a:pos x="10" y="2"/>
                </a:cxn>
                <a:cxn ang="0">
                  <a:pos x="9" y="2"/>
                </a:cxn>
                <a:cxn ang="0">
                  <a:pos x="9" y="4"/>
                </a:cxn>
                <a:cxn ang="0">
                  <a:pos x="6" y="4"/>
                </a:cxn>
                <a:cxn ang="0">
                  <a:pos x="1" y="19"/>
                </a:cxn>
                <a:cxn ang="0">
                  <a:pos x="0" y="22"/>
                </a:cxn>
                <a:cxn ang="0">
                  <a:pos x="0" y="24"/>
                </a:cxn>
                <a:cxn ang="0">
                  <a:pos x="4" y="41"/>
                </a:cxn>
                <a:cxn ang="0">
                  <a:pos x="4" y="41"/>
                </a:cxn>
                <a:cxn ang="0">
                  <a:pos x="6" y="34"/>
                </a:cxn>
                <a:cxn ang="0">
                  <a:pos x="9" y="24"/>
                </a:cxn>
                <a:cxn ang="0">
                  <a:pos x="9" y="19"/>
                </a:cxn>
                <a:cxn ang="0">
                  <a:pos x="4" y="22"/>
                </a:cxn>
                <a:cxn ang="0">
                  <a:pos x="4" y="21"/>
                </a:cxn>
                <a:cxn ang="0">
                  <a:pos x="6" y="16"/>
                </a:cxn>
                <a:cxn ang="0">
                  <a:pos x="4" y="16"/>
                </a:cxn>
                <a:cxn ang="0">
                  <a:pos x="6" y="16"/>
                </a:cxn>
                <a:cxn ang="0">
                  <a:pos x="6" y="10"/>
                </a:cxn>
                <a:cxn ang="0">
                  <a:pos x="9" y="11"/>
                </a:cxn>
              </a:cxnLst>
              <a:rect l="0" t="0" r="r" b="b"/>
              <a:pathLst>
                <a:path w="10" h="41">
                  <a:moveTo>
                    <a:pt x="9" y="11"/>
                  </a:moveTo>
                  <a:cubicBezTo>
                    <a:pt x="9" y="10"/>
                    <a:pt x="9" y="10"/>
                    <a:pt x="9" y="10"/>
                  </a:cubicBezTo>
                  <a:cubicBezTo>
                    <a:pt x="9" y="8"/>
                    <a:pt x="9" y="7"/>
                    <a:pt x="10" y="7"/>
                  </a:cubicBezTo>
                  <a:cubicBezTo>
                    <a:pt x="10" y="7"/>
                    <a:pt x="10" y="7"/>
                    <a:pt x="10" y="5"/>
                  </a:cubicBezTo>
                  <a:cubicBezTo>
                    <a:pt x="10" y="5"/>
                    <a:pt x="10" y="4"/>
                    <a:pt x="10" y="2"/>
                  </a:cubicBezTo>
                  <a:cubicBezTo>
                    <a:pt x="10" y="2"/>
                    <a:pt x="10" y="2"/>
                    <a:pt x="10" y="2"/>
                  </a:cubicBezTo>
                  <a:cubicBezTo>
                    <a:pt x="10" y="2"/>
                    <a:pt x="10" y="2"/>
                    <a:pt x="10" y="2"/>
                  </a:cubicBezTo>
                  <a:cubicBezTo>
                    <a:pt x="9" y="2"/>
                    <a:pt x="9" y="0"/>
                    <a:pt x="9" y="2"/>
                  </a:cubicBezTo>
                  <a:cubicBezTo>
                    <a:pt x="9" y="4"/>
                    <a:pt x="9" y="4"/>
                    <a:pt x="9" y="4"/>
                  </a:cubicBezTo>
                  <a:cubicBezTo>
                    <a:pt x="9" y="4"/>
                    <a:pt x="7" y="4"/>
                    <a:pt x="6" y="4"/>
                  </a:cubicBezTo>
                  <a:cubicBezTo>
                    <a:pt x="4" y="7"/>
                    <a:pt x="3" y="17"/>
                    <a:pt x="1" y="19"/>
                  </a:cubicBezTo>
                  <a:cubicBezTo>
                    <a:pt x="3" y="19"/>
                    <a:pt x="0" y="22"/>
                    <a:pt x="0" y="22"/>
                  </a:cubicBezTo>
                  <a:cubicBezTo>
                    <a:pt x="0" y="24"/>
                    <a:pt x="0" y="24"/>
                    <a:pt x="0" y="24"/>
                  </a:cubicBezTo>
                  <a:cubicBezTo>
                    <a:pt x="1" y="28"/>
                    <a:pt x="3" y="34"/>
                    <a:pt x="4" y="41"/>
                  </a:cubicBezTo>
                  <a:cubicBezTo>
                    <a:pt x="4" y="41"/>
                    <a:pt x="4" y="41"/>
                    <a:pt x="4" y="41"/>
                  </a:cubicBezTo>
                  <a:cubicBezTo>
                    <a:pt x="4" y="41"/>
                    <a:pt x="6" y="36"/>
                    <a:pt x="6" y="34"/>
                  </a:cubicBezTo>
                  <a:cubicBezTo>
                    <a:pt x="6" y="30"/>
                    <a:pt x="9" y="25"/>
                    <a:pt x="9" y="24"/>
                  </a:cubicBezTo>
                  <a:cubicBezTo>
                    <a:pt x="9" y="22"/>
                    <a:pt x="9" y="21"/>
                    <a:pt x="9" y="19"/>
                  </a:cubicBezTo>
                  <a:cubicBezTo>
                    <a:pt x="7" y="21"/>
                    <a:pt x="7" y="22"/>
                    <a:pt x="4" y="22"/>
                  </a:cubicBezTo>
                  <a:cubicBezTo>
                    <a:pt x="4" y="21"/>
                    <a:pt x="4" y="21"/>
                    <a:pt x="4" y="21"/>
                  </a:cubicBezTo>
                  <a:cubicBezTo>
                    <a:pt x="4" y="19"/>
                    <a:pt x="7" y="17"/>
                    <a:pt x="6" y="16"/>
                  </a:cubicBezTo>
                  <a:cubicBezTo>
                    <a:pt x="6" y="16"/>
                    <a:pt x="4" y="17"/>
                    <a:pt x="4" y="16"/>
                  </a:cubicBezTo>
                  <a:cubicBezTo>
                    <a:pt x="6" y="16"/>
                    <a:pt x="6" y="16"/>
                    <a:pt x="6" y="16"/>
                  </a:cubicBezTo>
                  <a:cubicBezTo>
                    <a:pt x="6" y="14"/>
                    <a:pt x="4" y="11"/>
                    <a:pt x="6" y="10"/>
                  </a:cubicBezTo>
                  <a:cubicBezTo>
                    <a:pt x="7" y="8"/>
                    <a:pt x="9" y="11"/>
                    <a:pt x="9" y="11"/>
                  </a:cubicBezTo>
                </a:path>
              </a:pathLst>
            </a:custGeom>
            <a:grpFill/>
            <a:ln w="6350" cmpd="sng">
              <a:solidFill>
                <a:schemeClr val="bg1"/>
              </a:solidFill>
              <a:round/>
              <a:headEnd/>
              <a:tailEnd/>
            </a:ln>
          </p:spPr>
          <p:txBody>
            <a:bodyPr/>
            <a:lstStyle/>
            <a:p>
              <a:endParaRPr lang="en-GB"/>
            </a:p>
          </p:txBody>
        </p:sp>
        <p:sp>
          <p:nvSpPr>
            <p:cNvPr id="636" name="Freeform 230">
              <a:extLst>
                <a:ext uri="{FF2B5EF4-FFF2-40B4-BE49-F238E27FC236}">
                  <a16:creationId xmlns:a16="http://schemas.microsoft.com/office/drawing/2014/main" id="{38D54231-B348-AC05-E243-EDC1B38F0A50}"/>
                </a:ext>
              </a:extLst>
            </p:cNvPr>
            <p:cNvSpPr>
              <a:spLocks/>
            </p:cNvSpPr>
            <p:nvPr/>
          </p:nvSpPr>
          <p:spPr bwMode="auto">
            <a:xfrm>
              <a:off x="5793230" y="4147744"/>
              <a:ext cx="12854" cy="14460"/>
            </a:xfrm>
            <a:custGeom>
              <a:avLst/>
              <a:gdLst/>
              <a:ahLst/>
              <a:cxnLst>
                <a:cxn ang="0">
                  <a:pos x="3" y="0"/>
                </a:cxn>
                <a:cxn ang="0">
                  <a:pos x="0" y="3"/>
                </a:cxn>
                <a:cxn ang="0">
                  <a:pos x="1" y="5"/>
                </a:cxn>
                <a:cxn ang="0">
                  <a:pos x="1" y="3"/>
                </a:cxn>
                <a:cxn ang="0">
                  <a:pos x="3" y="0"/>
                </a:cxn>
              </a:cxnLst>
              <a:rect l="0" t="0" r="r" b="b"/>
              <a:pathLst>
                <a:path w="4" h="5">
                  <a:moveTo>
                    <a:pt x="3" y="0"/>
                  </a:moveTo>
                  <a:cubicBezTo>
                    <a:pt x="1" y="1"/>
                    <a:pt x="1" y="1"/>
                    <a:pt x="0" y="3"/>
                  </a:cubicBezTo>
                  <a:cubicBezTo>
                    <a:pt x="0" y="3"/>
                    <a:pt x="0" y="5"/>
                    <a:pt x="1" y="5"/>
                  </a:cubicBezTo>
                  <a:cubicBezTo>
                    <a:pt x="1" y="3"/>
                    <a:pt x="1" y="3"/>
                    <a:pt x="1" y="3"/>
                  </a:cubicBezTo>
                  <a:cubicBezTo>
                    <a:pt x="1" y="3"/>
                    <a:pt x="4" y="0"/>
                    <a:pt x="3" y="0"/>
                  </a:cubicBezTo>
                </a:path>
              </a:pathLst>
            </a:custGeom>
            <a:grpFill/>
            <a:ln w="6350" cmpd="sng">
              <a:solidFill>
                <a:schemeClr val="bg1"/>
              </a:solidFill>
              <a:round/>
              <a:headEnd/>
              <a:tailEnd/>
            </a:ln>
          </p:spPr>
          <p:txBody>
            <a:bodyPr/>
            <a:lstStyle/>
            <a:p>
              <a:endParaRPr lang="en-GB"/>
            </a:p>
          </p:txBody>
        </p:sp>
        <p:sp>
          <p:nvSpPr>
            <p:cNvPr id="637" name="Freeform 231">
              <a:extLst>
                <a:ext uri="{FF2B5EF4-FFF2-40B4-BE49-F238E27FC236}">
                  <a16:creationId xmlns:a16="http://schemas.microsoft.com/office/drawing/2014/main" id="{6AC78480-E495-F251-C27E-AA28CA57B42B}"/>
                </a:ext>
              </a:extLst>
            </p:cNvPr>
            <p:cNvSpPr>
              <a:spLocks/>
            </p:cNvSpPr>
            <p:nvPr/>
          </p:nvSpPr>
          <p:spPr bwMode="auto">
            <a:xfrm>
              <a:off x="5434918" y="3797473"/>
              <a:ext cx="212095" cy="244227"/>
            </a:xfrm>
            <a:custGeom>
              <a:avLst/>
              <a:gdLst/>
              <a:ahLst/>
              <a:cxnLst>
                <a:cxn ang="0">
                  <a:pos x="32" y="6"/>
                </a:cxn>
                <a:cxn ang="0">
                  <a:pos x="44" y="6"/>
                </a:cxn>
                <a:cxn ang="0">
                  <a:pos x="54" y="8"/>
                </a:cxn>
                <a:cxn ang="0">
                  <a:pos x="41" y="11"/>
                </a:cxn>
                <a:cxn ang="0">
                  <a:pos x="36" y="19"/>
                </a:cxn>
                <a:cxn ang="0">
                  <a:pos x="32" y="20"/>
                </a:cxn>
                <a:cxn ang="0">
                  <a:pos x="25" y="15"/>
                </a:cxn>
                <a:cxn ang="0">
                  <a:pos x="27" y="28"/>
                </a:cxn>
                <a:cxn ang="0">
                  <a:pos x="32" y="39"/>
                </a:cxn>
                <a:cxn ang="0">
                  <a:pos x="32" y="43"/>
                </a:cxn>
                <a:cxn ang="0">
                  <a:pos x="30" y="50"/>
                </a:cxn>
                <a:cxn ang="0">
                  <a:pos x="29" y="60"/>
                </a:cxn>
                <a:cxn ang="0">
                  <a:pos x="19" y="56"/>
                </a:cxn>
                <a:cxn ang="0">
                  <a:pos x="12" y="45"/>
                </a:cxn>
                <a:cxn ang="0">
                  <a:pos x="21" y="40"/>
                </a:cxn>
                <a:cxn ang="0">
                  <a:pos x="22" y="39"/>
                </a:cxn>
                <a:cxn ang="0">
                  <a:pos x="9" y="36"/>
                </a:cxn>
                <a:cxn ang="0">
                  <a:pos x="4" y="25"/>
                </a:cxn>
                <a:cxn ang="0">
                  <a:pos x="9" y="19"/>
                </a:cxn>
                <a:cxn ang="0">
                  <a:pos x="21" y="8"/>
                </a:cxn>
                <a:cxn ang="0">
                  <a:pos x="7" y="43"/>
                </a:cxn>
                <a:cxn ang="0">
                  <a:pos x="7" y="39"/>
                </a:cxn>
                <a:cxn ang="0">
                  <a:pos x="27" y="60"/>
                </a:cxn>
                <a:cxn ang="0">
                  <a:pos x="41" y="74"/>
                </a:cxn>
                <a:cxn ang="0">
                  <a:pos x="47" y="73"/>
                </a:cxn>
                <a:cxn ang="0">
                  <a:pos x="33" y="68"/>
                </a:cxn>
                <a:cxn ang="0">
                  <a:pos x="68" y="60"/>
                </a:cxn>
                <a:cxn ang="0">
                  <a:pos x="68" y="60"/>
                </a:cxn>
                <a:cxn ang="0">
                  <a:pos x="50" y="39"/>
                </a:cxn>
                <a:cxn ang="0">
                  <a:pos x="53" y="28"/>
                </a:cxn>
                <a:cxn ang="0">
                  <a:pos x="54" y="31"/>
                </a:cxn>
                <a:cxn ang="0">
                  <a:pos x="41" y="12"/>
                </a:cxn>
                <a:cxn ang="0">
                  <a:pos x="38" y="43"/>
                </a:cxn>
                <a:cxn ang="0">
                  <a:pos x="30" y="33"/>
                </a:cxn>
                <a:cxn ang="0">
                  <a:pos x="47" y="53"/>
                </a:cxn>
                <a:cxn ang="0">
                  <a:pos x="60" y="71"/>
                </a:cxn>
                <a:cxn ang="0">
                  <a:pos x="4" y="28"/>
                </a:cxn>
                <a:cxn ang="0">
                  <a:pos x="4" y="28"/>
                </a:cxn>
                <a:cxn ang="0">
                  <a:pos x="45" y="22"/>
                </a:cxn>
                <a:cxn ang="0">
                  <a:pos x="48" y="20"/>
                </a:cxn>
                <a:cxn ang="0">
                  <a:pos x="44" y="54"/>
                </a:cxn>
                <a:cxn ang="0">
                  <a:pos x="38" y="57"/>
                </a:cxn>
                <a:cxn ang="0">
                  <a:pos x="38" y="48"/>
                </a:cxn>
                <a:cxn ang="0">
                  <a:pos x="38" y="51"/>
                </a:cxn>
                <a:cxn ang="0">
                  <a:pos x="50" y="48"/>
                </a:cxn>
                <a:cxn ang="0">
                  <a:pos x="7" y="37"/>
                </a:cxn>
                <a:cxn ang="0">
                  <a:pos x="41" y="34"/>
                </a:cxn>
                <a:cxn ang="0">
                  <a:pos x="42" y="48"/>
                </a:cxn>
                <a:cxn ang="0">
                  <a:pos x="42" y="48"/>
                </a:cxn>
              </a:cxnLst>
              <a:rect l="0" t="0" r="r" b="b"/>
              <a:pathLst>
                <a:path w="68" h="78">
                  <a:moveTo>
                    <a:pt x="21" y="8"/>
                  </a:moveTo>
                  <a:cubicBezTo>
                    <a:pt x="25" y="11"/>
                    <a:pt x="24" y="6"/>
                    <a:pt x="27" y="6"/>
                  </a:cubicBezTo>
                  <a:cubicBezTo>
                    <a:pt x="29" y="8"/>
                    <a:pt x="27" y="5"/>
                    <a:pt x="32" y="6"/>
                  </a:cubicBezTo>
                  <a:cubicBezTo>
                    <a:pt x="35" y="6"/>
                    <a:pt x="36" y="3"/>
                    <a:pt x="38" y="5"/>
                  </a:cubicBezTo>
                  <a:cubicBezTo>
                    <a:pt x="39" y="5"/>
                    <a:pt x="38" y="2"/>
                    <a:pt x="41" y="5"/>
                  </a:cubicBezTo>
                  <a:cubicBezTo>
                    <a:pt x="42" y="8"/>
                    <a:pt x="42" y="3"/>
                    <a:pt x="44" y="6"/>
                  </a:cubicBezTo>
                  <a:cubicBezTo>
                    <a:pt x="45" y="9"/>
                    <a:pt x="47" y="6"/>
                    <a:pt x="50" y="6"/>
                  </a:cubicBezTo>
                  <a:cubicBezTo>
                    <a:pt x="54" y="6"/>
                    <a:pt x="48" y="0"/>
                    <a:pt x="53" y="2"/>
                  </a:cubicBezTo>
                  <a:cubicBezTo>
                    <a:pt x="56" y="5"/>
                    <a:pt x="56" y="6"/>
                    <a:pt x="54" y="8"/>
                  </a:cubicBezTo>
                  <a:cubicBezTo>
                    <a:pt x="53" y="8"/>
                    <a:pt x="54" y="11"/>
                    <a:pt x="51" y="12"/>
                  </a:cubicBezTo>
                  <a:cubicBezTo>
                    <a:pt x="51" y="11"/>
                    <a:pt x="48" y="12"/>
                    <a:pt x="45" y="11"/>
                  </a:cubicBezTo>
                  <a:cubicBezTo>
                    <a:pt x="42" y="9"/>
                    <a:pt x="44" y="12"/>
                    <a:pt x="41" y="11"/>
                  </a:cubicBezTo>
                  <a:cubicBezTo>
                    <a:pt x="38" y="9"/>
                    <a:pt x="38" y="12"/>
                    <a:pt x="35" y="14"/>
                  </a:cubicBezTo>
                  <a:cubicBezTo>
                    <a:pt x="32" y="14"/>
                    <a:pt x="35" y="14"/>
                    <a:pt x="33" y="15"/>
                  </a:cubicBezTo>
                  <a:cubicBezTo>
                    <a:pt x="33" y="17"/>
                    <a:pt x="35" y="15"/>
                    <a:pt x="36" y="19"/>
                  </a:cubicBezTo>
                  <a:cubicBezTo>
                    <a:pt x="39" y="20"/>
                    <a:pt x="38" y="20"/>
                    <a:pt x="36" y="19"/>
                  </a:cubicBezTo>
                  <a:cubicBezTo>
                    <a:pt x="33" y="17"/>
                    <a:pt x="32" y="17"/>
                    <a:pt x="35" y="19"/>
                  </a:cubicBezTo>
                  <a:cubicBezTo>
                    <a:pt x="36" y="22"/>
                    <a:pt x="35" y="22"/>
                    <a:pt x="32" y="20"/>
                  </a:cubicBezTo>
                  <a:cubicBezTo>
                    <a:pt x="30" y="17"/>
                    <a:pt x="30" y="19"/>
                    <a:pt x="32" y="20"/>
                  </a:cubicBezTo>
                  <a:cubicBezTo>
                    <a:pt x="33" y="23"/>
                    <a:pt x="30" y="23"/>
                    <a:pt x="29" y="20"/>
                  </a:cubicBezTo>
                  <a:cubicBezTo>
                    <a:pt x="29" y="15"/>
                    <a:pt x="25" y="19"/>
                    <a:pt x="25" y="15"/>
                  </a:cubicBezTo>
                  <a:cubicBezTo>
                    <a:pt x="27" y="12"/>
                    <a:pt x="24" y="15"/>
                    <a:pt x="24" y="17"/>
                  </a:cubicBezTo>
                  <a:cubicBezTo>
                    <a:pt x="21" y="22"/>
                    <a:pt x="32" y="28"/>
                    <a:pt x="29" y="31"/>
                  </a:cubicBezTo>
                  <a:cubicBezTo>
                    <a:pt x="27" y="33"/>
                    <a:pt x="29" y="28"/>
                    <a:pt x="27" y="28"/>
                  </a:cubicBezTo>
                  <a:cubicBezTo>
                    <a:pt x="24" y="28"/>
                    <a:pt x="30" y="33"/>
                    <a:pt x="24" y="33"/>
                  </a:cubicBezTo>
                  <a:cubicBezTo>
                    <a:pt x="21" y="34"/>
                    <a:pt x="29" y="34"/>
                    <a:pt x="29" y="36"/>
                  </a:cubicBezTo>
                  <a:cubicBezTo>
                    <a:pt x="30" y="39"/>
                    <a:pt x="30" y="37"/>
                    <a:pt x="32" y="39"/>
                  </a:cubicBezTo>
                  <a:cubicBezTo>
                    <a:pt x="32" y="40"/>
                    <a:pt x="36" y="40"/>
                    <a:pt x="35" y="42"/>
                  </a:cubicBezTo>
                  <a:cubicBezTo>
                    <a:pt x="35" y="43"/>
                    <a:pt x="36" y="46"/>
                    <a:pt x="35" y="46"/>
                  </a:cubicBezTo>
                  <a:cubicBezTo>
                    <a:pt x="35" y="46"/>
                    <a:pt x="33" y="45"/>
                    <a:pt x="32" y="43"/>
                  </a:cubicBezTo>
                  <a:cubicBezTo>
                    <a:pt x="30" y="42"/>
                    <a:pt x="27" y="43"/>
                    <a:pt x="27" y="45"/>
                  </a:cubicBezTo>
                  <a:cubicBezTo>
                    <a:pt x="29" y="46"/>
                    <a:pt x="27" y="46"/>
                    <a:pt x="29" y="46"/>
                  </a:cubicBezTo>
                  <a:cubicBezTo>
                    <a:pt x="30" y="48"/>
                    <a:pt x="32" y="50"/>
                    <a:pt x="30" y="50"/>
                  </a:cubicBezTo>
                  <a:cubicBezTo>
                    <a:pt x="29" y="50"/>
                    <a:pt x="29" y="51"/>
                    <a:pt x="27" y="50"/>
                  </a:cubicBezTo>
                  <a:cubicBezTo>
                    <a:pt x="27" y="48"/>
                    <a:pt x="27" y="48"/>
                    <a:pt x="25" y="48"/>
                  </a:cubicBezTo>
                  <a:cubicBezTo>
                    <a:pt x="22" y="48"/>
                    <a:pt x="30" y="59"/>
                    <a:pt x="29" y="60"/>
                  </a:cubicBezTo>
                  <a:cubicBezTo>
                    <a:pt x="25" y="60"/>
                    <a:pt x="24" y="53"/>
                    <a:pt x="24" y="57"/>
                  </a:cubicBezTo>
                  <a:cubicBezTo>
                    <a:pt x="22" y="60"/>
                    <a:pt x="21" y="62"/>
                    <a:pt x="21" y="59"/>
                  </a:cubicBezTo>
                  <a:cubicBezTo>
                    <a:pt x="21" y="56"/>
                    <a:pt x="19" y="51"/>
                    <a:pt x="19" y="56"/>
                  </a:cubicBezTo>
                  <a:cubicBezTo>
                    <a:pt x="18" y="59"/>
                    <a:pt x="15" y="53"/>
                    <a:pt x="15" y="51"/>
                  </a:cubicBezTo>
                  <a:cubicBezTo>
                    <a:pt x="16" y="50"/>
                    <a:pt x="16" y="48"/>
                    <a:pt x="15" y="48"/>
                  </a:cubicBezTo>
                  <a:cubicBezTo>
                    <a:pt x="12" y="48"/>
                    <a:pt x="13" y="46"/>
                    <a:pt x="12" y="45"/>
                  </a:cubicBezTo>
                  <a:cubicBezTo>
                    <a:pt x="10" y="43"/>
                    <a:pt x="13" y="45"/>
                    <a:pt x="13" y="42"/>
                  </a:cubicBezTo>
                  <a:cubicBezTo>
                    <a:pt x="13" y="40"/>
                    <a:pt x="15" y="42"/>
                    <a:pt x="16" y="40"/>
                  </a:cubicBezTo>
                  <a:cubicBezTo>
                    <a:pt x="18" y="39"/>
                    <a:pt x="18" y="39"/>
                    <a:pt x="21" y="40"/>
                  </a:cubicBezTo>
                  <a:cubicBezTo>
                    <a:pt x="24" y="42"/>
                    <a:pt x="24" y="43"/>
                    <a:pt x="27" y="42"/>
                  </a:cubicBezTo>
                  <a:cubicBezTo>
                    <a:pt x="30" y="42"/>
                    <a:pt x="29" y="40"/>
                    <a:pt x="27" y="40"/>
                  </a:cubicBezTo>
                  <a:cubicBezTo>
                    <a:pt x="25" y="40"/>
                    <a:pt x="24" y="39"/>
                    <a:pt x="22" y="39"/>
                  </a:cubicBezTo>
                  <a:cubicBezTo>
                    <a:pt x="19" y="40"/>
                    <a:pt x="21" y="39"/>
                    <a:pt x="18" y="39"/>
                  </a:cubicBezTo>
                  <a:cubicBezTo>
                    <a:pt x="13" y="40"/>
                    <a:pt x="15" y="37"/>
                    <a:pt x="13" y="39"/>
                  </a:cubicBezTo>
                  <a:cubicBezTo>
                    <a:pt x="12" y="42"/>
                    <a:pt x="12" y="37"/>
                    <a:pt x="9" y="36"/>
                  </a:cubicBezTo>
                  <a:cubicBezTo>
                    <a:pt x="7" y="33"/>
                    <a:pt x="13" y="34"/>
                    <a:pt x="12" y="33"/>
                  </a:cubicBezTo>
                  <a:cubicBezTo>
                    <a:pt x="9" y="29"/>
                    <a:pt x="10" y="34"/>
                    <a:pt x="9" y="31"/>
                  </a:cubicBezTo>
                  <a:cubicBezTo>
                    <a:pt x="7" y="29"/>
                    <a:pt x="6" y="31"/>
                    <a:pt x="4" y="25"/>
                  </a:cubicBezTo>
                  <a:cubicBezTo>
                    <a:pt x="4" y="25"/>
                    <a:pt x="6" y="25"/>
                    <a:pt x="6" y="23"/>
                  </a:cubicBezTo>
                  <a:cubicBezTo>
                    <a:pt x="6" y="22"/>
                    <a:pt x="6" y="22"/>
                    <a:pt x="6" y="22"/>
                  </a:cubicBezTo>
                  <a:cubicBezTo>
                    <a:pt x="6" y="20"/>
                    <a:pt x="9" y="22"/>
                    <a:pt x="9" y="19"/>
                  </a:cubicBezTo>
                  <a:cubicBezTo>
                    <a:pt x="9" y="14"/>
                    <a:pt x="10" y="17"/>
                    <a:pt x="12" y="15"/>
                  </a:cubicBezTo>
                  <a:cubicBezTo>
                    <a:pt x="12" y="12"/>
                    <a:pt x="10" y="12"/>
                    <a:pt x="10" y="12"/>
                  </a:cubicBezTo>
                  <a:cubicBezTo>
                    <a:pt x="22" y="11"/>
                    <a:pt x="16" y="6"/>
                    <a:pt x="21" y="8"/>
                  </a:cubicBezTo>
                  <a:close/>
                  <a:moveTo>
                    <a:pt x="7" y="43"/>
                  </a:moveTo>
                  <a:cubicBezTo>
                    <a:pt x="9" y="43"/>
                    <a:pt x="12" y="46"/>
                    <a:pt x="10" y="46"/>
                  </a:cubicBezTo>
                  <a:cubicBezTo>
                    <a:pt x="9" y="46"/>
                    <a:pt x="7" y="45"/>
                    <a:pt x="7" y="43"/>
                  </a:cubicBezTo>
                  <a:close/>
                  <a:moveTo>
                    <a:pt x="9" y="42"/>
                  </a:moveTo>
                  <a:cubicBezTo>
                    <a:pt x="10" y="43"/>
                    <a:pt x="10" y="42"/>
                    <a:pt x="9" y="40"/>
                  </a:cubicBezTo>
                  <a:cubicBezTo>
                    <a:pt x="7" y="40"/>
                    <a:pt x="7" y="37"/>
                    <a:pt x="7" y="39"/>
                  </a:cubicBezTo>
                  <a:cubicBezTo>
                    <a:pt x="7" y="40"/>
                    <a:pt x="6" y="39"/>
                    <a:pt x="6" y="40"/>
                  </a:cubicBezTo>
                  <a:cubicBezTo>
                    <a:pt x="6" y="42"/>
                    <a:pt x="7" y="42"/>
                    <a:pt x="9" y="42"/>
                  </a:cubicBezTo>
                  <a:close/>
                  <a:moveTo>
                    <a:pt x="27" y="60"/>
                  </a:moveTo>
                  <a:cubicBezTo>
                    <a:pt x="29" y="62"/>
                    <a:pt x="27" y="65"/>
                    <a:pt x="27" y="64"/>
                  </a:cubicBezTo>
                  <a:cubicBezTo>
                    <a:pt x="25" y="62"/>
                    <a:pt x="25" y="60"/>
                    <a:pt x="27" y="60"/>
                  </a:cubicBezTo>
                  <a:close/>
                  <a:moveTo>
                    <a:pt x="41" y="74"/>
                  </a:moveTo>
                  <a:cubicBezTo>
                    <a:pt x="42" y="78"/>
                    <a:pt x="45" y="76"/>
                    <a:pt x="50" y="76"/>
                  </a:cubicBezTo>
                  <a:cubicBezTo>
                    <a:pt x="54" y="76"/>
                    <a:pt x="54" y="71"/>
                    <a:pt x="50" y="73"/>
                  </a:cubicBezTo>
                  <a:cubicBezTo>
                    <a:pt x="47" y="76"/>
                    <a:pt x="50" y="71"/>
                    <a:pt x="47" y="73"/>
                  </a:cubicBezTo>
                  <a:cubicBezTo>
                    <a:pt x="44" y="73"/>
                    <a:pt x="44" y="70"/>
                    <a:pt x="39" y="71"/>
                  </a:cubicBezTo>
                  <a:cubicBezTo>
                    <a:pt x="36" y="73"/>
                    <a:pt x="36" y="68"/>
                    <a:pt x="35" y="70"/>
                  </a:cubicBezTo>
                  <a:cubicBezTo>
                    <a:pt x="33" y="70"/>
                    <a:pt x="33" y="68"/>
                    <a:pt x="33" y="68"/>
                  </a:cubicBezTo>
                  <a:cubicBezTo>
                    <a:pt x="32" y="70"/>
                    <a:pt x="32" y="70"/>
                    <a:pt x="32" y="71"/>
                  </a:cubicBezTo>
                  <a:cubicBezTo>
                    <a:pt x="32" y="74"/>
                    <a:pt x="36" y="71"/>
                    <a:pt x="41" y="74"/>
                  </a:cubicBezTo>
                  <a:close/>
                  <a:moveTo>
                    <a:pt x="68" y="60"/>
                  </a:moveTo>
                  <a:cubicBezTo>
                    <a:pt x="68" y="59"/>
                    <a:pt x="63" y="62"/>
                    <a:pt x="63" y="64"/>
                  </a:cubicBezTo>
                  <a:cubicBezTo>
                    <a:pt x="65" y="64"/>
                    <a:pt x="63" y="65"/>
                    <a:pt x="65" y="67"/>
                  </a:cubicBezTo>
                  <a:cubicBezTo>
                    <a:pt x="67" y="67"/>
                    <a:pt x="68" y="60"/>
                    <a:pt x="68" y="60"/>
                  </a:cubicBezTo>
                  <a:close/>
                  <a:moveTo>
                    <a:pt x="50" y="37"/>
                  </a:moveTo>
                  <a:cubicBezTo>
                    <a:pt x="51" y="36"/>
                    <a:pt x="53" y="40"/>
                    <a:pt x="50" y="42"/>
                  </a:cubicBezTo>
                  <a:cubicBezTo>
                    <a:pt x="48" y="42"/>
                    <a:pt x="51" y="39"/>
                    <a:pt x="50" y="39"/>
                  </a:cubicBezTo>
                  <a:cubicBezTo>
                    <a:pt x="50" y="37"/>
                    <a:pt x="48" y="37"/>
                    <a:pt x="50" y="37"/>
                  </a:cubicBezTo>
                  <a:close/>
                  <a:moveTo>
                    <a:pt x="54" y="31"/>
                  </a:moveTo>
                  <a:cubicBezTo>
                    <a:pt x="53" y="28"/>
                    <a:pt x="54" y="29"/>
                    <a:pt x="53" y="28"/>
                  </a:cubicBezTo>
                  <a:cubicBezTo>
                    <a:pt x="53" y="28"/>
                    <a:pt x="51" y="28"/>
                    <a:pt x="50" y="29"/>
                  </a:cubicBezTo>
                  <a:cubicBezTo>
                    <a:pt x="48" y="29"/>
                    <a:pt x="50" y="31"/>
                    <a:pt x="53" y="33"/>
                  </a:cubicBezTo>
                  <a:cubicBezTo>
                    <a:pt x="54" y="33"/>
                    <a:pt x="56" y="33"/>
                    <a:pt x="54" y="31"/>
                  </a:cubicBezTo>
                  <a:close/>
                  <a:moveTo>
                    <a:pt x="41" y="12"/>
                  </a:moveTo>
                  <a:cubicBezTo>
                    <a:pt x="41" y="12"/>
                    <a:pt x="41" y="15"/>
                    <a:pt x="39" y="14"/>
                  </a:cubicBezTo>
                  <a:cubicBezTo>
                    <a:pt x="38" y="14"/>
                    <a:pt x="39" y="12"/>
                    <a:pt x="41" y="12"/>
                  </a:cubicBezTo>
                  <a:close/>
                  <a:moveTo>
                    <a:pt x="30" y="36"/>
                  </a:moveTo>
                  <a:cubicBezTo>
                    <a:pt x="33" y="37"/>
                    <a:pt x="32" y="39"/>
                    <a:pt x="33" y="39"/>
                  </a:cubicBezTo>
                  <a:cubicBezTo>
                    <a:pt x="36" y="39"/>
                    <a:pt x="36" y="43"/>
                    <a:pt x="38" y="43"/>
                  </a:cubicBezTo>
                  <a:cubicBezTo>
                    <a:pt x="39" y="45"/>
                    <a:pt x="39" y="42"/>
                    <a:pt x="38" y="42"/>
                  </a:cubicBezTo>
                  <a:cubicBezTo>
                    <a:pt x="36" y="40"/>
                    <a:pt x="36" y="39"/>
                    <a:pt x="36" y="37"/>
                  </a:cubicBezTo>
                  <a:cubicBezTo>
                    <a:pt x="36" y="34"/>
                    <a:pt x="35" y="37"/>
                    <a:pt x="30" y="33"/>
                  </a:cubicBezTo>
                  <a:cubicBezTo>
                    <a:pt x="29" y="31"/>
                    <a:pt x="25" y="33"/>
                    <a:pt x="25" y="34"/>
                  </a:cubicBezTo>
                  <a:cubicBezTo>
                    <a:pt x="27" y="34"/>
                    <a:pt x="29" y="34"/>
                    <a:pt x="30" y="36"/>
                  </a:cubicBezTo>
                  <a:close/>
                  <a:moveTo>
                    <a:pt x="47" y="53"/>
                  </a:moveTo>
                  <a:cubicBezTo>
                    <a:pt x="48" y="51"/>
                    <a:pt x="48" y="56"/>
                    <a:pt x="47" y="54"/>
                  </a:cubicBezTo>
                  <a:cubicBezTo>
                    <a:pt x="45" y="54"/>
                    <a:pt x="45" y="53"/>
                    <a:pt x="47" y="53"/>
                  </a:cubicBezTo>
                  <a:close/>
                  <a:moveTo>
                    <a:pt x="60" y="71"/>
                  </a:moveTo>
                  <a:cubicBezTo>
                    <a:pt x="59" y="71"/>
                    <a:pt x="59" y="67"/>
                    <a:pt x="60" y="68"/>
                  </a:cubicBezTo>
                  <a:cubicBezTo>
                    <a:pt x="60" y="70"/>
                    <a:pt x="60" y="71"/>
                    <a:pt x="60" y="71"/>
                  </a:cubicBezTo>
                  <a:close/>
                  <a:moveTo>
                    <a:pt x="4" y="28"/>
                  </a:moveTo>
                  <a:cubicBezTo>
                    <a:pt x="1" y="25"/>
                    <a:pt x="1" y="25"/>
                    <a:pt x="1" y="25"/>
                  </a:cubicBezTo>
                  <a:cubicBezTo>
                    <a:pt x="3" y="23"/>
                    <a:pt x="1" y="23"/>
                    <a:pt x="0" y="23"/>
                  </a:cubicBezTo>
                  <a:cubicBezTo>
                    <a:pt x="0" y="25"/>
                    <a:pt x="1" y="28"/>
                    <a:pt x="4" y="28"/>
                  </a:cubicBezTo>
                  <a:close/>
                  <a:moveTo>
                    <a:pt x="44" y="23"/>
                  </a:moveTo>
                  <a:cubicBezTo>
                    <a:pt x="45" y="22"/>
                    <a:pt x="45" y="25"/>
                    <a:pt x="45" y="23"/>
                  </a:cubicBezTo>
                  <a:cubicBezTo>
                    <a:pt x="45" y="22"/>
                    <a:pt x="47" y="20"/>
                    <a:pt x="45" y="22"/>
                  </a:cubicBezTo>
                  <a:cubicBezTo>
                    <a:pt x="45" y="22"/>
                    <a:pt x="42" y="20"/>
                    <a:pt x="42" y="22"/>
                  </a:cubicBezTo>
                  <a:cubicBezTo>
                    <a:pt x="42" y="23"/>
                    <a:pt x="44" y="23"/>
                    <a:pt x="44" y="23"/>
                  </a:cubicBezTo>
                  <a:close/>
                  <a:moveTo>
                    <a:pt x="48" y="20"/>
                  </a:moveTo>
                  <a:cubicBezTo>
                    <a:pt x="48" y="17"/>
                    <a:pt x="51" y="19"/>
                    <a:pt x="50" y="20"/>
                  </a:cubicBezTo>
                  <a:cubicBezTo>
                    <a:pt x="48" y="20"/>
                    <a:pt x="48" y="20"/>
                    <a:pt x="48" y="20"/>
                  </a:cubicBezTo>
                  <a:close/>
                  <a:moveTo>
                    <a:pt x="44" y="54"/>
                  </a:moveTo>
                  <a:cubicBezTo>
                    <a:pt x="42" y="53"/>
                    <a:pt x="44" y="51"/>
                    <a:pt x="45" y="53"/>
                  </a:cubicBezTo>
                  <a:cubicBezTo>
                    <a:pt x="44" y="54"/>
                    <a:pt x="44" y="54"/>
                    <a:pt x="44" y="54"/>
                  </a:cubicBezTo>
                  <a:close/>
                  <a:moveTo>
                    <a:pt x="38" y="57"/>
                  </a:moveTo>
                  <a:cubicBezTo>
                    <a:pt x="36" y="57"/>
                    <a:pt x="38" y="59"/>
                    <a:pt x="39" y="57"/>
                  </a:cubicBezTo>
                  <a:cubicBezTo>
                    <a:pt x="39" y="56"/>
                    <a:pt x="39" y="56"/>
                    <a:pt x="38" y="57"/>
                  </a:cubicBezTo>
                  <a:close/>
                  <a:moveTo>
                    <a:pt x="38" y="48"/>
                  </a:moveTo>
                  <a:cubicBezTo>
                    <a:pt x="36" y="48"/>
                    <a:pt x="38" y="46"/>
                    <a:pt x="38" y="46"/>
                  </a:cubicBezTo>
                  <a:cubicBezTo>
                    <a:pt x="38" y="48"/>
                    <a:pt x="38" y="48"/>
                    <a:pt x="38" y="48"/>
                  </a:cubicBezTo>
                  <a:close/>
                  <a:moveTo>
                    <a:pt x="38" y="51"/>
                  </a:moveTo>
                  <a:cubicBezTo>
                    <a:pt x="36" y="51"/>
                    <a:pt x="38" y="48"/>
                    <a:pt x="38" y="50"/>
                  </a:cubicBezTo>
                  <a:cubicBezTo>
                    <a:pt x="39" y="50"/>
                    <a:pt x="39" y="51"/>
                    <a:pt x="38" y="51"/>
                  </a:cubicBezTo>
                  <a:close/>
                  <a:moveTo>
                    <a:pt x="50" y="48"/>
                  </a:moveTo>
                  <a:cubicBezTo>
                    <a:pt x="50" y="46"/>
                    <a:pt x="53" y="46"/>
                    <a:pt x="53" y="46"/>
                  </a:cubicBezTo>
                  <a:cubicBezTo>
                    <a:pt x="53" y="46"/>
                    <a:pt x="50" y="50"/>
                    <a:pt x="50" y="48"/>
                  </a:cubicBezTo>
                  <a:close/>
                  <a:moveTo>
                    <a:pt x="7" y="37"/>
                  </a:moveTo>
                  <a:cubicBezTo>
                    <a:pt x="6" y="37"/>
                    <a:pt x="7" y="34"/>
                    <a:pt x="9" y="34"/>
                  </a:cubicBezTo>
                  <a:cubicBezTo>
                    <a:pt x="9" y="36"/>
                    <a:pt x="9" y="37"/>
                    <a:pt x="7" y="37"/>
                  </a:cubicBezTo>
                  <a:close/>
                  <a:moveTo>
                    <a:pt x="41" y="34"/>
                  </a:moveTo>
                  <a:cubicBezTo>
                    <a:pt x="39" y="34"/>
                    <a:pt x="39" y="33"/>
                    <a:pt x="39" y="33"/>
                  </a:cubicBezTo>
                  <a:cubicBezTo>
                    <a:pt x="39" y="31"/>
                    <a:pt x="41" y="34"/>
                    <a:pt x="41" y="34"/>
                  </a:cubicBezTo>
                  <a:close/>
                  <a:moveTo>
                    <a:pt x="42" y="48"/>
                  </a:moveTo>
                  <a:cubicBezTo>
                    <a:pt x="44" y="50"/>
                    <a:pt x="45" y="48"/>
                    <a:pt x="44" y="46"/>
                  </a:cubicBezTo>
                  <a:cubicBezTo>
                    <a:pt x="42" y="46"/>
                    <a:pt x="41" y="42"/>
                    <a:pt x="41" y="43"/>
                  </a:cubicBezTo>
                  <a:cubicBezTo>
                    <a:pt x="39" y="45"/>
                    <a:pt x="42" y="45"/>
                    <a:pt x="42" y="48"/>
                  </a:cubicBezTo>
                  <a:close/>
                </a:path>
              </a:pathLst>
            </a:custGeom>
            <a:grpFill/>
            <a:ln w="6350" cmpd="sng">
              <a:solidFill>
                <a:schemeClr val="bg1"/>
              </a:solidFill>
              <a:round/>
              <a:headEnd/>
              <a:tailEnd/>
            </a:ln>
          </p:spPr>
          <p:txBody>
            <a:bodyPr/>
            <a:lstStyle/>
            <a:p>
              <a:endParaRPr lang="en-GB"/>
            </a:p>
          </p:txBody>
        </p:sp>
        <p:sp>
          <p:nvSpPr>
            <p:cNvPr id="638" name="Freeform 235">
              <a:extLst>
                <a:ext uri="{FF2B5EF4-FFF2-40B4-BE49-F238E27FC236}">
                  <a16:creationId xmlns:a16="http://schemas.microsoft.com/office/drawing/2014/main" id="{115CBDF4-30D9-6342-491E-97252CA5B973}"/>
                </a:ext>
              </a:extLst>
            </p:cNvPr>
            <p:cNvSpPr>
              <a:spLocks/>
            </p:cNvSpPr>
            <p:nvPr/>
          </p:nvSpPr>
          <p:spPr bwMode="auto">
            <a:xfrm>
              <a:off x="6648037" y="6712119"/>
              <a:ext cx="46597" cy="43383"/>
            </a:xfrm>
            <a:custGeom>
              <a:avLst/>
              <a:gdLst/>
              <a:ahLst/>
              <a:cxnLst>
                <a:cxn ang="0">
                  <a:pos x="2" y="14"/>
                </a:cxn>
                <a:cxn ang="0">
                  <a:pos x="2" y="9"/>
                </a:cxn>
                <a:cxn ang="0">
                  <a:pos x="2" y="3"/>
                </a:cxn>
                <a:cxn ang="0">
                  <a:pos x="3" y="1"/>
                </a:cxn>
                <a:cxn ang="0">
                  <a:pos x="3" y="6"/>
                </a:cxn>
                <a:cxn ang="0">
                  <a:pos x="8" y="4"/>
                </a:cxn>
                <a:cxn ang="0">
                  <a:pos x="8" y="7"/>
                </a:cxn>
                <a:cxn ang="0">
                  <a:pos x="14" y="6"/>
                </a:cxn>
                <a:cxn ang="0">
                  <a:pos x="12" y="9"/>
                </a:cxn>
                <a:cxn ang="0">
                  <a:pos x="9" y="10"/>
                </a:cxn>
                <a:cxn ang="0">
                  <a:pos x="12" y="14"/>
                </a:cxn>
                <a:cxn ang="0">
                  <a:pos x="3" y="12"/>
                </a:cxn>
                <a:cxn ang="0">
                  <a:pos x="2" y="14"/>
                </a:cxn>
              </a:cxnLst>
              <a:rect l="0" t="0" r="r" b="b"/>
              <a:pathLst>
                <a:path w="15" h="14">
                  <a:moveTo>
                    <a:pt x="2" y="14"/>
                  </a:moveTo>
                  <a:cubicBezTo>
                    <a:pt x="0" y="12"/>
                    <a:pt x="3" y="10"/>
                    <a:pt x="2" y="9"/>
                  </a:cubicBezTo>
                  <a:cubicBezTo>
                    <a:pt x="0" y="7"/>
                    <a:pt x="0" y="4"/>
                    <a:pt x="2" y="3"/>
                  </a:cubicBezTo>
                  <a:cubicBezTo>
                    <a:pt x="2" y="1"/>
                    <a:pt x="2" y="0"/>
                    <a:pt x="3" y="1"/>
                  </a:cubicBezTo>
                  <a:cubicBezTo>
                    <a:pt x="5" y="3"/>
                    <a:pt x="2" y="4"/>
                    <a:pt x="3" y="6"/>
                  </a:cubicBezTo>
                  <a:cubicBezTo>
                    <a:pt x="6" y="7"/>
                    <a:pt x="8" y="1"/>
                    <a:pt x="8" y="4"/>
                  </a:cubicBezTo>
                  <a:cubicBezTo>
                    <a:pt x="8" y="7"/>
                    <a:pt x="5" y="7"/>
                    <a:pt x="8" y="7"/>
                  </a:cubicBezTo>
                  <a:cubicBezTo>
                    <a:pt x="11" y="7"/>
                    <a:pt x="12" y="4"/>
                    <a:pt x="14" y="6"/>
                  </a:cubicBezTo>
                  <a:cubicBezTo>
                    <a:pt x="15" y="6"/>
                    <a:pt x="15" y="10"/>
                    <a:pt x="12" y="9"/>
                  </a:cubicBezTo>
                  <a:cubicBezTo>
                    <a:pt x="9" y="9"/>
                    <a:pt x="8" y="10"/>
                    <a:pt x="9" y="10"/>
                  </a:cubicBezTo>
                  <a:cubicBezTo>
                    <a:pt x="9" y="10"/>
                    <a:pt x="15" y="12"/>
                    <a:pt x="12" y="14"/>
                  </a:cubicBezTo>
                  <a:cubicBezTo>
                    <a:pt x="8" y="14"/>
                    <a:pt x="5" y="10"/>
                    <a:pt x="3" y="12"/>
                  </a:cubicBezTo>
                  <a:cubicBezTo>
                    <a:pt x="3" y="14"/>
                    <a:pt x="2" y="14"/>
                    <a:pt x="2" y="14"/>
                  </a:cubicBezTo>
                </a:path>
              </a:pathLst>
            </a:custGeom>
            <a:grpFill/>
            <a:ln w="6350" cmpd="sng">
              <a:solidFill>
                <a:schemeClr val="bg1"/>
              </a:solidFill>
              <a:round/>
              <a:headEnd/>
              <a:tailEnd/>
            </a:ln>
          </p:spPr>
          <p:txBody>
            <a:bodyPr/>
            <a:lstStyle/>
            <a:p>
              <a:endParaRPr lang="en-GB"/>
            </a:p>
          </p:txBody>
        </p:sp>
        <p:sp>
          <p:nvSpPr>
            <p:cNvPr id="639" name="Freeform 236">
              <a:extLst>
                <a:ext uri="{FF2B5EF4-FFF2-40B4-BE49-F238E27FC236}">
                  <a16:creationId xmlns:a16="http://schemas.microsoft.com/office/drawing/2014/main" id="{147E1034-54D8-DEB4-2892-1DB0C1FDEDC0}"/>
                </a:ext>
              </a:extLst>
            </p:cNvPr>
            <p:cNvSpPr>
              <a:spLocks/>
            </p:cNvSpPr>
            <p:nvPr/>
          </p:nvSpPr>
          <p:spPr bwMode="auto">
            <a:xfrm>
              <a:off x="8008981" y="3667325"/>
              <a:ext cx="546306" cy="719825"/>
            </a:xfrm>
            <a:custGeom>
              <a:avLst/>
              <a:gdLst/>
              <a:ahLst/>
              <a:cxnLst>
                <a:cxn ang="0">
                  <a:pos x="53" y="168"/>
                </a:cxn>
                <a:cxn ang="0">
                  <a:pos x="39" y="142"/>
                </a:cxn>
                <a:cxn ang="0">
                  <a:pos x="49" y="146"/>
                </a:cxn>
                <a:cxn ang="0">
                  <a:pos x="102" y="123"/>
                </a:cxn>
                <a:cxn ang="0">
                  <a:pos x="111" y="122"/>
                </a:cxn>
                <a:cxn ang="0">
                  <a:pos x="122" y="118"/>
                </a:cxn>
                <a:cxn ang="0">
                  <a:pos x="128" y="112"/>
                </a:cxn>
                <a:cxn ang="0">
                  <a:pos x="134" y="107"/>
                </a:cxn>
                <a:cxn ang="0">
                  <a:pos x="142" y="75"/>
                </a:cxn>
                <a:cxn ang="0">
                  <a:pos x="137" y="47"/>
                </a:cxn>
                <a:cxn ang="0">
                  <a:pos x="134" y="53"/>
                </a:cxn>
                <a:cxn ang="0">
                  <a:pos x="126" y="64"/>
                </a:cxn>
                <a:cxn ang="0">
                  <a:pos x="107" y="98"/>
                </a:cxn>
                <a:cxn ang="0">
                  <a:pos x="102" y="95"/>
                </a:cxn>
                <a:cxn ang="0">
                  <a:pos x="90" y="109"/>
                </a:cxn>
                <a:cxn ang="0">
                  <a:pos x="61" y="123"/>
                </a:cxn>
                <a:cxn ang="0">
                  <a:pos x="67" y="125"/>
                </a:cxn>
                <a:cxn ang="0">
                  <a:pos x="87" y="122"/>
                </a:cxn>
                <a:cxn ang="0">
                  <a:pos x="90" y="131"/>
                </a:cxn>
                <a:cxn ang="0">
                  <a:pos x="52" y="140"/>
                </a:cxn>
                <a:cxn ang="0">
                  <a:pos x="52" y="154"/>
                </a:cxn>
                <a:cxn ang="0">
                  <a:pos x="58" y="156"/>
                </a:cxn>
                <a:cxn ang="0">
                  <a:pos x="62" y="137"/>
                </a:cxn>
                <a:cxn ang="0">
                  <a:pos x="53" y="131"/>
                </a:cxn>
                <a:cxn ang="0">
                  <a:pos x="46" y="137"/>
                </a:cxn>
                <a:cxn ang="0">
                  <a:pos x="52" y="143"/>
                </a:cxn>
                <a:cxn ang="0">
                  <a:pos x="82" y="136"/>
                </a:cxn>
                <a:cxn ang="0">
                  <a:pos x="79" y="126"/>
                </a:cxn>
                <a:cxn ang="0">
                  <a:pos x="70" y="131"/>
                </a:cxn>
                <a:cxn ang="0">
                  <a:pos x="71" y="142"/>
                </a:cxn>
                <a:cxn ang="0">
                  <a:pos x="117" y="86"/>
                </a:cxn>
                <a:cxn ang="0">
                  <a:pos x="137" y="44"/>
                </a:cxn>
                <a:cxn ang="0">
                  <a:pos x="152" y="40"/>
                </a:cxn>
                <a:cxn ang="0">
                  <a:pos x="175" y="25"/>
                </a:cxn>
                <a:cxn ang="0">
                  <a:pos x="164" y="19"/>
                </a:cxn>
                <a:cxn ang="0">
                  <a:pos x="142" y="6"/>
                </a:cxn>
                <a:cxn ang="0">
                  <a:pos x="135" y="28"/>
                </a:cxn>
                <a:cxn ang="0">
                  <a:pos x="129" y="48"/>
                </a:cxn>
                <a:cxn ang="0">
                  <a:pos x="90" y="123"/>
                </a:cxn>
                <a:cxn ang="0">
                  <a:pos x="76" y="103"/>
                </a:cxn>
                <a:cxn ang="0">
                  <a:pos x="35" y="206"/>
                </a:cxn>
                <a:cxn ang="0">
                  <a:pos x="32" y="210"/>
                </a:cxn>
                <a:cxn ang="0">
                  <a:pos x="41" y="195"/>
                </a:cxn>
                <a:cxn ang="0">
                  <a:pos x="44" y="190"/>
                </a:cxn>
                <a:cxn ang="0">
                  <a:pos x="0" y="229"/>
                </a:cxn>
                <a:cxn ang="0">
                  <a:pos x="3" y="229"/>
                </a:cxn>
                <a:cxn ang="0">
                  <a:pos x="12" y="226"/>
                </a:cxn>
              </a:cxnLst>
              <a:rect l="0" t="0" r="r" b="b"/>
              <a:pathLst>
                <a:path w="175" h="231">
                  <a:moveTo>
                    <a:pt x="53" y="168"/>
                  </a:moveTo>
                  <a:cubicBezTo>
                    <a:pt x="52" y="168"/>
                    <a:pt x="53" y="165"/>
                    <a:pt x="53" y="167"/>
                  </a:cubicBezTo>
                  <a:cubicBezTo>
                    <a:pt x="55" y="167"/>
                    <a:pt x="55" y="168"/>
                    <a:pt x="53" y="168"/>
                  </a:cubicBezTo>
                  <a:close/>
                  <a:moveTo>
                    <a:pt x="39" y="142"/>
                  </a:moveTo>
                  <a:cubicBezTo>
                    <a:pt x="41" y="142"/>
                    <a:pt x="41" y="143"/>
                    <a:pt x="39" y="143"/>
                  </a:cubicBezTo>
                  <a:cubicBezTo>
                    <a:pt x="38" y="143"/>
                    <a:pt x="39" y="142"/>
                    <a:pt x="39" y="142"/>
                  </a:cubicBezTo>
                  <a:close/>
                  <a:moveTo>
                    <a:pt x="49" y="146"/>
                  </a:moveTo>
                  <a:cubicBezTo>
                    <a:pt x="49" y="145"/>
                    <a:pt x="52" y="143"/>
                    <a:pt x="52" y="145"/>
                  </a:cubicBezTo>
                  <a:cubicBezTo>
                    <a:pt x="52" y="146"/>
                    <a:pt x="50" y="148"/>
                    <a:pt x="49" y="146"/>
                  </a:cubicBezTo>
                  <a:close/>
                  <a:moveTo>
                    <a:pt x="93" y="134"/>
                  </a:moveTo>
                  <a:cubicBezTo>
                    <a:pt x="96" y="137"/>
                    <a:pt x="97" y="131"/>
                    <a:pt x="99" y="128"/>
                  </a:cubicBezTo>
                  <a:cubicBezTo>
                    <a:pt x="102" y="125"/>
                    <a:pt x="107" y="126"/>
                    <a:pt x="102" y="123"/>
                  </a:cubicBezTo>
                  <a:cubicBezTo>
                    <a:pt x="99" y="122"/>
                    <a:pt x="103" y="115"/>
                    <a:pt x="103" y="118"/>
                  </a:cubicBezTo>
                  <a:cubicBezTo>
                    <a:pt x="103" y="123"/>
                    <a:pt x="108" y="118"/>
                    <a:pt x="105" y="122"/>
                  </a:cubicBezTo>
                  <a:cubicBezTo>
                    <a:pt x="103" y="125"/>
                    <a:pt x="108" y="122"/>
                    <a:pt x="111" y="122"/>
                  </a:cubicBezTo>
                  <a:cubicBezTo>
                    <a:pt x="114" y="123"/>
                    <a:pt x="113" y="123"/>
                    <a:pt x="116" y="120"/>
                  </a:cubicBezTo>
                  <a:cubicBezTo>
                    <a:pt x="117" y="117"/>
                    <a:pt x="119" y="115"/>
                    <a:pt x="119" y="120"/>
                  </a:cubicBezTo>
                  <a:cubicBezTo>
                    <a:pt x="117" y="125"/>
                    <a:pt x="120" y="123"/>
                    <a:pt x="122" y="118"/>
                  </a:cubicBezTo>
                  <a:cubicBezTo>
                    <a:pt x="122" y="115"/>
                    <a:pt x="122" y="114"/>
                    <a:pt x="125" y="115"/>
                  </a:cubicBezTo>
                  <a:cubicBezTo>
                    <a:pt x="126" y="118"/>
                    <a:pt x="125" y="115"/>
                    <a:pt x="126" y="112"/>
                  </a:cubicBezTo>
                  <a:cubicBezTo>
                    <a:pt x="128" y="111"/>
                    <a:pt x="129" y="111"/>
                    <a:pt x="128" y="112"/>
                  </a:cubicBezTo>
                  <a:cubicBezTo>
                    <a:pt x="128" y="115"/>
                    <a:pt x="126" y="122"/>
                    <a:pt x="128" y="118"/>
                  </a:cubicBezTo>
                  <a:cubicBezTo>
                    <a:pt x="129" y="115"/>
                    <a:pt x="131" y="118"/>
                    <a:pt x="132" y="114"/>
                  </a:cubicBezTo>
                  <a:cubicBezTo>
                    <a:pt x="132" y="107"/>
                    <a:pt x="139" y="115"/>
                    <a:pt x="134" y="107"/>
                  </a:cubicBezTo>
                  <a:cubicBezTo>
                    <a:pt x="129" y="101"/>
                    <a:pt x="139" y="97"/>
                    <a:pt x="135" y="89"/>
                  </a:cubicBezTo>
                  <a:cubicBezTo>
                    <a:pt x="135" y="84"/>
                    <a:pt x="137" y="79"/>
                    <a:pt x="140" y="83"/>
                  </a:cubicBezTo>
                  <a:cubicBezTo>
                    <a:pt x="143" y="84"/>
                    <a:pt x="139" y="79"/>
                    <a:pt x="142" y="75"/>
                  </a:cubicBezTo>
                  <a:cubicBezTo>
                    <a:pt x="145" y="70"/>
                    <a:pt x="146" y="64"/>
                    <a:pt x="142" y="61"/>
                  </a:cubicBezTo>
                  <a:cubicBezTo>
                    <a:pt x="139" y="56"/>
                    <a:pt x="139" y="51"/>
                    <a:pt x="140" y="50"/>
                  </a:cubicBezTo>
                  <a:cubicBezTo>
                    <a:pt x="140" y="47"/>
                    <a:pt x="139" y="48"/>
                    <a:pt x="137" y="47"/>
                  </a:cubicBezTo>
                  <a:cubicBezTo>
                    <a:pt x="135" y="45"/>
                    <a:pt x="134" y="51"/>
                    <a:pt x="137" y="50"/>
                  </a:cubicBezTo>
                  <a:cubicBezTo>
                    <a:pt x="140" y="48"/>
                    <a:pt x="139" y="54"/>
                    <a:pt x="137" y="53"/>
                  </a:cubicBezTo>
                  <a:cubicBezTo>
                    <a:pt x="135" y="51"/>
                    <a:pt x="134" y="56"/>
                    <a:pt x="134" y="53"/>
                  </a:cubicBezTo>
                  <a:cubicBezTo>
                    <a:pt x="134" y="48"/>
                    <a:pt x="131" y="48"/>
                    <a:pt x="131" y="53"/>
                  </a:cubicBezTo>
                  <a:cubicBezTo>
                    <a:pt x="131" y="58"/>
                    <a:pt x="126" y="53"/>
                    <a:pt x="128" y="58"/>
                  </a:cubicBezTo>
                  <a:cubicBezTo>
                    <a:pt x="129" y="64"/>
                    <a:pt x="126" y="62"/>
                    <a:pt x="126" y="64"/>
                  </a:cubicBezTo>
                  <a:cubicBezTo>
                    <a:pt x="126" y="65"/>
                    <a:pt x="131" y="62"/>
                    <a:pt x="126" y="75"/>
                  </a:cubicBezTo>
                  <a:cubicBezTo>
                    <a:pt x="125" y="84"/>
                    <a:pt x="122" y="84"/>
                    <a:pt x="119" y="90"/>
                  </a:cubicBezTo>
                  <a:cubicBezTo>
                    <a:pt x="114" y="97"/>
                    <a:pt x="111" y="95"/>
                    <a:pt x="107" y="98"/>
                  </a:cubicBezTo>
                  <a:cubicBezTo>
                    <a:pt x="103" y="101"/>
                    <a:pt x="107" y="97"/>
                    <a:pt x="105" y="95"/>
                  </a:cubicBezTo>
                  <a:cubicBezTo>
                    <a:pt x="103" y="95"/>
                    <a:pt x="110" y="94"/>
                    <a:pt x="108" y="90"/>
                  </a:cubicBezTo>
                  <a:cubicBezTo>
                    <a:pt x="107" y="89"/>
                    <a:pt x="102" y="92"/>
                    <a:pt x="102" y="95"/>
                  </a:cubicBezTo>
                  <a:cubicBezTo>
                    <a:pt x="103" y="100"/>
                    <a:pt x="96" y="106"/>
                    <a:pt x="96" y="107"/>
                  </a:cubicBezTo>
                  <a:cubicBezTo>
                    <a:pt x="97" y="109"/>
                    <a:pt x="97" y="112"/>
                    <a:pt x="93" y="112"/>
                  </a:cubicBezTo>
                  <a:cubicBezTo>
                    <a:pt x="88" y="114"/>
                    <a:pt x="93" y="111"/>
                    <a:pt x="90" y="109"/>
                  </a:cubicBezTo>
                  <a:cubicBezTo>
                    <a:pt x="88" y="109"/>
                    <a:pt x="76" y="115"/>
                    <a:pt x="75" y="112"/>
                  </a:cubicBezTo>
                  <a:cubicBezTo>
                    <a:pt x="73" y="109"/>
                    <a:pt x="71" y="112"/>
                    <a:pt x="67" y="117"/>
                  </a:cubicBezTo>
                  <a:cubicBezTo>
                    <a:pt x="62" y="123"/>
                    <a:pt x="62" y="118"/>
                    <a:pt x="61" y="123"/>
                  </a:cubicBezTo>
                  <a:cubicBezTo>
                    <a:pt x="59" y="126"/>
                    <a:pt x="56" y="123"/>
                    <a:pt x="56" y="126"/>
                  </a:cubicBezTo>
                  <a:cubicBezTo>
                    <a:pt x="56" y="131"/>
                    <a:pt x="61" y="128"/>
                    <a:pt x="64" y="129"/>
                  </a:cubicBezTo>
                  <a:cubicBezTo>
                    <a:pt x="68" y="131"/>
                    <a:pt x="65" y="126"/>
                    <a:pt x="67" y="125"/>
                  </a:cubicBezTo>
                  <a:cubicBezTo>
                    <a:pt x="70" y="125"/>
                    <a:pt x="68" y="126"/>
                    <a:pt x="71" y="126"/>
                  </a:cubicBezTo>
                  <a:cubicBezTo>
                    <a:pt x="75" y="125"/>
                    <a:pt x="78" y="125"/>
                    <a:pt x="81" y="123"/>
                  </a:cubicBezTo>
                  <a:cubicBezTo>
                    <a:pt x="85" y="122"/>
                    <a:pt x="81" y="120"/>
                    <a:pt x="87" y="122"/>
                  </a:cubicBezTo>
                  <a:cubicBezTo>
                    <a:pt x="91" y="123"/>
                    <a:pt x="91" y="120"/>
                    <a:pt x="93" y="122"/>
                  </a:cubicBezTo>
                  <a:cubicBezTo>
                    <a:pt x="93" y="125"/>
                    <a:pt x="90" y="125"/>
                    <a:pt x="90" y="126"/>
                  </a:cubicBezTo>
                  <a:cubicBezTo>
                    <a:pt x="90" y="128"/>
                    <a:pt x="88" y="129"/>
                    <a:pt x="90" y="131"/>
                  </a:cubicBezTo>
                  <a:cubicBezTo>
                    <a:pt x="93" y="132"/>
                    <a:pt x="90" y="132"/>
                    <a:pt x="94" y="134"/>
                  </a:cubicBezTo>
                  <a:cubicBezTo>
                    <a:pt x="93" y="134"/>
                    <a:pt x="93" y="134"/>
                    <a:pt x="93" y="134"/>
                  </a:cubicBezTo>
                  <a:close/>
                  <a:moveTo>
                    <a:pt x="52" y="140"/>
                  </a:moveTo>
                  <a:cubicBezTo>
                    <a:pt x="50" y="140"/>
                    <a:pt x="50" y="136"/>
                    <a:pt x="52" y="139"/>
                  </a:cubicBezTo>
                  <a:cubicBezTo>
                    <a:pt x="53" y="142"/>
                    <a:pt x="55" y="145"/>
                    <a:pt x="52" y="148"/>
                  </a:cubicBezTo>
                  <a:cubicBezTo>
                    <a:pt x="50" y="151"/>
                    <a:pt x="50" y="150"/>
                    <a:pt x="52" y="154"/>
                  </a:cubicBezTo>
                  <a:cubicBezTo>
                    <a:pt x="52" y="157"/>
                    <a:pt x="49" y="156"/>
                    <a:pt x="53" y="157"/>
                  </a:cubicBezTo>
                  <a:cubicBezTo>
                    <a:pt x="56" y="159"/>
                    <a:pt x="53" y="162"/>
                    <a:pt x="56" y="159"/>
                  </a:cubicBezTo>
                  <a:cubicBezTo>
                    <a:pt x="59" y="157"/>
                    <a:pt x="56" y="157"/>
                    <a:pt x="58" y="156"/>
                  </a:cubicBezTo>
                  <a:cubicBezTo>
                    <a:pt x="59" y="154"/>
                    <a:pt x="58" y="157"/>
                    <a:pt x="59" y="156"/>
                  </a:cubicBezTo>
                  <a:cubicBezTo>
                    <a:pt x="61" y="156"/>
                    <a:pt x="61" y="142"/>
                    <a:pt x="64" y="142"/>
                  </a:cubicBezTo>
                  <a:cubicBezTo>
                    <a:pt x="67" y="140"/>
                    <a:pt x="65" y="137"/>
                    <a:pt x="62" y="137"/>
                  </a:cubicBezTo>
                  <a:cubicBezTo>
                    <a:pt x="59" y="137"/>
                    <a:pt x="64" y="134"/>
                    <a:pt x="62" y="132"/>
                  </a:cubicBezTo>
                  <a:cubicBezTo>
                    <a:pt x="61" y="131"/>
                    <a:pt x="58" y="136"/>
                    <a:pt x="58" y="131"/>
                  </a:cubicBezTo>
                  <a:cubicBezTo>
                    <a:pt x="56" y="129"/>
                    <a:pt x="53" y="128"/>
                    <a:pt x="53" y="131"/>
                  </a:cubicBezTo>
                  <a:cubicBezTo>
                    <a:pt x="52" y="134"/>
                    <a:pt x="52" y="131"/>
                    <a:pt x="50" y="134"/>
                  </a:cubicBezTo>
                  <a:cubicBezTo>
                    <a:pt x="49" y="137"/>
                    <a:pt x="49" y="131"/>
                    <a:pt x="47" y="134"/>
                  </a:cubicBezTo>
                  <a:cubicBezTo>
                    <a:pt x="47" y="137"/>
                    <a:pt x="44" y="134"/>
                    <a:pt x="46" y="137"/>
                  </a:cubicBezTo>
                  <a:cubicBezTo>
                    <a:pt x="47" y="140"/>
                    <a:pt x="46" y="139"/>
                    <a:pt x="47" y="140"/>
                  </a:cubicBezTo>
                  <a:cubicBezTo>
                    <a:pt x="49" y="143"/>
                    <a:pt x="46" y="145"/>
                    <a:pt x="49" y="143"/>
                  </a:cubicBezTo>
                  <a:cubicBezTo>
                    <a:pt x="52" y="140"/>
                    <a:pt x="49" y="145"/>
                    <a:pt x="52" y="143"/>
                  </a:cubicBezTo>
                  <a:cubicBezTo>
                    <a:pt x="53" y="142"/>
                    <a:pt x="53" y="142"/>
                    <a:pt x="52" y="140"/>
                  </a:cubicBezTo>
                  <a:close/>
                  <a:moveTo>
                    <a:pt x="78" y="134"/>
                  </a:moveTo>
                  <a:cubicBezTo>
                    <a:pt x="81" y="132"/>
                    <a:pt x="82" y="139"/>
                    <a:pt x="82" y="136"/>
                  </a:cubicBezTo>
                  <a:cubicBezTo>
                    <a:pt x="84" y="131"/>
                    <a:pt x="87" y="132"/>
                    <a:pt x="87" y="129"/>
                  </a:cubicBezTo>
                  <a:cubicBezTo>
                    <a:pt x="85" y="128"/>
                    <a:pt x="87" y="128"/>
                    <a:pt x="85" y="126"/>
                  </a:cubicBezTo>
                  <a:cubicBezTo>
                    <a:pt x="84" y="125"/>
                    <a:pt x="82" y="125"/>
                    <a:pt x="79" y="126"/>
                  </a:cubicBezTo>
                  <a:cubicBezTo>
                    <a:pt x="76" y="128"/>
                    <a:pt x="78" y="129"/>
                    <a:pt x="76" y="129"/>
                  </a:cubicBezTo>
                  <a:cubicBezTo>
                    <a:pt x="75" y="128"/>
                    <a:pt x="73" y="131"/>
                    <a:pt x="73" y="129"/>
                  </a:cubicBezTo>
                  <a:cubicBezTo>
                    <a:pt x="73" y="126"/>
                    <a:pt x="73" y="126"/>
                    <a:pt x="70" y="131"/>
                  </a:cubicBezTo>
                  <a:cubicBezTo>
                    <a:pt x="68" y="134"/>
                    <a:pt x="64" y="136"/>
                    <a:pt x="67" y="136"/>
                  </a:cubicBezTo>
                  <a:cubicBezTo>
                    <a:pt x="70" y="136"/>
                    <a:pt x="67" y="137"/>
                    <a:pt x="70" y="140"/>
                  </a:cubicBezTo>
                  <a:cubicBezTo>
                    <a:pt x="71" y="142"/>
                    <a:pt x="67" y="142"/>
                    <a:pt x="71" y="142"/>
                  </a:cubicBezTo>
                  <a:cubicBezTo>
                    <a:pt x="75" y="143"/>
                    <a:pt x="73" y="136"/>
                    <a:pt x="78" y="134"/>
                  </a:cubicBezTo>
                  <a:close/>
                  <a:moveTo>
                    <a:pt x="116" y="84"/>
                  </a:moveTo>
                  <a:cubicBezTo>
                    <a:pt x="117" y="81"/>
                    <a:pt x="117" y="84"/>
                    <a:pt x="117" y="86"/>
                  </a:cubicBezTo>
                  <a:cubicBezTo>
                    <a:pt x="116" y="87"/>
                    <a:pt x="114" y="86"/>
                    <a:pt x="116" y="84"/>
                  </a:cubicBezTo>
                  <a:close/>
                  <a:moveTo>
                    <a:pt x="132" y="45"/>
                  </a:moveTo>
                  <a:cubicBezTo>
                    <a:pt x="134" y="40"/>
                    <a:pt x="134" y="45"/>
                    <a:pt x="137" y="44"/>
                  </a:cubicBezTo>
                  <a:cubicBezTo>
                    <a:pt x="142" y="42"/>
                    <a:pt x="129" y="40"/>
                    <a:pt x="131" y="36"/>
                  </a:cubicBezTo>
                  <a:cubicBezTo>
                    <a:pt x="134" y="31"/>
                    <a:pt x="134" y="39"/>
                    <a:pt x="139" y="36"/>
                  </a:cubicBezTo>
                  <a:cubicBezTo>
                    <a:pt x="142" y="33"/>
                    <a:pt x="143" y="34"/>
                    <a:pt x="152" y="40"/>
                  </a:cubicBezTo>
                  <a:cubicBezTo>
                    <a:pt x="157" y="44"/>
                    <a:pt x="155" y="33"/>
                    <a:pt x="160" y="31"/>
                  </a:cubicBezTo>
                  <a:cubicBezTo>
                    <a:pt x="163" y="30"/>
                    <a:pt x="166" y="31"/>
                    <a:pt x="169" y="30"/>
                  </a:cubicBezTo>
                  <a:cubicBezTo>
                    <a:pt x="174" y="26"/>
                    <a:pt x="175" y="26"/>
                    <a:pt x="175" y="25"/>
                  </a:cubicBezTo>
                  <a:cubicBezTo>
                    <a:pt x="174" y="23"/>
                    <a:pt x="172" y="28"/>
                    <a:pt x="169" y="23"/>
                  </a:cubicBezTo>
                  <a:cubicBezTo>
                    <a:pt x="168" y="19"/>
                    <a:pt x="172" y="14"/>
                    <a:pt x="171" y="14"/>
                  </a:cubicBezTo>
                  <a:cubicBezTo>
                    <a:pt x="169" y="16"/>
                    <a:pt x="168" y="20"/>
                    <a:pt x="164" y="19"/>
                  </a:cubicBezTo>
                  <a:cubicBezTo>
                    <a:pt x="161" y="19"/>
                    <a:pt x="164" y="17"/>
                    <a:pt x="160" y="17"/>
                  </a:cubicBezTo>
                  <a:cubicBezTo>
                    <a:pt x="155" y="16"/>
                    <a:pt x="149" y="8"/>
                    <a:pt x="146" y="5"/>
                  </a:cubicBezTo>
                  <a:cubicBezTo>
                    <a:pt x="143" y="0"/>
                    <a:pt x="139" y="2"/>
                    <a:pt x="142" y="6"/>
                  </a:cubicBezTo>
                  <a:cubicBezTo>
                    <a:pt x="145" y="12"/>
                    <a:pt x="140" y="12"/>
                    <a:pt x="142" y="16"/>
                  </a:cubicBezTo>
                  <a:cubicBezTo>
                    <a:pt x="143" y="19"/>
                    <a:pt x="139" y="20"/>
                    <a:pt x="139" y="23"/>
                  </a:cubicBezTo>
                  <a:cubicBezTo>
                    <a:pt x="140" y="25"/>
                    <a:pt x="140" y="30"/>
                    <a:pt x="135" y="28"/>
                  </a:cubicBezTo>
                  <a:cubicBezTo>
                    <a:pt x="132" y="25"/>
                    <a:pt x="129" y="25"/>
                    <a:pt x="132" y="28"/>
                  </a:cubicBezTo>
                  <a:cubicBezTo>
                    <a:pt x="134" y="31"/>
                    <a:pt x="123" y="36"/>
                    <a:pt x="128" y="39"/>
                  </a:cubicBezTo>
                  <a:cubicBezTo>
                    <a:pt x="132" y="42"/>
                    <a:pt x="126" y="45"/>
                    <a:pt x="129" y="48"/>
                  </a:cubicBezTo>
                  <a:cubicBezTo>
                    <a:pt x="129" y="48"/>
                    <a:pt x="129" y="50"/>
                    <a:pt x="132" y="45"/>
                  </a:cubicBezTo>
                  <a:close/>
                  <a:moveTo>
                    <a:pt x="87" y="126"/>
                  </a:moveTo>
                  <a:cubicBezTo>
                    <a:pt x="87" y="125"/>
                    <a:pt x="90" y="122"/>
                    <a:pt x="90" y="123"/>
                  </a:cubicBezTo>
                  <a:cubicBezTo>
                    <a:pt x="90" y="125"/>
                    <a:pt x="88" y="128"/>
                    <a:pt x="87" y="126"/>
                  </a:cubicBezTo>
                  <a:close/>
                  <a:moveTo>
                    <a:pt x="76" y="106"/>
                  </a:moveTo>
                  <a:cubicBezTo>
                    <a:pt x="76" y="103"/>
                    <a:pt x="76" y="103"/>
                    <a:pt x="76" y="103"/>
                  </a:cubicBezTo>
                  <a:cubicBezTo>
                    <a:pt x="75" y="104"/>
                    <a:pt x="75" y="106"/>
                    <a:pt x="76" y="106"/>
                  </a:cubicBezTo>
                  <a:close/>
                  <a:moveTo>
                    <a:pt x="32" y="210"/>
                  </a:moveTo>
                  <a:cubicBezTo>
                    <a:pt x="32" y="209"/>
                    <a:pt x="32" y="209"/>
                    <a:pt x="35" y="206"/>
                  </a:cubicBezTo>
                  <a:cubicBezTo>
                    <a:pt x="38" y="204"/>
                    <a:pt x="36" y="203"/>
                    <a:pt x="35" y="204"/>
                  </a:cubicBezTo>
                  <a:cubicBezTo>
                    <a:pt x="33" y="207"/>
                    <a:pt x="32" y="207"/>
                    <a:pt x="30" y="210"/>
                  </a:cubicBezTo>
                  <a:cubicBezTo>
                    <a:pt x="30" y="212"/>
                    <a:pt x="32" y="212"/>
                    <a:pt x="32" y="210"/>
                  </a:cubicBezTo>
                  <a:close/>
                  <a:moveTo>
                    <a:pt x="41" y="195"/>
                  </a:moveTo>
                  <a:cubicBezTo>
                    <a:pt x="39" y="193"/>
                    <a:pt x="41" y="192"/>
                    <a:pt x="41" y="193"/>
                  </a:cubicBezTo>
                  <a:cubicBezTo>
                    <a:pt x="43" y="195"/>
                    <a:pt x="41" y="196"/>
                    <a:pt x="41" y="195"/>
                  </a:cubicBezTo>
                  <a:close/>
                  <a:moveTo>
                    <a:pt x="44" y="190"/>
                  </a:moveTo>
                  <a:cubicBezTo>
                    <a:pt x="44" y="187"/>
                    <a:pt x="47" y="185"/>
                    <a:pt x="47" y="187"/>
                  </a:cubicBezTo>
                  <a:cubicBezTo>
                    <a:pt x="47" y="187"/>
                    <a:pt x="44" y="192"/>
                    <a:pt x="44" y="190"/>
                  </a:cubicBezTo>
                  <a:close/>
                  <a:moveTo>
                    <a:pt x="0" y="229"/>
                  </a:moveTo>
                  <a:cubicBezTo>
                    <a:pt x="0" y="228"/>
                    <a:pt x="1" y="229"/>
                    <a:pt x="1" y="231"/>
                  </a:cubicBezTo>
                  <a:cubicBezTo>
                    <a:pt x="1" y="231"/>
                    <a:pt x="0" y="231"/>
                    <a:pt x="0" y="229"/>
                  </a:cubicBezTo>
                  <a:close/>
                  <a:moveTo>
                    <a:pt x="3" y="229"/>
                  </a:moveTo>
                  <a:cubicBezTo>
                    <a:pt x="1" y="229"/>
                    <a:pt x="4" y="226"/>
                    <a:pt x="4" y="228"/>
                  </a:cubicBezTo>
                  <a:cubicBezTo>
                    <a:pt x="4" y="229"/>
                    <a:pt x="4" y="231"/>
                    <a:pt x="3" y="229"/>
                  </a:cubicBezTo>
                  <a:close/>
                  <a:moveTo>
                    <a:pt x="12" y="226"/>
                  </a:moveTo>
                  <a:cubicBezTo>
                    <a:pt x="11" y="224"/>
                    <a:pt x="12" y="224"/>
                    <a:pt x="14" y="224"/>
                  </a:cubicBezTo>
                  <a:cubicBezTo>
                    <a:pt x="14" y="226"/>
                    <a:pt x="12" y="226"/>
                    <a:pt x="12" y="226"/>
                  </a:cubicBezTo>
                  <a:close/>
                </a:path>
              </a:pathLst>
            </a:custGeom>
            <a:grpFill/>
            <a:ln w="6350" cmpd="sng">
              <a:solidFill>
                <a:schemeClr val="bg1"/>
              </a:solidFill>
              <a:round/>
              <a:headEnd/>
              <a:tailEnd/>
            </a:ln>
          </p:spPr>
          <p:txBody>
            <a:bodyPr/>
            <a:lstStyle/>
            <a:p>
              <a:endParaRPr lang="en-GB"/>
            </a:p>
          </p:txBody>
        </p:sp>
        <p:sp>
          <p:nvSpPr>
            <p:cNvPr id="640" name="Freeform 237">
              <a:extLst>
                <a:ext uri="{FF2B5EF4-FFF2-40B4-BE49-F238E27FC236}">
                  <a16:creationId xmlns:a16="http://schemas.microsoft.com/office/drawing/2014/main" id="{E63A2C01-2D67-089C-035F-0D62513241BB}"/>
                </a:ext>
              </a:extLst>
            </p:cNvPr>
            <p:cNvSpPr>
              <a:spLocks/>
            </p:cNvSpPr>
            <p:nvPr/>
          </p:nvSpPr>
          <p:spPr bwMode="auto">
            <a:xfrm>
              <a:off x="5431704" y="2102349"/>
              <a:ext cx="4235476" cy="1724045"/>
            </a:xfrm>
            <a:custGeom>
              <a:avLst/>
              <a:gdLst/>
              <a:ahLst/>
              <a:cxnLst>
                <a:cxn ang="0">
                  <a:pos x="404" y="136"/>
                </a:cxn>
                <a:cxn ang="0">
                  <a:pos x="273" y="177"/>
                </a:cxn>
                <a:cxn ang="0">
                  <a:pos x="361" y="90"/>
                </a:cxn>
                <a:cxn ang="0">
                  <a:pos x="278" y="138"/>
                </a:cxn>
                <a:cxn ang="0">
                  <a:pos x="227" y="31"/>
                </a:cxn>
                <a:cxn ang="0">
                  <a:pos x="217" y="29"/>
                </a:cxn>
                <a:cxn ang="0">
                  <a:pos x="343" y="18"/>
                </a:cxn>
                <a:cxn ang="0">
                  <a:pos x="328" y="25"/>
                </a:cxn>
                <a:cxn ang="0">
                  <a:pos x="297" y="32"/>
                </a:cxn>
                <a:cxn ang="0">
                  <a:pos x="314" y="31"/>
                </a:cxn>
                <a:cxn ang="0">
                  <a:pos x="285" y="12"/>
                </a:cxn>
                <a:cxn ang="0">
                  <a:pos x="291" y="14"/>
                </a:cxn>
                <a:cxn ang="0">
                  <a:pos x="288" y="20"/>
                </a:cxn>
                <a:cxn ang="0">
                  <a:pos x="276" y="23"/>
                </a:cxn>
                <a:cxn ang="0">
                  <a:pos x="1351" y="247"/>
                </a:cxn>
                <a:cxn ang="0">
                  <a:pos x="1184" y="200"/>
                </a:cxn>
                <a:cxn ang="0">
                  <a:pos x="902" y="164"/>
                </a:cxn>
                <a:cxn ang="0">
                  <a:pos x="734" y="116"/>
                </a:cxn>
                <a:cxn ang="0">
                  <a:pos x="570" y="104"/>
                </a:cxn>
                <a:cxn ang="0">
                  <a:pos x="474" y="154"/>
                </a:cxn>
                <a:cxn ang="0">
                  <a:pos x="457" y="217"/>
                </a:cxn>
                <a:cxn ang="0">
                  <a:pos x="381" y="169"/>
                </a:cxn>
                <a:cxn ang="0">
                  <a:pos x="214" y="233"/>
                </a:cxn>
                <a:cxn ang="0">
                  <a:pos x="144" y="275"/>
                </a:cxn>
                <a:cxn ang="0">
                  <a:pos x="90" y="191"/>
                </a:cxn>
                <a:cxn ang="0">
                  <a:pos x="84" y="250"/>
                </a:cxn>
                <a:cxn ang="0">
                  <a:pos x="80" y="306"/>
                </a:cxn>
                <a:cxn ang="0">
                  <a:pos x="67" y="332"/>
                </a:cxn>
                <a:cxn ang="0">
                  <a:pos x="87" y="380"/>
                </a:cxn>
                <a:cxn ang="0">
                  <a:pos x="109" y="422"/>
                </a:cxn>
                <a:cxn ang="0">
                  <a:pos x="163" y="455"/>
                </a:cxn>
                <a:cxn ang="0">
                  <a:pos x="148" y="492"/>
                </a:cxn>
                <a:cxn ang="0">
                  <a:pos x="172" y="528"/>
                </a:cxn>
                <a:cxn ang="0">
                  <a:pos x="220" y="548"/>
                </a:cxn>
                <a:cxn ang="0">
                  <a:pos x="217" y="469"/>
                </a:cxn>
                <a:cxn ang="0">
                  <a:pos x="329" y="432"/>
                </a:cxn>
                <a:cxn ang="0">
                  <a:pos x="472" y="425"/>
                </a:cxn>
                <a:cxn ang="0">
                  <a:pos x="623" y="433"/>
                </a:cxn>
                <a:cxn ang="0">
                  <a:pos x="798" y="419"/>
                </a:cxn>
                <a:cxn ang="0">
                  <a:pos x="899" y="508"/>
                </a:cxn>
                <a:cxn ang="0">
                  <a:pos x="900" y="534"/>
                </a:cxn>
                <a:cxn ang="0">
                  <a:pos x="957" y="401"/>
                </a:cxn>
                <a:cxn ang="0">
                  <a:pos x="1013" y="334"/>
                </a:cxn>
                <a:cxn ang="0">
                  <a:pos x="1121" y="329"/>
                </a:cxn>
                <a:cxn ang="0">
                  <a:pos x="1146" y="326"/>
                </a:cxn>
                <a:cxn ang="0">
                  <a:pos x="1273" y="256"/>
                </a:cxn>
                <a:cxn ang="0">
                  <a:pos x="978" y="489"/>
                </a:cxn>
                <a:cxn ang="0">
                  <a:pos x="984" y="441"/>
                </a:cxn>
                <a:cxn ang="0">
                  <a:pos x="975" y="407"/>
                </a:cxn>
                <a:cxn ang="0">
                  <a:pos x="1025" y="503"/>
                </a:cxn>
                <a:cxn ang="0">
                  <a:pos x="1066" y="464"/>
                </a:cxn>
                <a:cxn ang="0">
                  <a:pos x="1080" y="446"/>
                </a:cxn>
                <a:cxn ang="0">
                  <a:pos x="25" y="390"/>
                </a:cxn>
                <a:cxn ang="0">
                  <a:pos x="937" y="393"/>
                </a:cxn>
                <a:cxn ang="0">
                  <a:pos x="1274" y="175"/>
                </a:cxn>
                <a:cxn ang="0">
                  <a:pos x="1018" y="107"/>
                </a:cxn>
                <a:cxn ang="0">
                  <a:pos x="946" y="118"/>
                </a:cxn>
                <a:cxn ang="0">
                  <a:pos x="870" y="149"/>
                </a:cxn>
                <a:cxn ang="0">
                  <a:pos x="739" y="121"/>
                </a:cxn>
                <a:cxn ang="0">
                  <a:pos x="638" y="35"/>
                </a:cxn>
                <a:cxn ang="0">
                  <a:pos x="600" y="29"/>
                </a:cxn>
                <a:cxn ang="0">
                  <a:pos x="571" y="14"/>
                </a:cxn>
              </a:cxnLst>
              <a:rect l="0" t="0" r="r" b="b"/>
              <a:pathLst>
                <a:path w="1359" h="553">
                  <a:moveTo>
                    <a:pt x="314" y="189"/>
                  </a:moveTo>
                  <a:cubicBezTo>
                    <a:pt x="314" y="189"/>
                    <a:pt x="319" y="189"/>
                    <a:pt x="317" y="192"/>
                  </a:cubicBezTo>
                  <a:cubicBezTo>
                    <a:pt x="317" y="194"/>
                    <a:pt x="325" y="192"/>
                    <a:pt x="325" y="191"/>
                  </a:cubicBezTo>
                  <a:cubicBezTo>
                    <a:pt x="326" y="189"/>
                    <a:pt x="320" y="188"/>
                    <a:pt x="316" y="183"/>
                  </a:cubicBezTo>
                  <a:cubicBezTo>
                    <a:pt x="313" y="180"/>
                    <a:pt x="313" y="182"/>
                    <a:pt x="311" y="183"/>
                  </a:cubicBezTo>
                  <a:cubicBezTo>
                    <a:pt x="308" y="183"/>
                    <a:pt x="313" y="186"/>
                    <a:pt x="309" y="185"/>
                  </a:cubicBezTo>
                  <a:cubicBezTo>
                    <a:pt x="308" y="185"/>
                    <a:pt x="308" y="186"/>
                    <a:pt x="311" y="189"/>
                  </a:cubicBezTo>
                  <a:cubicBezTo>
                    <a:pt x="313" y="191"/>
                    <a:pt x="314" y="191"/>
                    <a:pt x="314" y="189"/>
                  </a:cubicBezTo>
                  <a:close/>
                  <a:moveTo>
                    <a:pt x="404" y="136"/>
                  </a:moveTo>
                  <a:cubicBezTo>
                    <a:pt x="398" y="138"/>
                    <a:pt x="396" y="144"/>
                    <a:pt x="409" y="143"/>
                  </a:cubicBezTo>
                  <a:cubicBezTo>
                    <a:pt x="419" y="141"/>
                    <a:pt x="410" y="133"/>
                    <a:pt x="404" y="136"/>
                  </a:cubicBezTo>
                  <a:close/>
                  <a:moveTo>
                    <a:pt x="290" y="168"/>
                  </a:moveTo>
                  <a:cubicBezTo>
                    <a:pt x="287" y="163"/>
                    <a:pt x="282" y="164"/>
                    <a:pt x="285" y="154"/>
                  </a:cubicBezTo>
                  <a:cubicBezTo>
                    <a:pt x="287" y="144"/>
                    <a:pt x="297" y="144"/>
                    <a:pt x="290" y="139"/>
                  </a:cubicBezTo>
                  <a:cubicBezTo>
                    <a:pt x="282" y="136"/>
                    <a:pt x="288" y="138"/>
                    <a:pt x="274" y="139"/>
                  </a:cubicBezTo>
                  <a:cubicBezTo>
                    <a:pt x="261" y="141"/>
                    <a:pt x="271" y="143"/>
                    <a:pt x="264" y="146"/>
                  </a:cubicBezTo>
                  <a:cubicBezTo>
                    <a:pt x="258" y="149"/>
                    <a:pt x="265" y="147"/>
                    <a:pt x="262" y="154"/>
                  </a:cubicBezTo>
                  <a:cubicBezTo>
                    <a:pt x="259" y="160"/>
                    <a:pt x="256" y="152"/>
                    <a:pt x="255" y="158"/>
                  </a:cubicBezTo>
                  <a:cubicBezTo>
                    <a:pt x="252" y="164"/>
                    <a:pt x="252" y="166"/>
                    <a:pt x="259" y="166"/>
                  </a:cubicBezTo>
                  <a:cubicBezTo>
                    <a:pt x="268" y="166"/>
                    <a:pt x="255" y="168"/>
                    <a:pt x="264" y="172"/>
                  </a:cubicBezTo>
                  <a:cubicBezTo>
                    <a:pt x="271" y="177"/>
                    <a:pt x="265" y="163"/>
                    <a:pt x="270" y="169"/>
                  </a:cubicBezTo>
                  <a:cubicBezTo>
                    <a:pt x="274" y="175"/>
                    <a:pt x="262" y="175"/>
                    <a:pt x="273" y="177"/>
                  </a:cubicBezTo>
                  <a:cubicBezTo>
                    <a:pt x="282" y="178"/>
                    <a:pt x="276" y="180"/>
                    <a:pt x="285" y="180"/>
                  </a:cubicBezTo>
                  <a:cubicBezTo>
                    <a:pt x="293" y="180"/>
                    <a:pt x="294" y="183"/>
                    <a:pt x="302" y="178"/>
                  </a:cubicBezTo>
                  <a:cubicBezTo>
                    <a:pt x="305" y="177"/>
                    <a:pt x="291" y="174"/>
                    <a:pt x="290" y="168"/>
                  </a:cubicBezTo>
                  <a:close/>
                  <a:moveTo>
                    <a:pt x="299" y="136"/>
                  </a:moveTo>
                  <a:cubicBezTo>
                    <a:pt x="299" y="133"/>
                    <a:pt x="303" y="136"/>
                    <a:pt x="305" y="130"/>
                  </a:cubicBezTo>
                  <a:cubicBezTo>
                    <a:pt x="306" y="126"/>
                    <a:pt x="311" y="127"/>
                    <a:pt x="311" y="124"/>
                  </a:cubicBezTo>
                  <a:cubicBezTo>
                    <a:pt x="311" y="121"/>
                    <a:pt x="311" y="121"/>
                    <a:pt x="322" y="118"/>
                  </a:cubicBezTo>
                  <a:cubicBezTo>
                    <a:pt x="331" y="115"/>
                    <a:pt x="320" y="115"/>
                    <a:pt x="335" y="107"/>
                  </a:cubicBezTo>
                  <a:cubicBezTo>
                    <a:pt x="351" y="101"/>
                    <a:pt x="376" y="98"/>
                    <a:pt x="389" y="91"/>
                  </a:cubicBezTo>
                  <a:cubicBezTo>
                    <a:pt x="401" y="85"/>
                    <a:pt x="387" y="79"/>
                    <a:pt x="375" y="84"/>
                  </a:cubicBezTo>
                  <a:cubicBezTo>
                    <a:pt x="363" y="87"/>
                    <a:pt x="370" y="87"/>
                    <a:pt x="361" y="90"/>
                  </a:cubicBezTo>
                  <a:cubicBezTo>
                    <a:pt x="352" y="93"/>
                    <a:pt x="358" y="88"/>
                    <a:pt x="348" y="93"/>
                  </a:cubicBezTo>
                  <a:cubicBezTo>
                    <a:pt x="337" y="98"/>
                    <a:pt x="343" y="91"/>
                    <a:pt x="332" y="93"/>
                  </a:cubicBezTo>
                  <a:cubicBezTo>
                    <a:pt x="323" y="93"/>
                    <a:pt x="332" y="96"/>
                    <a:pt x="326" y="96"/>
                  </a:cubicBezTo>
                  <a:cubicBezTo>
                    <a:pt x="320" y="96"/>
                    <a:pt x="306" y="101"/>
                    <a:pt x="303" y="107"/>
                  </a:cubicBezTo>
                  <a:cubicBezTo>
                    <a:pt x="299" y="112"/>
                    <a:pt x="300" y="105"/>
                    <a:pt x="296" y="109"/>
                  </a:cubicBezTo>
                  <a:cubicBezTo>
                    <a:pt x="291" y="113"/>
                    <a:pt x="293" y="107"/>
                    <a:pt x="290" y="110"/>
                  </a:cubicBezTo>
                  <a:cubicBezTo>
                    <a:pt x="285" y="113"/>
                    <a:pt x="293" y="113"/>
                    <a:pt x="290" y="115"/>
                  </a:cubicBezTo>
                  <a:cubicBezTo>
                    <a:pt x="285" y="116"/>
                    <a:pt x="294" y="118"/>
                    <a:pt x="288" y="118"/>
                  </a:cubicBezTo>
                  <a:cubicBezTo>
                    <a:pt x="282" y="119"/>
                    <a:pt x="285" y="126"/>
                    <a:pt x="278" y="129"/>
                  </a:cubicBezTo>
                  <a:cubicBezTo>
                    <a:pt x="270" y="132"/>
                    <a:pt x="268" y="135"/>
                    <a:pt x="274" y="135"/>
                  </a:cubicBezTo>
                  <a:cubicBezTo>
                    <a:pt x="281" y="133"/>
                    <a:pt x="270" y="139"/>
                    <a:pt x="278" y="138"/>
                  </a:cubicBezTo>
                  <a:cubicBezTo>
                    <a:pt x="285" y="135"/>
                    <a:pt x="285" y="135"/>
                    <a:pt x="291" y="139"/>
                  </a:cubicBezTo>
                  <a:cubicBezTo>
                    <a:pt x="293" y="141"/>
                    <a:pt x="299" y="141"/>
                    <a:pt x="299" y="136"/>
                  </a:cubicBezTo>
                  <a:close/>
                  <a:moveTo>
                    <a:pt x="207" y="23"/>
                  </a:moveTo>
                  <a:cubicBezTo>
                    <a:pt x="211" y="23"/>
                    <a:pt x="211" y="26"/>
                    <a:pt x="215" y="25"/>
                  </a:cubicBezTo>
                  <a:cubicBezTo>
                    <a:pt x="221" y="21"/>
                    <a:pt x="221" y="20"/>
                    <a:pt x="227" y="21"/>
                  </a:cubicBezTo>
                  <a:cubicBezTo>
                    <a:pt x="232" y="23"/>
                    <a:pt x="235" y="21"/>
                    <a:pt x="226" y="18"/>
                  </a:cubicBezTo>
                  <a:cubicBezTo>
                    <a:pt x="215" y="17"/>
                    <a:pt x="223" y="20"/>
                    <a:pt x="215" y="20"/>
                  </a:cubicBezTo>
                  <a:cubicBezTo>
                    <a:pt x="206" y="21"/>
                    <a:pt x="198" y="23"/>
                    <a:pt x="204" y="25"/>
                  </a:cubicBezTo>
                  <a:cubicBezTo>
                    <a:pt x="207" y="25"/>
                    <a:pt x="206" y="25"/>
                    <a:pt x="207" y="23"/>
                  </a:cubicBezTo>
                  <a:close/>
                  <a:moveTo>
                    <a:pt x="223" y="29"/>
                  </a:moveTo>
                  <a:cubicBezTo>
                    <a:pt x="227" y="28"/>
                    <a:pt x="221" y="32"/>
                    <a:pt x="227" y="31"/>
                  </a:cubicBezTo>
                  <a:cubicBezTo>
                    <a:pt x="233" y="29"/>
                    <a:pt x="232" y="32"/>
                    <a:pt x="235" y="29"/>
                  </a:cubicBezTo>
                  <a:cubicBezTo>
                    <a:pt x="236" y="28"/>
                    <a:pt x="230" y="29"/>
                    <a:pt x="232" y="28"/>
                  </a:cubicBezTo>
                  <a:cubicBezTo>
                    <a:pt x="235" y="26"/>
                    <a:pt x="238" y="28"/>
                    <a:pt x="239" y="25"/>
                  </a:cubicBezTo>
                  <a:cubicBezTo>
                    <a:pt x="242" y="23"/>
                    <a:pt x="244" y="25"/>
                    <a:pt x="252" y="23"/>
                  </a:cubicBezTo>
                  <a:cubicBezTo>
                    <a:pt x="259" y="21"/>
                    <a:pt x="255" y="18"/>
                    <a:pt x="249" y="20"/>
                  </a:cubicBezTo>
                  <a:cubicBezTo>
                    <a:pt x="242" y="21"/>
                    <a:pt x="252" y="18"/>
                    <a:pt x="246" y="18"/>
                  </a:cubicBezTo>
                  <a:cubicBezTo>
                    <a:pt x="239" y="17"/>
                    <a:pt x="233" y="20"/>
                    <a:pt x="235" y="20"/>
                  </a:cubicBezTo>
                  <a:cubicBezTo>
                    <a:pt x="238" y="21"/>
                    <a:pt x="239" y="25"/>
                    <a:pt x="230" y="25"/>
                  </a:cubicBezTo>
                  <a:cubicBezTo>
                    <a:pt x="223" y="25"/>
                    <a:pt x="220" y="25"/>
                    <a:pt x="223" y="26"/>
                  </a:cubicBezTo>
                  <a:cubicBezTo>
                    <a:pt x="227" y="28"/>
                    <a:pt x="223" y="28"/>
                    <a:pt x="220" y="28"/>
                  </a:cubicBezTo>
                  <a:cubicBezTo>
                    <a:pt x="217" y="26"/>
                    <a:pt x="212" y="26"/>
                    <a:pt x="217" y="29"/>
                  </a:cubicBezTo>
                  <a:cubicBezTo>
                    <a:pt x="220" y="31"/>
                    <a:pt x="220" y="29"/>
                    <a:pt x="223" y="29"/>
                  </a:cubicBezTo>
                  <a:close/>
                  <a:moveTo>
                    <a:pt x="271" y="28"/>
                  </a:moveTo>
                  <a:cubicBezTo>
                    <a:pt x="268" y="25"/>
                    <a:pt x="267" y="25"/>
                    <a:pt x="261" y="28"/>
                  </a:cubicBezTo>
                  <a:cubicBezTo>
                    <a:pt x="256" y="29"/>
                    <a:pt x="276" y="32"/>
                    <a:pt x="271" y="28"/>
                  </a:cubicBezTo>
                  <a:close/>
                  <a:moveTo>
                    <a:pt x="246" y="14"/>
                  </a:moveTo>
                  <a:cubicBezTo>
                    <a:pt x="249" y="11"/>
                    <a:pt x="253" y="12"/>
                    <a:pt x="249" y="14"/>
                  </a:cubicBezTo>
                  <a:cubicBezTo>
                    <a:pt x="246" y="15"/>
                    <a:pt x="241" y="17"/>
                    <a:pt x="246" y="14"/>
                  </a:cubicBezTo>
                  <a:close/>
                  <a:moveTo>
                    <a:pt x="352" y="20"/>
                  </a:moveTo>
                  <a:cubicBezTo>
                    <a:pt x="360" y="18"/>
                    <a:pt x="364" y="20"/>
                    <a:pt x="364" y="15"/>
                  </a:cubicBezTo>
                  <a:cubicBezTo>
                    <a:pt x="364" y="12"/>
                    <a:pt x="357" y="11"/>
                    <a:pt x="354" y="14"/>
                  </a:cubicBezTo>
                  <a:cubicBezTo>
                    <a:pt x="352" y="17"/>
                    <a:pt x="349" y="14"/>
                    <a:pt x="343" y="18"/>
                  </a:cubicBezTo>
                  <a:cubicBezTo>
                    <a:pt x="338" y="20"/>
                    <a:pt x="344" y="21"/>
                    <a:pt x="352" y="20"/>
                  </a:cubicBezTo>
                  <a:close/>
                  <a:moveTo>
                    <a:pt x="338" y="4"/>
                  </a:moveTo>
                  <a:cubicBezTo>
                    <a:pt x="343" y="3"/>
                    <a:pt x="354" y="3"/>
                    <a:pt x="352" y="4"/>
                  </a:cubicBezTo>
                  <a:cubicBezTo>
                    <a:pt x="349" y="7"/>
                    <a:pt x="337" y="4"/>
                    <a:pt x="338" y="4"/>
                  </a:cubicBezTo>
                  <a:close/>
                  <a:moveTo>
                    <a:pt x="305" y="3"/>
                  </a:moveTo>
                  <a:cubicBezTo>
                    <a:pt x="306" y="0"/>
                    <a:pt x="317" y="0"/>
                    <a:pt x="317" y="3"/>
                  </a:cubicBezTo>
                  <a:cubicBezTo>
                    <a:pt x="316" y="4"/>
                    <a:pt x="303" y="6"/>
                    <a:pt x="305" y="3"/>
                  </a:cubicBezTo>
                  <a:close/>
                  <a:moveTo>
                    <a:pt x="329" y="17"/>
                  </a:moveTo>
                  <a:cubicBezTo>
                    <a:pt x="334" y="17"/>
                    <a:pt x="341" y="11"/>
                    <a:pt x="328" y="14"/>
                  </a:cubicBezTo>
                  <a:cubicBezTo>
                    <a:pt x="317" y="17"/>
                    <a:pt x="325" y="18"/>
                    <a:pt x="329" y="17"/>
                  </a:cubicBezTo>
                  <a:close/>
                  <a:moveTo>
                    <a:pt x="328" y="25"/>
                  </a:moveTo>
                  <a:cubicBezTo>
                    <a:pt x="334" y="26"/>
                    <a:pt x="332" y="23"/>
                    <a:pt x="337" y="23"/>
                  </a:cubicBezTo>
                  <a:cubicBezTo>
                    <a:pt x="341" y="23"/>
                    <a:pt x="340" y="14"/>
                    <a:pt x="331" y="18"/>
                  </a:cubicBezTo>
                  <a:cubicBezTo>
                    <a:pt x="322" y="21"/>
                    <a:pt x="319" y="14"/>
                    <a:pt x="316" y="21"/>
                  </a:cubicBezTo>
                  <a:cubicBezTo>
                    <a:pt x="313" y="29"/>
                    <a:pt x="322" y="23"/>
                    <a:pt x="328" y="25"/>
                  </a:cubicBezTo>
                  <a:close/>
                  <a:moveTo>
                    <a:pt x="241" y="29"/>
                  </a:moveTo>
                  <a:cubicBezTo>
                    <a:pt x="246" y="28"/>
                    <a:pt x="246" y="29"/>
                    <a:pt x="242" y="31"/>
                  </a:cubicBezTo>
                  <a:cubicBezTo>
                    <a:pt x="239" y="34"/>
                    <a:pt x="236" y="29"/>
                    <a:pt x="241" y="29"/>
                  </a:cubicBezTo>
                  <a:close/>
                  <a:moveTo>
                    <a:pt x="246" y="32"/>
                  </a:moveTo>
                  <a:cubicBezTo>
                    <a:pt x="250" y="29"/>
                    <a:pt x="258" y="34"/>
                    <a:pt x="252" y="34"/>
                  </a:cubicBezTo>
                  <a:cubicBezTo>
                    <a:pt x="246" y="34"/>
                    <a:pt x="239" y="34"/>
                    <a:pt x="246" y="32"/>
                  </a:cubicBezTo>
                  <a:close/>
                  <a:moveTo>
                    <a:pt x="297" y="32"/>
                  </a:moveTo>
                  <a:cubicBezTo>
                    <a:pt x="302" y="32"/>
                    <a:pt x="299" y="26"/>
                    <a:pt x="296" y="28"/>
                  </a:cubicBezTo>
                  <a:cubicBezTo>
                    <a:pt x="293" y="28"/>
                    <a:pt x="288" y="26"/>
                    <a:pt x="288" y="29"/>
                  </a:cubicBezTo>
                  <a:cubicBezTo>
                    <a:pt x="287" y="34"/>
                    <a:pt x="291" y="31"/>
                    <a:pt x="297" y="32"/>
                  </a:cubicBezTo>
                  <a:close/>
                  <a:moveTo>
                    <a:pt x="305" y="31"/>
                  </a:moveTo>
                  <a:cubicBezTo>
                    <a:pt x="309" y="32"/>
                    <a:pt x="303" y="28"/>
                    <a:pt x="311" y="28"/>
                  </a:cubicBezTo>
                  <a:cubicBezTo>
                    <a:pt x="317" y="28"/>
                    <a:pt x="317" y="26"/>
                    <a:pt x="309" y="25"/>
                  </a:cubicBezTo>
                  <a:cubicBezTo>
                    <a:pt x="303" y="25"/>
                    <a:pt x="296" y="25"/>
                    <a:pt x="299" y="28"/>
                  </a:cubicBezTo>
                  <a:cubicBezTo>
                    <a:pt x="300" y="29"/>
                    <a:pt x="300" y="29"/>
                    <a:pt x="305" y="31"/>
                  </a:cubicBezTo>
                  <a:close/>
                  <a:moveTo>
                    <a:pt x="313" y="31"/>
                  </a:moveTo>
                  <a:cubicBezTo>
                    <a:pt x="308" y="34"/>
                    <a:pt x="314" y="34"/>
                    <a:pt x="319" y="34"/>
                  </a:cubicBezTo>
                  <a:cubicBezTo>
                    <a:pt x="325" y="32"/>
                    <a:pt x="319" y="31"/>
                    <a:pt x="314" y="31"/>
                  </a:cubicBezTo>
                  <a:cubicBezTo>
                    <a:pt x="313" y="31"/>
                    <a:pt x="313" y="31"/>
                    <a:pt x="313" y="31"/>
                  </a:cubicBezTo>
                  <a:close/>
                  <a:moveTo>
                    <a:pt x="299" y="9"/>
                  </a:moveTo>
                  <a:cubicBezTo>
                    <a:pt x="302" y="9"/>
                    <a:pt x="303" y="9"/>
                    <a:pt x="308" y="9"/>
                  </a:cubicBezTo>
                  <a:cubicBezTo>
                    <a:pt x="313" y="9"/>
                    <a:pt x="309" y="9"/>
                    <a:pt x="305" y="7"/>
                  </a:cubicBezTo>
                  <a:cubicBezTo>
                    <a:pt x="300" y="6"/>
                    <a:pt x="302" y="6"/>
                    <a:pt x="297" y="7"/>
                  </a:cubicBezTo>
                  <a:cubicBezTo>
                    <a:pt x="294" y="9"/>
                    <a:pt x="294" y="9"/>
                    <a:pt x="299" y="9"/>
                  </a:cubicBezTo>
                  <a:close/>
                  <a:moveTo>
                    <a:pt x="293" y="12"/>
                  </a:moveTo>
                  <a:cubicBezTo>
                    <a:pt x="294" y="14"/>
                    <a:pt x="296" y="12"/>
                    <a:pt x="303" y="11"/>
                  </a:cubicBezTo>
                  <a:cubicBezTo>
                    <a:pt x="306" y="11"/>
                    <a:pt x="299" y="9"/>
                    <a:pt x="294" y="9"/>
                  </a:cubicBezTo>
                  <a:cubicBezTo>
                    <a:pt x="288" y="9"/>
                    <a:pt x="296" y="12"/>
                    <a:pt x="291" y="11"/>
                  </a:cubicBezTo>
                  <a:cubicBezTo>
                    <a:pt x="288" y="11"/>
                    <a:pt x="284" y="11"/>
                    <a:pt x="285" y="12"/>
                  </a:cubicBezTo>
                  <a:cubicBezTo>
                    <a:pt x="288" y="14"/>
                    <a:pt x="288" y="11"/>
                    <a:pt x="293" y="12"/>
                  </a:cubicBezTo>
                  <a:close/>
                  <a:moveTo>
                    <a:pt x="305" y="14"/>
                  </a:moveTo>
                  <a:cubicBezTo>
                    <a:pt x="306" y="14"/>
                    <a:pt x="313" y="15"/>
                    <a:pt x="311" y="17"/>
                  </a:cubicBezTo>
                  <a:cubicBezTo>
                    <a:pt x="308" y="17"/>
                    <a:pt x="303" y="15"/>
                    <a:pt x="305" y="14"/>
                  </a:cubicBezTo>
                  <a:close/>
                  <a:moveTo>
                    <a:pt x="313" y="20"/>
                  </a:moveTo>
                  <a:cubicBezTo>
                    <a:pt x="314" y="20"/>
                    <a:pt x="316" y="17"/>
                    <a:pt x="308" y="18"/>
                  </a:cubicBezTo>
                  <a:cubicBezTo>
                    <a:pt x="300" y="20"/>
                    <a:pt x="309" y="20"/>
                    <a:pt x="313" y="20"/>
                  </a:cubicBezTo>
                  <a:close/>
                  <a:moveTo>
                    <a:pt x="296" y="17"/>
                  </a:moveTo>
                  <a:cubicBezTo>
                    <a:pt x="299" y="17"/>
                    <a:pt x="299" y="18"/>
                    <a:pt x="305" y="18"/>
                  </a:cubicBezTo>
                  <a:cubicBezTo>
                    <a:pt x="311" y="17"/>
                    <a:pt x="306" y="17"/>
                    <a:pt x="303" y="15"/>
                  </a:cubicBezTo>
                  <a:cubicBezTo>
                    <a:pt x="299" y="15"/>
                    <a:pt x="293" y="14"/>
                    <a:pt x="291" y="14"/>
                  </a:cubicBezTo>
                  <a:cubicBezTo>
                    <a:pt x="290" y="15"/>
                    <a:pt x="294" y="15"/>
                    <a:pt x="296" y="17"/>
                  </a:cubicBezTo>
                  <a:close/>
                  <a:moveTo>
                    <a:pt x="284" y="17"/>
                  </a:moveTo>
                  <a:cubicBezTo>
                    <a:pt x="287" y="17"/>
                    <a:pt x="282" y="17"/>
                    <a:pt x="290" y="18"/>
                  </a:cubicBezTo>
                  <a:cubicBezTo>
                    <a:pt x="299" y="20"/>
                    <a:pt x="297" y="21"/>
                    <a:pt x="302" y="20"/>
                  </a:cubicBezTo>
                  <a:cubicBezTo>
                    <a:pt x="305" y="18"/>
                    <a:pt x="302" y="20"/>
                    <a:pt x="299" y="18"/>
                  </a:cubicBezTo>
                  <a:cubicBezTo>
                    <a:pt x="294" y="17"/>
                    <a:pt x="291" y="15"/>
                    <a:pt x="287" y="15"/>
                  </a:cubicBezTo>
                  <a:cubicBezTo>
                    <a:pt x="284" y="17"/>
                    <a:pt x="281" y="12"/>
                    <a:pt x="278" y="15"/>
                  </a:cubicBezTo>
                  <a:cubicBezTo>
                    <a:pt x="276" y="17"/>
                    <a:pt x="281" y="15"/>
                    <a:pt x="284" y="17"/>
                  </a:cubicBezTo>
                  <a:close/>
                  <a:moveTo>
                    <a:pt x="278" y="20"/>
                  </a:moveTo>
                  <a:cubicBezTo>
                    <a:pt x="281" y="20"/>
                    <a:pt x="279" y="21"/>
                    <a:pt x="282" y="20"/>
                  </a:cubicBezTo>
                  <a:cubicBezTo>
                    <a:pt x="285" y="20"/>
                    <a:pt x="290" y="20"/>
                    <a:pt x="288" y="20"/>
                  </a:cubicBezTo>
                  <a:cubicBezTo>
                    <a:pt x="287" y="20"/>
                    <a:pt x="282" y="17"/>
                    <a:pt x="281" y="18"/>
                  </a:cubicBezTo>
                  <a:cubicBezTo>
                    <a:pt x="279" y="20"/>
                    <a:pt x="276" y="17"/>
                    <a:pt x="273" y="18"/>
                  </a:cubicBezTo>
                  <a:cubicBezTo>
                    <a:pt x="273" y="20"/>
                    <a:pt x="274" y="20"/>
                    <a:pt x="278" y="20"/>
                  </a:cubicBezTo>
                  <a:close/>
                  <a:moveTo>
                    <a:pt x="296" y="21"/>
                  </a:moveTo>
                  <a:cubicBezTo>
                    <a:pt x="299" y="21"/>
                    <a:pt x="294" y="20"/>
                    <a:pt x="291" y="20"/>
                  </a:cubicBezTo>
                  <a:cubicBezTo>
                    <a:pt x="287" y="20"/>
                    <a:pt x="285" y="21"/>
                    <a:pt x="287" y="21"/>
                  </a:cubicBezTo>
                  <a:cubicBezTo>
                    <a:pt x="288" y="23"/>
                    <a:pt x="293" y="21"/>
                    <a:pt x="296" y="21"/>
                  </a:cubicBezTo>
                  <a:close/>
                  <a:moveTo>
                    <a:pt x="302" y="23"/>
                  </a:moveTo>
                  <a:cubicBezTo>
                    <a:pt x="297" y="23"/>
                    <a:pt x="302" y="21"/>
                    <a:pt x="305" y="21"/>
                  </a:cubicBezTo>
                  <a:cubicBezTo>
                    <a:pt x="306" y="21"/>
                    <a:pt x="306" y="25"/>
                    <a:pt x="302" y="23"/>
                  </a:cubicBezTo>
                  <a:close/>
                  <a:moveTo>
                    <a:pt x="276" y="23"/>
                  </a:moveTo>
                  <a:cubicBezTo>
                    <a:pt x="274" y="21"/>
                    <a:pt x="271" y="23"/>
                    <a:pt x="273" y="23"/>
                  </a:cubicBezTo>
                  <a:cubicBezTo>
                    <a:pt x="274" y="25"/>
                    <a:pt x="270" y="26"/>
                    <a:pt x="276" y="25"/>
                  </a:cubicBezTo>
                  <a:cubicBezTo>
                    <a:pt x="279" y="25"/>
                    <a:pt x="278" y="25"/>
                    <a:pt x="276" y="23"/>
                  </a:cubicBezTo>
                  <a:close/>
                  <a:moveTo>
                    <a:pt x="1273" y="256"/>
                  </a:moveTo>
                  <a:cubicBezTo>
                    <a:pt x="1273" y="256"/>
                    <a:pt x="1273" y="256"/>
                    <a:pt x="1273" y="256"/>
                  </a:cubicBezTo>
                  <a:cubicBezTo>
                    <a:pt x="1278" y="252"/>
                    <a:pt x="1278" y="252"/>
                    <a:pt x="1275" y="247"/>
                  </a:cubicBezTo>
                  <a:cubicBezTo>
                    <a:pt x="1270" y="242"/>
                    <a:pt x="1280" y="241"/>
                    <a:pt x="1283" y="250"/>
                  </a:cubicBezTo>
                  <a:cubicBezTo>
                    <a:pt x="1287" y="259"/>
                    <a:pt x="1301" y="244"/>
                    <a:pt x="1305" y="256"/>
                  </a:cubicBezTo>
                  <a:cubicBezTo>
                    <a:pt x="1311" y="269"/>
                    <a:pt x="1316" y="261"/>
                    <a:pt x="1321" y="267"/>
                  </a:cubicBezTo>
                  <a:cubicBezTo>
                    <a:pt x="1324" y="273"/>
                    <a:pt x="1334" y="267"/>
                    <a:pt x="1334" y="258"/>
                  </a:cubicBezTo>
                  <a:cubicBezTo>
                    <a:pt x="1334" y="247"/>
                    <a:pt x="1343" y="255"/>
                    <a:pt x="1351" y="247"/>
                  </a:cubicBezTo>
                  <a:cubicBezTo>
                    <a:pt x="1359" y="237"/>
                    <a:pt x="1348" y="245"/>
                    <a:pt x="1342" y="236"/>
                  </a:cubicBezTo>
                  <a:cubicBezTo>
                    <a:pt x="1337" y="230"/>
                    <a:pt x="1330" y="230"/>
                    <a:pt x="1321" y="230"/>
                  </a:cubicBezTo>
                  <a:cubicBezTo>
                    <a:pt x="1310" y="230"/>
                    <a:pt x="1330" y="247"/>
                    <a:pt x="1318" y="239"/>
                  </a:cubicBezTo>
                  <a:cubicBezTo>
                    <a:pt x="1305" y="233"/>
                    <a:pt x="1324" y="228"/>
                    <a:pt x="1304" y="219"/>
                  </a:cubicBezTo>
                  <a:cubicBezTo>
                    <a:pt x="1293" y="213"/>
                    <a:pt x="1283" y="208"/>
                    <a:pt x="1273" y="203"/>
                  </a:cubicBezTo>
                  <a:cubicBezTo>
                    <a:pt x="1273" y="203"/>
                    <a:pt x="1273" y="203"/>
                    <a:pt x="1273" y="203"/>
                  </a:cubicBezTo>
                  <a:cubicBezTo>
                    <a:pt x="1266" y="199"/>
                    <a:pt x="1258" y="196"/>
                    <a:pt x="1249" y="194"/>
                  </a:cubicBezTo>
                  <a:cubicBezTo>
                    <a:pt x="1232" y="189"/>
                    <a:pt x="1244" y="191"/>
                    <a:pt x="1222" y="189"/>
                  </a:cubicBezTo>
                  <a:cubicBezTo>
                    <a:pt x="1197" y="188"/>
                    <a:pt x="1203" y="178"/>
                    <a:pt x="1197" y="189"/>
                  </a:cubicBezTo>
                  <a:cubicBezTo>
                    <a:pt x="1190" y="200"/>
                    <a:pt x="1209" y="194"/>
                    <a:pt x="1199" y="203"/>
                  </a:cubicBezTo>
                  <a:cubicBezTo>
                    <a:pt x="1188" y="213"/>
                    <a:pt x="1193" y="200"/>
                    <a:pt x="1184" y="200"/>
                  </a:cubicBezTo>
                  <a:cubicBezTo>
                    <a:pt x="1174" y="200"/>
                    <a:pt x="1187" y="189"/>
                    <a:pt x="1171" y="194"/>
                  </a:cubicBezTo>
                  <a:cubicBezTo>
                    <a:pt x="1156" y="200"/>
                    <a:pt x="1153" y="188"/>
                    <a:pt x="1133" y="192"/>
                  </a:cubicBezTo>
                  <a:cubicBezTo>
                    <a:pt x="1114" y="197"/>
                    <a:pt x="1112" y="191"/>
                    <a:pt x="1115" y="186"/>
                  </a:cubicBezTo>
                  <a:cubicBezTo>
                    <a:pt x="1118" y="180"/>
                    <a:pt x="1103" y="168"/>
                    <a:pt x="1071" y="174"/>
                  </a:cubicBezTo>
                  <a:cubicBezTo>
                    <a:pt x="1040" y="180"/>
                    <a:pt x="1042" y="161"/>
                    <a:pt x="1031" y="157"/>
                  </a:cubicBezTo>
                  <a:cubicBezTo>
                    <a:pt x="1021" y="152"/>
                    <a:pt x="1021" y="157"/>
                    <a:pt x="1002" y="152"/>
                  </a:cubicBezTo>
                  <a:cubicBezTo>
                    <a:pt x="984" y="147"/>
                    <a:pt x="981" y="150"/>
                    <a:pt x="967" y="147"/>
                  </a:cubicBezTo>
                  <a:cubicBezTo>
                    <a:pt x="954" y="143"/>
                    <a:pt x="969" y="152"/>
                    <a:pt x="954" y="152"/>
                  </a:cubicBezTo>
                  <a:cubicBezTo>
                    <a:pt x="938" y="152"/>
                    <a:pt x="966" y="171"/>
                    <a:pt x="951" y="166"/>
                  </a:cubicBezTo>
                  <a:cubicBezTo>
                    <a:pt x="934" y="161"/>
                    <a:pt x="940" y="169"/>
                    <a:pt x="928" y="164"/>
                  </a:cubicBezTo>
                  <a:cubicBezTo>
                    <a:pt x="914" y="161"/>
                    <a:pt x="914" y="174"/>
                    <a:pt x="902" y="164"/>
                  </a:cubicBezTo>
                  <a:cubicBezTo>
                    <a:pt x="890" y="155"/>
                    <a:pt x="893" y="186"/>
                    <a:pt x="879" y="174"/>
                  </a:cubicBezTo>
                  <a:cubicBezTo>
                    <a:pt x="865" y="161"/>
                    <a:pt x="864" y="157"/>
                    <a:pt x="856" y="154"/>
                  </a:cubicBezTo>
                  <a:cubicBezTo>
                    <a:pt x="847" y="150"/>
                    <a:pt x="861" y="166"/>
                    <a:pt x="852" y="158"/>
                  </a:cubicBezTo>
                  <a:cubicBezTo>
                    <a:pt x="844" y="152"/>
                    <a:pt x="827" y="146"/>
                    <a:pt x="803" y="144"/>
                  </a:cubicBezTo>
                  <a:cubicBezTo>
                    <a:pt x="766" y="141"/>
                    <a:pt x="797" y="136"/>
                    <a:pt x="785" y="135"/>
                  </a:cubicBezTo>
                  <a:cubicBezTo>
                    <a:pt x="772" y="133"/>
                    <a:pt x="762" y="133"/>
                    <a:pt x="751" y="135"/>
                  </a:cubicBezTo>
                  <a:cubicBezTo>
                    <a:pt x="740" y="136"/>
                    <a:pt x="747" y="126"/>
                    <a:pt x="739" y="130"/>
                  </a:cubicBezTo>
                  <a:cubicBezTo>
                    <a:pt x="731" y="135"/>
                    <a:pt x="733" y="127"/>
                    <a:pt x="722" y="129"/>
                  </a:cubicBezTo>
                  <a:cubicBezTo>
                    <a:pt x="712" y="132"/>
                    <a:pt x="724" y="136"/>
                    <a:pt x="704" y="139"/>
                  </a:cubicBezTo>
                  <a:cubicBezTo>
                    <a:pt x="686" y="143"/>
                    <a:pt x="686" y="139"/>
                    <a:pt x="704" y="132"/>
                  </a:cubicBezTo>
                  <a:cubicBezTo>
                    <a:pt x="722" y="124"/>
                    <a:pt x="718" y="121"/>
                    <a:pt x="734" y="116"/>
                  </a:cubicBezTo>
                  <a:cubicBezTo>
                    <a:pt x="750" y="112"/>
                    <a:pt x="750" y="102"/>
                    <a:pt x="747" y="96"/>
                  </a:cubicBezTo>
                  <a:cubicBezTo>
                    <a:pt x="743" y="91"/>
                    <a:pt x="739" y="94"/>
                    <a:pt x="731" y="88"/>
                  </a:cubicBezTo>
                  <a:cubicBezTo>
                    <a:pt x="725" y="82"/>
                    <a:pt x="719" y="88"/>
                    <a:pt x="710" y="85"/>
                  </a:cubicBezTo>
                  <a:cubicBezTo>
                    <a:pt x="701" y="84"/>
                    <a:pt x="705" y="88"/>
                    <a:pt x="695" y="90"/>
                  </a:cubicBezTo>
                  <a:cubicBezTo>
                    <a:pt x="678" y="91"/>
                    <a:pt x="708" y="82"/>
                    <a:pt x="689" y="82"/>
                  </a:cubicBezTo>
                  <a:cubicBezTo>
                    <a:pt x="670" y="81"/>
                    <a:pt x="676" y="79"/>
                    <a:pt x="686" y="76"/>
                  </a:cubicBezTo>
                  <a:cubicBezTo>
                    <a:pt x="693" y="74"/>
                    <a:pt x="676" y="66"/>
                    <a:pt x="661" y="73"/>
                  </a:cubicBezTo>
                  <a:cubicBezTo>
                    <a:pt x="637" y="84"/>
                    <a:pt x="651" y="88"/>
                    <a:pt x="640" y="88"/>
                  </a:cubicBezTo>
                  <a:cubicBezTo>
                    <a:pt x="617" y="90"/>
                    <a:pt x="643" y="90"/>
                    <a:pt x="622" y="94"/>
                  </a:cubicBezTo>
                  <a:cubicBezTo>
                    <a:pt x="600" y="99"/>
                    <a:pt x="625" y="90"/>
                    <a:pt x="596" y="94"/>
                  </a:cubicBezTo>
                  <a:cubicBezTo>
                    <a:pt x="568" y="98"/>
                    <a:pt x="599" y="101"/>
                    <a:pt x="570" y="104"/>
                  </a:cubicBezTo>
                  <a:cubicBezTo>
                    <a:pt x="539" y="105"/>
                    <a:pt x="553" y="110"/>
                    <a:pt x="538" y="110"/>
                  </a:cubicBezTo>
                  <a:cubicBezTo>
                    <a:pt x="524" y="112"/>
                    <a:pt x="523" y="124"/>
                    <a:pt x="532" y="126"/>
                  </a:cubicBezTo>
                  <a:cubicBezTo>
                    <a:pt x="539" y="126"/>
                    <a:pt x="535" y="129"/>
                    <a:pt x="524" y="132"/>
                  </a:cubicBezTo>
                  <a:cubicBezTo>
                    <a:pt x="508" y="135"/>
                    <a:pt x="488" y="130"/>
                    <a:pt x="483" y="138"/>
                  </a:cubicBezTo>
                  <a:cubicBezTo>
                    <a:pt x="477" y="144"/>
                    <a:pt x="491" y="138"/>
                    <a:pt x="486" y="147"/>
                  </a:cubicBezTo>
                  <a:cubicBezTo>
                    <a:pt x="480" y="155"/>
                    <a:pt x="497" y="150"/>
                    <a:pt x="497" y="157"/>
                  </a:cubicBezTo>
                  <a:cubicBezTo>
                    <a:pt x="498" y="164"/>
                    <a:pt x="512" y="157"/>
                    <a:pt x="508" y="166"/>
                  </a:cubicBezTo>
                  <a:cubicBezTo>
                    <a:pt x="501" y="177"/>
                    <a:pt x="517" y="175"/>
                    <a:pt x="508" y="183"/>
                  </a:cubicBezTo>
                  <a:cubicBezTo>
                    <a:pt x="497" y="192"/>
                    <a:pt x="512" y="171"/>
                    <a:pt x="501" y="174"/>
                  </a:cubicBezTo>
                  <a:cubicBezTo>
                    <a:pt x="491" y="178"/>
                    <a:pt x="512" y="163"/>
                    <a:pt x="498" y="163"/>
                  </a:cubicBezTo>
                  <a:cubicBezTo>
                    <a:pt x="486" y="163"/>
                    <a:pt x="491" y="155"/>
                    <a:pt x="474" y="154"/>
                  </a:cubicBezTo>
                  <a:cubicBezTo>
                    <a:pt x="456" y="150"/>
                    <a:pt x="462" y="161"/>
                    <a:pt x="457" y="160"/>
                  </a:cubicBezTo>
                  <a:cubicBezTo>
                    <a:pt x="450" y="157"/>
                    <a:pt x="442" y="163"/>
                    <a:pt x="454" y="166"/>
                  </a:cubicBezTo>
                  <a:cubicBezTo>
                    <a:pt x="466" y="171"/>
                    <a:pt x="459" y="172"/>
                    <a:pt x="448" y="171"/>
                  </a:cubicBezTo>
                  <a:cubicBezTo>
                    <a:pt x="436" y="169"/>
                    <a:pt x="448" y="157"/>
                    <a:pt x="445" y="150"/>
                  </a:cubicBezTo>
                  <a:cubicBezTo>
                    <a:pt x="441" y="144"/>
                    <a:pt x="437" y="143"/>
                    <a:pt x="439" y="152"/>
                  </a:cubicBezTo>
                  <a:cubicBezTo>
                    <a:pt x="444" y="164"/>
                    <a:pt x="419" y="158"/>
                    <a:pt x="428" y="169"/>
                  </a:cubicBezTo>
                  <a:cubicBezTo>
                    <a:pt x="434" y="178"/>
                    <a:pt x="437" y="178"/>
                    <a:pt x="431" y="186"/>
                  </a:cubicBezTo>
                  <a:cubicBezTo>
                    <a:pt x="424" y="194"/>
                    <a:pt x="431" y="194"/>
                    <a:pt x="431" y="200"/>
                  </a:cubicBezTo>
                  <a:cubicBezTo>
                    <a:pt x="430" y="206"/>
                    <a:pt x="445" y="196"/>
                    <a:pt x="456" y="202"/>
                  </a:cubicBezTo>
                  <a:cubicBezTo>
                    <a:pt x="468" y="209"/>
                    <a:pt x="463" y="211"/>
                    <a:pt x="462" y="214"/>
                  </a:cubicBezTo>
                  <a:cubicBezTo>
                    <a:pt x="460" y="217"/>
                    <a:pt x="456" y="225"/>
                    <a:pt x="457" y="217"/>
                  </a:cubicBezTo>
                  <a:cubicBezTo>
                    <a:pt x="460" y="209"/>
                    <a:pt x="457" y="200"/>
                    <a:pt x="442" y="205"/>
                  </a:cubicBezTo>
                  <a:cubicBezTo>
                    <a:pt x="428" y="209"/>
                    <a:pt x="444" y="219"/>
                    <a:pt x="436" y="222"/>
                  </a:cubicBezTo>
                  <a:cubicBezTo>
                    <a:pt x="428" y="227"/>
                    <a:pt x="434" y="231"/>
                    <a:pt x="425" y="234"/>
                  </a:cubicBezTo>
                  <a:cubicBezTo>
                    <a:pt x="416" y="239"/>
                    <a:pt x="425" y="244"/>
                    <a:pt x="407" y="241"/>
                  </a:cubicBezTo>
                  <a:cubicBezTo>
                    <a:pt x="387" y="237"/>
                    <a:pt x="413" y="241"/>
                    <a:pt x="418" y="230"/>
                  </a:cubicBezTo>
                  <a:cubicBezTo>
                    <a:pt x="424" y="219"/>
                    <a:pt x="427" y="225"/>
                    <a:pt x="427" y="216"/>
                  </a:cubicBezTo>
                  <a:cubicBezTo>
                    <a:pt x="428" y="206"/>
                    <a:pt x="419" y="206"/>
                    <a:pt x="421" y="196"/>
                  </a:cubicBezTo>
                  <a:cubicBezTo>
                    <a:pt x="422" y="183"/>
                    <a:pt x="425" y="177"/>
                    <a:pt x="418" y="169"/>
                  </a:cubicBezTo>
                  <a:cubicBezTo>
                    <a:pt x="409" y="163"/>
                    <a:pt x="424" y="164"/>
                    <a:pt x="424" y="154"/>
                  </a:cubicBezTo>
                  <a:cubicBezTo>
                    <a:pt x="424" y="141"/>
                    <a:pt x="406" y="147"/>
                    <a:pt x="398" y="146"/>
                  </a:cubicBezTo>
                  <a:cubicBezTo>
                    <a:pt x="389" y="143"/>
                    <a:pt x="392" y="164"/>
                    <a:pt x="381" y="169"/>
                  </a:cubicBezTo>
                  <a:cubicBezTo>
                    <a:pt x="364" y="175"/>
                    <a:pt x="384" y="175"/>
                    <a:pt x="376" y="186"/>
                  </a:cubicBezTo>
                  <a:cubicBezTo>
                    <a:pt x="369" y="199"/>
                    <a:pt x="398" y="199"/>
                    <a:pt x="392" y="209"/>
                  </a:cubicBezTo>
                  <a:cubicBezTo>
                    <a:pt x="384" y="219"/>
                    <a:pt x="389" y="209"/>
                    <a:pt x="361" y="199"/>
                  </a:cubicBezTo>
                  <a:cubicBezTo>
                    <a:pt x="332" y="186"/>
                    <a:pt x="319" y="192"/>
                    <a:pt x="326" y="200"/>
                  </a:cubicBezTo>
                  <a:cubicBezTo>
                    <a:pt x="331" y="205"/>
                    <a:pt x="316" y="216"/>
                    <a:pt x="316" y="208"/>
                  </a:cubicBezTo>
                  <a:cubicBezTo>
                    <a:pt x="316" y="199"/>
                    <a:pt x="311" y="202"/>
                    <a:pt x="302" y="208"/>
                  </a:cubicBezTo>
                  <a:cubicBezTo>
                    <a:pt x="293" y="214"/>
                    <a:pt x="294" y="202"/>
                    <a:pt x="282" y="211"/>
                  </a:cubicBezTo>
                  <a:cubicBezTo>
                    <a:pt x="270" y="219"/>
                    <a:pt x="270" y="208"/>
                    <a:pt x="276" y="203"/>
                  </a:cubicBezTo>
                  <a:cubicBezTo>
                    <a:pt x="281" y="200"/>
                    <a:pt x="270" y="202"/>
                    <a:pt x="250" y="213"/>
                  </a:cubicBezTo>
                  <a:cubicBezTo>
                    <a:pt x="230" y="222"/>
                    <a:pt x="227" y="214"/>
                    <a:pt x="224" y="227"/>
                  </a:cubicBezTo>
                  <a:cubicBezTo>
                    <a:pt x="221" y="239"/>
                    <a:pt x="220" y="230"/>
                    <a:pt x="214" y="233"/>
                  </a:cubicBezTo>
                  <a:cubicBezTo>
                    <a:pt x="206" y="237"/>
                    <a:pt x="211" y="231"/>
                    <a:pt x="204" y="228"/>
                  </a:cubicBezTo>
                  <a:cubicBezTo>
                    <a:pt x="197" y="225"/>
                    <a:pt x="206" y="220"/>
                    <a:pt x="212" y="220"/>
                  </a:cubicBezTo>
                  <a:cubicBezTo>
                    <a:pt x="218" y="220"/>
                    <a:pt x="212" y="208"/>
                    <a:pt x="203" y="209"/>
                  </a:cubicBezTo>
                  <a:cubicBezTo>
                    <a:pt x="194" y="209"/>
                    <a:pt x="185" y="203"/>
                    <a:pt x="192" y="211"/>
                  </a:cubicBezTo>
                  <a:cubicBezTo>
                    <a:pt x="200" y="217"/>
                    <a:pt x="186" y="224"/>
                    <a:pt x="195" y="230"/>
                  </a:cubicBezTo>
                  <a:cubicBezTo>
                    <a:pt x="203" y="234"/>
                    <a:pt x="194" y="236"/>
                    <a:pt x="195" y="245"/>
                  </a:cubicBezTo>
                  <a:cubicBezTo>
                    <a:pt x="197" y="253"/>
                    <a:pt x="189" y="231"/>
                    <a:pt x="176" y="241"/>
                  </a:cubicBezTo>
                  <a:cubicBezTo>
                    <a:pt x="162" y="250"/>
                    <a:pt x="156" y="248"/>
                    <a:pt x="163" y="258"/>
                  </a:cubicBezTo>
                  <a:cubicBezTo>
                    <a:pt x="172" y="267"/>
                    <a:pt x="162" y="269"/>
                    <a:pt x="148" y="261"/>
                  </a:cubicBezTo>
                  <a:cubicBezTo>
                    <a:pt x="133" y="255"/>
                    <a:pt x="130" y="259"/>
                    <a:pt x="136" y="264"/>
                  </a:cubicBezTo>
                  <a:cubicBezTo>
                    <a:pt x="142" y="270"/>
                    <a:pt x="153" y="269"/>
                    <a:pt x="144" y="275"/>
                  </a:cubicBezTo>
                  <a:cubicBezTo>
                    <a:pt x="136" y="279"/>
                    <a:pt x="137" y="269"/>
                    <a:pt x="128" y="267"/>
                  </a:cubicBezTo>
                  <a:cubicBezTo>
                    <a:pt x="118" y="265"/>
                    <a:pt x="125" y="261"/>
                    <a:pt x="121" y="256"/>
                  </a:cubicBezTo>
                  <a:cubicBezTo>
                    <a:pt x="115" y="252"/>
                    <a:pt x="127" y="250"/>
                    <a:pt x="119" y="244"/>
                  </a:cubicBezTo>
                  <a:cubicBezTo>
                    <a:pt x="112" y="237"/>
                    <a:pt x="104" y="236"/>
                    <a:pt x="102" y="230"/>
                  </a:cubicBezTo>
                  <a:cubicBezTo>
                    <a:pt x="101" y="224"/>
                    <a:pt x="102" y="234"/>
                    <a:pt x="118" y="237"/>
                  </a:cubicBezTo>
                  <a:cubicBezTo>
                    <a:pt x="133" y="239"/>
                    <a:pt x="148" y="250"/>
                    <a:pt x="162" y="242"/>
                  </a:cubicBezTo>
                  <a:cubicBezTo>
                    <a:pt x="176" y="234"/>
                    <a:pt x="180" y="228"/>
                    <a:pt x="165" y="219"/>
                  </a:cubicBezTo>
                  <a:cubicBezTo>
                    <a:pt x="151" y="209"/>
                    <a:pt x="153" y="214"/>
                    <a:pt x="137" y="203"/>
                  </a:cubicBezTo>
                  <a:cubicBezTo>
                    <a:pt x="122" y="194"/>
                    <a:pt x="127" y="202"/>
                    <a:pt x="113" y="199"/>
                  </a:cubicBezTo>
                  <a:cubicBezTo>
                    <a:pt x="101" y="194"/>
                    <a:pt x="113" y="194"/>
                    <a:pt x="104" y="191"/>
                  </a:cubicBezTo>
                  <a:cubicBezTo>
                    <a:pt x="95" y="186"/>
                    <a:pt x="102" y="196"/>
                    <a:pt x="90" y="191"/>
                  </a:cubicBezTo>
                  <a:cubicBezTo>
                    <a:pt x="90" y="192"/>
                    <a:pt x="90" y="192"/>
                    <a:pt x="90" y="192"/>
                  </a:cubicBezTo>
                  <a:cubicBezTo>
                    <a:pt x="92" y="196"/>
                    <a:pt x="89" y="196"/>
                    <a:pt x="87" y="194"/>
                  </a:cubicBezTo>
                  <a:cubicBezTo>
                    <a:pt x="84" y="194"/>
                    <a:pt x="86" y="194"/>
                    <a:pt x="84" y="196"/>
                  </a:cubicBezTo>
                  <a:cubicBezTo>
                    <a:pt x="83" y="197"/>
                    <a:pt x="78" y="197"/>
                    <a:pt x="78" y="199"/>
                  </a:cubicBezTo>
                  <a:cubicBezTo>
                    <a:pt x="77" y="202"/>
                    <a:pt x="77" y="203"/>
                    <a:pt x="75" y="202"/>
                  </a:cubicBezTo>
                  <a:cubicBezTo>
                    <a:pt x="67" y="206"/>
                    <a:pt x="74" y="203"/>
                    <a:pt x="74" y="205"/>
                  </a:cubicBezTo>
                  <a:cubicBezTo>
                    <a:pt x="75" y="208"/>
                    <a:pt x="70" y="206"/>
                    <a:pt x="72" y="211"/>
                  </a:cubicBezTo>
                  <a:cubicBezTo>
                    <a:pt x="74" y="219"/>
                    <a:pt x="77" y="213"/>
                    <a:pt x="80" y="217"/>
                  </a:cubicBezTo>
                  <a:cubicBezTo>
                    <a:pt x="83" y="222"/>
                    <a:pt x="86" y="220"/>
                    <a:pt x="83" y="224"/>
                  </a:cubicBezTo>
                  <a:cubicBezTo>
                    <a:pt x="80" y="227"/>
                    <a:pt x="74" y="231"/>
                    <a:pt x="77" y="234"/>
                  </a:cubicBezTo>
                  <a:cubicBezTo>
                    <a:pt x="80" y="236"/>
                    <a:pt x="86" y="250"/>
                    <a:pt x="84" y="250"/>
                  </a:cubicBezTo>
                  <a:cubicBezTo>
                    <a:pt x="81" y="250"/>
                    <a:pt x="81" y="250"/>
                    <a:pt x="81" y="252"/>
                  </a:cubicBezTo>
                  <a:cubicBezTo>
                    <a:pt x="83" y="252"/>
                    <a:pt x="81" y="252"/>
                    <a:pt x="81" y="253"/>
                  </a:cubicBezTo>
                  <a:cubicBezTo>
                    <a:pt x="81" y="256"/>
                    <a:pt x="80" y="255"/>
                    <a:pt x="81" y="256"/>
                  </a:cubicBezTo>
                  <a:cubicBezTo>
                    <a:pt x="84" y="258"/>
                    <a:pt x="80" y="258"/>
                    <a:pt x="80" y="259"/>
                  </a:cubicBezTo>
                  <a:cubicBezTo>
                    <a:pt x="81" y="262"/>
                    <a:pt x="87" y="262"/>
                    <a:pt x="84" y="264"/>
                  </a:cubicBezTo>
                  <a:cubicBezTo>
                    <a:pt x="83" y="265"/>
                    <a:pt x="84" y="265"/>
                    <a:pt x="84" y="267"/>
                  </a:cubicBezTo>
                  <a:cubicBezTo>
                    <a:pt x="83" y="269"/>
                    <a:pt x="89" y="269"/>
                    <a:pt x="89" y="272"/>
                  </a:cubicBezTo>
                  <a:cubicBezTo>
                    <a:pt x="87" y="275"/>
                    <a:pt x="81" y="275"/>
                    <a:pt x="84" y="278"/>
                  </a:cubicBezTo>
                  <a:cubicBezTo>
                    <a:pt x="87" y="279"/>
                    <a:pt x="92" y="281"/>
                    <a:pt x="93" y="284"/>
                  </a:cubicBezTo>
                  <a:cubicBezTo>
                    <a:pt x="95" y="287"/>
                    <a:pt x="96" y="286"/>
                    <a:pt x="95" y="289"/>
                  </a:cubicBezTo>
                  <a:cubicBezTo>
                    <a:pt x="93" y="292"/>
                    <a:pt x="89" y="298"/>
                    <a:pt x="80" y="306"/>
                  </a:cubicBezTo>
                  <a:cubicBezTo>
                    <a:pt x="72" y="314"/>
                    <a:pt x="69" y="315"/>
                    <a:pt x="66" y="318"/>
                  </a:cubicBezTo>
                  <a:cubicBezTo>
                    <a:pt x="69" y="320"/>
                    <a:pt x="72" y="315"/>
                    <a:pt x="74" y="317"/>
                  </a:cubicBezTo>
                  <a:cubicBezTo>
                    <a:pt x="74" y="317"/>
                    <a:pt x="72" y="317"/>
                    <a:pt x="72" y="318"/>
                  </a:cubicBezTo>
                  <a:cubicBezTo>
                    <a:pt x="74" y="321"/>
                    <a:pt x="69" y="317"/>
                    <a:pt x="72" y="320"/>
                  </a:cubicBezTo>
                  <a:cubicBezTo>
                    <a:pt x="74" y="323"/>
                    <a:pt x="74" y="320"/>
                    <a:pt x="75" y="323"/>
                  </a:cubicBezTo>
                  <a:cubicBezTo>
                    <a:pt x="77" y="325"/>
                    <a:pt x="81" y="321"/>
                    <a:pt x="83" y="325"/>
                  </a:cubicBezTo>
                  <a:cubicBezTo>
                    <a:pt x="83" y="326"/>
                    <a:pt x="86" y="325"/>
                    <a:pt x="86" y="326"/>
                  </a:cubicBezTo>
                  <a:cubicBezTo>
                    <a:pt x="84" y="328"/>
                    <a:pt x="84" y="328"/>
                    <a:pt x="80" y="326"/>
                  </a:cubicBezTo>
                  <a:cubicBezTo>
                    <a:pt x="74" y="325"/>
                    <a:pt x="77" y="331"/>
                    <a:pt x="74" y="328"/>
                  </a:cubicBezTo>
                  <a:cubicBezTo>
                    <a:pt x="69" y="326"/>
                    <a:pt x="72" y="332"/>
                    <a:pt x="69" y="329"/>
                  </a:cubicBezTo>
                  <a:cubicBezTo>
                    <a:pt x="66" y="328"/>
                    <a:pt x="69" y="331"/>
                    <a:pt x="67" y="332"/>
                  </a:cubicBezTo>
                  <a:cubicBezTo>
                    <a:pt x="70" y="335"/>
                    <a:pt x="66" y="334"/>
                    <a:pt x="66" y="337"/>
                  </a:cubicBezTo>
                  <a:cubicBezTo>
                    <a:pt x="66" y="342"/>
                    <a:pt x="61" y="338"/>
                    <a:pt x="63" y="345"/>
                  </a:cubicBezTo>
                  <a:cubicBezTo>
                    <a:pt x="66" y="349"/>
                    <a:pt x="61" y="346"/>
                    <a:pt x="64" y="351"/>
                  </a:cubicBezTo>
                  <a:cubicBezTo>
                    <a:pt x="67" y="356"/>
                    <a:pt x="64" y="352"/>
                    <a:pt x="63" y="357"/>
                  </a:cubicBezTo>
                  <a:cubicBezTo>
                    <a:pt x="64" y="360"/>
                    <a:pt x="67" y="360"/>
                    <a:pt x="66" y="362"/>
                  </a:cubicBezTo>
                  <a:cubicBezTo>
                    <a:pt x="66" y="363"/>
                    <a:pt x="64" y="366"/>
                    <a:pt x="66" y="366"/>
                  </a:cubicBezTo>
                  <a:cubicBezTo>
                    <a:pt x="67" y="366"/>
                    <a:pt x="66" y="366"/>
                    <a:pt x="67" y="370"/>
                  </a:cubicBezTo>
                  <a:cubicBezTo>
                    <a:pt x="70" y="373"/>
                    <a:pt x="69" y="376"/>
                    <a:pt x="69" y="376"/>
                  </a:cubicBezTo>
                  <a:cubicBezTo>
                    <a:pt x="74" y="374"/>
                    <a:pt x="70" y="377"/>
                    <a:pt x="75" y="377"/>
                  </a:cubicBezTo>
                  <a:cubicBezTo>
                    <a:pt x="81" y="376"/>
                    <a:pt x="77" y="382"/>
                    <a:pt x="81" y="380"/>
                  </a:cubicBezTo>
                  <a:cubicBezTo>
                    <a:pt x="84" y="377"/>
                    <a:pt x="87" y="379"/>
                    <a:pt x="87" y="380"/>
                  </a:cubicBezTo>
                  <a:cubicBezTo>
                    <a:pt x="89" y="382"/>
                    <a:pt x="92" y="380"/>
                    <a:pt x="90" y="384"/>
                  </a:cubicBezTo>
                  <a:cubicBezTo>
                    <a:pt x="89" y="388"/>
                    <a:pt x="93" y="388"/>
                    <a:pt x="90" y="390"/>
                  </a:cubicBezTo>
                  <a:cubicBezTo>
                    <a:pt x="87" y="393"/>
                    <a:pt x="92" y="391"/>
                    <a:pt x="92" y="396"/>
                  </a:cubicBezTo>
                  <a:cubicBezTo>
                    <a:pt x="93" y="402"/>
                    <a:pt x="99" y="401"/>
                    <a:pt x="98" y="402"/>
                  </a:cubicBezTo>
                  <a:cubicBezTo>
                    <a:pt x="95" y="407"/>
                    <a:pt x="102" y="402"/>
                    <a:pt x="102" y="407"/>
                  </a:cubicBezTo>
                  <a:cubicBezTo>
                    <a:pt x="102" y="408"/>
                    <a:pt x="107" y="408"/>
                    <a:pt x="104" y="410"/>
                  </a:cubicBezTo>
                  <a:cubicBezTo>
                    <a:pt x="101" y="412"/>
                    <a:pt x="101" y="415"/>
                    <a:pt x="96" y="412"/>
                  </a:cubicBezTo>
                  <a:cubicBezTo>
                    <a:pt x="95" y="410"/>
                    <a:pt x="93" y="413"/>
                    <a:pt x="95" y="415"/>
                  </a:cubicBezTo>
                  <a:cubicBezTo>
                    <a:pt x="98" y="419"/>
                    <a:pt x="93" y="419"/>
                    <a:pt x="96" y="424"/>
                  </a:cubicBezTo>
                  <a:cubicBezTo>
                    <a:pt x="98" y="425"/>
                    <a:pt x="101" y="427"/>
                    <a:pt x="102" y="424"/>
                  </a:cubicBezTo>
                  <a:cubicBezTo>
                    <a:pt x="102" y="421"/>
                    <a:pt x="105" y="424"/>
                    <a:pt x="109" y="422"/>
                  </a:cubicBezTo>
                  <a:cubicBezTo>
                    <a:pt x="112" y="419"/>
                    <a:pt x="110" y="424"/>
                    <a:pt x="113" y="422"/>
                  </a:cubicBezTo>
                  <a:cubicBezTo>
                    <a:pt x="116" y="419"/>
                    <a:pt x="113" y="425"/>
                    <a:pt x="118" y="427"/>
                  </a:cubicBezTo>
                  <a:cubicBezTo>
                    <a:pt x="121" y="429"/>
                    <a:pt x="115" y="430"/>
                    <a:pt x="116" y="432"/>
                  </a:cubicBezTo>
                  <a:cubicBezTo>
                    <a:pt x="119" y="435"/>
                    <a:pt x="116" y="435"/>
                    <a:pt x="119" y="435"/>
                  </a:cubicBezTo>
                  <a:cubicBezTo>
                    <a:pt x="122" y="436"/>
                    <a:pt x="122" y="433"/>
                    <a:pt x="125" y="438"/>
                  </a:cubicBezTo>
                  <a:cubicBezTo>
                    <a:pt x="128" y="441"/>
                    <a:pt x="125" y="447"/>
                    <a:pt x="128" y="446"/>
                  </a:cubicBezTo>
                  <a:cubicBezTo>
                    <a:pt x="133" y="444"/>
                    <a:pt x="133" y="449"/>
                    <a:pt x="139" y="446"/>
                  </a:cubicBezTo>
                  <a:cubicBezTo>
                    <a:pt x="144" y="443"/>
                    <a:pt x="142" y="447"/>
                    <a:pt x="145" y="449"/>
                  </a:cubicBezTo>
                  <a:cubicBezTo>
                    <a:pt x="148" y="452"/>
                    <a:pt x="150" y="447"/>
                    <a:pt x="153" y="452"/>
                  </a:cubicBezTo>
                  <a:cubicBezTo>
                    <a:pt x="154" y="453"/>
                    <a:pt x="157" y="450"/>
                    <a:pt x="159" y="453"/>
                  </a:cubicBezTo>
                  <a:cubicBezTo>
                    <a:pt x="160" y="457"/>
                    <a:pt x="163" y="453"/>
                    <a:pt x="163" y="455"/>
                  </a:cubicBezTo>
                  <a:cubicBezTo>
                    <a:pt x="163" y="458"/>
                    <a:pt x="165" y="458"/>
                    <a:pt x="163" y="460"/>
                  </a:cubicBezTo>
                  <a:cubicBezTo>
                    <a:pt x="160" y="461"/>
                    <a:pt x="160" y="463"/>
                    <a:pt x="162" y="463"/>
                  </a:cubicBezTo>
                  <a:cubicBezTo>
                    <a:pt x="163" y="463"/>
                    <a:pt x="165" y="464"/>
                    <a:pt x="162" y="464"/>
                  </a:cubicBezTo>
                  <a:cubicBezTo>
                    <a:pt x="160" y="464"/>
                    <a:pt x="159" y="466"/>
                    <a:pt x="160" y="468"/>
                  </a:cubicBezTo>
                  <a:cubicBezTo>
                    <a:pt x="162" y="469"/>
                    <a:pt x="163" y="472"/>
                    <a:pt x="162" y="474"/>
                  </a:cubicBezTo>
                  <a:cubicBezTo>
                    <a:pt x="160" y="477"/>
                    <a:pt x="154" y="474"/>
                    <a:pt x="153" y="477"/>
                  </a:cubicBezTo>
                  <a:cubicBezTo>
                    <a:pt x="153" y="480"/>
                    <a:pt x="147" y="475"/>
                    <a:pt x="148" y="485"/>
                  </a:cubicBezTo>
                  <a:cubicBezTo>
                    <a:pt x="153" y="481"/>
                    <a:pt x="150" y="486"/>
                    <a:pt x="154" y="483"/>
                  </a:cubicBezTo>
                  <a:cubicBezTo>
                    <a:pt x="157" y="481"/>
                    <a:pt x="157" y="485"/>
                    <a:pt x="154" y="486"/>
                  </a:cubicBezTo>
                  <a:cubicBezTo>
                    <a:pt x="148" y="488"/>
                    <a:pt x="151" y="489"/>
                    <a:pt x="145" y="489"/>
                  </a:cubicBezTo>
                  <a:cubicBezTo>
                    <a:pt x="144" y="489"/>
                    <a:pt x="145" y="494"/>
                    <a:pt x="148" y="492"/>
                  </a:cubicBezTo>
                  <a:cubicBezTo>
                    <a:pt x="150" y="492"/>
                    <a:pt x="153" y="497"/>
                    <a:pt x="150" y="497"/>
                  </a:cubicBezTo>
                  <a:cubicBezTo>
                    <a:pt x="148" y="496"/>
                    <a:pt x="147" y="496"/>
                    <a:pt x="145" y="499"/>
                  </a:cubicBezTo>
                  <a:cubicBezTo>
                    <a:pt x="145" y="502"/>
                    <a:pt x="144" y="502"/>
                    <a:pt x="144" y="503"/>
                  </a:cubicBezTo>
                  <a:cubicBezTo>
                    <a:pt x="145" y="508"/>
                    <a:pt x="144" y="505"/>
                    <a:pt x="140" y="505"/>
                  </a:cubicBezTo>
                  <a:cubicBezTo>
                    <a:pt x="139" y="505"/>
                    <a:pt x="136" y="502"/>
                    <a:pt x="137" y="505"/>
                  </a:cubicBezTo>
                  <a:cubicBezTo>
                    <a:pt x="137" y="506"/>
                    <a:pt x="133" y="506"/>
                    <a:pt x="139" y="508"/>
                  </a:cubicBezTo>
                  <a:cubicBezTo>
                    <a:pt x="144" y="511"/>
                    <a:pt x="140" y="513"/>
                    <a:pt x="145" y="513"/>
                  </a:cubicBezTo>
                  <a:cubicBezTo>
                    <a:pt x="150" y="514"/>
                    <a:pt x="145" y="514"/>
                    <a:pt x="151" y="517"/>
                  </a:cubicBezTo>
                  <a:cubicBezTo>
                    <a:pt x="157" y="519"/>
                    <a:pt x="151" y="516"/>
                    <a:pt x="162" y="527"/>
                  </a:cubicBezTo>
                  <a:cubicBezTo>
                    <a:pt x="163" y="525"/>
                    <a:pt x="166" y="525"/>
                    <a:pt x="168" y="525"/>
                  </a:cubicBezTo>
                  <a:cubicBezTo>
                    <a:pt x="169" y="525"/>
                    <a:pt x="169" y="528"/>
                    <a:pt x="172" y="528"/>
                  </a:cubicBezTo>
                  <a:cubicBezTo>
                    <a:pt x="176" y="528"/>
                    <a:pt x="174" y="531"/>
                    <a:pt x="179" y="528"/>
                  </a:cubicBezTo>
                  <a:cubicBezTo>
                    <a:pt x="182" y="527"/>
                    <a:pt x="183" y="530"/>
                    <a:pt x="185" y="530"/>
                  </a:cubicBezTo>
                  <a:cubicBezTo>
                    <a:pt x="186" y="530"/>
                    <a:pt x="186" y="531"/>
                    <a:pt x="191" y="533"/>
                  </a:cubicBezTo>
                  <a:cubicBezTo>
                    <a:pt x="195" y="534"/>
                    <a:pt x="191" y="534"/>
                    <a:pt x="192" y="536"/>
                  </a:cubicBezTo>
                  <a:cubicBezTo>
                    <a:pt x="195" y="537"/>
                    <a:pt x="197" y="533"/>
                    <a:pt x="198" y="534"/>
                  </a:cubicBezTo>
                  <a:cubicBezTo>
                    <a:pt x="201" y="536"/>
                    <a:pt x="201" y="533"/>
                    <a:pt x="203" y="534"/>
                  </a:cubicBezTo>
                  <a:cubicBezTo>
                    <a:pt x="204" y="534"/>
                    <a:pt x="204" y="536"/>
                    <a:pt x="207" y="536"/>
                  </a:cubicBezTo>
                  <a:cubicBezTo>
                    <a:pt x="211" y="536"/>
                    <a:pt x="206" y="539"/>
                    <a:pt x="207" y="541"/>
                  </a:cubicBezTo>
                  <a:cubicBezTo>
                    <a:pt x="209" y="542"/>
                    <a:pt x="209" y="542"/>
                    <a:pt x="214" y="544"/>
                  </a:cubicBezTo>
                  <a:cubicBezTo>
                    <a:pt x="215" y="547"/>
                    <a:pt x="217" y="542"/>
                    <a:pt x="217" y="545"/>
                  </a:cubicBezTo>
                  <a:cubicBezTo>
                    <a:pt x="218" y="548"/>
                    <a:pt x="220" y="545"/>
                    <a:pt x="220" y="548"/>
                  </a:cubicBezTo>
                  <a:cubicBezTo>
                    <a:pt x="221" y="553"/>
                    <a:pt x="226" y="551"/>
                    <a:pt x="226" y="550"/>
                  </a:cubicBezTo>
                  <a:cubicBezTo>
                    <a:pt x="227" y="548"/>
                    <a:pt x="229" y="547"/>
                    <a:pt x="230" y="545"/>
                  </a:cubicBezTo>
                  <a:cubicBezTo>
                    <a:pt x="226" y="534"/>
                    <a:pt x="221" y="536"/>
                    <a:pt x="223" y="527"/>
                  </a:cubicBezTo>
                  <a:cubicBezTo>
                    <a:pt x="224" y="516"/>
                    <a:pt x="221" y="527"/>
                    <a:pt x="221" y="520"/>
                  </a:cubicBezTo>
                  <a:cubicBezTo>
                    <a:pt x="221" y="514"/>
                    <a:pt x="212" y="516"/>
                    <a:pt x="217" y="513"/>
                  </a:cubicBezTo>
                  <a:cubicBezTo>
                    <a:pt x="220" y="509"/>
                    <a:pt x="221" y="505"/>
                    <a:pt x="226" y="500"/>
                  </a:cubicBezTo>
                  <a:cubicBezTo>
                    <a:pt x="230" y="496"/>
                    <a:pt x="232" y="500"/>
                    <a:pt x="232" y="497"/>
                  </a:cubicBezTo>
                  <a:cubicBezTo>
                    <a:pt x="232" y="496"/>
                    <a:pt x="232" y="497"/>
                    <a:pt x="233" y="492"/>
                  </a:cubicBezTo>
                  <a:cubicBezTo>
                    <a:pt x="226" y="488"/>
                    <a:pt x="238" y="491"/>
                    <a:pt x="230" y="483"/>
                  </a:cubicBezTo>
                  <a:cubicBezTo>
                    <a:pt x="224" y="475"/>
                    <a:pt x="224" y="475"/>
                    <a:pt x="221" y="477"/>
                  </a:cubicBezTo>
                  <a:cubicBezTo>
                    <a:pt x="218" y="477"/>
                    <a:pt x="221" y="472"/>
                    <a:pt x="217" y="469"/>
                  </a:cubicBezTo>
                  <a:cubicBezTo>
                    <a:pt x="211" y="468"/>
                    <a:pt x="220" y="461"/>
                    <a:pt x="217" y="457"/>
                  </a:cubicBezTo>
                  <a:cubicBezTo>
                    <a:pt x="214" y="453"/>
                    <a:pt x="221" y="443"/>
                    <a:pt x="224" y="446"/>
                  </a:cubicBezTo>
                  <a:cubicBezTo>
                    <a:pt x="230" y="455"/>
                    <a:pt x="232" y="452"/>
                    <a:pt x="232" y="446"/>
                  </a:cubicBezTo>
                  <a:cubicBezTo>
                    <a:pt x="232" y="440"/>
                    <a:pt x="242" y="436"/>
                    <a:pt x="247" y="432"/>
                  </a:cubicBezTo>
                  <a:cubicBezTo>
                    <a:pt x="250" y="425"/>
                    <a:pt x="252" y="435"/>
                    <a:pt x="256" y="430"/>
                  </a:cubicBezTo>
                  <a:cubicBezTo>
                    <a:pt x="262" y="427"/>
                    <a:pt x="261" y="432"/>
                    <a:pt x="268" y="433"/>
                  </a:cubicBezTo>
                  <a:cubicBezTo>
                    <a:pt x="276" y="433"/>
                    <a:pt x="284" y="447"/>
                    <a:pt x="290" y="443"/>
                  </a:cubicBezTo>
                  <a:cubicBezTo>
                    <a:pt x="293" y="438"/>
                    <a:pt x="294" y="435"/>
                    <a:pt x="299" y="438"/>
                  </a:cubicBezTo>
                  <a:cubicBezTo>
                    <a:pt x="303" y="441"/>
                    <a:pt x="303" y="433"/>
                    <a:pt x="313" y="441"/>
                  </a:cubicBezTo>
                  <a:cubicBezTo>
                    <a:pt x="322" y="447"/>
                    <a:pt x="317" y="436"/>
                    <a:pt x="323" y="441"/>
                  </a:cubicBezTo>
                  <a:cubicBezTo>
                    <a:pt x="331" y="446"/>
                    <a:pt x="338" y="435"/>
                    <a:pt x="329" y="432"/>
                  </a:cubicBezTo>
                  <a:cubicBezTo>
                    <a:pt x="313" y="424"/>
                    <a:pt x="334" y="425"/>
                    <a:pt x="328" y="419"/>
                  </a:cubicBezTo>
                  <a:cubicBezTo>
                    <a:pt x="322" y="415"/>
                    <a:pt x="343" y="415"/>
                    <a:pt x="335" y="412"/>
                  </a:cubicBezTo>
                  <a:cubicBezTo>
                    <a:pt x="328" y="408"/>
                    <a:pt x="325" y="401"/>
                    <a:pt x="334" y="401"/>
                  </a:cubicBezTo>
                  <a:cubicBezTo>
                    <a:pt x="343" y="401"/>
                    <a:pt x="373" y="394"/>
                    <a:pt x="381" y="390"/>
                  </a:cubicBezTo>
                  <a:cubicBezTo>
                    <a:pt x="390" y="387"/>
                    <a:pt x="392" y="380"/>
                    <a:pt x="398" y="385"/>
                  </a:cubicBezTo>
                  <a:cubicBezTo>
                    <a:pt x="402" y="388"/>
                    <a:pt x="406" y="380"/>
                    <a:pt x="409" y="391"/>
                  </a:cubicBezTo>
                  <a:cubicBezTo>
                    <a:pt x="411" y="404"/>
                    <a:pt x="416" y="396"/>
                    <a:pt x="422" y="399"/>
                  </a:cubicBezTo>
                  <a:cubicBezTo>
                    <a:pt x="428" y="402"/>
                    <a:pt x="433" y="399"/>
                    <a:pt x="428" y="404"/>
                  </a:cubicBezTo>
                  <a:cubicBezTo>
                    <a:pt x="424" y="408"/>
                    <a:pt x="433" y="408"/>
                    <a:pt x="445" y="401"/>
                  </a:cubicBezTo>
                  <a:cubicBezTo>
                    <a:pt x="457" y="391"/>
                    <a:pt x="456" y="398"/>
                    <a:pt x="453" y="401"/>
                  </a:cubicBezTo>
                  <a:cubicBezTo>
                    <a:pt x="450" y="404"/>
                    <a:pt x="462" y="405"/>
                    <a:pt x="472" y="425"/>
                  </a:cubicBezTo>
                  <a:cubicBezTo>
                    <a:pt x="486" y="455"/>
                    <a:pt x="480" y="429"/>
                    <a:pt x="489" y="436"/>
                  </a:cubicBezTo>
                  <a:cubicBezTo>
                    <a:pt x="500" y="446"/>
                    <a:pt x="504" y="433"/>
                    <a:pt x="514" y="443"/>
                  </a:cubicBezTo>
                  <a:cubicBezTo>
                    <a:pt x="521" y="453"/>
                    <a:pt x="524" y="460"/>
                    <a:pt x="530" y="453"/>
                  </a:cubicBezTo>
                  <a:cubicBezTo>
                    <a:pt x="538" y="449"/>
                    <a:pt x="530" y="455"/>
                    <a:pt x="538" y="461"/>
                  </a:cubicBezTo>
                  <a:cubicBezTo>
                    <a:pt x="538" y="461"/>
                    <a:pt x="538" y="461"/>
                    <a:pt x="543" y="460"/>
                  </a:cubicBezTo>
                  <a:cubicBezTo>
                    <a:pt x="547" y="453"/>
                    <a:pt x="546" y="458"/>
                    <a:pt x="553" y="455"/>
                  </a:cubicBezTo>
                  <a:cubicBezTo>
                    <a:pt x="559" y="453"/>
                    <a:pt x="553" y="452"/>
                    <a:pt x="562" y="447"/>
                  </a:cubicBezTo>
                  <a:cubicBezTo>
                    <a:pt x="571" y="443"/>
                    <a:pt x="578" y="440"/>
                    <a:pt x="582" y="443"/>
                  </a:cubicBezTo>
                  <a:cubicBezTo>
                    <a:pt x="587" y="446"/>
                    <a:pt x="593" y="440"/>
                    <a:pt x="594" y="446"/>
                  </a:cubicBezTo>
                  <a:cubicBezTo>
                    <a:pt x="596" y="450"/>
                    <a:pt x="622" y="455"/>
                    <a:pt x="625" y="447"/>
                  </a:cubicBezTo>
                  <a:cubicBezTo>
                    <a:pt x="626" y="441"/>
                    <a:pt x="617" y="441"/>
                    <a:pt x="623" y="433"/>
                  </a:cubicBezTo>
                  <a:cubicBezTo>
                    <a:pt x="629" y="424"/>
                    <a:pt x="626" y="424"/>
                    <a:pt x="640" y="429"/>
                  </a:cubicBezTo>
                  <a:cubicBezTo>
                    <a:pt x="652" y="435"/>
                    <a:pt x="657" y="429"/>
                    <a:pt x="657" y="436"/>
                  </a:cubicBezTo>
                  <a:cubicBezTo>
                    <a:pt x="657" y="444"/>
                    <a:pt x="664" y="450"/>
                    <a:pt x="672" y="447"/>
                  </a:cubicBezTo>
                  <a:cubicBezTo>
                    <a:pt x="681" y="444"/>
                    <a:pt x="683" y="444"/>
                    <a:pt x="693" y="449"/>
                  </a:cubicBezTo>
                  <a:cubicBezTo>
                    <a:pt x="704" y="452"/>
                    <a:pt x="698" y="455"/>
                    <a:pt x="712" y="458"/>
                  </a:cubicBezTo>
                  <a:cubicBezTo>
                    <a:pt x="731" y="463"/>
                    <a:pt x="724" y="455"/>
                    <a:pt x="736" y="457"/>
                  </a:cubicBezTo>
                  <a:cubicBezTo>
                    <a:pt x="748" y="457"/>
                    <a:pt x="745" y="441"/>
                    <a:pt x="756" y="447"/>
                  </a:cubicBezTo>
                  <a:cubicBezTo>
                    <a:pt x="765" y="453"/>
                    <a:pt x="765" y="447"/>
                    <a:pt x="771" y="452"/>
                  </a:cubicBezTo>
                  <a:cubicBezTo>
                    <a:pt x="779" y="457"/>
                    <a:pt x="782" y="457"/>
                    <a:pt x="788" y="450"/>
                  </a:cubicBezTo>
                  <a:cubicBezTo>
                    <a:pt x="794" y="444"/>
                    <a:pt x="792" y="440"/>
                    <a:pt x="800" y="430"/>
                  </a:cubicBezTo>
                  <a:cubicBezTo>
                    <a:pt x="806" y="422"/>
                    <a:pt x="803" y="419"/>
                    <a:pt x="798" y="419"/>
                  </a:cubicBezTo>
                  <a:cubicBezTo>
                    <a:pt x="794" y="419"/>
                    <a:pt x="800" y="410"/>
                    <a:pt x="815" y="408"/>
                  </a:cubicBezTo>
                  <a:cubicBezTo>
                    <a:pt x="829" y="407"/>
                    <a:pt x="833" y="412"/>
                    <a:pt x="838" y="412"/>
                  </a:cubicBezTo>
                  <a:cubicBezTo>
                    <a:pt x="842" y="412"/>
                    <a:pt x="852" y="424"/>
                    <a:pt x="855" y="440"/>
                  </a:cubicBezTo>
                  <a:cubicBezTo>
                    <a:pt x="856" y="457"/>
                    <a:pt x="859" y="455"/>
                    <a:pt x="868" y="457"/>
                  </a:cubicBezTo>
                  <a:cubicBezTo>
                    <a:pt x="877" y="458"/>
                    <a:pt x="874" y="463"/>
                    <a:pt x="879" y="463"/>
                  </a:cubicBezTo>
                  <a:cubicBezTo>
                    <a:pt x="884" y="464"/>
                    <a:pt x="879" y="468"/>
                    <a:pt x="882" y="469"/>
                  </a:cubicBezTo>
                  <a:cubicBezTo>
                    <a:pt x="885" y="471"/>
                    <a:pt x="879" y="472"/>
                    <a:pt x="884" y="475"/>
                  </a:cubicBezTo>
                  <a:cubicBezTo>
                    <a:pt x="888" y="480"/>
                    <a:pt x="894" y="478"/>
                    <a:pt x="899" y="474"/>
                  </a:cubicBezTo>
                  <a:cubicBezTo>
                    <a:pt x="903" y="471"/>
                    <a:pt x="903" y="475"/>
                    <a:pt x="908" y="471"/>
                  </a:cubicBezTo>
                  <a:cubicBezTo>
                    <a:pt x="912" y="466"/>
                    <a:pt x="917" y="474"/>
                    <a:pt x="912" y="480"/>
                  </a:cubicBezTo>
                  <a:cubicBezTo>
                    <a:pt x="908" y="488"/>
                    <a:pt x="905" y="511"/>
                    <a:pt x="899" y="508"/>
                  </a:cubicBezTo>
                  <a:cubicBezTo>
                    <a:pt x="893" y="505"/>
                    <a:pt x="891" y="503"/>
                    <a:pt x="890" y="506"/>
                  </a:cubicBezTo>
                  <a:cubicBezTo>
                    <a:pt x="888" y="511"/>
                    <a:pt x="882" y="506"/>
                    <a:pt x="885" y="513"/>
                  </a:cubicBezTo>
                  <a:cubicBezTo>
                    <a:pt x="887" y="519"/>
                    <a:pt x="888" y="525"/>
                    <a:pt x="885" y="530"/>
                  </a:cubicBezTo>
                  <a:cubicBezTo>
                    <a:pt x="884" y="536"/>
                    <a:pt x="882" y="530"/>
                    <a:pt x="881" y="536"/>
                  </a:cubicBezTo>
                  <a:cubicBezTo>
                    <a:pt x="881" y="536"/>
                    <a:pt x="881" y="536"/>
                    <a:pt x="882" y="539"/>
                  </a:cubicBezTo>
                  <a:cubicBezTo>
                    <a:pt x="885" y="536"/>
                    <a:pt x="882" y="534"/>
                    <a:pt x="884" y="536"/>
                  </a:cubicBezTo>
                  <a:cubicBezTo>
                    <a:pt x="887" y="536"/>
                    <a:pt x="887" y="536"/>
                    <a:pt x="888" y="533"/>
                  </a:cubicBezTo>
                  <a:cubicBezTo>
                    <a:pt x="890" y="530"/>
                    <a:pt x="888" y="528"/>
                    <a:pt x="891" y="528"/>
                  </a:cubicBezTo>
                  <a:cubicBezTo>
                    <a:pt x="893" y="528"/>
                    <a:pt x="890" y="533"/>
                    <a:pt x="893" y="530"/>
                  </a:cubicBezTo>
                  <a:cubicBezTo>
                    <a:pt x="896" y="528"/>
                    <a:pt x="893" y="533"/>
                    <a:pt x="896" y="533"/>
                  </a:cubicBezTo>
                  <a:cubicBezTo>
                    <a:pt x="897" y="533"/>
                    <a:pt x="899" y="534"/>
                    <a:pt x="900" y="534"/>
                  </a:cubicBezTo>
                  <a:cubicBezTo>
                    <a:pt x="902" y="536"/>
                    <a:pt x="902" y="534"/>
                    <a:pt x="906" y="533"/>
                  </a:cubicBezTo>
                  <a:cubicBezTo>
                    <a:pt x="909" y="533"/>
                    <a:pt x="908" y="531"/>
                    <a:pt x="914" y="528"/>
                  </a:cubicBezTo>
                  <a:cubicBezTo>
                    <a:pt x="919" y="525"/>
                    <a:pt x="922" y="516"/>
                    <a:pt x="934" y="505"/>
                  </a:cubicBezTo>
                  <a:cubicBezTo>
                    <a:pt x="944" y="492"/>
                    <a:pt x="941" y="486"/>
                    <a:pt x="946" y="483"/>
                  </a:cubicBezTo>
                  <a:cubicBezTo>
                    <a:pt x="952" y="478"/>
                    <a:pt x="947" y="478"/>
                    <a:pt x="954" y="472"/>
                  </a:cubicBezTo>
                  <a:cubicBezTo>
                    <a:pt x="961" y="466"/>
                    <a:pt x="961" y="449"/>
                    <a:pt x="960" y="444"/>
                  </a:cubicBezTo>
                  <a:cubicBezTo>
                    <a:pt x="958" y="440"/>
                    <a:pt x="961" y="440"/>
                    <a:pt x="963" y="435"/>
                  </a:cubicBezTo>
                  <a:cubicBezTo>
                    <a:pt x="964" y="429"/>
                    <a:pt x="970" y="427"/>
                    <a:pt x="966" y="422"/>
                  </a:cubicBezTo>
                  <a:cubicBezTo>
                    <a:pt x="963" y="419"/>
                    <a:pt x="967" y="419"/>
                    <a:pt x="964" y="416"/>
                  </a:cubicBezTo>
                  <a:cubicBezTo>
                    <a:pt x="963" y="412"/>
                    <a:pt x="970" y="413"/>
                    <a:pt x="966" y="408"/>
                  </a:cubicBezTo>
                  <a:cubicBezTo>
                    <a:pt x="960" y="405"/>
                    <a:pt x="958" y="402"/>
                    <a:pt x="957" y="401"/>
                  </a:cubicBezTo>
                  <a:cubicBezTo>
                    <a:pt x="954" y="398"/>
                    <a:pt x="951" y="401"/>
                    <a:pt x="947" y="399"/>
                  </a:cubicBezTo>
                  <a:cubicBezTo>
                    <a:pt x="944" y="398"/>
                    <a:pt x="947" y="405"/>
                    <a:pt x="940" y="407"/>
                  </a:cubicBezTo>
                  <a:cubicBezTo>
                    <a:pt x="929" y="410"/>
                    <a:pt x="943" y="396"/>
                    <a:pt x="935" y="399"/>
                  </a:cubicBezTo>
                  <a:cubicBezTo>
                    <a:pt x="929" y="401"/>
                    <a:pt x="937" y="404"/>
                    <a:pt x="931" y="404"/>
                  </a:cubicBezTo>
                  <a:cubicBezTo>
                    <a:pt x="925" y="404"/>
                    <a:pt x="937" y="394"/>
                    <a:pt x="926" y="394"/>
                  </a:cubicBezTo>
                  <a:cubicBezTo>
                    <a:pt x="917" y="394"/>
                    <a:pt x="912" y="393"/>
                    <a:pt x="925" y="385"/>
                  </a:cubicBezTo>
                  <a:cubicBezTo>
                    <a:pt x="938" y="376"/>
                    <a:pt x="940" y="376"/>
                    <a:pt x="943" y="368"/>
                  </a:cubicBezTo>
                  <a:cubicBezTo>
                    <a:pt x="946" y="360"/>
                    <a:pt x="957" y="360"/>
                    <a:pt x="960" y="351"/>
                  </a:cubicBezTo>
                  <a:cubicBezTo>
                    <a:pt x="964" y="342"/>
                    <a:pt x="979" y="332"/>
                    <a:pt x="987" y="334"/>
                  </a:cubicBezTo>
                  <a:cubicBezTo>
                    <a:pt x="995" y="337"/>
                    <a:pt x="998" y="332"/>
                    <a:pt x="1002" y="335"/>
                  </a:cubicBezTo>
                  <a:cubicBezTo>
                    <a:pt x="1007" y="338"/>
                    <a:pt x="1002" y="332"/>
                    <a:pt x="1013" y="334"/>
                  </a:cubicBezTo>
                  <a:cubicBezTo>
                    <a:pt x="1025" y="335"/>
                    <a:pt x="1025" y="338"/>
                    <a:pt x="1028" y="331"/>
                  </a:cubicBezTo>
                  <a:cubicBezTo>
                    <a:pt x="1028" y="329"/>
                    <a:pt x="1056" y="329"/>
                    <a:pt x="1047" y="337"/>
                  </a:cubicBezTo>
                  <a:cubicBezTo>
                    <a:pt x="1039" y="343"/>
                    <a:pt x="1059" y="338"/>
                    <a:pt x="1060" y="337"/>
                  </a:cubicBezTo>
                  <a:cubicBezTo>
                    <a:pt x="1063" y="332"/>
                    <a:pt x="1066" y="343"/>
                    <a:pt x="1074" y="337"/>
                  </a:cubicBezTo>
                  <a:cubicBezTo>
                    <a:pt x="1082" y="332"/>
                    <a:pt x="1059" y="332"/>
                    <a:pt x="1075" y="320"/>
                  </a:cubicBezTo>
                  <a:cubicBezTo>
                    <a:pt x="1092" y="309"/>
                    <a:pt x="1085" y="304"/>
                    <a:pt x="1104" y="303"/>
                  </a:cubicBezTo>
                  <a:cubicBezTo>
                    <a:pt x="1121" y="300"/>
                    <a:pt x="1107" y="323"/>
                    <a:pt x="1120" y="317"/>
                  </a:cubicBezTo>
                  <a:cubicBezTo>
                    <a:pt x="1132" y="310"/>
                    <a:pt x="1129" y="303"/>
                    <a:pt x="1136" y="306"/>
                  </a:cubicBezTo>
                  <a:cubicBezTo>
                    <a:pt x="1144" y="307"/>
                    <a:pt x="1132" y="290"/>
                    <a:pt x="1146" y="290"/>
                  </a:cubicBezTo>
                  <a:cubicBezTo>
                    <a:pt x="1159" y="292"/>
                    <a:pt x="1147" y="290"/>
                    <a:pt x="1146" y="304"/>
                  </a:cubicBezTo>
                  <a:cubicBezTo>
                    <a:pt x="1142" y="318"/>
                    <a:pt x="1133" y="314"/>
                    <a:pt x="1121" y="329"/>
                  </a:cubicBezTo>
                  <a:cubicBezTo>
                    <a:pt x="1109" y="345"/>
                    <a:pt x="1103" y="351"/>
                    <a:pt x="1095" y="352"/>
                  </a:cubicBezTo>
                  <a:cubicBezTo>
                    <a:pt x="1086" y="356"/>
                    <a:pt x="1094" y="359"/>
                    <a:pt x="1086" y="365"/>
                  </a:cubicBezTo>
                  <a:cubicBezTo>
                    <a:pt x="1077" y="371"/>
                    <a:pt x="1080" y="398"/>
                    <a:pt x="1085" y="421"/>
                  </a:cubicBezTo>
                  <a:cubicBezTo>
                    <a:pt x="1086" y="430"/>
                    <a:pt x="1085" y="449"/>
                    <a:pt x="1098" y="429"/>
                  </a:cubicBezTo>
                  <a:cubicBezTo>
                    <a:pt x="1107" y="416"/>
                    <a:pt x="1098" y="412"/>
                    <a:pt x="1111" y="412"/>
                  </a:cubicBezTo>
                  <a:cubicBezTo>
                    <a:pt x="1120" y="412"/>
                    <a:pt x="1109" y="396"/>
                    <a:pt x="1121" y="396"/>
                  </a:cubicBezTo>
                  <a:cubicBezTo>
                    <a:pt x="1139" y="394"/>
                    <a:pt x="1124" y="387"/>
                    <a:pt x="1129" y="379"/>
                  </a:cubicBezTo>
                  <a:cubicBezTo>
                    <a:pt x="1133" y="370"/>
                    <a:pt x="1139" y="382"/>
                    <a:pt x="1141" y="374"/>
                  </a:cubicBezTo>
                  <a:cubicBezTo>
                    <a:pt x="1142" y="365"/>
                    <a:pt x="1130" y="368"/>
                    <a:pt x="1136" y="360"/>
                  </a:cubicBezTo>
                  <a:cubicBezTo>
                    <a:pt x="1147" y="348"/>
                    <a:pt x="1121" y="354"/>
                    <a:pt x="1133" y="345"/>
                  </a:cubicBezTo>
                  <a:cubicBezTo>
                    <a:pt x="1146" y="334"/>
                    <a:pt x="1138" y="329"/>
                    <a:pt x="1146" y="326"/>
                  </a:cubicBezTo>
                  <a:cubicBezTo>
                    <a:pt x="1155" y="323"/>
                    <a:pt x="1147" y="331"/>
                    <a:pt x="1158" y="323"/>
                  </a:cubicBezTo>
                  <a:cubicBezTo>
                    <a:pt x="1171" y="312"/>
                    <a:pt x="1155" y="337"/>
                    <a:pt x="1167" y="326"/>
                  </a:cubicBezTo>
                  <a:cubicBezTo>
                    <a:pt x="1181" y="314"/>
                    <a:pt x="1188" y="318"/>
                    <a:pt x="1194" y="326"/>
                  </a:cubicBezTo>
                  <a:cubicBezTo>
                    <a:pt x="1200" y="332"/>
                    <a:pt x="1190" y="325"/>
                    <a:pt x="1213" y="312"/>
                  </a:cubicBezTo>
                  <a:cubicBezTo>
                    <a:pt x="1222" y="307"/>
                    <a:pt x="1229" y="298"/>
                    <a:pt x="1241" y="295"/>
                  </a:cubicBezTo>
                  <a:cubicBezTo>
                    <a:pt x="1263" y="287"/>
                    <a:pt x="1263" y="298"/>
                    <a:pt x="1267" y="293"/>
                  </a:cubicBezTo>
                  <a:cubicBezTo>
                    <a:pt x="1273" y="287"/>
                    <a:pt x="1266" y="286"/>
                    <a:pt x="1263" y="275"/>
                  </a:cubicBezTo>
                  <a:cubicBezTo>
                    <a:pt x="1258" y="262"/>
                    <a:pt x="1255" y="275"/>
                    <a:pt x="1252" y="265"/>
                  </a:cubicBezTo>
                  <a:cubicBezTo>
                    <a:pt x="1251" y="259"/>
                    <a:pt x="1264" y="269"/>
                    <a:pt x="1270" y="259"/>
                  </a:cubicBezTo>
                  <a:cubicBezTo>
                    <a:pt x="1272" y="258"/>
                    <a:pt x="1273" y="258"/>
                    <a:pt x="1273" y="256"/>
                  </a:cubicBezTo>
                  <a:cubicBezTo>
                    <a:pt x="1273" y="256"/>
                    <a:pt x="1273" y="256"/>
                    <a:pt x="1273" y="256"/>
                  </a:cubicBezTo>
                  <a:close/>
                  <a:moveTo>
                    <a:pt x="969" y="421"/>
                  </a:moveTo>
                  <a:cubicBezTo>
                    <a:pt x="967" y="424"/>
                    <a:pt x="970" y="422"/>
                    <a:pt x="969" y="425"/>
                  </a:cubicBezTo>
                  <a:cubicBezTo>
                    <a:pt x="967" y="429"/>
                    <a:pt x="970" y="429"/>
                    <a:pt x="970" y="430"/>
                  </a:cubicBezTo>
                  <a:cubicBezTo>
                    <a:pt x="969" y="430"/>
                    <a:pt x="972" y="430"/>
                    <a:pt x="973" y="435"/>
                  </a:cubicBezTo>
                  <a:cubicBezTo>
                    <a:pt x="975" y="438"/>
                    <a:pt x="970" y="441"/>
                    <a:pt x="972" y="444"/>
                  </a:cubicBezTo>
                  <a:cubicBezTo>
                    <a:pt x="973" y="449"/>
                    <a:pt x="972" y="461"/>
                    <a:pt x="970" y="464"/>
                  </a:cubicBezTo>
                  <a:cubicBezTo>
                    <a:pt x="969" y="468"/>
                    <a:pt x="975" y="468"/>
                    <a:pt x="972" y="477"/>
                  </a:cubicBezTo>
                  <a:cubicBezTo>
                    <a:pt x="969" y="481"/>
                    <a:pt x="973" y="485"/>
                    <a:pt x="972" y="488"/>
                  </a:cubicBezTo>
                  <a:cubicBezTo>
                    <a:pt x="969" y="491"/>
                    <a:pt x="970" y="492"/>
                    <a:pt x="970" y="496"/>
                  </a:cubicBezTo>
                  <a:cubicBezTo>
                    <a:pt x="972" y="500"/>
                    <a:pt x="973" y="499"/>
                    <a:pt x="973" y="494"/>
                  </a:cubicBezTo>
                  <a:cubicBezTo>
                    <a:pt x="975" y="489"/>
                    <a:pt x="977" y="488"/>
                    <a:pt x="978" y="489"/>
                  </a:cubicBezTo>
                  <a:cubicBezTo>
                    <a:pt x="978" y="491"/>
                    <a:pt x="979" y="489"/>
                    <a:pt x="981" y="491"/>
                  </a:cubicBezTo>
                  <a:cubicBezTo>
                    <a:pt x="983" y="491"/>
                    <a:pt x="983" y="497"/>
                    <a:pt x="983" y="496"/>
                  </a:cubicBezTo>
                  <a:cubicBezTo>
                    <a:pt x="986" y="491"/>
                    <a:pt x="984" y="492"/>
                    <a:pt x="984" y="489"/>
                  </a:cubicBezTo>
                  <a:cubicBezTo>
                    <a:pt x="984" y="486"/>
                    <a:pt x="984" y="488"/>
                    <a:pt x="981" y="488"/>
                  </a:cubicBezTo>
                  <a:cubicBezTo>
                    <a:pt x="979" y="486"/>
                    <a:pt x="979" y="483"/>
                    <a:pt x="978" y="480"/>
                  </a:cubicBezTo>
                  <a:cubicBezTo>
                    <a:pt x="973" y="477"/>
                    <a:pt x="977" y="468"/>
                    <a:pt x="978" y="464"/>
                  </a:cubicBezTo>
                  <a:cubicBezTo>
                    <a:pt x="981" y="463"/>
                    <a:pt x="978" y="460"/>
                    <a:pt x="981" y="458"/>
                  </a:cubicBezTo>
                  <a:cubicBezTo>
                    <a:pt x="984" y="458"/>
                    <a:pt x="987" y="458"/>
                    <a:pt x="990" y="461"/>
                  </a:cubicBezTo>
                  <a:cubicBezTo>
                    <a:pt x="992" y="464"/>
                    <a:pt x="993" y="468"/>
                    <a:pt x="993" y="464"/>
                  </a:cubicBezTo>
                  <a:cubicBezTo>
                    <a:pt x="993" y="463"/>
                    <a:pt x="990" y="460"/>
                    <a:pt x="989" y="457"/>
                  </a:cubicBezTo>
                  <a:cubicBezTo>
                    <a:pt x="989" y="452"/>
                    <a:pt x="986" y="446"/>
                    <a:pt x="984" y="441"/>
                  </a:cubicBezTo>
                  <a:cubicBezTo>
                    <a:pt x="984" y="436"/>
                    <a:pt x="983" y="435"/>
                    <a:pt x="983" y="432"/>
                  </a:cubicBezTo>
                  <a:cubicBezTo>
                    <a:pt x="983" y="429"/>
                    <a:pt x="981" y="433"/>
                    <a:pt x="981" y="430"/>
                  </a:cubicBezTo>
                  <a:cubicBezTo>
                    <a:pt x="983" y="425"/>
                    <a:pt x="981" y="430"/>
                    <a:pt x="981" y="427"/>
                  </a:cubicBezTo>
                  <a:cubicBezTo>
                    <a:pt x="979" y="422"/>
                    <a:pt x="984" y="422"/>
                    <a:pt x="983" y="413"/>
                  </a:cubicBezTo>
                  <a:cubicBezTo>
                    <a:pt x="981" y="407"/>
                    <a:pt x="979" y="410"/>
                    <a:pt x="981" y="408"/>
                  </a:cubicBezTo>
                  <a:cubicBezTo>
                    <a:pt x="981" y="407"/>
                    <a:pt x="979" y="408"/>
                    <a:pt x="979" y="407"/>
                  </a:cubicBezTo>
                  <a:cubicBezTo>
                    <a:pt x="979" y="404"/>
                    <a:pt x="978" y="404"/>
                    <a:pt x="979" y="402"/>
                  </a:cubicBezTo>
                  <a:cubicBezTo>
                    <a:pt x="981" y="401"/>
                    <a:pt x="979" y="399"/>
                    <a:pt x="978" y="398"/>
                  </a:cubicBezTo>
                  <a:cubicBezTo>
                    <a:pt x="977" y="394"/>
                    <a:pt x="978" y="398"/>
                    <a:pt x="975" y="398"/>
                  </a:cubicBezTo>
                  <a:cubicBezTo>
                    <a:pt x="972" y="399"/>
                    <a:pt x="978" y="401"/>
                    <a:pt x="977" y="404"/>
                  </a:cubicBezTo>
                  <a:cubicBezTo>
                    <a:pt x="977" y="407"/>
                    <a:pt x="975" y="405"/>
                    <a:pt x="975" y="407"/>
                  </a:cubicBezTo>
                  <a:cubicBezTo>
                    <a:pt x="975" y="408"/>
                    <a:pt x="978" y="407"/>
                    <a:pt x="975" y="408"/>
                  </a:cubicBezTo>
                  <a:cubicBezTo>
                    <a:pt x="973" y="412"/>
                    <a:pt x="975" y="407"/>
                    <a:pt x="972" y="408"/>
                  </a:cubicBezTo>
                  <a:cubicBezTo>
                    <a:pt x="970" y="408"/>
                    <a:pt x="969" y="408"/>
                    <a:pt x="970" y="412"/>
                  </a:cubicBezTo>
                  <a:cubicBezTo>
                    <a:pt x="970" y="413"/>
                    <a:pt x="970" y="416"/>
                    <a:pt x="969" y="421"/>
                  </a:cubicBezTo>
                  <a:close/>
                  <a:moveTo>
                    <a:pt x="1007" y="517"/>
                  </a:moveTo>
                  <a:cubicBezTo>
                    <a:pt x="1010" y="516"/>
                    <a:pt x="1004" y="514"/>
                    <a:pt x="1004" y="516"/>
                  </a:cubicBezTo>
                  <a:cubicBezTo>
                    <a:pt x="1002" y="519"/>
                    <a:pt x="998" y="520"/>
                    <a:pt x="999" y="523"/>
                  </a:cubicBezTo>
                  <a:cubicBezTo>
                    <a:pt x="1001" y="525"/>
                    <a:pt x="1001" y="519"/>
                    <a:pt x="1007" y="517"/>
                  </a:cubicBezTo>
                  <a:close/>
                  <a:moveTo>
                    <a:pt x="1015" y="511"/>
                  </a:moveTo>
                  <a:cubicBezTo>
                    <a:pt x="1018" y="508"/>
                    <a:pt x="1018" y="509"/>
                    <a:pt x="1021" y="506"/>
                  </a:cubicBezTo>
                  <a:cubicBezTo>
                    <a:pt x="1024" y="505"/>
                    <a:pt x="1028" y="506"/>
                    <a:pt x="1025" y="503"/>
                  </a:cubicBezTo>
                  <a:cubicBezTo>
                    <a:pt x="1024" y="502"/>
                    <a:pt x="1022" y="506"/>
                    <a:pt x="1019" y="505"/>
                  </a:cubicBezTo>
                  <a:cubicBezTo>
                    <a:pt x="1018" y="503"/>
                    <a:pt x="1021" y="506"/>
                    <a:pt x="1018" y="506"/>
                  </a:cubicBezTo>
                  <a:cubicBezTo>
                    <a:pt x="1015" y="508"/>
                    <a:pt x="1012" y="509"/>
                    <a:pt x="1010" y="514"/>
                  </a:cubicBezTo>
                  <a:cubicBezTo>
                    <a:pt x="1010" y="516"/>
                    <a:pt x="1013" y="516"/>
                    <a:pt x="1015" y="511"/>
                  </a:cubicBezTo>
                  <a:close/>
                  <a:moveTo>
                    <a:pt x="1031" y="500"/>
                  </a:moveTo>
                  <a:cubicBezTo>
                    <a:pt x="1033" y="497"/>
                    <a:pt x="1037" y="494"/>
                    <a:pt x="1039" y="494"/>
                  </a:cubicBezTo>
                  <a:cubicBezTo>
                    <a:pt x="1040" y="496"/>
                    <a:pt x="1030" y="505"/>
                    <a:pt x="1031" y="500"/>
                  </a:cubicBezTo>
                  <a:close/>
                  <a:moveTo>
                    <a:pt x="1071" y="461"/>
                  </a:moveTo>
                  <a:cubicBezTo>
                    <a:pt x="1071" y="460"/>
                    <a:pt x="1072" y="453"/>
                    <a:pt x="1074" y="455"/>
                  </a:cubicBezTo>
                  <a:cubicBezTo>
                    <a:pt x="1075" y="457"/>
                    <a:pt x="1071" y="461"/>
                    <a:pt x="1071" y="461"/>
                  </a:cubicBezTo>
                  <a:close/>
                  <a:moveTo>
                    <a:pt x="1066" y="464"/>
                  </a:moveTo>
                  <a:cubicBezTo>
                    <a:pt x="1068" y="464"/>
                    <a:pt x="1069" y="463"/>
                    <a:pt x="1069" y="463"/>
                  </a:cubicBezTo>
                  <a:cubicBezTo>
                    <a:pt x="1069" y="464"/>
                    <a:pt x="1066" y="466"/>
                    <a:pt x="1066" y="464"/>
                  </a:cubicBezTo>
                  <a:close/>
                  <a:moveTo>
                    <a:pt x="1060" y="477"/>
                  </a:moveTo>
                  <a:cubicBezTo>
                    <a:pt x="1059" y="477"/>
                    <a:pt x="1059" y="475"/>
                    <a:pt x="1060" y="475"/>
                  </a:cubicBezTo>
                  <a:cubicBezTo>
                    <a:pt x="1060" y="477"/>
                    <a:pt x="1060" y="478"/>
                    <a:pt x="1060" y="477"/>
                  </a:cubicBezTo>
                  <a:close/>
                  <a:moveTo>
                    <a:pt x="1054" y="481"/>
                  </a:moveTo>
                  <a:cubicBezTo>
                    <a:pt x="1054" y="481"/>
                    <a:pt x="1056" y="480"/>
                    <a:pt x="1056" y="481"/>
                  </a:cubicBezTo>
                  <a:cubicBezTo>
                    <a:pt x="1056" y="481"/>
                    <a:pt x="1056" y="483"/>
                    <a:pt x="1054" y="481"/>
                  </a:cubicBezTo>
                  <a:close/>
                  <a:moveTo>
                    <a:pt x="1082" y="447"/>
                  </a:moveTo>
                  <a:cubicBezTo>
                    <a:pt x="1085" y="447"/>
                    <a:pt x="1085" y="441"/>
                    <a:pt x="1083" y="441"/>
                  </a:cubicBezTo>
                  <a:cubicBezTo>
                    <a:pt x="1082" y="441"/>
                    <a:pt x="1082" y="444"/>
                    <a:pt x="1080" y="446"/>
                  </a:cubicBezTo>
                  <a:cubicBezTo>
                    <a:pt x="1077" y="446"/>
                    <a:pt x="1075" y="447"/>
                    <a:pt x="1077" y="449"/>
                  </a:cubicBezTo>
                  <a:cubicBezTo>
                    <a:pt x="1079" y="452"/>
                    <a:pt x="1079" y="449"/>
                    <a:pt x="1082" y="447"/>
                  </a:cubicBezTo>
                  <a:close/>
                  <a:moveTo>
                    <a:pt x="1085" y="443"/>
                  </a:moveTo>
                  <a:cubicBezTo>
                    <a:pt x="1083" y="441"/>
                    <a:pt x="1086" y="440"/>
                    <a:pt x="1088" y="440"/>
                  </a:cubicBezTo>
                  <a:cubicBezTo>
                    <a:pt x="1088" y="441"/>
                    <a:pt x="1086" y="443"/>
                    <a:pt x="1085" y="443"/>
                  </a:cubicBezTo>
                  <a:close/>
                  <a:moveTo>
                    <a:pt x="1162" y="385"/>
                  </a:moveTo>
                  <a:cubicBezTo>
                    <a:pt x="1165" y="384"/>
                    <a:pt x="1170" y="396"/>
                    <a:pt x="1167" y="393"/>
                  </a:cubicBezTo>
                  <a:cubicBezTo>
                    <a:pt x="1164" y="390"/>
                    <a:pt x="1161" y="387"/>
                    <a:pt x="1162" y="385"/>
                  </a:cubicBezTo>
                  <a:close/>
                  <a:moveTo>
                    <a:pt x="0" y="396"/>
                  </a:moveTo>
                  <a:cubicBezTo>
                    <a:pt x="11" y="398"/>
                    <a:pt x="20" y="399"/>
                    <a:pt x="26" y="398"/>
                  </a:cubicBezTo>
                  <a:cubicBezTo>
                    <a:pt x="25" y="393"/>
                    <a:pt x="28" y="391"/>
                    <a:pt x="25" y="390"/>
                  </a:cubicBezTo>
                  <a:cubicBezTo>
                    <a:pt x="22" y="387"/>
                    <a:pt x="25" y="391"/>
                    <a:pt x="14" y="387"/>
                  </a:cubicBezTo>
                  <a:cubicBezTo>
                    <a:pt x="14" y="388"/>
                    <a:pt x="13" y="387"/>
                    <a:pt x="14" y="388"/>
                  </a:cubicBezTo>
                  <a:cubicBezTo>
                    <a:pt x="14" y="391"/>
                    <a:pt x="11" y="391"/>
                    <a:pt x="10" y="391"/>
                  </a:cubicBezTo>
                  <a:cubicBezTo>
                    <a:pt x="8" y="390"/>
                    <a:pt x="11" y="388"/>
                    <a:pt x="11" y="387"/>
                  </a:cubicBezTo>
                  <a:cubicBezTo>
                    <a:pt x="13" y="385"/>
                    <a:pt x="11" y="385"/>
                    <a:pt x="10" y="388"/>
                  </a:cubicBezTo>
                  <a:cubicBezTo>
                    <a:pt x="7" y="391"/>
                    <a:pt x="8" y="390"/>
                    <a:pt x="5" y="390"/>
                  </a:cubicBezTo>
                  <a:cubicBezTo>
                    <a:pt x="2" y="390"/>
                    <a:pt x="5" y="393"/>
                    <a:pt x="0" y="396"/>
                  </a:cubicBezTo>
                  <a:close/>
                  <a:moveTo>
                    <a:pt x="1142" y="342"/>
                  </a:moveTo>
                  <a:cubicBezTo>
                    <a:pt x="1147" y="337"/>
                    <a:pt x="1152" y="334"/>
                    <a:pt x="1152" y="337"/>
                  </a:cubicBezTo>
                  <a:cubicBezTo>
                    <a:pt x="1152" y="340"/>
                    <a:pt x="1141" y="345"/>
                    <a:pt x="1142" y="342"/>
                  </a:cubicBezTo>
                  <a:close/>
                  <a:moveTo>
                    <a:pt x="937" y="393"/>
                  </a:moveTo>
                  <a:cubicBezTo>
                    <a:pt x="934" y="390"/>
                    <a:pt x="935" y="387"/>
                    <a:pt x="938" y="388"/>
                  </a:cubicBezTo>
                  <a:cubicBezTo>
                    <a:pt x="943" y="388"/>
                    <a:pt x="940" y="394"/>
                    <a:pt x="937" y="393"/>
                  </a:cubicBezTo>
                  <a:close/>
                  <a:moveTo>
                    <a:pt x="1274" y="175"/>
                  </a:moveTo>
                  <a:cubicBezTo>
                    <a:pt x="1274" y="175"/>
                    <a:pt x="1274" y="175"/>
                    <a:pt x="1274" y="175"/>
                  </a:cubicBezTo>
                  <a:cubicBezTo>
                    <a:pt x="1278" y="175"/>
                    <a:pt x="1284" y="174"/>
                    <a:pt x="1289" y="172"/>
                  </a:cubicBezTo>
                  <a:cubicBezTo>
                    <a:pt x="1301" y="171"/>
                    <a:pt x="1287" y="163"/>
                    <a:pt x="1278" y="164"/>
                  </a:cubicBezTo>
                  <a:cubicBezTo>
                    <a:pt x="1277" y="164"/>
                    <a:pt x="1275" y="164"/>
                    <a:pt x="1274" y="164"/>
                  </a:cubicBezTo>
                  <a:cubicBezTo>
                    <a:pt x="1273" y="164"/>
                    <a:pt x="1273" y="164"/>
                    <a:pt x="1273" y="164"/>
                  </a:cubicBezTo>
                  <a:cubicBezTo>
                    <a:pt x="1267" y="166"/>
                    <a:pt x="1263" y="171"/>
                    <a:pt x="1261" y="174"/>
                  </a:cubicBezTo>
                  <a:cubicBezTo>
                    <a:pt x="1261" y="177"/>
                    <a:pt x="1267" y="177"/>
                    <a:pt x="1273" y="175"/>
                  </a:cubicBezTo>
                  <a:lnTo>
                    <a:pt x="1274" y="175"/>
                  </a:lnTo>
                  <a:close/>
                  <a:moveTo>
                    <a:pt x="1188" y="192"/>
                  </a:moveTo>
                  <a:cubicBezTo>
                    <a:pt x="1185" y="196"/>
                    <a:pt x="1174" y="191"/>
                    <a:pt x="1176" y="189"/>
                  </a:cubicBezTo>
                  <a:cubicBezTo>
                    <a:pt x="1179" y="188"/>
                    <a:pt x="1191" y="189"/>
                    <a:pt x="1188" y="192"/>
                  </a:cubicBezTo>
                  <a:close/>
                  <a:moveTo>
                    <a:pt x="978" y="132"/>
                  </a:moveTo>
                  <a:cubicBezTo>
                    <a:pt x="969" y="127"/>
                    <a:pt x="964" y="132"/>
                    <a:pt x="957" y="136"/>
                  </a:cubicBezTo>
                  <a:cubicBezTo>
                    <a:pt x="951" y="141"/>
                    <a:pt x="958" y="136"/>
                    <a:pt x="970" y="139"/>
                  </a:cubicBezTo>
                  <a:cubicBezTo>
                    <a:pt x="990" y="143"/>
                    <a:pt x="987" y="136"/>
                    <a:pt x="978" y="132"/>
                  </a:cubicBezTo>
                  <a:close/>
                  <a:moveTo>
                    <a:pt x="1034" y="116"/>
                  </a:moveTo>
                  <a:cubicBezTo>
                    <a:pt x="1042" y="116"/>
                    <a:pt x="1044" y="110"/>
                    <a:pt x="1039" y="112"/>
                  </a:cubicBezTo>
                  <a:cubicBezTo>
                    <a:pt x="1036" y="112"/>
                    <a:pt x="1036" y="105"/>
                    <a:pt x="1028" y="109"/>
                  </a:cubicBezTo>
                  <a:cubicBezTo>
                    <a:pt x="1021" y="112"/>
                    <a:pt x="1030" y="105"/>
                    <a:pt x="1018" y="107"/>
                  </a:cubicBezTo>
                  <a:cubicBezTo>
                    <a:pt x="1005" y="109"/>
                    <a:pt x="1009" y="102"/>
                    <a:pt x="1007" y="105"/>
                  </a:cubicBezTo>
                  <a:cubicBezTo>
                    <a:pt x="1004" y="107"/>
                    <a:pt x="999" y="112"/>
                    <a:pt x="1016" y="115"/>
                  </a:cubicBezTo>
                  <a:cubicBezTo>
                    <a:pt x="1025" y="118"/>
                    <a:pt x="1027" y="116"/>
                    <a:pt x="1034" y="116"/>
                  </a:cubicBezTo>
                  <a:close/>
                  <a:moveTo>
                    <a:pt x="996" y="105"/>
                  </a:moveTo>
                  <a:cubicBezTo>
                    <a:pt x="1002" y="105"/>
                    <a:pt x="989" y="99"/>
                    <a:pt x="981" y="101"/>
                  </a:cubicBezTo>
                  <a:cubicBezTo>
                    <a:pt x="975" y="102"/>
                    <a:pt x="970" y="93"/>
                    <a:pt x="964" y="96"/>
                  </a:cubicBezTo>
                  <a:cubicBezTo>
                    <a:pt x="958" y="99"/>
                    <a:pt x="966" y="102"/>
                    <a:pt x="963" y="104"/>
                  </a:cubicBezTo>
                  <a:cubicBezTo>
                    <a:pt x="960" y="104"/>
                    <a:pt x="952" y="98"/>
                    <a:pt x="947" y="94"/>
                  </a:cubicBezTo>
                  <a:cubicBezTo>
                    <a:pt x="943" y="93"/>
                    <a:pt x="941" y="94"/>
                    <a:pt x="935" y="99"/>
                  </a:cubicBezTo>
                  <a:cubicBezTo>
                    <a:pt x="929" y="102"/>
                    <a:pt x="937" y="105"/>
                    <a:pt x="934" y="107"/>
                  </a:cubicBezTo>
                  <a:cubicBezTo>
                    <a:pt x="929" y="109"/>
                    <a:pt x="935" y="113"/>
                    <a:pt x="946" y="118"/>
                  </a:cubicBezTo>
                  <a:cubicBezTo>
                    <a:pt x="955" y="121"/>
                    <a:pt x="949" y="113"/>
                    <a:pt x="957" y="115"/>
                  </a:cubicBezTo>
                  <a:cubicBezTo>
                    <a:pt x="964" y="118"/>
                    <a:pt x="967" y="110"/>
                    <a:pt x="972" y="115"/>
                  </a:cubicBezTo>
                  <a:cubicBezTo>
                    <a:pt x="977" y="118"/>
                    <a:pt x="983" y="113"/>
                    <a:pt x="992" y="112"/>
                  </a:cubicBezTo>
                  <a:cubicBezTo>
                    <a:pt x="999" y="109"/>
                    <a:pt x="989" y="105"/>
                    <a:pt x="996" y="105"/>
                  </a:cubicBezTo>
                  <a:close/>
                  <a:moveTo>
                    <a:pt x="923" y="107"/>
                  </a:moveTo>
                  <a:cubicBezTo>
                    <a:pt x="917" y="110"/>
                    <a:pt x="920" y="98"/>
                    <a:pt x="923" y="101"/>
                  </a:cubicBezTo>
                  <a:cubicBezTo>
                    <a:pt x="926" y="104"/>
                    <a:pt x="926" y="105"/>
                    <a:pt x="923" y="107"/>
                  </a:cubicBezTo>
                  <a:close/>
                  <a:moveTo>
                    <a:pt x="850" y="150"/>
                  </a:moveTo>
                  <a:cubicBezTo>
                    <a:pt x="853" y="150"/>
                    <a:pt x="852" y="150"/>
                    <a:pt x="858" y="152"/>
                  </a:cubicBezTo>
                  <a:cubicBezTo>
                    <a:pt x="865" y="155"/>
                    <a:pt x="870" y="160"/>
                    <a:pt x="873" y="155"/>
                  </a:cubicBezTo>
                  <a:cubicBezTo>
                    <a:pt x="874" y="150"/>
                    <a:pt x="862" y="150"/>
                    <a:pt x="870" y="149"/>
                  </a:cubicBezTo>
                  <a:cubicBezTo>
                    <a:pt x="876" y="147"/>
                    <a:pt x="861" y="146"/>
                    <a:pt x="868" y="144"/>
                  </a:cubicBezTo>
                  <a:cubicBezTo>
                    <a:pt x="876" y="143"/>
                    <a:pt x="864" y="138"/>
                    <a:pt x="858" y="136"/>
                  </a:cubicBezTo>
                  <a:cubicBezTo>
                    <a:pt x="852" y="133"/>
                    <a:pt x="850" y="143"/>
                    <a:pt x="849" y="138"/>
                  </a:cubicBezTo>
                  <a:cubicBezTo>
                    <a:pt x="847" y="133"/>
                    <a:pt x="842" y="136"/>
                    <a:pt x="836" y="133"/>
                  </a:cubicBezTo>
                  <a:cubicBezTo>
                    <a:pt x="830" y="130"/>
                    <a:pt x="820" y="135"/>
                    <a:pt x="824" y="138"/>
                  </a:cubicBezTo>
                  <a:cubicBezTo>
                    <a:pt x="829" y="143"/>
                    <a:pt x="815" y="144"/>
                    <a:pt x="824" y="146"/>
                  </a:cubicBezTo>
                  <a:cubicBezTo>
                    <a:pt x="832" y="147"/>
                    <a:pt x="835" y="147"/>
                    <a:pt x="845" y="154"/>
                  </a:cubicBezTo>
                  <a:cubicBezTo>
                    <a:pt x="852" y="155"/>
                    <a:pt x="845" y="150"/>
                    <a:pt x="850" y="150"/>
                  </a:cubicBezTo>
                  <a:close/>
                  <a:moveTo>
                    <a:pt x="739" y="121"/>
                  </a:moveTo>
                  <a:cubicBezTo>
                    <a:pt x="731" y="119"/>
                    <a:pt x="727" y="122"/>
                    <a:pt x="734" y="126"/>
                  </a:cubicBezTo>
                  <a:cubicBezTo>
                    <a:pt x="743" y="130"/>
                    <a:pt x="748" y="121"/>
                    <a:pt x="739" y="121"/>
                  </a:cubicBezTo>
                  <a:close/>
                  <a:moveTo>
                    <a:pt x="640" y="65"/>
                  </a:moveTo>
                  <a:cubicBezTo>
                    <a:pt x="648" y="63"/>
                    <a:pt x="654" y="62"/>
                    <a:pt x="667" y="62"/>
                  </a:cubicBezTo>
                  <a:cubicBezTo>
                    <a:pt x="683" y="60"/>
                    <a:pt x="684" y="57"/>
                    <a:pt x="676" y="53"/>
                  </a:cubicBezTo>
                  <a:cubicBezTo>
                    <a:pt x="669" y="46"/>
                    <a:pt x="670" y="45"/>
                    <a:pt x="660" y="51"/>
                  </a:cubicBezTo>
                  <a:cubicBezTo>
                    <a:pt x="651" y="59"/>
                    <a:pt x="667" y="45"/>
                    <a:pt x="663" y="43"/>
                  </a:cubicBezTo>
                  <a:cubicBezTo>
                    <a:pt x="658" y="42"/>
                    <a:pt x="652" y="39"/>
                    <a:pt x="648" y="48"/>
                  </a:cubicBezTo>
                  <a:cubicBezTo>
                    <a:pt x="641" y="57"/>
                    <a:pt x="641" y="49"/>
                    <a:pt x="635" y="63"/>
                  </a:cubicBezTo>
                  <a:cubicBezTo>
                    <a:pt x="632" y="66"/>
                    <a:pt x="634" y="68"/>
                    <a:pt x="640" y="65"/>
                  </a:cubicBezTo>
                  <a:close/>
                  <a:moveTo>
                    <a:pt x="617" y="51"/>
                  </a:moveTo>
                  <a:cubicBezTo>
                    <a:pt x="628" y="56"/>
                    <a:pt x="641" y="51"/>
                    <a:pt x="637" y="48"/>
                  </a:cubicBezTo>
                  <a:cubicBezTo>
                    <a:pt x="632" y="45"/>
                    <a:pt x="643" y="37"/>
                    <a:pt x="638" y="35"/>
                  </a:cubicBezTo>
                  <a:cubicBezTo>
                    <a:pt x="632" y="32"/>
                    <a:pt x="635" y="29"/>
                    <a:pt x="626" y="34"/>
                  </a:cubicBezTo>
                  <a:cubicBezTo>
                    <a:pt x="616" y="37"/>
                    <a:pt x="625" y="31"/>
                    <a:pt x="620" y="31"/>
                  </a:cubicBezTo>
                  <a:cubicBezTo>
                    <a:pt x="616" y="31"/>
                    <a:pt x="603" y="29"/>
                    <a:pt x="597" y="32"/>
                  </a:cubicBezTo>
                  <a:cubicBezTo>
                    <a:pt x="591" y="37"/>
                    <a:pt x="579" y="42"/>
                    <a:pt x="588" y="42"/>
                  </a:cubicBezTo>
                  <a:cubicBezTo>
                    <a:pt x="599" y="42"/>
                    <a:pt x="591" y="45"/>
                    <a:pt x="597" y="48"/>
                  </a:cubicBezTo>
                  <a:cubicBezTo>
                    <a:pt x="600" y="49"/>
                    <a:pt x="605" y="48"/>
                    <a:pt x="617" y="51"/>
                  </a:cubicBezTo>
                  <a:close/>
                  <a:moveTo>
                    <a:pt x="576" y="31"/>
                  </a:moveTo>
                  <a:cubicBezTo>
                    <a:pt x="567" y="31"/>
                    <a:pt x="565" y="34"/>
                    <a:pt x="571" y="35"/>
                  </a:cubicBezTo>
                  <a:cubicBezTo>
                    <a:pt x="578" y="37"/>
                    <a:pt x="574" y="40"/>
                    <a:pt x="581" y="39"/>
                  </a:cubicBezTo>
                  <a:cubicBezTo>
                    <a:pt x="599" y="34"/>
                    <a:pt x="584" y="32"/>
                    <a:pt x="576" y="31"/>
                  </a:cubicBezTo>
                  <a:close/>
                  <a:moveTo>
                    <a:pt x="600" y="29"/>
                  </a:moveTo>
                  <a:cubicBezTo>
                    <a:pt x="614" y="28"/>
                    <a:pt x="620" y="31"/>
                    <a:pt x="616" y="25"/>
                  </a:cubicBezTo>
                  <a:cubicBezTo>
                    <a:pt x="613" y="20"/>
                    <a:pt x="623" y="23"/>
                    <a:pt x="622" y="20"/>
                  </a:cubicBezTo>
                  <a:cubicBezTo>
                    <a:pt x="620" y="17"/>
                    <a:pt x="616" y="20"/>
                    <a:pt x="611" y="15"/>
                  </a:cubicBezTo>
                  <a:cubicBezTo>
                    <a:pt x="605" y="11"/>
                    <a:pt x="603" y="9"/>
                    <a:pt x="597" y="12"/>
                  </a:cubicBezTo>
                  <a:cubicBezTo>
                    <a:pt x="593" y="15"/>
                    <a:pt x="590" y="12"/>
                    <a:pt x="582" y="17"/>
                  </a:cubicBezTo>
                  <a:cubicBezTo>
                    <a:pt x="574" y="21"/>
                    <a:pt x="587" y="18"/>
                    <a:pt x="582" y="21"/>
                  </a:cubicBezTo>
                  <a:cubicBezTo>
                    <a:pt x="576" y="26"/>
                    <a:pt x="567" y="28"/>
                    <a:pt x="573" y="28"/>
                  </a:cubicBezTo>
                  <a:cubicBezTo>
                    <a:pt x="581" y="29"/>
                    <a:pt x="579" y="31"/>
                    <a:pt x="588" y="32"/>
                  </a:cubicBezTo>
                  <a:cubicBezTo>
                    <a:pt x="599" y="32"/>
                    <a:pt x="588" y="29"/>
                    <a:pt x="600" y="29"/>
                  </a:cubicBezTo>
                  <a:close/>
                  <a:moveTo>
                    <a:pt x="561" y="12"/>
                  </a:moveTo>
                  <a:cubicBezTo>
                    <a:pt x="561" y="11"/>
                    <a:pt x="571" y="12"/>
                    <a:pt x="571" y="14"/>
                  </a:cubicBezTo>
                  <a:cubicBezTo>
                    <a:pt x="571" y="15"/>
                    <a:pt x="559" y="15"/>
                    <a:pt x="561" y="12"/>
                  </a:cubicBezTo>
                  <a:close/>
                  <a:moveTo>
                    <a:pt x="600" y="82"/>
                  </a:moveTo>
                  <a:cubicBezTo>
                    <a:pt x="599" y="81"/>
                    <a:pt x="610" y="77"/>
                    <a:pt x="611" y="79"/>
                  </a:cubicBezTo>
                  <a:cubicBezTo>
                    <a:pt x="613" y="81"/>
                    <a:pt x="605" y="84"/>
                    <a:pt x="600" y="82"/>
                  </a:cubicBezTo>
                  <a:close/>
                </a:path>
              </a:pathLst>
            </a:custGeom>
            <a:grpFill/>
            <a:ln w="6350" cmpd="sng">
              <a:solidFill>
                <a:schemeClr val="bg1"/>
              </a:solidFill>
              <a:round/>
              <a:headEnd/>
              <a:tailEnd/>
            </a:ln>
          </p:spPr>
          <p:txBody>
            <a:bodyPr/>
            <a:lstStyle/>
            <a:p>
              <a:endParaRPr lang="en-GB"/>
            </a:p>
          </p:txBody>
        </p:sp>
        <p:sp>
          <p:nvSpPr>
            <p:cNvPr id="641" name="Freeform 238">
              <a:extLst>
                <a:ext uri="{FF2B5EF4-FFF2-40B4-BE49-F238E27FC236}">
                  <a16:creationId xmlns:a16="http://schemas.microsoft.com/office/drawing/2014/main" id="{7DA7D6F0-2F20-DDE1-A634-A35FCDECE21D}"/>
                </a:ext>
              </a:extLst>
            </p:cNvPr>
            <p:cNvSpPr>
              <a:spLocks/>
            </p:cNvSpPr>
            <p:nvPr/>
          </p:nvSpPr>
          <p:spPr bwMode="auto">
            <a:xfrm>
              <a:off x="7739042" y="5455640"/>
              <a:ext cx="1015486" cy="1078131"/>
            </a:xfrm>
            <a:custGeom>
              <a:avLst/>
              <a:gdLst/>
              <a:ahLst/>
              <a:cxnLst>
                <a:cxn ang="0">
                  <a:pos x="86" y="62"/>
                </a:cxn>
                <a:cxn ang="0">
                  <a:pos x="105" y="36"/>
                </a:cxn>
                <a:cxn ang="0">
                  <a:pos x="133" y="43"/>
                </a:cxn>
                <a:cxn ang="0">
                  <a:pos x="151" y="17"/>
                </a:cxn>
                <a:cxn ang="0">
                  <a:pos x="154" y="6"/>
                </a:cxn>
                <a:cxn ang="0">
                  <a:pos x="172" y="14"/>
                </a:cxn>
                <a:cxn ang="0">
                  <a:pos x="185" y="18"/>
                </a:cxn>
                <a:cxn ang="0">
                  <a:pos x="188" y="25"/>
                </a:cxn>
                <a:cxn ang="0">
                  <a:pos x="188" y="51"/>
                </a:cxn>
                <a:cxn ang="0">
                  <a:pos x="220" y="70"/>
                </a:cxn>
                <a:cxn ang="0">
                  <a:pos x="227" y="29"/>
                </a:cxn>
                <a:cxn ang="0">
                  <a:pos x="232" y="6"/>
                </a:cxn>
                <a:cxn ang="0">
                  <a:pos x="241" y="18"/>
                </a:cxn>
                <a:cxn ang="0">
                  <a:pos x="256" y="42"/>
                </a:cxn>
                <a:cxn ang="0">
                  <a:pos x="271" y="87"/>
                </a:cxn>
                <a:cxn ang="0">
                  <a:pos x="291" y="109"/>
                </a:cxn>
                <a:cxn ang="0">
                  <a:pos x="300" y="118"/>
                </a:cxn>
                <a:cxn ang="0">
                  <a:pos x="317" y="149"/>
                </a:cxn>
                <a:cxn ang="0">
                  <a:pos x="323" y="186"/>
                </a:cxn>
                <a:cxn ang="0">
                  <a:pos x="311" y="228"/>
                </a:cxn>
                <a:cxn ang="0">
                  <a:pos x="294" y="273"/>
                </a:cxn>
                <a:cxn ang="0">
                  <a:pos x="265" y="295"/>
                </a:cxn>
                <a:cxn ang="0">
                  <a:pos x="256" y="283"/>
                </a:cxn>
                <a:cxn ang="0">
                  <a:pos x="229" y="287"/>
                </a:cxn>
                <a:cxn ang="0">
                  <a:pos x="207" y="258"/>
                </a:cxn>
                <a:cxn ang="0">
                  <a:pos x="195" y="253"/>
                </a:cxn>
                <a:cxn ang="0">
                  <a:pos x="200" y="228"/>
                </a:cxn>
                <a:cxn ang="0">
                  <a:pos x="186" y="242"/>
                </a:cxn>
                <a:cxn ang="0">
                  <a:pos x="168" y="222"/>
                </a:cxn>
                <a:cxn ang="0">
                  <a:pos x="107" y="222"/>
                </a:cxn>
                <a:cxn ang="0">
                  <a:pos x="70" y="238"/>
                </a:cxn>
                <a:cxn ang="0">
                  <a:pos x="34" y="252"/>
                </a:cxn>
                <a:cxn ang="0">
                  <a:pos x="22" y="228"/>
                </a:cxn>
                <a:cxn ang="0">
                  <a:pos x="10" y="174"/>
                </a:cxn>
                <a:cxn ang="0">
                  <a:pos x="5" y="151"/>
                </a:cxn>
                <a:cxn ang="0">
                  <a:pos x="8" y="116"/>
                </a:cxn>
                <a:cxn ang="0">
                  <a:pos x="38" y="101"/>
                </a:cxn>
                <a:cxn ang="0">
                  <a:pos x="72" y="78"/>
                </a:cxn>
                <a:cxn ang="0">
                  <a:pos x="259" y="339"/>
                </a:cxn>
                <a:cxn ang="0">
                  <a:pos x="273" y="342"/>
                </a:cxn>
                <a:cxn ang="0">
                  <a:pos x="277" y="339"/>
                </a:cxn>
                <a:cxn ang="0">
                  <a:pos x="279" y="328"/>
                </a:cxn>
                <a:cxn ang="0">
                  <a:pos x="279" y="314"/>
                </a:cxn>
                <a:cxn ang="0">
                  <a:pos x="258" y="314"/>
                </a:cxn>
                <a:cxn ang="0">
                  <a:pos x="247" y="300"/>
                </a:cxn>
                <a:cxn ang="0">
                  <a:pos x="277" y="305"/>
                </a:cxn>
                <a:cxn ang="0">
                  <a:pos x="280" y="305"/>
                </a:cxn>
                <a:cxn ang="0">
                  <a:pos x="279" y="309"/>
                </a:cxn>
                <a:cxn ang="0">
                  <a:pos x="197" y="261"/>
                </a:cxn>
                <a:cxn ang="0">
                  <a:pos x="188" y="261"/>
                </a:cxn>
                <a:cxn ang="0">
                  <a:pos x="140" y="8"/>
                </a:cxn>
                <a:cxn ang="0">
                  <a:pos x="139" y="11"/>
                </a:cxn>
                <a:cxn ang="0">
                  <a:pos x="139" y="11"/>
                </a:cxn>
                <a:cxn ang="0">
                  <a:pos x="188" y="36"/>
                </a:cxn>
                <a:cxn ang="0">
                  <a:pos x="321" y="143"/>
                </a:cxn>
                <a:cxn ang="0">
                  <a:pos x="319" y="154"/>
                </a:cxn>
                <a:cxn ang="0">
                  <a:pos x="213" y="59"/>
                </a:cxn>
              </a:cxnLst>
              <a:rect l="0" t="0" r="r" b="b"/>
              <a:pathLst>
                <a:path w="326" h="346">
                  <a:moveTo>
                    <a:pt x="72" y="78"/>
                  </a:moveTo>
                  <a:cubicBezTo>
                    <a:pt x="78" y="73"/>
                    <a:pt x="70" y="73"/>
                    <a:pt x="77" y="62"/>
                  </a:cubicBezTo>
                  <a:cubicBezTo>
                    <a:pt x="84" y="53"/>
                    <a:pt x="84" y="74"/>
                    <a:pt x="86" y="62"/>
                  </a:cubicBezTo>
                  <a:cubicBezTo>
                    <a:pt x="86" y="48"/>
                    <a:pt x="92" y="65"/>
                    <a:pt x="92" y="54"/>
                  </a:cubicBezTo>
                  <a:cubicBezTo>
                    <a:pt x="92" y="46"/>
                    <a:pt x="93" y="51"/>
                    <a:pt x="98" y="42"/>
                  </a:cubicBezTo>
                  <a:cubicBezTo>
                    <a:pt x="102" y="32"/>
                    <a:pt x="104" y="42"/>
                    <a:pt x="105" y="36"/>
                  </a:cubicBezTo>
                  <a:cubicBezTo>
                    <a:pt x="105" y="29"/>
                    <a:pt x="110" y="39"/>
                    <a:pt x="110" y="32"/>
                  </a:cubicBezTo>
                  <a:cubicBezTo>
                    <a:pt x="110" y="26"/>
                    <a:pt x="121" y="43"/>
                    <a:pt x="125" y="42"/>
                  </a:cubicBezTo>
                  <a:cubicBezTo>
                    <a:pt x="130" y="42"/>
                    <a:pt x="130" y="46"/>
                    <a:pt x="133" y="43"/>
                  </a:cubicBezTo>
                  <a:cubicBezTo>
                    <a:pt x="136" y="40"/>
                    <a:pt x="127" y="42"/>
                    <a:pt x="133" y="32"/>
                  </a:cubicBezTo>
                  <a:cubicBezTo>
                    <a:pt x="139" y="25"/>
                    <a:pt x="133" y="26"/>
                    <a:pt x="140" y="20"/>
                  </a:cubicBezTo>
                  <a:cubicBezTo>
                    <a:pt x="150" y="12"/>
                    <a:pt x="145" y="18"/>
                    <a:pt x="151" y="17"/>
                  </a:cubicBezTo>
                  <a:cubicBezTo>
                    <a:pt x="157" y="15"/>
                    <a:pt x="156" y="20"/>
                    <a:pt x="157" y="14"/>
                  </a:cubicBezTo>
                  <a:cubicBezTo>
                    <a:pt x="159" y="8"/>
                    <a:pt x="153" y="11"/>
                    <a:pt x="151" y="9"/>
                  </a:cubicBezTo>
                  <a:cubicBezTo>
                    <a:pt x="150" y="6"/>
                    <a:pt x="151" y="6"/>
                    <a:pt x="154" y="6"/>
                  </a:cubicBezTo>
                  <a:cubicBezTo>
                    <a:pt x="157" y="6"/>
                    <a:pt x="156" y="9"/>
                    <a:pt x="159" y="8"/>
                  </a:cubicBezTo>
                  <a:cubicBezTo>
                    <a:pt x="162" y="8"/>
                    <a:pt x="159" y="12"/>
                    <a:pt x="165" y="12"/>
                  </a:cubicBezTo>
                  <a:cubicBezTo>
                    <a:pt x="169" y="11"/>
                    <a:pt x="168" y="17"/>
                    <a:pt x="172" y="14"/>
                  </a:cubicBezTo>
                  <a:cubicBezTo>
                    <a:pt x="175" y="14"/>
                    <a:pt x="174" y="20"/>
                    <a:pt x="180" y="14"/>
                  </a:cubicBezTo>
                  <a:cubicBezTo>
                    <a:pt x="186" y="9"/>
                    <a:pt x="181" y="15"/>
                    <a:pt x="183" y="15"/>
                  </a:cubicBezTo>
                  <a:cubicBezTo>
                    <a:pt x="185" y="15"/>
                    <a:pt x="183" y="20"/>
                    <a:pt x="185" y="18"/>
                  </a:cubicBezTo>
                  <a:cubicBezTo>
                    <a:pt x="188" y="17"/>
                    <a:pt x="185" y="17"/>
                    <a:pt x="186" y="14"/>
                  </a:cubicBezTo>
                  <a:cubicBezTo>
                    <a:pt x="189" y="12"/>
                    <a:pt x="188" y="14"/>
                    <a:pt x="191" y="17"/>
                  </a:cubicBezTo>
                  <a:cubicBezTo>
                    <a:pt x="195" y="18"/>
                    <a:pt x="189" y="18"/>
                    <a:pt x="188" y="25"/>
                  </a:cubicBezTo>
                  <a:cubicBezTo>
                    <a:pt x="188" y="32"/>
                    <a:pt x="188" y="22"/>
                    <a:pt x="183" y="28"/>
                  </a:cubicBezTo>
                  <a:cubicBezTo>
                    <a:pt x="180" y="36"/>
                    <a:pt x="188" y="28"/>
                    <a:pt x="181" y="37"/>
                  </a:cubicBezTo>
                  <a:cubicBezTo>
                    <a:pt x="177" y="46"/>
                    <a:pt x="180" y="43"/>
                    <a:pt x="188" y="51"/>
                  </a:cubicBezTo>
                  <a:cubicBezTo>
                    <a:pt x="191" y="56"/>
                    <a:pt x="191" y="51"/>
                    <a:pt x="198" y="57"/>
                  </a:cubicBezTo>
                  <a:cubicBezTo>
                    <a:pt x="206" y="65"/>
                    <a:pt x="207" y="60"/>
                    <a:pt x="209" y="65"/>
                  </a:cubicBezTo>
                  <a:cubicBezTo>
                    <a:pt x="209" y="68"/>
                    <a:pt x="216" y="73"/>
                    <a:pt x="220" y="70"/>
                  </a:cubicBezTo>
                  <a:cubicBezTo>
                    <a:pt x="224" y="67"/>
                    <a:pt x="221" y="65"/>
                    <a:pt x="226" y="59"/>
                  </a:cubicBezTo>
                  <a:cubicBezTo>
                    <a:pt x="229" y="54"/>
                    <a:pt x="226" y="54"/>
                    <a:pt x="227" y="48"/>
                  </a:cubicBezTo>
                  <a:cubicBezTo>
                    <a:pt x="230" y="40"/>
                    <a:pt x="226" y="34"/>
                    <a:pt x="227" y="29"/>
                  </a:cubicBezTo>
                  <a:cubicBezTo>
                    <a:pt x="229" y="25"/>
                    <a:pt x="227" y="25"/>
                    <a:pt x="229" y="22"/>
                  </a:cubicBezTo>
                  <a:cubicBezTo>
                    <a:pt x="232" y="20"/>
                    <a:pt x="227" y="22"/>
                    <a:pt x="229" y="17"/>
                  </a:cubicBezTo>
                  <a:cubicBezTo>
                    <a:pt x="232" y="11"/>
                    <a:pt x="232" y="9"/>
                    <a:pt x="232" y="6"/>
                  </a:cubicBezTo>
                  <a:cubicBezTo>
                    <a:pt x="233" y="1"/>
                    <a:pt x="236" y="0"/>
                    <a:pt x="238" y="5"/>
                  </a:cubicBezTo>
                  <a:cubicBezTo>
                    <a:pt x="238" y="9"/>
                    <a:pt x="238" y="12"/>
                    <a:pt x="239" y="14"/>
                  </a:cubicBezTo>
                  <a:cubicBezTo>
                    <a:pt x="242" y="15"/>
                    <a:pt x="239" y="15"/>
                    <a:pt x="241" y="18"/>
                  </a:cubicBezTo>
                  <a:cubicBezTo>
                    <a:pt x="244" y="23"/>
                    <a:pt x="244" y="26"/>
                    <a:pt x="244" y="31"/>
                  </a:cubicBezTo>
                  <a:cubicBezTo>
                    <a:pt x="244" y="36"/>
                    <a:pt x="247" y="42"/>
                    <a:pt x="248" y="37"/>
                  </a:cubicBezTo>
                  <a:cubicBezTo>
                    <a:pt x="251" y="32"/>
                    <a:pt x="250" y="39"/>
                    <a:pt x="256" y="42"/>
                  </a:cubicBezTo>
                  <a:cubicBezTo>
                    <a:pt x="261" y="45"/>
                    <a:pt x="256" y="56"/>
                    <a:pt x="261" y="62"/>
                  </a:cubicBezTo>
                  <a:cubicBezTo>
                    <a:pt x="265" y="67"/>
                    <a:pt x="262" y="74"/>
                    <a:pt x="264" y="79"/>
                  </a:cubicBezTo>
                  <a:cubicBezTo>
                    <a:pt x="267" y="82"/>
                    <a:pt x="265" y="85"/>
                    <a:pt x="271" y="87"/>
                  </a:cubicBezTo>
                  <a:cubicBezTo>
                    <a:pt x="277" y="88"/>
                    <a:pt x="273" y="92"/>
                    <a:pt x="280" y="93"/>
                  </a:cubicBezTo>
                  <a:cubicBezTo>
                    <a:pt x="288" y="96"/>
                    <a:pt x="288" y="99"/>
                    <a:pt x="285" y="99"/>
                  </a:cubicBezTo>
                  <a:cubicBezTo>
                    <a:pt x="282" y="99"/>
                    <a:pt x="290" y="105"/>
                    <a:pt x="291" y="109"/>
                  </a:cubicBezTo>
                  <a:cubicBezTo>
                    <a:pt x="293" y="112"/>
                    <a:pt x="290" y="113"/>
                    <a:pt x="293" y="118"/>
                  </a:cubicBezTo>
                  <a:cubicBezTo>
                    <a:pt x="296" y="123"/>
                    <a:pt x="293" y="113"/>
                    <a:pt x="296" y="118"/>
                  </a:cubicBezTo>
                  <a:cubicBezTo>
                    <a:pt x="300" y="121"/>
                    <a:pt x="299" y="115"/>
                    <a:pt x="300" y="118"/>
                  </a:cubicBezTo>
                  <a:cubicBezTo>
                    <a:pt x="303" y="121"/>
                    <a:pt x="299" y="126"/>
                    <a:pt x="303" y="132"/>
                  </a:cubicBezTo>
                  <a:cubicBezTo>
                    <a:pt x="308" y="137"/>
                    <a:pt x="306" y="132"/>
                    <a:pt x="309" y="138"/>
                  </a:cubicBezTo>
                  <a:cubicBezTo>
                    <a:pt x="312" y="143"/>
                    <a:pt x="316" y="143"/>
                    <a:pt x="317" y="149"/>
                  </a:cubicBezTo>
                  <a:cubicBezTo>
                    <a:pt x="319" y="155"/>
                    <a:pt x="320" y="151"/>
                    <a:pt x="320" y="157"/>
                  </a:cubicBezTo>
                  <a:cubicBezTo>
                    <a:pt x="319" y="163"/>
                    <a:pt x="321" y="163"/>
                    <a:pt x="320" y="168"/>
                  </a:cubicBezTo>
                  <a:cubicBezTo>
                    <a:pt x="319" y="169"/>
                    <a:pt x="326" y="180"/>
                    <a:pt x="323" y="186"/>
                  </a:cubicBezTo>
                  <a:cubicBezTo>
                    <a:pt x="320" y="191"/>
                    <a:pt x="323" y="196"/>
                    <a:pt x="319" y="202"/>
                  </a:cubicBezTo>
                  <a:cubicBezTo>
                    <a:pt x="317" y="207"/>
                    <a:pt x="320" y="210"/>
                    <a:pt x="317" y="216"/>
                  </a:cubicBezTo>
                  <a:cubicBezTo>
                    <a:pt x="314" y="222"/>
                    <a:pt x="319" y="221"/>
                    <a:pt x="311" y="228"/>
                  </a:cubicBezTo>
                  <a:cubicBezTo>
                    <a:pt x="302" y="236"/>
                    <a:pt x="303" y="250"/>
                    <a:pt x="300" y="252"/>
                  </a:cubicBezTo>
                  <a:cubicBezTo>
                    <a:pt x="297" y="253"/>
                    <a:pt x="296" y="261"/>
                    <a:pt x="296" y="264"/>
                  </a:cubicBezTo>
                  <a:cubicBezTo>
                    <a:pt x="296" y="269"/>
                    <a:pt x="293" y="272"/>
                    <a:pt x="294" y="273"/>
                  </a:cubicBezTo>
                  <a:cubicBezTo>
                    <a:pt x="296" y="275"/>
                    <a:pt x="294" y="281"/>
                    <a:pt x="286" y="281"/>
                  </a:cubicBezTo>
                  <a:cubicBezTo>
                    <a:pt x="279" y="280"/>
                    <a:pt x="271" y="291"/>
                    <a:pt x="268" y="291"/>
                  </a:cubicBezTo>
                  <a:cubicBezTo>
                    <a:pt x="265" y="292"/>
                    <a:pt x="268" y="300"/>
                    <a:pt x="265" y="295"/>
                  </a:cubicBezTo>
                  <a:cubicBezTo>
                    <a:pt x="261" y="289"/>
                    <a:pt x="259" y="291"/>
                    <a:pt x="258" y="287"/>
                  </a:cubicBezTo>
                  <a:cubicBezTo>
                    <a:pt x="258" y="284"/>
                    <a:pt x="258" y="291"/>
                    <a:pt x="255" y="289"/>
                  </a:cubicBezTo>
                  <a:cubicBezTo>
                    <a:pt x="251" y="286"/>
                    <a:pt x="259" y="286"/>
                    <a:pt x="256" y="283"/>
                  </a:cubicBezTo>
                  <a:cubicBezTo>
                    <a:pt x="251" y="280"/>
                    <a:pt x="255" y="284"/>
                    <a:pt x="250" y="287"/>
                  </a:cubicBezTo>
                  <a:cubicBezTo>
                    <a:pt x="244" y="289"/>
                    <a:pt x="247" y="294"/>
                    <a:pt x="239" y="291"/>
                  </a:cubicBezTo>
                  <a:cubicBezTo>
                    <a:pt x="232" y="286"/>
                    <a:pt x="230" y="286"/>
                    <a:pt x="229" y="287"/>
                  </a:cubicBezTo>
                  <a:cubicBezTo>
                    <a:pt x="227" y="289"/>
                    <a:pt x="226" y="284"/>
                    <a:pt x="223" y="283"/>
                  </a:cubicBezTo>
                  <a:cubicBezTo>
                    <a:pt x="218" y="283"/>
                    <a:pt x="212" y="273"/>
                    <a:pt x="213" y="270"/>
                  </a:cubicBezTo>
                  <a:cubicBezTo>
                    <a:pt x="215" y="267"/>
                    <a:pt x="212" y="259"/>
                    <a:pt x="207" y="258"/>
                  </a:cubicBezTo>
                  <a:cubicBezTo>
                    <a:pt x="204" y="256"/>
                    <a:pt x="203" y="259"/>
                    <a:pt x="201" y="258"/>
                  </a:cubicBezTo>
                  <a:cubicBezTo>
                    <a:pt x="200" y="255"/>
                    <a:pt x="206" y="252"/>
                    <a:pt x="203" y="245"/>
                  </a:cubicBezTo>
                  <a:cubicBezTo>
                    <a:pt x="198" y="239"/>
                    <a:pt x="201" y="252"/>
                    <a:pt x="195" y="253"/>
                  </a:cubicBezTo>
                  <a:cubicBezTo>
                    <a:pt x="189" y="253"/>
                    <a:pt x="191" y="249"/>
                    <a:pt x="194" y="249"/>
                  </a:cubicBezTo>
                  <a:cubicBezTo>
                    <a:pt x="197" y="250"/>
                    <a:pt x="197" y="247"/>
                    <a:pt x="195" y="244"/>
                  </a:cubicBezTo>
                  <a:cubicBezTo>
                    <a:pt x="195" y="241"/>
                    <a:pt x="201" y="231"/>
                    <a:pt x="200" y="228"/>
                  </a:cubicBezTo>
                  <a:cubicBezTo>
                    <a:pt x="198" y="225"/>
                    <a:pt x="198" y="224"/>
                    <a:pt x="198" y="227"/>
                  </a:cubicBezTo>
                  <a:cubicBezTo>
                    <a:pt x="198" y="230"/>
                    <a:pt x="194" y="230"/>
                    <a:pt x="194" y="235"/>
                  </a:cubicBezTo>
                  <a:cubicBezTo>
                    <a:pt x="192" y="239"/>
                    <a:pt x="194" y="233"/>
                    <a:pt x="186" y="242"/>
                  </a:cubicBezTo>
                  <a:cubicBezTo>
                    <a:pt x="178" y="252"/>
                    <a:pt x="188" y="252"/>
                    <a:pt x="180" y="249"/>
                  </a:cubicBezTo>
                  <a:cubicBezTo>
                    <a:pt x="175" y="245"/>
                    <a:pt x="178" y="235"/>
                    <a:pt x="172" y="231"/>
                  </a:cubicBezTo>
                  <a:cubicBezTo>
                    <a:pt x="165" y="227"/>
                    <a:pt x="174" y="227"/>
                    <a:pt x="168" y="222"/>
                  </a:cubicBezTo>
                  <a:cubicBezTo>
                    <a:pt x="163" y="218"/>
                    <a:pt x="163" y="222"/>
                    <a:pt x="151" y="216"/>
                  </a:cubicBezTo>
                  <a:cubicBezTo>
                    <a:pt x="139" y="210"/>
                    <a:pt x="150" y="216"/>
                    <a:pt x="136" y="213"/>
                  </a:cubicBezTo>
                  <a:cubicBezTo>
                    <a:pt x="128" y="213"/>
                    <a:pt x="122" y="222"/>
                    <a:pt x="107" y="222"/>
                  </a:cubicBezTo>
                  <a:cubicBezTo>
                    <a:pt x="98" y="221"/>
                    <a:pt x="99" y="228"/>
                    <a:pt x="93" y="228"/>
                  </a:cubicBezTo>
                  <a:cubicBezTo>
                    <a:pt x="87" y="228"/>
                    <a:pt x="90" y="242"/>
                    <a:pt x="81" y="239"/>
                  </a:cubicBezTo>
                  <a:cubicBezTo>
                    <a:pt x="73" y="236"/>
                    <a:pt x="78" y="242"/>
                    <a:pt x="70" y="238"/>
                  </a:cubicBezTo>
                  <a:cubicBezTo>
                    <a:pt x="66" y="236"/>
                    <a:pt x="66" y="239"/>
                    <a:pt x="58" y="239"/>
                  </a:cubicBezTo>
                  <a:cubicBezTo>
                    <a:pt x="52" y="239"/>
                    <a:pt x="55" y="244"/>
                    <a:pt x="51" y="245"/>
                  </a:cubicBezTo>
                  <a:cubicBezTo>
                    <a:pt x="45" y="245"/>
                    <a:pt x="45" y="253"/>
                    <a:pt x="34" y="252"/>
                  </a:cubicBezTo>
                  <a:cubicBezTo>
                    <a:pt x="23" y="250"/>
                    <a:pt x="23" y="242"/>
                    <a:pt x="19" y="244"/>
                  </a:cubicBezTo>
                  <a:cubicBezTo>
                    <a:pt x="16" y="244"/>
                    <a:pt x="16" y="235"/>
                    <a:pt x="17" y="235"/>
                  </a:cubicBezTo>
                  <a:cubicBezTo>
                    <a:pt x="20" y="236"/>
                    <a:pt x="23" y="233"/>
                    <a:pt x="22" y="228"/>
                  </a:cubicBezTo>
                  <a:cubicBezTo>
                    <a:pt x="22" y="222"/>
                    <a:pt x="26" y="225"/>
                    <a:pt x="20" y="210"/>
                  </a:cubicBezTo>
                  <a:cubicBezTo>
                    <a:pt x="14" y="194"/>
                    <a:pt x="19" y="194"/>
                    <a:pt x="16" y="186"/>
                  </a:cubicBezTo>
                  <a:cubicBezTo>
                    <a:pt x="11" y="179"/>
                    <a:pt x="10" y="179"/>
                    <a:pt x="10" y="174"/>
                  </a:cubicBezTo>
                  <a:cubicBezTo>
                    <a:pt x="11" y="168"/>
                    <a:pt x="3" y="163"/>
                    <a:pt x="3" y="158"/>
                  </a:cubicBezTo>
                  <a:cubicBezTo>
                    <a:pt x="3" y="152"/>
                    <a:pt x="7" y="163"/>
                    <a:pt x="8" y="162"/>
                  </a:cubicBezTo>
                  <a:cubicBezTo>
                    <a:pt x="8" y="158"/>
                    <a:pt x="3" y="154"/>
                    <a:pt x="5" y="151"/>
                  </a:cubicBezTo>
                  <a:cubicBezTo>
                    <a:pt x="7" y="149"/>
                    <a:pt x="11" y="165"/>
                    <a:pt x="11" y="157"/>
                  </a:cubicBezTo>
                  <a:cubicBezTo>
                    <a:pt x="11" y="149"/>
                    <a:pt x="0" y="141"/>
                    <a:pt x="5" y="132"/>
                  </a:cubicBezTo>
                  <a:cubicBezTo>
                    <a:pt x="11" y="123"/>
                    <a:pt x="3" y="124"/>
                    <a:pt x="8" y="116"/>
                  </a:cubicBezTo>
                  <a:cubicBezTo>
                    <a:pt x="13" y="109"/>
                    <a:pt x="10" y="126"/>
                    <a:pt x="13" y="116"/>
                  </a:cubicBezTo>
                  <a:cubicBezTo>
                    <a:pt x="16" y="109"/>
                    <a:pt x="17" y="115"/>
                    <a:pt x="25" y="105"/>
                  </a:cubicBezTo>
                  <a:cubicBezTo>
                    <a:pt x="32" y="96"/>
                    <a:pt x="32" y="104"/>
                    <a:pt x="38" y="101"/>
                  </a:cubicBezTo>
                  <a:cubicBezTo>
                    <a:pt x="45" y="98"/>
                    <a:pt x="48" y="98"/>
                    <a:pt x="49" y="95"/>
                  </a:cubicBezTo>
                  <a:cubicBezTo>
                    <a:pt x="51" y="92"/>
                    <a:pt x="55" y="98"/>
                    <a:pt x="63" y="92"/>
                  </a:cubicBezTo>
                  <a:cubicBezTo>
                    <a:pt x="70" y="87"/>
                    <a:pt x="67" y="82"/>
                    <a:pt x="72" y="78"/>
                  </a:cubicBezTo>
                  <a:close/>
                  <a:moveTo>
                    <a:pt x="255" y="323"/>
                  </a:moveTo>
                  <a:cubicBezTo>
                    <a:pt x="256" y="326"/>
                    <a:pt x="256" y="325"/>
                    <a:pt x="256" y="328"/>
                  </a:cubicBezTo>
                  <a:cubicBezTo>
                    <a:pt x="256" y="331"/>
                    <a:pt x="258" y="337"/>
                    <a:pt x="259" y="339"/>
                  </a:cubicBezTo>
                  <a:cubicBezTo>
                    <a:pt x="262" y="340"/>
                    <a:pt x="262" y="345"/>
                    <a:pt x="264" y="345"/>
                  </a:cubicBezTo>
                  <a:cubicBezTo>
                    <a:pt x="265" y="343"/>
                    <a:pt x="267" y="345"/>
                    <a:pt x="270" y="345"/>
                  </a:cubicBezTo>
                  <a:cubicBezTo>
                    <a:pt x="271" y="346"/>
                    <a:pt x="270" y="343"/>
                    <a:pt x="273" y="342"/>
                  </a:cubicBezTo>
                  <a:cubicBezTo>
                    <a:pt x="274" y="340"/>
                    <a:pt x="274" y="337"/>
                    <a:pt x="274" y="339"/>
                  </a:cubicBezTo>
                  <a:cubicBezTo>
                    <a:pt x="276" y="340"/>
                    <a:pt x="274" y="336"/>
                    <a:pt x="276" y="337"/>
                  </a:cubicBezTo>
                  <a:cubicBezTo>
                    <a:pt x="277" y="337"/>
                    <a:pt x="277" y="339"/>
                    <a:pt x="277" y="339"/>
                  </a:cubicBezTo>
                  <a:cubicBezTo>
                    <a:pt x="276" y="339"/>
                    <a:pt x="276" y="340"/>
                    <a:pt x="279" y="340"/>
                  </a:cubicBezTo>
                  <a:cubicBezTo>
                    <a:pt x="280" y="342"/>
                    <a:pt x="277" y="334"/>
                    <a:pt x="279" y="333"/>
                  </a:cubicBezTo>
                  <a:cubicBezTo>
                    <a:pt x="280" y="333"/>
                    <a:pt x="277" y="329"/>
                    <a:pt x="279" y="328"/>
                  </a:cubicBezTo>
                  <a:cubicBezTo>
                    <a:pt x="282" y="326"/>
                    <a:pt x="280" y="331"/>
                    <a:pt x="282" y="329"/>
                  </a:cubicBezTo>
                  <a:cubicBezTo>
                    <a:pt x="283" y="328"/>
                    <a:pt x="280" y="328"/>
                    <a:pt x="282" y="322"/>
                  </a:cubicBezTo>
                  <a:cubicBezTo>
                    <a:pt x="282" y="317"/>
                    <a:pt x="280" y="312"/>
                    <a:pt x="279" y="314"/>
                  </a:cubicBezTo>
                  <a:cubicBezTo>
                    <a:pt x="277" y="315"/>
                    <a:pt x="277" y="312"/>
                    <a:pt x="276" y="315"/>
                  </a:cubicBezTo>
                  <a:cubicBezTo>
                    <a:pt x="274" y="317"/>
                    <a:pt x="276" y="314"/>
                    <a:pt x="270" y="317"/>
                  </a:cubicBezTo>
                  <a:cubicBezTo>
                    <a:pt x="262" y="320"/>
                    <a:pt x="264" y="314"/>
                    <a:pt x="258" y="314"/>
                  </a:cubicBezTo>
                  <a:cubicBezTo>
                    <a:pt x="253" y="314"/>
                    <a:pt x="253" y="309"/>
                    <a:pt x="251" y="315"/>
                  </a:cubicBezTo>
                  <a:cubicBezTo>
                    <a:pt x="251" y="317"/>
                    <a:pt x="253" y="318"/>
                    <a:pt x="255" y="323"/>
                  </a:cubicBezTo>
                  <a:close/>
                  <a:moveTo>
                    <a:pt x="247" y="300"/>
                  </a:moveTo>
                  <a:cubicBezTo>
                    <a:pt x="248" y="298"/>
                    <a:pt x="250" y="305"/>
                    <a:pt x="247" y="306"/>
                  </a:cubicBezTo>
                  <a:cubicBezTo>
                    <a:pt x="245" y="306"/>
                    <a:pt x="245" y="301"/>
                    <a:pt x="247" y="300"/>
                  </a:cubicBezTo>
                  <a:close/>
                  <a:moveTo>
                    <a:pt x="277" y="305"/>
                  </a:moveTo>
                  <a:cubicBezTo>
                    <a:pt x="279" y="305"/>
                    <a:pt x="279" y="305"/>
                    <a:pt x="279" y="306"/>
                  </a:cubicBezTo>
                  <a:cubicBezTo>
                    <a:pt x="279" y="308"/>
                    <a:pt x="282" y="308"/>
                    <a:pt x="282" y="306"/>
                  </a:cubicBezTo>
                  <a:cubicBezTo>
                    <a:pt x="280" y="305"/>
                    <a:pt x="283" y="305"/>
                    <a:pt x="280" y="305"/>
                  </a:cubicBezTo>
                  <a:cubicBezTo>
                    <a:pt x="279" y="303"/>
                    <a:pt x="279" y="300"/>
                    <a:pt x="277" y="303"/>
                  </a:cubicBezTo>
                  <a:cubicBezTo>
                    <a:pt x="277" y="303"/>
                    <a:pt x="276" y="303"/>
                    <a:pt x="277" y="305"/>
                  </a:cubicBezTo>
                  <a:close/>
                  <a:moveTo>
                    <a:pt x="279" y="309"/>
                  </a:moveTo>
                  <a:cubicBezTo>
                    <a:pt x="279" y="308"/>
                    <a:pt x="283" y="308"/>
                    <a:pt x="282" y="309"/>
                  </a:cubicBezTo>
                  <a:cubicBezTo>
                    <a:pt x="282" y="311"/>
                    <a:pt x="279" y="309"/>
                    <a:pt x="279" y="309"/>
                  </a:cubicBezTo>
                  <a:close/>
                  <a:moveTo>
                    <a:pt x="197" y="261"/>
                  </a:moveTo>
                  <a:cubicBezTo>
                    <a:pt x="198" y="259"/>
                    <a:pt x="201" y="261"/>
                    <a:pt x="200" y="259"/>
                  </a:cubicBezTo>
                  <a:cubicBezTo>
                    <a:pt x="200" y="258"/>
                    <a:pt x="198" y="259"/>
                    <a:pt x="197" y="256"/>
                  </a:cubicBezTo>
                  <a:cubicBezTo>
                    <a:pt x="195" y="255"/>
                    <a:pt x="188" y="258"/>
                    <a:pt x="188" y="261"/>
                  </a:cubicBezTo>
                  <a:cubicBezTo>
                    <a:pt x="189" y="263"/>
                    <a:pt x="195" y="261"/>
                    <a:pt x="197" y="261"/>
                  </a:cubicBezTo>
                  <a:close/>
                  <a:moveTo>
                    <a:pt x="148" y="8"/>
                  </a:moveTo>
                  <a:cubicBezTo>
                    <a:pt x="145" y="3"/>
                    <a:pt x="145" y="11"/>
                    <a:pt x="140" y="8"/>
                  </a:cubicBezTo>
                  <a:cubicBezTo>
                    <a:pt x="137" y="6"/>
                    <a:pt x="140" y="11"/>
                    <a:pt x="143" y="14"/>
                  </a:cubicBezTo>
                  <a:cubicBezTo>
                    <a:pt x="145" y="14"/>
                    <a:pt x="150" y="11"/>
                    <a:pt x="148" y="8"/>
                  </a:cubicBezTo>
                  <a:close/>
                  <a:moveTo>
                    <a:pt x="139" y="11"/>
                  </a:moveTo>
                  <a:cubicBezTo>
                    <a:pt x="137" y="8"/>
                    <a:pt x="137" y="8"/>
                    <a:pt x="137" y="11"/>
                  </a:cubicBezTo>
                  <a:cubicBezTo>
                    <a:pt x="137" y="12"/>
                    <a:pt x="136" y="12"/>
                    <a:pt x="139" y="14"/>
                  </a:cubicBezTo>
                  <a:cubicBezTo>
                    <a:pt x="140" y="14"/>
                    <a:pt x="140" y="12"/>
                    <a:pt x="139" y="11"/>
                  </a:cubicBezTo>
                  <a:close/>
                  <a:moveTo>
                    <a:pt x="188" y="36"/>
                  </a:moveTo>
                  <a:cubicBezTo>
                    <a:pt x="186" y="32"/>
                    <a:pt x="191" y="32"/>
                    <a:pt x="191" y="34"/>
                  </a:cubicBezTo>
                  <a:cubicBezTo>
                    <a:pt x="189" y="37"/>
                    <a:pt x="188" y="39"/>
                    <a:pt x="188" y="36"/>
                  </a:cubicBezTo>
                  <a:close/>
                  <a:moveTo>
                    <a:pt x="320" y="151"/>
                  </a:moveTo>
                  <a:cubicBezTo>
                    <a:pt x="320" y="149"/>
                    <a:pt x="321" y="148"/>
                    <a:pt x="321" y="146"/>
                  </a:cubicBezTo>
                  <a:cubicBezTo>
                    <a:pt x="321" y="144"/>
                    <a:pt x="321" y="144"/>
                    <a:pt x="321" y="143"/>
                  </a:cubicBezTo>
                  <a:cubicBezTo>
                    <a:pt x="321" y="141"/>
                    <a:pt x="320" y="143"/>
                    <a:pt x="320" y="144"/>
                  </a:cubicBezTo>
                  <a:cubicBezTo>
                    <a:pt x="321" y="146"/>
                    <a:pt x="319" y="148"/>
                    <a:pt x="319" y="148"/>
                  </a:cubicBezTo>
                  <a:cubicBezTo>
                    <a:pt x="320" y="149"/>
                    <a:pt x="317" y="152"/>
                    <a:pt x="319" y="154"/>
                  </a:cubicBezTo>
                  <a:cubicBezTo>
                    <a:pt x="320" y="154"/>
                    <a:pt x="320" y="152"/>
                    <a:pt x="320" y="151"/>
                  </a:cubicBezTo>
                  <a:close/>
                  <a:moveTo>
                    <a:pt x="210" y="60"/>
                  </a:moveTo>
                  <a:cubicBezTo>
                    <a:pt x="212" y="60"/>
                    <a:pt x="215" y="60"/>
                    <a:pt x="213" y="59"/>
                  </a:cubicBezTo>
                  <a:cubicBezTo>
                    <a:pt x="212" y="57"/>
                    <a:pt x="207" y="60"/>
                    <a:pt x="209" y="62"/>
                  </a:cubicBezTo>
                  <a:cubicBezTo>
                    <a:pt x="209" y="62"/>
                    <a:pt x="210" y="62"/>
                    <a:pt x="210" y="60"/>
                  </a:cubicBezTo>
                  <a:close/>
                </a:path>
              </a:pathLst>
            </a:custGeom>
            <a:grpFill/>
            <a:ln w="6350" cmpd="sng">
              <a:solidFill>
                <a:schemeClr val="bg1"/>
              </a:solidFill>
              <a:round/>
              <a:headEnd/>
              <a:tailEnd/>
            </a:ln>
          </p:spPr>
          <p:txBody>
            <a:bodyPr/>
            <a:lstStyle/>
            <a:p>
              <a:endParaRPr lang="en-GB"/>
            </a:p>
          </p:txBody>
        </p:sp>
        <p:sp>
          <p:nvSpPr>
            <p:cNvPr id="642" name="Freeform 273">
              <a:extLst>
                <a:ext uri="{FF2B5EF4-FFF2-40B4-BE49-F238E27FC236}">
                  <a16:creationId xmlns:a16="http://schemas.microsoft.com/office/drawing/2014/main" id="{68CDC9BC-DB10-6B55-4B2A-5295990D4F71}"/>
                </a:ext>
              </a:extLst>
            </p:cNvPr>
            <p:cNvSpPr>
              <a:spLocks/>
            </p:cNvSpPr>
            <p:nvPr/>
          </p:nvSpPr>
          <p:spPr bwMode="auto">
            <a:xfrm>
              <a:off x="4522266" y="4102755"/>
              <a:ext cx="17675" cy="9640"/>
            </a:xfrm>
            <a:custGeom>
              <a:avLst/>
              <a:gdLst/>
              <a:ahLst/>
              <a:cxnLst>
                <a:cxn ang="0">
                  <a:pos x="3" y="3"/>
                </a:cxn>
                <a:cxn ang="0">
                  <a:pos x="0" y="0"/>
                </a:cxn>
                <a:cxn ang="0">
                  <a:pos x="3" y="1"/>
                </a:cxn>
                <a:cxn ang="0">
                  <a:pos x="4" y="1"/>
                </a:cxn>
                <a:cxn ang="0">
                  <a:pos x="3" y="3"/>
                </a:cxn>
              </a:cxnLst>
              <a:rect l="0" t="0" r="r" b="b"/>
              <a:pathLst>
                <a:path w="6" h="3">
                  <a:moveTo>
                    <a:pt x="3" y="3"/>
                  </a:moveTo>
                  <a:cubicBezTo>
                    <a:pt x="0" y="1"/>
                    <a:pt x="0" y="1"/>
                    <a:pt x="0" y="0"/>
                  </a:cubicBezTo>
                  <a:cubicBezTo>
                    <a:pt x="1" y="0"/>
                    <a:pt x="1" y="1"/>
                    <a:pt x="3" y="1"/>
                  </a:cubicBezTo>
                  <a:cubicBezTo>
                    <a:pt x="3" y="1"/>
                    <a:pt x="6" y="1"/>
                    <a:pt x="4" y="1"/>
                  </a:cubicBezTo>
                  <a:cubicBezTo>
                    <a:pt x="3" y="3"/>
                    <a:pt x="3" y="3"/>
                    <a:pt x="3" y="3"/>
                  </a:cubicBezTo>
                </a:path>
              </a:pathLst>
            </a:custGeom>
            <a:grpFill/>
            <a:ln w="6350" cmpd="sng">
              <a:solidFill>
                <a:schemeClr val="bg1"/>
              </a:solidFill>
              <a:round/>
              <a:headEnd/>
              <a:tailEnd/>
            </a:ln>
          </p:spPr>
          <p:txBody>
            <a:bodyPr/>
            <a:lstStyle/>
            <a:p>
              <a:endParaRPr lang="en-GB"/>
            </a:p>
          </p:txBody>
        </p:sp>
        <p:sp>
          <p:nvSpPr>
            <p:cNvPr id="643" name="Freeform 274">
              <a:extLst>
                <a:ext uri="{FF2B5EF4-FFF2-40B4-BE49-F238E27FC236}">
                  <a16:creationId xmlns:a16="http://schemas.microsoft.com/office/drawing/2014/main" id="{014F9FC4-DF2A-FE33-F71D-BF9A28614554}"/>
                </a:ext>
              </a:extLst>
            </p:cNvPr>
            <p:cNvSpPr>
              <a:spLocks/>
            </p:cNvSpPr>
            <p:nvPr/>
          </p:nvSpPr>
          <p:spPr bwMode="auto">
            <a:xfrm>
              <a:off x="6014965" y="5478134"/>
              <a:ext cx="12854" cy="20888"/>
            </a:xfrm>
            <a:custGeom>
              <a:avLst/>
              <a:gdLst/>
              <a:ahLst/>
              <a:cxnLst>
                <a:cxn ang="0">
                  <a:pos x="2" y="2"/>
                </a:cxn>
                <a:cxn ang="0">
                  <a:pos x="2" y="7"/>
                </a:cxn>
                <a:cxn ang="0">
                  <a:pos x="2" y="2"/>
                </a:cxn>
              </a:cxnLst>
              <a:rect l="0" t="0" r="r" b="b"/>
              <a:pathLst>
                <a:path w="4" h="7">
                  <a:moveTo>
                    <a:pt x="2" y="2"/>
                  </a:moveTo>
                  <a:cubicBezTo>
                    <a:pt x="2" y="0"/>
                    <a:pt x="4" y="7"/>
                    <a:pt x="2" y="7"/>
                  </a:cubicBezTo>
                  <a:cubicBezTo>
                    <a:pt x="0" y="7"/>
                    <a:pt x="0" y="2"/>
                    <a:pt x="2" y="2"/>
                  </a:cubicBezTo>
                </a:path>
              </a:pathLst>
            </a:custGeom>
            <a:grpFill/>
            <a:ln w="6350" cmpd="sng">
              <a:solidFill>
                <a:schemeClr val="bg1"/>
              </a:solidFill>
              <a:round/>
              <a:headEnd/>
              <a:tailEnd/>
            </a:ln>
          </p:spPr>
          <p:txBody>
            <a:bodyPr/>
            <a:lstStyle/>
            <a:p>
              <a:endParaRPr lang="en-GB"/>
            </a:p>
          </p:txBody>
        </p:sp>
        <p:sp>
          <p:nvSpPr>
            <p:cNvPr id="644" name="Freeform 275">
              <a:extLst>
                <a:ext uri="{FF2B5EF4-FFF2-40B4-BE49-F238E27FC236}">
                  <a16:creationId xmlns:a16="http://schemas.microsoft.com/office/drawing/2014/main" id="{E94637AB-7BD0-9990-7811-6ABC13B1A36F}"/>
                </a:ext>
              </a:extLst>
            </p:cNvPr>
            <p:cNvSpPr>
              <a:spLocks/>
            </p:cNvSpPr>
            <p:nvPr/>
          </p:nvSpPr>
          <p:spPr bwMode="auto">
            <a:xfrm>
              <a:off x="6058349" y="5518304"/>
              <a:ext cx="9641" cy="16068"/>
            </a:xfrm>
            <a:custGeom>
              <a:avLst/>
              <a:gdLst/>
              <a:ahLst/>
              <a:cxnLst>
                <a:cxn ang="0">
                  <a:pos x="2" y="3"/>
                </a:cxn>
                <a:cxn ang="0">
                  <a:pos x="2" y="2"/>
                </a:cxn>
                <a:cxn ang="0">
                  <a:pos x="2" y="3"/>
                </a:cxn>
              </a:cxnLst>
              <a:rect l="0" t="0" r="r" b="b"/>
              <a:pathLst>
                <a:path w="3" h="5">
                  <a:moveTo>
                    <a:pt x="2" y="3"/>
                  </a:moveTo>
                  <a:cubicBezTo>
                    <a:pt x="0" y="2"/>
                    <a:pt x="0" y="0"/>
                    <a:pt x="2" y="2"/>
                  </a:cubicBezTo>
                  <a:cubicBezTo>
                    <a:pt x="3" y="2"/>
                    <a:pt x="3" y="5"/>
                    <a:pt x="2" y="3"/>
                  </a:cubicBezTo>
                </a:path>
              </a:pathLst>
            </a:custGeom>
            <a:grpFill/>
            <a:ln w="6350" cmpd="sng">
              <a:solidFill>
                <a:schemeClr val="bg1"/>
              </a:solidFill>
              <a:round/>
              <a:headEnd/>
              <a:tailEnd/>
            </a:ln>
          </p:spPr>
          <p:txBody>
            <a:bodyPr/>
            <a:lstStyle/>
            <a:p>
              <a:endParaRPr lang="en-GB"/>
            </a:p>
          </p:txBody>
        </p:sp>
        <p:sp>
          <p:nvSpPr>
            <p:cNvPr id="645" name="Freeform 276">
              <a:extLst>
                <a:ext uri="{FF2B5EF4-FFF2-40B4-BE49-F238E27FC236}">
                  <a16:creationId xmlns:a16="http://schemas.microsoft.com/office/drawing/2014/main" id="{E157D0A9-1001-6648-996C-8A9424E35963}"/>
                </a:ext>
              </a:extLst>
            </p:cNvPr>
            <p:cNvSpPr>
              <a:spLocks/>
            </p:cNvSpPr>
            <p:nvPr/>
          </p:nvSpPr>
          <p:spPr bwMode="auto">
            <a:xfrm>
              <a:off x="6039068" y="5502236"/>
              <a:ext cx="9641" cy="9640"/>
            </a:xfrm>
            <a:custGeom>
              <a:avLst/>
              <a:gdLst/>
              <a:ahLst/>
              <a:cxnLst>
                <a:cxn ang="0">
                  <a:pos x="2" y="0"/>
                </a:cxn>
                <a:cxn ang="0">
                  <a:pos x="3" y="3"/>
                </a:cxn>
                <a:cxn ang="0">
                  <a:pos x="2" y="0"/>
                </a:cxn>
              </a:cxnLst>
              <a:rect l="0" t="0" r="r" b="b"/>
              <a:pathLst>
                <a:path w="3" h="3">
                  <a:moveTo>
                    <a:pt x="2" y="0"/>
                  </a:moveTo>
                  <a:cubicBezTo>
                    <a:pt x="0" y="2"/>
                    <a:pt x="3" y="3"/>
                    <a:pt x="3" y="3"/>
                  </a:cubicBezTo>
                  <a:cubicBezTo>
                    <a:pt x="3" y="2"/>
                    <a:pt x="3" y="0"/>
                    <a:pt x="2" y="0"/>
                  </a:cubicBezTo>
                </a:path>
              </a:pathLst>
            </a:custGeom>
            <a:grpFill/>
            <a:ln w="6350" cmpd="sng">
              <a:solidFill>
                <a:schemeClr val="bg1"/>
              </a:solidFill>
              <a:round/>
              <a:headEnd/>
              <a:tailEnd/>
            </a:ln>
          </p:spPr>
          <p:txBody>
            <a:bodyPr/>
            <a:lstStyle/>
            <a:p>
              <a:endParaRPr lang="en-GB"/>
            </a:p>
          </p:txBody>
        </p:sp>
        <p:sp>
          <p:nvSpPr>
            <p:cNvPr id="646" name="Freeform 277">
              <a:extLst>
                <a:ext uri="{FF2B5EF4-FFF2-40B4-BE49-F238E27FC236}">
                  <a16:creationId xmlns:a16="http://schemas.microsoft.com/office/drawing/2014/main" id="{BC1B66C3-CDE4-8DE9-1BC5-95CF44A10AA9}"/>
                </a:ext>
              </a:extLst>
            </p:cNvPr>
            <p:cNvSpPr>
              <a:spLocks/>
            </p:cNvSpPr>
            <p:nvPr/>
          </p:nvSpPr>
          <p:spPr bwMode="auto">
            <a:xfrm>
              <a:off x="5674328" y="5163211"/>
              <a:ext cx="274759" cy="335811"/>
            </a:xfrm>
            <a:custGeom>
              <a:avLst/>
              <a:gdLst/>
              <a:ahLst/>
              <a:cxnLst>
                <a:cxn ang="0">
                  <a:pos x="2" y="35"/>
                </a:cxn>
                <a:cxn ang="0">
                  <a:pos x="11" y="24"/>
                </a:cxn>
                <a:cxn ang="0">
                  <a:pos x="9" y="17"/>
                </a:cxn>
                <a:cxn ang="0">
                  <a:pos x="11" y="14"/>
                </a:cxn>
                <a:cxn ang="0">
                  <a:pos x="12" y="8"/>
                </a:cxn>
                <a:cxn ang="0">
                  <a:pos x="9" y="0"/>
                </a:cxn>
                <a:cxn ang="0">
                  <a:pos x="37" y="0"/>
                </a:cxn>
                <a:cxn ang="0">
                  <a:pos x="64" y="19"/>
                </a:cxn>
                <a:cxn ang="0">
                  <a:pos x="67" y="27"/>
                </a:cxn>
                <a:cxn ang="0">
                  <a:pos x="79" y="36"/>
                </a:cxn>
                <a:cxn ang="0">
                  <a:pos x="76" y="44"/>
                </a:cxn>
                <a:cxn ang="0">
                  <a:pos x="81" y="58"/>
                </a:cxn>
                <a:cxn ang="0">
                  <a:pos x="81" y="66"/>
                </a:cxn>
                <a:cxn ang="0">
                  <a:pos x="81" y="77"/>
                </a:cxn>
                <a:cxn ang="0">
                  <a:pos x="82" y="89"/>
                </a:cxn>
                <a:cxn ang="0">
                  <a:pos x="88" y="94"/>
                </a:cxn>
                <a:cxn ang="0">
                  <a:pos x="76" y="102"/>
                </a:cxn>
                <a:cxn ang="0">
                  <a:pos x="69" y="102"/>
                </a:cxn>
                <a:cxn ang="0">
                  <a:pos x="61" y="105"/>
                </a:cxn>
                <a:cxn ang="0">
                  <a:pos x="53" y="105"/>
                </a:cxn>
                <a:cxn ang="0">
                  <a:pos x="43" y="103"/>
                </a:cxn>
                <a:cxn ang="0">
                  <a:pos x="41" y="94"/>
                </a:cxn>
                <a:cxn ang="0">
                  <a:pos x="37" y="84"/>
                </a:cxn>
                <a:cxn ang="0">
                  <a:pos x="29" y="83"/>
                </a:cxn>
                <a:cxn ang="0">
                  <a:pos x="21" y="78"/>
                </a:cxn>
                <a:cxn ang="0">
                  <a:pos x="18" y="77"/>
                </a:cxn>
                <a:cxn ang="0">
                  <a:pos x="12" y="70"/>
                </a:cxn>
                <a:cxn ang="0">
                  <a:pos x="9" y="63"/>
                </a:cxn>
                <a:cxn ang="0">
                  <a:pos x="2" y="49"/>
                </a:cxn>
                <a:cxn ang="0">
                  <a:pos x="2" y="35"/>
                </a:cxn>
              </a:cxnLst>
              <a:rect l="0" t="0" r="r" b="b"/>
              <a:pathLst>
                <a:path w="88" h="108">
                  <a:moveTo>
                    <a:pt x="2" y="35"/>
                  </a:moveTo>
                  <a:cubicBezTo>
                    <a:pt x="8" y="33"/>
                    <a:pt x="6" y="28"/>
                    <a:pt x="11" y="24"/>
                  </a:cubicBezTo>
                  <a:cubicBezTo>
                    <a:pt x="15" y="19"/>
                    <a:pt x="9" y="19"/>
                    <a:pt x="9" y="17"/>
                  </a:cubicBezTo>
                  <a:cubicBezTo>
                    <a:pt x="9" y="16"/>
                    <a:pt x="11" y="16"/>
                    <a:pt x="11" y="14"/>
                  </a:cubicBezTo>
                  <a:cubicBezTo>
                    <a:pt x="12" y="14"/>
                    <a:pt x="12" y="13"/>
                    <a:pt x="12" y="8"/>
                  </a:cubicBezTo>
                  <a:cubicBezTo>
                    <a:pt x="11" y="2"/>
                    <a:pt x="9" y="3"/>
                    <a:pt x="9" y="0"/>
                  </a:cubicBezTo>
                  <a:cubicBezTo>
                    <a:pt x="12" y="0"/>
                    <a:pt x="32" y="0"/>
                    <a:pt x="37" y="0"/>
                  </a:cubicBezTo>
                  <a:cubicBezTo>
                    <a:pt x="53" y="11"/>
                    <a:pt x="60" y="16"/>
                    <a:pt x="64" y="19"/>
                  </a:cubicBezTo>
                  <a:cubicBezTo>
                    <a:pt x="70" y="22"/>
                    <a:pt x="64" y="22"/>
                    <a:pt x="67" y="27"/>
                  </a:cubicBezTo>
                  <a:cubicBezTo>
                    <a:pt x="72" y="30"/>
                    <a:pt x="78" y="36"/>
                    <a:pt x="79" y="36"/>
                  </a:cubicBezTo>
                  <a:cubicBezTo>
                    <a:pt x="76" y="41"/>
                    <a:pt x="78" y="41"/>
                    <a:pt x="76" y="44"/>
                  </a:cubicBezTo>
                  <a:cubicBezTo>
                    <a:pt x="73" y="52"/>
                    <a:pt x="78" y="55"/>
                    <a:pt x="81" y="58"/>
                  </a:cubicBezTo>
                  <a:cubicBezTo>
                    <a:pt x="82" y="63"/>
                    <a:pt x="78" y="59"/>
                    <a:pt x="81" y="66"/>
                  </a:cubicBezTo>
                  <a:cubicBezTo>
                    <a:pt x="82" y="72"/>
                    <a:pt x="78" y="69"/>
                    <a:pt x="81" y="77"/>
                  </a:cubicBezTo>
                  <a:cubicBezTo>
                    <a:pt x="84" y="84"/>
                    <a:pt x="81" y="84"/>
                    <a:pt x="82" y="89"/>
                  </a:cubicBezTo>
                  <a:cubicBezTo>
                    <a:pt x="85" y="92"/>
                    <a:pt x="85" y="89"/>
                    <a:pt x="88" y="94"/>
                  </a:cubicBezTo>
                  <a:cubicBezTo>
                    <a:pt x="85" y="97"/>
                    <a:pt x="82" y="98"/>
                    <a:pt x="76" y="102"/>
                  </a:cubicBezTo>
                  <a:cubicBezTo>
                    <a:pt x="70" y="105"/>
                    <a:pt x="69" y="97"/>
                    <a:pt x="69" y="102"/>
                  </a:cubicBezTo>
                  <a:cubicBezTo>
                    <a:pt x="67" y="106"/>
                    <a:pt x="63" y="106"/>
                    <a:pt x="61" y="105"/>
                  </a:cubicBezTo>
                  <a:cubicBezTo>
                    <a:pt x="60" y="103"/>
                    <a:pt x="56" y="108"/>
                    <a:pt x="53" y="105"/>
                  </a:cubicBezTo>
                  <a:cubicBezTo>
                    <a:pt x="50" y="100"/>
                    <a:pt x="50" y="106"/>
                    <a:pt x="43" y="103"/>
                  </a:cubicBezTo>
                  <a:cubicBezTo>
                    <a:pt x="40" y="98"/>
                    <a:pt x="43" y="98"/>
                    <a:pt x="41" y="94"/>
                  </a:cubicBezTo>
                  <a:cubicBezTo>
                    <a:pt x="40" y="89"/>
                    <a:pt x="38" y="86"/>
                    <a:pt x="37" y="84"/>
                  </a:cubicBezTo>
                  <a:cubicBezTo>
                    <a:pt x="34" y="84"/>
                    <a:pt x="31" y="84"/>
                    <a:pt x="29" y="83"/>
                  </a:cubicBezTo>
                  <a:cubicBezTo>
                    <a:pt x="21" y="78"/>
                    <a:pt x="23" y="81"/>
                    <a:pt x="21" y="78"/>
                  </a:cubicBezTo>
                  <a:cubicBezTo>
                    <a:pt x="20" y="75"/>
                    <a:pt x="20" y="80"/>
                    <a:pt x="18" y="77"/>
                  </a:cubicBezTo>
                  <a:cubicBezTo>
                    <a:pt x="17" y="74"/>
                    <a:pt x="14" y="75"/>
                    <a:pt x="12" y="70"/>
                  </a:cubicBezTo>
                  <a:cubicBezTo>
                    <a:pt x="11" y="69"/>
                    <a:pt x="9" y="67"/>
                    <a:pt x="9" y="63"/>
                  </a:cubicBezTo>
                  <a:cubicBezTo>
                    <a:pt x="8" y="59"/>
                    <a:pt x="0" y="53"/>
                    <a:pt x="2" y="49"/>
                  </a:cubicBezTo>
                  <a:cubicBezTo>
                    <a:pt x="3" y="44"/>
                    <a:pt x="0" y="41"/>
                    <a:pt x="2" y="35"/>
                  </a:cubicBezTo>
                </a:path>
              </a:pathLst>
            </a:custGeom>
            <a:grpFill/>
            <a:ln w="6350" cmpd="sng">
              <a:solidFill>
                <a:schemeClr val="bg1"/>
              </a:solidFill>
              <a:round/>
              <a:headEnd/>
              <a:tailEnd/>
            </a:ln>
          </p:spPr>
          <p:txBody>
            <a:bodyPr/>
            <a:lstStyle/>
            <a:p>
              <a:endParaRPr lang="en-GB"/>
            </a:p>
          </p:txBody>
        </p:sp>
        <p:sp>
          <p:nvSpPr>
            <p:cNvPr id="647" name="Freeform 278">
              <a:extLst>
                <a:ext uri="{FF2B5EF4-FFF2-40B4-BE49-F238E27FC236}">
                  <a16:creationId xmlns:a16="http://schemas.microsoft.com/office/drawing/2014/main" id="{6200A1B4-F842-3453-4354-C07413115F3F}"/>
                </a:ext>
              </a:extLst>
            </p:cNvPr>
            <p:cNvSpPr>
              <a:spLocks/>
            </p:cNvSpPr>
            <p:nvPr/>
          </p:nvSpPr>
          <p:spPr bwMode="auto">
            <a:xfrm>
              <a:off x="5915346" y="5302998"/>
              <a:ext cx="14460" cy="30528"/>
            </a:xfrm>
            <a:custGeom>
              <a:avLst/>
              <a:gdLst/>
              <a:ahLst/>
              <a:cxnLst>
                <a:cxn ang="0">
                  <a:pos x="2" y="9"/>
                </a:cxn>
                <a:cxn ang="0">
                  <a:pos x="2" y="4"/>
                </a:cxn>
                <a:cxn ang="0">
                  <a:pos x="3" y="4"/>
                </a:cxn>
                <a:cxn ang="0">
                  <a:pos x="3" y="7"/>
                </a:cxn>
                <a:cxn ang="0">
                  <a:pos x="2" y="9"/>
                </a:cxn>
              </a:cxnLst>
              <a:rect l="0" t="0" r="r" b="b"/>
              <a:pathLst>
                <a:path w="5" h="10">
                  <a:moveTo>
                    <a:pt x="2" y="9"/>
                  </a:moveTo>
                  <a:cubicBezTo>
                    <a:pt x="2" y="7"/>
                    <a:pt x="0" y="4"/>
                    <a:pt x="2" y="4"/>
                  </a:cubicBezTo>
                  <a:cubicBezTo>
                    <a:pt x="2" y="2"/>
                    <a:pt x="2" y="0"/>
                    <a:pt x="3" y="4"/>
                  </a:cubicBezTo>
                  <a:cubicBezTo>
                    <a:pt x="3" y="7"/>
                    <a:pt x="3" y="5"/>
                    <a:pt x="3" y="7"/>
                  </a:cubicBezTo>
                  <a:cubicBezTo>
                    <a:pt x="5" y="9"/>
                    <a:pt x="5" y="10"/>
                    <a:pt x="2" y="9"/>
                  </a:cubicBezTo>
                </a:path>
              </a:pathLst>
            </a:custGeom>
            <a:grpFill/>
            <a:ln w="6350" cmpd="sng">
              <a:solidFill>
                <a:schemeClr val="bg1"/>
              </a:solidFill>
              <a:round/>
              <a:headEnd/>
              <a:tailEnd/>
            </a:ln>
          </p:spPr>
          <p:txBody>
            <a:bodyPr/>
            <a:lstStyle/>
            <a:p>
              <a:endParaRPr lang="en-GB"/>
            </a:p>
          </p:txBody>
        </p:sp>
        <p:sp>
          <p:nvSpPr>
            <p:cNvPr id="648" name="Freeform 279">
              <a:extLst>
                <a:ext uri="{FF2B5EF4-FFF2-40B4-BE49-F238E27FC236}">
                  <a16:creationId xmlns:a16="http://schemas.microsoft.com/office/drawing/2014/main" id="{4DB6F433-7568-578D-AF2E-E5D9E5983CEC}"/>
                </a:ext>
              </a:extLst>
            </p:cNvPr>
            <p:cNvSpPr>
              <a:spLocks/>
            </p:cNvSpPr>
            <p:nvPr/>
          </p:nvSpPr>
          <p:spPr bwMode="auto">
            <a:xfrm>
              <a:off x="5924986" y="5282111"/>
              <a:ext cx="8034" cy="17674"/>
            </a:xfrm>
            <a:custGeom>
              <a:avLst/>
              <a:gdLst/>
              <a:ahLst/>
              <a:cxnLst>
                <a:cxn ang="0">
                  <a:pos x="2" y="6"/>
                </a:cxn>
                <a:cxn ang="0">
                  <a:pos x="2" y="3"/>
                </a:cxn>
                <a:cxn ang="0">
                  <a:pos x="3" y="1"/>
                </a:cxn>
                <a:cxn ang="0">
                  <a:pos x="3" y="4"/>
                </a:cxn>
                <a:cxn ang="0">
                  <a:pos x="2" y="6"/>
                </a:cxn>
              </a:cxnLst>
              <a:rect l="0" t="0" r="r" b="b"/>
              <a:pathLst>
                <a:path w="3" h="6">
                  <a:moveTo>
                    <a:pt x="2" y="6"/>
                  </a:moveTo>
                  <a:cubicBezTo>
                    <a:pt x="0" y="4"/>
                    <a:pt x="2" y="4"/>
                    <a:pt x="2" y="3"/>
                  </a:cubicBezTo>
                  <a:cubicBezTo>
                    <a:pt x="2" y="1"/>
                    <a:pt x="2" y="0"/>
                    <a:pt x="3" y="1"/>
                  </a:cubicBezTo>
                  <a:cubicBezTo>
                    <a:pt x="3" y="1"/>
                    <a:pt x="3" y="1"/>
                    <a:pt x="3" y="4"/>
                  </a:cubicBezTo>
                  <a:cubicBezTo>
                    <a:pt x="3" y="6"/>
                    <a:pt x="3" y="6"/>
                    <a:pt x="2" y="6"/>
                  </a:cubicBezTo>
                </a:path>
              </a:pathLst>
            </a:custGeom>
            <a:grpFill/>
            <a:ln w="6350" cmpd="sng">
              <a:solidFill>
                <a:schemeClr val="bg1"/>
              </a:solidFill>
              <a:round/>
              <a:headEnd/>
              <a:tailEnd/>
            </a:ln>
          </p:spPr>
          <p:txBody>
            <a:bodyPr/>
            <a:lstStyle/>
            <a:p>
              <a:endParaRPr lang="en-GB"/>
            </a:p>
          </p:txBody>
        </p:sp>
        <p:sp>
          <p:nvSpPr>
            <p:cNvPr id="649" name="Freeform 280">
              <a:extLst>
                <a:ext uri="{FF2B5EF4-FFF2-40B4-BE49-F238E27FC236}">
                  <a16:creationId xmlns:a16="http://schemas.microsoft.com/office/drawing/2014/main" id="{24C55C28-84CA-55B5-1707-36DCF9C9F79D}"/>
                </a:ext>
              </a:extLst>
            </p:cNvPr>
            <p:cNvSpPr>
              <a:spLocks/>
            </p:cNvSpPr>
            <p:nvPr/>
          </p:nvSpPr>
          <p:spPr bwMode="auto">
            <a:xfrm>
              <a:off x="5924986" y="5362448"/>
              <a:ext cx="14460" cy="16068"/>
            </a:xfrm>
            <a:custGeom>
              <a:avLst/>
              <a:gdLst/>
              <a:ahLst/>
              <a:cxnLst>
                <a:cxn ang="0">
                  <a:pos x="2" y="5"/>
                </a:cxn>
                <a:cxn ang="0">
                  <a:pos x="3" y="2"/>
                </a:cxn>
                <a:cxn ang="0">
                  <a:pos x="2" y="5"/>
                </a:cxn>
              </a:cxnLst>
              <a:rect l="0" t="0" r="r" b="b"/>
              <a:pathLst>
                <a:path w="5" h="5">
                  <a:moveTo>
                    <a:pt x="2" y="5"/>
                  </a:moveTo>
                  <a:cubicBezTo>
                    <a:pt x="0" y="5"/>
                    <a:pt x="5" y="0"/>
                    <a:pt x="3" y="2"/>
                  </a:cubicBezTo>
                  <a:cubicBezTo>
                    <a:pt x="3" y="3"/>
                    <a:pt x="3" y="5"/>
                    <a:pt x="2" y="5"/>
                  </a:cubicBezTo>
                </a:path>
              </a:pathLst>
            </a:custGeom>
            <a:grpFill/>
            <a:ln w="6350" cmpd="sng">
              <a:solidFill>
                <a:schemeClr val="bg1"/>
              </a:solidFill>
              <a:round/>
              <a:headEnd/>
              <a:tailEnd/>
            </a:ln>
          </p:spPr>
          <p:txBody>
            <a:bodyPr/>
            <a:lstStyle/>
            <a:p>
              <a:endParaRPr lang="en-GB"/>
            </a:p>
          </p:txBody>
        </p:sp>
        <p:sp>
          <p:nvSpPr>
            <p:cNvPr id="650" name="Freeform 281">
              <a:extLst>
                <a:ext uri="{FF2B5EF4-FFF2-40B4-BE49-F238E27FC236}">
                  <a16:creationId xmlns:a16="http://schemas.microsoft.com/office/drawing/2014/main" id="{251D4E31-934D-2501-AC98-7581B22043C5}"/>
                </a:ext>
              </a:extLst>
            </p:cNvPr>
            <p:cNvSpPr>
              <a:spLocks/>
            </p:cNvSpPr>
            <p:nvPr/>
          </p:nvSpPr>
          <p:spPr bwMode="auto">
            <a:xfrm>
              <a:off x="6310614" y="5773777"/>
              <a:ext cx="25709" cy="24102"/>
            </a:xfrm>
            <a:custGeom>
              <a:avLst/>
              <a:gdLst/>
              <a:ahLst/>
              <a:cxnLst>
                <a:cxn ang="0">
                  <a:pos x="1" y="2"/>
                </a:cxn>
                <a:cxn ang="0">
                  <a:pos x="6" y="5"/>
                </a:cxn>
                <a:cxn ang="0">
                  <a:pos x="1" y="2"/>
                </a:cxn>
              </a:cxnLst>
              <a:rect l="0" t="0" r="r" b="b"/>
              <a:pathLst>
                <a:path w="8" h="8">
                  <a:moveTo>
                    <a:pt x="1" y="2"/>
                  </a:moveTo>
                  <a:cubicBezTo>
                    <a:pt x="3" y="0"/>
                    <a:pt x="8" y="4"/>
                    <a:pt x="6" y="5"/>
                  </a:cubicBezTo>
                  <a:cubicBezTo>
                    <a:pt x="5" y="8"/>
                    <a:pt x="0" y="5"/>
                    <a:pt x="1" y="2"/>
                  </a:cubicBezTo>
                </a:path>
              </a:pathLst>
            </a:custGeom>
            <a:grpFill/>
            <a:ln w="6350" cmpd="sng">
              <a:solidFill>
                <a:schemeClr val="bg1"/>
              </a:solidFill>
              <a:round/>
              <a:headEnd/>
              <a:tailEnd/>
            </a:ln>
          </p:spPr>
          <p:txBody>
            <a:bodyPr/>
            <a:lstStyle/>
            <a:p>
              <a:endParaRPr lang="en-GB"/>
            </a:p>
          </p:txBody>
        </p:sp>
        <p:sp>
          <p:nvSpPr>
            <p:cNvPr id="651" name="Freeform 282">
              <a:extLst>
                <a:ext uri="{FF2B5EF4-FFF2-40B4-BE49-F238E27FC236}">
                  <a16:creationId xmlns:a16="http://schemas.microsoft.com/office/drawing/2014/main" id="{C0D7F516-B0FB-F51A-D9A3-66B1D6A1239B}"/>
                </a:ext>
              </a:extLst>
            </p:cNvPr>
            <p:cNvSpPr>
              <a:spLocks/>
            </p:cNvSpPr>
            <p:nvPr/>
          </p:nvSpPr>
          <p:spPr bwMode="auto">
            <a:xfrm>
              <a:off x="6357210" y="5743248"/>
              <a:ext cx="25709" cy="27315"/>
            </a:xfrm>
            <a:custGeom>
              <a:avLst/>
              <a:gdLst/>
              <a:ahLst/>
              <a:cxnLst>
                <a:cxn ang="0">
                  <a:pos x="5" y="7"/>
                </a:cxn>
                <a:cxn ang="0">
                  <a:pos x="6" y="3"/>
                </a:cxn>
                <a:cxn ang="0">
                  <a:pos x="5" y="7"/>
                </a:cxn>
              </a:cxnLst>
              <a:rect l="0" t="0" r="r" b="b"/>
              <a:pathLst>
                <a:path w="8" h="9">
                  <a:moveTo>
                    <a:pt x="5" y="7"/>
                  </a:moveTo>
                  <a:cubicBezTo>
                    <a:pt x="0" y="9"/>
                    <a:pt x="5" y="0"/>
                    <a:pt x="6" y="3"/>
                  </a:cubicBezTo>
                  <a:cubicBezTo>
                    <a:pt x="6" y="6"/>
                    <a:pt x="8" y="7"/>
                    <a:pt x="5" y="7"/>
                  </a:cubicBezTo>
                </a:path>
              </a:pathLst>
            </a:custGeom>
            <a:grpFill/>
            <a:ln w="6350" cmpd="sng">
              <a:solidFill>
                <a:schemeClr val="bg1"/>
              </a:solidFill>
              <a:round/>
              <a:headEnd/>
              <a:tailEnd/>
            </a:ln>
          </p:spPr>
          <p:txBody>
            <a:bodyPr/>
            <a:lstStyle/>
            <a:p>
              <a:endParaRPr lang="en-GB"/>
            </a:p>
          </p:txBody>
        </p:sp>
        <p:sp>
          <p:nvSpPr>
            <p:cNvPr id="652" name="Freeform 283">
              <a:extLst>
                <a:ext uri="{FF2B5EF4-FFF2-40B4-BE49-F238E27FC236}">
                  <a16:creationId xmlns:a16="http://schemas.microsoft.com/office/drawing/2014/main" id="{77B59F3B-BF6D-60A2-9C5A-CA6DFE05C94F}"/>
                </a:ext>
              </a:extLst>
            </p:cNvPr>
            <p:cNvSpPr>
              <a:spLocks/>
            </p:cNvSpPr>
            <p:nvPr/>
          </p:nvSpPr>
          <p:spPr bwMode="auto">
            <a:xfrm>
              <a:off x="5354579" y="3747663"/>
              <a:ext cx="20888" cy="6427"/>
            </a:xfrm>
            <a:custGeom>
              <a:avLst/>
              <a:gdLst/>
              <a:ahLst/>
              <a:cxnLst>
                <a:cxn ang="0">
                  <a:pos x="6" y="2"/>
                </a:cxn>
                <a:cxn ang="0">
                  <a:pos x="3" y="2"/>
                </a:cxn>
                <a:cxn ang="0">
                  <a:pos x="1" y="2"/>
                </a:cxn>
                <a:cxn ang="0">
                  <a:pos x="6" y="2"/>
                </a:cxn>
              </a:cxnLst>
              <a:rect l="0" t="0" r="r" b="b"/>
              <a:pathLst>
                <a:path w="7" h="2">
                  <a:moveTo>
                    <a:pt x="6" y="2"/>
                  </a:moveTo>
                  <a:cubicBezTo>
                    <a:pt x="7" y="2"/>
                    <a:pt x="4" y="2"/>
                    <a:pt x="3" y="2"/>
                  </a:cubicBezTo>
                  <a:cubicBezTo>
                    <a:pt x="0" y="2"/>
                    <a:pt x="0" y="2"/>
                    <a:pt x="1" y="2"/>
                  </a:cubicBezTo>
                  <a:cubicBezTo>
                    <a:pt x="3" y="0"/>
                    <a:pt x="4" y="2"/>
                    <a:pt x="6" y="2"/>
                  </a:cubicBezTo>
                </a:path>
              </a:pathLst>
            </a:custGeom>
            <a:grpFill/>
            <a:ln w="6350" cmpd="sng">
              <a:solidFill>
                <a:schemeClr val="bg1"/>
              </a:solidFill>
              <a:round/>
              <a:headEnd/>
              <a:tailEnd/>
            </a:ln>
          </p:spPr>
          <p:txBody>
            <a:bodyPr/>
            <a:lstStyle/>
            <a:p>
              <a:endParaRPr lang="en-GB"/>
            </a:p>
          </p:txBody>
        </p:sp>
        <p:sp>
          <p:nvSpPr>
            <p:cNvPr id="653" name="Freeform 284">
              <a:extLst>
                <a:ext uri="{FF2B5EF4-FFF2-40B4-BE49-F238E27FC236}">
                  <a16:creationId xmlns:a16="http://schemas.microsoft.com/office/drawing/2014/main" id="{940ADF57-BB0D-5809-7078-1B6B705B5E2E}"/>
                </a:ext>
              </a:extLst>
            </p:cNvPr>
            <p:cNvSpPr>
              <a:spLocks/>
            </p:cNvSpPr>
            <p:nvPr/>
          </p:nvSpPr>
          <p:spPr bwMode="auto">
            <a:xfrm>
              <a:off x="5354579" y="3744449"/>
              <a:ext cx="17675" cy="3213"/>
            </a:xfrm>
            <a:custGeom>
              <a:avLst/>
              <a:gdLst/>
              <a:ahLst/>
              <a:cxnLst>
                <a:cxn ang="0">
                  <a:pos x="1" y="1"/>
                </a:cxn>
                <a:cxn ang="0">
                  <a:pos x="4" y="1"/>
                </a:cxn>
                <a:cxn ang="0">
                  <a:pos x="1" y="1"/>
                </a:cxn>
              </a:cxnLst>
              <a:rect l="0" t="0" r="r" b="b"/>
              <a:pathLst>
                <a:path w="6" h="1">
                  <a:moveTo>
                    <a:pt x="1" y="1"/>
                  </a:moveTo>
                  <a:cubicBezTo>
                    <a:pt x="0" y="0"/>
                    <a:pt x="6" y="1"/>
                    <a:pt x="4" y="1"/>
                  </a:cubicBezTo>
                  <a:cubicBezTo>
                    <a:pt x="3" y="1"/>
                    <a:pt x="1" y="1"/>
                    <a:pt x="1" y="1"/>
                  </a:cubicBezTo>
                </a:path>
              </a:pathLst>
            </a:custGeom>
            <a:grpFill/>
            <a:ln w="6350" cmpd="sng">
              <a:solidFill>
                <a:schemeClr val="bg1"/>
              </a:solidFill>
              <a:round/>
              <a:headEnd/>
              <a:tailEnd/>
            </a:ln>
          </p:spPr>
          <p:txBody>
            <a:bodyPr/>
            <a:lstStyle/>
            <a:p>
              <a:endParaRPr lang="en-GB"/>
            </a:p>
          </p:txBody>
        </p:sp>
        <p:sp>
          <p:nvSpPr>
            <p:cNvPr id="654" name="Freeform 285">
              <a:extLst>
                <a:ext uri="{FF2B5EF4-FFF2-40B4-BE49-F238E27FC236}">
                  <a16:creationId xmlns:a16="http://schemas.microsoft.com/office/drawing/2014/main" id="{6340E25E-3D1F-98F7-5B6B-3C0286686888}"/>
                </a:ext>
              </a:extLst>
            </p:cNvPr>
            <p:cNvSpPr>
              <a:spLocks/>
            </p:cNvSpPr>
            <p:nvPr/>
          </p:nvSpPr>
          <p:spPr bwMode="auto">
            <a:xfrm>
              <a:off x="5357792" y="3760517"/>
              <a:ext cx="14460" cy="3213"/>
            </a:xfrm>
            <a:custGeom>
              <a:avLst/>
              <a:gdLst/>
              <a:ahLst/>
              <a:cxnLst>
                <a:cxn ang="0">
                  <a:pos x="2" y="1"/>
                </a:cxn>
                <a:cxn ang="0">
                  <a:pos x="5" y="1"/>
                </a:cxn>
                <a:cxn ang="0">
                  <a:pos x="3" y="1"/>
                </a:cxn>
                <a:cxn ang="0">
                  <a:pos x="2" y="1"/>
                </a:cxn>
              </a:cxnLst>
              <a:rect l="0" t="0" r="r" b="b"/>
              <a:pathLst>
                <a:path w="5" h="1">
                  <a:moveTo>
                    <a:pt x="2" y="1"/>
                  </a:moveTo>
                  <a:cubicBezTo>
                    <a:pt x="0" y="0"/>
                    <a:pt x="5" y="0"/>
                    <a:pt x="5" y="1"/>
                  </a:cubicBezTo>
                  <a:cubicBezTo>
                    <a:pt x="5" y="1"/>
                    <a:pt x="5" y="1"/>
                    <a:pt x="3" y="1"/>
                  </a:cubicBezTo>
                  <a:cubicBezTo>
                    <a:pt x="2" y="1"/>
                    <a:pt x="2" y="1"/>
                    <a:pt x="2" y="1"/>
                  </a:cubicBezTo>
                </a:path>
              </a:pathLst>
            </a:custGeom>
            <a:grpFill/>
            <a:ln w="6350" cmpd="sng">
              <a:solidFill>
                <a:schemeClr val="bg1"/>
              </a:solidFill>
              <a:round/>
              <a:headEnd/>
              <a:tailEnd/>
            </a:ln>
          </p:spPr>
          <p:txBody>
            <a:bodyPr/>
            <a:lstStyle/>
            <a:p>
              <a:endParaRPr lang="en-GB"/>
            </a:p>
          </p:txBody>
        </p:sp>
        <p:sp>
          <p:nvSpPr>
            <p:cNvPr id="655" name="Freeform 286">
              <a:extLst>
                <a:ext uri="{FF2B5EF4-FFF2-40B4-BE49-F238E27FC236}">
                  <a16:creationId xmlns:a16="http://schemas.microsoft.com/office/drawing/2014/main" id="{73654A39-9273-C30D-1C98-0C921A34707C}"/>
                </a:ext>
              </a:extLst>
            </p:cNvPr>
            <p:cNvSpPr>
              <a:spLocks/>
            </p:cNvSpPr>
            <p:nvPr/>
          </p:nvSpPr>
          <p:spPr bwMode="auto">
            <a:xfrm>
              <a:off x="5304768" y="3681786"/>
              <a:ext cx="8034" cy="9640"/>
            </a:xfrm>
            <a:custGeom>
              <a:avLst/>
              <a:gdLst/>
              <a:ahLst/>
              <a:cxnLst>
                <a:cxn ang="0">
                  <a:pos x="3" y="3"/>
                </a:cxn>
                <a:cxn ang="0">
                  <a:pos x="0" y="1"/>
                </a:cxn>
                <a:cxn ang="0">
                  <a:pos x="2" y="0"/>
                </a:cxn>
                <a:cxn ang="0">
                  <a:pos x="3" y="1"/>
                </a:cxn>
                <a:cxn ang="0">
                  <a:pos x="3" y="3"/>
                </a:cxn>
              </a:cxnLst>
              <a:rect l="0" t="0" r="r" b="b"/>
              <a:pathLst>
                <a:path w="3" h="3">
                  <a:moveTo>
                    <a:pt x="3" y="3"/>
                  </a:moveTo>
                  <a:cubicBezTo>
                    <a:pt x="2" y="3"/>
                    <a:pt x="0" y="1"/>
                    <a:pt x="0" y="1"/>
                  </a:cubicBezTo>
                  <a:cubicBezTo>
                    <a:pt x="2" y="0"/>
                    <a:pt x="0" y="0"/>
                    <a:pt x="2" y="0"/>
                  </a:cubicBezTo>
                  <a:cubicBezTo>
                    <a:pt x="2" y="0"/>
                    <a:pt x="2" y="0"/>
                    <a:pt x="3" y="1"/>
                  </a:cubicBezTo>
                  <a:cubicBezTo>
                    <a:pt x="3" y="3"/>
                    <a:pt x="3" y="3"/>
                    <a:pt x="3" y="3"/>
                  </a:cubicBezTo>
                </a:path>
              </a:pathLst>
            </a:custGeom>
            <a:grpFill/>
            <a:ln w="6350" cmpd="sng">
              <a:solidFill>
                <a:schemeClr val="bg1"/>
              </a:solidFill>
              <a:round/>
              <a:headEnd/>
              <a:tailEnd/>
            </a:ln>
          </p:spPr>
          <p:txBody>
            <a:bodyPr/>
            <a:lstStyle/>
            <a:p>
              <a:endParaRPr lang="en-GB"/>
            </a:p>
          </p:txBody>
        </p:sp>
        <p:sp>
          <p:nvSpPr>
            <p:cNvPr id="656" name="Freeform 287">
              <a:extLst>
                <a:ext uri="{FF2B5EF4-FFF2-40B4-BE49-F238E27FC236}">
                  <a16:creationId xmlns:a16="http://schemas.microsoft.com/office/drawing/2014/main" id="{4C483332-947E-14B6-FE5A-4C06D8B8EFBE}"/>
                </a:ext>
              </a:extLst>
            </p:cNvPr>
            <p:cNvSpPr>
              <a:spLocks/>
            </p:cNvSpPr>
            <p:nvPr/>
          </p:nvSpPr>
          <p:spPr bwMode="auto">
            <a:xfrm>
              <a:off x="5301555" y="3681786"/>
              <a:ext cx="8034" cy="22494"/>
            </a:xfrm>
            <a:custGeom>
              <a:avLst/>
              <a:gdLst/>
              <a:ahLst/>
              <a:cxnLst>
                <a:cxn ang="0">
                  <a:pos x="3" y="6"/>
                </a:cxn>
                <a:cxn ang="0">
                  <a:pos x="1" y="3"/>
                </a:cxn>
                <a:cxn ang="0">
                  <a:pos x="1" y="1"/>
                </a:cxn>
                <a:cxn ang="0">
                  <a:pos x="1" y="0"/>
                </a:cxn>
                <a:cxn ang="0">
                  <a:pos x="3" y="6"/>
                </a:cxn>
              </a:cxnLst>
              <a:rect l="0" t="0" r="r" b="b"/>
              <a:pathLst>
                <a:path w="3" h="7">
                  <a:moveTo>
                    <a:pt x="3" y="6"/>
                  </a:moveTo>
                  <a:cubicBezTo>
                    <a:pt x="1" y="4"/>
                    <a:pt x="0" y="3"/>
                    <a:pt x="1" y="3"/>
                  </a:cubicBezTo>
                  <a:cubicBezTo>
                    <a:pt x="1" y="3"/>
                    <a:pt x="1" y="4"/>
                    <a:pt x="1" y="1"/>
                  </a:cubicBezTo>
                  <a:cubicBezTo>
                    <a:pt x="0" y="0"/>
                    <a:pt x="1" y="0"/>
                    <a:pt x="1" y="0"/>
                  </a:cubicBezTo>
                  <a:cubicBezTo>
                    <a:pt x="1" y="1"/>
                    <a:pt x="3" y="7"/>
                    <a:pt x="3" y="6"/>
                  </a:cubicBezTo>
                </a:path>
              </a:pathLst>
            </a:custGeom>
            <a:grpFill/>
            <a:ln w="6350" cmpd="sng">
              <a:solidFill>
                <a:schemeClr val="bg1"/>
              </a:solidFill>
              <a:round/>
              <a:headEnd/>
              <a:tailEnd/>
            </a:ln>
          </p:spPr>
          <p:txBody>
            <a:bodyPr/>
            <a:lstStyle/>
            <a:p>
              <a:endParaRPr lang="en-GB"/>
            </a:p>
          </p:txBody>
        </p:sp>
        <p:sp>
          <p:nvSpPr>
            <p:cNvPr id="657" name="Freeform 288">
              <a:extLst>
                <a:ext uri="{FF2B5EF4-FFF2-40B4-BE49-F238E27FC236}">
                  <a16:creationId xmlns:a16="http://schemas.microsoft.com/office/drawing/2014/main" id="{61F54D5D-3D19-50DB-D86E-B9A3066B4E2E}"/>
                </a:ext>
              </a:extLst>
            </p:cNvPr>
            <p:cNvSpPr>
              <a:spLocks/>
            </p:cNvSpPr>
            <p:nvPr/>
          </p:nvSpPr>
          <p:spPr bwMode="auto">
            <a:xfrm>
              <a:off x="5309589" y="3694640"/>
              <a:ext cx="12854" cy="19281"/>
            </a:xfrm>
            <a:custGeom>
              <a:avLst/>
              <a:gdLst/>
              <a:ahLst/>
              <a:cxnLst>
                <a:cxn ang="0">
                  <a:pos x="4" y="5"/>
                </a:cxn>
                <a:cxn ang="0">
                  <a:pos x="1" y="2"/>
                </a:cxn>
                <a:cxn ang="0">
                  <a:pos x="1" y="3"/>
                </a:cxn>
                <a:cxn ang="0">
                  <a:pos x="4" y="5"/>
                </a:cxn>
              </a:cxnLst>
              <a:rect l="0" t="0" r="r" b="b"/>
              <a:pathLst>
                <a:path w="4" h="6">
                  <a:moveTo>
                    <a:pt x="4" y="5"/>
                  </a:moveTo>
                  <a:cubicBezTo>
                    <a:pt x="1" y="3"/>
                    <a:pt x="1" y="3"/>
                    <a:pt x="1" y="2"/>
                  </a:cubicBezTo>
                  <a:cubicBezTo>
                    <a:pt x="0" y="0"/>
                    <a:pt x="1" y="2"/>
                    <a:pt x="1" y="3"/>
                  </a:cubicBezTo>
                  <a:cubicBezTo>
                    <a:pt x="3" y="3"/>
                    <a:pt x="4" y="6"/>
                    <a:pt x="4" y="5"/>
                  </a:cubicBezTo>
                </a:path>
              </a:pathLst>
            </a:custGeom>
            <a:grpFill/>
            <a:ln w="6350" cmpd="sng">
              <a:solidFill>
                <a:schemeClr val="bg1"/>
              </a:solidFill>
              <a:round/>
              <a:headEnd/>
              <a:tailEnd/>
            </a:ln>
          </p:spPr>
          <p:txBody>
            <a:bodyPr/>
            <a:lstStyle/>
            <a:p>
              <a:endParaRPr lang="en-GB"/>
            </a:p>
          </p:txBody>
        </p:sp>
        <p:sp>
          <p:nvSpPr>
            <p:cNvPr id="658" name="Freeform 301">
              <a:extLst>
                <a:ext uri="{FF2B5EF4-FFF2-40B4-BE49-F238E27FC236}">
                  <a16:creationId xmlns:a16="http://schemas.microsoft.com/office/drawing/2014/main" id="{C17F722B-1EB6-871C-F058-652B0448C708}"/>
                </a:ext>
              </a:extLst>
            </p:cNvPr>
            <p:cNvSpPr>
              <a:spLocks/>
            </p:cNvSpPr>
            <p:nvPr/>
          </p:nvSpPr>
          <p:spPr bwMode="auto">
            <a:xfrm>
              <a:off x="4986626" y="3770158"/>
              <a:ext cx="6427" cy="9640"/>
            </a:xfrm>
            <a:custGeom>
              <a:avLst/>
              <a:gdLst/>
              <a:ahLst/>
              <a:cxnLst>
                <a:cxn ang="0">
                  <a:pos x="0" y="1"/>
                </a:cxn>
                <a:cxn ang="0">
                  <a:pos x="2" y="3"/>
                </a:cxn>
                <a:cxn ang="0">
                  <a:pos x="0" y="1"/>
                </a:cxn>
              </a:cxnLst>
              <a:rect l="0" t="0" r="r" b="b"/>
              <a:pathLst>
                <a:path w="2" h="3">
                  <a:moveTo>
                    <a:pt x="0" y="1"/>
                  </a:moveTo>
                  <a:cubicBezTo>
                    <a:pt x="0" y="3"/>
                    <a:pt x="2" y="3"/>
                    <a:pt x="2" y="3"/>
                  </a:cubicBezTo>
                  <a:cubicBezTo>
                    <a:pt x="2" y="1"/>
                    <a:pt x="2" y="0"/>
                    <a:pt x="0" y="1"/>
                  </a:cubicBezTo>
                </a:path>
              </a:pathLst>
            </a:custGeom>
            <a:grpFill/>
            <a:ln w="6350" cmpd="sng">
              <a:solidFill>
                <a:schemeClr val="bg1"/>
              </a:solidFill>
              <a:round/>
              <a:headEnd/>
              <a:tailEnd/>
            </a:ln>
          </p:spPr>
          <p:txBody>
            <a:bodyPr/>
            <a:lstStyle/>
            <a:p>
              <a:endParaRPr lang="en-GB"/>
            </a:p>
          </p:txBody>
        </p:sp>
        <p:sp>
          <p:nvSpPr>
            <p:cNvPr id="659" name="Freeform 310">
              <a:extLst>
                <a:ext uri="{FF2B5EF4-FFF2-40B4-BE49-F238E27FC236}">
                  <a16:creationId xmlns:a16="http://schemas.microsoft.com/office/drawing/2014/main" id="{B192FBD0-A22D-8EFA-36A4-A2CA1D633354}"/>
                </a:ext>
              </a:extLst>
            </p:cNvPr>
            <p:cNvSpPr>
              <a:spLocks/>
            </p:cNvSpPr>
            <p:nvPr/>
          </p:nvSpPr>
          <p:spPr bwMode="ltGray">
            <a:xfrm>
              <a:off x="5536508" y="4766482"/>
              <a:ext cx="263119" cy="74736"/>
            </a:xfrm>
            <a:custGeom>
              <a:avLst/>
              <a:gdLst>
                <a:gd name="connsiteX0" fmla="*/ 0 w 235744"/>
                <a:gd name="connsiteY0" fmla="*/ 64294 h 66960"/>
                <a:gd name="connsiteX1" fmla="*/ 16669 w 235744"/>
                <a:gd name="connsiteY1" fmla="*/ 54769 h 66960"/>
                <a:gd name="connsiteX2" fmla="*/ 14288 w 235744"/>
                <a:gd name="connsiteY2" fmla="*/ 47625 h 66960"/>
                <a:gd name="connsiteX3" fmla="*/ 16669 w 235744"/>
                <a:gd name="connsiteY3" fmla="*/ 35719 h 66960"/>
                <a:gd name="connsiteX4" fmla="*/ 30956 w 235744"/>
                <a:gd name="connsiteY4" fmla="*/ 30956 h 66960"/>
                <a:gd name="connsiteX5" fmla="*/ 38100 w 235744"/>
                <a:gd name="connsiteY5" fmla="*/ 35719 h 66960"/>
                <a:gd name="connsiteX6" fmla="*/ 42863 w 235744"/>
                <a:gd name="connsiteY6" fmla="*/ 42863 h 66960"/>
                <a:gd name="connsiteX7" fmla="*/ 50006 w 235744"/>
                <a:gd name="connsiteY7" fmla="*/ 50006 h 66960"/>
                <a:gd name="connsiteX8" fmla="*/ 52388 w 235744"/>
                <a:gd name="connsiteY8" fmla="*/ 57150 h 66960"/>
                <a:gd name="connsiteX9" fmla="*/ 71438 w 235744"/>
                <a:gd name="connsiteY9" fmla="*/ 57150 h 66960"/>
                <a:gd name="connsiteX10" fmla="*/ 95250 w 235744"/>
                <a:gd name="connsiteY10" fmla="*/ 59531 h 66960"/>
                <a:gd name="connsiteX11" fmla="*/ 100013 w 235744"/>
                <a:gd name="connsiteY11" fmla="*/ 66675 h 66960"/>
                <a:gd name="connsiteX12" fmla="*/ 114300 w 235744"/>
                <a:gd name="connsiteY12" fmla="*/ 64294 h 66960"/>
                <a:gd name="connsiteX13" fmla="*/ 116681 w 235744"/>
                <a:gd name="connsiteY13" fmla="*/ 52388 h 66960"/>
                <a:gd name="connsiteX14" fmla="*/ 140494 w 235744"/>
                <a:gd name="connsiteY14" fmla="*/ 50006 h 66960"/>
                <a:gd name="connsiteX15" fmla="*/ 147638 w 235744"/>
                <a:gd name="connsiteY15" fmla="*/ 47625 h 66960"/>
                <a:gd name="connsiteX16" fmla="*/ 152400 w 235744"/>
                <a:gd name="connsiteY16" fmla="*/ 40481 h 66960"/>
                <a:gd name="connsiteX17" fmla="*/ 169069 w 235744"/>
                <a:gd name="connsiteY17" fmla="*/ 38100 h 66960"/>
                <a:gd name="connsiteX18" fmla="*/ 176213 w 235744"/>
                <a:gd name="connsiteY18" fmla="*/ 35719 h 66960"/>
                <a:gd name="connsiteX19" fmla="*/ 178594 w 235744"/>
                <a:gd name="connsiteY19" fmla="*/ 23813 h 66960"/>
                <a:gd name="connsiteX20" fmla="*/ 180975 w 235744"/>
                <a:gd name="connsiteY20" fmla="*/ 16669 h 66960"/>
                <a:gd name="connsiteX21" fmla="*/ 183356 w 235744"/>
                <a:gd name="connsiteY21" fmla="*/ 2381 h 66960"/>
                <a:gd name="connsiteX22" fmla="*/ 190500 w 235744"/>
                <a:gd name="connsiteY22" fmla="*/ 0 h 66960"/>
                <a:gd name="connsiteX23" fmla="*/ 195263 w 235744"/>
                <a:gd name="connsiteY23" fmla="*/ 16669 h 66960"/>
                <a:gd name="connsiteX24" fmla="*/ 200025 w 235744"/>
                <a:gd name="connsiteY24" fmla="*/ 30956 h 66960"/>
                <a:gd name="connsiteX25" fmla="*/ 216694 w 235744"/>
                <a:gd name="connsiteY25" fmla="*/ 47625 h 66960"/>
                <a:gd name="connsiteX26" fmla="*/ 228600 w 235744"/>
                <a:gd name="connsiteY26" fmla="*/ 50006 h 66960"/>
                <a:gd name="connsiteX27" fmla="*/ 235744 w 235744"/>
                <a:gd name="connsiteY27" fmla="*/ 54769 h 6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5744" h="66960">
                  <a:moveTo>
                    <a:pt x="0" y="64294"/>
                  </a:moveTo>
                  <a:cubicBezTo>
                    <a:pt x="7024" y="62889"/>
                    <a:pt x="15098" y="64193"/>
                    <a:pt x="16669" y="54769"/>
                  </a:cubicBezTo>
                  <a:cubicBezTo>
                    <a:pt x="17082" y="52293"/>
                    <a:pt x="15082" y="50006"/>
                    <a:pt x="14288" y="47625"/>
                  </a:cubicBezTo>
                  <a:cubicBezTo>
                    <a:pt x="15082" y="43656"/>
                    <a:pt x="13807" y="38581"/>
                    <a:pt x="16669" y="35719"/>
                  </a:cubicBezTo>
                  <a:cubicBezTo>
                    <a:pt x="20219" y="32169"/>
                    <a:pt x="30956" y="30956"/>
                    <a:pt x="30956" y="30956"/>
                  </a:cubicBezTo>
                  <a:cubicBezTo>
                    <a:pt x="33337" y="32544"/>
                    <a:pt x="36076" y="33695"/>
                    <a:pt x="38100" y="35719"/>
                  </a:cubicBezTo>
                  <a:cubicBezTo>
                    <a:pt x="40124" y="37743"/>
                    <a:pt x="41031" y="40664"/>
                    <a:pt x="42863" y="42863"/>
                  </a:cubicBezTo>
                  <a:cubicBezTo>
                    <a:pt x="45019" y="45450"/>
                    <a:pt x="47625" y="47625"/>
                    <a:pt x="50006" y="50006"/>
                  </a:cubicBezTo>
                  <a:cubicBezTo>
                    <a:pt x="50800" y="52387"/>
                    <a:pt x="50613" y="55375"/>
                    <a:pt x="52388" y="57150"/>
                  </a:cubicBezTo>
                  <a:cubicBezTo>
                    <a:pt x="57269" y="62031"/>
                    <a:pt x="66910" y="58055"/>
                    <a:pt x="71438" y="57150"/>
                  </a:cubicBezTo>
                  <a:cubicBezTo>
                    <a:pt x="79375" y="57944"/>
                    <a:pt x="87682" y="57008"/>
                    <a:pt x="95250" y="59531"/>
                  </a:cubicBezTo>
                  <a:cubicBezTo>
                    <a:pt x="97965" y="60436"/>
                    <a:pt x="97236" y="65981"/>
                    <a:pt x="100013" y="66675"/>
                  </a:cubicBezTo>
                  <a:cubicBezTo>
                    <a:pt x="104697" y="67846"/>
                    <a:pt x="109538" y="65088"/>
                    <a:pt x="114300" y="64294"/>
                  </a:cubicBezTo>
                  <a:cubicBezTo>
                    <a:pt x="115094" y="60325"/>
                    <a:pt x="114673" y="55902"/>
                    <a:pt x="116681" y="52388"/>
                  </a:cubicBezTo>
                  <a:cubicBezTo>
                    <a:pt x="121734" y="43546"/>
                    <a:pt x="134251" y="49114"/>
                    <a:pt x="140494" y="50006"/>
                  </a:cubicBezTo>
                  <a:cubicBezTo>
                    <a:pt x="142875" y="49212"/>
                    <a:pt x="145678" y="49193"/>
                    <a:pt x="147638" y="47625"/>
                  </a:cubicBezTo>
                  <a:cubicBezTo>
                    <a:pt x="149873" y="45837"/>
                    <a:pt x="149785" y="41643"/>
                    <a:pt x="152400" y="40481"/>
                  </a:cubicBezTo>
                  <a:cubicBezTo>
                    <a:pt x="157529" y="38201"/>
                    <a:pt x="163513" y="38894"/>
                    <a:pt x="169069" y="38100"/>
                  </a:cubicBezTo>
                  <a:cubicBezTo>
                    <a:pt x="171450" y="37306"/>
                    <a:pt x="174821" y="37808"/>
                    <a:pt x="176213" y="35719"/>
                  </a:cubicBezTo>
                  <a:cubicBezTo>
                    <a:pt x="178458" y="32352"/>
                    <a:pt x="177612" y="27739"/>
                    <a:pt x="178594" y="23813"/>
                  </a:cubicBezTo>
                  <a:cubicBezTo>
                    <a:pt x="179203" y="21378"/>
                    <a:pt x="180431" y="19119"/>
                    <a:pt x="180975" y="16669"/>
                  </a:cubicBezTo>
                  <a:cubicBezTo>
                    <a:pt x="182022" y="11956"/>
                    <a:pt x="180960" y="6573"/>
                    <a:pt x="183356" y="2381"/>
                  </a:cubicBezTo>
                  <a:cubicBezTo>
                    <a:pt x="184601" y="202"/>
                    <a:pt x="188119" y="794"/>
                    <a:pt x="190500" y="0"/>
                  </a:cubicBezTo>
                  <a:cubicBezTo>
                    <a:pt x="198505" y="24018"/>
                    <a:pt x="186289" y="-13243"/>
                    <a:pt x="195263" y="16669"/>
                  </a:cubicBezTo>
                  <a:cubicBezTo>
                    <a:pt x="196706" y="21477"/>
                    <a:pt x="198438" y="26194"/>
                    <a:pt x="200025" y="30956"/>
                  </a:cubicBezTo>
                  <a:cubicBezTo>
                    <a:pt x="203019" y="39940"/>
                    <a:pt x="203046" y="44896"/>
                    <a:pt x="216694" y="47625"/>
                  </a:cubicBezTo>
                  <a:lnTo>
                    <a:pt x="228600" y="50006"/>
                  </a:lnTo>
                  <a:lnTo>
                    <a:pt x="235744" y="54769"/>
                  </a:lnTo>
                </a:path>
              </a:pathLst>
            </a:cu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Freeform 311">
              <a:extLst>
                <a:ext uri="{FF2B5EF4-FFF2-40B4-BE49-F238E27FC236}">
                  <a16:creationId xmlns:a16="http://schemas.microsoft.com/office/drawing/2014/main" id="{F3A976DB-F26F-5D1B-730C-BC48254DF099}"/>
                </a:ext>
              </a:extLst>
            </p:cNvPr>
            <p:cNvSpPr>
              <a:spLocks/>
            </p:cNvSpPr>
            <p:nvPr/>
          </p:nvSpPr>
          <p:spPr bwMode="ltGray">
            <a:xfrm>
              <a:off x="5533647" y="4763953"/>
              <a:ext cx="305902" cy="262440"/>
            </a:xfrm>
            <a:custGeom>
              <a:avLst/>
              <a:gdLst>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29061 w 1920955"/>
                <a:gd name="connsiteY34" fmla="*/ 688763 h 1660322"/>
                <a:gd name="connsiteX35" fmla="*/ 114774 w 1920955"/>
                <a:gd name="connsiteY35" fmla="*/ 741151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07095 w 1920955"/>
                <a:gd name="connsiteY34" fmla="*/ 670892 h 1660322"/>
                <a:gd name="connsiteX35" fmla="*/ 114774 w 1920955"/>
                <a:gd name="connsiteY35" fmla="*/ 741151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68110 w 1920955"/>
                <a:gd name="connsiteY34" fmla="*/ 637701 h 1660322"/>
                <a:gd name="connsiteX35" fmla="*/ 114774 w 1920955"/>
                <a:gd name="connsiteY35" fmla="*/ 741151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4774 w 1920955"/>
                <a:gd name="connsiteY35" fmla="*/ 741151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07453 w 1920955"/>
                <a:gd name="connsiteY35" fmla="*/ 746256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314799 w 1920955"/>
                <a:gd name="connsiteY39" fmla="*/ 864976 h 1660322"/>
                <a:gd name="connsiteX40" fmla="*/ 295393 w 1920955"/>
                <a:gd name="connsiteY40" fmla="*/ 919768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19768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19768 h 1660322"/>
                <a:gd name="connsiteX41" fmla="*/ 341051 w 1920955"/>
                <a:gd name="connsiteY41" fmla="*/ 968573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19768 h 1660322"/>
                <a:gd name="connsiteX41" fmla="*/ 341051 w 1920955"/>
                <a:gd name="connsiteY41" fmla="*/ 968573 h 1660322"/>
                <a:gd name="connsiteX42" fmla="*/ 426184 w 1920955"/>
                <a:gd name="connsiteY42" fmla="*/ 1022825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19768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38624 w 1920955"/>
                <a:gd name="connsiteY44" fmla="*/ 1150726 h 1660322"/>
                <a:gd name="connsiteX45" fmla="*/ 519111 w 1920955"/>
                <a:gd name="connsiteY45" fmla="*/ 1219954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41064 w 1920955"/>
                <a:gd name="connsiteY44" fmla="*/ 1163491 h 1660322"/>
                <a:gd name="connsiteX45" fmla="*/ 519111 w 1920955"/>
                <a:gd name="connsiteY45" fmla="*/ 1219954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41064 w 1920955"/>
                <a:gd name="connsiteY44" fmla="*/ 1163491 h 1660322"/>
                <a:gd name="connsiteX45" fmla="*/ 519111 w 1920955"/>
                <a:gd name="connsiteY45" fmla="*/ 1219954 h 1660322"/>
                <a:gd name="connsiteX46" fmla="*/ 591143 w 1920955"/>
                <a:gd name="connsiteY46" fmla="*/ 1224864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41064 w 1920955"/>
                <a:gd name="connsiteY44" fmla="*/ 1163491 h 1660322"/>
                <a:gd name="connsiteX45" fmla="*/ 519111 w 1920955"/>
                <a:gd name="connsiteY45" fmla="*/ 1219954 h 1660322"/>
                <a:gd name="connsiteX46" fmla="*/ 591143 w 1920955"/>
                <a:gd name="connsiteY46" fmla="*/ 1252948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41064 w 1920955"/>
                <a:gd name="connsiteY44" fmla="*/ 1163491 h 1660322"/>
                <a:gd name="connsiteX45" fmla="*/ 519111 w 1920955"/>
                <a:gd name="connsiteY45" fmla="*/ 1219954 h 1660322"/>
                <a:gd name="connsiteX46" fmla="*/ 591143 w 1920955"/>
                <a:gd name="connsiteY46" fmla="*/ 1252948 h 1660322"/>
                <a:gd name="connsiteX47" fmla="*/ 571974 w 1920955"/>
                <a:gd name="connsiteY47" fmla="*/ 1312651 h 1660322"/>
                <a:gd name="connsiteX48" fmla="*/ 662461 w 1920955"/>
                <a:gd name="connsiteY48" fmla="*/ 1465051 h 1660322"/>
                <a:gd name="connsiteX49" fmla="*/ 755271 w 1920955"/>
                <a:gd name="connsiteY49" fmla="*/ 1538205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41064 w 1920955"/>
                <a:gd name="connsiteY44" fmla="*/ 1163491 h 1660322"/>
                <a:gd name="connsiteX45" fmla="*/ 519111 w 1920955"/>
                <a:gd name="connsiteY45" fmla="*/ 1219954 h 1660322"/>
                <a:gd name="connsiteX46" fmla="*/ 591143 w 1920955"/>
                <a:gd name="connsiteY46" fmla="*/ 1252948 h 1660322"/>
                <a:gd name="connsiteX47" fmla="*/ 571974 w 1920955"/>
                <a:gd name="connsiteY47" fmla="*/ 1312651 h 1660322"/>
                <a:gd name="connsiteX48" fmla="*/ 662461 w 1920955"/>
                <a:gd name="connsiteY48" fmla="*/ 1465051 h 1660322"/>
                <a:gd name="connsiteX49" fmla="*/ 755271 w 1920955"/>
                <a:gd name="connsiteY49" fmla="*/ 1538205 h 1660322"/>
                <a:gd name="connsiteX50" fmla="*/ 805336 w 1920955"/>
                <a:gd name="connsiteY50" fmla="*/ 1488863 h 1660322"/>
                <a:gd name="connsiteX51" fmla="*/ 869926 w 1920955"/>
                <a:gd name="connsiteY51" fmla="*/ 1516260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1"/>
                <a:gd name="connsiteX1" fmla="*/ 1567336 w 1920955"/>
                <a:gd name="connsiteY1" fmla="*/ 369676 h 1660321"/>
                <a:gd name="connsiteX2" fmla="*/ 1467324 w 1920955"/>
                <a:gd name="connsiteY2" fmla="*/ 345863 h 1660321"/>
                <a:gd name="connsiteX3" fmla="*/ 1419699 w 1920955"/>
                <a:gd name="connsiteY3" fmla="*/ 317288 h 1660321"/>
                <a:gd name="connsiteX4" fmla="*/ 1367311 w 1920955"/>
                <a:gd name="connsiteY4" fmla="*/ 160126 h 1660321"/>
                <a:gd name="connsiteX5" fmla="*/ 1338736 w 1920955"/>
                <a:gd name="connsiteY5" fmla="*/ 12488 h 1660321"/>
                <a:gd name="connsiteX6" fmla="*/ 1267299 w 1920955"/>
                <a:gd name="connsiteY6" fmla="*/ 12488 h 1660321"/>
                <a:gd name="connsiteX7" fmla="*/ 1214911 w 1920955"/>
                <a:gd name="connsiteY7" fmla="*/ 50588 h 1660321"/>
                <a:gd name="connsiteX8" fmla="*/ 1214911 w 1920955"/>
                <a:gd name="connsiteY8" fmla="*/ 155363 h 1660321"/>
                <a:gd name="connsiteX9" fmla="*/ 1186336 w 1920955"/>
                <a:gd name="connsiteY9" fmla="*/ 183938 h 1660321"/>
                <a:gd name="connsiteX10" fmla="*/ 1176811 w 1920955"/>
                <a:gd name="connsiteY10" fmla="*/ 255376 h 1660321"/>
                <a:gd name="connsiteX11" fmla="*/ 1114899 w 1920955"/>
                <a:gd name="connsiteY11" fmla="*/ 298238 h 1660321"/>
                <a:gd name="connsiteX12" fmla="*/ 1005361 w 1920955"/>
                <a:gd name="connsiteY12" fmla="*/ 312526 h 1660321"/>
                <a:gd name="connsiteX13" fmla="*/ 962499 w 1920955"/>
                <a:gd name="connsiteY13" fmla="*/ 355388 h 1660321"/>
                <a:gd name="connsiteX14" fmla="*/ 838674 w 1920955"/>
                <a:gd name="connsiteY14" fmla="*/ 355388 h 1660321"/>
                <a:gd name="connsiteX15" fmla="*/ 781524 w 1920955"/>
                <a:gd name="connsiteY15" fmla="*/ 426826 h 1660321"/>
                <a:gd name="connsiteX16" fmla="*/ 781524 w 1920955"/>
                <a:gd name="connsiteY16" fmla="*/ 460163 h 1660321"/>
                <a:gd name="connsiteX17" fmla="*/ 743424 w 1920955"/>
                <a:gd name="connsiteY17" fmla="*/ 483976 h 1660321"/>
                <a:gd name="connsiteX18" fmla="*/ 671986 w 1920955"/>
                <a:gd name="connsiteY18" fmla="*/ 417301 h 1660321"/>
                <a:gd name="connsiteX19" fmla="*/ 519586 w 1920955"/>
                <a:gd name="connsiteY19" fmla="*/ 412538 h 1660321"/>
                <a:gd name="connsiteX20" fmla="*/ 457674 w 1920955"/>
                <a:gd name="connsiteY20" fmla="*/ 431588 h 1660321"/>
                <a:gd name="connsiteX21" fmla="*/ 419574 w 1920955"/>
                <a:gd name="connsiteY21" fmla="*/ 417301 h 1660321"/>
                <a:gd name="connsiteX22" fmla="*/ 400524 w 1920955"/>
                <a:gd name="connsiteY22" fmla="*/ 355388 h 1660321"/>
                <a:gd name="connsiteX23" fmla="*/ 333849 w 1920955"/>
                <a:gd name="connsiteY23" fmla="*/ 303001 h 1660321"/>
                <a:gd name="connsiteX24" fmla="*/ 286224 w 1920955"/>
                <a:gd name="connsiteY24" fmla="*/ 236326 h 1660321"/>
                <a:gd name="connsiteX25" fmla="*/ 143349 w 1920955"/>
                <a:gd name="connsiteY25" fmla="*/ 255376 h 1660321"/>
                <a:gd name="connsiteX26" fmla="*/ 124299 w 1920955"/>
                <a:gd name="connsiteY26" fmla="*/ 331576 h 1660321"/>
                <a:gd name="connsiteX27" fmla="*/ 110011 w 1920955"/>
                <a:gd name="connsiteY27" fmla="*/ 364913 h 1660321"/>
                <a:gd name="connsiteX28" fmla="*/ 133824 w 1920955"/>
                <a:gd name="connsiteY28" fmla="*/ 412538 h 1660321"/>
                <a:gd name="connsiteX29" fmla="*/ 81436 w 1920955"/>
                <a:gd name="connsiteY29" fmla="*/ 450638 h 1660321"/>
                <a:gd name="connsiteX30" fmla="*/ 33811 w 1920955"/>
                <a:gd name="connsiteY30" fmla="*/ 445876 h 1660321"/>
                <a:gd name="connsiteX31" fmla="*/ 33811 w 1920955"/>
                <a:gd name="connsiteY31" fmla="*/ 517313 h 1660321"/>
                <a:gd name="connsiteX32" fmla="*/ 474 w 1920955"/>
                <a:gd name="connsiteY32" fmla="*/ 622088 h 1660321"/>
                <a:gd name="connsiteX33" fmla="*/ 62386 w 1920955"/>
                <a:gd name="connsiteY33" fmla="*/ 698288 h 1660321"/>
                <a:gd name="connsiteX34" fmla="*/ 111977 w 1920955"/>
                <a:gd name="connsiteY34" fmla="*/ 678550 h 1660321"/>
                <a:gd name="connsiteX35" fmla="*/ 112334 w 1920955"/>
                <a:gd name="connsiteY35" fmla="*/ 748809 h 1660321"/>
                <a:gd name="connsiteX36" fmla="*/ 167161 w 1920955"/>
                <a:gd name="connsiteY36" fmla="*/ 779251 h 1660321"/>
                <a:gd name="connsiteX37" fmla="*/ 236159 w 1920955"/>
                <a:gd name="connsiteY37" fmla="*/ 789463 h 1660321"/>
                <a:gd name="connsiteX38" fmla="*/ 271462 w 1920955"/>
                <a:gd name="connsiteY38" fmla="*/ 845434 h 1660321"/>
                <a:gd name="connsiteX39" fmla="*/ 270869 w 1920955"/>
                <a:gd name="connsiteY39" fmla="*/ 890506 h 1660321"/>
                <a:gd name="connsiteX40" fmla="*/ 295393 w 1920955"/>
                <a:gd name="connsiteY40" fmla="*/ 929981 h 1660321"/>
                <a:gd name="connsiteX41" fmla="*/ 341051 w 1920955"/>
                <a:gd name="connsiteY41" fmla="*/ 968573 h 1660321"/>
                <a:gd name="connsiteX42" fmla="*/ 426184 w 1920955"/>
                <a:gd name="connsiteY42" fmla="*/ 1022825 h 1660321"/>
                <a:gd name="connsiteX43" fmla="*/ 461961 w 1920955"/>
                <a:gd name="connsiteY43" fmla="*/ 1093918 h 1660321"/>
                <a:gd name="connsiteX44" fmla="*/ 441064 w 1920955"/>
                <a:gd name="connsiteY44" fmla="*/ 1163491 h 1660321"/>
                <a:gd name="connsiteX45" fmla="*/ 519111 w 1920955"/>
                <a:gd name="connsiteY45" fmla="*/ 1219954 h 1660321"/>
                <a:gd name="connsiteX46" fmla="*/ 591143 w 1920955"/>
                <a:gd name="connsiteY46" fmla="*/ 1252948 h 1660321"/>
                <a:gd name="connsiteX47" fmla="*/ 571974 w 1920955"/>
                <a:gd name="connsiteY47" fmla="*/ 1312651 h 1660321"/>
                <a:gd name="connsiteX48" fmla="*/ 662461 w 1920955"/>
                <a:gd name="connsiteY48" fmla="*/ 1465051 h 1660321"/>
                <a:gd name="connsiteX49" fmla="*/ 755271 w 1920955"/>
                <a:gd name="connsiteY49" fmla="*/ 1538205 h 1660321"/>
                <a:gd name="connsiteX50" fmla="*/ 805336 w 1920955"/>
                <a:gd name="connsiteY50" fmla="*/ 1488863 h 1660321"/>
                <a:gd name="connsiteX51" fmla="*/ 869926 w 1920955"/>
                <a:gd name="connsiteY51" fmla="*/ 1516260 h 1660321"/>
                <a:gd name="connsiteX52" fmla="*/ 924399 w 1920955"/>
                <a:gd name="connsiteY52" fmla="*/ 1484101 h 1660321"/>
                <a:gd name="connsiteX53" fmla="*/ 933924 w 1920955"/>
                <a:gd name="connsiteY53" fmla="*/ 1431713 h 1660321"/>
                <a:gd name="connsiteX54" fmla="*/ 1005123 w 1920955"/>
                <a:gd name="connsiteY54" fmla="*/ 1528337 h 1660321"/>
                <a:gd name="connsiteX55" fmla="*/ 1067274 w 1920955"/>
                <a:gd name="connsiteY55" fmla="*/ 1584113 h 1660321"/>
                <a:gd name="connsiteX56" fmla="*/ 1100611 w 1920955"/>
                <a:gd name="connsiteY56" fmla="*/ 1660313 h 1660321"/>
                <a:gd name="connsiteX57" fmla="*/ 1133949 w 1920955"/>
                <a:gd name="connsiteY57" fmla="*/ 1579351 h 1660321"/>
                <a:gd name="connsiteX58" fmla="*/ 1176811 w 1920955"/>
                <a:gd name="connsiteY58" fmla="*/ 1598401 h 1660321"/>
                <a:gd name="connsiteX59" fmla="*/ 1210149 w 1920955"/>
                <a:gd name="connsiteY59" fmla="*/ 1617451 h 1660321"/>
                <a:gd name="connsiteX60" fmla="*/ 1233961 w 1920955"/>
                <a:gd name="connsiteY60" fmla="*/ 1579351 h 1660321"/>
                <a:gd name="connsiteX61" fmla="*/ 1267299 w 1920955"/>
                <a:gd name="connsiteY61" fmla="*/ 1655551 h 1660321"/>
                <a:gd name="connsiteX62" fmla="*/ 1348261 w 1920955"/>
                <a:gd name="connsiteY62" fmla="*/ 1626976 h 1660321"/>
                <a:gd name="connsiteX63" fmla="*/ 1414936 w 1920955"/>
                <a:gd name="connsiteY63" fmla="*/ 1555538 h 1660321"/>
                <a:gd name="connsiteX64" fmla="*/ 1433986 w 1920955"/>
                <a:gd name="connsiteY64" fmla="*/ 1607926 h 1660321"/>
                <a:gd name="connsiteX65" fmla="*/ 1410174 w 1920955"/>
                <a:gd name="connsiteY65" fmla="*/ 1612688 h 1660321"/>
                <a:gd name="connsiteX66" fmla="*/ 1543524 w 1920955"/>
                <a:gd name="connsiteY66" fmla="*/ 1579351 h 1660321"/>
                <a:gd name="connsiteX67" fmla="*/ 1581624 w 1920955"/>
                <a:gd name="connsiteY67" fmla="*/ 1507913 h 1660321"/>
                <a:gd name="connsiteX68" fmla="*/ 1643536 w 1920955"/>
                <a:gd name="connsiteY68" fmla="*/ 1412663 h 1660321"/>
                <a:gd name="connsiteX69" fmla="*/ 1714974 w 1920955"/>
                <a:gd name="connsiteY69" fmla="*/ 1384088 h 1660321"/>
                <a:gd name="connsiteX70" fmla="*/ 1772124 w 1920955"/>
                <a:gd name="connsiteY70" fmla="*/ 1379326 h 1660321"/>
                <a:gd name="connsiteX71" fmla="*/ 1772124 w 1920955"/>
                <a:gd name="connsiteY71" fmla="*/ 1450763 h 1660321"/>
                <a:gd name="connsiteX72" fmla="*/ 1886424 w 1920955"/>
                <a:gd name="connsiteY72" fmla="*/ 1446001 h 1660321"/>
                <a:gd name="connsiteX73" fmla="*/ 1919761 w 1920955"/>
                <a:gd name="connsiteY73" fmla="*/ 1441238 h 1660321"/>
                <a:gd name="connsiteX74" fmla="*/ 1853086 w 1920955"/>
                <a:gd name="connsiteY74" fmla="*/ 1398376 h 1660321"/>
                <a:gd name="connsiteX75" fmla="*/ 1853086 w 1920955"/>
                <a:gd name="connsiteY75" fmla="*/ 1303126 h 1660321"/>
                <a:gd name="connsiteX76" fmla="*/ 1853086 w 1920955"/>
                <a:gd name="connsiteY76" fmla="*/ 1245976 h 1660321"/>
                <a:gd name="connsiteX77" fmla="*/ 1810224 w 1920955"/>
                <a:gd name="connsiteY77" fmla="*/ 1236451 h 1660321"/>
                <a:gd name="connsiteX78" fmla="*/ 1734024 w 1920955"/>
                <a:gd name="connsiteY78" fmla="*/ 1155488 h 1660321"/>
                <a:gd name="connsiteX79" fmla="*/ 1695924 w 1920955"/>
                <a:gd name="connsiteY79" fmla="*/ 974513 h 1660321"/>
                <a:gd name="connsiteX80" fmla="*/ 1643536 w 1920955"/>
                <a:gd name="connsiteY80" fmla="*/ 941176 h 1660321"/>
                <a:gd name="connsiteX81" fmla="*/ 1605436 w 1920955"/>
                <a:gd name="connsiteY81" fmla="*/ 884026 h 1660321"/>
                <a:gd name="connsiteX82" fmla="*/ 1557811 w 1920955"/>
                <a:gd name="connsiteY82" fmla="*/ 836401 h 1660321"/>
                <a:gd name="connsiteX83" fmla="*/ 1505424 w 1920955"/>
                <a:gd name="connsiteY83" fmla="*/ 817351 h 1660321"/>
                <a:gd name="connsiteX84" fmla="*/ 1453036 w 1920955"/>
                <a:gd name="connsiteY84" fmla="*/ 812588 h 1660321"/>
                <a:gd name="connsiteX85" fmla="*/ 1510186 w 1920955"/>
                <a:gd name="connsiteY85" fmla="*/ 779251 h 1660321"/>
                <a:gd name="connsiteX86" fmla="*/ 1476849 w 1920955"/>
                <a:gd name="connsiteY86" fmla="*/ 745913 h 1660321"/>
                <a:gd name="connsiteX87" fmla="*/ 1481611 w 1920955"/>
                <a:gd name="connsiteY87" fmla="*/ 722101 h 1660321"/>
                <a:gd name="connsiteX88" fmla="*/ 1572099 w 1920955"/>
                <a:gd name="connsiteY88" fmla="*/ 760201 h 1660321"/>
                <a:gd name="connsiteX89" fmla="*/ 1624486 w 1920955"/>
                <a:gd name="connsiteY89" fmla="*/ 693526 h 1660321"/>
                <a:gd name="connsiteX90" fmla="*/ 1614961 w 1920955"/>
                <a:gd name="connsiteY90" fmla="*/ 550651 h 1660321"/>
                <a:gd name="connsiteX91" fmla="*/ 1610199 w 1920955"/>
                <a:gd name="connsiteY91" fmla="*/ 412538 h 1660321"/>
                <a:gd name="connsiteX0" fmla="*/ 1610199 w 1920955"/>
                <a:gd name="connsiteY0" fmla="*/ 412538 h 1660321"/>
                <a:gd name="connsiteX1" fmla="*/ 1567336 w 1920955"/>
                <a:gd name="connsiteY1" fmla="*/ 369676 h 1660321"/>
                <a:gd name="connsiteX2" fmla="*/ 1467324 w 1920955"/>
                <a:gd name="connsiteY2" fmla="*/ 345863 h 1660321"/>
                <a:gd name="connsiteX3" fmla="*/ 1419699 w 1920955"/>
                <a:gd name="connsiteY3" fmla="*/ 317288 h 1660321"/>
                <a:gd name="connsiteX4" fmla="*/ 1367311 w 1920955"/>
                <a:gd name="connsiteY4" fmla="*/ 160126 h 1660321"/>
                <a:gd name="connsiteX5" fmla="*/ 1338736 w 1920955"/>
                <a:gd name="connsiteY5" fmla="*/ 12488 h 1660321"/>
                <a:gd name="connsiteX6" fmla="*/ 1267299 w 1920955"/>
                <a:gd name="connsiteY6" fmla="*/ 12488 h 1660321"/>
                <a:gd name="connsiteX7" fmla="*/ 1214911 w 1920955"/>
                <a:gd name="connsiteY7" fmla="*/ 50588 h 1660321"/>
                <a:gd name="connsiteX8" fmla="*/ 1214911 w 1920955"/>
                <a:gd name="connsiteY8" fmla="*/ 155363 h 1660321"/>
                <a:gd name="connsiteX9" fmla="*/ 1186336 w 1920955"/>
                <a:gd name="connsiteY9" fmla="*/ 183938 h 1660321"/>
                <a:gd name="connsiteX10" fmla="*/ 1176811 w 1920955"/>
                <a:gd name="connsiteY10" fmla="*/ 255376 h 1660321"/>
                <a:gd name="connsiteX11" fmla="*/ 1114899 w 1920955"/>
                <a:gd name="connsiteY11" fmla="*/ 298238 h 1660321"/>
                <a:gd name="connsiteX12" fmla="*/ 1005361 w 1920955"/>
                <a:gd name="connsiteY12" fmla="*/ 312526 h 1660321"/>
                <a:gd name="connsiteX13" fmla="*/ 962499 w 1920955"/>
                <a:gd name="connsiteY13" fmla="*/ 355388 h 1660321"/>
                <a:gd name="connsiteX14" fmla="*/ 838674 w 1920955"/>
                <a:gd name="connsiteY14" fmla="*/ 355388 h 1660321"/>
                <a:gd name="connsiteX15" fmla="*/ 781524 w 1920955"/>
                <a:gd name="connsiteY15" fmla="*/ 426826 h 1660321"/>
                <a:gd name="connsiteX16" fmla="*/ 781524 w 1920955"/>
                <a:gd name="connsiteY16" fmla="*/ 460163 h 1660321"/>
                <a:gd name="connsiteX17" fmla="*/ 743424 w 1920955"/>
                <a:gd name="connsiteY17" fmla="*/ 483976 h 1660321"/>
                <a:gd name="connsiteX18" fmla="*/ 671986 w 1920955"/>
                <a:gd name="connsiteY18" fmla="*/ 417301 h 1660321"/>
                <a:gd name="connsiteX19" fmla="*/ 519586 w 1920955"/>
                <a:gd name="connsiteY19" fmla="*/ 412538 h 1660321"/>
                <a:gd name="connsiteX20" fmla="*/ 457674 w 1920955"/>
                <a:gd name="connsiteY20" fmla="*/ 431588 h 1660321"/>
                <a:gd name="connsiteX21" fmla="*/ 419574 w 1920955"/>
                <a:gd name="connsiteY21" fmla="*/ 417301 h 1660321"/>
                <a:gd name="connsiteX22" fmla="*/ 400524 w 1920955"/>
                <a:gd name="connsiteY22" fmla="*/ 355388 h 1660321"/>
                <a:gd name="connsiteX23" fmla="*/ 333849 w 1920955"/>
                <a:gd name="connsiteY23" fmla="*/ 303001 h 1660321"/>
                <a:gd name="connsiteX24" fmla="*/ 286224 w 1920955"/>
                <a:gd name="connsiteY24" fmla="*/ 236326 h 1660321"/>
                <a:gd name="connsiteX25" fmla="*/ 143349 w 1920955"/>
                <a:gd name="connsiteY25" fmla="*/ 255376 h 1660321"/>
                <a:gd name="connsiteX26" fmla="*/ 124299 w 1920955"/>
                <a:gd name="connsiteY26" fmla="*/ 331576 h 1660321"/>
                <a:gd name="connsiteX27" fmla="*/ 110011 w 1920955"/>
                <a:gd name="connsiteY27" fmla="*/ 364913 h 1660321"/>
                <a:gd name="connsiteX28" fmla="*/ 133824 w 1920955"/>
                <a:gd name="connsiteY28" fmla="*/ 412538 h 1660321"/>
                <a:gd name="connsiteX29" fmla="*/ 81436 w 1920955"/>
                <a:gd name="connsiteY29" fmla="*/ 450638 h 1660321"/>
                <a:gd name="connsiteX30" fmla="*/ 33811 w 1920955"/>
                <a:gd name="connsiteY30" fmla="*/ 445876 h 1660321"/>
                <a:gd name="connsiteX31" fmla="*/ 33811 w 1920955"/>
                <a:gd name="connsiteY31" fmla="*/ 517313 h 1660321"/>
                <a:gd name="connsiteX32" fmla="*/ 474 w 1920955"/>
                <a:gd name="connsiteY32" fmla="*/ 622088 h 1660321"/>
                <a:gd name="connsiteX33" fmla="*/ 62386 w 1920955"/>
                <a:gd name="connsiteY33" fmla="*/ 698288 h 1660321"/>
                <a:gd name="connsiteX34" fmla="*/ 111977 w 1920955"/>
                <a:gd name="connsiteY34" fmla="*/ 678550 h 1660321"/>
                <a:gd name="connsiteX35" fmla="*/ 112334 w 1920955"/>
                <a:gd name="connsiteY35" fmla="*/ 748809 h 1660321"/>
                <a:gd name="connsiteX36" fmla="*/ 167161 w 1920955"/>
                <a:gd name="connsiteY36" fmla="*/ 779251 h 1660321"/>
                <a:gd name="connsiteX37" fmla="*/ 236159 w 1920955"/>
                <a:gd name="connsiteY37" fmla="*/ 789463 h 1660321"/>
                <a:gd name="connsiteX38" fmla="*/ 271462 w 1920955"/>
                <a:gd name="connsiteY38" fmla="*/ 845434 h 1660321"/>
                <a:gd name="connsiteX39" fmla="*/ 270869 w 1920955"/>
                <a:gd name="connsiteY39" fmla="*/ 890506 h 1660321"/>
                <a:gd name="connsiteX40" fmla="*/ 295393 w 1920955"/>
                <a:gd name="connsiteY40" fmla="*/ 929981 h 1660321"/>
                <a:gd name="connsiteX41" fmla="*/ 341051 w 1920955"/>
                <a:gd name="connsiteY41" fmla="*/ 968573 h 1660321"/>
                <a:gd name="connsiteX42" fmla="*/ 426184 w 1920955"/>
                <a:gd name="connsiteY42" fmla="*/ 1022825 h 1660321"/>
                <a:gd name="connsiteX43" fmla="*/ 461961 w 1920955"/>
                <a:gd name="connsiteY43" fmla="*/ 1093918 h 1660321"/>
                <a:gd name="connsiteX44" fmla="*/ 441064 w 1920955"/>
                <a:gd name="connsiteY44" fmla="*/ 1163491 h 1660321"/>
                <a:gd name="connsiteX45" fmla="*/ 519111 w 1920955"/>
                <a:gd name="connsiteY45" fmla="*/ 1219954 h 1660321"/>
                <a:gd name="connsiteX46" fmla="*/ 591143 w 1920955"/>
                <a:gd name="connsiteY46" fmla="*/ 1252948 h 1660321"/>
                <a:gd name="connsiteX47" fmla="*/ 571974 w 1920955"/>
                <a:gd name="connsiteY47" fmla="*/ 1312651 h 1660321"/>
                <a:gd name="connsiteX48" fmla="*/ 662461 w 1920955"/>
                <a:gd name="connsiteY48" fmla="*/ 1465051 h 1660321"/>
                <a:gd name="connsiteX49" fmla="*/ 755271 w 1920955"/>
                <a:gd name="connsiteY49" fmla="*/ 1538205 h 1660321"/>
                <a:gd name="connsiteX50" fmla="*/ 805336 w 1920955"/>
                <a:gd name="connsiteY50" fmla="*/ 1488863 h 1660321"/>
                <a:gd name="connsiteX51" fmla="*/ 869926 w 1920955"/>
                <a:gd name="connsiteY51" fmla="*/ 1516260 h 1660321"/>
                <a:gd name="connsiteX52" fmla="*/ 924399 w 1920955"/>
                <a:gd name="connsiteY52" fmla="*/ 1484101 h 1660321"/>
                <a:gd name="connsiteX53" fmla="*/ 929042 w 1920955"/>
                <a:gd name="connsiteY53" fmla="*/ 1367886 h 1660321"/>
                <a:gd name="connsiteX54" fmla="*/ 1005123 w 1920955"/>
                <a:gd name="connsiteY54" fmla="*/ 1528337 h 1660321"/>
                <a:gd name="connsiteX55" fmla="*/ 1067274 w 1920955"/>
                <a:gd name="connsiteY55" fmla="*/ 1584113 h 1660321"/>
                <a:gd name="connsiteX56" fmla="*/ 1100611 w 1920955"/>
                <a:gd name="connsiteY56" fmla="*/ 1660313 h 1660321"/>
                <a:gd name="connsiteX57" fmla="*/ 1133949 w 1920955"/>
                <a:gd name="connsiteY57" fmla="*/ 1579351 h 1660321"/>
                <a:gd name="connsiteX58" fmla="*/ 1176811 w 1920955"/>
                <a:gd name="connsiteY58" fmla="*/ 1598401 h 1660321"/>
                <a:gd name="connsiteX59" fmla="*/ 1210149 w 1920955"/>
                <a:gd name="connsiteY59" fmla="*/ 1617451 h 1660321"/>
                <a:gd name="connsiteX60" fmla="*/ 1233961 w 1920955"/>
                <a:gd name="connsiteY60" fmla="*/ 1579351 h 1660321"/>
                <a:gd name="connsiteX61" fmla="*/ 1267299 w 1920955"/>
                <a:gd name="connsiteY61" fmla="*/ 1655551 h 1660321"/>
                <a:gd name="connsiteX62" fmla="*/ 1348261 w 1920955"/>
                <a:gd name="connsiteY62" fmla="*/ 1626976 h 1660321"/>
                <a:gd name="connsiteX63" fmla="*/ 1414936 w 1920955"/>
                <a:gd name="connsiteY63" fmla="*/ 1555538 h 1660321"/>
                <a:gd name="connsiteX64" fmla="*/ 1433986 w 1920955"/>
                <a:gd name="connsiteY64" fmla="*/ 1607926 h 1660321"/>
                <a:gd name="connsiteX65" fmla="*/ 1410174 w 1920955"/>
                <a:gd name="connsiteY65" fmla="*/ 1612688 h 1660321"/>
                <a:gd name="connsiteX66" fmla="*/ 1543524 w 1920955"/>
                <a:gd name="connsiteY66" fmla="*/ 1579351 h 1660321"/>
                <a:gd name="connsiteX67" fmla="*/ 1581624 w 1920955"/>
                <a:gd name="connsiteY67" fmla="*/ 1507913 h 1660321"/>
                <a:gd name="connsiteX68" fmla="*/ 1643536 w 1920955"/>
                <a:gd name="connsiteY68" fmla="*/ 1412663 h 1660321"/>
                <a:gd name="connsiteX69" fmla="*/ 1714974 w 1920955"/>
                <a:gd name="connsiteY69" fmla="*/ 1384088 h 1660321"/>
                <a:gd name="connsiteX70" fmla="*/ 1772124 w 1920955"/>
                <a:gd name="connsiteY70" fmla="*/ 1379326 h 1660321"/>
                <a:gd name="connsiteX71" fmla="*/ 1772124 w 1920955"/>
                <a:gd name="connsiteY71" fmla="*/ 1450763 h 1660321"/>
                <a:gd name="connsiteX72" fmla="*/ 1886424 w 1920955"/>
                <a:gd name="connsiteY72" fmla="*/ 1446001 h 1660321"/>
                <a:gd name="connsiteX73" fmla="*/ 1919761 w 1920955"/>
                <a:gd name="connsiteY73" fmla="*/ 1441238 h 1660321"/>
                <a:gd name="connsiteX74" fmla="*/ 1853086 w 1920955"/>
                <a:gd name="connsiteY74" fmla="*/ 1398376 h 1660321"/>
                <a:gd name="connsiteX75" fmla="*/ 1853086 w 1920955"/>
                <a:gd name="connsiteY75" fmla="*/ 1303126 h 1660321"/>
                <a:gd name="connsiteX76" fmla="*/ 1853086 w 1920955"/>
                <a:gd name="connsiteY76" fmla="*/ 1245976 h 1660321"/>
                <a:gd name="connsiteX77" fmla="*/ 1810224 w 1920955"/>
                <a:gd name="connsiteY77" fmla="*/ 1236451 h 1660321"/>
                <a:gd name="connsiteX78" fmla="*/ 1734024 w 1920955"/>
                <a:gd name="connsiteY78" fmla="*/ 1155488 h 1660321"/>
                <a:gd name="connsiteX79" fmla="*/ 1695924 w 1920955"/>
                <a:gd name="connsiteY79" fmla="*/ 974513 h 1660321"/>
                <a:gd name="connsiteX80" fmla="*/ 1643536 w 1920955"/>
                <a:gd name="connsiteY80" fmla="*/ 941176 h 1660321"/>
                <a:gd name="connsiteX81" fmla="*/ 1605436 w 1920955"/>
                <a:gd name="connsiteY81" fmla="*/ 884026 h 1660321"/>
                <a:gd name="connsiteX82" fmla="*/ 1557811 w 1920955"/>
                <a:gd name="connsiteY82" fmla="*/ 836401 h 1660321"/>
                <a:gd name="connsiteX83" fmla="*/ 1505424 w 1920955"/>
                <a:gd name="connsiteY83" fmla="*/ 817351 h 1660321"/>
                <a:gd name="connsiteX84" fmla="*/ 1453036 w 1920955"/>
                <a:gd name="connsiteY84" fmla="*/ 812588 h 1660321"/>
                <a:gd name="connsiteX85" fmla="*/ 1510186 w 1920955"/>
                <a:gd name="connsiteY85" fmla="*/ 779251 h 1660321"/>
                <a:gd name="connsiteX86" fmla="*/ 1476849 w 1920955"/>
                <a:gd name="connsiteY86" fmla="*/ 745913 h 1660321"/>
                <a:gd name="connsiteX87" fmla="*/ 1481611 w 1920955"/>
                <a:gd name="connsiteY87" fmla="*/ 722101 h 1660321"/>
                <a:gd name="connsiteX88" fmla="*/ 1572099 w 1920955"/>
                <a:gd name="connsiteY88" fmla="*/ 760201 h 1660321"/>
                <a:gd name="connsiteX89" fmla="*/ 1624486 w 1920955"/>
                <a:gd name="connsiteY89" fmla="*/ 693526 h 1660321"/>
                <a:gd name="connsiteX90" fmla="*/ 1614961 w 1920955"/>
                <a:gd name="connsiteY90" fmla="*/ 550651 h 1660321"/>
                <a:gd name="connsiteX91" fmla="*/ 1610199 w 1920955"/>
                <a:gd name="connsiteY91" fmla="*/ 412538 h 1660321"/>
                <a:gd name="connsiteX0" fmla="*/ 1610199 w 1920955"/>
                <a:gd name="connsiteY0" fmla="*/ 412538 h 1660321"/>
                <a:gd name="connsiteX1" fmla="*/ 1567336 w 1920955"/>
                <a:gd name="connsiteY1" fmla="*/ 369676 h 1660321"/>
                <a:gd name="connsiteX2" fmla="*/ 1467324 w 1920955"/>
                <a:gd name="connsiteY2" fmla="*/ 345863 h 1660321"/>
                <a:gd name="connsiteX3" fmla="*/ 1419699 w 1920955"/>
                <a:gd name="connsiteY3" fmla="*/ 317288 h 1660321"/>
                <a:gd name="connsiteX4" fmla="*/ 1367311 w 1920955"/>
                <a:gd name="connsiteY4" fmla="*/ 160126 h 1660321"/>
                <a:gd name="connsiteX5" fmla="*/ 1338736 w 1920955"/>
                <a:gd name="connsiteY5" fmla="*/ 12488 h 1660321"/>
                <a:gd name="connsiteX6" fmla="*/ 1267299 w 1920955"/>
                <a:gd name="connsiteY6" fmla="*/ 12488 h 1660321"/>
                <a:gd name="connsiteX7" fmla="*/ 1214911 w 1920955"/>
                <a:gd name="connsiteY7" fmla="*/ 50588 h 1660321"/>
                <a:gd name="connsiteX8" fmla="*/ 1214911 w 1920955"/>
                <a:gd name="connsiteY8" fmla="*/ 155363 h 1660321"/>
                <a:gd name="connsiteX9" fmla="*/ 1186336 w 1920955"/>
                <a:gd name="connsiteY9" fmla="*/ 183938 h 1660321"/>
                <a:gd name="connsiteX10" fmla="*/ 1176811 w 1920955"/>
                <a:gd name="connsiteY10" fmla="*/ 255376 h 1660321"/>
                <a:gd name="connsiteX11" fmla="*/ 1114899 w 1920955"/>
                <a:gd name="connsiteY11" fmla="*/ 298238 h 1660321"/>
                <a:gd name="connsiteX12" fmla="*/ 1005361 w 1920955"/>
                <a:gd name="connsiteY12" fmla="*/ 312526 h 1660321"/>
                <a:gd name="connsiteX13" fmla="*/ 962499 w 1920955"/>
                <a:gd name="connsiteY13" fmla="*/ 355388 h 1660321"/>
                <a:gd name="connsiteX14" fmla="*/ 838674 w 1920955"/>
                <a:gd name="connsiteY14" fmla="*/ 355388 h 1660321"/>
                <a:gd name="connsiteX15" fmla="*/ 781524 w 1920955"/>
                <a:gd name="connsiteY15" fmla="*/ 426826 h 1660321"/>
                <a:gd name="connsiteX16" fmla="*/ 781524 w 1920955"/>
                <a:gd name="connsiteY16" fmla="*/ 460163 h 1660321"/>
                <a:gd name="connsiteX17" fmla="*/ 743424 w 1920955"/>
                <a:gd name="connsiteY17" fmla="*/ 483976 h 1660321"/>
                <a:gd name="connsiteX18" fmla="*/ 671986 w 1920955"/>
                <a:gd name="connsiteY18" fmla="*/ 417301 h 1660321"/>
                <a:gd name="connsiteX19" fmla="*/ 519586 w 1920955"/>
                <a:gd name="connsiteY19" fmla="*/ 412538 h 1660321"/>
                <a:gd name="connsiteX20" fmla="*/ 457674 w 1920955"/>
                <a:gd name="connsiteY20" fmla="*/ 431588 h 1660321"/>
                <a:gd name="connsiteX21" fmla="*/ 419574 w 1920955"/>
                <a:gd name="connsiteY21" fmla="*/ 417301 h 1660321"/>
                <a:gd name="connsiteX22" fmla="*/ 400524 w 1920955"/>
                <a:gd name="connsiteY22" fmla="*/ 355388 h 1660321"/>
                <a:gd name="connsiteX23" fmla="*/ 333849 w 1920955"/>
                <a:gd name="connsiteY23" fmla="*/ 303001 h 1660321"/>
                <a:gd name="connsiteX24" fmla="*/ 286224 w 1920955"/>
                <a:gd name="connsiteY24" fmla="*/ 236326 h 1660321"/>
                <a:gd name="connsiteX25" fmla="*/ 143349 w 1920955"/>
                <a:gd name="connsiteY25" fmla="*/ 255376 h 1660321"/>
                <a:gd name="connsiteX26" fmla="*/ 124299 w 1920955"/>
                <a:gd name="connsiteY26" fmla="*/ 331576 h 1660321"/>
                <a:gd name="connsiteX27" fmla="*/ 110011 w 1920955"/>
                <a:gd name="connsiteY27" fmla="*/ 364913 h 1660321"/>
                <a:gd name="connsiteX28" fmla="*/ 133824 w 1920955"/>
                <a:gd name="connsiteY28" fmla="*/ 412538 h 1660321"/>
                <a:gd name="connsiteX29" fmla="*/ 81436 w 1920955"/>
                <a:gd name="connsiteY29" fmla="*/ 450638 h 1660321"/>
                <a:gd name="connsiteX30" fmla="*/ 33811 w 1920955"/>
                <a:gd name="connsiteY30" fmla="*/ 445876 h 1660321"/>
                <a:gd name="connsiteX31" fmla="*/ 33811 w 1920955"/>
                <a:gd name="connsiteY31" fmla="*/ 517313 h 1660321"/>
                <a:gd name="connsiteX32" fmla="*/ 474 w 1920955"/>
                <a:gd name="connsiteY32" fmla="*/ 622088 h 1660321"/>
                <a:gd name="connsiteX33" fmla="*/ 62386 w 1920955"/>
                <a:gd name="connsiteY33" fmla="*/ 698288 h 1660321"/>
                <a:gd name="connsiteX34" fmla="*/ 111977 w 1920955"/>
                <a:gd name="connsiteY34" fmla="*/ 678550 h 1660321"/>
                <a:gd name="connsiteX35" fmla="*/ 112334 w 1920955"/>
                <a:gd name="connsiteY35" fmla="*/ 748809 h 1660321"/>
                <a:gd name="connsiteX36" fmla="*/ 167161 w 1920955"/>
                <a:gd name="connsiteY36" fmla="*/ 779251 h 1660321"/>
                <a:gd name="connsiteX37" fmla="*/ 236159 w 1920955"/>
                <a:gd name="connsiteY37" fmla="*/ 789463 h 1660321"/>
                <a:gd name="connsiteX38" fmla="*/ 271462 w 1920955"/>
                <a:gd name="connsiteY38" fmla="*/ 845434 h 1660321"/>
                <a:gd name="connsiteX39" fmla="*/ 270869 w 1920955"/>
                <a:gd name="connsiteY39" fmla="*/ 890506 h 1660321"/>
                <a:gd name="connsiteX40" fmla="*/ 295393 w 1920955"/>
                <a:gd name="connsiteY40" fmla="*/ 929981 h 1660321"/>
                <a:gd name="connsiteX41" fmla="*/ 341051 w 1920955"/>
                <a:gd name="connsiteY41" fmla="*/ 968573 h 1660321"/>
                <a:gd name="connsiteX42" fmla="*/ 426184 w 1920955"/>
                <a:gd name="connsiteY42" fmla="*/ 1022825 h 1660321"/>
                <a:gd name="connsiteX43" fmla="*/ 461961 w 1920955"/>
                <a:gd name="connsiteY43" fmla="*/ 1093918 h 1660321"/>
                <a:gd name="connsiteX44" fmla="*/ 441064 w 1920955"/>
                <a:gd name="connsiteY44" fmla="*/ 1163491 h 1660321"/>
                <a:gd name="connsiteX45" fmla="*/ 519111 w 1920955"/>
                <a:gd name="connsiteY45" fmla="*/ 1219954 h 1660321"/>
                <a:gd name="connsiteX46" fmla="*/ 591143 w 1920955"/>
                <a:gd name="connsiteY46" fmla="*/ 1252948 h 1660321"/>
                <a:gd name="connsiteX47" fmla="*/ 571974 w 1920955"/>
                <a:gd name="connsiteY47" fmla="*/ 1312651 h 1660321"/>
                <a:gd name="connsiteX48" fmla="*/ 662461 w 1920955"/>
                <a:gd name="connsiteY48" fmla="*/ 1465051 h 1660321"/>
                <a:gd name="connsiteX49" fmla="*/ 755271 w 1920955"/>
                <a:gd name="connsiteY49" fmla="*/ 1538205 h 1660321"/>
                <a:gd name="connsiteX50" fmla="*/ 805336 w 1920955"/>
                <a:gd name="connsiteY50" fmla="*/ 1488863 h 1660321"/>
                <a:gd name="connsiteX51" fmla="*/ 869926 w 1920955"/>
                <a:gd name="connsiteY51" fmla="*/ 1516260 h 1660321"/>
                <a:gd name="connsiteX52" fmla="*/ 924399 w 1920955"/>
                <a:gd name="connsiteY52" fmla="*/ 1484101 h 1660321"/>
                <a:gd name="connsiteX53" fmla="*/ 941246 w 1920955"/>
                <a:gd name="connsiteY53" fmla="*/ 1441925 h 1660321"/>
                <a:gd name="connsiteX54" fmla="*/ 1005123 w 1920955"/>
                <a:gd name="connsiteY54" fmla="*/ 1528337 h 1660321"/>
                <a:gd name="connsiteX55" fmla="*/ 1067274 w 1920955"/>
                <a:gd name="connsiteY55" fmla="*/ 1584113 h 1660321"/>
                <a:gd name="connsiteX56" fmla="*/ 1100611 w 1920955"/>
                <a:gd name="connsiteY56" fmla="*/ 1660313 h 1660321"/>
                <a:gd name="connsiteX57" fmla="*/ 1133949 w 1920955"/>
                <a:gd name="connsiteY57" fmla="*/ 1579351 h 1660321"/>
                <a:gd name="connsiteX58" fmla="*/ 1176811 w 1920955"/>
                <a:gd name="connsiteY58" fmla="*/ 1598401 h 1660321"/>
                <a:gd name="connsiteX59" fmla="*/ 1210149 w 1920955"/>
                <a:gd name="connsiteY59" fmla="*/ 1617451 h 1660321"/>
                <a:gd name="connsiteX60" fmla="*/ 1233961 w 1920955"/>
                <a:gd name="connsiteY60" fmla="*/ 1579351 h 1660321"/>
                <a:gd name="connsiteX61" fmla="*/ 1267299 w 1920955"/>
                <a:gd name="connsiteY61" fmla="*/ 1655551 h 1660321"/>
                <a:gd name="connsiteX62" fmla="*/ 1348261 w 1920955"/>
                <a:gd name="connsiteY62" fmla="*/ 1626976 h 1660321"/>
                <a:gd name="connsiteX63" fmla="*/ 1414936 w 1920955"/>
                <a:gd name="connsiteY63" fmla="*/ 1555538 h 1660321"/>
                <a:gd name="connsiteX64" fmla="*/ 1433986 w 1920955"/>
                <a:gd name="connsiteY64" fmla="*/ 1607926 h 1660321"/>
                <a:gd name="connsiteX65" fmla="*/ 1410174 w 1920955"/>
                <a:gd name="connsiteY65" fmla="*/ 1612688 h 1660321"/>
                <a:gd name="connsiteX66" fmla="*/ 1543524 w 1920955"/>
                <a:gd name="connsiteY66" fmla="*/ 1579351 h 1660321"/>
                <a:gd name="connsiteX67" fmla="*/ 1581624 w 1920955"/>
                <a:gd name="connsiteY67" fmla="*/ 1507913 h 1660321"/>
                <a:gd name="connsiteX68" fmla="*/ 1643536 w 1920955"/>
                <a:gd name="connsiteY68" fmla="*/ 1412663 h 1660321"/>
                <a:gd name="connsiteX69" fmla="*/ 1714974 w 1920955"/>
                <a:gd name="connsiteY69" fmla="*/ 1384088 h 1660321"/>
                <a:gd name="connsiteX70" fmla="*/ 1772124 w 1920955"/>
                <a:gd name="connsiteY70" fmla="*/ 1379326 h 1660321"/>
                <a:gd name="connsiteX71" fmla="*/ 1772124 w 1920955"/>
                <a:gd name="connsiteY71" fmla="*/ 1450763 h 1660321"/>
                <a:gd name="connsiteX72" fmla="*/ 1886424 w 1920955"/>
                <a:gd name="connsiteY72" fmla="*/ 1446001 h 1660321"/>
                <a:gd name="connsiteX73" fmla="*/ 1919761 w 1920955"/>
                <a:gd name="connsiteY73" fmla="*/ 1441238 h 1660321"/>
                <a:gd name="connsiteX74" fmla="*/ 1853086 w 1920955"/>
                <a:gd name="connsiteY74" fmla="*/ 1398376 h 1660321"/>
                <a:gd name="connsiteX75" fmla="*/ 1853086 w 1920955"/>
                <a:gd name="connsiteY75" fmla="*/ 1303126 h 1660321"/>
                <a:gd name="connsiteX76" fmla="*/ 1853086 w 1920955"/>
                <a:gd name="connsiteY76" fmla="*/ 1245976 h 1660321"/>
                <a:gd name="connsiteX77" fmla="*/ 1810224 w 1920955"/>
                <a:gd name="connsiteY77" fmla="*/ 1236451 h 1660321"/>
                <a:gd name="connsiteX78" fmla="*/ 1734024 w 1920955"/>
                <a:gd name="connsiteY78" fmla="*/ 1155488 h 1660321"/>
                <a:gd name="connsiteX79" fmla="*/ 1695924 w 1920955"/>
                <a:gd name="connsiteY79" fmla="*/ 974513 h 1660321"/>
                <a:gd name="connsiteX80" fmla="*/ 1643536 w 1920955"/>
                <a:gd name="connsiteY80" fmla="*/ 941176 h 1660321"/>
                <a:gd name="connsiteX81" fmla="*/ 1605436 w 1920955"/>
                <a:gd name="connsiteY81" fmla="*/ 884026 h 1660321"/>
                <a:gd name="connsiteX82" fmla="*/ 1557811 w 1920955"/>
                <a:gd name="connsiteY82" fmla="*/ 836401 h 1660321"/>
                <a:gd name="connsiteX83" fmla="*/ 1505424 w 1920955"/>
                <a:gd name="connsiteY83" fmla="*/ 817351 h 1660321"/>
                <a:gd name="connsiteX84" fmla="*/ 1453036 w 1920955"/>
                <a:gd name="connsiteY84" fmla="*/ 812588 h 1660321"/>
                <a:gd name="connsiteX85" fmla="*/ 1510186 w 1920955"/>
                <a:gd name="connsiteY85" fmla="*/ 779251 h 1660321"/>
                <a:gd name="connsiteX86" fmla="*/ 1476849 w 1920955"/>
                <a:gd name="connsiteY86" fmla="*/ 745913 h 1660321"/>
                <a:gd name="connsiteX87" fmla="*/ 1481611 w 1920955"/>
                <a:gd name="connsiteY87" fmla="*/ 722101 h 1660321"/>
                <a:gd name="connsiteX88" fmla="*/ 1572099 w 1920955"/>
                <a:gd name="connsiteY88" fmla="*/ 760201 h 1660321"/>
                <a:gd name="connsiteX89" fmla="*/ 1624486 w 1920955"/>
                <a:gd name="connsiteY89" fmla="*/ 693526 h 1660321"/>
                <a:gd name="connsiteX90" fmla="*/ 1614961 w 1920955"/>
                <a:gd name="connsiteY90" fmla="*/ 550651 h 1660321"/>
                <a:gd name="connsiteX91" fmla="*/ 1610199 w 1920955"/>
                <a:gd name="connsiteY91" fmla="*/ 412538 h 1660321"/>
                <a:gd name="connsiteX0" fmla="*/ 1610199 w 1920955"/>
                <a:gd name="connsiteY0" fmla="*/ 412538 h 1660321"/>
                <a:gd name="connsiteX1" fmla="*/ 1567336 w 1920955"/>
                <a:gd name="connsiteY1" fmla="*/ 369676 h 1660321"/>
                <a:gd name="connsiteX2" fmla="*/ 1467324 w 1920955"/>
                <a:gd name="connsiteY2" fmla="*/ 345863 h 1660321"/>
                <a:gd name="connsiteX3" fmla="*/ 1419699 w 1920955"/>
                <a:gd name="connsiteY3" fmla="*/ 317288 h 1660321"/>
                <a:gd name="connsiteX4" fmla="*/ 1367311 w 1920955"/>
                <a:gd name="connsiteY4" fmla="*/ 160126 h 1660321"/>
                <a:gd name="connsiteX5" fmla="*/ 1338736 w 1920955"/>
                <a:gd name="connsiteY5" fmla="*/ 12488 h 1660321"/>
                <a:gd name="connsiteX6" fmla="*/ 1267299 w 1920955"/>
                <a:gd name="connsiteY6" fmla="*/ 12488 h 1660321"/>
                <a:gd name="connsiteX7" fmla="*/ 1214911 w 1920955"/>
                <a:gd name="connsiteY7" fmla="*/ 50588 h 1660321"/>
                <a:gd name="connsiteX8" fmla="*/ 1214911 w 1920955"/>
                <a:gd name="connsiteY8" fmla="*/ 155363 h 1660321"/>
                <a:gd name="connsiteX9" fmla="*/ 1186336 w 1920955"/>
                <a:gd name="connsiteY9" fmla="*/ 183938 h 1660321"/>
                <a:gd name="connsiteX10" fmla="*/ 1176811 w 1920955"/>
                <a:gd name="connsiteY10" fmla="*/ 255376 h 1660321"/>
                <a:gd name="connsiteX11" fmla="*/ 1114899 w 1920955"/>
                <a:gd name="connsiteY11" fmla="*/ 298238 h 1660321"/>
                <a:gd name="connsiteX12" fmla="*/ 1005361 w 1920955"/>
                <a:gd name="connsiteY12" fmla="*/ 312526 h 1660321"/>
                <a:gd name="connsiteX13" fmla="*/ 962499 w 1920955"/>
                <a:gd name="connsiteY13" fmla="*/ 355388 h 1660321"/>
                <a:gd name="connsiteX14" fmla="*/ 838674 w 1920955"/>
                <a:gd name="connsiteY14" fmla="*/ 355388 h 1660321"/>
                <a:gd name="connsiteX15" fmla="*/ 781524 w 1920955"/>
                <a:gd name="connsiteY15" fmla="*/ 426826 h 1660321"/>
                <a:gd name="connsiteX16" fmla="*/ 781524 w 1920955"/>
                <a:gd name="connsiteY16" fmla="*/ 460163 h 1660321"/>
                <a:gd name="connsiteX17" fmla="*/ 743424 w 1920955"/>
                <a:gd name="connsiteY17" fmla="*/ 483976 h 1660321"/>
                <a:gd name="connsiteX18" fmla="*/ 671986 w 1920955"/>
                <a:gd name="connsiteY18" fmla="*/ 417301 h 1660321"/>
                <a:gd name="connsiteX19" fmla="*/ 519586 w 1920955"/>
                <a:gd name="connsiteY19" fmla="*/ 412538 h 1660321"/>
                <a:gd name="connsiteX20" fmla="*/ 457674 w 1920955"/>
                <a:gd name="connsiteY20" fmla="*/ 431588 h 1660321"/>
                <a:gd name="connsiteX21" fmla="*/ 419574 w 1920955"/>
                <a:gd name="connsiteY21" fmla="*/ 417301 h 1660321"/>
                <a:gd name="connsiteX22" fmla="*/ 400524 w 1920955"/>
                <a:gd name="connsiteY22" fmla="*/ 355388 h 1660321"/>
                <a:gd name="connsiteX23" fmla="*/ 333849 w 1920955"/>
                <a:gd name="connsiteY23" fmla="*/ 303001 h 1660321"/>
                <a:gd name="connsiteX24" fmla="*/ 286224 w 1920955"/>
                <a:gd name="connsiteY24" fmla="*/ 236326 h 1660321"/>
                <a:gd name="connsiteX25" fmla="*/ 143349 w 1920955"/>
                <a:gd name="connsiteY25" fmla="*/ 255376 h 1660321"/>
                <a:gd name="connsiteX26" fmla="*/ 124299 w 1920955"/>
                <a:gd name="connsiteY26" fmla="*/ 331576 h 1660321"/>
                <a:gd name="connsiteX27" fmla="*/ 110011 w 1920955"/>
                <a:gd name="connsiteY27" fmla="*/ 364913 h 1660321"/>
                <a:gd name="connsiteX28" fmla="*/ 133824 w 1920955"/>
                <a:gd name="connsiteY28" fmla="*/ 412538 h 1660321"/>
                <a:gd name="connsiteX29" fmla="*/ 81436 w 1920955"/>
                <a:gd name="connsiteY29" fmla="*/ 450638 h 1660321"/>
                <a:gd name="connsiteX30" fmla="*/ 33811 w 1920955"/>
                <a:gd name="connsiteY30" fmla="*/ 445876 h 1660321"/>
                <a:gd name="connsiteX31" fmla="*/ 33811 w 1920955"/>
                <a:gd name="connsiteY31" fmla="*/ 517313 h 1660321"/>
                <a:gd name="connsiteX32" fmla="*/ 474 w 1920955"/>
                <a:gd name="connsiteY32" fmla="*/ 622088 h 1660321"/>
                <a:gd name="connsiteX33" fmla="*/ 62386 w 1920955"/>
                <a:gd name="connsiteY33" fmla="*/ 698288 h 1660321"/>
                <a:gd name="connsiteX34" fmla="*/ 111977 w 1920955"/>
                <a:gd name="connsiteY34" fmla="*/ 678550 h 1660321"/>
                <a:gd name="connsiteX35" fmla="*/ 112334 w 1920955"/>
                <a:gd name="connsiteY35" fmla="*/ 748809 h 1660321"/>
                <a:gd name="connsiteX36" fmla="*/ 167161 w 1920955"/>
                <a:gd name="connsiteY36" fmla="*/ 779251 h 1660321"/>
                <a:gd name="connsiteX37" fmla="*/ 236159 w 1920955"/>
                <a:gd name="connsiteY37" fmla="*/ 789463 h 1660321"/>
                <a:gd name="connsiteX38" fmla="*/ 271462 w 1920955"/>
                <a:gd name="connsiteY38" fmla="*/ 845434 h 1660321"/>
                <a:gd name="connsiteX39" fmla="*/ 270869 w 1920955"/>
                <a:gd name="connsiteY39" fmla="*/ 890506 h 1660321"/>
                <a:gd name="connsiteX40" fmla="*/ 295393 w 1920955"/>
                <a:gd name="connsiteY40" fmla="*/ 929981 h 1660321"/>
                <a:gd name="connsiteX41" fmla="*/ 341051 w 1920955"/>
                <a:gd name="connsiteY41" fmla="*/ 968573 h 1660321"/>
                <a:gd name="connsiteX42" fmla="*/ 426184 w 1920955"/>
                <a:gd name="connsiteY42" fmla="*/ 1022825 h 1660321"/>
                <a:gd name="connsiteX43" fmla="*/ 461961 w 1920955"/>
                <a:gd name="connsiteY43" fmla="*/ 1093918 h 1660321"/>
                <a:gd name="connsiteX44" fmla="*/ 441064 w 1920955"/>
                <a:gd name="connsiteY44" fmla="*/ 1163491 h 1660321"/>
                <a:gd name="connsiteX45" fmla="*/ 519111 w 1920955"/>
                <a:gd name="connsiteY45" fmla="*/ 1219954 h 1660321"/>
                <a:gd name="connsiteX46" fmla="*/ 591143 w 1920955"/>
                <a:gd name="connsiteY46" fmla="*/ 1252948 h 1660321"/>
                <a:gd name="connsiteX47" fmla="*/ 571974 w 1920955"/>
                <a:gd name="connsiteY47" fmla="*/ 1312651 h 1660321"/>
                <a:gd name="connsiteX48" fmla="*/ 662461 w 1920955"/>
                <a:gd name="connsiteY48" fmla="*/ 1465051 h 1660321"/>
                <a:gd name="connsiteX49" fmla="*/ 755271 w 1920955"/>
                <a:gd name="connsiteY49" fmla="*/ 1538205 h 1660321"/>
                <a:gd name="connsiteX50" fmla="*/ 805336 w 1920955"/>
                <a:gd name="connsiteY50" fmla="*/ 1488863 h 1660321"/>
                <a:gd name="connsiteX51" fmla="*/ 869926 w 1920955"/>
                <a:gd name="connsiteY51" fmla="*/ 1516260 h 1660321"/>
                <a:gd name="connsiteX52" fmla="*/ 924399 w 1920955"/>
                <a:gd name="connsiteY52" fmla="*/ 1484101 h 1660321"/>
                <a:gd name="connsiteX53" fmla="*/ 941246 w 1920955"/>
                <a:gd name="connsiteY53" fmla="*/ 1441925 h 1660321"/>
                <a:gd name="connsiteX54" fmla="*/ 1005123 w 1920955"/>
                <a:gd name="connsiteY54" fmla="*/ 1528337 h 1660321"/>
                <a:gd name="connsiteX55" fmla="*/ 1067274 w 1920955"/>
                <a:gd name="connsiteY55" fmla="*/ 1584113 h 1660321"/>
                <a:gd name="connsiteX56" fmla="*/ 1100611 w 1920955"/>
                <a:gd name="connsiteY56" fmla="*/ 1660313 h 1660321"/>
                <a:gd name="connsiteX57" fmla="*/ 1133949 w 1920955"/>
                <a:gd name="connsiteY57" fmla="*/ 1579351 h 1660321"/>
                <a:gd name="connsiteX58" fmla="*/ 1176811 w 1920955"/>
                <a:gd name="connsiteY58" fmla="*/ 1598401 h 1660321"/>
                <a:gd name="connsiteX59" fmla="*/ 1210149 w 1920955"/>
                <a:gd name="connsiteY59" fmla="*/ 1617451 h 1660321"/>
                <a:gd name="connsiteX60" fmla="*/ 1233961 w 1920955"/>
                <a:gd name="connsiteY60" fmla="*/ 1579351 h 1660321"/>
                <a:gd name="connsiteX61" fmla="*/ 1267299 w 1920955"/>
                <a:gd name="connsiteY61" fmla="*/ 1655551 h 1660321"/>
                <a:gd name="connsiteX62" fmla="*/ 1348261 w 1920955"/>
                <a:gd name="connsiteY62" fmla="*/ 1626976 h 1660321"/>
                <a:gd name="connsiteX63" fmla="*/ 1414936 w 1920955"/>
                <a:gd name="connsiteY63" fmla="*/ 1555538 h 1660321"/>
                <a:gd name="connsiteX64" fmla="*/ 1433986 w 1920955"/>
                <a:gd name="connsiteY64" fmla="*/ 1607926 h 1660321"/>
                <a:gd name="connsiteX65" fmla="*/ 1410174 w 1920955"/>
                <a:gd name="connsiteY65" fmla="*/ 1612688 h 1660321"/>
                <a:gd name="connsiteX66" fmla="*/ 1543524 w 1920955"/>
                <a:gd name="connsiteY66" fmla="*/ 1579351 h 1660321"/>
                <a:gd name="connsiteX67" fmla="*/ 1581624 w 1920955"/>
                <a:gd name="connsiteY67" fmla="*/ 1507913 h 1660321"/>
                <a:gd name="connsiteX68" fmla="*/ 1643536 w 1920955"/>
                <a:gd name="connsiteY68" fmla="*/ 1412663 h 1660321"/>
                <a:gd name="connsiteX69" fmla="*/ 1714974 w 1920955"/>
                <a:gd name="connsiteY69" fmla="*/ 1384088 h 1660321"/>
                <a:gd name="connsiteX70" fmla="*/ 1772124 w 1920955"/>
                <a:gd name="connsiteY70" fmla="*/ 1379326 h 1660321"/>
                <a:gd name="connsiteX71" fmla="*/ 1772124 w 1920955"/>
                <a:gd name="connsiteY71" fmla="*/ 1450763 h 1660321"/>
                <a:gd name="connsiteX72" fmla="*/ 1886424 w 1920955"/>
                <a:gd name="connsiteY72" fmla="*/ 1446001 h 1660321"/>
                <a:gd name="connsiteX73" fmla="*/ 1919761 w 1920955"/>
                <a:gd name="connsiteY73" fmla="*/ 1441238 h 1660321"/>
                <a:gd name="connsiteX74" fmla="*/ 1853086 w 1920955"/>
                <a:gd name="connsiteY74" fmla="*/ 1398376 h 1660321"/>
                <a:gd name="connsiteX75" fmla="*/ 1853086 w 1920955"/>
                <a:gd name="connsiteY75" fmla="*/ 1303126 h 1660321"/>
                <a:gd name="connsiteX76" fmla="*/ 1853086 w 1920955"/>
                <a:gd name="connsiteY76" fmla="*/ 1245976 h 1660321"/>
                <a:gd name="connsiteX77" fmla="*/ 1810224 w 1920955"/>
                <a:gd name="connsiteY77" fmla="*/ 1236451 h 1660321"/>
                <a:gd name="connsiteX78" fmla="*/ 1734024 w 1920955"/>
                <a:gd name="connsiteY78" fmla="*/ 1155488 h 1660321"/>
                <a:gd name="connsiteX79" fmla="*/ 1695924 w 1920955"/>
                <a:gd name="connsiteY79" fmla="*/ 974513 h 1660321"/>
                <a:gd name="connsiteX80" fmla="*/ 1643536 w 1920955"/>
                <a:gd name="connsiteY80" fmla="*/ 941176 h 1660321"/>
                <a:gd name="connsiteX81" fmla="*/ 1605436 w 1920955"/>
                <a:gd name="connsiteY81" fmla="*/ 884026 h 1660321"/>
                <a:gd name="connsiteX82" fmla="*/ 1557811 w 1920955"/>
                <a:gd name="connsiteY82" fmla="*/ 836401 h 1660321"/>
                <a:gd name="connsiteX83" fmla="*/ 1505424 w 1920955"/>
                <a:gd name="connsiteY83" fmla="*/ 817351 h 1660321"/>
                <a:gd name="connsiteX84" fmla="*/ 1453036 w 1920955"/>
                <a:gd name="connsiteY84" fmla="*/ 812588 h 1660321"/>
                <a:gd name="connsiteX85" fmla="*/ 1510186 w 1920955"/>
                <a:gd name="connsiteY85" fmla="*/ 779251 h 1660321"/>
                <a:gd name="connsiteX86" fmla="*/ 1476849 w 1920955"/>
                <a:gd name="connsiteY86" fmla="*/ 745913 h 1660321"/>
                <a:gd name="connsiteX87" fmla="*/ 1481611 w 1920955"/>
                <a:gd name="connsiteY87" fmla="*/ 722101 h 1660321"/>
                <a:gd name="connsiteX88" fmla="*/ 1572099 w 1920955"/>
                <a:gd name="connsiteY88" fmla="*/ 760201 h 1660321"/>
                <a:gd name="connsiteX89" fmla="*/ 1624486 w 1920955"/>
                <a:gd name="connsiteY89" fmla="*/ 693526 h 1660321"/>
                <a:gd name="connsiteX90" fmla="*/ 1614961 w 1920955"/>
                <a:gd name="connsiteY90" fmla="*/ 550651 h 1660321"/>
                <a:gd name="connsiteX91" fmla="*/ 1610199 w 1920955"/>
                <a:gd name="connsiteY91" fmla="*/ 412538 h 1660321"/>
                <a:gd name="connsiteX0" fmla="*/ 1610199 w 1920955"/>
                <a:gd name="connsiteY0" fmla="*/ 412538 h 1660500"/>
                <a:gd name="connsiteX1" fmla="*/ 1567336 w 1920955"/>
                <a:gd name="connsiteY1" fmla="*/ 369676 h 1660500"/>
                <a:gd name="connsiteX2" fmla="*/ 1467324 w 1920955"/>
                <a:gd name="connsiteY2" fmla="*/ 345863 h 1660500"/>
                <a:gd name="connsiteX3" fmla="*/ 1419699 w 1920955"/>
                <a:gd name="connsiteY3" fmla="*/ 317288 h 1660500"/>
                <a:gd name="connsiteX4" fmla="*/ 1367311 w 1920955"/>
                <a:gd name="connsiteY4" fmla="*/ 160126 h 1660500"/>
                <a:gd name="connsiteX5" fmla="*/ 1338736 w 1920955"/>
                <a:gd name="connsiteY5" fmla="*/ 12488 h 1660500"/>
                <a:gd name="connsiteX6" fmla="*/ 1267299 w 1920955"/>
                <a:gd name="connsiteY6" fmla="*/ 12488 h 1660500"/>
                <a:gd name="connsiteX7" fmla="*/ 1214911 w 1920955"/>
                <a:gd name="connsiteY7" fmla="*/ 50588 h 1660500"/>
                <a:gd name="connsiteX8" fmla="*/ 1214911 w 1920955"/>
                <a:gd name="connsiteY8" fmla="*/ 155363 h 1660500"/>
                <a:gd name="connsiteX9" fmla="*/ 1186336 w 1920955"/>
                <a:gd name="connsiteY9" fmla="*/ 183938 h 1660500"/>
                <a:gd name="connsiteX10" fmla="*/ 1176811 w 1920955"/>
                <a:gd name="connsiteY10" fmla="*/ 255376 h 1660500"/>
                <a:gd name="connsiteX11" fmla="*/ 1114899 w 1920955"/>
                <a:gd name="connsiteY11" fmla="*/ 298238 h 1660500"/>
                <a:gd name="connsiteX12" fmla="*/ 1005361 w 1920955"/>
                <a:gd name="connsiteY12" fmla="*/ 312526 h 1660500"/>
                <a:gd name="connsiteX13" fmla="*/ 962499 w 1920955"/>
                <a:gd name="connsiteY13" fmla="*/ 355388 h 1660500"/>
                <a:gd name="connsiteX14" fmla="*/ 838674 w 1920955"/>
                <a:gd name="connsiteY14" fmla="*/ 355388 h 1660500"/>
                <a:gd name="connsiteX15" fmla="*/ 781524 w 1920955"/>
                <a:gd name="connsiteY15" fmla="*/ 426826 h 1660500"/>
                <a:gd name="connsiteX16" fmla="*/ 781524 w 1920955"/>
                <a:gd name="connsiteY16" fmla="*/ 460163 h 1660500"/>
                <a:gd name="connsiteX17" fmla="*/ 743424 w 1920955"/>
                <a:gd name="connsiteY17" fmla="*/ 483976 h 1660500"/>
                <a:gd name="connsiteX18" fmla="*/ 671986 w 1920955"/>
                <a:gd name="connsiteY18" fmla="*/ 417301 h 1660500"/>
                <a:gd name="connsiteX19" fmla="*/ 519586 w 1920955"/>
                <a:gd name="connsiteY19" fmla="*/ 412538 h 1660500"/>
                <a:gd name="connsiteX20" fmla="*/ 457674 w 1920955"/>
                <a:gd name="connsiteY20" fmla="*/ 431588 h 1660500"/>
                <a:gd name="connsiteX21" fmla="*/ 419574 w 1920955"/>
                <a:gd name="connsiteY21" fmla="*/ 417301 h 1660500"/>
                <a:gd name="connsiteX22" fmla="*/ 400524 w 1920955"/>
                <a:gd name="connsiteY22" fmla="*/ 355388 h 1660500"/>
                <a:gd name="connsiteX23" fmla="*/ 333849 w 1920955"/>
                <a:gd name="connsiteY23" fmla="*/ 303001 h 1660500"/>
                <a:gd name="connsiteX24" fmla="*/ 286224 w 1920955"/>
                <a:gd name="connsiteY24" fmla="*/ 236326 h 1660500"/>
                <a:gd name="connsiteX25" fmla="*/ 143349 w 1920955"/>
                <a:gd name="connsiteY25" fmla="*/ 255376 h 1660500"/>
                <a:gd name="connsiteX26" fmla="*/ 124299 w 1920955"/>
                <a:gd name="connsiteY26" fmla="*/ 331576 h 1660500"/>
                <a:gd name="connsiteX27" fmla="*/ 110011 w 1920955"/>
                <a:gd name="connsiteY27" fmla="*/ 364913 h 1660500"/>
                <a:gd name="connsiteX28" fmla="*/ 133824 w 1920955"/>
                <a:gd name="connsiteY28" fmla="*/ 412538 h 1660500"/>
                <a:gd name="connsiteX29" fmla="*/ 81436 w 1920955"/>
                <a:gd name="connsiteY29" fmla="*/ 450638 h 1660500"/>
                <a:gd name="connsiteX30" fmla="*/ 33811 w 1920955"/>
                <a:gd name="connsiteY30" fmla="*/ 445876 h 1660500"/>
                <a:gd name="connsiteX31" fmla="*/ 33811 w 1920955"/>
                <a:gd name="connsiteY31" fmla="*/ 517313 h 1660500"/>
                <a:gd name="connsiteX32" fmla="*/ 474 w 1920955"/>
                <a:gd name="connsiteY32" fmla="*/ 622088 h 1660500"/>
                <a:gd name="connsiteX33" fmla="*/ 62386 w 1920955"/>
                <a:gd name="connsiteY33" fmla="*/ 698288 h 1660500"/>
                <a:gd name="connsiteX34" fmla="*/ 111977 w 1920955"/>
                <a:gd name="connsiteY34" fmla="*/ 678550 h 1660500"/>
                <a:gd name="connsiteX35" fmla="*/ 112334 w 1920955"/>
                <a:gd name="connsiteY35" fmla="*/ 748809 h 1660500"/>
                <a:gd name="connsiteX36" fmla="*/ 167161 w 1920955"/>
                <a:gd name="connsiteY36" fmla="*/ 779251 h 1660500"/>
                <a:gd name="connsiteX37" fmla="*/ 236159 w 1920955"/>
                <a:gd name="connsiteY37" fmla="*/ 789463 h 1660500"/>
                <a:gd name="connsiteX38" fmla="*/ 271462 w 1920955"/>
                <a:gd name="connsiteY38" fmla="*/ 845434 h 1660500"/>
                <a:gd name="connsiteX39" fmla="*/ 270869 w 1920955"/>
                <a:gd name="connsiteY39" fmla="*/ 890506 h 1660500"/>
                <a:gd name="connsiteX40" fmla="*/ 295393 w 1920955"/>
                <a:gd name="connsiteY40" fmla="*/ 929981 h 1660500"/>
                <a:gd name="connsiteX41" fmla="*/ 341051 w 1920955"/>
                <a:gd name="connsiteY41" fmla="*/ 968573 h 1660500"/>
                <a:gd name="connsiteX42" fmla="*/ 426184 w 1920955"/>
                <a:gd name="connsiteY42" fmla="*/ 1022825 h 1660500"/>
                <a:gd name="connsiteX43" fmla="*/ 461961 w 1920955"/>
                <a:gd name="connsiteY43" fmla="*/ 1093918 h 1660500"/>
                <a:gd name="connsiteX44" fmla="*/ 441064 w 1920955"/>
                <a:gd name="connsiteY44" fmla="*/ 1163491 h 1660500"/>
                <a:gd name="connsiteX45" fmla="*/ 519111 w 1920955"/>
                <a:gd name="connsiteY45" fmla="*/ 1219954 h 1660500"/>
                <a:gd name="connsiteX46" fmla="*/ 591143 w 1920955"/>
                <a:gd name="connsiteY46" fmla="*/ 1252948 h 1660500"/>
                <a:gd name="connsiteX47" fmla="*/ 571974 w 1920955"/>
                <a:gd name="connsiteY47" fmla="*/ 1312651 h 1660500"/>
                <a:gd name="connsiteX48" fmla="*/ 662461 w 1920955"/>
                <a:gd name="connsiteY48" fmla="*/ 1465051 h 1660500"/>
                <a:gd name="connsiteX49" fmla="*/ 755271 w 1920955"/>
                <a:gd name="connsiteY49" fmla="*/ 1538205 h 1660500"/>
                <a:gd name="connsiteX50" fmla="*/ 805336 w 1920955"/>
                <a:gd name="connsiteY50" fmla="*/ 1488863 h 1660500"/>
                <a:gd name="connsiteX51" fmla="*/ 869926 w 1920955"/>
                <a:gd name="connsiteY51" fmla="*/ 1516260 h 1660500"/>
                <a:gd name="connsiteX52" fmla="*/ 924399 w 1920955"/>
                <a:gd name="connsiteY52" fmla="*/ 1484101 h 1660500"/>
                <a:gd name="connsiteX53" fmla="*/ 941246 w 1920955"/>
                <a:gd name="connsiteY53" fmla="*/ 1441925 h 1660500"/>
                <a:gd name="connsiteX54" fmla="*/ 1005123 w 1920955"/>
                <a:gd name="connsiteY54" fmla="*/ 1528337 h 1660500"/>
                <a:gd name="connsiteX55" fmla="*/ 1050190 w 1920955"/>
                <a:gd name="connsiteY55" fmla="*/ 1599431 h 1660500"/>
                <a:gd name="connsiteX56" fmla="*/ 1100611 w 1920955"/>
                <a:gd name="connsiteY56" fmla="*/ 1660313 h 1660500"/>
                <a:gd name="connsiteX57" fmla="*/ 1133949 w 1920955"/>
                <a:gd name="connsiteY57" fmla="*/ 1579351 h 1660500"/>
                <a:gd name="connsiteX58" fmla="*/ 1176811 w 1920955"/>
                <a:gd name="connsiteY58" fmla="*/ 1598401 h 1660500"/>
                <a:gd name="connsiteX59" fmla="*/ 1210149 w 1920955"/>
                <a:gd name="connsiteY59" fmla="*/ 1617451 h 1660500"/>
                <a:gd name="connsiteX60" fmla="*/ 1233961 w 1920955"/>
                <a:gd name="connsiteY60" fmla="*/ 1579351 h 1660500"/>
                <a:gd name="connsiteX61" fmla="*/ 1267299 w 1920955"/>
                <a:gd name="connsiteY61" fmla="*/ 1655551 h 1660500"/>
                <a:gd name="connsiteX62" fmla="*/ 1348261 w 1920955"/>
                <a:gd name="connsiteY62" fmla="*/ 1626976 h 1660500"/>
                <a:gd name="connsiteX63" fmla="*/ 1414936 w 1920955"/>
                <a:gd name="connsiteY63" fmla="*/ 1555538 h 1660500"/>
                <a:gd name="connsiteX64" fmla="*/ 1433986 w 1920955"/>
                <a:gd name="connsiteY64" fmla="*/ 1607926 h 1660500"/>
                <a:gd name="connsiteX65" fmla="*/ 1410174 w 1920955"/>
                <a:gd name="connsiteY65" fmla="*/ 1612688 h 1660500"/>
                <a:gd name="connsiteX66" fmla="*/ 1543524 w 1920955"/>
                <a:gd name="connsiteY66" fmla="*/ 1579351 h 1660500"/>
                <a:gd name="connsiteX67" fmla="*/ 1581624 w 1920955"/>
                <a:gd name="connsiteY67" fmla="*/ 1507913 h 1660500"/>
                <a:gd name="connsiteX68" fmla="*/ 1643536 w 1920955"/>
                <a:gd name="connsiteY68" fmla="*/ 1412663 h 1660500"/>
                <a:gd name="connsiteX69" fmla="*/ 1714974 w 1920955"/>
                <a:gd name="connsiteY69" fmla="*/ 1384088 h 1660500"/>
                <a:gd name="connsiteX70" fmla="*/ 1772124 w 1920955"/>
                <a:gd name="connsiteY70" fmla="*/ 1379326 h 1660500"/>
                <a:gd name="connsiteX71" fmla="*/ 1772124 w 1920955"/>
                <a:gd name="connsiteY71" fmla="*/ 1450763 h 1660500"/>
                <a:gd name="connsiteX72" fmla="*/ 1886424 w 1920955"/>
                <a:gd name="connsiteY72" fmla="*/ 1446001 h 1660500"/>
                <a:gd name="connsiteX73" fmla="*/ 1919761 w 1920955"/>
                <a:gd name="connsiteY73" fmla="*/ 1441238 h 1660500"/>
                <a:gd name="connsiteX74" fmla="*/ 1853086 w 1920955"/>
                <a:gd name="connsiteY74" fmla="*/ 1398376 h 1660500"/>
                <a:gd name="connsiteX75" fmla="*/ 1853086 w 1920955"/>
                <a:gd name="connsiteY75" fmla="*/ 1303126 h 1660500"/>
                <a:gd name="connsiteX76" fmla="*/ 1853086 w 1920955"/>
                <a:gd name="connsiteY76" fmla="*/ 1245976 h 1660500"/>
                <a:gd name="connsiteX77" fmla="*/ 1810224 w 1920955"/>
                <a:gd name="connsiteY77" fmla="*/ 1236451 h 1660500"/>
                <a:gd name="connsiteX78" fmla="*/ 1734024 w 1920955"/>
                <a:gd name="connsiteY78" fmla="*/ 1155488 h 1660500"/>
                <a:gd name="connsiteX79" fmla="*/ 1695924 w 1920955"/>
                <a:gd name="connsiteY79" fmla="*/ 974513 h 1660500"/>
                <a:gd name="connsiteX80" fmla="*/ 1643536 w 1920955"/>
                <a:gd name="connsiteY80" fmla="*/ 941176 h 1660500"/>
                <a:gd name="connsiteX81" fmla="*/ 1605436 w 1920955"/>
                <a:gd name="connsiteY81" fmla="*/ 884026 h 1660500"/>
                <a:gd name="connsiteX82" fmla="*/ 1557811 w 1920955"/>
                <a:gd name="connsiteY82" fmla="*/ 836401 h 1660500"/>
                <a:gd name="connsiteX83" fmla="*/ 1505424 w 1920955"/>
                <a:gd name="connsiteY83" fmla="*/ 817351 h 1660500"/>
                <a:gd name="connsiteX84" fmla="*/ 1453036 w 1920955"/>
                <a:gd name="connsiteY84" fmla="*/ 812588 h 1660500"/>
                <a:gd name="connsiteX85" fmla="*/ 1510186 w 1920955"/>
                <a:gd name="connsiteY85" fmla="*/ 779251 h 1660500"/>
                <a:gd name="connsiteX86" fmla="*/ 1476849 w 1920955"/>
                <a:gd name="connsiteY86" fmla="*/ 745913 h 1660500"/>
                <a:gd name="connsiteX87" fmla="*/ 1481611 w 1920955"/>
                <a:gd name="connsiteY87" fmla="*/ 722101 h 1660500"/>
                <a:gd name="connsiteX88" fmla="*/ 1572099 w 1920955"/>
                <a:gd name="connsiteY88" fmla="*/ 760201 h 1660500"/>
                <a:gd name="connsiteX89" fmla="*/ 1624486 w 1920955"/>
                <a:gd name="connsiteY89" fmla="*/ 693526 h 1660500"/>
                <a:gd name="connsiteX90" fmla="*/ 1614961 w 1920955"/>
                <a:gd name="connsiteY90" fmla="*/ 550651 h 1660500"/>
                <a:gd name="connsiteX91" fmla="*/ 1610199 w 1920955"/>
                <a:gd name="connsiteY91" fmla="*/ 412538 h 1660500"/>
                <a:gd name="connsiteX0" fmla="*/ 1610199 w 1920955"/>
                <a:gd name="connsiteY0" fmla="*/ 412538 h 1660500"/>
                <a:gd name="connsiteX1" fmla="*/ 1567336 w 1920955"/>
                <a:gd name="connsiteY1" fmla="*/ 369676 h 1660500"/>
                <a:gd name="connsiteX2" fmla="*/ 1467324 w 1920955"/>
                <a:gd name="connsiteY2" fmla="*/ 345863 h 1660500"/>
                <a:gd name="connsiteX3" fmla="*/ 1419699 w 1920955"/>
                <a:gd name="connsiteY3" fmla="*/ 317288 h 1660500"/>
                <a:gd name="connsiteX4" fmla="*/ 1367311 w 1920955"/>
                <a:gd name="connsiteY4" fmla="*/ 160126 h 1660500"/>
                <a:gd name="connsiteX5" fmla="*/ 1338736 w 1920955"/>
                <a:gd name="connsiteY5" fmla="*/ 12488 h 1660500"/>
                <a:gd name="connsiteX6" fmla="*/ 1267299 w 1920955"/>
                <a:gd name="connsiteY6" fmla="*/ 12488 h 1660500"/>
                <a:gd name="connsiteX7" fmla="*/ 1214911 w 1920955"/>
                <a:gd name="connsiteY7" fmla="*/ 50588 h 1660500"/>
                <a:gd name="connsiteX8" fmla="*/ 1214911 w 1920955"/>
                <a:gd name="connsiteY8" fmla="*/ 155363 h 1660500"/>
                <a:gd name="connsiteX9" fmla="*/ 1186336 w 1920955"/>
                <a:gd name="connsiteY9" fmla="*/ 183938 h 1660500"/>
                <a:gd name="connsiteX10" fmla="*/ 1176811 w 1920955"/>
                <a:gd name="connsiteY10" fmla="*/ 255376 h 1660500"/>
                <a:gd name="connsiteX11" fmla="*/ 1114899 w 1920955"/>
                <a:gd name="connsiteY11" fmla="*/ 298238 h 1660500"/>
                <a:gd name="connsiteX12" fmla="*/ 1005361 w 1920955"/>
                <a:gd name="connsiteY12" fmla="*/ 312526 h 1660500"/>
                <a:gd name="connsiteX13" fmla="*/ 962499 w 1920955"/>
                <a:gd name="connsiteY13" fmla="*/ 355388 h 1660500"/>
                <a:gd name="connsiteX14" fmla="*/ 838674 w 1920955"/>
                <a:gd name="connsiteY14" fmla="*/ 355388 h 1660500"/>
                <a:gd name="connsiteX15" fmla="*/ 781524 w 1920955"/>
                <a:gd name="connsiteY15" fmla="*/ 426826 h 1660500"/>
                <a:gd name="connsiteX16" fmla="*/ 781524 w 1920955"/>
                <a:gd name="connsiteY16" fmla="*/ 460163 h 1660500"/>
                <a:gd name="connsiteX17" fmla="*/ 743424 w 1920955"/>
                <a:gd name="connsiteY17" fmla="*/ 483976 h 1660500"/>
                <a:gd name="connsiteX18" fmla="*/ 671986 w 1920955"/>
                <a:gd name="connsiteY18" fmla="*/ 417301 h 1660500"/>
                <a:gd name="connsiteX19" fmla="*/ 519586 w 1920955"/>
                <a:gd name="connsiteY19" fmla="*/ 412538 h 1660500"/>
                <a:gd name="connsiteX20" fmla="*/ 457674 w 1920955"/>
                <a:gd name="connsiteY20" fmla="*/ 431588 h 1660500"/>
                <a:gd name="connsiteX21" fmla="*/ 419574 w 1920955"/>
                <a:gd name="connsiteY21" fmla="*/ 417301 h 1660500"/>
                <a:gd name="connsiteX22" fmla="*/ 400524 w 1920955"/>
                <a:gd name="connsiteY22" fmla="*/ 355388 h 1660500"/>
                <a:gd name="connsiteX23" fmla="*/ 333849 w 1920955"/>
                <a:gd name="connsiteY23" fmla="*/ 303001 h 1660500"/>
                <a:gd name="connsiteX24" fmla="*/ 286224 w 1920955"/>
                <a:gd name="connsiteY24" fmla="*/ 236326 h 1660500"/>
                <a:gd name="connsiteX25" fmla="*/ 143349 w 1920955"/>
                <a:gd name="connsiteY25" fmla="*/ 255376 h 1660500"/>
                <a:gd name="connsiteX26" fmla="*/ 124299 w 1920955"/>
                <a:gd name="connsiteY26" fmla="*/ 331576 h 1660500"/>
                <a:gd name="connsiteX27" fmla="*/ 110011 w 1920955"/>
                <a:gd name="connsiteY27" fmla="*/ 364913 h 1660500"/>
                <a:gd name="connsiteX28" fmla="*/ 133824 w 1920955"/>
                <a:gd name="connsiteY28" fmla="*/ 412538 h 1660500"/>
                <a:gd name="connsiteX29" fmla="*/ 81436 w 1920955"/>
                <a:gd name="connsiteY29" fmla="*/ 450638 h 1660500"/>
                <a:gd name="connsiteX30" fmla="*/ 33811 w 1920955"/>
                <a:gd name="connsiteY30" fmla="*/ 445876 h 1660500"/>
                <a:gd name="connsiteX31" fmla="*/ 33811 w 1920955"/>
                <a:gd name="connsiteY31" fmla="*/ 517313 h 1660500"/>
                <a:gd name="connsiteX32" fmla="*/ 474 w 1920955"/>
                <a:gd name="connsiteY32" fmla="*/ 622088 h 1660500"/>
                <a:gd name="connsiteX33" fmla="*/ 62386 w 1920955"/>
                <a:gd name="connsiteY33" fmla="*/ 698288 h 1660500"/>
                <a:gd name="connsiteX34" fmla="*/ 111977 w 1920955"/>
                <a:gd name="connsiteY34" fmla="*/ 678550 h 1660500"/>
                <a:gd name="connsiteX35" fmla="*/ 112334 w 1920955"/>
                <a:gd name="connsiteY35" fmla="*/ 748809 h 1660500"/>
                <a:gd name="connsiteX36" fmla="*/ 167161 w 1920955"/>
                <a:gd name="connsiteY36" fmla="*/ 779251 h 1660500"/>
                <a:gd name="connsiteX37" fmla="*/ 236159 w 1920955"/>
                <a:gd name="connsiteY37" fmla="*/ 789463 h 1660500"/>
                <a:gd name="connsiteX38" fmla="*/ 271462 w 1920955"/>
                <a:gd name="connsiteY38" fmla="*/ 845434 h 1660500"/>
                <a:gd name="connsiteX39" fmla="*/ 270869 w 1920955"/>
                <a:gd name="connsiteY39" fmla="*/ 890506 h 1660500"/>
                <a:gd name="connsiteX40" fmla="*/ 295393 w 1920955"/>
                <a:gd name="connsiteY40" fmla="*/ 929981 h 1660500"/>
                <a:gd name="connsiteX41" fmla="*/ 341051 w 1920955"/>
                <a:gd name="connsiteY41" fmla="*/ 968573 h 1660500"/>
                <a:gd name="connsiteX42" fmla="*/ 426184 w 1920955"/>
                <a:gd name="connsiteY42" fmla="*/ 1022825 h 1660500"/>
                <a:gd name="connsiteX43" fmla="*/ 461961 w 1920955"/>
                <a:gd name="connsiteY43" fmla="*/ 1093918 h 1660500"/>
                <a:gd name="connsiteX44" fmla="*/ 441064 w 1920955"/>
                <a:gd name="connsiteY44" fmla="*/ 1163491 h 1660500"/>
                <a:gd name="connsiteX45" fmla="*/ 519111 w 1920955"/>
                <a:gd name="connsiteY45" fmla="*/ 1219954 h 1660500"/>
                <a:gd name="connsiteX46" fmla="*/ 591143 w 1920955"/>
                <a:gd name="connsiteY46" fmla="*/ 1252948 h 1660500"/>
                <a:gd name="connsiteX47" fmla="*/ 571974 w 1920955"/>
                <a:gd name="connsiteY47" fmla="*/ 1312651 h 1660500"/>
                <a:gd name="connsiteX48" fmla="*/ 662461 w 1920955"/>
                <a:gd name="connsiteY48" fmla="*/ 1465051 h 1660500"/>
                <a:gd name="connsiteX49" fmla="*/ 755271 w 1920955"/>
                <a:gd name="connsiteY49" fmla="*/ 1538205 h 1660500"/>
                <a:gd name="connsiteX50" fmla="*/ 805336 w 1920955"/>
                <a:gd name="connsiteY50" fmla="*/ 1488863 h 1660500"/>
                <a:gd name="connsiteX51" fmla="*/ 869926 w 1920955"/>
                <a:gd name="connsiteY51" fmla="*/ 1516260 h 1660500"/>
                <a:gd name="connsiteX52" fmla="*/ 924399 w 1920955"/>
                <a:gd name="connsiteY52" fmla="*/ 1484101 h 1660500"/>
                <a:gd name="connsiteX53" fmla="*/ 941246 w 1920955"/>
                <a:gd name="connsiteY53" fmla="*/ 1441925 h 1660500"/>
                <a:gd name="connsiteX54" fmla="*/ 1005123 w 1920955"/>
                <a:gd name="connsiteY54" fmla="*/ 1528337 h 1660500"/>
                <a:gd name="connsiteX55" fmla="*/ 1050190 w 1920955"/>
                <a:gd name="connsiteY55" fmla="*/ 1599431 h 1660500"/>
                <a:gd name="connsiteX56" fmla="*/ 1100611 w 1920955"/>
                <a:gd name="connsiteY56" fmla="*/ 1660313 h 1660500"/>
                <a:gd name="connsiteX57" fmla="*/ 1133949 w 1920955"/>
                <a:gd name="connsiteY57" fmla="*/ 1579351 h 1660500"/>
                <a:gd name="connsiteX58" fmla="*/ 1176811 w 1920955"/>
                <a:gd name="connsiteY58" fmla="*/ 1598401 h 1660500"/>
                <a:gd name="connsiteX59" fmla="*/ 1210149 w 1920955"/>
                <a:gd name="connsiteY59" fmla="*/ 1617451 h 1660500"/>
                <a:gd name="connsiteX60" fmla="*/ 1233961 w 1920955"/>
                <a:gd name="connsiteY60" fmla="*/ 1579351 h 1660500"/>
                <a:gd name="connsiteX61" fmla="*/ 1267299 w 1920955"/>
                <a:gd name="connsiteY61" fmla="*/ 1655551 h 1660500"/>
                <a:gd name="connsiteX62" fmla="*/ 1348261 w 1920955"/>
                <a:gd name="connsiteY62" fmla="*/ 1626976 h 1660500"/>
                <a:gd name="connsiteX63" fmla="*/ 1414936 w 1920955"/>
                <a:gd name="connsiteY63" fmla="*/ 1555538 h 1660500"/>
                <a:gd name="connsiteX64" fmla="*/ 1433986 w 1920955"/>
                <a:gd name="connsiteY64" fmla="*/ 1607926 h 1660500"/>
                <a:gd name="connsiteX65" fmla="*/ 1410174 w 1920955"/>
                <a:gd name="connsiteY65" fmla="*/ 1612688 h 1660500"/>
                <a:gd name="connsiteX66" fmla="*/ 1543524 w 1920955"/>
                <a:gd name="connsiteY66" fmla="*/ 1579351 h 1660500"/>
                <a:gd name="connsiteX67" fmla="*/ 1581624 w 1920955"/>
                <a:gd name="connsiteY67" fmla="*/ 1507913 h 1660500"/>
                <a:gd name="connsiteX68" fmla="*/ 1643536 w 1920955"/>
                <a:gd name="connsiteY68" fmla="*/ 1412663 h 1660500"/>
                <a:gd name="connsiteX69" fmla="*/ 1714974 w 1920955"/>
                <a:gd name="connsiteY69" fmla="*/ 1384088 h 1660500"/>
                <a:gd name="connsiteX70" fmla="*/ 1772124 w 1920955"/>
                <a:gd name="connsiteY70" fmla="*/ 1379326 h 1660500"/>
                <a:gd name="connsiteX71" fmla="*/ 1772124 w 1920955"/>
                <a:gd name="connsiteY71" fmla="*/ 1450763 h 1660500"/>
                <a:gd name="connsiteX72" fmla="*/ 1886424 w 1920955"/>
                <a:gd name="connsiteY72" fmla="*/ 1446001 h 1660500"/>
                <a:gd name="connsiteX73" fmla="*/ 1919761 w 1920955"/>
                <a:gd name="connsiteY73" fmla="*/ 1441238 h 1660500"/>
                <a:gd name="connsiteX74" fmla="*/ 1853086 w 1920955"/>
                <a:gd name="connsiteY74" fmla="*/ 1398376 h 1660500"/>
                <a:gd name="connsiteX75" fmla="*/ 1853086 w 1920955"/>
                <a:gd name="connsiteY75" fmla="*/ 1303126 h 1660500"/>
                <a:gd name="connsiteX76" fmla="*/ 1853086 w 1920955"/>
                <a:gd name="connsiteY76" fmla="*/ 1245976 h 1660500"/>
                <a:gd name="connsiteX77" fmla="*/ 1810224 w 1920955"/>
                <a:gd name="connsiteY77" fmla="*/ 1236451 h 1660500"/>
                <a:gd name="connsiteX78" fmla="*/ 1734024 w 1920955"/>
                <a:gd name="connsiteY78" fmla="*/ 1155488 h 1660500"/>
                <a:gd name="connsiteX79" fmla="*/ 1695924 w 1920955"/>
                <a:gd name="connsiteY79" fmla="*/ 974513 h 1660500"/>
                <a:gd name="connsiteX80" fmla="*/ 1643536 w 1920955"/>
                <a:gd name="connsiteY80" fmla="*/ 941176 h 1660500"/>
                <a:gd name="connsiteX81" fmla="*/ 1605436 w 1920955"/>
                <a:gd name="connsiteY81" fmla="*/ 884026 h 1660500"/>
                <a:gd name="connsiteX82" fmla="*/ 1557811 w 1920955"/>
                <a:gd name="connsiteY82" fmla="*/ 836401 h 1660500"/>
                <a:gd name="connsiteX83" fmla="*/ 1505424 w 1920955"/>
                <a:gd name="connsiteY83" fmla="*/ 817351 h 1660500"/>
                <a:gd name="connsiteX84" fmla="*/ 1453036 w 1920955"/>
                <a:gd name="connsiteY84" fmla="*/ 812588 h 1660500"/>
                <a:gd name="connsiteX85" fmla="*/ 1510186 w 1920955"/>
                <a:gd name="connsiteY85" fmla="*/ 779251 h 1660500"/>
                <a:gd name="connsiteX86" fmla="*/ 1476849 w 1920955"/>
                <a:gd name="connsiteY86" fmla="*/ 745913 h 1660500"/>
                <a:gd name="connsiteX87" fmla="*/ 1481611 w 1920955"/>
                <a:gd name="connsiteY87" fmla="*/ 722101 h 1660500"/>
                <a:gd name="connsiteX88" fmla="*/ 1572099 w 1920955"/>
                <a:gd name="connsiteY88" fmla="*/ 760201 h 1660500"/>
                <a:gd name="connsiteX89" fmla="*/ 1624486 w 1920955"/>
                <a:gd name="connsiteY89" fmla="*/ 693526 h 1660500"/>
                <a:gd name="connsiteX90" fmla="*/ 1614961 w 1920955"/>
                <a:gd name="connsiteY90" fmla="*/ 550651 h 1660500"/>
                <a:gd name="connsiteX91" fmla="*/ 1610199 w 1920955"/>
                <a:gd name="connsiteY91" fmla="*/ 412538 h 1660500"/>
                <a:gd name="connsiteX0" fmla="*/ 1610199 w 1920955"/>
                <a:gd name="connsiteY0" fmla="*/ 412538 h 1657354"/>
                <a:gd name="connsiteX1" fmla="*/ 1567336 w 1920955"/>
                <a:gd name="connsiteY1" fmla="*/ 369676 h 1657354"/>
                <a:gd name="connsiteX2" fmla="*/ 1467324 w 1920955"/>
                <a:gd name="connsiteY2" fmla="*/ 345863 h 1657354"/>
                <a:gd name="connsiteX3" fmla="*/ 1419699 w 1920955"/>
                <a:gd name="connsiteY3" fmla="*/ 317288 h 1657354"/>
                <a:gd name="connsiteX4" fmla="*/ 1367311 w 1920955"/>
                <a:gd name="connsiteY4" fmla="*/ 160126 h 1657354"/>
                <a:gd name="connsiteX5" fmla="*/ 1338736 w 1920955"/>
                <a:gd name="connsiteY5" fmla="*/ 12488 h 1657354"/>
                <a:gd name="connsiteX6" fmla="*/ 1267299 w 1920955"/>
                <a:gd name="connsiteY6" fmla="*/ 12488 h 1657354"/>
                <a:gd name="connsiteX7" fmla="*/ 1214911 w 1920955"/>
                <a:gd name="connsiteY7" fmla="*/ 50588 h 1657354"/>
                <a:gd name="connsiteX8" fmla="*/ 1214911 w 1920955"/>
                <a:gd name="connsiteY8" fmla="*/ 155363 h 1657354"/>
                <a:gd name="connsiteX9" fmla="*/ 1186336 w 1920955"/>
                <a:gd name="connsiteY9" fmla="*/ 183938 h 1657354"/>
                <a:gd name="connsiteX10" fmla="*/ 1176811 w 1920955"/>
                <a:gd name="connsiteY10" fmla="*/ 255376 h 1657354"/>
                <a:gd name="connsiteX11" fmla="*/ 1114899 w 1920955"/>
                <a:gd name="connsiteY11" fmla="*/ 298238 h 1657354"/>
                <a:gd name="connsiteX12" fmla="*/ 1005361 w 1920955"/>
                <a:gd name="connsiteY12" fmla="*/ 312526 h 1657354"/>
                <a:gd name="connsiteX13" fmla="*/ 962499 w 1920955"/>
                <a:gd name="connsiteY13" fmla="*/ 355388 h 1657354"/>
                <a:gd name="connsiteX14" fmla="*/ 838674 w 1920955"/>
                <a:gd name="connsiteY14" fmla="*/ 355388 h 1657354"/>
                <a:gd name="connsiteX15" fmla="*/ 781524 w 1920955"/>
                <a:gd name="connsiteY15" fmla="*/ 426826 h 1657354"/>
                <a:gd name="connsiteX16" fmla="*/ 781524 w 1920955"/>
                <a:gd name="connsiteY16" fmla="*/ 460163 h 1657354"/>
                <a:gd name="connsiteX17" fmla="*/ 743424 w 1920955"/>
                <a:gd name="connsiteY17" fmla="*/ 483976 h 1657354"/>
                <a:gd name="connsiteX18" fmla="*/ 671986 w 1920955"/>
                <a:gd name="connsiteY18" fmla="*/ 417301 h 1657354"/>
                <a:gd name="connsiteX19" fmla="*/ 519586 w 1920955"/>
                <a:gd name="connsiteY19" fmla="*/ 412538 h 1657354"/>
                <a:gd name="connsiteX20" fmla="*/ 457674 w 1920955"/>
                <a:gd name="connsiteY20" fmla="*/ 431588 h 1657354"/>
                <a:gd name="connsiteX21" fmla="*/ 419574 w 1920955"/>
                <a:gd name="connsiteY21" fmla="*/ 417301 h 1657354"/>
                <a:gd name="connsiteX22" fmla="*/ 400524 w 1920955"/>
                <a:gd name="connsiteY22" fmla="*/ 355388 h 1657354"/>
                <a:gd name="connsiteX23" fmla="*/ 333849 w 1920955"/>
                <a:gd name="connsiteY23" fmla="*/ 303001 h 1657354"/>
                <a:gd name="connsiteX24" fmla="*/ 286224 w 1920955"/>
                <a:gd name="connsiteY24" fmla="*/ 236326 h 1657354"/>
                <a:gd name="connsiteX25" fmla="*/ 143349 w 1920955"/>
                <a:gd name="connsiteY25" fmla="*/ 255376 h 1657354"/>
                <a:gd name="connsiteX26" fmla="*/ 124299 w 1920955"/>
                <a:gd name="connsiteY26" fmla="*/ 331576 h 1657354"/>
                <a:gd name="connsiteX27" fmla="*/ 110011 w 1920955"/>
                <a:gd name="connsiteY27" fmla="*/ 364913 h 1657354"/>
                <a:gd name="connsiteX28" fmla="*/ 133824 w 1920955"/>
                <a:gd name="connsiteY28" fmla="*/ 412538 h 1657354"/>
                <a:gd name="connsiteX29" fmla="*/ 81436 w 1920955"/>
                <a:gd name="connsiteY29" fmla="*/ 450638 h 1657354"/>
                <a:gd name="connsiteX30" fmla="*/ 33811 w 1920955"/>
                <a:gd name="connsiteY30" fmla="*/ 445876 h 1657354"/>
                <a:gd name="connsiteX31" fmla="*/ 33811 w 1920955"/>
                <a:gd name="connsiteY31" fmla="*/ 517313 h 1657354"/>
                <a:gd name="connsiteX32" fmla="*/ 474 w 1920955"/>
                <a:gd name="connsiteY32" fmla="*/ 622088 h 1657354"/>
                <a:gd name="connsiteX33" fmla="*/ 62386 w 1920955"/>
                <a:gd name="connsiteY33" fmla="*/ 698288 h 1657354"/>
                <a:gd name="connsiteX34" fmla="*/ 111977 w 1920955"/>
                <a:gd name="connsiteY34" fmla="*/ 678550 h 1657354"/>
                <a:gd name="connsiteX35" fmla="*/ 112334 w 1920955"/>
                <a:gd name="connsiteY35" fmla="*/ 748809 h 1657354"/>
                <a:gd name="connsiteX36" fmla="*/ 167161 w 1920955"/>
                <a:gd name="connsiteY36" fmla="*/ 779251 h 1657354"/>
                <a:gd name="connsiteX37" fmla="*/ 236159 w 1920955"/>
                <a:gd name="connsiteY37" fmla="*/ 789463 h 1657354"/>
                <a:gd name="connsiteX38" fmla="*/ 271462 w 1920955"/>
                <a:gd name="connsiteY38" fmla="*/ 845434 h 1657354"/>
                <a:gd name="connsiteX39" fmla="*/ 270869 w 1920955"/>
                <a:gd name="connsiteY39" fmla="*/ 890506 h 1657354"/>
                <a:gd name="connsiteX40" fmla="*/ 295393 w 1920955"/>
                <a:gd name="connsiteY40" fmla="*/ 929981 h 1657354"/>
                <a:gd name="connsiteX41" fmla="*/ 341051 w 1920955"/>
                <a:gd name="connsiteY41" fmla="*/ 968573 h 1657354"/>
                <a:gd name="connsiteX42" fmla="*/ 426184 w 1920955"/>
                <a:gd name="connsiteY42" fmla="*/ 1022825 h 1657354"/>
                <a:gd name="connsiteX43" fmla="*/ 461961 w 1920955"/>
                <a:gd name="connsiteY43" fmla="*/ 1093918 h 1657354"/>
                <a:gd name="connsiteX44" fmla="*/ 441064 w 1920955"/>
                <a:gd name="connsiteY44" fmla="*/ 1163491 h 1657354"/>
                <a:gd name="connsiteX45" fmla="*/ 519111 w 1920955"/>
                <a:gd name="connsiteY45" fmla="*/ 1219954 h 1657354"/>
                <a:gd name="connsiteX46" fmla="*/ 591143 w 1920955"/>
                <a:gd name="connsiteY46" fmla="*/ 1252948 h 1657354"/>
                <a:gd name="connsiteX47" fmla="*/ 571974 w 1920955"/>
                <a:gd name="connsiteY47" fmla="*/ 1312651 h 1657354"/>
                <a:gd name="connsiteX48" fmla="*/ 662461 w 1920955"/>
                <a:gd name="connsiteY48" fmla="*/ 1465051 h 1657354"/>
                <a:gd name="connsiteX49" fmla="*/ 755271 w 1920955"/>
                <a:gd name="connsiteY49" fmla="*/ 1538205 h 1657354"/>
                <a:gd name="connsiteX50" fmla="*/ 805336 w 1920955"/>
                <a:gd name="connsiteY50" fmla="*/ 1488863 h 1657354"/>
                <a:gd name="connsiteX51" fmla="*/ 869926 w 1920955"/>
                <a:gd name="connsiteY51" fmla="*/ 1516260 h 1657354"/>
                <a:gd name="connsiteX52" fmla="*/ 924399 w 1920955"/>
                <a:gd name="connsiteY52" fmla="*/ 1484101 h 1657354"/>
                <a:gd name="connsiteX53" fmla="*/ 941246 w 1920955"/>
                <a:gd name="connsiteY53" fmla="*/ 1441925 h 1657354"/>
                <a:gd name="connsiteX54" fmla="*/ 1005123 w 1920955"/>
                <a:gd name="connsiteY54" fmla="*/ 1528337 h 1657354"/>
                <a:gd name="connsiteX55" fmla="*/ 1050190 w 1920955"/>
                <a:gd name="connsiteY55" fmla="*/ 1599431 h 1657354"/>
                <a:gd name="connsiteX56" fmla="*/ 1103052 w 1920955"/>
                <a:gd name="connsiteY56" fmla="*/ 1611805 h 1657354"/>
                <a:gd name="connsiteX57" fmla="*/ 1133949 w 1920955"/>
                <a:gd name="connsiteY57" fmla="*/ 1579351 h 1657354"/>
                <a:gd name="connsiteX58" fmla="*/ 1176811 w 1920955"/>
                <a:gd name="connsiteY58" fmla="*/ 1598401 h 1657354"/>
                <a:gd name="connsiteX59" fmla="*/ 1210149 w 1920955"/>
                <a:gd name="connsiteY59" fmla="*/ 1617451 h 1657354"/>
                <a:gd name="connsiteX60" fmla="*/ 1233961 w 1920955"/>
                <a:gd name="connsiteY60" fmla="*/ 1579351 h 1657354"/>
                <a:gd name="connsiteX61" fmla="*/ 1267299 w 1920955"/>
                <a:gd name="connsiteY61" fmla="*/ 1655551 h 1657354"/>
                <a:gd name="connsiteX62" fmla="*/ 1348261 w 1920955"/>
                <a:gd name="connsiteY62" fmla="*/ 1626976 h 1657354"/>
                <a:gd name="connsiteX63" fmla="*/ 1414936 w 1920955"/>
                <a:gd name="connsiteY63" fmla="*/ 1555538 h 1657354"/>
                <a:gd name="connsiteX64" fmla="*/ 1433986 w 1920955"/>
                <a:gd name="connsiteY64" fmla="*/ 1607926 h 1657354"/>
                <a:gd name="connsiteX65" fmla="*/ 1410174 w 1920955"/>
                <a:gd name="connsiteY65" fmla="*/ 1612688 h 1657354"/>
                <a:gd name="connsiteX66" fmla="*/ 1543524 w 1920955"/>
                <a:gd name="connsiteY66" fmla="*/ 1579351 h 1657354"/>
                <a:gd name="connsiteX67" fmla="*/ 1581624 w 1920955"/>
                <a:gd name="connsiteY67" fmla="*/ 1507913 h 1657354"/>
                <a:gd name="connsiteX68" fmla="*/ 1643536 w 1920955"/>
                <a:gd name="connsiteY68" fmla="*/ 1412663 h 1657354"/>
                <a:gd name="connsiteX69" fmla="*/ 1714974 w 1920955"/>
                <a:gd name="connsiteY69" fmla="*/ 1384088 h 1657354"/>
                <a:gd name="connsiteX70" fmla="*/ 1772124 w 1920955"/>
                <a:gd name="connsiteY70" fmla="*/ 1379326 h 1657354"/>
                <a:gd name="connsiteX71" fmla="*/ 1772124 w 1920955"/>
                <a:gd name="connsiteY71" fmla="*/ 1450763 h 1657354"/>
                <a:gd name="connsiteX72" fmla="*/ 1886424 w 1920955"/>
                <a:gd name="connsiteY72" fmla="*/ 1446001 h 1657354"/>
                <a:gd name="connsiteX73" fmla="*/ 1919761 w 1920955"/>
                <a:gd name="connsiteY73" fmla="*/ 1441238 h 1657354"/>
                <a:gd name="connsiteX74" fmla="*/ 1853086 w 1920955"/>
                <a:gd name="connsiteY74" fmla="*/ 1398376 h 1657354"/>
                <a:gd name="connsiteX75" fmla="*/ 1853086 w 1920955"/>
                <a:gd name="connsiteY75" fmla="*/ 1303126 h 1657354"/>
                <a:gd name="connsiteX76" fmla="*/ 1853086 w 1920955"/>
                <a:gd name="connsiteY76" fmla="*/ 1245976 h 1657354"/>
                <a:gd name="connsiteX77" fmla="*/ 1810224 w 1920955"/>
                <a:gd name="connsiteY77" fmla="*/ 1236451 h 1657354"/>
                <a:gd name="connsiteX78" fmla="*/ 1734024 w 1920955"/>
                <a:gd name="connsiteY78" fmla="*/ 1155488 h 1657354"/>
                <a:gd name="connsiteX79" fmla="*/ 1695924 w 1920955"/>
                <a:gd name="connsiteY79" fmla="*/ 974513 h 1657354"/>
                <a:gd name="connsiteX80" fmla="*/ 1643536 w 1920955"/>
                <a:gd name="connsiteY80" fmla="*/ 941176 h 1657354"/>
                <a:gd name="connsiteX81" fmla="*/ 1605436 w 1920955"/>
                <a:gd name="connsiteY81" fmla="*/ 884026 h 1657354"/>
                <a:gd name="connsiteX82" fmla="*/ 1557811 w 1920955"/>
                <a:gd name="connsiteY82" fmla="*/ 836401 h 1657354"/>
                <a:gd name="connsiteX83" fmla="*/ 1505424 w 1920955"/>
                <a:gd name="connsiteY83" fmla="*/ 817351 h 1657354"/>
                <a:gd name="connsiteX84" fmla="*/ 1453036 w 1920955"/>
                <a:gd name="connsiteY84" fmla="*/ 812588 h 1657354"/>
                <a:gd name="connsiteX85" fmla="*/ 1510186 w 1920955"/>
                <a:gd name="connsiteY85" fmla="*/ 779251 h 1657354"/>
                <a:gd name="connsiteX86" fmla="*/ 1476849 w 1920955"/>
                <a:gd name="connsiteY86" fmla="*/ 745913 h 1657354"/>
                <a:gd name="connsiteX87" fmla="*/ 1481611 w 1920955"/>
                <a:gd name="connsiteY87" fmla="*/ 722101 h 1657354"/>
                <a:gd name="connsiteX88" fmla="*/ 1572099 w 1920955"/>
                <a:gd name="connsiteY88" fmla="*/ 760201 h 1657354"/>
                <a:gd name="connsiteX89" fmla="*/ 1624486 w 1920955"/>
                <a:gd name="connsiteY89" fmla="*/ 693526 h 1657354"/>
                <a:gd name="connsiteX90" fmla="*/ 1614961 w 1920955"/>
                <a:gd name="connsiteY90" fmla="*/ 550651 h 1657354"/>
                <a:gd name="connsiteX91" fmla="*/ 1610199 w 1920955"/>
                <a:gd name="connsiteY91" fmla="*/ 412538 h 1657354"/>
                <a:gd name="connsiteX0" fmla="*/ 1610199 w 1920955"/>
                <a:gd name="connsiteY0" fmla="*/ 412538 h 1696167"/>
                <a:gd name="connsiteX1" fmla="*/ 1567336 w 1920955"/>
                <a:gd name="connsiteY1" fmla="*/ 369676 h 1696167"/>
                <a:gd name="connsiteX2" fmla="*/ 1467324 w 1920955"/>
                <a:gd name="connsiteY2" fmla="*/ 345863 h 1696167"/>
                <a:gd name="connsiteX3" fmla="*/ 1419699 w 1920955"/>
                <a:gd name="connsiteY3" fmla="*/ 317288 h 1696167"/>
                <a:gd name="connsiteX4" fmla="*/ 1367311 w 1920955"/>
                <a:gd name="connsiteY4" fmla="*/ 160126 h 1696167"/>
                <a:gd name="connsiteX5" fmla="*/ 1338736 w 1920955"/>
                <a:gd name="connsiteY5" fmla="*/ 12488 h 1696167"/>
                <a:gd name="connsiteX6" fmla="*/ 1267299 w 1920955"/>
                <a:gd name="connsiteY6" fmla="*/ 12488 h 1696167"/>
                <a:gd name="connsiteX7" fmla="*/ 1214911 w 1920955"/>
                <a:gd name="connsiteY7" fmla="*/ 50588 h 1696167"/>
                <a:gd name="connsiteX8" fmla="*/ 1214911 w 1920955"/>
                <a:gd name="connsiteY8" fmla="*/ 155363 h 1696167"/>
                <a:gd name="connsiteX9" fmla="*/ 1186336 w 1920955"/>
                <a:gd name="connsiteY9" fmla="*/ 183938 h 1696167"/>
                <a:gd name="connsiteX10" fmla="*/ 1176811 w 1920955"/>
                <a:gd name="connsiteY10" fmla="*/ 255376 h 1696167"/>
                <a:gd name="connsiteX11" fmla="*/ 1114899 w 1920955"/>
                <a:gd name="connsiteY11" fmla="*/ 298238 h 1696167"/>
                <a:gd name="connsiteX12" fmla="*/ 1005361 w 1920955"/>
                <a:gd name="connsiteY12" fmla="*/ 312526 h 1696167"/>
                <a:gd name="connsiteX13" fmla="*/ 962499 w 1920955"/>
                <a:gd name="connsiteY13" fmla="*/ 355388 h 1696167"/>
                <a:gd name="connsiteX14" fmla="*/ 838674 w 1920955"/>
                <a:gd name="connsiteY14" fmla="*/ 355388 h 1696167"/>
                <a:gd name="connsiteX15" fmla="*/ 781524 w 1920955"/>
                <a:gd name="connsiteY15" fmla="*/ 426826 h 1696167"/>
                <a:gd name="connsiteX16" fmla="*/ 781524 w 1920955"/>
                <a:gd name="connsiteY16" fmla="*/ 460163 h 1696167"/>
                <a:gd name="connsiteX17" fmla="*/ 743424 w 1920955"/>
                <a:gd name="connsiteY17" fmla="*/ 483976 h 1696167"/>
                <a:gd name="connsiteX18" fmla="*/ 671986 w 1920955"/>
                <a:gd name="connsiteY18" fmla="*/ 417301 h 1696167"/>
                <a:gd name="connsiteX19" fmla="*/ 519586 w 1920955"/>
                <a:gd name="connsiteY19" fmla="*/ 412538 h 1696167"/>
                <a:gd name="connsiteX20" fmla="*/ 457674 w 1920955"/>
                <a:gd name="connsiteY20" fmla="*/ 431588 h 1696167"/>
                <a:gd name="connsiteX21" fmla="*/ 419574 w 1920955"/>
                <a:gd name="connsiteY21" fmla="*/ 417301 h 1696167"/>
                <a:gd name="connsiteX22" fmla="*/ 400524 w 1920955"/>
                <a:gd name="connsiteY22" fmla="*/ 355388 h 1696167"/>
                <a:gd name="connsiteX23" fmla="*/ 333849 w 1920955"/>
                <a:gd name="connsiteY23" fmla="*/ 303001 h 1696167"/>
                <a:gd name="connsiteX24" fmla="*/ 286224 w 1920955"/>
                <a:gd name="connsiteY24" fmla="*/ 236326 h 1696167"/>
                <a:gd name="connsiteX25" fmla="*/ 143349 w 1920955"/>
                <a:gd name="connsiteY25" fmla="*/ 255376 h 1696167"/>
                <a:gd name="connsiteX26" fmla="*/ 124299 w 1920955"/>
                <a:gd name="connsiteY26" fmla="*/ 331576 h 1696167"/>
                <a:gd name="connsiteX27" fmla="*/ 110011 w 1920955"/>
                <a:gd name="connsiteY27" fmla="*/ 364913 h 1696167"/>
                <a:gd name="connsiteX28" fmla="*/ 133824 w 1920955"/>
                <a:gd name="connsiteY28" fmla="*/ 412538 h 1696167"/>
                <a:gd name="connsiteX29" fmla="*/ 81436 w 1920955"/>
                <a:gd name="connsiteY29" fmla="*/ 450638 h 1696167"/>
                <a:gd name="connsiteX30" fmla="*/ 33811 w 1920955"/>
                <a:gd name="connsiteY30" fmla="*/ 445876 h 1696167"/>
                <a:gd name="connsiteX31" fmla="*/ 33811 w 1920955"/>
                <a:gd name="connsiteY31" fmla="*/ 517313 h 1696167"/>
                <a:gd name="connsiteX32" fmla="*/ 474 w 1920955"/>
                <a:gd name="connsiteY32" fmla="*/ 622088 h 1696167"/>
                <a:gd name="connsiteX33" fmla="*/ 62386 w 1920955"/>
                <a:gd name="connsiteY33" fmla="*/ 698288 h 1696167"/>
                <a:gd name="connsiteX34" fmla="*/ 111977 w 1920955"/>
                <a:gd name="connsiteY34" fmla="*/ 678550 h 1696167"/>
                <a:gd name="connsiteX35" fmla="*/ 112334 w 1920955"/>
                <a:gd name="connsiteY35" fmla="*/ 748809 h 1696167"/>
                <a:gd name="connsiteX36" fmla="*/ 167161 w 1920955"/>
                <a:gd name="connsiteY36" fmla="*/ 779251 h 1696167"/>
                <a:gd name="connsiteX37" fmla="*/ 236159 w 1920955"/>
                <a:gd name="connsiteY37" fmla="*/ 789463 h 1696167"/>
                <a:gd name="connsiteX38" fmla="*/ 271462 w 1920955"/>
                <a:gd name="connsiteY38" fmla="*/ 845434 h 1696167"/>
                <a:gd name="connsiteX39" fmla="*/ 270869 w 1920955"/>
                <a:gd name="connsiteY39" fmla="*/ 890506 h 1696167"/>
                <a:gd name="connsiteX40" fmla="*/ 295393 w 1920955"/>
                <a:gd name="connsiteY40" fmla="*/ 929981 h 1696167"/>
                <a:gd name="connsiteX41" fmla="*/ 341051 w 1920955"/>
                <a:gd name="connsiteY41" fmla="*/ 968573 h 1696167"/>
                <a:gd name="connsiteX42" fmla="*/ 426184 w 1920955"/>
                <a:gd name="connsiteY42" fmla="*/ 1022825 h 1696167"/>
                <a:gd name="connsiteX43" fmla="*/ 461961 w 1920955"/>
                <a:gd name="connsiteY43" fmla="*/ 1093918 h 1696167"/>
                <a:gd name="connsiteX44" fmla="*/ 441064 w 1920955"/>
                <a:gd name="connsiteY44" fmla="*/ 1163491 h 1696167"/>
                <a:gd name="connsiteX45" fmla="*/ 519111 w 1920955"/>
                <a:gd name="connsiteY45" fmla="*/ 1219954 h 1696167"/>
                <a:gd name="connsiteX46" fmla="*/ 591143 w 1920955"/>
                <a:gd name="connsiteY46" fmla="*/ 1252948 h 1696167"/>
                <a:gd name="connsiteX47" fmla="*/ 571974 w 1920955"/>
                <a:gd name="connsiteY47" fmla="*/ 1312651 h 1696167"/>
                <a:gd name="connsiteX48" fmla="*/ 662461 w 1920955"/>
                <a:gd name="connsiteY48" fmla="*/ 1465051 h 1696167"/>
                <a:gd name="connsiteX49" fmla="*/ 755271 w 1920955"/>
                <a:gd name="connsiteY49" fmla="*/ 1538205 h 1696167"/>
                <a:gd name="connsiteX50" fmla="*/ 805336 w 1920955"/>
                <a:gd name="connsiteY50" fmla="*/ 1488863 h 1696167"/>
                <a:gd name="connsiteX51" fmla="*/ 869926 w 1920955"/>
                <a:gd name="connsiteY51" fmla="*/ 1516260 h 1696167"/>
                <a:gd name="connsiteX52" fmla="*/ 924399 w 1920955"/>
                <a:gd name="connsiteY52" fmla="*/ 1484101 h 1696167"/>
                <a:gd name="connsiteX53" fmla="*/ 941246 w 1920955"/>
                <a:gd name="connsiteY53" fmla="*/ 1441925 h 1696167"/>
                <a:gd name="connsiteX54" fmla="*/ 1005123 w 1920955"/>
                <a:gd name="connsiteY54" fmla="*/ 1528337 h 1696167"/>
                <a:gd name="connsiteX55" fmla="*/ 1050190 w 1920955"/>
                <a:gd name="connsiteY55" fmla="*/ 1599431 h 1696167"/>
                <a:gd name="connsiteX56" fmla="*/ 1132339 w 1920955"/>
                <a:gd name="connsiteY56" fmla="*/ 1696055 h 1696167"/>
                <a:gd name="connsiteX57" fmla="*/ 1133949 w 1920955"/>
                <a:gd name="connsiteY57" fmla="*/ 1579351 h 1696167"/>
                <a:gd name="connsiteX58" fmla="*/ 1176811 w 1920955"/>
                <a:gd name="connsiteY58" fmla="*/ 1598401 h 1696167"/>
                <a:gd name="connsiteX59" fmla="*/ 1210149 w 1920955"/>
                <a:gd name="connsiteY59" fmla="*/ 1617451 h 1696167"/>
                <a:gd name="connsiteX60" fmla="*/ 1233961 w 1920955"/>
                <a:gd name="connsiteY60" fmla="*/ 1579351 h 1696167"/>
                <a:gd name="connsiteX61" fmla="*/ 1267299 w 1920955"/>
                <a:gd name="connsiteY61" fmla="*/ 1655551 h 1696167"/>
                <a:gd name="connsiteX62" fmla="*/ 1348261 w 1920955"/>
                <a:gd name="connsiteY62" fmla="*/ 1626976 h 1696167"/>
                <a:gd name="connsiteX63" fmla="*/ 1414936 w 1920955"/>
                <a:gd name="connsiteY63" fmla="*/ 1555538 h 1696167"/>
                <a:gd name="connsiteX64" fmla="*/ 1433986 w 1920955"/>
                <a:gd name="connsiteY64" fmla="*/ 1607926 h 1696167"/>
                <a:gd name="connsiteX65" fmla="*/ 1410174 w 1920955"/>
                <a:gd name="connsiteY65" fmla="*/ 1612688 h 1696167"/>
                <a:gd name="connsiteX66" fmla="*/ 1543524 w 1920955"/>
                <a:gd name="connsiteY66" fmla="*/ 1579351 h 1696167"/>
                <a:gd name="connsiteX67" fmla="*/ 1581624 w 1920955"/>
                <a:gd name="connsiteY67" fmla="*/ 1507913 h 1696167"/>
                <a:gd name="connsiteX68" fmla="*/ 1643536 w 1920955"/>
                <a:gd name="connsiteY68" fmla="*/ 1412663 h 1696167"/>
                <a:gd name="connsiteX69" fmla="*/ 1714974 w 1920955"/>
                <a:gd name="connsiteY69" fmla="*/ 1384088 h 1696167"/>
                <a:gd name="connsiteX70" fmla="*/ 1772124 w 1920955"/>
                <a:gd name="connsiteY70" fmla="*/ 1379326 h 1696167"/>
                <a:gd name="connsiteX71" fmla="*/ 1772124 w 1920955"/>
                <a:gd name="connsiteY71" fmla="*/ 1450763 h 1696167"/>
                <a:gd name="connsiteX72" fmla="*/ 1886424 w 1920955"/>
                <a:gd name="connsiteY72" fmla="*/ 1446001 h 1696167"/>
                <a:gd name="connsiteX73" fmla="*/ 1919761 w 1920955"/>
                <a:gd name="connsiteY73" fmla="*/ 1441238 h 1696167"/>
                <a:gd name="connsiteX74" fmla="*/ 1853086 w 1920955"/>
                <a:gd name="connsiteY74" fmla="*/ 1398376 h 1696167"/>
                <a:gd name="connsiteX75" fmla="*/ 1853086 w 1920955"/>
                <a:gd name="connsiteY75" fmla="*/ 1303126 h 1696167"/>
                <a:gd name="connsiteX76" fmla="*/ 1853086 w 1920955"/>
                <a:gd name="connsiteY76" fmla="*/ 1245976 h 1696167"/>
                <a:gd name="connsiteX77" fmla="*/ 1810224 w 1920955"/>
                <a:gd name="connsiteY77" fmla="*/ 1236451 h 1696167"/>
                <a:gd name="connsiteX78" fmla="*/ 1734024 w 1920955"/>
                <a:gd name="connsiteY78" fmla="*/ 1155488 h 1696167"/>
                <a:gd name="connsiteX79" fmla="*/ 1695924 w 1920955"/>
                <a:gd name="connsiteY79" fmla="*/ 974513 h 1696167"/>
                <a:gd name="connsiteX80" fmla="*/ 1643536 w 1920955"/>
                <a:gd name="connsiteY80" fmla="*/ 941176 h 1696167"/>
                <a:gd name="connsiteX81" fmla="*/ 1605436 w 1920955"/>
                <a:gd name="connsiteY81" fmla="*/ 884026 h 1696167"/>
                <a:gd name="connsiteX82" fmla="*/ 1557811 w 1920955"/>
                <a:gd name="connsiteY82" fmla="*/ 836401 h 1696167"/>
                <a:gd name="connsiteX83" fmla="*/ 1505424 w 1920955"/>
                <a:gd name="connsiteY83" fmla="*/ 817351 h 1696167"/>
                <a:gd name="connsiteX84" fmla="*/ 1453036 w 1920955"/>
                <a:gd name="connsiteY84" fmla="*/ 812588 h 1696167"/>
                <a:gd name="connsiteX85" fmla="*/ 1510186 w 1920955"/>
                <a:gd name="connsiteY85" fmla="*/ 779251 h 1696167"/>
                <a:gd name="connsiteX86" fmla="*/ 1476849 w 1920955"/>
                <a:gd name="connsiteY86" fmla="*/ 745913 h 1696167"/>
                <a:gd name="connsiteX87" fmla="*/ 1481611 w 1920955"/>
                <a:gd name="connsiteY87" fmla="*/ 722101 h 1696167"/>
                <a:gd name="connsiteX88" fmla="*/ 1572099 w 1920955"/>
                <a:gd name="connsiteY88" fmla="*/ 760201 h 1696167"/>
                <a:gd name="connsiteX89" fmla="*/ 1624486 w 1920955"/>
                <a:gd name="connsiteY89" fmla="*/ 693526 h 1696167"/>
                <a:gd name="connsiteX90" fmla="*/ 1614961 w 1920955"/>
                <a:gd name="connsiteY90" fmla="*/ 550651 h 1696167"/>
                <a:gd name="connsiteX91" fmla="*/ 1610199 w 1920955"/>
                <a:gd name="connsiteY91" fmla="*/ 412538 h 1696167"/>
                <a:gd name="connsiteX0" fmla="*/ 1610199 w 1920955"/>
                <a:gd name="connsiteY0" fmla="*/ 412538 h 1696335"/>
                <a:gd name="connsiteX1" fmla="*/ 1567336 w 1920955"/>
                <a:gd name="connsiteY1" fmla="*/ 369676 h 1696335"/>
                <a:gd name="connsiteX2" fmla="*/ 1467324 w 1920955"/>
                <a:gd name="connsiteY2" fmla="*/ 345863 h 1696335"/>
                <a:gd name="connsiteX3" fmla="*/ 1419699 w 1920955"/>
                <a:gd name="connsiteY3" fmla="*/ 317288 h 1696335"/>
                <a:gd name="connsiteX4" fmla="*/ 1367311 w 1920955"/>
                <a:gd name="connsiteY4" fmla="*/ 160126 h 1696335"/>
                <a:gd name="connsiteX5" fmla="*/ 1338736 w 1920955"/>
                <a:gd name="connsiteY5" fmla="*/ 12488 h 1696335"/>
                <a:gd name="connsiteX6" fmla="*/ 1267299 w 1920955"/>
                <a:gd name="connsiteY6" fmla="*/ 12488 h 1696335"/>
                <a:gd name="connsiteX7" fmla="*/ 1214911 w 1920955"/>
                <a:gd name="connsiteY7" fmla="*/ 50588 h 1696335"/>
                <a:gd name="connsiteX8" fmla="*/ 1214911 w 1920955"/>
                <a:gd name="connsiteY8" fmla="*/ 155363 h 1696335"/>
                <a:gd name="connsiteX9" fmla="*/ 1186336 w 1920955"/>
                <a:gd name="connsiteY9" fmla="*/ 183938 h 1696335"/>
                <a:gd name="connsiteX10" fmla="*/ 1176811 w 1920955"/>
                <a:gd name="connsiteY10" fmla="*/ 255376 h 1696335"/>
                <a:gd name="connsiteX11" fmla="*/ 1114899 w 1920955"/>
                <a:gd name="connsiteY11" fmla="*/ 298238 h 1696335"/>
                <a:gd name="connsiteX12" fmla="*/ 1005361 w 1920955"/>
                <a:gd name="connsiteY12" fmla="*/ 312526 h 1696335"/>
                <a:gd name="connsiteX13" fmla="*/ 962499 w 1920955"/>
                <a:gd name="connsiteY13" fmla="*/ 355388 h 1696335"/>
                <a:gd name="connsiteX14" fmla="*/ 838674 w 1920955"/>
                <a:gd name="connsiteY14" fmla="*/ 355388 h 1696335"/>
                <a:gd name="connsiteX15" fmla="*/ 781524 w 1920955"/>
                <a:gd name="connsiteY15" fmla="*/ 426826 h 1696335"/>
                <a:gd name="connsiteX16" fmla="*/ 781524 w 1920955"/>
                <a:gd name="connsiteY16" fmla="*/ 460163 h 1696335"/>
                <a:gd name="connsiteX17" fmla="*/ 743424 w 1920955"/>
                <a:gd name="connsiteY17" fmla="*/ 483976 h 1696335"/>
                <a:gd name="connsiteX18" fmla="*/ 671986 w 1920955"/>
                <a:gd name="connsiteY18" fmla="*/ 417301 h 1696335"/>
                <a:gd name="connsiteX19" fmla="*/ 519586 w 1920955"/>
                <a:gd name="connsiteY19" fmla="*/ 412538 h 1696335"/>
                <a:gd name="connsiteX20" fmla="*/ 457674 w 1920955"/>
                <a:gd name="connsiteY20" fmla="*/ 431588 h 1696335"/>
                <a:gd name="connsiteX21" fmla="*/ 419574 w 1920955"/>
                <a:gd name="connsiteY21" fmla="*/ 417301 h 1696335"/>
                <a:gd name="connsiteX22" fmla="*/ 400524 w 1920955"/>
                <a:gd name="connsiteY22" fmla="*/ 355388 h 1696335"/>
                <a:gd name="connsiteX23" fmla="*/ 333849 w 1920955"/>
                <a:gd name="connsiteY23" fmla="*/ 303001 h 1696335"/>
                <a:gd name="connsiteX24" fmla="*/ 286224 w 1920955"/>
                <a:gd name="connsiteY24" fmla="*/ 236326 h 1696335"/>
                <a:gd name="connsiteX25" fmla="*/ 143349 w 1920955"/>
                <a:gd name="connsiteY25" fmla="*/ 255376 h 1696335"/>
                <a:gd name="connsiteX26" fmla="*/ 124299 w 1920955"/>
                <a:gd name="connsiteY26" fmla="*/ 331576 h 1696335"/>
                <a:gd name="connsiteX27" fmla="*/ 110011 w 1920955"/>
                <a:gd name="connsiteY27" fmla="*/ 364913 h 1696335"/>
                <a:gd name="connsiteX28" fmla="*/ 133824 w 1920955"/>
                <a:gd name="connsiteY28" fmla="*/ 412538 h 1696335"/>
                <a:gd name="connsiteX29" fmla="*/ 81436 w 1920955"/>
                <a:gd name="connsiteY29" fmla="*/ 450638 h 1696335"/>
                <a:gd name="connsiteX30" fmla="*/ 33811 w 1920955"/>
                <a:gd name="connsiteY30" fmla="*/ 445876 h 1696335"/>
                <a:gd name="connsiteX31" fmla="*/ 33811 w 1920955"/>
                <a:gd name="connsiteY31" fmla="*/ 517313 h 1696335"/>
                <a:gd name="connsiteX32" fmla="*/ 474 w 1920955"/>
                <a:gd name="connsiteY32" fmla="*/ 622088 h 1696335"/>
                <a:gd name="connsiteX33" fmla="*/ 62386 w 1920955"/>
                <a:gd name="connsiteY33" fmla="*/ 698288 h 1696335"/>
                <a:gd name="connsiteX34" fmla="*/ 111977 w 1920955"/>
                <a:gd name="connsiteY34" fmla="*/ 678550 h 1696335"/>
                <a:gd name="connsiteX35" fmla="*/ 112334 w 1920955"/>
                <a:gd name="connsiteY35" fmla="*/ 748809 h 1696335"/>
                <a:gd name="connsiteX36" fmla="*/ 167161 w 1920955"/>
                <a:gd name="connsiteY36" fmla="*/ 779251 h 1696335"/>
                <a:gd name="connsiteX37" fmla="*/ 236159 w 1920955"/>
                <a:gd name="connsiteY37" fmla="*/ 789463 h 1696335"/>
                <a:gd name="connsiteX38" fmla="*/ 271462 w 1920955"/>
                <a:gd name="connsiteY38" fmla="*/ 845434 h 1696335"/>
                <a:gd name="connsiteX39" fmla="*/ 270869 w 1920955"/>
                <a:gd name="connsiteY39" fmla="*/ 890506 h 1696335"/>
                <a:gd name="connsiteX40" fmla="*/ 295393 w 1920955"/>
                <a:gd name="connsiteY40" fmla="*/ 929981 h 1696335"/>
                <a:gd name="connsiteX41" fmla="*/ 341051 w 1920955"/>
                <a:gd name="connsiteY41" fmla="*/ 968573 h 1696335"/>
                <a:gd name="connsiteX42" fmla="*/ 426184 w 1920955"/>
                <a:gd name="connsiteY42" fmla="*/ 1022825 h 1696335"/>
                <a:gd name="connsiteX43" fmla="*/ 461961 w 1920955"/>
                <a:gd name="connsiteY43" fmla="*/ 1093918 h 1696335"/>
                <a:gd name="connsiteX44" fmla="*/ 441064 w 1920955"/>
                <a:gd name="connsiteY44" fmla="*/ 1163491 h 1696335"/>
                <a:gd name="connsiteX45" fmla="*/ 519111 w 1920955"/>
                <a:gd name="connsiteY45" fmla="*/ 1219954 h 1696335"/>
                <a:gd name="connsiteX46" fmla="*/ 591143 w 1920955"/>
                <a:gd name="connsiteY46" fmla="*/ 1252948 h 1696335"/>
                <a:gd name="connsiteX47" fmla="*/ 571974 w 1920955"/>
                <a:gd name="connsiteY47" fmla="*/ 1312651 h 1696335"/>
                <a:gd name="connsiteX48" fmla="*/ 662461 w 1920955"/>
                <a:gd name="connsiteY48" fmla="*/ 1465051 h 1696335"/>
                <a:gd name="connsiteX49" fmla="*/ 755271 w 1920955"/>
                <a:gd name="connsiteY49" fmla="*/ 1538205 h 1696335"/>
                <a:gd name="connsiteX50" fmla="*/ 805336 w 1920955"/>
                <a:gd name="connsiteY50" fmla="*/ 1488863 h 1696335"/>
                <a:gd name="connsiteX51" fmla="*/ 869926 w 1920955"/>
                <a:gd name="connsiteY51" fmla="*/ 1516260 h 1696335"/>
                <a:gd name="connsiteX52" fmla="*/ 924399 w 1920955"/>
                <a:gd name="connsiteY52" fmla="*/ 1484101 h 1696335"/>
                <a:gd name="connsiteX53" fmla="*/ 941246 w 1920955"/>
                <a:gd name="connsiteY53" fmla="*/ 1441925 h 1696335"/>
                <a:gd name="connsiteX54" fmla="*/ 1005123 w 1920955"/>
                <a:gd name="connsiteY54" fmla="*/ 1528337 h 1696335"/>
                <a:gd name="connsiteX55" fmla="*/ 1050190 w 1920955"/>
                <a:gd name="connsiteY55" fmla="*/ 1599431 h 1696335"/>
                <a:gd name="connsiteX56" fmla="*/ 1132339 w 1920955"/>
                <a:gd name="connsiteY56" fmla="*/ 1696055 h 1696335"/>
                <a:gd name="connsiteX57" fmla="*/ 1151034 w 1920955"/>
                <a:gd name="connsiteY57" fmla="*/ 1627859 h 1696335"/>
                <a:gd name="connsiteX58" fmla="*/ 1176811 w 1920955"/>
                <a:gd name="connsiteY58" fmla="*/ 1598401 h 1696335"/>
                <a:gd name="connsiteX59" fmla="*/ 1210149 w 1920955"/>
                <a:gd name="connsiteY59" fmla="*/ 1617451 h 1696335"/>
                <a:gd name="connsiteX60" fmla="*/ 1233961 w 1920955"/>
                <a:gd name="connsiteY60" fmla="*/ 1579351 h 1696335"/>
                <a:gd name="connsiteX61" fmla="*/ 1267299 w 1920955"/>
                <a:gd name="connsiteY61" fmla="*/ 1655551 h 1696335"/>
                <a:gd name="connsiteX62" fmla="*/ 1348261 w 1920955"/>
                <a:gd name="connsiteY62" fmla="*/ 1626976 h 1696335"/>
                <a:gd name="connsiteX63" fmla="*/ 1414936 w 1920955"/>
                <a:gd name="connsiteY63" fmla="*/ 1555538 h 1696335"/>
                <a:gd name="connsiteX64" fmla="*/ 1433986 w 1920955"/>
                <a:gd name="connsiteY64" fmla="*/ 1607926 h 1696335"/>
                <a:gd name="connsiteX65" fmla="*/ 1410174 w 1920955"/>
                <a:gd name="connsiteY65" fmla="*/ 1612688 h 1696335"/>
                <a:gd name="connsiteX66" fmla="*/ 1543524 w 1920955"/>
                <a:gd name="connsiteY66" fmla="*/ 1579351 h 1696335"/>
                <a:gd name="connsiteX67" fmla="*/ 1581624 w 1920955"/>
                <a:gd name="connsiteY67" fmla="*/ 1507913 h 1696335"/>
                <a:gd name="connsiteX68" fmla="*/ 1643536 w 1920955"/>
                <a:gd name="connsiteY68" fmla="*/ 1412663 h 1696335"/>
                <a:gd name="connsiteX69" fmla="*/ 1714974 w 1920955"/>
                <a:gd name="connsiteY69" fmla="*/ 1384088 h 1696335"/>
                <a:gd name="connsiteX70" fmla="*/ 1772124 w 1920955"/>
                <a:gd name="connsiteY70" fmla="*/ 1379326 h 1696335"/>
                <a:gd name="connsiteX71" fmla="*/ 1772124 w 1920955"/>
                <a:gd name="connsiteY71" fmla="*/ 1450763 h 1696335"/>
                <a:gd name="connsiteX72" fmla="*/ 1886424 w 1920955"/>
                <a:gd name="connsiteY72" fmla="*/ 1446001 h 1696335"/>
                <a:gd name="connsiteX73" fmla="*/ 1919761 w 1920955"/>
                <a:gd name="connsiteY73" fmla="*/ 1441238 h 1696335"/>
                <a:gd name="connsiteX74" fmla="*/ 1853086 w 1920955"/>
                <a:gd name="connsiteY74" fmla="*/ 1398376 h 1696335"/>
                <a:gd name="connsiteX75" fmla="*/ 1853086 w 1920955"/>
                <a:gd name="connsiteY75" fmla="*/ 1303126 h 1696335"/>
                <a:gd name="connsiteX76" fmla="*/ 1853086 w 1920955"/>
                <a:gd name="connsiteY76" fmla="*/ 1245976 h 1696335"/>
                <a:gd name="connsiteX77" fmla="*/ 1810224 w 1920955"/>
                <a:gd name="connsiteY77" fmla="*/ 1236451 h 1696335"/>
                <a:gd name="connsiteX78" fmla="*/ 1734024 w 1920955"/>
                <a:gd name="connsiteY78" fmla="*/ 1155488 h 1696335"/>
                <a:gd name="connsiteX79" fmla="*/ 1695924 w 1920955"/>
                <a:gd name="connsiteY79" fmla="*/ 974513 h 1696335"/>
                <a:gd name="connsiteX80" fmla="*/ 1643536 w 1920955"/>
                <a:gd name="connsiteY80" fmla="*/ 941176 h 1696335"/>
                <a:gd name="connsiteX81" fmla="*/ 1605436 w 1920955"/>
                <a:gd name="connsiteY81" fmla="*/ 884026 h 1696335"/>
                <a:gd name="connsiteX82" fmla="*/ 1557811 w 1920955"/>
                <a:gd name="connsiteY82" fmla="*/ 836401 h 1696335"/>
                <a:gd name="connsiteX83" fmla="*/ 1505424 w 1920955"/>
                <a:gd name="connsiteY83" fmla="*/ 817351 h 1696335"/>
                <a:gd name="connsiteX84" fmla="*/ 1453036 w 1920955"/>
                <a:gd name="connsiteY84" fmla="*/ 812588 h 1696335"/>
                <a:gd name="connsiteX85" fmla="*/ 1510186 w 1920955"/>
                <a:gd name="connsiteY85" fmla="*/ 779251 h 1696335"/>
                <a:gd name="connsiteX86" fmla="*/ 1476849 w 1920955"/>
                <a:gd name="connsiteY86" fmla="*/ 745913 h 1696335"/>
                <a:gd name="connsiteX87" fmla="*/ 1481611 w 1920955"/>
                <a:gd name="connsiteY87" fmla="*/ 722101 h 1696335"/>
                <a:gd name="connsiteX88" fmla="*/ 1572099 w 1920955"/>
                <a:gd name="connsiteY88" fmla="*/ 760201 h 1696335"/>
                <a:gd name="connsiteX89" fmla="*/ 1624486 w 1920955"/>
                <a:gd name="connsiteY89" fmla="*/ 693526 h 1696335"/>
                <a:gd name="connsiteX90" fmla="*/ 1614961 w 1920955"/>
                <a:gd name="connsiteY90" fmla="*/ 550651 h 1696335"/>
                <a:gd name="connsiteX91" fmla="*/ 1610199 w 1920955"/>
                <a:gd name="connsiteY91" fmla="*/ 412538 h 1696335"/>
                <a:gd name="connsiteX0" fmla="*/ 1610199 w 1920955"/>
                <a:gd name="connsiteY0" fmla="*/ 412538 h 1691251"/>
                <a:gd name="connsiteX1" fmla="*/ 1567336 w 1920955"/>
                <a:gd name="connsiteY1" fmla="*/ 369676 h 1691251"/>
                <a:gd name="connsiteX2" fmla="*/ 1467324 w 1920955"/>
                <a:gd name="connsiteY2" fmla="*/ 345863 h 1691251"/>
                <a:gd name="connsiteX3" fmla="*/ 1419699 w 1920955"/>
                <a:gd name="connsiteY3" fmla="*/ 317288 h 1691251"/>
                <a:gd name="connsiteX4" fmla="*/ 1367311 w 1920955"/>
                <a:gd name="connsiteY4" fmla="*/ 160126 h 1691251"/>
                <a:gd name="connsiteX5" fmla="*/ 1338736 w 1920955"/>
                <a:gd name="connsiteY5" fmla="*/ 12488 h 1691251"/>
                <a:gd name="connsiteX6" fmla="*/ 1267299 w 1920955"/>
                <a:gd name="connsiteY6" fmla="*/ 12488 h 1691251"/>
                <a:gd name="connsiteX7" fmla="*/ 1214911 w 1920955"/>
                <a:gd name="connsiteY7" fmla="*/ 50588 h 1691251"/>
                <a:gd name="connsiteX8" fmla="*/ 1214911 w 1920955"/>
                <a:gd name="connsiteY8" fmla="*/ 155363 h 1691251"/>
                <a:gd name="connsiteX9" fmla="*/ 1186336 w 1920955"/>
                <a:gd name="connsiteY9" fmla="*/ 183938 h 1691251"/>
                <a:gd name="connsiteX10" fmla="*/ 1176811 w 1920955"/>
                <a:gd name="connsiteY10" fmla="*/ 255376 h 1691251"/>
                <a:gd name="connsiteX11" fmla="*/ 1114899 w 1920955"/>
                <a:gd name="connsiteY11" fmla="*/ 298238 h 1691251"/>
                <a:gd name="connsiteX12" fmla="*/ 1005361 w 1920955"/>
                <a:gd name="connsiteY12" fmla="*/ 312526 h 1691251"/>
                <a:gd name="connsiteX13" fmla="*/ 962499 w 1920955"/>
                <a:gd name="connsiteY13" fmla="*/ 355388 h 1691251"/>
                <a:gd name="connsiteX14" fmla="*/ 838674 w 1920955"/>
                <a:gd name="connsiteY14" fmla="*/ 355388 h 1691251"/>
                <a:gd name="connsiteX15" fmla="*/ 781524 w 1920955"/>
                <a:gd name="connsiteY15" fmla="*/ 426826 h 1691251"/>
                <a:gd name="connsiteX16" fmla="*/ 781524 w 1920955"/>
                <a:gd name="connsiteY16" fmla="*/ 460163 h 1691251"/>
                <a:gd name="connsiteX17" fmla="*/ 743424 w 1920955"/>
                <a:gd name="connsiteY17" fmla="*/ 483976 h 1691251"/>
                <a:gd name="connsiteX18" fmla="*/ 671986 w 1920955"/>
                <a:gd name="connsiteY18" fmla="*/ 417301 h 1691251"/>
                <a:gd name="connsiteX19" fmla="*/ 519586 w 1920955"/>
                <a:gd name="connsiteY19" fmla="*/ 412538 h 1691251"/>
                <a:gd name="connsiteX20" fmla="*/ 457674 w 1920955"/>
                <a:gd name="connsiteY20" fmla="*/ 431588 h 1691251"/>
                <a:gd name="connsiteX21" fmla="*/ 419574 w 1920955"/>
                <a:gd name="connsiteY21" fmla="*/ 417301 h 1691251"/>
                <a:gd name="connsiteX22" fmla="*/ 400524 w 1920955"/>
                <a:gd name="connsiteY22" fmla="*/ 355388 h 1691251"/>
                <a:gd name="connsiteX23" fmla="*/ 333849 w 1920955"/>
                <a:gd name="connsiteY23" fmla="*/ 303001 h 1691251"/>
                <a:gd name="connsiteX24" fmla="*/ 286224 w 1920955"/>
                <a:gd name="connsiteY24" fmla="*/ 236326 h 1691251"/>
                <a:gd name="connsiteX25" fmla="*/ 143349 w 1920955"/>
                <a:gd name="connsiteY25" fmla="*/ 255376 h 1691251"/>
                <a:gd name="connsiteX26" fmla="*/ 124299 w 1920955"/>
                <a:gd name="connsiteY26" fmla="*/ 331576 h 1691251"/>
                <a:gd name="connsiteX27" fmla="*/ 110011 w 1920955"/>
                <a:gd name="connsiteY27" fmla="*/ 364913 h 1691251"/>
                <a:gd name="connsiteX28" fmla="*/ 133824 w 1920955"/>
                <a:gd name="connsiteY28" fmla="*/ 412538 h 1691251"/>
                <a:gd name="connsiteX29" fmla="*/ 81436 w 1920955"/>
                <a:gd name="connsiteY29" fmla="*/ 450638 h 1691251"/>
                <a:gd name="connsiteX30" fmla="*/ 33811 w 1920955"/>
                <a:gd name="connsiteY30" fmla="*/ 445876 h 1691251"/>
                <a:gd name="connsiteX31" fmla="*/ 33811 w 1920955"/>
                <a:gd name="connsiteY31" fmla="*/ 517313 h 1691251"/>
                <a:gd name="connsiteX32" fmla="*/ 474 w 1920955"/>
                <a:gd name="connsiteY32" fmla="*/ 622088 h 1691251"/>
                <a:gd name="connsiteX33" fmla="*/ 62386 w 1920955"/>
                <a:gd name="connsiteY33" fmla="*/ 698288 h 1691251"/>
                <a:gd name="connsiteX34" fmla="*/ 111977 w 1920955"/>
                <a:gd name="connsiteY34" fmla="*/ 678550 h 1691251"/>
                <a:gd name="connsiteX35" fmla="*/ 112334 w 1920955"/>
                <a:gd name="connsiteY35" fmla="*/ 748809 h 1691251"/>
                <a:gd name="connsiteX36" fmla="*/ 167161 w 1920955"/>
                <a:gd name="connsiteY36" fmla="*/ 779251 h 1691251"/>
                <a:gd name="connsiteX37" fmla="*/ 236159 w 1920955"/>
                <a:gd name="connsiteY37" fmla="*/ 789463 h 1691251"/>
                <a:gd name="connsiteX38" fmla="*/ 271462 w 1920955"/>
                <a:gd name="connsiteY38" fmla="*/ 845434 h 1691251"/>
                <a:gd name="connsiteX39" fmla="*/ 270869 w 1920955"/>
                <a:gd name="connsiteY39" fmla="*/ 890506 h 1691251"/>
                <a:gd name="connsiteX40" fmla="*/ 295393 w 1920955"/>
                <a:gd name="connsiteY40" fmla="*/ 929981 h 1691251"/>
                <a:gd name="connsiteX41" fmla="*/ 341051 w 1920955"/>
                <a:gd name="connsiteY41" fmla="*/ 968573 h 1691251"/>
                <a:gd name="connsiteX42" fmla="*/ 426184 w 1920955"/>
                <a:gd name="connsiteY42" fmla="*/ 1022825 h 1691251"/>
                <a:gd name="connsiteX43" fmla="*/ 461961 w 1920955"/>
                <a:gd name="connsiteY43" fmla="*/ 1093918 h 1691251"/>
                <a:gd name="connsiteX44" fmla="*/ 441064 w 1920955"/>
                <a:gd name="connsiteY44" fmla="*/ 1163491 h 1691251"/>
                <a:gd name="connsiteX45" fmla="*/ 519111 w 1920955"/>
                <a:gd name="connsiteY45" fmla="*/ 1219954 h 1691251"/>
                <a:gd name="connsiteX46" fmla="*/ 591143 w 1920955"/>
                <a:gd name="connsiteY46" fmla="*/ 1252948 h 1691251"/>
                <a:gd name="connsiteX47" fmla="*/ 571974 w 1920955"/>
                <a:gd name="connsiteY47" fmla="*/ 1312651 h 1691251"/>
                <a:gd name="connsiteX48" fmla="*/ 662461 w 1920955"/>
                <a:gd name="connsiteY48" fmla="*/ 1465051 h 1691251"/>
                <a:gd name="connsiteX49" fmla="*/ 755271 w 1920955"/>
                <a:gd name="connsiteY49" fmla="*/ 1538205 h 1691251"/>
                <a:gd name="connsiteX50" fmla="*/ 805336 w 1920955"/>
                <a:gd name="connsiteY50" fmla="*/ 1488863 h 1691251"/>
                <a:gd name="connsiteX51" fmla="*/ 869926 w 1920955"/>
                <a:gd name="connsiteY51" fmla="*/ 1516260 h 1691251"/>
                <a:gd name="connsiteX52" fmla="*/ 924399 w 1920955"/>
                <a:gd name="connsiteY52" fmla="*/ 1484101 h 1691251"/>
                <a:gd name="connsiteX53" fmla="*/ 941246 w 1920955"/>
                <a:gd name="connsiteY53" fmla="*/ 1441925 h 1691251"/>
                <a:gd name="connsiteX54" fmla="*/ 1005123 w 1920955"/>
                <a:gd name="connsiteY54" fmla="*/ 1528337 h 1691251"/>
                <a:gd name="connsiteX55" fmla="*/ 1050190 w 1920955"/>
                <a:gd name="connsiteY55" fmla="*/ 1599431 h 1691251"/>
                <a:gd name="connsiteX56" fmla="*/ 1120136 w 1920955"/>
                <a:gd name="connsiteY56" fmla="*/ 1690950 h 1691251"/>
                <a:gd name="connsiteX57" fmla="*/ 1151034 w 1920955"/>
                <a:gd name="connsiteY57" fmla="*/ 1627859 h 1691251"/>
                <a:gd name="connsiteX58" fmla="*/ 1176811 w 1920955"/>
                <a:gd name="connsiteY58" fmla="*/ 1598401 h 1691251"/>
                <a:gd name="connsiteX59" fmla="*/ 1210149 w 1920955"/>
                <a:gd name="connsiteY59" fmla="*/ 1617451 h 1691251"/>
                <a:gd name="connsiteX60" fmla="*/ 1233961 w 1920955"/>
                <a:gd name="connsiteY60" fmla="*/ 1579351 h 1691251"/>
                <a:gd name="connsiteX61" fmla="*/ 1267299 w 1920955"/>
                <a:gd name="connsiteY61" fmla="*/ 1655551 h 1691251"/>
                <a:gd name="connsiteX62" fmla="*/ 1348261 w 1920955"/>
                <a:gd name="connsiteY62" fmla="*/ 1626976 h 1691251"/>
                <a:gd name="connsiteX63" fmla="*/ 1414936 w 1920955"/>
                <a:gd name="connsiteY63" fmla="*/ 1555538 h 1691251"/>
                <a:gd name="connsiteX64" fmla="*/ 1433986 w 1920955"/>
                <a:gd name="connsiteY64" fmla="*/ 1607926 h 1691251"/>
                <a:gd name="connsiteX65" fmla="*/ 1410174 w 1920955"/>
                <a:gd name="connsiteY65" fmla="*/ 1612688 h 1691251"/>
                <a:gd name="connsiteX66" fmla="*/ 1543524 w 1920955"/>
                <a:gd name="connsiteY66" fmla="*/ 1579351 h 1691251"/>
                <a:gd name="connsiteX67" fmla="*/ 1581624 w 1920955"/>
                <a:gd name="connsiteY67" fmla="*/ 1507913 h 1691251"/>
                <a:gd name="connsiteX68" fmla="*/ 1643536 w 1920955"/>
                <a:gd name="connsiteY68" fmla="*/ 1412663 h 1691251"/>
                <a:gd name="connsiteX69" fmla="*/ 1714974 w 1920955"/>
                <a:gd name="connsiteY69" fmla="*/ 1384088 h 1691251"/>
                <a:gd name="connsiteX70" fmla="*/ 1772124 w 1920955"/>
                <a:gd name="connsiteY70" fmla="*/ 1379326 h 1691251"/>
                <a:gd name="connsiteX71" fmla="*/ 1772124 w 1920955"/>
                <a:gd name="connsiteY71" fmla="*/ 1450763 h 1691251"/>
                <a:gd name="connsiteX72" fmla="*/ 1886424 w 1920955"/>
                <a:gd name="connsiteY72" fmla="*/ 1446001 h 1691251"/>
                <a:gd name="connsiteX73" fmla="*/ 1919761 w 1920955"/>
                <a:gd name="connsiteY73" fmla="*/ 1441238 h 1691251"/>
                <a:gd name="connsiteX74" fmla="*/ 1853086 w 1920955"/>
                <a:gd name="connsiteY74" fmla="*/ 1398376 h 1691251"/>
                <a:gd name="connsiteX75" fmla="*/ 1853086 w 1920955"/>
                <a:gd name="connsiteY75" fmla="*/ 1303126 h 1691251"/>
                <a:gd name="connsiteX76" fmla="*/ 1853086 w 1920955"/>
                <a:gd name="connsiteY76" fmla="*/ 1245976 h 1691251"/>
                <a:gd name="connsiteX77" fmla="*/ 1810224 w 1920955"/>
                <a:gd name="connsiteY77" fmla="*/ 1236451 h 1691251"/>
                <a:gd name="connsiteX78" fmla="*/ 1734024 w 1920955"/>
                <a:gd name="connsiteY78" fmla="*/ 1155488 h 1691251"/>
                <a:gd name="connsiteX79" fmla="*/ 1695924 w 1920955"/>
                <a:gd name="connsiteY79" fmla="*/ 974513 h 1691251"/>
                <a:gd name="connsiteX80" fmla="*/ 1643536 w 1920955"/>
                <a:gd name="connsiteY80" fmla="*/ 941176 h 1691251"/>
                <a:gd name="connsiteX81" fmla="*/ 1605436 w 1920955"/>
                <a:gd name="connsiteY81" fmla="*/ 884026 h 1691251"/>
                <a:gd name="connsiteX82" fmla="*/ 1557811 w 1920955"/>
                <a:gd name="connsiteY82" fmla="*/ 836401 h 1691251"/>
                <a:gd name="connsiteX83" fmla="*/ 1505424 w 1920955"/>
                <a:gd name="connsiteY83" fmla="*/ 817351 h 1691251"/>
                <a:gd name="connsiteX84" fmla="*/ 1453036 w 1920955"/>
                <a:gd name="connsiteY84" fmla="*/ 812588 h 1691251"/>
                <a:gd name="connsiteX85" fmla="*/ 1510186 w 1920955"/>
                <a:gd name="connsiteY85" fmla="*/ 779251 h 1691251"/>
                <a:gd name="connsiteX86" fmla="*/ 1476849 w 1920955"/>
                <a:gd name="connsiteY86" fmla="*/ 745913 h 1691251"/>
                <a:gd name="connsiteX87" fmla="*/ 1481611 w 1920955"/>
                <a:gd name="connsiteY87" fmla="*/ 722101 h 1691251"/>
                <a:gd name="connsiteX88" fmla="*/ 1572099 w 1920955"/>
                <a:gd name="connsiteY88" fmla="*/ 760201 h 1691251"/>
                <a:gd name="connsiteX89" fmla="*/ 1624486 w 1920955"/>
                <a:gd name="connsiteY89" fmla="*/ 693526 h 1691251"/>
                <a:gd name="connsiteX90" fmla="*/ 1614961 w 1920955"/>
                <a:gd name="connsiteY90" fmla="*/ 550651 h 1691251"/>
                <a:gd name="connsiteX91" fmla="*/ 1610199 w 1920955"/>
                <a:gd name="connsiteY91" fmla="*/ 412538 h 1691251"/>
                <a:gd name="connsiteX0" fmla="*/ 1610199 w 1920955"/>
                <a:gd name="connsiteY0" fmla="*/ 412538 h 1691251"/>
                <a:gd name="connsiteX1" fmla="*/ 1567336 w 1920955"/>
                <a:gd name="connsiteY1" fmla="*/ 369676 h 1691251"/>
                <a:gd name="connsiteX2" fmla="*/ 1467324 w 1920955"/>
                <a:gd name="connsiteY2" fmla="*/ 345863 h 1691251"/>
                <a:gd name="connsiteX3" fmla="*/ 1419699 w 1920955"/>
                <a:gd name="connsiteY3" fmla="*/ 317288 h 1691251"/>
                <a:gd name="connsiteX4" fmla="*/ 1367311 w 1920955"/>
                <a:gd name="connsiteY4" fmla="*/ 160126 h 1691251"/>
                <a:gd name="connsiteX5" fmla="*/ 1338736 w 1920955"/>
                <a:gd name="connsiteY5" fmla="*/ 12488 h 1691251"/>
                <a:gd name="connsiteX6" fmla="*/ 1267299 w 1920955"/>
                <a:gd name="connsiteY6" fmla="*/ 12488 h 1691251"/>
                <a:gd name="connsiteX7" fmla="*/ 1214911 w 1920955"/>
                <a:gd name="connsiteY7" fmla="*/ 50588 h 1691251"/>
                <a:gd name="connsiteX8" fmla="*/ 1214911 w 1920955"/>
                <a:gd name="connsiteY8" fmla="*/ 155363 h 1691251"/>
                <a:gd name="connsiteX9" fmla="*/ 1186336 w 1920955"/>
                <a:gd name="connsiteY9" fmla="*/ 183938 h 1691251"/>
                <a:gd name="connsiteX10" fmla="*/ 1176811 w 1920955"/>
                <a:gd name="connsiteY10" fmla="*/ 255376 h 1691251"/>
                <a:gd name="connsiteX11" fmla="*/ 1114899 w 1920955"/>
                <a:gd name="connsiteY11" fmla="*/ 298238 h 1691251"/>
                <a:gd name="connsiteX12" fmla="*/ 1005361 w 1920955"/>
                <a:gd name="connsiteY12" fmla="*/ 312526 h 1691251"/>
                <a:gd name="connsiteX13" fmla="*/ 962499 w 1920955"/>
                <a:gd name="connsiteY13" fmla="*/ 355388 h 1691251"/>
                <a:gd name="connsiteX14" fmla="*/ 838674 w 1920955"/>
                <a:gd name="connsiteY14" fmla="*/ 355388 h 1691251"/>
                <a:gd name="connsiteX15" fmla="*/ 781524 w 1920955"/>
                <a:gd name="connsiteY15" fmla="*/ 426826 h 1691251"/>
                <a:gd name="connsiteX16" fmla="*/ 781524 w 1920955"/>
                <a:gd name="connsiteY16" fmla="*/ 460163 h 1691251"/>
                <a:gd name="connsiteX17" fmla="*/ 743424 w 1920955"/>
                <a:gd name="connsiteY17" fmla="*/ 483976 h 1691251"/>
                <a:gd name="connsiteX18" fmla="*/ 671986 w 1920955"/>
                <a:gd name="connsiteY18" fmla="*/ 417301 h 1691251"/>
                <a:gd name="connsiteX19" fmla="*/ 519586 w 1920955"/>
                <a:gd name="connsiteY19" fmla="*/ 412538 h 1691251"/>
                <a:gd name="connsiteX20" fmla="*/ 457674 w 1920955"/>
                <a:gd name="connsiteY20" fmla="*/ 431588 h 1691251"/>
                <a:gd name="connsiteX21" fmla="*/ 419574 w 1920955"/>
                <a:gd name="connsiteY21" fmla="*/ 417301 h 1691251"/>
                <a:gd name="connsiteX22" fmla="*/ 400524 w 1920955"/>
                <a:gd name="connsiteY22" fmla="*/ 355388 h 1691251"/>
                <a:gd name="connsiteX23" fmla="*/ 333849 w 1920955"/>
                <a:gd name="connsiteY23" fmla="*/ 303001 h 1691251"/>
                <a:gd name="connsiteX24" fmla="*/ 286224 w 1920955"/>
                <a:gd name="connsiteY24" fmla="*/ 236326 h 1691251"/>
                <a:gd name="connsiteX25" fmla="*/ 143349 w 1920955"/>
                <a:gd name="connsiteY25" fmla="*/ 255376 h 1691251"/>
                <a:gd name="connsiteX26" fmla="*/ 124299 w 1920955"/>
                <a:gd name="connsiteY26" fmla="*/ 331576 h 1691251"/>
                <a:gd name="connsiteX27" fmla="*/ 110011 w 1920955"/>
                <a:gd name="connsiteY27" fmla="*/ 364913 h 1691251"/>
                <a:gd name="connsiteX28" fmla="*/ 133824 w 1920955"/>
                <a:gd name="connsiteY28" fmla="*/ 412538 h 1691251"/>
                <a:gd name="connsiteX29" fmla="*/ 81436 w 1920955"/>
                <a:gd name="connsiteY29" fmla="*/ 450638 h 1691251"/>
                <a:gd name="connsiteX30" fmla="*/ 33811 w 1920955"/>
                <a:gd name="connsiteY30" fmla="*/ 445876 h 1691251"/>
                <a:gd name="connsiteX31" fmla="*/ 33811 w 1920955"/>
                <a:gd name="connsiteY31" fmla="*/ 517313 h 1691251"/>
                <a:gd name="connsiteX32" fmla="*/ 474 w 1920955"/>
                <a:gd name="connsiteY32" fmla="*/ 622088 h 1691251"/>
                <a:gd name="connsiteX33" fmla="*/ 62386 w 1920955"/>
                <a:gd name="connsiteY33" fmla="*/ 698288 h 1691251"/>
                <a:gd name="connsiteX34" fmla="*/ 111977 w 1920955"/>
                <a:gd name="connsiteY34" fmla="*/ 678550 h 1691251"/>
                <a:gd name="connsiteX35" fmla="*/ 112334 w 1920955"/>
                <a:gd name="connsiteY35" fmla="*/ 748809 h 1691251"/>
                <a:gd name="connsiteX36" fmla="*/ 167161 w 1920955"/>
                <a:gd name="connsiteY36" fmla="*/ 779251 h 1691251"/>
                <a:gd name="connsiteX37" fmla="*/ 236159 w 1920955"/>
                <a:gd name="connsiteY37" fmla="*/ 789463 h 1691251"/>
                <a:gd name="connsiteX38" fmla="*/ 271462 w 1920955"/>
                <a:gd name="connsiteY38" fmla="*/ 845434 h 1691251"/>
                <a:gd name="connsiteX39" fmla="*/ 270869 w 1920955"/>
                <a:gd name="connsiteY39" fmla="*/ 890506 h 1691251"/>
                <a:gd name="connsiteX40" fmla="*/ 295393 w 1920955"/>
                <a:gd name="connsiteY40" fmla="*/ 929981 h 1691251"/>
                <a:gd name="connsiteX41" fmla="*/ 341051 w 1920955"/>
                <a:gd name="connsiteY41" fmla="*/ 968573 h 1691251"/>
                <a:gd name="connsiteX42" fmla="*/ 426184 w 1920955"/>
                <a:gd name="connsiteY42" fmla="*/ 1022825 h 1691251"/>
                <a:gd name="connsiteX43" fmla="*/ 461961 w 1920955"/>
                <a:gd name="connsiteY43" fmla="*/ 1093918 h 1691251"/>
                <a:gd name="connsiteX44" fmla="*/ 441064 w 1920955"/>
                <a:gd name="connsiteY44" fmla="*/ 1163491 h 1691251"/>
                <a:gd name="connsiteX45" fmla="*/ 519111 w 1920955"/>
                <a:gd name="connsiteY45" fmla="*/ 1219954 h 1691251"/>
                <a:gd name="connsiteX46" fmla="*/ 591143 w 1920955"/>
                <a:gd name="connsiteY46" fmla="*/ 1252948 h 1691251"/>
                <a:gd name="connsiteX47" fmla="*/ 571974 w 1920955"/>
                <a:gd name="connsiteY47" fmla="*/ 1312651 h 1691251"/>
                <a:gd name="connsiteX48" fmla="*/ 662461 w 1920955"/>
                <a:gd name="connsiteY48" fmla="*/ 1465051 h 1691251"/>
                <a:gd name="connsiteX49" fmla="*/ 755271 w 1920955"/>
                <a:gd name="connsiteY49" fmla="*/ 1538205 h 1691251"/>
                <a:gd name="connsiteX50" fmla="*/ 805336 w 1920955"/>
                <a:gd name="connsiteY50" fmla="*/ 1488863 h 1691251"/>
                <a:gd name="connsiteX51" fmla="*/ 869926 w 1920955"/>
                <a:gd name="connsiteY51" fmla="*/ 1516260 h 1691251"/>
                <a:gd name="connsiteX52" fmla="*/ 924399 w 1920955"/>
                <a:gd name="connsiteY52" fmla="*/ 1484101 h 1691251"/>
                <a:gd name="connsiteX53" fmla="*/ 941246 w 1920955"/>
                <a:gd name="connsiteY53" fmla="*/ 1441925 h 1691251"/>
                <a:gd name="connsiteX54" fmla="*/ 1005123 w 1920955"/>
                <a:gd name="connsiteY54" fmla="*/ 1528337 h 1691251"/>
                <a:gd name="connsiteX55" fmla="*/ 1050190 w 1920955"/>
                <a:gd name="connsiteY55" fmla="*/ 1599431 h 1691251"/>
                <a:gd name="connsiteX56" fmla="*/ 1120136 w 1920955"/>
                <a:gd name="connsiteY56" fmla="*/ 1690950 h 1691251"/>
                <a:gd name="connsiteX57" fmla="*/ 1151034 w 1920955"/>
                <a:gd name="connsiteY57" fmla="*/ 1627859 h 1691251"/>
                <a:gd name="connsiteX58" fmla="*/ 1176811 w 1920955"/>
                <a:gd name="connsiteY58" fmla="*/ 1598401 h 1691251"/>
                <a:gd name="connsiteX59" fmla="*/ 1210149 w 1920955"/>
                <a:gd name="connsiteY59" fmla="*/ 1617451 h 1691251"/>
                <a:gd name="connsiteX60" fmla="*/ 1233961 w 1920955"/>
                <a:gd name="connsiteY60" fmla="*/ 1579351 h 1691251"/>
                <a:gd name="connsiteX61" fmla="*/ 1267299 w 1920955"/>
                <a:gd name="connsiteY61" fmla="*/ 1655551 h 1691251"/>
                <a:gd name="connsiteX62" fmla="*/ 1348261 w 1920955"/>
                <a:gd name="connsiteY62" fmla="*/ 1626976 h 1691251"/>
                <a:gd name="connsiteX63" fmla="*/ 1414936 w 1920955"/>
                <a:gd name="connsiteY63" fmla="*/ 1555538 h 1691251"/>
                <a:gd name="connsiteX64" fmla="*/ 1433986 w 1920955"/>
                <a:gd name="connsiteY64" fmla="*/ 1607926 h 1691251"/>
                <a:gd name="connsiteX65" fmla="*/ 1410174 w 1920955"/>
                <a:gd name="connsiteY65" fmla="*/ 1612688 h 1691251"/>
                <a:gd name="connsiteX66" fmla="*/ 1543524 w 1920955"/>
                <a:gd name="connsiteY66" fmla="*/ 1579351 h 1691251"/>
                <a:gd name="connsiteX67" fmla="*/ 1581624 w 1920955"/>
                <a:gd name="connsiteY67" fmla="*/ 1507913 h 1691251"/>
                <a:gd name="connsiteX68" fmla="*/ 1643536 w 1920955"/>
                <a:gd name="connsiteY68" fmla="*/ 1412663 h 1691251"/>
                <a:gd name="connsiteX69" fmla="*/ 1714974 w 1920955"/>
                <a:gd name="connsiteY69" fmla="*/ 1384088 h 1691251"/>
                <a:gd name="connsiteX70" fmla="*/ 1772124 w 1920955"/>
                <a:gd name="connsiteY70" fmla="*/ 1379326 h 1691251"/>
                <a:gd name="connsiteX71" fmla="*/ 1772124 w 1920955"/>
                <a:gd name="connsiteY71" fmla="*/ 1450763 h 1691251"/>
                <a:gd name="connsiteX72" fmla="*/ 1886424 w 1920955"/>
                <a:gd name="connsiteY72" fmla="*/ 1446001 h 1691251"/>
                <a:gd name="connsiteX73" fmla="*/ 1919761 w 1920955"/>
                <a:gd name="connsiteY73" fmla="*/ 1441238 h 1691251"/>
                <a:gd name="connsiteX74" fmla="*/ 1853086 w 1920955"/>
                <a:gd name="connsiteY74" fmla="*/ 1398376 h 1691251"/>
                <a:gd name="connsiteX75" fmla="*/ 1853086 w 1920955"/>
                <a:gd name="connsiteY75" fmla="*/ 1303126 h 1691251"/>
                <a:gd name="connsiteX76" fmla="*/ 1853086 w 1920955"/>
                <a:gd name="connsiteY76" fmla="*/ 1245976 h 1691251"/>
                <a:gd name="connsiteX77" fmla="*/ 1810224 w 1920955"/>
                <a:gd name="connsiteY77" fmla="*/ 1236451 h 1691251"/>
                <a:gd name="connsiteX78" fmla="*/ 1734024 w 1920955"/>
                <a:gd name="connsiteY78" fmla="*/ 1155488 h 1691251"/>
                <a:gd name="connsiteX79" fmla="*/ 1695924 w 1920955"/>
                <a:gd name="connsiteY79" fmla="*/ 974513 h 1691251"/>
                <a:gd name="connsiteX80" fmla="*/ 1643536 w 1920955"/>
                <a:gd name="connsiteY80" fmla="*/ 941176 h 1691251"/>
                <a:gd name="connsiteX81" fmla="*/ 1605436 w 1920955"/>
                <a:gd name="connsiteY81" fmla="*/ 884026 h 1691251"/>
                <a:gd name="connsiteX82" fmla="*/ 1557811 w 1920955"/>
                <a:gd name="connsiteY82" fmla="*/ 836401 h 1691251"/>
                <a:gd name="connsiteX83" fmla="*/ 1505424 w 1920955"/>
                <a:gd name="connsiteY83" fmla="*/ 817351 h 1691251"/>
                <a:gd name="connsiteX84" fmla="*/ 1453036 w 1920955"/>
                <a:gd name="connsiteY84" fmla="*/ 812588 h 1691251"/>
                <a:gd name="connsiteX85" fmla="*/ 1510186 w 1920955"/>
                <a:gd name="connsiteY85" fmla="*/ 779251 h 1691251"/>
                <a:gd name="connsiteX86" fmla="*/ 1476849 w 1920955"/>
                <a:gd name="connsiteY86" fmla="*/ 745913 h 1691251"/>
                <a:gd name="connsiteX87" fmla="*/ 1481611 w 1920955"/>
                <a:gd name="connsiteY87" fmla="*/ 722101 h 1691251"/>
                <a:gd name="connsiteX88" fmla="*/ 1572099 w 1920955"/>
                <a:gd name="connsiteY88" fmla="*/ 760201 h 1691251"/>
                <a:gd name="connsiteX89" fmla="*/ 1624486 w 1920955"/>
                <a:gd name="connsiteY89" fmla="*/ 693526 h 1691251"/>
                <a:gd name="connsiteX90" fmla="*/ 1614961 w 1920955"/>
                <a:gd name="connsiteY90" fmla="*/ 550651 h 1691251"/>
                <a:gd name="connsiteX91" fmla="*/ 1610199 w 1920955"/>
                <a:gd name="connsiteY91" fmla="*/ 412538 h 1691251"/>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10149 w 1920955"/>
                <a:gd name="connsiteY59" fmla="*/ 1617451 h 1691232"/>
                <a:gd name="connsiteX60" fmla="*/ 1233961 w 1920955"/>
                <a:gd name="connsiteY60" fmla="*/ 1579351 h 1691232"/>
                <a:gd name="connsiteX61" fmla="*/ 1267299 w 1920955"/>
                <a:gd name="connsiteY61" fmla="*/ 1655551 h 1691232"/>
                <a:gd name="connsiteX62" fmla="*/ 1348261 w 1920955"/>
                <a:gd name="connsiteY62" fmla="*/ 1626976 h 1691232"/>
                <a:gd name="connsiteX63" fmla="*/ 1414936 w 1920955"/>
                <a:gd name="connsiteY63" fmla="*/ 1555538 h 1691232"/>
                <a:gd name="connsiteX64" fmla="*/ 1433986 w 1920955"/>
                <a:gd name="connsiteY64" fmla="*/ 1607926 h 1691232"/>
                <a:gd name="connsiteX65" fmla="*/ 1410174 w 1920955"/>
                <a:gd name="connsiteY65" fmla="*/ 1612688 h 1691232"/>
                <a:gd name="connsiteX66" fmla="*/ 1543524 w 1920955"/>
                <a:gd name="connsiteY66" fmla="*/ 1579351 h 1691232"/>
                <a:gd name="connsiteX67" fmla="*/ 1581624 w 1920955"/>
                <a:gd name="connsiteY67" fmla="*/ 1507913 h 1691232"/>
                <a:gd name="connsiteX68" fmla="*/ 1643536 w 1920955"/>
                <a:gd name="connsiteY68" fmla="*/ 1412663 h 1691232"/>
                <a:gd name="connsiteX69" fmla="*/ 1714974 w 1920955"/>
                <a:gd name="connsiteY69" fmla="*/ 1384088 h 1691232"/>
                <a:gd name="connsiteX70" fmla="*/ 1772124 w 1920955"/>
                <a:gd name="connsiteY70" fmla="*/ 1379326 h 1691232"/>
                <a:gd name="connsiteX71" fmla="*/ 1772124 w 1920955"/>
                <a:gd name="connsiteY71" fmla="*/ 1450763 h 1691232"/>
                <a:gd name="connsiteX72" fmla="*/ 1886424 w 1920955"/>
                <a:gd name="connsiteY72" fmla="*/ 1446001 h 1691232"/>
                <a:gd name="connsiteX73" fmla="*/ 1919761 w 1920955"/>
                <a:gd name="connsiteY73" fmla="*/ 1441238 h 1691232"/>
                <a:gd name="connsiteX74" fmla="*/ 1853086 w 1920955"/>
                <a:gd name="connsiteY74" fmla="*/ 1398376 h 1691232"/>
                <a:gd name="connsiteX75" fmla="*/ 1853086 w 1920955"/>
                <a:gd name="connsiteY75" fmla="*/ 1303126 h 1691232"/>
                <a:gd name="connsiteX76" fmla="*/ 1853086 w 1920955"/>
                <a:gd name="connsiteY76" fmla="*/ 1245976 h 1691232"/>
                <a:gd name="connsiteX77" fmla="*/ 1810224 w 1920955"/>
                <a:gd name="connsiteY77" fmla="*/ 1236451 h 1691232"/>
                <a:gd name="connsiteX78" fmla="*/ 1734024 w 1920955"/>
                <a:gd name="connsiteY78" fmla="*/ 1155488 h 1691232"/>
                <a:gd name="connsiteX79" fmla="*/ 1695924 w 1920955"/>
                <a:gd name="connsiteY79" fmla="*/ 974513 h 1691232"/>
                <a:gd name="connsiteX80" fmla="*/ 1643536 w 1920955"/>
                <a:gd name="connsiteY80" fmla="*/ 941176 h 1691232"/>
                <a:gd name="connsiteX81" fmla="*/ 1605436 w 1920955"/>
                <a:gd name="connsiteY81" fmla="*/ 884026 h 1691232"/>
                <a:gd name="connsiteX82" fmla="*/ 1557811 w 1920955"/>
                <a:gd name="connsiteY82" fmla="*/ 836401 h 1691232"/>
                <a:gd name="connsiteX83" fmla="*/ 1505424 w 1920955"/>
                <a:gd name="connsiteY83" fmla="*/ 817351 h 1691232"/>
                <a:gd name="connsiteX84" fmla="*/ 1453036 w 1920955"/>
                <a:gd name="connsiteY84" fmla="*/ 812588 h 1691232"/>
                <a:gd name="connsiteX85" fmla="*/ 1510186 w 1920955"/>
                <a:gd name="connsiteY85" fmla="*/ 779251 h 1691232"/>
                <a:gd name="connsiteX86" fmla="*/ 1476849 w 1920955"/>
                <a:gd name="connsiteY86" fmla="*/ 745913 h 1691232"/>
                <a:gd name="connsiteX87" fmla="*/ 1481611 w 1920955"/>
                <a:gd name="connsiteY87" fmla="*/ 722101 h 1691232"/>
                <a:gd name="connsiteX88" fmla="*/ 1572099 w 1920955"/>
                <a:gd name="connsiteY88" fmla="*/ 760201 h 1691232"/>
                <a:gd name="connsiteX89" fmla="*/ 1624486 w 1920955"/>
                <a:gd name="connsiteY89" fmla="*/ 693526 h 1691232"/>
                <a:gd name="connsiteX90" fmla="*/ 1614961 w 1920955"/>
                <a:gd name="connsiteY90" fmla="*/ 550651 h 1691232"/>
                <a:gd name="connsiteX91" fmla="*/ 1610199 w 1920955"/>
                <a:gd name="connsiteY91"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33961 w 1920955"/>
                <a:gd name="connsiteY60" fmla="*/ 1579351 h 1691232"/>
                <a:gd name="connsiteX61" fmla="*/ 1267299 w 1920955"/>
                <a:gd name="connsiteY61" fmla="*/ 1655551 h 1691232"/>
                <a:gd name="connsiteX62" fmla="*/ 1348261 w 1920955"/>
                <a:gd name="connsiteY62" fmla="*/ 1626976 h 1691232"/>
                <a:gd name="connsiteX63" fmla="*/ 1414936 w 1920955"/>
                <a:gd name="connsiteY63" fmla="*/ 1555538 h 1691232"/>
                <a:gd name="connsiteX64" fmla="*/ 1433986 w 1920955"/>
                <a:gd name="connsiteY64" fmla="*/ 1607926 h 1691232"/>
                <a:gd name="connsiteX65" fmla="*/ 1410174 w 1920955"/>
                <a:gd name="connsiteY65" fmla="*/ 1612688 h 1691232"/>
                <a:gd name="connsiteX66" fmla="*/ 1543524 w 1920955"/>
                <a:gd name="connsiteY66" fmla="*/ 1579351 h 1691232"/>
                <a:gd name="connsiteX67" fmla="*/ 1581624 w 1920955"/>
                <a:gd name="connsiteY67" fmla="*/ 1507913 h 1691232"/>
                <a:gd name="connsiteX68" fmla="*/ 1643536 w 1920955"/>
                <a:gd name="connsiteY68" fmla="*/ 1412663 h 1691232"/>
                <a:gd name="connsiteX69" fmla="*/ 1714974 w 1920955"/>
                <a:gd name="connsiteY69" fmla="*/ 1384088 h 1691232"/>
                <a:gd name="connsiteX70" fmla="*/ 1772124 w 1920955"/>
                <a:gd name="connsiteY70" fmla="*/ 1379326 h 1691232"/>
                <a:gd name="connsiteX71" fmla="*/ 1772124 w 1920955"/>
                <a:gd name="connsiteY71" fmla="*/ 1450763 h 1691232"/>
                <a:gd name="connsiteX72" fmla="*/ 1886424 w 1920955"/>
                <a:gd name="connsiteY72" fmla="*/ 1446001 h 1691232"/>
                <a:gd name="connsiteX73" fmla="*/ 1919761 w 1920955"/>
                <a:gd name="connsiteY73" fmla="*/ 1441238 h 1691232"/>
                <a:gd name="connsiteX74" fmla="*/ 1853086 w 1920955"/>
                <a:gd name="connsiteY74" fmla="*/ 1398376 h 1691232"/>
                <a:gd name="connsiteX75" fmla="*/ 1853086 w 1920955"/>
                <a:gd name="connsiteY75" fmla="*/ 1303126 h 1691232"/>
                <a:gd name="connsiteX76" fmla="*/ 1853086 w 1920955"/>
                <a:gd name="connsiteY76" fmla="*/ 1245976 h 1691232"/>
                <a:gd name="connsiteX77" fmla="*/ 1810224 w 1920955"/>
                <a:gd name="connsiteY77" fmla="*/ 1236451 h 1691232"/>
                <a:gd name="connsiteX78" fmla="*/ 1734024 w 1920955"/>
                <a:gd name="connsiteY78" fmla="*/ 1155488 h 1691232"/>
                <a:gd name="connsiteX79" fmla="*/ 1695924 w 1920955"/>
                <a:gd name="connsiteY79" fmla="*/ 974513 h 1691232"/>
                <a:gd name="connsiteX80" fmla="*/ 1643536 w 1920955"/>
                <a:gd name="connsiteY80" fmla="*/ 941176 h 1691232"/>
                <a:gd name="connsiteX81" fmla="*/ 1605436 w 1920955"/>
                <a:gd name="connsiteY81" fmla="*/ 884026 h 1691232"/>
                <a:gd name="connsiteX82" fmla="*/ 1557811 w 1920955"/>
                <a:gd name="connsiteY82" fmla="*/ 836401 h 1691232"/>
                <a:gd name="connsiteX83" fmla="*/ 1505424 w 1920955"/>
                <a:gd name="connsiteY83" fmla="*/ 817351 h 1691232"/>
                <a:gd name="connsiteX84" fmla="*/ 1453036 w 1920955"/>
                <a:gd name="connsiteY84" fmla="*/ 812588 h 1691232"/>
                <a:gd name="connsiteX85" fmla="*/ 1510186 w 1920955"/>
                <a:gd name="connsiteY85" fmla="*/ 779251 h 1691232"/>
                <a:gd name="connsiteX86" fmla="*/ 1476849 w 1920955"/>
                <a:gd name="connsiteY86" fmla="*/ 745913 h 1691232"/>
                <a:gd name="connsiteX87" fmla="*/ 1481611 w 1920955"/>
                <a:gd name="connsiteY87" fmla="*/ 722101 h 1691232"/>
                <a:gd name="connsiteX88" fmla="*/ 1572099 w 1920955"/>
                <a:gd name="connsiteY88" fmla="*/ 760201 h 1691232"/>
                <a:gd name="connsiteX89" fmla="*/ 1624486 w 1920955"/>
                <a:gd name="connsiteY89" fmla="*/ 693526 h 1691232"/>
                <a:gd name="connsiteX90" fmla="*/ 1614961 w 1920955"/>
                <a:gd name="connsiteY90" fmla="*/ 550651 h 1691232"/>
                <a:gd name="connsiteX91" fmla="*/ 1610199 w 1920955"/>
                <a:gd name="connsiteY91"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67299 w 1920955"/>
                <a:gd name="connsiteY61" fmla="*/ 1655551 h 1691232"/>
                <a:gd name="connsiteX62" fmla="*/ 1348261 w 1920955"/>
                <a:gd name="connsiteY62" fmla="*/ 1626976 h 1691232"/>
                <a:gd name="connsiteX63" fmla="*/ 1414936 w 1920955"/>
                <a:gd name="connsiteY63" fmla="*/ 1555538 h 1691232"/>
                <a:gd name="connsiteX64" fmla="*/ 1433986 w 1920955"/>
                <a:gd name="connsiteY64" fmla="*/ 1607926 h 1691232"/>
                <a:gd name="connsiteX65" fmla="*/ 1410174 w 1920955"/>
                <a:gd name="connsiteY65" fmla="*/ 1612688 h 1691232"/>
                <a:gd name="connsiteX66" fmla="*/ 1543524 w 1920955"/>
                <a:gd name="connsiteY66" fmla="*/ 1579351 h 1691232"/>
                <a:gd name="connsiteX67" fmla="*/ 1581624 w 1920955"/>
                <a:gd name="connsiteY67" fmla="*/ 1507913 h 1691232"/>
                <a:gd name="connsiteX68" fmla="*/ 1643536 w 1920955"/>
                <a:gd name="connsiteY68" fmla="*/ 1412663 h 1691232"/>
                <a:gd name="connsiteX69" fmla="*/ 1714974 w 1920955"/>
                <a:gd name="connsiteY69" fmla="*/ 1384088 h 1691232"/>
                <a:gd name="connsiteX70" fmla="*/ 1772124 w 1920955"/>
                <a:gd name="connsiteY70" fmla="*/ 1379326 h 1691232"/>
                <a:gd name="connsiteX71" fmla="*/ 1772124 w 1920955"/>
                <a:gd name="connsiteY71" fmla="*/ 1450763 h 1691232"/>
                <a:gd name="connsiteX72" fmla="*/ 1886424 w 1920955"/>
                <a:gd name="connsiteY72" fmla="*/ 1446001 h 1691232"/>
                <a:gd name="connsiteX73" fmla="*/ 1919761 w 1920955"/>
                <a:gd name="connsiteY73" fmla="*/ 1441238 h 1691232"/>
                <a:gd name="connsiteX74" fmla="*/ 1853086 w 1920955"/>
                <a:gd name="connsiteY74" fmla="*/ 1398376 h 1691232"/>
                <a:gd name="connsiteX75" fmla="*/ 1853086 w 1920955"/>
                <a:gd name="connsiteY75" fmla="*/ 1303126 h 1691232"/>
                <a:gd name="connsiteX76" fmla="*/ 1853086 w 1920955"/>
                <a:gd name="connsiteY76" fmla="*/ 1245976 h 1691232"/>
                <a:gd name="connsiteX77" fmla="*/ 1810224 w 1920955"/>
                <a:gd name="connsiteY77" fmla="*/ 1236451 h 1691232"/>
                <a:gd name="connsiteX78" fmla="*/ 1734024 w 1920955"/>
                <a:gd name="connsiteY78" fmla="*/ 1155488 h 1691232"/>
                <a:gd name="connsiteX79" fmla="*/ 1695924 w 1920955"/>
                <a:gd name="connsiteY79" fmla="*/ 974513 h 1691232"/>
                <a:gd name="connsiteX80" fmla="*/ 1643536 w 1920955"/>
                <a:gd name="connsiteY80" fmla="*/ 941176 h 1691232"/>
                <a:gd name="connsiteX81" fmla="*/ 1605436 w 1920955"/>
                <a:gd name="connsiteY81" fmla="*/ 884026 h 1691232"/>
                <a:gd name="connsiteX82" fmla="*/ 1557811 w 1920955"/>
                <a:gd name="connsiteY82" fmla="*/ 836401 h 1691232"/>
                <a:gd name="connsiteX83" fmla="*/ 1505424 w 1920955"/>
                <a:gd name="connsiteY83" fmla="*/ 817351 h 1691232"/>
                <a:gd name="connsiteX84" fmla="*/ 1453036 w 1920955"/>
                <a:gd name="connsiteY84" fmla="*/ 812588 h 1691232"/>
                <a:gd name="connsiteX85" fmla="*/ 1510186 w 1920955"/>
                <a:gd name="connsiteY85" fmla="*/ 779251 h 1691232"/>
                <a:gd name="connsiteX86" fmla="*/ 1476849 w 1920955"/>
                <a:gd name="connsiteY86" fmla="*/ 745913 h 1691232"/>
                <a:gd name="connsiteX87" fmla="*/ 1481611 w 1920955"/>
                <a:gd name="connsiteY87" fmla="*/ 722101 h 1691232"/>
                <a:gd name="connsiteX88" fmla="*/ 1572099 w 1920955"/>
                <a:gd name="connsiteY88" fmla="*/ 760201 h 1691232"/>
                <a:gd name="connsiteX89" fmla="*/ 1624486 w 1920955"/>
                <a:gd name="connsiteY89" fmla="*/ 693526 h 1691232"/>
                <a:gd name="connsiteX90" fmla="*/ 1614961 w 1920955"/>
                <a:gd name="connsiteY90" fmla="*/ 550651 h 1691232"/>
                <a:gd name="connsiteX91" fmla="*/ 1610199 w 1920955"/>
                <a:gd name="connsiteY91"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308789 w 1920955"/>
                <a:gd name="connsiteY61" fmla="*/ 1594278 h 1691232"/>
                <a:gd name="connsiteX62" fmla="*/ 1348261 w 1920955"/>
                <a:gd name="connsiteY62" fmla="*/ 1626976 h 1691232"/>
                <a:gd name="connsiteX63" fmla="*/ 1414936 w 1920955"/>
                <a:gd name="connsiteY63" fmla="*/ 1555538 h 1691232"/>
                <a:gd name="connsiteX64" fmla="*/ 1433986 w 1920955"/>
                <a:gd name="connsiteY64" fmla="*/ 1607926 h 1691232"/>
                <a:gd name="connsiteX65" fmla="*/ 1410174 w 1920955"/>
                <a:gd name="connsiteY65" fmla="*/ 1612688 h 1691232"/>
                <a:gd name="connsiteX66" fmla="*/ 1543524 w 1920955"/>
                <a:gd name="connsiteY66" fmla="*/ 1579351 h 1691232"/>
                <a:gd name="connsiteX67" fmla="*/ 1581624 w 1920955"/>
                <a:gd name="connsiteY67" fmla="*/ 1507913 h 1691232"/>
                <a:gd name="connsiteX68" fmla="*/ 1643536 w 1920955"/>
                <a:gd name="connsiteY68" fmla="*/ 1412663 h 1691232"/>
                <a:gd name="connsiteX69" fmla="*/ 1714974 w 1920955"/>
                <a:gd name="connsiteY69" fmla="*/ 1384088 h 1691232"/>
                <a:gd name="connsiteX70" fmla="*/ 1772124 w 1920955"/>
                <a:gd name="connsiteY70" fmla="*/ 1379326 h 1691232"/>
                <a:gd name="connsiteX71" fmla="*/ 1772124 w 1920955"/>
                <a:gd name="connsiteY71" fmla="*/ 1450763 h 1691232"/>
                <a:gd name="connsiteX72" fmla="*/ 1886424 w 1920955"/>
                <a:gd name="connsiteY72" fmla="*/ 1446001 h 1691232"/>
                <a:gd name="connsiteX73" fmla="*/ 1919761 w 1920955"/>
                <a:gd name="connsiteY73" fmla="*/ 1441238 h 1691232"/>
                <a:gd name="connsiteX74" fmla="*/ 1853086 w 1920955"/>
                <a:gd name="connsiteY74" fmla="*/ 1398376 h 1691232"/>
                <a:gd name="connsiteX75" fmla="*/ 1853086 w 1920955"/>
                <a:gd name="connsiteY75" fmla="*/ 1303126 h 1691232"/>
                <a:gd name="connsiteX76" fmla="*/ 1853086 w 1920955"/>
                <a:gd name="connsiteY76" fmla="*/ 1245976 h 1691232"/>
                <a:gd name="connsiteX77" fmla="*/ 1810224 w 1920955"/>
                <a:gd name="connsiteY77" fmla="*/ 1236451 h 1691232"/>
                <a:gd name="connsiteX78" fmla="*/ 1734024 w 1920955"/>
                <a:gd name="connsiteY78" fmla="*/ 1155488 h 1691232"/>
                <a:gd name="connsiteX79" fmla="*/ 1695924 w 1920955"/>
                <a:gd name="connsiteY79" fmla="*/ 974513 h 1691232"/>
                <a:gd name="connsiteX80" fmla="*/ 1643536 w 1920955"/>
                <a:gd name="connsiteY80" fmla="*/ 941176 h 1691232"/>
                <a:gd name="connsiteX81" fmla="*/ 1605436 w 1920955"/>
                <a:gd name="connsiteY81" fmla="*/ 884026 h 1691232"/>
                <a:gd name="connsiteX82" fmla="*/ 1557811 w 1920955"/>
                <a:gd name="connsiteY82" fmla="*/ 836401 h 1691232"/>
                <a:gd name="connsiteX83" fmla="*/ 1505424 w 1920955"/>
                <a:gd name="connsiteY83" fmla="*/ 817351 h 1691232"/>
                <a:gd name="connsiteX84" fmla="*/ 1453036 w 1920955"/>
                <a:gd name="connsiteY84" fmla="*/ 812588 h 1691232"/>
                <a:gd name="connsiteX85" fmla="*/ 1510186 w 1920955"/>
                <a:gd name="connsiteY85" fmla="*/ 779251 h 1691232"/>
                <a:gd name="connsiteX86" fmla="*/ 1476849 w 1920955"/>
                <a:gd name="connsiteY86" fmla="*/ 745913 h 1691232"/>
                <a:gd name="connsiteX87" fmla="*/ 1481611 w 1920955"/>
                <a:gd name="connsiteY87" fmla="*/ 722101 h 1691232"/>
                <a:gd name="connsiteX88" fmla="*/ 1572099 w 1920955"/>
                <a:gd name="connsiteY88" fmla="*/ 760201 h 1691232"/>
                <a:gd name="connsiteX89" fmla="*/ 1624486 w 1920955"/>
                <a:gd name="connsiteY89" fmla="*/ 693526 h 1691232"/>
                <a:gd name="connsiteX90" fmla="*/ 1614961 w 1920955"/>
                <a:gd name="connsiteY90" fmla="*/ 550651 h 1691232"/>
                <a:gd name="connsiteX91" fmla="*/ 1610199 w 1920955"/>
                <a:gd name="connsiteY91"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311230 w 1920955"/>
                <a:gd name="connsiteY61" fmla="*/ 1681082 h 1691232"/>
                <a:gd name="connsiteX62" fmla="*/ 1348261 w 1920955"/>
                <a:gd name="connsiteY62" fmla="*/ 1626976 h 1691232"/>
                <a:gd name="connsiteX63" fmla="*/ 1414936 w 1920955"/>
                <a:gd name="connsiteY63" fmla="*/ 1555538 h 1691232"/>
                <a:gd name="connsiteX64" fmla="*/ 1433986 w 1920955"/>
                <a:gd name="connsiteY64" fmla="*/ 1607926 h 1691232"/>
                <a:gd name="connsiteX65" fmla="*/ 1410174 w 1920955"/>
                <a:gd name="connsiteY65" fmla="*/ 1612688 h 1691232"/>
                <a:gd name="connsiteX66" fmla="*/ 1543524 w 1920955"/>
                <a:gd name="connsiteY66" fmla="*/ 1579351 h 1691232"/>
                <a:gd name="connsiteX67" fmla="*/ 1581624 w 1920955"/>
                <a:gd name="connsiteY67" fmla="*/ 1507913 h 1691232"/>
                <a:gd name="connsiteX68" fmla="*/ 1643536 w 1920955"/>
                <a:gd name="connsiteY68" fmla="*/ 1412663 h 1691232"/>
                <a:gd name="connsiteX69" fmla="*/ 1714974 w 1920955"/>
                <a:gd name="connsiteY69" fmla="*/ 1384088 h 1691232"/>
                <a:gd name="connsiteX70" fmla="*/ 1772124 w 1920955"/>
                <a:gd name="connsiteY70" fmla="*/ 1379326 h 1691232"/>
                <a:gd name="connsiteX71" fmla="*/ 1772124 w 1920955"/>
                <a:gd name="connsiteY71" fmla="*/ 1450763 h 1691232"/>
                <a:gd name="connsiteX72" fmla="*/ 1886424 w 1920955"/>
                <a:gd name="connsiteY72" fmla="*/ 1446001 h 1691232"/>
                <a:gd name="connsiteX73" fmla="*/ 1919761 w 1920955"/>
                <a:gd name="connsiteY73" fmla="*/ 1441238 h 1691232"/>
                <a:gd name="connsiteX74" fmla="*/ 1853086 w 1920955"/>
                <a:gd name="connsiteY74" fmla="*/ 1398376 h 1691232"/>
                <a:gd name="connsiteX75" fmla="*/ 1853086 w 1920955"/>
                <a:gd name="connsiteY75" fmla="*/ 1303126 h 1691232"/>
                <a:gd name="connsiteX76" fmla="*/ 1853086 w 1920955"/>
                <a:gd name="connsiteY76" fmla="*/ 1245976 h 1691232"/>
                <a:gd name="connsiteX77" fmla="*/ 1810224 w 1920955"/>
                <a:gd name="connsiteY77" fmla="*/ 1236451 h 1691232"/>
                <a:gd name="connsiteX78" fmla="*/ 1734024 w 1920955"/>
                <a:gd name="connsiteY78" fmla="*/ 1155488 h 1691232"/>
                <a:gd name="connsiteX79" fmla="*/ 1695924 w 1920955"/>
                <a:gd name="connsiteY79" fmla="*/ 974513 h 1691232"/>
                <a:gd name="connsiteX80" fmla="*/ 1643536 w 1920955"/>
                <a:gd name="connsiteY80" fmla="*/ 941176 h 1691232"/>
                <a:gd name="connsiteX81" fmla="*/ 1605436 w 1920955"/>
                <a:gd name="connsiteY81" fmla="*/ 884026 h 1691232"/>
                <a:gd name="connsiteX82" fmla="*/ 1557811 w 1920955"/>
                <a:gd name="connsiteY82" fmla="*/ 836401 h 1691232"/>
                <a:gd name="connsiteX83" fmla="*/ 1505424 w 1920955"/>
                <a:gd name="connsiteY83" fmla="*/ 817351 h 1691232"/>
                <a:gd name="connsiteX84" fmla="*/ 1453036 w 1920955"/>
                <a:gd name="connsiteY84" fmla="*/ 812588 h 1691232"/>
                <a:gd name="connsiteX85" fmla="*/ 1510186 w 1920955"/>
                <a:gd name="connsiteY85" fmla="*/ 779251 h 1691232"/>
                <a:gd name="connsiteX86" fmla="*/ 1476849 w 1920955"/>
                <a:gd name="connsiteY86" fmla="*/ 745913 h 1691232"/>
                <a:gd name="connsiteX87" fmla="*/ 1481611 w 1920955"/>
                <a:gd name="connsiteY87" fmla="*/ 722101 h 1691232"/>
                <a:gd name="connsiteX88" fmla="*/ 1572099 w 1920955"/>
                <a:gd name="connsiteY88" fmla="*/ 760201 h 1691232"/>
                <a:gd name="connsiteX89" fmla="*/ 1624486 w 1920955"/>
                <a:gd name="connsiteY89" fmla="*/ 693526 h 1691232"/>
                <a:gd name="connsiteX90" fmla="*/ 1614961 w 1920955"/>
                <a:gd name="connsiteY90" fmla="*/ 550651 h 1691232"/>
                <a:gd name="connsiteX91" fmla="*/ 1610199 w 1920955"/>
                <a:gd name="connsiteY91"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48261 w 1920955"/>
                <a:gd name="connsiteY63" fmla="*/ 1626976 h 1691232"/>
                <a:gd name="connsiteX64" fmla="*/ 1414936 w 1920955"/>
                <a:gd name="connsiteY64" fmla="*/ 1555538 h 1691232"/>
                <a:gd name="connsiteX65" fmla="*/ 1433986 w 1920955"/>
                <a:gd name="connsiteY65" fmla="*/ 1607926 h 1691232"/>
                <a:gd name="connsiteX66" fmla="*/ 1410174 w 1920955"/>
                <a:gd name="connsiteY66" fmla="*/ 1612688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4936 w 1920955"/>
                <a:gd name="connsiteY64" fmla="*/ 1555538 h 1691232"/>
                <a:gd name="connsiteX65" fmla="*/ 1433986 w 1920955"/>
                <a:gd name="connsiteY65" fmla="*/ 1607926 h 1691232"/>
                <a:gd name="connsiteX66" fmla="*/ 1410174 w 1920955"/>
                <a:gd name="connsiteY66" fmla="*/ 1612688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4936 w 1920955"/>
                <a:gd name="connsiteY64" fmla="*/ 1555538 h 1691232"/>
                <a:gd name="connsiteX65" fmla="*/ 1468155 w 1920955"/>
                <a:gd name="connsiteY65" fmla="*/ 1595161 h 1691232"/>
                <a:gd name="connsiteX66" fmla="*/ 1410174 w 1920955"/>
                <a:gd name="connsiteY66" fmla="*/ 1612688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4936 w 1920955"/>
                <a:gd name="connsiteY64" fmla="*/ 1555538 h 1691232"/>
                <a:gd name="connsiteX65" fmla="*/ 1438868 w 1920955"/>
                <a:gd name="connsiteY65" fmla="*/ 1595161 h 1691232"/>
                <a:gd name="connsiteX66" fmla="*/ 1410174 w 1920955"/>
                <a:gd name="connsiteY66" fmla="*/ 1612688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4936 w 1920955"/>
                <a:gd name="connsiteY64" fmla="*/ 1555538 h 1691232"/>
                <a:gd name="connsiteX65" fmla="*/ 1475477 w 1920955"/>
                <a:gd name="connsiteY65" fmla="*/ 1541547 h 1691232"/>
                <a:gd name="connsiteX66" fmla="*/ 1410174 w 1920955"/>
                <a:gd name="connsiteY66" fmla="*/ 1612688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4936 w 1920955"/>
                <a:gd name="connsiteY64" fmla="*/ 1555538 h 1691232"/>
                <a:gd name="connsiteX65" fmla="*/ 1475477 w 1920955"/>
                <a:gd name="connsiteY65" fmla="*/ 1541547 h 1691232"/>
                <a:gd name="connsiteX66" fmla="*/ 1476071 w 1920955"/>
                <a:gd name="connsiteY66" fmla="*/ 1622900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5477 w 1920955"/>
                <a:gd name="connsiteY65" fmla="*/ 1541547 h 1691232"/>
                <a:gd name="connsiteX66" fmla="*/ 1476071 w 1920955"/>
                <a:gd name="connsiteY66" fmla="*/ 1622900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5477 w 1920955"/>
                <a:gd name="connsiteY65" fmla="*/ 1541547 h 1691232"/>
                <a:gd name="connsiteX66" fmla="*/ 1505358 w 1920955"/>
                <a:gd name="connsiteY66" fmla="*/ 1648431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5477 w 1920955"/>
                <a:gd name="connsiteY65" fmla="*/ 1541547 h 1691232"/>
                <a:gd name="connsiteX66" fmla="*/ 1488274 w 1920955"/>
                <a:gd name="connsiteY66" fmla="*/ 1640771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4065 w 1920955"/>
                <a:gd name="connsiteY68" fmla="*/ 1525784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4065 w 1920955"/>
                <a:gd name="connsiteY68" fmla="*/ 1525784 h 1691232"/>
                <a:gd name="connsiteX69" fmla="*/ 1670383 w 1920955"/>
                <a:gd name="connsiteY69" fmla="*/ 1438195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384088 h 1691232"/>
                <a:gd name="connsiteX71" fmla="*/ 1721378 w 1920955"/>
                <a:gd name="connsiteY71" fmla="*/ 1402701 h 1691232"/>
                <a:gd name="connsiteX72" fmla="*/ 1772124 w 1920955"/>
                <a:gd name="connsiteY72" fmla="*/ 1379326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384088 h 1691232"/>
                <a:gd name="connsiteX71" fmla="*/ 1736021 w 1920955"/>
                <a:gd name="connsiteY71" fmla="*/ 1379724 h 1691232"/>
                <a:gd name="connsiteX72" fmla="*/ 1772124 w 1920955"/>
                <a:gd name="connsiteY72" fmla="*/ 1379326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407065 h 1691232"/>
                <a:gd name="connsiteX71" fmla="*/ 1736021 w 1920955"/>
                <a:gd name="connsiteY71" fmla="*/ 1379724 h 1691232"/>
                <a:gd name="connsiteX72" fmla="*/ 1772124 w 1920955"/>
                <a:gd name="connsiteY72" fmla="*/ 1379326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407065 h 1691232"/>
                <a:gd name="connsiteX71" fmla="*/ 1743343 w 1920955"/>
                <a:gd name="connsiteY71" fmla="*/ 1410360 h 1691232"/>
                <a:gd name="connsiteX72" fmla="*/ 1772124 w 1920955"/>
                <a:gd name="connsiteY72" fmla="*/ 1379326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407065 h 1691232"/>
                <a:gd name="connsiteX71" fmla="*/ 1743343 w 1920955"/>
                <a:gd name="connsiteY71" fmla="*/ 1410360 h 1691232"/>
                <a:gd name="connsiteX72" fmla="*/ 1803851 w 1920955"/>
                <a:gd name="connsiteY72" fmla="*/ 1369114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407065 h 1691232"/>
                <a:gd name="connsiteX71" fmla="*/ 1743343 w 1920955"/>
                <a:gd name="connsiteY71" fmla="*/ 1410360 h 1691232"/>
                <a:gd name="connsiteX72" fmla="*/ 1828257 w 1920955"/>
                <a:gd name="connsiteY72" fmla="*/ 1328265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409"/>
                <a:gd name="connsiteY0" fmla="*/ 412538 h 1691232"/>
                <a:gd name="connsiteX1" fmla="*/ 1567336 w 1920409"/>
                <a:gd name="connsiteY1" fmla="*/ 369676 h 1691232"/>
                <a:gd name="connsiteX2" fmla="*/ 1467324 w 1920409"/>
                <a:gd name="connsiteY2" fmla="*/ 345863 h 1691232"/>
                <a:gd name="connsiteX3" fmla="*/ 1419699 w 1920409"/>
                <a:gd name="connsiteY3" fmla="*/ 317288 h 1691232"/>
                <a:gd name="connsiteX4" fmla="*/ 1367311 w 1920409"/>
                <a:gd name="connsiteY4" fmla="*/ 160126 h 1691232"/>
                <a:gd name="connsiteX5" fmla="*/ 1338736 w 1920409"/>
                <a:gd name="connsiteY5" fmla="*/ 12488 h 1691232"/>
                <a:gd name="connsiteX6" fmla="*/ 1267299 w 1920409"/>
                <a:gd name="connsiteY6" fmla="*/ 12488 h 1691232"/>
                <a:gd name="connsiteX7" fmla="*/ 1214911 w 1920409"/>
                <a:gd name="connsiteY7" fmla="*/ 50588 h 1691232"/>
                <a:gd name="connsiteX8" fmla="*/ 1214911 w 1920409"/>
                <a:gd name="connsiteY8" fmla="*/ 155363 h 1691232"/>
                <a:gd name="connsiteX9" fmla="*/ 1186336 w 1920409"/>
                <a:gd name="connsiteY9" fmla="*/ 183938 h 1691232"/>
                <a:gd name="connsiteX10" fmla="*/ 1176811 w 1920409"/>
                <a:gd name="connsiteY10" fmla="*/ 255376 h 1691232"/>
                <a:gd name="connsiteX11" fmla="*/ 1114899 w 1920409"/>
                <a:gd name="connsiteY11" fmla="*/ 298238 h 1691232"/>
                <a:gd name="connsiteX12" fmla="*/ 1005361 w 1920409"/>
                <a:gd name="connsiteY12" fmla="*/ 312526 h 1691232"/>
                <a:gd name="connsiteX13" fmla="*/ 962499 w 1920409"/>
                <a:gd name="connsiteY13" fmla="*/ 355388 h 1691232"/>
                <a:gd name="connsiteX14" fmla="*/ 838674 w 1920409"/>
                <a:gd name="connsiteY14" fmla="*/ 355388 h 1691232"/>
                <a:gd name="connsiteX15" fmla="*/ 781524 w 1920409"/>
                <a:gd name="connsiteY15" fmla="*/ 426826 h 1691232"/>
                <a:gd name="connsiteX16" fmla="*/ 781524 w 1920409"/>
                <a:gd name="connsiteY16" fmla="*/ 460163 h 1691232"/>
                <a:gd name="connsiteX17" fmla="*/ 743424 w 1920409"/>
                <a:gd name="connsiteY17" fmla="*/ 483976 h 1691232"/>
                <a:gd name="connsiteX18" fmla="*/ 671986 w 1920409"/>
                <a:gd name="connsiteY18" fmla="*/ 417301 h 1691232"/>
                <a:gd name="connsiteX19" fmla="*/ 519586 w 1920409"/>
                <a:gd name="connsiteY19" fmla="*/ 412538 h 1691232"/>
                <a:gd name="connsiteX20" fmla="*/ 457674 w 1920409"/>
                <a:gd name="connsiteY20" fmla="*/ 431588 h 1691232"/>
                <a:gd name="connsiteX21" fmla="*/ 419574 w 1920409"/>
                <a:gd name="connsiteY21" fmla="*/ 417301 h 1691232"/>
                <a:gd name="connsiteX22" fmla="*/ 400524 w 1920409"/>
                <a:gd name="connsiteY22" fmla="*/ 355388 h 1691232"/>
                <a:gd name="connsiteX23" fmla="*/ 333849 w 1920409"/>
                <a:gd name="connsiteY23" fmla="*/ 303001 h 1691232"/>
                <a:gd name="connsiteX24" fmla="*/ 286224 w 1920409"/>
                <a:gd name="connsiteY24" fmla="*/ 236326 h 1691232"/>
                <a:gd name="connsiteX25" fmla="*/ 143349 w 1920409"/>
                <a:gd name="connsiteY25" fmla="*/ 255376 h 1691232"/>
                <a:gd name="connsiteX26" fmla="*/ 124299 w 1920409"/>
                <a:gd name="connsiteY26" fmla="*/ 331576 h 1691232"/>
                <a:gd name="connsiteX27" fmla="*/ 110011 w 1920409"/>
                <a:gd name="connsiteY27" fmla="*/ 364913 h 1691232"/>
                <a:gd name="connsiteX28" fmla="*/ 133824 w 1920409"/>
                <a:gd name="connsiteY28" fmla="*/ 412538 h 1691232"/>
                <a:gd name="connsiteX29" fmla="*/ 81436 w 1920409"/>
                <a:gd name="connsiteY29" fmla="*/ 450638 h 1691232"/>
                <a:gd name="connsiteX30" fmla="*/ 33811 w 1920409"/>
                <a:gd name="connsiteY30" fmla="*/ 445876 h 1691232"/>
                <a:gd name="connsiteX31" fmla="*/ 33811 w 1920409"/>
                <a:gd name="connsiteY31" fmla="*/ 517313 h 1691232"/>
                <a:gd name="connsiteX32" fmla="*/ 474 w 1920409"/>
                <a:gd name="connsiteY32" fmla="*/ 622088 h 1691232"/>
                <a:gd name="connsiteX33" fmla="*/ 62386 w 1920409"/>
                <a:gd name="connsiteY33" fmla="*/ 698288 h 1691232"/>
                <a:gd name="connsiteX34" fmla="*/ 111977 w 1920409"/>
                <a:gd name="connsiteY34" fmla="*/ 678550 h 1691232"/>
                <a:gd name="connsiteX35" fmla="*/ 112334 w 1920409"/>
                <a:gd name="connsiteY35" fmla="*/ 748809 h 1691232"/>
                <a:gd name="connsiteX36" fmla="*/ 167161 w 1920409"/>
                <a:gd name="connsiteY36" fmla="*/ 779251 h 1691232"/>
                <a:gd name="connsiteX37" fmla="*/ 236159 w 1920409"/>
                <a:gd name="connsiteY37" fmla="*/ 789463 h 1691232"/>
                <a:gd name="connsiteX38" fmla="*/ 271462 w 1920409"/>
                <a:gd name="connsiteY38" fmla="*/ 845434 h 1691232"/>
                <a:gd name="connsiteX39" fmla="*/ 270869 w 1920409"/>
                <a:gd name="connsiteY39" fmla="*/ 890506 h 1691232"/>
                <a:gd name="connsiteX40" fmla="*/ 295393 w 1920409"/>
                <a:gd name="connsiteY40" fmla="*/ 929981 h 1691232"/>
                <a:gd name="connsiteX41" fmla="*/ 341051 w 1920409"/>
                <a:gd name="connsiteY41" fmla="*/ 968573 h 1691232"/>
                <a:gd name="connsiteX42" fmla="*/ 426184 w 1920409"/>
                <a:gd name="connsiteY42" fmla="*/ 1022825 h 1691232"/>
                <a:gd name="connsiteX43" fmla="*/ 461961 w 1920409"/>
                <a:gd name="connsiteY43" fmla="*/ 1093918 h 1691232"/>
                <a:gd name="connsiteX44" fmla="*/ 441064 w 1920409"/>
                <a:gd name="connsiteY44" fmla="*/ 1163491 h 1691232"/>
                <a:gd name="connsiteX45" fmla="*/ 519111 w 1920409"/>
                <a:gd name="connsiteY45" fmla="*/ 1219954 h 1691232"/>
                <a:gd name="connsiteX46" fmla="*/ 591143 w 1920409"/>
                <a:gd name="connsiteY46" fmla="*/ 1252948 h 1691232"/>
                <a:gd name="connsiteX47" fmla="*/ 571974 w 1920409"/>
                <a:gd name="connsiteY47" fmla="*/ 1312651 h 1691232"/>
                <a:gd name="connsiteX48" fmla="*/ 662461 w 1920409"/>
                <a:gd name="connsiteY48" fmla="*/ 1465051 h 1691232"/>
                <a:gd name="connsiteX49" fmla="*/ 755271 w 1920409"/>
                <a:gd name="connsiteY49" fmla="*/ 1538205 h 1691232"/>
                <a:gd name="connsiteX50" fmla="*/ 805336 w 1920409"/>
                <a:gd name="connsiteY50" fmla="*/ 1488863 h 1691232"/>
                <a:gd name="connsiteX51" fmla="*/ 869926 w 1920409"/>
                <a:gd name="connsiteY51" fmla="*/ 1516260 h 1691232"/>
                <a:gd name="connsiteX52" fmla="*/ 924399 w 1920409"/>
                <a:gd name="connsiteY52" fmla="*/ 1484101 h 1691232"/>
                <a:gd name="connsiteX53" fmla="*/ 941246 w 1920409"/>
                <a:gd name="connsiteY53" fmla="*/ 1441925 h 1691232"/>
                <a:gd name="connsiteX54" fmla="*/ 1005123 w 1920409"/>
                <a:gd name="connsiteY54" fmla="*/ 1528337 h 1691232"/>
                <a:gd name="connsiteX55" fmla="*/ 1050190 w 1920409"/>
                <a:gd name="connsiteY55" fmla="*/ 1599431 h 1691232"/>
                <a:gd name="connsiteX56" fmla="*/ 1120136 w 1920409"/>
                <a:gd name="connsiteY56" fmla="*/ 1690950 h 1691232"/>
                <a:gd name="connsiteX57" fmla="*/ 1151034 w 1920409"/>
                <a:gd name="connsiteY57" fmla="*/ 1627859 h 1691232"/>
                <a:gd name="connsiteX58" fmla="*/ 1181693 w 1920409"/>
                <a:gd name="connsiteY58" fmla="*/ 1621379 h 1691232"/>
                <a:gd name="connsiteX59" fmla="*/ 1224792 w 1920409"/>
                <a:gd name="connsiteY59" fmla="*/ 1650642 h 1691232"/>
                <a:gd name="connsiteX60" fmla="*/ 1258367 w 1920409"/>
                <a:gd name="connsiteY60" fmla="*/ 1609988 h 1691232"/>
                <a:gd name="connsiteX61" fmla="*/ 1277188 w 1920409"/>
                <a:gd name="connsiteY61" fmla="*/ 1614605 h 1691232"/>
                <a:gd name="connsiteX62" fmla="*/ 1311230 w 1920409"/>
                <a:gd name="connsiteY62" fmla="*/ 1681082 h 1691232"/>
                <a:gd name="connsiteX63" fmla="*/ 1367786 w 1920409"/>
                <a:gd name="connsiteY63" fmla="*/ 1657613 h 1691232"/>
                <a:gd name="connsiteX64" fmla="*/ 1419818 w 1920409"/>
                <a:gd name="connsiteY64" fmla="*/ 1601492 h 1691232"/>
                <a:gd name="connsiteX65" fmla="*/ 1470595 w 1920409"/>
                <a:gd name="connsiteY65" fmla="*/ 1584949 h 1691232"/>
                <a:gd name="connsiteX66" fmla="*/ 1488274 w 1920409"/>
                <a:gd name="connsiteY66" fmla="*/ 1640771 h 1691232"/>
                <a:gd name="connsiteX67" fmla="*/ 1558169 w 1920409"/>
                <a:gd name="connsiteY67" fmla="*/ 1615093 h 1691232"/>
                <a:gd name="connsiteX68" fmla="*/ 1588947 w 1920409"/>
                <a:gd name="connsiteY68" fmla="*/ 1528337 h 1691232"/>
                <a:gd name="connsiteX69" fmla="*/ 1670383 w 1920409"/>
                <a:gd name="connsiteY69" fmla="*/ 1438195 h 1691232"/>
                <a:gd name="connsiteX70" fmla="*/ 1714974 w 1920409"/>
                <a:gd name="connsiteY70" fmla="*/ 1407065 h 1691232"/>
                <a:gd name="connsiteX71" fmla="*/ 1743343 w 1920409"/>
                <a:gd name="connsiteY71" fmla="*/ 1410360 h 1691232"/>
                <a:gd name="connsiteX72" fmla="*/ 1828257 w 1920409"/>
                <a:gd name="connsiteY72" fmla="*/ 1328265 h 1691232"/>
                <a:gd name="connsiteX73" fmla="*/ 1877070 w 1920409"/>
                <a:gd name="connsiteY73" fmla="*/ 1542673 h 1691232"/>
                <a:gd name="connsiteX74" fmla="*/ 1886424 w 1920409"/>
                <a:gd name="connsiteY74" fmla="*/ 1446001 h 1691232"/>
                <a:gd name="connsiteX75" fmla="*/ 1919761 w 1920409"/>
                <a:gd name="connsiteY75" fmla="*/ 1441238 h 1691232"/>
                <a:gd name="connsiteX76" fmla="*/ 1853086 w 1920409"/>
                <a:gd name="connsiteY76" fmla="*/ 1398376 h 1691232"/>
                <a:gd name="connsiteX77" fmla="*/ 1853086 w 1920409"/>
                <a:gd name="connsiteY77" fmla="*/ 1303126 h 1691232"/>
                <a:gd name="connsiteX78" fmla="*/ 1853086 w 1920409"/>
                <a:gd name="connsiteY78" fmla="*/ 1245976 h 1691232"/>
                <a:gd name="connsiteX79" fmla="*/ 1810224 w 1920409"/>
                <a:gd name="connsiteY79" fmla="*/ 1236451 h 1691232"/>
                <a:gd name="connsiteX80" fmla="*/ 1734024 w 1920409"/>
                <a:gd name="connsiteY80" fmla="*/ 1155488 h 1691232"/>
                <a:gd name="connsiteX81" fmla="*/ 1695924 w 1920409"/>
                <a:gd name="connsiteY81" fmla="*/ 974513 h 1691232"/>
                <a:gd name="connsiteX82" fmla="*/ 1643536 w 1920409"/>
                <a:gd name="connsiteY82" fmla="*/ 941176 h 1691232"/>
                <a:gd name="connsiteX83" fmla="*/ 1605436 w 1920409"/>
                <a:gd name="connsiteY83" fmla="*/ 884026 h 1691232"/>
                <a:gd name="connsiteX84" fmla="*/ 1557811 w 1920409"/>
                <a:gd name="connsiteY84" fmla="*/ 836401 h 1691232"/>
                <a:gd name="connsiteX85" fmla="*/ 1505424 w 1920409"/>
                <a:gd name="connsiteY85" fmla="*/ 817351 h 1691232"/>
                <a:gd name="connsiteX86" fmla="*/ 1453036 w 1920409"/>
                <a:gd name="connsiteY86" fmla="*/ 812588 h 1691232"/>
                <a:gd name="connsiteX87" fmla="*/ 1510186 w 1920409"/>
                <a:gd name="connsiteY87" fmla="*/ 779251 h 1691232"/>
                <a:gd name="connsiteX88" fmla="*/ 1476849 w 1920409"/>
                <a:gd name="connsiteY88" fmla="*/ 745913 h 1691232"/>
                <a:gd name="connsiteX89" fmla="*/ 1481611 w 1920409"/>
                <a:gd name="connsiteY89" fmla="*/ 722101 h 1691232"/>
                <a:gd name="connsiteX90" fmla="*/ 1572099 w 1920409"/>
                <a:gd name="connsiteY90" fmla="*/ 760201 h 1691232"/>
                <a:gd name="connsiteX91" fmla="*/ 1624486 w 1920409"/>
                <a:gd name="connsiteY91" fmla="*/ 693526 h 1691232"/>
                <a:gd name="connsiteX92" fmla="*/ 1614961 w 1920409"/>
                <a:gd name="connsiteY92" fmla="*/ 550651 h 1691232"/>
                <a:gd name="connsiteX93" fmla="*/ 1610199 w 1920409"/>
                <a:gd name="connsiteY93" fmla="*/ 412538 h 1691232"/>
                <a:gd name="connsiteX0" fmla="*/ 1610199 w 1920409"/>
                <a:gd name="connsiteY0" fmla="*/ 412538 h 1691232"/>
                <a:gd name="connsiteX1" fmla="*/ 1567336 w 1920409"/>
                <a:gd name="connsiteY1" fmla="*/ 369676 h 1691232"/>
                <a:gd name="connsiteX2" fmla="*/ 1467324 w 1920409"/>
                <a:gd name="connsiteY2" fmla="*/ 345863 h 1691232"/>
                <a:gd name="connsiteX3" fmla="*/ 1419699 w 1920409"/>
                <a:gd name="connsiteY3" fmla="*/ 317288 h 1691232"/>
                <a:gd name="connsiteX4" fmla="*/ 1367311 w 1920409"/>
                <a:gd name="connsiteY4" fmla="*/ 160126 h 1691232"/>
                <a:gd name="connsiteX5" fmla="*/ 1338736 w 1920409"/>
                <a:gd name="connsiteY5" fmla="*/ 12488 h 1691232"/>
                <a:gd name="connsiteX6" fmla="*/ 1267299 w 1920409"/>
                <a:gd name="connsiteY6" fmla="*/ 12488 h 1691232"/>
                <a:gd name="connsiteX7" fmla="*/ 1214911 w 1920409"/>
                <a:gd name="connsiteY7" fmla="*/ 50588 h 1691232"/>
                <a:gd name="connsiteX8" fmla="*/ 1214911 w 1920409"/>
                <a:gd name="connsiteY8" fmla="*/ 155363 h 1691232"/>
                <a:gd name="connsiteX9" fmla="*/ 1186336 w 1920409"/>
                <a:gd name="connsiteY9" fmla="*/ 183938 h 1691232"/>
                <a:gd name="connsiteX10" fmla="*/ 1176811 w 1920409"/>
                <a:gd name="connsiteY10" fmla="*/ 255376 h 1691232"/>
                <a:gd name="connsiteX11" fmla="*/ 1114899 w 1920409"/>
                <a:gd name="connsiteY11" fmla="*/ 298238 h 1691232"/>
                <a:gd name="connsiteX12" fmla="*/ 1005361 w 1920409"/>
                <a:gd name="connsiteY12" fmla="*/ 312526 h 1691232"/>
                <a:gd name="connsiteX13" fmla="*/ 962499 w 1920409"/>
                <a:gd name="connsiteY13" fmla="*/ 355388 h 1691232"/>
                <a:gd name="connsiteX14" fmla="*/ 838674 w 1920409"/>
                <a:gd name="connsiteY14" fmla="*/ 355388 h 1691232"/>
                <a:gd name="connsiteX15" fmla="*/ 781524 w 1920409"/>
                <a:gd name="connsiteY15" fmla="*/ 426826 h 1691232"/>
                <a:gd name="connsiteX16" fmla="*/ 781524 w 1920409"/>
                <a:gd name="connsiteY16" fmla="*/ 460163 h 1691232"/>
                <a:gd name="connsiteX17" fmla="*/ 743424 w 1920409"/>
                <a:gd name="connsiteY17" fmla="*/ 483976 h 1691232"/>
                <a:gd name="connsiteX18" fmla="*/ 671986 w 1920409"/>
                <a:gd name="connsiteY18" fmla="*/ 417301 h 1691232"/>
                <a:gd name="connsiteX19" fmla="*/ 519586 w 1920409"/>
                <a:gd name="connsiteY19" fmla="*/ 412538 h 1691232"/>
                <a:gd name="connsiteX20" fmla="*/ 457674 w 1920409"/>
                <a:gd name="connsiteY20" fmla="*/ 431588 h 1691232"/>
                <a:gd name="connsiteX21" fmla="*/ 419574 w 1920409"/>
                <a:gd name="connsiteY21" fmla="*/ 417301 h 1691232"/>
                <a:gd name="connsiteX22" fmla="*/ 400524 w 1920409"/>
                <a:gd name="connsiteY22" fmla="*/ 355388 h 1691232"/>
                <a:gd name="connsiteX23" fmla="*/ 333849 w 1920409"/>
                <a:gd name="connsiteY23" fmla="*/ 303001 h 1691232"/>
                <a:gd name="connsiteX24" fmla="*/ 286224 w 1920409"/>
                <a:gd name="connsiteY24" fmla="*/ 236326 h 1691232"/>
                <a:gd name="connsiteX25" fmla="*/ 143349 w 1920409"/>
                <a:gd name="connsiteY25" fmla="*/ 255376 h 1691232"/>
                <a:gd name="connsiteX26" fmla="*/ 124299 w 1920409"/>
                <a:gd name="connsiteY26" fmla="*/ 331576 h 1691232"/>
                <a:gd name="connsiteX27" fmla="*/ 110011 w 1920409"/>
                <a:gd name="connsiteY27" fmla="*/ 364913 h 1691232"/>
                <a:gd name="connsiteX28" fmla="*/ 133824 w 1920409"/>
                <a:gd name="connsiteY28" fmla="*/ 412538 h 1691232"/>
                <a:gd name="connsiteX29" fmla="*/ 81436 w 1920409"/>
                <a:gd name="connsiteY29" fmla="*/ 450638 h 1691232"/>
                <a:gd name="connsiteX30" fmla="*/ 33811 w 1920409"/>
                <a:gd name="connsiteY30" fmla="*/ 445876 h 1691232"/>
                <a:gd name="connsiteX31" fmla="*/ 33811 w 1920409"/>
                <a:gd name="connsiteY31" fmla="*/ 517313 h 1691232"/>
                <a:gd name="connsiteX32" fmla="*/ 474 w 1920409"/>
                <a:gd name="connsiteY32" fmla="*/ 622088 h 1691232"/>
                <a:gd name="connsiteX33" fmla="*/ 62386 w 1920409"/>
                <a:gd name="connsiteY33" fmla="*/ 698288 h 1691232"/>
                <a:gd name="connsiteX34" fmla="*/ 111977 w 1920409"/>
                <a:gd name="connsiteY34" fmla="*/ 678550 h 1691232"/>
                <a:gd name="connsiteX35" fmla="*/ 112334 w 1920409"/>
                <a:gd name="connsiteY35" fmla="*/ 748809 h 1691232"/>
                <a:gd name="connsiteX36" fmla="*/ 167161 w 1920409"/>
                <a:gd name="connsiteY36" fmla="*/ 779251 h 1691232"/>
                <a:gd name="connsiteX37" fmla="*/ 236159 w 1920409"/>
                <a:gd name="connsiteY37" fmla="*/ 789463 h 1691232"/>
                <a:gd name="connsiteX38" fmla="*/ 271462 w 1920409"/>
                <a:gd name="connsiteY38" fmla="*/ 845434 h 1691232"/>
                <a:gd name="connsiteX39" fmla="*/ 270869 w 1920409"/>
                <a:gd name="connsiteY39" fmla="*/ 890506 h 1691232"/>
                <a:gd name="connsiteX40" fmla="*/ 295393 w 1920409"/>
                <a:gd name="connsiteY40" fmla="*/ 929981 h 1691232"/>
                <a:gd name="connsiteX41" fmla="*/ 341051 w 1920409"/>
                <a:gd name="connsiteY41" fmla="*/ 968573 h 1691232"/>
                <a:gd name="connsiteX42" fmla="*/ 426184 w 1920409"/>
                <a:gd name="connsiteY42" fmla="*/ 1022825 h 1691232"/>
                <a:gd name="connsiteX43" fmla="*/ 461961 w 1920409"/>
                <a:gd name="connsiteY43" fmla="*/ 1093918 h 1691232"/>
                <a:gd name="connsiteX44" fmla="*/ 441064 w 1920409"/>
                <a:gd name="connsiteY44" fmla="*/ 1163491 h 1691232"/>
                <a:gd name="connsiteX45" fmla="*/ 519111 w 1920409"/>
                <a:gd name="connsiteY45" fmla="*/ 1219954 h 1691232"/>
                <a:gd name="connsiteX46" fmla="*/ 591143 w 1920409"/>
                <a:gd name="connsiteY46" fmla="*/ 1252948 h 1691232"/>
                <a:gd name="connsiteX47" fmla="*/ 571974 w 1920409"/>
                <a:gd name="connsiteY47" fmla="*/ 1312651 h 1691232"/>
                <a:gd name="connsiteX48" fmla="*/ 662461 w 1920409"/>
                <a:gd name="connsiteY48" fmla="*/ 1465051 h 1691232"/>
                <a:gd name="connsiteX49" fmla="*/ 755271 w 1920409"/>
                <a:gd name="connsiteY49" fmla="*/ 1538205 h 1691232"/>
                <a:gd name="connsiteX50" fmla="*/ 805336 w 1920409"/>
                <a:gd name="connsiteY50" fmla="*/ 1488863 h 1691232"/>
                <a:gd name="connsiteX51" fmla="*/ 869926 w 1920409"/>
                <a:gd name="connsiteY51" fmla="*/ 1516260 h 1691232"/>
                <a:gd name="connsiteX52" fmla="*/ 924399 w 1920409"/>
                <a:gd name="connsiteY52" fmla="*/ 1484101 h 1691232"/>
                <a:gd name="connsiteX53" fmla="*/ 941246 w 1920409"/>
                <a:gd name="connsiteY53" fmla="*/ 1441925 h 1691232"/>
                <a:gd name="connsiteX54" fmla="*/ 1005123 w 1920409"/>
                <a:gd name="connsiteY54" fmla="*/ 1528337 h 1691232"/>
                <a:gd name="connsiteX55" fmla="*/ 1050190 w 1920409"/>
                <a:gd name="connsiteY55" fmla="*/ 1599431 h 1691232"/>
                <a:gd name="connsiteX56" fmla="*/ 1120136 w 1920409"/>
                <a:gd name="connsiteY56" fmla="*/ 1690950 h 1691232"/>
                <a:gd name="connsiteX57" fmla="*/ 1151034 w 1920409"/>
                <a:gd name="connsiteY57" fmla="*/ 1627859 h 1691232"/>
                <a:gd name="connsiteX58" fmla="*/ 1181693 w 1920409"/>
                <a:gd name="connsiteY58" fmla="*/ 1621379 h 1691232"/>
                <a:gd name="connsiteX59" fmla="*/ 1224792 w 1920409"/>
                <a:gd name="connsiteY59" fmla="*/ 1650642 h 1691232"/>
                <a:gd name="connsiteX60" fmla="*/ 1258367 w 1920409"/>
                <a:gd name="connsiteY60" fmla="*/ 1609988 h 1691232"/>
                <a:gd name="connsiteX61" fmla="*/ 1277188 w 1920409"/>
                <a:gd name="connsiteY61" fmla="*/ 1614605 h 1691232"/>
                <a:gd name="connsiteX62" fmla="*/ 1311230 w 1920409"/>
                <a:gd name="connsiteY62" fmla="*/ 1681082 h 1691232"/>
                <a:gd name="connsiteX63" fmla="*/ 1367786 w 1920409"/>
                <a:gd name="connsiteY63" fmla="*/ 1657613 h 1691232"/>
                <a:gd name="connsiteX64" fmla="*/ 1419818 w 1920409"/>
                <a:gd name="connsiteY64" fmla="*/ 1601492 h 1691232"/>
                <a:gd name="connsiteX65" fmla="*/ 1470595 w 1920409"/>
                <a:gd name="connsiteY65" fmla="*/ 1584949 h 1691232"/>
                <a:gd name="connsiteX66" fmla="*/ 1488274 w 1920409"/>
                <a:gd name="connsiteY66" fmla="*/ 1640771 h 1691232"/>
                <a:gd name="connsiteX67" fmla="*/ 1558169 w 1920409"/>
                <a:gd name="connsiteY67" fmla="*/ 1615093 h 1691232"/>
                <a:gd name="connsiteX68" fmla="*/ 1588947 w 1920409"/>
                <a:gd name="connsiteY68" fmla="*/ 1528337 h 1691232"/>
                <a:gd name="connsiteX69" fmla="*/ 1670383 w 1920409"/>
                <a:gd name="connsiteY69" fmla="*/ 1438195 h 1691232"/>
                <a:gd name="connsiteX70" fmla="*/ 1714974 w 1920409"/>
                <a:gd name="connsiteY70" fmla="*/ 1407065 h 1691232"/>
                <a:gd name="connsiteX71" fmla="*/ 1743343 w 1920409"/>
                <a:gd name="connsiteY71" fmla="*/ 1410360 h 1691232"/>
                <a:gd name="connsiteX72" fmla="*/ 1833138 w 1920409"/>
                <a:gd name="connsiteY72" fmla="*/ 1402304 h 1691232"/>
                <a:gd name="connsiteX73" fmla="*/ 1877070 w 1920409"/>
                <a:gd name="connsiteY73" fmla="*/ 1542673 h 1691232"/>
                <a:gd name="connsiteX74" fmla="*/ 1886424 w 1920409"/>
                <a:gd name="connsiteY74" fmla="*/ 1446001 h 1691232"/>
                <a:gd name="connsiteX75" fmla="*/ 1919761 w 1920409"/>
                <a:gd name="connsiteY75" fmla="*/ 1441238 h 1691232"/>
                <a:gd name="connsiteX76" fmla="*/ 1853086 w 1920409"/>
                <a:gd name="connsiteY76" fmla="*/ 1398376 h 1691232"/>
                <a:gd name="connsiteX77" fmla="*/ 1853086 w 1920409"/>
                <a:gd name="connsiteY77" fmla="*/ 1303126 h 1691232"/>
                <a:gd name="connsiteX78" fmla="*/ 1853086 w 1920409"/>
                <a:gd name="connsiteY78" fmla="*/ 1245976 h 1691232"/>
                <a:gd name="connsiteX79" fmla="*/ 1810224 w 1920409"/>
                <a:gd name="connsiteY79" fmla="*/ 1236451 h 1691232"/>
                <a:gd name="connsiteX80" fmla="*/ 1734024 w 1920409"/>
                <a:gd name="connsiteY80" fmla="*/ 1155488 h 1691232"/>
                <a:gd name="connsiteX81" fmla="*/ 1695924 w 1920409"/>
                <a:gd name="connsiteY81" fmla="*/ 974513 h 1691232"/>
                <a:gd name="connsiteX82" fmla="*/ 1643536 w 1920409"/>
                <a:gd name="connsiteY82" fmla="*/ 941176 h 1691232"/>
                <a:gd name="connsiteX83" fmla="*/ 1605436 w 1920409"/>
                <a:gd name="connsiteY83" fmla="*/ 884026 h 1691232"/>
                <a:gd name="connsiteX84" fmla="*/ 1557811 w 1920409"/>
                <a:gd name="connsiteY84" fmla="*/ 836401 h 1691232"/>
                <a:gd name="connsiteX85" fmla="*/ 1505424 w 1920409"/>
                <a:gd name="connsiteY85" fmla="*/ 817351 h 1691232"/>
                <a:gd name="connsiteX86" fmla="*/ 1453036 w 1920409"/>
                <a:gd name="connsiteY86" fmla="*/ 812588 h 1691232"/>
                <a:gd name="connsiteX87" fmla="*/ 1510186 w 1920409"/>
                <a:gd name="connsiteY87" fmla="*/ 779251 h 1691232"/>
                <a:gd name="connsiteX88" fmla="*/ 1476849 w 1920409"/>
                <a:gd name="connsiteY88" fmla="*/ 745913 h 1691232"/>
                <a:gd name="connsiteX89" fmla="*/ 1481611 w 1920409"/>
                <a:gd name="connsiteY89" fmla="*/ 722101 h 1691232"/>
                <a:gd name="connsiteX90" fmla="*/ 1572099 w 1920409"/>
                <a:gd name="connsiteY90" fmla="*/ 760201 h 1691232"/>
                <a:gd name="connsiteX91" fmla="*/ 1624486 w 1920409"/>
                <a:gd name="connsiteY91" fmla="*/ 693526 h 1691232"/>
                <a:gd name="connsiteX92" fmla="*/ 1614961 w 1920409"/>
                <a:gd name="connsiteY92" fmla="*/ 550651 h 1691232"/>
                <a:gd name="connsiteX93" fmla="*/ 1610199 w 1920409"/>
                <a:gd name="connsiteY93" fmla="*/ 412538 h 1691232"/>
                <a:gd name="connsiteX0" fmla="*/ 1610199 w 1920409"/>
                <a:gd name="connsiteY0" fmla="*/ 412538 h 1691232"/>
                <a:gd name="connsiteX1" fmla="*/ 1567336 w 1920409"/>
                <a:gd name="connsiteY1" fmla="*/ 369676 h 1691232"/>
                <a:gd name="connsiteX2" fmla="*/ 1467324 w 1920409"/>
                <a:gd name="connsiteY2" fmla="*/ 345863 h 1691232"/>
                <a:gd name="connsiteX3" fmla="*/ 1419699 w 1920409"/>
                <a:gd name="connsiteY3" fmla="*/ 317288 h 1691232"/>
                <a:gd name="connsiteX4" fmla="*/ 1367311 w 1920409"/>
                <a:gd name="connsiteY4" fmla="*/ 160126 h 1691232"/>
                <a:gd name="connsiteX5" fmla="*/ 1338736 w 1920409"/>
                <a:gd name="connsiteY5" fmla="*/ 12488 h 1691232"/>
                <a:gd name="connsiteX6" fmla="*/ 1267299 w 1920409"/>
                <a:gd name="connsiteY6" fmla="*/ 12488 h 1691232"/>
                <a:gd name="connsiteX7" fmla="*/ 1214911 w 1920409"/>
                <a:gd name="connsiteY7" fmla="*/ 50588 h 1691232"/>
                <a:gd name="connsiteX8" fmla="*/ 1214911 w 1920409"/>
                <a:gd name="connsiteY8" fmla="*/ 155363 h 1691232"/>
                <a:gd name="connsiteX9" fmla="*/ 1186336 w 1920409"/>
                <a:gd name="connsiteY9" fmla="*/ 183938 h 1691232"/>
                <a:gd name="connsiteX10" fmla="*/ 1176811 w 1920409"/>
                <a:gd name="connsiteY10" fmla="*/ 255376 h 1691232"/>
                <a:gd name="connsiteX11" fmla="*/ 1114899 w 1920409"/>
                <a:gd name="connsiteY11" fmla="*/ 298238 h 1691232"/>
                <a:gd name="connsiteX12" fmla="*/ 1005361 w 1920409"/>
                <a:gd name="connsiteY12" fmla="*/ 312526 h 1691232"/>
                <a:gd name="connsiteX13" fmla="*/ 962499 w 1920409"/>
                <a:gd name="connsiteY13" fmla="*/ 355388 h 1691232"/>
                <a:gd name="connsiteX14" fmla="*/ 838674 w 1920409"/>
                <a:gd name="connsiteY14" fmla="*/ 355388 h 1691232"/>
                <a:gd name="connsiteX15" fmla="*/ 781524 w 1920409"/>
                <a:gd name="connsiteY15" fmla="*/ 426826 h 1691232"/>
                <a:gd name="connsiteX16" fmla="*/ 781524 w 1920409"/>
                <a:gd name="connsiteY16" fmla="*/ 460163 h 1691232"/>
                <a:gd name="connsiteX17" fmla="*/ 743424 w 1920409"/>
                <a:gd name="connsiteY17" fmla="*/ 483976 h 1691232"/>
                <a:gd name="connsiteX18" fmla="*/ 671986 w 1920409"/>
                <a:gd name="connsiteY18" fmla="*/ 417301 h 1691232"/>
                <a:gd name="connsiteX19" fmla="*/ 519586 w 1920409"/>
                <a:gd name="connsiteY19" fmla="*/ 412538 h 1691232"/>
                <a:gd name="connsiteX20" fmla="*/ 457674 w 1920409"/>
                <a:gd name="connsiteY20" fmla="*/ 431588 h 1691232"/>
                <a:gd name="connsiteX21" fmla="*/ 419574 w 1920409"/>
                <a:gd name="connsiteY21" fmla="*/ 417301 h 1691232"/>
                <a:gd name="connsiteX22" fmla="*/ 400524 w 1920409"/>
                <a:gd name="connsiteY22" fmla="*/ 355388 h 1691232"/>
                <a:gd name="connsiteX23" fmla="*/ 333849 w 1920409"/>
                <a:gd name="connsiteY23" fmla="*/ 303001 h 1691232"/>
                <a:gd name="connsiteX24" fmla="*/ 286224 w 1920409"/>
                <a:gd name="connsiteY24" fmla="*/ 236326 h 1691232"/>
                <a:gd name="connsiteX25" fmla="*/ 143349 w 1920409"/>
                <a:gd name="connsiteY25" fmla="*/ 255376 h 1691232"/>
                <a:gd name="connsiteX26" fmla="*/ 124299 w 1920409"/>
                <a:gd name="connsiteY26" fmla="*/ 331576 h 1691232"/>
                <a:gd name="connsiteX27" fmla="*/ 110011 w 1920409"/>
                <a:gd name="connsiteY27" fmla="*/ 364913 h 1691232"/>
                <a:gd name="connsiteX28" fmla="*/ 133824 w 1920409"/>
                <a:gd name="connsiteY28" fmla="*/ 412538 h 1691232"/>
                <a:gd name="connsiteX29" fmla="*/ 81436 w 1920409"/>
                <a:gd name="connsiteY29" fmla="*/ 450638 h 1691232"/>
                <a:gd name="connsiteX30" fmla="*/ 33811 w 1920409"/>
                <a:gd name="connsiteY30" fmla="*/ 445876 h 1691232"/>
                <a:gd name="connsiteX31" fmla="*/ 33811 w 1920409"/>
                <a:gd name="connsiteY31" fmla="*/ 517313 h 1691232"/>
                <a:gd name="connsiteX32" fmla="*/ 474 w 1920409"/>
                <a:gd name="connsiteY32" fmla="*/ 622088 h 1691232"/>
                <a:gd name="connsiteX33" fmla="*/ 62386 w 1920409"/>
                <a:gd name="connsiteY33" fmla="*/ 698288 h 1691232"/>
                <a:gd name="connsiteX34" fmla="*/ 111977 w 1920409"/>
                <a:gd name="connsiteY34" fmla="*/ 678550 h 1691232"/>
                <a:gd name="connsiteX35" fmla="*/ 112334 w 1920409"/>
                <a:gd name="connsiteY35" fmla="*/ 748809 h 1691232"/>
                <a:gd name="connsiteX36" fmla="*/ 167161 w 1920409"/>
                <a:gd name="connsiteY36" fmla="*/ 779251 h 1691232"/>
                <a:gd name="connsiteX37" fmla="*/ 236159 w 1920409"/>
                <a:gd name="connsiteY37" fmla="*/ 789463 h 1691232"/>
                <a:gd name="connsiteX38" fmla="*/ 271462 w 1920409"/>
                <a:gd name="connsiteY38" fmla="*/ 845434 h 1691232"/>
                <a:gd name="connsiteX39" fmla="*/ 270869 w 1920409"/>
                <a:gd name="connsiteY39" fmla="*/ 890506 h 1691232"/>
                <a:gd name="connsiteX40" fmla="*/ 295393 w 1920409"/>
                <a:gd name="connsiteY40" fmla="*/ 929981 h 1691232"/>
                <a:gd name="connsiteX41" fmla="*/ 341051 w 1920409"/>
                <a:gd name="connsiteY41" fmla="*/ 968573 h 1691232"/>
                <a:gd name="connsiteX42" fmla="*/ 426184 w 1920409"/>
                <a:gd name="connsiteY42" fmla="*/ 1022825 h 1691232"/>
                <a:gd name="connsiteX43" fmla="*/ 461961 w 1920409"/>
                <a:gd name="connsiteY43" fmla="*/ 1093918 h 1691232"/>
                <a:gd name="connsiteX44" fmla="*/ 441064 w 1920409"/>
                <a:gd name="connsiteY44" fmla="*/ 1163491 h 1691232"/>
                <a:gd name="connsiteX45" fmla="*/ 519111 w 1920409"/>
                <a:gd name="connsiteY45" fmla="*/ 1219954 h 1691232"/>
                <a:gd name="connsiteX46" fmla="*/ 591143 w 1920409"/>
                <a:gd name="connsiteY46" fmla="*/ 1252948 h 1691232"/>
                <a:gd name="connsiteX47" fmla="*/ 571974 w 1920409"/>
                <a:gd name="connsiteY47" fmla="*/ 1312651 h 1691232"/>
                <a:gd name="connsiteX48" fmla="*/ 662461 w 1920409"/>
                <a:gd name="connsiteY48" fmla="*/ 1465051 h 1691232"/>
                <a:gd name="connsiteX49" fmla="*/ 755271 w 1920409"/>
                <a:gd name="connsiteY49" fmla="*/ 1538205 h 1691232"/>
                <a:gd name="connsiteX50" fmla="*/ 805336 w 1920409"/>
                <a:gd name="connsiteY50" fmla="*/ 1488863 h 1691232"/>
                <a:gd name="connsiteX51" fmla="*/ 869926 w 1920409"/>
                <a:gd name="connsiteY51" fmla="*/ 1516260 h 1691232"/>
                <a:gd name="connsiteX52" fmla="*/ 924399 w 1920409"/>
                <a:gd name="connsiteY52" fmla="*/ 1484101 h 1691232"/>
                <a:gd name="connsiteX53" fmla="*/ 941246 w 1920409"/>
                <a:gd name="connsiteY53" fmla="*/ 1441925 h 1691232"/>
                <a:gd name="connsiteX54" fmla="*/ 1005123 w 1920409"/>
                <a:gd name="connsiteY54" fmla="*/ 1528337 h 1691232"/>
                <a:gd name="connsiteX55" fmla="*/ 1050190 w 1920409"/>
                <a:gd name="connsiteY55" fmla="*/ 1599431 h 1691232"/>
                <a:gd name="connsiteX56" fmla="*/ 1120136 w 1920409"/>
                <a:gd name="connsiteY56" fmla="*/ 1690950 h 1691232"/>
                <a:gd name="connsiteX57" fmla="*/ 1151034 w 1920409"/>
                <a:gd name="connsiteY57" fmla="*/ 1627859 h 1691232"/>
                <a:gd name="connsiteX58" fmla="*/ 1181693 w 1920409"/>
                <a:gd name="connsiteY58" fmla="*/ 1621379 h 1691232"/>
                <a:gd name="connsiteX59" fmla="*/ 1224792 w 1920409"/>
                <a:gd name="connsiteY59" fmla="*/ 1650642 h 1691232"/>
                <a:gd name="connsiteX60" fmla="*/ 1258367 w 1920409"/>
                <a:gd name="connsiteY60" fmla="*/ 1609988 h 1691232"/>
                <a:gd name="connsiteX61" fmla="*/ 1277188 w 1920409"/>
                <a:gd name="connsiteY61" fmla="*/ 1614605 h 1691232"/>
                <a:gd name="connsiteX62" fmla="*/ 1311230 w 1920409"/>
                <a:gd name="connsiteY62" fmla="*/ 1681082 h 1691232"/>
                <a:gd name="connsiteX63" fmla="*/ 1367786 w 1920409"/>
                <a:gd name="connsiteY63" fmla="*/ 1657613 h 1691232"/>
                <a:gd name="connsiteX64" fmla="*/ 1419818 w 1920409"/>
                <a:gd name="connsiteY64" fmla="*/ 1601492 h 1691232"/>
                <a:gd name="connsiteX65" fmla="*/ 1470595 w 1920409"/>
                <a:gd name="connsiteY65" fmla="*/ 1584949 h 1691232"/>
                <a:gd name="connsiteX66" fmla="*/ 1488274 w 1920409"/>
                <a:gd name="connsiteY66" fmla="*/ 1640771 h 1691232"/>
                <a:gd name="connsiteX67" fmla="*/ 1558169 w 1920409"/>
                <a:gd name="connsiteY67" fmla="*/ 1615093 h 1691232"/>
                <a:gd name="connsiteX68" fmla="*/ 1588947 w 1920409"/>
                <a:gd name="connsiteY68" fmla="*/ 1528337 h 1691232"/>
                <a:gd name="connsiteX69" fmla="*/ 1670383 w 1920409"/>
                <a:gd name="connsiteY69" fmla="*/ 1438195 h 1691232"/>
                <a:gd name="connsiteX70" fmla="*/ 1714974 w 1920409"/>
                <a:gd name="connsiteY70" fmla="*/ 1407065 h 1691232"/>
                <a:gd name="connsiteX71" fmla="*/ 1743343 w 1920409"/>
                <a:gd name="connsiteY71" fmla="*/ 1410360 h 1691232"/>
                <a:gd name="connsiteX72" fmla="*/ 1833138 w 1920409"/>
                <a:gd name="connsiteY72" fmla="*/ 1402304 h 1691232"/>
                <a:gd name="connsiteX73" fmla="*/ 1877070 w 1920409"/>
                <a:gd name="connsiteY73" fmla="*/ 1542673 h 1691232"/>
                <a:gd name="connsiteX74" fmla="*/ 1886424 w 1920409"/>
                <a:gd name="connsiteY74" fmla="*/ 1446001 h 1691232"/>
                <a:gd name="connsiteX75" fmla="*/ 1919761 w 1920409"/>
                <a:gd name="connsiteY75" fmla="*/ 1441238 h 1691232"/>
                <a:gd name="connsiteX76" fmla="*/ 1853086 w 1920409"/>
                <a:gd name="connsiteY76" fmla="*/ 1398376 h 1691232"/>
                <a:gd name="connsiteX77" fmla="*/ 1853086 w 1920409"/>
                <a:gd name="connsiteY77" fmla="*/ 1303126 h 1691232"/>
                <a:gd name="connsiteX78" fmla="*/ 1853086 w 1920409"/>
                <a:gd name="connsiteY78" fmla="*/ 1245976 h 1691232"/>
                <a:gd name="connsiteX79" fmla="*/ 1810224 w 1920409"/>
                <a:gd name="connsiteY79" fmla="*/ 1236451 h 1691232"/>
                <a:gd name="connsiteX80" fmla="*/ 1734024 w 1920409"/>
                <a:gd name="connsiteY80" fmla="*/ 1155488 h 1691232"/>
                <a:gd name="connsiteX81" fmla="*/ 1695924 w 1920409"/>
                <a:gd name="connsiteY81" fmla="*/ 974513 h 1691232"/>
                <a:gd name="connsiteX82" fmla="*/ 1643536 w 1920409"/>
                <a:gd name="connsiteY82" fmla="*/ 941176 h 1691232"/>
                <a:gd name="connsiteX83" fmla="*/ 1605436 w 1920409"/>
                <a:gd name="connsiteY83" fmla="*/ 884026 h 1691232"/>
                <a:gd name="connsiteX84" fmla="*/ 1557811 w 1920409"/>
                <a:gd name="connsiteY84" fmla="*/ 836401 h 1691232"/>
                <a:gd name="connsiteX85" fmla="*/ 1505424 w 1920409"/>
                <a:gd name="connsiteY85" fmla="*/ 817351 h 1691232"/>
                <a:gd name="connsiteX86" fmla="*/ 1453036 w 1920409"/>
                <a:gd name="connsiteY86" fmla="*/ 812588 h 1691232"/>
                <a:gd name="connsiteX87" fmla="*/ 1510186 w 1920409"/>
                <a:gd name="connsiteY87" fmla="*/ 779251 h 1691232"/>
                <a:gd name="connsiteX88" fmla="*/ 1476849 w 1920409"/>
                <a:gd name="connsiteY88" fmla="*/ 745913 h 1691232"/>
                <a:gd name="connsiteX89" fmla="*/ 1481611 w 1920409"/>
                <a:gd name="connsiteY89" fmla="*/ 722101 h 1691232"/>
                <a:gd name="connsiteX90" fmla="*/ 1572099 w 1920409"/>
                <a:gd name="connsiteY90" fmla="*/ 760201 h 1691232"/>
                <a:gd name="connsiteX91" fmla="*/ 1624486 w 1920409"/>
                <a:gd name="connsiteY91" fmla="*/ 693526 h 1691232"/>
                <a:gd name="connsiteX92" fmla="*/ 1614961 w 1920409"/>
                <a:gd name="connsiteY92" fmla="*/ 550651 h 1691232"/>
                <a:gd name="connsiteX93" fmla="*/ 1610199 w 1920409"/>
                <a:gd name="connsiteY93" fmla="*/ 412538 h 1691232"/>
                <a:gd name="connsiteX0" fmla="*/ 1610199 w 1920650"/>
                <a:gd name="connsiteY0" fmla="*/ 412538 h 1691232"/>
                <a:gd name="connsiteX1" fmla="*/ 1567336 w 1920650"/>
                <a:gd name="connsiteY1" fmla="*/ 369676 h 1691232"/>
                <a:gd name="connsiteX2" fmla="*/ 1467324 w 1920650"/>
                <a:gd name="connsiteY2" fmla="*/ 345863 h 1691232"/>
                <a:gd name="connsiteX3" fmla="*/ 1419699 w 1920650"/>
                <a:gd name="connsiteY3" fmla="*/ 317288 h 1691232"/>
                <a:gd name="connsiteX4" fmla="*/ 1367311 w 1920650"/>
                <a:gd name="connsiteY4" fmla="*/ 160126 h 1691232"/>
                <a:gd name="connsiteX5" fmla="*/ 1338736 w 1920650"/>
                <a:gd name="connsiteY5" fmla="*/ 12488 h 1691232"/>
                <a:gd name="connsiteX6" fmla="*/ 1267299 w 1920650"/>
                <a:gd name="connsiteY6" fmla="*/ 12488 h 1691232"/>
                <a:gd name="connsiteX7" fmla="*/ 1214911 w 1920650"/>
                <a:gd name="connsiteY7" fmla="*/ 50588 h 1691232"/>
                <a:gd name="connsiteX8" fmla="*/ 1214911 w 1920650"/>
                <a:gd name="connsiteY8" fmla="*/ 155363 h 1691232"/>
                <a:gd name="connsiteX9" fmla="*/ 1186336 w 1920650"/>
                <a:gd name="connsiteY9" fmla="*/ 183938 h 1691232"/>
                <a:gd name="connsiteX10" fmla="*/ 1176811 w 1920650"/>
                <a:gd name="connsiteY10" fmla="*/ 255376 h 1691232"/>
                <a:gd name="connsiteX11" fmla="*/ 1114899 w 1920650"/>
                <a:gd name="connsiteY11" fmla="*/ 298238 h 1691232"/>
                <a:gd name="connsiteX12" fmla="*/ 1005361 w 1920650"/>
                <a:gd name="connsiteY12" fmla="*/ 312526 h 1691232"/>
                <a:gd name="connsiteX13" fmla="*/ 962499 w 1920650"/>
                <a:gd name="connsiteY13" fmla="*/ 355388 h 1691232"/>
                <a:gd name="connsiteX14" fmla="*/ 838674 w 1920650"/>
                <a:gd name="connsiteY14" fmla="*/ 355388 h 1691232"/>
                <a:gd name="connsiteX15" fmla="*/ 781524 w 1920650"/>
                <a:gd name="connsiteY15" fmla="*/ 426826 h 1691232"/>
                <a:gd name="connsiteX16" fmla="*/ 781524 w 1920650"/>
                <a:gd name="connsiteY16" fmla="*/ 460163 h 1691232"/>
                <a:gd name="connsiteX17" fmla="*/ 743424 w 1920650"/>
                <a:gd name="connsiteY17" fmla="*/ 483976 h 1691232"/>
                <a:gd name="connsiteX18" fmla="*/ 671986 w 1920650"/>
                <a:gd name="connsiteY18" fmla="*/ 417301 h 1691232"/>
                <a:gd name="connsiteX19" fmla="*/ 519586 w 1920650"/>
                <a:gd name="connsiteY19" fmla="*/ 412538 h 1691232"/>
                <a:gd name="connsiteX20" fmla="*/ 457674 w 1920650"/>
                <a:gd name="connsiteY20" fmla="*/ 431588 h 1691232"/>
                <a:gd name="connsiteX21" fmla="*/ 419574 w 1920650"/>
                <a:gd name="connsiteY21" fmla="*/ 417301 h 1691232"/>
                <a:gd name="connsiteX22" fmla="*/ 400524 w 1920650"/>
                <a:gd name="connsiteY22" fmla="*/ 355388 h 1691232"/>
                <a:gd name="connsiteX23" fmla="*/ 333849 w 1920650"/>
                <a:gd name="connsiteY23" fmla="*/ 303001 h 1691232"/>
                <a:gd name="connsiteX24" fmla="*/ 286224 w 1920650"/>
                <a:gd name="connsiteY24" fmla="*/ 236326 h 1691232"/>
                <a:gd name="connsiteX25" fmla="*/ 143349 w 1920650"/>
                <a:gd name="connsiteY25" fmla="*/ 255376 h 1691232"/>
                <a:gd name="connsiteX26" fmla="*/ 124299 w 1920650"/>
                <a:gd name="connsiteY26" fmla="*/ 331576 h 1691232"/>
                <a:gd name="connsiteX27" fmla="*/ 110011 w 1920650"/>
                <a:gd name="connsiteY27" fmla="*/ 364913 h 1691232"/>
                <a:gd name="connsiteX28" fmla="*/ 133824 w 1920650"/>
                <a:gd name="connsiteY28" fmla="*/ 412538 h 1691232"/>
                <a:gd name="connsiteX29" fmla="*/ 81436 w 1920650"/>
                <a:gd name="connsiteY29" fmla="*/ 450638 h 1691232"/>
                <a:gd name="connsiteX30" fmla="*/ 33811 w 1920650"/>
                <a:gd name="connsiteY30" fmla="*/ 445876 h 1691232"/>
                <a:gd name="connsiteX31" fmla="*/ 33811 w 1920650"/>
                <a:gd name="connsiteY31" fmla="*/ 517313 h 1691232"/>
                <a:gd name="connsiteX32" fmla="*/ 474 w 1920650"/>
                <a:gd name="connsiteY32" fmla="*/ 622088 h 1691232"/>
                <a:gd name="connsiteX33" fmla="*/ 62386 w 1920650"/>
                <a:gd name="connsiteY33" fmla="*/ 698288 h 1691232"/>
                <a:gd name="connsiteX34" fmla="*/ 111977 w 1920650"/>
                <a:gd name="connsiteY34" fmla="*/ 678550 h 1691232"/>
                <a:gd name="connsiteX35" fmla="*/ 112334 w 1920650"/>
                <a:gd name="connsiteY35" fmla="*/ 748809 h 1691232"/>
                <a:gd name="connsiteX36" fmla="*/ 167161 w 1920650"/>
                <a:gd name="connsiteY36" fmla="*/ 779251 h 1691232"/>
                <a:gd name="connsiteX37" fmla="*/ 236159 w 1920650"/>
                <a:gd name="connsiteY37" fmla="*/ 789463 h 1691232"/>
                <a:gd name="connsiteX38" fmla="*/ 271462 w 1920650"/>
                <a:gd name="connsiteY38" fmla="*/ 845434 h 1691232"/>
                <a:gd name="connsiteX39" fmla="*/ 270869 w 1920650"/>
                <a:gd name="connsiteY39" fmla="*/ 890506 h 1691232"/>
                <a:gd name="connsiteX40" fmla="*/ 295393 w 1920650"/>
                <a:gd name="connsiteY40" fmla="*/ 929981 h 1691232"/>
                <a:gd name="connsiteX41" fmla="*/ 341051 w 1920650"/>
                <a:gd name="connsiteY41" fmla="*/ 968573 h 1691232"/>
                <a:gd name="connsiteX42" fmla="*/ 426184 w 1920650"/>
                <a:gd name="connsiteY42" fmla="*/ 1022825 h 1691232"/>
                <a:gd name="connsiteX43" fmla="*/ 461961 w 1920650"/>
                <a:gd name="connsiteY43" fmla="*/ 1093918 h 1691232"/>
                <a:gd name="connsiteX44" fmla="*/ 441064 w 1920650"/>
                <a:gd name="connsiteY44" fmla="*/ 1163491 h 1691232"/>
                <a:gd name="connsiteX45" fmla="*/ 519111 w 1920650"/>
                <a:gd name="connsiteY45" fmla="*/ 1219954 h 1691232"/>
                <a:gd name="connsiteX46" fmla="*/ 591143 w 1920650"/>
                <a:gd name="connsiteY46" fmla="*/ 1252948 h 1691232"/>
                <a:gd name="connsiteX47" fmla="*/ 571974 w 1920650"/>
                <a:gd name="connsiteY47" fmla="*/ 1312651 h 1691232"/>
                <a:gd name="connsiteX48" fmla="*/ 662461 w 1920650"/>
                <a:gd name="connsiteY48" fmla="*/ 1465051 h 1691232"/>
                <a:gd name="connsiteX49" fmla="*/ 755271 w 1920650"/>
                <a:gd name="connsiteY49" fmla="*/ 1538205 h 1691232"/>
                <a:gd name="connsiteX50" fmla="*/ 805336 w 1920650"/>
                <a:gd name="connsiteY50" fmla="*/ 1488863 h 1691232"/>
                <a:gd name="connsiteX51" fmla="*/ 869926 w 1920650"/>
                <a:gd name="connsiteY51" fmla="*/ 1516260 h 1691232"/>
                <a:gd name="connsiteX52" fmla="*/ 924399 w 1920650"/>
                <a:gd name="connsiteY52" fmla="*/ 1484101 h 1691232"/>
                <a:gd name="connsiteX53" fmla="*/ 941246 w 1920650"/>
                <a:gd name="connsiteY53" fmla="*/ 1441925 h 1691232"/>
                <a:gd name="connsiteX54" fmla="*/ 1005123 w 1920650"/>
                <a:gd name="connsiteY54" fmla="*/ 1528337 h 1691232"/>
                <a:gd name="connsiteX55" fmla="*/ 1050190 w 1920650"/>
                <a:gd name="connsiteY55" fmla="*/ 1599431 h 1691232"/>
                <a:gd name="connsiteX56" fmla="*/ 1120136 w 1920650"/>
                <a:gd name="connsiteY56" fmla="*/ 1690950 h 1691232"/>
                <a:gd name="connsiteX57" fmla="*/ 1151034 w 1920650"/>
                <a:gd name="connsiteY57" fmla="*/ 1627859 h 1691232"/>
                <a:gd name="connsiteX58" fmla="*/ 1181693 w 1920650"/>
                <a:gd name="connsiteY58" fmla="*/ 1621379 h 1691232"/>
                <a:gd name="connsiteX59" fmla="*/ 1224792 w 1920650"/>
                <a:gd name="connsiteY59" fmla="*/ 1650642 h 1691232"/>
                <a:gd name="connsiteX60" fmla="*/ 1258367 w 1920650"/>
                <a:gd name="connsiteY60" fmla="*/ 1609988 h 1691232"/>
                <a:gd name="connsiteX61" fmla="*/ 1277188 w 1920650"/>
                <a:gd name="connsiteY61" fmla="*/ 1614605 h 1691232"/>
                <a:gd name="connsiteX62" fmla="*/ 1311230 w 1920650"/>
                <a:gd name="connsiteY62" fmla="*/ 1681082 h 1691232"/>
                <a:gd name="connsiteX63" fmla="*/ 1367786 w 1920650"/>
                <a:gd name="connsiteY63" fmla="*/ 1657613 h 1691232"/>
                <a:gd name="connsiteX64" fmla="*/ 1419818 w 1920650"/>
                <a:gd name="connsiteY64" fmla="*/ 1601492 h 1691232"/>
                <a:gd name="connsiteX65" fmla="*/ 1470595 w 1920650"/>
                <a:gd name="connsiteY65" fmla="*/ 1584949 h 1691232"/>
                <a:gd name="connsiteX66" fmla="*/ 1488274 w 1920650"/>
                <a:gd name="connsiteY66" fmla="*/ 1640771 h 1691232"/>
                <a:gd name="connsiteX67" fmla="*/ 1558169 w 1920650"/>
                <a:gd name="connsiteY67" fmla="*/ 1615093 h 1691232"/>
                <a:gd name="connsiteX68" fmla="*/ 1588947 w 1920650"/>
                <a:gd name="connsiteY68" fmla="*/ 1528337 h 1691232"/>
                <a:gd name="connsiteX69" fmla="*/ 1670383 w 1920650"/>
                <a:gd name="connsiteY69" fmla="*/ 1438195 h 1691232"/>
                <a:gd name="connsiteX70" fmla="*/ 1714974 w 1920650"/>
                <a:gd name="connsiteY70" fmla="*/ 1407065 h 1691232"/>
                <a:gd name="connsiteX71" fmla="*/ 1743343 w 1920650"/>
                <a:gd name="connsiteY71" fmla="*/ 1410360 h 1691232"/>
                <a:gd name="connsiteX72" fmla="*/ 1833138 w 1920650"/>
                <a:gd name="connsiteY72" fmla="*/ 1402304 h 1691232"/>
                <a:gd name="connsiteX73" fmla="*/ 1816054 w 1920650"/>
                <a:gd name="connsiteY73" fmla="*/ 1453316 h 1691232"/>
                <a:gd name="connsiteX74" fmla="*/ 1886424 w 1920650"/>
                <a:gd name="connsiteY74" fmla="*/ 1446001 h 1691232"/>
                <a:gd name="connsiteX75" fmla="*/ 1919761 w 1920650"/>
                <a:gd name="connsiteY75" fmla="*/ 1441238 h 1691232"/>
                <a:gd name="connsiteX76" fmla="*/ 1853086 w 1920650"/>
                <a:gd name="connsiteY76" fmla="*/ 1398376 h 1691232"/>
                <a:gd name="connsiteX77" fmla="*/ 1853086 w 1920650"/>
                <a:gd name="connsiteY77" fmla="*/ 1303126 h 1691232"/>
                <a:gd name="connsiteX78" fmla="*/ 1853086 w 1920650"/>
                <a:gd name="connsiteY78" fmla="*/ 1245976 h 1691232"/>
                <a:gd name="connsiteX79" fmla="*/ 1810224 w 1920650"/>
                <a:gd name="connsiteY79" fmla="*/ 1236451 h 1691232"/>
                <a:gd name="connsiteX80" fmla="*/ 1734024 w 1920650"/>
                <a:gd name="connsiteY80" fmla="*/ 1155488 h 1691232"/>
                <a:gd name="connsiteX81" fmla="*/ 1695924 w 1920650"/>
                <a:gd name="connsiteY81" fmla="*/ 974513 h 1691232"/>
                <a:gd name="connsiteX82" fmla="*/ 1643536 w 1920650"/>
                <a:gd name="connsiteY82" fmla="*/ 941176 h 1691232"/>
                <a:gd name="connsiteX83" fmla="*/ 1605436 w 1920650"/>
                <a:gd name="connsiteY83" fmla="*/ 884026 h 1691232"/>
                <a:gd name="connsiteX84" fmla="*/ 1557811 w 1920650"/>
                <a:gd name="connsiteY84" fmla="*/ 836401 h 1691232"/>
                <a:gd name="connsiteX85" fmla="*/ 1505424 w 1920650"/>
                <a:gd name="connsiteY85" fmla="*/ 817351 h 1691232"/>
                <a:gd name="connsiteX86" fmla="*/ 1453036 w 1920650"/>
                <a:gd name="connsiteY86" fmla="*/ 812588 h 1691232"/>
                <a:gd name="connsiteX87" fmla="*/ 1510186 w 1920650"/>
                <a:gd name="connsiteY87" fmla="*/ 779251 h 1691232"/>
                <a:gd name="connsiteX88" fmla="*/ 1476849 w 1920650"/>
                <a:gd name="connsiteY88" fmla="*/ 745913 h 1691232"/>
                <a:gd name="connsiteX89" fmla="*/ 1481611 w 1920650"/>
                <a:gd name="connsiteY89" fmla="*/ 722101 h 1691232"/>
                <a:gd name="connsiteX90" fmla="*/ 1572099 w 1920650"/>
                <a:gd name="connsiteY90" fmla="*/ 760201 h 1691232"/>
                <a:gd name="connsiteX91" fmla="*/ 1624486 w 1920650"/>
                <a:gd name="connsiteY91" fmla="*/ 693526 h 1691232"/>
                <a:gd name="connsiteX92" fmla="*/ 1614961 w 1920650"/>
                <a:gd name="connsiteY92" fmla="*/ 550651 h 1691232"/>
                <a:gd name="connsiteX93" fmla="*/ 1610199 w 1920650"/>
                <a:gd name="connsiteY93" fmla="*/ 412538 h 1691232"/>
                <a:gd name="connsiteX0" fmla="*/ 1610199 w 1920031"/>
                <a:gd name="connsiteY0" fmla="*/ 412538 h 1691232"/>
                <a:gd name="connsiteX1" fmla="*/ 1567336 w 1920031"/>
                <a:gd name="connsiteY1" fmla="*/ 369676 h 1691232"/>
                <a:gd name="connsiteX2" fmla="*/ 1467324 w 1920031"/>
                <a:gd name="connsiteY2" fmla="*/ 345863 h 1691232"/>
                <a:gd name="connsiteX3" fmla="*/ 1419699 w 1920031"/>
                <a:gd name="connsiteY3" fmla="*/ 317288 h 1691232"/>
                <a:gd name="connsiteX4" fmla="*/ 1367311 w 1920031"/>
                <a:gd name="connsiteY4" fmla="*/ 160126 h 1691232"/>
                <a:gd name="connsiteX5" fmla="*/ 1338736 w 1920031"/>
                <a:gd name="connsiteY5" fmla="*/ 12488 h 1691232"/>
                <a:gd name="connsiteX6" fmla="*/ 1267299 w 1920031"/>
                <a:gd name="connsiteY6" fmla="*/ 12488 h 1691232"/>
                <a:gd name="connsiteX7" fmla="*/ 1214911 w 1920031"/>
                <a:gd name="connsiteY7" fmla="*/ 50588 h 1691232"/>
                <a:gd name="connsiteX8" fmla="*/ 1214911 w 1920031"/>
                <a:gd name="connsiteY8" fmla="*/ 155363 h 1691232"/>
                <a:gd name="connsiteX9" fmla="*/ 1186336 w 1920031"/>
                <a:gd name="connsiteY9" fmla="*/ 183938 h 1691232"/>
                <a:gd name="connsiteX10" fmla="*/ 1176811 w 1920031"/>
                <a:gd name="connsiteY10" fmla="*/ 255376 h 1691232"/>
                <a:gd name="connsiteX11" fmla="*/ 1114899 w 1920031"/>
                <a:gd name="connsiteY11" fmla="*/ 298238 h 1691232"/>
                <a:gd name="connsiteX12" fmla="*/ 1005361 w 1920031"/>
                <a:gd name="connsiteY12" fmla="*/ 312526 h 1691232"/>
                <a:gd name="connsiteX13" fmla="*/ 962499 w 1920031"/>
                <a:gd name="connsiteY13" fmla="*/ 355388 h 1691232"/>
                <a:gd name="connsiteX14" fmla="*/ 838674 w 1920031"/>
                <a:gd name="connsiteY14" fmla="*/ 355388 h 1691232"/>
                <a:gd name="connsiteX15" fmla="*/ 781524 w 1920031"/>
                <a:gd name="connsiteY15" fmla="*/ 426826 h 1691232"/>
                <a:gd name="connsiteX16" fmla="*/ 781524 w 1920031"/>
                <a:gd name="connsiteY16" fmla="*/ 460163 h 1691232"/>
                <a:gd name="connsiteX17" fmla="*/ 743424 w 1920031"/>
                <a:gd name="connsiteY17" fmla="*/ 483976 h 1691232"/>
                <a:gd name="connsiteX18" fmla="*/ 671986 w 1920031"/>
                <a:gd name="connsiteY18" fmla="*/ 417301 h 1691232"/>
                <a:gd name="connsiteX19" fmla="*/ 519586 w 1920031"/>
                <a:gd name="connsiteY19" fmla="*/ 412538 h 1691232"/>
                <a:gd name="connsiteX20" fmla="*/ 457674 w 1920031"/>
                <a:gd name="connsiteY20" fmla="*/ 431588 h 1691232"/>
                <a:gd name="connsiteX21" fmla="*/ 419574 w 1920031"/>
                <a:gd name="connsiteY21" fmla="*/ 417301 h 1691232"/>
                <a:gd name="connsiteX22" fmla="*/ 400524 w 1920031"/>
                <a:gd name="connsiteY22" fmla="*/ 355388 h 1691232"/>
                <a:gd name="connsiteX23" fmla="*/ 333849 w 1920031"/>
                <a:gd name="connsiteY23" fmla="*/ 303001 h 1691232"/>
                <a:gd name="connsiteX24" fmla="*/ 286224 w 1920031"/>
                <a:gd name="connsiteY24" fmla="*/ 236326 h 1691232"/>
                <a:gd name="connsiteX25" fmla="*/ 143349 w 1920031"/>
                <a:gd name="connsiteY25" fmla="*/ 255376 h 1691232"/>
                <a:gd name="connsiteX26" fmla="*/ 124299 w 1920031"/>
                <a:gd name="connsiteY26" fmla="*/ 331576 h 1691232"/>
                <a:gd name="connsiteX27" fmla="*/ 110011 w 1920031"/>
                <a:gd name="connsiteY27" fmla="*/ 364913 h 1691232"/>
                <a:gd name="connsiteX28" fmla="*/ 133824 w 1920031"/>
                <a:gd name="connsiteY28" fmla="*/ 412538 h 1691232"/>
                <a:gd name="connsiteX29" fmla="*/ 81436 w 1920031"/>
                <a:gd name="connsiteY29" fmla="*/ 450638 h 1691232"/>
                <a:gd name="connsiteX30" fmla="*/ 33811 w 1920031"/>
                <a:gd name="connsiteY30" fmla="*/ 445876 h 1691232"/>
                <a:gd name="connsiteX31" fmla="*/ 33811 w 1920031"/>
                <a:gd name="connsiteY31" fmla="*/ 517313 h 1691232"/>
                <a:gd name="connsiteX32" fmla="*/ 474 w 1920031"/>
                <a:gd name="connsiteY32" fmla="*/ 622088 h 1691232"/>
                <a:gd name="connsiteX33" fmla="*/ 62386 w 1920031"/>
                <a:gd name="connsiteY33" fmla="*/ 698288 h 1691232"/>
                <a:gd name="connsiteX34" fmla="*/ 111977 w 1920031"/>
                <a:gd name="connsiteY34" fmla="*/ 678550 h 1691232"/>
                <a:gd name="connsiteX35" fmla="*/ 112334 w 1920031"/>
                <a:gd name="connsiteY35" fmla="*/ 748809 h 1691232"/>
                <a:gd name="connsiteX36" fmla="*/ 167161 w 1920031"/>
                <a:gd name="connsiteY36" fmla="*/ 779251 h 1691232"/>
                <a:gd name="connsiteX37" fmla="*/ 236159 w 1920031"/>
                <a:gd name="connsiteY37" fmla="*/ 789463 h 1691232"/>
                <a:gd name="connsiteX38" fmla="*/ 271462 w 1920031"/>
                <a:gd name="connsiteY38" fmla="*/ 845434 h 1691232"/>
                <a:gd name="connsiteX39" fmla="*/ 270869 w 1920031"/>
                <a:gd name="connsiteY39" fmla="*/ 890506 h 1691232"/>
                <a:gd name="connsiteX40" fmla="*/ 295393 w 1920031"/>
                <a:gd name="connsiteY40" fmla="*/ 929981 h 1691232"/>
                <a:gd name="connsiteX41" fmla="*/ 341051 w 1920031"/>
                <a:gd name="connsiteY41" fmla="*/ 968573 h 1691232"/>
                <a:gd name="connsiteX42" fmla="*/ 426184 w 1920031"/>
                <a:gd name="connsiteY42" fmla="*/ 1022825 h 1691232"/>
                <a:gd name="connsiteX43" fmla="*/ 461961 w 1920031"/>
                <a:gd name="connsiteY43" fmla="*/ 1093918 h 1691232"/>
                <a:gd name="connsiteX44" fmla="*/ 441064 w 1920031"/>
                <a:gd name="connsiteY44" fmla="*/ 1163491 h 1691232"/>
                <a:gd name="connsiteX45" fmla="*/ 519111 w 1920031"/>
                <a:gd name="connsiteY45" fmla="*/ 1219954 h 1691232"/>
                <a:gd name="connsiteX46" fmla="*/ 591143 w 1920031"/>
                <a:gd name="connsiteY46" fmla="*/ 1252948 h 1691232"/>
                <a:gd name="connsiteX47" fmla="*/ 571974 w 1920031"/>
                <a:gd name="connsiteY47" fmla="*/ 1312651 h 1691232"/>
                <a:gd name="connsiteX48" fmla="*/ 662461 w 1920031"/>
                <a:gd name="connsiteY48" fmla="*/ 1465051 h 1691232"/>
                <a:gd name="connsiteX49" fmla="*/ 755271 w 1920031"/>
                <a:gd name="connsiteY49" fmla="*/ 1538205 h 1691232"/>
                <a:gd name="connsiteX50" fmla="*/ 805336 w 1920031"/>
                <a:gd name="connsiteY50" fmla="*/ 1488863 h 1691232"/>
                <a:gd name="connsiteX51" fmla="*/ 869926 w 1920031"/>
                <a:gd name="connsiteY51" fmla="*/ 1516260 h 1691232"/>
                <a:gd name="connsiteX52" fmla="*/ 924399 w 1920031"/>
                <a:gd name="connsiteY52" fmla="*/ 1484101 h 1691232"/>
                <a:gd name="connsiteX53" fmla="*/ 941246 w 1920031"/>
                <a:gd name="connsiteY53" fmla="*/ 1441925 h 1691232"/>
                <a:gd name="connsiteX54" fmla="*/ 1005123 w 1920031"/>
                <a:gd name="connsiteY54" fmla="*/ 1528337 h 1691232"/>
                <a:gd name="connsiteX55" fmla="*/ 1050190 w 1920031"/>
                <a:gd name="connsiteY55" fmla="*/ 1599431 h 1691232"/>
                <a:gd name="connsiteX56" fmla="*/ 1120136 w 1920031"/>
                <a:gd name="connsiteY56" fmla="*/ 1690950 h 1691232"/>
                <a:gd name="connsiteX57" fmla="*/ 1151034 w 1920031"/>
                <a:gd name="connsiteY57" fmla="*/ 1627859 h 1691232"/>
                <a:gd name="connsiteX58" fmla="*/ 1181693 w 1920031"/>
                <a:gd name="connsiteY58" fmla="*/ 1621379 h 1691232"/>
                <a:gd name="connsiteX59" fmla="*/ 1224792 w 1920031"/>
                <a:gd name="connsiteY59" fmla="*/ 1650642 h 1691232"/>
                <a:gd name="connsiteX60" fmla="*/ 1258367 w 1920031"/>
                <a:gd name="connsiteY60" fmla="*/ 1609988 h 1691232"/>
                <a:gd name="connsiteX61" fmla="*/ 1277188 w 1920031"/>
                <a:gd name="connsiteY61" fmla="*/ 1614605 h 1691232"/>
                <a:gd name="connsiteX62" fmla="*/ 1311230 w 1920031"/>
                <a:gd name="connsiteY62" fmla="*/ 1681082 h 1691232"/>
                <a:gd name="connsiteX63" fmla="*/ 1367786 w 1920031"/>
                <a:gd name="connsiteY63" fmla="*/ 1657613 h 1691232"/>
                <a:gd name="connsiteX64" fmla="*/ 1419818 w 1920031"/>
                <a:gd name="connsiteY64" fmla="*/ 1601492 h 1691232"/>
                <a:gd name="connsiteX65" fmla="*/ 1470595 w 1920031"/>
                <a:gd name="connsiteY65" fmla="*/ 1584949 h 1691232"/>
                <a:gd name="connsiteX66" fmla="*/ 1488274 w 1920031"/>
                <a:gd name="connsiteY66" fmla="*/ 1640771 h 1691232"/>
                <a:gd name="connsiteX67" fmla="*/ 1558169 w 1920031"/>
                <a:gd name="connsiteY67" fmla="*/ 1615093 h 1691232"/>
                <a:gd name="connsiteX68" fmla="*/ 1588947 w 1920031"/>
                <a:gd name="connsiteY68" fmla="*/ 1528337 h 1691232"/>
                <a:gd name="connsiteX69" fmla="*/ 1670383 w 1920031"/>
                <a:gd name="connsiteY69" fmla="*/ 1438195 h 1691232"/>
                <a:gd name="connsiteX70" fmla="*/ 1714974 w 1920031"/>
                <a:gd name="connsiteY70" fmla="*/ 1407065 h 1691232"/>
                <a:gd name="connsiteX71" fmla="*/ 1743343 w 1920031"/>
                <a:gd name="connsiteY71" fmla="*/ 1410360 h 1691232"/>
                <a:gd name="connsiteX72" fmla="*/ 1833138 w 1920031"/>
                <a:gd name="connsiteY72" fmla="*/ 1402304 h 1691232"/>
                <a:gd name="connsiteX73" fmla="*/ 1816054 w 1920031"/>
                <a:gd name="connsiteY73" fmla="*/ 1453316 h 1691232"/>
                <a:gd name="connsiteX74" fmla="*/ 1874221 w 1920031"/>
                <a:gd name="connsiteY74" fmla="*/ 1476637 h 1691232"/>
                <a:gd name="connsiteX75" fmla="*/ 1919761 w 1920031"/>
                <a:gd name="connsiteY75" fmla="*/ 1441238 h 1691232"/>
                <a:gd name="connsiteX76" fmla="*/ 1853086 w 1920031"/>
                <a:gd name="connsiteY76" fmla="*/ 1398376 h 1691232"/>
                <a:gd name="connsiteX77" fmla="*/ 1853086 w 1920031"/>
                <a:gd name="connsiteY77" fmla="*/ 1303126 h 1691232"/>
                <a:gd name="connsiteX78" fmla="*/ 1853086 w 1920031"/>
                <a:gd name="connsiteY78" fmla="*/ 1245976 h 1691232"/>
                <a:gd name="connsiteX79" fmla="*/ 1810224 w 1920031"/>
                <a:gd name="connsiteY79" fmla="*/ 1236451 h 1691232"/>
                <a:gd name="connsiteX80" fmla="*/ 1734024 w 1920031"/>
                <a:gd name="connsiteY80" fmla="*/ 1155488 h 1691232"/>
                <a:gd name="connsiteX81" fmla="*/ 1695924 w 1920031"/>
                <a:gd name="connsiteY81" fmla="*/ 974513 h 1691232"/>
                <a:gd name="connsiteX82" fmla="*/ 1643536 w 1920031"/>
                <a:gd name="connsiteY82" fmla="*/ 941176 h 1691232"/>
                <a:gd name="connsiteX83" fmla="*/ 1605436 w 1920031"/>
                <a:gd name="connsiteY83" fmla="*/ 884026 h 1691232"/>
                <a:gd name="connsiteX84" fmla="*/ 1557811 w 1920031"/>
                <a:gd name="connsiteY84" fmla="*/ 836401 h 1691232"/>
                <a:gd name="connsiteX85" fmla="*/ 1505424 w 1920031"/>
                <a:gd name="connsiteY85" fmla="*/ 817351 h 1691232"/>
                <a:gd name="connsiteX86" fmla="*/ 1453036 w 1920031"/>
                <a:gd name="connsiteY86" fmla="*/ 812588 h 1691232"/>
                <a:gd name="connsiteX87" fmla="*/ 1510186 w 1920031"/>
                <a:gd name="connsiteY87" fmla="*/ 779251 h 1691232"/>
                <a:gd name="connsiteX88" fmla="*/ 1476849 w 1920031"/>
                <a:gd name="connsiteY88" fmla="*/ 745913 h 1691232"/>
                <a:gd name="connsiteX89" fmla="*/ 1481611 w 1920031"/>
                <a:gd name="connsiteY89" fmla="*/ 722101 h 1691232"/>
                <a:gd name="connsiteX90" fmla="*/ 1572099 w 1920031"/>
                <a:gd name="connsiteY90" fmla="*/ 760201 h 1691232"/>
                <a:gd name="connsiteX91" fmla="*/ 1624486 w 1920031"/>
                <a:gd name="connsiteY91" fmla="*/ 693526 h 1691232"/>
                <a:gd name="connsiteX92" fmla="*/ 1614961 w 1920031"/>
                <a:gd name="connsiteY92" fmla="*/ 550651 h 1691232"/>
                <a:gd name="connsiteX93" fmla="*/ 1610199 w 1920031"/>
                <a:gd name="connsiteY93" fmla="*/ 412538 h 1691232"/>
                <a:gd name="connsiteX0" fmla="*/ 1610199 w 1920031"/>
                <a:gd name="connsiteY0" fmla="*/ 412538 h 1691232"/>
                <a:gd name="connsiteX1" fmla="*/ 1567336 w 1920031"/>
                <a:gd name="connsiteY1" fmla="*/ 369676 h 1691232"/>
                <a:gd name="connsiteX2" fmla="*/ 1467324 w 1920031"/>
                <a:gd name="connsiteY2" fmla="*/ 345863 h 1691232"/>
                <a:gd name="connsiteX3" fmla="*/ 1419699 w 1920031"/>
                <a:gd name="connsiteY3" fmla="*/ 317288 h 1691232"/>
                <a:gd name="connsiteX4" fmla="*/ 1367311 w 1920031"/>
                <a:gd name="connsiteY4" fmla="*/ 160126 h 1691232"/>
                <a:gd name="connsiteX5" fmla="*/ 1338736 w 1920031"/>
                <a:gd name="connsiteY5" fmla="*/ 12488 h 1691232"/>
                <a:gd name="connsiteX6" fmla="*/ 1267299 w 1920031"/>
                <a:gd name="connsiteY6" fmla="*/ 12488 h 1691232"/>
                <a:gd name="connsiteX7" fmla="*/ 1214911 w 1920031"/>
                <a:gd name="connsiteY7" fmla="*/ 50588 h 1691232"/>
                <a:gd name="connsiteX8" fmla="*/ 1214911 w 1920031"/>
                <a:gd name="connsiteY8" fmla="*/ 155363 h 1691232"/>
                <a:gd name="connsiteX9" fmla="*/ 1186336 w 1920031"/>
                <a:gd name="connsiteY9" fmla="*/ 183938 h 1691232"/>
                <a:gd name="connsiteX10" fmla="*/ 1176811 w 1920031"/>
                <a:gd name="connsiteY10" fmla="*/ 255376 h 1691232"/>
                <a:gd name="connsiteX11" fmla="*/ 1114899 w 1920031"/>
                <a:gd name="connsiteY11" fmla="*/ 298238 h 1691232"/>
                <a:gd name="connsiteX12" fmla="*/ 1005361 w 1920031"/>
                <a:gd name="connsiteY12" fmla="*/ 312526 h 1691232"/>
                <a:gd name="connsiteX13" fmla="*/ 962499 w 1920031"/>
                <a:gd name="connsiteY13" fmla="*/ 355388 h 1691232"/>
                <a:gd name="connsiteX14" fmla="*/ 838674 w 1920031"/>
                <a:gd name="connsiteY14" fmla="*/ 355388 h 1691232"/>
                <a:gd name="connsiteX15" fmla="*/ 781524 w 1920031"/>
                <a:gd name="connsiteY15" fmla="*/ 426826 h 1691232"/>
                <a:gd name="connsiteX16" fmla="*/ 781524 w 1920031"/>
                <a:gd name="connsiteY16" fmla="*/ 460163 h 1691232"/>
                <a:gd name="connsiteX17" fmla="*/ 743424 w 1920031"/>
                <a:gd name="connsiteY17" fmla="*/ 483976 h 1691232"/>
                <a:gd name="connsiteX18" fmla="*/ 671986 w 1920031"/>
                <a:gd name="connsiteY18" fmla="*/ 417301 h 1691232"/>
                <a:gd name="connsiteX19" fmla="*/ 519586 w 1920031"/>
                <a:gd name="connsiteY19" fmla="*/ 412538 h 1691232"/>
                <a:gd name="connsiteX20" fmla="*/ 457674 w 1920031"/>
                <a:gd name="connsiteY20" fmla="*/ 431588 h 1691232"/>
                <a:gd name="connsiteX21" fmla="*/ 419574 w 1920031"/>
                <a:gd name="connsiteY21" fmla="*/ 417301 h 1691232"/>
                <a:gd name="connsiteX22" fmla="*/ 400524 w 1920031"/>
                <a:gd name="connsiteY22" fmla="*/ 355388 h 1691232"/>
                <a:gd name="connsiteX23" fmla="*/ 333849 w 1920031"/>
                <a:gd name="connsiteY23" fmla="*/ 303001 h 1691232"/>
                <a:gd name="connsiteX24" fmla="*/ 286224 w 1920031"/>
                <a:gd name="connsiteY24" fmla="*/ 236326 h 1691232"/>
                <a:gd name="connsiteX25" fmla="*/ 143349 w 1920031"/>
                <a:gd name="connsiteY25" fmla="*/ 255376 h 1691232"/>
                <a:gd name="connsiteX26" fmla="*/ 124299 w 1920031"/>
                <a:gd name="connsiteY26" fmla="*/ 331576 h 1691232"/>
                <a:gd name="connsiteX27" fmla="*/ 110011 w 1920031"/>
                <a:gd name="connsiteY27" fmla="*/ 364913 h 1691232"/>
                <a:gd name="connsiteX28" fmla="*/ 133824 w 1920031"/>
                <a:gd name="connsiteY28" fmla="*/ 412538 h 1691232"/>
                <a:gd name="connsiteX29" fmla="*/ 81436 w 1920031"/>
                <a:gd name="connsiteY29" fmla="*/ 450638 h 1691232"/>
                <a:gd name="connsiteX30" fmla="*/ 33811 w 1920031"/>
                <a:gd name="connsiteY30" fmla="*/ 445876 h 1691232"/>
                <a:gd name="connsiteX31" fmla="*/ 33811 w 1920031"/>
                <a:gd name="connsiteY31" fmla="*/ 517313 h 1691232"/>
                <a:gd name="connsiteX32" fmla="*/ 474 w 1920031"/>
                <a:gd name="connsiteY32" fmla="*/ 622088 h 1691232"/>
                <a:gd name="connsiteX33" fmla="*/ 62386 w 1920031"/>
                <a:gd name="connsiteY33" fmla="*/ 698288 h 1691232"/>
                <a:gd name="connsiteX34" fmla="*/ 111977 w 1920031"/>
                <a:gd name="connsiteY34" fmla="*/ 678550 h 1691232"/>
                <a:gd name="connsiteX35" fmla="*/ 112334 w 1920031"/>
                <a:gd name="connsiteY35" fmla="*/ 748809 h 1691232"/>
                <a:gd name="connsiteX36" fmla="*/ 167161 w 1920031"/>
                <a:gd name="connsiteY36" fmla="*/ 779251 h 1691232"/>
                <a:gd name="connsiteX37" fmla="*/ 236159 w 1920031"/>
                <a:gd name="connsiteY37" fmla="*/ 789463 h 1691232"/>
                <a:gd name="connsiteX38" fmla="*/ 271462 w 1920031"/>
                <a:gd name="connsiteY38" fmla="*/ 845434 h 1691232"/>
                <a:gd name="connsiteX39" fmla="*/ 270869 w 1920031"/>
                <a:gd name="connsiteY39" fmla="*/ 890506 h 1691232"/>
                <a:gd name="connsiteX40" fmla="*/ 295393 w 1920031"/>
                <a:gd name="connsiteY40" fmla="*/ 929981 h 1691232"/>
                <a:gd name="connsiteX41" fmla="*/ 341051 w 1920031"/>
                <a:gd name="connsiteY41" fmla="*/ 968573 h 1691232"/>
                <a:gd name="connsiteX42" fmla="*/ 426184 w 1920031"/>
                <a:gd name="connsiteY42" fmla="*/ 1022825 h 1691232"/>
                <a:gd name="connsiteX43" fmla="*/ 461961 w 1920031"/>
                <a:gd name="connsiteY43" fmla="*/ 1093918 h 1691232"/>
                <a:gd name="connsiteX44" fmla="*/ 441064 w 1920031"/>
                <a:gd name="connsiteY44" fmla="*/ 1163491 h 1691232"/>
                <a:gd name="connsiteX45" fmla="*/ 519111 w 1920031"/>
                <a:gd name="connsiteY45" fmla="*/ 1219954 h 1691232"/>
                <a:gd name="connsiteX46" fmla="*/ 591143 w 1920031"/>
                <a:gd name="connsiteY46" fmla="*/ 1252948 h 1691232"/>
                <a:gd name="connsiteX47" fmla="*/ 571974 w 1920031"/>
                <a:gd name="connsiteY47" fmla="*/ 1312651 h 1691232"/>
                <a:gd name="connsiteX48" fmla="*/ 662461 w 1920031"/>
                <a:gd name="connsiteY48" fmla="*/ 1465051 h 1691232"/>
                <a:gd name="connsiteX49" fmla="*/ 755271 w 1920031"/>
                <a:gd name="connsiteY49" fmla="*/ 1538205 h 1691232"/>
                <a:gd name="connsiteX50" fmla="*/ 805336 w 1920031"/>
                <a:gd name="connsiteY50" fmla="*/ 1488863 h 1691232"/>
                <a:gd name="connsiteX51" fmla="*/ 869926 w 1920031"/>
                <a:gd name="connsiteY51" fmla="*/ 1516260 h 1691232"/>
                <a:gd name="connsiteX52" fmla="*/ 924399 w 1920031"/>
                <a:gd name="connsiteY52" fmla="*/ 1484101 h 1691232"/>
                <a:gd name="connsiteX53" fmla="*/ 941246 w 1920031"/>
                <a:gd name="connsiteY53" fmla="*/ 1441925 h 1691232"/>
                <a:gd name="connsiteX54" fmla="*/ 1005123 w 1920031"/>
                <a:gd name="connsiteY54" fmla="*/ 1528337 h 1691232"/>
                <a:gd name="connsiteX55" fmla="*/ 1050190 w 1920031"/>
                <a:gd name="connsiteY55" fmla="*/ 1599431 h 1691232"/>
                <a:gd name="connsiteX56" fmla="*/ 1120136 w 1920031"/>
                <a:gd name="connsiteY56" fmla="*/ 1690950 h 1691232"/>
                <a:gd name="connsiteX57" fmla="*/ 1151034 w 1920031"/>
                <a:gd name="connsiteY57" fmla="*/ 1627859 h 1691232"/>
                <a:gd name="connsiteX58" fmla="*/ 1181693 w 1920031"/>
                <a:gd name="connsiteY58" fmla="*/ 1621379 h 1691232"/>
                <a:gd name="connsiteX59" fmla="*/ 1224792 w 1920031"/>
                <a:gd name="connsiteY59" fmla="*/ 1650642 h 1691232"/>
                <a:gd name="connsiteX60" fmla="*/ 1258367 w 1920031"/>
                <a:gd name="connsiteY60" fmla="*/ 1609988 h 1691232"/>
                <a:gd name="connsiteX61" fmla="*/ 1277188 w 1920031"/>
                <a:gd name="connsiteY61" fmla="*/ 1614605 h 1691232"/>
                <a:gd name="connsiteX62" fmla="*/ 1311230 w 1920031"/>
                <a:gd name="connsiteY62" fmla="*/ 1681082 h 1691232"/>
                <a:gd name="connsiteX63" fmla="*/ 1367786 w 1920031"/>
                <a:gd name="connsiteY63" fmla="*/ 1657613 h 1691232"/>
                <a:gd name="connsiteX64" fmla="*/ 1419818 w 1920031"/>
                <a:gd name="connsiteY64" fmla="*/ 1601492 h 1691232"/>
                <a:gd name="connsiteX65" fmla="*/ 1470595 w 1920031"/>
                <a:gd name="connsiteY65" fmla="*/ 1584949 h 1691232"/>
                <a:gd name="connsiteX66" fmla="*/ 1488274 w 1920031"/>
                <a:gd name="connsiteY66" fmla="*/ 1640771 h 1691232"/>
                <a:gd name="connsiteX67" fmla="*/ 1558169 w 1920031"/>
                <a:gd name="connsiteY67" fmla="*/ 1615093 h 1691232"/>
                <a:gd name="connsiteX68" fmla="*/ 1588947 w 1920031"/>
                <a:gd name="connsiteY68" fmla="*/ 1528337 h 1691232"/>
                <a:gd name="connsiteX69" fmla="*/ 1670383 w 1920031"/>
                <a:gd name="connsiteY69" fmla="*/ 1438195 h 1691232"/>
                <a:gd name="connsiteX70" fmla="*/ 1714974 w 1920031"/>
                <a:gd name="connsiteY70" fmla="*/ 1407065 h 1691232"/>
                <a:gd name="connsiteX71" fmla="*/ 1743343 w 1920031"/>
                <a:gd name="connsiteY71" fmla="*/ 1410360 h 1691232"/>
                <a:gd name="connsiteX72" fmla="*/ 1820935 w 1920031"/>
                <a:gd name="connsiteY72" fmla="*/ 1399752 h 1691232"/>
                <a:gd name="connsiteX73" fmla="*/ 1816054 w 1920031"/>
                <a:gd name="connsiteY73" fmla="*/ 1453316 h 1691232"/>
                <a:gd name="connsiteX74" fmla="*/ 1874221 w 1920031"/>
                <a:gd name="connsiteY74" fmla="*/ 1476637 h 1691232"/>
                <a:gd name="connsiteX75" fmla="*/ 1919761 w 1920031"/>
                <a:gd name="connsiteY75" fmla="*/ 1441238 h 1691232"/>
                <a:gd name="connsiteX76" fmla="*/ 1853086 w 1920031"/>
                <a:gd name="connsiteY76" fmla="*/ 1398376 h 1691232"/>
                <a:gd name="connsiteX77" fmla="*/ 1853086 w 1920031"/>
                <a:gd name="connsiteY77" fmla="*/ 1303126 h 1691232"/>
                <a:gd name="connsiteX78" fmla="*/ 1853086 w 1920031"/>
                <a:gd name="connsiteY78" fmla="*/ 1245976 h 1691232"/>
                <a:gd name="connsiteX79" fmla="*/ 1810224 w 1920031"/>
                <a:gd name="connsiteY79" fmla="*/ 1236451 h 1691232"/>
                <a:gd name="connsiteX80" fmla="*/ 1734024 w 1920031"/>
                <a:gd name="connsiteY80" fmla="*/ 1155488 h 1691232"/>
                <a:gd name="connsiteX81" fmla="*/ 1695924 w 1920031"/>
                <a:gd name="connsiteY81" fmla="*/ 974513 h 1691232"/>
                <a:gd name="connsiteX82" fmla="*/ 1643536 w 1920031"/>
                <a:gd name="connsiteY82" fmla="*/ 941176 h 1691232"/>
                <a:gd name="connsiteX83" fmla="*/ 1605436 w 1920031"/>
                <a:gd name="connsiteY83" fmla="*/ 884026 h 1691232"/>
                <a:gd name="connsiteX84" fmla="*/ 1557811 w 1920031"/>
                <a:gd name="connsiteY84" fmla="*/ 836401 h 1691232"/>
                <a:gd name="connsiteX85" fmla="*/ 1505424 w 1920031"/>
                <a:gd name="connsiteY85" fmla="*/ 817351 h 1691232"/>
                <a:gd name="connsiteX86" fmla="*/ 1453036 w 1920031"/>
                <a:gd name="connsiteY86" fmla="*/ 812588 h 1691232"/>
                <a:gd name="connsiteX87" fmla="*/ 1510186 w 1920031"/>
                <a:gd name="connsiteY87" fmla="*/ 779251 h 1691232"/>
                <a:gd name="connsiteX88" fmla="*/ 1476849 w 1920031"/>
                <a:gd name="connsiteY88" fmla="*/ 745913 h 1691232"/>
                <a:gd name="connsiteX89" fmla="*/ 1481611 w 1920031"/>
                <a:gd name="connsiteY89" fmla="*/ 722101 h 1691232"/>
                <a:gd name="connsiteX90" fmla="*/ 1572099 w 1920031"/>
                <a:gd name="connsiteY90" fmla="*/ 760201 h 1691232"/>
                <a:gd name="connsiteX91" fmla="*/ 1624486 w 1920031"/>
                <a:gd name="connsiteY91" fmla="*/ 693526 h 1691232"/>
                <a:gd name="connsiteX92" fmla="*/ 1614961 w 1920031"/>
                <a:gd name="connsiteY92" fmla="*/ 550651 h 1691232"/>
                <a:gd name="connsiteX93" fmla="*/ 1610199 w 1920031"/>
                <a:gd name="connsiteY93" fmla="*/ 412538 h 1691232"/>
                <a:gd name="connsiteX0" fmla="*/ 1610199 w 1880151"/>
                <a:gd name="connsiteY0" fmla="*/ 412538 h 1691232"/>
                <a:gd name="connsiteX1" fmla="*/ 1567336 w 1880151"/>
                <a:gd name="connsiteY1" fmla="*/ 369676 h 1691232"/>
                <a:gd name="connsiteX2" fmla="*/ 1467324 w 1880151"/>
                <a:gd name="connsiteY2" fmla="*/ 345863 h 1691232"/>
                <a:gd name="connsiteX3" fmla="*/ 1419699 w 1880151"/>
                <a:gd name="connsiteY3" fmla="*/ 317288 h 1691232"/>
                <a:gd name="connsiteX4" fmla="*/ 1367311 w 1880151"/>
                <a:gd name="connsiteY4" fmla="*/ 160126 h 1691232"/>
                <a:gd name="connsiteX5" fmla="*/ 1338736 w 1880151"/>
                <a:gd name="connsiteY5" fmla="*/ 12488 h 1691232"/>
                <a:gd name="connsiteX6" fmla="*/ 1267299 w 1880151"/>
                <a:gd name="connsiteY6" fmla="*/ 12488 h 1691232"/>
                <a:gd name="connsiteX7" fmla="*/ 1214911 w 1880151"/>
                <a:gd name="connsiteY7" fmla="*/ 50588 h 1691232"/>
                <a:gd name="connsiteX8" fmla="*/ 1214911 w 1880151"/>
                <a:gd name="connsiteY8" fmla="*/ 155363 h 1691232"/>
                <a:gd name="connsiteX9" fmla="*/ 1186336 w 1880151"/>
                <a:gd name="connsiteY9" fmla="*/ 183938 h 1691232"/>
                <a:gd name="connsiteX10" fmla="*/ 1176811 w 1880151"/>
                <a:gd name="connsiteY10" fmla="*/ 255376 h 1691232"/>
                <a:gd name="connsiteX11" fmla="*/ 1114899 w 1880151"/>
                <a:gd name="connsiteY11" fmla="*/ 298238 h 1691232"/>
                <a:gd name="connsiteX12" fmla="*/ 1005361 w 1880151"/>
                <a:gd name="connsiteY12" fmla="*/ 312526 h 1691232"/>
                <a:gd name="connsiteX13" fmla="*/ 962499 w 1880151"/>
                <a:gd name="connsiteY13" fmla="*/ 355388 h 1691232"/>
                <a:gd name="connsiteX14" fmla="*/ 838674 w 1880151"/>
                <a:gd name="connsiteY14" fmla="*/ 355388 h 1691232"/>
                <a:gd name="connsiteX15" fmla="*/ 781524 w 1880151"/>
                <a:gd name="connsiteY15" fmla="*/ 426826 h 1691232"/>
                <a:gd name="connsiteX16" fmla="*/ 781524 w 1880151"/>
                <a:gd name="connsiteY16" fmla="*/ 460163 h 1691232"/>
                <a:gd name="connsiteX17" fmla="*/ 743424 w 1880151"/>
                <a:gd name="connsiteY17" fmla="*/ 483976 h 1691232"/>
                <a:gd name="connsiteX18" fmla="*/ 671986 w 1880151"/>
                <a:gd name="connsiteY18" fmla="*/ 417301 h 1691232"/>
                <a:gd name="connsiteX19" fmla="*/ 519586 w 1880151"/>
                <a:gd name="connsiteY19" fmla="*/ 412538 h 1691232"/>
                <a:gd name="connsiteX20" fmla="*/ 457674 w 1880151"/>
                <a:gd name="connsiteY20" fmla="*/ 431588 h 1691232"/>
                <a:gd name="connsiteX21" fmla="*/ 419574 w 1880151"/>
                <a:gd name="connsiteY21" fmla="*/ 417301 h 1691232"/>
                <a:gd name="connsiteX22" fmla="*/ 400524 w 1880151"/>
                <a:gd name="connsiteY22" fmla="*/ 355388 h 1691232"/>
                <a:gd name="connsiteX23" fmla="*/ 333849 w 1880151"/>
                <a:gd name="connsiteY23" fmla="*/ 303001 h 1691232"/>
                <a:gd name="connsiteX24" fmla="*/ 286224 w 1880151"/>
                <a:gd name="connsiteY24" fmla="*/ 236326 h 1691232"/>
                <a:gd name="connsiteX25" fmla="*/ 143349 w 1880151"/>
                <a:gd name="connsiteY25" fmla="*/ 255376 h 1691232"/>
                <a:gd name="connsiteX26" fmla="*/ 124299 w 1880151"/>
                <a:gd name="connsiteY26" fmla="*/ 331576 h 1691232"/>
                <a:gd name="connsiteX27" fmla="*/ 110011 w 1880151"/>
                <a:gd name="connsiteY27" fmla="*/ 364913 h 1691232"/>
                <a:gd name="connsiteX28" fmla="*/ 133824 w 1880151"/>
                <a:gd name="connsiteY28" fmla="*/ 412538 h 1691232"/>
                <a:gd name="connsiteX29" fmla="*/ 81436 w 1880151"/>
                <a:gd name="connsiteY29" fmla="*/ 450638 h 1691232"/>
                <a:gd name="connsiteX30" fmla="*/ 33811 w 1880151"/>
                <a:gd name="connsiteY30" fmla="*/ 445876 h 1691232"/>
                <a:gd name="connsiteX31" fmla="*/ 33811 w 1880151"/>
                <a:gd name="connsiteY31" fmla="*/ 517313 h 1691232"/>
                <a:gd name="connsiteX32" fmla="*/ 474 w 1880151"/>
                <a:gd name="connsiteY32" fmla="*/ 622088 h 1691232"/>
                <a:gd name="connsiteX33" fmla="*/ 62386 w 1880151"/>
                <a:gd name="connsiteY33" fmla="*/ 698288 h 1691232"/>
                <a:gd name="connsiteX34" fmla="*/ 111977 w 1880151"/>
                <a:gd name="connsiteY34" fmla="*/ 678550 h 1691232"/>
                <a:gd name="connsiteX35" fmla="*/ 112334 w 1880151"/>
                <a:gd name="connsiteY35" fmla="*/ 748809 h 1691232"/>
                <a:gd name="connsiteX36" fmla="*/ 167161 w 1880151"/>
                <a:gd name="connsiteY36" fmla="*/ 779251 h 1691232"/>
                <a:gd name="connsiteX37" fmla="*/ 236159 w 1880151"/>
                <a:gd name="connsiteY37" fmla="*/ 789463 h 1691232"/>
                <a:gd name="connsiteX38" fmla="*/ 271462 w 1880151"/>
                <a:gd name="connsiteY38" fmla="*/ 845434 h 1691232"/>
                <a:gd name="connsiteX39" fmla="*/ 270869 w 1880151"/>
                <a:gd name="connsiteY39" fmla="*/ 890506 h 1691232"/>
                <a:gd name="connsiteX40" fmla="*/ 295393 w 1880151"/>
                <a:gd name="connsiteY40" fmla="*/ 929981 h 1691232"/>
                <a:gd name="connsiteX41" fmla="*/ 341051 w 1880151"/>
                <a:gd name="connsiteY41" fmla="*/ 968573 h 1691232"/>
                <a:gd name="connsiteX42" fmla="*/ 426184 w 1880151"/>
                <a:gd name="connsiteY42" fmla="*/ 1022825 h 1691232"/>
                <a:gd name="connsiteX43" fmla="*/ 461961 w 1880151"/>
                <a:gd name="connsiteY43" fmla="*/ 1093918 h 1691232"/>
                <a:gd name="connsiteX44" fmla="*/ 441064 w 1880151"/>
                <a:gd name="connsiteY44" fmla="*/ 1163491 h 1691232"/>
                <a:gd name="connsiteX45" fmla="*/ 519111 w 1880151"/>
                <a:gd name="connsiteY45" fmla="*/ 1219954 h 1691232"/>
                <a:gd name="connsiteX46" fmla="*/ 591143 w 1880151"/>
                <a:gd name="connsiteY46" fmla="*/ 1252948 h 1691232"/>
                <a:gd name="connsiteX47" fmla="*/ 571974 w 1880151"/>
                <a:gd name="connsiteY47" fmla="*/ 1312651 h 1691232"/>
                <a:gd name="connsiteX48" fmla="*/ 662461 w 1880151"/>
                <a:gd name="connsiteY48" fmla="*/ 1465051 h 1691232"/>
                <a:gd name="connsiteX49" fmla="*/ 755271 w 1880151"/>
                <a:gd name="connsiteY49" fmla="*/ 1538205 h 1691232"/>
                <a:gd name="connsiteX50" fmla="*/ 805336 w 1880151"/>
                <a:gd name="connsiteY50" fmla="*/ 1488863 h 1691232"/>
                <a:gd name="connsiteX51" fmla="*/ 869926 w 1880151"/>
                <a:gd name="connsiteY51" fmla="*/ 1516260 h 1691232"/>
                <a:gd name="connsiteX52" fmla="*/ 924399 w 1880151"/>
                <a:gd name="connsiteY52" fmla="*/ 1484101 h 1691232"/>
                <a:gd name="connsiteX53" fmla="*/ 941246 w 1880151"/>
                <a:gd name="connsiteY53" fmla="*/ 1441925 h 1691232"/>
                <a:gd name="connsiteX54" fmla="*/ 1005123 w 1880151"/>
                <a:gd name="connsiteY54" fmla="*/ 1528337 h 1691232"/>
                <a:gd name="connsiteX55" fmla="*/ 1050190 w 1880151"/>
                <a:gd name="connsiteY55" fmla="*/ 1599431 h 1691232"/>
                <a:gd name="connsiteX56" fmla="*/ 1120136 w 1880151"/>
                <a:gd name="connsiteY56" fmla="*/ 1690950 h 1691232"/>
                <a:gd name="connsiteX57" fmla="*/ 1151034 w 1880151"/>
                <a:gd name="connsiteY57" fmla="*/ 1627859 h 1691232"/>
                <a:gd name="connsiteX58" fmla="*/ 1181693 w 1880151"/>
                <a:gd name="connsiteY58" fmla="*/ 1621379 h 1691232"/>
                <a:gd name="connsiteX59" fmla="*/ 1224792 w 1880151"/>
                <a:gd name="connsiteY59" fmla="*/ 1650642 h 1691232"/>
                <a:gd name="connsiteX60" fmla="*/ 1258367 w 1880151"/>
                <a:gd name="connsiteY60" fmla="*/ 1609988 h 1691232"/>
                <a:gd name="connsiteX61" fmla="*/ 1277188 w 1880151"/>
                <a:gd name="connsiteY61" fmla="*/ 1614605 h 1691232"/>
                <a:gd name="connsiteX62" fmla="*/ 1311230 w 1880151"/>
                <a:gd name="connsiteY62" fmla="*/ 1681082 h 1691232"/>
                <a:gd name="connsiteX63" fmla="*/ 1367786 w 1880151"/>
                <a:gd name="connsiteY63" fmla="*/ 1657613 h 1691232"/>
                <a:gd name="connsiteX64" fmla="*/ 1419818 w 1880151"/>
                <a:gd name="connsiteY64" fmla="*/ 1601492 h 1691232"/>
                <a:gd name="connsiteX65" fmla="*/ 1470595 w 1880151"/>
                <a:gd name="connsiteY65" fmla="*/ 1584949 h 1691232"/>
                <a:gd name="connsiteX66" fmla="*/ 1488274 w 1880151"/>
                <a:gd name="connsiteY66" fmla="*/ 1640771 h 1691232"/>
                <a:gd name="connsiteX67" fmla="*/ 1558169 w 1880151"/>
                <a:gd name="connsiteY67" fmla="*/ 1615093 h 1691232"/>
                <a:gd name="connsiteX68" fmla="*/ 1588947 w 1880151"/>
                <a:gd name="connsiteY68" fmla="*/ 1528337 h 1691232"/>
                <a:gd name="connsiteX69" fmla="*/ 1670383 w 1880151"/>
                <a:gd name="connsiteY69" fmla="*/ 1438195 h 1691232"/>
                <a:gd name="connsiteX70" fmla="*/ 1714974 w 1880151"/>
                <a:gd name="connsiteY70" fmla="*/ 1407065 h 1691232"/>
                <a:gd name="connsiteX71" fmla="*/ 1743343 w 1880151"/>
                <a:gd name="connsiteY71" fmla="*/ 1410360 h 1691232"/>
                <a:gd name="connsiteX72" fmla="*/ 1820935 w 1880151"/>
                <a:gd name="connsiteY72" fmla="*/ 1399752 h 1691232"/>
                <a:gd name="connsiteX73" fmla="*/ 1816054 w 1880151"/>
                <a:gd name="connsiteY73" fmla="*/ 1453316 h 1691232"/>
                <a:gd name="connsiteX74" fmla="*/ 1874221 w 1880151"/>
                <a:gd name="connsiteY74" fmla="*/ 1476637 h 1691232"/>
                <a:gd name="connsiteX75" fmla="*/ 1875830 w 1880151"/>
                <a:gd name="connsiteY75" fmla="*/ 1451451 h 1691232"/>
                <a:gd name="connsiteX76" fmla="*/ 1853086 w 1880151"/>
                <a:gd name="connsiteY76" fmla="*/ 1398376 h 1691232"/>
                <a:gd name="connsiteX77" fmla="*/ 1853086 w 1880151"/>
                <a:gd name="connsiteY77" fmla="*/ 1303126 h 1691232"/>
                <a:gd name="connsiteX78" fmla="*/ 1853086 w 1880151"/>
                <a:gd name="connsiteY78" fmla="*/ 1245976 h 1691232"/>
                <a:gd name="connsiteX79" fmla="*/ 1810224 w 1880151"/>
                <a:gd name="connsiteY79" fmla="*/ 1236451 h 1691232"/>
                <a:gd name="connsiteX80" fmla="*/ 1734024 w 1880151"/>
                <a:gd name="connsiteY80" fmla="*/ 1155488 h 1691232"/>
                <a:gd name="connsiteX81" fmla="*/ 1695924 w 1880151"/>
                <a:gd name="connsiteY81" fmla="*/ 974513 h 1691232"/>
                <a:gd name="connsiteX82" fmla="*/ 1643536 w 1880151"/>
                <a:gd name="connsiteY82" fmla="*/ 941176 h 1691232"/>
                <a:gd name="connsiteX83" fmla="*/ 1605436 w 1880151"/>
                <a:gd name="connsiteY83" fmla="*/ 884026 h 1691232"/>
                <a:gd name="connsiteX84" fmla="*/ 1557811 w 1880151"/>
                <a:gd name="connsiteY84" fmla="*/ 836401 h 1691232"/>
                <a:gd name="connsiteX85" fmla="*/ 1505424 w 1880151"/>
                <a:gd name="connsiteY85" fmla="*/ 817351 h 1691232"/>
                <a:gd name="connsiteX86" fmla="*/ 1453036 w 1880151"/>
                <a:gd name="connsiteY86" fmla="*/ 812588 h 1691232"/>
                <a:gd name="connsiteX87" fmla="*/ 1510186 w 1880151"/>
                <a:gd name="connsiteY87" fmla="*/ 779251 h 1691232"/>
                <a:gd name="connsiteX88" fmla="*/ 1476849 w 1880151"/>
                <a:gd name="connsiteY88" fmla="*/ 745913 h 1691232"/>
                <a:gd name="connsiteX89" fmla="*/ 1481611 w 1880151"/>
                <a:gd name="connsiteY89" fmla="*/ 722101 h 1691232"/>
                <a:gd name="connsiteX90" fmla="*/ 1572099 w 1880151"/>
                <a:gd name="connsiteY90" fmla="*/ 760201 h 1691232"/>
                <a:gd name="connsiteX91" fmla="*/ 1624486 w 1880151"/>
                <a:gd name="connsiteY91" fmla="*/ 693526 h 1691232"/>
                <a:gd name="connsiteX92" fmla="*/ 1614961 w 1880151"/>
                <a:gd name="connsiteY92" fmla="*/ 550651 h 1691232"/>
                <a:gd name="connsiteX93" fmla="*/ 1610199 w 1880151"/>
                <a:gd name="connsiteY93" fmla="*/ 412538 h 1691232"/>
                <a:gd name="connsiteX0" fmla="*/ 1610199 w 1874950"/>
                <a:gd name="connsiteY0" fmla="*/ 412538 h 1691232"/>
                <a:gd name="connsiteX1" fmla="*/ 1567336 w 1874950"/>
                <a:gd name="connsiteY1" fmla="*/ 369676 h 1691232"/>
                <a:gd name="connsiteX2" fmla="*/ 1467324 w 1874950"/>
                <a:gd name="connsiteY2" fmla="*/ 345863 h 1691232"/>
                <a:gd name="connsiteX3" fmla="*/ 1419699 w 1874950"/>
                <a:gd name="connsiteY3" fmla="*/ 317288 h 1691232"/>
                <a:gd name="connsiteX4" fmla="*/ 1367311 w 1874950"/>
                <a:gd name="connsiteY4" fmla="*/ 160126 h 1691232"/>
                <a:gd name="connsiteX5" fmla="*/ 1338736 w 1874950"/>
                <a:gd name="connsiteY5" fmla="*/ 12488 h 1691232"/>
                <a:gd name="connsiteX6" fmla="*/ 1267299 w 1874950"/>
                <a:gd name="connsiteY6" fmla="*/ 12488 h 1691232"/>
                <a:gd name="connsiteX7" fmla="*/ 1214911 w 1874950"/>
                <a:gd name="connsiteY7" fmla="*/ 50588 h 1691232"/>
                <a:gd name="connsiteX8" fmla="*/ 1214911 w 1874950"/>
                <a:gd name="connsiteY8" fmla="*/ 155363 h 1691232"/>
                <a:gd name="connsiteX9" fmla="*/ 1186336 w 1874950"/>
                <a:gd name="connsiteY9" fmla="*/ 183938 h 1691232"/>
                <a:gd name="connsiteX10" fmla="*/ 1176811 w 1874950"/>
                <a:gd name="connsiteY10" fmla="*/ 255376 h 1691232"/>
                <a:gd name="connsiteX11" fmla="*/ 1114899 w 1874950"/>
                <a:gd name="connsiteY11" fmla="*/ 298238 h 1691232"/>
                <a:gd name="connsiteX12" fmla="*/ 1005361 w 1874950"/>
                <a:gd name="connsiteY12" fmla="*/ 312526 h 1691232"/>
                <a:gd name="connsiteX13" fmla="*/ 962499 w 1874950"/>
                <a:gd name="connsiteY13" fmla="*/ 355388 h 1691232"/>
                <a:gd name="connsiteX14" fmla="*/ 838674 w 1874950"/>
                <a:gd name="connsiteY14" fmla="*/ 355388 h 1691232"/>
                <a:gd name="connsiteX15" fmla="*/ 781524 w 1874950"/>
                <a:gd name="connsiteY15" fmla="*/ 426826 h 1691232"/>
                <a:gd name="connsiteX16" fmla="*/ 781524 w 1874950"/>
                <a:gd name="connsiteY16" fmla="*/ 460163 h 1691232"/>
                <a:gd name="connsiteX17" fmla="*/ 743424 w 1874950"/>
                <a:gd name="connsiteY17" fmla="*/ 483976 h 1691232"/>
                <a:gd name="connsiteX18" fmla="*/ 671986 w 1874950"/>
                <a:gd name="connsiteY18" fmla="*/ 417301 h 1691232"/>
                <a:gd name="connsiteX19" fmla="*/ 519586 w 1874950"/>
                <a:gd name="connsiteY19" fmla="*/ 412538 h 1691232"/>
                <a:gd name="connsiteX20" fmla="*/ 457674 w 1874950"/>
                <a:gd name="connsiteY20" fmla="*/ 431588 h 1691232"/>
                <a:gd name="connsiteX21" fmla="*/ 419574 w 1874950"/>
                <a:gd name="connsiteY21" fmla="*/ 417301 h 1691232"/>
                <a:gd name="connsiteX22" fmla="*/ 400524 w 1874950"/>
                <a:gd name="connsiteY22" fmla="*/ 355388 h 1691232"/>
                <a:gd name="connsiteX23" fmla="*/ 333849 w 1874950"/>
                <a:gd name="connsiteY23" fmla="*/ 303001 h 1691232"/>
                <a:gd name="connsiteX24" fmla="*/ 286224 w 1874950"/>
                <a:gd name="connsiteY24" fmla="*/ 236326 h 1691232"/>
                <a:gd name="connsiteX25" fmla="*/ 143349 w 1874950"/>
                <a:gd name="connsiteY25" fmla="*/ 255376 h 1691232"/>
                <a:gd name="connsiteX26" fmla="*/ 124299 w 1874950"/>
                <a:gd name="connsiteY26" fmla="*/ 331576 h 1691232"/>
                <a:gd name="connsiteX27" fmla="*/ 110011 w 1874950"/>
                <a:gd name="connsiteY27" fmla="*/ 364913 h 1691232"/>
                <a:gd name="connsiteX28" fmla="*/ 133824 w 1874950"/>
                <a:gd name="connsiteY28" fmla="*/ 412538 h 1691232"/>
                <a:gd name="connsiteX29" fmla="*/ 81436 w 1874950"/>
                <a:gd name="connsiteY29" fmla="*/ 450638 h 1691232"/>
                <a:gd name="connsiteX30" fmla="*/ 33811 w 1874950"/>
                <a:gd name="connsiteY30" fmla="*/ 445876 h 1691232"/>
                <a:gd name="connsiteX31" fmla="*/ 33811 w 1874950"/>
                <a:gd name="connsiteY31" fmla="*/ 517313 h 1691232"/>
                <a:gd name="connsiteX32" fmla="*/ 474 w 1874950"/>
                <a:gd name="connsiteY32" fmla="*/ 622088 h 1691232"/>
                <a:gd name="connsiteX33" fmla="*/ 62386 w 1874950"/>
                <a:gd name="connsiteY33" fmla="*/ 698288 h 1691232"/>
                <a:gd name="connsiteX34" fmla="*/ 111977 w 1874950"/>
                <a:gd name="connsiteY34" fmla="*/ 678550 h 1691232"/>
                <a:gd name="connsiteX35" fmla="*/ 112334 w 1874950"/>
                <a:gd name="connsiteY35" fmla="*/ 748809 h 1691232"/>
                <a:gd name="connsiteX36" fmla="*/ 167161 w 1874950"/>
                <a:gd name="connsiteY36" fmla="*/ 779251 h 1691232"/>
                <a:gd name="connsiteX37" fmla="*/ 236159 w 1874950"/>
                <a:gd name="connsiteY37" fmla="*/ 789463 h 1691232"/>
                <a:gd name="connsiteX38" fmla="*/ 271462 w 1874950"/>
                <a:gd name="connsiteY38" fmla="*/ 845434 h 1691232"/>
                <a:gd name="connsiteX39" fmla="*/ 270869 w 1874950"/>
                <a:gd name="connsiteY39" fmla="*/ 890506 h 1691232"/>
                <a:gd name="connsiteX40" fmla="*/ 295393 w 1874950"/>
                <a:gd name="connsiteY40" fmla="*/ 929981 h 1691232"/>
                <a:gd name="connsiteX41" fmla="*/ 341051 w 1874950"/>
                <a:gd name="connsiteY41" fmla="*/ 968573 h 1691232"/>
                <a:gd name="connsiteX42" fmla="*/ 426184 w 1874950"/>
                <a:gd name="connsiteY42" fmla="*/ 1022825 h 1691232"/>
                <a:gd name="connsiteX43" fmla="*/ 461961 w 1874950"/>
                <a:gd name="connsiteY43" fmla="*/ 1093918 h 1691232"/>
                <a:gd name="connsiteX44" fmla="*/ 441064 w 1874950"/>
                <a:gd name="connsiteY44" fmla="*/ 1163491 h 1691232"/>
                <a:gd name="connsiteX45" fmla="*/ 519111 w 1874950"/>
                <a:gd name="connsiteY45" fmla="*/ 1219954 h 1691232"/>
                <a:gd name="connsiteX46" fmla="*/ 591143 w 1874950"/>
                <a:gd name="connsiteY46" fmla="*/ 1252948 h 1691232"/>
                <a:gd name="connsiteX47" fmla="*/ 571974 w 1874950"/>
                <a:gd name="connsiteY47" fmla="*/ 1312651 h 1691232"/>
                <a:gd name="connsiteX48" fmla="*/ 662461 w 1874950"/>
                <a:gd name="connsiteY48" fmla="*/ 1465051 h 1691232"/>
                <a:gd name="connsiteX49" fmla="*/ 755271 w 1874950"/>
                <a:gd name="connsiteY49" fmla="*/ 1538205 h 1691232"/>
                <a:gd name="connsiteX50" fmla="*/ 805336 w 1874950"/>
                <a:gd name="connsiteY50" fmla="*/ 1488863 h 1691232"/>
                <a:gd name="connsiteX51" fmla="*/ 869926 w 1874950"/>
                <a:gd name="connsiteY51" fmla="*/ 1516260 h 1691232"/>
                <a:gd name="connsiteX52" fmla="*/ 924399 w 1874950"/>
                <a:gd name="connsiteY52" fmla="*/ 1484101 h 1691232"/>
                <a:gd name="connsiteX53" fmla="*/ 941246 w 1874950"/>
                <a:gd name="connsiteY53" fmla="*/ 1441925 h 1691232"/>
                <a:gd name="connsiteX54" fmla="*/ 1005123 w 1874950"/>
                <a:gd name="connsiteY54" fmla="*/ 1528337 h 1691232"/>
                <a:gd name="connsiteX55" fmla="*/ 1050190 w 1874950"/>
                <a:gd name="connsiteY55" fmla="*/ 1599431 h 1691232"/>
                <a:gd name="connsiteX56" fmla="*/ 1120136 w 1874950"/>
                <a:gd name="connsiteY56" fmla="*/ 1690950 h 1691232"/>
                <a:gd name="connsiteX57" fmla="*/ 1151034 w 1874950"/>
                <a:gd name="connsiteY57" fmla="*/ 1627859 h 1691232"/>
                <a:gd name="connsiteX58" fmla="*/ 1181693 w 1874950"/>
                <a:gd name="connsiteY58" fmla="*/ 1621379 h 1691232"/>
                <a:gd name="connsiteX59" fmla="*/ 1224792 w 1874950"/>
                <a:gd name="connsiteY59" fmla="*/ 1650642 h 1691232"/>
                <a:gd name="connsiteX60" fmla="*/ 1258367 w 1874950"/>
                <a:gd name="connsiteY60" fmla="*/ 1609988 h 1691232"/>
                <a:gd name="connsiteX61" fmla="*/ 1277188 w 1874950"/>
                <a:gd name="connsiteY61" fmla="*/ 1614605 h 1691232"/>
                <a:gd name="connsiteX62" fmla="*/ 1311230 w 1874950"/>
                <a:gd name="connsiteY62" fmla="*/ 1681082 h 1691232"/>
                <a:gd name="connsiteX63" fmla="*/ 1367786 w 1874950"/>
                <a:gd name="connsiteY63" fmla="*/ 1657613 h 1691232"/>
                <a:gd name="connsiteX64" fmla="*/ 1419818 w 1874950"/>
                <a:gd name="connsiteY64" fmla="*/ 1601492 h 1691232"/>
                <a:gd name="connsiteX65" fmla="*/ 1470595 w 1874950"/>
                <a:gd name="connsiteY65" fmla="*/ 1584949 h 1691232"/>
                <a:gd name="connsiteX66" fmla="*/ 1488274 w 1874950"/>
                <a:gd name="connsiteY66" fmla="*/ 1640771 h 1691232"/>
                <a:gd name="connsiteX67" fmla="*/ 1558169 w 1874950"/>
                <a:gd name="connsiteY67" fmla="*/ 1615093 h 1691232"/>
                <a:gd name="connsiteX68" fmla="*/ 1588947 w 1874950"/>
                <a:gd name="connsiteY68" fmla="*/ 1528337 h 1691232"/>
                <a:gd name="connsiteX69" fmla="*/ 1670383 w 1874950"/>
                <a:gd name="connsiteY69" fmla="*/ 1438195 h 1691232"/>
                <a:gd name="connsiteX70" fmla="*/ 1714974 w 1874950"/>
                <a:gd name="connsiteY70" fmla="*/ 1407065 h 1691232"/>
                <a:gd name="connsiteX71" fmla="*/ 1743343 w 1874950"/>
                <a:gd name="connsiteY71" fmla="*/ 1410360 h 1691232"/>
                <a:gd name="connsiteX72" fmla="*/ 1820935 w 1874950"/>
                <a:gd name="connsiteY72" fmla="*/ 1399752 h 1691232"/>
                <a:gd name="connsiteX73" fmla="*/ 1816054 w 1874950"/>
                <a:gd name="connsiteY73" fmla="*/ 1453316 h 1691232"/>
                <a:gd name="connsiteX74" fmla="*/ 1874221 w 1874950"/>
                <a:gd name="connsiteY74" fmla="*/ 1476637 h 1691232"/>
                <a:gd name="connsiteX75" fmla="*/ 1848983 w 1874950"/>
                <a:gd name="connsiteY75" fmla="*/ 1443791 h 1691232"/>
                <a:gd name="connsiteX76" fmla="*/ 1853086 w 1874950"/>
                <a:gd name="connsiteY76" fmla="*/ 1398376 h 1691232"/>
                <a:gd name="connsiteX77" fmla="*/ 1853086 w 1874950"/>
                <a:gd name="connsiteY77" fmla="*/ 1303126 h 1691232"/>
                <a:gd name="connsiteX78" fmla="*/ 1853086 w 1874950"/>
                <a:gd name="connsiteY78" fmla="*/ 1245976 h 1691232"/>
                <a:gd name="connsiteX79" fmla="*/ 1810224 w 1874950"/>
                <a:gd name="connsiteY79" fmla="*/ 1236451 h 1691232"/>
                <a:gd name="connsiteX80" fmla="*/ 1734024 w 1874950"/>
                <a:gd name="connsiteY80" fmla="*/ 1155488 h 1691232"/>
                <a:gd name="connsiteX81" fmla="*/ 1695924 w 1874950"/>
                <a:gd name="connsiteY81" fmla="*/ 974513 h 1691232"/>
                <a:gd name="connsiteX82" fmla="*/ 1643536 w 1874950"/>
                <a:gd name="connsiteY82" fmla="*/ 941176 h 1691232"/>
                <a:gd name="connsiteX83" fmla="*/ 1605436 w 1874950"/>
                <a:gd name="connsiteY83" fmla="*/ 884026 h 1691232"/>
                <a:gd name="connsiteX84" fmla="*/ 1557811 w 1874950"/>
                <a:gd name="connsiteY84" fmla="*/ 836401 h 1691232"/>
                <a:gd name="connsiteX85" fmla="*/ 1505424 w 1874950"/>
                <a:gd name="connsiteY85" fmla="*/ 817351 h 1691232"/>
                <a:gd name="connsiteX86" fmla="*/ 1453036 w 1874950"/>
                <a:gd name="connsiteY86" fmla="*/ 812588 h 1691232"/>
                <a:gd name="connsiteX87" fmla="*/ 1510186 w 1874950"/>
                <a:gd name="connsiteY87" fmla="*/ 779251 h 1691232"/>
                <a:gd name="connsiteX88" fmla="*/ 1476849 w 1874950"/>
                <a:gd name="connsiteY88" fmla="*/ 745913 h 1691232"/>
                <a:gd name="connsiteX89" fmla="*/ 1481611 w 1874950"/>
                <a:gd name="connsiteY89" fmla="*/ 722101 h 1691232"/>
                <a:gd name="connsiteX90" fmla="*/ 1572099 w 1874950"/>
                <a:gd name="connsiteY90" fmla="*/ 760201 h 1691232"/>
                <a:gd name="connsiteX91" fmla="*/ 1624486 w 1874950"/>
                <a:gd name="connsiteY91" fmla="*/ 693526 h 1691232"/>
                <a:gd name="connsiteX92" fmla="*/ 1614961 w 1874950"/>
                <a:gd name="connsiteY92" fmla="*/ 550651 h 1691232"/>
                <a:gd name="connsiteX93" fmla="*/ 1610199 w 1874950"/>
                <a:gd name="connsiteY93" fmla="*/ 412538 h 1691232"/>
                <a:gd name="connsiteX0" fmla="*/ 1610199 w 1880150"/>
                <a:gd name="connsiteY0" fmla="*/ 412538 h 1691232"/>
                <a:gd name="connsiteX1" fmla="*/ 1567336 w 1880150"/>
                <a:gd name="connsiteY1" fmla="*/ 369676 h 1691232"/>
                <a:gd name="connsiteX2" fmla="*/ 1467324 w 1880150"/>
                <a:gd name="connsiteY2" fmla="*/ 345863 h 1691232"/>
                <a:gd name="connsiteX3" fmla="*/ 1419699 w 1880150"/>
                <a:gd name="connsiteY3" fmla="*/ 317288 h 1691232"/>
                <a:gd name="connsiteX4" fmla="*/ 1367311 w 1880150"/>
                <a:gd name="connsiteY4" fmla="*/ 160126 h 1691232"/>
                <a:gd name="connsiteX5" fmla="*/ 1338736 w 1880150"/>
                <a:gd name="connsiteY5" fmla="*/ 12488 h 1691232"/>
                <a:gd name="connsiteX6" fmla="*/ 1267299 w 1880150"/>
                <a:gd name="connsiteY6" fmla="*/ 12488 h 1691232"/>
                <a:gd name="connsiteX7" fmla="*/ 1214911 w 1880150"/>
                <a:gd name="connsiteY7" fmla="*/ 50588 h 1691232"/>
                <a:gd name="connsiteX8" fmla="*/ 1214911 w 1880150"/>
                <a:gd name="connsiteY8" fmla="*/ 155363 h 1691232"/>
                <a:gd name="connsiteX9" fmla="*/ 1186336 w 1880150"/>
                <a:gd name="connsiteY9" fmla="*/ 183938 h 1691232"/>
                <a:gd name="connsiteX10" fmla="*/ 1176811 w 1880150"/>
                <a:gd name="connsiteY10" fmla="*/ 255376 h 1691232"/>
                <a:gd name="connsiteX11" fmla="*/ 1114899 w 1880150"/>
                <a:gd name="connsiteY11" fmla="*/ 298238 h 1691232"/>
                <a:gd name="connsiteX12" fmla="*/ 1005361 w 1880150"/>
                <a:gd name="connsiteY12" fmla="*/ 312526 h 1691232"/>
                <a:gd name="connsiteX13" fmla="*/ 962499 w 1880150"/>
                <a:gd name="connsiteY13" fmla="*/ 355388 h 1691232"/>
                <a:gd name="connsiteX14" fmla="*/ 838674 w 1880150"/>
                <a:gd name="connsiteY14" fmla="*/ 355388 h 1691232"/>
                <a:gd name="connsiteX15" fmla="*/ 781524 w 1880150"/>
                <a:gd name="connsiteY15" fmla="*/ 426826 h 1691232"/>
                <a:gd name="connsiteX16" fmla="*/ 781524 w 1880150"/>
                <a:gd name="connsiteY16" fmla="*/ 460163 h 1691232"/>
                <a:gd name="connsiteX17" fmla="*/ 743424 w 1880150"/>
                <a:gd name="connsiteY17" fmla="*/ 483976 h 1691232"/>
                <a:gd name="connsiteX18" fmla="*/ 671986 w 1880150"/>
                <a:gd name="connsiteY18" fmla="*/ 417301 h 1691232"/>
                <a:gd name="connsiteX19" fmla="*/ 519586 w 1880150"/>
                <a:gd name="connsiteY19" fmla="*/ 412538 h 1691232"/>
                <a:gd name="connsiteX20" fmla="*/ 457674 w 1880150"/>
                <a:gd name="connsiteY20" fmla="*/ 431588 h 1691232"/>
                <a:gd name="connsiteX21" fmla="*/ 419574 w 1880150"/>
                <a:gd name="connsiteY21" fmla="*/ 417301 h 1691232"/>
                <a:gd name="connsiteX22" fmla="*/ 400524 w 1880150"/>
                <a:gd name="connsiteY22" fmla="*/ 355388 h 1691232"/>
                <a:gd name="connsiteX23" fmla="*/ 333849 w 1880150"/>
                <a:gd name="connsiteY23" fmla="*/ 303001 h 1691232"/>
                <a:gd name="connsiteX24" fmla="*/ 286224 w 1880150"/>
                <a:gd name="connsiteY24" fmla="*/ 236326 h 1691232"/>
                <a:gd name="connsiteX25" fmla="*/ 143349 w 1880150"/>
                <a:gd name="connsiteY25" fmla="*/ 255376 h 1691232"/>
                <a:gd name="connsiteX26" fmla="*/ 124299 w 1880150"/>
                <a:gd name="connsiteY26" fmla="*/ 331576 h 1691232"/>
                <a:gd name="connsiteX27" fmla="*/ 110011 w 1880150"/>
                <a:gd name="connsiteY27" fmla="*/ 364913 h 1691232"/>
                <a:gd name="connsiteX28" fmla="*/ 133824 w 1880150"/>
                <a:gd name="connsiteY28" fmla="*/ 412538 h 1691232"/>
                <a:gd name="connsiteX29" fmla="*/ 81436 w 1880150"/>
                <a:gd name="connsiteY29" fmla="*/ 450638 h 1691232"/>
                <a:gd name="connsiteX30" fmla="*/ 33811 w 1880150"/>
                <a:gd name="connsiteY30" fmla="*/ 445876 h 1691232"/>
                <a:gd name="connsiteX31" fmla="*/ 33811 w 1880150"/>
                <a:gd name="connsiteY31" fmla="*/ 517313 h 1691232"/>
                <a:gd name="connsiteX32" fmla="*/ 474 w 1880150"/>
                <a:gd name="connsiteY32" fmla="*/ 622088 h 1691232"/>
                <a:gd name="connsiteX33" fmla="*/ 62386 w 1880150"/>
                <a:gd name="connsiteY33" fmla="*/ 698288 h 1691232"/>
                <a:gd name="connsiteX34" fmla="*/ 111977 w 1880150"/>
                <a:gd name="connsiteY34" fmla="*/ 678550 h 1691232"/>
                <a:gd name="connsiteX35" fmla="*/ 112334 w 1880150"/>
                <a:gd name="connsiteY35" fmla="*/ 748809 h 1691232"/>
                <a:gd name="connsiteX36" fmla="*/ 167161 w 1880150"/>
                <a:gd name="connsiteY36" fmla="*/ 779251 h 1691232"/>
                <a:gd name="connsiteX37" fmla="*/ 236159 w 1880150"/>
                <a:gd name="connsiteY37" fmla="*/ 789463 h 1691232"/>
                <a:gd name="connsiteX38" fmla="*/ 271462 w 1880150"/>
                <a:gd name="connsiteY38" fmla="*/ 845434 h 1691232"/>
                <a:gd name="connsiteX39" fmla="*/ 270869 w 1880150"/>
                <a:gd name="connsiteY39" fmla="*/ 890506 h 1691232"/>
                <a:gd name="connsiteX40" fmla="*/ 295393 w 1880150"/>
                <a:gd name="connsiteY40" fmla="*/ 929981 h 1691232"/>
                <a:gd name="connsiteX41" fmla="*/ 341051 w 1880150"/>
                <a:gd name="connsiteY41" fmla="*/ 968573 h 1691232"/>
                <a:gd name="connsiteX42" fmla="*/ 426184 w 1880150"/>
                <a:gd name="connsiteY42" fmla="*/ 1022825 h 1691232"/>
                <a:gd name="connsiteX43" fmla="*/ 461961 w 1880150"/>
                <a:gd name="connsiteY43" fmla="*/ 1093918 h 1691232"/>
                <a:gd name="connsiteX44" fmla="*/ 441064 w 1880150"/>
                <a:gd name="connsiteY44" fmla="*/ 1163491 h 1691232"/>
                <a:gd name="connsiteX45" fmla="*/ 519111 w 1880150"/>
                <a:gd name="connsiteY45" fmla="*/ 1219954 h 1691232"/>
                <a:gd name="connsiteX46" fmla="*/ 591143 w 1880150"/>
                <a:gd name="connsiteY46" fmla="*/ 1252948 h 1691232"/>
                <a:gd name="connsiteX47" fmla="*/ 571974 w 1880150"/>
                <a:gd name="connsiteY47" fmla="*/ 1312651 h 1691232"/>
                <a:gd name="connsiteX48" fmla="*/ 662461 w 1880150"/>
                <a:gd name="connsiteY48" fmla="*/ 1465051 h 1691232"/>
                <a:gd name="connsiteX49" fmla="*/ 755271 w 1880150"/>
                <a:gd name="connsiteY49" fmla="*/ 1538205 h 1691232"/>
                <a:gd name="connsiteX50" fmla="*/ 805336 w 1880150"/>
                <a:gd name="connsiteY50" fmla="*/ 1488863 h 1691232"/>
                <a:gd name="connsiteX51" fmla="*/ 869926 w 1880150"/>
                <a:gd name="connsiteY51" fmla="*/ 1516260 h 1691232"/>
                <a:gd name="connsiteX52" fmla="*/ 924399 w 1880150"/>
                <a:gd name="connsiteY52" fmla="*/ 1484101 h 1691232"/>
                <a:gd name="connsiteX53" fmla="*/ 941246 w 1880150"/>
                <a:gd name="connsiteY53" fmla="*/ 1441925 h 1691232"/>
                <a:gd name="connsiteX54" fmla="*/ 1005123 w 1880150"/>
                <a:gd name="connsiteY54" fmla="*/ 1528337 h 1691232"/>
                <a:gd name="connsiteX55" fmla="*/ 1050190 w 1880150"/>
                <a:gd name="connsiteY55" fmla="*/ 1599431 h 1691232"/>
                <a:gd name="connsiteX56" fmla="*/ 1120136 w 1880150"/>
                <a:gd name="connsiteY56" fmla="*/ 1690950 h 1691232"/>
                <a:gd name="connsiteX57" fmla="*/ 1151034 w 1880150"/>
                <a:gd name="connsiteY57" fmla="*/ 1627859 h 1691232"/>
                <a:gd name="connsiteX58" fmla="*/ 1181693 w 1880150"/>
                <a:gd name="connsiteY58" fmla="*/ 1621379 h 1691232"/>
                <a:gd name="connsiteX59" fmla="*/ 1224792 w 1880150"/>
                <a:gd name="connsiteY59" fmla="*/ 1650642 h 1691232"/>
                <a:gd name="connsiteX60" fmla="*/ 1258367 w 1880150"/>
                <a:gd name="connsiteY60" fmla="*/ 1609988 h 1691232"/>
                <a:gd name="connsiteX61" fmla="*/ 1277188 w 1880150"/>
                <a:gd name="connsiteY61" fmla="*/ 1614605 h 1691232"/>
                <a:gd name="connsiteX62" fmla="*/ 1311230 w 1880150"/>
                <a:gd name="connsiteY62" fmla="*/ 1681082 h 1691232"/>
                <a:gd name="connsiteX63" fmla="*/ 1367786 w 1880150"/>
                <a:gd name="connsiteY63" fmla="*/ 1657613 h 1691232"/>
                <a:gd name="connsiteX64" fmla="*/ 1419818 w 1880150"/>
                <a:gd name="connsiteY64" fmla="*/ 1601492 h 1691232"/>
                <a:gd name="connsiteX65" fmla="*/ 1470595 w 1880150"/>
                <a:gd name="connsiteY65" fmla="*/ 1584949 h 1691232"/>
                <a:gd name="connsiteX66" fmla="*/ 1488274 w 1880150"/>
                <a:gd name="connsiteY66" fmla="*/ 1640771 h 1691232"/>
                <a:gd name="connsiteX67" fmla="*/ 1558169 w 1880150"/>
                <a:gd name="connsiteY67" fmla="*/ 1615093 h 1691232"/>
                <a:gd name="connsiteX68" fmla="*/ 1588947 w 1880150"/>
                <a:gd name="connsiteY68" fmla="*/ 1528337 h 1691232"/>
                <a:gd name="connsiteX69" fmla="*/ 1670383 w 1880150"/>
                <a:gd name="connsiteY69" fmla="*/ 1438195 h 1691232"/>
                <a:gd name="connsiteX70" fmla="*/ 1714974 w 1880150"/>
                <a:gd name="connsiteY70" fmla="*/ 1407065 h 1691232"/>
                <a:gd name="connsiteX71" fmla="*/ 1743343 w 1880150"/>
                <a:gd name="connsiteY71" fmla="*/ 1410360 h 1691232"/>
                <a:gd name="connsiteX72" fmla="*/ 1820935 w 1880150"/>
                <a:gd name="connsiteY72" fmla="*/ 1399752 h 1691232"/>
                <a:gd name="connsiteX73" fmla="*/ 1816054 w 1880150"/>
                <a:gd name="connsiteY73" fmla="*/ 1453316 h 1691232"/>
                <a:gd name="connsiteX74" fmla="*/ 1874221 w 1880150"/>
                <a:gd name="connsiteY74" fmla="*/ 1476637 h 1691232"/>
                <a:gd name="connsiteX75" fmla="*/ 1875829 w 1880150"/>
                <a:gd name="connsiteY75" fmla="*/ 1454003 h 1691232"/>
                <a:gd name="connsiteX76" fmla="*/ 1853086 w 1880150"/>
                <a:gd name="connsiteY76" fmla="*/ 1398376 h 1691232"/>
                <a:gd name="connsiteX77" fmla="*/ 1853086 w 1880150"/>
                <a:gd name="connsiteY77" fmla="*/ 1303126 h 1691232"/>
                <a:gd name="connsiteX78" fmla="*/ 1853086 w 1880150"/>
                <a:gd name="connsiteY78" fmla="*/ 1245976 h 1691232"/>
                <a:gd name="connsiteX79" fmla="*/ 1810224 w 1880150"/>
                <a:gd name="connsiteY79" fmla="*/ 1236451 h 1691232"/>
                <a:gd name="connsiteX80" fmla="*/ 1734024 w 1880150"/>
                <a:gd name="connsiteY80" fmla="*/ 1155488 h 1691232"/>
                <a:gd name="connsiteX81" fmla="*/ 1695924 w 1880150"/>
                <a:gd name="connsiteY81" fmla="*/ 974513 h 1691232"/>
                <a:gd name="connsiteX82" fmla="*/ 1643536 w 1880150"/>
                <a:gd name="connsiteY82" fmla="*/ 941176 h 1691232"/>
                <a:gd name="connsiteX83" fmla="*/ 1605436 w 1880150"/>
                <a:gd name="connsiteY83" fmla="*/ 884026 h 1691232"/>
                <a:gd name="connsiteX84" fmla="*/ 1557811 w 1880150"/>
                <a:gd name="connsiteY84" fmla="*/ 836401 h 1691232"/>
                <a:gd name="connsiteX85" fmla="*/ 1505424 w 1880150"/>
                <a:gd name="connsiteY85" fmla="*/ 817351 h 1691232"/>
                <a:gd name="connsiteX86" fmla="*/ 1453036 w 1880150"/>
                <a:gd name="connsiteY86" fmla="*/ 812588 h 1691232"/>
                <a:gd name="connsiteX87" fmla="*/ 1510186 w 1880150"/>
                <a:gd name="connsiteY87" fmla="*/ 779251 h 1691232"/>
                <a:gd name="connsiteX88" fmla="*/ 1476849 w 1880150"/>
                <a:gd name="connsiteY88" fmla="*/ 745913 h 1691232"/>
                <a:gd name="connsiteX89" fmla="*/ 1481611 w 1880150"/>
                <a:gd name="connsiteY89" fmla="*/ 722101 h 1691232"/>
                <a:gd name="connsiteX90" fmla="*/ 1572099 w 1880150"/>
                <a:gd name="connsiteY90" fmla="*/ 760201 h 1691232"/>
                <a:gd name="connsiteX91" fmla="*/ 1624486 w 1880150"/>
                <a:gd name="connsiteY91" fmla="*/ 693526 h 1691232"/>
                <a:gd name="connsiteX92" fmla="*/ 1614961 w 1880150"/>
                <a:gd name="connsiteY92" fmla="*/ 550651 h 1691232"/>
                <a:gd name="connsiteX93" fmla="*/ 1610199 w 1880150"/>
                <a:gd name="connsiteY93" fmla="*/ 412538 h 1691232"/>
                <a:gd name="connsiteX0" fmla="*/ 1610199 w 1879071"/>
                <a:gd name="connsiteY0" fmla="*/ 412538 h 1691232"/>
                <a:gd name="connsiteX1" fmla="*/ 1567336 w 1879071"/>
                <a:gd name="connsiteY1" fmla="*/ 369676 h 1691232"/>
                <a:gd name="connsiteX2" fmla="*/ 1467324 w 1879071"/>
                <a:gd name="connsiteY2" fmla="*/ 345863 h 1691232"/>
                <a:gd name="connsiteX3" fmla="*/ 1419699 w 1879071"/>
                <a:gd name="connsiteY3" fmla="*/ 317288 h 1691232"/>
                <a:gd name="connsiteX4" fmla="*/ 1367311 w 1879071"/>
                <a:gd name="connsiteY4" fmla="*/ 160126 h 1691232"/>
                <a:gd name="connsiteX5" fmla="*/ 1338736 w 1879071"/>
                <a:gd name="connsiteY5" fmla="*/ 12488 h 1691232"/>
                <a:gd name="connsiteX6" fmla="*/ 1267299 w 1879071"/>
                <a:gd name="connsiteY6" fmla="*/ 12488 h 1691232"/>
                <a:gd name="connsiteX7" fmla="*/ 1214911 w 1879071"/>
                <a:gd name="connsiteY7" fmla="*/ 50588 h 1691232"/>
                <a:gd name="connsiteX8" fmla="*/ 1214911 w 1879071"/>
                <a:gd name="connsiteY8" fmla="*/ 155363 h 1691232"/>
                <a:gd name="connsiteX9" fmla="*/ 1186336 w 1879071"/>
                <a:gd name="connsiteY9" fmla="*/ 183938 h 1691232"/>
                <a:gd name="connsiteX10" fmla="*/ 1176811 w 1879071"/>
                <a:gd name="connsiteY10" fmla="*/ 255376 h 1691232"/>
                <a:gd name="connsiteX11" fmla="*/ 1114899 w 1879071"/>
                <a:gd name="connsiteY11" fmla="*/ 298238 h 1691232"/>
                <a:gd name="connsiteX12" fmla="*/ 1005361 w 1879071"/>
                <a:gd name="connsiteY12" fmla="*/ 312526 h 1691232"/>
                <a:gd name="connsiteX13" fmla="*/ 962499 w 1879071"/>
                <a:gd name="connsiteY13" fmla="*/ 355388 h 1691232"/>
                <a:gd name="connsiteX14" fmla="*/ 838674 w 1879071"/>
                <a:gd name="connsiteY14" fmla="*/ 355388 h 1691232"/>
                <a:gd name="connsiteX15" fmla="*/ 781524 w 1879071"/>
                <a:gd name="connsiteY15" fmla="*/ 426826 h 1691232"/>
                <a:gd name="connsiteX16" fmla="*/ 781524 w 1879071"/>
                <a:gd name="connsiteY16" fmla="*/ 460163 h 1691232"/>
                <a:gd name="connsiteX17" fmla="*/ 743424 w 1879071"/>
                <a:gd name="connsiteY17" fmla="*/ 483976 h 1691232"/>
                <a:gd name="connsiteX18" fmla="*/ 671986 w 1879071"/>
                <a:gd name="connsiteY18" fmla="*/ 417301 h 1691232"/>
                <a:gd name="connsiteX19" fmla="*/ 519586 w 1879071"/>
                <a:gd name="connsiteY19" fmla="*/ 412538 h 1691232"/>
                <a:gd name="connsiteX20" fmla="*/ 457674 w 1879071"/>
                <a:gd name="connsiteY20" fmla="*/ 431588 h 1691232"/>
                <a:gd name="connsiteX21" fmla="*/ 419574 w 1879071"/>
                <a:gd name="connsiteY21" fmla="*/ 417301 h 1691232"/>
                <a:gd name="connsiteX22" fmla="*/ 400524 w 1879071"/>
                <a:gd name="connsiteY22" fmla="*/ 355388 h 1691232"/>
                <a:gd name="connsiteX23" fmla="*/ 333849 w 1879071"/>
                <a:gd name="connsiteY23" fmla="*/ 303001 h 1691232"/>
                <a:gd name="connsiteX24" fmla="*/ 286224 w 1879071"/>
                <a:gd name="connsiteY24" fmla="*/ 236326 h 1691232"/>
                <a:gd name="connsiteX25" fmla="*/ 143349 w 1879071"/>
                <a:gd name="connsiteY25" fmla="*/ 255376 h 1691232"/>
                <a:gd name="connsiteX26" fmla="*/ 124299 w 1879071"/>
                <a:gd name="connsiteY26" fmla="*/ 331576 h 1691232"/>
                <a:gd name="connsiteX27" fmla="*/ 110011 w 1879071"/>
                <a:gd name="connsiteY27" fmla="*/ 364913 h 1691232"/>
                <a:gd name="connsiteX28" fmla="*/ 133824 w 1879071"/>
                <a:gd name="connsiteY28" fmla="*/ 412538 h 1691232"/>
                <a:gd name="connsiteX29" fmla="*/ 81436 w 1879071"/>
                <a:gd name="connsiteY29" fmla="*/ 450638 h 1691232"/>
                <a:gd name="connsiteX30" fmla="*/ 33811 w 1879071"/>
                <a:gd name="connsiteY30" fmla="*/ 445876 h 1691232"/>
                <a:gd name="connsiteX31" fmla="*/ 33811 w 1879071"/>
                <a:gd name="connsiteY31" fmla="*/ 517313 h 1691232"/>
                <a:gd name="connsiteX32" fmla="*/ 474 w 1879071"/>
                <a:gd name="connsiteY32" fmla="*/ 622088 h 1691232"/>
                <a:gd name="connsiteX33" fmla="*/ 62386 w 1879071"/>
                <a:gd name="connsiteY33" fmla="*/ 698288 h 1691232"/>
                <a:gd name="connsiteX34" fmla="*/ 111977 w 1879071"/>
                <a:gd name="connsiteY34" fmla="*/ 678550 h 1691232"/>
                <a:gd name="connsiteX35" fmla="*/ 112334 w 1879071"/>
                <a:gd name="connsiteY35" fmla="*/ 748809 h 1691232"/>
                <a:gd name="connsiteX36" fmla="*/ 167161 w 1879071"/>
                <a:gd name="connsiteY36" fmla="*/ 779251 h 1691232"/>
                <a:gd name="connsiteX37" fmla="*/ 236159 w 1879071"/>
                <a:gd name="connsiteY37" fmla="*/ 789463 h 1691232"/>
                <a:gd name="connsiteX38" fmla="*/ 271462 w 1879071"/>
                <a:gd name="connsiteY38" fmla="*/ 845434 h 1691232"/>
                <a:gd name="connsiteX39" fmla="*/ 270869 w 1879071"/>
                <a:gd name="connsiteY39" fmla="*/ 890506 h 1691232"/>
                <a:gd name="connsiteX40" fmla="*/ 295393 w 1879071"/>
                <a:gd name="connsiteY40" fmla="*/ 929981 h 1691232"/>
                <a:gd name="connsiteX41" fmla="*/ 341051 w 1879071"/>
                <a:gd name="connsiteY41" fmla="*/ 968573 h 1691232"/>
                <a:gd name="connsiteX42" fmla="*/ 426184 w 1879071"/>
                <a:gd name="connsiteY42" fmla="*/ 1022825 h 1691232"/>
                <a:gd name="connsiteX43" fmla="*/ 461961 w 1879071"/>
                <a:gd name="connsiteY43" fmla="*/ 1093918 h 1691232"/>
                <a:gd name="connsiteX44" fmla="*/ 441064 w 1879071"/>
                <a:gd name="connsiteY44" fmla="*/ 1163491 h 1691232"/>
                <a:gd name="connsiteX45" fmla="*/ 519111 w 1879071"/>
                <a:gd name="connsiteY45" fmla="*/ 1219954 h 1691232"/>
                <a:gd name="connsiteX46" fmla="*/ 591143 w 1879071"/>
                <a:gd name="connsiteY46" fmla="*/ 1252948 h 1691232"/>
                <a:gd name="connsiteX47" fmla="*/ 571974 w 1879071"/>
                <a:gd name="connsiteY47" fmla="*/ 1312651 h 1691232"/>
                <a:gd name="connsiteX48" fmla="*/ 662461 w 1879071"/>
                <a:gd name="connsiteY48" fmla="*/ 1465051 h 1691232"/>
                <a:gd name="connsiteX49" fmla="*/ 755271 w 1879071"/>
                <a:gd name="connsiteY49" fmla="*/ 1538205 h 1691232"/>
                <a:gd name="connsiteX50" fmla="*/ 805336 w 1879071"/>
                <a:gd name="connsiteY50" fmla="*/ 1488863 h 1691232"/>
                <a:gd name="connsiteX51" fmla="*/ 869926 w 1879071"/>
                <a:gd name="connsiteY51" fmla="*/ 1516260 h 1691232"/>
                <a:gd name="connsiteX52" fmla="*/ 924399 w 1879071"/>
                <a:gd name="connsiteY52" fmla="*/ 1484101 h 1691232"/>
                <a:gd name="connsiteX53" fmla="*/ 941246 w 1879071"/>
                <a:gd name="connsiteY53" fmla="*/ 1441925 h 1691232"/>
                <a:gd name="connsiteX54" fmla="*/ 1005123 w 1879071"/>
                <a:gd name="connsiteY54" fmla="*/ 1528337 h 1691232"/>
                <a:gd name="connsiteX55" fmla="*/ 1050190 w 1879071"/>
                <a:gd name="connsiteY55" fmla="*/ 1599431 h 1691232"/>
                <a:gd name="connsiteX56" fmla="*/ 1120136 w 1879071"/>
                <a:gd name="connsiteY56" fmla="*/ 1690950 h 1691232"/>
                <a:gd name="connsiteX57" fmla="*/ 1151034 w 1879071"/>
                <a:gd name="connsiteY57" fmla="*/ 1627859 h 1691232"/>
                <a:gd name="connsiteX58" fmla="*/ 1181693 w 1879071"/>
                <a:gd name="connsiteY58" fmla="*/ 1621379 h 1691232"/>
                <a:gd name="connsiteX59" fmla="*/ 1224792 w 1879071"/>
                <a:gd name="connsiteY59" fmla="*/ 1650642 h 1691232"/>
                <a:gd name="connsiteX60" fmla="*/ 1258367 w 1879071"/>
                <a:gd name="connsiteY60" fmla="*/ 1609988 h 1691232"/>
                <a:gd name="connsiteX61" fmla="*/ 1277188 w 1879071"/>
                <a:gd name="connsiteY61" fmla="*/ 1614605 h 1691232"/>
                <a:gd name="connsiteX62" fmla="*/ 1311230 w 1879071"/>
                <a:gd name="connsiteY62" fmla="*/ 1681082 h 1691232"/>
                <a:gd name="connsiteX63" fmla="*/ 1367786 w 1879071"/>
                <a:gd name="connsiteY63" fmla="*/ 1657613 h 1691232"/>
                <a:gd name="connsiteX64" fmla="*/ 1419818 w 1879071"/>
                <a:gd name="connsiteY64" fmla="*/ 1601492 h 1691232"/>
                <a:gd name="connsiteX65" fmla="*/ 1470595 w 1879071"/>
                <a:gd name="connsiteY65" fmla="*/ 1584949 h 1691232"/>
                <a:gd name="connsiteX66" fmla="*/ 1488274 w 1879071"/>
                <a:gd name="connsiteY66" fmla="*/ 1640771 h 1691232"/>
                <a:gd name="connsiteX67" fmla="*/ 1558169 w 1879071"/>
                <a:gd name="connsiteY67" fmla="*/ 1615093 h 1691232"/>
                <a:gd name="connsiteX68" fmla="*/ 1588947 w 1879071"/>
                <a:gd name="connsiteY68" fmla="*/ 1528337 h 1691232"/>
                <a:gd name="connsiteX69" fmla="*/ 1670383 w 1879071"/>
                <a:gd name="connsiteY69" fmla="*/ 1438195 h 1691232"/>
                <a:gd name="connsiteX70" fmla="*/ 1714974 w 1879071"/>
                <a:gd name="connsiteY70" fmla="*/ 1407065 h 1691232"/>
                <a:gd name="connsiteX71" fmla="*/ 1743343 w 1879071"/>
                <a:gd name="connsiteY71" fmla="*/ 1410360 h 1691232"/>
                <a:gd name="connsiteX72" fmla="*/ 1820935 w 1879071"/>
                <a:gd name="connsiteY72" fmla="*/ 1399752 h 1691232"/>
                <a:gd name="connsiteX73" fmla="*/ 1816054 w 1879071"/>
                <a:gd name="connsiteY73" fmla="*/ 1453316 h 1691232"/>
                <a:gd name="connsiteX74" fmla="*/ 1874221 w 1879071"/>
                <a:gd name="connsiteY74" fmla="*/ 1476637 h 1691232"/>
                <a:gd name="connsiteX75" fmla="*/ 1875829 w 1879071"/>
                <a:gd name="connsiteY75" fmla="*/ 1454003 h 1691232"/>
                <a:gd name="connsiteX76" fmla="*/ 1875051 w 1879071"/>
                <a:gd name="connsiteY76" fmla="*/ 1393269 h 1691232"/>
                <a:gd name="connsiteX77" fmla="*/ 1853086 w 1879071"/>
                <a:gd name="connsiteY77" fmla="*/ 1303126 h 1691232"/>
                <a:gd name="connsiteX78" fmla="*/ 1853086 w 1879071"/>
                <a:gd name="connsiteY78" fmla="*/ 1245976 h 1691232"/>
                <a:gd name="connsiteX79" fmla="*/ 1810224 w 1879071"/>
                <a:gd name="connsiteY79" fmla="*/ 1236451 h 1691232"/>
                <a:gd name="connsiteX80" fmla="*/ 1734024 w 1879071"/>
                <a:gd name="connsiteY80" fmla="*/ 1155488 h 1691232"/>
                <a:gd name="connsiteX81" fmla="*/ 1695924 w 1879071"/>
                <a:gd name="connsiteY81" fmla="*/ 974513 h 1691232"/>
                <a:gd name="connsiteX82" fmla="*/ 1643536 w 1879071"/>
                <a:gd name="connsiteY82" fmla="*/ 941176 h 1691232"/>
                <a:gd name="connsiteX83" fmla="*/ 1605436 w 1879071"/>
                <a:gd name="connsiteY83" fmla="*/ 884026 h 1691232"/>
                <a:gd name="connsiteX84" fmla="*/ 1557811 w 1879071"/>
                <a:gd name="connsiteY84" fmla="*/ 836401 h 1691232"/>
                <a:gd name="connsiteX85" fmla="*/ 1505424 w 1879071"/>
                <a:gd name="connsiteY85" fmla="*/ 817351 h 1691232"/>
                <a:gd name="connsiteX86" fmla="*/ 1453036 w 1879071"/>
                <a:gd name="connsiteY86" fmla="*/ 812588 h 1691232"/>
                <a:gd name="connsiteX87" fmla="*/ 1510186 w 1879071"/>
                <a:gd name="connsiteY87" fmla="*/ 779251 h 1691232"/>
                <a:gd name="connsiteX88" fmla="*/ 1476849 w 1879071"/>
                <a:gd name="connsiteY88" fmla="*/ 745913 h 1691232"/>
                <a:gd name="connsiteX89" fmla="*/ 1481611 w 1879071"/>
                <a:gd name="connsiteY89" fmla="*/ 722101 h 1691232"/>
                <a:gd name="connsiteX90" fmla="*/ 1572099 w 1879071"/>
                <a:gd name="connsiteY90" fmla="*/ 760201 h 1691232"/>
                <a:gd name="connsiteX91" fmla="*/ 1624486 w 1879071"/>
                <a:gd name="connsiteY91" fmla="*/ 693526 h 1691232"/>
                <a:gd name="connsiteX92" fmla="*/ 1614961 w 1879071"/>
                <a:gd name="connsiteY92" fmla="*/ 550651 h 1691232"/>
                <a:gd name="connsiteX93" fmla="*/ 1610199 w 1879071"/>
                <a:gd name="connsiteY93" fmla="*/ 412538 h 1691232"/>
                <a:gd name="connsiteX0" fmla="*/ 1610199 w 1879071"/>
                <a:gd name="connsiteY0" fmla="*/ 412538 h 1691232"/>
                <a:gd name="connsiteX1" fmla="*/ 1567336 w 1879071"/>
                <a:gd name="connsiteY1" fmla="*/ 369676 h 1691232"/>
                <a:gd name="connsiteX2" fmla="*/ 1467324 w 1879071"/>
                <a:gd name="connsiteY2" fmla="*/ 345863 h 1691232"/>
                <a:gd name="connsiteX3" fmla="*/ 1419699 w 1879071"/>
                <a:gd name="connsiteY3" fmla="*/ 317288 h 1691232"/>
                <a:gd name="connsiteX4" fmla="*/ 1367311 w 1879071"/>
                <a:gd name="connsiteY4" fmla="*/ 160126 h 1691232"/>
                <a:gd name="connsiteX5" fmla="*/ 1338736 w 1879071"/>
                <a:gd name="connsiteY5" fmla="*/ 12488 h 1691232"/>
                <a:gd name="connsiteX6" fmla="*/ 1267299 w 1879071"/>
                <a:gd name="connsiteY6" fmla="*/ 12488 h 1691232"/>
                <a:gd name="connsiteX7" fmla="*/ 1214911 w 1879071"/>
                <a:gd name="connsiteY7" fmla="*/ 50588 h 1691232"/>
                <a:gd name="connsiteX8" fmla="*/ 1214911 w 1879071"/>
                <a:gd name="connsiteY8" fmla="*/ 155363 h 1691232"/>
                <a:gd name="connsiteX9" fmla="*/ 1186336 w 1879071"/>
                <a:gd name="connsiteY9" fmla="*/ 183938 h 1691232"/>
                <a:gd name="connsiteX10" fmla="*/ 1176811 w 1879071"/>
                <a:gd name="connsiteY10" fmla="*/ 255376 h 1691232"/>
                <a:gd name="connsiteX11" fmla="*/ 1114899 w 1879071"/>
                <a:gd name="connsiteY11" fmla="*/ 298238 h 1691232"/>
                <a:gd name="connsiteX12" fmla="*/ 1005361 w 1879071"/>
                <a:gd name="connsiteY12" fmla="*/ 312526 h 1691232"/>
                <a:gd name="connsiteX13" fmla="*/ 962499 w 1879071"/>
                <a:gd name="connsiteY13" fmla="*/ 355388 h 1691232"/>
                <a:gd name="connsiteX14" fmla="*/ 838674 w 1879071"/>
                <a:gd name="connsiteY14" fmla="*/ 355388 h 1691232"/>
                <a:gd name="connsiteX15" fmla="*/ 781524 w 1879071"/>
                <a:gd name="connsiteY15" fmla="*/ 426826 h 1691232"/>
                <a:gd name="connsiteX16" fmla="*/ 781524 w 1879071"/>
                <a:gd name="connsiteY16" fmla="*/ 460163 h 1691232"/>
                <a:gd name="connsiteX17" fmla="*/ 743424 w 1879071"/>
                <a:gd name="connsiteY17" fmla="*/ 483976 h 1691232"/>
                <a:gd name="connsiteX18" fmla="*/ 671986 w 1879071"/>
                <a:gd name="connsiteY18" fmla="*/ 417301 h 1691232"/>
                <a:gd name="connsiteX19" fmla="*/ 519586 w 1879071"/>
                <a:gd name="connsiteY19" fmla="*/ 412538 h 1691232"/>
                <a:gd name="connsiteX20" fmla="*/ 457674 w 1879071"/>
                <a:gd name="connsiteY20" fmla="*/ 431588 h 1691232"/>
                <a:gd name="connsiteX21" fmla="*/ 419574 w 1879071"/>
                <a:gd name="connsiteY21" fmla="*/ 417301 h 1691232"/>
                <a:gd name="connsiteX22" fmla="*/ 400524 w 1879071"/>
                <a:gd name="connsiteY22" fmla="*/ 355388 h 1691232"/>
                <a:gd name="connsiteX23" fmla="*/ 333849 w 1879071"/>
                <a:gd name="connsiteY23" fmla="*/ 303001 h 1691232"/>
                <a:gd name="connsiteX24" fmla="*/ 286224 w 1879071"/>
                <a:gd name="connsiteY24" fmla="*/ 236326 h 1691232"/>
                <a:gd name="connsiteX25" fmla="*/ 143349 w 1879071"/>
                <a:gd name="connsiteY25" fmla="*/ 255376 h 1691232"/>
                <a:gd name="connsiteX26" fmla="*/ 124299 w 1879071"/>
                <a:gd name="connsiteY26" fmla="*/ 331576 h 1691232"/>
                <a:gd name="connsiteX27" fmla="*/ 110011 w 1879071"/>
                <a:gd name="connsiteY27" fmla="*/ 364913 h 1691232"/>
                <a:gd name="connsiteX28" fmla="*/ 133824 w 1879071"/>
                <a:gd name="connsiteY28" fmla="*/ 412538 h 1691232"/>
                <a:gd name="connsiteX29" fmla="*/ 81436 w 1879071"/>
                <a:gd name="connsiteY29" fmla="*/ 450638 h 1691232"/>
                <a:gd name="connsiteX30" fmla="*/ 33811 w 1879071"/>
                <a:gd name="connsiteY30" fmla="*/ 445876 h 1691232"/>
                <a:gd name="connsiteX31" fmla="*/ 33811 w 1879071"/>
                <a:gd name="connsiteY31" fmla="*/ 517313 h 1691232"/>
                <a:gd name="connsiteX32" fmla="*/ 474 w 1879071"/>
                <a:gd name="connsiteY32" fmla="*/ 622088 h 1691232"/>
                <a:gd name="connsiteX33" fmla="*/ 62386 w 1879071"/>
                <a:gd name="connsiteY33" fmla="*/ 698288 h 1691232"/>
                <a:gd name="connsiteX34" fmla="*/ 111977 w 1879071"/>
                <a:gd name="connsiteY34" fmla="*/ 678550 h 1691232"/>
                <a:gd name="connsiteX35" fmla="*/ 112334 w 1879071"/>
                <a:gd name="connsiteY35" fmla="*/ 748809 h 1691232"/>
                <a:gd name="connsiteX36" fmla="*/ 167161 w 1879071"/>
                <a:gd name="connsiteY36" fmla="*/ 779251 h 1691232"/>
                <a:gd name="connsiteX37" fmla="*/ 236159 w 1879071"/>
                <a:gd name="connsiteY37" fmla="*/ 789463 h 1691232"/>
                <a:gd name="connsiteX38" fmla="*/ 271462 w 1879071"/>
                <a:gd name="connsiteY38" fmla="*/ 845434 h 1691232"/>
                <a:gd name="connsiteX39" fmla="*/ 270869 w 1879071"/>
                <a:gd name="connsiteY39" fmla="*/ 890506 h 1691232"/>
                <a:gd name="connsiteX40" fmla="*/ 295393 w 1879071"/>
                <a:gd name="connsiteY40" fmla="*/ 929981 h 1691232"/>
                <a:gd name="connsiteX41" fmla="*/ 341051 w 1879071"/>
                <a:gd name="connsiteY41" fmla="*/ 968573 h 1691232"/>
                <a:gd name="connsiteX42" fmla="*/ 426184 w 1879071"/>
                <a:gd name="connsiteY42" fmla="*/ 1022825 h 1691232"/>
                <a:gd name="connsiteX43" fmla="*/ 461961 w 1879071"/>
                <a:gd name="connsiteY43" fmla="*/ 1093918 h 1691232"/>
                <a:gd name="connsiteX44" fmla="*/ 441064 w 1879071"/>
                <a:gd name="connsiteY44" fmla="*/ 1163491 h 1691232"/>
                <a:gd name="connsiteX45" fmla="*/ 519111 w 1879071"/>
                <a:gd name="connsiteY45" fmla="*/ 1219954 h 1691232"/>
                <a:gd name="connsiteX46" fmla="*/ 591143 w 1879071"/>
                <a:gd name="connsiteY46" fmla="*/ 1252948 h 1691232"/>
                <a:gd name="connsiteX47" fmla="*/ 571974 w 1879071"/>
                <a:gd name="connsiteY47" fmla="*/ 1312651 h 1691232"/>
                <a:gd name="connsiteX48" fmla="*/ 662461 w 1879071"/>
                <a:gd name="connsiteY48" fmla="*/ 1465051 h 1691232"/>
                <a:gd name="connsiteX49" fmla="*/ 755271 w 1879071"/>
                <a:gd name="connsiteY49" fmla="*/ 1538205 h 1691232"/>
                <a:gd name="connsiteX50" fmla="*/ 805336 w 1879071"/>
                <a:gd name="connsiteY50" fmla="*/ 1488863 h 1691232"/>
                <a:gd name="connsiteX51" fmla="*/ 869926 w 1879071"/>
                <a:gd name="connsiteY51" fmla="*/ 1516260 h 1691232"/>
                <a:gd name="connsiteX52" fmla="*/ 924399 w 1879071"/>
                <a:gd name="connsiteY52" fmla="*/ 1484101 h 1691232"/>
                <a:gd name="connsiteX53" fmla="*/ 941246 w 1879071"/>
                <a:gd name="connsiteY53" fmla="*/ 1441925 h 1691232"/>
                <a:gd name="connsiteX54" fmla="*/ 1005123 w 1879071"/>
                <a:gd name="connsiteY54" fmla="*/ 1528337 h 1691232"/>
                <a:gd name="connsiteX55" fmla="*/ 1050190 w 1879071"/>
                <a:gd name="connsiteY55" fmla="*/ 1599431 h 1691232"/>
                <a:gd name="connsiteX56" fmla="*/ 1120136 w 1879071"/>
                <a:gd name="connsiteY56" fmla="*/ 1690950 h 1691232"/>
                <a:gd name="connsiteX57" fmla="*/ 1151034 w 1879071"/>
                <a:gd name="connsiteY57" fmla="*/ 1627859 h 1691232"/>
                <a:gd name="connsiteX58" fmla="*/ 1181693 w 1879071"/>
                <a:gd name="connsiteY58" fmla="*/ 1621379 h 1691232"/>
                <a:gd name="connsiteX59" fmla="*/ 1224792 w 1879071"/>
                <a:gd name="connsiteY59" fmla="*/ 1650642 h 1691232"/>
                <a:gd name="connsiteX60" fmla="*/ 1258367 w 1879071"/>
                <a:gd name="connsiteY60" fmla="*/ 1609988 h 1691232"/>
                <a:gd name="connsiteX61" fmla="*/ 1277188 w 1879071"/>
                <a:gd name="connsiteY61" fmla="*/ 1614605 h 1691232"/>
                <a:gd name="connsiteX62" fmla="*/ 1311230 w 1879071"/>
                <a:gd name="connsiteY62" fmla="*/ 1681082 h 1691232"/>
                <a:gd name="connsiteX63" fmla="*/ 1367786 w 1879071"/>
                <a:gd name="connsiteY63" fmla="*/ 1657613 h 1691232"/>
                <a:gd name="connsiteX64" fmla="*/ 1419818 w 1879071"/>
                <a:gd name="connsiteY64" fmla="*/ 1601492 h 1691232"/>
                <a:gd name="connsiteX65" fmla="*/ 1470595 w 1879071"/>
                <a:gd name="connsiteY65" fmla="*/ 1584949 h 1691232"/>
                <a:gd name="connsiteX66" fmla="*/ 1488274 w 1879071"/>
                <a:gd name="connsiteY66" fmla="*/ 1640771 h 1691232"/>
                <a:gd name="connsiteX67" fmla="*/ 1558169 w 1879071"/>
                <a:gd name="connsiteY67" fmla="*/ 1615093 h 1691232"/>
                <a:gd name="connsiteX68" fmla="*/ 1588947 w 1879071"/>
                <a:gd name="connsiteY68" fmla="*/ 1528337 h 1691232"/>
                <a:gd name="connsiteX69" fmla="*/ 1670383 w 1879071"/>
                <a:gd name="connsiteY69" fmla="*/ 1438195 h 1691232"/>
                <a:gd name="connsiteX70" fmla="*/ 1714974 w 1879071"/>
                <a:gd name="connsiteY70" fmla="*/ 1407065 h 1691232"/>
                <a:gd name="connsiteX71" fmla="*/ 1743343 w 1879071"/>
                <a:gd name="connsiteY71" fmla="*/ 1410360 h 1691232"/>
                <a:gd name="connsiteX72" fmla="*/ 1820935 w 1879071"/>
                <a:gd name="connsiteY72" fmla="*/ 1399752 h 1691232"/>
                <a:gd name="connsiteX73" fmla="*/ 1816054 w 1879071"/>
                <a:gd name="connsiteY73" fmla="*/ 1453316 h 1691232"/>
                <a:gd name="connsiteX74" fmla="*/ 1874221 w 1879071"/>
                <a:gd name="connsiteY74" fmla="*/ 1476637 h 1691232"/>
                <a:gd name="connsiteX75" fmla="*/ 1875829 w 1879071"/>
                <a:gd name="connsiteY75" fmla="*/ 1454003 h 1691232"/>
                <a:gd name="connsiteX76" fmla="*/ 1875051 w 1879071"/>
                <a:gd name="connsiteY76" fmla="*/ 1393269 h 1691232"/>
                <a:gd name="connsiteX77" fmla="*/ 1853086 w 1879071"/>
                <a:gd name="connsiteY77" fmla="*/ 1303126 h 1691232"/>
                <a:gd name="connsiteX78" fmla="*/ 1853086 w 1879071"/>
                <a:gd name="connsiteY78" fmla="*/ 1245976 h 1691232"/>
                <a:gd name="connsiteX79" fmla="*/ 1810224 w 1879071"/>
                <a:gd name="connsiteY79" fmla="*/ 1236451 h 1691232"/>
                <a:gd name="connsiteX80" fmla="*/ 1734024 w 1879071"/>
                <a:gd name="connsiteY80" fmla="*/ 1155488 h 1691232"/>
                <a:gd name="connsiteX81" fmla="*/ 1695924 w 1879071"/>
                <a:gd name="connsiteY81" fmla="*/ 974513 h 1691232"/>
                <a:gd name="connsiteX82" fmla="*/ 1643536 w 1879071"/>
                <a:gd name="connsiteY82" fmla="*/ 941176 h 1691232"/>
                <a:gd name="connsiteX83" fmla="*/ 1605436 w 1879071"/>
                <a:gd name="connsiteY83" fmla="*/ 884026 h 1691232"/>
                <a:gd name="connsiteX84" fmla="*/ 1557811 w 1879071"/>
                <a:gd name="connsiteY84" fmla="*/ 836401 h 1691232"/>
                <a:gd name="connsiteX85" fmla="*/ 1505424 w 1879071"/>
                <a:gd name="connsiteY85" fmla="*/ 817351 h 1691232"/>
                <a:gd name="connsiteX86" fmla="*/ 1453036 w 1879071"/>
                <a:gd name="connsiteY86" fmla="*/ 812588 h 1691232"/>
                <a:gd name="connsiteX87" fmla="*/ 1510186 w 1879071"/>
                <a:gd name="connsiteY87" fmla="*/ 779251 h 1691232"/>
                <a:gd name="connsiteX88" fmla="*/ 1476849 w 1879071"/>
                <a:gd name="connsiteY88" fmla="*/ 745913 h 1691232"/>
                <a:gd name="connsiteX89" fmla="*/ 1481611 w 1879071"/>
                <a:gd name="connsiteY89" fmla="*/ 722101 h 1691232"/>
                <a:gd name="connsiteX90" fmla="*/ 1572099 w 1879071"/>
                <a:gd name="connsiteY90" fmla="*/ 760201 h 1691232"/>
                <a:gd name="connsiteX91" fmla="*/ 1624486 w 1879071"/>
                <a:gd name="connsiteY91" fmla="*/ 693526 h 1691232"/>
                <a:gd name="connsiteX92" fmla="*/ 1614961 w 1879071"/>
                <a:gd name="connsiteY92" fmla="*/ 550651 h 1691232"/>
                <a:gd name="connsiteX93" fmla="*/ 1610199 w 1879071"/>
                <a:gd name="connsiteY93" fmla="*/ 412538 h 1691232"/>
                <a:gd name="connsiteX0" fmla="*/ 1610199 w 1881147"/>
                <a:gd name="connsiteY0" fmla="*/ 412538 h 1691232"/>
                <a:gd name="connsiteX1" fmla="*/ 1567336 w 1881147"/>
                <a:gd name="connsiteY1" fmla="*/ 369676 h 1691232"/>
                <a:gd name="connsiteX2" fmla="*/ 1467324 w 1881147"/>
                <a:gd name="connsiteY2" fmla="*/ 345863 h 1691232"/>
                <a:gd name="connsiteX3" fmla="*/ 1419699 w 1881147"/>
                <a:gd name="connsiteY3" fmla="*/ 317288 h 1691232"/>
                <a:gd name="connsiteX4" fmla="*/ 1367311 w 1881147"/>
                <a:gd name="connsiteY4" fmla="*/ 160126 h 1691232"/>
                <a:gd name="connsiteX5" fmla="*/ 1338736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14961 w 1881147"/>
                <a:gd name="connsiteY92" fmla="*/ 550651 h 1691232"/>
                <a:gd name="connsiteX93" fmla="*/ 1610199 w 1881147"/>
                <a:gd name="connsiteY93" fmla="*/ 412538 h 1691232"/>
                <a:gd name="connsiteX0" fmla="*/ 1639486 w 1881147"/>
                <a:gd name="connsiteY0" fmla="*/ 402325 h 1691232"/>
                <a:gd name="connsiteX1" fmla="*/ 1567336 w 1881147"/>
                <a:gd name="connsiteY1" fmla="*/ 369676 h 1691232"/>
                <a:gd name="connsiteX2" fmla="*/ 1467324 w 1881147"/>
                <a:gd name="connsiteY2" fmla="*/ 345863 h 1691232"/>
                <a:gd name="connsiteX3" fmla="*/ 1419699 w 1881147"/>
                <a:gd name="connsiteY3" fmla="*/ 317288 h 1691232"/>
                <a:gd name="connsiteX4" fmla="*/ 1367311 w 1881147"/>
                <a:gd name="connsiteY4" fmla="*/ 160126 h 1691232"/>
                <a:gd name="connsiteX5" fmla="*/ 1338736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14961 w 1881147"/>
                <a:gd name="connsiteY92" fmla="*/ 550651 h 1691232"/>
                <a:gd name="connsiteX93" fmla="*/ 1639486 w 1881147"/>
                <a:gd name="connsiteY93" fmla="*/ 402325 h 1691232"/>
                <a:gd name="connsiteX0" fmla="*/ 1639486 w 1881147"/>
                <a:gd name="connsiteY0" fmla="*/ 402325 h 1691232"/>
                <a:gd name="connsiteX1" fmla="*/ 1567336 w 1881147"/>
                <a:gd name="connsiteY1" fmla="*/ 369676 h 1691232"/>
                <a:gd name="connsiteX2" fmla="*/ 1467324 w 1881147"/>
                <a:gd name="connsiteY2" fmla="*/ 345863 h 1691232"/>
                <a:gd name="connsiteX3" fmla="*/ 1419699 w 1881147"/>
                <a:gd name="connsiteY3" fmla="*/ 317288 h 1691232"/>
                <a:gd name="connsiteX4" fmla="*/ 1367311 w 1881147"/>
                <a:gd name="connsiteY4" fmla="*/ 160126 h 1691232"/>
                <a:gd name="connsiteX5" fmla="*/ 1338736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22283 w 1881147"/>
                <a:gd name="connsiteY92" fmla="*/ 550651 h 1691232"/>
                <a:gd name="connsiteX93" fmla="*/ 1639486 w 1881147"/>
                <a:gd name="connsiteY93" fmla="*/ 402325 h 1691232"/>
                <a:gd name="connsiteX0" fmla="*/ 1639486 w 1881147"/>
                <a:gd name="connsiteY0" fmla="*/ 402325 h 1691232"/>
                <a:gd name="connsiteX1" fmla="*/ 1567336 w 1881147"/>
                <a:gd name="connsiteY1" fmla="*/ 369676 h 1691232"/>
                <a:gd name="connsiteX2" fmla="*/ 1467324 w 1881147"/>
                <a:gd name="connsiteY2" fmla="*/ 345863 h 1691232"/>
                <a:gd name="connsiteX3" fmla="*/ 1427021 w 1881147"/>
                <a:gd name="connsiteY3" fmla="*/ 289204 h 1691232"/>
                <a:gd name="connsiteX4" fmla="*/ 1367311 w 1881147"/>
                <a:gd name="connsiteY4" fmla="*/ 160126 h 1691232"/>
                <a:gd name="connsiteX5" fmla="*/ 1338736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22283 w 1881147"/>
                <a:gd name="connsiteY92" fmla="*/ 550651 h 1691232"/>
                <a:gd name="connsiteX93" fmla="*/ 1639486 w 1881147"/>
                <a:gd name="connsiteY93" fmla="*/ 402325 h 1691232"/>
                <a:gd name="connsiteX0" fmla="*/ 1639486 w 1881147"/>
                <a:gd name="connsiteY0" fmla="*/ 402325 h 1691232"/>
                <a:gd name="connsiteX1" fmla="*/ 1567336 w 1881147"/>
                <a:gd name="connsiteY1" fmla="*/ 369676 h 1691232"/>
                <a:gd name="connsiteX2" fmla="*/ 1467324 w 1881147"/>
                <a:gd name="connsiteY2" fmla="*/ 345863 h 1691232"/>
                <a:gd name="connsiteX3" fmla="*/ 1427021 w 1881147"/>
                <a:gd name="connsiteY3" fmla="*/ 289204 h 1691232"/>
                <a:gd name="connsiteX4" fmla="*/ 1379514 w 1881147"/>
                <a:gd name="connsiteY4" fmla="*/ 160126 h 1691232"/>
                <a:gd name="connsiteX5" fmla="*/ 1338736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22283 w 1881147"/>
                <a:gd name="connsiteY92" fmla="*/ 550651 h 1691232"/>
                <a:gd name="connsiteX93" fmla="*/ 1639486 w 1881147"/>
                <a:gd name="connsiteY93" fmla="*/ 402325 h 1691232"/>
                <a:gd name="connsiteX0" fmla="*/ 1639486 w 1881147"/>
                <a:gd name="connsiteY0" fmla="*/ 402325 h 1691232"/>
                <a:gd name="connsiteX1" fmla="*/ 1567336 w 1881147"/>
                <a:gd name="connsiteY1" fmla="*/ 369676 h 1691232"/>
                <a:gd name="connsiteX2" fmla="*/ 1467324 w 1881147"/>
                <a:gd name="connsiteY2" fmla="*/ 345863 h 1691232"/>
                <a:gd name="connsiteX3" fmla="*/ 1427021 w 1881147"/>
                <a:gd name="connsiteY3" fmla="*/ 289204 h 1691232"/>
                <a:gd name="connsiteX4" fmla="*/ 1379514 w 1881147"/>
                <a:gd name="connsiteY4" fmla="*/ 160126 h 1691232"/>
                <a:gd name="connsiteX5" fmla="*/ 1351753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22283 w 1881147"/>
                <a:gd name="connsiteY92" fmla="*/ 550651 h 1691232"/>
                <a:gd name="connsiteX93" fmla="*/ 1639486 w 1881147"/>
                <a:gd name="connsiteY93" fmla="*/ 402325 h 1691232"/>
                <a:gd name="connsiteX0" fmla="*/ 1639486 w 1881147"/>
                <a:gd name="connsiteY0" fmla="*/ 402822 h 1691729"/>
                <a:gd name="connsiteX1" fmla="*/ 1567336 w 1881147"/>
                <a:gd name="connsiteY1" fmla="*/ 370173 h 1691729"/>
                <a:gd name="connsiteX2" fmla="*/ 1467324 w 1881147"/>
                <a:gd name="connsiteY2" fmla="*/ 346360 h 1691729"/>
                <a:gd name="connsiteX3" fmla="*/ 1427021 w 1881147"/>
                <a:gd name="connsiteY3" fmla="*/ 289701 h 1691729"/>
                <a:gd name="connsiteX4" fmla="*/ 1395785 w 1881147"/>
                <a:gd name="connsiteY4" fmla="*/ 167431 h 1691729"/>
                <a:gd name="connsiteX5" fmla="*/ 1351753 w 1881147"/>
                <a:gd name="connsiteY5" fmla="*/ 12985 h 1691729"/>
                <a:gd name="connsiteX6" fmla="*/ 1267299 w 1881147"/>
                <a:gd name="connsiteY6" fmla="*/ 12985 h 1691729"/>
                <a:gd name="connsiteX7" fmla="*/ 1214911 w 1881147"/>
                <a:gd name="connsiteY7" fmla="*/ 51085 h 1691729"/>
                <a:gd name="connsiteX8" fmla="*/ 1214911 w 1881147"/>
                <a:gd name="connsiteY8" fmla="*/ 155860 h 1691729"/>
                <a:gd name="connsiteX9" fmla="*/ 1186336 w 1881147"/>
                <a:gd name="connsiteY9" fmla="*/ 184435 h 1691729"/>
                <a:gd name="connsiteX10" fmla="*/ 1176811 w 1881147"/>
                <a:gd name="connsiteY10" fmla="*/ 255873 h 1691729"/>
                <a:gd name="connsiteX11" fmla="*/ 1114899 w 1881147"/>
                <a:gd name="connsiteY11" fmla="*/ 298735 h 1691729"/>
                <a:gd name="connsiteX12" fmla="*/ 1005361 w 1881147"/>
                <a:gd name="connsiteY12" fmla="*/ 313023 h 1691729"/>
                <a:gd name="connsiteX13" fmla="*/ 962499 w 1881147"/>
                <a:gd name="connsiteY13" fmla="*/ 355885 h 1691729"/>
                <a:gd name="connsiteX14" fmla="*/ 838674 w 1881147"/>
                <a:gd name="connsiteY14" fmla="*/ 355885 h 1691729"/>
                <a:gd name="connsiteX15" fmla="*/ 781524 w 1881147"/>
                <a:gd name="connsiteY15" fmla="*/ 427323 h 1691729"/>
                <a:gd name="connsiteX16" fmla="*/ 781524 w 1881147"/>
                <a:gd name="connsiteY16" fmla="*/ 460660 h 1691729"/>
                <a:gd name="connsiteX17" fmla="*/ 743424 w 1881147"/>
                <a:gd name="connsiteY17" fmla="*/ 484473 h 1691729"/>
                <a:gd name="connsiteX18" fmla="*/ 671986 w 1881147"/>
                <a:gd name="connsiteY18" fmla="*/ 417798 h 1691729"/>
                <a:gd name="connsiteX19" fmla="*/ 519586 w 1881147"/>
                <a:gd name="connsiteY19" fmla="*/ 413035 h 1691729"/>
                <a:gd name="connsiteX20" fmla="*/ 457674 w 1881147"/>
                <a:gd name="connsiteY20" fmla="*/ 432085 h 1691729"/>
                <a:gd name="connsiteX21" fmla="*/ 419574 w 1881147"/>
                <a:gd name="connsiteY21" fmla="*/ 417798 h 1691729"/>
                <a:gd name="connsiteX22" fmla="*/ 400524 w 1881147"/>
                <a:gd name="connsiteY22" fmla="*/ 355885 h 1691729"/>
                <a:gd name="connsiteX23" fmla="*/ 333849 w 1881147"/>
                <a:gd name="connsiteY23" fmla="*/ 303498 h 1691729"/>
                <a:gd name="connsiteX24" fmla="*/ 286224 w 1881147"/>
                <a:gd name="connsiteY24" fmla="*/ 236823 h 1691729"/>
                <a:gd name="connsiteX25" fmla="*/ 143349 w 1881147"/>
                <a:gd name="connsiteY25" fmla="*/ 255873 h 1691729"/>
                <a:gd name="connsiteX26" fmla="*/ 124299 w 1881147"/>
                <a:gd name="connsiteY26" fmla="*/ 332073 h 1691729"/>
                <a:gd name="connsiteX27" fmla="*/ 110011 w 1881147"/>
                <a:gd name="connsiteY27" fmla="*/ 365410 h 1691729"/>
                <a:gd name="connsiteX28" fmla="*/ 133824 w 1881147"/>
                <a:gd name="connsiteY28" fmla="*/ 413035 h 1691729"/>
                <a:gd name="connsiteX29" fmla="*/ 81436 w 1881147"/>
                <a:gd name="connsiteY29" fmla="*/ 451135 h 1691729"/>
                <a:gd name="connsiteX30" fmla="*/ 33811 w 1881147"/>
                <a:gd name="connsiteY30" fmla="*/ 446373 h 1691729"/>
                <a:gd name="connsiteX31" fmla="*/ 33811 w 1881147"/>
                <a:gd name="connsiteY31" fmla="*/ 517810 h 1691729"/>
                <a:gd name="connsiteX32" fmla="*/ 474 w 1881147"/>
                <a:gd name="connsiteY32" fmla="*/ 622585 h 1691729"/>
                <a:gd name="connsiteX33" fmla="*/ 62386 w 1881147"/>
                <a:gd name="connsiteY33" fmla="*/ 698785 h 1691729"/>
                <a:gd name="connsiteX34" fmla="*/ 111977 w 1881147"/>
                <a:gd name="connsiteY34" fmla="*/ 679047 h 1691729"/>
                <a:gd name="connsiteX35" fmla="*/ 112334 w 1881147"/>
                <a:gd name="connsiteY35" fmla="*/ 749306 h 1691729"/>
                <a:gd name="connsiteX36" fmla="*/ 167161 w 1881147"/>
                <a:gd name="connsiteY36" fmla="*/ 779748 h 1691729"/>
                <a:gd name="connsiteX37" fmla="*/ 236159 w 1881147"/>
                <a:gd name="connsiteY37" fmla="*/ 789960 h 1691729"/>
                <a:gd name="connsiteX38" fmla="*/ 271462 w 1881147"/>
                <a:gd name="connsiteY38" fmla="*/ 845931 h 1691729"/>
                <a:gd name="connsiteX39" fmla="*/ 270869 w 1881147"/>
                <a:gd name="connsiteY39" fmla="*/ 891003 h 1691729"/>
                <a:gd name="connsiteX40" fmla="*/ 295393 w 1881147"/>
                <a:gd name="connsiteY40" fmla="*/ 930478 h 1691729"/>
                <a:gd name="connsiteX41" fmla="*/ 341051 w 1881147"/>
                <a:gd name="connsiteY41" fmla="*/ 969070 h 1691729"/>
                <a:gd name="connsiteX42" fmla="*/ 426184 w 1881147"/>
                <a:gd name="connsiteY42" fmla="*/ 1023322 h 1691729"/>
                <a:gd name="connsiteX43" fmla="*/ 461961 w 1881147"/>
                <a:gd name="connsiteY43" fmla="*/ 1094415 h 1691729"/>
                <a:gd name="connsiteX44" fmla="*/ 441064 w 1881147"/>
                <a:gd name="connsiteY44" fmla="*/ 1163988 h 1691729"/>
                <a:gd name="connsiteX45" fmla="*/ 519111 w 1881147"/>
                <a:gd name="connsiteY45" fmla="*/ 1220451 h 1691729"/>
                <a:gd name="connsiteX46" fmla="*/ 591143 w 1881147"/>
                <a:gd name="connsiteY46" fmla="*/ 1253445 h 1691729"/>
                <a:gd name="connsiteX47" fmla="*/ 571974 w 1881147"/>
                <a:gd name="connsiteY47" fmla="*/ 1313148 h 1691729"/>
                <a:gd name="connsiteX48" fmla="*/ 662461 w 1881147"/>
                <a:gd name="connsiteY48" fmla="*/ 1465548 h 1691729"/>
                <a:gd name="connsiteX49" fmla="*/ 755271 w 1881147"/>
                <a:gd name="connsiteY49" fmla="*/ 1538702 h 1691729"/>
                <a:gd name="connsiteX50" fmla="*/ 805336 w 1881147"/>
                <a:gd name="connsiteY50" fmla="*/ 1489360 h 1691729"/>
                <a:gd name="connsiteX51" fmla="*/ 869926 w 1881147"/>
                <a:gd name="connsiteY51" fmla="*/ 1516757 h 1691729"/>
                <a:gd name="connsiteX52" fmla="*/ 924399 w 1881147"/>
                <a:gd name="connsiteY52" fmla="*/ 1484598 h 1691729"/>
                <a:gd name="connsiteX53" fmla="*/ 941246 w 1881147"/>
                <a:gd name="connsiteY53" fmla="*/ 1442422 h 1691729"/>
                <a:gd name="connsiteX54" fmla="*/ 1005123 w 1881147"/>
                <a:gd name="connsiteY54" fmla="*/ 1528834 h 1691729"/>
                <a:gd name="connsiteX55" fmla="*/ 1050190 w 1881147"/>
                <a:gd name="connsiteY55" fmla="*/ 1599928 h 1691729"/>
                <a:gd name="connsiteX56" fmla="*/ 1120136 w 1881147"/>
                <a:gd name="connsiteY56" fmla="*/ 1691447 h 1691729"/>
                <a:gd name="connsiteX57" fmla="*/ 1151034 w 1881147"/>
                <a:gd name="connsiteY57" fmla="*/ 1628356 h 1691729"/>
                <a:gd name="connsiteX58" fmla="*/ 1181693 w 1881147"/>
                <a:gd name="connsiteY58" fmla="*/ 1621876 h 1691729"/>
                <a:gd name="connsiteX59" fmla="*/ 1224792 w 1881147"/>
                <a:gd name="connsiteY59" fmla="*/ 1651139 h 1691729"/>
                <a:gd name="connsiteX60" fmla="*/ 1258367 w 1881147"/>
                <a:gd name="connsiteY60" fmla="*/ 1610485 h 1691729"/>
                <a:gd name="connsiteX61" fmla="*/ 1277188 w 1881147"/>
                <a:gd name="connsiteY61" fmla="*/ 1615102 h 1691729"/>
                <a:gd name="connsiteX62" fmla="*/ 1311230 w 1881147"/>
                <a:gd name="connsiteY62" fmla="*/ 1681579 h 1691729"/>
                <a:gd name="connsiteX63" fmla="*/ 1367786 w 1881147"/>
                <a:gd name="connsiteY63" fmla="*/ 1658110 h 1691729"/>
                <a:gd name="connsiteX64" fmla="*/ 1419818 w 1881147"/>
                <a:gd name="connsiteY64" fmla="*/ 1601989 h 1691729"/>
                <a:gd name="connsiteX65" fmla="*/ 1470595 w 1881147"/>
                <a:gd name="connsiteY65" fmla="*/ 1585446 h 1691729"/>
                <a:gd name="connsiteX66" fmla="*/ 1488274 w 1881147"/>
                <a:gd name="connsiteY66" fmla="*/ 1641268 h 1691729"/>
                <a:gd name="connsiteX67" fmla="*/ 1558169 w 1881147"/>
                <a:gd name="connsiteY67" fmla="*/ 1615590 h 1691729"/>
                <a:gd name="connsiteX68" fmla="*/ 1588947 w 1881147"/>
                <a:gd name="connsiteY68" fmla="*/ 1528834 h 1691729"/>
                <a:gd name="connsiteX69" fmla="*/ 1670383 w 1881147"/>
                <a:gd name="connsiteY69" fmla="*/ 1438692 h 1691729"/>
                <a:gd name="connsiteX70" fmla="*/ 1714974 w 1881147"/>
                <a:gd name="connsiteY70" fmla="*/ 1407562 h 1691729"/>
                <a:gd name="connsiteX71" fmla="*/ 1743343 w 1881147"/>
                <a:gd name="connsiteY71" fmla="*/ 1410857 h 1691729"/>
                <a:gd name="connsiteX72" fmla="*/ 1820935 w 1881147"/>
                <a:gd name="connsiteY72" fmla="*/ 1400249 h 1691729"/>
                <a:gd name="connsiteX73" fmla="*/ 1816054 w 1881147"/>
                <a:gd name="connsiteY73" fmla="*/ 1453813 h 1691729"/>
                <a:gd name="connsiteX74" fmla="*/ 1874221 w 1881147"/>
                <a:gd name="connsiteY74" fmla="*/ 1477134 h 1691729"/>
                <a:gd name="connsiteX75" fmla="*/ 1875829 w 1881147"/>
                <a:gd name="connsiteY75" fmla="*/ 1454500 h 1691729"/>
                <a:gd name="connsiteX76" fmla="*/ 1875051 w 1881147"/>
                <a:gd name="connsiteY76" fmla="*/ 1393766 h 1691729"/>
                <a:gd name="connsiteX77" fmla="*/ 1853086 w 1881147"/>
                <a:gd name="connsiteY77" fmla="*/ 1303623 h 1691729"/>
                <a:gd name="connsiteX78" fmla="*/ 1853086 w 1881147"/>
                <a:gd name="connsiteY78" fmla="*/ 1246473 h 1691729"/>
                <a:gd name="connsiteX79" fmla="*/ 1810224 w 1881147"/>
                <a:gd name="connsiteY79" fmla="*/ 1236948 h 1691729"/>
                <a:gd name="connsiteX80" fmla="*/ 1734024 w 1881147"/>
                <a:gd name="connsiteY80" fmla="*/ 1155985 h 1691729"/>
                <a:gd name="connsiteX81" fmla="*/ 1695924 w 1881147"/>
                <a:gd name="connsiteY81" fmla="*/ 975010 h 1691729"/>
                <a:gd name="connsiteX82" fmla="*/ 1643536 w 1881147"/>
                <a:gd name="connsiteY82" fmla="*/ 941673 h 1691729"/>
                <a:gd name="connsiteX83" fmla="*/ 1605436 w 1881147"/>
                <a:gd name="connsiteY83" fmla="*/ 884523 h 1691729"/>
                <a:gd name="connsiteX84" fmla="*/ 1557811 w 1881147"/>
                <a:gd name="connsiteY84" fmla="*/ 836898 h 1691729"/>
                <a:gd name="connsiteX85" fmla="*/ 1505424 w 1881147"/>
                <a:gd name="connsiteY85" fmla="*/ 817848 h 1691729"/>
                <a:gd name="connsiteX86" fmla="*/ 1453036 w 1881147"/>
                <a:gd name="connsiteY86" fmla="*/ 813085 h 1691729"/>
                <a:gd name="connsiteX87" fmla="*/ 1510186 w 1881147"/>
                <a:gd name="connsiteY87" fmla="*/ 779748 h 1691729"/>
                <a:gd name="connsiteX88" fmla="*/ 1476849 w 1881147"/>
                <a:gd name="connsiteY88" fmla="*/ 746410 h 1691729"/>
                <a:gd name="connsiteX89" fmla="*/ 1481611 w 1881147"/>
                <a:gd name="connsiteY89" fmla="*/ 722598 h 1691729"/>
                <a:gd name="connsiteX90" fmla="*/ 1572099 w 1881147"/>
                <a:gd name="connsiteY90" fmla="*/ 760698 h 1691729"/>
                <a:gd name="connsiteX91" fmla="*/ 1624486 w 1881147"/>
                <a:gd name="connsiteY91" fmla="*/ 694023 h 1691729"/>
                <a:gd name="connsiteX92" fmla="*/ 1622283 w 1881147"/>
                <a:gd name="connsiteY92" fmla="*/ 551148 h 1691729"/>
                <a:gd name="connsiteX93" fmla="*/ 1639486 w 1881147"/>
                <a:gd name="connsiteY93" fmla="*/ 402822 h 1691729"/>
                <a:gd name="connsiteX0" fmla="*/ 1639486 w 1881147"/>
                <a:gd name="connsiteY0" fmla="*/ 402823 h 1691730"/>
                <a:gd name="connsiteX1" fmla="*/ 1567336 w 1881147"/>
                <a:gd name="connsiteY1" fmla="*/ 370174 h 1691730"/>
                <a:gd name="connsiteX2" fmla="*/ 1467324 w 1881147"/>
                <a:gd name="connsiteY2" fmla="*/ 346361 h 1691730"/>
                <a:gd name="connsiteX3" fmla="*/ 1436784 w 1881147"/>
                <a:gd name="connsiteY3" fmla="*/ 279489 h 1691730"/>
                <a:gd name="connsiteX4" fmla="*/ 1395785 w 1881147"/>
                <a:gd name="connsiteY4" fmla="*/ 167432 h 1691730"/>
                <a:gd name="connsiteX5" fmla="*/ 1351753 w 1881147"/>
                <a:gd name="connsiteY5" fmla="*/ 12986 h 1691730"/>
                <a:gd name="connsiteX6" fmla="*/ 1267299 w 1881147"/>
                <a:gd name="connsiteY6" fmla="*/ 12986 h 1691730"/>
                <a:gd name="connsiteX7" fmla="*/ 1214911 w 1881147"/>
                <a:gd name="connsiteY7" fmla="*/ 51086 h 1691730"/>
                <a:gd name="connsiteX8" fmla="*/ 1214911 w 1881147"/>
                <a:gd name="connsiteY8" fmla="*/ 155861 h 1691730"/>
                <a:gd name="connsiteX9" fmla="*/ 1186336 w 1881147"/>
                <a:gd name="connsiteY9" fmla="*/ 184436 h 1691730"/>
                <a:gd name="connsiteX10" fmla="*/ 1176811 w 1881147"/>
                <a:gd name="connsiteY10" fmla="*/ 255874 h 1691730"/>
                <a:gd name="connsiteX11" fmla="*/ 1114899 w 1881147"/>
                <a:gd name="connsiteY11" fmla="*/ 298736 h 1691730"/>
                <a:gd name="connsiteX12" fmla="*/ 1005361 w 1881147"/>
                <a:gd name="connsiteY12" fmla="*/ 313024 h 1691730"/>
                <a:gd name="connsiteX13" fmla="*/ 962499 w 1881147"/>
                <a:gd name="connsiteY13" fmla="*/ 355886 h 1691730"/>
                <a:gd name="connsiteX14" fmla="*/ 838674 w 1881147"/>
                <a:gd name="connsiteY14" fmla="*/ 355886 h 1691730"/>
                <a:gd name="connsiteX15" fmla="*/ 781524 w 1881147"/>
                <a:gd name="connsiteY15" fmla="*/ 427324 h 1691730"/>
                <a:gd name="connsiteX16" fmla="*/ 781524 w 1881147"/>
                <a:gd name="connsiteY16" fmla="*/ 460661 h 1691730"/>
                <a:gd name="connsiteX17" fmla="*/ 743424 w 1881147"/>
                <a:gd name="connsiteY17" fmla="*/ 484474 h 1691730"/>
                <a:gd name="connsiteX18" fmla="*/ 671986 w 1881147"/>
                <a:gd name="connsiteY18" fmla="*/ 417799 h 1691730"/>
                <a:gd name="connsiteX19" fmla="*/ 519586 w 1881147"/>
                <a:gd name="connsiteY19" fmla="*/ 413036 h 1691730"/>
                <a:gd name="connsiteX20" fmla="*/ 457674 w 1881147"/>
                <a:gd name="connsiteY20" fmla="*/ 432086 h 1691730"/>
                <a:gd name="connsiteX21" fmla="*/ 419574 w 1881147"/>
                <a:gd name="connsiteY21" fmla="*/ 417799 h 1691730"/>
                <a:gd name="connsiteX22" fmla="*/ 400524 w 1881147"/>
                <a:gd name="connsiteY22" fmla="*/ 355886 h 1691730"/>
                <a:gd name="connsiteX23" fmla="*/ 333849 w 1881147"/>
                <a:gd name="connsiteY23" fmla="*/ 303499 h 1691730"/>
                <a:gd name="connsiteX24" fmla="*/ 286224 w 1881147"/>
                <a:gd name="connsiteY24" fmla="*/ 236824 h 1691730"/>
                <a:gd name="connsiteX25" fmla="*/ 143349 w 1881147"/>
                <a:gd name="connsiteY25" fmla="*/ 255874 h 1691730"/>
                <a:gd name="connsiteX26" fmla="*/ 124299 w 1881147"/>
                <a:gd name="connsiteY26" fmla="*/ 332074 h 1691730"/>
                <a:gd name="connsiteX27" fmla="*/ 110011 w 1881147"/>
                <a:gd name="connsiteY27" fmla="*/ 365411 h 1691730"/>
                <a:gd name="connsiteX28" fmla="*/ 133824 w 1881147"/>
                <a:gd name="connsiteY28" fmla="*/ 413036 h 1691730"/>
                <a:gd name="connsiteX29" fmla="*/ 81436 w 1881147"/>
                <a:gd name="connsiteY29" fmla="*/ 451136 h 1691730"/>
                <a:gd name="connsiteX30" fmla="*/ 33811 w 1881147"/>
                <a:gd name="connsiteY30" fmla="*/ 446374 h 1691730"/>
                <a:gd name="connsiteX31" fmla="*/ 33811 w 1881147"/>
                <a:gd name="connsiteY31" fmla="*/ 517811 h 1691730"/>
                <a:gd name="connsiteX32" fmla="*/ 474 w 1881147"/>
                <a:gd name="connsiteY32" fmla="*/ 622586 h 1691730"/>
                <a:gd name="connsiteX33" fmla="*/ 62386 w 1881147"/>
                <a:gd name="connsiteY33" fmla="*/ 698786 h 1691730"/>
                <a:gd name="connsiteX34" fmla="*/ 111977 w 1881147"/>
                <a:gd name="connsiteY34" fmla="*/ 679048 h 1691730"/>
                <a:gd name="connsiteX35" fmla="*/ 112334 w 1881147"/>
                <a:gd name="connsiteY35" fmla="*/ 749307 h 1691730"/>
                <a:gd name="connsiteX36" fmla="*/ 167161 w 1881147"/>
                <a:gd name="connsiteY36" fmla="*/ 779749 h 1691730"/>
                <a:gd name="connsiteX37" fmla="*/ 236159 w 1881147"/>
                <a:gd name="connsiteY37" fmla="*/ 789961 h 1691730"/>
                <a:gd name="connsiteX38" fmla="*/ 271462 w 1881147"/>
                <a:gd name="connsiteY38" fmla="*/ 845932 h 1691730"/>
                <a:gd name="connsiteX39" fmla="*/ 270869 w 1881147"/>
                <a:gd name="connsiteY39" fmla="*/ 891004 h 1691730"/>
                <a:gd name="connsiteX40" fmla="*/ 295393 w 1881147"/>
                <a:gd name="connsiteY40" fmla="*/ 930479 h 1691730"/>
                <a:gd name="connsiteX41" fmla="*/ 341051 w 1881147"/>
                <a:gd name="connsiteY41" fmla="*/ 969071 h 1691730"/>
                <a:gd name="connsiteX42" fmla="*/ 426184 w 1881147"/>
                <a:gd name="connsiteY42" fmla="*/ 1023323 h 1691730"/>
                <a:gd name="connsiteX43" fmla="*/ 461961 w 1881147"/>
                <a:gd name="connsiteY43" fmla="*/ 1094416 h 1691730"/>
                <a:gd name="connsiteX44" fmla="*/ 441064 w 1881147"/>
                <a:gd name="connsiteY44" fmla="*/ 1163989 h 1691730"/>
                <a:gd name="connsiteX45" fmla="*/ 519111 w 1881147"/>
                <a:gd name="connsiteY45" fmla="*/ 1220452 h 1691730"/>
                <a:gd name="connsiteX46" fmla="*/ 591143 w 1881147"/>
                <a:gd name="connsiteY46" fmla="*/ 1253446 h 1691730"/>
                <a:gd name="connsiteX47" fmla="*/ 571974 w 1881147"/>
                <a:gd name="connsiteY47" fmla="*/ 1313149 h 1691730"/>
                <a:gd name="connsiteX48" fmla="*/ 662461 w 1881147"/>
                <a:gd name="connsiteY48" fmla="*/ 1465549 h 1691730"/>
                <a:gd name="connsiteX49" fmla="*/ 755271 w 1881147"/>
                <a:gd name="connsiteY49" fmla="*/ 1538703 h 1691730"/>
                <a:gd name="connsiteX50" fmla="*/ 805336 w 1881147"/>
                <a:gd name="connsiteY50" fmla="*/ 1489361 h 1691730"/>
                <a:gd name="connsiteX51" fmla="*/ 869926 w 1881147"/>
                <a:gd name="connsiteY51" fmla="*/ 1516758 h 1691730"/>
                <a:gd name="connsiteX52" fmla="*/ 924399 w 1881147"/>
                <a:gd name="connsiteY52" fmla="*/ 1484599 h 1691730"/>
                <a:gd name="connsiteX53" fmla="*/ 941246 w 1881147"/>
                <a:gd name="connsiteY53" fmla="*/ 1442423 h 1691730"/>
                <a:gd name="connsiteX54" fmla="*/ 1005123 w 1881147"/>
                <a:gd name="connsiteY54" fmla="*/ 1528835 h 1691730"/>
                <a:gd name="connsiteX55" fmla="*/ 1050190 w 1881147"/>
                <a:gd name="connsiteY55" fmla="*/ 1599929 h 1691730"/>
                <a:gd name="connsiteX56" fmla="*/ 1120136 w 1881147"/>
                <a:gd name="connsiteY56" fmla="*/ 1691448 h 1691730"/>
                <a:gd name="connsiteX57" fmla="*/ 1151034 w 1881147"/>
                <a:gd name="connsiteY57" fmla="*/ 1628357 h 1691730"/>
                <a:gd name="connsiteX58" fmla="*/ 1181693 w 1881147"/>
                <a:gd name="connsiteY58" fmla="*/ 1621877 h 1691730"/>
                <a:gd name="connsiteX59" fmla="*/ 1224792 w 1881147"/>
                <a:gd name="connsiteY59" fmla="*/ 1651140 h 1691730"/>
                <a:gd name="connsiteX60" fmla="*/ 1258367 w 1881147"/>
                <a:gd name="connsiteY60" fmla="*/ 1610486 h 1691730"/>
                <a:gd name="connsiteX61" fmla="*/ 1277188 w 1881147"/>
                <a:gd name="connsiteY61" fmla="*/ 1615103 h 1691730"/>
                <a:gd name="connsiteX62" fmla="*/ 1311230 w 1881147"/>
                <a:gd name="connsiteY62" fmla="*/ 1681580 h 1691730"/>
                <a:gd name="connsiteX63" fmla="*/ 1367786 w 1881147"/>
                <a:gd name="connsiteY63" fmla="*/ 1658111 h 1691730"/>
                <a:gd name="connsiteX64" fmla="*/ 1419818 w 1881147"/>
                <a:gd name="connsiteY64" fmla="*/ 1601990 h 1691730"/>
                <a:gd name="connsiteX65" fmla="*/ 1470595 w 1881147"/>
                <a:gd name="connsiteY65" fmla="*/ 1585447 h 1691730"/>
                <a:gd name="connsiteX66" fmla="*/ 1488274 w 1881147"/>
                <a:gd name="connsiteY66" fmla="*/ 1641269 h 1691730"/>
                <a:gd name="connsiteX67" fmla="*/ 1558169 w 1881147"/>
                <a:gd name="connsiteY67" fmla="*/ 1615591 h 1691730"/>
                <a:gd name="connsiteX68" fmla="*/ 1588947 w 1881147"/>
                <a:gd name="connsiteY68" fmla="*/ 1528835 h 1691730"/>
                <a:gd name="connsiteX69" fmla="*/ 1670383 w 1881147"/>
                <a:gd name="connsiteY69" fmla="*/ 1438693 h 1691730"/>
                <a:gd name="connsiteX70" fmla="*/ 1714974 w 1881147"/>
                <a:gd name="connsiteY70" fmla="*/ 1407563 h 1691730"/>
                <a:gd name="connsiteX71" fmla="*/ 1743343 w 1881147"/>
                <a:gd name="connsiteY71" fmla="*/ 1410858 h 1691730"/>
                <a:gd name="connsiteX72" fmla="*/ 1820935 w 1881147"/>
                <a:gd name="connsiteY72" fmla="*/ 1400250 h 1691730"/>
                <a:gd name="connsiteX73" fmla="*/ 1816054 w 1881147"/>
                <a:gd name="connsiteY73" fmla="*/ 1453814 h 1691730"/>
                <a:gd name="connsiteX74" fmla="*/ 1874221 w 1881147"/>
                <a:gd name="connsiteY74" fmla="*/ 1477135 h 1691730"/>
                <a:gd name="connsiteX75" fmla="*/ 1875829 w 1881147"/>
                <a:gd name="connsiteY75" fmla="*/ 1454501 h 1691730"/>
                <a:gd name="connsiteX76" fmla="*/ 1875051 w 1881147"/>
                <a:gd name="connsiteY76" fmla="*/ 1393767 h 1691730"/>
                <a:gd name="connsiteX77" fmla="*/ 1853086 w 1881147"/>
                <a:gd name="connsiteY77" fmla="*/ 1303624 h 1691730"/>
                <a:gd name="connsiteX78" fmla="*/ 1853086 w 1881147"/>
                <a:gd name="connsiteY78" fmla="*/ 1246474 h 1691730"/>
                <a:gd name="connsiteX79" fmla="*/ 1810224 w 1881147"/>
                <a:gd name="connsiteY79" fmla="*/ 1236949 h 1691730"/>
                <a:gd name="connsiteX80" fmla="*/ 1734024 w 1881147"/>
                <a:gd name="connsiteY80" fmla="*/ 1155986 h 1691730"/>
                <a:gd name="connsiteX81" fmla="*/ 1695924 w 1881147"/>
                <a:gd name="connsiteY81" fmla="*/ 975011 h 1691730"/>
                <a:gd name="connsiteX82" fmla="*/ 1643536 w 1881147"/>
                <a:gd name="connsiteY82" fmla="*/ 941674 h 1691730"/>
                <a:gd name="connsiteX83" fmla="*/ 1605436 w 1881147"/>
                <a:gd name="connsiteY83" fmla="*/ 884524 h 1691730"/>
                <a:gd name="connsiteX84" fmla="*/ 1557811 w 1881147"/>
                <a:gd name="connsiteY84" fmla="*/ 836899 h 1691730"/>
                <a:gd name="connsiteX85" fmla="*/ 1505424 w 1881147"/>
                <a:gd name="connsiteY85" fmla="*/ 817849 h 1691730"/>
                <a:gd name="connsiteX86" fmla="*/ 1453036 w 1881147"/>
                <a:gd name="connsiteY86" fmla="*/ 813086 h 1691730"/>
                <a:gd name="connsiteX87" fmla="*/ 1510186 w 1881147"/>
                <a:gd name="connsiteY87" fmla="*/ 779749 h 1691730"/>
                <a:gd name="connsiteX88" fmla="*/ 1476849 w 1881147"/>
                <a:gd name="connsiteY88" fmla="*/ 746411 h 1691730"/>
                <a:gd name="connsiteX89" fmla="*/ 1481611 w 1881147"/>
                <a:gd name="connsiteY89" fmla="*/ 722599 h 1691730"/>
                <a:gd name="connsiteX90" fmla="*/ 1572099 w 1881147"/>
                <a:gd name="connsiteY90" fmla="*/ 760699 h 1691730"/>
                <a:gd name="connsiteX91" fmla="*/ 1624486 w 1881147"/>
                <a:gd name="connsiteY91" fmla="*/ 694024 h 1691730"/>
                <a:gd name="connsiteX92" fmla="*/ 1622283 w 1881147"/>
                <a:gd name="connsiteY92" fmla="*/ 551149 h 1691730"/>
                <a:gd name="connsiteX93" fmla="*/ 1639486 w 1881147"/>
                <a:gd name="connsiteY93" fmla="*/ 402823 h 1691730"/>
                <a:gd name="connsiteX0" fmla="*/ 1639486 w 1881147"/>
                <a:gd name="connsiteY0" fmla="*/ 402823 h 1691730"/>
                <a:gd name="connsiteX1" fmla="*/ 1567336 w 1881147"/>
                <a:gd name="connsiteY1" fmla="*/ 370174 h 1691730"/>
                <a:gd name="connsiteX2" fmla="*/ 1477087 w 1881147"/>
                <a:gd name="connsiteY2" fmla="*/ 346361 h 1691730"/>
                <a:gd name="connsiteX3" fmla="*/ 1436784 w 1881147"/>
                <a:gd name="connsiteY3" fmla="*/ 279489 h 1691730"/>
                <a:gd name="connsiteX4" fmla="*/ 1395785 w 1881147"/>
                <a:gd name="connsiteY4" fmla="*/ 167432 h 1691730"/>
                <a:gd name="connsiteX5" fmla="*/ 1351753 w 1881147"/>
                <a:gd name="connsiteY5" fmla="*/ 12986 h 1691730"/>
                <a:gd name="connsiteX6" fmla="*/ 1267299 w 1881147"/>
                <a:gd name="connsiteY6" fmla="*/ 12986 h 1691730"/>
                <a:gd name="connsiteX7" fmla="*/ 1214911 w 1881147"/>
                <a:gd name="connsiteY7" fmla="*/ 51086 h 1691730"/>
                <a:gd name="connsiteX8" fmla="*/ 1214911 w 1881147"/>
                <a:gd name="connsiteY8" fmla="*/ 155861 h 1691730"/>
                <a:gd name="connsiteX9" fmla="*/ 1186336 w 1881147"/>
                <a:gd name="connsiteY9" fmla="*/ 184436 h 1691730"/>
                <a:gd name="connsiteX10" fmla="*/ 1176811 w 1881147"/>
                <a:gd name="connsiteY10" fmla="*/ 255874 h 1691730"/>
                <a:gd name="connsiteX11" fmla="*/ 1114899 w 1881147"/>
                <a:gd name="connsiteY11" fmla="*/ 298736 h 1691730"/>
                <a:gd name="connsiteX12" fmla="*/ 1005361 w 1881147"/>
                <a:gd name="connsiteY12" fmla="*/ 313024 h 1691730"/>
                <a:gd name="connsiteX13" fmla="*/ 962499 w 1881147"/>
                <a:gd name="connsiteY13" fmla="*/ 355886 h 1691730"/>
                <a:gd name="connsiteX14" fmla="*/ 838674 w 1881147"/>
                <a:gd name="connsiteY14" fmla="*/ 355886 h 1691730"/>
                <a:gd name="connsiteX15" fmla="*/ 781524 w 1881147"/>
                <a:gd name="connsiteY15" fmla="*/ 427324 h 1691730"/>
                <a:gd name="connsiteX16" fmla="*/ 781524 w 1881147"/>
                <a:gd name="connsiteY16" fmla="*/ 460661 h 1691730"/>
                <a:gd name="connsiteX17" fmla="*/ 743424 w 1881147"/>
                <a:gd name="connsiteY17" fmla="*/ 484474 h 1691730"/>
                <a:gd name="connsiteX18" fmla="*/ 671986 w 1881147"/>
                <a:gd name="connsiteY18" fmla="*/ 417799 h 1691730"/>
                <a:gd name="connsiteX19" fmla="*/ 519586 w 1881147"/>
                <a:gd name="connsiteY19" fmla="*/ 413036 h 1691730"/>
                <a:gd name="connsiteX20" fmla="*/ 457674 w 1881147"/>
                <a:gd name="connsiteY20" fmla="*/ 432086 h 1691730"/>
                <a:gd name="connsiteX21" fmla="*/ 419574 w 1881147"/>
                <a:gd name="connsiteY21" fmla="*/ 417799 h 1691730"/>
                <a:gd name="connsiteX22" fmla="*/ 400524 w 1881147"/>
                <a:gd name="connsiteY22" fmla="*/ 355886 h 1691730"/>
                <a:gd name="connsiteX23" fmla="*/ 333849 w 1881147"/>
                <a:gd name="connsiteY23" fmla="*/ 303499 h 1691730"/>
                <a:gd name="connsiteX24" fmla="*/ 286224 w 1881147"/>
                <a:gd name="connsiteY24" fmla="*/ 236824 h 1691730"/>
                <a:gd name="connsiteX25" fmla="*/ 143349 w 1881147"/>
                <a:gd name="connsiteY25" fmla="*/ 255874 h 1691730"/>
                <a:gd name="connsiteX26" fmla="*/ 124299 w 1881147"/>
                <a:gd name="connsiteY26" fmla="*/ 332074 h 1691730"/>
                <a:gd name="connsiteX27" fmla="*/ 110011 w 1881147"/>
                <a:gd name="connsiteY27" fmla="*/ 365411 h 1691730"/>
                <a:gd name="connsiteX28" fmla="*/ 133824 w 1881147"/>
                <a:gd name="connsiteY28" fmla="*/ 413036 h 1691730"/>
                <a:gd name="connsiteX29" fmla="*/ 81436 w 1881147"/>
                <a:gd name="connsiteY29" fmla="*/ 451136 h 1691730"/>
                <a:gd name="connsiteX30" fmla="*/ 33811 w 1881147"/>
                <a:gd name="connsiteY30" fmla="*/ 446374 h 1691730"/>
                <a:gd name="connsiteX31" fmla="*/ 33811 w 1881147"/>
                <a:gd name="connsiteY31" fmla="*/ 517811 h 1691730"/>
                <a:gd name="connsiteX32" fmla="*/ 474 w 1881147"/>
                <a:gd name="connsiteY32" fmla="*/ 622586 h 1691730"/>
                <a:gd name="connsiteX33" fmla="*/ 62386 w 1881147"/>
                <a:gd name="connsiteY33" fmla="*/ 698786 h 1691730"/>
                <a:gd name="connsiteX34" fmla="*/ 111977 w 1881147"/>
                <a:gd name="connsiteY34" fmla="*/ 679048 h 1691730"/>
                <a:gd name="connsiteX35" fmla="*/ 112334 w 1881147"/>
                <a:gd name="connsiteY35" fmla="*/ 749307 h 1691730"/>
                <a:gd name="connsiteX36" fmla="*/ 167161 w 1881147"/>
                <a:gd name="connsiteY36" fmla="*/ 779749 h 1691730"/>
                <a:gd name="connsiteX37" fmla="*/ 236159 w 1881147"/>
                <a:gd name="connsiteY37" fmla="*/ 789961 h 1691730"/>
                <a:gd name="connsiteX38" fmla="*/ 271462 w 1881147"/>
                <a:gd name="connsiteY38" fmla="*/ 845932 h 1691730"/>
                <a:gd name="connsiteX39" fmla="*/ 270869 w 1881147"/>
                <a:gd name="connsiteY39" fmla="*/ 891004 h 1691730"/>
                <a:gd name="connsiteX40" fmla="*/ 295393 w 1881147"/>
                <a:gd name="connsiteY40" fmla="*/ 930479 h 1691730"/>
                <a:gd name="connsiteX41" fmla="*/ 341051 w 1881147"/>
                <a:gd name="connsiteY41" fmla="*/ 969071 h 1691730"/>
                <a:gd name="connsiteX42" fmla="*/ 426184 w 1881147"/>
                <a:gd name="connsiteY42" fmla="*/ 1023323 h 1691730"/>
                <a:gd name="connsiteX43" fmla="*/ 461961 w 1881147"/>
                <a:gd name="connsiteY43" fmla="*/ 1094416 h 1691730"/>
                <a:gd name="connsiteX44" fmla="*/ 441064 w 1881147"/>
                <a:gd name="connsiteY44" fmla="*/ 1163989 h 1691730"/>
                <a:gd name="connsiteX45" fmla="*/ 519111 w 1881147"/>
                <a:gd name="connsiteY45" fmla="*/ 1220452 h 1691730"/>
                <a:gd name="connsiteX46" fmla="*/ 591143 w 1881147"/>
                <a:gd name="connsiteY46" fmla="*/ 1253446 h 1691730"/>
                <a:gd name="connsiteX47" fmla="*/ 571974 w 1881147"/>
                <a:gd name="connsiteY47" fmla="*/ 1313149 h 1691730"/>
                <a:gd name="connsiteX48" fmla="*/ 662461 w 1881147"/>
                <a:gd name="connsiteY48" fmla="*/ 1465549 h 1691730"/>
                <a:gd name="connsiteX49" fmla="*/ 755271 w 1881147"/>
                <a:gd name="connsiteY49" fmla="*/ 1538703 h 1691730"/>
                <a:gd name="connsiteX50" fmla="*/ 805336 w 1881147"/>
                <a:gd name="connsiteY50" fmla="*/ 1489361 h 1691730"/>
                <a:gd name="connsiteX51" fmla="*/ 869926 w 1881147"/>
                <a:gd name="connsiteY51" fmla="*/ 1516758 h 1691730"/>
                <a:gd name="connsiteX52" fmla="*/ 924399 w 1881147"/>
                <a:gd name="connsiteY52" fmla="*/ 1484599 h 1691730"/>
                <a:gd name="connsiteX53" fmla="*/ 941246 w 1881147"/>
                <a:gd name="connsiteY53" fmla="*/ 1442423 h 1691730"/>
                <a:gd name="connsiteX54" fmla="*/ 1005123 w 1881147"/>
                <a:gd name="connsiteY54" fmla="*/ 1528835 h 1691730"/>
                <a:gd name="connsiteX55" fmla="*/ 1050190 w 1881147"/>
                <a:gd name="connsiteY55" fmla="*/ 1599929 h 1691730"/>
                <a:gd name="connsiteX56" fmla="*/ 1120136 w 1881147"/>
                <a:gd name="connsiteY56" fmla="*/ 1691448 h 1691730"/>
                <a:gd name="connsiteX57" fmla="*/ 1151034 w 1881147"/>
                <a:gd name="connsiteY57" fmla="*/ 1628357 h 1691730"/>
                <a:gd name="connsiteX58" fmla="*/ 1181693 w 1881147"/>
                <a:gd name="connsiteY58" fmla="*/ 1621877 h 1691730"/>
                <a:gd name="connsiteX59" fmla="*/ 1224792 w 1881147"/>
                <a:gd name="connsiteY59" fmla="*/ 1651140 h 1691730"/>
                <a:gd name="connsiteX60" fmla="*/ 1258367 w 1881147"/>
                <a:gd name="connsiteY60" fmla="*/ 1610486 h 1691730"/>
                <a:gd name="connsiteX61" fmla="*/ 1277188 w 1881147"/>
                <a:gd name="connsiteY61" fmla="*/ 1615103 h 1691730"/>
                <a:gd name="connsiteX62" fmla="*/ 1311230 w 1881147"/>
                <a:gd name="connsiteY62" fmla="*/ 1681580 h 1691730"/>
                <a:gd name="connsiteX63" fmla="*/ 1367786 w 1881147"/>
                <a:gd name="connsiteY63" fmla="*/ 1658111 h 1691730"/>
                <a:gd name="connsiteX64" fmla="*/ 1419818 w 1881147"/>
                <a:gd name="connsiteY64" fmla="*/ 1601990 h 1691730"/>
                <a:gd name="connsiteX65" fmla="*/ 1470595 w 1881147"/>
                <a:gd name="connsiteY65" fmla="*/ 1585447 h 1691730"/>
                <a:gd name="connsiteX66" fmla="*/ 1488274 w 1881147"/>
                <a:gd name="connsiteY66" fmla="*/ 1641269 h 1691730"/>
                <a:gd name="connsiteX67" fmla="*/ 1558169 w 1881147"/>
                <a:gd name="connsiteY67" fmla="*/ 1615591 h 1691730"/>
                <a:gd name="connsiteX68" fmla="*/ 1588947 w 1881147"/>
                <a:gd name="connsiteY68" fmla="*/ 1528835 h 1691730"/>
                <a:gd name="connsiteX69" fmla="*/ 1670383 w 1881147"/>
                <a:gd name="connsiteY69" fmla="*/ 1438693 h 1691730"/>
                <a:gd name="connsiteX70" fmla="*/ 1714974 w 1881147"/>
                <a:gd name="connsiteY70" fmla="*/ 1407563 h 1691730"/>
                <a:gd name="connsiteX71" fmla="*/ 1743343 w 1881147"/>
                <a:gd name="connsiteY71" fmla="*/ 1410858 h 1691730"/>
                <a:gd name="connsiteX72" fmla="*/ 1820935 w 1881147"/>
                <a:gd name="connsiteY72" fmla="*/ 1400250 h 1691730"/>
                <a:gd name="connsiteX73" fmla="*/ 1816054 w 1881147"/>
                <a:gd name="connsiteY73" fmla="*/ 1453814 h 1691730"/>
                <a:gd name="connsiteX74" fmla="*/ 1874221 w 1881147"/>
                <a:gd name="connsiteY74" fmla="*/ 1477135 h 1691730"/>
                <a:gd name="connsiteX75" fmla="*/ 1875829 w 1881147"/>
                <a:gd name="connsiteY75" fmla="*/ 1454501 h 1691730"/>
                <a:gd name="connsiteX76" fmla="*/ 1875051 w 1881147"/>
                <a:gd name="connsiteY76" fmla="*/ 1393767 h 1691730"/>
                <a:gd name="connsiteX77" fmla="*/ 1853086 w 1881147"/>
                <a:gd name="connsiteY77" fmla="*/ 1303624 h 1691730"/>
                <a:gd name="connsiteX78" fmla="*/ 1853086 w 1881147"/>
                <a:gd name="connsiteY78" fmla="*/ 1246474 h 1691730"/>
                <a:gd name="connsiteX79" fmla="*/ 1810224 w 1881147"/>
                <a:gd name="connsiteY79" fmla="*/ 1236949 h 1691730"/>
                <a:gd name="connsiteX80" fmla="*/ 1734024 w 1881147"/>
                <a:gd name="connsiteY80" fmla="*/ 1155986 h 1691730"/>
                <a:gd name="connsiteX81" fmla="*/ 1695924 w 1881147"/>
                <a:gd name="connsiteY81" fmla="*/ 975011 h 1691730"/>
                <a:gd name="connsiteX82" fmla="*/ 1643536 w 1881147"/>
                <a:gd name="connsiteY82" fmla="*/ 941674 h 1691730"/>
                <a:gd name="connsiteX83" fmla="*/ 1605436 w 1881147"/>
                <a:gd name="connsiteY83" fmla="*/ 884524 h 1691730"/>
                <a:gd name="connsiteX84" fmla="*/ 1557811 w 1881147"/>
                <a:gd name="connsiteY84" fmla="*/ 836899 h 1691730"/>
                <a:gd name="connsiteX85" fmla="*/ 1505424 w 1881147"/>
                <a:gd name="connsiteY85" fmla="*/ 817849 h 1691730"/>
                <a:gd name="connsiteX86" fmla="*/ 1453036 w 1881147"/>
                <a:gd name="connsiteY86" fmla="*/ 813086 h 1691730"/>
                <a:gd name="connsiteX87" fmla="*/ 1510186 w 1881147"/>
                <a:gd name="connsiteY87" fmla="*/ 779749 h 1691730"/>
                <a:gd name="connsiteX88" fmla="*/ 1476849 w 1881147"/>
                <a:gd name="connsiteY88" fmla="*/ 746411 h 1691730"/>
                <a:gd name="connsiteX89" fmla="*/ 1481611 w 1881147"/>
                <a:gd name="connsiteY89" fmla="*/ 722599 h 1691730"/>
                <a:gd name="connsiteX90" fmla="*/ 1572099 w 1881147"/>
                <a:gd name="connsiteY90" fmla="*/ 760699 h 1691730"/>
                <a:gd name="connsiteX91" fmla="*/ 1624486 w 1881147"/>
                <a:gd name="connsiteY91" fmla="*/ 694024 h 1691730"/>
                <a:gd name="connsiteX92" fmla="*/ 1622283 w 1881147"/>
                <a:gd name="connsiteY92" fmla="*/ 551149 h 1691730"/>
                <a:gd name="connsiteX93" fmla="*/ 1639486 w 1881147"/>
                <a:gd name="connsiteY93" fmla="*/ 402823 h 1691730"/>
                <a:gd name="connsiteX0" fmla="*/ 1639486 w 1881147"/>
                <a:gd name="connsiteY0" fmla="*/ 402823 h 1691730"/>
                <a:gd name="connsiteX1" fmla="*/ 1567336 w 1881147"/>
                <a:gd name="connsiteY1" fmla="*/ 370174 h 1691730"/>
                <a:gd name="connsiteX2" fmla="*/ 1477087 w 1881147"/>
                <a:gd name="connsiteY2" fmla="*/ 346361 h 1691730"/>
                <a:gd name="connsiteX3" fmla="*/ 1423767 w 1881147"/>
                <a:gd name="connsiteY3" fmla="*/ 269277 h 1691730"/>
                <a:gd name="connsiteX4" fmla="*/ 1395785 w 1881147"/>
                <a:gd name="connsiteY4" fmla="*/ 167432 h 1691730"/>
                <a:gd name="connsiteX5" fmla="*/ 1351753 w 1881147"/>
                <a:gd name="connsiteY5" fmla="*/ 12986 h 1691730"/>
                <a:gd name="connsiteX6" fmla="*/ 1267299 w 1881147"/>
                <a:gd name="connsiteY6" fmla="*/ 12986 h 1691730"/>
                <a:gd name="connsiteX7" fmla="*/ 1214911 w 1881147"/>
                <a:gd name="connsiteY7" fmla="*/ 51086 h 1691730"/>
                <a:gd name="connsiteX8" fmla="*/ 1214911 w 1881147"/>
                <a:gd name="connsiteY8" fmla="*/ 155861 h 1691730"/>
                <a:gd name="connsiteX9" fmla="*/ 1186336 w 1881147"/>
                <a:gd name="connsiteY9" fmla="*/ 184436 h 1691730"/>
                <a:gd name="connsiteX10" fmla="*/ 1176811 w 1881147"/>
                <a:gd name="connsiteY10" fmla="*/ 255874 h 1691730"/>
                <a:gd name="connsiteX11" fmla="*/ 1114899 w 1881147"/>
                <a:gd name="connsiteY11" fmla="*/ 298736 h 1691730"/>
                <a:gd name="connsiteX12" fmla="*/ 1005361 w 1881147"/>
                <a:gd name="connsiteY12" fmla="*/ 313024 h 1691730"/>
                <a:gd name="connsiteX13" fmla="*/ 962499 w 1881147"/>
                <a:gd name="connsiteY13" fmla="*/ 355886 h 1691730"/>
                <a:gd name="connsiteX14" fmla="*/ 838674 w 1881147"/>
                <a:gd name="connsiteY14" fmla="*/ 355886 h 1691730"/>
                <a:gd name="connsiteX15" fmla="*/ 781524 w 1881147"/>
                <a:gd name="connsiteY15" fmla="*/ 427324 h 1691730"/>
                <a:gd name="connsiteX16" fmla="*/ 781524 w 1881147"/>
                <a:gd name="connsiteY16" fmla="*/ 460661 h 1691730"/>
                <a:gd name="connsiteX17" fmla="*/ 743424 w 1881147"/>
                <a:gd name="connsiteY17" fmla="*/ 484474 h 1691730"/>
                <a:gd name="connsiteX18" fmla="*/ 671986 w 1881147"/>
                <a:gd name="connsiteY18" fmla="*/ 417799 h 1691730"/>
                <a:gd name="connsiteX19" fmla="*/ 519586 w 1881147"/>
                <a:gd name="connsiteY19" fmla="*/ 413036 h 1691730"/>
                <a:gd name="connsiteX20" fmla="*/ 457674 w 1881147"/>
                <a:gd name="connsiteY20" fmla="*/ 432086 h 1691730"/>
                <a:gd name="connsiteX21" fmla="*/ 419574 w 1881147"/>
                <a:gd name="connsiteY21" fmla="*/ 417799 h 1691730"/>
                <a:gd name="connsiteX22" fmla="*/ 400524 w 1881147"/>
                <a:gd name="connsiteY22" fmla="*/ 355886 h 1691730"/>
                <a:gd name="connsiteX23" fmla="*/ 333849 w 1881147"/>
                <a:gd name="connsiteY23" fmla="*/ 303499 h 1691730"/>
                <a:gd name="connsiteX24" fmla="*/ 286224 w 1881147"/>
                <a:gd name="connsiteY24" fmla="*/ 236824 h 1691730"/>
                <a:gd name="connsiteX25" fmla="*/ 143349 w 1881147"/>
                <a:gd name="connsiteY25" fmla="*/ 255874 h 1691730"/>
                <a:gd name="connsiteX26" fmla="*/ 124299 w 1881147"/>
                <a:gd name="connsiteY26" fmla="*/ 332074 h 1691730"/>
                <a:gd name="connsiteX27" fmla="*/ 110011 w 1881147"/>
                <a:gd name="connsiteY27" fmla="*/ 365411 h 1691730"/>
                <a:gd name="connsiteX28" fmla="*/ 133824 w 1881147"/>
                <a:gd name="connsiteY28" fmla="*/ 413036 h 1691730"/>
                <a:gd name="connsiteX29" fmla="*/ 81436 w 1881147"/>
                <a:gd name="connsiteY29" fmla="*/ 451136 h 1691730"/>
                <a:gd name="connsiteX30" fmla="*/ 33811 w 1881147"/>
                <a:gd name="connsiteY30" fmla="*/ 446374 h 1691730"/>
                <a:gd name="connsiteX31" fmla="*/ 33811 w 1881147"/>
                <a:gd name="connsiteY31" fmla="*/ 517811 h 1691730"/>
                <a:gd name="connsiteX32" fmla="*/ 474 w 1881147"/>
                <a:gd name="connsiteY32" fmla="*/ 622586 h 1691730"/>
                <a:gd name="connsiteX33" fmla="*/ 62386 w 1881147"/>
                <a:gd name="connsiteY33" fmla="*/ 698786 h 1691730"/>
                <a:gd name="connsiteX34" fmla="*/ 111977 w 1881147"/>
                <a:gd name="connsiteY34" fmla="*/ 679048 h 1691730"/>
                <a:gd name="connsiteX35" fmla="*/ 112334 w 1881147"/>
                <a:gd name="connsiteY35" fmla="*/ 749307 h 1691730"/>
                <a:gd name="connsiteX36" fmla="*/ 167161 w 1881147"/>
                <a:gd name="connsiteY36" fmla="*/ 779749 h 1691730"/>
                <a:gd name="connsiteX37" fmla="*/ 236159 w 1881147"/>
                <a:gd name="connsiteY37" fmla="*/ 789961 h 1691730"/>
                <a:gd name="connsiteX38" fmla="*/ 271462 w 1881147"/>
                <a:gd name="connsiteY38" fmla="*/ 845932 h 1691730"/>
                <a:gd name="connsiteX39" fmla="*/ 270869 w 1881147"/>
                <a:gd name="connsiteY39" fmla="*/ 891004 h 1691730"/>
                <a:gd name="connsiteX40" fmla="*/ 295393 w 1881147"/>
                <a:gd name="connsiteY40" fmla="*/ 930479 h 1691730"/>
                <a:gd name="connsiteX41" fmla="*/ 341051 w 1881147"/>
                <a:gd name="connsiteY41" fmla="*/ 969071 h 1691730"/>
                <a:gd name="connsiteX42" fmla="*/ 426184 w 1881147"/>
                <a:gd name="connsiteY42" fmla="*/ 1023323 h 1691730"/>
                <a:gd name="connsiteX43" fmla="*/ 461961 w 1881147"/>
                <a:gd name="connsiteY43" fmla="*/ 1094416 h 1691730"/>
                <a:gd name="connsiteX44" fmla="*/ 441064 w 1881147"/>
                <a:gd name="connsiteY44" fmla="*/ 1163989 h 1691730"/>
                <a:gd name="connsiteX45" fmla="*/ 519111 w 1881147"/>
                <a:gd name="connsiteY45" fmla="*/ 1220452 h 1691730"/>
                <a:gd name="connsiteX46" fmla="*/ 591143 w 1881147"/>
                <a:gd name="connsiteY46" fmla="*/ 1253446 h 1691730"/>
                <a:gd name="connsiteX47" fmla="*/ 571974 w 1881147"/>
                <a:gd name="connsiteY47" fmla="*/ 1313149 h 1691730"/>
                <a:gd name="connsiteX48" fmla="*/ 662461 w 1881147"/>
                <a:gd name="connsiteY48" fmla="*/ 1465549 h 1691730"/>
                <a:gd name="connsiteX49" fmla="*/ 755271 w 1881147"/>
                <a:gd name="connsiteY49" fmla="*/ 1538703 h 1691730"/>
                <a:gd name="connsiteX50" fmla="*/ 805336 w 1881147"/>
                <a:gd name="connsiteY50" fmla="*/ 1489361 h 1691730"/>
                <a:gd name="connsiteX51" fmla="*/ 869926 w 1881147"/>
                <a:gd name="connsiteY51" fmla="*/ 1516758 h 1691730"/>
                <a:gd name="connsiteX52" fmla="*/ 924399 w 1881147"/>
                <a:gd name="connsiteY52" fmla="*/ 1484599 h 1691730"/>
                <a:gd name="connsiteX53" fmla="*/ 941246 w 1881147"/>
                <a:gd name="connsiteY53" fmla="*/ 1442423 h 1691730"/>
                <a:gd name="connsiteX54" fmla="*/ 1005123 w 1881147"/>
                <a:gd name="connsiteY54" fmla="*/ 1528835 h 1691730"/>
                <a:gd name="connsiteX55" fmla="*/ 1050190 w 1881147"/>
                <a:gd name="connsiteY55" fmla="*/ 1599929 h 1691730"/>
                <a:gd name="connsiteX56" fmla="*/ 1120136 w 1881147"/>
                <a:gd name="connsiteY56" fmla="*/ 1691448 h 1691730"/>
                <a:gd name="connsiteX57" fmla="*/ 1151034 w 1881147"/>
                <a:gd name="connsiteY57" fmla="*/ 1628357 h 1691730"/>
                <a:gd name="connsiteX58" fmla="*/ 1181693 w 1881147"/>
                <a:gd name="connsiteY58" fmla="*/ 1621877 h 1691730"/>
                <a:gd name="connsiteX59" fmla="*/ 1224792 w 1881147"/>
                <a:gd name="connsiteY59" fmla="*/ 1651140 h 1691730"/>
                <a:gd name="connsiteX60" fmla="*/ 1258367 w 1881147"/>
                <a:gd name="connsiteY60" fmla="*/ 1610486 h 1691730"/>
                <a:gd name="connsiteX61" fmla="*/ 1277188 w 1881147"/>
                <a:gd name="connsiteY61" fmla="*/ 1615103 h 1691730"/>
                <a:gd name="connsiteX62" fmla="*/ 1311230 w 1881147"/>
                <a:gd name="connsiteY62" fmla="*/ 1681580 h 1691730"/>
                <a:gd name="connsiteX63" fmla="*/ 1367786 w 1881147"/>
                <a:gd name="connsiteY63" fmla="*/ 1658111 h 1691730"/>
                <a:gd name="connsiteX64" fmla="*/ 1419818 w 1881147"/>
                <a:gd name="connsiteY64" fmla="*/ 1601990 h 1691730"/>
                <a:gd name="connsiteX65" fmla="*/ 1470595 w 1881147"/>
                <a:gd name="connsiteY65" fmla="*/ 1585447 h 1691730"/>
                <a:gd name="connsiteX66" fmla="*/ 1488274 w 1881147"/>
                <a:gd name="connsiteY66" fmla="*/ 1641269 h 1691730"/>
                <a:gd name="connsiteX67" fmla="*/ 1558169 w 1881147"/>
                <a:gd name="connsiteY67" fmla="*/ 1615591 h 1691730"/>
                <a:gd name="connsiteX68" fmla="*/ 1588947 w 1881147"/>
                <a:gd name="connsiteY68" fmla="*/ 1528835 h 1691730"/>
                <a:gd name="connsiteX69" fmla="*/ 1670383 w 1881147"/>
                <a:gd name="connsiteY69" fmla="*/ 1438693 h 1691730"/>
                <a:gd name="connsiteX70" fmla="*/ 1714974 w 1881147"/>
                <a:gd name="connsiteY70" fmla="*/ 1407563 h 1691730"/>
                <a:gd name="connsiteX71" fmla="*/ 1743343 w 1881147"/>
                <a:gd name="connsiteY71" fmla="*/ 1410858 h 1691730"/>
                <a:gd name="connsiteX72" fmla="*/ 1820935 w 1881147"/>
                <a:gd name="connsiteY72" fmla="*/ 1400250 h 1691730"/>
                <a:gd name="connsiteX73" fmla="*/ 1816054 w 1881147"/>
                <a:gd name="connsiteY73" fmla="*/ 1453814 h 1691730"/>
                <a:gd name="connsiteX74" fmla="*/ 1874221 w 1881147"/>
                <a:gd name="connsiteY74" fmla="*/ 1477135 h 1691730"/>
                <a:gd name="connsiteX75" fmla="*/ 1875829 w 1881147"/>
                <a:gd name="connsiteY75" fmla="*/ 1454501 h 1691730"/>
                <a:gd name="connsiteX76" fmla="*/ 1875051 w 1881147"/>
                <a:gd name="connsiteY76" fmla="*/ 1393767 h 1691730"/>
                <a:gd name="connsiteX77" fmla="*/ 1853086 w 1881147"/>
                <a:gd name="connsiteY77" fmla="*/ 1303624 h 1691730"/>
                <a:gd name="connsiteX78" fmla="*/ 1853086 w 1881147"/>
                <a:gd name="connsiteY78" fmla="*/ 1246474 h 1691730"/>
                <a:gd name="connsiteX79" fmla="*/ 1810224 w 1881147"/>
                <a:gd name="connsiteY79" fmla="*/ 1236949 h 1691730"/>
                <a:gd name="connsiteX80" fmla="*/ 1734024 w 1881147"/>
                <a:gd name="connsiteY80" fmla="*/ 1155986 h 1691730"/>
                <a:gd name="connsiteX81" fmla="*/ 1695924 w 1881147"/>
                <a:gd name="connsiteY81" fmla="*/ 975011 h 1691730"/>
                <a:gd name="connsiteX82" fmla="*/ 1643536 w 1881147"/>
                <a:gd name="connsiteY82" fmla="*/ 941674 h 1691730"/>
                <a:gd name="connsiteX83" fmla="*/ 1605436 w 1881147"/>
                <a:gd name="connsiteY83" fmla="*/ 884524 h 1691730"/>
                <a:gd name="connsiteX84" fmla="*/ 1557811 w 1881147"/>
                <a:gd name="connsiteY84" fmla="*/ 836899 h 1691730"/>
                <a:gd name="connsiteX85" fmla="*/ 1505424 w 1881147"/>
                <a:gd name="connsiteY85" fmla="*/ 817849 h 1691730"/>
                <a:gd name="connsiteX86" fmla="*/ 1453036 w 1881147"/>
                <a:gd name="connsiteY86" fmla="*/ 813086 h 1691730"/>
                <a:gd name="connsiteX87" fmla="*/ 1510186 w 1881147"/>
                <a:gd name="connsiteY87" fmla="*/ 779749 h 1691730"/>
                <a:gd name="connsiteX88" fmla="*/ 1476849 w 1881147"/>
                <a:gd name="connsiteY88" fmla="*/ 746411 h 1691730"/>
                <a:gd name="connsiteX89" fmla="*/ 1481611 w 1881147"/>
                <a:gd name="connsiteY89" fmla="*/ 722599 h 1691730"/>
                <a:gd name="connsiteX90" fmla="*/ 1572099 w 1881147"/>
                <a:gd name="connsiteY90" fmla="*/ 760699 h 1691730"/>
                <a:gd name="connsiteX91" fmla="*/ 1624486 w 1881147"/>
                <a:gd name="connsiteY91" fmla="*/ 694024 h 1691730"/>
                <a:gd name="connsiteX92" fmla="*/ 1622283 w 1881147"/>
                <a:gd name="connsiteY92" fmla="*/ 551149 h 1691730"/>
                <a:gd name="connsiteX93" fmla="*/ 1639486 w 1881147"/>
                <a:gd name="connsiteY93" fmla="*/ 402823 h 1691730"/>
                <a:gd name="connsiteX0" fmla="*/ 1639486 w 1881147"/>
                <a:gd name="connsiteY0" fmla="*/ 405145 h 1694052"/>
                <a:gd name="connsiteX1" fmla="*/ 1567336 w 1881147"/>
                <a:gd name="connsiteY1" fmla="*/ 372496 h 1694052"/>
                <a:gd name="connsiteX2" fmla="*/ 1477087 w 1881147"/>
                <a:gd name="connsiteY2" fmla="*/ 348683 h 1694052"/>
                <a:gd name="connsiteX3" fmla="*/ 1423767 w 1881147"/>
                <a:gd name="connsiteY3" fmla="*/ 271599 h 1694052"/>
                <a:gd name="connsiteX4" fmla="*/ 1395785 w 1881147"/>
                <a:gd name="connsiteY4" fmla="*/ 169754 h 1694052"/>
                <a:gd name="connsiteX5" fmla="*/ 1351753 w 1881147"/>
                <a:gd name="connsiteY5" fmla="*/ 15308 h 1694052"/>
                <a:gd name="connsiteX6" fmla="*/ 1267299 w 1881147"/>
                <a:gd name="connsiteY6" fmla="*/ 15308 h 1694052"/>
                <a:gd name="connsiteX7" fmla="*/ 1247452 w 1881147"/>
                <a:gd name="connsiteY7" fmla="*/ 101065 h 1694052"/>
                <a:gd name="connsiteX8" fmla="*/ 1214911 w 1881147"/>
                <a:gd name="connsiteY8" fmla="*/ 158183 h 1694052"/>
                <a:gd name="connsiteX9" fmla="*/ 1186336 w 1881147"/>
                <a:gd name="connsiteY9" fmla="*/ 186758 h 1694052"/>
                <a:gd name="connsiteX10" fmla="*/ 1176811 w 1881147"/>
                <a:gd name="connsiteY10" fmla="*/ 258196 h 1694052"/>
                <a:gd name="connsiteX11" fmla="*/ 1114899 w 1881147"/>
                <a:gd name="connsiteY11" fmla="*/ 301058 h 1694052"/>
                <a:gd name="connsiteX12" fmla="*/ 1005361 w 1881147"/>
                <a:gd name="connsiteY12" fmla="*/ 315346 h 1694052"/>
                <a:gd name="connsiteX13" fmla="*/ 962499 w 1881147"/>
                <a:gd name="connsiteY13" fmla="*/ 358208 h 1694052"/>
                <a:gd name="connsiteX14" fmla="*/ 838674 w 1881147"/>
                <a:gd name="connsiteY14" fmla="*/ 358208 h 1694052"/>
                <a:gd name="connsiteX15" fmla="*/ 781524 w 1881147"/>
                <a:gd name="connsiteY15" fmla="*/ 429646 h 1694052"/>
                <a:gd name="connsiteX16" fmla="*/ 781524 w 1881147"/>
                <a:gd name="connsiteY16" fmla="*/ 462983 h 1694052"/>
                <a:gd name="connsiteX17" fmla="*/ 743424 w 1881147"/>
                <a:gd name="connsiteY17" fmla="*/ 486796 h 1694052"/>
                <a:gd name="connsiteX18" fmla="*/ 671986 w 1881147"/>
                <a:gd name="connsiteY18" fmla="*/ 420121 h 1694052"/>
                <a:gd name="connsiteX19" fmla="*/ 519586 w 1881147"/>
                <a:gd name="connsiteY19" fmla="*/ 415358 h 1694052"/>
                <a:gd name="connsiteX20" fmla="*/ 457674 w 1881147"/>
                <a:gd name="connsiteY20" fmla="*/ 434408 h 1694052"/>
                <a:gd name="connsiteX21" fmla="*/ 419574 w 1881147"/>
                <a:gd name="connsiteY21" fmla="*/ 420121 h 1694052"/>
                <a:gd name="connsiteX22" fmla="*/ 400524 w 1881147"/>
                <a:gd name="connsiteY22" fmla="*/ 358208 h 1694052"/>
                <a:gd name="connsiteX23" fmla="*/ 333849 w 1881147"/>
                <a:gd name="connsiteY23" fmla="*/ 305821 h 1694052"/>
                <a:gd name="connsiteX24" fmla="*/ 286224 w 1881147"/>
                <a:gd name="connsiteY24" fmla="*/ 239146 h 1694052"/>
                <a:gd name="connsiteX25" fmla="*/ 143349 w 1881147"/>
                <a:gd name="connsiteY25" fmla="*/ 258196 h 1694052"/>
                <a:gd name="connsiteX26" fmla="*/ 124299 w 1881147"/>
                <a:gd name="connsiteY26" fmla="*/ 334396 h 1694052"/>
                <a:gd name="connsiteX27" fmla="*/ 110011 w 1881147"/>
                <a:gd name="connsiteY27" fmla="*/ 367733 h 1694052"/>
                <a:gd name="connsiteX28" fmla="*/ 133824 w 1881147"/>
                <a:gd name="connsiteY28" fmla="*/ 415358 h 1694052"/>
                <a:gd name="connsiteX29" fmla="*/ 81436 w 1881147"/>
                <a:gd name="connsiteY29" fmla="*/ 453458 h 1694052"/>
                <a:gd name="connsiteX30" fmla="*/ 33811 w 1881147"/>
                <a:gd name="connsiteY30" fmla="*/ 448696 h 1694052"/>
                <a:gd name="connsiteX31" fmla="*/ 33811 w 1881147"/>
                <a:gd name="connsiteY31" fmla="*/ 520133 h 1694052"/>
                <a:gd name="connsiteX32" fmla="*/ 474 w 1881147"/>
                <a:gd name="connsiteY32" fmla="*/ 624908 h 1694052"/>
                <a:gd name="connsiteX33" fmla="*/ 62386 w 1881147"/>
                <a:gd name="connsiteY33" fmla="*/ 701108 h 1694052"/>
                <a:gd name="connsiteX34" fmla="*/ 111977 w 1881147"/>
                <a:gd name="connsiteY34" fmla="*/ 681370 h 1694052"/>
                <a:gd name="connsiteX35" fmla="*/ 112334 w 1881147"/>
                <a:gd name="connsiteY35" fmla="*/ 751629 h 1694052"/>
                <a:gd name="connsiteX36" fmla="*/ 167161 w 1881147"/>
                <a:gd name="connsiteY36" fmla="*/ 782071 h 1694052"/>
                <a:gd name="connsiteX37" fmla="*/ 236159 w 1881147"/>
                <a:gd name="connsiteY37" fmla="*/ 792283 h 1694052"/>
                <a:gd name="connsiteX38" fmla="*/ 271462 w 1881147"/>
                <a:gd name="connsiteY38" fmla="*/ 848254 h 1694052"/>
                <a:gd name="connsiteX39" fmla="*/ 270869 w 1881147"/>
                <a:gd name="connsiteY39" fmla="*/ 893326 h 1694052"/>
                <a:gd name="connsiteX40" fmla="*/ 295393 w 1881147"/>
                <a:gd name="connsiteY40" fmla="*/ 932801 h 1694052"/>
                <a:gd name="connsiteX41" fmla="*/ 341051 w 1881147"/>
                <a:gd name="connsiteY41" fmla="*/ 971393 h 1694052"/>
                <a:gd name="connsiteX42" fmla="*/ 426184 w 1881147"/>
                <a:gd name="connsiteY42" fmla="*/ 1025645 h 1694052"/>
                <a:gd name="connsiteX43" fmla="*/ 461961 w 1881147"/>
                <a:gd name="connsiteY43" fmla="*/ 1096738 h 1694052"/>
                <a:gd name="connsiteX44" fmla="*/ 441064 w 1881147"/>
                <a:gd name="connsiteY44" fmla="*/ 1166311 h 1694052"/>
                <a:gd name="connsiteX45" fmla="*/ 519111 w 1881147"/>
                <a:gd name="connsiteY45" fmla="*/ 1222774 h 1694052"/>
                <a:gd name="connsiteX46" fmla="*/ 591143 w 1881147"/>
                <a:gd name="connsiteY46" fmla="*/ 1255768 h 1694052"/>
                <a:gd name="connsiteX47" fmla="*/ 571974 w 1881147"/>
                <a:gd name="connsiteY47" fmla="*/ 1315471 h 1694052"/>
                <a:gd name="connsiteX48" fmla="*/ 662461 w 1881147"/>
                <a:gd name="connsiteY48" fmla="*/ 1467871 h 1694052"/>
                <a:gd name="connsiteX49" fmla="*/ 755271 w 1881147"/>
                <a:gd name="connsiteY49" fmla="*/ 1541025 h 1694052"/>
                <a:gd name="connsiteX50" fmla="*/ 805336 w 1881147"/>
                <a:gd name="connsiteY50" fmla="*/ 1491683 h 1694052"/>
                <a:gd name="connsiteX51" fmla="*/ 869926 w 1881147"/>
                <a:gd name="connsiteY51" fmla="*/ 1519080 h 1694052"/>
                <a:gd name="connsiteX52" fmla="*/ 924399 w 1881147"/>
                <a:gd name="connsiteY52" fmla="*/ 1486921 h 1694052"/>
                <a:gd name="connsiteX53" fmla="*/ 941246 w 1881147"/>
                <a:gd name="connsiteY53" fmla="*/ 1444745 h 1694052"/>
                <a:gd name="connsiteX54" fmla="*/ 1005123 w 1881147"/>
                <a:gd name="connsiteY54" fmla="*/ 1531157 h 1694052"/>
                <a:gd name="connsiteX55" fmla="*/ 1050190 w 1881147"/>
                <a:gd name="connsiteY55" fmla="*/ 1602251 h 1694052"/>
                <a:gd name="connsiteX56" fmla="*/ 1120136 w 1881147"/>
                <a:gd name="connsiteY56" fmla="*/ 1693770 h 1694052"/>
                <a:gd name="connsiteX57" fmla="*/ 1151034 w 1881147"/>
                <a:gd name="connsiteY57" fmla="*/ 1630679 h 1694052"/>
                <a:gd name="connsiteX58" fmla="*/ 1181693 w 1881147"/>
                <a:gd name="connsiteY58" fmla="*/ 1624199 h 1694052"/>
                <a:gd name="connsiteX59" fmla="*/ 1224792 w 1881147"/>
                <a:gd name="connsiteY59" fmla="*/ 1653462 h 1694052"/>
                <a:gd name="connsiteX60" fmla="*/ 1258367 w 1881147"/>
                <a:gd name="connsiteY60" fmla="*/ 1612808 h 1694052"/>
                <a:gd name="connsiteX61" fmla="*/ 1277188 w 1881147"/>
                <a:gd name="connsiteY61" fmla="*/ 1617425 h 1694052"/>
                <a:gd name="connsiteX62" fmla="*/ 1311230 w 1881147"/>
                <a:gd name="connsiteY62" fmla="*/ 1683902 h 1694052"/>
                <a:gd name="connsiteX63" fmla="*/ 1367786 w 1881147"/>
                <a:gd name="connsiteY63" fmla="*/ 1660433 h 1694052"/>
                <a:gd name="connsiteX64" fmla="*/ 1419818 w 1881147"/>
                <a:gd name="connsiteY64" fmla="*/ 1604312 h 1694052"/>
                <a:gd name="connsiteX65" fmla="*/ 1470595 w 1881147"/>
                <a:gd name="connsiteY65" fmla="*/ 1587769 h 1694052"/>
                <a:gd name="connsiteX66" fmla="*/ 1488274 w 1881147"/>
                <a:gd name="connsiteY66" fmla="*/ 1643591 h 1694052"/>
                <a:gd name="connsiteX67" fmla="*/ 1558169 w 1881147"/>
                <a:gd name="connsiteY67" fmla="*/ 1617913 h 1694052"/>
                <a:gd name="connsiteX68" fmla="*/ 1588947 w 1881147"/>
                <a:gd name="connsiteY68" fmla="*/ 1531157 h 1694052"/>
                <a:gd name="connsiteX69" fmla="*/ 1670383 w 1881147"/>
                <a:gd name="connsiteY69" fmla="*/ 1441015 h 1694052"/>
                <a:gd name="connsiteX70" fmla="*/ 1714974 w 1881147"/>
                <a:gd name="connsiteY70" fmla="*/ 1409885 h 1694052"/>
                <a:gd name="connsiteX71" fmla="*/ 1743343 w 1881147"/>
                <a:gd name="connsiteY71" fmla="*/ 1413180 h 1694052"/>
                <a:gd name="connsiteX72" fmla="*/ 1820935 w 1881147"/>
                <a:gd name="connsiteY72" fmla="*/ 1402572 h 1694052"/>
                <a:gd name="connsiteX73" fmla="*/ 1816054 w 1881147"/>
                <a:gd name="connsiteY73" fmla="*/ 1456136 h 1694052"/>
                <a:gd name="connsiteX74" fmla="*/ 1874221 w 1881147"/>
                <a:gd name="connsiteY74" fmla="*/ 1479457 h 1694052"/>
                <a:gd name="connsiteX75" fmla="*/ 1875829 w 1881147"/>
                <a:gd name="connsiteY75" fmla="*/ 1456823 h 1694052"/>
                <a:gd name="connsiteX76" fmla="*/ 1875051 w 1881147"/>
                <a:gd name="connsiteY76" fmla="*/ 1396089 h 1694052"/>
                <a:gd name="connsiteX77" fmla="*/ 1853086 w 1881147"/>
                <a:gd name="connsiteY77" fmla="*/ 1305946 h 1694052"/>
                <a:gd name="connsiteX78" fmla="*/ 1853086 w 1881147"/>
                <a:gd name="connsiteY78" fmla="*/ 1248796 h 1694052"/>
                <a:gd name="connsiteX79" fmla="*/ 1810224 w 1881147"/>
                <a:gd name="connsiteY79" fmla="*/ 1239271 h 1694052"/>
                <a:gd name="connsiteX80" fmla="*/ 1734024 w 1881147"/>
                <a:gd name="connsiteY80" fmla="*/ 1158308 h 1694052"/>
                <a:gd name="connsiteX81" fmla="*/ 1695924 w 1881147"/>
                <a:gd name="connsiteY81" fmla="*/ 977333 h 1694052"/>
                <a:gd name="connsiteX82" fmla="*/ 1643536 w 1881147"/>
                <a:gd name="connsiteY82" fmla="*/ 943996 h 1694052"/>
                <a:gd name="connsiteX83" fmla="*/ 1605436 w 1881147"/>
                <a:gd name="connsiteY83" fmla="*/ 886846 h 1694052"/>
                <a:gd name="connsiteX84" fmla="*/ 1557811 w 1881147"/>
                <a:gd name="connsiteY84" fmla="*/ 839221 h 1694052"/>
                <a:gd name="connsiteX85" fmla="*/ 1505424 w 1881147"/>
                <a:gd name="connsiteY85" fmla="*/ 820171 h 1694052"/>
                <a:gd name="connsiteX86" fmla="*/ 1453036 w 1881147"/>
                <a:gd name="connsiteY86" fmla="*/ 815408 h 1694052"/>
                <a:gd name="connsiteX87" fmla="*/ 1510186 w 1881147"/>
                <a:gd name="connsiteY87" fmla="*/ 782071 h 1694052"/>
                <a:gd name="connsiteX88" fmla="*/ 1476849 w 1881147"/>
                <a:gd name="connsiteY88" fmla="*/ 748733 h 1694052"/>
                <a:gd name="connsiteX89" fmla="*/ 1481611 w 1881147"/>
                <a:gd name="connsiteY89" fmla="*/ 724921 h 1694052"/>
                <a:gd name="connsiteX90" fmla="*/ 1572099 w 1881147"/>
                <a:gd name="connsiteY90" fmla="*/ 763021 h 1694052"/>
                <a:gd name="connsiteX91" fmla="*/ 1624486 w 1881147"/>
                <a:gd name="connsiteY91" fmla="*/ 696346 h 1694052"/>
                <a:gd name="connsiteX92" fmla="*/ 1622283 w 1881147"/>
                <a:gd name="connsiteY92" fmla="*/ 553471 h 1694052"/>
                <a:gd name="connsiteX93" fmla="*/ 1639486 w 1881147"/>
                <a:gd name="connsiteY93" fmla="*/ 405145 h 1694052"/>
                <a:gd name="connsiteX0" fmla="*/ 1639486 w 1881147"/>
                <a:gd name="connsiteY0" fmla="*/ 415049 h 1703956"/>
                <a:gd name="connsiteX1" fmla="*/ 1567336 w 1881147"/>
                <a:gd name="connsiteY1" fmla="*/ 382400 h 1703956"/>
                <a:gd name="connsiteX2" fmla="*/ 1477087 w 1881147"/>
                <a:gd name="connsiteY2" fmla="*/ 358587 h 1703956"/>
                <a:gd name="connsiteX3" fmla="*/ 1423767 w 1881147"/>
                <a:gd name="connsiteY3" fmla="*/ 281503 h 1703956"/>
                <a:gd name="connsiteX4" fmla="*/ 1395785 w 1881147"/>
                <a:gd name="connsiteY4" fmla="*/ 179658 h 1703956"/>
                <a:gd name="connsiteX5" fmla="*/ 1364769 w 1881147"/>
                <a:gd name="connsiteY5" fmla="*/ 11596 h 1703956"/>
                <a:gd name="connsiteX6" fmla="*/ 1267299 w 1881147"/>
                <a:gd name="connsiteY6" fmla="*/ 25212 h 1703956"/>
                <a:gd name="connsiteX7" fmla="*/ 1247452 w 1881147"/>
                <a:gd name="connsiteY7" fmla="*/ 110969 h 1703956"/>
                <a:gd name="connsiteX8" fmla="*/ 1214911 w 1881147"/>
                <a:gd name="connsiteY8" fmla="*/ 168087 h 1703956"/>
                <a:gd name="connsiteX9" fmla="*/ 1186336 w 1881147"/>
                <a:gd name="connsiteY9" fmla="*/ 196662 h 1703956"/>
                <a:gd name="connsiteX10" fmla="*/ 1176811 w 1881147"/>
                <a:gd name="connsiteY10" fmla="*/ 268100 h 1703956"/>
                <a:gd name="connsiteX11" fmla="*/ 1114899 w 1881147"/>
                <a:gd name="connsiteY11" fmla="*/ 310962 h 1703956"/>
                <a:gd name="connsiteX12" fmla="*/ 1005361 w 1881147"/>
                <a:gd name="connsiteY12" fmla="*/ 325250 h 1703956"/>
                <a:gd name="connsiteX13" fmla="*/ 962499 w 1881147"/>
                <a:gd name="connsiteY13" fmla="*/ 368112 h 1703956"/>
                <a:gd name="connsiteX14" fmla="*/ 838674 w 1881147"/>
                <a:gd name="connsiteY14" fmla="*/ 368112 h 1703956"/>
                <a:gd name="connsiteX15" fmla="*/ 781524 w 1881147"/>
                <a:gd name="connsiteY15" fmla="*/ 439550 h 1703956"/>
                <a:gd name="connsiteX16" fmla="*/ 781524 w 1881147"/>
                <a:gd name="connsiteY16" fmla="*/ 472887 h 1703956"/>
                <a:gd name="connsiteX17" fmla="*/ 743424 w 1881147"/>
                <a:gd name="connsiteY17" fmla="*/ 496700 h 1703956"/>
                <a:gd name="connsiteX18" fmla="*/ 671986 w 1881147"/>
                <a:gd name="connsiteY18" fmla="*/ 430025 h 1703956"/>
                <a:gd name="connsiteX19" fmla="*/ 519586 w 1881147"/>
                <a:gd name="connsiteY19" fmla="*/ 425262 h 1703956"/>
                <a:gd name="connsiteX20" fmla="*/ 457674 w 1881147"/>
                <a:gd name="connsiteY20" fmla="*/ 444312 h 1703956"/>
                <a:gd name="connsiteX21" fmla="*/ 419574 w 1881147"/>
                <a:gd name="connsiteY21" fmla="*/ 430025 h 1703956"/>
                <a:gd name="connsiteX22" fmla="*/ 400524 w 1881147"/>
                <a:gd name="connsiteY22" fmla="*/ 368112 h 1703956"/>
                <a:gd name="connsiteX23" fmla="*/ 333849 w 1881147"/>
                <a:gd name="connsiteY23" fmla="*/ 315725 h 1703956"/>
                <a:gd name="connsiteX24" fmla="*/ 286224 w 1881147"/>
                <a:gd name="connsiteY24" fmla="*/ 249050 h 1703956"/>
                <a:gd name="connsiteX25" fmla="*/ 143349 w 1881147"/>
                <a:gd name="connsiteY25" fmla="*/ 268100 h 1703956"/>
                <a:gd name="connsiteX26" fmla="*/ 124299 w 1881147"/>
                <a:gd name="connsiteY26" fmla="*/ 344300 h 1703956"/>
                <a:gd name="connsiteX27" fmla="*/ 110011 w 1881147"/>
                <a:gd name="connsiteY27" fmla="*/ 377637 h 1703956"/>
                <a:gd name="connsiteX28" fmla="*/ 133824 w 1881147"/>
                <a:gd name="connsiteY28" fmla="*/ 425262 h 1703956"/>
                <a:gd name="connsiteX29" fmla="*/ 81436 w 1881147"/>
                <a:gd name="connsiteY29" fmla="*/ 463362 h 1703956"/>
                <a:gd name="connsiteX30" fmla="*/ 33811 w 1881147"/>
                <a:gd name="connsiteY30" fmla="*/ 458600 h 1703956"/>
                <a:gd name="connsiteX31" fmla="*/ 33811 w 1881147"/>
                <a:gd name="connsiteY31" fmla="*/ 530037 h 1703956"/>
                <a:gd name="connsiteX32" fmla="*/ 474 w 1881147"/>
                <a:gd name="connsiteY32" fmla="*/ 634812 h 1703956"/>
                <a:gd name="connsiteX33" fmla="*/ 62386 w 1881147"/>
                <a:gd name="connsiteY33" fmla="*/ 711012 h 1703956"/>
                <a:gd name="connsiteX34" fmla="*/ 111977 w 1881147"/>
                <a:gd name="connsiteY34" fmla="*/ 691274 h 1703956"/>
                <a:gd name="connsiteX35" fmla="*/ 112334 w 1881147"/>
                <a:gd name="connsiteY35" fmla="*/ 761533 h 1703956"/>
                <a:gd name="connsiteX36" fmla="*/ 167161 w 1881147"/>
                <a:gd name="connsiteY36" fmla="*/ 791975 h 1703956"/>
                <a:gd name="connsiteX37" fmla="*/ 236159 w 1881147"/>
                <a:gd name="connsiteY37" fmla="*/ 802187 h 1703956"/>
                <a:gd name="connsiteX38" fmla="*/ 271462 w 1881147"/>
                <a:gd name="connsiteY38" fmla="*/ 858158 h 1703956"/>
                <a:gd name="connsiteX39" fmla="*/ 270869 w 1881147"/>
                <a:gd name="connsiteY39" fmla="*/ 903230 h 1703956"/>
                <a:gd name="connsiteX40" fmla="*/ 295393 w 1881147"/>
                <a:gd name="connsiteY40" fmla="*/ 942705 h 1703956"/>
                <a:gd name="connsiteX41" fmla="*/ 341051 w 1881147"/>
                <a:gd name="connsiteY41" fmla="*/ 981297 h 1703956"/>
                <a:gd name="connsiteX42" fmla="*/ 426184 w 1881147"/>
                <a:gd name="connsiteY42" fmla="*/ 1035549 h 1703956"/>
                <a:gd name="connsiteX43" fmla="*/ 461961 w 1881147"/>
                <a:gd name="connsiteY43" fmla="*/ 1106642 h 1703956"/>
                <a:gd name="connsiteX44" fmla="*/ 441064 w 1881147"/>
                <a:gd name="connsiteY44" fmla="*/ 1176215 h 1703956"/>
                <a:gd name="connsiteX45" fmla="*/ 519111 w 1881147"/>
                <a:gd name="connsiteY45" fmla="*/ 1232678 h 1703956"/>
                <a:gd name="connsiteX46" fmla="*/ 591143 w 1881147"/>
                <a:gd name="connsiteY46" fmla="*/ 1265672 h 1703956"/>
                <a:gd name="connsiteX47" fmla="*/ 571974 w 1881147"/>
                <a:gd name="connsiteY47" fmla="*/ 1325375 h 1703956"/>
                <a:gd name="connsiteX48" fmla="*/ 662461 w 1881147"/>
                <a:gd name="connsiteY48" fmla="*/ 1477775 h 1703956"/>
                <a:gd name="connsiteX49" fmla="*/ 755271 w 1881147"/>
                <a:gd name="connsiteY49" fmla="*/ 1550929 h 1703956"/>
                <a:gd name="connsiteX50" fmla="*/ 805336 w 1881147"/>
                <a:gd name="connsiteY50" fmla="*/ 1501587 h 1703956"/>
                <a:gd name="connsiteX51" fmla="*/ 869926 w 1881147"/>
                <a:gd name="connsiteY51" fmla="*/ 1528984 h 1703956"/>
                <a:gd name="connsiteX52" fmla="*/ 924399 w 1881147"/>
                <a:gd name="connsiteY52" fmla="*/ 1496825 h 1703956"/>
                <a:gd name="connsiteX53" fmla="*/ 941246 w 1881147"/>
                <a:gd name="connsiteY53" fmla="*/ 1454649 h 1703956"/>
                <a:gd name="connsiteX54" fmla="*/ 1005123 w 1881147"/>
                <a:gd name="connsiteY54" fmla="*/ 1541061 h 1703956"/>
                <a:gd name="connsiteX55" fmla="*/ 1050190 w 1881147"/>
                <a:gd name="connsiteY55" fmla="*/ 1612155 h 1703956"/>
                <a:gd name="connsiteX56" fmla="*/ 1120136 w 1881147"/>
                <a:gd name="connsiteY56" fmla="*/ 1703674 h 1703956"/>
                <a:gd name="connsiteX57" fmla="*/ 1151034 w 1881147"/>
                <a:gd name="connsiteY57" fmla="*/ 1640583 h 1703956"/>
                <a:gd name="connsiteX58" fmla="*/ 1181693 w 1881147"/>
                <a:gd name="connsiteY58" fmla="*/ 1634103 h 1703956"/>
                <a:gd name="connsiteX59" fmla="*/ 1224792 w 1881147"/>
                <a:gd name="connsiteY59" fmla="*/ 1663366 h 1703956"/>
                <a:gd name="connsiteX60" fmla="*/ 1258367 w 1881147"/>
                <a:gd name="connsiteY60" fmla="*/ 1622712 h 1703956"/>
                <a:gd name="connsiteX61" fmla="*/ 1277188 w 1881147"/>
                <a:gd name="connsiteY61" fmla="*/ 1627329 h 1703956"/>
                <a:gd name="connsiteX62" fmla="*/ 1311230 w 1881147"/>
                <a:gd name="connsiteY62" fmla="*/ 1693806 h 1703956"/>
                <a:gd name="connsiteX63" fmla="*/ 1367786 w 1881147"/>
                <a:gd name="connsiteY63" fmla="*/ 1670337 h 1703956"/>
                <a:gd name="connsiteX64" fmla="*/ 1419818 w 1881147"/>
                <a:gd name="connsiteY64" fmla="*/ 1614216 h 1703956"/>
                <a:gd name="connsiteX65" fmla="*/ 1470595 w 1881147"/>
                <a:gd name="connsiteY65" fmla="*/ 1597673 h 1703956"/>
                <a:gd name="connsiteX66" fmla="*/ 1488274 w 1881147"/>
                <a:gd name="connsiteY66" fmla="*/ 1653495 h 1703956"/>
                <a:gd name="connsiteX67" fmla="*/ 1558169 w 1881147"/>
                <a:gd name="connsiteY67" fmla="*/ 1627817 h 1703956"/>
                <a:gd name="connsiteX68" fmla="*/ 1588947 w 1881147"/>
                <a:gd name="connsiteY68" fmla="*/ 1541061 h 1703956"/>
                <a:gd name="connsiteX69" fmla="*/ 1670383 w 1881147"/>
                <a:gd name="connsiteY69" fmla="*/ 1450919 h 1703956"/>
                <a:gd name="connsiteX70" fmla="*/ 1714974 w 1881147"/>
                <a:gd name="connsiteY70" fmla="*/ 1419789 h 1703956"/>
                <a:gd name="connsiteX71" fmla="*/ 1743343 w 1881147"/>
                <a:gd name="connsiteY71" fmla="*/ 1423084 h 1703956"/>
                <a:gd name="connsiteX72" fmla="*/ 1820935 w 1881147"/>
                <a:gd name="connsiteY72" fmla="*/ 1412476 h 1703956"/>
                <a:gd name="connsiteX73" fmla="*/ 1816054 w 1881147"/>
                <a:gd name="connsiteY73" fmla="*/ 1466040 h 1703956"/>
                <a:gd name="connsiteX74" fmla="*/ 1874221 w 1881147"/>
                <a:gd name="connsiteY74" fmla="*/ 1489361 h 1703956"/>
                <a:gd name="connsiteX75" fmla="*/ 1875829 w 1881147"/>
                <a:gd name="connsiteY75" fmla="*/ 1466727 h 1703956"/>
                <a:gd name="connsiteX76" fmla="*/ 1875051 w 1881147"/>
                <a:gd name="connsiteY76" fmla="*/ 1405993 h 1703956"/>
                <a:gd name="connsiteX77" fmla="*/ 1853086 w 1881147"/>
                <a:gd name="connsiteY77" fmla="*/ 1315850 h 1703956"/>
                <a:gd name="connsiteX78" fmla="*/ 1853086 w 1881147"/>
                <a:gd name="connsiteY78" fmla="*/ 1258700 h 1703956"/>
                <a:gd name="connsiteX79" fmla="*/ 1810224 w 1881147"/>
                <a:gd name="connsiteY79" fmla="*/ 1249175 h 1703956"/>
                <a:gd name="connsiteX80" fmla="*/ 1734024 w 1881147"/>
                <a:gd name="connsiteY80" fmla="*/ 1168212 h 1703956"/>
                <a:gd name="connsiteX81" fmla="*/ 1695924 w 1881147"/>
                <a:gd name="connsiteY81" fmla="*/ 987237 h 1703956"/>
                <a:gd name="connsiteX82" fmla="*/ 1643536 w 1881147"/>
                <a:gd name="connsiteY82" fmla="*/ 953900 h 1703956"/>
                <a:gd name="connsiteX83" fmla="*/ 1605436 w 1881147"/>
                <a:gd name="connsiteY83" fmla="*/ 896750 h 1703956"/>
                <a:gd name="connsiteX84" fmla="*/ 1557811 w 1881147"/>
                <a:gd name="connsiteY84" fmla="*/ 849125 h 1703956"/>
                <a:gd name="connsiteX85" fmla="*/ 1505424 w 1881147"/>
                <a:gd name="connsiteY85" fmla="*/ 830075 h 1703956"/>
                <a:gd name="connsiteX86" fmla="*/ 1453036 w 1881147"/>
                <a:gd name="connsiteY86" fmla="*/ 825312 h 1703956"/>
                <a:gd name="connsiteX87" fmla="*/ 1510186 w 1881147"/>
                <a:gd name="connsiteY87" fmla="*/ 791975 h 1703956"/>
                <a:gd name="connsiteX88" fmla="*/ 1476849 w 1881147"/>
                <a:gd name="connsiteY88" fmla="*/ 758637 h 1703956"/>
                <a:gd name="connsiteX89" fmla="*/ 1481611 w 1881147"/>
                <a:gd name="connsiteY89" fmla="*/ 734825 h 1703956"/>
                <a:gd name="connsiteX90" fmla="*/ 1572099 w 1881147"/>
                <a:gd name="connsiteY90" fmla="*/ 772925 h 1703956"/>
                <a:gd name="connsiteX91" fmla="*/ 1624486 w 1881147"/>
                <a:gd name="connsiteY91" fmla="*/ 706250 h 1703956"/>
                <a:gd name="connsiteX92" fmla="*/ 1622283 w 1881147"/>
                <a:gd name="connsiteY92" fmla="*/ 563375 h 1703956"/>
                <a:gd name="connsiteX93" fmla="*/ 1639486 w 1881147"/>
                <a:gd name="connsiteY93" fmla="*/ 415049 h 1703956"/>
                <a:gd name="connsiteX0" fmla="*/ 1639486 w 1881147"/>
                <a:gd name="connsiteY0" fmla="*/ 410094 h 1699001"/>
                <a:gd name="connsiteX1" fmla="*/ 1567336 w 1881147"/>
                <a:gd name="connsiteY1" fmla="*/ 377445 h 1699001"/>
                <a:gd name="connsiteX2" fmla="*/ 1477087 w 1881147"/>
                <a:gd name="connsiteY2" fmla="*/ 353632 h 1699001"/>
                <a:gd name="connsiteX3" fmla="*/ 1423767 w 1881147"/>
                <a:gd name="connsiteY3" fmla="*/ 276548 h 1699001"/>
                <a:gd name="connsiteX4" fmla="*/ 1395785 w 1881147"/>
                <a:gd name="connsiteY4" fmla="*/ 174703 h 1699001"/>
                <a:gd name="connsiteX5" fmla="*/ 1364769 w 1881147"/>
                <a:gd name="connsiteY5" fmla="*/ 6641 h 1699001"/>
                <a:gd name="connsiteX6" fmla="*/ 1270553 w 1881147"/>
                <a:gd name="connsiteY6" fmla="*/ 40681 h 1699001"/>
                <a:gd name="connsiteX7" fmla="*/ 1247452 w 1881147"/>
                <a:gd name="connsiteY7" fmla="*/ 106014 h 1699001"/>
                <a:gd name="connsiteX8" fmla="*/ 1214911 w 1881147"/>
                <a:gd name="connsiteY8" fmla="*/ 163132 h 1699001"/>
                <a:gd name="connsiteX9" fmla="*/ 1186336 w 1881147"/>
                <a:gd name="connsiteY9" fmla="*/ 191707 h 1699001"/>
                <a:gd name="connsiteX10" fmla="*/ 1176811 w 1881147"/>
                <a:gd name="connsiteY10" fmla="*/ 263145 h 1699001"/>
                <a:gd name="connsiteX11" fmla="*/ 1114899 w 1881147"/>
                <a:gd name="connsiteY11" fmla="*/ 306007 h 1699001"/>
                <a:gd name="connsiteX12" fmla="*/ 1005361 w 1881147"/>
                <a:gd name="connsiteY12" fmla="*/ 320295 h 1699001"/>
                <a:gd name="connsiteX13" fmla="*/ 962499 w 1881147"/>
                <a:gd name="connsiteY13" fmla="*/ 363157 h 1699001"/>
                <a:gd name="connsiteX14" fmla="*/ 838674 w 1881147"/>
                <a:gd name="connsiteY14" fmla="*/ 363157 h 1699001"/>
                <a:gd name="connsiteX15" fmla="*/ 781524 w 1881147"/>
                <a:gd name="connsiteY15" fmla="*/ 434595 h 1699001"/>
                <a:gd name="connsiteX16" fmla="*/ 781524 w 1881147"/>
                <a:gd name="connsiteY16" fmla="*/ 467932 h 1699001"/>
                <a:gd name="connsiteX17" fmla="*/ 743424 w 1881147"/>
                <a:gd name="connsiteY17" fmla="*/ 491745 h 1699001"/>
                <a:gd name="connsiteX18" fmla="*/ 671986 w 1881147"/>
                <a:gd name="connsiteY18" fmla="*/ 425070 h 1699001"/>
                <a:gd name="connsiteX19" fmla="*/ 519586 w 1881147"/>
                <a:gd name="connsiteY19" fmla="*/ 420307 h 1699001"/>
                <a:gd name="connsiteX20" fmla="*/ 457674 w 1881147"/>
                <a:gd name="connsiteY20" fmla="*/ 439357 h 1699001"/>
                <a:gd name="connsiteX21" fmla="*/ 419574 w 1881147"/>
                <a:gd name="connsiteY21" fmla="*/ 425070 h 1699001"/>
                <a:gd name="connsiteX22" fmla="*/ 400524 w 1881147"/>
                <a:gd name="connsiteY22" fmla="*/ 363157 h 1699001"/>
                <a:gd name="connsiteX23" fmla="*/ 333849 w 1881147"/>
                <a:gd name="connsiteY23" fmla="*/ 310770 h 1699001"/>
                <a:gd name="connsiteX24" fmla="*/ 286224 w 1881147"/>
                <a:gd name="connsiteY24" fmla="*/ 244095 h 1699001"/>
                <a:gd name="connsiteX25" fmla="*/ 143349 w 1881147"/>
                <a:gd name="connsiteY25" fmla="*/ 263145 h 1699001"/>
                <a:gd name="connsiteX26" fmla="*/ 124299 w 1881147"/>
                <a:gd name="connsiteY26" fmla="*/ 339345 h 1699001"/>
                <a:gd name="connsiteX27" fmla="*/ 110011 w 1881147"/>
                <a:gd name="connsiteY27" fmla="*/ 372682 h 1699001"/>
                <a:gd name="connsiteX28" fmla="*/ 133824 w 1881147"/>
                <a:gd name="connsiteY28" fmla="*/ 420307 h 1699001"/>
                <a:gd name="connsiteX29" fmla="*/ 81436 w 1881147"/>
                <a:gd name="connsiteY29" fmla="*/ 458407 h 1699001"/>
                <a:gd name="connsiteX30" fmla="*/ 33811 w 1881147"/>
                <a:gd name="connsiteY30" fmla="*/ 453645 h 1699001"/>
                <a:gd name="connsiteX31" fmla="*/ 33811 w 1881147"/>
                <a:gd name="connsiteY31" fmla="*/ 525082 h 1699001"/>
                <a:gd name="connsiteX32" fmla="*/ 474 w 1881147"/>
                <a:gd name="connsiteY32" fmla="*/ 629857 h 1699001"/>
                <a:gd name="connsiteX33" fmla="*/ 62386 w 1881147"/>
                <a:gd name="connsiteY33" fmla="*/ 706057 h 1699001"/>
                <a:gd name="connsiteX34" fmla="*/ 111977 w 1881147"/>
                <a:gd name="connsiteY34" fmla="*/ 686319 h 1699001"/>
                <a:gd name="connsiteX35" fmla="*/ 112334 w 1881147"/>
                <a:gd name="connsiteY35" fmla="*/ 756578 h 1699001"/>
                <a:gd name="connsiteX36" fmla="*/ 167161 w 1881147"/>
                <a:gd name="connsiteY36" fmla="*/ 787020 h 1699001"/>
                <a:gd name="connsiteX37" fmla="*/ 236159 w 1881147"/>
                <a:gd name="connsiteY37" fmla="*/ 797232 h 1699001"/>
                <a:gd name="connsiteX38" fmla="*/ 271462 w 1881147"/>
                <a:gd name="connsiteY38" fmla="*/ 853203 h 1699001"/>
                <a:gd name="connsiteX39" fmla="*/ 270869 w 1881147"/>
                <a:gd name="connsiteY39" fmla="*/ 898275 h 1699001"/>
                <a:gd name="connsiteX40" fmla="*/ 295393 w 1881147"/>
                <a:gd name="connsiteY40" fmla="*/ 937750 h 1699001"/>
                <a:gd name="connsiteX41" fmla="*/ 341051 w 1881147"/>
                <a:gd name="connsiteY41" fmla="*/ 976342 h 1699001"/>
                <a:gd name="connsiteX42" fmla="*/ 426184 w 1881147"/>
                <a:gd name="connsiteY42" fmla="*/ 1030594 h 1699001"/>
                <a:gd name="connsiteX43" fmla="*/ 461961 w 1881147"/>
                <a:gd name="connsiteY43" fmla="*/ 1101687 h 1699001"/>
                <a:gd name="connsiteX44" fmla="*/ 441064 w 1881147"/>
                <a:gd name="connsiteY44" fmla="*/ 1171260 h 1699001"/>
                <a:gd name="connsiteX45" fmla="*/ 519111 w 1881147"/>
                <a:gd name="connsiteY45" fmla="*/ 1227723 h 1699001"/>
                <a:gd name="connsiteX46" fmla="*/ 591143 w 1881147"/>
                <a:gd name="connsiteY46" fmla="*/ 1260717 h 1699001"/>
                <a:gd name="connsiteX47" fmla="*/ 571974 w 1881147"/>
                <a:gd name="connsiteY47" fmla="*/ 1320420 h 1699001"/>
                <a:gd name="connsiteX48" fmla="*/ 662461 w 1881147"/>
                <a:gd name="connsiteY48" fmla="*/ 1472820 h 1699001"/>
                <a:gd name="connsiteX49" fmla="*/ 755271 w 1881147"/>
                <a:gd name="connsiteY49" fmla="*/ 1545974 h 1699001"/>
                <a:gd name="connsiteX50" fmla="*/ 805336 w 1881147"/>
                <a:gd name="connsiteY50" fmla="*/ 1496632 h 1699001"/>
                <a:gd name="connsiteX51" fmla="*/ 869926 w 1881147"/>
                <a:gd name="connsiteY51" fmla="*/ 1524029 h 1699001"/>
                <a:gd name="connsiteX52" fmla="*/ 924399 w 1881147"/>
                <a:gd name="connsiteY52" fmla="*/ 1491870 h 1699001"/>
                <a:gd name="connsiteX53" fmla="*/ 941246 w 1881147"/>
                <a:gd name="connsiteY53" fmla="*/ 1449694 h 1699001"/>
                <a:gd name="connsiteX54" fmla="*/ 1005123 w 1881147"/>
                <a:gd name="connsiteY54" fmla="*/ 1536106 h 1699001"/>
                <a:gd name="connsiteX55" fmla="*/ 1050190 w 1881147"/>
                <a:gd name="connsiteY55" fmla="*/ 1607200 h 1699001"/>
                <a:gd name="connsiteX56" fmla="*/ 1120136 w 1881147"/>
                <a:gd name="connsiteY56" fmla="*/ 1698719 h 1699001"/>
                <a:gd name="connsiteX57" fmla="*/ 1151034 w 1881147"/>
                <a:gd name="connsiteY57" fmla="*/ 1635628 h 1699001"/>
                <a:gd name="connsiteX58" fmla="*/ 1181693 w 1881147"/>
                <a:gd name="connsiteY58" fmla="*/ 1629148 h 1699001"/>
                <a:gd name="connsiteX59" fmla="*/ 1224792 w 1881147"/>
                <a:gd name="connsiteY59" fmla="*/ 1658411 h 1699001"/>
                <a:gd name="connsiteX60" fmla="*/ 1258367 w 1881147"/>
                <a:gd name="connsiteY60" fmla="*/ 1617757 h 1699001"/>
                <a:gd name="connsiteX61" fmla="*/ 1277188 w 1881147"/>
                <a:gd name="connsiteY61" fmla="*/ 1622374 h 1699001"/>
                <a:gd name="connsiteX62" fmla="*/ 1311230 w 1881147"/>
                <a:gd name="connsiteY62" fmla="*/ 1688851 h 1699001"/>
                <a:gd name="connsiteX63" fmla="*/ 1367786 w 1881147"/>
                <a:gd name="connsiteY63" fmla="*/ 1665382 h 1699001"/>
                <a:gd name="connsiteX64" fmla="*/ 1419818 w 1881147"/>
                <a:gd name="connsiteY64" fmla="*/ 1609261 h 1699001"/>
                <a:gd name="connsiteX65" fmla="*/ 1470595 w 1881147"/>
                <a:gd name="connsiteY65" fmla="*/ 1592718 h 1699001"/>
                <a:gd name="connsiteX66" fmla="*/ 1488274 w 1881147"/>
                <a:gd name="connsiteY66" fmla="*/ 1648540 h 1699001"/>
                <a:gd name="connsiteX67" fmla="*/ 1558169 w 1881147"/>
                <a:gd name="connsiteY67" fmla="*/ 1622862 h 1699001"/>
                <a:gd name="connsiteX68" fmla="*/ 1588947 w 1881147"/>
                <a:gd name="connsiteY68" fmla="*/ 1536106 h 1699001"/>
                <a:gd name="connsiteX69" fmla="*/ 1670383 w 1881147"/>
                <a:gd name="connsiteY69" fmla="*/ 1445964 h 1699001"/>
                <a:gd name="connsiteX70" fmla="*/ 1714974 w 1881147"/>
                <a:gd name="connsiteY70" fmla="*/ 1414834 h 1699001"/>
                <a:gd name="connsiteX71" fmla="*/ 1743343 w 1881147"/>
                <a:gd name="connsiteY71" fmla="*/ 1418129 h 1699001"/>
                <a:gd name="connsiteX72" fmla="*/ 1820935 w 1881147"/>
                <a:gd name="connsiteY72" fmla="*/ 1407521 h 1699001"/>
                <a:gd name="connsiteX73" fmla="*/ 1816054 w 1881147"/>
                <a:gd name="connsiteY73" fmla="*/ 1461085 h 1699001"/>
                <a:gd name="connsiteX74" fmla="*/ 1874221 w 1881147"/>
                <a:gd name="connsiteY74" fmla="*/ 1484406 h 1699001"/>
                <a:gd name="connsiteX75" fmla="*/ 1875829 w 1881147"/>
                <a:gd name="connsiteY75" fmla="*/ 1461772 h 1699001"/>
                <a:gd name="connsiteX76" fmla="*/ 1875051 w 1881147"/>
                <a:gd name="connsiteY76" fmla="*/ 1401038 h 1699001"/>
                <a:gd name="connsiteX77" fmla="*/ 1853086 w 1881147"/>
                <a:gd name="connsiteY77" fmla="*/ 1310895 h 1699001"/>
                <a:gd name="connsiteX78" fmla="*/ 1853086 w 1881147"/>
                <a:gd name="connsiteY78" fmla="*/ 1253745 h 1699001"/>
                <a:gd name="connsiteX79" fmla="*/ 1810224 w 1881147"/>
                <a:gd name="connsiteY79" fmla="*/ 1244220 h 1699001"/>
                <a:gd name="connsiteX80" fmla="*/ 1734024 w 1881147"/>
                <a:gd name="connsiteY80" fmla="*/ 1163257 h 1699001"/>
                <a:gd name="connsiteX81" fmla="*/ 1695924 w 1881147"/>
                <a:gd name="connsiteY81" fmla="*/ 982282 h 1699001"/>
                <a:gd name="connsiteX82" fmla="*/ 1643536 w 1881147"/>
                <a:gd name="connsiteY82" fmla="*/ 948945 h 1699001"/>
                <a:gd name="connsiteX83" fmla="*/ 1605436 w 1881147"/>
                <a:gd name="connsiteY83" fmla="*/ 891795 h 1699001"/>
                <a:gd name="connsiteX84" fmla="*/ 1557811 w 1881147"/>
                <a:gd name="connsiteY84" fmla="*/ 844170 h 1699001"/>
                <a:gd name="connsiteX85" fmla="*/ 1505424 w 1881147"/>
                <a:gd name="connsiteY85" fmla="*/ 825120 h 1699001"/>
                <a:gd name="connsiteX86" fmla="*/ 1453036 w 1881147"/>
                <a:gd name="connsiteY86" fmla="*/ 820357 h 1699001"/>
                <a:gd name="connsiteX87" fmla="*/ 1510186 w 1881147"/>
                <a:gd name="connsiteY87" fmla="*/ 787020 h 1699001"/>
                <a:gd name="connsiteX88" fmla="*/ 1476849 w 1881147"/>
                <a:gd name="connsiteY88" fmla="*/ 753682 h 1699001"/>
                <a:gd name="connsiteX89" fmla="*/ 1481611 w 1881147"/>
                <a:gd name="connsiteY89" fmla="*/ 729870 h 1699001"/>
                <a:gd name="connsiteX90" fmla="*/ 1572099 w 1881147"/>
                <a:gd name="connsiteY90" fmla="*/ 767970 h 1699001"/>
                <a:gd name="connsiteX91" fmla="*/ 1624486 w 1881147"/>
                <a:gd name="connsiteY91" fmla="*/ 701295 h 1699001"/>
                <a:gd name="connsiteX92" fmla="*/ 1622283 w 1881147"/>
                <a:gd name="connsiteY92" fmla="*/ 558420 h 1699001"/>
                <a:gd name="connsiteX93" fmla="*/ 1639486 w 1881147"/>
                <a:gd name="connsiteY93" fmla="*/ 410094 h 1699001"/>
                <a:gd name="connsiteX0" fmla="*/ 1639486 w 1881147"/>
                <a:gd name="connsiteY0" fmla="*/ 410466 h 1699373"/>
                <a:gd name="connsiteX1" fmla="*/ 1567336 w 1881147"/>
                <a:gd name="connsiteY1" fmla="*/ 377817 h 1699373"/>
                <a:gd name="connsiteX2" fmla="*/ 1477087 w 1881147"/>
                <a:gd name="connsiteY2" fmla="*/ 354004 h 1699373"/>
                <a:gd name="connsiteX3" fmla="*/ 1423767 w 1881147"/>
                <a:gd name="connsiteY3" fmla="*/ 276920 h 1699373"/>
                <a:gd name="connsiteX4" fmla="*/ 1395785 w 1881147"/>
                <a:gd name="connsiteY4" fmla="*/ 175075 h 1699373"/>
                <a:gd name="connsiteX5" fmla="*/ 1364769 w 1881147"/>
                <a:gd name="connsiteY5" fmla="*/ 7013 h 1699373"/>
                <a:gd name="connsiteX6" fmla="*/ 1270553 w 1881147"/>
                <a:gd name="connsiteY6" fmla="*/ 41053 h 1699373"/>
                <a:gd name="connsiteX7" fmla="*/ 1244198 w 1881147"/>
                <a:gd name="connsiteY7" fmla="*/ 126810 h 1699373"/>
                <a:gd name="connsiteX8" fmla="*/ 1214911 w 1881147"/>
                <a:gd name="connsiteY8" fmla="*/ 163504 h 1699373"/>
                <a:gd name="connsiteX9" fmla="*/ 1186336 w 1881147"/>
                <a:gd name="connsiteY9" fmla="*/ 192079 h 1699373"/>
                <a:gd name="connsiteX10" fmla="*/ 1176811 w 1881147"/>
                <a:gd name="connsiteY10" fmla="*/ 263517 h 1699373"/>
                <a:gd name="connsiteX11" fmla="*/ 1114899 w 1881147"/>
                <a:gd name="connsiteY11" fmla="*/ 306379 h 1699373"/>
                <a:gd name="connsiteX12" fmla="*/ 1005361 w 1881147"/>
                <a:gd name="connsiteY12" fmla="*/ 320667 h 1699373"/>
                <a:gd name="connsiteX13" fmla="*/ 962499 w 1881147"/>
                <a:gd name="connsiteY13" fmla="*/ 363529 h 1699373"/>
                <a:gd name="connsiteX14" fmla="*/ 838674 w 1881147"/>
                <a:gd name="connsiteY14" fmla="*/ 363529 h 1699373"/>
                <a:gd name="connsiteX15" fmla="*/ 781524 w 1881147"/>
                <a:gd name="connsiteY15" fmla="*/ 434967 h 1699373"/>
                <a:gd name="connsiteX16" fmla="*/ 781524 w 1881147"/>
                <a:gd name="connsiteY16" fmla="*/ 468304 h 1699373"/>
                <a:gd name="connsiteX17" fmla="*/ 743424 w 1881147"/>
                <a:gd name="connsiteY17" fmla="*/ 492117 h 1699373"/>
                <a:gd name="connsiteX18" fmla="*/ 671986 w 1881147"/>
                <a:gd name="connsiteY18" fmla="*/ 425442 h 1699373"/>
                <a:gd name="connsiteX19" fmla="*/ 519586 w 1881147"/>
                <a:gd name="connsiteY19" fmla="*/ 420679 h 1699373"/>
                <a:gd name="connsiteX20" fmla="*/ 457674 w 1881147"/>
                <a:gd name="connsiteY20" fmla="*/ 439729 h 1699373"/>
                <a:gd name="connsiteX21" fmla="*/ 419574 w 1881147"/>
                <a:gd name="connsiteY21" fmla="*/ 425442 h 1699373"/>
                <a:gd name="connsiteX22" fmla="*/ 400524 w 1881147"/>
                <a:gd name="connsiteY22" fmla="*/ 363529 h 1699373"/>
                <a:gd name="connsiteX23" fmla="*/ 333849 w 1881147"/>
                <a:gd name="connsiteY23" fmla="*/ 311142 h 1699373"/>
                <a:gd name="connsiteX24" fmla="*/ 286224 w 1881147"/>
                <a:gd name="connsiteY24" fmla="*/ 244467 h 1699373"/>
                <a:gd name="connsiteX25" fmla="*/ 143349 w 1881147"/>
                <a:gd name="connsiteY25" fmla="*/ 263517 h 1699373"/>
                <a:gd name="connsiteX26" fmla="*/ 124299 w 1881147"/>
                <a:gd name="connsiteY26" fmla="*/ 339717 h 1699373"/>
                <a:gd name="connsiteX27" fmla="*/ 110011 w 1881147"/>
                <a:gd name="connsiteY27" fmla="*/ 373054 h 1699373"/>
                <a:gd name="connsiteX28" fmla="*/ 133824 w 1881147"/>
                <a:gd name="connsiteY28" fmla="*/ 420679 h 1699373"/>
                <a:gd name="connsiteX29" fmla="*/ 81436 w 1881147"/>
                <a:gd name="connsiteY29" fmla="*/ 458779 h 1699373"/>
                <a:gd name="connsiteX30" fmla="*/ 33811 w 1881147"/>
                <a:gd name="connsiteY30" fmla="*/ 454017 h 1699373"/>
                <a:gd name="connsiteX31" fmla="*/ 33811 w 1881147"/>
                <a:gd name="connsiteY31" fmla="*/ 525454 h 1699373"/>
                <a:gd name="connsiteX32" fmla="*/ 474 w 1881147"/>
                <a:gd name="connsiteY32" fmla="*/ 630229 h 1699373"/>
                <a:gd name="connsiteX33" fmla="*/ 62386 w 1881147"/>
                <a:gd name="connsiteY33" fmla="*/ 706429 h 1699373"/>
                <a:gd name="connsiteX34" fmla="*/ 111977 w 1881147"/>
                <a:gd name="connsiteY34" fmla="*/ 686691 h 1699373"/>
                <a:gd name="connsiteX35" fmla="*/ 112334 w 1881147"/>
                <a:gd name="connsiteY35" fmla="*/ 756950 h 1699373"/>
                <a:gd name="connsiteX36" fmla="*/ 167161 w 1881147"/>
                <a:gd name="connsiteY36" fmla="*/ 787392 h 1699373"/>
                <a:gd name="connsiteX37" fmla="*/ 236159 w 1881147"/>
                <a:gd name="connsiteY37" fmla="*/ 797604 h 1699373"/>
                <a:gd name="connsiteX38" fmla="*/ 271462 w 1881147"/>
                <a:gd name="connsiteY38" fmla="*/ 853575 h 1699373"/>
                <a:gd name="connsiteX39" fmla="*/ 270869 w 1881147"/>
                <a:gd name="connsiteY39" fmla="*/ 898647 h 1699373"/>
                <a:gd name="connsiteX40" fmla="*/ 295393 w 1881147"/>
                <a:gd name="connsiteY40" fmla="*/ 938122 h 1699373"/>
                <a:gd name="connsiteX41" fmla="*/ 341051 w 1881147"/>
                <a:gd name="connsiteY41" fmla="*/ 976714 h 1699373"/>
                <a:gd name="connsiteX42" fmla="*/ 426184 w 1881147"/>
                <a:gd name="connsiteY42" fmla="*/ 1030966 h 1699373"/>
                <a:gd name="connsiteX43" fmla="*/ 461961 w 1881147"/>
                <a:gd name="connsiteY43" fmla="*/ 1102059 h 1699373"/>
                <a:gd name="connsiteX44" fmla="*/ 441064 w 1881147"/>
                <a:gd name="connsiteY44" fmla="*/ 1171632 h 1699373"/>
                <a:gd name="connsiteX45" fmla="*/ 519111 w 1881147"/>
                <a:gd name="connsiteY45" fmla="*/ 1228095 h 1699373"/>
                <a:gd name="connsiteX46" fmla="*/ 591143 w 1881147"/>
                <a:gd name="connsiteY46" fmla="*/ 1261089 h 1699373"/>
                <a:gd name="connsiteX47" fmla="*/ 571974 w 1881147"/>
                <a:gd name="connsiteY47" fmla="*/ 1320792 h 1699373"/>
                <a:gd name="connsiteX48" fmla="*/ 662461 w 1881147"/>
                <a:gd name="connsiteY48" fmla="*/ 1473192 h 1699373"/>
                <a:gd name="connsiteX49" fmla="*/ 755271 w 1881147"/>
                <a:gd name="connsiteY49" fmla="*/ 1546346 h 1699373"/>
                <a:gd name="connsiteX50" fmla="*/ 805336 w 1881147"/>
                <a:gd name="connsiteY50" fmla="*/ 1497004 h 1699373"/>
                <a:gd name="connsiteX51" fmla="*/ 869926 w 1881147"/>
                <a:gd name="connsiteY51" fmla="*/ 1524401 h 1699373"/>
                <a:gd name="connsiteX52" fmla="*/ 924399 w 1881147"/>
                <a:gd name="connsiteY52" fmla="*/ 1492242 h 1699373"/>
                <a:gd name="connsiteX53" fmla="*/ 941246 w 1881147"/>
                <a:gd name="connsiteY53" fmla="*/ 1450066 h 1699373"/>
                <a:gd name="connsiteX54" fmla="*/ 1005123 w 1881147"/>
                <a:gd name="connsiteY54" fmla="*/ 1536478 h 1699373"/>
                <a:gd name="connsiteX55" fmla="*/ 1050190 w 1881147"/>
                <a:gd name="connsiteY55" fmla="*/ 1607572 h 1699373"/>
                <a:gd name="connsiteX56" fmla="*/ 1120136 w 1881147"/>
                <a:gd name="connsiteY56" fmla="*/ 1699091 h 1699373"/>
                <a:gd name="connsiteX57" fmla="*/ 1151034 w 1881147"/>
                <a:gd name="connsiteY57" fmla="*/ 1636000 h 1699373"/>
                <a:gd name="connsiteX58" fmla="*/ 1181693 w 1881147"/>
                <a:gd name="connsiteY58" fmla="*/ 1629520 h 1699373"/>
                <a:gd name="connsiteX59" fmla="*/ 1224792 w 1881147"/>
                <a:gd name="connsiteY59" fmla="*/ 1658783 h 1699373"/>
                <a:gd name="connsiteX60" fmla="*/ 1258367 w 1881147"/>
                <a:gd name="connsiteY60" fmla="*/ 1618129 h 1699373"/>
                <a:gd name="connsiteX61" fmla="*/ 1277188 w 1881147"/>
                <a:gd name="connsiteY61" fmla="*/ 1622746 h 1699373"/>
                <a:gd name="connsiteX62" fmla="*/ 1311230 w 1881147"/>
                <a:gd name="connsiteY62" fmla="*/ 1689223 h 1699373"/>
                <a:gd name="connsiteX63" fmla="*/ 1367786 w 1881147"/>
                <a:gd name="connsiteY63" fmla="*/ 1665754 h 1699373"/>
                <a:gd name="connsiteX64" fmla="*/ 1419818 w 1881147"/>
                <a:gd name="connsiteY64" fmla="*/ 1609633 h 1699373"/>
                <a:gd name="connsiteX65" fmla="*/ 1470595 w 1881147"/>
                <a:gd name="connsiteY65" fmla="*/ 1593090 h 1699373"/>
                <a:gd name="connsiteX66" fmla="*/ 1488274 w 1881147"/>
                <a:gd name="connsiteY66" fmla="*/ 1648912 h 1699373"/>
                <a:gd name="connsiteX67" fmla="*/ 1558169 w 1881147"/>
                <a:gd name="connsiteY67" fmla="*/ 1623234 h 1699373"/>
                <a:gd name="connsiteX68" fmla="*/ 1588947 w 1881147"/>
                <a:gd name="connsiteY68" fmla="*/ 1536478 h 1699373"/>
                <a:gd name="connsiteX69" fmla="*/ 1670383 w 1881147"/>
                <a:gd name="connsiteY69" fmla="*/ 1446336 h 1699373"/>
                <a:gd name="connsiteX70" fmla="*/ 1714974 w 1881147"/>
                <a:gd name="connsiteY70" fmla="*/ 1415206 h 1699373"/>
                <a:gd name="connsiteX71" fmla="*/ 1743343 w 1881147"/>
                <a:gd name="connsiteY71" fmla="*/ 1418501 h 1699373"/>
                <a:gd name="connsiteX72" fmla="*/ 1820935 w 1881147"/>
                <a:gd name="connsiteY72" fmla="*/ 1407893 h 1699373"/>
                <a:gd name="connsiteX73" fmla="*/ 1816054 w 1881147"/>
                <a:gd name="connsiteY73" fmla="*/ 1461457 h 1699373"/>
                <a:gd name="connsiteX74" fmla="*/ 1874221 w 1881147"/>
                <a:gd name="connsiteY74" fmla="*/ 1484778 h 1699373"/>
                <a:gd name="connsiteX75" fmla="*/ 1875829 w 1881147"/>
                <a:gd name="connsiteY75" fmla="*/ 1462144 h 1699373"/>
                <a:gd name="connsiteX76" fmla="*/ 1875051 w 1881147"/>
                <a:gd name="connsiteY76" fmla="*/ 1401410 h 1699373"/>
                <a:gd name="connsiteX77" fmla="*/ 1853086 w 1881147"/>
                <a:gd name="connsiteY77" fmla="*/ 1311267 h 1699373"/>
                <a:gd name="connsiteX78" fmla="*/ 1853086 w 1881147"/>
                <a:gd name="connsiteY78" fmla="*/ 1254117 h 1699373"/>
                <a:gd name="connsiteX79" fmla="*/ 1810224 w 1881147"/>
                <a:gd name="connsiteY79" fmla="*/ 1244592 h 1699373"/>
                <a:gd name="connsiteX80" fmla="*/ 1734024 w 1881147"/>
                <a:gd name="connsiteY80" fmla="*/ 1163629 h 1699373"/>
                <a:gd name="connsiteX81" fmla="*/ 1695924 w 1881147"/>
                <a:gd name="connsiteY81" fmla="*/ 982654 h 1699373"/>
                <a:gd name="connsiteX82" fmla="*/ 1643536 w 1881147"/>
                <a:gd name="connsiteY82" fmla="*/ 949317 h 1699373"/>
                <a:gd name="connsiteX83" fmla="*/ 1605436 w 1881147"/>
                <a:gd name="connsiteY83" fmla="*/ 892167 h 1699373"/>
                <a:gd name="connsiteX84" fmla="*/ 1557811 w 1881147"/>
                <a:gd name="connsiteY84" fmla="*/ 844542 h 1699373"/>
                <a:gd name="connsiteX85" fmla="*/ 1505424 w 1881147"/>
                <a:gd name="connsiteY85" fmla="*/ 825492 h 1699373"/>
                <a:gd name="connsiteX86" fmla="*/ 1453036 w 1881147"/>
                <a:gd name="connsiteY86" fmla="*/ 820729 h 1699373"/>
                <a:gd name="connsiteX87" fmla="*/ 1510186 w 1881147"/>
                <a:gd name="connsiteY87" fmla="*/ 787392 h 1699373"/>
                <a:gd name="connsiteX88" fmla="*/ 1476849 w 1881147"/>
                <a:gd name="connsiteY88" fmla="*/ 754054 h 1699373"/>
                <a:gd name="connsiteX89" fmla="*/ 1481611 w 1881147"/>
                <a:gd name="connsiteY89" fmla="*/ 730242 h 1699373"/>
                <a:gd name="connsiteX90" fmla="*/ 1572099 w 1881147"/>
                <a:gd name="connsiteY90" fmla="*/ 768342 h 1699373"/>
                <a:gd name="connsiteX91" fmla="*/ 1624486 w 1881147"/>
                <a:gd name="connsiteY91" fmla="*/ 701667 h 1699373"/>
                <a:gd name="connsiteX92" fmla="*/ 1622283 w 1881147"/>
                <a:gd name="connsiteY92" fmla="*/ 558792 h 1699373"/>
                <a:gd name="connsiteX93" fmla="*/ 1639486 w 1881147"/>
                <a:gd name="connsiteY93" fmla="*/ 410466 h 1699373"/>
                <a:gd name="connsiteX0" fmla="*/ 1639486 w 1881147"/>
                <a:gd name="connsiteY0" fmla="*/ 409992 h 1698899"/>
                <a:gd name="connsiteX1" fmla="*/ 1567336 w 1881147"/>
                <a:gd name="connsiteY1" fmla="*/ 377343 h 1698899"/>
                <a:gd name="connsiteX2" fmla="*/ 1477087 w 1881147"/>
                <a:gd name="connsiteY2" fmla="*/ 353530 h 1698899"/>
                <a:gd name="connsiteX3" fmla="*/ 1423767 w 1881147"/>
                <a:gd name="connsiteY3" fmla="*/ 276446 h 1698899"/>
                <a:gd name="connsiteX4" fmla="*/ 1395785 w 1881147"/>
                <a:gd name="connsiteY4" fmla="*/ 174601 h 1698899"/>
                <a:gd name="connsiteX5" fmla="*/ 1364769 w 1881147"/>
                <a:gd name="connsiteY5" fmla="*/ 6539 h 1698899"/>
                <a:gd name="connsiteX6" fmla="*/ 1282757 w 1881147"/>
                <a:gd name="connsiteY6" fmla="*/ 43131 h 1698899"/>
                <a:gd name="connsiteX7" fmla="*/ 1244198 w 1881147"/>
                <a:gd name="connsiteY7" fmla="*/ 126336 h 1698899"/>
                <a:gd name="connsiteX8" fmla="*/ 1214911 w 1881147"/>
                <a:gd name="connsiteY8" fmla="*/ 163030 h 1698899"/>
                <a:gd name="connsiteX9" fmla="*/ 1186336 w 1881147"/>
                <a:gd name="connsiteY9" fmla="*/ 191605 h 1698899"/>
                <a:gd name="connsiteX10" fmla="*/ 1176811 w 1881147"/>
                <a:gd name="connsiteY10" fmla="*/ 263043 h 1698899"/>
                <a:gd name="connsiteX11" fmla="*/ 1114899 w 1881147"/>
                <a:gd name="connsiteY11" fmla="*/ 305905 h 1698899"/>
                <a:gd name="connsiteX12" fmla="*/ 1005361 w 1881147"/>
                <a:gd name="connsiteY12" fmla="*/ 320193 h 1698899"/>
                <a:gd name="connsiteX13" fmla="*/ 962499 w 1881147"/>
                <a:gd name="connsiteY13" fmla="*/ 363055 h 1698899"/>
                <a:gd name="connsiteX14" fmla="*/ 838674 w 1881147"/>
                <a:gd name="connsiteY14" fmla="*/ 363055 h 1698899"/>
                <a:gd name="connsiteX15" fmla="*/ 781524 w 1881147"/>
                <a:gd name="connsiteY15" fmla="*/ 434493 h 1698899"/>
                <a:gd name="connsiteX16" fmla="*/ 781524 w 1881147"/>
                <a:gd name="connsiteY16" fmla="*/ 467830 h 1698899"/>
                <a:gd name="connsiteX17" fmla="*/ 743424 w 1881147"/>
                <a:gd name="connsiteY17" fmla="*/ 491643 h 1698899"/>
                <a:gd name="connsiteX18" fmla="*/ 671986 w 1881147"/>
                <a:gd name="connsiteY18" fmla="*/ 424968 h 1698899"/>
                <a:gd name="connsiteX19" fmla="*/ 519586 w 1881147"/>
                <a:gd name="connsiteY19" fmla="*/ 420205 h 1698899"/>
                <a:gd name="connsiteX20" fmla="*/ 457674 w 1881147"/>
                <a:gd name="connsiteY20" fmla="*/ 439255 h 1698899"/>
                <a:gd name="connsiteX21" fmla="*/ 419574 w 1881147"/>
                <a:gd name="connsiteY21" fmla="*/ 424968 h 1698899"/>
                <a:gd name="connsiteX22" fmla="*/ 400524 w 1881147"/>
                <a:gd name="connsiteY22" fmla="*/ 363055 h 1698899"/>
                <a:gd name="connsiteX23" fmla="*/ 333849 w 1881147"/>
                <a:gd name="connsiteY23" fmla="*/ 310668 h 1698899"/>
                <a:gd name="connsiteX24" fmla="*/ 286224 w 1881147"/>
                <a:gd name="connsiteY24" fmla="*/ 243993 h 1698899"/>
                <a:gd name="connsiteX25" fmla="*/ 143349 w 1881147"/>
                <a:gd name="connsiteY25" fmla="*/ 263043 h 1698899"/>
                <a:gd name="connsiteX26" fmla="*/ 124299 w 1881147"/>
                <a:gd name="connsiteY26" fmla="*/ 339243 h 1698899"/>
                <a:gd name="connsiteX27" fmla="*/ 110011 w 1881147"/>
                <a:gd name="connsiteY27" fmla="*/ 372580 h 1698899"/>
                <a:gd name="connsiteX28" fmla="*/ 133824 w 1881147"/>
                <a:gd name="connsiteY28" fmla="*/ 420205 h 1698899"/>
                <a:gd name="connsiteX29" fmla="*/ 81436 w 1881147"/>
                <a:gd name="connsiteY29" fmla="*/ 458305 h 1698899"/>
                <a:gd name="connsiteX30" fmla="*/ 33811 w 1881147"/>
                <a:gd name="connsiteY30" fmla="*/ 453543 h 1698899"/>
                <a:gd name="connsiteX31" fmla="*/ 33811 w 1881147"/>
                <a:gd name="connsiteY31" fmla="*/ 524980 h 1698899"/>
                <a:gd name="connsiteX32" fmla="*/ 474 w 1881147"/>
                <a:gd name="connsiteY32" fmla="*/ 629755 h 1698899"/>
                <a:gd name="connsiteX33" fmla="*/ 62386 w 1881147"/>
                <a:gd name="connsiteY33" fmla="*/ 705955 h 1698899"/>
                <a:gd name="connsiteX34" fmla="*/ 111977 w 1881147"/>
                <a:gd name="connsiteY34" fmla="*/ 686217 h 1698899"/>
                <a:gd name="connsiteX35" fmla="*/ 112334 w 1881147"/>
                <a:gd name="connsiteY35" fmla="*/ 756476 h 1698899"/>
                <a:gd name="connsiteX36" fmla="*/ 167161 w 1881147"/>
                <a:gd name="connsiteY36" fmla="*/ 786918 h 1698899"/>
                <a:gd name="connsiteX37" fmla="*/ 236159 w 1881147"/>
                <a:gd name="connsiteY37" fmla="*/ 797130 h 1698899"/>
                <a:gd name="connsiteX38" fmla="*/ 271462 w 1881147"/>
                <a:gd name="connsiteY38" fmla="*/ 853101 h 1698899"/>
                <a:gd name="connsiteX39" fmla="*/ 270869 w 1881147"/>
                <a:gd name="connsiteY39" fmla="*/ 898173 h 1698899"/>
                <a:gd name="connsiteX40" fmla="*/ 295393 w 1881147"/>
                <a:gd name="connsiteY40" fmla="*/ 937648 h 1698899"/>
                <a:gd name="connsiteX41" fmla="*/ 341051 w 1881147"/>
                <a:gd name="connsiteY41" fmla="*/ 976240 h 1698899"/>
                <a:gd name="connsiteX42" fmla="*/ 426184 w 1881147"/>
                <a:gd name="connsiteY42" fmla="*/ 1030492 h 1698899"/>
                <a:gd name="connsiteX43" fmla="*/ 461961 w 1881147"/>
                <a:gd name="connsiteY43" fmla="*/ 1101585 h 1698899"/>
                <a:gd name="connsiteX44" fmla="*/ 441064 w 1881147"/>
                <a:gd name="connsiteY44" fmla="*/ 1171158 h 1698899"/>
                <a:gd name="connsiteX45" fmla="*/ 519111 w 1881147"/>
                <a:gd name="connsiteY45" fmla="*/ 1227621 h 1698899"/>
                <a:gd name="connsiteX46" fmla="*/ 591143 w 1881147"/>
                <a:gd name="connsiteY46" fmla="*/ 1260615 h 1698899"/>
                <a:gd name="connsiteX47" fmla="*/ 571974 w 1881147"/>
                <a:gd name="connsiteY47" fmla="*/ 1320318 h 1698899"/>
                <a:gd name="connsiteX48" fmla="*/ 662461 w 1881147"/>
                <a:gd name="connsiteY48" fmla="*/ 1472718 h 1698899"/>
                <a:gd name="connsiteX49" fmla="*/ 755271 w 1881147"/>
                <a:gd name="connsiteY49" fmla="*/ 1545872 h 1698899"/>
                <a:gd name="connsiteX50" fmla="*/ 805336 w 1881147"/>
                <a:gd name="connsiteY50" fmla="*/ 1496530 h 1698899"/>
                <a:gd name="connsiteX51" fmla="*/ 869926 w 1881147"/>
                <a:gd name="connsiteY51" fmla="*/ 1523927 h 1698899"/>
                <a:gd name="connsiteX52" fmla="*/ 924399 w 1881147"/>
                <a:gd name="connsiteY52" fmla="*/ 1491768 h 1698899"/>
                <a:gd name="connsiteX53" fmla="*/ 941246 w 1881147"/>
                <a:gd name="connsiteY53" fmla="*/ 1449592 h 1698899"/>
                <a:gd name="connsiteX54" fmla="*/ 1005123 w 1881147"/>
                <a:gd name="connsiteY54" fmla="*/ 1536004 h 1698899"/>
                <a:gd name="connsiteX55" fmla="*/ 1050190 w 1881147"/>
                <a:gd name="connsiteY55" fmla="*/ 1607098 h 1698899"/>
                <a:gd name="connsiteX56" fmla="*/ 1120136 w 1881147"/>
                <a:gd name="connsiteY56" fmla="*/ 1698617 h 1698899"/>
                <a:gd name="connsiteX57" fmla="*/ 1151034 w 1881147"/>
                <a:gd name="connsiteY57" fmla="*/ 1635526 h 1698899"/>
                <a:gd name="connsiteX58" fmla="*/ 1181693 w 1881147"/>
                <a:gd name="connsiteY58" fmla="*/ 1629046 h 1698899"/>
                <a:gd name="connsiteX59" fmla="*/ 1224792 w 1881147"/>
                <a:gd name="connsiteY59" fmla="*/ 1658309 h 1698899"/>
                <a:gd name="connsiteX60" fmla="*/ 1258367 w 1881147"/>
                <a:gd name="connsiteY60" fmla="*/ 1617655 h 1698899"/>
                <a:gd name="connsiteX61" fmla="*/ 1277188 w 1881147"/>
                <a:gd name="connsiteY61" fmla="*/ 1622272 h 1698899"/>
                <a:gd name="connsiteX62" fmla="*/ 1311230 w 1881147"/>
                <a:gd name="connsiteY62" fmla="*/ 1688749 h 1698899"/>
                <a:gd name="connsiteX63" fmla="*/ 1367786 w 1881147"/>
                <a:gd name="connsiteY63" fmla="*/ 1665280 h 1698899"/>
                <a:gd name="connsiteX64" fmla="*/ 1419818 w 1881147"/>
                <a:gd name="connsiteY64" fmla="*/ 1609159 h 1698899"/>
                <a:gd name="connsiteX65" fmla="*/ 1470595 w 1881147"/>
                <a:gd name="connsiteY65" fmla="*/ 1592616 h 1698899"/>
                <a:gd name="connsiteX66" fmla="*/ 1488274 w 1881147"/>
                <a:gd name="connsiteY66" fmla="*/ 1648438 h 1698899"/>
                <a:gd name="connsiteX67" fmla="*/ 1558169 w 1881147"/>
                <a:gd name="connsiteY67" fmla="*/ 1622760 h 1698899"/>
                <a:gd name="connsiteX68" fmla="*/ 1588947 w 1881147"/>
                <a:gd name="connsiteY68" fmla="*/ 1536004 h 1698899"/>
                <a:gd name="connsiteX69" fmla="*/ 1670383 w 1881147"/>
                <a:gd name="connsiteY69" fmla="*/ 1445862 h 1698899"/>
                <a:gd name="connsiteX70" fmla="*/ 1714974 w 1881147"/>
                <a:gd name="connsiteY70" fmla="*/ 1414732 h 1698899"/>
                <a:gd name="connsiteX71" fmla="*/ 1743343 w 1881147"/>
                <a:gd name="connsiteY71" fmla="*/ 1418027 h 1698899"/>
                <a:gd name="connsiteX72" fmla="*/ 1820935 w 1881147"/>
                <a:gd name="connsiteY72" fmla="*/ 1407419 h 1698899"/>
                <a:gd name="connsiteX73" fmla="*/ 1816054 w 1881147"/>
                <a:gd name="connsiteY73" fmla="*/ 1460983 h 1698899"/>
                <a:gd name="connsiteX74" fmla="*/ 1874221 w 1881147"/>
                <a:gd name="connsiteY74" fmla="*/ 1484304 h 1698899"/>
                <a:gd name="connsiteX75" fmla="*/ 1875829 w 1881147"/>
                <a:gd name="connsiteY75" fmla="*/ 1461670 h 1698899"/>
                <a:gd name="connsiteX76" fmla="*/ 1875051 w 1881147"/>
                <a:gd name="connsiteY76" fmla="*/ 1400936 h 1698899"/>
                <a:gd name="connsiteX77" fmla="*/ 1853086 w 1881147"/>
                <a:gd name="connsiteY77" fmla="*/ 1310793 h 1698899"/>
                <a:gd name="connsiteX78" fmla="*/ 1853086 w 1881147"/>
                <a:gd name="connsiteY78" fmla="*/ 1253643 h 1698899"/>
                <a:gd name="connsiteX79" fmla="*/ 1810224 w 1881147"/>
                <a:gd name="connsiteY79" fmla="*/ 1244118 h 1698899"/>
                <a:gd name="connsiteX80" fmla="*/ 1734024 w 1881147"/>
                <a:gd name="connsiteY80" fmla="*/ 1163155 h 1698899"/>
                <a:gd name="connsiteX81" fmla="*/ 1695924 w 1881147"/>
                <a:gd name="connsiteY81" fmla="*/ 982180 h 1698899"/>
                <a:gd name="connsiteX82" fmla="*/ 1643536 w 1881147"/>
                <a:gd name="connsiteY82" fmla="*/ 948843 h 1698899"/>
                <a:gd name="connsiteX83" fmla="*/ 1605436 w 1881147"/>
                <a:gd name="connsiteY83" fmla="*/ 891693 h 1698899"/>
                <a:gd name="connsiteX84" fmla="*/ 1557811 w 1881147"/>
                <a:gd name="connsiteY84" fmla="*/ 844068 h 1698899"/>
                <a:gd name="connsiteX85" fmla="*/ 1505424 w 1881147"/>
                <a:gd name="connsiteY85" fmla="*/ 825018 h 1698899"/>
                <a:gd name="connsiteX86" fmla="*/ 1453036 w 1881147"/>
                <a:gd name="connsiteY86" fmla="*/ 820255 h 1698899"/>
                <a:gd name="connsiteX87" fmla="*/ 1510186 w 1881147"/>
                <a:gd name="connsiteY87" fmla="*/ 786918 h 1698899"/>
                <a:gd name="connsiteX88" fmla="*/ 1476849 w 1881147"/>
                <a:gd name="connsiteY88" fmla="*/ 753580 h 1698899"/>
                <a:gd name="connsiteX89" fmla="*/ 1481611 w 1881147"/>
                <a:gd name="connsiteY89" fmla="*/ 729768 h 1698899"/>
                <a:gd name="connsiteX90" fmla="*/ 1572099 w 1881147"/>
                <a:gd name="connsiteY90" fmla="*/ 767868 h 1698899"/>
                <a:gd name="connsiteX91" fmla="*/ 1624486 w 1881147"/>
                <a:gd name="connsiteY91" fmla="*/ 701193 h 1698899"/>
                <a:gd name="connsiteX92" fmla="*/ 1622283 w 1881147"/>
                <a:gd name="connsiteY92" fmla="*/ 558318 h 1698899"/>
                <a:gd name="connsiteX93" fmla="*/ 1639486 w 1881147"/>
                <a:gd name="connsiteY93" fmla="*/ 409992 h 1698899"/>
                <a:gd name="connsiteX0" fmla="*/ 1639486 w 1881147"/>
                <a:gd name="connsiteY0" fmla="*/ 410565 h 1699472"/>
                <a:gd name="connsiteX1" fmla="*/ 1567336 w 1881147"/>
                <a:gd name="connsiteY1" fmla="*/ 377916 h 1699472"/>
                <a:gd name="connsiteX2" fmla="*/ 1477087 w 1881147"/>
                <a:gd name="connsiteY2" fmla="*/ 354103 h 1699472"/>
                <a:gd name="connsiteX3" fmla="*/ 1423767 w 1881147"/>
                <a:gd name="connsiteY3" fmla="*/ 277019 h 1699472"/>
                <a:gd name="connsiteX4" fmla="*/ 1395785 w 1881147"/>
                <a:gd name="connsiteY4" fmla="*/ 175174 h 1699472"/>
                <a:gd name="connsiteX5" fmla="*/ 1364769 w 1881147"/>
                <a:gd name="connsiteY5" fmla="*/ 7112 h 1699472"/>
                <a:gd name="connsiteX6" fmla="*/ 1282757 w 1881147"/>
                <a:gd name="connsiteY6" fmla="*/ 43704 h 1699472"/>
                <a:gd name="connsiteX7" fmla="*/ 1275927 w 1881147"/>
                <a:gd name="connsiteY7" fmla="*/ 157546 h 1699472"/>
                <a:gd name="connsiteX8" fmla="*/ 1214911 w 1881147"/>
                <a:gd name="connsiteY8" fmla="*/ 163603 h 1699472"/>
                <a:gd name="connsiteX9" fmla="*/ 1186336 w 1881147"/>
                <a:gd name="connsiteY9" fmla="*/ 192178 h 1699472"/>
                <a:gd name="connsiteX10" fmla="*/ 1176811 w 1881147"/>
                <a:gd name="connsiteY10" fmla="*/ 263616 h 1699472"/>
                <a:gd name="connsiteX11" fmla="*/ 1114899 w 1881147"/>
                <a:gd name="connsiteY11" fmla="*/ 306478 h 1699472"/>
                <a:gd name="connsiteX12" fmla="*/ 1005361 w 1881147"/>
                <a:gd name="connsiteY12" fmla="*/ 320766 h 1699472"/>
                <a:gd name="connsiteX13" fmla="*/ 962499 w 1881147"/>
                <a:gd name="connsiteY13" fmla="*/ 363628 h 1699472"/>
                <a:gd name="connsiteX14" fmla="*/ 838674 w 1881147"/>
                <a:gd name="connsiteY14" fmla="*/ 363628 h 1699472"/>
                <a:gd name="connsiteX15" fmla="*/ 781524 w 1881147"/>
                <a:gd name="connsiteY15" fmla="*/ 435066 h 1699472"/>
                <a:gd name="connsiteX16" fmla="*/ 781524 w 1881147"/>
                <a:gd name="connsiteY16" fmla="*/ 468403 h 1699472"/>
                <a:gd name="connsiteX17" fmla="*/ 743424 w 1881147"/>
                <a:gd name="connsiteY17" fmla="*/ 492216 h 1699472"/>
                <a:gd name="connsiteX18" fmla="*/ 671986 w 1881147"/>
                <a:gd name="connsiteY18" fmla="*/ 425541 h 1699472"/>
                <a:gd name="connsiteX19" fmla="*/ 519586 w 1881147"/>
                <a:gd name="connsiteY19" fmla="*/ 420778 h 1699472"/>
                <a:gd name="connsiteX20" fmla="*/ 457674 w 1881147"/>
                <a:gd name="connsiteY20" fmla="*/ 439828 h 1699472"/>
                <a:gd name="connsiteX21" fmla="*/ 419574 w 1881147"/>
                <a:gd name="connsiteY21" fmla="*/ 425541 h 1699472"/>
                <a:gd name="connsiteX22" fmla="*/ 400524 w 1881147"/>
                <a:gd name="connsiteY22" fmla="*/ 363628 h 1699472"/>
                <a:gd name="connsiteX23" fmla="*/ 333849 w 1881147"/>
                <a:gd name="connsiteY23" fmla="*/ 311241 h 1699472"/>
                <a:gd name="connsiteX24" fmla="*/ 286224 w 1881147"/>
                <a:gd name="connsiteY24" fmla="*/ 244566 h 1699472"/>
                <a:gd name="connsiteX25" fmla="*/ 143349 w 1881147"/>
                <a:gd name="connsiteY25" fmla="*/ 263616 h 1699472"/>
                <a:gd name="connsiteX26" fmla="*/ 124299 w 1881147"/>
                <a:gd name="connsiteY26" fmla="*/ 339816 h 1699472"/>
                <a:gd name="connsiteX27" fmla="*/ 110011 w 1881147"/>
                <a:gd name="connsiteY27" fmla="*/ 373153 h 1699472"/>
                <a:gd name="connsiteX28" fmla="*/ 133824 w 1881147"/>
                <a:gd name="connsiteY28" fmla="*/ 420778 h 1699472"/>
                <a:gd name="connsiteX29" fmla="*/ 81436 w 1881147"/>
                <a:gd name="connsiteY29" fmla="*/ 458878 h 1699472"/>
                <a:gd name="connsiteX30" fmla="*/ 33811 w 1881147"/>
                <a:gd name="connsiteY30" fmla="*/ 454116 h 1699472"/>
                <a:gd name="connsiteX31" fmla="*/ 33811 w 1881147"/>
                <a:gd name="connsiteY31" fmla="*/ 525553 h 1699472"/>
                <a:gd name="connsiteX32" fmla="*/ 474 w 1881147"/>
                <a:gd name="connsiteY32" fmla="*/ 630328 h 1699472"/>
                <a:gd name="connsiteX33" fmla="*/ 62386 w 1881147"/>
                <a:gd name="connsiteY33" fmla="*/ 706528 h 1699472"/>
                <a:gd name="connsiteX34" fmla="*/ 111977 w 1881147"/>
                <a:gd name="connsiteY34" fmla="*/ 686790 h 1699472"/>
                <a:gd name="connsiteX35" fmla="*/ 112334 w 1881147"/>
                <a:gd name="connsiteY35" fmla="*/ 757049 h 1699472"/>
                <a:gd name="connsiteX36" fmla="*/ 167161 w 1881147"/>
                <a:gd name="connsiteY36" fmla="*/ 787491 h 1699472"/>
                <a:gd name="connsiteX37" fmla="*/ 236159 w 1881147"/>
                <a:gd name="connsiteY37" fmla="*/ 797703 h 1699472"/>
                <a:gd name="connsiteX38" fmla="*/ 271462 w 1881147"/>
                <a:gd name="connsiteY38" fmla="*/ 853674 h 1699472"/>
                <a:gd name="connsiteX39" fmla="*/ 270869 w 1881147"/>
                <a:gd name="connsiteY39" fmla="*/ 898746 h 1699472"/>
                <a:gd name="connsiteX40" fmla="*/ 295393 w 1881147"/>
                <a:gd name="connsiteY40" fmla="*/ 938221 h 1699472"/>
                <a:gd name="connsiteX41" fmla="*/ 341051 w 1881147"/>
                <a:gd name="connsiteY41" fmla="*/ 976813 h 1699472"/>
                <a:gd name="connsiteX42" fmla="*/ 426184 w 1881147"/>
                <a:gd name="connsiteY42" fmla="*/ 1031065 h 1699472"/>
                <a:gd name="connsiteX43" fmla="*/ 461961 w 1881147"/>
                <a:gd name="connsiteY43" fmla="*/ 1102158 h 1699472"/>
                <a:gd name="connsiteX44" fmla="*/ 441064 w 1881147"/>
                <a:gd name="connsiteY44" fmla="*/ 1171731 h 1699472"/>
                <a:gd name="connsiteX45" fmla="*/ 519111 w 1881147"/>
                <a:gd name="connsiteY45" fmla="*/ 1228194 h 1699472"/>
                <a:gd name="connsiteX46" fmla="*/ 591143 w 1881147"/>
                <a:gd name="connsiteY46" fmla="*/ 1261188 h 1699472"/>
                <a:gd name="connsiteX47" fmla="*/ 571974 w 1881147"/>
                <a:gd name="connsiteY47" fmla="*/ 1320891 h 1699472"/>
                <a:gd name="connsiteX48" fmla="*/ 662461 w 1881147"/>
                <a:gd name="connsiteY48" fmla="*/ 1473291 h 1699472"/>
                <a:gd name="connsiteX49" fmla="*/ 755271 w 1881147"/>
                <a:gd name="connsiteY49" fmla="*/ 1546445 h 1699472"/>
                <a:gd name="connsiteX50" fmla="*/ 805336 w 1881147"/>
                <a:gd name="connsiteY50" fmla="*/ 1497103 h 1699472"/>
                <a:gd name="connsiteX51" fmla="*/ 869926 w 1881147"/>
                <a:gd name="connsiteY51" fmla="*/ 1524500 h 1699472"/>
                <a:gd name="connsiteX52" fmla="*/ 924399 w 1881147"/>
                <a:gd name="connsiteY52" fmla="*/ 1492341 h 1699472"/>
                <a:gd name="connsiteX53" fmla="*/ 941246 w 1881147"/>
                <a:gd name="connsiteY53" fmla="*/ 1450165 h 1699472"/>
                <a:gd name="connsiteX54" fmla="*/ 1005123 w 1881147"/>
                <a:gd name="connsiteY54" fmla="*/ 1536577 h 1699472"/>
                <a:gd name="connsiteX55" fmla="*/ 1050190 w 1881147"/>
                <a:gd name="connsiteY55" fmla="*/ 1607671 h 1699472"/>
                <a:gd name="connsiteX56" fmla="*/ 1120136 w 1881147"/>
                <a:gd name="connsiteY56" fmla="*/ 1699190 h 1699472"/>
                <a:gd name="connsiteX57" fmla="*/ 1151034 w 1881147"/>
                <a:gd name="connsiteY57" fmla="*/ 1636099 h 1699472"/>
                <a:gd name="connsiteX58" fmla="*/ 1181693 w 1881147"/>
                <a:gd name="connsiteY58" fmla="*/ 1629619 h 1699472"/>
                <a:gd name="connsiteX59" fmla="*/ 1224792 w 1881147"/>
                <a:gd name="connsiteY59" fmla="*/ 1658882 h 1699472"/>
                <a:gd name="connsiteX60" fmla="*/ 1258367 w 1881147"/>
                <a:gd name="connsiteY60" fmla="*/ 1618228 h 1699472"/>
                <a:gd name="connsiteX61" fmla="*/ 1277188 w 1881147"/>
                <a:gd name="connsiteY61" fmla="*/ 1622845 h 1699472"/>
                <a:gd name="connsiteX62" fmla="*/ 1311230 w 1881147"/>
                <a:gd name="connsiteY62" fmla="*/ 1689322 h 1699472"/>
                <a:gd name="connsiteX63" fmla="*/ 1367786 w 1881147"/>
                <a:gd name="connsiteY63" fmla="*/ 1665853 h 1699472"/>
                <a:gd name="connsiteX64" fmla="*/ 1419818 w 1881147"/>
                <a:gd name="connsiteY64" fmla="*/ 1609732 h 1699472"/>
                <a:gd name="connsiteX65" fmla="*/ 1470595 w 1881147"/>
                <a:gd name="connsiteY65" fmla="*/ 1593189 h 1699472"/>
                <a:gd name="connsiteX66" fmla="*/ 1488274 w 1881147"/>
                <a:gd name="connsiteY66" fmla="*/ 1649011 h 1699472"/>
                <a:gd name="connsiteX67" fmla="*/ 1558169 w 1881147"/>
                <a:gd name="connsiteY67" fmla="*/ 1623333 h 1699472"/>
                <a:gd name="connsiteX68" fmla="*/ 1588947 w 1881147"/>
                <a:gd name="connsiteY68" fmla="*/ 1536577 h 1699472"/>
                <a:gd name="connsiteX69" fmla="*/ 1670383 w 1881147"/>
                <a:gd name="connsiteY69" fmla="*/ 1446435 h 1699472"/>
                <a:gd name="connsiteX70" fmla="*/ 1714974 w 1881147"/>
                <a:gd name="connsiteY70" fmla="*/ 1415305 h 1699472"/>
                <a:gd name="connsiteX71" fmla="*/ 1743343 w 1881147"/>
                <a:gd name="connsiteY71" fmla="*/ 1418600 h 1699472"/>
                <a:gd name="connsiteX72" fmla="*/ 1820935 w 1881147"/>
                <a:gd name="connsiteY72" fmla="*/ 1407992 h 1699472"/>
                <a:gd name="connsiteX73" fmla="*/ 1816054 w 1881147"/>
                <a:gd name="connsiteY73" fmla="*/ 1461556 h 1699472"/>
                <a:gd name="connsiteX74" fmla="*/ 1874221 w 1881147"/>
                <a:gd name="connsiteY74" fmla="*/ 1484877 h 1699472"/>
                <a:gd name="connsiteX75" fmla="*/ 1875829 w 1881147"/>
                <a:gd name="connsiteY75" fmla="*/ 1462243 h 1699472"/>
                <a:gd name="connsiteX76" fmla="*/ 1875051 w 1881147"/>
                <a:gd name="connsiteY76" fmla="*/ 1401509 h 1699472"/>
                <a:gd name="connsiteX77" fmla="*/ 1853086 w 1881147"/>
                <a:gd name="connsiteY77" fmla="*/ 1311366 h 1699472"/>
                <a:gd name="connsiteX78" fmla="*/ 1853086 w 1881147"/>
                <a:gd name="connsiteY78" fmla="*/ 1254216 h 1699472"/>
                <a:gd name="connsiteX79" fmla="*/ 1810224 w 1881147"/>
                <a:gd name="connsiteY79" fmla="*/ 1244691 h 1699472"/>
                <a:gd name="connsiteX80" fmla="*/ 1734024 w 1881147"/>
                <a:gd name="connsiteY80" fmla="*/ 1163728 h 1699472"/>
                <a:gd name="connsiteX81" fmla="*/ 1695924 w 1881147"/>
                <a:gd name="connsiteY81" fmla="*/ 982753 h 1699472"/>
                <a:gd name="connsiteX82" fmla="*/ 1643536 w 1881147"/>
                <a:gd name="connsiteY82" fmla="*/ 949416 h 1699472"/>
                <a:gd name="connsiteX83" fmla="*/ 1605436 w 1881147"/>
                <a:gd name="connsiteY83" fmla="*/ 892266 h 1699472"/>
                <a:gd name="connsiteX84" fmla="*/ 1557811 w 1881147"/>
                <a:gd name="connsiteY84" fmla="*/ 844641 h 1699472"/>
                <a:gd name="connsiteX85" fmla="*/ 1505424 w 1881147"/>
                <a:gd name="connsiteY85" fmla="*/ 825591 h 1699472"/>
                <a:gd name="connsiteX86" fmla="*/ 1453036 w 1881147"/>
                <a:gd name="connsiteY86" fmla="*/ 820828 h 1699472"/>
                <a:gd name="connsiteX87" fmla="*/ 1510186 w 1881147"/>
                <a:gd name="connsiteY87" fmla="*/ 787491 h 1699472"/>
                <a:gd name="connsiteX88" fmla="*/ 1476849 w 1881147"/>
                <a:gd name="connsiteY88" fmla="*/ 754153 h 1699472"/>
                <a:gd name="connsiteX89" fmla="*/ 1481611 w 1881147"/>
                <a:gd name="connsiteY89" fmla="*/ 730341 h 1699472"/>
                <a:gd name="connsiteX90" fmla="*/ 1572099 w 1881147"/>
                <a:gd name="connsiteY90" fmla="*/ 768441 h 1699472"/>
                <a:gd name="connsiteX91" fmla="*/ 1624486 w 1881147"/>
                <a:gd name="connsiteY91" fmla="*/ 701766 h 1699472"/>
                <a:gd name="connsiteX92" fmla="*/ 1622283 w 1881147"/>
                <a:gd name="connsiteY92" fmla="*/ 558891 h 1699472"/>
                <a:gd name="connsiteX93" fmla="*/ 1639486 w 1881147"/>
                <a:gd name="connsiteY93" fmla="*/ 410565 h 1699472"/>
                <a:gd name="connsiteX0" fmla="*/ 1639486 w 1881147"/>
                <a:gd name="connsiteY0" fmla="*/ 408922 h 1697829"/>
                <a:gd name="connsiteX1" fmla="*/ 1567336 w 1881147"/>
                <a:gd name="connsiteY1" fmla="*/ 376273 h 1697829"/>
                <a:gd name="connsiteX2" fmla="*/ 1477087 w 1881147"/>
                <a:gd name="connsiteY2" fmla="*/ 352460 h 1697829"/>
                <a:gd name="connsiteX3" fmla="*/ 1423767 w 1881147"/>
                <a:gd name="connsiteY3" fmla="*/ 275376 h 1697829"/>
                <a:gd name="connsiteX4" fmla="*/ 1395785 w 1881147"/>
                <a:gd name="connsiteY4" fmla="*/ 173531 h 1697829"/>
                <a:gd name="connsiteX5" fmla="*/ 1364769 w 1881147"/>
                <a:gd name="connsiteY5" fmla="*/ 5469 h 1697829"/>
                <a:gd name="connsiteX6" fmla="*/ 1282757 w 1881147"/>
                <a:gd name="connsiteY6" fmla="*/ 42061 h 1697829"/>
                <a:gd name="connsiteX7" fmla="*/ 1294272 w 1881147"/>
                <a:gd name="connsiteY7" fmla="*/ 53629 h 1697829"/>
                <a:gd name="connsiteX8" fmla="*/ 1275927 w 1881147"/>
                <a:gd name="connsiteY8" fmla="*/ 155903 h 1697829"/>
                <a:gd name="connsiteX9" fmla="*/ 1214911 w 1881147"/>
                <a:gd name="connsiteY9" fmla="*/ 161960 h 1697829"/>
                <a:gd name="connsiteX10" fmla="*/ 1186336 w 1881147"/>
                <a:gd name="connsiteY10" fmla="*/ 190535 h 1697829"/>
                <a:gd name="connsiteX11" fmla="*/ 1176811 w 1881147"/>
                <a:gd name="connsiteY11" fmla="*/ 261973 h 1697829"/>
                <a:gd name="connsiteX12" fmla="*/ 1114899 w 1881147"/>
                <a:gd name="connsiteY12" fmla="*/ 304835 h 1697829"/>
                <a:gd name="connsiteX13" fmla="*/ 1005361 w 1881147"/>
                <a:gd name="connsiteY13" fmla="*/ 319123 h 1697829"/>
                <a:gd name="connsiteX14" fmla="*/ 962499 w 1881147"/>
                <a:gd name="connsiteY14" fmla="*/ 361985 h 1697829"/>
                <a:gd name="connsiteX15" fmla="*/ 838674 w 1881147"/>
                <a:gd name="connsiteY15" fmla="*/ 361985 h 1697829"/>
                <a:gd name="connsiteX16" fmla="*/ 781524 w 1881147"/>
                <a:gd name="connsiteY16" fmla="*/ 433423 h 1697829"/>
                <a:gd name="connsiteX17" fmla="*/ 781524 w 1881147"/>
                <a:gd name="connsiteY17" fmla="*/ 466760 h 1697829"/>
                <a:gd name="connsiteX18" fmla="*/ 743424 w 1881147"/>
                <a:gd name="connsiteY18" fmla="*/ 490573 h 1697829"/>
                <a:gd name="connsiteX19" fmla="*/ 671986 w 1881147"/>
                <a:gd name="connsiteY19" fmla="*/ 423898 h 1697829"/>
                <a:gd name="connsiteX20" fmla="*/ 519586 w 1881147"/>
                <a:gd name="connsiteY20" fmla="*/ 419135 h 1697829"/>
                <a:gd name="connsiteX21" fmla="*/ 457674 w 1881147"/>
                <a:gd name="connsiteY21" fmla="*/ 438185 h 1697829"/>
                <a:gd name="connsiteX22" fmla="*/ 419574 w 1881147"/>
                <a:gd name="connsiteY22" fmla="*/ 423898 h 1697829"/>
                <a:gd name="connsiteX23" fmla="*/ 400524 w 1881147"/>
                <a:gd name="connsiteY23" fmla="*/ 361985 h 1697829"/>
                <a:gd name="connsiteX24" fmla="*/ 333849 w 1881147"/>
                <a:gd name="connsiteY24" fmla="*/ 309598 h 1697829"/>
                <a:gd name="connsiteX25" fmla="*/ 286224 w 1881147"/>
                <a:gd name="connsiteY25" fmla="*/ 242923 h 1697829"/>
                <a:gd name="connsiteX26" fmla="*/ 143349 w 1881147"/>
                <a:gd name="connsiteY26" fmla="*/ 261973 h 1697829"/>
                <a:gd name="connsiteX27" fmla="*/ 124299 w 1881147"/>
                <a:gd name="connsiteY27" fmla="*/ 338173 h 1697829"/>
                <a:gd name="connsiteX28" fmla="*/ 110011 w 1881147"/>
                <a:gd name="connsiteY28" fmla="*/ 371510 h 1697829"/>
                <a:gd name="connsiteX29" fmla="*/ 133824 w 1881147"/>
                <a:gd name="connsiteY29" fmla="*/ 419135 h 1697829"/>
                <a:gd name="connsiteX30" fmla="*/ 81436 w 1881147"/>
                <a:gd name="connsiteY30" fmla="*/ 457235 h 1697829"/>
                <a:gd name="connsiteX31" fmla="*/ 33811 w 1881147"/>
                <a:gd name="connsiteY31" fmla="*/ 452473 h 1697829"/>
                <a:gd name="connsiteX32" fmla="*/ 33811 w 1881147"/>
                <a:gd name="connsiteY32" fmla="*/ 523910 h 1697829"/>
                <a:gd name="connsiteX33" fmla="*/ 474 w 1881147"/>
                <a:gd name="connsiteY33" fmla="*/ 628685 h 1697829"/>
                <a:gd name="connsiteX34" fmla="*/ 62386 w 1881147"/>
                <a:gd name="connsiteY34" fmla="*/ 704885 h 1697829"/>
                <a:gd name="connsiteX35" fmla="*/ 111977 w 1881147"/>
                <a:gd name="connsiteY35" fmla="*/ 685147 h 1697829"/>
                <a:gd name="connsiteX36" fmla="*/ 112334 w 1881147"/>
                <a:gd name="connsiteY36" fmla="*/ 755406 h 1697829"/>
                <a:gd name="connsiteX37" fmla="*/ 167161 w 1881147"/>
                <a:gd name="connsiteY37" fmla="*/ 785848 h 1697829"/>
                <a:gd name="connsiteX38" fmla="*/ 236159 w 1881147"/>
                <a:gd name="connsiteY38" fmla="*/ 796060 h 1697829"/>
                <a:gd name="connsiteX39" fmla="*/ 271462 w 1881147"/>
                <a:gd name="connsiteY39" fmla="*/ 852031 h 1697829"/>
                <a:gd name="connsiteX40" fmla="*/ 270869 w 1881147"/>
                <a:gd name="connsiteY40" fmla="*/ 897103 h 1697829"/>
                <a:gd name="connsiteX41" fmla="*/ 295393 w 1881147"/>
                <a:gd name="connsiteY41" fmla="*/ 936578 h 1697829"/>
                <a:gd name="connsiteX42" fmla="*/ 341051 w 1881147"/>
                <a:gd name="connsiteY42" fmla="*/ 975170 h 1697829"/>
                <a:gd name="connsiteX43" fmla="*/ 426184 w 1881147"/>
                <a:gd name="connsiteY43" fmla="*/ 1029422 h 1697829"/>
                <a:gd name="connsiteX44" fmla="*/ 461961 w 1881147"/>
                <a:gd name="connsiteY44" fmla="*/ 1100515 h 1697829"/>
                <a:gd name="connsiteX45" fmla="*/ 441064 w 1881147"/>
                <a:gd name="connsiteY45" fmla="*/ 1170088 h 1697829"/>
                <a:gd name="connsiteX46" fmla="*/ 519111 w 1881147"/>
                <a:gd name="connsiteY46" fmla="*/ 1226551 h 1697829"/>
                <a:gd name="connsiteX47" fmla="*/ 591143 w 1881147"/>
                <a:gd name="connsiteY47" fmla="*/ 1259545 h 1697829"/>
                <a:gd name="connsiteX48" fmla="*/ 571974 w 1881147"/>
                <a:gd name="connsiteY48" fmla="*/ 1319248 h 1697829"/>
                <a:gd name="connsiteX49" fmla="*/ 662461 w 1881147"/>
                <a:gd name="connsiteY49" fmla="*/ 1471648 h 1697829"/>
                <a:gd name="connsiteX50" fmla="*/ 755271 w 1881147"/>
                <a:gd name="connsiteY50" fmla="*/ 1544802 h 1697829"/>
                <a:gd name="connsiteX51" fmla="*/ 805336 w 1881147"/>
                <a:gd name="connsiteY51" fmla="*/ 1495460 h 1697829"/>
                <a:gd name="connsiteX52" fmla="*/ 869926 w 1881147"/>
                <a:gd name="connsiteY52" fmla="*/ 1522857 h 1697829"/>
                <a:gd name="connsiteX53" fmla="*/ 924399 w 1881147"/>
                <a:gd name="connsiteY53" fmla="*/ 1490698 h 1697829"/>
                <a:gd name="connsiteX54" fmla="*/ 941246 w 1881147"/>
                <a:gd name="connsiteY54" fmla="*/ 1448522 h 1697829"/>
                <a:gd name="connsiteX55" fmla="*/ 1005123 w 1881147"/>
                <a:gd name="connsiteY55" fmla="*/ 1534934 h 1697829"/>
                <a:gd name="connsiteX56" fmla="*/ 1050190 w 1881147"/>
                <a:gd name="connsiteY56" fmla="*/ 1606028 h 1697829"/>
                <a:gd name="connsiteX57" fmla="*/ 1120136 w 1881147"/>
                <a:gd name="connsiteY57" fmla="*/ 1697547 h 1697829"/>
                <a:gd name="connsiteX58" fmla="*/ 1151034 w 1881147"/>
                <a:gd name="connsiteY58" fmla="*/ 1634456 h 1697829"/>
                <a:gd name="connsiteX59" fmla="*/ 1181693 w 1881147"/>
                <a:gd name="connsiteY59" fmla="*/ 1627976 h 1697829"/>
                <a:gd name="connsiteX60" fmla="*/ 1224792 w 1881147"/>
                <a:gd name="connsiteY60" fmla="*/ 1657239 h 1697829"/>
                <a:gd name="connsiteX61" fmla="*/ 1258367 w 1881147"/>
                <a:gd name="connsiteY61" fmla="*/ 1616585 h 1697829"/>
                <a:gd name="connsiteX62" fmla="*/ 1277188 w 1881147"/>
                <a:gd name="connsiteY62" fmla="*/ 1621202 h 1697829"/>
                <a:gd name="connsiteX63" fmla="*/ 1311230 w 1881147"/>
                <a:gd name="connsiteY63" fmla="*/ 1687679 h 1697829"/>
                <a:gd name="connsiteX64" fmla="*/ 1367786 w 1881147"/>
                <a:gd name="connsiteY64" fmla="*/ 1664210 h 1697829"/>
                <a:gd name="connsiteX65" fmla="*/ 1419818 w 1881147"/>
                <a:gd name="connsiteY65" fmla="*/ 1608089 h 1697829"/>
                <a:gd name="connsiteX66" fmla="*/ 1470595 w 1881147"/>
                <a:gd name="connsiteY66" fmla="*/ 1591546 h 1697829"/>
                <a:gd name="connsiteX67" fmla="*/ 1488274 w 1881147"/>
                <a:gd name="connsiteY67" fmla="*/ 1647368 h 1697829"/>
                <a:gd name="connsiteX68" fmla="*/ 1558169 w 1881147"/>
                <a:gd name="connsiteY68" fmla="*/ 1621690 h 1697829"/>
                <a:gd name="connsiteX69" fmla="*/ 1588947 w 1881147"/>
                <a:gd name="connsiteY69" fmla="*/ 1534934 h 1697829"/>
                <a:gd name="connsiteX70" fmla="*/ 1670383 w 1881147"/>
                <a:gd name="connsiteY70" fmla="*/ 1444792 h 1697829"/>
                <a:gd name="connsiteX71" fmla="*/ 1714974 w 1881147"/>
                <a:gd name="connsiteY71" fmla="*/ 1413662 h 1697829"/>
                <a:gd name="connsiteX72" fmla="*/ 1743343 w 1881147"/>
                <a:gd name="connsiteY72" fmla="*/ 1416957 h 1697829"/>
                <a:gd name="connsiteX73" fmla="*/ 1820935 w 1881147"/>
                <a:gd name="connsiteY73" fmla="*/ 1406349 h 1697829"/>
                <a:gd name="connsiteX74" fmla="*/ 1816054 w 1881147"/>
                <a:gd name="connsiteY74" fmla="*/ 1459913 h 1697829"/>
                <a:gd name="connsiteX75" fmla="*/ 1874221 w 1881147"/>
                <a:gd name="connsiteY75" fmla="*/ 1483234 h 1697829"/>
                <a:gd name="connsiteX76" fmla="*/ 1875829 w 1881147"/>
                <a:gd name="connsiteY76" fmla="*/ 1460600 h 1697829"/>
                <a:gd name="connsiteX77" fmla="*/ 1875051 w 1881147"/>
                <a:gd name="connsiteY77" fmla="*/ 1399866 h 1697829"/>
                <a:gd name="connsiteX78" fmla="*/ 1853086 w 1881147"/>
                <a:gd name="connsiteY78" fmla="*/ 1309723 h 1697829"/>
                <a:gd name="connsiteX79" fmla="*/ 1853086 w 1881147"/>
                <a:gd name="connsiteY79" fmla="*/ 1252573 h 1697829"/>
                <a:gd name="connsiteX80" fmla="*/ 1810224 w 1881147"/>
                <a:gd name="connsiteY80" fmla="*/ 1243048 h 1697829"/>
                <a:gd name="connsiteX81" fmla="*/ 1734024 w 1881147"/>
                <a:gd name="connsiteY81" fmla="*/ 1162085 h 1697829"/>
                <a:gd name="connsiteX82" fmla="*/ 1695924 w 1881147"/>
                <a:gd name="connsiteY82" fmla="*/ 981110 h 1697829"/>
                <a:gd name="connsiteX83" fmla="*/ 1643536 w 1881147"/>
                <a:gd name="connsiteY83" fmla="*/ 947773 h 1697829"/>
                <a:gd name="connsiteX84" fmla="*/ 1605436 w 1881147"/>
                <a:gd name="connsiteY84" fmla="*/ 890623 h 1697829"/>
                <a:gd name="connsiteX85" fmla="*/ 1557811 w 1881147"/>
                <a:gd name="connsiteY85" fmla="*/ 842998 h 1697829"/>
                <a:gd name="connsiteX86" fmla="*/ 1505424 w 1881147"/>
                <a:gd name="connsiteY86" fmla="*/ 823948 h 1697829"/>
                <a:gd name="connsiteX87" fmla="*/ 1453036 w 1881147"/>
                <a:gd name="connsiteY87" fmla="*/ 819185 h 1697829"/>
                <a:gd name="connsiteX88" fmla="*/ 1510186 w 1881147"/>
                <a:gd name="connsiteY88" fmla="*/ 785848 h 1697829"/>
                <a:gd name="connsiteX89" fmla="*/ 1476849 w 1881147"/>
                <a:gd name="connsiteY89" fmla="*/ 752510 h 1697829"/>
                <a:gd name="connsiteX90" fmla="*/ 1481611 w 1881147"/>
                <a:gd name="connsiteY90" fmla="*/ 728698 h 1697829"/>
                <a:gd name="connsiteX91" fmla="*/ 1572099 w 1881147"/>
                <a:gd name="connsiteY91" fmla="*/ 766798 h 1697829"/>
                <a:gd name="connsiteX92" fmla="*/ 1624486 w 1881147"/>
                <a:gd name="connsiteY92" fmla="*/ 700123 h 1697829"/>
                <a:gd name="connsiteX93" fmla="*/ 1622283 w 1881147"/>
                <a:gd name="connsiteY93" fmla="*/ 557248 h 1697829"/>
                <a:gd name="connsiteX94" fmla="*/ 1639486 w 1881147"/>
                <a:gd name="connsiteY94" fmla="*/ 408922 h 1697829"/>
                <a:gd name="connsiteX0" fmla="*/ 1639486 w 1881147"/>
                <a:gd name="connsiteY0" fmla="*/ 408922 h 1697829"/>
                <a:gd name="connsiteX1" fmla="*/ 1567336 w 1881147"/>
                <a:gd name="connsiteY1" fmla="*/ 376273 h 1697829"/>
                <a:gd name="connsiteX2" fmla="*/ 1477087 w 1881147"/>
                <a:gd name="connsiteY2" fmla="*/ 352460 h 1697829"/>
                <a:gd name="connsiteX3" fmla="*/ 1423767 w 1881147"/>
                <a:gd name="connsiteY3" fmla="*/ 275376 h 1697829"/>
                <a:gd name="connsiteX4" fmla="*/ 1395785 w 1881147"/>
                <a:gd name="connsiteY4" fmla="*/ 173531 h 1697829"/>
                <a:gd name="connsiteX5" fmla="*/ 1364769 w 1881147"/>
                <a:gd name="connsiteY5" fmla="*/ 5469 h 1697829"/>
                <a:gd name="connsiteX6" fmla="*/ 1282757 w 1881147"/>
                <a:gd name="connsiteY6" fmla="*/ 42061 h 1697829"/>
                <a:gd name="connsiteX7" fmla="*/ 1294272 w 1881147"/>
                <a:gd name="connsiteY7" fmla="*/ 53629 h 1697829"/>
                <a:gd name="connsiteX8" fmla="*/ 1275927 w 1881147"/>
                <a:gd name="connsiteY8" fmla="*/ 155903 h 1697829"/>
                <a:gd name="connsiteX9" fmla="*/ 1214911 w 1881147"/>
                <a:gd name="connsiteY9" fmla="*/ 161960 h 1697829"/>
                <a:gd name="connsiteX10" fmla="*/ 1186336 w 1881147"/>
                <a:gd name="connsiteY10" fmla="*/ 190535 h 1697829"/>
                <a:gd name="connsiteX11" fmla="*/ 1176811 w 1881147"/>
                <a:gd name="connsiteY11" fmla="*/ 261973 h 1697829"/>
                <a:gd name="connsiteX12" fmla="*/ 1114899 w 1881147"/>
                <a:gd name="connsiteY12" fmla="*/ 304835 h 1697829"/>
                <a:gd name="connsiteX13" fmla="*/ 1005361 w 1881147"/>
                <a:gd name="connsiteY13" fmla="*/ 319123 h 1697829"/>
                <a:gd name="connsiteX14" fmla="*/ 962499 w 1881147"/>
                <a:gd name="connsiteY14" fmla="*/ 361985 h 1697829"/>
                <a:gd name="connsiteX15" fmla="*/ 838674 w 1881147"/>
                <a:gd name="connsiteY15" fmla="*/ 361985 h 1697829"/>
                <a:gd name="connsiteX16" fmla="*/ 781524 w 1881147"/>
                <a:gd name="connsiteY16" fmla="*/ 433423 h 1697829"/>
                <a:gd name="connsiteX17" fmla="*/ 781524 w 1881147"/>
                <a:gd name="connsiteY17" fmla="*/ 466760 h 1697829"/>
                <a:gd name="connsiteX18" fmla="*/ 743424 w 1881147"/>
                <a:gd name="connsiteY18" fmla="*/ 490573 h 1697829"/>
                <a:gd name="connsiteX19" fmla="*/ 671986 w 1881147"/>
                <a:gd name="connsiteY19" fmla="*/ 423898 h 1697829"/>
                <a:gd name="connsiteX20" fmla="*/ 519586 w 1881147"/>
                <a:gd name="connsiteY20" fmla="*/ 419135 h 1697829"/>
                <a:gd name="connsiteX21" fmla="*/ 457674 w 1881147"/>
                <a:gd name="connsiteY21" fmla="*/ 438185 h 1697829"/>
                <a:gd name="connsiteX22" fmla="*/ 419574 w 1881147"/>
                <a:gd name="connsiteY22" fmla="*/ 423898 h 1697829"/>
                <a:gd name="connsiteX23" fmla="*/ 400524 w 1881147"/>
                <a:gd name="connsiteY23" fmla="*/ 361985 h 1697829"/>
                <a:gd name="connsiteX24" fmla="*/ 333849 w 1881147"/>
                <a:gd name="connsiteY24" fmla="*/ 309598 h 1697829"/>
                <a:gd name="connsiteX25" fmla="*/ 286224 w 1881147"/>
                <a:gd name="connsiteY25" fmla="*/ 242923 h 1697829"/>
                <a:gd name="connsiteX26" fmla="*/ 143349 w 1881147"/>
                <a:gd name="connsiteY26" fmla="*/ 261973 h 1697829"/>
                <a:gd name="connsiteX27" fmla="*/ 124299 w 1881147"/>
                <a:gd name="connsiteY27" fmla="*/ 338173 h 1697829"/>
                <a:gd name="connsiteX28" fmla="*/ 110011 w 1881147"/>
                <a:gd name="connsiteY28" fmla="*/ 371510 h 1697829"/>
                <a:gd name="connsiteX29" fmla="*/ 133824 w 1881147"/>
                <a:gd name="connsiteY29" fmla="*/ 419135 h 1697829"/>
                <a:gd name="connsiteX30" fmla="*/ 81436 w 1881147"/>
                <a:gd name="connsiteY30" fmla="*/ 457235 h 1697829"/>
                <a:gd name="connsiteX31" fmla="*/ 33811 w 1881147"/>
                <a:gd name="connsiteY31" fmla="*/ 452473 h 1697829"/>
                <a:gd name="connsiteX32" fmla="*/ 33811 w 1881147"/>
                <a:gd name="connsiteY32" fmla="*/ 523910 h 1697829"/>
                <a:gd name="connsiteX33" fmla="*/ 474 w 1881147"/>
                <a:gd name="connsiteY33" fmla="*/ 628685 h 1697829"/>
                <a:gd name="connsiteX34" fmla="*/ 62386 w 1881147"/>
                <a:gd name="connsiteY34" fmla="*/ 704885 h 1697829"/>
                <a:gd name="connsiteX35" fmla="*/ 111977 w 1881147"/>
                <a:gd name="connsiteY35" fmla="*/ 685147 h 1697829"/>
                <a:gd name="connsiteX36" fmla="*/ 112334 w 1881147"/>
                <a:gd name="connsiteY36" fmla="*/ 755406 h 1697829"/>
                <a:gd name="connsiteX37" fmla="*/ 167161 w 1881147"/>
                <a:gd name="connsiteY37" fmla="*/ 785848 h 1697829"/>
                <a:gd name="connsiteX38" fmla="*/ 236159 w 1881147"/>
                <a:gd name="connsiteY38" fmla="*/ 796060 h 1697829"/>
                <a:gd name="connsiteX39" fmla="*/ 271462 w 1881147"/>
                <a:gd name="connsiteY39" fmla="*/ 852031 h 1697829"/>
                <a:gd name="connsiteX40" fmla="*/ 270869 w 1881147"/>
                <a:gd name="connsiteY40" fmla="*/ 897103 h 1697829"/>
                <a:gd name="connsiteX41" fmla="*/ 295393 w 1881147"/>
                <a:gd name="connsiteY41" fmla="*/ 936578 h 1697829"/>
                <a:gd name="connsiteX42" fmla="*/ 341051 w 1881147"/>
                <a:gd name="connsiteY42" fmla="*/ 975170 h 1697829"/>
                <a:gd name="connsiteX43" fmla="*/ 426184 w 1881147"/>
                <a:gd name="connsiteY43" fmla="*/ 1029422 h 1697829"/>
                <a:gd name="connsiteX44" fmla="*/ 461961 w 1881147"/>
                <a:gd name="connsiteY44" fmla="*/ 1100515 h 1697829"/>
                <a:gd name="connsiteX45" fmla="*/ 441064 w 1881147"/>
                <a:gd name="connsiteY45" fmla="*/ 1170088 h 1697829"/>
                <a:gd name="connsiteX46" fmla="*/ 519111 w 1881147"/>
                <a:gd name="connsiteY46" fmla="*/ 1226551 h 1697829"/>
                <a:gd name="connsiteX47" fmla="*/ 591143 w 1881147"/>
                <a:gd name="connsiteY47" fmla="*/ 1259545 h 1697829"/>
                <a:gd name="connsiteX48" fmla="*/ 571974 w 1881147"/>
                <a:gd name="connsiteY48" fmla="*/ 1319248 h 1697829"/>
                <a:gd name="connsiteX49" fmla="*/ 662461 w 1881147"/>
                <a:gd name="connsiteY49" fmla="*/ 1471648 h 1697829"/>
                <a:gd name="connsiteX50" fmla="*/ 755271 w 1881147"/>
                <a:gd name="connsiteY50" fmla="*/ 1544802 h 1697829"/>
                <a:gd name="connsiteX51" fmla="*/ 805336 w 1881147"/>
                <a:gd name="connsiteY51" fmla="*/ 1495460 h 1697829"/>
                <a:gd name="connsiteX52" fmla="*/ 869926 w 1881147"/>
                <a:gd name="connsiteY52" fmla="*/ 1522857 h 1697829"/>
                <a:gd name="connsiteX53" fmla="*/ 924399 w 1881147"/>
                <a:gd name="connsiteY53" fmla="*/ 1490698 h 1697829"/>
                <a:gd name="connsiteX54" fmla="*/ 941246 w 1881147"/>
                <a:gd name="connsiteY54" fmla="*/ 1448522 h 1697829"/>
                <a:gd name="connsiteX55" fmla="*/ 1005123 w 1881147"/>
                <a:gd name="connsiteY55" fmla="*/ 1534934 h 1697829"/>
                <a:gd name="connsiteX56" fmla="*/ 1050190 w 1881147"/>
                <a:gd name="connsiteY56" fmla="*/ 1606028 h 1697829"/>
                <a:gd name="connsiteX57" fmla="*/ 1120136 w 1881147"/>
                <a:gd name="connsiteY57" fmla="*/ 1697547 h 1697829"/>
                <a:gd name="connsiteX58" fmla="*/ 1151034 w 1881147"/>
                <a:gd name="connsiteY58" fmla="*/ 1634456 h 1697829"/>
                <a:gd name="connsiteX59" fmla="*/ 1181693 w 1881147"/>
                <a:gd name="connsiteY59" fmla="*/ 1627976 h 1697829"/>
                <a:gd name="connsiteX60" fmla="*/ 1224792 w 1881147"/>
                <a:gd name="connsiteY60" fmla="*/ 1657239 h 1697829"/>
                <a:gd name="connsiteX61" fmla="*/ 1258367 w 1881147"/>
                <a:gd name="connsiteY61" fmla="*/ 1616585 h 1697829"/>
                <a:gd name="connsiteX62" fmla="*/ 1277188 w 1881147"/>
                <a:gd name="connsiteY62" fmla="*/ 1621202 h 1697829"/>
                <a:gd name="connsiteX63" fmla="*/ 1311230 w 1881147"/>
                <a:gd name="connsiteY63" fmla="*/ 1687679 h 1697829"/>
                <a:gd name="connsiteX64" fmla="*/ 1367786 w 1881147"/>
                <a:gd name="connsiteY64" fmla="*/ 1664210 h 1697829"/>
                <a:gd name="connsiteX65" fmla="*/ 1419818 w 1881147"/>
                <a:gd name="connsiteY65" fmla="*/ 1608089 h 1697829"/>
                <a:gd name="connsiteX66" fmla="*/ 1470595 w 1881147"/>
                <a:gd name="connsiteY66" fmla="*/ 1591546 h 1697829"/>
                <a:gd name="connsiteX67" fmla="*/ 1488274 w 1881147"/>
                <a:gd name="connsiteY67" fmla="*/ 1647368 h 1697829"/>
                <a:gd name="connsiteX68" fmla="*/ 1558169 w 1881147"/>
                <a:gd name="connsiteY68" fmla="*/ 1621690 h 1697829"/>
                <a:gd name="connsiteX69" fmla="*/ 1588947 w 1881147"/>
                <a:gd name="connsiteY69" fmla="*/ 1534934 h 1697829"/>
                <a:gd name="connsiteX70" fmla="*/ 1670383 w 1881147"/>
                <a:gd name="connsiteY70" fmla="*/ 1444792 h 1697829"/>
                <a:gd name="connsiteX71" fmla="*/ 1714974 w 1881147"/>
                <a:gd name="connsiteY71" fmla="*/ 1413662 h 1697829"/>
                <a:gd name="connsiteX72" fmla="*/ 1743343 w 1881147"/>
                <a:gd name="connsiteY72" fmla="*/ 1416957 h 1697829"/>
                <a:gd name="connsiteX73" fmla="*/ 1820935 w 1881147"/>
                <a:gd name="connsiteY73" fmla="*/ 1406349 h 1697829"/>
                <a:gd name="connsiteX74" fmla="*/ 1816054 w 1881147"/>
                <a:gd name="connsiteY74" fmla="*/ 1459913 h 1697829"/>
                <a:gd name="connsiteX75" fmla="*/ 1874221 w 1881147"/>
                <a:gd name="connsiteY75" fmla="*/ 1483234 h 1697829"/>
                <a:gd name="connsiteX76" fmla="*/ 1875829 w 1881147"/>
                <a:gd name="connsiteY76" fmla="*/ 1460600 h 1697829"/>
                <a:gd name="connsiteX77" fmla="*/ 1875051 w 1881147"/>
                <a:gd name="connsiteY77" fmla="*/ 1399866 h 1697829"/>
                <a:gd name="connsiteX78" fmla="*/ 1853086 w 1881147"/>
                <a:gd name="connsiteY78" fmla="*/ 1309723 h 1697829"/>
                <a:gd name="connsiteX79" fmla="*/ 1853086 w 1881147"/>
                <a:gd name="connsiteY79" fmla="*/ 1252573 h 1697829"/>
                <a:gd name="connsiteX80" fmla="*/ 1810224 w 1881147"/>
                <a:gd name="connsiteY80" fmla="*/ 1243048 h 1697829"/>
                <a:gd name="connsiteX81" fmla="*/ 1734024 w 1881147"/>
                <a:gd name="connsiteY81" fmla="*/ 1162085 h 1697829"/>
                <a:gd name="connsiteX82" fmla="*/ 1695924 w 1881147"/>
                <a:gd name="connsiteY82" fmla="*/ 981110 h 1697829"/>
                <a:gd name="connsiteX83" fmla="*/ 1643536 w 1881147"/>
                <a:gd name="connsiteY83" fmla="*/ 947773 h 1697829"/>
                <a:gd name="connsiteX84" fmla="*/ 1605436 w 1881147"/>
                <a:gd name="connsiteY84" fmla="*/ 890623 h 1697829"/>
                <a:gd name="connsiteX85" fmla="*/ 1557811 w 1881147"/>
                <a:gd name="connsiteY85" fmla="*/ 842998 h 1697829"/>
                <a:gd name="connsiteX86" fmla="*/ 1505424 w 1881147"/>
                <a:gd name="connsiteY86" fmla="*/ 823948 h 1697829"/>
                <a:gd name="connsiteX87" fmla="*/ 1453036 w 1881147"/>
                <a:gd name="connsiteY87" fmla="*/ 819185 h 1697829"/>
                <a:gd name="connsiteX88" fmla="*/ 1510186 w 1881147"/>
                <a:gd name="connsiteY88" fmla="*/ 785848 h 1697829"/>
                <a:gd name="connsiteX89" fmla="*/ 1476849 w 1881147"/>
                <a:gd name="connsiteY89" fmla="*/ 752510 h 1697829"/>
                <a:gd name="connsiteX90" fmla="*/ 1481611 w 1881147"/>
                <a:gd name="connsiteY90" fmla="*/ 728698 h 1697829"/>
                <a:gd name="connsiteX91" fmla="*/ 1572099 w 1881147"/>
                <a:gd name="connsiteY91" fmla="*/ 766798 h 1697829"/>
                <a:gd name="connsiteX92" fmla="*/ 1624486 w 1881147"/>
                <a:gd name="connsiteY92" fmla="*/ 700123 h 1697829"/>
                <a:gd name="connsiteX93" fmla="*/ 1622283 w 1881147"/>
                <a:gd name="connsiteY93" fmla="*/ 557248 h 1697829"/>
                <a:gd name="connsiteX94" fmla="*/ 1639486 w 1881147"/>
                <a:gd name="connsiteY94" fmla="*/ 408922 h 1697829"/>
                <a:gd name="connsiteX0" fmla="*/ 1639486 w 1881147"/>
                <a:gd name="connsiteY0" fmla="*/ 409649 h 1698556"/>
                <a:gd name="connsiteX1" fmla="*/ 1567336 w 1881147"/>
                <a:gd name="connsiteY1" fmla="*/ 377000 h 1698556"/>
                <a:gd name="connsiteX2" fmla="*/ 1477087 w 1881147"/>
                <a:gd name="connsiteY2" fmla="*/ 353187 h 1698556"/>
                <a:gd name="connsiteX3" fmla="*/ 1423767 w 1881147"/>
                <a:gd name="connsiteY3" fmla="*/ 276103 h 1698556"/>
                <a:gd name="connsiteX4" fmla="*/ 1395785 w 1881147"/>
                <a:gd name="connsiteY4" fmla="*/ 174258 h 1698556"/>
                <a:gd name="connsiteX5" fmla="*/ 1364769 w 1881147"/>
                <a:gd name="connsiteY5" fmla="*/ 6196 h 1698556"/>
                <a:gd name="connsiteX6" fmla="*/ 1282757 w 1881147"/>
                <a:gd name="connsiteY6" fmla="*/ 42788 h 1698556"/>
                <a:gd name="connsiteX7" fmla="*/ 1291832 w 1881147"/>
                <a:gd name="connsiteY7" fmla="*/ 105417 h 1698556"/>
                <a:gd name="connsiteX8" fmla="*/ 1275927 w 1881147"/>
                <a:gd name="connsiteY8" fmla="*/ 156630 h 1698556"/>
                <a:gd name="connsiteX9" fmla="*/ 1214911 w 1881147"/>
                <a:gd name="connsiteY9" fmla="*/ 162687 h 1698556"/>
                <a:gd name="connsiteX10" fmla="*/ 1186336 w 1881147"/>
                <a:gd name="connsiteY10" fmla="*/ 191262 h 1698556"/>
                <a:gd name="connsiteX11" fmla="*/ 1176811 w 1881147"/>
                <a:gd name="connsiteY11" fmla="*/ 262700 h 1698556"/>
                <a:gd name="connsiteX12" fmla="*/ 1114899 w 1881147"/>
                <a:gd name="connsiteY12" fmla="*/ 305562 h 1698556"/>
                <a:gd name="connsiteX13" fmla="*/ 1005361 w 1881147"/>
                <a:gd name="connsiteY13" fmla="*/ 319850 h 1698556"/>
                <a:gd name="connsiteX14" fmla="*/ 962499 w 1881147"/>
                <a:gd name="connsiteY14" fmla="*/ 362712 h 1698556"/>
                <a:gd name="connsiteX15" fmla="*/ 838674 w 1881147"/>
                <a:gd name="connsiteY15" fmla="*/ 362712 h 1698556"/>
                <a:gd name="connsiteX16" fmla="*/ 781524 w 1881147"/>
                <a:gd name="connsiteY16" fmla="*/ 434150 h 1698556"/>
                <a:gd name="connsiteX17" fmla="*/ 781524 w 1881147"/>
                <a:gd name="connsiteY17" fmla="*/ 467487 h 1698556"/>
                <a:gd name="connsiteX18" fmla="*/ 743424 w 1881147"/>
                <a:gd name="connsiteY18" fmla="*/ 491300 h 1698556"/>
                <a:gd name="connsiteX19" fmla="*/ 671986 w 1881147"/>
                <a:gd name="connsiteY19" fmla="*/ 424625 h 1698556"/>
                <a:gd name="connsiteX20" fmla="*/ 519586 w 1881147"/>
                <a:gd name="connsiteY20" fmla="*/ 419862 h 1698556"/>
                <a:gd name="connsiteX21" fmla="*/ 457674 w 1881147"/>
                <a:gd name="connsiteY21" fmla="*/ 438912 h 1698556"/>
                <a:gd name="connsiteX22" fmla="*/ 419574 w 1881147"/>
                <a:gd name="connsiteY22" fmla="*/ 424625 h 1698556"/>
                <a:gd name="connsiteX23" fmla="*/ 400524 w 1881147"/>
                <a:gd name="connsiteY23" fmla="*/ 362712 h 1698556"/>
                <a:gd name="connsiteX24" fmla="*/ 333849 w 1881147"/>
                <a:gd name="connsiteY24" fmla="*/ 310325 h 1698556"/>
                <a:gd name="connsiteX25" fmla="*/ 286224 w 1881147"/>
                <a:gd name="connsiteY25" fmla="*/ 243650 h 1698556"/>
                <a:gd name="connsiteX26" fmla="*/ 143349 w 1881147"/>
                <a:gd name="connsiteY26" fmla="*/ 262700 h 1698556"/>
                <a:gd name="connsiteX27" fmla="*/ 124299 w 1881147"/>
                <a:gd name="connsiteY27" fmla="*/ 338900 h 1698556"/>
                <a:gd name="connsiteX28" fmla="*/ 110011 w 1881147"/>
                <a:gd name="connsiteY28" fmla="*/ 372237 h 1698556"/>
                <a:gd name="connsiteX29" fmla="*/ 133824 w 1881147"/>
                <a:gd name="connsiteY29" fmla="*/ 419862 h 1698556"/>
                <a:gd name="connsiteX30" fmla="*/ 81436 w 1881147"/>
                <a:gd name="connsiteY30" fmla="*/ 457962 h 1698556"/>
                <a:gd name="connsiteX31" fmla="*/ 33811 w 1881147"/>
                <a:gd name="connsiteY31" fmla="*/ 453200 h 1698556"/>
                <a:gd name="connsiteX32" fmla="*/ 33811 w 1881147"/>
                <a:gd name="connsiteY32" fmla="*/ 524637 h 1698556"/>
                <a:gd name="connsiteX33" fmla="*/ 474 w 1881147"/>
                <a:gd name="connsiteY33" fmla="*/ 629412 h 1698556"/>
                <a:gd name="connsiteX34" fmla="*/ 62386 w 1881147"/>
                <a:gd name="connsiteY34" fmla="*/ 705612 h 1698556"/>
                <a:gd name="connsiteX35" fmla="*/ 111977 w 1881147"/>
                <a:gd name="connsiteY35" fmla="*/ 685874 h 1698556"/>
                <a:gd name="connsiteX36" fmla="*/ 112334 w 1881147"/>
                <a:gd name="connsiteY36" fmla="*/ 756133 h 1698556"/>
                <a:gd name="connsiteX37" fmla="*/ 167161 w 1881147"/>
                <a:gd name="connsiteY37" fmla="*/ 786575 h 1698556"/>
                <a:gd name="connsiteX38" fmla="*/ 236159 w 1881147"/>
                <a:gd name="connsiteY38" fmla="*/ 796787 h 1698556"/>
                <a:gd name="connsiteX39" fmla="*/ 271462 w 1881147"/>
                <a:gd name="connsiteY39" fmla="*/ 852758 h 1698556"/>
                <a:gd name="connsiteX40" fmla="*/ 270869 w 1881147"/>
                <a:gd name="connsiteY40" fmla="*/ 897830 h 1698556"/>
                <a:gd name="connsiteX41" fmla="*/ 295393 w 1881147"/>
                <a:gd name="connsiteY41" fmla="*/ 937305 h 1698556"/>
                <a:gd name="connsiteX42" fmla="*/ 341051 w 1881147"/>
                <a:gd name="connsiteY42" fmla="*/ 975897 h 1698556"/>
                <a:gd name="connsiteX43" fmla="*/ 426184 w 1881147"/>
                <a:gd name="connsiteY43" fmla="*/ 1030149 h 1698556"/>
                <a:gd name="connsiteX44" fmla="*/ 461961 w 1881147"/>
                <a:gd name="connsiteY44" fmla="*/ 1101242 h 1698556"/>
                <a:gd name="connsiteX45" fmla="*/ 441064 w 1881147"/>
                <a:gd name="connsiteY45" fmla="*/ 1170815 h 1698556"/>
                <a:gd name="connsiteX46" fmla="*/ 519111 w 1881147"/>
                <a:gd name="connsiteY46" fmla="*/ 1227278 h 1698556"/>
                <a:gd name="connsiteX47" fmla="*/ 591143 w 1881147"/>
                <a:gd name="connsiteY47" fmla="*/ 1260272 h 1698556"/>
                <a:gd name="connsiteX48" fmla="*/ 571974 w 1881147"/>
                <a:gd name="connsiteY48" fmla="*/ 1319975 h 1698556"/>
                <a:gd name="connsiteX49" fmla="*/ 662461 w 1881147"/>
                <a:gd name="connsiteY49" fmla="*/ 1472375 h 1698556"/>
                <a:gd name="connsiteX50" fmla="*/ 755271 w 1881147"/>
                <a:gd name="connsiteY50" fmla="*/ 1545529 h 1698556"/>
                <a:gd name="connsiteX51" fmla="*/ 805336 w 1881147"/>
                <a:gd name="connsiteY51" fmla="*/ 1496187 h 1698556"/>
                <a:gd name="connsiteX52" fmla="*/ 869926 w 1881147"/>
                <a:gd name="connsiteY52" fmla="*/ 1523584 h 1698556"/>
                <a:gd name="connsiteX53" fmla="*/ 924399 w 1881147"/>
                <a:gd name="connsiteY53" fmla="*/ 1491425 h 1698556"/>
                <a:gd name="connsiteX54" fmla="*/ 941246 w 1881147"/>
                <a:gd name="connsiteY54" fmla="*/ 1449249 h 1698556"/>
                <a:gd name="connsiteX55" fmla="*/ 1005123 w 1881147"/>
                <a:gd name="connsiteY55" fmla="*/ 1535661 h 1698556"/>
                <a:gd name="connsiteX56" fmla="*/ 1050190 w 1881147"/>
                <a:gd name="connsiteY56" fmla="*/ 1606755 h 1698556"/>
                <a:gd name="connsiteX57" fmla="*/ 1120136 w 1881147"/>
                <a:gd name="connsiteY57" fmla="*/ 1698274 h 1698556"/>
                <a:gd name="connsiteX58" fmla="*/ 1151034 w 1881147"/>
                <a:gd name="connsiteY58" fmla="*/ 1635183 h 1698556"/>
                <a:gd name="connsiteX59" fmla="*/ 1181693 w 1881147"/>
                <a:gd name="connsiteY59" fmla="*/ 1628703 h 1698556"/>
                <a:gd name="connsiteX60" fmla="*/ 1224792 w 1881147"/>
                <a:gd name="connsiteY60" fmla="*/ 1657966 h 1698556"/>
                <a:gd name="connsiteX61" fmla="*/ 1258367 w 1881147"/>
                <a:gd name="connsiteY61" fmla="*/ 1617312 h 1698556"/>
                <a:gd name="connsiteX62" fmla="*/ 1277188 w 1881147"/>
                <a:gd name="connsiteY62" fmla="*/ 1621929 h 1698556"/>
                <a:gd name="connsiteX63" fmla="*/ 1311230 w 1881147"/>
                <a:gd name="connsiteY63" fmla="*/ 1688406 h 1698556"/>
                <a:gd name="connsiteX64" fmla="*/ 1367786 w 1881147"/>
                <a:gd name="connsiteY64" fmla="*/ 1664937 h 1698556"/>
                <a:gd name="connsiteX65" fmla="*/ 1419818 w 1881147"/>
                <a:gd name="connsiteY65" fmla="*/ 1608816 h 1698556"/>
                <a:gd name="connsiteX66" fmla="*/ 1470595 w 1881147"/>
                <a:gd name="connsiteY66" fmla="*/ 1592273 h 1698556"/>
                <a:gd name="connsiteX67" fmla="*/ 1488274 w 1881147"/>
                <a:gd name="connsiteY67" fmla="*/ 1648095 h 1698556"/>
                <a:gd name="connsiteX68" fmla="*/ 1558169 w 1881147"/>
                <a:gd name="connsiteY68" fmla="*/ 1622417 h 1698556"/>
                <a:gd name="connsiteX69" fmla="*/ 1588947 w 1881147"/>
                <a:gd name="connsiteY69" fmla="*/ 1535661 h 1698556"/>
                <a:gd name="connsiteX70" fmla="*/ 1670383 w 1881147"/>
                <a:gd name="connsiteY70" fmla="*/ 1445519 h 1698556"/>
                <a:gd name="connsiteX71" fmla="*/ 1714974 w 1881147"/>
                <a:gd name="connsiteY71" fmla="*/ 1414389 h 1698556"/>
                <a:gd name="connsiteX72" fmla="*/ 1743343 w 1881147"/>
                <a:gd name="connsiteY72" fmla="*/ 1417684 h 1698556"/>
                <a:gd name="connsiteX73" fmla="*/ 1820935 w 1881147"/>
                <a:gd name="connsiteY73" fmla="*/ 1407076 h 1698556"/>
                <a:gd name="connsiteX74" fmla="*/ 1816054 w 1881147"/>
                <a:gd name="connsiteY74" fmla="*/ 1460640 h 1698556"/>
                <a:gd name="connsiteX75" fmla="*/ 1874221 w 1881147"/>
                <a:gd name="connsiteY75" fmla="*/ 1483961 h 1698556"/>
                <a:gd name="connsiteX76" fmla="*/ 1875829 w 1881147"/>
                <a:gd name="connsiteY76" fmla="*/ 1461327 h 1698556"/>
                <a:gd name="connsiteX77" fmla="*/ 1875051 w 1881147"/>
                <a:gd name="connsiteY77" fmla="*/ 1400593 h 1698556"/>
                <a:gd name="connsiteX78" fmla="*/ 1853086 w 1881147"/>
                <a:gd name="connsiteY78" fmla="*/ 1310450 h 1698556"/>
                <a:gd name="connsiteX79" fmla="*/ 1853086 w 1881147"/>
                <a:gd name="connsiteY79" fmla="*/ 1253300 h 1698556"/>
                <a:gd name="connsiteX80" fmla="*/ 1810224 w 1881147"/>
                <a:gd name="connsiteY80" fmla="*/ 1243775 h 1698556"/>
                <a:gd name="connsiteX81" fmla="*/ 1734024 w 1881147"/>
                <a:gd name="connsiteY81" fmla="*/ 1162812 h 1698556"/>
                <a:gd name="connsiteX82" fmla="*/ 1695924 w 1881147"/>
                <a:gd name="connsiteY82" fmla="*/ 981837 h 1698556"/>
                <a:gd name="connsiteX83" fmla="*/ 1643536 w 1881147"/>
                <a:gd name="connsiteY83" fmla="*/ 948500 h 1698556"/>
                <a:gd name="connsiteX84" fmla="*/ 1605436 w 1881147"/>
                <a:gd name="connsiteY84" fmla="*/ 891350 h 1698556"/>
                <a:gd name="connsiteX85" fmla="*/ 1557811 w 1881147"/>
                <a:gd name="connsiteY85" fmla="*/ 843725 h 1698556"/>
                <a:gd name="connsiteX86" fmla="*/ 1505424 w 1881147"/>
                <a:gd name="connsiteY86" fmla="*/ 824675 h 1698556"/>
                <a:gd name="connsiteX87" fmla="*/ 1453036 w 1881147"/>
                <a:gd name="connsiteY87" fmla="*/ 819912 h 1698556"/>
                <a:gd name="connsiteX88" fmla="*/ 1510186 w 1881147"/>
                <a:gd name="connsiteY88" fmla="*/ 786575 h 1698556"/>
                <a:gd name="connsiteX89" fmla="*/ 1476849 w 1881147"/>
                <a:gd name="connsiteY89" fmla="*/ 753237 h 1698556"/>
                <a:gd name="connsiteX90" fmla="*/ 1481611 w 1881147"/>
                <a:gd name="connsiteY90" fmla="*/ 729425 h 1698556"/>
                <a:gd name="connsiteX91" fmla="*/ 1572099 w 1881147"/>
                <a:gd name="connsiteY91" fmla="*/ 767525 h 1698556"/>
                <a:gd name="connsiteX92" fmla="*/ 1624486 w 1881147"/>
                <a:gd name="connsiteY92" fmla="*/ 700850 h 1698556"/>
                <a:gd name="connsiteX93" fmla="*/ 1622283 w 1881147"/>
                <a:gd name="connsiteY93" fmla="*/ 557975 h 1698556"/>
                <a:gd name="connsiteX94" fmla="*/ 1639486 w 1881147"/>
                <a:gd name="connsiteY94" fmla="*/ 409649 h 1698556"/>
                <a:gd name="connsiteX0" fmla="*/ 1639486 w 1881147"/>
                <a:gd name="connsiteY0" fmla="*/ 411844 h 1700751"/>
                <a:gd name="connsiteX1" fmla="*/ 1567336 w 1881147"/>
                <a:gd name="connsiteY1" fmla="*/ 379195 h 1700751"/>
                <a:gd name="connsiteX2" fmla="*/ 1477087 w 1881147"/>
                <a:gd name="connsiteY2" fmla="*/ 355382 h 1700751"/>
                <a:gd name="connsiteX3" fmla="*/ 1423767 w 1881147"/>
                <a:gd name="connsiteY3" fmla="*/ 278298 h 1700751"/>
                <a:gd name="connsiteX4" fmla="*/ 1395785 w 1881147"/>
                <a:gd name="connsiteY4" fmla="*/ 176453 h 1700751"/>
                <a:gd name="connsiteX5" fmla="*/ 1364769 w 1881147"/>
                <a:gd name="connsiteY5" fmla="*/ 8391 h 1700751"/>
                <a:gd name="connsiteX6" fmla="*/ 1282757 w 1881147"/>
                <a:gd name="connsiteY6" fmla="*/ 44983 h 1700751"/>
                <a:gd name="connsiteX7" fmla="*/ 1291832 w 1881147"/>
                <a:gd name="connsiteY7" fmla="*/ 107612 h 1700751"/>
                <a:gd name="connsiteX8" fmla="*/ 1275927 w 1881147"/>
                <a:gd name="connsiteY8" fmla="*/ 158825 h 1700751"/>
                <a:gd name="connsiteX9" fmla="*/ 1214911 w 1881147"/>
                <a:gd name="connsiteY9" fmla="*/ 164882 h 1700751"/>
                <a:gd name="connsiteX10" fmla="*/ 1186336 w 1881147"/>
                <a:gd name="connsiteY10" fmla="*/ 193457 h 1700751"/>
                <a:gd name="connsiteX11" fmla="*/ 1176811 w 1881147"/>
                <a:gd name="connsiteY11" fmla="*/ 264895 h 1700751"/>
                <a:gd name="connsiteX12" fmla="*/ 1114899 w 1881147"/>
                <a:gd name="connsiteY12" fmla="*/ 307757 h 1700751"/>
                <a:gd name="connsiteX13" fmla="*/ 1005361 w 1881147"/>
                <a:gd name="connsiteY13" fmla="*/ 322045 h 1700751"/>
                <a:gd name="connsiteX14" fmla="*/ 962499 w 1881147"/>
                <a:gd name="connsiteY14" fmla="*/ 364907 h 1700751"/>
                <a:gd name="connsiteX15" fmla="*/ 838674 w 1881147"/>
                <a:gd name="connsiteY15" fmla="*/ 364907 h 1700751"/>
                <a:gd name="connsiteX16" fmla="*/ 781524 w 1881147"/>
                <a:gd name="connsiteY16" fmla="*/ 436345 h 1700751"/>
                <a:gd name="connsiteX17" fmla="*/ 781524 w 1881147"/>
                <a:gd name="connsiteY17" fmla="*/ 469682 h 1700751"/>
                <a:gd name="connsiteX18" fmla="*/ 743424 w 1881147"/>
                <a:gd name="connsiteY18" fmla="*/ 493495 h 1700751"/>
                <a:gd name="connsiteX19" fmla="*/ 671986 w 1881147"/>
                <a:gd name="connsiteY19" fmla="*/ 426820 h 1700751"/>
                <a:gd name="connsiteX20" fmla="*/ 519586 w 1881147"/>
                <a:gd name="connsiteY20" fmla="*/ 422057 h 1700751"/>
                <a:gd name="connsiteX21" fmla="*/ 457674 w 1881147"/>
                <a:gd name="connsiteY21" fmla="*/ 441107 h 1700751"/>
                <a:gd name="connsiteX22" fmla="*/ 419574 w 1881147"/>
                <a:gd name="connsiteY22" fmla="*/ 426820 h 1700751"/>
                <a:gd name="connsiteX23" fmla="*/ 400524 w 1881147"/>
                <a:gd name="connsiteY23" fmla="*/ 364907 h 1700751"/>
                <a:gd name="connsiteX24" fmla="*/ 333849 w 1881147"/>
                <a:gd name="connsiteY24" fmla="*/ 312520 h 1700751"/>
                <a:gd name="connsiteX25" fmla="*/ 286224 w 1881147"/>
                <a:gd name="connsiteY25" fmla="*/ 245845 h 1700751"/>
                <a:gd name="connsiteX26" fmla="*/ 143349 w 1881147"/>
                <a:gd name="connsiteY26" fmla="*/ 264895 h 1700751"/>
                <a:gd name="connsiteX27" fmla="*/ 124299 w 1881147"/>
                <a:gd name="connsiteY27" fmla="*/ 341095 h 1700751"/>
                <a:gd name="connsiteX28" fmla="*/ 110011 w 1881147"/>
                <a:gd name="connsiteY28" fmla="*/ 374432 h 1700751"/>
                <a:gd name="connsiteX29" fmla="*/ 133824 w 1881147"/>
                <a:gd name="connsiteY29" fmla="*/ 422057 h 1700751"/>
                <a:gd name="connsiteX30" fmla="*/ 81436 w 1881147"/>
                <a:gd name="connsiteY30" fmla="*/ 460157 h 1700751"/>
                <a:gd name="connsiteX31" fmla="*/ 33811 w 1881147"/>
                <a:gd name="connsiteY31" fmla="*/ 455395 h 1700751"/>
                <a:gd name="connsiteX32" fmla="*/ 33811 w 1881147"/>
                <a:gd name="connsiteY32" fmla="*/ 526832 h 1700751"/>
                <a:gd name="connsiteX33" fmla="*/ 474 w 1881147"/>
                <a:gd name="connsiteY33" fmla="*/ 631607 h 1700751"/>
                <a:gd name="connsiteX34" fmla="*/ 62386 w 1881147"/>
                <a:gd name="connsiteY34" fmla="*/ 707807 h 1700751"/>
                <a:gd name="connsiteX35" fmla="*/ 111977 w 1881147"/>
                <a:gd name="connsiteY35" fmla="*/ 688069 h 1700751"/>
                <a:gd name="connsiteX36" fmla="*/ 112334 w 1881147"/>
                <a:gd name="connsiteY36" fmla="*/ 758328 h 1700751"/>
                <a:gd name="connsiteX37" fmla="*/ 167161 w 1881147"/>
                <a:gd name="connsiteY37" fmla="*/ 788770 h 1700751"/>
                <a:gd name="connsiteX38" fmla="*/ 236159 w 1881147"/>
                <a:gd name="connsiteY38" fmla="*/ 798982 h 1700751"/>
                <a:gd name="connsiteX39" fmla="*/ 271462 w 1881147"/>
                <a:gd name="connsiteY39" fmla="*/ 854953 h 1700751"/>
                <a:gd name="connsiteX40" fmla="*/ 270869 w 1881147"/>
                <a:gd name="connsiteY40" fmla="*/ 900025 h 1700751"/>
                <a:gd name="connsiteX41" fmla="*/ 295393 w 1881147"/>
                <a:gd name="connsiteY41" fmla="*/ 939500 h 1700751"/>
                <a:gd name="connsiteX42" fmla="*/ 341051 w 1881147"/>
                <a:gd name="connsiteY42" fmla="*/ 978092 h 1700751"/>
                <a:gd name="connsiteX43" fmla="*/ 426184 w 1881147"/>
                <a:gd name="connsiteY43" fmla="*/ 1032344 h 1700751"/>
                <a:gd name="connsiteX44" fmla="*/ 461961 w 1881147"/>
                <a:gd name="connsiteY44" fmla="*/ 1103437 h 1700751"/>
                <a:gd name="connsiteX45" fmla="*/ 441064 w 1881147"/>
                <a:gd name="connsiteY45" fmla="*/ 1173010 h 1700751"/>
                <a:gd name="connsiteX46" fmla="*/ 519111 w 1881147"/>
                <a:gd name="connsiteY46" fmla="*/ 1229473 h 1700751"/>
                <a:gd name="connsiteX47" fmla="*/ 591143 w 1881147"/>
                <a:gd name="connsiteY47" fmla="*/ 1262467 h 1700751"/>
                <a:gd name="connsiteX48" fmla="*/ 571974 w 1881147"/>
                <a:gd name="connsiteY48" fmla="*/ 1322170 h 1700751"/>
                <a:gd name="connsiteX49" fmla="*/ 662461 w 1881147"/>
                <a:gd name="connsiteY49" fmla="*/ 1474570 h 1700751"/>
                <a:gd name="connsiteX50" fmla="*/ 755271 w 1881147"/>
                <a:gd name="connsiteY50" fmla="*/ 1547724 h 1700751"/>
                <a:gd name="connsiteX51" fmla="*/ 805336 w 1881147"/>
                <a:gd name="connsiteY51" fmla="*/ 1498382 h 1700751"/>
                <a:gd name="connsiteX52" fmla="*/ 869926 w 1881147"/>
                <a:gd name="connsiteY52" fmla="*/ 1525779 h 1700751"/>
                <a:gd name="connsiteX53" fmla="*/ 924399 w 1881147"/>
                <a:gd name="connsiteY53" fmla="*/ 1493620 h 1700751"/>
                <a:gd name="connsiteX54" fmla="*/ 941246 w 1881147"/>
                <a:gd name="connsiteY54" fmla="*/ 1451444 h 1700751"/>
                <a:gd name="connsiteX55" fmla="*/ 1005123 w 1881147"/>
                <a:gd name="connsiteY55" fmla="*/ 1537856 h 1700751"/>
                <a:gd name="connsiteX56" fmla="*/ 1050190 w 1881147"/>
                <a:gd name="connsiteY56" fmla="*/ 1608950 h 1700751"/>
                <a:gd name="connsiteX57" fmla="*/ 1120136 w 1881147"/>
                <a:gd name="connsiteY57" fmla="*/ 1700469 h 1700751"/>
                <a:gd name="connsiteX58" fmla="*/ 1151034 w 1881147"/>
                <a:gd name="connsiteY58" fmla="*/ 1637378 h 1700751"/>
                <a:gd name="connsiteX59" fmla="*/ 1181693 w 1881147"/>
                <a:gd name="connsiteY59" fmla="*/ 1630898 h 1700751"/>
                <a:gd name="connsiteX60" fmla="*/ 1224792 w 1881147"/>
                <a:gd name="connsiteY60" fmla="*/ 1660161 h 1700751"/>
                <a:gd name="connsiteX61" fmla="*/ 1258367 w 1881147"/>
                <a:gd name="connsiteY61" fmla="*/ 1619507 h 1700751"/>
                <a:gd name="connsiteX62" fmla="*/ 1277188 w 1881147"/>
                <a:gd name="connsiteY62" fmla="*/ 1624124 h 1700751"/>
                <a:gd name="connsiteX63" fmla="*/ 1311230 w 1881147"/>
                <a:gd name="connsiteY63" fmla="*/ 1690601 h 1700751"/>
                <a:gd name="connsiteX64" fmla="*/ 1367786 w 1881147"/>
                <a:gd name="connsiteY64" fmla="*/ 1667132 h 1700751"/>
                <a:gd name="connsiteX65" fmla="*/ 1419818 w 1881147"/>
                <a:gd name="connsiteY65" fmla="*/ 1611011 h 1700751"/>
                <a:gd name="connsiteX66" fmla="*/ 1470595 w 1881147"/>
                <a:gd name="connsiteY66" fmla="*/ 1594468 h 1700751"/>
                <a:gd name="connsiteX67" fmla="*/ 1488274 w 1881147"/>
                <a:gd name="connsiteY67" fmla="*/ 1650290 h 1700751"/>
                <a:gd name="connsiteX68" fmla="*/ 1558169 w 1881147"/>
                <a:gd name="connsiteY68" fmla="*/ 1624612 h 1700751"/>
                <a:gd name="connsiteX69" fmla="*/ 1588947 w 1881147"/>
                <a:gd name="connsiteY69" fmla="*/ 1537856 h 1700751"/>
                <a:gd name="connsiteX70" fmla="*/ 1670383 w 1881147"/>
                <a:gd name="connsiteY70" fmla="*/ 1447714 h 1700751"/>
                <a:gd name="connsiteX71" fmla="*/ 1714974 w 1881147"/>
                <a:gd name="connsiteY71" fmla="*/ 1416584 h 1700751"/>
                <a:gd name="connsiteX72" fmla="*/ 1743343 w 1881147"/>
                <a:gd name="connsiteY72" fmla="*/ 1419879 h 1700751"/>
                <a:gd name="connsiteX73" fmla="*/ 1820935 w 1881147"/>
                <a:gd name="connsiteY73" fmla="*/ 1409271 h 1700751"/>
                <a:gd name="connsiteX74" fmla="*/ 1816054 w 1881147"/>
                <a:gd name="connsiteY74" fmla="*/ 1462835 h 1700751"/>
                <a:gd name="connsiteX75" fmla="*/ 1874221 w 1881147"/>
                <a:gd name="connsiteY75" fmla="*/ 1486156 h 1700751"/>
                <a:gd name="connsiteX76" fmla="*/ 1875829 w 1881147"/>
                <a:gd name="connsiteY76" fmla="*/ 1463522 h 1700751"/>
                <a:gd name="connsiteX77" fmla="*/ 1875051 w 1881147"/>
                <a:gd name="connsiteY77" fmla="*/ 1402788 h 1700751"/>
                <a:gd name="connsiteX78" fmla="*/ 1853086 w 1881147"/>
                <a:gd name="connsiteY78" fmla="*/ 1312645 h 1700751"/>
                <a:gd name="connsiteX79" fmla="*/ 1853086 w 1881147"/>
                <a:gd name="connsiteY79" fmla="*/ 1255495 h 1700751"/>
                <a:gd name="connsiteX80" fmla="*/ 1810224 w 1881147"/>
                <a:gd name="connsiteY80" fmla="*/ 1245970 h 1700751"/>
                <a:gd name="connsiteX81" fmla="*/ 1734024 w 1881147"/>
                <a:gd name="connsiteY81" fmla="*/ 1165007 h 1700751"/>
                <a:gd name="connsiteX82" fmla="*/ 1695924 w 1881147"/>
                <a:gd name="connsiteY82" fmla="*/ 984032 h 1700751"/>
                <a:gd name="connsiteX83" fmla="*/ 1643536 w 1881147"/>
                <a:gd name="connsiteY83" fmla="*/ 950695 h 1700751"/>
                <a:gd name="connsiteX84" fmla="*/ 1605436 w 1881147"/>
                <a:gd name="connsiteY84" fmla="*/ 893545 h 1700751"/>
                <a:gd name="connsiteX85" fmla="*/ 1557811 w 1881147"/>
                <a:gd name="connsiteY85" fmla="*/ 845920 h 1700751"/>
                <a:gd name="connsiteX86" fmla="*/ 1505424 w 1881147"/>
                <a:gd name="connsiteY86" fmla="*/ 826870 h 1700751"/>
                <a:gd name="connsiteX87" fmla="*/ 1453036 w 1881147"/>
                <a:gd name="connsiteY87" fmla="*/ 822107 h 1700751"/>
                <a:gd name="connsiteX88" fmla="*/ 1510186 w 1881147"/>
                <a:gd name="connsiteY88" fmla="*/ 788770 h 1700751"/>
                <a:gd name="connsiteX89" fmla="*/ 1476849 w 1881147"/>
                <a:gd name="connsiteY89" fmla="*/ 755432 h 1700751"/>
                <a:gd name="connsiteX90" fmla="*/ 1481611 w 1881147"/>
                <a:gd name="connsiteY90" fmla="*/ 731620 h 1700751"/>
                <a:gd name="connsiteX91" fmla="*/ 1572099 w 1881147"/>
                <a:gd name="connsiteY91" fmla="*/ 769720 h 1700751"/>
                <a:gd name="connsiteX92" fmla="*/ 1624486 w 1881147"/>
                <a:gd name="connsiteY92" fmla="*/ 703045 h 1700751"/>
                <a:gd name="connsiteX93" fmla="*/ 1622283 w 1881147"/>
                <a:gd name="connsiteY93" fmla="*/ 560170 h 1700751"/>
                <a:gd name="connsiteX94" fmla="*/ 1639486 w 1881147"/>
                <a:gd name="connsiteY94" fmla="*/ 411844 h 1700751"/>
                <a:gd name="connsiteX0" fmla="*/ 1639486 w 1881147"/>
                <a:gd name="connsiteY0" fmla="*/ 410679 h 1699586"/>
                <a:gd name="connsiteX1" fmla="*/ 1567336 w 1881147"/>
                <a:gd name="connsiteY1" fmla="*/ 378030 h 1699586"/>
                <a:gd name="connsiteX2" fmla="*/ 1477087 w 1881147"/>
                <a:gd name="connsiteY2" fmla="*/ 354217 h 1699586"/>
                <a:gd name="connsiteX3" fmla="*/ 1423767 w 1881147"/>
                <a:gd name="connsiteY3" fmla="*/ 277133 h 1699586"/>
                <a:gd name="connsiteX4" fmla="*/ 1395785 w 1881147"/>
                <a:gd name="connsiteY4" fmla="*/ 175288 h 1699586"/>
                <a:gd name="connsiteX5" fmla="*/ 1364769 w 1881147"/>
                <a:gd name="connsiteY5" fmla="*/ 7226 h 1699586"/>
                <a:gd name="connsiteX6" fmla="*/ 1297400 w 1881147"/>
                <a:gd name="connsiteY6" fmla="*/ 48924 h 1699586"/>
                <a:gd name="connsiteX7" fmla="*/ 1291832 w 1881147"/>
                <a:gd name="connsiteY7" fmla="*/ 106447 h 1699586"/>
                <a:gd name="connsiteX8" fmla="*/ 1275927 w 1881147"/>
                <a:gd name="connsiteY8" fmla="*/ 157660 h 1699586"/>
                <a:gd name="connsiteX9" fmla="*/ 1214911 w 1881147"/>
                <a:gd name="connsiteY9" fmla="*/ 163717 h 1699586"/>
                <a:gd name="connsiteX10" fmla="*/ 1186336 w 1881147"/>
                <a:gd name="connsiteY10" fmla="*/ 192292 h 1699586"/>
                <a:gd name="connsiteX11" fmla="*/ 1176811 w 1881147"/>
                <a:gd name="connsiteY11" fmla="*/ 263730 h 1699586"/>
                <a:gd name="connsiteX12" fmla="*/ 1114899 w 1881147"/>
                <a:gd name="connsiteY12" fmla="*/ 306592 h 1699586"/>
                <a:gd name="connsiteX13" fmla="*/ 1005361 w 1881147"/>
                <a:gd name="connsiteY13" fmla="*/ 320880 h 1699586"/>
                <a:gd name="connsiteX14" fmla="*/ 962499 w 1881147"/>
                <a:gd name="connsiteY14" fmla="*/ 363742 h 1699586"/>
                <a:gd name="connsiteX15" fmla="*/ 838674 w 1881147"/>
                <a:gd name="connsiteY15" fmla="*/ 363742 h 1699586"/>
                <a:gd name="connsiteX16" fmla="*/ 781524 w 1881147"/>
                <a:gd name="connsiteY16" fmla="*/ 435180 h 1699586"/>
                <a:gd name="connsiteX17" fmla="*/ 781524 w 1881147"/>
                <a:gd name="connsiteY17" fmla="*/ 468517 h 1699586"/>
                <a:gd name="connsiteX18" fmla="*/ 743424 w 1881147"/>
                <a:gd name="connsiteY18" fmla="*/ 492330 h 1699586"/>
                <a:gd name="connsiteX19" fmla="*/ 671986 w 1881147"/>
                <a:gd name="connsiteY19" fmla="*/ 425655 h 1699586"/>
                <a:gd name="connsiteX20" fmla="*/ 519586 w 1881147"/>
                <a:gd name="connsiteY20" fmla="*/ 420892 h 1699586"/>
                <a:gd name="connsiteX21" fmla="*/ 457674 w 1881147"/>
                <a:gd name="connsiteY21" fmla="*/ 439942 h 1699586"/>
                <a:gd name="connsiteX22" fmla="*/ 419574 w 1881147"/>
                <a:gd name="connsiteY22" fmla="*/ 425655 h 1699586"/>
                <a:gd name="connsiteX23" fmla="*/ 400524 w 1881147"/>
                <a:gd name="connsiteY23" fmla="*/ 363742 h 1699586"/>
                <a:gd name="connsiteX24" fmla="*/ 333849 w 1881147"/>
                <a:gd name="connsiteY24" fmla="*/ 311355 h 1699586"/>
                <a:gd name="connsiteX25" fmla="*/ 286224 w 1881147"/>
                <a:gd name="connsiteY25" fmla="*/ 244680 h 1699586"/>
                <a:gd name="connsiteX26" fmla="*/ 143349 w 1881147"/>
                <a:gd name="connsiteY26" fmla="*/ 263730 h 1699586"/>
                <a:gd name="connsiteX27" fmla="*/ 124299 w 1881147"/>
                <a:gd name="connsiteY27" fmla="*/ 339930 h 1699586"/>
                <a:gd name="connsiteX28" fmla="*/ 110011 w 1881147"/>
                <a:gd name="connsiteY28" fmla="*/ 373267 h 1699586"/>
                <a:gd name="connsiteX29" fmla="*/ 133824 w 1881147"/>
                <a:gd name="connsiteY29" fmla="*/ 420892 h 1699586"/>
                <a:gd name="connsiteX30" fmla="*/ 81436 w 1881147"/>
                <a:gd name="connsiteY30" fmla="*/ 458992 h 1699586"/>
                <a:gd name="connsiteX31" fmla="*/ 33811 w 1881147"/>
                <a:gd name="connsiteY31" fmla="*/ 454230 h 1699586"/>
                <a:gd name="connsiteX32" fmla="*/ 33811 w 1881147"/>
                <a:gd name="connsiteY32" fmla="*/ 525667 h 1699586"/>
                <a:gd name="connsiteX33" fmla="*/ 474 w 1881147"/>
                <a:gd name="connsiteY33" fmla="*/ 630442 h 1699586"/>
                <a:gd name="connsiteX34" fmla="*/ 62386 w 1881147"/>
                <a:gd name="connsiteY34" fmla="*/ 706642 h 1699586"/>
                <a:gd name="connsiteX35" fmla="*/ 111977 w 1881147"/>
                <a:gd name="connsiteY35" fmla="*/ 686904 h 1699586"/>
                <a:gd name="connsiteX36" fmla="*/ 112334 w 1881147"/>
                <a:gd name="connsiteY36" fmla="*/ 757163 h 1699586"/>
                <a:gd name="connsiteX37" fmla="*/ 167161 w 1881147"/>
                <a:gd name="connsiteY37" fmla="*/ 787605 h 1699586"/>
                <a:gd name="connsiteX38" fmla="*/ 236159 w 1881147"/>
                <a:gd name="connsiteY38" fmla="*/ 797817 h 1699586"/>
                <a:gd name="connsiteX39" fmla="*/ 271462 w 1881147"/>
                <a:gd name="connsiteY39" fmla="*/ 853788 h 1699586"/>
                <a:gd name="connsiteX40" fmla="*/ 270869 w 1881147"/>
                <a:gd name="connsiteY40" fmla="*/ 898860 h 1699586"/>
                <a:gd name="connsiteX41" fmla="*/ 295393 w 1881147"/>
                <a:gd name="connsiteY41" fmla="*/ 938335 h 1699586"/>
                <a:gd name="connsiteX42" fmla="*/ 341051 w 1881147"/>
                <a:gd name="connsiteY42" fmla="*/ 976927 h 1699586"/>
                <a:gd name="connsiteX43" fmla="*/ 426184 w 1881147"/>
                <a:gd name="connsiteY43" fmla="*/ 1031179 h 1699586"/>
                <a:gd name="connsiteX44" fmla="*/ 461961 w 1881147"/>
                <a:gd name="connsiteY44" fmla="*/ 1102272 h 1699586"/>
                <a:gd name="connsiteX45" fmla="*/ 441064 w 1881147"/>
                <a:gd name="connsiteY45" fmla="*/ 1171845 h 1699586"/>
                <a:gd name="connsiteX46" fmla="*/ 519111 w 1881147"/>
                <a:gd name="connsiteY46" fmla="*/ 1228308 h 1699586"/>
                <a:gd name="connsiteX47" fmla="*/ 591143 w 1881147"/>
                <a:gd name="connsiteY47" fmla="*/ 1261302 h 1699586"/>
                <a:gd name="connsiteX48" fmla="*/ 571974 w 1881147"/>
                <a:gd name="connsiteY48" fmla="*/ 1321005 h 1699586"/>
                <a:gd name="connsiteX49" fmla="*/ 662461 w 1881147"/>
                <a:gd name="connsiteY49" fmla="*/ 1473405 h 1699586"/>
                <a:gd name="connsiteX50" fmla="*/ 755271 w 1881147"/>
                <a:gd name="connsiteY50" fmla="*/ 1546559 h 1699586"/>
                <a:gd name="connsiteX51" fmla="*/ 805336 w 1881147"/>
                <a:gd name="connsiteY51" fmla="*/ 1497217 h 1699586"/>
                <a:gd name="connsiteX52" fmla="*/ 869926 w 1881147"/>
                <a:gd name="connsiteY52" fmla="*/ 1524614 h 1699586"/>
                <a:gd name="connsiteX53" fmla="*/ 924399 w 1881147"/>
                <a:gd name="connsiteY53" fmla="*/ 1492455 h 1699586"/>
                <a:gd name="connsiteX54" fmla="*/ 941246 w 1881147"/>
                <a:gd name="connsiteY54" fmla="*/ 1450279 h 1699586"/>
                <a:gd name="connsiteX55" fmla="*/ 1005123 w 1881147"/>
                <a:gd name="connsiteY55" fmla="*/ 1536691 h 1699586"/>
                <a:gd name="connsiteX56" fmla="*/ 1050190 w 1881147"/>
                <a:gd name="connsiteY56" fmla="*/ 1607785 h 1699586"/>
                <a:gd name="connsiteX57" fmla="*/ 1120136 w 1881147"/>
                <a:gd name="connsiteY57" fmla="*/ 1699304 h 1699586"/>
                <a:gd name="connsiteX58" fmla="*/ 1151034 w 1881147"/>
                <a:gd name="connsiteY58" fmla="*/ 1636213 h 1699586"/>
                <a:gd name="connsiteX59" fmla="*/ 1181693 w 1881147"/>
                <a:gd name="connsiteY59" fmla="*/ 1629733 h 1699586"/>
                <a:gd name="connsiteX60" fmla="*/ 1224792 w 1881147"/>
                <a:gd name="connsiteY60" fmla="*/ 1658996 h 1699586"/>
                <a:gd name="connsiteX61" fmla="*/ 1258367 w 1881147"/>
                <a:gd name="connsiteY61" fmla="*/ 1618342 h 1699586"/>
                <a:gd name="connsiteX62" fmla="*/ 1277188 w 1881147"/>
                <a:gd name="connsiteY62" fmla="*/ 1622959 h 1699586"/>
                <a:gd name="connsiteX63" fmla="*/ 1311230 w 1881147"/>
                <a:gd name="connsiteY63" fmla="*/ 1689436 h 1699586"/>
                <a:gd name="connsiteX64" fmla="*/ 1367786 w 1881147"/>
                <a:gd name="connsiteY64" fmla="*/ 1665967 h 1699586"/>
                <a:gd name="connsiteX65" fmla="*/ 1419818 w 1881147"/>
                <a:gd name="connsiteY65" fmla="*/ 1609846 h 1699586"/>
                <a:gd name="connsiteX66" fmla="*/ 1470595 w 1881147"/>
                <a:gd name="connsiteY66" fmla="*/ 1593303 h 1699586"/>
                <a:gd name="connsiteX67" fmla="*/ 1488274 w 1881147"/>
                <a:gd name="connsiteY67" fmla="*/ 1649125 h 1699586"/>
                <a:gd name="connsiteX68" fmla="*/ 1558169 w 1881147"/>
                <a:gd name="connsiteY68" fmla="*/ 1623447 h 1699586"/>
                <a:gd name="connsiteX69" fmla="*/ 1588947 w 1881147"/>
                <a:gd name="connsiteY69" fmla="*/ 1536691 h 1699586"/>
                <a:gd name="connsiteX70" fmla="*/ 1670383 w 1881147"/>
                <a:gd name="connsiteY70" fmla="*/ 1446549 h 1699586"/>
                <a:gd name="connsiteX71" fmla="*/ 1714974 w 1881147"/>
                <a:gd name="connsiteY71" fmla="*/ 1415419 h 1699586"/>
                <a:gd name="connsiteX72" fmla="*/ 1743343 w 1881147"/>
                <a:gd name="connsiteY72" fmla="*/ 1418714 h 1699586"/>
                <a:gd name="connsiteX73" fmla="*/ 1820935 w 1881147"/>
                <a:gd name="connsiteY73" fmla="*/ 1408106 h 1699586"/>
                <a:gd name="connsiteX74" fmla="*/ 1816054 w 1881147"/>
                <a:gd name="connsiteY74" fmla="*/ 1461670 h 1699586"/>
                <a:gd name="connsiteX75" fmla="*/ 1874221 w 1881147"/>
                <a:gd name="connsiteY75" fmla="*/ 1484991 h 1699586"/>
                <a:gd name="connsiteX76" fmla="*/ 1875829 w 1881147"/>
                <a:gd name="connsiteY76" fmla="*/ 1462357 h 1699586"/>
                <a:gd name="connsiteX77" fmla="*/ 1875051 w 1881147"/>
                <a:gd name="connsiteY77" fmla="*/ 1401623 h 1699586"/>
                <a:gd name="connsiteX78" fmla="*/ 1853086 w 1881147"/>
                <a:gd name="connsiteY78" fmla="*/ 1311480 h 1699586"/>
                <a:gd name="connsiteX79" fmla="*/ 1853086 w 1881147"/>
                <a:gd name="connsiteY79" fmla="*/ 1254330 h 1699586"/>
                <a:gd name="connsiteX80" fmla="*/ 1810224 w 1881147"/>
                <a:gd name="connsiteY80" fmla="*/ 1244805 h 1699586"/>
                <a:gd name="connsiteX81" fmla="*/ 1734024 w 1881147"/>
                <a:gd name="connsiteY81" fmla="*/ 1163842 h 1699586"/>
                <a:gd name="connsiteX82" fmla="*/ 1695924 w 1881147"/>
                <a:gd name="connsiteY82" fmla="*/ 982867 h 1699586"/>
                <a:gd name="connsiteX83" fmla="*/ 1643536 w 1881147"/>
                <a:gd name="connsiteY83" fmla="*/ 949530 h 1699586"/>
                <a:gd name="connsiteX84" fmla="*/ 1605436 w 1881147"/>
                <a:gd name="connsiteY84" fmla="*/ 892380 h 1699586"/>
                <a:gd name="connsiteX85" fmla="*/ 1557811 w 1881147"/>
                <a:gd name="connsiteY85" fmla="*/ 844755 h 1699586"/>
                <a:gd name="connsiteX86" fmla="*/ 1505424 w 1881147"/>
                <a:gd name="connsiteY86" fmla="*/ 825705 h 1699586"/>
                <a:gd name="connsiteX87" fmla="*/ 1453036 w 1881147"/>
                <a:gd name="connsiteY87" fmla="*/ 820942 h 1699586"/>
                <a:gd name="connsiteX88" fmla="*/ 1510186 w 1881147"/>
                <a:gd name="connsiteY88" fmla="*/ 787605 h 1699586"/>
                <a:gd name="connsiteX89" fmla="*/ 1476849 w 1881147"/>
                <a:gd name="connsiteY89" fmla="*/ 754267 h 1699586"/>
                <a:gd name="connsiteX90" fmla="*/ 1481611 w 1881147"/>
                <a:gd name="connsiteY90" fmla="*/ 730455 h 1699586"/>
                <a:gd name="connsiteX91" fmla="*/ 1572099 w 1881147"/>
                <a:gd name="connsiteY91" fmla="*/ 768555 h 1699586"/>
                <a:gd name="connsiteX92" fmla="*/ 1624486 w 1881147"/>
                <a:gd name="connsiteY92" fmla="*/ 701880 h 1699586"/>
                <a:gd name="connsiteX93" fmla="*/ 1622283 w 1881147"/>
                <a:gd name="connsiteY93" fmla="*/ 559005 h 1699586"/>
                <a:gd name="connsiteX94" fmla="*/ 1639486 w 1881147"/>
                <a:gd name="connsiteY94" fmla="*/ 410679 h 1699586"/>
                <a:gd name="connsiteX0" fmla="*/ 1639486 w 1881147"/>
                <a:gd name="connsiteY0" fmla="*/ 403727 h 1692634"/>
                <a:gd name="connsiteX1" fmla="*/ 1567336 w 1881147"/>
                <a:gd name="connsiteY1" fmla="*/ 371078 h 1692634"/>
                <a:gd name="connsiteX2" fmla="*/ 1477087 w 1881147"/>
                <a:gd name="connsiteY2" fmla="*/ 347265 h 1692634"/>
                <a:gd name="connsiteX3" fmla="*/ 1423767 w 1881147"/>
                <a:gd name="connsiteY3" fmla="*/ 270181 h 1692634"/>
                <a:gd name="connsiteX4" fmla="*/ 1395785 w 1881147"/>
                <a:gd name="connsiteY4" fmla="*/ 168336 h 1692634"/>
                <a:gd name="connsiteX5" fmla="*/ 1364769 w 1881147"/>
                <a:gd name="connsiteY5" fmla="*/ 274 h 1692634"/>
                <a:gd name="connsiteX6" fmla="*/ 1297400 w 1881147"/>
                <a:gd name="connsiteY6" fmla="*/ 41972 h 1692634"/>
                <a:gd name="connsiteX7" fmla="*/ 1291832 w 1881147"/>
                <a:gd name="connsiteY7" fmla="*/ 99495 h 1692634"/>
                <a:gd name="connsiteX8" fmla="*/ 1275927 w 1881147"/>
                <a:gd name="connsiteY8" fmla="*/ 150708 h 1692634"/>
                <a:gd name="connsiteX9" fmla="*/ 1214911 w 1881147"/>
                <a:gd name="connsiteY9" fmla="*/ 156765 h 1692634"/>
                <a:gd name="connsiteX10" fmla="*/ 1186336 w 1881147"/>
                <a:gd name="connsiteY10" fmla="*/ 185340 h 1692634"/>
                <a:gd name="connsiteX11" fmla="*/ 1176811 w 1881147"/>
                <a:gd name="connsiteY11" fmla="*/ 256778 h 1692634"/>
                <a:gd name="connsiteX12" fmla="*/ 1114899 w 1881147"/>
                <a:gd name="connsiteY12" fmla="*/ 299640 h 1692634"/>
                <a:gd name="connsiteX13" fmla="*/ 1005361 w 1881147"/>
                <a:gd name="connsiteY13" fmla="*/ 313928 h 1692634"/>
                <a:gd name="connsiteX14" fmla="*/ 962499 w 1881147"/>
                <a:gd name="connsiteY14" fmla="*/ 356790 h 1692634"/>
                <a:gd name="connsiteX15" fmla="*/ 838674 w 1881147"/>
                <a:gd name="connsiteY15" fmla="*/ 356790 h 1692634"/>
                <a:gd name="connsiteX16" fmla="*/ 781524 w 1881147"/>
                <a:gd name="connsiteY16" fmla="*/ 428228 h 1692634"/>
                <a:gd name="connsiteX17" fmla="*/ 781524 w 1881147"/>
                <a:gd name="connsiteY17" fmla="*/ 461565 h 1692634"/>
                <a:gd name="connsiteX18" fmla="*/ 743424 w 1881147"/>
                <a:gd name="connsiteY18" fmla="*/ 485378 h 1692634"/>
                <a:gd name="connsiteX19" fmla="*/ 671986 w 1881147"/>
                <a:gd name="connsiteY19" fmla="*/ 418703 h 1692634"/>
                <a:gd name="connsiteX20" fmla="*/ 519586 w 1881147"/>
                <a:gd name="connsiteY20" fmla="*/ 413940 h 1692634"/>
                <a:gd name="connsiteX21" fmla="*/ 457674 w 1881147"/>
                <a:gd name="connsiteY21" fmla="*/ 432990 h 1692634"/>
                <a:gd name="connsiteX22" fmla="*/ 419574 w 1881147"/>
                <a:gd name="connsiteY22" fmla="*/ 418703 h 1692634"/>
                <a:gd name="connsiteX23" fmla="*/ 400524 w 1881147"/>
                <a:gd name="connsiteY23" fmla="*/ 356790 h 1692634"/>
                <a:gd name="connsiteX24" fmla="*/ 333849 w 1881147"/>
                <a:gd name="connsiteY24" fmla="*/ 304403 h 1692634"/>
                <a:gd name="connsiteX25" fmla="*/ 286224 w 1881147"/>
                <a:gd name="connsiteY25" fmla="*/ 237728 h 1692634"/>
                <a:gd name="connsiteX26" fmla="*/ 143349 w 1881147"/>
                <a:gd name="connsiteY26" fmla="*/ 256778 h 1692634"/>
                <a:gd name="connsiteX27" fmla="*/ 124299 w 1881147"/>
                <a:gd name="connsiteY27" fmla="*/ 332978 h 1692634"/>
                <a:gd name="connsiteX28" fmla="*/ 110011 w 1881147"/>
                <a:gd name="connsiteY28" fmla="*/ 366315 h 1692634"/>
                <a:gd name="connsiteX29" fmla="*/ 133824 w 1881147"/>
                <a:gd name="connsiteY29" fmla="*/ 413940 h 1692634"/>
                <a:gd name="connsiteX30" fmla="*/ 81436 w 1881147"/>
                <a:gd name="connsiteY30" fmla="*/ 452040 h 1692634"/>
                <a:gd name="connsiteX31" fmla="*/ 33811 w 1881147"/>
                <a:gd name="connsiteY31" fmla="*/ 447278 h 1692634"/>
                <a:gd name="connsiteX32" fmla="*/ 33811 w 1881147"/>
                <a:gd name="connsiteY32" fmla="*/ 518715 h 1692634"/>
                <a:gd name="connsiteX33" fmla="*/ 474 w 1881147"/>
                <a:gd name="connsiteY33" fmla="*/ 623490 h 1692634"/>
                <a:gd name="connsiteX34" fmla="*/ 62386 w 1881147"/>
                <a:gd name="connsiteY34" fmla="*/ 699690 h 1692634"/>
                <a:gd name="connsiteX35" fmla="*/ 111977 w 1881147"/>
                <a:gd name="connsiteY35" fmla="*/ 679952 h 1692634"/>
                <a:gd name="connsiteX36" fmla="*/ 112334 w 1881147"/>
                <a:gd name="connsiteY36" fmla="*/ 750211 h 1692634"/>
                <a:gd name="connsiteX37" fmla="*/ 167161 w 1881147"/>
                <a:gd name="connsiteY37" fmla="*/ 780653 h 1692634"/>
                <a:gd name="connsiteX38" fmla="*/ 236159 w 1881147"/>
                <a:gd name="connsiteY38" fmla="*/ 790865 h 1692634"/>
                <a:gd name="connsiteX39" fmla="*/ 271462 w 1881147"/>
                <a:gd name="connsiteY39" fmla="*/ 846836 h 1692634"/>
                <a:gd name="connsiteX40" fmla="*/ 270869 w 1881147"/>
                <a:gd name="connsiteY40" fmla="*/ 891908 h 1692634"/>
                <a:gd name="connsiteX41" fmla="*/ 295393 w 1881147"/>
                <a:gd name="connsiteY41" fmla="*/ 931383 h 1692634"/>
                <a:gd name="connsiteX42" fmla="*/ 341051 w 1881147"/>
                <a:gd name="connsiteY42" fmla="*/ 969975 h 1692634"/>
                <a:gd name="connsiteX43" fmla="*/ 426184 w 1881147"/>
                <a:gd name="connsiteY43" fmla="*/ 1024227 h 1692634"/>
                <a:gd name="connsiteX44" fmla="*/ 461961 w 1881147"/>
                <a:gd name="connsiteY44" fmla="*/ 1095320 h 1692634"/>
                <a:gd name="connsiteX45" fmla="*/ 441064 w 1881147"/>
                <a:gd name="connsiteY45" fmla="*/ 1164893 h 1692634"/>
                <a:gd name="connsiteX46" fmla="*/ 519111 w 1881147"/>
                <a:gd name="connsiteY46" fmla="*/ 1221356 h 1692634"/>
                <a:gd name="connsiteX47" fmla="*/ 591143 w 1881147"/>
                <a:gd name="connsiteY47" fmla="*/ 1254350 h 1692634"/>
                <a:gd name="connsiteX48" fmla="*/ 571974 w 1881147"/>
                <a:gd name="connsiteY48" fmla="*/ 1314053 h 1692634"/>
                <a:gd name="connsiteX49" fmla="*/ 662461 w 1881147"/>
                <a:gd name="connsiteY49" fmla="*/ 1466453 h 1692634"/>
                <a:gd name="connsiteX50" fmla="*/ 755271 w 1881147"/>
                <a:gd name="connsiteY50" fmla="*/ 1539607 h 1692634"/>
                <a:gd name="connsiteX51" fmla="*/ 805336 w 1881147"/>
                <a:gd name="connsiteY51" fmla="*/ 1490265 h 1692634"/>
                <a:gd name="connsiteX52" fmla="*/ 869926 w 1881147"/>
                <a:gd name="connsiteY52" fmla="*/ 1517662 h 1692634"/>
                <a:gd name="connsiteX53" fmla="*/ 924399 w 1881147"/>
                <a:gd name="connsiteY53" fmla="*/ 1485503 h 1692634"/>
                <a:gd name="connsiteX54" fmla="*/ 941246 w 1881147"/>
                <a:gd name="connsiteY54" fmla="*/ 1443327 h 1692634"/>
                <a:gd name="connsiteX55" fmla="*/ 1005123 w 1881147"/>
                <a:gd name="connsiteY55" fmla="*/ 1529739 h 1692634"/>
                <a:gd name="connsiteX56" fmla="*/ 1050190 w 1881147"/>
                <a:gd name="connsiteY56" fmla="*/ 1600833 h 1692634"/>
                <a:gd name="connsiteX57" fmla="*/ 1120136 w 1881147"/>
                <a:gd name="connsiteY57" fmla="*/ 1692352 h 1692634"/>
                <a:gd name="connsiteX58" fmla="*/ 1151034 w 1881147"/>
                <a:gd name="connsiteY58" fmla="*/ 1629261 h 1692634"/>
                <a:gd name="connsiteX59" fmla="*/ 1181693 w 1881147"/>
                <a:gd name="connsiteY59" fmla="*/ 1622781 h 1692634"/>
                <a:gd name="connsiteX60" fmla="*/ 1224792 w 1881147"/>
                <a:gd name="connsiteY60" fmla="*/ 1652044 h 1692634"/>
                <a:gd name="connsiteX61" fmla="*/ 1258367 w 1881147"/>
                <a:gd name="connsiteY61" fmla="*/ 1611390 h 1692634"/>
                <a:gd name="connsiteX62" fmla="*/ 1277188 w 1881147"/>
                <a:gd name="connsiteY62" fmla="*/ 1616007 h 1692634"/>
                <a:gd name="connsiteX63" fmla="*/ 1311230 w 1881147"/>
                <a:gd name="connsiteY63" fmla="*/ 1682484 h 1692634"/>
                <a:gd name="connsiteX64" fmla="*/ 1367786 w 1881147"/>
                <a:gd name="connsiteY64" fmla="*/ 1659015 h 1692634"/>
                <a:gd name="connsiteX65" fmla="*/ 1419818 w 1881147"/>
                <a:gd name="connsiteY65" fmla="*/ 1602894 h 1692634"/>
                <a:gd name="connsiteX66" fmla="*/ 1470595 w 1881147"/>
                <a:gd name="connsiteY66" fmla="*/ 1586351 h 1692634"/>
                <a:gd name="connsiteX67" fmla="*/ 1488274 w 1881147"/>
                <a:gd name="connsiteY67" fmla="*/ 1642173 h 1692634"/>
                <a:gd name="connsiteX68" fmla="*/ 1558169 w 1881147"/>
                <a:gd name="connsiteY68" fmla="*/ 1616495 h 1692634"/>
                <a:gd name="connsiteX69" fmla="*/ 1588947 w 1881147"/>
                <a:gd name="connsiteY69" fmla="*/ 1529739 h 1692634"/>
                <a:gd name="connsiteX70" fmla="*/ 1670383 w 1881147"/>
                <a:gd name="connsiteY70" fmla="*/ 1439597 h 1692634"/>
                <a:gd name="connsiteX71" fmla="*/ 1714974 w 1881147"/>
                <a:gd name="connsiteY71" fmla="*/ 1408467 h 1692634"/>
                <a:gd name="connsiteX72" fmla="*/ 1743343 w 1881147"/>
                <a:gd name="connsiteY72" fmla="*/ 1411762 h 1692634"/>
                <a:gd name="connsiteX73" fmla="*/ 1820935 w 1881147"/>
                <a:gd name="connsiteY73" fmla="*/ 1401154 h 1692634"/>
                <a:gd name="connsiteX74" fmla="*/ 1816054 w 1881147"/>
                <a:gd name="connsiteY74" fmla="*/ 1454718 h 1692634"/>
                <a:gd name="connsiteX75" fmla="*/ 1874221 w 1881147"/>
                <a:gd name="connsiteY75" fmla="*/ 1478039 h 1692634"/>
                <a:gd name="connsiteX76" fmla="*/ 1875829 w 1881147"/>
                <a:gd name="connsiteY76" fmla="*/ 1455405 h 1692634"/>
                <a:gd name="connsiteX77" fmla="*/ 1875051 w 1881147"/>
                <a:gd name="connsiteY77" fmla="*/ 1394671 h 1692634"/>
                <a:gd name="connsiteX78" fmla="*/ 1853086 w 1881147"/>
                <a:gd name="connsiteY78" fmla="*/ 1304528 h 1692634"/>
                <a:gd name="connsiteX79" fmla="*/ 1853086 w 1881147"/>
                <a:gd name="connsiteY79" fmla="*/ 1247378 h 1692634"/>
                <a:gd name="connsiteX80" fmla="*/ 1810224 w 1881147"/>
                <a:gd name="connsiteY80" fmla="*/ 1237853 h 1692634"/>
                <a:gd name="connsiteX81" fmla="*/ 1734024 w 1881147"/>
                <a:gd name="connsiteY81" fmla="*/ 1156890 h 1692634"/>
                <a:gd name="connsiteX82" fmla="*/ 1695924 w 1881147"/>
                <a:gd name="connsiteY82" fmla="*/ 975915 h 1692634"/>
                <a:gd name="connsiteX83" fmla="*/ 1643536 w 1881147"/>
                <a:gd name="connsiteY83" fmla="*/ 942578 h 1692634"/>
                <a:gd name="connsiteX84" fmla="*/ 1605436 w 1881147"/>
                <a:gd name="connsiteY84" fmla="*/ 885428 h 1692634"/>
                <a:gd name="connsiteX85" fmla="*/ 1557811 w 1881147"/>
                <a:gd name="connsiteY85" fmla="*/ 837803 h 1692634"/>
                <a:gd name="connsiteX86" fmla="*/ 1505424 w 1881147"/>
                <a:gd name="connsiteY86" fmla="*/ 818753 h 1692634"/>
                <a:gd name="connsiteX87" fmla="*/ 1453036 w 1881147"/>
                <a:gd name="connsiteY87" fmla="*/ 813990 h 1692634"/>
                <a:gd name="connsiteX88" fmla="*/ 1510186 w 1881147"/>
                <a:gd name="connsiteY88" fmla="*/ 780653 h 1692634"/>
                <a:gd name="connsiteX89" fmla="*/ 1476849 w 1881147"/>
                <a:gd name="connsiteY89" fmla="*/ 747315 h 1692634"/>
                <a:gd name="connsiteX90" fmla="*/ 1481611 w 1881147"/>
                <a:gd name="connsiteY90" fmla="*/ 723503 h 1692634"/>
                <a:gd name="connsiteX91" fmla="*/ 1572099 w 1881147"/>
                <a:gd name="connsiteY91" fmla="*/ 761603 h 1692634"/>
                <a:gd name="connsiteX92" fmla="*/ 1624486 w 1881147"/>
                <a:gd name="connsiteY92" fmla="*/ 694928 h 1692634"/>
                <a:gd name="connsiteX93" fmla="*/ 1622283 w 1881147"/>
                <a:gd name="connsiteY93" fmla="*/ 552053 h 1692634"/>
                <a:gd name="connsiteX94" fmla="*/ 1639486 w 1881147"/>
                <a:gd name="connsiteY94" fmla="*/ 403727 h 1692634"/>
                <a:gd name="connsiteX0" fmla="*/ 1639486 w 1881147"/>
                <a:gd name="connsiteY0" fmla="*/ 403995 h 1692902"/>
                <a:gd name="connsiteX1" fmla="*/ 1567336 w 1881147"/>
                <a:gd name="connsiteY1" fmla="*/ 371346 h 1692902"/>
                <a:gd name="connsiteX2" fmla="*/ 1477087 w 1881147"/>
                <a:gd name="connsiteY2" fmla="*/ 347533 h 1692902"/>
                <a:gd name="connsiteX3" fmla="*/ 1423767 w 1881147"/>
                <a:gd name="connsiteY3" fmla="*/ 270449 h 1692902"/>
                <a:gd name="connsiteX4" fmla="*/ 1395785 w 1881147"/>
                <a:gd name="connsiteY4" fmla="*/ 168604 h 1692902"/>
                <a:gd name="connsiteX5" fmla="*/ 1364769 w 1881147"/>
                <a:gd name="connsiteY5" fmla="*/ 542 h 1692902"/>
                <a:gd name="connsiteX6" fmla="*/ 1297400 w 1881147"/>
                <a:gd name="connsiteY6" fmla="*/ 42240 h 1692902"/>
                <a:gd name="connsiteX7" fmla="*/ 1291832 w 1881147"/>
                <a:gd name="connsiteY7" fmla="*/ 99763 h 1692902"/>
                <a:gd name="connsiteX8" fmla="*/ 1275927 w 1881147"/>
                <a:gd name="connsiteY8" fmla="*/ 150976 h 1692902"/>
                <a:gd name="connsiteX9" fmla="*/ 1214911 w 1881147"/>
                <a:gd name="connsiteY9" fmla="*/ 157033 h 1692902"/>
                <a:gd name="connsiteX10" fmla="*/ 1186336 w 1881147"/>
                <a:gd name="connsiteY10" fmla="*/ 185608 h 1692902"/>
                <a:gd name="connsiteX11" fmla="*/ 1176811 w 1881147"/>
                <a:gd name="connsiteY11" fmla="*/ 257046 h 1692902"/>
                <a:gd name="connsiteX12" fmla="*/ 1114899 w 1881147"/>
                <a:gd name="connsiteY12" fmla="*/ 299908 h 1692902"/>
                <a:gd name="connsiteX13" fmla="*/ 1005361 w 1881147"/>
                <a:gd name="connsiteY13" fmla="*/ 314196 h 1692902"/>
                <a:gd name="connsiteX14" fmla="*/ 962499 w 1881147"/>
                <a:gd name="connsiteY14" fmla="*/ 357058 h 1692902"/>
                <a:gd name="connsiteX15" fmla="*/ 838674 w 1881147"/>
                <a:gd name="connsiteY15" fmla="*/ 357058 h 1692902"/>
                <a:gd name="connsiteX16" fmla="*/ 781524 w 1881147"/>
                <a:gd name="connsiteY16" fmla="*/ 428496 h 1692902"/>
                <a:gd name="connsiteX17" fmla="*/ 781524 w 1881147"/>
                <a:gd name="connsiteY17" fmla="*/ 461833 h 1692902"/>
                <a:gd name="connsiteX18" fmla="*/ 743424 w 1881147"/>
                <a:gd name="connsiteY18" fmla="*/ 485646 h 1692902"/>
                <a:gd name="connsiteX19" fmla="*/ 671986 w 1881147"/>
                <a:gd name="connsiteY19" fmla="*/ 418971 h 1692902"/>
                <a:gd name="connsiteX20" fmla="*/ 519586 w 1881147"/>
                <a:gd name="connsiteY20" fmla="*/ 414208 h 1692902"/>
                <a:gd name="connsiteX21" fmla="*/ 457674 w 1881147"/>
                <a:gd name="connsiteY21" fmla="*/ 433258 h 1692902"/>
                <a:gd name="connsiteX22" fmla="*/ 419574 w 1881147"/>
                <a:gd name="connsiteY22" fmla="*/ 418971 h 1692902"/>
                <a:gd name="connsiteX23" fmla="*/ 400524 w 1881147"/>
                <a:gd name="connsiteY23" fmla="*/ 357058 h 1692902"/>
                <a:gd name="connsiteX24" fmla="*/ 333849 w 1881147"/>
                <a:gd name="connsiteY24" fmla="*/ 304671 h 1692902"/>
                <a:gd name="connsiteX25" fmla="*/ 286224 w 1881147"/>
                <a:gd name="connsiteY25" fmla="*/ 237996 h 1692902"/>
                <a:gd name="connsiteX26" fmla="*/ 143349 w 1881147"/>
                <a:gd name="connsiteY26" fmla="*/ 257046 h 1692902"/>
                <a:gd name="connsiteX27" fmla="*/ 124299 w 1881147"/>
                <a:gd name="connsiteY27" fmla="*/ 333246 h 1692902"/>
                <a:gd name="connsiteX28" fmla="*/ 110011 w 1881147"/>
                <a:gd name="connsiteY28" fmla="*/ 366583 h 1692902"/>
                <a:gd name="connsiteX29" fmla="*/ 133824 w 1881147"/>
                <a:gd name="connsiteY29" fmla="*/ 414208 h 1692902"/>
                <a:gd name="connsiteX30" fmla="*/ 81436 w 1881147"/>
                <a:gd name="connsiteY30" fmla="*/ 452308 h 1692902"/>
                <a:gd name="connsiteX31" fmla="*/ 33811 w 1881147"/>
                <a:gd name="connsiteY31" fmla="*/ 447546 h 1692902"/>
                <a:gd name="connsiteX32" fmla="*/ 33811 w 1881147"/>
                <a:gd name="connsiteY32" fmla="*/ 518983 h 1692902"/>
                <a:gd name="connsiteX33" fmla="*/ 474 w 1881147"/>
                <a:gd name="connsiteY33" fmla="*/ 623758 h 1692902"/>
                <a:gd name="connsiteX34" fmla="*/ 62386 w 1881147"/>
                <a:gd name="connsiteY34" fmla="*/ 699958 h 1692902"/>
                <a:gd name="connsiteX35" fmla="*/ 111977 w 1881147"/>
                <a:gd name="connsiteY35" fmla="*/ 680220 h 1692902"/>
                <a:gd name="connsiteX36" fmla="*/ 112334 w 1881147"/>
                <a:gd name="connsiteY36" fmla="*/ 750479 h 1692902"/>
                <a:gd name="connsiteX37" fmla="*/ 167161 w 1881147"/>
                <a:gd name="connsiteY37" fmla="*/ 780921 h 1692902"/>
                <a:gd name="connsiteX38" fmla="*/ 236159 w 1881147"/>
                <a:gd name="connsiteY38" fmla="*/ 791133 h 1692902"/>
                <a:gd name="connsiteX39" fmla="*/ 271462 w 1881147"/>
                <a:gd name="connsiteY39" fmla="*/ 847104 h 1692902"/>
                <a:gd name="connsiteX40" fmla="*/ 270869 w 1881147"/>
                <a:gd name="connsiteY40" fmla="*/ 892176 h 1692902"/>
                <a:gd name="connsiteX41" fmla="*/ 295393 w 1881147"/>
                <a:gd name="connsiteY41" fmla="*/ 931651 h 1692902"/>
                <a:gd name="connsiteX42" fmla="*/ 341051 w 1881147"/>
                <a:gd name="connsiteY42" fmla="*/ 970243 h 1692902"/>
                <a:gd name="connsiteX43" fmla="*/ 426184 w 1881147"/>
                <a:gd name="connsiteY43" fmla="*/ 1024495 h 1692902"/>
                <a:gd name="connsiteX44" fmla="*/ 461961 w 1881147"/>
                <a:gd name="connsiteY44" fmla="*/ 1095588 h 1692902"/>
                <a:gd name="connsiteX45" fmla="*/ 441064 w 1881147"/>
                <a:gd name="connsiteY45" fmla="*/ 1165161 h 1692902"/>
                <a:gd name="connsiteX46" fmla="*/ 519111 w 1881147"/>
                <a:gd name="connsiteY46" fmla="*/ 1221624 h 1692902"/>
                <a:gd name="connsiteX47" fmla="*/ 591143 w 1881147"/>
                <a:gd name="connsiteY47" fmla="*/ 1254618 h 1692902"/>
                <a:gd name="connsiteX48" fmla="*/ 571974 w 1881147"/>
                <a:gd name="connsiteY48" fmla="*/ 1314321 h 1692902"/>
                <a:gd name="connsiteX49" fmla="*/ 662461 w 1881147"/>
                <a:gd name="connsiteY49" fmla="*/ 1466721 h 1692902"/>
                <a:gd name="connsiteX50" fmla="*/ 755271 w 1881147"/>
                <a:gd name="connsiteY50" fmla="*/ 1539875 h 1692902"/>
                <a:gd name="connsiteX51" fmla="*/ 805336 w 1881147"/>
                <a:gd name="connsiteY51" fmla="*/ 1490533 h 1692902"/>
                <a:gd name="connsiteX52" fmla="*/ 869926 w 1881147"/>
                <a:gd name="connsiteY52" fmla="*/ 1517930 h 1692902"/>
                <a:gd name="connsiteX53" fmla="*/ 924399 w 1881147"/>
                <a:gd name="connsiteY53" fmla="*/ 1485771 h 1692902"/>
                <a:gd name="connsiteX54" fmla="*/ 941246 w 1881147"/>
                <a:gd name="connsiteY54" fmla="*/ 1443595 h 1692902"/>
                <a:gd name="connsiteX55" fmla="*/ 1005123 w 1881147"/>
                <a:gd name="connsiteY55" fmla="*/ 1530007 h 1692902"/>
                <a:gd name="connsiteX56" fmla="*/ 1050190 w 1881147"/>
                <a:gd name="connsiteY56" fmla="*/ 1601101 h 1692902"/>
                <a:gd name="connsiteX57" fmla="*/ 1120136 w 1881147"/>
                <a:gd name="connsiteY57" fmla="*/ 1692620 h 1692902"/>
                <a:gd name="connsiteX58" fmla="*/ 1151034 w 1881147"/>
                <a:gd name="connsiteY58" fmla="*/ 1629529 h 1692902"/>
                <a:gd name="connsiteX59" fmla="*/ 1181693 w 1881147"/>
                <a:gd name="connsiteY59" fmla="*/ 1623049 h 1692902"/>
                <a:gd name="connsiteX60" fmla="*/ 1224792 w 1881147"/>
                <a:gd name="connsiteY60" fmla="*/ 1652312 h 1692902"/>
                <a:gd name="connsiteX61" fmla="*/ 1258367 w 1881147"/>
                <a:gd name="connsiteY61" fmla="*/ 1611658 h 1692902"/>
                <a:gd name="connsiteX62" fmla="*/ 1277188 w 1881147"/>
                <a:gd name="connsiteY62" fmla="*/ 1616275 h 1692902"/>
                <a:gd name="connsiteX63" fmla="*/ 1311230 w 1881147"/>
                <a:gd name="connsiteY63" fmla="*/ 1682752 h 1692902"/>
                <a:gd name="connsiteX64" fmla="*/ 1367786 w 1881147"/>
                <a:gd name="connsiteY64" fmla="*/ 1659283 h 1692902"/>
                <a:gd name="connsiteX65" fmla="*/ 1419818 w 1881147"/>
                <a:gd name="connsiteY65" fmla="*/ 1603162 h 1692902"/>
                <a:gd name="connsiteX66" fmla="*/ 1470595 w 1881147"/>
                <a:gd name="connsiteY66" fmla="*/ 1586619 h 1692902"/>
                <a:gd name="connsiteX67" fmla="*/ 1488274 w 1881147"/>
                <a:gd name="connsiteY67" fmla="*/ 1642441 h 1692902"/>
                <a:gd name="connsiteX68" fmla="*/ 1558169 w 1881147"/>
                <a:gd name="connsiteY68" fmla="*/ 1616763 h 1692902"/>
                <a:gd name="connsiteX69" fmla="*/ 1588947 w 1881147"/>
                <a:gd name="connsiteY69" fmla="*/ 1530007 h 1692902"/>
                <a:gd name="connsiteX70" fmla="*/ 1670383 w 1881147"/>
                <a:gd name="connsiteY70" fmla="*/ 1439865 h 1692902"/>
                <a:gd name="connsiteX71" fmla="*/ 1714974 w 1881147"/>
                <a:gd name="connsiteY71" fmla="*/ 1408735 h 1692902"/>
                <a:gd name="connsiteX72" fmla="*/ 1743343 w 1881147"/>
                <a:gd name="connsiteY72" fmla="*/ 1412030 h 1692902"/>
                <a:gd name="connsiteX73" fmla="*/ 1820935 w 1881147"/>
                <a:gd name="connsiteY73" fmla="*/ 1401422 h 1692902"/>
                <a:gd name="connsiteX74" fmla="*/ 1816054 w 1881147"/>
                <a:gd name="connsiteY74" fmla="*/ 1454986 h 1692902"/>
                <a:gd name="connsiteX75" fmla="*/ 1874221 w 1881147"/>
                <a:gd name="connsiteY75" fmla="*/ 1478307 h 1692902"/>
                <a:gd name="connsiteX76" fmla="*/ 1875829 w 1881147"/>
                <a:gd name="connsiteY76" fmla="*/ 1455673 h 1692902"/>
                <a:gd name="connsiteX77" fmla="*/ 1875051 w 1881147"/>
                <a:gd name="connsiteY77" fmla="*/ 1394939 h 1692902"/>
                <a:gd name="connsiteX78" fmla="*/ 1853086 w 1881147"/>
                <a:gd name="connsiteY78" fmla="*/ 1304796 h 1692902"/>
                <a:gd name="connsiteX79" fmla="*/ 1853086 w 1881147"/>
                <a:gd name="connsiteY79" fmla="*/ 1247646 h 1692902"/>
                <a:gd name="connsiteX80" fmla="*/ 1810224 w 1881147"/>
                <a:gd name="connsiteY80" fmla="*/ 1238121 h 1692902"/>
                <a:gd name="connsiteX81" fmla="*/ 1734024 w 1881147"/>
                <a:gd name="connsiteY81" fmla="*/ 1157158 h 1692902"/>
                <a:gd name="connsiteX82" fmla="*/ 1695924 w 1881147"/>
                <a:gd name="connsiteY82" fmla="*/ 976183 h 1692902"/>
                <a:gd name="connsiteX83" fmla="*/ 1643536 w 1881147"/>
                <a:gd name="connsiteY83" fmla="*/ 942846 h 1692902"/>
                <a:gd name="connsiteX84" fmla="*/ 1605436 w 1881147"/>
                <a:gd name="connsiteY84" fmla="*/ 885696 h 1692902"/>
                <a:gd name="connsiteX85" fmla="*/ 1557811 w 1881147"/>
                <a:gd name="connsiteY85" fmla="*/ 838071 h 1692902"/>
                <a:gd name="connsiteX86" fmla="*/ 1505424 w 1881147"/>
                <a:gd name="connsiteY86" fmla="*/ 819021 h 1692902"/>
                <a:gd name="connsiteX87" fmla="*/ 1453036 w 1881147"/>
                <a:gd name="connsiteY87" fmla="*/ 814258 h 1692902"/>
                <a:gd name="connsiteX88" fmla="*/ 1510186 w 1881147"/>
                <a:gd name="connsiteY88" fmla="*/ 780921 h 1692902"/>
                <a:gd name="connsiteX89" fmla="*/ 1476849 w 1881147"/>
                <a:gd name="connsiteY89" fmla="*/ 747583 h 1692902"/>
                <a:gd name="connsiteX90" fmla="*/ 1481611 w 1881147"/>
                <a:gd name="connsiteY90" fmla="*/ 723771 h 1692902"/>
                <a:gd name="connsiteX91" fmla="*/ 1572099 w 1881147"/>
                <a:gd name="connsiteY91" fmla="*/ 761871 h 1692902"/>
                <a:gd name="connsiteX92" fmla="*/ 1624486 w 1881147"/>
                <a:gd name="connsiteY92" fmla="*/ 695196 h 1692902"/>
                <a:gd name="connsiteX93" fmla="*/ 1622283 w 1881147"/>
                <a:gd name="connsiteY93" fmla="*/ 552321 h 1692902"/>
                <a:gd name="connsiteX94" fmla="*/ 1639486 w 1881147"/>
                <a:gd name="connsiteY94" fmla="*/ 403995 h 1692902"/>
                <a:gd name="connsiteX0" fmla="*/ 1639486 w 1881147"/>
                <a:gd name="connsiteY0" fmla="*/ 410678 h 1699585"/>
                <a:gd name="connsiteX1" fmla="*/ 1567336 w 1881147"/>
                <a:gd name="connsiteY1" fmla="*/ 378029 h 1699585"/>
                <a:gd name="connsiteX2" fmla="*/ 1477087 w 1881147"/>
                <a:gd name="connsiteY2" fmla="*/ 354216 h 1699585"/>
                <a:gd name="connsiteX3" fmla="*/ 1423767 w 1881147"/>
                <a:gd name="connsiteY3" fmla="*/ 277132 h 1699585"/>
                <a:gd name="connsiteX4" fmla="*/ 1400666 w 1881147"/>
                <a:gd name="connsiteY4" fmla="*/ 175287 h 1699585"/>
                <a:gd name="connsiteX5" fmla="*/ 1364769 w 1881147"/>
                <a:gd name="connsiteY5" fmla="*/ 7225 h 1699585"/>
                <a:gd name="connsiteX6" fmla="*/ 1297400 w 1881147"/>
                <a:gd name="connsiteY6" fmla="*/ 48923 h 1699585"/>
                <a:gd name="connsiteX7" fmla="*/ 1291832 w 1881147"/>
                <a:gd name="connsiteY7" fmla="*/ 106446 h 1699585"/>
                <a:gd name="connsiteX8" fmla="*/ 1275927 w 1881147"/>
                <a:gd name="connsiteY8" fmla="*/ 157659 h 1699585"/>
                <a:gd name="connsiteX9" fmla="*/ 1214911 w 1881147"/>
                <a:gd name="connsiteY9" fmla="*/ 163716 h 1699585"/>
                <a:gd name="connsiteX10" fmla="*/ 1186336 w 1881147"/>
                <a:gd name="connsiteY10" fmla="*/ 192291 h 1699585"/>
                <a:gd name="connsiteX11" fmla="*/ 1176811 w 1881147"/>
                <a:gd name="connsiteY11" fmla="*/ 263729 h 1699585"/>
                <a:gd name="connsiteX12" fmla="*/ 1114899 w 1881147"/>
                <a:gd name="connsiteY12" fmla="*/ 306591 h 1699585"/>
                <a:gd name="connsiteX13" fmla="*/ 1005361 w 1881147"/>
                <a:gd name="connsiteY13" fmla="*/ 320879 h 1699585"/>
                <a:gd name="connsiteX14" fmla="*/ 962499 w 1881147"/>
                <a:gd name="connsiteY14" fmla="*/ 363741 h 1699585"/>
                <a:gd name="connsiteX15" fmla="*/ 838674 w 1881147"/>
                <a:gd name="connsiteY15" fmla="*/ 363741 h 1699585"/>
                <a:gd name="connsiteX16" fmla="*/ 781524 w 1881147"/>
                <a:gd name="connsiteY16" fmla="*/ 435179 h 1699585"/>
                <a:gd name="connsiteX17" fmla="*/ 781524 w 1881147"/>
                <a:gd name="connsiteY17" fmla="*/ 468516 h 1699585"/>
                <a:gd name="connsiteX18" fmla="*/ 743424 w 1881147"/>
                <a:gd name="connsiteY18" fmla="*/ 492329 h 1699585"/>
                <a:gd name="connsiteX19" fmla="*/ 671986 w 1881147"/>
                <a:gd name="connsiteY19" fmla="*/ 425654 h 1699585"/>
                <a:gd name="connsiteX20" fmla="*/ 519586 w 1881147"/>
                <a:gd name="connsiteY20" fmla="*/ 420891 h 1699585"/>
                <a:gd name="connsiteX21" fmla="*/ 457674 w 1881147"/>
                <a:gd name="connsiteY21" fmla="*/ 439941 h 1699585"/>
                <a:gd name="connsiteX22" fmla="*/ 419574 w 1881147"/>
                <a:gd name="connsiteY22" fmla="*/ 425654 h 1699585"/>
                <a:gd name="connsiteX23" fmla="*/ 400524 w 1881147"/>
                <a:gd name="connsiteY23" fmla="*/ 363741 h 1699585"/>
                <a:gd name="connsiteX24" fmla="*/ 333849 w 1881147"/>
                <a:gd name="connsiteY24" fmla="*/ 311354 h 1699585"/>
                <a:gd name="connsiteX25" fmla="*/ 286224 w 1881147"/>
                <a:gd name="connsiteY25" fmla="*/ 244679 h 1699585"/>
                <a:gd name="connsiteX26" fmla="*/ 143349 w 1881147"/>
                <a:gd name="connsiteY26" fmla="*/ 263729 h 1699585"/>
                <a:gd name="connsiteX27" fmla="*/ 124299 w 1881147"/>
                <a:gd name="connsiteY27" fmla="*/ 339929 h 1699585"/>
                <a:gd name="connsiteX28" fmla="*/ 110011 w 1881147"/>
                <a:gd name="connsiteY28" fmla="*/ 373266 h 1699585"/>
                <a:gd name="connsiteX29" fmla="*/ 133824 w 1881147"/>
                <a:gd name="connsiteY29" fmla="*/ 420891 h 1699585"/>
                <a:gd name="connsiteX30" fmla="*/ 81436 w 1881147"/>
                <a:gd name="connsiteY30" fmla="*/ 458991 h 1699585"/>
                <a:gd name="connsiteX31" fmla="*/ 33811 w 1881147"/>
                <a:gd name="connsiteY31" fmla="*/ 454229 h 1699585"/>
                <a:gd name="connsiteX32" fmla="*/ 33811 w 1881147"/>
                <a:gd name="connsiteY32" fmla="*/ 525666 h 1699585"/>
                <a:gd name="connsiteX33" fmla="*/ 474 w 1881147"/>
                <a:gd name="connsiteY33" fmla="*/ 630441 h 1699585"/>
                <a:gd name="connsiteX34" fmla="*/ 62386 w 1881147"/>
                <a:gd name="connsiteY34" fmla="*/ 706641 h 1699585"/>
                <a:gd name="connsiteX35" fmla="*/ 111977 w 1881147"/>
                <a:gd name="connsiteY35" fmla="*/ 686903 h 1699585"/>
                <a:gd name="connsiteX36" fmla="*/ 112334 w 1881147"/>
                <a:gd name="connsiteY36" fmla="*/ 757162 h 1699585"/>
                <a:gd name="connsiteX37" fmla="*/ 167161 w 1881147"/>
                <a:gd name="connsiteY37" fmla="*/ 787604 h 1699585"/>
                <a:gd name="connsiteX38" fmla="*/ 236159 w 1881147"/>
                <a:gd name="connsiteY38" fmla="*/ 797816 h 1699585"/>
                <a:gd name="connsiteX39" fmla="*/ 271462 w 1881147"/>
                <a:gd name="connsiteY39" fmla="*/ 853787 h 1699585"/>
                <a:gd name="connsiteX40" fmla="*/ 270869 w 1881147"/>
                <a:gd name="connsiteY40" fmla="*/ 898859 h 1699585"/>
                <a:gd name="connsiteX41" fmla="*/ 295393 w 1881147"/>
                <a:gd name="connsiteY41" fmla="*/ 938334 h 1699585"/>
                <a:gd name="connsiteX42" fmla="*/ 341051 w 1881147"/>
                <a:gd name="connsiteY42" fmla="*/ 976926 h 1699585"/>
                <a:gd name="connsiteX43" fmla="*/ 426184 w 1881147"/>
                <a:gd name="connsiteY43" fmla="*/ 1031178 h 1699585"/>
                <a:gd name="connsiteX44" fmla="*/ 461961 w 1881147"/>
                <a:gd name="connsiteY44" fmla="*/ 1102271 h 1699585"/>
                <a:gd name="connsiteX45" fmla="*/ 441064 w 1881147"/>
                <a:gd name="connsiteY45" fmla="*/ 1171844 h 1699585"/>
                <a:gd name="connsiteX46" fmla="*/ 519111 w 1881147"/>
                <a:gd name="connsiteY46" fmla="*/ 1228307 h 1699585"/>
                <a:gd name="connsiteX47" fmla="*/ 591143 w 1881147"/>
                <a:gd name="connsiteY47" fmla="*/ 1261301 h 1699585"/>
                <a:gd name="connsiteX48" fmla="*/ 571974 w 1881147"/>
                <a:gd name="connsiteY48" fmla="*/ 1321004 h 1699585"/>
                <a:gd name="connsiteX49" fmla="*/ 662461 w 1881147"/>
                <a:gd name="connsiteY49" fmla="*/ 1473404 h 1699585"/>
                <a:gd name="connsiteX50" fmla="*/ 755271 w 1881147"/>
                <a:gd name="connsiteY50" fmla="*/ 1546558 h 1699585"/>
                <a:gd name="connsiteX51" fmla="*/ 805336 w 1881147"/>
                <a:gd name="connsiteY51" fmla="*/ 1497216 h 1699585"/>
                <a:gd name="connsiteX52" fmla="*/ 869926 w 1881147"/>
                <a:gd name="connsiteY52" fmla="*/ 1524613 h 1699585"/>
                <a:gd name="connsiteX53" fmla="*/ 924399 w 1881147"/>
                <a:gd name="connsiteY53" fmla="*/ 1492454 h 1699585"/>
                <a:gd name="connsiteX54" fmla="*/ 941246 w 1881147"/>
                <a:gd name="connsiteY54" fmla="*/ 1450278 h 1699585"/>
                <a:gd name="connsiteX55" fmla="*/ 1005123 w 1881147"/>
                <a:gd name="connsiteY55" fmla="*/ 1536690 h 1699585"/>
                <a:gd name="connsiteX56" fmla="*/ 1050190 w 1881147"/>
                <a:gd name="connsiteY56" fmla="*/ 1607784 h 1699585"/>
                <a:gd name="connsiteX57" fmla="*/ 1120136 w 1881147"/>
                <a:gd name="connsiteY57" fmla="*/ 1699303 h 1699585"/>
                <a:gd name="connsiteX58" fmla="*/ 1151034 w 1881147"/>
                <a:gd name="connsiteY58" fmla="*/ 1636212 h 1699585"/>
                <a:gd name="connsiteX59" fmla="*/ 1181693 w 1881147"/>
                <a:gd name="connsiteY59" fmla="*/ 1629732 h 1699585"/>
                <a:gd name="connsiteX60" fmla="*/ 1224792 w 1881147"/>
                <a:gd name="connsiteY60" fmla="*/ 1658995 h 1699585"/>
                <a:gd name="connsiteX61" fmla="*/ 1258367 w 1881147"/>
                <a:gd name="connsiteY61" fmla="*/ 1618341 h 1699585"/>
                <a:gd name="connsiteX62" fmla="*/ 1277188 w 1881147"/>
                <a:gd name="connsiteY62" fmla="*/ 1622958 h 1699585"/>
                <a:gd name="connsiteX63" fmla="*/ 1311230 w 1881147"/>
                <a:gd name="connsiteY63" fmla="*/ 1689435 h 1699585"/>
                <a:gd name="connsiteX64" fmla="*/ 1367786 w 1881147"/>
                <a:gd name="connsiteY64" fmla="*/ 1665966 h 1699585"/>
                <a:gd name="connsiteX65" fmla="*/ 1419818 w 1881147"/>
                <a:gd name="connsiteY65" fmla="*/ 1609845 h 1699585"/>
                <a:gd name="connsiteX66" fmla="*/ 1470595 w 1881147"/>
                <a:gd name="connsiteY66" fmla="*/ 1593302 h 1699585"/>
                <a:gd name="connsiteX67" fmla="*/ 1488274 w 1881147"/>
                <a:gd name="connsiteY67" fmla="*/ 1649124 h 1699585"/>
                <a:gd name="connsiteX68" fmla="*/ 1558169 w 1881147"/>
                <a:gd name="connsiteY68" fmla="*/ 1623446 h 1699585"/>
                <a:gd name="connsiteX69" fmla="*/ 1588947 w 1881147"/>
                <a:gd name="connsiteY69" fmla="*/ 1536690 h 1699585"/>
                <a:gd name="connsiteX70" fmla="*/ 1670383 w 1881147"/>
                <a:gd name="connsiteY70" fmla="*/ 1446548 h 1699585"/>
                <a:gd name="connsiteX71" fmla="*/ 1714974 w 1881147"/>
                <a:gd name="connsiteY71" fmla="*/ 1415418 h 1699585"/>
                <a:gd name="connsiteX72" fmla="*/ 1743343 w 1881147"/>
                <a:gd name="connsiteY72" fmla="*/ 1418713 h 1699585"/>
                <a:gd name="connsiteX73" fmla="*/ 1820935 w 1881147"/>
                <a:gd name="connsiteY73" fmla="*/ 1408105 h 1699585"/>
                <a:gd name="connsiteX74" fmla="*/ 1816054 w 1881147"/>
                <a:gd name="connsiteY74" fmla="*/ 1461669 h 1699585"/>
                <a:gd name="connsiteX75" fmla="*/ 1874221 w 1881147"/>
                <a:gd name="connsiteY75" fmla="*/ 1484990 h 1699585"/>
                <a:gd name="connsiteX76" fmla="*/ 1875829 w 1881147"/>
                <a:gd name="connsiteY76" fmla="*/ 1462356 h 1699585"/>
                <a:gd name="connsiteX77" fmla="*/ 1875051 w 1881147"/>
                <a:gd name="connsiteY77" fmla="*/ 1401622 h 1699585"/>
                <a:gd name="connsiteX78" fmla="*/ 1853086 w 1881147"/>
                <a:gd name="connsiteY78" fmla="*/ 1311479 h 1699585"/>
                <a:gd name="connsiteX79" fmla="*/ 1853086 w 1881147"/>
                <a:gd name="connsiteY79" fmla="*/ 1254329 h 1699585"/>
                <a:gd name="connsiteX80" fmla="*/ 1810224 w 1881147"/>
                <a:gd name="connsiteY80" fmla="*/ 1244804 h 1699585"/>
                <a:gd name="connsiteX81" fmla="*/ 1734024 w 1881147"/>
                <a:gd name="connsiteY81" fmla="*/ 1163841 h 1699585"/>
                <a:gd name="connsiteX82" fmla="*/ 1695924 w 1881147"/>
                <a:gd name="connsiteY82" fmla="*/ 982866 h 1699585"/>
                <a:gd name="connsiteX83" fmla="*/ 1643536 w 1881147"/>
                <a:gd name="connsiteY83" fmla="*/ 949529 h 1699585"/>
                <a:gd name="connsiteX84" fmla="*/ 1605436 w 1881147"/>
                <a:gd name="connsiteY84" fmla="*/ 892379 h 1699585"/>
                <a:gd name="connsiteX85" fmla="*/ 1557811 w 1881147"/>
                <a:gd name="connsiteY85" fmla="*/ 844754 h 1699585"/>
                <a:gd name="connsiteX86" fmla="*/ 1505424 w 1881147"/>
                <a:gd name="connsiteY86" fmla="*/ 825704 h 1699585"/>
                <a:gd name="connsiteX87" fmla="*/ 1453036 w 1881147"/>
                <a:gd name="connsiteY87" fmla="*/ 820941 h 1699585"/>
                <a:gd name="connsiteX88" fmla="*/ 1510186 w 1881147"/>
                <a:gd name="connsiteY88" fmla="*/ 787604 h 1699585"/>
                <a:gd name="connsiteX89" fmla="*/ 1476849 w 1881147"/>
                <a:gd name="connsiteY89" fmla="*/ 754266 h 1699585"/>
                <a:gd name="connsiteX90" fmla="*/ 1481611 w 1881147"/>
                <a:gd name="connsiteY90" fmla="*/ 730454 h 1699585"/>
                <a:gd name="connsiteX91" fmla="*/ 1572099 w 1881147"/>
                <a:gd name="connsiteY91" fmla="*/ 768554 h 1699585"/>
                <a:gd name="connsiteX92" fmla="*/ 1624486 w 1881147"/>
                <a:gd name="connsiteY92" fmla="*/ 701879 h 1699585"/>
                <a:gd name="connsiteX93" fmla="*/ 1622283 w 1881147"/>
                <a:gd name="connsiteY93" fmla="*/ 559004 h 1699585"/>
                <a:gd name="connsiteX94" fmla="*/ 1639486 w 1881147"/>
                <a:gd name="connsiteY94" fmla="*/ 410678 h 1699585"/>
                <a:gd name="connsiteX0" fmla="*/ 1639486 w 1881147"/>
                <a:gd name="connsiteY0" fmla="*/ 419377 h 1708284"/>
                <a:gd name="connsiteX1" fmla="*/ 1567336 w 1881147"/>
                <a:gd name="connsiteY1" fmla="*/ 386728 h 1708284"/>
                <a:gd name="connsiteX2" fmla="*/ 1477087 w 1881147"/>
                <a:gd name="connsiteY2" fmla="*/ 362915 h 1708284"/>
                <a:gd name="connsiteX3" fmla="*/ 1423767 w 1881147"/>
                <a:gd name="connsiteY3" fmla="*/ 285831 h 1708284"/>
                <a:gd name="connsiteX4" fmla="*/ 1400666 w 1881147"/>
                <a:gd name="connsiteY4" fmla="*/ 183986 h 1708284"/>
                <a:gd name="connsiteX5" fmla="*/ 1364769 w 1881147"/>
                <a:gd name="connsiteY5" fmla="*/ 15924 h 1708284"/>
                <a:gd name="connsiteX6" fmla="*/ 1297400 w 1881147"/>
                <a:gd name="connsiteY6" fmla="*/ 57622 h 1708284"/>
                <a:gd name="connsiteX7" fmla="*/ 1291832 w 1881147"/>
                <a:gd name="connsiteY7" fmla="*/ 115145 h 1708284"/>
                <a:gd name="connsiteX8" fmla="*/ 1275927 w 1881147"/>
                <a:gd name="connsiteY8" fmla="*/ 166358 h 1708284"/>
                <a:gd name="connsiteX9" fmla="*/ 1214911 w 1881147"/>
                <a:gd name="connsiteY9" fmla="*/ 172415 h 1708284"/>
                <a:gd name="connsiteX10" fmla="*/ 1186336 w 1881147"/>
                <a:gd name="connsiteY10" fmla="*/ 200990 h 1708284"/>
                <a:gd name="connsiteX11" fmla="*/ 1176811 w 1881147"/>
                <a:gd name="connsiteY11" fmla="*/ 272428 h 1708284"/>
                <a:gd name="connsiteX12" fmla="*/ 1114899 w 1881147"/>
                <a:gd name="connsiteY12" fmla="*/ 315290 h 1708284"/>
                <a:gd name="connsiteX13" fmla="*/ 1005361 w 1881147"/>
                <a:gd name="connsiteY13" fmla="*/ 329578 h 1708284"/>
                <a:gd name="connsiteX14" fmla="*/ 962499 w 1881147"/>
                <a:gd name="connsiteY14" fmla="*/ 372440 h 1708284"/>
                <a:gd name="connsiteX15" fmla="*/ 838674 w 1881147"/>
                <a:gd name="connsiteY15" fmla="*/ 372440 h 1708284"/>
                <a:gd name="connsiteX16" fmla="*/ 781524 w 1881147"/>
                <a:gd name="connsiteY16" fmla="*/ 443878 h 1708284"/>
                <a:gd name="connsiteX17" fmla="*/ 781524 w 1881147"/>
                <a:gd name="connsiteY17" fmla="*/ 477215 h 1708284"/>
                <a:gd name="connsiteX18" fmla="*/ 743424 w 1881147"/>
                <a:gd name="connsiteY18" fmla="*/ 501028 h 1708284"/>
                <a:gd name="connsiteX19" fmla="*/ 671986 w 1881147"/>
                <a:gd name="connsiteY19" fmla="*/ 434353 h 1708284"/>
                <a:gd name="connsiteX20" fmla="*/ 519586 w 1881147"/>
                <a:gd name="connsiteY20" fmla="*/ 429590 h 1708284"/>
                <a:gd name="connsiteX21" fmla="*/ 457674 w 1881147"/>
                <a:gd name="connsiteY21" fmla="*/ 448640 h 1708284"/>
                <a:gd name="connsiteX22" fmla="*/ 419574 w 1881147"/>
                <a:gd name="connsiteY22" fmla="*/ 434353 h 1708284"/>
                <a:gd name="connsiteX23" fmla="*/ 400524 w 1881147"/>
                <a:gd name="connsiteY23" fmla="*/ 372440 h 1708284"/>
                <a:gd name="connsiteX24" fmla="*/ 333849 w 1881147"/>
                <a:gd name="connsiteY24" fmla="*/ 320053 h 1708284"/>
                <a:gd name="connsiteX25" fmla="*/ 286224 w 1881147"/>
                <a:gd name="connsiteY25" fmla="*/ 253378 h 1708284"/>
                <a:gd name="connsiteX26" fmla="*/ 143349 w 1881147"/>
                <a:gd name="connsiteY26" fmla="*/ 272428 h 1708284"/>
                <a:gd name="connsiteX27" fmla="*/ 124299 w 1881147"/>
                <a:gd name="connsiteY27" fmla="*/ 348628 h 1708284"/>
                <a:gd name="connsiteX28" fmla="*/ 110011 w 1881147"/>
                <a:gd name="connsiteY28" fmla="*/ 381965 h 1708284"/>
                <a:gd name="connsiteX29" fmla="*/ 133824 w 1881147"/>
                <a:gd name="connsiteY29" fmla="*/ 429590 h 1708284"/>
                <a:gd name="connsiteX30" fmla="*/ 81436 w 1881147"/>
                <a:gd name="connsiteY30" fmla="*/ 467690 h 1708284"/>
                <a:gd name="connsiteX31" fmla="*/ 33811 w 1881147"/>
                <a:gd name="connsiteY31" fmla="*/ 462928 h 1708284"/>
                <a:gd name="connsiteX32" fmla="*/ 33811 w 1881147"/>
                <a:gd name="connsiteY32" fmla="*/ 534365 h 1708284"/>
                <a:gd name="connsiteX33" fmla="*/ 474 w 1881147"/>
                <a:gd name="connsiteY33" fmla="*/ 639140 h 1708284"/>
                <a:gd name="connsiteX34" fmla="*/ 62386 w 1881147"/>
                <a:gd name="connsiteY34" fmla="*/ 715340 h 1708284"/>
                <a:gd name="connsiteX35" fmla="*/ 111977 w 1881147"/>
                <a:gd name="connsiteY35" fmla="*/ 695602 h 1708284"/>
                <a:gd name="connsiteX36" fmla="*/ 112334 w 1881147"/>
                <a:gd name="connsiteY36" fmla="*/ 765861 h 1708284"/>
                <a:gd name="connsiteX37" fmla="*/ 167161 w 1881147"/>
                <a:gd name="connsiteY37" fmla="*/ 796303 h 1708284"/>
                <a:gd name="connsiteX38" fmla="*/ 236159 w 1881147"/>
                <a:gd name="connsiteY38" fmla="*/ 806515 h 1708284"/>
                <a:gd name="connsiteX39" fmla="*/ 271462 w 1881147"/>
                <a:gd name="connsiteY39" fmla="*/ 862486 h 1708284"/>
                <a:gd name="connsiteX40" fmla="*/ 270869 w 1881147"/>
                <a:gd name="connsiteY40" fmla="*/ 907558 h 1708284"/>
                <a:gd name="connsiteX41" fmla="*/ 295393 w 1881147"/>
                <a:gd name="connsiteY41" fmla="*/ 947033 h 1708284"/>
                <a:gd name="connsiteX42" fmla="*/ 341051 w 1881147"/>
                <a:gd name="connsiteY42" fmla="*/ 985625 h 1708284"/>
                <a:gd name="connsiteX43" fmla="*/ 426184 w 1881147"/>
                <a:gd name="connsiteY43" fmla="*/ 1039877 h 1708284"/>
                <a:gd name="connsiteX44" fmla="*/ 461961 w 1881147"/>
                <a:gd name="connsiteY44" fmla="*/ 1110970 h 1708284"/>
                <a:gd name="connsiteX45" fmla="*/ 441064 w 1881147"/>
                <a:gd name="connsiteY45" fmla="*/ 1180543 h 1708284"/>
                <a:gd name="connsiteX46" fmla="*/ 519111 w 1881147"/>
                <a:gd name="connsiteY46" fmla="*/ 1237006 h 1708284"/>
                <a:gd name="connsiteX47" fmla="*/ 591143 w 1881147"/>
                <a:gd name="connsiteY47" fmla="*/ 1270000 h 1708284"/>
                <a:gd name="connsiteX48" fmla="*/ 571974 w 1881147"/>
                <a:gd name="connsiteY48" fmla="*/ 1329703 h 1708284"/>
                <a:gd name="connsiteX49" fmla="*/ 662461 w 1881147"/>
                <a:gd name="connsiteY49" fmla="*/ 1482103 h 1708284"/>
                <a:gd name="connsiteX50" fmla="*/ 755271 w 1881147"/>
                <a:gd name="connsiteY50" fmla="*/ 1555257 h 1708284"/>
                <a:gd name="connsiteX51" fmla="*/ 805336 w 1881147"/>
                <a:gd name="connsiteY51" fmla="*/ 1505915 h 1708284"/>
                <a:gd name="connsiteX52" fmla="*/ 869926 w 1881147"/>
                <a:gd name="connsiteY52" fmla="*/ 1533312 h 1708284"/>
                <a:gd name="connsiteX53" fmla="*/ 924399 w 1881147"/>
                <a:gd name="connsiteY53" fmla="*/ 1501153 h 1708284"/>
                <a:gd name="connsiteX54" fmla="*/ 941246 w 1881147"/>
                <a:gd name="connsiteY54" fmla="*/ 1458977 h 1708284"/>
                <a:gd name="connsiteX55" fmla="*/ 1005123 w 1881147"/>
                <a:gd name="connsiteY55" fmla="*/ 1545389 h 1708284"/>
                <a:gd name="connsiteX56" fmla="*/ 1050190 w 1881147"/>
                <a:gd name="connsiteY56" fmla="*/ 1616483 h 1708284"/>
                <a:gd name="connsiteX57" fmla="*/ 1120136 w 1881147"/>
                <a:gd name="connsiteY57" fmla="*/ 1708002 h 1708284"/>
                <a:gd name="connsiteX58" fmla="*/ 1151034 w 1881147"/>
                <a:gd name="connsiteY58" fmla="*/ 1644911 h 1708284"/>
                <a:gd name="connsiteX59" fmla="*/ 1181693 w 1881147"/>
                <a:gd name="connsiteY59" fmla="*/ 1638431 h 1708284"/>
                <a:gd name="connsiteX60" fmla="*/ 1224792 w 1881147"/>
                <a:gd name="connsiteY60" fmla="*/ 1667694 h 1708284"/>
                <a:gd name="connsiteX61" fmla="*/ 1258367 w 1881147"/>
                <a:gd name="connsiteY61" fmla="*/ 1627040 h 1708284"/>
                <a:gd name="connsiteX62" fmla="*/ 1277188 w 1881147"/>
                <a:gd name="connsiteY62" fmla="*/ 1631657 h 1708284"/>
                <a:gd name="connsiteX63" fmla="*/ 1311230 w 1881147"/>
                <a:gd name="connsiteY63" fmla="*/ 1698134 h 1708284"/>
                <a:gd name="connsiteX64" fmla="*/ 1367786 w 1881147"/>
                <a:gd name="connsiteY64" fmla="*/ 1674665 h 1708284"/>
                <a:gd name="connsiteX65" fmla="*/ 1419818 w 1881147"/>
                <a:gd name="connsiteY65" fmla="*/ 1618544 h 1708284"/>
                <a:gd name="connsiteX66" fmla="*/ 1470595 w 1881147"/>
                <a:gd name="connsiteY66" fmla="*/ 1602001 h 1708284"/>
                <a:gd name="connsiteX67" fmla="*/ 1488274 w 1881147"/>
                <a:gd name="connsiteY67" fmla="*/ 1657823 h 1708284"/>
                <a:gd name="connsiteX68" fmla="*/ 1558169 w 1881147"/>
                <a:gd name="connsiteY68" fmla="*/ 1632145 h 1708284"/>
                <a:gd name="connsiteX69" fmla="*/ 1588947 w 1881147"/>
                <a:gd name="connsiteY69" fmla="*/ 1545389 h 1708284"/>
                <a:gd name="connsiteX70" fmla="*/ 1670383 w 1881147"/>
                <a:gd name="connsiteY70" fmla="*/ 1455247 h 1708284"/>
                <a:gd name="connsiteX71" fmla="*/ 1714974 w 1881147"/>
                <a:gd name="connsiteY71" fmla="*/ 1424117 h 1708284"/>
                <a:gd name="connsiteX72" fmla="*/ 1743343 w 1881147"/>
                <a:gd name="connsiteY72" fmla="*/ 1427412 h 1708284"/>
                <a:gd name="connsiteX73" fmla="*/ 1820935 w 1881147"/>
                <a:gd name="connsiteY73" fmla="*/ 1416804 h 1708284"/>
                <a:gd name="connsiteX74" fmla="*/ 1816054 w 1881147"/>
                <a:gd name="connsiteY74" fmla="*/ 1470368 h 1708284"/>
                <a:gd name="connsiteX75" fmla="*/ 1874221 w 1881147"/>
                <a:gd name="connsiteY75" fmla="*/ 1493689 h 1708284"/>
                <a:gd name="connsiteX76" fmla="*/ 1875829 w 1881147"/>
                <a:gd name="connsiteY76" fmla="*/ 1471055 h 1708284"/>
                <a:gd name="connsiteX77" fmla="*/ 1875051 w 1881147"/>
                <a:gd name="connsiteY77" fmla="*/ 1410321 h 1708284"/>
                <a:gd name="connsiteX78" fmla="*/ 1853086 w 1881147"/>
                <a:gd name="connsiteY78" fmla="*/ 1320178 h 1708284"/>
                <a:gd name="connsiteX79" fmla="*/ 1853086 w 1881147"/>
                <a:gd name="connsiteY79" fmla="*/ 1263028 h 1708284"/>
                <a:gd name="connsiteX80" fmla="*/ 1810224 w 1881147"/>
                <a:gd name="connsiteY80" fmla="*/ 1253503 h 1708284"/>
                <a:gd name="connsiteX81" fmla="*/ 1734024 w 1881147"/>
                <a:gd name="connsiteY81" fmla="*/ 1172540 h 1708284"/>
                <a:gd name="connsiteX82" fmla="*/ 1695924 w 1881147"/>
                <a:gd name="connsiteY82" fmla="*/ 991565 h 1708284"/>
                <a:gd name="connsiteX83" fmla="*/ 1643536 w 1881147"/>
                <a:gd name="connsiteY83" fmla="*/ 958228 h 1708284"/>
                <a:gd name="connsiteX84" fmla="*/ 1605436 w 1881147"/>
                <a:gd name="connsiteY84" fmla="*/ 901078 h 1708284"/>
                <a:gd name="connsiteX85" fmla="*/ 1557811 w 1881147"/>
                <a:gd name="connsiteY85" fmla="*/ 853453 h 1708284"/>
                <a:gd name="connsiteX86" fmla="*/ 1505424 w 1881147"/>
                <a:gd name="connsiteY86" fmla="*/ 834403 h 1708284"/>
                <a:gd name="connsiteX87" fmla="*/ 1453036 w 1881147"/>
                <a:gd name="connsiteY87" fmla="*/ 829640 h 1708284"/>
                <a:gd name="connsiteX88" fmla="*/ 1510186 w 1881147"/>
                <a:gd name="connsiteY88" fmla="*/ 796303 h 1708284"/>
                <a:gd name="connsiteX89" fmla="*/ 1476849 w 1881147"/>
                <a:gd name="connsiteY89" fmla="*/ 762965 h 1708284"/>
                <a:gd name="connsiteX90" fmla="*/ 1481611 w 1881147"/>
                <a:gd name="connsiteY90" fmla="*/ 739153 h 1708284"/>
                <a:gd name="connsiteX91" fmla="*/ 1572099 w 1881147"/>
                <a:gd name="connsiteY91" fmla="*/ 777253 h 1708284"/>
                <a:gd name="connsiteX92" fmla="*/ 1624486 w 1881147"/>
                <a:gd name="connsiteY92" fmla="*/ 710578 h 1708284"/>
                <a:gd name="connsiteX93" fmla="*/ 1622283 w 1881147"/>
                <a:gd name="connsiteY93" fmla="*/ 567703 h 1708284"/>
                <a:gd name="connsiteX94" fmla="*/ 1639486 w 1881147"/>
                <a:gd name="connsiteY94" fmla="*/ 419377 h 1708284"/>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14911 w 1881147"/>
                <a:gd name="connsiteY9" fmla="*/ 158360 h 1694229"/>
                <a:gd name="connsiteX10" fmla="*/ 1186336 w 1881147"/>
                <a:gd name="connsiteY10" fmla="*/ 186935 h 1694229"/>
                <a:gd name="connsiteX11" fmla="*/ 1176811 w 1881147"/>
                <a:gd name="connsiteY11" fmla="*/ 258373 h 1694229"/>
                <a:gd name="connsiteX12" fmla="*/ 1114899 w 1881147"/>
                <a:gd name="connsiteY12" fmla="*/ 301235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1520 w 1881147"/>
                <a:gd name="connsiteY9" fmla="*/ 206869 h 1694229"/>
                <a:gd name="connsiteX10" fmla="*/ 1186336 w 1881147"/>
                <a:gd name="connsiteY10" fmla="*/ 186935 h 1694229"/>
                <a:gd name="connsiteX11" fmla="*/ 1176811 w 1881147"/>
                <a:gd name="connsiteY11" fmla="*/ 258373 h 1694229"/>
                <a:gd name="connsiteX12" fmla="*/ 1114899 w 1881147"/>
                <a:gd name="connsiteY12" fmla="*/ 301235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1520 w 1881147"/>
                <a:gd name="connsiteY9" fmla="*/ 206869 h 1694229"/>
                <a:gd name="connsiteX10" fmla="*/ 1254673 w 1881147"/>
                <a:gd name="connsiteY10" fmla="*/ 273739 h 1694229"/>
                <a:gd name="connsiteX11" fmla="*/ 1176811 w 1881147"/>
                <a:gd name="connsiteY11" fmla="*/ 258373 h 1694229"/>
                <a:gd name="connsiteX12" fmla="*/ 1114899 w 1881147"/>
                <a:gd name="connsiteY12" fmla="*/ 301235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76811 w 1881147"/>
                <a:gd name="connsiteY11" fmla="*/ 258373 h 1694229"/>
                <a:gd name="connsiteX12" fmla="*/ 1114899 w 1881147"/>
                <a:gd name="connsiteY12" fmla="*/ 301235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74371 w 1881147"/>
                <a:gd name="connsiteY11" fmla="*/ 291563 h 1694229"/>
                <a:gd name="connsiteX12" fmla="*/ 1114899 w 1881147"/>
                <a:gd name="connsiteY12" fmla="*/ 301235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74371 w 1881147"/>
                <a:gd name="connsiteY11" fmla="*/ 291563 h 1694229"/>
                <a:gd name="connsiteX12" fmla="*/ 1117339 w 1881147"/>
                <a:gd name="connsiteY12" fmla="*/ 285917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4856 w 1881147"/>
                <a:gd name="connsiteY13" fmla="*/ 323206 h 1694229"/>
                <a:gd name="connsiteX14" fmla="*/ 1005361 w 1881147"/>
                <a:gd name="connsiteY14" fmla="*/ 315523 h 1694229"/>
                <a:gd name="connsiteX15" fmla="*/ 962499 w 1881147"/>
                <a:gd name="connsiteY15" fmla="*/ 358385 h 1694229"/>
                <a:gd name="connsiteX16" fmla="*/ 838674 w 1881147"/>
                <a:gd name="connsiteY16" fmla="*/ 358385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4856 w 1881147"/>
                <a:gd name="connsiteY13" fmla="*/ 323206 h 1694229"/>
                <a:gd name="connsiteX14" fmla="*/ 1005361 w 1881147"/>
                <a:gd name="connsiteY14" fmla="*/ 315523 h 1694229"/>
                <a:gd name="connsiteX15" fmla="*/ 962499 w 1881147"/>
                <a:gd name="connsiteY15" fmla="*/ 358385 h 1694229"/>
                <a:gd name="connsiteX16" fmla="*/ 838674 w 1881147"/>
                <a:gd name="connsiteY16" fmla="*/ 358385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4856 w 1881147"/>
                <a:gd name="connsiteY13" fmla="*/ 323206 h 1694229"/>
                <a:gd name="connsiteX14" fmla="*/ 1015123 w 1881147"/>
                <a:gd name="connsiteY14" fmla="*/ 371690 h 1694229"/>
                <a:gd name="connsiteX15" fmla="*/ 962499 w 1881147"/>
                <a:gd name="connsiteY15" fmla="*/ 358385 h 1694229"/>
                <a:gd name="connsiteX16" fmla="*/ 838674 w 1881147"/>
                <a:gd name="connsiteY16" fmla="*/ 358385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38674 w 1881147"/>
                <a:gd name="connsiteY16" fmla="*/ 358385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19586 w 1881147"/>
                <a:gd name="connsiteY22" fmla="*/ 415535 h 1694229"/>
                <a:gd name="connsiteX23" fmla="*/ 457674 w 1881147"/>
                <a:gd name="connsiteY23" fmla="*/ 434585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6224 w 1881147"/>
                <a:gd name="connsiteY27" fmla="*/ 239323 h 1694229"/>
                <a:gd name="connsiteX28" fmla="*/ 143349 w 1881147"/>
                <a:gd name="connsiteY28" fmla="*/ 258373 h 1694229"/>
                <a:gd name="connsiteX29" fmla="*/ 124299 w 1881147"/>
                <a:gd name="connsiteY29" fmla="*/ 334573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7674 w 1881147"/>
                <a:gd name="connsiteY23" fmla="*/ 434585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6224 w 1881147"/>
                <a:gd name="connsiteY27" fmla="*/ 239323 h 1694229"/>
                <a:gd name="connsiteX28" fmla="*/ 143349 w 1881147"/>
                <a:gd name="connsiteY28" fmla="*/ 258373 h 1694229"/>
                <a:gd name="connsiteX29" fmla="*/ 124299 w 1881147"/>
                <a:gd name="connsiteY29" fmla="*/ 334573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6224 w 1881147"/>
                <a:gd name="connsiteY27" fmla="*/ 239323 h 1694229"/>
                <a:gd name="connsiteX28" fmla="*/ 143349 w 1881147"/>
                <a:gd name="connsiteY28" fmla="*/ 258373 h 1694229"/>
                <a:gd name="connsiteX29" fmla="*/ 124299 w 1881147"/>
                <a:gd name="connsiteY29" fmla="*/ 334573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6224 w 1881147"/>
                <a:gd name="connsiteY27" fmla="*/ 239323 h 1694229"/>
                <a:gd name="connsiteX28" fmla="*/ 165314 w 1881147"/>
                <a:gd name="connsiteY28" fmla="*/ 258373 h 1694229"/>
                <a:gd name="connsiteX29" fmla="*/ 124299 w 1881147"/>
                <a:gd name="connsiteY29" fmla="*/ 334573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24299 w 1881147"/>
                <a:gd name="connsiteY29" fmla="*/ 334573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46264 w 1881147"/>
                <a:gd name="connsiteY29" fmla="*/ 344785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46264 w 1881147"/>
                <a:gd name="connsiteY29" fmla="*/ 344785 h 1694229"/>
                <a:gd name="connsiteX30" fmla="*/ 146620 w 1881147"/>
                <a:gd name="connsiteY30" fmla="*/ 390888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46264 w 1881147"/>
                <a:gd name="connsiteY29" fmla="*/ 344785 h 1694229"/>
                <a:gd name="connsiteX30" fmla="*/ 163704 w 1881147"/>
                <a:gd name="connsiteY30" fmla="*/ 411312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46264 w 1881147"/>
                <a:gd name="connsiteY29" fmla="*/ 344785 h 1694229"/>
                <a:gd name="connsiteX30" fmla="*/ 163704 w 1881147"/>
                <a:gd name="connsiteY30" fmla="*/ 411312 h 1694229"/>
                <a:gd name="connsiteX31" fmla="*/ 136265 w 1881147"/>
                <a:gd name="connsiteY31" fmla="*/ 446172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46264 w 1881147"/>
                <a:gd name="connsiteY29" fmla="*/ 344785 h 1694229"/>
                <a:gd name="connsiteX30" fmla="*/ 163704 w 1881147"/>
                <a:gd name="connsiteY30" fmla="*/ 411312 h 1694229"/>
                <a:gd name="connsiteX31" fmla="*/ 136265 w 1881147"/>
                <a:gd name="connsiteY31" fmla="*/ 446172 h 1694229"/>
                <a:gd name="connsiteX32" fmla="*/ 83877 w 1881147"/>
                <a:gd name="connsiteY32" fmla="*/ 474059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538 w 1881199"/>
                <a:gd name="connsiteY0" fmla="*/ 405322 h 1694229"/>
                <a:gd name="connsiteX1" fmla="*/ 1567388 w 1881199"/>
                <a:gd name="connsiteY1" fmla="*/ 372673 h 1694229"/>
                <a:gd name="connsiteX2" fmla="*/ 1477139 w 1881199"/>
                <a:gd name="connsiteY2" fmla="*/ 348860 h 1694229"/>
                <a:gd name="connsiteX3" fmla="*/ 1423819 w 1881199"/>
                <a:gd name="connsiteY3" fmla="*/ 271776 h 1694229"/>
                <a:gd name="connsiteX4" fmla="*/ 1400718 w 1881199"/>
                <a:gd name="connsiteY4" fmla="*/ 169931 h 1694229"/>
                <a:gd name="connsiteX5" fmla="*/ 1364821 w 1881199"/>
                <a:gd name="connsiteY5" fmla="*/ 1869 h 1694229"/>
                <a:gd name="connsiteX6" fmla="*/ 1297452 w 1881199"/>
                <a:gd name="connsiteY6" fmla="*/ 43567 h 1694229"/>
                <a:gd name="connsiteX7" fmla="*/ 1291884 w 1881199"/>
                <a:gd name="connsiteY7" fmla="*/ 101090 h 1694229"/>
                <a:gd name="connsiteX8" fmla="*/ 1275979 w 1881199"/>
                <a:gd name="connsiteY8" fmla="*/ 152303 h 1694229"/>
                <a:gd name="connsiteX9" fmla="*/ 1256454 w 1881199"/>
                <a:gd name="connsiteY9" fmla="*/ 204316 h 1694229"/>
                <a:gd name="connsiteX10" fmla="*/ 1254725 w 1881199"/>
                <a:gd name="connsiteY10" fmla="*/ 273739 h 1694229"/>
                <a:gd name="connsiteX11" fmla="*/ 1181744 w 1881199"/>
                <a:gd name="connsiteY11" fmla="*/ 283903 h 1694229"/>
                <a:gd name="connsiteX12" fmla="*/ 1117391 w 1881199"/>
                <a:gd name="connsiteY12" fmla="*/ 285917 h 1694229"/>
                <a:gd name="connsiteX13" fmla="*/ 1069790 w 1881199"/>
                <a:gd name="connsiteY13" fmla="*/ 346183 h 1694229"/>
                <a:gd name="connsiteX14" fmla="*/ 1015175 w 1881199"/>
                <a:gd name="connsiteY14" fmla="*/ 371690 h 1694229"/>
                <a:gd name="connsiteX15" fmla="*/ 962551 w 1881199"/>
                <a:gd name="connsiteY15" fmla="*/ 358385 h 1694229"/>
                <a:gd name="connsiteX16" fmla="*/ 855811 w 1881199"/>
                <a:gd name="connsiteY16" fmla="*/ 376257 h 1694229"/>
                <a:gd name="connsiteX17" fmla="*/ 832828 w 1881199"/>
                <a:gd name="connsiteY17" fmla="*/ 440035 h 1694229"/>
                <a:gd name="connsiteX18" fmla="*/ 815745 w 1881199"/>
                <a:gd name="connsiteY18" fmla="*/ 475926 h 1694229"/>
                <a:gd name="connsiteX19" fmla="*/ 733714 w 1881199"/>
                <a:gd name="connsiteY19" fmla="*/ 494632 h 1694229"/>
                <a:gd name="connsiteX20" fmla="*/ 715902 w 1881199"/>
                <a:gd name="connsiteY20" fmla="*/ 440647 h 1694229"/>
                <a:gd name="connsiteX21" fmla="*/ 672038 w 1881199"/>
                <a:gd name="connsiteY21" fmla="*/ 420298 h 1694229"/>
                <a:gd name="connsiteX22" fmla="*/ 536722 w 1881199"/>
                <a:gd name="connsiteY22" fmla="*/ 420641 h 1694229"/>
                <a:gd name="connsiteX23" fmla="*/ 452845 w 1881199"/>
                <a:gd name="connsiteY23" fmla="*/ 447350 h 1694229"/>
                <a:gd name="connsiteX24" fmla="*/ 419626 w 1881199"/>
                <a:gd name="connsiteY24" fmla="*/ 420298 h 1694229"/>
                <a:gd name="connsiteX25" fmla="*/ 400576 w 1881199"/>
                <a:gd name="connsiteY25" fmla="*/ 358385 h 1694229"/>
                <a:gd name="connsiteX26" fmla="*/ 333901 w 1881199"/>
                <a:gd name="connsiteY26" fmla="*/ 305998 h 1694229"/>
                <a:gd name="connsiteX27" fmla="*/ 288716 w 1881199"/>
                <a:gd name="connsiteY27" fmla="*/ 229110 h 1694229"/>
                <a:gd name="connsiteX28" fmla="*/ 165366 w 1881199"/>
                <a:gd name="connsiteY28" fmla="*/ 258373 h 1694229"/>
                <a:gd name="connsiteX29" fmla="*/ 146316 w 1881199"/>
                <a:gd name="connsiteY29" fmla="*/ 344785 h 1694229"/>
                <a:gd name="connsiteX30" fmla="*/ 163756 w 1881199"/>
                <a:gd name="connsiteY30" fmla="*/ 411312 h 1694229"/>
                <a:gd name="connsiteX31" fmla="*/ 136317 w 1881199"/>
                <a:gd name="connsiteY31" fmla="*/ 446172 h 1694229"/>
                <a:gd name="connsiteX32" fmla="*/ 83929 w 1881199"/>
                <a:gd name="connsiteY32" fmla="*/ 474059 h 1694229"/>
                <a:gd name="connsiteX33" fmla="*/ 55828 w 1881199"/>
                <a:gd name="connsiteY33" fmla="*/ 482063 h 1694229"/>
                <a:gd name="connsiteX34" fmla="*/ 33863 w 1881199"/>
                <a:gd name="connsiteY34" fmla="*/ 520310 h 1694229"/>
                <a:gd name="connsiteX35" fmla="*/ 526 w 1881199"/>
                <a:gd name="connsiteY35" fmla="*/ 625085 h 1694229"/>
                <a:gd name="connsiteX36" fmla="*/ 62438 w 1881199"/>
                <a:gd name="connsiteY36" fmla="*/ 701285 h 1694229"/>
                <a:gd name="connsiteX37" fmla="*/ 112029 w 1881199"/>
                <a:gd name="connsiteY37" fmla="*/ 681547 h 1694229"/>
                <a:gd name="connsiteX38" fmla="*/ 112386 w 1881199"/>
                <a:gd name="connsiteY38" fmla="*/ 751806 h 1694229"/>
                <a:gd name="connsiteX39" fmla="*/ 167213 w 1881199"/>
                <a:gd name="connsiteY39" fmla="*/ 782248 h 1694229"/>
                <a:gd name="connsiteX40" fmla="*/ 236211 w 1881199"/>
                <a:gd name="connsiteY40" fmla="*/ 792460 h 1694229"/>
                <a:gd name="connsiteX41" fmla="*/ 271514 w 1881199"/>
                <a:gd name="connsiteY41" fmla="*/ 848431 h 1694229"/>
                <a:gd name="connsiteX42" fmla="*/ 270921 w 1881199"/>
                <a:gd name="connsiteY42" fmla="*/ 893503 h 1694229"/>
                <a:gd name="connsiteX43" fmla="*/ 295445 w 1881199"/>
                <a:gd name="connsiteY43" fmla="*/ 932978 h 1694229"/>
                <a:gd name="connsiteX44" fmla="*/ 341103 w 1881199"/>
                <a:gd name="connsiteY44" fmla="*/ 971570 h 1694229"/>
                <a:gd name="connsiteX45" fmla="*/ 426236 w 1881199"/>
                <a:gd name="connsiteY45" fmla="*/ 1025822 h 1694229"/>
                <a:gd name="connsiteX46" fmla="*/ 462013 w 1881199"/>
                <a:gd name="connsiteY46" fmla="*/ 1096915 h 1694229"/>
                <a:gd name="connsiteX47" fmla="*/ 441116 w 1881199"/>
                <a:gd name="connsiteY47" fmla="*/ 1166488 h 1694229"/>
                <a:gd name="connsiteX48" fmla="*/ 519163 w 1881199"/>
                <a:gd name="connsiteY48" fmla="*/ 1222951 h 1694229"/>
                <a:gd name="connsiteX49" fmla="*/ 591195 w 1881199"/>
                <a:gd name="connsiteY49" fmla="*/ 1255945 h 1694229"/>
                <a:gd name="connsiteX50" fmla="*/ 572026 w 1881199"/>
                <a:gd name="connsiteY50" fmla="*/ 1315648 h 1694229"/>
                <a:gd name="connsiteX51" fmla="*/ 662513 w 1881199"/>
                <a:gd name="connsiteY51" fmla="*/ 1468048 h 1694229"/>
                <a:gd name="connsiteX52" fmla="*/ 755323 w 1881199"/>
                <a:gd name="connsiteY52" fmla="*/ 1541202 h 1694229"/>
                <a:gd name="connsiteX53" fmla="*/ 805388 w 1881199"/>
                <a:gd name="connsiteY53" fmla="*/ 1491860 h 1694229"/>
                <a:gd name="connsiteX54" fmla="*/ 869978 w 1881199"/>
                <a:gd name="connsiteY54" fmla="*/ 1519257 h 1694229"/>
                <a:gd name="connsiteX55" fmla="*/ 924451 w 1881199"/>
                <a:gd name="connsiteY55" fmla="*/ 1487098 h 1694229"/>
                <a:gd name="connsiteX56" fmla="*/ 941298 w 1881199"/>
                <a:gd name="connsiteY56" fmla="*/ 1444922 h 1694229"/>
                <a:gd name="connsiteX57" fmla="*/ 1005175 w 1881199"/>
                <a:gd name="connsiteY57" fmla="*/ 1531334 h 1694229"/>
                <a:gd name="connsiteX58" fmla="*/ 1050242 w 1881199"/>
                <a:gd name="connsiteY58" fmla="*/ 1602428 h 1694229"/>
                <a:gd name="connsiteX59" fmla="*/ 1120188 w 1881199"/>
                <a:gd name="connsiteY59" fmla="*/ 1693947 h 1694229"/>
                <a:gd name="connsiteX60" fmla="*/ 1151086 w 1881199"/>
                <a:gd name="connsiteY60" fmla="*/ 1630856 h 1694229"/>
                <a:gd name="connsiteX61" fmla="*/ 1181745 w 1881199"/>
                <a:gd name="connsiteY61" fmla="*/ 1624376 h 1694229"/>
                <a:gd name="connsiteX62" fmla="*/ 1224844 w 1881199"/>
                <a:gd name="connsiteY62" fmla="*/ 1653639 h 1694229"/>
                <a:gd name="connsiteX63" fmla="*/ 1258419 w 1881199"/>
                <a:gd name="connsiteY63" fmla="*/ 1612985 h 1694229"/>
                <a:gd name="connsiteX64" fmla="*/ 1277240 w 1881199"/>
                <a:gd name="connsiteY64" fmla="*/ 1617602 h 1694229"/>
                <a:gd name="connsiteX65" fmla="*/ 1311282 w 1881199"/>
                <a:gd name="connsiteY65" fmla="*/ 1684079 h 1694229"/>
                <a:gd name="connsiteX66" fmla="*/ 1367838 w 1881199"/>
                <a:gd name="connsiteY66" fmla="*/ 1660610 h 1694229"/>
                <a:gd name="connsiteX67" fmla="*/ 1419870 w 1881199"/>
                <a:gd name="connsiteY67" fmla="*/ 1604489 h 1694229"/>
                <a:gd name="connsiteX68" fmla="*/ 1470647 w 1881199"/>
                <a:gd name="connsiteY68" fmla="*/ 1587946 h 1694229"/>
                <a:gd name="connsiteX69" fmla="*/ 1488326 w 1881199"/>
                <a:gd name="connsiteY69" fmla="*/ 1643768 h 1694229"/>
                <a:gd name="connsiteX70" fmla="*/ 1558221 w 1881199"/>
                <a:gd name="connsiteY70" fmla="*/ 1618090 h 1694229"/>
                <a:gd name="connsiteX71" fmla="*/ 1588999 w 1881199"/>
                <a:gd name="connsiteY71" fmla="*/ 1531334 h 1694229"/>
                <a:gd name="connsiteX72" fmla="*/ 1670435 w 1881199"/>
                <a:gd name="connsiteY72" fmla="*/ 1441192 h 1694229"/>
                <a:gd name="connsiteX73" fmla="*/ 1715026 w 1881199"/>
                <a:gd name="connsiteY73" fmla="*/ 1410062 h 1694229"/>
                <a:gd name="connsiteX74" fmla="*/ 1743395 w 1881199"/>
                <a:gd name="connsiteY74" fmla="*/ 1413357 h 1694229"/>
                <a:gd name="connsiteX75" fmla="*/ 1820987 w 1881199"/>
                <a:gd name="connsiteY75" fmla="*/ 1402749 h 1694229"/>
                <a:gd name="connsiteX76" fmla="*/ 1816106 w 1881199"/>
                <a:gd name="connsiteY76" fmla="*/ 1456313 h 1694229"/>
                <a:gd name="connsiteX77" fmla="*/ 1874273 w 1881199"/>
                <a:gd name="connsiteY77" fmla="*/ 1479634 h 1694229"/>
                <a:gd name="connsiteX78" fmla="*/ 1875881 w 1881199"/>
                <a:gd name="connsiteY78" fmla="*/ 1457000 h 1694229"/>
                <a:gd name="connsiteX79" fmla="*/ 1875103 w 1881199"/>
                <a:gd name="connsiteY79" fmla="*/ 1396266 h 1694229"/>
                <a:gd name="connsiteX80" fmla="*/ 1853138 w 1881199"/>
                <a:gd name="connsiteY80" fmla="*/ 1306123 h 1694229"/>
                <a:gd name="connsiteX81" fmla="*/ 1853138 w 1881199"/>
                <a:gd name="connsiteY81" fmla="*/ 1248973 h 1694229"/>
                <a:gd name="connsiteX82" fmla="*/ 1810276 w 1881199"/>
                <a:gd name="connsiteY82" fmla="*/ 1239448 h 1694229"/>
                <a:gd name="connsiteX83" fmla="*/ 1734076 w 1881199"/>
                <a:gd name="connsiteY83" fmla="*/ 1158485 h 1694229"/>
                <a:gd name="connsiteX84" fmla="*/ 1695976 w 1881199"/>
                <a:gd name="connsiteY84" fmla="*/ 977510 h 1694229"/>
                <a:gd name="connsiteX85" fmla="*/ 1643588 w 1881199"/>
                <a:gd name="connsiteY85" fmla="*/ 944173 h 1694229"/>
                <a:gd name="connsiteX86" fmla="*/ 1605488 w 1881199"/>
                <a:gd name="connsiteY86" fmla="*/ 887023 h 1694229"/>
                <a:gd name="connsiteX87" fmla="*/ 1557863 w 1881199"/>
                <a:gd name="connsiteY87" fmla="*/ 839398 h 1694229"/>
                <a:gd name="connsiteX88" fmla="*/ 1505476 w 1881199"/>
                <a:gd name="connsiteY88" fmla="*/ 820348 h 1694229"/>
                <a:gd name="connsiteX89" fmla="*/ 1453088 w 1881199"/>
                <a:gd name="connsiteY89" fmla="*/ 815585 h 1694229"/>
                <a:gd name="connsiteX90" fmla="*/ 1510238 w 1881199"/>
                <a:gd name="connsiteY90" fmla="*/ 782248 h 1694229"/>
                <a:gd name="connsiteX91" fmla="*/ 1476901 w 1881199"/>
                <a:gd name="connsiteY91" fmla="*/ 748910 h 1694229"/>
                <a:gd name="connsiteX92" fmla="*/ 1481663 w 1881199"/>
                <a:gd name="connsiteY92" fmla="*/ 725098 h 1694229"/>
                <a:gd name="connsiteX93" fmla="*/ 1572151 w 1881199"/>
                <a:gd name="connsiteY93" fmla="*/ 763198 h 1694229"/>
                <a:gd name="connsiteX94" fmla="*/ 1624538 w 1881199"/>
                <a:gd name="connsiteY94" fmla="*/ 696523 h 1694229"/>
                <a:gd name="connsiteX95" fmla="*/ 1622335 w 1881199"/>
                <a:gd name="connsiteY95" fmla="*/ 553648 h 1694229"/>
                <a:gd name="connsiteX96" fmla="*/ 1639538 w 1881199"/>
                <a:gd name="connsiteY96" fmla="*/ 405322 h 1694229"/>
                <a:gd name="connsiteX0" fmla="*/ 1620540 w 1862201"/>
                <a:gd name="connsiteY0" fmla="*/ 405322 h 1694229"/>
                <a:gd name="connsiteX1" fmla="*/ 1548390 w 1862201"/>
                <a:gd name="connsiteY1" fmla="*/ 372673 h 1694229"/>
                <a:gd name="connsiteX2" fmla="*/ 1458141 w 1862201"/>
                <a:gd name="connsiteY2" fmla="*/ 348860 h 1694229"/>
                <a:gd name="connsiteX3" fmla="*/ 1404821 w 1862201"/>
                <a:gd name="connsiteY3" fmla="*/ 271776 h 1694229"/>
                <a:gd name="connsiteX4" fmla="*/ 1381720 w 1862201"/>
                <a:gd name="connsiteY4" fmla="*/ 169931 h 1694229"/>
                <a:gd name="connsiteX5" fmla="*/ 1345823 w 1862201"/>
                <a:gd name="connsiteY5" fmla="*/ 1869 h 1694229"/>
                <a:gd name="connsiteX6" fmla="*/ 1278454 w 1862201"/>
                <a:gd name="connsiteY6" fmla="*/ 43567 h 1694229"/>
                <a:gd name="connsiteX7" fmla="*/ 1272886 w 1862201"/>
                <a:gd name="connsiteY7" fmla="*/ 101090 h 1694229"/>
                <a:gd name="connsiteX8" fmla="*/ 1256981 w 1862201"/>
                <a:gd name="connsiteY8" fmla="*/ 152303 h 1694229"/>
                <a:gd name="connsiteX9" fmla="*/ 1237456 w 1862201"/>
                <a:gd name="connsiteY9" fmla="*/ 204316 h 1694229"/>
                <a:gd name="connsiteX10" fmla="*/ 1235727 w 1862201"/>
                <a:gd name="connsiteY10" fmla="*/ 273739 h 1694229"/>
                <a:gd name="connsiteX11" fmla="*/ 1162746 w 1862201"/>
                <a:gd name="connsiteY11" fmla="*/ 283903 h 1694229"/>
                <a:gd name="connsiteX12" fmla="*/ 1098393 w 1862201"/>
                <a:gd name="connsiteY12" fmla="*/ 285917 h 1694229"/>
                <a:gd name="connsiteX13" fmla="*/ 1050792 w 1862201"/>
                <a:gd name="connsiteY13" fmla="*/ 346183 h 1694229"/>
                <a:gd name="connsiteX14" fmla="*/ 996177 w 1862201"/>
                <a:gd name="connsiteY14" fmla="*/ 371690 h 1694229"/>
                <a:gd name="connsiteX15" fmla="*/ 943553 w 1862201"/>
                <a:gd name="connsiteY15" fmla="*/ 358385 h 1694229"/>
                <a:gd name="connsiteX16" fmla="*/ 836813 w 1862201"/>
                <a:gd name="connsiteY16" fmla="*/ 376257 h 1694229"/>
                <a:gd name="connsiteX17" fmla="*/ 813830 w 1862201"/>
                <a:gd name="connsiteY17" fmla="*/ 440035 h 1694229"/>
                <a:gd name="connsiteX18" fmla="*/ 796747 w 1862201"/>
                <a:gd name="connsiteY18" fmla="*/ 475926 h 1694229"/>
                <a:gd name="connsiteX19" fmla="*/ 714716 w 1862201"/>
                <a:gd name="connsiteY19" fmla="*/ 494632 h 1694229"/>
                <a:gd name="connsiteX20" fmla="*/ 696904 w 1862201"/>
                <a:gd name="connsiteY20" fmla="*/ 440647 h 1694229"/>
                <a:gd name="connsiteX21" fmla="*/ 653040 w 1862201"/>
                <a:gd name="connsiteY21" fmla="*/ 420298 h 1694229"/>
                <a:gd name="connsiteX22" fmla="*/ 517724 w 1862201"/>
                <a:gd name="connsiteY22" fmla="*/ 420641 h 1694229"/>
                <a:gd name="connsiteX23" fmla="*/ 433847 w 1862201"/>
                <a:gd name="connsiteY23" fmla="*/ 447350 h 1694229"/>
                <a:gd name="connsiteX24" fmla="*/ 400628 w 1862201"/>
                <a:gd name="connsiteY24" fmla="*/ 420298 h 1694229"/>
                <a:gd name="connsiteX25" fmla="*/ 381578 w 1862201"/>
                <a:gd name="connsiteY25" fmla="*/ 358385 h 1694229"/>
                <a:gd name="connsiteX26" fmla="*/ 314903 w 1862201"/>
                <a:gd name="connsiteY26" fmla="*/ 305998 h 1694229"/>
                <a:gd name="connsiteX27" fmla="*/ 269718 w 1862201"/>
                <a:gd name="connsiteY27" fmla="*/ 229110 h 1694229"/>
                <a:gd name="connsiteX28" fmla="*/ 146368 w 1862201"/>
                <a:gd name="connsiteY28" fmla="*/ 258373 h 1694229"/>
                <a:gd name="connsiteX29" fmla="*/ 127318 w 1862201"/>
                <a:gd name="connsiteY29" fmla="*/ 344785 h 1694229"/>
                <a:gd name="connsiteX30" fmla="*/ 144758 w 1862201"/>
                <a:gd name="connsiteY30" fmla="*/ 411312 h 1694229"/>
                <a:gd name="connsiteX31" fmla="*/ 117319 w 1862201"/>
                <a:gd name="connsiteY31" fmla="*/ 446172 h 1694229"/>
                <a:gd name="connsiteX32" fmla="*/ 64931 w 1862201"/>
                <a:gd name="connsiteY32" fmla="*/ 474059 h 1694229"/>
                <a:gd name="connsiteX33" fmla="*/ 36830 w 1862201"/>
                <a:gd name="connsiteY33" fmla="*/ 482063 h 1694229"/>
                <a:gd name="connsiteX34" fmla="*/ 14865 w 1862201"/>
                <a:gd name="connsiteY34" fmla="*/ 520310 h 1694229"/>
                <a:gd name="connsiteX35" fmla="*/ 1053 w 1862201"/>
                <a:gd name="connsiteY35" fmla="*/ 632745 h 1694229"/>
                <a:gd name="connsiteX36" fmla="*/ 43440 w 1862201"/>
                <a:gd name="connsiteY36" fmla="*/ 701285 h 1694229"/>
                <a:gd name="connsiteX37" fmla="*/ 93031 w 1862201"/>
                <a:gd name="connsiteY37" fmla="*/ 681547 h 1694229"/>
                <a:gd name="connsiteX38" fmla="*/ 93388 w 1862201"/>
                <a:gd name="connsiteY38" fmla="*/ 751806 h 1694229"/>
                <a:gd name="connsiteX39" fmla="*/ 148215 w 1862201"/>
                <a:gd name="connsiteY39" fmla="*/ 782248 h 1694229"/>
                <a:gd name="connsiteX40" fmla="*/ 217213 w 1862201"/>
                <a:gd name="connsiteY40" fmla="*/ 792460 h 1694229"/>
                <a:gd name="connsiteX41" fmla="*/ 252516 w 1862201"/>
                <a:gd name="connsiteY41" fmla="*/ 848431 h 1694229"/>
                <a:gd name="connsiteX42" fmla="*/ 251923 w 1862201"/>
                <a:gd name="connsiteY42" fmla="*/ 893503 h 1694229"/>
                <a:gd name="connsiteX43" fmla="*/ 276447 w 1862201"/>
                <a:gd name="connsiteY43" fmla="*/ 932978 h 1694229"/>
                <a:gd name="connsiteX44" fmla="*/ 322105 w 1862201"/>
                <a:gd name="connsiteY44" fmla="*/ 971570 h 1694229"/>
                <a:gd name="connsiteX45" fmla="*/ 407238 w 1862201"/>
                <a:gd name="connsiteY45" fmla="*/ 1025822 h 1694229"/>
                <a:gd name="connsiteX46" fmla="*/ 443015 w 1862201"/>
                <a:gd name="connsiteY46" fmla="*/ 1096915 h 1694229"/>
                <a:gd name="connsiteX47" fmla="*/ 422118 w 1862201"/>
                <a:gd name="connsiteY47" fmla="*/ 1166488 h 1694229"/>
                <a:gd name="connsiteX48" fmla="*/ 500165 w 1862201"/>
                <a:gd name="connsiteY48" fmla="*/ 1222951 h 1694229"/>
                <a:gd name="connsiteX49" fmla="*/ 572197 w 1862201"/>
                <a:gd name="connsiteY49" fmla="*/ 1255945 h 1694229"/>
                <a:gd name="connsiteX50" fmla="*/ 553028 w 1862201"/>
                <a:gd name="connsiteY50" fmla="*/ 1315648 h 1694229"/>
                <a:gd name="connsiteX51" fmla="*/ 643515 w 1862201"/>
                <a:gd name="connsiteY51" fmla="*/ 1468048 h 1694229"/>
                <a:gd name="connsiteX52" fmla="*/ 736325 w 1862201"/>
                <a:gd name="connsiteY52" fmla="*/ 1541202 h 1694229"/>
                <a:gd name="connsiteX53" fmla="*/ 786390 w 1862201"/>
                <a:gd name="connsiteY53" fmla="*/ 1491860 h 1694229"/>
                <a:gd name="connsiteX54" fmla="*/ 850980 w 1862201"/>
                <a:gd name="connsiteY54" fmla="*/ 1519257 h 1694229"/>
                <a:gd name="connsiteX55" fmla="*/ 905453 w 1862201"/>
                <a:gd name="connsiteY55" fmla="*/ 1487098 h 1694229"/>
                <a:gd name="connsiteX56" fmla="*/ 922300 w 1862201"/>
                <a:gd name="connsiteY56" fmla="*/ 1444922 h 1694229"/>
                <a:gd name="connsiteX57" fmla="*/ 986177 w 1862201"/>
                <a:gd name="connsiteY57" fmla="*/ 1531334 h 1694229"/>
                <a:gd name="connsiteX58" fmla="*/ 1031244 w 1862201"/>
                <a:gd name="connsiteY58" fmla="*/ 1602428 h 1694229"/>
                <a:gd name="connsiteX59" fmla="*/ 1101190 w 1862201"/>
                <a:gd name="connsiteY59" fmla="*/ 1693947 h 1694229"/>
                <a:gd name="connsiteX60" fmla="*/ 1132088 w 1862201"/>
                <a:gd name="connsiteY60" fmla="*/ 1630856 h 1694229"/>
                <a:gd name="connsiteX61" fmla="*/ 1162747 w 1862201"/>
                <a:gd name="connsiteY61" fmla="*/ 1624376 h 1694229"/>
                <a:gd name="connsiteX62" fmla="*/ 1205846 w 1862201"/>
                <a:gd name="connsiteY62" fmla="*/ 1653639 h 1694229"/>
                <a:gd name="connsiteX63" fmla="*/ 1239421 w 1862201"/>
                <a:gd name="connsiteY63" fmla="*/ 1612985 h 1694229"/>
                <a:gd name="connsiteX64" fmla="*/ 1258242 w 1862201"/>
                <a:gd name="connsiteY64" fmla="*/ 1617602 h 1694229"/>
                <a:gd name="connsiteX65" fmla="*/ 1292284 w 1862201"/>
                <a:gd name="connsiteY65" fmla="*/ 1684079 h 1694229"/>
                <a:gd name="connsiteX66" fmla="*/ 1348840 w 1862201"/>
                <a:gd name="connsiteY66" fmla="*/ 1660610 h 1694229"/>
                <a:gd name="connsiteX67" fmla="*/ 1400872 w 1862201"/>
                <a:gd name="connsiteY67" fmla="*/ 1604489 h 1694229"/>
                <a:gd name="connsiteX68" fmla="*/ 1451649 w 1862201"/>
                <a:gd name="connsiteY68" fmla="*/ 1587946 h 1694229"/>
                <a:gd name="connsiteX69" fmla="*/ 1469328 w 1862201"/>
                <a:gd name="connsiteY69" fmla="*/ 1643768 h 1694229"/>
                <a:gd name="connsiteX70" fmla="*/ 1539223 w 1862201"/>
                <a:gd name="connsiteY70" fmla="*/ 1618090 h 1694229"/>
                <a:gd name="connsiteX71" fmla="*/ 1570001 w 1862201"/>
                <a:gd name="connsiteY71" fmla="*/ 1531334 h 1694229"/>
                <a:gd name="connsiteX72" fmla="*/ 1651437 w 1862201"/>
                <a:gd name="connsiteY72" fmla="*/ 1441192 h 1694229"/>
                <a:gd name="connsiteX73" fmla="*/ 1696028 w 1862201"/>
                <a:gd name="connsiteY73" fmla="*/ 1410062 h 1694229"/>
                <a:gd name="connsiteX74" fmla="*/ 1724397 w 1862201"/>
                <a:gd name="connsiteY74" fmla="*/ 1413357 h 1694229"/>
                <a:gd name="connsiteX75" fmla="*/ 1801989 w 1862201"/>
                <a:gd name="connsiteY75" fmla="*/ 1402749 h 1694229"/>
                <a:gd name="connsiteX76" fmla="*/ 1797108 w 1862201"/>
                <a:gd name="connsiteY76" fmla="*/ 1456313 h 1694229"/>
                <a:gd name="connsiteX77" fmla="*/ 1855275 w 1862201"/>
                <a:gd name="connsiteY77" fmla="*/ 1479634 h 1694229"/>
                <a:gd name="connsiteX78" fmla="*/ 1856883 w 1862201"/>
                <a:gd name="connsiteY78" fmla="*/ 1457000 h 1694229"/>
                <a:gd name="connsiteX79" fmla="*/ 1856105 w 1862201"/>
                <a:gd name="connsiteY79" fmla="*/ 1396266 h 1694229"/>
                <a:gd name="connsiteX80" fmla="*/ 1834140 w 1862201"/>
                <a:gd name="connsiteY80" fmla="*/ 1306123 h 1694229"/>
                <a:gd name="connsiteX81" fmla="*/ 1834140 w 1862201"/>
                <a:gd name="connsiteY81" fmla="*/ 1248973 h 1694229"/>
                <a:gd name="connsiteX82" fmla="*/ 1791278 w 1862201"/>
                <a:gd name="connsiteY82" fmla="*/ 1239448 h 1694229"/>
                <a:gd name="connsiteX83" fmla="*/ 1715078 w 1862201"/>
                <a:gd name="connsiteY83" fmla="*/ 1158485 h 1694229"/>
                <a:gd name="connsiteX84" fmla="*/ 1676978 w 1862201"/>
                <a:gd name="connsiteY84" fmla="*/ 977510 h 1694229"/>
                <a:gd name="connsiteX85" fmla="*/ 1624590 w 1862201"/>
                <a:gd name="connsiteY85" fmla="*/ 944173 h 1694229"/>
                <a:gd name="connsiteX86" fmla="*/ 1586490 w 1862201"/>
                <a:gd name="connsiteY86" fmla="*/ 887023 h 1694229"/>
                <a:gd name="connsiteX87" fmla="*/ 1538865 w 1862201"/>
                <a:gd name="connsiteY87" fmla="*/ 839398 h 1694229"/>
                <a:gd name="connsiteX88" fmla="*/ 1486478 w 1862201"/>
                <a:gd name="connsiteY88" fmla="*/ 820348 h 1694229"/>
                <a:gd name="connsiteX89" fmla="*/ 1434090 w 1862201"/>
                <a:gd name="connsiteY89" fmla="*/ 815585 h 1694229"/>
                <a:gd name="connsiteX90" fmla="*/ 1491240 w 1862201"/>
                <a:gd name="connsiteY90" fmla="*/ 782248 h 1694229"/>
                <a:gd name="connsiteX91" fmla="*/ 1457903 w 1862201"/>
                <a:gd name="connsiteY91" fmla="*/ 748910 h 1694229"/>
                <a:gd name="connsiteX92" fmla="*/ 1462665 w 1862201"/>
                <a:gd name="connsiteY92" fmla="*/ 725098 h 1694229"/>
                <a:gd name="connsiteX93" fmla="*/ 1553153 w 1862201"/>
                <a:gd name="connsiteY93" fmla="*/ 763198 h 1694229"/>
                <a:gd name="connsiteX94" fmla="*/ 1605540 w 1862201"/>
                <a:gd name="connsiteY94" fmla="*/ 696523 h 1694229"/>
                <a:gd name="connsiteX95" fmla="*/ 1603337 w 1862201"/>
                <a:gd name="connsiteY95" fmla="*/ 553648 h 1694229"/>
                <a:gd name="connsiteX96" fmla="*/ 1620540 w 1862201"/>
                <a:gd name="connsiteY96"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93447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86894 w 1862617"/>
                <a:gd name="connsiteY88" fmla="*/ 82034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553569 w 1862617"/>
                <a:gd name="connsiteY93" fmla="*/ 763198 h 1694229"/>
                <a:gd name="connsiteX94" fmla="*/ 1605956 w 1862617"/>
                <a:gd name="connsiteY94" fmla="*/ 696523 h 1694229"/>
                <a:gd name="connsiteX95" fmla="*/ 1603753 w 1862617"/>
                <a:gd name="connsiteY95" fmla="*/ 553648 h 1694229"/>
                <a:gd name="connsiteX96" fmla="*/ 1620956 w 1862617"/>
                <a:gd name="connsiteY96"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86894 w 1862617"/>
                <a:gd name="connsiteY88" fmla="*/ 82034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553569 w 1862617"/>
                <a:gd name="connsiteY93" fmla="*/ 763198 h 1694229"/>
                <a:gd name="connsiteX94" fmla="*/ 1605956 w 1862617"/>
                <a:gd name="connsiteY94" fmla="*/ 696523 h 1694229"/>
                <a:gd name="connsiteX95" fmla="*/ 1603753 w 1862617"/>
                <a:gd name="connsiteY95" fmla="*/ 553648 h 1694229"/>
                <a:gd name="connsiteX96" fmla="*/ 1620956 w 1862617"/>
                <a:gd name="connsiteY96"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553569 w 1862617"/>
                <a:gd name="connsiteY93" fmla="*/ 763198 h 1694229"/>
                <a:gd name="connsiteX94" fmla="*/ 1605956 w 1862617"/>
                <a:gd name="connsiteY94" fmla="*/ 696523 h 1694229"/>
                <a:gd name="connsiteX95" fmla="*/ 1603753 w 1862617"/>
                <a:gd name="connsiteY95" fmla="*/ 553648 h 1694229"/>
                <a:gd name="connsiteX96" fmla="*/ 1620956 w 1862617"/>
                <a:gd name="connsiteY96"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53569 w 1862617"/>
                <a:gd name="connsiteY94" fmla="*/ 763198 h 1694229"/>
                <a:gd name="connsiteX95" fmla="*/ 1605956 w 1862617"/>
                <a:gd name="connsiteY95" fmla="*/ 696523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05956 w 1862617"/>
                <a:gd name="connsiteY95" fmla="*/ 696523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34506 w 1862617"/>
                <a:gd name="connsiteY89" fmla="*/ 81558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94228 w 1862617"/>
                <a:gd name="connsiteY86" fmla="*/ 917660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7446 w 1862617"/>
                <a:gd name="connsiteY85" fmla="*/ 972257 h 1694229"/>
                <a:gd name="connsiteX86" fmla="*/ 1594228 w 1862617"/>
                <a:gd name="connsiteY86" fmla="*/ 917660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704241 w 1862617"/>
                <a:gd name="connsiteY84" fmla="*/ 1038783 h 1694229"/>
                <a:gd name="connsiteX85" fmla="*/ 1627446 w 1862617"/>
                <a:gd name="connsiteY85" fmla="*/ 972257 h 1694229"/>
                <a:gd name="connsiteX86" fmla="*/ 1594228 w 1862617"/>
                <a:gd name="connsiteY86" fmla="*/ 917660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37459 w 1862617"/>
                <a:gd name="connsiteY83" fmla="*/ 1176356 h 1694229"/>
                <a:gd name="connsiteX84" fmla="*/ 1704241 w 1862617"/>
                <a:gd name="connsiteY84" fmla="*/ 1038783 h 1694229"/>
                <a:gd name="connsiteX85" fmla="*/ 1627446 w 1862617"/>
                <a:gd name="connsiteY85" fmla="*/ 972257 h 1694229"/>
                <a:gd name="connsiteX86" fmla="*/ 1594228 w 1862617"/>
                <a:gd name="connsiteY86" fmla="*/ 917660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47763 w 1862617"/>
                <a:gd name="connsiteY82" fmla="*/ 1264979 h 1694229"/>
                <a:gd name="connsiteX83" fmla="*/ 1737459 w 1862617"/>
                <a:gd name="connsiteY83" fmla="*/ 1176356 h 1694229"/>
                <a:gd name="connsiteX84" fmla="*/ 1704241 w 1862617"/>
                <a:gd name="connsiteY84" fmla="*/ 1038783 h 1694229"/>
                <a:gd name="connsiteX85" fmla="*/ 1627446 w 1862617"/>
                <a:gd name="connsiteY85" fmla="*/ 972257 h 1694229"/>
                <a:gd name="connsiteX86" fmla="*/ 1594228 w 1862617"/>
                <a:gd name="connsiteY86" fmla="*/ 917660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78075"/>
                <a:gd name="connsiteY0" fmla="*/ 405322 h 1694229"/>
                <a:gd name="connsiteX1" fmla="*/ 1548806 w 1878075"/>
                <a:gd name="connsiteY1" fmla="*/ 372673 h 1694229"/>
                <a:gd name="connsiteX2" fmla="*/ 1458557 w 1878075"/>
                <a:gd name="connsiteY2" fmla="*/ 348860 h 1694229"/>
                <a:gd name="connsiteX3" fmla="*/ 1405237 w 1878075"/>
                <a:gd name="connsiteY3" fmla="*/ 271776 h 1694229"/>
                <a:gd name="connsiteX4" fmla="*/ 1382136 w 1878075"/>
                <a:gd name="connsiteY4" fmla="*/ 169931 h 1694229"/>
                <a:gd name="connsiteX5" fmla="*/ 1346239 w 1878075"/>
                <a:gd name="connsiteY5" fmla="*/ 1869 h 1694229"/>
                <a:gd name="connsiteX6" fmla="*/ 1278870 w 1878075"/>
                <a:gd name="connsiteY6" fmla="*/ 43567 h 1694229"/>
                <a:gd name="connsiteX7" fmla="*/ 1273302 w 1878075"/>
                <a:gd name="connsiteY7" fmla="*/ 101090 h 1694229"/>
                <a:gd name="connsiteX8" fmla="*/ 1257397 w 1878075"/>
                <a:gd name="connsiteY8" fmla="*/ 152303 h 1694229"/>
                <a:gd name="connsiteX9" fmla="*/ 1237872 w 1878075"/>
                <a:gd name="connsiteY9" fmla="*/ 204316 h 1694229"/>
                <a:gd name="connsiteX10" fmla="*/ 1236143 w 1878075"/>
                <a:gd name="connsiteY10" fmla="*/ 273739 h 1694229"/>
                <a:gd name="connsiteX11" fmla="*/ 1163162 w 1878075"/>
                <a:gd name="connsiteY11" fmla="*/ 283903 h 1694229"/>
                <a:gd name="connsiteX12" fmla="*/ 1098809 w 1878075"/>
                <a:gd name="connsiteY12" fmla="*/ 285917 h 1694229"/>
                <a:gd name="connsiteX13" fmla="*/ 1051208 w 1878075"/>
                <a:gd name="connsiteY13" fmla="*/ 346183 h 1694229"/>
                <a:gd name="connsiteX14" fmla="*/ 996593 w 1878075"/>
                <a:gd name="connsiteY14" fmla="*/ 371690 h 1694229"/>
                <a:gd name="connsiteX15" fmla="*/ 943969 w 1878075"/>
                <a:gd name="connsiteY15" fmla="*/ 358385 h 1694229"/>
                <a:gd name="connsiteX16" fmla="*/ 837229 w 1878075"/>
                <a:gd name="connsiteY16" fmla="*/ 376257 h 1694229"/>
                <a:gd name="connsiteX17" fmla="*/ 814246 w 1878075"/>
                <a:gd name="connsiteY17" fmla="*/ 440035 h 1694229"/>
                <a:gd name="connsiteX18" fmla="*/ 797163 w 1878075"/>
                <a:gd name="connsiteY18" fmla="*/ 475926 h 1694229"/>
                <a:gd name="connsiteX19" fmla="*/ 715132 w 1878075"/>
                <a:gd name="connsiteY19" fmla="*/ 494632 h 1694229"/>
                <a:gd name="connsiteX20" fmla="*/ 697320 w 1878075"/>
                <a:gd name="connsiteY20" fmla="*/ 440647 h 1694229"/>
                <a:gd name="connsiteX21" fmla="*/ 653456 w 1878075"/>
                <a:gd name="connsiteY21" fmla="*/ 420298 h 1694229"/>
                <a:gd name="connsiteX22" fmla="*/ 518140 w 1878075"/>
                <a:gd name="connsiteY22" fmla="*/ 420641 h 1694229"/>
                <a:gd name="connsiteX23" fmla="*/ 434263 w 1878075"/>
                <a:gd name="connsiteY23" fmla="*/ 447350 h 1694229"/>
                <a:gd name="connsiteX24" fmla="*/ 401044 w 1878075"/>
                <a:gd name="connsiteY24" fmla="*/ 420298 h 1694229"/>
                <a:gd name="connsiteX25" fmla="*/ 381994 w 1878075"/>
                <a:gd name="connsiteY25" fmla="*/ 358385 h 1694229"/>
                <a:gd name="connsiteX26" fmla="*/ 315319 w 1878075"/>
                <a:gd name="connsiteY26" fmla="*/ 305998 h 1694229"/>
                <a:gd name="connsiteX27" fmla="*/ 270134 w 1878075"/>
                <a:gd name="connsiteY27" fmla="*/ 229110 h 1694229"/>
                <a:gd name="connsiteX28" fmla="*/ 146784 w 1878075"/>
                <a:gd name="connsiteY28" fmla="*/ 258373 h 1694229"/>
                <a:gd name="connsiteX29" fmla="*/ 127734 w 1878075"/>
                <a:gd name="connsiteY29" fmla="*/ 344785 h 1694229"/>
                <a:gd name="connsiteX30" fmla="*/ 145174 w 1878075"/>
                <a:gd name="connsiteY30" fmla="*/ 411312 h 1694229"/>
                <a:gd name="connsiteX31" fmla="*/ 117735 w 1878075"/>
                <a:gd name="connsiteY31" fmla="*/ 446172 h 1694229"/>
                <a:gd name="connsiteX32" fmla="*/ 65347 w 1878075"/>
                <a:gd name="connsiteY32" fmla="*/ 474059 h 1694229"/>
                <a:gd name="connsiteX33" fmla="*/ 37246 w 1878075"/>
                <a:gd name="connsiteY33" fmla="*/ 482063 h 1694229"/>
                <a:gd name="connsiteX34" fmla="*/ 15281 w 1878075"/>
                <a:gd name="connsiteY34" fmla="*/ 520310 h 1694229"/>
                <a:gd name="connsiteX35" fmla="*/ 1469 w 1878075"/>
                <a:gd name="connsiteY35" fmla="*/ 632745 h 1694229"/>
                <a:gd name="connsiteX36" fmla="*/ 51178 w 1878075"/>
                <a:gd name="connsiteY36" fmla="*/ 685967 h 1694229"/>
                <a:gd name="connsiteX37" fmla="*/ 108092 w 1878075"/>
                <a:gd name="connsiteY37" fmla="*/ 681547 h 1694229"/>
                <a:gd name="connsiteX38" fmla="*/ 93804 w 1878075"/>
                <a:gd name="connsiteY38" fmla="*/ 751806 h 1694229"/>
                <a:gd name="connsiteX39" fmla="*/ 148631 w 1878075"/>
                <a:gd name="connsiteY39" fmla="*/ 782248 h 1694229"/>
                <a:gd name="connsiteX40" fmla="*/ 217629 w 1878075"/>
                <a:gd name="connsiteY40" fmla="*/ 792460 h 1694229"/>
                <a:gd name="connsiteX41" fmla="*/ 252932 w 1878075"/>
                <a:gd name="connsiteY41" fmla="*/ 848431 h 1694229"/>
                <a:gd name="connsiteX42" fmla="*/ 252339 w 1878075"/>
                <a:gd name="connsiteY42" fmla="*/ 893503 h 1694229"/>
                <a:gd name="connsiteX43" fmla="*/ 276863 w 1878075"/>
                <a:gd name="connsiteY43" fmla="*/ 932978 h 1694229"/>
                <a:gd name="connsiteX44" fmla="*/ 322521 w 1878075"/>
                <a:gd name="connsiteY44" fmla="*/ 971570 h 1694229"/>
                <a:gd name="connsiteX45" fmla="*/ 407654 w 1878075"/>
                <a:gd name="connsiteY45" fmla="*/ 1025822 h 1694229"/>
                <a:gd name="connsiteX46" fmla="*/ 443431 w 1878075"/>
                <a:gd name="connsiteY46" fmla="*/ 1096915 h 1694229"/>
                <a:gd name="connsiteX47" fmla="*/ 422534 w 1878075"/>
                <a:gd name="connsiteY47" fmla="*/ 1166488 h 1694229"/>
                <a:gd name="connsiteX48" fmla="*/ 500581 w 1878075"/>
                <a:gd name="connsiteY48" fmla="*/ 1222951 h 1694229"/>
                <a:gd name="connsiteX49" fmla="*/ 572613 w 1878075"/>
                <a:gd name="connsiteY49" fmla="*/ 1255945 h 1694229"/>
                <a:gd name="connsiteX50" fmla="*/ 553444 w 1878075"/>
                <a:gd name="connsiteY50" fmla="*/ 1315648 h 1694229"/>
                <a:gd name="connsiteX51" fmla="*/ 643931 w 1878075"/>
                <a:gd name="connsiteY51" fmla="*/ 1468048 h 1694229"/>
                <a:gd name="connsiteX52" fmla="*/ 736741 w 1878075"/>
                <a:gd name="connsiteY52" fmla="*/ 1541202 h 1694229"/>
                <a:gd name="connsiteX53" fmla="*/ 786806 w 1878075"/>
                <a:gd name="connsiteY53" fmla="*/ 1491860 h 1694229"/>
                <a:gd name="connsiteX54" fmla="*/ 851396 w 1878075"/>
                <a:gd name="connsiteY54" fmla="*/ 1519257 h 1694229"/>
                <a:gd name="connsiteX55" fmla="*/ 905869 w 1878075"/>
                <a:gd name="connsiteY55" fmla="*/ 1487098 h 1694229"/>
                <a:gd name="connsiteX56" fmla="*/ 922716 w 1878075"/>
                <a:gd name="connsiteY56" fmla="*/ 1444922 h 1694229"/>
                <a:gd name="connsiteX57" fmla="*/ 986593 w 1878075"/>
                <a:gd name="connsiteY57" fmla="*/ 1531334 h 1694229"/>
                <a:gd name="connsiteX58" fmla="*/ 1031660 w 1878075"/>
                <a:gd name="connsiteY58" fmla="*/ 1602428 h 1694229"/>
                <a:gd name="connsiteX59" fmla="*/ 1101606 w 1878075"/>
                <a:gd name="connsiteY59" fmla="*/ 1693947 h 1694229"/>
                <a:gd name="connsiteX60" fmla="*/ 1132504 w 1878075"/>
                <a:gd name="connsiteY60" fmla="*/ 1630856 h 1694229"/>
                <a:gd name="connsiteX61" fmla="*/ 1163163 w 1878075"/>
                <a:gd name="connsiteY61" fmla="*/ 1624376 h 1694229"/>
                <a:gd name="connsiteX62" fmla="*/ 1206262 w 1878075"/>
                <a:gd name="connsiteY62" fmla="*/ 1653639 h 1694229"/>
                <a:gd name="connsiteX63" fmla="*/ 1239837 w 1878075"/>
                <a:gd name="connsiteY63" fmla="*/ 1612985 h 1694229"/>
                <a:gd name="connsiteX64" fmla="*/ 1258658 w 1878075"/>
                <a:gd name="connsiteY64" fmla="*/ 1617602 h 1694229"/>
                <a:gd name="connsiteX65" fmla="*/ 1292700 w 1878075"/>
                <a:gd name="connsiteY65" fmla="*/ 1684079 h 1694229"/>
                <a:gd name="connsiteX66" fmla="*/ 1349256 w 1878075"/>
                <a:gd name="connsiteY66" fmla="*/ 1660610 h 1694229"/>
                <a:gd name="connsiteX67" fmla="*/ 1401288 w 1878075"/>
                <a:gd name="connsiteY67" fmla="*/ 1604489 h 1694229"/>
                <a:gd name="connsiteX68" fmla="*/ 1452065 w 1878075"/>
                <a:gd name="connsiteY68" fmla="*/ 1587946 h 1694229"/>
                <a:gd name="connsiteX69" fmla="*/ 1469744 w 1878075"/>
                <a:gd name="connsiteY69" fmla="*/ 1643768 h 1694229"/>
                <a:gd name="connsiteX70" fmla="*/ 1539639 w 1878075"/>
                <a:gd name="connsiteY70" fmla="*/ 1618090 h 1694229"/>
                <a:gd name="connsiteX71" fmla="*/ 1570417 w 1878075"/>
                <a:gd name="connsiteY71" fmla="*/ 1531334 h 1694229"/>
                <a:gd name="connsiteX72" fmla="*/ 1651853 w 1878075"/>
                <a:gd name="connsiteY72" fmla="*/ 1441192 h 1694229"/>
                <a:gd name="connsiteX73" fmla="*/ 1696444 w 1878075"/>
                <a:gd name="connsiteY73" fmla="*/ 1410062 h 1694229"/>
                <a:gd name="connsiteX74" fmla="*/ 1724813 w 1878075"/>
                <a:gd name="connsiteY74" fmla="*/ 1413357 h 1694229"/>
                <a:gd name="connsiteX75" fmla="*/ 1802405 w 1878075"/>
                <a:gd name="connsiteY75" fmla="*/ 1402749 h 1694229"/>
                <a:gd name="connsiteX76" fmla="*/ 1797524 w 1878075"/>
                <a:gd name="connsiteY76" fmla="*/ 1456313 h 1694229"/>
                <a:gd name="connsiteX77" fmla="*/ 1855691 w 1878075"/>
                <a:gd name="connsiteY77" fmla="*/ 1479634 h 1694229"/>
                <a:gd name="connsiteX78" fmla="*/ 1857299 w 1878075"/>
                <a:gd name="connsiteY78" fmla="*/ 1457000 h 1694229"/>
                <a:gd name="connsiteX79" fmla="*/ 1856521 w 1878075"/>
                <a:gd name="connsiteY79" fmla="*/ 1396266 h 1694229"/>
                <a:gd name="connsiteX80" fmla="*/ 1863843 w 1878075"/>
                <a:gd name="connsiteY80" fmla="*/ 1323993 h 1694229"/>
                <a:gd name="connsiteX81" fmla="*/ 1834556 w 1878075"/>
                <a:gd name="connsiteY81" fmla="*/ 1248973 h 1694229"/>
                <a:gd name="connsiteX82" fmla="*/ 1747763 w 1878075"/>
                <a:gd name="connsiteY82" fmla="*/ 1264979 h 1694229"/>
                <a:gd name="connsiteX83" fmla="*/ 1737459 w 1878075"/>
                <a:gd name="connsiteY83" fmla="*/ 1176356 h 1694229"/>
                <a:gd name="connsiteX84" fmla="*/ 1704241 w 1878075"/>
                <a:gd name="connsiteY84" fmla="*/ 1038783 h 1694229"/>
                <a:gd name="connsiteX85" fmla="*/ 1627446 w 1878075"/>
                <a:gd name="connsiteY85" fmla="*/ 972257 h 1694229"/>
                <a:gd name="connsiteX86" fmla="*/ 1594228 w 1878075"/>
                <a:gd name="connsiteY86" fmla="*/ 917660 h 1694229"/>
                <a:gd name="connsiteX87" fmla="*/ 1544162 w 1878075"/>
                <a:gd name="connsiteY87" fmla="*/ 872587 h 1694229"/>
                <a:gd name="connsiteX88" fmla="*/ 1472251 w 1878075"/>
                <a:gd name="connsiteY88" fmla="*/ 845878 h 1694229"/>
                <a:gd name="connsiteX89" fmla="*/ 1449150 w 1878075"/>
                <a:gd name="connsiteY89" fmla="*/ 823245 h 1694229"/>
                <a:gd name="connsiteX90" fmla="*/ 1477013 w 1878075"/>
                <a:gd name="connsiteY90" fmla="*/ 784801 h 1694229"/>
                <a:gd name="connsiteX91" fmla="*/ 1458319 w 1878075"/>
                <a:gd name="connsiteY91" fmla="*/ 748910 h 1694229"/>
                <a:gd name="connsiteX92" fmla="*/ 1463081 w 1878075"/>
                <a:gd name="connsiteY92" fmla="*/ 725098 h 1694229"/>
                <a:gd name="connsiteX93" fmla="*/ 1488076 w 1878075"/>
                <a:gd name="connsiteY93" fmla="*/ 724035 h 1694229"/>
                <a:gd name="connsiteX94" fmla="*/ 1580416 w 1878075"/>
                <a:gd name="connsiteY94" fmla="*/ 740220 h 1694229"/>
                <a:gd name="connsiteX95" fmla="*/ 1615719 w 1878075"/>
                <a:gd name="connsiteY95" fmla="*/ 683758 h 1694229"/>
                <a:gd name="connsiteX96" fmla="*/ 1603753 w 1878075"/>
                <a:gd name="connsiteY96" fmla="*/ 553648 h 1694229"/>
                <a:gd name="connsiteX97" fmla="*/ 1620956 w 1878075"/>
                <a:gd name="connsiteY97" fmla="*/ 405322 h 1694229"/>
                <a:gd name="connsiteX0" fmla="*/ 1620956 w 1866986"/>
                <a:gd name="connsiteY0" fmla="*/ 405322 h 1694229"/>
                <a:gd name="connsiteX1" fmla="*/ 1548806 w 1866986"/>
                <a:gd name="connsiteY1" fmla="*/ 372673 h 1694229"/>
                <a:gd name="connsiteX2" fmla="*/ 1458557 w 1866986"/>
                <a:gd name="connsiteY2" fmla="*/ 348860 h 1694229"/>
                <a:gd name="connsiteX3" fmla="*/ 1405237 w 1866986"/>
                <a:gd name="connsiteY3" fmla="*/ 271776 h 1694229"/>
                <a:gd name="connsiteX4" fmla="*/ 1382136 w 1866986"/>
                <a:gd name="connsiteY4" fmla="*/ 169931 h 1694229"/>
                <a:gd name="connsiteX5" fmla="*/ 1346239 w 1866986"/>
                <a:gd name="connsiteY5" fmla="*/ 1869 h 1694229"/>
                <a:gd name="connsiteX6" fmla="*/ 1278870 w 1866986"/>
                <a:gd name="connsiteY6" fmla="*/ 43567 h 1694229"/>
                <a:gd name="connsiteX7" fmla="*/ 1273302 w 1866986"/>
                <a:gd name="connsiteY7" fmla="*/ 101090 h 1694229"/>
                <a:gd name="connsiteX8" fmla="*/ 1257397 w 1866986"/>
                <a:gd name="connsiteY8" fmla="*/ 152303 h 1694229"/>
                <a:gd name="connsiteX9" fmla="*/ 1237872 w 1866986"/>
                <a:gd name="connsiteY9" fmla="*/ 204316 h 1694229"/>
                <a:gd name="connsiteX10" fmla="*/ 1236143 w 1866986"/>
                <a:gd name="connsiteY10" fmla="*/ 273739 h 1694229"/>
                <a:gd name="connsiteX11" fmla="*/ 1163162 w 1866986"/>
                <a:gd name="connsiteY11" fmla="*/ 283903 h 1694229"/>
                <a:gd name="connsiteX12" fmla="*/ 1098809 w 1866986"/>
                <a:gd name="connsiteY12" fmla="*/ 285917 h 1694229"/>
                <a:gd name="connsiteX13" fmla="*/ 1051208 w 1866986"/>
                <a:gd name="connsiteY13" fmla="*/ 346183 h 1694229"/>
                <a:gd name="connsiteX14" fmla="*/ 996593 w 1866986"/>
                <a:gd name="connsiteY14" fmla="*/ 371690 h 1694229"/>
                <a:gd name="connsiteX15" fmla="*/ 943969 w 1866986"/>
                <a:gd name="connsiteY15" fmla="*/ 358385 h 1694229"/>
                <a:gd name="connsiteX16" fmla="*/ 837229 w 1866986"/>
                <a:gd name="connsiteY16" fmla="*/ 376257 h 1694229"/>
                <a:gd name="connsiteX17" fmla="*/ 814246 w 1866986"/>
                <a:gd name="connsiteY17" fmla="*/ 440035 h 1694229"/>
                <a:gd name="connsiteX18" fmla="*/ 797163 w 1866986"/>
                <a:gd name="connsiteY18" fmla="*/ 475926 h 1694229"/>
                <a:gd name="connsiteX19" fmla="*/ 715132 w 1866986"/>
                <a:gd name="connsiteY19" fmla="*/ 494632 h 1694229"/>
                <a:gd name="connsiteX20" fmla="*/ 697320 w 1866986"/>
                <a:gd name="connsiteY20" fmla="*/ 440647 h 1694229"/>
                <a:gd name="connsiteX21" fmla="*/ 653456 w 1866986"/>
                <a:gd name="connsiteY21" fmla="*/ 420298 h 1694229"/>
                <a:gd name="connsiteX22" fmla="*/ 518140 w 1866986"/>
                <a:gd name="connsiteY22" fmla="*/ 420641 h 1694229"/>
                <a:gd name="connsiteX23" fmla="*/ 434263 w 1866986"/>
                <a:gd name="connsiteY23" fmla="*/ 447350 h 1694229"/>
                <a:gd name="connsiteX24" fmla="*/ 401044 w 1866986"/>
                <a:gd name="connsiteY24" fmla="*/ 420298 h 1694229"/>
                <a:gd name="connsiteX25" fmla="*/ 381994 w 1866986"/>
                <a:gd name="connsiteY25" fmla="*/ 358385 h 1694229"/>
                <a:gd name="connsiteX26" fmla="*/ 315319 w 1866986"/>
                <a:gd name="connsiteY26" fmla="*/ 305998 h 1694229"/>
                <a:gd name="connsiteX27" fmla="*/ 270134 w 1866986"/>
                <a:gd name="connsiteY27" fmla="*/ 229110 h 1694229"/>
                <a:gd name="connsiteX28" fmla="*/ 146784 w 1866986"/>
                <a:gd name="connsiteY28" fmla="*/ 258373 h 1694229"/>
                <a:gd name="connsiteX29" fmla="*/ 127734 w 1866986"/>
                <a:gd name="connsiteY29" fmla="*/ 344785 h 1694229"/>
                <a:gd name="connsiteX30" fmla="*/ 145174 w 1866986"/>
                <a:gd name="connsiteY30" fmla="*/ 411312 h 1694229"/>
                <a:gd name="connsiteX31" fmla="*/ 117735 w 1866986"/>
                <a:gd name="connsiteY31" fmla="*/ 446172 h 1694229"/>
                <a:gd name="connsiteX32" fmla="*/ 65347 w 1866986"/>
                <a:gd name="connsiteY32" fmla="*/ 474059 h 1694229"/>
                <a:gd name="connsiteX33" fmla="*/ 37246 w 1866986"/>
                <a:gd name="connsiteY33" fmla="*/ 482063 h 1694229"/>
                <a:gd name="connsiteX34" fmla="*/ 15281 w 1866986"/>
                <a:gd name="connsiteY34" fmla="*/ 520310 h 1694229"/>
                <a:gd name="connsiteX35" fmla="*/ 1469 w 1866986"/>
                <a:gd name="connsiteY35" fmla="*/ 632745 h 1694229"/>
                <a:gd name="connsiteX36" fmla="*/ 51178 w 1866986"/>
                <a:gd name="connsiteY36" fmla="*/ 685967 h 1694229"/>
                <a:gd name="connsiteX37" fmla="*/ 108092 w 1866986"/>
                <a:gd name="connsiteY37" fmla="*/ 681547 h 1694229"/>
                <a:gd name="connsiteX38" fmla="*/ 93804 w 1866986"/>
                <a:gd name="connsiteY38" fmla="*/ 751806 h 1694229"/>
                <a:gd name="connsiteX39" fmla="*/ 148631 w 1866986"/>
                <a:gd name="connsiteY39" fmla="*/ 782248 h 1694229"/>
                <a:gd name="connsiteX40" fmla="*/ 217629 w 1866986"/>
                <a:gd name="connsiteY40" fmla="*/ 792460 h 1694229"/>
                <a:gd name="connsiteX41" fmla="*/ 252932 w 1866986"/>
                <a:gd name="connsiteY41" fmla="*/ 848431 h 1694229"/>
                <a:gd name="connsiteX42" fmla="*/ 252339 w 1866986"/>
                <a:gd name="connsiteY42" fmla="*/ 893503 h 1694229"/>
                <a:gd name="connsiteX43" fmla="*/ 276863 w 1866986"/>
                <a:gd name="connsiteY43" fmla="*/ 932978 h 1694229"/>
                <a:gd name="connsiteX44" fmla="*/ 322521 w 1866986"/>
                <a:gd name="connsiteY44" fmla="*/ 971570 h 1694229"/>
                <a:gd name="connsiteX45" fmla="*/ 407654 w 1866986"/>
                <a:gd name="connsiteY45" fmla="*/ 1025822 h 1694229"/>
                <a:gd name="connsiteX46" fmla="*/ 443431 w 1866986"/>
                <a:gd name="connsiteY46" fmla="*/ 1096915 h 1694229"/>
                <a:gd name="connsiteX47" fmla="*/ 422534 w 1866986"/>
                <a:gd name="connsiteY47" fmla="*/ 1166488 h 1694229"/>
                <a:gd name="connsiteX48" fmla="*/ 500581 w 1866986"/>
                <a:gd name="connsiteY48" fmla="*/ 1222951 h 1694229"/>
                <a:gd name="connsiteX49" fmla="*/ 572613 w 1866986"/>
                <a:gd name="connsiteY49" fmla="*/ 1255945 h 1694229"/>
                <a:gd name="connsiteX50" fmla="*/ 553444 w 1866986"/>
                <a:gd name="connsiteY50" fmla="*/ 1315648 h 1694229"/>
                <a:gd name="connsiteX51" fmla="*/ 643931 w 1866986"/>
                <a:gd name="connsiteY51" fmla="*/ 1468048 h 1694229"/>
                <a:gd name="connsiteX52" fmla="*/ 736741 w 1866986"/>
                <a:gd name="connsiteY52" fmla="*/ 1541202 h 1694229"/>
                <a:gd name="connsiteX53" fmla="*/ 786806 w 1866986"/>
                <a:gd name="connsiteY53" fmla="*/ 1491860 h 1694229"/>
                <a:gd name="connsiteX54" fmla="*/ 851396 w 1866986"/>
                <a:gd name="connsiteY54" fmla="*/ 1519257 h 1694229"/>
                <a:gd name="connsiteX55" fmla="*/ 905869 w 1866986"/>
                <a:gd name="connsiteY55" fmla="*/ 1487098 h 1694229"/>
                <a:gd name="connsiteX56" fmla="*/ 922716 w 1866986"/>
                <a:gd name="connsiteY56" fmla="*/ 1444922 h 1694229"/>
                <a:gd name="connsiteX57" fmla="*/ 986593 w 1866986"/>
                <a:gd name="connsiteY57" fmla="*/ 1531334 h 1694229"/>
                <a:gd name="connsiteX58" fmla="*/ 1031660 w 1866986"/>
                <a:gd name="connsiteY58" fmla="*/ 1602428 h 1694229"/>
                <a:gd name="connsiteX59" fmla="*/ 1101606 w 1866986"/>
                <a:gd name="connsiteY59" fmla="*/ 1693947 h 1694229"/>
                <a:gd name="connsiteX60" fmla="*/ 1132504 w 1866986"/>
                <a:gd name="connsiteY60" fmla="*/ 1630856 h 1694229"/>
                <a:gd name="connsiteX61" fmla="*/ 1163163 w 1866986"/>
                <a:gd name="connsiteY61" fmla="*/ 1624376 h 1694229"/>
                <a:gd name="connsiteX62" fmla="*/ 1206262 w 1866986"/>
                <a:gd name="connsiteY62" fmla="*/ 1653639 h 1694229"/>
                <a:gd name="connsiteX63" fmla="*/ 1239837 w 1866986"/>
                <a:gd name="connsiteY63" fmla="*/ 1612985 h 1694229"/>
                <a:gd name="connsiteX64" fmla="*/ 1258658 w 1866986"/>
                <a:gd name="connsiteY64" fmla="*/ 1617602 h 1694229"/>
                <a:gd name="connsiteX65" fmla="*/ 1292700 w 1866986"/>
                <a:gd name="connsiteY65" fmla="*/ 1684079 h 1694229"/>
                <a:gd name="connsiteX66" fmla="*/ 1349256 w 1866986"/>
                <a:gd name="connsiteY66" fmla="*/ 1660610 h 1694229"/>
                <a:gd name="connsiteX67" fmla="*/ 1401288 w 1866986"/>
                <a:gd name="connsiteY67" fmla="*/ 1604489 h 1694229"/>
                <a:gd name="connsiteX68" fmla="*/ 1452065 w 1866986"/>
                <a:gd name="connsiteY68" fmla="*/ 1587946 h 1694229"/>
                <a:gd name="connsiteX69" fmla="*/ 1469744 w 1866986"/>
                <a:gd name="connsiteY69" fmla="*/ 1643768 h 1694229"/>
                <a:gd name="connsiteX70" fmla="*/ 1539639 w 1866986"/>
                <a:gd name="connsiteY70" fmla="*/ 1618090 h 1694229"/>
                <a:gd name="connsiteX71" fmla="*/ 1570417 w 1866986"/>
                <a:gd name="connsiteY71" fmla="*/ 1531334 h 1694229"/>
                <a:gd name="connsiteX72" fmla="*/ 1651853 w 1866986"/>
                <a:gd name="connsiteY72" fmla="*/ 1441192 h 1694229"/>
                <a:gd name="connsiteX73" fmla="*/ 1696444 w 1866986"/>
                <a:gd name="connsiteY73" fmla="*/ 1410062 h 1694229"/>
                <a:gd name="connsiteX74" fmla="*/ 1724813 w 1866986"/>
                <a:gd name="connsiteY74" fmla="*/ 1413357 h 1694229"/>
                <a:gd name="connsiteX75" fmla="*/ 1802405 w 1866986"/>
                <a:gd name="connsiteY75" fmla="*/ 1402749 h 1694229"/>
                <a:gd name="connsiteX76" fmla="*/ 1797524 w 1866986"/>
                <a:gd name="connsiteY76" fmla="*/ 1456313 h 1694229"/>
                <a:gd name="connsiteX77" fmla="*/ 1855691 w 1866986"/>
                <a:gd name="connsiteY77" fmla="*/ 1479634 h 1694229"/>
                <a:gd name="connsiteX78" fmla="*/ 1857299 w 1866986"/>
                <a:gd name="connsiteY78" fmla="*/ 1457000 h 1694229"/>
                <a:gd name="connsiteX79" fmla="*/ 1856521 w 1866986"/>
                <a:gd name="connsiteY79" fmla="*/ 1396266 h 1694229"/>
                <a:gd name="connsiteX80" fmla="*/ 1863843 w 1866986"/>
                <a:gd name="connsiteY80" fmla="*/ 1323993 h 1694229"/>
                <a:gd name="connsiteX81" fmla="*/ 1797946 w 1866986"/>
                <a:gd name="connsiteY81" fmla="*/ 1305140 h 1694229"/>
                <a:gd name="connsiteX82" fmla="*/ 1747763 w 1866986"/>
                <a:gd name="connsiteY82" fmla="*/ 1264979 h 1694229"/>
                <a:gd name="connsiteX83" fmla="*/ 1737459 w 1866986"/>
                <a:gd name="connsiteY83" fmla="*/ 1176356 h 1694229"/>
                <a:gd name="connsiteX84" fmla="*/ 1704241 w 1866986"/>
                <a:gd name="connsiteY84" fmla="*/ 1038783 h 1694229"/>
                <a:gd name="connsiteX85" fmla="*/ 1627446 w 1866986"/>
                <a:gd name="connsiteY85" fmla="*/ 972257 h 1694229"/>
                <a:gd name="connsiteX86" fmla="*/ 1594228 w 1866986"/>
                <a:gd name="connsiteY86" fmla="*/ 917660 h 1694229"/>
                <a:gd name="connsiteX87" fmla="*/ 1544162 w 1866986"/>
                <a:gd name="connsiteY87" fmla="*/ 872587 h 1694229"/>
                <a:gd name="connsiteX88" fmla="*/ 1472251 w 1866986"/>
                <a:gd name="connsiteY88" fmla="*/ 845878 h 1694229"/>
                <a:gd name="connsiteX89" fmla="*/ 1449150 w 1866986"/>
                <a:gd name="connsiteY89" fmla="*/ 823245 h 1694229"/>
                <a:gd name="connsiteX90" fmla="*/ 1477013 w 1866986"/>
                <a:gd name="connsiteY90" fmla="*/ 784801 h 1694229"/>
                <a:gd name="connsiteX91" fmla="*/ 1458319 w 1866986"/>
                <a:gd name="connsiteY91" fmla="*/ 748910 h 1694229"/>
                <a:gd name="connsiteX92" fmla="*/ 1463081 w 1866986"/>
                <a:gd name="connsiteY92" fmla="*/ 725098 h 1694229"/>
                <a:gd name="connsiteX93" fmla="*/ 1488076 w 1866986"/>
                <a:gd name="connsiteY93" fmla="*/ 724035 h 1694229"/>
                <a:gd name="connsiteX94" fmla="*/ 1580416 w 1866986"/>
                <a:gd name="connsiteY94" fmla="*/ 740220 h 1694229"/>
                <a:gd name="connsiteX95" fmla="*/ 1615719 w 1866986"/>
                <a:gd name="connsiteY95" fmla="*/ 683758 h 1694229"/>
                <a:gd name="connsiteX96" fmla="*/ 1603753 w 1866986"/>
                <a:gd name="connsiteY96" fmla="*/ 553648 h 1694229"/>
                <a:gd name="connsiteX97" fmla="*/ 1620956 w 1866986"/>
                <a:gd name="connsiteY97" fmla="*/ 405322 h 1694229"/>
                <a:gd name="connsiteX0" fmla="*/ 1620956 w 1880530"/>
                <a:gd name="connsiteY0" fmla="*/ 405322 h 1694229"/>
                <a:gd name="connsiteX1" fmla="*/ 1548806 w 1880530"/>
                <a:gd name="connsiteY1" fmla="*/ 372673 h 1694229"/>
                <a:gd name="connsiteX2" fmla="*/ 1458557 w 1880530"/>
                <a:gd name="connsiteY2" fmla="*/ 348860 h 1694229"/>
                <a:gd name="connsiteX3" fmla="*/ 1405237 w 1880530"/>
                <a:gd name="connsiteY3" fmla="*/ 271776 h 1694229"/>
                <a:gd name="connsiteX4" fmla="*/ 1382136 w 1880530"/>
                <a:gd name="connsiteY4" fmla="*/ 169931 h 1694229"/>
                <a:gd name="connsiteX5" fmla="*/ 1346239 w 1880530"/>
                <a:gd name="connsiteY5" fmla="*/ 1869 h 1694229"/>
                <a:gd name="connsiteX6" fmla="*/ 1278870 w 1880530"/>
                <a:gd name="connsiteY6" fmla="*/ 43567 h 1694229"/>
                <a:gd name="connsiteX7" fmla="*/ 1273302 w 1880530"/>
                <a:gd name="connsiteY7" fmla="*/ 101090 h 1694229"/>
                <a:gd name="connsiteX8" fmla="*/ 1257397 w 1880530"/>
                <a:gd name="connsiteY8" fmla="*/ 152303 h 1694229"/>
                <a:gd name="connsiteX9" fmla="*/ 1237872 w 1880530"/>
                <a:gd name="connsiteY9" fmla="*/ 204316 h 1694229"/>
                <a:gd name="connsiteX10" fmla="*/ 1236143 w 1880530"/>
                <a:gd name="connsiteY10" fmla="*/ 273739 h 1694229"/>
                <a:gd name="connsiteX11" fmla="*/ 1163162 w 1880530"/>
                <a:gd name="connsiteY11" fmla="*/ 283903 h 1694229"/>
                <a:gd name="connsiteX12" fmla="*/ 1098809 w 1880530"/>
                <a:gd name="connsiteY12" fmla="*/ 285917 h 1694229"/>
                <a:gd name="connsiteX13" fmla="*/ 1051208 w 1880530"/>
                <a:gd name="connsiteY13" fmla="*/ 346183 h 1694229"/>
                <a:gd name="connsiteX14" fmla="*/ 996593 w 1880530"/>
                <a:gd name="connsiteY14" fmla="*/ 371690 h 1694229"/>
                <a:gd name="connsiteX15" fmla="*/ 943969 w 1880530"/>
                <a:gd name="connsiteY15" fmla="*/ 358385 h 1694229"/>
                <a:gd name="connsiteX16" fmla="*/ 837229 w 1880530"/>
                <a:gd name="connsiteY16" fmla="*/ 376257 h 1694229"/>
                <a:gd name="connsiteX17" fmla="*/ 814246 w 1880530"/>
                <a:gd name="connsiteY17" fmla="*/ 440035 h 1694229"/>
                <a:gd name="connsiteX18" fmla="*/ 797163 w 1880530"/>
                <a:gd name="connsiteY18" fmla="*/ 475926 h 1694229"/>
                <a:gd name="connsiteX19" fmla="*/ 715132 w 1880530"/>
                <a:gd name="connsiteY19" fmla="*/ 494632 h 1694229"/>
                <a:gd name="connsiteX20" fmla="*/ 697320 w 1880530"/>
                <a:gd name="connsiteY20" fmla="*/ 440647 h 1694229"/>
                <a:gd name="connsiteX21" fmla="*/ 653456 w 1880530"/>
                <a:gd name="connsiteY21" fmla="*/ 420298 h 1694229"/>
                <a:gd name="connsiteX22" fmla="*/ 518140 w 1880530"/>
                <a:gd name="connsiteY22" fmla="*/ 420641 h 1694229"/>
                <a:gd name="connsiteX23" fmla="*/ 434263 w 1880530"/>
                <a:gd name="connsiteY23" fmla="*/ 447350 h 1694229"/>
                <a:gd name="connsiteX24" fmla="*/ 401044 w 1880530"/>
                <a:gd name="connsiteY24" fmla="*/ 420298 h 1694229"/>
                <a:gd name="connsiteX25" fmla="*/ 381994 w 1880530"/>
                <a:gd name="connsiteY25" fmla="*/ 358385 h 1694229"/>
                <a:gd name="connsiteX26" fmla="*/ 315319 w 1880530"/>
                <a:gd name="connsiteY26" fmla="*/ 305998 h 1694229"/>
                <a:gd name="connsiteX27" fmla="*/ 270134 w 1880530"/>
                <a:gd name="connsiteY27" fmla="*/ 229110 h 1694229"/>
                <a:gd name="connsiteX28" fmla="*/ 146784 w 1880530"/>
                <a:gd name="connsiteY28" fmla="*/ 258373 h 1694229"/>
                <a:gd name="connsiteX29" fmla="*/ 127734 w 1880530"/>
                <a:gd name="connsiteY29" fmla="*/ 344785 h 1694229"/>
                <a:gd name="connsiteX30" fmla="*/ 145174 w 1880530"/>
                <a:gd name="connsiteY30" fmla="*/ 411312 h 1694229"/>
                <a:gd name="connsiteX31" fmla="*/ 117735 w 1880530"/>
                <a:gd name="connsiteY31" fmla="*/ 446172 h 1694229"/>
                <a:gd name="connsiteX32" fmla="*/ 65347 w 1880530"/>
                <a:gd name="connsiteY32" fmla="*/ 474059 h 1694229"/>
                <a:gd name="connsiteX33" fmla="*/ 37246 w 1880530"/>
                <a:gd name="connsiteY33" fmla="*/ 482063 h 1694229"/>
                <a:gd name="connsiteX34" fmla="*/ 15281 w 1880530"/>
                <a:gd name="connsiteY34" fmla="*/ 520310 h 1694229"/>
                <a:gd name="connsiteX35" fmla="*/ 1469 w 1880530"/>
                <a:gd name="connsiteY35" fmla="*/ 632745 h 1694229"/>
                <a:gd name="connsiteX36" fmla="*/ 51178 w 1880530"/>
                <a:gd name="connsiteY36" fmla="*/ 685967 h 1694229"/>
                <a:gd name="connsiteX37" fmla="*/ 108092 w 1880530"/>
                <a:gd name="connsiteY37" fmla="*/ 681547 h 1694229"/>
                <a:gd name="connsiteX38" fmla="*/ 93804 w 1880530"/>
                <a:gd name="connsiteY38" fmla="*/ 751806 h 1694229"/>
                <a:gd name="connsiteX39" fmla="*/ 148631 w 1880530"/>
                <a:gd name="connsiteY39" fmla="*/ 782248 h 1694229"/>
                <a:gd name="connsiteX40" fmla="*/ 217629 w 1880530"/>
                <a:gd name="connsiteY40" fmla="*/ 792460 h 1694229"/>
                <a:gd name="connsiteX41" fmla="*/ 252932 w 1880530"/>
                <a:gd name="connsiteY41" fmla="*/ 848431 h 1694229"/>
                <a:gd name="connsiteX42" fmla="*/ 252339 w 1880530"/>
                <a:gd name="connsiteY42" fmla="*/ 893503 h 1694229"/>
                <a:gd name="connsiteX43" fmla="*/ 276863 w 1880530"/>
                <a:gd name="connsiteY43" fmla="*/ 932978 h 1694229"/>
                <a:gd name="connsiteX44" fmla="*/ 322521 w 1880530"/>
                <a:gd name="connsiteY44" fmla="*/ 971570 h 1694229"/>
                <a:gd name="connsiteX45" fmla="*/ 407654 w 1880530"/>
                <a:gd name="connsiteY45" fmla="*/ 1025822 h 1694229"/>
                <a:gd name="connsiteX46" fmla="*/ 443431 w 1880530"/>
                <a:gd name="connsiteY46" fmla="*/ 1096915 h 1694229"/>
                <a:gd name="connsiteX47" fmla="*/ 422534 w 1880530"/>
                <a:gd name="connsiteY47" fmla="*/ 1166488 h 1694229"/>
                <a:gd name="connsiteX48" fmla="*/ 500581 w 1880530"/>
                <a:gd name="connsiteY48" fmla="*/ 1222951 h 1694229"/>
                <a:gd name="connsiteX49" fmla="*/ 572613 w 1880530"/>
                <a:gd name="connsiteY49" fmla="*/ 1255945 h 1694229"/>
                <a:gd name="connsiteX50" fmla="*/ 553444 w 1880530"/>
                <a:gd name="connsiteY50" fmla="*/ 1315648 h 1694229"/>
                <a:gd name="connsiteX51" fmla="*/ 643931 w 1880530"/>
                <a:gd name="connsiteY51" fmla="*/ 1468048 h 1694229"/>
                <a:gd name="connsiteX52" fmla="*/ 736741 w 1880530"/>
                <a:gd name="connsiteY52" fmla="*/ 1541202 h 1694229"/>
                <a:gd name="connsiteX53" fmla="*/ 786806 w 1880530"/>
                <a:gd name="connsiteY53" fmla="*/ 1491860 h 1694229"/>
                <a:gd name="connsiteX54" fmla="*/ 851396 w 1880530"/>
                <a:gd name="connsiteY54" fmla="*/ 1519257 h 1694229"/>
                <a:gd name="connsiteX55" fmla="*/ 905869 w 1880530"/>
                <a:gd name="connsiteY55" fmla="*/ 1487098 h 1694229"/>
                <a:gd name="connsiteX56" fmla="*/ 922716 w 1880530"/>
                <a:gd name="connsiteY56" fmla="*/ 1444922 h 1694229"/>
                <a:gd name="connsiteX57" fmla="*/ 986593 w 1880530"/>
                <a:gd name="connsiteY57" fmla="*/ 1531334 h 1694229"/>
                <a:gd name="connsiteX58" fmla="*/ 1031660 w 1880530"/>
                <a:gd name="connsiteY58" fmla="*/ 1602428 h 1694229"/>
                <a:gd name="connsiteX59" fmla="*/ 1101606 w 1880530"/>
                <a:gd name="connsiteY59" fmla="*/ 1693947 h 1694229"/>
                <a:gd name="connsiteX60" fmla="*/ 1132504 w 1880530"/>
                <a:gd name="connsiteY60" fmla="*/ 1630856 h 1694229"/>
                <a:gd name="connsiteX61" fmla="*/ 1163163 w 1880530"/>
                <a:gd name="connsiteY61" fmla="*/ 1624376 h 1694229"/>
                <a:gd name="connsiteX62" fmla="*/ 1206262 w 1880530"/>
                <a:gd name="connsiteY62" fmla="*/ 1653639 h 1694229"/>
                <a:gd name="connsiteX63" fmla="*/ 1239837 w 1880530"/>
                <a:gd name="connsiteY63" fmla="*/ 1612985 h 1694229"/>
                <a:gd name="connsiteX64" fmla="*/ 1258658 w 1880530"/>
                <a:gd name="connsiteY64" fmla="*/ 1617602 h 1694229"/>
                <a:gd name="connsiteX65" fmla="*/ 1292700 w 1880530"/>
                <a:gd name="connsiteY65" fmla="*/ 1684079 h 1694229"/>
                <a:gd name="connsiteX66" fmla="*/ 1349256 w 1880530"/>
                <a:gd name="connsiteY66" fmla="*/ 1660610 h 1694229"/>
                <a:gd name="connsiteX67" fmla="*/ 1401288 w 1880530"/>
                <a:gd name="connsiteY67" fmla="*/ 1604489 h 1694229"/>
                <a:gd name="connsiteX68" fmla="*/ 1452065 w 1880530"/>
                <a:gd name="connsiteY68" fmla="*/ 1587946 h 1694229"/>
                <a:gd name="connsiteX69" fmla="*/ 1469744 w 1880530"/>
                <a:gd name="connsiteY69" fmla="*/ 1643768 h 1694229"/>
                <a:gd name="connsiteX70" fmla="*/ 1539639 w 1880530"/>
                <a:gd name="connsiteY70" fmla="*/ 1618090 h 1694229"/>
                <a:gd name="connsiteX71" fmla="*/ 1570417 w 1880530"/>
                <a:gd name="connsiteY71" fmla="*/ 1531334 h 1694229"/>
                <a:gd name="connsiteX72" fmla="*/ 1651853 w 1880530"/>
                <a:gd name="connsiteY72" fmla="*/ 1441192 h 1694229"/>
                <a:gd name="connsiteX73" fmla="*/ 1696444 w 1880530"/>
                <a:gd name="connsiteY73" fmla="*/ 1410062 h 1694229"/>
                <a:gd name="connsiteX74" fmla="*/ 1724813 w 1880530"/>
                <a:gd name="connsiteY74" fmla="*/ 1413357 h 1694229"/>
                <a:gd name="connsiteX75" fmla="*/ 1802405 w 1880530"/>
                <a:gd name="connsiteY75" fmla="*/ 1402749 h 1694229"/>
                <a:gd name="connsiteX76" fmla="*/ 1797524 w 1880530"/>
                <a:gd name="connsiteY76" fmla="*/ 1456313 h 1694229"/>
                <a:gd name="connsiteX77" fmla="*/ 1855691 w 1880530"/>
                <a:gd name="connsiteY77" fmla="*/ 1479634 h 1694229"/>
                <a:gd name="connsiteX78" fmla="*/ 1857299 w 1880530"/>
                <a:gd name="connsiteY78" fmla="*/ 1457000 h 1694229"/>
                <a:gd name="connsiteX79" fmla="*/ 1856521 w 1880530"/>
                <a:gd name="connsiteY79" fmla="*/ 1396266 h 1694229"/>
                <a:gd name="connsiteX80" fmla="*/ 1878487 w 1880530"/>
                <a:gd name="connsiteY80" fmla="*/ 1326546 h 1694229"/>
                <a:gd name="connsiteX81" fmla="*/ 1797946 w 1880530"/>
                <a:gd name="connsiteY81" fmla="*/ 1305140 h 1694229"/>
                <a:gd name="connsiteX82" fmla="*/ 1747763 w 1880530"/>
                <a:gd name="connsiteY82" fmla="*/ 1264979 h 1694229"/>
                <a:gd name="connsiteX83" fmla="*/ 1737459 w 1880530"/>
                <a:gd name="connsiteY83" fmla="*/ 1176356 h 1694229"/>
                <a:gd name="connsiteX84" fmla="*/ 1704241 w 1880530"/>
                <a:gd name="connsiteY84" fmla="*/ 1038783 h 1694229"/>
                <a:gd name="connsiteX85" fmla="*/ 1627446 w 1880530"/>
                <a:gd name="connsiteY85" fmla="*/ 972257 h 1694229"/>
                <a:gd name="connsiteX86" fmla="*/ 1594228 w 1880530"/>
                <a:gd name="connsiteY86" fmla="*/ 917660 h 1694229"/>
                <a:gd name="connsiteX87" fmla="*/ 1544162 w 1880530"/>
                <a:gd name="connsiteY87" fmla="*/ 872587 h 1694229"/>
                <a:gd name="connsiteX88" fmla="*/ 1472251 w 1880530"/>
                <a:gd name="connsiteY88" fmla="*/ 845878 h 1694229"/>
                <a:gd name="connsiteX89" fmla="*/ 1449150 w 1880530"/>
                <a:gd name="connsiteY89" fmla="*/ 823245 h 1694229"/>
                <a:gd name="connsiteX90" fmla="*/ 1477013 w 1880530"/>
                <a:gd name="connsiteY90" fmla="*/ 784801 h 1694229"/>
                <a:gd name="connsiteX91" fmla="*/ 1458319 w 1880530"/>
                <a:gd name="connsiteY91" fmla="*/ 748910 h 1694229"/>
                <a:gd name="connsiteX92" fmla="*/ 1463081 w 1880530"/>
                <a:gd name="connsiteY92" fmla="*/ 725098 h 1694229"/>
                <a:gd name="connsiteX93" fmla="*/ 1488076 w 1880530"/>
                <a:gd name="connsiteY93" fmla="*/ 724035 h 1694229"/>
                <a:gd name="connsiteX94" fmla="*/ 1580416 w 1880530"/>
                <a:gd name="connsiteY94" fmla="*/ 740220 h 1694229"/>
                <a:gd name="connsiteX95" fmla="*/ 1615719 w 1880530"/>
                <a:gd name="connsiteY95" fmla="*/ 683758 h 1694229"/>
                <a:gd name="connsiteX96" fmla="*/ 1603753 w 1880530"/>
                <a:gd name="connsiteY96" fmla="*/ 553648 h 1694229"/>
                <a:gd name="connsiteX97" fmla="*/ 1620956 w 1880530"/>
                <a:gd name="connsiteY97" fmla="*/ 405322 h 1694229"/>
                <a:gd name="connsiteX0" fmla="*/ 1620956 w 1881147"/>
                <a:gd name="connsiteY0" fmla="*/ 405322 h 1694229"/>
                <a:gd name="connsiteX1" fmla="*/ 1548806 w 1881147"/>
                <a:gd name="connsiteY1" fmla="*/ 372673 h 1694229"/>
                <a:gd name="connsiteX2" fmla="*/ 1458557 w 1881147"/>
                <a:gd name="connsiteY2" fmla="*/ 348860 h 1694229"/>
                <a:gd name="connsiteX3" fmla="*/ 1405237 w 1881147"/>
                <a:gd name="connsiteY3" fmla="*/ 271776 h 1694229"/>
                <a:gd name="connsiteX4" fmla="*/ 1382136 w 1881147"/>
                <a:gd name="connsiteY4" fmla="*/ 169931 h 1694229"/>
                <a:gd name="connsiteX5" fmla="*/ 1346239 w 1881147"/>
                <a:gd name="connsiteY5" fmla="*/ 1869 h 1694229"/>
                <a:gd name="connsiteX6" fmla="*/ 1278870 w 1881147"/>
                <a:gd name="connsiteY6" fmla="*/ 43567 h 1694229"/>
                <a:gd name="connsiteX7" fmla="*/ 1273302 w 1881147"/>
                <a:gd name="connsiteY7" fmla="*/ 101090 h 1694229"/>
                <a:gd name="connsiteX8" fmla="*/ 1257397 w 1881147"/>
                <a:gd name="connsiteY8" fmla="*/ 152303 h 1694229"/>
                <a:gd name="connsiteX9" fmla="*/ 1237872 w 1881147"/>
                <a:gd name="connsiteY9" fmla="*/ 204316 h 1694229"/>
                <a:gd name="connsiteX10" fmla="*/ 1236143 w 1881147"/>
                <a:gd name="connsiteY10" fmla="*/ 273739 h 1694229"/>
                <a:gd name="connsiteX11" fmla="*/ 1163162 w 1881147"/>
                <a:gd name="connsiteY11" fmla="*/ 283903 h 1694229"/>
                <a:gd name="connsiteX12" fmla="*/ 1098809 w 1881147"/>
                <a:gd name="connsiteY12" fmla="*/ 285917 h 1694229"/>
                <a:gd name="connsiteX13" fmla="*/ 1051208 w 1881147"/>
                <a:gd name="connsiteY13" fmla="*/ 346183 h 1694229"/>
                <a:gd name="connsiteX14" fmla="*/ 996593 w 1881147"/>
                <a:gd name="connsiteY14" fmla="*/ 371690 h 1694229"/>
                <a:gd name="connsiteX15" fmla="*/ 943969 w 1881147"/>
                <a:gd name="connsiteY15" fmla="*/ 358385 h 1694229"/>
                <a:gd name="connsiteX16" fmla="*/ 837229 w 1881147"/>
                <a:gd name="connsiteY16" fmla="*/ 376257 h 1694229"/>
                <a:gd name="connsiteX17" fmla="*/ 814246 w 1881147"/>
                <a:gd name="connsiteY17" fmla="*/ 440035 h 1694229"/>
                <a:gd name="connsiteX18" fmla="*/ 797163 w 1881147"/>
                <a:gd name="connsiteY18" fmla="*/ 475926 h 1694229"/>
                <a:gd name="connsiteX19" fmla="*/ 715132 w 1881147"/>
                <a:gd name="connsiteY19" fmla="*/ 494632 h 1694229"/>
                <a:gd name="connsiteX20" fmla="*/ 697320 w 1881147"/>
                <a:gd name="connsiteY20" fmla="*/ 440647 h 1694229"/>
                <a:gd name="connsiteX21" fmla="*/ 653456 w 1881147"/>
                <a:gd name="connsiteY21" fmla="*/ 420298 h 1694229"/>
                <a:gd name="connsiteX22" fmla="*/ 518140 w 1881147"/>
                <a:gd name="connsiteY22" fmla="*/ 420641 h 1694229"/>
                <a:gd name="connsiteX23" fmla="*/ 434263 w 1881147"/>
                <a:gd name="connsiteY23" fmla="*/ 447350 h 1694229"/>
                <a:gd name="connsiteX24" fmla="*/ 401044 w 1881147"/>
                <a:gd name="connsiteY24" fmla="*/ 420298 h 1694229"/>
                <a:gd name="connsiteX25" fmla="*/ 381994 w 1881147"/>
                <a:gd name="connsiteY25" fmla="*/ 358385 h 1694229"/>
                <a:gd name="connsiteX26" fmla="*/ 315319 w 1881147"/>
                <a:gd name="connsiteY26" fmla="*/ 305998 h 1694229"/>
                <a:gd name="connsiteX27" fmla="*/ 270134 w 1881147"/>
                <a:gd name="connsiteY27" fmla="*/ 229110 h 1694229"/>
                <a:gd name="connsiteX28" fmla="*/ 146784 w 1881147"/>
                <a:gd name="connsiteY28" fmla="*/ 258373 h 1694229"/>
                <a:gd name="connsiteX29" fmla="*/ 127734 w 1881147"/>
                <a:gd name="connsiteY29" fmla="*/ 344785 h 1694229"/>
                <a:gd name="connsiteX30" fmla="*/ 145174 w 1881147"/>
                <a:gd name="connsiteY30" fmla="*/ 411312 h 1694229"/>
                <a:gd name="connsiteX31" fmla="*/ 117735 w 1881147"/>
                <a:gd name="connsiteY31" fmla="*/ 446172 h 1694229"/>
                <a:gd name="connsiteX32" fmla="*/ 65347 w 1881147"/>
                <a:gd name="connsiteY32" fmla="*/ 474059 h 1694229"/>
                <a:gd name="connsiteX33" fmla="*/ 37246 w 1881147"/>
                <a:gd name="connsiteY33" fmla="*/ 482063 h 1694229"/>
                <a:gd name="connsiteX34" fmla="*/ 15281 w 1881147"/>
                <a:gd name="connsiteY34" fmla="*/ 520310 h 1694229"/>
                <a:gd name="connsiteX35" fmla="*/ 1469 w 1881147"/>
                <a:gd name="connsiteY35" fmla="*/ 632745 h 1694229"/>
                <a:gd name="connsiteX36" fmla="*/ 51178 w 1881147"/>
                <a:gd name="connsiteY36" fmla="*/ 685967 h 1694229"/>
                <a:gd name="connsiteX37" fmla="*/ 108092 w 1881147"/>
                <a:gd name="connsiteY37" fmla="*/ 681547 h 1694229"/>
                <a:gd name="connsiteX38" fmla="*/ 93804 w 1881147"/>
                <a:gd name="connsiteY38" fmla="*/ 751806 h 1694229"/>
                <a:gd name="connsiteX39" fmla="*/ 148631 w 1881147"/>
                <a:gd name="connsiteY39" fmla="*/ 782248 h 1694229"/>
                <a:gd name="connsiteX40" fmla="*/ 217629 w 1881147"/>
                <a:gd name="connsiteY40" fmla="*/ 792460 h 1694229"/>
                <a:gd name="connsiteX41" fmla="*/ 252932 w 1881147"/>
                <a:gd name="connsiteY41" fmla="*/ 848431 h 1694229"/>
                <a:gd name="connsiteX42" fmla="*/ 252339 w 1881147"/>
                <a:gd name="connsiteY42" fmla="*/ 893503 h 1694229"/>
                <a:gd name="connsiteX43" fmla="*/ 276863 w 1881147"/>
                <a:gd name="connsiteY43" fmla="*/ 932978 h 1694229"/>
                <a:gd name="connsiteX44" fmla="*/ 322521 w 1881147"/>
                <a:gd name="connsiteY44" fmla="*/ 971570 h 1694229"/>
                <a:gd name="connsiteX45" fmla="*/ 407654 w 1881147"/>
                <a:gd name="connsiteY45" fmla="*/ 1025822 h 1694229"/>
                <a:gd name="connsiteX46" fmla="*/ 443431 w 1881147"/>
                <a:gd name="connsiteY46" fmla="*/ 1096915 h 1694229"/>
                <a:gd name="connsiteX47" fmla="*/ 422534 w 1881147"/>
                <a:gd name="connsiteY47" fmla="*/ 1166488 h 1694229"/>
                <a:gd name="connsiteX48" fmla="*/ 500581 w 1881147"/>
                <a:gd name="connsiteY48" fmla="*/ 1222951 h 1694229"/>
                <a:gd name="connsiteX49" fmla="*/ 572613 w 1881147"/>
                <a:gd name="connsiteY49" fmla="*/ 1255945 h 1694229"/>
                <a:gd name="connsiteX50" fmla="*/ 553444 w 1881147"/>
                <a:gd name="connsiteY50" fmla="*/ 1315648 h 1694229"/>
                <a:gd name="connsiteX51" fmla="*/ 643931 w 1881147"/>
                <a:gd name="connsiteY51" fmla="*/ 1468048 h 1694229"/>
                <a:gd name="connsiteX52" fmla="*/ 736741 w 1881147"/>
                <a:gd name="connsiteY52" fmla="*/ 1541202 h 1694229"/>
                <a:gd name="connsiteX53" fmla="*/ 786806 w 1881147"/>
                <a:gd name="connsiteY53" fmla="*/ 1491860 h 1694229"/>
                <a:gd name="connsiteX54" fmla="*/ 851396 w 1881147"/>
                <a:gd name="connsiteY54" fmla="*/ 1519257 h 1694229"/>
                <a:gd name="connsiteX55" fmla="*/ 905869 w 1881147"/>
                <a:gd name="connsiteY55" fmla="*/ 1487098 h 1694229"/>
                <a:gd name="connsiteX56" fmla="*/ 922716 w 1881147"/>
                <a:gd name="connsiteY56" fmla="*/ 1444922 h 1694229"/>
                <a:gd name="connsiteX57" fmla="*/ 986593 w 1881147"/>
                <a:gd name="connsiteY57" fmla="*/ 1531334 h 1694229"/>
                <a:gd name="connsiteX58" fmla="*/ 1031660 w 1881147"/>
                <a:gd name="connsiteY58" fmla="*/ 1602428 h 1694229"/>
                <a:gd name="connsiteX59" fmla="*/ 1101606 w 1881147"/>
                <a:gd name="connsiteY59" fmla="*/ 1693947 h 1694229"/>
                <a:gd name="connsiteX60" fmla="*/ 1132504 w 1881147"/>
                <a:gd name="connsiteY60" fmla="*/ 1630856 h 1694229"/>
                <a:gd name="connsiteX61" fmla="*/ 1163163 w 1881147"/>
                <a:gd name="connsiteY61" fmla="*/ 1624376 h 1694229"/>
                <a:gd name="connsiteX62" fmla="*/ 1206262 w 1881147"/>
                <a:gd name="connsiteY62" fmla="*/ 1653639 h 1694229"/>
                <a:gd name="connsiteX63" fmla="*/ 1239837 w 1881147"/>
                <a:gd name="connsiteY63" fmla="*/ 1612985 h 1694229"/>
                <a:gd name="connsiteX64" fmla="*/ 1258658 w 1881147"/>
                <a:gd name="connsiteY64" fmla="*/ 1617602 h 1694229"/>
                <a:gd name="connsiteX65" fmla="*/ 1292700 w 1881147"/>
                <a:gd name="connsiteY65" fmla="*/ 1684079 h 1694229"/>
                <a:gd name="connsiteX66" fmla="*/ 1349256 w 1881147"/>
                <a:gd name="connsiteY66" fmla="*/ 1660610 h 1694229"/>
                <a:gd name="connsiteX67" fmla="*/ 1401288 w 1881147"/>
                <a:gd name="connsiteY67" fmla="*/ 1604489 h 1694229"/>
                <a:gd name="connsiteX68" fmla="*/ 1452065 w 1881147"/>
                <a:gd name="connsiteY68" fmla="*/ 1587946 h 1694229"/>
                <a:gd name="connsiteX69" fmla="*/ 1469744 w 1881147"/>
                <a:gd name="connsiteY69" fmla="*/ 1643768 h 1694229"/>
                <a:gd name="connsiteX70" fmla="*/ 1539639 w 1881147"/>
                <a:gd name="connsiteY70" fmla="*/ 1618090 h 1694229"/>
                <a:gd name="connsiteX71" fmla="*/ 1570417 w 1881147"/>
                <a:gd name="connsiteY71" fmla="*/ 1531334 h 1694229"/>
                <a:gd name="connsiteX72" fmla="*/ 1651853 w 1881147"/>
                <a:gd name="connsiteY72" fmla="*/ 1441192 h 1694229"/>
                <a:gd name="connsiteX73" fmla="*/ 1696444 w 1881147"/>
                <a:gd name="connsiteY73" fmla="*/ 1410062 h 1694229"/>
                <a:gd name="connsiteX74" fmla="*/ 1724813 w 1881147"/>
                <a:gd name="connsiteY74" fmla="*/ 1413357 h 1694229"/>
                <a:gd name="connsiteX75" fmla="*/ 1802405 w 1881147"/>
                <a:gd name="connsiteY75" fmla="*/ 1402749 h 1694229"/>
                <a:gd name="connsiteX76" fmla="*/ 1797524 w 1881147"/>
                <a:gd name="connsiteY76" fmla="*/ 1456313 h 1694229"/>
                <a:gd name="connsiteX77" fmla="*/ 1855691 w 1881147"/>
                <a:gd name="connsiteY77" fmla="*/ 1479634 h 1694229"/>
                <a:gd name="connsiteX78" fmla="*/ 1857299 w 1881147"/>
                <a:gd name="connsiteY78" fmla="*/ 1457000 h 1694229"/>
                <a:gd name="connsiteX79" fmla="*/ 1861403 w 1881147"/>
                <a:gd name="connsiteY79" fmla="*/ 1401373 h 1694229"/>
                <a:gd name="connsiteX80" fmla="*/ 1878487 w 1881147"/>
                <a:gd name="connsiteY80" fmla="*/ 1326546 h 1694229"/>
                <a:gd name="connsiteX81" fmla="*/ 1797946 w 1881147"/>
                <a:gd name="connsiteY81" fmla="*/ 1305140 h 1694229"/>
                <a:gd name="connsiteX82" fmla="*/ 1747763 w 1881147"/>
                <a:gd name="connsiteY82" fmla="*/ 1264979 h 1694229"/>
                <a:gd name="connsiteX83" fmla="*/ 1737459 w 1881147"/>
                <a:gd name="connsiteY83" fmla="*/ 1176356 h 1694229"/>
                <a:gd name="connsiteX84" fmla="*/ 1704241 w 1881147"/>
                <a:gd name="connsiteY84" fmla="*/ 1038783 h 1694229"/>
                <a:gd name="connsiteX85" fmla="*/ 1627446 w 1881147"/>
                <a:gd name="connsiteY85" fmla="*/ 972257 h 1694229"/>
                <a:gd name="connsiteX86" fmla="*/ 1594228 w 1881147"/>
                <a:gd name="connsiteY86" fmla="*/ 917660 h 1694229"/>
                <a:gd name="connsiteX87" fmla="*/ 1544162 w 1881147"/>
                <a:gd name="connsiteY87" fmla="*/ 872587 h 1694229"/>
                <a:gd name="connsiteX88" fmla="*/ 1472251 w 1881147"/>
                <a:gd name="connsiteY88" fmla="*/ 845878 h 1694229"/>
                <a:gd name="connsiteX89" fmla="*/ 1449150 w 1881147"/>
                <a:gd name="connsiteY89" fmla="*/ 823245 h 1694229"/>
                <a:gd name="connsiteX90" fmla="*/ 1477013 w 1881147"/>
                <a:gd name="connsiteY90" fmla="*/ 784801 h 1694229"/>
                <a:gd name="connsiteX91" fmla="*/ 1458319 w 1881147"/>
                <a:gd name="connsiteY91" fmla="*/ 748910 h 1694229"/>
                <a:gd name="connsiteX92" fmla="*/ 1463081 w 1881147"/>
                <a:gd name="connsiteY92" fmla="*/ 725098 h 1694229"/>
                <a:gd name="connsiteX93" fmla="*/ 1488076 w 1881147"/>
                <a:gd name="connsiteY93" fmla="*/ 724035 h 1694229"/>
                <a:gd name="connsiteX94" fmla="*/ 1580416 w 1881147"/>
                <a:gd name="connsiteY94" fmla="*/ 740220 h 1694229"/>
                <a:gd name="connsiteX95" fmla="*/ 1615719 w 1881147"/>
                <a:gd name="connsiteY95" fmla="*/ 683758 h 1694229"/>
                <a:gd name="connsiteX96" fmla="*/ 1603753 w 1881147"/>
                <a:gd name="connsiteY96" fmla="*/ 553648 h 1694229"/>
                <a:gd name="connsiteX97" fmla="*/ 1620956 w 1881147"/>
                <a:gd name="connsiteY97" fmla="*/ 405322 h 1694229"/>
                <a:gd name="connsiteX0" fmla="*/ 1620956 w 1868187"/>
                <a:gd name="connsiteY0" fmla="*/ 405322 h 1694229"/>
                <a:gd name="connsiteX1" fmla="*/ 1548806 w 1868187"/>
                <a:gd name="connsiteY1" fmla="*/ 372673 h 1694229"/>
                <a:gd name="connsiteX2" fmla="*/ 1458557 w 1868187"/>
                <a:gd name="connsiteY2" fmla="*/ 348860 h 1694229"/>
                <a:gd name="connsiteX3" fmla="*/ 1405237 w 1868187"/>
                <a:gd name="connsiteY3" fmla="*/ 271776 h 1694229"/>
                <a:gd name="connsiteX4" fmla="*/ 1382136 w 1868187"/>
                <a:gd name="connsiteY4" fmla="*/ 169931 h 1694229"/>
                <a:gd name="connsiteX5" fmla="*/ 1346239 w 1868187"/>
                <a:gd name="connsiteY5" fmla="*/ 1869 h 1694229"/>
                <a:gd name="connsiteX6" fmla="*/ 1278870 w 1868187"/>
                <a:gd name="connsiteY6" fmla="*/ 43567 h 1694229"/>
                <a:gd name="connsiteX7" fmla="*/ 1273302 w 1868187"/>
                <a:gd name="connsiteY7" fmla="*/ 101090 h 1694229"/>
                <a:gd name="connsiteX8" fmla="*/ 1257397 w 1868187"/>
                <a:gd name="connsiteY8" fmla="*/ 152303 h 1694229"/>
                <a:gd name="connsiteX9" fmla="*/ 1237872 w 1868187"/>
                <a:gd name="connsiteY9" fmla="*/ 204316 h 1694229"/>
                <a:gd name="connsiteX10" fmla="*/ 1236143 w 1868187"/>
                <a:gd name="connsiteY10" fmla="*/ 273739 h 1694229"/>
                <a:gd name="connsiteX11" fmla="*/ 1163162 w 1868187"/>
                <a:gd name="connsiteY11" fmla="*/ 283903 h 1694229"/>
                <a:gd name="connsiteX12" fmla="*/ 1098809 w 1868187"/>
                <a:gd name="connsiteY12" fmla="*/ 285917 h 1694229"/>
                <a:gd name="connsiteX13" fmla="*/ 1051208 w 1868187"/>
                <a:gd name="connsiteY13" fmla="*/ 346183 h 1694229"/>
                <a:gd name="connsiteX14" fmla="*/ 996593 w 1868187"/>
                <a:gd name="connsiteY14" fmla="*/ 371690 h 1694229"/>
                <a:gd name="connsiteX15" fmla="*/ 943969 w 1868187"/>
                <a:gd name="connsiteY15" fmla="*/ 358385 h 1694229"/>
                <a:gd name="connsiteX16" fmla="*/ 837229 w 1868187"/>
                <a:gd name="connsiteY16" fmla="*/ 376257 h 1694229"/>
                <a:gd name="connsiteX17" fmla="*/ 814246 w 1868187"/>
                <a:gd name="connsiteY17" fmla="*/ 440035 h 1694229"/>
                <a:gd name="connsiteX18" fmla="*/ 797163 w 1868187"/>
                <a:gd name="connsiteY18" fmla="*/ 475926 h 1694229"/>
                <a:gd name="connsiteX19" fmla="*/ 715132 w 1868187"/>
                <a:gd name="connsiteY19" fmla="*/ 494632 h 1694229"/>
                <a:gd name="connsiteX20" fmla="*/ 697320 w 1868187"/>
                <a:gd name="connsiteY20" fmla="*/ 440647 h 1694229"/>
                <a:gd name="connsiteX21" fmla="*/ 653456 w 1868187"/>
                <a:gd name="connsiteY21" fmla="*/ 420298 h 1694229"/>
                <a:gd name="connsiteX22" fmla="*/ 518140 w 1868187"/>
                <a:gd name="connsiteY22" fmla="*/ 420641 h 1694229"/>
                <a:gd name="connsiteX23" fmla="*/ 434263 w 1868187"/>
                <a:gd name="connsiteY23" fmla="*/ 447350 h 1694229"/>
                <a:gd name="connsiteX24" fmla="*/ 401044 w 1868187"/>
                <a:gd name="connsiteY24" fmla="*/ 420298 h 1694229"/>
                <a:gd name="connsiteX25" fmla="*/ 381994 w 1868187"/>
                <a:gd name="connsiteY25" fmla="*/ 358385 h 1694229"/>
                <a:gd name="connsiteX26" fmla="*/ 315319 w 1868187"/>
                <a:gd name="connsiteY26" fmla="*/ 305998 h 1694229"/>
                <a:gd name="connsiteX27" fmla="*/ 270134 w 1868187"/>
                <a:gd name="connsiteY27" fmla="*/ 229110 h 1694229"/>
                <a:gd name="connsiteX28" fmla="*/ 146784 w 1868187"/>
                <a:gd name="connsiteY28" fmla="*/ 258373 h 1694229"/>
                <a:gd name="connsiteX29" fmla="*/ 127734 w 1868187"/>
                <a:gd name="connsiteY29" fmla="*/ 344785 h 1694229"/>
                <a:gd name="connsiteX30" fmla="*/ 145174 w 1868187"/>
                <a:gd name="connsiteY30" fmla="*/ 411312 h 1694229"/>
                <a:gd name="connsiteX31" fmla="*/ 117735 w 1868187"/>
                <a:gd name="connsiteY31" fmla="*/ 446172 h 1694229"/>
                <a:gd name="connsiteX32" fmla="*/ 65347 w 1868187"/>
                <a:gd name="connsiteY32" fmla="*/ 474059 h 1694229"/>
                <a:gd name="connsiteX33" fmla="*/ 37246 w 1868187"/>
                <a:gd name="connsiteY33" fmla="*/ 482063 h 1694229"/>
                <a:gd name="connsiteX34" fmla="*/ 15281 w 1868187"/>
                <a:gd name="connsiteY34" fmla="*/ 520310 h 1694229"/>
                <a:gd name="connsiteX35" fmla="*/ 1469 w 1868187"/>
                <a:gd name="connsiteY35" fmla="*/ 632745 h 1694229"/>
                <a:gd name="connsiteX36" fmla="*/ 51178 w 1868187"/>
                <a:gd name="connsiteY36" fmla="*/ 685967 h 1694229"/>
                <a:gd name="connsiteX37" fmla="*/ 108092 w 1868187"/>
                <a:gd name="connsiteY37" fmla="*/ 681547 h 1694229"/>
                <a:gd name="connsiteX38" fmla="*/ 93804 w 1868187"/>
                <a:gd name="connsiteY38" fmla="*/ 751806 h 1694229"/>
                <a:gd name="connsiteX39" fmla="*/ 148631 w 1868187"/>
                <a:gd name="connsiteY39" fmla="*/ 782248 h 1694229"/>
                <a:gd name="connsiteX40" fmla="*/ 217629 w 1868187"/>
                <a:gd name="connsiteY40" fmla="*/ 792460 h 1694229"/>
                <a:gd name="connsiteX41" fmla="*/ 252932 w 1868187"/>
                <a:gd name="connsiteY41" fmla="*/ 848431 h 1694229"/>
                <a:gd name="connsiteX42" fmla="*/ 252339 w 1868187"/>
                <a:gd name="connsiteY42" fmla="*/ 893503 h 1694229"/>
                <a:gd name="connsiteX43" fmla="*/ 276863 w 1868187"/>
                <a:gd name="connsiteY43" fmla="*/ 932978 h 1694229"/>
                <a:gd name="connsiteX44" fmla="*/ 322521 w 1868187"/>
                <a:gd name="connsiteY44" fmla="*/ 971570 h 1694229"/>
                <a:gd name="connsiteX45" fmla="*/ 407654 w 1868187"/>
                <a:gd name="connsiteY45" fmla="*/ 1025822 h 1694229"/>
                <a:gd name="connsiteX46" fmla="*/ 443431 w 1868187"/>
                <a:gd name="connsiteY46" fmla="*/ 1096915 h 1694229"/>
                <a:gd name="connsiteX47" fmla="*/ 422534 w 1868187"/>
                <a:gd name="connsiteY47" fmla="*/ 1166488 h 1694229"/>
                <a:gd name="connsiteX48" fmla="*/ 500581 w 1868187"/>
                <a:gd name="connsiteY48" fmla="*/ 1222951 h 1694229"/>
                <a:gd name="connsiteX49" fmla="*/ 572613 w 1868187"/>
                <a:gd name="connsiteY49" fmla="*/ 1255945 h 1694229"/>
                <a:gd name="connsiteX50" fmla="*/ 553444 w 1868187"/>
                <a:gd name="connsiteY50" fmla="*/ 1315648 h 1694229"/>
                <a:gd name="connsiteX51" fmla="*/ 643931 w 1868187"/>
                <a:gd name="connsiteY51" fmla="*/ 1468048 h 1694229"/>
                <a:gd name="connsiteX52" fmla="*/ 736741 w 1868187"/>
                <a:gd name="connsiteY52" fmla="*/ 1541202 h 1694229"/>
                <a:gd name="connsiteX53" fmla="*/ 786806 w 1868187"/>
                <a:gd name="connsiteY53" fmla="*/ 1491860 h 1694229"/>
                <a:gd name="connsiteX54" fmla="*/ 851396 w 1868187"/>
                <a:gd name="connsiteY54" fmla="*/ 1519257 h 1694229"/>
                <a:gd name="connsiteX55" fmla="*/ 905869 w 1868187"/>
                <a:gd name="connsiteY55" fmla="*/ 1487098 h 1694229"/>
                <a:gd name="connsiteX56" fmla="*/ 922716 w 1868187"/>
                <a:gd name="connsiteY56" fmla="*/ 1444922 h 1694229"/>
                <a:gd name="connsiteX57" fmla="*/ 986593 w 1868187"/>
                <a:gd name="connsiteY57" fmla="*/ 1531334 h 1694229"/>
                <a:gd name="connsiteX58" fmla="*/ 1031660 w 1868187"/>
                <a:gd name="connsiteY58" fmla="*/ 1602428 h 1694229"/>
                <a:gd name="connsiteX59" fmla="*/ 1101606 w 1868187"/>
                <a:gd name="connsiteY59" fmla="*/ 1693947 h 1694229"/>
                <a:gd name="connsiteX60" fmla="*/ 1132504 w 1868187"/>
                <a:gd name="connsiteY60" fmla="*/ 1630856 h 1694229"/>
                <a:gd name="connsiteX61" fmla="*/ 1163163 w 1868187"/>
                <a:gd name="connsiteY61" fmla="*/ 1624376 h 1694229"/>
                <a:gd name="connsiteX62" fmla="*/ 1206262 w 1868187"/>
                <a:gd name="connsiteY62" fmla="*/ 1653639 h 1694229"/>
                <a:gd name="connsiteX63" fmla="*/ 1239837 w 1868187"/>
                <a:gd name="connsiteY63" fmla="*/ 1612985 h 1694229"/>
                <a:gd name="connsiteX64" fmla="*/ 1258658 w 1868187"/>
                <a:gd name="connsiteY64" fmla="*/ 1617602 h 1694229"/>
                <a:gd name="connsiteX65" fmla="*/ 1292700 w 1868187"/>
                <a:gd name="connsiteY65" fmla="*/ 1684079 h 1694229"/>
                <a:gd name="connsiteX66" fmla="*/ 1349256 w 1868187"/>
                <a:gd name="connsiteY66" fmla="*/ 1660610 h 1694229"/>
                <a:gd name="connsiteX67" fmla="*/ 1401288 w 1868187"/>
                <a:gd name="connsiteY67" fmla="*/ 1604489 h 1694229"/>
                <a:gd name="connsiteX68" fmla="*/ 1452065 w 1868187"/>
                <a:gd name="connsiteY68" fmla="*/ 1587946 h 1694229"/>
                <a:gd name="connsiteX69" fmla="*/ 1469744 w 1868187"/>
                <a:gd name="connsiteY69" fmla="*/ 1643768 h 1694229"/>
                <a:gd name="connsiteX70" fmla="*/ 1539639 w 1868187"/>
                <a:gd name="connsiteY70" fmla="*/ 1618090 h 1694229"/>
                <a:gd name="connsiteX71" fmla="*/ 1570417 w 1868187"/>
                <a:gd name="connsiteY71" fmla="*/ 1531334 h 1694229"/>
                <a:gd name="connsiteX72" fmla="*/ 1651853 w 1868187"/>
                <a:gd name="connsiteY72" fmla="*/ 1441192 h 1694229"/>
                <a:gd name="connsiteX73" fmla="*/ 1696444 w 1868187"/>
                <a:gd name="connsiteY73" fmla="*/ 1410062 h 1694229"/>
                <a:gd name="connsiteX74" fmla="*/ 1724813 w 1868187"/>
                <a:gd name="connsiteY74" fmla="*/ 1413357 h 1694229"/>
                <a:gd name="connsiteX75" fmla="*/ 1802405 w 1868187"/>
                <a:gd name="connsiteY75" fmla="*/ 1402749 h 1694229"/>
                <a:gd name="connsiteX76" fmla="*/ 1797524 w 1868187"/>
                <a:gd name="connsiteY76" fmla="*/ 1456313 h 1694229"/>
                <a:gd name="connsiteX77" fmla="*/ 1855691 w 1868187"/>
                <a:gd name="connsiteY77" fmla="*/ 1479634 h 1694229"/>
                <a:gd name="connsiteX78" fmla="*/ 1857299 w 1868187"/>
                <a:gd name="connsiteY78" fmla="*/ 1457000 h 1694229"/>
                <a:gd name="connsiteX79" fmla="*/ 1861403 w 1868187"/>
                <a:gd name="connsiteY79" fmla="*/ 1401373 h 1694229"/>
                <a:gd name="connsiteX80" fmla="*/ 1863844 w 1868187"/>
                <a:gd name="connsiteY80" fmla="*/ 1326546 h 1694229"/>
                <a:gd name="connsiteX81" fmla="*/ 1797946 w 1868187"/>
                <a:gd name="connsiteY81" fmla="*/ 1305140 h 1694229"/>
                <a:gd name="connsiteX82" fmla="*/ 1747763 w 1868187"/>
                <a:gd name="connsiteY82" fmla="*/ 1264979 h 1694229"/>
                <a:gd name="connsiteX83" fmla="*/ 1737459 w 1868187"/>
                <a:gd name="connsiteY83" fmla="*/ 1176356 h 1694229"/>
                <a:gd name="connsiteX84" fmla="*/ 1704241 w 1868187"/>
                <a:gd name="connsiteY84" fmla="*/ 1038783 h 1694229"/>
                <a:gd name="connsiteX85" fmla="*/ 1627446 w 1868187"/>
                <a:gd name="connsiteY85" fmla="*/ 972257 h 1694229"/>
                <a:gd name="connsiteX86" fmla="*/ 1594228 w 1868187"/>
                <a:gd name="connsiteY86" fmla="*/ 917660 h 1694229"/>
                <a:gd name="connsiteX87" fmla="*/ 1544162 w 1868187"/>
                <a:gd name="connsiteY87" fmla="*/ 872587 h 1694229"/>
                <a:gd name="connsiteX88" fmla="*/ 1472251 w 1868187"/>
                <a:gd name="connsiteY88" fmla="*/ 845878 h 1694229"/>
                <a:gd name="connsiteX89" fmla="*/ 1449150 w 1868187"/>
                <a:gd name="connsiteY89" fmla="*/ 823245 h 1694229"/>
                <a:gd name="connsiteX90" fmla="*/ 1477013 w 1868187"/>
                <a:gd name="connsiteY90" fmla="*/ 784801 h 1694229"/>
                <a:gd name="connsiteX91" fmla="*/ 1458319 w 1868187"/>
                <a:gd name="connsiteY91" fmla="*/ 748910 h 1694229"/>
                <a:gd name="connsiteX92" fmla="*/ 1463081 w 1868187"/>
                <a:gd name="connsiteY92" fmla="*/ 725098 h 1694229"/>
                <a:gd name="connsiteX93" fmla="*/ 1488076 w 1868187"/>
                <a:gd name="connsiteY93" fmla="*/ 724035 h 1694229"/>
                <a:gd name="connsiteX94" fmla="*/ 1580416 w 1868187"/>
                <a:gd name="connsiteY94" fmla="*/ 740220 h 1694229"/>
                <a:gd name="connsiteX95" fmla="*/ 1615719 w 1868187"/>
                <a:gd name="connsiteY95" fmla="*/ 683758 h 1694229"/>
                <a:gd name="connsiteX96" fmla="*/ 1603753 w 1868187"/>
                <a:gd name="connsiteY96" fmla="*/ 553648 h 1694229"/>
                <a:gd name="connsiteX97" fmla="*/ 1620956 w 1868187"/>
                <a:gd name="connsiteY97" fmla="*/ 405322 h 1694229"/>
                <a:gd name="connsiteX0" fmla="*/ 1620956 w 1872005"/>
                <a:gd name="connsiteY0" fmla="*/ 405322 h 1694229"/>
                <a:gd name="connsiteX1" fmla="*/ 1548806 w 1872005"/>
                <a:gd name="connsiteY1" fmla="*/ 372673 h 1694229"/>
                <a:gd name="connsiteX2" fmla="*/ 1458557 w 1872005"/>
                <a:gd name="connsiteY2" fmla="*/ 348860 h 1694229"/>
                <a:gd name="connsiteX3" fmla="*/ 1405237 w 1872005"/>
                <a:gd name="connsiteY3" fmla="*/ 271776 h 1694229"/>
                <a:gd name="connsiteX4" fmla="*/ 1382136 w 1872005"/>
                <a:gd name="connsiteY4" fmla="*/ 169931 h 1694229"/>
                <a:gd name="connsiteX5" fmla="*/ 1346239 w 1872005"/>
                <a:gd name="connsiteY5" fmla="*/ 1869 h 1694229"/>
                <a:gd name="connsiteX6" fmla="*/ 1278870 w 1872005"/>
                <a:gd name="connsiteY6" fmla="*/ 43567 h 1694229"/>
                <a:gd name="connsiteX7" fmla="*/ 1273302 w 1872005"/>
                <a:gd name="connsiteY7" fmla="*/ 101090 h 1694229"/>
                <a:gd name="connsiteX8" fmla="*/ 1257397 w 1872005"/>
                <a:gd name="connsiteY8" fmla="*/ 152303 h 1694229"/>
                <a:gd name="connsiteX9" fmla="*/ 1237872 w 1872005"/>
                <a:gd name="connsiteY9" fmla="*/ 204316 h 1694229"/>
                <a:gd name="connsiteX10" fmla="*/ 1236143 w 1872005"/>
                <a:gd name="connsiteY10" fmla="*/ 273739 h 1694229"/>
                <a:gd name="connsiteX11" fmla="*/ 1163162 w 1872005"/>
                <a:gd name="connsiteY11" fmla="*/ 283903 h 1694229"/>
                <a:gd name="connsiteX12" fmla="*/ 1098809 w 1872005"/>
                <a:gd name="connsiteY12" fmla="*/ 285917 h 1694229"/>
                <a:gd name="connsiteX13" fmla="*/ 1051208 w 1872005"/>
                <a:gd name="connsiteY13" fmla="*/ 346183 h 1694229"/>
                <a:gd name="connsiteX14" fmla="*/ 996593 w 1872005"/>
                <a:gd name="connsiteY14" fmla="*/ 371690 h 1694229"/>
                <a:gd name="connsiteX15" fmla="*/ 943969 w 1872005"/>
                <a:gd name="connsiteY15" fmla="*/ 358385 h 1694229"/>
                <a:gd name="connsiteX16" fmla="*/ 837229 w 1872005"/>
                <a:gd name="connsiteY16" fmla="*/ 376257 h 1694229"/>
                <a:gd name="connsiteX17" fmla="*/ 814246 w 1872005"/>
                <a:gd name="connsiteY17" fmla="*/ 440035 h 1694229"/>
                <a:gd name="connsiteX18" fmla="*/ 797163 w 1872005"/>
                <a:gd name="connsiteY18" fmla="*/ 475926 h 1694229"/>
                <a:gd name="connsiteX19" fmla="*/ 715132 w 1872005"/>
                <a:gd name="connsiteY19" fmla="*/ 494632 h 1694229"/>
                <a:gd name="connsiteX20" fmla="*/ 697320 w 1872005"/>
                <a:gd name="connsiteY20" fmla="*/ 440647 h 1694229"/>
                <a:gd name="connsiteX21" fmla="*/ 653456 w 1872005"/>
                <a:gd name="connsiteY21" fmla="*/ 420298 h 1694229"/>
                <a:gd name="connsiteX22" fmla="*/ 518140 w 1872005"/>
                <a:gd name="connsiteY22" fmla="*/ 420641 h 1694229"/>
                <a:gd name="connsiteX23" fmla="*/ 434263 w 1872005"/>
                <a:gd name="connsiteY23" fmla="*/ 447350 h 1694229"/>
                <a:gd name="connsiteX24" fmla="*/ 401044 w 1872005"/>
                <a:gd name="connsiteY24" fmla="*/ 420298 h 1694229"/>
                <a:gd name="connsiteX25" fmla="*/ 381994 w 1872005"/>
                <a:gd name="connsiteY25" fmla="*/ 358385 h 1694229"/>
                <a:gd name="connsiteX26" fmla="*/ 315319 w 1872005"/>
                <a:gd name="connsiteY26" fmla="*/ 305998 h 1694229"/>
                <a:gd name="connsiteX27" fmla="*/ 270134 w 1872005"/>
                <a:gd name="connsiteY27" fmla="*/ 229110 h 1694229"/>
                <a:gd name="connsiteX28" fmla="*/ 146784 w 1872005"/>
                <a:gd name="connsiteY28" fmla="*/ 258373 h 1694229"/>
                <a:gd name="connsiteX29" fmla="*/ 127734 w 1872005"/>
                <a:gd name="connsiteY29" fmla="*/ 344785 h 1694229"/>
                <a:gd name="connsiteX30" fmla="*/ 145174 w 1872005"/>
                <a:gd name="connsiteY30" fmla="*/ 411312 h 1694229"/>
                <a:gd name="connsiteX31" fmla="*/ 117735 w 1872005"/>
                <a:gd name="connsiteY31" fmla="*/ 446172 h 1694229"/>
                <a:gd name="connsiteX32" fmla="*/ 65347 w 1872005"/>
                <a:gd name="connsiteY32" fmla="*/ 474059 h 1694229"/>
                <a:gd name="connsiteX33" fmla="*/ 37246 w 1872005"/>
                <a:gd name="connsiteY33" fmla="*/ 482063 h 1694229"/>
                <a:gd name="connsiteX34" fmla="*/ 15281 w 1872005"/>
                <a:gd name="connsiteY34" fmla="*/ 520310 h 1694229"/>
                <a:gd name="connsiteX35" fmla="*/ 1469 w 1872005"/>
                <a:gd name="connsiteY35" fmla="*/ 632745 h 1694229"/>
                <a:gd name="connsiteX36" fmla="*/ 51178 w 1872005"/>
                <a:gd name="connsiteY36" fmla="*/ 685967 h 1694229"/>
                <a:gd name="connsiteX37" fmla="*/ 108092 w 1872005"/>
                <a:gd name="connsiteY37" fmla="*/ 681547 h 1694229"/>
                <a:gd name="connsiteX38" fmla="*/ 93804 w 1872005"/>
                <a:gd name="connsiteY38" fmla="*/ 751806 h 1694229"/>
                <a:gd name="connsiteX39" fmla="*/ 148631 w 1872005"/>
                <a:gd name="connsiteY39" fmla="*/ 782248 h 1694229"/>
                <a:gd name="connsiteX40" fmla="*/ 217629 w 1872005"/>
                <a:gd name="connsiteY40" fmla="*/ 792460 h 1694229"/>
                <a:gd name="connsiteX41" fmla="*/ 252932 w 1872005"/>
                <a:gd name="connsiteY41" fmla="*/ 848431 h 1694229"/>
                <a:gd name="connsiteX42" fmla="*/ 252339 w 1872005"/>
                <a:gd name="connsiteY42" fmla="*/ 893503 h 1694229"/>
                <a:gd name="connsiteX43" fmla="*/ 276863 w 1872005"/>
                <a:gd name="connsiteY43" fmla="*/ 932978 h 1694229"/>
                <a:gd name="connsiteX44" fmla="*/ 322521 w 1872005"/>
                <a:gd name="connsiteY44" fmla="*/ 971570 h 1694229"/>
                <a:gd name="connsiteX45" fmla="*/ 407654 w 1872005"/>
                <a:gd name="connsiteY45" fmla="*/ 1025822 h 1694229"/>
                <a:gd name="connsiteX46" fmla="*/ 443431 w 1872005"/>
                <a:gd name="connsiteY46" fmla="*/ 1096915 h 1694229"/>
                <a:gd name="connsiteX47" fmla="*/ 422534 w 1872005"/>
                <a:gd name="connsiteY47" fmla="*/ 1166488 h 1694229"/>
                <a:gd name="connsiteX48" fmla="*/ 500581 w 1872005"/>
                <a:gd name="connsiteY48" fmla="*/ 1222951 h 1694229"/>
                <a:gd name="connsiteX49" fmla="*/ 572613 w 1872005"/>
                <a:gd name="connsiteY49" fmla="*/ 1255945 h 1694229"/>
                <a:gd name="connsiteX50" fmla="*/ 553444 w 1872005"/>
                <a:gd name="connsiteY50" fmla="*/ 1315648 h 1694229"/>
                <a:gd name="connsiteX51" fmla="*/ 643931 w 1872005"/>
                <a:gd name="connsiteY51" fmla="*/ 1468048 h 1694229"/>
                <a:gd name="connsiteX52" fmla="*/ 736741 w 1872005"/>
                <a:gd name="connsiteY52" fmla="*/ 1541202 h 1694229"/>
                <a:gd name="connsiteX53" fmla="*/ 786806 w 1872005"/>
                <a:gd name="connsiteY53" fmla="*/ 1491860 h 1694229"/>
                <a:gd name="connsiteX54" fmla="*/ 851396 w 1872005"/>
                <a:gd name="connsiteY54" fmla="*/ 1519257 h 1694229"/>
                <a:gd name="connsiteX55" fmla="*/ 905869 w 1872005"/>
                <a:gd name="connsiteY55" fmla="*/ 1487098 h 1694229"/>
                <a:gd name="connsiteX56" fmla="*/ 922716 w 1872005"/>
                <a:gd name="connsiteY56" fmla="*/ 1444922 h 1694229"/>
                <a:gd name="connsiteX57" fmla="*/ 986593 w 1872005"/>
                <a:gd name="connsiteY57" fmla="*/ 1531334 h 1694229"/>
                <a:gd name="connsiteX58" fmla="*/ 1031660 w 1872005"/>
                <a:gd name="connsiteY58" fmla="*/ 1602428 h 1694229"/>
                <a:gd name="connsiteX59" fmla="*/ 1101606 w 1872005"/>
                <a:gd name="connsiteY59" fmla="*/ 1693947 h 1694229"/>
                <a:gd name="connsiteX60" fmla="*/ 1132504 w 1872005"/>
                <a:gd name="connsiteY60" fmla="*/ 1630856 h 1694229"/>
                <a:gd name="connsiteX61" fmla="*/ 1163163 w 1872005"/>
                <a:gd name="connsiteY61" fmla="*/ 1624376 h 1694229"/>
                <a:gd name="connsiteX62" fmla="*/ 1206262 w 1872005"/>
                <a:gd name="connsiteY62" fmla="*/ 1653639 h 1694229"/>
                <a:gd name="connsiteX63" fmla="*/ 1239837 w 1872005"/>
                <a:gd name="connsiteY63" fmla="*/ 1612985 h 1694229"/>
                <a:gd name="connsiteX64" fmla="*/ 1258658 w 1872005"/>
                <a:gd name="connsiteY64" fmla="*/ 1617602 h 1694229"/>
                <a:gd name="connsiteX65" fmla="*/ 1292700 w 1872005"/>
                <a:gd name="connsiteY65" fmla="*/ 1684079 h 1694229"/>
                <a:gd name="connsiteX66" fmla="*/ 1349256 w 1872005"/>
                <a:gd name="connsiteY66" fmla="*/ 1660610 h 1694229"/>
                <a:gd name="connsiteX67" fmla="*/ 1401288 w 1872005"/>
                <a:gd name="connsiteY67" fmla="*/ 1604489 h 1694229"/>
                <a:gd name="connsiteX68" fmla="*/ 1452065 w 1872005"/>
                <a:gd name="connsiteY68" fmla="*/ 1587946 h 1694229"/>
                <a:gd name="connsiteX69" fmla="*/ 1469744 w 1872005"/>
                <a:gd name="connsiteY69" fmla="*/ 1643768 h 1694229"/>
                <a:gd name="connsiteX70" fmla="*/ 1539639 w 1872005"/>
                <a:gd name="connsiteY70" fmla="*/ 1618090 h 1694229"/>
                <a:gd name="connsiteX71" fmla="*/ 1570417 w 1872005"/>
                <a:gd name="connsiteY71" fmla="*/ 1531334 h 1694229"/>
                <a:gd name="connsiteX72" fmla="*/ 1651853 w 1872005"/>
                <a:gd name="connsiteY72" fmla="*/ 1441192 h 1694229"/>
                <a:gd name="connsiteX73" fmla="*/ 1696444 w 1872005"/>
                <a:gd name="connsiteY73" fmla="*/ 1410062 h 1694229"/>
                <a:gd name="connsiteX74" fmla="*/ 1724813 w 1872005"/>
                <a:gd name="connsiteY74" fmla="*/ 1413357 h 1694229"/>
                <a:gd name="connsiteX75" fmla="*/ 1802405 w 1872005"/>
                <a:gd name="connsiteY75" fmla="*/ 1402749 h 1694229"/>
                <a:gd name="connsiteX76" fmla="*/ 1797524 w 1872005"/>
                <a:gd name="connsiteY76" fmla="*/ 1456313 h 1694229"/>
                <a:gd name="connsiteX77" fmla="*/ 1855691 w 1872005"/>
                <a:gd name="connsiteY77" fmla="*/ 1479634 h 1694229"/>
                <a:gd name="connsiteX78" fmla="*/ 1871943 w 1872005"/>
                <a:gd name="connsiteY78" fmla="*/ 1454448 h 1694229"/>
                <a:gd name="connsiteX79" fmla="*/ 1861403 w 1872005"/>
                <a:gd name="connsiteY79" fmla="*/ 1401373 h 1694229"/>
                <a:gd name="connsiteX80" fmla="*/ 1863844 w 1872005"/>
                <a:gd name="connsiteY80" fmla="*/ 1326546 h 1694229"/>
                <a:gd name="connsiteX81" fmla="*/ 1797946 w 1872005"/>
                <a:gd name="connsiteY81" fmla="*/ 1305140 h 1694229"/>
                <a:gd name="connsiteX82" fmla="*/ 1747763 w 1872005"/>
                <a:gd name="connsiteY82" fmla="*/ 1264979 h 1694229"/>
                <a:gd name="connsiteX83" fmla="*/ 1737459 w 1872005"/>
                <a:gd name="connsiteY83" fmla="*/ 1176356 h 1694229"/>
                <a:gd name="connsiteX84" fmla="*/ 1704241 w 1872005"/>
                <a:gd name="connsiteY84" fmla="*/ 1038783 h 1694229"/>
                <a:gd name="connsiteX85" fmla="*/ 1627446 w 1872005"/>
                <a:gd name="connsiteY85" fmla="*/ 972257 h 1694229"/>
                <a:gd name="connsiteX86" fmla="*/ 1594228 w 1872005"/>
                <a:gd name="connsiteY86" fmla="*/ 917660 h 1694229"/>
                <a:gd name="connsiteX87" fmla="*/ 1544162 w 1872005"/>
                <a:gd name="connsiteY87" fmla="*/ 872587 h 1694229"/>
                <a:gd name="connsiteX88" fmla="*/ 1472251 w 1872005"/>
                <a:gd name="connsiteY88" fmla="*/ 845878 h 1694229"/>
                <a:gd name="connsiteX89" fmla="*/ 1449150 w 1872005"/>
                <a:gd name="connsiteY89" fmla="*/ 823245 h 1694229"/>
                <a:gd name="connsiteX90" fmla="*/ 1477013 w 1872005"/>
                <a:gd name="connsiteY90" fmla="*/ 784801 h 1694229"/>
                <a:gd name="connsiteX91" fmla="*/ 1458319 w 1872005"/>
                <a:gd name="connsiteY91" fmla="*/ 748910 h 1694229"/>
                <a:gd name="connsiteX92" fmla="*/ 1463081 w 1872005"/>
                <a:gd name="connsiteY92" fmla="*/ 725098 h 1694229"/>
                <a:gd name="connsiteX93" fmla="*/ 1488076 w 1872005"/>
                <a:gd name="connsiteY93" fmla="*/ 724035 h 1694229"/>
                <a:gd name="connsiteX94" fmla="*/ 1580416 w 1872005"/>
                <a:gd name="connsiteY94" fmla="*/ 740220 h 1694229"/>
                <a:gd name="connsiteX95" fmla="*/ 1615719 w 1872005"/>
                <a:gd name="connsiteY95" fmla="*/ 683758 h 1694229"/>
                <a:gd name="connsiteX96" fmla="*/ 1603753 w 1872005"/>
                <a:gd name="connsiteY96" fmla="*/ 553648 h 1694229"/>
                <a:gd name="connsiteX97" fmla="*/ 1620956 w 1872005"/>
                <a:gd name="connsiteY97" fmla="*/ 405322 h 1694229"/>
                <a:gd name="connsiteX0" fmla="*/ 1620956 w 1888788"/>
                <a:gd name="connsiteY0" fmla="*/ 405322 h 1694229"/>
                <a:gd name="connsiteX1" fmla="*/ 1548806 w 1888788"/>
                <a:gd name="connsiteY1" fmla="*/ 372673 h 1694229"/>
                <a:gd name="connsiteX2" fmla="*/ 1458557 w 1888788"/>
                <a:gd name="connsiteY2" fmla="*/ 348860 h 1694229"/>
                <a:gd name="connsiteX3" fmla="*/ 1405237 w 1888788"/>
                <a:gd name="connsiteY3" fmla="*/ 271776 h 1694229"/>
                <a:gd name="connsiteX4" fmla="*/ 1382136 w 1888788"/>
                <a:gd name="connsiteY4" fmla="*/ 169931 h 1694229"/>
                <a:gd name="connsiteX5" fmla="*/ 1346239 w 1888788"/>
                <a:gd name="connsiteY5" fmla="*/ 1869 h 1694229"/>
                <a:gd name="connsiteX6" fmla="*/ 1278870 w 1888788"/>
                <a:gd name="connsiteY6" fmla="*/ 43567 h 1694229"/>
                <a:gd name="connsiteX7" fmla="*/ 1273302 w 1888788"/>
                <a:gd name="connsiteY7" fmla="*/ 101090 h 1694229"/>
                <a:gd name="connsiteX8" fmla="*/ 1257397 w 1888788"/>
                <a:gd name="connsiteY8" fmla="*/ 152303 h 1694229"/>
                <a:gd name="connsiteX9" fmla="*/ 1237872 w 1888788"/>
                <a:gd name="connsiteY9" fmla="*/ 204316 h 1694229"/>
                <a:gd name="connsiteX10" fmla="*/ 1236143 w 1888788"/>
                <a:gd name="connsiteY10" fmla="*/ 273739 h 1694229"/>
                <a:gd name="connsiteX11" fmla="*/ 1163162 w 1888788"/>
                <a:gd name="connsiteY11" fmla="*/ 283903 h 1694229"/>
                <a:gd name="connsiteX12" fmla="*/ 1098809 w 1888788"/>
                <a:gd name="connsiteY12" fmla="*/ 285917 h 1694229"/>
                <a:gd name="connsiteX13" fmla="*/ 1051208 w 1888788"/>
                <a:gd name="connsiteY13" fmla="*/ 346183 h 1694229"/>
                <a:gd name="connsiteX14" fmla="*/ 996593 w 1888788"/>
                <a:gd name="connsiteY14" fmla="*/ 371690 h 1694229"/>
                <a:gd name="connsiteX15" fmla="*/ 943969 w 1888788"/>
                <a:gd name="connsiteY15" fmla="*/ 358385 h 1694229"/>
                <a:gd name="connsiteX16" fmla="*/ 837229 w 1888788"/>
                <a:gd name="connsiteY16" fmla="*/ 376257 h 1694229"/>
                <a:gd name="connsiteX17" fmla="*/ 814246 w 1888788"/>
                <a:gd name="connsiteY17" fmla="*/ 440035 h 1694229"/>
                <a:gd name="connsiteX18" fmla="*/ 797163 w 1888788"/>
                <a:gd name="connsiteY18" fmla="*/ 475926 h 1694229"/>
                <a:gd name="connsiteX19" fmla="*/ 715132 w 1888788"/>
                <a:gd name="connsiteY19" fmla="*/ 494632 h 1694229"/>
                <a:gd name="connsiteX20" fmla="*/ 697320 w 1888788"/>
                <a:gd name="connsiteY20" fmla="*/ 440647 h 1694229"/>
                <a:gd name="connsiteX21" fmla="*/ 653456 w 1888788"/>
                <a:gd name="connsiteY21" fmla="*/ 420298 h 1694229"/>
                <a:gd name="connsiteX22" fmla="*/ 518140 w 1888788"/>
                <a:gd name="connsiteY22" fmla="*/ 420641 h 1694229"/>
                <a:gd name="connsiteX23" fmla="*/ 434263 w 1888788"/>
                <a:gd name="connsiteY23" fmla="*/ 447350 h 1694229"/>
                <a:gd name="connsiteX24" fmla="*/ 401044 w 1888788"/>
                <a:gd name="connsiteY24" fmla="*/ 420298 h 1694229"/>
                <a:gd name="connsiteX25" fmla="*/ 381994 w 1888788"/>
                <a:gd name="connsiteY25" fmla="*/ 358385 h 1694229"/>
                <a:gd name="connsiteX26" fmla="*/ 315319 w 1888788"/>
                <a:gd name="connsiteY26" fmla="*/ 305998 h 1694229"/>
                <a:gd name="connsiteX27" fmla="*/ 270134 w 1888788"/>
                <a:gd name="connsiteY27" fmla="*/ 229110 h 1694229"/>
                <a:gd name="connsiteX28" fmla="*/ 146784 w 1888788"/>
                <a:gd name="connsiteY28" fmla="*/ 258373 h 1694229"/>
                <a:gd name="connsiteX29" fmla="*/ 127734 w 1888788"/>
                <a:gd name="connsiteY29" fmla="*/ 344785 h 1694229"/>
                <a:gd name="connsiteX30" fmla="*/ 145174 w 1888788"/>
                <a:gd name="connsiteY30" fmla="*/ 411312 h 1694229"/>
                <a:gd name="connsiteX31" fmla="*/ 117735 w 1888788"/>
                <a:gd name="connsiteY31" fmla="*/ 446172 h 1694229"/>
                <a:gd name="connsiteX32" fmla="*/ 65347 w 1888788"/>
                <a:gd name="connsiteY32" fmla="*/ 474059 h 1694229"/>
                <a:gd name="connsiteX33" fmla="*/ 37246 w 1888788"/>
                <a:gd name="connsiteY33" fmla="*/ 482063 h 1694229"/>
                <a:gd name="connsiteX34" fmla="*/ 15281 w 1888788"/>
                <a:gd name="connsiteY34" fmla="*/ 520310 h 1694229"/>
                <a:gd name="connsiteX35" fmla="*/ 1469 w 1888788"/>
                <a:gd name="connsiteY35" fmla="*/ 632745 h 1694229"/>
                <a:gd name="connsiteX36" fmla="*/ 51178 w 1888788"/>
                <a:gd name="connsiteY36" fmla="*/ 685967 h 1694229"/>
                <a:gd name="connsiteX37" fmla="*/ 108092 w 1888788"/>
                <a:gd name="connsiteY37" fmla="*/ 681547 h 1694229"/>
                <a:gd name="connsiteX38" fmla="*/ 93804 w 1888788"/>
                <a:gd name="connsiteY38" fmla="*/ 751806 h 1694229"/>
                <a:gd name="connsiteX39" fmla="*/ 148631 w 1888788"/>
                <a:gd name="connsiteY39" fmla="*/ 782248 h 1694229"/>
                <a:gd name="connsiteX40" fmla="*/ 217629 w 1888788"/>
                <a:gd name="connsiteY40" fmla="*/ 792460 h 1694229"/>
                <a:gd name="connsiteX41" fmla="*/ 252932 w 1888788"/>
                <a:gd name="connsiteY41" fmla="*/ 848431 h 1694229"/>
                <a:gd name="connsiteX42" fmla="*/ 252339 w 1888788"/>
                <a:gd name="connsiteY42" fmla="*/ 893503 h 1694229"/>
                <a:gd name="connsiteX43" fmla="*/ 276863 w 1888788"/>
                <a:gd name="connsiteY43" fmla="*/ 932978 h 1694229"/>
                <a:gd name="connsiteX44" fmla="*/ 322521 w 1888788"/>
                <a:gd name="connsiteY44" fmla="*/ 971570 h 1694229"/>
                <a:gd name="connsiteX45" fmla="*/ 407654 w 1888788"/>
                <a:gd name="connsiteY45" fmla="*/ 1025822 h 1694229"/>
                <a:gd name="connsiteX46" fmla="*/ 443431 w 1888788"/>
                <a:gd name="connsiteY46" fmla="*/ 1096915 h 1694229"/>
                <a:gd name="connsiteX47" fmla="*/ 422534 w 1888788"/>
                <a:gd name="connsiteY47" fmla="*/ 1166488 h 1694229"/>
                <a:gd name="connsiteX48" fmla="*/ 500581 w 1888788"/>
                <a:gd name="connsiteY48" fmla="*/ 1222951 h 1694229"/>
                <a:gd name="connsiteX49" fmla="*/ 572613 w 1888788"/>
                <a:gd name="connsiteY49" fmla="*/ 1255945 h 1694229"/>
                <a:gd name="connsiteX50" fmla="*/ 553444 w 1888788"/>
                <a:gd name="connsiteY50" fmla="*/ 1315648 h 1694229"/>
                <a:gd name="connsiteX51" fmla="*/ 643931 w 1888788"/>
                <a:gd name="connsiteY51" fmla="*/ 1468048 h 1694229"/>
                <a:gd name="connsiteX52" fmla="*/ 736741 w 1888788"/>
                <a:gd name="connsiteY52" fmla="*/ 1541202 h 1694229"/>
                <a:gd name="connsiteX53" fmla="*/ 786806 w 1888788"/>
                <a:gd name="connsiteY53" fmla="*/ 1491860 h 1694229"/>
                <a:gd name="connsiteX54" fmla="*/ 851396 w 1888788"/>
                <a:gd name="connsiteY54" fmla="*/ 1519257 h 1694229"/>
                <a:gd name="connsiteX55" fmla="*/ 905869 w 1888788"/>
                <a:gd name="connsiteY55" fmla="*/ 1487098 h 1694229"/>
                <a:gd name="connsiteX56" fmla="*/ 922716 w 1888788"/>
                <a:gd name="connsiteY56" fmla="*/ 1444922 h 1694229"/>
                <a:gd name="connsiteX57" fmla="*/ 986593 w 1888788"/>
                <a:gd name="connsiteY57" fmla="*/ 1531334 h 1694229"/>
                <a:gd name="connsiteX58" fmla="*/ 1031660 w 1888788"/>
                <a:gd name="connsiteY58" fmla="*/ 1602428 h 1694229"/>
                <a:gd name="connsiteX59" fmla="*/ 1101606 w 1888788"/>
                <a:gd name="connsiteY59" fmla="*/ 1693947 h 1694229"/>
                <a:gd name="connsiteX60" fmla="*/ 1132504 w 1888788"/>
                <a:gd name="connsiteY60" fmla="*/ 1630856 h 1694229"/>
                <a:gd name="connsiteX61" fmla="*/ 1163163 w 1888788"/>
                <a:gd name="connsiteY61" fmla="*/ 1624376 h 1694229"/>
                <a:gd name="connsiteX62" fmla="*/ 1206262 w 1888788"/>
                <a:gd name="connsiteY62" fmla="*/ 1653639 h 1694229"/>
                <a:gd name="connsiteX63" fmla="*/ 1239837 w 1888788"/>
                <a:gd name="connsiteY63" fmla="*/ 1612985 h 1694229"/>
                <a:gd name="connsiteX64" fmla="*/ 1258658 w 1888788"/>
                <a:gd name="connsiteY64" fmla="*/ 1617602 h 1694229"/>
                <a:gd name="connsiteX65" fmla="*/ 1292700 w 1888788"/>
                <a:gd name="connsiteY65" fmla="*/ 1684079 h 1694229"/>
                <a:gd name="connsiteX66" fmla="*/ 1349256 w 1888788"/>
                <a:gd name="connsiteY66" fmla="*/ 1660610 h 1694229"/>
                <a:gd name="connsiteX67" fmla="*/ 1401288 w 1888788"/>
                <a:gd name="connsiteY67" fmla="*/ 1604489 h 1694229"/>
                <a:gd name="connsiteX68" fmla="*/ 1452065 w 1888788"/>
                <a:gd name="connsiteY68" fmla="*/ 1587946 h 1694229"/>
                <a:gd name="connsiteX69" fmla="*/ 1469744 w 1888788"/>
                <a:gd name="connsiteY69" fmla="*/ 1643768 h 1694229"/>
                <a:gd name="connsiteX70" fmla="*/ 1539639 w 1888788"/>
                <a:gd name="connsiteY70" fmla="*/ 1618090 h 1694229"/>
                <a:gd name="connsiteX71" fmla="*/ 1570417 w 1888788"/>
                <a:gd name="connsiteY71" fmla="*/ 1531334 h 1694229"/>
                <a:gd name="connsiteX72" fmla="*/ 1651853 w 1888788"/>
                <a:gd name="connsiteY72" fmla="*/ 1441192 h 1694229"/>
                <a:gd name="connsiteX73" fmla="*/ 1696444 w 1888788"/>
                <a:gd name="connsiteY73" fmla="*/ 1410062 h 1694229"/>
                <a:gd name="connsiteX74" fmla="*/ 1724813 w 1888788"/>
                <a:gd name="connsiteY74" fmla="*/ 1413357 h 1694229"/>
                <a:gd name="connsiteX75" fmla="*/ 1802405 w 1888788"/>
                <a:gd name="connsiteY75" fmla="*/ 1402749 h 1694229"/>
                <a:gd name="connsiteX76" fmla="*/ 1797524 w 1888788"/>
                <a:gd name="connsiteY76" fmla="*/ 1456313 h 1694229"/>
                <a:gd name="connsiteX77" fmla="*/ 1884978 w 1888788"/>
                <a:gd name="connsiteY77" fmla="*/ 1492399 h 1694229"/>
                <a:gd name="connsiteX78" fmla="*/ 1871943 w 1888788"/>
                <a:gd name="connsiteY78" fmla="*/ 1454448 h 1694229"/>
                <a:gd name="connsiteX79" fmla="*/ 1861403 w 1888788"/>
                <a:gd name="connsiteY79" fmla="*/ 1401373 h 1694229"/>
                <a:gd name="connsiteX80" fmla="*/ 1863844 w 1888788"/>
                <a:gd name="connsiteY80" fmla="*/ 1326546 h 1694229"/>
                <a:gd name="connsiteX81" fmla="*/ 1797946 w 1888788"/>
                <a:gd name="connsiteY81" fmla="*/ 1305140 h 1694229"/>
                <a:gd name="connsiteX82" fmla="*/ 1747763 w 1888788"/>
                <a:gd name="connsiteY82" fmla="*/ 1264979 h 1694229"/>
                <a:gd name="connsiteX83" fmla="*/ 1737459 w 1888788"/>
                <a:gd name="connsiteY83" fmla="*/ 1176356 h 1694229"/>
                <a:gd name="connsiteX84" fmla="*/ 1704241 w 1888788"/>
                <a:gd name="connsiteY84" fmla="*/ 1038783 h 1694229"/>
                <a:gd name="connsiteX85" fmla="*/ 1627446 w 1888788"/>
                <a:gd name="connsiteY85" fmla="*/ 972257 h 1694229"/>
                <a:gd name="connsiteX86" fmla="*/ 1594228 w 1888788"/>
                <a:gd name="connsiteY86" fmla="*/ 917660 h 1694229"/>
                <a:gd name="connsiteX87" fmla="*/ 1544162 w 1888788"/>
                <a:gd name="connsiteY87" fmla="*/ 872587 h 1694229"/>
                <a:gd name="connsiteX88" fmla="*/ 1472251 w 1888788"/>
                <a:gd name="connsiteY88" fmla="*/ 845878 h 1694229"/>
                <a:gd name="connsiteX89" fmla="*/ 1449150 w 1888788"/>
                <a:gd name="connsiteY89" fmla="*/ 823245 h 1694229"/>
                <a:gd name="connsiteX90" fmla="*/ 1477013 w 1888788"/>
                <a:gd name="connsiteY90" fmla="*/ 784801 h 1694229"/>
                <a:gd name="connsiteX91" fmla="*/ 1458319 w 1888788"/>
                <a:gd name="connsiteY91" fmla="*/ 748910 h 1694229"/>
                <a:gd name="connsiteX92" fmla="*/ 1463081 w 1888788"/>
                <a:gd name="connsiteY92" fmla="*/ 725098 h 1694229"/>
                <a:gd name="connsiteX93" fmla="*/ 1488076 w 1888788"/>
                <a:gd name="connsiteY93" fmla="*/ 724035 h 1694229"/>
                <a:gd name="connsiteX94" fmla="*/ 1580416 w 1888788"/>
                <a:gd name="connsiteY94" fmla="*/ 740220 h 1694229"/>
                <a:gd name="connsiteX95" fmla="*/ 1615719 w 1888788"/>
                <a:gd name="connsiteY95" fmla="*/ 683758 h 1694229"/>
                <a:gd name="connsiteX96" fmla="*/ 1603753 w 1888788"/>
                <a:gd name="connsiteY96" fmla="*/ 553648 h 1694229"/>
                <a:gd name="connsiteX97" fmla="*/ 1620956 w 1888788"/>
                <a:gd name="connsiteY97" fmla="*/ 405322 h 1694229"/>
                <a:gd name="connsiteX0" fmla="*/ 1620956 w 1888788"/>
                <a:gd name="connsiteY0" fmla="*/ 405322 h 1694229"/>
                <a:gd name="connsiteX1" fmla="*/ 1548806 w 1888788"/>
                <a:gd name="connsiteY1" fmla="*/ 372673 h 1694229"/>
                <a:gd name="connsiteX2" fmla="*/ 1458557 w 1888788"/>
                <a:gd name="connsiteY2" fmla="*/ 348860 h 1694229"/>
                <a:gd name="connsiteX3" fmla="*/ 1405237 w 1888788"/>
                <a:gd name="connsiteY3" fmla="*/ 271776 h 1694229"/>
                <a:gd name="connsiteX4" fmla="*/ 1382136 w 1888788"/>
                <a:gd name="connsiteY4" fmla="*/ 169931 h 1694229"/>
                <a:gd name="connsiteX5" fmla="*/ 1346239 w 1888788"/>
                <a:gd name="connsiteY5" fmla="*/ 1869 h 1694229"/>
                <a:gd name="connsiteX6" fmla="*/ 1278870 w 1888788"/>
                <a:gd name="connsiteY6" fmla="*/ 43567 h 1694229"/>
                <a:gd name="connsiteX7" fmla="*/ 1273302 w 1888788"/>
                <a:gd name="connsiteY7" fmla="*/ 101090 h 1694229"/>
                <a:gd name="connsiteX8" fmla="*/ 1257397 w 1888788"/>
                <a:gd name="connsiteY8" fmla="*/ 152303 h 1694229"/>
                <a:gd name="connsiteX9" fmla="*/ 1237872 w 1888788"/>
                <a:gd name="connsiteY9" fmla="*/ 204316 h 1694229"/>
                <a:gd name="connsiteX10" fmla="*/ 1236143 w 1888788"/>
                <a:gd name="connsiteY10" fmla="*/ 273739 h 1694229"/>
                <a:gd name="connsiteX11" fmla="*/ 1163162 w 1888788"/>
                <a:gd name="connsiteY11" fmla="*/ 283903 h 1694229"/>
                <a:gd name="connsiteX12" fmla="*/ 1098809 w 1888788"/>
                <a:gd name="connsiteY12" fmla="*/ 285917 h 1694229"/>
                <a:gd name="connsiteX13" fmla="*/ 1051208 w 1888788"/>
                <a:gd name="connsiteY13" fmla="*/ 346183 h 1694229"/>
                <a:gd name="connsiteX14" fmla="*/ 996593 w 1888788"/>
                <a:gd name="connsiteY14" fmla="*/ 371690 h 1694229"/>
                <a:gd name="connsiteX15" fmla="*/ 943969 w 1888788"/>
                <a:gd name="connsiteY15" fmla="*/ 358385 h 1694229"/>
                <a:gd name="connsiteX16" fmla="*/ 837229 w 1888788"/>
                <a:gd name="connsiteY16" fmla="*/ 376257 h 1694229"/>
                <a:gd name="connsiteX17" fmla="*/ 814246 w 1888788"/>
                <a:gd name="connsiteY17" fmla="*/ 440035 h 1694229"/>
                <a:gd name="connsiteX18" fmla="*/ 797163 w 1888788"/>
                <a:gd name="connsiteY18" fmla="*/ 475926 h 1694229"/>
                <a:gd name="connsiteX19" fmla="*/ 715132 w 1888788"/>
                <a:gd name="connsiteY19" fmla="*/ 494632 h 1694229"/>
                <a:gd name="connsiteX20" fmla="*/ 697320 w 1888788"/>
                <a:gd name="connsiteY20" fmla="*/ 440647 h 1694229"/>
                <a:gd name="connsiteX21" fmla="*/ 653456 w 1888788"/>
                <a:gd name="connsiteY21" fmla="*/ 420298 h 1694229"/>
                <a:gd name="connsiteX22" fmla="*/ 518140 w 1888788"/>
                <a:gd name="connsiteY22" fmla="*/ 420641 h 1694229"/>
                <a:gd name="connsiteX23" fmla="*/ 434263 w 1888788"/>
                <a:gd name="connsiteY23" fmla="*/ 447350 h 1694229"/>
                <a:gd name="connsiteX24" fmla="*/ 401044 w 1888788"/>
                <a:gd name="connsiteY24" fmla="*/ 420298 h 1694229"/>
                <a:gd name="connsiteX25" fmla="*/ 381994 w 1888788"/>
                <a:gd name="connsiteY25" fmla="*/ 358385 h 1694229"/>
                <a:gd name="connsiteX26" fmla="*/ 315319 w 1888788"/>
                <a:gd name="connsiteY26" fmla="*/ 305998 h 1694229"/>
                <a:gd name="connsiteX27" fmla="*/ 270134 w 1888788"/>
                <a:gd name="connsiteY27" fmla="*/ 229110 h 1694229"/>
                <a:gd name="connsiteX28" fmla="*/ 146784 w 1888788"/>
                <a:gd name="connsiteY28" fmla="*/ 258373 h 1694229"/>
                <a:gd name="connsiteX29" fmla="*/ 127734 w 1888788"/>
                <a:gd name="connsiteY29" fmla="*/ 344785 h 1694229"/>
                <a:gd name="connsiteX30" fmla="*/ 145174 w 1888788"/>
                <a:gd name="connsiteY30" fmla="*/ 411312 h 1694229"/>
                <a:gd name="connsiteX31" fmla="*/ 117735 w 1888788"/>
                <a:gd name="connsiteY31" fmla="*/ 446172 h 1694229"/>
                <a:gd name="connsiteX32" fmla="*/ 65347 w 1888788"/>
                <a:gd name="connsiteY32" fmla="*/ 474059 h 1694229"/>
                <a:gd name="connsiteX33" fmla="*/ 37246 w 1888788"/>
                <a:gd name="connsiteY33" fmla="*/ 482063 h 1694229"/>
                <a:gd name="connsiteX34" fmla="*/ 15281 w 1888788"/>
                <a:gd name="connsiteY34" fmla="*/ 520310 h 1694229"/>
                <a:gd name="connsiteX35" fmla="*/ 1469 w 1888788"/>
                <a:gd name="connsiteY35" fmla="*/ 632745 h 1694229"/>
                <a:gd name="connsiteX36" fmla="*/ 51178 w 1888788"/>
                <a:gd name="connsiteY36" fmla="*/ 685967 h 1694229"/>
                <a:gd name="connsiteX37" fmla="*/ 108092 w 1888788"/>
                <a:gd name="connsiteY37" fmla="*/ 681547 h 1694229"/>
                <a:gd name="connsiteX38" fmla="*/ 93804 w 1888788"/>
                <a:gd name="connsiteY38" fmla="*/ 751806 h 1694229"/>
                <a:gd name="connsiteX39" fmla="*/ 148631 w 1888788"/>
                <a:gd name="connsiteY39" fmla="*/ 782248 h 1694229"/>
                <a:gd name="connsiteX40" fmla="*/ 217629 w 1888788"/>
                <a:gd name="connsiteY40" fmla="*/ 792460 h 1694229"/>
                <a:gd name="connsiteX41" fmla="*/ 252932 w 1888788"/>
                <a:gd name="connsiteY41" fmla="*/ 848431 h 1694229"/>
                <a:gd name="connsiteX42" fmla="*/ 252339 w 1888788"/>
                <a:gd name="connsiteY42" fmla="*/ 893503 h 1694229"/>
                <a:gd name="connsiteX43" fmla="*/ 276863 w 1888788"/>
                <a:gd name="connsiteY43" fmla="*/ 932978 h 1694229"/>
                <a:gd name="connsiteX44" fmla="*/ 322521 w 1888788"/>
                <a:gd name="connsiteY44" fmla="*/ 971570 h 1694229"/>
                <a:gd name="connsiteX45" fmla="*/ 407654 w 1888788"/>
                <a:gd name="connsiteY45" fmla="*/ 1025822 h 1694229"/>
                <a:gd name="connsiteX46" fmla="*/ 443431 w 1888788"/>
                <a:gd name="connsiteY46" fmla="*/ 1096915 h 1694229"/>
                <a:gd name="connsiteX47" fmla="*/ 422534 w 1888788"/>
                <a:gd name="connsiteY47" fmla="*/ 1166488 h 1694229"/>
                <a:gd name="connsiteX48" fmla="*/ 500581 w 1888788"/>
                <a:gd name="connsiteY48" fmla="*/ 1222951 h 1694229"/>
                <a:gd name="connsiteX49" fmla="*/ 572613 w 1888788"/>
                <a:gd name="connsiteY49" fmla="*/ 1255945 h 1694229"/>
                <a:gd name="connsiteX50" fmla="*/ 553444 w 1888788"/>
                <a:gd name="connsiteY50" fmla="*/ 1315648 h 1694229"/>
                <a:gd name="connsiteX51" fmla="*/ 643931 w 1888788"/>
                <a:gd name="connsiteY51" fmla="*/ 1468048 h 1694229"/>
                <a:gd name="connsiteX52" fmla="*/ 736741 w 1888788"/>
                <a:gd name="connsiteY52" fmla="*/ 1541202 h 1694229"/>
                <a:gd name="connsiteX53" fmla="*/ 786806 w 1888788"/>
                <a:gd name="connsiteY53" fmla="*/ 1491860 h 1694229"/>
                <a:gd name="connsiteX54" fmla="*/ 851396 w 1888788"/>
                <a:gd name="connsiteY54" fmla="*/ 1519257 h 1694229"/>
                <a:gd name="connsiteX55" fmla="*/ 905869 w 1888788"/>
                <a:gd name="connsiteY55" fmla="*/ 1487098 h 1694229"/>
                <a:gd name="connsiteX56" fmla="*/ 922716 w 1888788"/>
                <a:gd name="connsiteY56" fmla="*/ 1444922 h 1694229"/>
                <a:gd name="connsiteX57" fmla="*/ 986593 w 1888788"/>
                <a:gd name="connsiteY57" fmla="*/ 1531334 h 1694229"/>
                <a:gd name="connsiteX58" fmla="*/ 1031660 w 1888788"/>
                <a:gd name="connsiteY58" fmla="*/ 1602428 h 1694229"/>
                <a:gd name="connsiteX59" fmla="*/ 1101606 w 1888788"/>
                <a:gd name="connsiteY59" fmla="*/ 1693947 h 1694229"/>
                <a:gd name="connsiteX60" fmla="*/ 1132504 w 1888788"/>
                <a:gd name="connsiteY60" fmla="*/ 1630856 h 1694229"/>
                <a:gd name="connsiteX61" fmla="*/ 1163163 w 1888788"/>
                <a:gd name="connsiteY61" fmla="*/ 1624376 h 1694229"/>
                <a:gd name="connsiteX62" fmla="*/ 1206262 w 1888788"/>
                <a:gd name="connsiteY62" fmla="*/ 1653639 h 1694229"/>
                <a:gd name="connsiteX63" fmla="*/ 1239837 w 1888788"/>
                <a:gd name="connsiteY63" fmla="*/ 1612985 h 1694229"/>
                <a:gd name="connsiteX64" fmla="*/ 1258658 w 1888788"/>
                <a:gd name="connsiteY64" fmla="*/ 1617602 h 1694229"/>
                <a:gd name="connsiteX65" fmla="*/ 1292700 w 1888788"/>
                <a:gd name="connsiteY65" fmla="*/ 1684079 h 1694229"/>
                <a:gd name="connsiteX66" fmla="*/ 1349256 w 1888788"/>
                <a:gd name="connsiteY66" fmla="*/ 1660610 h 1694229"/>
                <a:gd name="connsiteX67" fmla="*/ 1401288 w 1888788"/>
                <a:gd name="connsiteY67" fmla="*/ 1604489 h 1694229"/>
                <a:gd name="connsiteX68" fmla="*/ 1452065 w 1888788"/>
                <a:gd name="connsiteY68" fmla="*/ 1587946 h 1694229"/>
                <a:gd name="connsiteX69" fmla="*/ 1469744 w 1888788"/>
                <a:gd name="connsiteY69" fmla="*/ 1643768 h 1694229"/>
                <a:gd name="connsiteX70" fmla="*/ 1539639 w 1888788"/>
                <a:gd name="connsiteY70" fmla="*/ 1618090 h 1694229"/>
                <a:gd name="connsiteX71" fmla="*/ 1570417 w 1888788"/>
                <a:gd name="connsiteY71" fmla="*/ 1531334 h 1694229"/>
                <a:gd name="connsiteX72" fmla="*/ 1651853 w 1888788"/>
                <a:gd name="connsiteY72" fmla="*/ 1441192 h 1694229"/>
                <a:gd name="connsiteX73" fmla="*/ 1696444 w 1888788"/>
                <a:gd name="connsiteY73" fmla="*/ 1410062 h 1694229"/>
                <a:gd name="connsiteX74" fmla="*/ 1724813 w 1888788"/>
                <a:gd name="connsiteY74" fmla="*/ 1413357 h 1694229"/>
                <a:gd name="connsiteX75" fmla="*/ 1814608 w 1888788"/>
                <a:gd name="connsiteY75" fmla="*/ 1402749 h 1694229"/>
                <a:gd name="connsiteX76" fmla="*/ 1797524 w 1888788"/>
                <a:gd name="connsiteY76" fmla="*/ 1456313 h 1694229"/>
                <a:gd name="connsiteX77" fmla="*/ 1884978 w 1888788"/>
                <a:gd name="connsiteY77" fmla="*/ 1492399 h 1694229"/>
                <a:gd name="connsiteX78" fmla="*/ 1871943 w 1888788"/>
                <a:gd name="connsiteY78" fmla="*/ 1454448 h 1694229"/>
                <a:gd name="connsiteX79" fmla="*/ 1861403 w 1888788"/>
                <a:gd name="connsiteY79" fmla="*/ 1401373 h 1694229"/>
                <a:gd name="connsiteX80" fmla="*/ 1863844 w 1888788"/>
                <a:gd name="connsiteY80" fmla="*/ 1326546 h 1694229"/>
                <a:gd name="connsiteX81" fmla="*/ 1797946 w 1888788"/>
                <a:gd name="connsiteY81" fmla="*/ 1305140 h 1694229"/>
                <a:gd name="connsiteX82" fmla="*/ 1747763 w 1888788"/>
                <a:gd name="connsiteY82" fmla="*/ 1264979 h 1694229"/>
                <a:gd name="connsiteX83" fmla="*/ 1737459 w 1888788"/>
                <a:gd name="connsiteY83" fmla="*/ 1176356 h 1694229"/>
                <a:gd name="connsiteX84" fmla="*/ 1704241 w 1888788"/>
                <a:gd name="connsiteY84" fmla="*/ 1038783 h 1694229"/>
                <a:gd name="connsiteX85" fmla="*/ 1627446 w 1888788"/>
                <a:gd name="connsiteY85" fmla="*/ 972257 h 1694229"/>
                <a:gd name="connsiteX86" fmla="*/ 1594228 w 1888788"/>
                <a:gd name="connsiteY86" fmla="*/ 917660 h 1694229"/>
                <a:gd name="connsiteX87" fmla="*/ 1544162 w 1888788"/>
                <a:gd name="connsiteY87" fmla="*/ 872587 h 1694229"/>
                <a:gd name="connsiteX88" fmla="*/ 1472251 w 1888788"/>
                <a:gd name="connsiteY88" fmla="*/ 845878 h 1694229"/>
                <a:gd name="connsiteX89" fmla="*/ 1449150 w 1888788"/>
                <a:gd name="connsiteY89" fmla="*/ 823245 h 1694229"/>
                <a:gd name="connsiteX90" fmla="*/ 1477013 w 1888788"/>
                <a:gd name="connsiteY90" fmla="*/ 784801 h 1694229"/>
                <a:gd name="connsiteX91" fmla="*/ 1458319 w 1888788"/>
                <a:gd name="connsiteY91" fmla="*/ 748910 h 1694229"/>
                <a:gd name="connsiteX92" fmla="*/ 1463081 w 1888788"/>
                <a:gd name="connsiteY92" fmla="*/ 725098 h 1694229"/>
                <a:gd name="connsiteX93" fmla="*/ 1488076 w 1888788"/>
                <a:gd name="connsiteY93" fmla="*/ 724035 h 1694229"/>
                <a:gd name="connsiteX94" fmla="*/ 1580416 w 1888788"/>
                <a:gd name="connsiteY94" fmla="*/ 740220 h 1694229"/>
                <a:gd name="connsiteX95" fmla="*/ 1615719 w 1888788"/>
                <a:gd name="connsiteY95" fmla="*/ 683758 h 1694229"/>
                <a:gd name="connsiteX96" fmla="*/ 1603753 w 1888788"/>
                <a:gd name="connsiteY96" fmla="*/ 553648 h 1694229"/>
                <a:gd name="connsiteX97" fmla="*/ 1620956 w 1888788"/>
                <a:gd name="connsiteY97" fmla="*/ 405322 h 1694229"/>
                <a:gd name="connsiteX0" fmla="*/ 1620956 w 1887825"/>
                <a:gd name="connsiteY0" fmla="*/ 405322 h 1694229"/>
                <a:gd name="connsiteX1" fmla="*/ 1548806 w 1887825"/>
                <a:gd name="connsiteY1" fmla="*/ 372673 h 1694229"/>
                <a:gd name="connsiteX2" fmla="*/ 1458557 w 1887825"/>
                <a:gd name="connsiteY2" fmla="*/ 348860 h 1694229"/>
                <a:gd name="connsiteX3" fmla="*/ 1405237 w 1887825"/>
                <a:gd name="connsiteY3" fmla="*/ 271776 h 1694229"/>
                <a:gd name="connsiteX4" fmla="*/ 1382136 w 1887825"/>
                <a:gd name="connsiteY4" fmla="*/ 169931 h 1694229"/>
                <a:gd name="connsiteX5" fmla="*/ 1346239 w 1887825"/>
                <a:gd name="connsiteY5" fmla="*/ 1869 h 1694229"/>
                <a:gd name="connsiteX6" fmla="*/ 1278870 w 1887825"/>
                <a:gd name="connsiteY6" fmla="*/ 43567 h 1694229"/>
                <a:gd name="connsiteX7" fmla="*/ 1273302 w 1887825"/>
                <a:gd name="connsiteY7" fmla="*/ 101090 h 1694229"/>
                <a:gd name="connsiteX8" fmla="*/ 1257397 w 1887825"/>
                <a:gd name="connsiteY8" fmla="*/ 152303 h 1694229"/>
                <a:gd name="connsiteX9" fmla="*/ 1237872 w 1887825"/>
                <a:gd name="connsiteY9" fmla="*/ 204316 h 1694229"/>
                <a:gd name="connsiteX10" fmla="*/ 1236143 w 1887825"/>
                <a:gd name="connsiteY10" fmla="*/ 273739 h 1694229"/>
                <a:gd name="connsiteX11" fmla="*/ 1163162 w 1887825"/>
                <a:gd name="connsiteY11" fmla="*/ 283903 h 1694229"/>
                <a:gd name="connsiteX12" fmla="*/ 1098809 w 1887825"/>
                <a:gd name="connsiteY12" fmla="*/ 285917 h 1694229"/>
                <a:gd name="connsiteX13" fmla="*/ 1051208 w 1887825"/>
                <a:gd name="connsiteY13" fmla="*/ 346183 h 1694229"/>
                <a:gd name="connsiteX14" fmla="*/ 996593 w 1887825"/>
                <a:gd name="connsiteY14" fmla="*/ 371690 h 1694229"/>
                <a:gd name="connsiteX15" fmla="*/ 943969 w 1887825"/>
                <a:gd name="connsiteY15" fmla="*/ 358385 h 1694229"/>
                <a:gd name="connsiteX16" fmla="*/ 837229 w 1887825"/>
                <a:gd name="connsiteY16" fmla="*/ 376257 h 1694229"/>
                <a:gd name="connsiteX17" fmla="*/ 814246 w 1887825"/>
                <a:gd name="connsiteY17" fmla="*/ 440035 h 1694229"/>
                <a:gd name="connsiteX18" fmla="*/ 797163 w 1887825"/>
                <a:gd name="connsiteY18" fmla="*/ 475926 h 1694229"/>
                <a:gd name="connsiteX19" fmla="*/ 715132 w 1887825"/>
                <a:gd name="connsiteY19" fmla="*/ 494632 h 1694229"/>
                <a:gd name="connsiteX20" fmla="*/ 697320 w 1887825"/>
                <a:gd name="connsiteY20" fmla="*/ 440647 h 1694229"/>
                <a:gd name="connsiteX21" fmla="*/ 653456 w 1887825"/>
                <a:gd name="connsiteY21" fmla="*/ 420298 h 1694229"/>
                <a:gd name="connsiteX22" fmla="*/ 518140 w 1887825"/>
                <a:gd name="connsiteY22" fmla="*/ 420641 h 1694229"/>
                <a:gd name="connsiteX23" fmla="*/ 434263 w 1887825"/>
                <a:gd name="connsiteY23" fmla="*/ 447350 h 1694229"/>
                <a:gd name="connsiteX24" fmla="*/ 401044 w 1887825"/>
                <a:gd name="connsiteY24" fmla="*/ 420298 h 1694229"/>
                <a:gd name="connsiteX25" fmla="*/ 381994 w 1887825"/>
                <a:gd name="connsiteY25" fmla="*/ 358385 h 1694229"/>
                <a:gd name="connsiteX26" fmla="*/ 315319 w 1887825"/>
                <a:gd name="connsiteY26" fmla="*/ 305998 h 1694229"/>
                <a:gd name="connsiteX27" fmla="*/ 270134 w 1887825"/>
                <a:gd name="connsiteY27" fmla="*/ 229110 h 1694229"/>
                <a:gd name="connsiteX28" fmla="*/ 146784 w 1887825"/>
                <a:gd name="connsiteY28" fmla="*/ 258373 h 1694229"/>
                <a:gd name="connsiteX29" fmla="*/ 127734 w 1887825"/>
                <a:gd name="connsiteY29" fmla="*/ 344785 h 1694229"/>
                <a:gd name="connsiteX30" fmla="*/ 145174 w 1887825"/>
                <a:gd name="connsiteY30" fmla="*/ 411312 h 1694229"/>
                <a:gd name="connsiteX31" fmla="*/ 117735 w 1887825"/>
                <a:gd name="connsiteY31" fmla="*/ 446172 h 1694229"/>
                <a:gd name="connsiteX32" fmla="*/ 65347 w 1887825"/>
                <a:gd name="connsiteY32" fmla="*/ 474059 h 1694229"/>
                <a:gd name="connsiteX33" fmla="*/ 37246 w 1887825"/>
                <a:gd name="connsiteY33" fmla="*/ 482063 h 1694229"/>
                <a:gd name="connsiteX34" fmla="*/ 15281 w 1887825"/>
                <a:gd name="connsiteY34" fmla="*/ 520310 h 1694229"/>
                <a:gd name="connsiteX35" fmla="*/ 1469 w 1887825"/>
                <a:gd name="connsiteY35" fmla="*/ 632745 h 1694229"/>
                <a:gd name="connsiteX36" fmla="*/ 51178 w 1887825"/>
                <a:gd name="connsiteY36" fmla="*/ 685967 h 1694229"/>
                <a:gd name="connsiteX37" fmla="*/ 108092 w 1887825"/>
                <a:gd name="connsiteY37" fmla="*/ 681547 h 1694229"/>
                <a:gd name="connsiteX38" fmla="*/ 93804 w 1887825"/>
                <a:gd name="connsiteY38" fmla="*/ 751806 h 1694229"/>
                <a:gd name="connsiteX39" fmla="*/ 148631 w 1887825"/>
                <a:gd name="connsiteY39" fmla="*/ 782248 h 1694229"/>
                <a:gd name="connsiteX40" fmla="*/ 217629 w 1887825"/>
                <a:gd name="connsiteY40" fmla="*/ 792460 h 1694229"/>
                <a:gd name="connsiteX41" fmla="*/ 252932 w 1887825"/>
                <a:gd name="connsiteY41" fmla="*/ 848431 h 1694229"/>
                <a:gd name="connsiteX42" fmla="*/ 252339 w 1887825"/>
                <a:gd name="connsiteY42" fmla="*/ 893503 h 1694229"/>
                <a:gd name="connsiteX43" fmla="*/ 276863 w 1887825"/>
                <a:gd name="connsiteY43" fmla="*/ 932978 h 1694229"/>
                <a:gd name="connsiteX44" fmla="*/ 322521 w 1887825"/>
                <a:gd name="connsiteY44" fmla="*/ 971570 h 1694229"/>
                <a:gd name="connsiteX45" fmla="*/ 407654 w 1887825"/>
                <a:gd name="connsiteY45" fmla="*/ 1025822 h 1694229"/>
                <a:gd name="connsiteX46" fmla="*/ 443431 w 1887825"/>
                <a:gd name="connsiteY46" fmla="*/ 1096915 h 1694229"/>
                <a:gd name="connsiteX47" fmla="*/ 422534 w 1887825"/>
                <a:gd name="connsiteY47" fmla="*/ 1166488 h 1694229"/>
                <a:gd name="connsiteX48" fmla="*/ 500581 w 1887825"/>
                <a:gd name="connsiteY48" fmla="*/ 1222951 h 1694229"/>
                <a:gd name="connsiteX49" fmla="*/ 572613 w 1887825"/>
                <a:gd name="connsiteY49" fmla="*/ 1255945 h 1694229"/>
                <a:gd name="connsiteX50" fmla="*/ 553444 w 1887825"/>
                <a:gd name="connsiteY50" fmla="*/ 1315648 h 1694229"/>
                <a:gd name="connsiteX51" fmla="*/ 643931 w 1887825"/>
                <a:gd name="connsiteY51" fmla="*/ 1468048 h 1694229"/>
                <a:gd name="connsiteX52" fmla="*/ 736741 w 1887825"/>
                <a:gd name="connsiteY52" fmla="*/ 1541202 h 1694229"/>
                <a:gd name="connsiteX53" fmla="*/ 786806 w 1887825"/>
                <a:gd name="connsiteY53" fmla="*/ 1491860 h 1694229"/>
                <a:gd name="connsiteX54" fmla="*/ 851396 w 1887825"/>
                <a:gd name="connsiteY54" fmla="*/ 1519257 h 1694229"/>
                <a:gd name="connsiteX55" fmla="*/ 905869 w 1887825"/>
                <a:gd name="connsiteY55" fmla="*/ 1487098 h 1694229"/>
                <a:gd name="connsiteX56" fmla="*/ 922716 w 1887825"/>
                <a:gd name="connsiteY56" fmla="*/ 1444922 h 1694229"/>
                <a:gd name="connsiteX57" fmla="*/ 986593 w 1887825"/>
                <a:gd name="connsiteY57" fmla="*/ 1531334 h 1694229"/>
                <a:gd name="connsiteX58" fmla="*/ 1031660 w 1887825"/>
                <a:gd name="connsiteY58" fmla="*/ 1602428 h 1694229"/>
                <a:gd name="connsiteX59" fmla="*/ 1101606 w 1887825"/>
                <a:gd name="connsiteY59" fmla="*/ 1693947 h 1694229"/>
                <a:gd name="connsiteX60" fmla="*/ 1132504 w 1887825"/>
                <a:gd name="connsiteY60" fmla="*/ 1630856 h 1694229"/>
                <a:gd name="connsiteX61" fmla="*/ 1163163 w 1887825"/>
                <a:gd name="connsiteY61" fmla="*/ 1624376 h 1694229"/>
                <a:gd name="connsiteX62" fmla="*/ 1206262 w 1887825"/>
                <a:gd name="connsiteY62" fmla="*/ 1653639 h 1694229"/>
                <a:gd name="connsiteX63" fmla="*/ 1239837 w 1887825"/>
                <a:gd name="connsiteY63" fmla="*/ 1612985 h 1694229"/>
                <a:gd name="connsiteX64" fmla="*/ 1258658 w 1887825"/>
                <a:gd name="connsiteY64" fmla="*/ 1617602 h 1694229"/>
                <a:gd name="connsiteX65" fmla="*/ 1292700 w 1887825"/>
                <a:gd name="connsiteY65" fmla="*/ 1684079 h 1694229"/>
                <a:gd name="connsiteX66" fmla="*/ 1349256 w 1887825"/>
                <a:gd name="connsiteY66" fmla="*/ 1660610 h 1694229"/>
                <a:gd name="connsiteX67" fmla="*/ 1401288 w 1887825"/>
                <a:gd name="connsiteY67" fmla="*/ 1604489 h 1694229"/>
                <a:gd name="connsiteX68" fmla="*/ 1452065 w 1887825"/>
                <a:gd name="connsiteY68" fmla="*/ 1587946 h 1694229"/>
                <a:gd name="connsiteX69" fmla="*/ 1469744 w 1887825"/>
                <a:gd name="connsiteY69" fmla="*/ 1643768 h 1694229"/>
                <a:gd name="connsiteX70" fmla="*/ 1539639 w 1887825"/>
                <a:gd name="connsiteY70" fmla="*/ 1618090 h 1694229"/>
                <a:gd name="connsiteX71" fmla="*/ 1570417 w 1887825"/>
                <a:gd name="connsiteY71" fmla="*/ 1531334 h 1694229"/>
                <a:gd name="connsiteX72" fmla="*/ 1651853 w 1887825"/>
                <a:gd name="connsiteY72" fmla="*/ 1441192 h 1694229"/>
                <a:gd name="connsiteX73" fmla="*/ 1696444 w 1887825"/>
                <a:gd name="connsiteY73" fmla="*/ 1410062 h 1694229"/>
                <a:gd name="connsiteX74" fmla="*/ 1724813 w 1887825"/>
                <a:gd name="connsiteY74" fmla="*/ 1413357 h 1694229"/>
                <a:gd name="connsiteX75" fmla="*/ 1814608 w 1887825"/>
                <a:gd name="connsiteY75" fmla="*/ 1402749 h 1694229"/>
                <a:gd name="connsiteX76" fmla="*/ 1812167 w 1887825"/>
                <a:gd name="connsiteY76" fmla="*/ 1466525 h 1694229"/>
                <a:gd name="connsiteX77" fmla="*/ 1884978 w 1887825"/>
                <a:gd name="connsiteY77" fmla="*/ 1492399 h 1694229"/>
                <a:gd name="connsiteX78" fmla="*/ 1871943 w 1887825"/>
                <a:gd name="connsiteY78" fmla="*/ 1454448 h 1694229"/>
                <a:gd name="connsiteX79" fmla="*/ 1861403 w 1887825"/>
                <a:gd name="connsiteY79" fmla="*/ 1401373 h 1694229"/>
                <a:gd name="connsiteX80" fmla="*/ 1863844 w 1887825"/>
                <a:gd name="connsiteY80" fmla="*/ 1326546 h 1694229"/>
                <a:gd name="connsiteX81" fmla="*/ 1797946 w 1887825"/>
                <a:gd name="connsiteY81" fmla="*/ 1305140 h 1694229"/>
                <a:gd name="connsiteX82" fmla="*/ 1747763 w 1887825"/>
                <a:gd name="connsiteY82" fmla="*/ 1264979 h 1694229"/>
                <a:gd name="connsiteX83" fmla="*/ 1737459 w 1887825"/>
                <a:gd name="connsiteY83" fmla="*/ 1176356 h 1694229"/>
                <a:gd name="connsiteX84" fmla="*/ 1704241 w 1887825"/>
                <a:gd name="connsiteY84" fmla="*/ 1038783 h 1694229"/>
                <a:gd name="connsiteX85" fmla="*/ 1627446 w 1887825"/>
                <a:gd name="connsiteY85" fmla="*/ 972257 h 1694229"/>
                <a:gd name="connsiteX86" fmla="*/ 1594228 w 1887825"/>
                <a:gd name="connsiteY86" fmla="*/ 917660 h 1694229"/>
                <a:gd name="connsiteX87" fmla="*/ 1544162 w 1887825"/>
                <a:gd name="connsiteY87" fmla="*/ 872587 h 1694229"/>
                <a:gd name="connsiteX88" fmla="*/ 1472251 w 1887825"/>
                <a:gd name="connsiteY88" fmla="*/ 845878 h 1694229"/>
                <a:gd name="connsiteX89" fmla="*/ 1449150 w 1887825"/>
                <a:gd name="connsiteY89" fmla="*/ 823245 h 1694229"/>
                <a:gd name="connsiteX90" fmla="*/ 1477013 w 1887825"/>
                <a:gd name="connsiteY90" fmla="*/ 784801 h 1694229"/>
                <a:gd name="connsiteX91" fmla="*/ 1458319 w 1887825"/>
                <a:gd name="connsiteY91" fmla="*/ 748910 h 1694229"/>
                <a:gd name="connsiteX92" fmla="*/ 1463081 w 1887825"/>
                <a:gd name="connsiteY92" fmla="*/ 725098 h 1694229"/>
                <a:gd name="connsiteX93" fmla="*/ 1488076 w 1887825"/>
                <a:gd name="connsiteY93" fmla="*/ 724035 h 1694229"/>
                <a:gd name="connsiteX94" fmla="*/ 1580416 w 1887825"/>
                <a:gd name="connsiteY94" fmla="*/ 740220 h 1694229"/>
                <a:gd name="connsiteX95" fmla="*/ 1615719 w 1887825"/>
                <a:gd name="connsiteY95" fmla="*/ 683758 h 1694229"/>
                <a:gd name="connsiteX96" fmla="*/ 1603753 w 1887825"/>
                <a:gd name="connsiteY96" fmla="*/ 553648 h 1694229"/>
                <a:gd name="connsiteX97" fmla="*/ 1620956 w 1887825"/>
                <a:gd name="connsiteY97" fmla="*/ 405322 h 1694229"/>
                <a:gd name="connsiteX0" fmla="*/ 1620956 w 1887825"/>
                <a:gd name="connsiteY0" fmla="*/ 405322 h 1694229"/>
                <a:gd name="connsiteX1" fmla="*/ 1548806 w 1887825"/>
                <a:gd name="connsiteY1" fmla="*/ 372673 h 1694229"/>
                <a:gd name="connsiteX2" fmla="*/ 1458557 w 1887825"/>
                <a:gd name="connsiteY2" fmla="*/ 348860 h 1694229"/>
                <a:gd name="connsiteX3" fmla="*/ 1405237 w 1887825"/>
                <a:gd name="connsiteY3" fmla="*/ 271776 h 1694229"/>
                <a:gd name="connsiteX4" fmla="*/ 1382136 w 1887825"/>
                <a:gd name="connsiteY4" fmla="*/ 169931 h 1694229"/>
                <a:gd name="connsiteX5" fmla="*/ 1346239 w 1887825"/>
                <a:gd name="connsiteY5" fmla="*/ 1869 h 1694229"/>
                <a:gd name="connsiteX6" fmla="*/ 1278870 w 1887825"/>
                <a:gd name="connsiteY6" fmla="*/ 43567 h 1694229"/>
                <a:gd name="connsiteX7" fmla="*/ 1273302 w 1887825"/>
                <a:gd name="connsiteY7" fmla="*/ 101090 h 1694229"/>
                <a:gd name="connsiteX8" fmla="*/ 1257397 w 1887825"/>
                <a:gd name="connsiteY8" fmla="*/ 152303 h 1694229"/>
                <a:gd name="connsiteX9" fmla="*/ 1237872 w 1887825"/>
                <a:gd name="connsiteY9" fmla="*/ 204316 h 1694229"/>
                <a:gd name="connsiteX10" fmla="*/ 1236143 w 1887825"/>
                <a:gd name="connsiteY10" fmla="*/ 273739 h 1694229"/>
                <a:gd name="connsiteX11" fmla="*/ 1163162 w 1887825"/>
                <a:gd name="connsiteY11" fmla="*/ 283903 h 1694229"/>
                <a:gd name="connsiteX12" fmla="*/ 1098809 w 1887825"/>
                <a:gd name="connsiteY12" fmla="*/ 285917 h 1694229"/>
                <a:gd name="connsiteX13" fmla="*/ 1051208 w 1887825"/>
                <a:gd name="connsiteY13" fmla="*/ 346183 h 1694229"/>
                <a:gd name="connsiteX14" fmla="*/ 996593 w 1887825"/>
                <a:gd name="connsiteY14" fmla="*/ 371690 h 1694229"/>
                <a:gd name="connsiteX15" fmla="*/ 943969 w 1887825"/>
                <a:gd name="connsiteY15" fmla="*/ 358385 h 1694229"/>
                <a:gd name="connsiteX16" fmla="*/ 837229 w 1887825"/>
                <a:gd name="connsiteY16" fmla="*/ 376257 h 1694229"/>
                <a:gd name="connsiteX17" fmla="*/ 814246 w 1887825"/>
                <a:gd name="connsiteY17" fmla="*/ 440035 h 1694229"/>
                <a:gd name="connsiteX18" fmla="*/ 797163 w 1887825"/>
                <a:gd name="connsiteY18" fmla="*/ 475926 h 1694229"/>
                <a:gd name="connsiteX19" fmla="*/ 715132 w 1887825"/>
                <a:gd name="connsiteY19" fmla="*/ 494632 h 1694229"/>
                <a:gd name="connsiteX20" fmla="*/ 697320 w 1887825"/>
                <a:gd name="connsiteY20" fmla="*/ 440647 h 1694229"/>
                <a:gd name="connsiteX21" fmla="*/ 653456 w 1887825"/>
                <a:gd name="connsiteY21" fmla="*/ 420298 h 1694229"/>
                <a:gd name="connsiteX22" fmla="*/ 518140 w 1887825"/>
                <a:gd name="connsiteY22" fmla="*/ 420641 h 1694229"/>
                <a:gd name="connsiteX23" fmla="*/ 434263 w 1887825"/>
                <a:gd name="connsiteY23" fmla="*/ 447350 h 1694229"/>
                <a:gd name="connsiteX24" fmla="*/ 401044 w 1887825"/>
                <a:gd name="connsiteY24" fmla="*/ 420298 h 1694229"/>
                <a:gd name="connsiteX25" fmla="*/ 381994 w 1887825"/>
                <a:gd name="connsiteY25" fmla="*/ 358385 h 1694229"/>
                <a:gd name="connsiteX26" fmla="*/ 315319 w 1887825"/>
                <a:gd name="connsiteY26" fmla="*/ 305998 h 1694229"/>
                <a:gd name="connsiteX27" fmla="*/ 270134 w 1887825"/>
                <a:gd name="connsiteY27" fmla="*/ 229110 h 1694229"/>
                <a:gd name="connsiteX28" fmla="*/ 146784 w 1887825"/>
                <a:gd name="connsiteY28" fmla="*/ 258373 h 1694229"/>
                <a:gd name="connsiteX29" fmla="*/ 127734 w 1887825"/>
                <a:gd name="connsiteY29" fmla="*/ 344785 h 1694229"/>
                <a:gd name="connsiteX30" fmla="*/ 145174 w 1887825"/>
                <a:gd name="connsiteY30" fmla="*/ 411312 h 1694229"/>
                <a:gd name="connsiteX31" fmla="*/ 117735 w 1887825"/>
                <a:gd name="connsiteY31" fmla="*/ 446172 h 1694229"/>
                <a:gd name="connsiteX32" fmla="*/ 65347 w 1887825"/>
                <a:gd name="connsiteY32" fmla="*/ 474059 h 1694229"/>
                <a:gd name="connsiteX33" fmla="*/ 37246 w 1887825"/>
                <a:gd name="connsiteY33" fmla="*/ 482063 h 1694229"/>
                <a:gd name="connsiteX34" fmla="*/ 15281 w 1887825"/>
                <a:gd name="connsiteY34" fmla="*/ 520310 h 1694229"/>
                <a:gd name="connsiteX35" fmla="*/ 1469 w 1887825"/>
                <a:gd name="connsiteY35" fmla="*/ 632745 h 1694229"/>
                <a:gd name="connsiteX36" fmla="*/ 51178 w 1887825"/>
                <a:gd name="connsiteY36" fmla="*/ 685967 h 1694229"/>
                <a:gd name="connsiteX37" fmla="*/ 108092 w 1887825"/>
                <a:gd name="connsiteY37" fmla="*/ 681547 h 1694229"/>
                <a:gd name="connsiteX38" fmla="*/ 93804 w 1887825"/>
                <a:gd name="connsiteY38" fmla="*/ 751806 h 1694229"/>
                <a:gd name="connsiteX39" fmla="*/ 148631 w 1887825"/>
                <a:gd name="connsiteY39" fmla="*/ 782248 h 1694229"/>
                <a:gd name="connsiteX40" fmla="*/ 217629 w 1887825"/>
                <a:gd name="connsiteY40" fmla="*/ 792460 h 1694229"/>
                <a:gd name="connsiteX41" fmla="*/ 252932 w 1887825"/>
                <a:gd name="connsiteY41" fmla="*/ 848431 h 1694229"/>
                <a:gd name="connsiteX42" fmla="*/ 252339 w 1887825"/>
                <a:gd name="connsiteY42" fmla="*/ 893503 h 1694229"/>
                <a:gd name="connsiteX43" fmla="*/ 276863 w 1887825"/>
                <a:gd name="connsiteY43" fmla="*/ 932978 h 1694229"/>
                <a:gd name="connsiteX44" fmla="*/ 322521 w 1887825"/>
                <a:gd name="connsiteY44" fmla="*/ 971570 h 1694229"/>
                <a:gd name="connsiteX45" fmla="*/ 407654 w 1887825"/>
                <a:gd name="connsiteY45" fmla="*/ 1025822 h 1694229"/>
                <a:gd name="connsiteX46" fmla="*/ 443431 w 1887825"/>
                <a:gd name="connsiteY46" fmla="*/ 1096915 h 1694229"/>
                <a:gd name="connsiteX47" fmla="*/ 422534 w 1887825"/>
                <a:gd name="connsiteY47" fmla="*/ 1166488 h 1694229"/>
                <a:gd name="connsiteX48" fmla="*/ 500581 w 1887825"/>
                <a:gd name="connsiteY48" fmla="*/ 1222951 h 1694229"/>
                <a:gd name="connsiteX49" fmla="*/ 572613 w 1887825"/>
                <a:gd name="connsiteY49" fmla="*/ 1255945 h 1694229"/>
                <a:gd name="connsiteX50" fmla="*/ 582731 w 1887825"/>
                <a:gd name="connsiteY50" fmla="*/ 1330966 h 1694229"/>
                <a:gd name="connsiteX51" fmla="*/ 643931 w 1887825"/>
                <a:gd name="connsiteY51" fmla="*/ 1468048 h 1694229"/>
                <a:gd name="connsiteX52" fmla="*/ 736741 w 1887825"/>
                <a:gd name="connsiteY52" fmla="*/ 1541202 h 1694229"/>
                <a:gd name="connsiteX53" fmla="*/ 786806 w 1887825"/>
                <a:gd name="connsiteY53" fmla="*/ 1491860 h 1694229"/>
                <a:gd name="connsiteX54" fmla="*/ 851396 w 1887825"/>
                <a:gd name="connsiteY54" fmla="*/ 1519257 h 1694229"/>
                <a:gd name="connsiteX55" fmla="*/ 905869 w 1887825"/>
                <a:gd name="connsiteY55" fmla="*/ 1487098 h 1694229"/>
                <a:gd name="connsiteX56" fmla="*/ 922716 w 1887825"/>
                <a:gd name="connsiteY56" fmla="*/ 1444922 h 1694229"/>
                <a:gd name="connsiteX57" fmla="*/ 986593 w 1887825"/>
                <a:gd name="connsiteY57" fmla="*/ 1531334 h 1694229"/>
                <a:gd name="connsiteX58" fmla="*/ 1031660 w 1887825"/>
                <a:gd name="connsiteY58" fmla="*/ 1602428 h 1694229"/>
                <a:gd name="connsiteX59" fmla="*/ 1101606 w 1887825"/>
                <a:gd name="connsiteY59" fmla="*/ 1693947 h 1694229"/>
                <a:gd name="connsiteX60" fmla="*/ 1132504 w 1887825"/>
                <a:gd name="connsiteY60" fmla="*/ 1630856 h 1694229"/>
                <a:gd name="connsiteX61" fmla="*/ 1163163 w 1887825"/>
                <a:gd name="connsiteY61" fmla="*/ 1624376 h 1694229"/>
                <a:gd name="connsiteX62" fmla="*/ 1206262 w 1887825"/>
                <a:gd name="connsiteY62" fmla="*/ 1653639 h 1694229"/>
                <a:gd name="connsiteX63" fmla="*/ 1239837 w 1887825"/>
                <a:gd name="connsiteY63" fmla="*/ 1612985 h 1694229"/>
                <a:gd name="connsiteX64" fmla="*/ 1258658 w 1887825"/>
                <a:gd name="connsiteY64" fmla="*/ 1617602 h 1694229"/>
                <a:gd name="connsiteX65" fmla="*/ 1292700 w 1887825"/>
                <a:gd name="connsiteY65" fmla="*/ 1684079 h 1694229"/>
                <a:gd name="connsiteX66" fmla="*/ 1349256 w 1887825"/>
                <a:gd name="connsiteY66" fmla="*/ 1660610 h 1694229"/>
                <a:gd name="connsiteX67" fmla="*/ 1401288 w 1887825"/>
                <a:gd name="connsiteY67" fmla="*/ 1604489 h 1694229"/>
                <a:gd name="connsiteX68" fmla="*/ 1452065 w 1887825"/>
                <a:gd name="connsiteY68" fmla="*/ 1587946 h 1694229"/>
                <a:gd name="connsiteX69" fmla="*/ 1469744 w 1887825"/>
                <a:gd name="connsiteY69" fmla="*/ 1643768 h 1694229"/>
                <a:gd name="connsiteX70" fmla="*/ 1539639 w 1887825"/>
                <a:gd name="connsiteY70" fmla="*/ 1618090 h 1694229"/>
                <a:gd name="connsiteX71" fmla="*/ 1570417 w 1887825"/>
                <a:gd name="connsiteY71" fmla="*/ 1531334 h 1694229"/>
                <a:gd name="connsiteX72" fmla="*/ 1651853 w 1887825"/>
                <a:gd name="connsiteY72" fmla="*/ 1441192 h 1694229"/>
                <a:gd name="connsiteX73" fmla="*/ 1696444 w 1887825"/>
                <a:gd name="connsiteY73" fmla="*/ 1410062 h 1694229"/>
                <a:gd name="connsiteX74" fmla="*/ 1724813 w 1887825"/>
                <a:gd name="connsiteY74" fmla="*/ 1413357 h 1694229"/>
                <a:gd name="connsiteX75" fmla="*/ 1814608 w 1887825"/>
                <a:gd name="connsiteY75" fmla="*/ 1402749 h 1694229"/>
                <a:gd name="connsiteX76" fmla="*/ 1812167 w 1887825"/>
                <a:gd name="connsiteY76" fmla="*/ 1466525 h 1694229"/>
                <a:gd name="connsiteX77" fmla="*/ 1884978 w 1887825"/>
                <a:gd name="connsiteY77" fmla="*/ 1492399 h 1694229"/>
                <a:gd name="connsiteX78" fmla="*/ 1871943 w 1887825"/>
                <a:gd name="connsiteY78" fmla="*/ 1454448 h 1694229"/>
                <a:gd name="connsiteX79" fmla="*/ 1861403 w 1887825"/>
                <a:gd name="connsiteY79" fmla="*/ 1401373 h 1694229"/>
                <a:gd name="connsiteX80" fmla="*/ 1863844 w 1887825"/>
                <a:gd name="connsiteY80" fmla="*/ 1326546 h 1694229"/>
                <a:gd name="connsiteX81" fmla="*/ 1797946 w 1887825"/>
                <a:gd name="connsiteY81" fmla="*/ 1305140 h 1694229"/>
                <a:gd name="connsiteX82" fmla="*/ 1747763 w 1887825"/>
                <a:gd name="connsiteY82" fmla="*/ 1264979 h 1694229"/>
                <a:gd name="connsiteX83" fmla="*/ 1737459 w 1887825"/>
                <a:gd name="connsiteY83" fmla="*/ 1176356 h 1694229"/>
                <a:gd name="connsiteX84" fmla="*/ 1704241 w 1887825"/>
                <a:gd name="connsiteY84" fmla="*/ 1038783 h 1694229"/>
                <a:gd name="connsiteX85" fmla="*/ 1627446 w 1887825"/>
                <a:gd name="connsiteY85" fmla="*/ 972257 h 1694229"/>
                <a:gd name="connsiteX86" fmla="*/ 1594228 w 1887825"/>
                <a:gd name="connsiteY86" fmla="*/ 917660 h 1694229"/>
                <a:gd name="connsiteX87" fmla="*/ 1544162 w 1887825"/>
                <a:gd name="connsiteY87" fmla="*/ 872587 h 1694229"/>
                <a:gd name="connsiteX88" fmla="*/ 1472251 w 1887825"/>
                <a:gd name="connsiteY88" fmla="*/ 845878 h 1694229"/>
                <a:gd name="connsiteX89" fmla="*/ 1449150 w 1887825"/>
                <a:gd name="connsiteY89" fmla="*/ 823245 h 1694229"/>
                <a:gd name="connsiteX90" fmla="*/ 1477013 w 1887825"/>
                <a:gd name="connsiteY90" fmla="*/ 784801 h 1694229"/>
                <a:gd name="connsiteX91" fmla="*/ 1458319 w 1887825"/>
                <a:gd name="connsiteY91" fmla="*/ 748910 h 1694229"/>
                <a:gd name="connsiteX92" fmla="*/ 1463081 w 1887825"/>
                <a:gd name="connsiteY92" fmla="*/ 725098 h 1694229"/>
                <a:gd name="connsiteX93" fmla="*/ 1488076 w 1887825"/>
                <a:gd name="connsiteY93" fmla="*/ 724035 h 1694229"/>
                <a:gd name="connsiteX94" fmla="*/ 1580416 w 1887825"/>
                <a:gd name="connsiteY94" fmla="*/ 740220 h 1694229"/>
                <a:gd name="connsiteX95" fmla="*/ 1615719 w 1887825"/>
                <a:gd name="connsiteY95" fmla="*/ 683758 h 1694229"/>
                <a:gd name="connsiteX96" fmla="*/ 1603753 w 1887825"/>
                <a:gd name="connsiteY96" fmla="*/ 553648 h 1694229"/>
                <a:gd name="connsiteX97" fmla="*/ 1620956 w 1887825"/>
                <a:gd name="connsiteY97" fmla="*/ 405322 h 1694229"/>
                <a:gd name="connsiteX0" fmla="*/ 1620956 w 1887825"/>
                <a:gd name="connsiteY0" fmla="*/ 405322 h 1694229"/>
                <a:gd name="connsiteX1" fmla="*/ 1548806 w 1887825"/>
                <a:gd name="connsiteY1" fmla="*/ 372673 h 1694229"/>
                <a:gd name="connsiteX2" fmla="*/ 1458557 w 1887825"/>
                <a:gd name="connsiteY2" fmla="*/ 348860 h 1694229"/>
                <a:gd name="connsiteX3" fmla="*/ 1405237 w 1887825"/>
                <a:gd name="connsiteY3" fmla="*/ 271776 h 1694229"/>
                <a:gd name="connsiteX4" fmla="*/ 1382136 w 1887825"/>
                <a:gd name="connsiteY4" fmla="*/ 169931 h 1694229"/>
                <a:gd name="connsiteX5" fmla="*/ 1346239 w 1887825"/>
                <a:gd name="connsiteY5" fmla="*/ 1869 h 1694229"/>
                <a:gd name="connsiteX6" fmla="*/ 1278870 w 1887825"/>
                <a:gd name="connsiteY6" fmla="*/ 43567 h 1694229"/>
                <a:gd name="connsiteX7" fmla="*/ 1273302 w 1887825"/>
                <a:gd name="connsiteY7" fmla="*/ 101090 h 1694229"/>
                <a:gd name="connsiteX8" fmla="*/ 1257397 w 1887825"/>
                <a:gd name="connsiteY8" fmla="*/ 152303 h 1694229"/>
                <a:gd name="connsiteX9" fmla="*/ 1237872 w 1887825"/>
                <a:gd name="connsiteY9" fmla="*/ 204316 h 1694229"/>
                <a:gd name="connsiteX10" fmla="*/ 1236143 w 1887825"/>
                <a:gd name="connsiteY10" fmla="*/ 273739 h 1694229"/>
                <a:gd name="connsiteX11" fmla="*/ 1163162 w 1887825"/>
                <a:gd name="connsiteY11" fmla="*/ 283903 h 1694229"/>
                <a:gd name="connsiteX12" fmla="*/ 1098809 w 1887825"/>
                <a:gd name="connsiteY12" fmla="*/ 285917 h 1694229"/>
                <a:gd name="connsiteX13" fmla="*/ 1051208 w 1887825"/>
                <a:gd name="connsiteY13" fmla="*/ 346183 h 1694229"/>
                <a:gd name="connsiteX14" fmla="*/ 996593 w 1887825"/>
                <a:gd name="connsiteY14" fmla="*/ 371690 h 1694229"/>
                <a:gd name="connsiteX15" fmla="*/ 943969 w 1887825"/>
                <a:gd name="connsiteY15" fmla="*/ 358385 h 1694229"/>
                <a:gd name="connsiteX16" fmla="*/ 837229 w 1887825"/>
                <a:gd name="connsiteY16" fmla="*/ 376257 h 1694229"/>
                <a:gd name="connsiteX17" fmla="*/ 814246 w 1887825"/>
                <a:gd name="connsiteY17" fmla="*/ 440035 h 1694229"/>
                <a:gd name="connsiteX18" fmla="*/ 797163 w 1887825"/>
                <a:gd name="connsiteY18" fmla="*/ 475926 h 1694229"/>
                <a:gd name="connsiteX19" fmla="*/ 715132 w 1887825"/>
                <a:gd name="connsiteY19" fmla="*/ 494632 h 1694229"/>
                <a:gd name="connsiteX20" fmla="*/ 697320 w 1887825"/>
                <a:gd name="connsiteY20" fmla="*/ 440647 h 1694229"/>
                <a:gd name="connsiteX21" fmla="*/ 653456 w 1887825"/>
                <a:gd name="connsiteY21" fmla="*/ 420298 h 1694229"/>
                <a:gd name="connsiteX22" fmla="*/ 518140 w 1887825"/>
                <a:gd name="connsiteY22" fmla="*/ 420641 h 1694229"/>
                <a:gd name="connsiteX23" fmla="*/ 434263 w 1887825"/>
                <a:gd name="connsiteY23" fmla="*/ 447350 h 1694229"/>
                <a:gd name="connsiteX24" fmla="*/ 401044 w 1887825"/>
                <a:gd name="connsiteY24" fmla="*/ 420298 h 1694229"/>
                <a:gd name="connsiteX25" fmla="*/ 381994 w 1887825"/>
                <a:gd name="connsiteY25" fmla="*/ 358385 h 1694229"/>
                <a:gd name="connsiteX26" fmla="*/ 315319 w 1887825"/>
                <a:gd name="connsiteY26" fmla="*/ 305998 h 1694229"/>
                <a:gd name="connsiteX27" fmla="*/ 270134 w 1887825"/>
                <a:gd name="connsiteY27" fmla="*/ 229110 h 1694229"/>
                <a:gd name="connsiteX28" fmla="*/ 146784 w 1887825"/>
                <a:gd name="connsiteY28" fmla="*/ 258373 h 1694229"/>
                <a:gd name="connsiteX29" fmla="*/ 127734 w 1887825"/>
                <a:gd name="connsiteY29" fmla="*/ 344785 h 1694229"/>
                <a:gd name="connsiteX30" fmla="*/ 145174 w 1887825"/>
                <a:gd name="connsiteY30" fmla="*/ 411312 h 1694229"/>
                <a:gd name="connsiteX31" fmla="*/ 117735 w 1887825"/>
                <a:gd name="connsiteY31" fmla="*/ 446172 h 1694229"/>
                <a:gd name="connsiteX32" fmla="*/ 65347 w 1887825"/>
                <a:gd name="connsiteY32" fmla="*/ 474059 h 1694229"/>
                <a:gd name="connsiteX33" fmla="*/ 37246 w 1887825"/>
                <a:gd name="connsiteY33" fmla="*/ 482063 h 1694229"/>
                <a:gd name="connsiteX34" fmla="*/ 15281 w 1887825"/>
                <a:gd name="connsiteY34" fmla="*/ 520310 h 1694229"/>
                <a:gd name="connsiteX35" fmla="*/ 1469 w 1887825"/>
                <a:gd name="connsiteY35" fmla="*/ 632745 h 1694229"/>
                <a:gd name="connsiteX36" fmla="*/ 51178 w 1887825"/>
                <a:gd name="connsiteY36" fmla="*/ 685967 h 1694229"/>
                <a:gd name="connsiteX37" fmla="*/ 108092 w 1887825"/>
                <a:gd name="connsiteY37" fmla="*/ 681547 h 1694229"/>
                <a:gd name="connsiteX38" fmla="*/ 93804 w 1887825"/>
                <a:gd name="connsiteY38" fmla="*/ 751806 h 1694229"/>
                <a:gd name="connsiteX39" fmla="*/ 148631 w 1887825"/>
                <a:gd name="connsiteY39" fmla="*/ 782248 h 1694229"/>
                <a:gd name="connsiteX40" fmla="*/ 217629 w 1887825"/>
                <a:gd name="connsiteY40" fmla="*/ 792460 h 1694229"/>
                <a:gd name="connsiteX41" fmla="*/ 252932 w 1887825"/>
                <a:gd name="connsiteY41" fmla="*/ 848431 h 1694229"/>
                <a:gd name="connsiteX42" fmla="*/ 252339 w 1887825"/>
                <a:gd name="connsiteY42" fmla="*/ 893503 h 1694229"/>
                <a:gd name="connsiteX43" fmla="*/ 276863 w 1887825"/>
                <a:gd name="connsiteY43" fmla="*/ 932978 h 1694229"/>
                <a:gd name="connsiteX44" fmla="*/ 322521 w 1887825"/>
                <a:gd name="connsiteY44" fmla="*/ 971570 h 1694229"/>
                <a:gd name="connsiteX45" fmla="*/ 407654 w 1887825"/>
                <a:gd name="connsiteY45" fmla="*/ 1025822 h 1694229"/>
                <a:gd name="connsiteX46" fmla="*/ 443431 w 1887825"/>
                <a:gd name="connsiteY46" fmla="*/ 1096915 h 1694229"/>
                <a:gd name="connsiteX47" fmla="*/ 422534 w 1887825"/>
                <a:gd name="connsiteY47" fmla="*/ 1166488 h 1694229"/>
                <a:gd name="connsiteX48" fmla="*/ 500581 w 1887825"/>
                <a:gd name="connsiteY48" fmla="*/ 1222951 h 1694229"/>
                <a:gd name="connsiteX49" fmla="*/ 572613 w 1887825"/>
                <a:gd name="connsiteY49" fmla="*/ 1255945 h 1694229"/>
                <a:gd name="connsiteX50" fmla="*/ 582731 w 1887825"/>
                <a:gd name="connsiteY50" fmla="*/ 1330966 h 1694229"/>
                <a:gd name="connsiteX51" fmla="*/ 643931 w 1887825"/>
                <a:gd name="connsiteY51" fmla="*/ 1468048 h 1694229"/>
                <a:gd name="connsiteX52" fmla="*/ 736741 w 1887825"/>
                <a:gd name="connsiteY52" fmla="*/ 1541202 h 1694229"/>
                <a:gd name="connsiteX53" fmla="*/ 786806 w 1887825"/>
                <a:gd name="connsiteY53" fmla="*/ 1491860 h 1694229"/>
                <a:gd name="connsiteX54" fmla="*/ 851396 w 1887825"/>
                <a:gd name="connsiteY54" fmla="*/ 1519257 h 1694229"/>
                <a:gd name="connsiteX55" fmla="*/ 905869 w 1887825"/>
                <a:gd name="connsiteY55" fmla="*/ 1487098 h 1694229"/>
                <a:gd name="connsiteX56" fmla="*/ 922716 w 1887825"/>
                <a:gd name="connsiteY56" fmla="*/ 1444922 h 1694229"/>
                <a:gd name="connsiteX57" fmla="*/ 986593 w 1887825"/>
                <a:gd name="connsiteY57" fmla="*/ 1531334 h 1694229"/>
                <a:gd name="connsiteX58" fmla="*/ 1031660 w 1887825"/>
                <a:gd name="connsiteY58" fmla="*/ 1602428 h 1694229"/>
                <a:gd name="connsiteX59" fmla="*/ 1101606 w 1887825"/>
                <a:gd name="connsiteY59" fmla="*/ 1693947 h 1694229"/>
                <a:gd name="connsiteX60" fmla="*/ 1132504 w 1887825"/>
                <a:gd name="connsiteY60" fmla="*/ 1630856 h 1694229"/>
                <a:gd name="connsiteX61" fmla="*/ 1163163 w 1887825"/>
                <a:gd name="connsiteY61" fmla="*/ 1624376 h 1694229"/>
                <a:gd name="connsiteX62" fmla="*/ 1206262 w 1887825"/>
                <a:gd name="connsiteY62" fmla="*/ 1653639 h 1694229"/>
                <a:gd name="connsiteX63" fmla="*/ 1239837 w 1887825"/>
                <a:gd name="connsiteY63" fmla="*/ 1612985 h 1694229"/>
                <a:gd name="connsiteX64" fmla="*/ 1258658 w 1887825"/>
                <a:gd name="connsiteY64" fmla="*/ 1617602 h 1694229"/>
                <a:gd name="connsiteX65" fmla="*/ 1292700 w 1887825"/>
                <a:gd name="connsiteY65" fmla="*/ 1684079 h 1694229"/>
                <a:gd name="connsiteX66" fmla="*/ 1349256 w 1887825"/>
                <a:gd name="connsiteY66" fmla="*/ 1660610 h 1694229"/>
                <a:gd name="connsiteX67" fmla="*/ 1401288 w 1887825"/>
                <a:gd name="connsiteY67" fmla="*/ 1604489 h 1694229"/>
                <a:gd name="connsiteX68" fmla="*/ 1452065 w 1887825"/>
                <a:gd name="connsiteY68" fmla="*/ 1587946 h 1694229"/>
                <a:gd name="connsiteX69" fmla="*/ 1469744 w 1887825"/>
                <a:gd name="connsiteY69" fmla="*/ 1643768 h 1694229"/>
                <a:gd name="connsiteX70" fmla="*/ 1539639 w 1887825"/>
                <a:gd name="connsiteY70" fmla="*/ 1618090 h 1694229"/>
                <a:gd name="connsiteX71" fmla="*/ 1570417 w 1887825"/>
                <a:gd name="connsiteY71" fmla="*/ 1531334 h 1694229"/>
                <a:gd name="connsiteX72" fmla="*/ 1651853 w 1887825"/>
                <a:gd name="connsiteY72" fmla="*/ 1441192 h 1694229"/>
                <a:gd name="connsiteX73" fmla="*/ 1696444 w 1887825"/>
                <a:gd name="connsiteY73" fmla="*/ 1410062 h 1694229"/>
                <a:gd name="connsiteX74" fmla="*/ 1724813 w 1887825"/>
                <a:gd name="connsiteY74" fmla="*/ 1413357 h 1694229"/>
                <a:gd name="connsiteX75" fmla="*/ 1814608 w 1887825"/>
                <a:gd name="connsiteY75" fmla="*/ 1402749 h 1694229"/>
                <a:gd name="connsiteX76" fmla="*/ 1812167 w 1887825"/>
                <a:gd name="connsiteY76" fmla="*/ 1466525 h 1694229"/>
                <a:gd name="connsiteX77" fmla="*/ 1884978 w 1887825"/>
                <a:gd name="connsiteY77" fmla="*/ 1492399 h 1694229"/>
                <a:gd name="connsiteX78" fmla="*/ 1871943 w 1887825"/>
                <a:gd name="connsiteY78" fmla="*/ 1454448 h 1694229"/>
                <a:gd name="connsiteX79" fmla="*/ 1861403 w 1887825"/>
                <a:gd name="connsiteY79" fmla="*/ 1401373 h 1694229"/>
                <a:gd name="connsiteX80" fmla="*/ 1863844 w 1887825"/>
                <a:gd name="connsiteY80" fmla="*/ 1326546 h 1694229"/>
                <a:gd name="connsiteX81" fmla="*/ 1797946 w 1887825"/>
                <a:gd name="connsiteY81" fmla="*/ 1305140 h 1694229"/>
                <a:gd name="connsiteX82" fmla="*/ 1747763 w 1887825"/>
                <a:gd name="connsiteY82" fmla="*/ 1264979 h 1694229"/>
                <a:gd name="connsiteX83" fmla="*/ 1737459 w 1887825"/>
                <a:gd name="connsiteY83" fmla="*/ 1176356 h 1694229"/>
                <a:gd name="connsiteX84" fmla="*/ 1704241 w 1887825"/>
                <a:gd name="connsiteY84" fmla="*/ 1038783 h 1694229"/>
                <a:gd name="connsiteX85" fmla="*/ 1627446 w 1887825"/>
                <a:gd name="connsiteY85" fmla="*/ 972257 h 1694229"/>
                <a:gd name="connsiteX86" fmla="*/ 1594228 w 1887825"/>
                <a:gd name="connsiteY86" fmla="*/ 917660 h 1694229"/>
                <a:gd name="connsiteX87" fmla="*/ 1544162 w 1887825"/>
                <a:gd name="connsiteY87" fmla="*/ 872587 h 1694229"/>
                <a:gd name="connsiteX88" fmla="*/ 1472251 w 1887825"/>
                <a:gd name="connsiteY88" fmla="*/ 845878 h 1694229"/>
                <a:gd name="connsiteX89" fmla="*/ 1449150 w 1887825"/>
                <a:gd name="connsiteY89" fmla="*/ 823245 h 1694229"/>
                <a:gd name="connsiteX90" fmla="*/ 1477013 w 1887825"/>
                <a:gd name="connsiteY90" fmla="*/ 784801 h 1694229"/>
                <a:gd name="connsiteX91" fmla="*/ 1458319 w 1887825"/>
                <a:gd name="connsiteY91" fmla="*/ 748910 h 1694229"/>
                <a:gd name="connsiteX92" fmla="*/ 1463081 w 1887825"/>
                <a:gd name="connsiteY92" fmla="*/ 725098 h 1694229"/>
                <a:gd name="connsiteX93" fmla="*/ 1488076 w 1887825"/>
                <a:gd name="connsiteY93" fmla="*/ 724035 h 1694229"/>
                <a:gd name="connsiteX94" fmla="*/ 1580416 w 1887825"/>
                <a:gd name="connsiteY94" fmla="*/ 740220 h 1694229"/>
                <a:gd name="connsiteX95" fmla="*/ 1615719 w 1887825"/>
                <a:gd name="connsiteY95" fmla="*/ 683758 h 1694229"/>
                <a:gd name="connsiteX96" fmla="*/ 1603753 w 1887825"/>
                <a:gd name="connsiteY96" fmla="*/ 553648 h 1694229"/>
                <a:gd name="connsiteX97" fmla="*/ 1620956 w 1887825"/>
                <a:gd name="connsiteY97" fmla="*/ 405322 h 1694229"/>
                <a:gd name="connsiteX0" fmla="*/ 1620956 w 1887825"/>
                <a:gd name="connsiteY0" fmla="*/ 405322 h 1694229"/>
                <a:gd name="connsiteX1" fmla="*/ 1548806 w 1887825"/>
                <a:gd name="connsiteY1" fmla="*/ 372673 h 1694229"/>
                <a:gd name="connsiteX2" fmla="*/ 1458557 w 1887825"/>
                <a:gd name="connsiteY2" fmla="*/ 348860 h 1694229"/>
                <a:gd name="connsiteX3" fmla="*/ 1405237 w 1887825"/>
                <a:gd name="connsiteY3" fmla="*/ 271776 h 1694229"/>
                <a:gd name="connsiteX4" fmla="*/ 1382136 w 1887825"/>
                <a:gd name="connsiteY4" fmla="*/ 169931 h 1694229"/>
                <a:gd name="connsiteX5" fmla="*/ 1346239 w 1887825"/>
                <a:gd name="connsiteY5" fmla="*/ 1869 h 1694229"/>
                <a:gd name="connsiteX6" fmla="*/ 1278870 w 1887825"/>
                <a:gd name="connsiteY6" fmla="*/ 43567 h 1694229"/>
                <a:gd name="connsiteX7" fmla="*/ 1273302 w 1887825"/>
                <a:gd name="connsiteY7" fmla="*/ 101090 h 1694229"/>
                <a:gd name="connsiteX8" fmla="*/ 1257397 w 1887825"/>
                <a:gd name="connsiteY8" fmla="*/ 152303 h 1694229"/>
                <a:gd name="connsiteX9" fmla="*/ 1237872 w 1887825"/>
                <a:gd name="connsiteY9" fmla="*/ 204316 h 1694229"/>
                <a:gd name="connsiteX10" fmla="*/ 1236143 w 1887825"/>
                <a:gd name="connsiteY10" fmla="*/ 273739 h 1694229"/>
                <a:gd name="connsiteX11" fmla="*/ 1163162 w 1887825"/>
                <a:gd name="connsiteY11" fmla="*/ 283903 h 1694229"/>
                <a:gd name="connsiteX12" fmla="*/ 1098809 w 1887825"/>
                <a:gd name="connsiteY12" fmla="*/ 285917 h 1694229"/>
                <a:gd name="connsiteX13" fmla="*/ 1051208 w 1887825"/>
                <a:gd name="connsiteY13" fmla="*/ 346183 h 1694229"/>
                <a:gd name="connsiteX14" fmla="*/ 996593 w 1887825"/>
                <a:gd name="connsiteY14" fmla="*/ 371690 h 1694229"/>
                <a:gd name="connsiteX15" fmla="*/ 943969 w 1887825"/>
                <a:gd name="connsiteY15" fmla="*/ 358385 h 1694229"/>
                <a:gd name="connsiteX16" fmla="*/ 837229 w 1887825"/>
                <a:gd name="connsiteY16" fmla="*/ 376257 h 1694229"/>
                <a:gd name="connsiteX17" fmla="*/ 814246 w 1887825"/>
                <a:gd name="connsiteY17" fmla="*/ 440035 h 1694229"/>
                <a:gd name="connsiteX18" fmla="*/ 797163 w 1887825"/>
                <a:gd name="connsiteY18" fmla="*/ 475926 h 1694229"/>
                <a:gd name="connsiteX19" fmla="*/ 715132 w 1887825"/>
                <a:gd name="connsiteY19" fmla="*/ 494632 h 1694229"/>
                <a:gd name="connsiteX20" fmla="*/ 697320 w 1887825"/>
                <a:gd name="connsiteY20" fmla="*/ 440647 h 1694229"/>
                <a:gd name="connsiteX21" fmla="*/ 653456 w 1887825"/>
                <a:gd name="connsiteY21" fmla="*/ 420298 h 1694229"/>
                <a:gd name="connsiteX22" fmla="*/ 518140 w 1887825"/>
                <a:gd name="connsiteY22" fmla="*/ 420641 h 1694229"/>
                <a:gd name="connsiteX23" fmla="*/ 434263 w 1887825"/>
                <a:gd name="connsiteY23" fmla="*/ 447350 h 1694229"/>
                <a:gd name="connsiteX24" fmla="*/ 401044 w 1887825"/>
                <a:gd name="connsiteY24" fmla="*/ 420298 h 1694229"/>
                <a:gd name="connsiteX25" fmla="*/ 381994 w 1887825"/>
                <a:gd name="connsiteY25" fmla="*/ 358385 h 1694229"/>
                <a:gd name="connsiteX26" fmla="*/ 315319 w 1887825"/>
                <a:gd name="connsiteY26" fmla="*/ 305998 h 1694229"/>
                <a:gd name="connsiteX27" fmla="*/ 270134 w 1887825"/>
                <a:gd name="connsiteY27" fmla="*/ 229110 h 1694229"/>
                <a:gd name="connsiteX28" fmla="*/ 146784 w 1887825"/>
                <a:gd name="connsiteY28" fmla="*/ 258373 h 1694229"/>
                <a:gd name="connsiteX29" fmla="*/ 127734 w 1887825"/>
                <a:gd name="connsiteY29" fmla="*/ 344785 h 1694229"/>
                <a:gd name="connsiteX30" fmla="*/ 145174 w 1887825"/>
                <a:gd name="connsiteY30" fmla="*/ 411312 h 1694229"/>
                <a:gd name="connsiteX31" fmla="*/ 117735 w 1887825"/>
                <a:gd name="connsiteY31" fmla="*/ 446172 h 1694229"/>
                <a:gd name="connsiteX32" fmla="*/ 65347 w 1887825"/>
                <a:gd name="connsiteY32" fmla="*/ 474059 h 1694229"/>
                <a:gd name="connsiteX33" fmla="*/ 37246 w 1887825"/>
                <a:gd name="connsiteY33" fmla="*/ 482063 h 1694229"/>
                <a:gd name="connsiteX34" fmla="*/ 15281 w 1887825"/>
                <a:gd name="connsiteY34" fmla="*/ 520310 h 1694229"/>
                <a:gd name="connsiteX35" fmla="*/ 1469 w 1887825"/>
                <a:gd name="connsiteY35" fmla="*/ 632745 h 1694229"/>
                <a:gd name="connsiteX36" fmla="*/ 51178 w 1887825"/>
                <a:gd name="connsiteY36" fmla="*/ 685967 h 1694229"/>
                <a:gd name="connsiteX37" fmla="*/ 108092 w 1887825"/>
                <a:gd name="connsiteY37" fmla="*/ 681547 h 1694229"/>
                <a:gd name="connsiteX38" fmla="*/ 93804 w 1887825"/>
                <a:gd name="connsiteY38" fmla="*/ 751806 h 1694229"/>
                <a:gd name="connsiteX39" fmla="*/ 148631 w 1887825"/>
                <a:gd name="connsiteY39" fmla="*/ 782248 h 1694229"/>
                <a:gd name="connsiteX40" fmla="*/ 217629 w 1887825"/>
                <a:gd name="connsiteY40" fmla="*/ 792460 h 1694229"/>
                <a:gd name="connsiteX41" fmla="*/ 252932 w 1887825"/>
                <a:gd name="connsiteY41" fmla="*/ 848431 h 1694229"/>
                <a:gd name="connsiteX42" fmla="*/ 252339 w 1887825"/>
                <a:gd name="connsiteY42" fmla="*/ 893503 h 1694229"/>
                <a:gd name="connsiteX43" fmla="*/ 276863 w 1887825"/>
                <a:gd name="connsiteY43" fmla="*/ 932978 h 1694229"/>
                <a:gd name="connsiteX44" fmla="*/ 322521 w 1887825"/>
                <a:gd name="connsiteY44" fmla="*/ 971570 h 1694229"/>
                <a:gd name="connsiteX45" fmla="*/ 407654 w 1887825"/>
                <a:gd name="connsiteY45" fmla="*/ 1025822 h 1694229"/>
                <a:gd name="connsiteX46" fmla="*/ 443431 w 1887825"/>
                <a:gd name="connsiteY46" fmla="*/ 1096915 h 1694229"/>
                <a:gd name="connsiteX47" fmla="*/ 422534 w 1887825"/>
                <a:gd name="connsiteY47" fmla="*/ 1166488 h 1694229"/>
                <a:gd name="connsiteX48" fmla="*/ 500581 w 1887825"/>
                <a:gd name="connsiteY48" fmla="*/ 1222951 h 1694229"/>
                <a:gd name="connsiteX49" fmla="*/ 572613 w 1887825"/>
                <a:gd name="connsiteY49" fmla="*/ 1255945 h 1694229"/>
                <a:gd name="connsiteX50" fmla="*/ 582731 w 1887825"/>
                <a:gd name="connsiteY50" fmla="*/ 1330966 h 1694229"/>
                <a:gd name="connsiteX51" fmla="*/ 651253 w 1887825"/>
                <a:gd name="connsiteY51" fmla="*/ 1450176 h 1694229"/>
                <a:gd name="connsiteX52" fmla="*/ 736741 w 1887825"/>
                <a:gd name="connsiteY52" fmla="*/ 1541202 h 1694229"/>
                <a:gd name="connsiteX53" fmla="*/ 786806 w 1887825"/>
                <a:gd name="connsiteY53" fmla="*/ 1491860 h 1694229"/>
                <a:gd name="connsiteX54" fmla="*/ 851396 w 1887825"/>
                <a:gd name="connsiteY54" fmla="*/ 1519257 h 1694229"/>
                <a:gd name="connsiteX55" fmla="*/ 905869 w 1887825"/>
                <a:gd name="connsiteY55" fmla="*/ 1487098 h 1694229"/>
                <a:gd name="connsiteX56" fmla="*/ 922716 w 1887825"/>
                <a:gd name="connsiteY56" fmla="*/ 1444922 h 1694229"/>
                <a:gd name="connsiteX57" fmla="*/ 986593 w 1887825"/>
                <a:gd name="connsiteY57" fmla="*/ 1531334 h 1694229"/>
                <a:gd name="connsiteX58" fmla="*/ 1031660 w 1887825"/>
                <a:gd name="connsiteY58" fmla="*/ 1602428 h 1694229"/>
                <a:gd name="connsiteX59" fmla="*/ 1101606 w 1887825"/>
                <a:gd name="connsiteY59" fmla="*/ 1693947 h 1694229"/>
                <a:gd name="connsiteX60" fmla="*/ 1132504 w 1887825"/>
                <a:gd name="connsiteY60" fmla="*/ 1630856 h 1694229"/>
                <a:gd name="connsiteX61" fmla="*/ 1163163 w 1887825"/>
                <a:gd name="connsiteY61" fmla="*/ 1624376 h 1694229"/>
                <a:gd name="connsiteX62" fmla="*/ 1206262 w 1887825"/>
                <a:gd name="connsiteY62" fmla="*/ 1653639 h 1694229"/>
                <a:gd name="connsiteX63" fmla="*/ 1239837 w 1887825"/>
                <a:gd name="connsiteY63" fmla="*/ 1612985 h 1694229"/>
                <a:gd name="connsiteX64" fmla="*/ 1258658 w 1887825"/>
                <a:gd name="connsiteY64" fmla="*/ 1617602 h 1694229"/>
                <a:gd name="connsiteX65" fmla="*/ 1292700 w 1887825"/>
                <a:gd name="connsiteY65" fmla="*/ 1684079 h 1694229"/>
                <a:gd name="connsiteX66" fmla="*/ 1349256 w 1887825"/>
                <a:gd name="connsiteY66" fmla="*/ 1660610 h 1694229"/>
                <a:gd name="connsiteX67" fmla="*/ 1401288 w 1887825"/>
                <a:gd name="connsiteY67" fmla="*/ 1604489 h 1694229"/>
                <a:gd name="connsiteX68" fmla="*/ 1452065 w 1887825"/>
                <a:gd name="connsiteY68" fmla="*/ 1587946 h 1694229"/>
                <a:gd name="connsiteX69" fmla="*/ 1469744 w 1887825"/>
                <a:gd name="connsiteY69" fmla="*/ 1643768 h 1694229"/>
                <a:gd name="connsiteX70" fmla="*/ 1539639 w 1887825"/>
                <a:gd name="connsiteY70" fmla="*/ 1618090 h 1694229"/>
                <a:gd name="connsiteX71" fmla="*/ 1570417 w 1887825"/>
                <a:gd name="connsiteY71" fmla="*/ 1531334 h 1694229"/>
                <a:gd name="connsiteX72" fmla="*/ 1651853 w 1887825"/>
                <a:gd name="connsiteY72" fmla="*/ 1441192 h 1694229"/>
                <a:gd name="connsiteX73" fmla="*/ 1696444 w 1887825"/>
                <a:gd name="connsiteY73" fmla="*/ 1410062 h 1694229"/>
                <a:gd name="connsiteX74" fmla="*/ 1724813 w 1887825"/>
                <a:gd name="connsiteY74" fmla="*/ 1413357 h 1694229"/>
                <a:gd name="connsiteX75" fmla="*/ 1814608 w 1887825"/>
                <a:gd name="connsiteY75" fmla="*/ 1402749 h 1694229"/>
                <a:gd name="connsiteX76" fmla="*/ 1812167 w 1887825"/>
                <a:gd name="connsiteY76" fmla="*/ 1466525 h 1694229"/>
                <a:gd name="connsiteX77" fmla="*/ 1884978 w 1887825"/>
                <a:gd name="connsiteY77" fmla="*/ 1492399 h 1694229"/>
                <a:gd name="connsiteX78" fmla="*/ 1871943 w 1887825"/>
                <a:gd name="connsiteY78" fmla="*/ 1454448 h 1694229"/>
                <a:gd name="connsiteX79" fmla="*/ 1861403 w 1887825"/>
                <a:gd name="connsiteY79" fmla="*/ 1401373 h 1694229"/>
                <a:gd name="connsiteX80" fmla="*/ 1863844 w 1887825"/>
                <a:gd name="connsiteY80" fmla="*/ 1326546 h 1694229"/>
                <a:gd name="connsiteX81" fmla="*/ 1797946 w 1887825"/>
                <a:gd name="connsiteY81" fmla="*/ 1305140 h 1694229"/>
                <a:gd name="connsiteX82" fmla="*/ 1747763 w 1887825"/>
                <a:gd name="connsiteY82" fmla="*/ 1264979 h 1694229"/>
                <a:gd name="connsiteX83" fmla="*/ 1737459 w 1887825"/>
                <a:gd name="connsiteY83" fmla="*/ 1176356 h 1694229"/>
                <a:gd name="connsiteX84" fmla="*/ 1704241 w 1887825"/>
                <a:gd name="connsiteY84" fmla="*/ 1038783 h 1694229"/>
                <a:gd name="connsiteX85" fmla="*/ 1627446 w 1887825"/>
                <a:gd name="connsiteY85" fmla="*/ 972257 h 1694229"/>
                <a:gd name="connsiteX86" fmla="*/ 1594228 w 1887825"/>
                <a:gd name="connsiteY86" fmla="*/ 917660 h 1694229"/>
                <a:gd name="connsiteX87" fmla="*/ 1544162 w 1887825"/>
                <a:gd name="connsiteY87" fmla="*/ 872587 h 1694229"/>
                <a:gd name="connsiteX88" fmla="*/ 1472251 w 1887825"/>
                <a:gd name="connsiteY88" fmla="*/ 845878 h 1694229"/>
                <a:gd name="connsiteX89" fmla="*/ 1449150 w 1887825"/>
                <a:gd name="connsiteY89" fmla="*/ 823245 h 1694229"/>
                <a:gd name="connsiteX90" fmla="*/ 1477013 w 1887825"/>
                <a:gd name="connsiteY90" fmla="*/ 784801 h 1694229"/>
                <a:gd name="connsiteX91" fmla="*/ 1458319 w 1887825"/>
                <a:gd name="connsiteY91" fmla="*/ 748910 h 1694229"/>
                <a:gd name="connsiteX92" fmla="*/ 1463081 w 1887825"/>
                <a:gd name="connsiteY92" fmla="*/ 725098 h 1694229"/>
                <a:gd name="connsiteX93" fmla="*/ 1488076 w 1887825"/>
                <a:gd name="connsiteY93" fmla="*/ 724035 h 1694229"/>
                <a:gd name="connsiteX94" fmla="*/ 1580416 w 1887825"/>
                <a:gd name="connsiteY94" fmla="*/ 740220 h 1694229"/>
                <a:gd name="connsiteX95" fmla="*/ 1615719 w 1887825"/>
                <a:gd name="connsiteY95" fmla="*/ 683758 h 1694229"/>
                <a:gd name="connsiteX96" fmla="*/ 1603753 w 1887825"/>
                <a:gd name="connsiteY96" fmla="*/ 553648 h 1694229"/>
                <a:gd name="connsiteX97" fmla="*/ 1620956 w 1887825"/>
                <a:gd name="connsiteY97" fmla="*/ 405322 h 1694229"/>
                <a:gd name="connsiteX0" fmla="*/ 1620956 w 1887825"/>
                <a:gd name="connsiteY0" fmla="*/ 405322 h 1694229"/>
                <a:gd name="connsiteX1" fmla="*/ 1548806 w 1887825"/>
                <a:gd name="connsiteY1" fmla="*/ 372673 h 1694229"/>
                <a:gd name="connsiteX2" fmla="*/ 1458557 w 1887825"/>
                <a:gd name="connsiteY2" fmla="*/ 348860 h 1694229"/>
                <a:gd name="connsiteX3" fmla="*/ 1405237 w 1887825"/>
                <a:gd name="connsiteY3" fmla="*/ 271776 h 1694229"/>
                <a:gd name="connsiteX4" fmla="*/ 1382136 w 1887825"/>
                <a:gd name="connsiteY4" fmla="*/ 169931 h 1694229"/>
                <a:gd name="connsiteX5" fmla="*/ 1346239 w 1887825"/>
                <a:gd name="connsiteY5" fmla="*/ 1869 h 1694229"/>
                <a:gd name="connsiteX6" fmla="*/ 1278870 w 1887825"/>
                <a:gd name="connsiteY6" fmla="*/ 43567 h 1694229"/>
                <a:gd name="connsiteX7" fmla="*/ 1273302 w 1887825"/>
                <a:gd name="connsiteY7" fmla="*/ 101090 h 1694229"/>
                <a:gd name="connsiteX8" fmla="*/ 1257397 w 1887825"/>
                <a:gd name="connsiteY8" fmla="*/ 152303 h 1694229"/>
                <a:gd name="connsiteX9" fmla="*/ 1237872 w 1887825"/>
                <a:gd name="connsiteY9" fmla="*/ 204316 h 1694229"/>
                <a:gd name="connsiteX10" fmla="*/ 1236143 w 1887825"/>
                <a:gd name="connsiteY10" fmla="*/ 273739 h 1694229"/>
                <a:gd name="connsiteX11" fmla="*/ 1163162 w 1887825"/>
                <a:gd name="connsiteY11" fmla="*/ 283903 h 1694229"/>
                <a:gd name="connsiteX12" fmla="*/ 1098809 w 1887825"/>
                <a:gd name="connsiteY12" fmla="*/ 285917 h 1694229"/>
                <a:gd name="connsiteX13" fmla="*/ 1051208 w 1887825"/>
                <a:gd name="connsiteY13" fmla="*/ 346183 h 1694229"/>
                <a:gd name="connsiteX14" fmla="*/ 996593 w 1887825"/>
                <a:gd name="connsiteY14" fmla="*/ 371690 h 1694229"/>
                <a:gd name="connsiteX15" fmla="*/ 943969 w 1887825"/>
                <a:gd name="connsiteY15" fmla="*/ 358385 h 1694229"/>
                <a:gd name="connsiteX16" fmla="*/ 837229 w 1887825"/>
                <a:gd name="connsiteY16" fmla="*/ 376257 h 1694229"/>
                <a:gd name="connsiteX17" fmla="*/ 814246 w 1887825"/>
                <a:gd name="connsiteY17" fmla="*/ 440035 h 1694229"/>
                <a:gd name="connsiteX18" fmla="*/ 797163 w 1887825"/>
                <a:gd name="connsiteY18" fmla="*/ 475926 h 1694229"/>
                <a:gd name="connsiteX19" fmla="*/ 715132 w 1887825"/>
                <a:gd name="connsiteY19" fmla="*/ 494632 h 1694229"/>
                <a:gd name="connsiteX20" fmla="*/ 697320 w 1887825"/>
                <a:gd name="connsiteY20" fmla="*/ 440647 h 1694229"/>
                <a:gd name="connsiteX21" fmla="*/ 653456 w 1887825"/>
                <a:gd name="connsiteY21" fmla="*/ 420298 h 1694229"/>
                <a:gd name="connsiteX22" fmla="*/ 518140 w 1887825"/>
                <a:gd name="connsiteY22" fmla="*/ 420641 h 1694229"/>
                <a:gd name="connsiteX23" fmla="*/ 434263 w 1887825"/>
                <a:gd name="connsiteY23" fmla="*/ 447350 h 1694229"/>
                <a:gd name="connsiteX24" fmla="*/ 401044 w 1887825"/>
                <a:gd name="connsiteY24" fmla="*/ 420298 h 1694229"/>
                <a:gd name="connsiteX25" fmla="*/ 381994 w 1887825"/>
                <a:gd name="connsiteY25" fmla="*/ 358385 h 1694229"/>
                <a:gd name="connsiteX26" fmla="*/ 315319 w 1887825"/>
                <a:gd name="connsiteY26" fmla="*/ 305998 h 1694229"/>
                <a:gd name="connsiteX27" fmla="*/ 270134 w 1887825"/>
                <a:gd name="connsiteY27" fmla="*/ 229110 h 1694229"/>
                <a:gd name="connsiteX28" fmla="*/ 146784 w 1887825"/>
                <a:gd name="connsiteY28" fmla="*/ 258373 h 1694229"/>
                <a:gd name="connsiteX29" fmla="*/ 127734 w 1887825"/>
                <a:gd name="connsiteY29" fmla="*/ 344785 h 1694229"/>
                <a:gd name="connsiteX30" fmla="*/ 145174 w 1887825"/>
                <a:gd name="connsiteY30" fmla="*/ 411312 h 1694229"/>
                <a:gd name="connsiteX31" fmla="*/ 117735 w 1887825"/>
                <a:gd name="connsiteY31" fmla="*/ 446172 h 1694229"/>
                <a:gd name="connsiteX32" fmla="*/ 65347 w 1887825"/>
                <a:gd name="connsiteY32" fmla="*/ 474059 h 1694229"/>
                <a:gd name="connsiteX33" fmla="*/ 37246 w 1887825"/>
                <a:gd name="connsiteY33" fmla="*/ 482063 h 1694229"/>
                <a:gd name="connsiteX34" fmla="*/ 15281 w 1887825"/>
                <a:gd name="connsiteY34" fmla="*/ 520310 h 1694229"/>
                <a:gd name="connsiteX35" fmla="*/ 1469 w 1887825"/>
                <a:gd name="connsiteY35" fmla="*/ 632745 h 1694229"/>
                <a:gd name="connsiteX36" fmla="*/ 51178 w 1887825"/>
                <a:gd name="connsiteY36" fmla="*/ 685967 h 1694229"/>
                <a:gd name="connsiteX37" fmla="*/ 108092 w 1887825"/>
                <a:gd name="connsiteY37" fmla="*/ 681547 h 1694229"/>
                <a:gd name="connsiteX38" fmla="*/ 93804 w 1887825"/>
                <a:gd name="connsiteY38" fmla="*/ 751806 h 1694229"/>
                <a:gd name="connsiteX39" fmla="*/ 148631 w 1887825"/>
                <a:gd name="connsiteY39" fmla="*/ 782248 h 1694229"/>
                <a:gd name="connsiteX40" fmla="*/ 217629 w 1887825"/>
                <a:gd name="connsiteY40" fmla="*/ 792460 h 1694229"/>
                <a:gd name="connsiteX41" fmla="*/ 252932 w 1887825"/>
                <a:gd name="connsiteY41" fmla="*/ 848431 h 1694229"/>
                <a:gd name="connsiteX42" fmla="*/ 252339 w 1887825"/>
                <a:gd name="connsiteY42" fmla="*/ 893503 h 1694229"/>
                <a:gd name="connsiteX43" fmla="*/ 276863 w 1887825"/>
                <a:gd name="connsiteY43" fmla="*/ 932978 h 1694229"/>
                <a:gd name="connsiteX44" fmla="*/ 322521 w 1887825"/>
                <a:gd name="connsiteY44" fmla="*/ 971570 h 1694229"/>
                <a:gd name="connsiteX45" fmla="*/ 407654 w 1887825"/>
                <a:gd name="connsiteY45" fmla="*/ 1025822 h 1694229"/>
                <a:gd name="connsiteX46" fmla="*/ 443431 w 1887825"/>
                <a:gd name="connsiteY46" fmla="*/ 1096915 h 1694229"/>
                <a:gd name="connsiteX47" fmla="*/ 422534 w 1887825"/>
                <a:gd name="connsiteY47" fmla="*/ 1166488 h 1694229"/>
                <a:gd name="connsiteX48" fmla="*/ 500581 w 1887825"/>
                <a:gd name="connsiteY48" fmla="*/ 1222951 h 1694229"/>
                <a:gd name="connsiteX49" fmla="*/ 572613 w 1887825"/>
                <a:gd name="connsiteY49" fmla="*/ 1255945 h 1694229"/>
                <a:gd name="connsiteX50" fmla="*/ 582731 w 1887825"/>
                <a:gd name="connsiteY50" fmla="*/ 1330966 h 1694229"/>
                <a:gd name="connsiteX51" fmla="*/ 651253 w 1887825"/>
                <a:gd name="connsiteY51" fmla="*/ 1450176 h 1694229"/>
                <a:gd name="connsiteX52" fmla="*/ 736741 w 1887825"/>
                <a:gd name="connsiteY52" fmla="*/ 1541202 h 1694229"/>
                <a:gd name="connsiteX53" fmla="*/ 786806 w 1887825"/>
                <a:gd name="connsiteY53" fmla="*/ 1491860 h 1694229"/>
                <a:gd name="connsiteX54" fmla="*/ 851396 w 1887825"/>
                <a:gd name="connsiteY54" fmla="*/ 1519257 h 1694229"/>
                <a:gd name="connsiteX55" fmla="*/ 905869 w 1887825"/>
                <a:gd name="connsiteY55" fmla="*/ 1487098 h 1694229"/>
                <a:gd name="connsiteX56" fmla="*/ 922716 w 1887825"/>
                <a:gd name="connsiteY56" fmla="*/ 1444922 h 1694229"/>
                <a:gd name="connsiteX57" fmla="*/ 986593 w 1887825"/>
                <a:gd name="connsiteY57" fmla="*/ 1531334 h 1694229"/>
                <a:gd name="connsiteX58" fmla="*/ 1031660 w 1887825"/>
                <a:gd name="connsiteY58" fmla="*/ 1602428 h 1694229"/>
                <a:gd name="connsiteX59" fmla="*/ 1101606 w 1887825"/>
                <a:gd name="connsiteY59" fmla="*/ 1693947 h 1694229"/>
                <a:gd name="connsiteX60" fmla="*/ 1132504 w 1887825"/>
                <a:gd name="connsiteY60" fmla="*/ 1630856 h 1694229"/>
                <a:gd name="connsiteX61" fmla="*/ 1163163 w 1887825"/>
                <a:gd name="connsiteY61" fmla="*/ 1624376 h 1694229"/>
                <a:gd name="connsiteX62" fmla="*/ 1206262 w 1887825"/>
                <a:gd name="connsiteY62" fmla="*/ 1653639 h 1694229"/>
                <a:gd name="connsiteX63" fmla="*/ 1239837 w 1887825"/>
                <a:gd name="connsiteY63" fmla="*/ 1612985 h 1694229"/>
                <a:gd name="connsiteX64" fmla="*/ 1258658 w 1887825"/>
                <a:gd name="connsiteY64" fmla="*/ 1617602 h 1694229"/>
                <a:gd name="connsiteX65" fmla="*/ 1292700 w 1887825"/>
                <a:gd name="connsiteY65" fmla="*/ 1684079 h 1694229"/>
                <a:gd name="connsiteX66" fmla="*/ 1349256 w 1887825"/>
                <a:gd name="connsiteY66" fmla="*/ 1660610 h 1694229"/>
                <a:gd name="connsiteX67" fmla="*/ 1401288 w 1887825"/>
                <a:gd name="connsiteY67" fmla="*/ 1604489 h 1694229"/>
                <a:gd name="connsiteX68" fmla="*/ 1452065 w 1887825"/>
                <a:gd name="connsiteY68" fmla="*/ 1587946 h 1694229"/>
                <a:gd name="connsiteX69" fmla="*/ 1469744 w 1887825"/>
                <a:gd name="connsiteY69" fmla="*/ 1643768 h 1694229"/>
                <a:gd name="connsiteX70" fmla="*/ 1539639 w 1887825"/>
                <a:gd name="connsiteY70" fmla="*/ 1618090 h 1694229"/>
                <a:gd name="connsiteX71" fmla="*/ 1570417 w 1887825"/>
                <a:gd name="connsiteY71" fmla="*/ 1531334 h 1694229"/>
                <a:gd name="connsiteX72" fmla="*/ 1651853 w 1887825"/>
                <a:gd name="connsiteY72" fmla="*/ 1441192 h 1694229"/>
                <a:gd name="connsiteX73" fmla="*/ 1696444 w 1887825"/>
                <a:gd name="connsiteY73" fmla="*/ 1410062 h 1694229"/>
                <a:gd name="connsiteX74" fmla="*/ 1724813 w 1887825"/>
                <a:gd name="connsiteY74" fmla="*/ 1413357 h 1694229"/>
                <a:gd name="connsiteX75" fmla="*/ 1814608 w 1887825"/>
                <a:gd name="connsiteY75" fmla="*/ 1402749 h 1694229"/>
                <a:gd name="connsiteX76" fmla="*/ 1812167 w 1887825"/>
                <a:gd name="connsiteY76" fmla="*/ 1466525 h 1694229"/>
                <a:gd name="connsiteX77" fmla="*/ 1884978 w 1887825"/>
                <a:gd name="connsiteY77" fmla="*/ 1492399 h 1694229"/>
                <a:gd name="connsiteX78" fmla="*/ 1871943 w 1887825"/>
                <a:gd name="connsiteY78" fmla="*/ 1454448 h 1694229"/>
                <a:gd name="connsiteX79" fmla="*/ 1861403 w 1887825"/>
                <a:gd name="connsiteY79" fmla="*/ 1401373 h 1694229"/>
                <a:gd name="connsiteX80" fmla="*/ 1863844 w 1887825"/>
                <a:gd name="connsiteY80" fmla="*/ 1326546 h 1694229"/>
                <a:gd name="connsiteX81" fmla="*/ 1797946 w 1887825"/>
                <a:gd name="connsiteY81" fmla="*/ 1305140 h 1694229"/>
                <a:gd name="connsiteX82" fmla="*/ 1747763 w 1887825"/>
                <a:gd name="connsiteY82" fmla="*/ 1264979 h 1694229"/>
                <a:gd name="connsiteX83" fmla="*/ 1737459 w 1887825"/>
                <a:gd name="connsiteY83" fmla="*/ 1176356 h 1694229"/>
                <a:gd name="connsiteX84" fmla="*/ 1704241 w 1887825"/>
                <a:gd name="connsiteY84" fmla="*/ 1038783 h 1694229"/>
                <a:gd name="connsiteX85" fmla="*/ 1627446 w 1887825"/>
                <a:gd name="connsiteY85" fmla="*/ 972257 h 1694229"/>
                <a:gd name="connsiteX86" fmla="*/ 1594228 w 1887825"/>
                <a:gd name="connsiteY86" fmla="*/ 917660 h 1694229"/>
                <a:gd name="connsiteX87" fmla="*/ 1544162 w 1887825"/>
                <a:gd name="connsiteY87" fmla="*/ 872587 h 1694229"/>
                <a:gd name="connsiteX88" fmla="*/ 1472251 w 1887825"/>
                <a:gd name="connsiteY88" fmla="*/ 845878 h 1694229"/>
                <a:gd name="connsiteX89" fmla="*/ 1449150 w 1887825"/>
                <a:gd name="connsiteY89" fmla="*/ 823245 h 1694229"/>
                <a:gd name="connsiteX90" fmla="*/ 1477013 w 1887825"/>
                <a:gd name="connsiteY90" fmla="*/ 784801 h 1694229"/>
                <a:gd name="connsiteX91" fmla="*/ 1458319 w 1887825"/>
                <a:gd name="connsiteY91" fmla="*/ 748910 h 1694229"/>
                <a:gd name="connsiteX92" fmla="*/ 1463081 w 1887825"/>
                <a:gd name="connsiteY92" fmla="*/ 725098 h 1694229"/>
                <a:gd name="connsiteX93" fmla="*/ 1488076 w 1887825"/>
                <a:gd name="connsiteY93" fmla="*/ 724035 h 1694229"/>
                <a:gd name="connsiteX94" fmla="*/ 1580416 w 1887825"/>
                <a:gd name="connsiteY94" fmla="*/ 740220 h 1694229"/>
                <a:gd name="connsiteX95" fmla="*/ 1615719 w 1887825"/>
                <a:gd name="connsiteY95" fmla="*/ 683758 h 1694229"/>
                <a:gd name="connsiteX96" fmla="*/ 1603753 w 1887825"/>
                <a:gd name="connsiteY96" fmla="*/ 553648 h 1694229"/>
                <a:gd name="connsiteX97" fmla="*/ 1620956 w 1887825"/>
                <a:gd name="connsiteY97" fmla="*/ 405322 h 169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887825" h="1694229">
                  <a:moveTo>
                    <a:pt x="1620956" y="405322"/>
                  </a:moveTo>
                  <a:cubicBezTo>
                    <a:pt x="1611798" y="375160"/>
                    <a:pt x="1575873" y="382083"/>
                    <a:pt x="1548806" y="372673"/>
                  </a:cubicBezTo>
                  <a:cubicBezTo>
                    <a:pt x="1521740" y="363263"/>
                    <a:pt x="1482485" y="365676"/>
                    <a:pt x="1458557" y="348860"/>
                  </a:cubicBezTo>
                  <a:cubicBezTo>
                    <a:pt x="1434629" y="332044"/>
                    <a:pt x="1417974" y="301598"/>
                    <a:pt x="1405237" y="271776"/>
                  </a:cubicBezTo>
                  <a:cubicBezTo>
                    <a:pt x="1392500" y="241954"/>
                    <a:pt x="1391969" y="214915"/>
                    <a:pt x="1382136" y="169931"/>
                  </a:cubicBezTo>
                  <a:cubicBezTo>
                    <a:pt x="1372303" y="124947"/>
                    <a:pt x="1353688" y="-17918"/>
                    <a:pt x="1346239" y="1869"/>
                  </a:cubicBezTo>
                  <a:cubicBezTo>
                    <a:pt x="1338790" y="21656"/>
                    <a:pt x="1288585" y="9160"/>
                    <a:pt x="1278870" y="43567"/>
                  </a:cubicBezTo>
                  <a:cubicBezTo>
                    <a:pt x="1269155" y="77974"/>
                    <a:pt x="1274440" y="66798"/>
                    <a:pt x="1273302" y="101090"/>
                  </a:cubicBezTo>
                  <a:cubicBezTo>
                    <a:pt x="1272164" y="120063"/>
                    <a:pt x="1263302" y="135099"/>
                    <a:pt x="1257397" y="152303"/>
                  </a:cubicBezTo>
                  <a:cubicBezTo>
                    <a:pt x="1251492" y="169507"/>
                    <a:pt x="1241414" y="184077"/>
                    <a:pt x="1237872" y="204316"/>
                  </a:cubicBezTo>
                  <a:cubicBezTo>
                    <a:pt x="1234330" y="224555"/>
                    <a:pt x="1248595" y="260475"/>
                    <a:pt x="1236143" y="273739"/>
                  </a:cubicBezTo>
                  <a:cubicBezTo>
                    <a:pt x="1223691" y="287004"/>
                    <a:pt x="1198254" y="286979"/>
                    <a:pt x="1163162" y="283903"/>
                  </a:cubicBezTo>
                  <a:cubicBezTo>
                    <a:pt x="1128070" y="280827"/>
                    <a:pt x="1117468" y="275537"/>
                    <a:pt x="1098809" y="285917"/>
                  </a:cubicBezTo>
                  <a:cubicBezTo>
                    <a:pt x="1080150" y="296297"/>
                    <a:pt x="1069871" y="341249"/>
                    <a:pt x="1051208" y="346183"/>
                  </a:cubicBezTo>
                  <a:cubicBezTo>
                    <a:pt x="1037427" y="374095"/>
                    <a:pt x="1014466" y="369656"/>
                    <a:pt x="996593" y="371690"/>
                  </a:cubicBezTo>
                  <a:cubicBezTo>
                    <a:pt x="978720" y="373724"/>
                    <a:pt x="975412" y="370390"/>
                    <a:pt x="943969" y="358385"/>
                  </a:cubicBezTo>
                  <a:cubicBezTo>
                    <a:pt x="912526" y="346380"/>
                    <a:pt x="858849" y="362649"/>
                    <a:pt x="837229" y="376257"/>
                  </a:cubicBezTo>
                  <a:cubicBezTo>
                    <a:pt x="815609" y="389865"/>
                    <a:pt x="820924" y="423424"/>
                    <a:pt x="814246" y="440035"/>
                  </a:cubicBezTo>
                  <a:cubicBezTo>
                    <a:pt x="807568" y="456646"/>
                    <a:pt x="813682" y="466827"/>
                    <a:pt x="797163" y="475926"/>
                  </a:cubicBezTo>
                  <a:cubicBezTo>
                    <a:pt x="780644" y="485025"/>
                    <a:pt x="731772" y="500512"/>
                    <a:pt x="715132" y="494632"/>
                  </a:cubicBezTo>
                  <a:cubicBezTo>
                    <a:pt x="698492" y="488752"/>
                    <a:pt x="707599" y="453036"/>
                    <a:pt x="697320" y="440647"/>
                  </a:cubicBezTo>
                  <a:cubicBezTo>
                    <a:pt x="687041" y="428258"/>
                    <a:pt x="683319" y="423632"/>
                    <a:pt x="653456" y="420298"/>
                  </a:cubicBezTo>
                  <a:cubicBezTo>
                    <a:pt x="623593" y="416964"/>
                    <a:pt x="554672" y="416132"/>
                    <a:pt x="518140" y="420641"/>
                  </a:cubicBezTo>
                  <a:cubicBezTo>
                    <a:pt x="481608" y="425150"/>
                    <a:pt x="453779" y="447407"/>
                    <a:pt x="434263" y="447350"/>
                  </a:cubicBezTo>
                  <a:cubicBezTo>
                    <a:pt x="414747" y="447293"/>
                    <a:pt x="409756" y="435126"/>
                    <a:pt x="401044" y="420298"/>
                  </a:cubicBezTo>
                  <a:cubicBezTo>
                    <a:pt x="392332" y="405470"/>
                    <a:pt x="396281" y="377435"/>
                    <a:pt x="381994" y="358385"/>
                  </a:cubicBezTo>
                  <a:cubicBezTo>
                    <a:pt x="367706" y="339335"/>
                    <a:pt x="333962" y="327544"/>
                    <a:pt x="315319" y="305998"/>
                  </a:cubicBezTo>
                  <a:cubicBezTo>
                    <a:pt x="296676" y="284452"/>
                    <a:pt x="298223" y="237047"/>
                    <a:pt x="270134" y="229110"/>
                  </a:cubicBezTo>
                  <a:cubicBezTo>
                    <a:pt x="242045" y="221173"/>
                    <a:pt x="170517" y="239094"/>
                    <a:pt x="146784" y="258373"/>
                  </a:cubicBezTo>
                  <a:cubicBezTo>
                    <a:pt x="123051" y="277652"/>
                    <a:pt x="128002" y="319295"/>
                    <a:pt x="127734" y="344785"/>
                  </a:cubicBezTo>
                  <a:cubicBezTo>
                    <a:pt x="127466" y="370275"/>
                    <a:pt x="146840" y="394414"/>
                    <a:pt x="145174" y="411312"/>
                  </a:cubicBezTo>
                  <a:cubicBezTo>
                    <a:pt x="143508" y="428210"/>
                    <a:pt x="131040" y="435714"/>
                    <a:pt x="117735" y="446172"/>
                  </a:cubicBezTo>
                  <a:cubicBezTo>
                    <a:pt x="104431" y="456630"/>
                    <a:pt x="78762" y="468077"/>
                    <a:pt x="65347" y="474059"/>
                  </a:cubicBezTo>
                  <a:cubicBezTo>
                    <a:pt x="51932" y="480041"/>
                    <a:pt x="45590" y="474355"/>
                    <a:pt x="37246" y="482063"/>
                  </a:cubicBezTo>
                  <a:cubicBezTo>
                    <a:pt x="28902" y="489771"/>
                    <a:pt x="21244" y="495196"/>
                    <a:pt x="15281" y="520310"/>
                  </a:cubicBezTo>
                  <a:cubicBezTo>
                    <a:pt x="9318" y="545424"/>
                    <a:pt x="-4514" y="605136"/>
                    <a:pt x="1469" y="632745"/>
                  </a:cubicBezTo>
                  <a:cubicBezTo>
                    <a:pt x="7452" y="660354"/>
                    <a:pt x="33408" y="677833"/>
                    <a:pt x="51178" y="685967"/>
                  </a:cubicBezTo>
                  <a:cubicBezTo>
                    <a:pt x="68948" y="694101"/>
                    <a:pt x="100988" y="670574"/>
                    <a:pt x="108092" y="681547"/>
                  </a:cubicBezTo>
                  <a:cubicBezTo>
                    <a:pt x="115196" y="692520"/>
                    <a:pt x="87047" y="735022"/>
                    <a:pt x="93804" y="751806"/>
                  </a:cubicBezTo>
                  <a:cubicBezTo>
                    <a:pt x="100561" y="768590"/>
                    <a:pt x="127994" y="775472"/>
                    <a:pt x="148631" y="782248"/>
                  </a:cubicBezTo>
                  <a:cubicBezTo>
                    <a:pt x="169268" y="789024"/>
                    <a:pt x="200246" y="781430"/>
                    <a:pt x="217629" y="792460"/>
                  </a:cubicBezTo>
                  <a:cubicBezTo>
                    <a:pt x="235013" y="803491"/>
                    <a:pt x="247147" y="831591"/>
                    <a:pt x="252932" y="848431"/>
                  </a:cubicBezTo>
                  <a:cubicBezTo>
                    <a:pt x="258717" y="865271"/>
                    <a:pt x="248351" y="879412"/>
                    <a:pt x="252339" y="893503"/>
                  </a:cubicBezTo>
                  <a:cubicBezTo>
                    <a:pt x="256327" y="907594"/>
                    <a:pt x="265166" y="919967"/>
                    <a:pt x="276863" y="932978"/>
                  </a:cubicBezTo>
                  <a:cubicBezTo>
                    <a:pt x="288560" y="945989"/>
                    <a:pt x="300723" y="956096"/>
                    <a:pt x="322521" y="971570"/>
                  </a:cubicBezTo>
                  <a:cubicBezTo>
                    <a:pt x="344320" y="987044"/>
                    <a:pt x="387502" y="1004931"/>
                    <a:pt x="407654" y="1025822"/>
                  </a:cubicBezTo>
                  <a:cubicBezTo>
                    <a:pt x="427806" y="1046713"/>
                    <a:pt x="440951" y="1073471"/>
                    <a:pt x="443431" y="1096915"/>
                  </a:cubicBezTo>
                  <a:cubicBezTo>
                    <a:pt x="445911" y="1120359"/>
                    <a:pt x="413009" y="1145482"/>
                    <a:pt x="422534" y="1166488"/>
                  </a:cubicBezTo>
                  <a:cubicBezTo>
                    <a:pt x="432059" y="1187494"/>
                    <a:pt x="475568" y="1208042"/>
                    <a:pt x="500581" y="1222951"/>
                  </a:cubicBezTo>
                  <a:cubicBezTo>
                    <a:pt x="525594" y="1237860"/>
                    <a:pt x="558921" y="1237943"/>
                    <a:pt x="572613" y="1255945"/>
                  </a:cubicBezTo>
                  <a:cubicBezTo>
                    <a:pt x="586305" y="1273947"/>
                    <a:pt x="579387" y="1290935"/>
                    <a:pt x="582731" y="1330966"/>
                  </a:cubicBezTo>
                  <a:cubicBezTo>
                    <a:pt x="586075" y="1370997"/>
                    <a:pt x="625585" y="1415137"/>
                    <a:pt x="651253" y="1450176"/>
                  </a:cubicBezTo>
                  <a:cubicBezTo>
                    <a:pt x="676921" y="1485215"/>
                    <a:pt x="714149" y="1534255"/>
                    <a:pt x="736741" y="1541202"/>
                  </a:cubicBezTo>
                  <a:cubicBezTo>
                    <a:pt x="759333" y="1548149"/>
                    <a:pt x="767697" y="1495518"/>
                    <a:pt x="786806" y="1491860"/>
                  </a:cubicBezTo>
                  <a:cubicBezTo>
                    <a:pt x="805915" y="1488203"/>
                    <a:pt x="831552" y="1520051"/>
                    <a:pt x="851396" y="1519257"/>
                  </a:cubicBezTo>
                  <a:cubicBezTo>
                    <a:pt x="871240" y="1518463"/>
                    <a:pt x="893982" y="1499487"/>
                    <a:pt x="905869" y="1487098"/>
                  </a:cubicBezTo>
                  <a:cubicBezTo>
                    <a:pt x="917756" y="1474709"/>
                    <a:pt x="877533" y="1437549"/>
                    <a:pt x="922716" y="1444922"/>
                  </a:cubicBezTo>
                  <a:cubicBezTo>
                    <a:pt x="967899" y="1452295"/>
                    <a:pt x="978199" y="1487211"/>
                    <a:pt x="986593" y="1531334"/>
                  </a:cubicBezTo>
                  <a:cubicBezTo>
                    <a:pt x="994987" y="1575457"/>
                    <a:pt x="997847" y="1588092"/>
                    <a:pt x="1031660" y="1602428"/>
                  </a:cubicBezTo>
                  <a:cubicBezTo>
                    <a:pt x="1065473" y="1616764"/>
                    <a:pt x="1084799" y="1689209"/>
                    <a:pt x="1101606" y="1693947"/>
                  </a:cubicBezTo>
                  <a:cubicBezTo>
                    <a:pt x="1118413" y="1698685"/>
                    <a:pt x="1122245" y="1642451"/>
                    <a:pt x="1132504" y="1630856"/>
                  </a:cubicBezTo>
                  <a:cubicBezTo>
                    <a:pt x="1142764" y="1619261"/>
                    <a:pt x="1150870" y="1620579"/>
                    <a:pt x="1163163" y="1624376"/>
                  </a:cubicBezTo>
                  <a:cubicBezTo>
                    <a:pt x="1175456" y="1628173"/>
                    <a:pt x="1193483" y="1655537"/>
                    <a:pt x="1206262" y="1653639"/>
                  </a:cubicBezTo>
                  <a:cubicBezTo>
                    <a:pt x="1219041" y="1651741"/>
                    <a:pt x="1231104" y="1618991"/>
                    <a:pt x="1239837" y="1612985"/>
                  </a:cubicBezTo>
                  <a:cubicBezTo>
                    <a:pt x="1248570" y="1606979"/>
                    <a:pt x="1249848" y="1605753"/>
                    <a:pt x="1258658" y="1617602"/>
                  </a:cubicBezTo>
                  <a:cubicBezTo>
                    <a:pt x="1267468" y="1629451"/>
                    <a:pt x="1277600" y="1676911"/>
                    <a:pt x="1292700" y="1684079"/>
                  </a:cubicBezTo>
                  <a:cubicBezTo>
                    <a:pt x="1307800" y="1691247"/>
                    <a:pt x="1331158" y="1673875"/>
                    <a:pt x="1349256" y="1660610"/>
                  </a:cubicBezTo>
                  <a:cubicBezTo>
                    <a:pt x="1367354" y="1647345"/>
                    <a:pt x="1384153" y="1616600"/>
                    <a:pt x="1401288" y="1604489"/>
                  </a:cubicBezTo>
                  <a:cubicBezTo>
                    <a:pt x="1418423" y="1592378"/>
                    <a:pt x="1440656" y="1581400"/>
                    <a:pt x="1452065" y="1587946"/>
                  </a:cubicBezTo>
                  <a:cubicBezTo>
                    <a:pt x="1463474" y="1594493"/>
                    <a:pt x="1455148" y="1638744"/>
                    <a:pt x="1469744" y="1643768"/>
                  </a:cubicBezTo>
                  <a:cubicBezTo>
                    <a:pt x="1484340" y="1648792"/>
                    <a:pt x="1522860" y="1636829"/>
                    <a:pt x="1539639" y="1618090"/>
                  </a:cubicBezTo>
                  <a:cubicBezTo>
                    <a:pt x="1556418" y="1599351"/>
                    <a:pt x="1551715" y="1560817"/>
                    <a:pt x="1570417" y="1531334"/>
                  </a:cubicBezTo>
                  <a:cubicBezTo>
                    <a:pt x="1589119" y="1501851"/>
                    <a:pt x="1630849" y="1461404"/>
                    <a:pt x="1651853" y="1441192"/>
                  </a:cubicBezTo>
                  <a:cubicBezTo>
                    <a:pt x="1672857" y="1420980"/>
                    <a:pt x="1684284" y="1414701"/>
                    <a:pt x="1696444" y="1410062"/>
                  </a:cubicBezTo>
                  <a:cubicBezTo>
                    <a:pt x="1708604" y="1405423"/>
                    <a:pt x="1715288" y="1414151"/>
                    <a:pt x="1724813" y="1413357"/>
                  </a:cubicBezTo>
                  <a:cubicBezTo>
                    <a:pt x="1734338" y="1412563"/>
                    <a:pt x="1800049" y="1393888"/>
                    <a:pt x="1814608" y="1402749"/>
                  </a:cubicBezTo>
                  <a:cubicBezTo>
                    <a:pt x="1829167" y="1411610"/>
                    <a:pt x="1800439" y="1451583"/>
                    <a:pt x="1812167" y="1466525"/>
                  </a:cubicBezTo>
                  <a:cubicBezTo>
                    <a:pt x="1823895" y="1481467"/>
                    <a:pt x="1875015" y="1494412"/>
                    <a:pt x="1884978" y="1492399"/>
                  </a:cubicBezTo>
                  <a:cubicBezTo>
                    <a:pt x="1894941" y="1490386"/>
                    <a:pt x="1875872" y="1469619"/>
                    <a:pt x="1871943" y="1454448"/>
                  </a:cubicBezTo>
                  <a:cubicBezTo>
                    <a:pt x="1868014" y="1439277"/>
                    <a:pt x="1862753" y="1422690"/>
                    <a:pt x="1861403" y="1401373"/>
                  </a:cubicBezTo>
                  <a:cubicBezTo>
                    <a:pt x="1860053" y="1380056"/>
                    <a:pt x="1874420" y="1342585"/>
                    <a:pt x="1863844" y="1326546"/>
                  </a:cubicBezTo>
                  <a:cubicBezTo>
                    <a:pt x="1853268" y="1310507"/>
                    <a:pt x="1817293" y="1315401"/>
                    <a:pt x="1797946" y="1305140"/>
                  </a:cubicBezTo>
                  <a:cubicBezTo>
                    <a:pt x="1778599" y="1294879"/>
                    <a:pt x="1757844" y="1286443"/>
                    <a:pt x="1747763" y="1264979"/>
                  </a:cubicBezTo>
                  <a:cubicBezTo>
                    <a:pt x="1737682" y="1243515"/>
                    <a:pt x="1744713" y="1214055"/>
                    <a:pt x="1737459" y="1176356"/>
                  </a:cubicBezTo>
                  <a:cubicBezTo>
                    <a:pt x="1730205" y="1138657"/>
                    <a:pt x="1722576" y="1072799"/>
                    <a:pt x="1704241" y="1038783"/>
                  </a:cubicBezTo>
                  <a:cubicBezTo>
                    <a:pt x="1685906" y="1004767"/>
                    <a:pt x="1645781" y="992444"/>
                    <a:pt x="1627446" y="972257"/>
                  </a:cubicBezTo>
                  <a:cubicBezTo>
                    <a:pt x="1609111" y="952070"/>
                    <a:pt x="1608109" y="934272"/>
                    <a:pt x="1594228" y="917660"/>
                  </a:cubicBezTo>
                  <a:cubicBezTo>
                    <a:pt x="1580347" y="901048"/>
                    <a:pt x="1564491" y="884551"/>
                    <a:pt x="1544162" y="872587"/>
                  </a:cubicBezTo>
                  <a:cubicBezTo>
                    <a:pt x="1523833" y="860623"/>
                    <a:pt x="1488086" y="854102"/>
                    <a:pt x="1472251" y="845878"/>
                  </a:cubicBezTo>
                  <a:cubicBezTo>
                    <a:pt x="1456416" y="837654"/>
                    <a:pt x="1448356" y="833425"/>
                    <a:pt x="1449150" y="823245"/>
                  </a:cubicBezTo>
                  <a:cubicBezTo>
                    <a:pt x="1449944" y="813066"/>
                    <a:pt x="1475485" y="797190"/>
                    <a:pt x="1477013" y="784801"/>
                  </a:cubicBezTo>
                  <a:cubicBezTo>
                    <a:pt x="1478541" y="772412"/>
                    <a:pt x="1460641" y="758860"/>
                    <a:pt x="1458319" y="748910"/>
                  </a:cubicBezTo>
                  <a:cubicBezTo>
                    <a:pt x="1455997" y="738960"/>
                    <a:pt x="1458122" y="729244"/>
                    <a:pt x="1463081" y="725098"/>
                  </a:cubicBezTo>
                  <a:cubicBezTo>
                    <a:pt x="1468040" y="720952"/>
                    <a:pt x="1472995" y="717685"/>
                    <a:pt x="1488076" y="724035"/>
                  </a:cubicBezTo>
                  <a:cubicBezTo>
                    <a:pt x="1503157" y="730385"/>
                    <a:pt x="1559142" y="746933"/>
                    <a:pt x="1580416" y="740220"/>
                  </a:cubicBezTo>
                  <a:cubicBezTo>
                    <a:pt x="1601690" y="733507"/>
                    <a:pt x="1608575" y="718683"/>
                    <a:pt x="1615719" y="683758"/>
                  </a:cubicBezTo>
                  <a:cubicBezTo>
                    <a:pt x="1622863" y="648833"/>
                    <a:pt x="1602880" y="600054"/>
                    <a:pt x="1603753" y="553648"/>
                  </a:cubicBezTo>
                  <a:cubicBezTo>
                    <a:pt x="1604626" y="507242"/>
                    <a:pt x="1630114" y="435484"/>
                    <a:pt x="1620956" y="405322"/>
                  </a:cubicBezTo>
                  <a:close/>
                </a:path>
              </a:pathLst>
            </a:cu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61" name="Freeform 83">
              <a:extLst>
                <a:ext uri="{FF2B5EF4-FFF2-40B4-BE49-F238E27FC236}">
                  <a16:creationId xmlns:a16="http://schemas.microsoft.com/office/drawing/2014/main" id="{098A89F1-7E1B-2839-A805-8D3B8D821505}"/>
                </a:ext>
              </a:extLst>
            </p:cNvPr>
            <p:cNvSpPr>
              <a:spLocks/>
            </p:cNvSpPr>
            <p:nvPr/>
          </p:nvSpPr>
          <p:spPr bwMode="auto">
            <a:xfrm>
              <a:off x="5490741" y="4421499"/>
              <a:ext cx="411739" cy="423486"/>
            </a:xfrm>
            <a:custGeom>
              <a:avLst/>
              <a:gdLst>
                <a:gd name="connsiteX0" fmla="*/ 3440 w 9933"/>
                <a:gd name="connsiteY0" fmla="*/ 9133 h 9898"/>
                <a:gd name="connsiteX1" fmla="*/ 4037 w 9933"/>
                <a:gd name="connsiteY1" fmla="*/ 9439 h 9898"/>
                <a:gd name="connsiteX2" fmla="*/ 4485 w 9933"/>
                <a:gd name="connsiteY2" fmla="*/ 9337 h 9898"/>
                <a:gd name="connsiteX3" fmla="*/ 5381 w 9933"/>
                <a:gd name="connsiteY3" fmla="*/ 9898 h 9898"/>
                <a:gd name="connsiteX4" fmla="*/ 5829 w 9933"/>
                <a:gd name="connsiteY4" fmla="*/ 9745 h 9898"/>
                <a:gd name="connsiteX5" fmla="*/ 6052 w 9933"/>
                <a:gd name="connsiteY5" fmla="*/ 9847 h 9898"/>
                <a:gd name="connsiteX6" fmla="*/ 6724 w 9933"/>
                <a:gd name="connsiteY6" fmla="*/ 9643 h 9898"/>
                <a:gd name="connsiteX7" fmla="*/ 6873 w 9933"/>
                <a:gd name="connsiteY7" fmla="*/ 9745 h 9898"/>
                <a:gd name="connsiteX8" fmla="*/ 7172 w 9933"/>
                <a:gd name="connsiteY8" fmla="*/ 9490 h 9898"/>
                <a:gd name="connsiteX9" fmla="*/ 7620 w 9933"/>
                <a:gd name="connsiteY9" fmla="*/ 9184 h 9898"/>
                <a:gd name="connsiteX10" fmla="*/ 8142 w 9933"/>
                <a:gd name="connsiteY10" fmla="*/ 9184 h 9898"/>
                <a:gd name="connsiteX11" fmla="*/ 8366 w 9933"/>
                <a:gd name="connsiteY11" fmla="*/ 9337 h 9898"/>
                <a:gd name="connsiteX12" fmla="*/ 8217 w 9933"/>
                <a:gd name="connsiteY12" fmla="*/ 8929 h 9898"/>
                <a:gd name="connsiteX13" fmla="*/ 7769 w 9933"/>
                <a:gd name="connsiteY13" fmla="*/ 8469 h 9898"/>
                <a:gd name="connsiteX14" fmla="*/ 7321 w 9933"/>
                <a:gd name="connsiteY14" fmla="*/ 8010 h 9898"/>
                <a:gd name="connsiteX15" fmla="*/ 6724 w 9933"/>
                <a:gd name="connsiteY15" fmla="*/ 7602 h 9898"/>
                <a:gd name="connsiteX16" fmla="*/ 7097 w 9933"/>
                <a:gd name="connsiteY16" fmla="*/ 7449 h 9898"/>
                <a:gd name="connsiteX17" fmla="*/ 7396 w 9933"/>
                <a:gd name="connsiteY17" fmla="*/ 6633 h 9898"/>
                <a:gd name="connsiteX18" fmla="*/ 7396 w 9933"/>
                <a:gd name="connsiteY18" fmla="*/ 6276 h 9898"/>
                <a:gd name="connsiteX19" fmla="*/ 7769 w 9933"/>
                <a:gd name="connsiteY19" fmla="*/ 6276 h 9898"/>
                <a:gd name="connsiteX20" fmla="*/ 7993 w 9933"/>
                <a:gd name="connsiteY20" fmla="*/ 5612 h 9898"/>
                <a:gd name="connsiteX21" fmla="*/ 8590 w 9933"/>
                <a:gd name="connsiteY21" fmla="*/ 5204 h 9898"/>
                <a:gd name="connsiteX22" fmla="*/ 8814 w 9933"/>
                <a:gd name="connsiteY22" fmla="*/ 4439 h 9898"/>
                <a:gd name="connsiteX23" fmla="*/ 8664 w 9933"/>
                <a:gd name="connsiteY23" fmla="*/ 4031 h 9898"/>
                <a:gd name="connsiteX24" fmla="*/ 9037 w 9933"/>
                <a:gd name="connsiteY24" fmla="*/ 3163 h 9898"/>
                <a:gd name="connsiteX25" fmla="*/ 9336 w 9933"/>
                <a:gd name="connsiteY25" fmla="*/ 2908 h 9898"/>
                <a:gd name="connsiteX26" fmla="*/ 9933 w 9933"/>
                <a:gd name="connsiteY26" fmla="*/ 2500 h 9898"/>
                <a:gd name="connsiteX27" fmla="*/ 9709 w 9933"/>
                <a:gd name="connsiteY27" fmla="*/ 2449 h 9898"/>
                <a:gd name="connsiteX28" fmla="*/ 9336 w 9933"/>
                <a:gd name="connsiteY28" fmla="*/ 2194 h 9898"/>
                <a:gd name="connsiteX29" fmla="*/ 9112 w 9933"/>
                <a:gd name="connsiteY29" fmla="*/ 1429 h 9898"/>
                <a:gd name="connsiteX30" fmla="*/ 9112 w 9933"/>
                <a:gd name="connsiteY30" fmla="*/ 1020 h 9898"/>
                <a:gd name="connsiteX31" fmla="*/ 9037 w 9933"/>
                <a:gd name="connsiteY31" fmla="*/ 510 h 9898"/>
                <a:gd name="connsiteX32" fmla="*/ 8814 w 9933"/>
                <a:gd name="connsiteY32" fmla="*/ 357 h 9898"/>
                <a:gd name="connsiteX33" fmla="*/ 8440 w 9933"/>
                <a:gd name="connsiteY33" fmla="*/ 153 h 9898"/>
                <a:gd name="connsiteX34" fmla="*/ 8217 w 9933"/>
                <a:gd name="connsiteY34" fmla="*/ 0 h 9898"/>
                <a:gd name="connsiteX35" fmla="*/ 7769 w 9933"/>
                <a:gd name="connsiteY35" fmla="*/ 204 h 9898"/>
                <a:gd name="connsiteX36" fmla="*/ 7321 w 9933"/>
                <a:gd name="connsiteY36" fmla="*/ 510 h 9898"/>
                <a:gd name="connsiteX37" fmla="*/ 6724 w 9933"/>
                <a:gd name="connsiteY37" fmla="*/ 510 h 9898"/>
                <a:gd name="connsiteX38" fmla="*/ 5679 w 9933"/>
                <a:gd name="connsiteY38" fmla="*/ 510 h 9898"/>
                <a:gd name="connsiteX39" fmla="*/ 5679 w 9933"/>
                <a:gd name="connsiteY39" fmla="*/ 459 h 9898"/>
                <a:gd name="connsiteX40" fmla="*/ 5605 w 9933"/>
                <a:gd name="connsiteY40" fmla="*/ 510 h 9898"/>
                <a:gd name="connsiteX41" fmla="*/ 1948 w 9933"/>
                <a:gd name="connsiteY41" fmla="*/ 510 h 9898"/>
                <a:gd name="connsiteX42" fmla="*/ 1948 w 9933"/>
                <a:gd name="connsiteY42" fmla="*/ 1582 h 9898"/>
                <a:gd name="connsiteX43" fmla="*/ 1276 w 9933"/>
                <a:gd name="connsiteY43" fmla="*/ 1582 h 9898"/>
                <a:gd name="connsiteX44" fmla="*/ 1276 w 9933"/>
                <a:gd name="connsiteY44" fmla="*/ 1786 h 9898"/>
                <a:gd name="connsiteX45" fmla="*/ 1276 w 9933"/>
                <a:gd name="connsiteY45" fmla="*/ 3622 h 9898"/>
                <a:gd name="connsiteX46" fmla="*/ 1127 w 9933"/>
                <a:gd name="connsiteY46" fmla="*/ 3724 h 9898"/>
                <a:gd name="connsiteX47" fmla="*/ 679 w 9933"/>
                <a:gd name="connsiteY47" fmla="*/ 3929 h 9898"/>
                <a:gd name="connsiteX48" fmla="*/ 605 w 9933"/>
                <a:gd name="connsiteY48" fmla="*/ 4184 h 9898"/>
                <a:gd name="connsiteX49" fmla="*/ 381 w 9933"/>
                <a:gd name="connsiteY49" fmla="*/ 4439 h 9898"/>
                <a:gd name="connsiteX50" fmla="*/ 232 w 9933"/>
                <a:gd name="connsiteY50" fmla="*/ 4847 h 9898"/>
                <a:gd name="connsiteX51" fmla="*/ 8 w 9933"/>
                <a:gd name="connsiteY51" fmla="*/ 5306 h 9898"/>
                <a:gd name="connsiteX52" fmla="*/ 381 w 9933"/>
                <a:gd name="connsiteY52" fmla="*/ 5357 h 9898"/>
                <a:gd name="connsiteX53" fmla="*/ 455 w 9933"/>
                <a:gd name="connsiteY53" fmla="*/ 5765 h 9898"/>
                <a:gd name="connsiteX54" fmla="*/ 679 w 9933"/>
                <a:gd name="connsiteY54" fmla="*/ 6173 h 9898"/>
                <a:gd name="connsiteX55" fmla="*/ 1052 w 9933"/>
                <a:gd name="connsiteY55" fmla="*/ 6990 h 9898"/>
                <a:gd name="connsiteX56" fmla="*/ 1351 w 9933"/>
                <a:gd name="connsiteY56" fmla="*/ 7347 h 9898"/>
                <a:gd name="connsiteX57" fmla="*/ 1948 w 9933"/>
                <a:gd name="connsiteY57" fmla="*/ 7602 h 9898"/>
                <a:gd name="connsiteX58" fmla="*/ 2321 w 9933"/>
                <a:gd name="connsiteY58" fmla="*/ 8010 h 9898"/>
                <a:gd name="connsiteX59" fmla="*/ 2769 w 9933"/>
                <a:gd name="connsiteY59" fmla="*/ 8418 h 9898"/>
                <a:gd name="connsiteX60" fmla="*/ 3067 w 9933"/>
                <a:gd name="connsiteY60" fmla="*/ 8724 h 9898"/>
                <a:gd name="connsiteX61" fmla="*/ 3440 w 9933"/>
                <a:gd name="connsiteY61" fmla="*/ 9133 h 9898"/>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56" fmla="*/ 1961 w 10000"/>
                <a:gd name="connsiteY56" fmla="*/ 7680 h 10000"/>
                <a:gd name="connsiteX57" fmla="*/ 2337 w 10000"/>
                <a:gd name="connsiteY57" fmla="*/ 8093 h 10000"/>
                <a:gd name="connsiteX58" fmla="*/ 2788 w 10000"/>
                <a:gd name="connsiteY58" fmla="*/ 8505 h 10000"/>
                <a:gd name="connsiteX59" fmla="*/ 3088 w 10000"/>
                <a:gd name="connsiteY59" fmla="*/ 8814 h 10000"/>
                <a:gd name="connsiteX60" fmla="*/ 3463 w 10000"/>
                <a:gd name="connsiteY60" fmla="*/ 9227 h 10000"/>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56" fmla="*/ 2337 w 10000"/>
                <a:gd name="connsiteY56" fmla="*/ 8093 h 10000"/>
                <a:gd name="connsiteX57" fmla="*/ 2788 w 10000"/>
                <a:gd name="connsiteY57" fmla="*/ 8505 h 10000"/>
                <a:gd name="connsiteX58" fmla="*/ 3088 w 10000"/>
                <a:gd name="connsiteY58" fmla="*/ 8814 h 10000"/>
                <a:gd name="connsiteX59" fmla="*/ 3463 w 10000"/>
                <a:gd name="connsiteY59" fmla="*/ 9227 h 10000"/>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56" fmla="*/ 2337 w 10000"/>
                <a:gd name="connsiteY56" fmla="*/ 8093 h 10000"/>
                <a:gd name="connsiteX57" fmla="*/ 3088 w 10000"/>
                <a:gd name="connsiteY57" fmla="*/ 8814 h 10000"/>
                <a:gd name="connsiteX58" fmla="*/ 3463 w 10000"/>
                <a:gd name="connsiteY58" fmla="*/ 9227 h 10000"/>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56" fmla="*/ 3088 w 10000"/>
                <a:gd name="connsiteY56" fmla="*/ 8814 h 10000"/>
                <a:gd name="connsiteX57" fmla="*/ 3463 w 10000"/>
                <a:gd name="connsiteY57" fmla="*/ 9227 h 10000"/>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56" fmla="*/ 3463 w 10000"/>
                <a:gd name="connsiteY56" fmla="*/ 9227 h 10000"/>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0" fmla="*/ 4064 w 10000"/>
                <a:gd name="connsiteY0" fmla="*/ 9536 h 10000"/>
                <a:gd name="connsiteX1" fmla="*/ 4515 w 10000"/>
                <a:gd name="connsiteY1" fmla="*/ 9433 h 10000"/>
                <a:gd name="connsiteX2" fmla="*/ 5417 w 10000"/>
                <a:gd name="connsiteY2" fmla="*/ 10000 h 10000"/>
                <a:gd name="connsiteX3" fmla="*/ 5868 w 10000"/>
                <a:gd name="connsiteY3" fmla="*/ 9845 h 10000"/>
                <a:gd name="connsiteX4" fmla="*/ 6093 w 10000"/>
                <a:gd name="connsiteY4" fmla="*/ 9948 h 10000"/>
                <a:gd name="connsiteX5" fmla="*/ 6769 w 10000"/>
                <a:gd name="connsiteY5" fmla="*/ 9742 h 10000"/>
                <a:gd name="connsiteX6" fmla="*/ 6919 w 10000"/>
                <a:gd name="connsiteY6" fmla="*/ 9845 h 10000"/>
                <a:gd name="connsiteX7" fmla="*/ 7220 w 10000"/>
                <a:gd name="connsiteY7" fmla="*/ 9588 h 10000"/>
                <a:gd name="connsiteX8" fmla="*/ 7671 w 10000"/>
                <a:gd name="connsiteY8" fmla="*/ 9279 h 10000"/>
                <a:gd name="connsiteX9" fmla="*/ 8197 w 10000"/>
                <a:gd name="connsiteY9" fmla="*/ 9279 h 10000"/>
                <a:gd name="connsiteX10" fmla="*/ 8422 w 10000"/>
                <a:gd name="connsiteY10" fmla="*/ 9433 h 10000"/>
                <a:gd name="connsiteX11" fmla="*/ 8272 w 10000"/>
                <a:gd name="connsiteY11" fmla="*/ 9021 h 10000"/>
                <a:gd name="connsiteX12" fmla="*/ 7821 w 10000"/>
                <a:gd name="connsiteY12" fmla="*/ 8556 h 10000"/>
                <a:gd name="connsiteX13" fmla="*/ 7370 w 10000"/>
                <a:gd name="connsiteY13" fmla="*/ 8093 h 10000"/>
                <a:gd name="connsiteX14" fmla="*/ 6769 w 10000"/>
                <a:gd name="connsiteY14" fmla="*/ 7680 h 10000"/>
                <a:gd name="connsiteX15" fmla="*/ 7145 w 10000"/>
                <a:gd name="connsiteY15" fmla="*/ 7526 h 10000"/>
                <a:gd name="connsiteX16" fmla="*/ 7446 w 10000"/>
                <a:gd name="connsiteY16" fmla="*/ 6701 h 10000"/>
                <a:gd name="connsiteX17" fmla="*/ 7446 w 10000"/>
                <a:gd name="connsiteY17" fmla="*/ 6341 h 10000"/>
                <a:gd name="connsiteX18" fmla="*/ 7821 w 10000"/>
                <a:gd name="connsiteY18" fmla="*/ 6341 h 10000"/>
                <a:gd name="connsiteX19" fmla="*/ 8047 w 10000"/>
                <a:gd name="connsiteY19" fmla="*/ 5670 h 10000"/>
                <a:gd name="connsiteX20" fmla="*/ 8648 w 10000"/>
                <a:gd name="connsiteY20" fmla="*/ 5258 h 10000"/>
                <a:gd name="connsiteX21" fmla="*/ 8873 w 10000"/>
                <a:gd name="connsiteY21" fmla="*/ 4485 h 10000"/>
                <a:gd name="connsiteX22" fmla="*/ 8722 w 10000"/>
                <a:gd name="connsiteY22" fmla="*/ 4073 h 10000"/>
                <a:gd name="connsiteX23" fmla="*/ 9098 w 10000"/>
                <a:gd name="connsiteY23" fmla="*/ 3196 h 10000"/>
                <a:gd name="connsiteX24" fmla="*/ 9399 w 10000"/>
                <a:gd name="connsiteY24" fmla="*/ 2938 h 10000"/>
                <a:gd name="connsiteX25" fmla="*/ 10000 w 10000"/>
                <a:gd name="connsiteY25" fmla="*/ 2526 h 10000"/>
                <a:gd name="connsiteX26" fmla="*/ 9774 w 10000"/>
                <a:gd name="connsiteY26" fmla="*/ 2474 h 10000"/>
                <a:gd name="connsiteX27" fmla="*/ 9399 w 10000"/>
                <a:gd name="connsiteY27" fmla="*/ 2217 h 10000"/>
                <a:gd name="connsiteX28" fmla="*/ 9173 w 10000"/>
                <a:gd name="connsiteY28" fmla="*/ 1444 h 10000"/>
                <a:gd name="connsiteX29" fmla="*/ 9173 w 10000"/>
                <a:gd name="connsiteY29" fmla="*/ 1031 h 10000"/>
                <a:gd name="connsiteX30" fmla="*/ 9098 w 10000"/>
                <a:gd name="connsiteY30" fmla="*/ 515 h 10000"/>
                <a:gd name="connsiteX31" fmla="*/ 8873 w 10000"/>
                <a:gd name="connsiteY31" fmla="*/ 361 h 10000"/>
                <a:gd name="connsiteX32" fmla="*/ 8497 w 10000"/>
                <a:gd name="connsiteY32" fmla="*/ 155 h 10000"/>
                <a:gd name="connsiteX33" fmla="*/ 8272 w 10000"/>
                <a:gd name="connsiteY33" fmla="*/ 0 h 10000"/>
                <a:gd name="connsiteX34" fmla="*/ 7821 w 10000"/>
                <a:gd name="connsiteY34" fmla="*/ 206 h 10000"/>
                <a:gd name="connsiteX35" fmla="*/ 7370 w 10000"/>
                <a:gd name="connsiteY35" fmla="*/ 515 h 10000"/>
                <a:gd name="connsiteX36" fmla="*/ 6769 w 10000"/>
                <a:gd name="connsiteY36" fmla="*/ 515 h 10000"/>
                <a:gd name="connsiteX37" fmla="*/ 5717 w 10000"/>
                <a:gd name="connsiteY37" fmla="*/ 515 h 10000"/>
                <a:gd name="connsiteX38" fmla="*/ 5717 w 10000"/>
                <a:gd name="connsiteY38" fmla="*/ 464 h 10000"/>
                <a:gd name="connsiteX39" fmla="*/ 5643 w 10000"/>
                <a:gd name="connsiteY39" fmla="*/ 515 h 10000"/>
                <a:gd name="connsiteX40" fmla="*/ 1961 w 10000"/>
                <a:gd name="connsiteY40" fmla="*/ 515 h 10000"/>
                <a:gd name="connsiteX41" fmla="*/ 1961 w 10000"/>
                <a:gd name="connsiteY41" fmla="*/ 1598 h 10000"/>
                <a:gd name="connsiteX42" fmla="*/ 1285 w 10000"/>
                <a:gd name="connsiteY42" fmla="*/ 1598 h 10000"/>
                <a:gd name="connsiteX43" fmla="*/ 1285 w 10000"/>
                <a:gd name="connsiteY43" fmla="*/ 1804 h 10000"/>
                <a:gd name="connsiteX44" fmla="*/ 1285 w 10000"/>
                <a:gd name="connsiteY44" fmla="*/ 3659 h 10000"/>
                <a:gd name="connsiteX45" fmla="*/ 1135 w 10000"/>
                <a:gd name="connsiteY45" fmla="*/ 3762 h 10000"/>
                <a:gd name="connsiteX46" fmla="*/ 684 w 10000"/>
                <a:gd name="connsiteY46" fmla="*/ 3969 h 10000"/>
                <a:gd name="connsiteX47" fmla="*/ 609 w 10000"/>
                <a:gd name="connsiteY47" fmla="*/ 4227 h 10000"/>
                <a:gd name="connsiteX48" fmla="*/ 384 w 10000"/>
                <a:gd name="connsiteY48" fmla="*/ 4485 h 10000"/>
                <a:gd name="connsiteX49" fmla="*/ 234 w 10000"/>
                <a:gd name="connsiteY49" fmla="*/ 4897 h 10000"/>
                <a:gd name="connsiteX50" fmla="*/ 8 w 10000"/>
                <a:gd name="connsiteY50" fmla="*/ 5361 h 10000"/>
                <a:gd name="connsiteX51" fmla="*/ 384 w 10000"/>
                <a:gd name="connsiteY51" fmla="*/ 5412 h 10000"/>
                <a:gd name="connsiteX52" fmla="*/ 458 w 10000"/>
                <a:gd name="connsiteY52" fmla="*/ 5824 h 10000"/>
                <a:gd name="connsiteX53" fmla="*/ 684 w 10000"/>
                <a:gd name="connsiteY53" fmla="*/ 6237 h 10000"/>
                <a:gd name="connsiteX54" fmla="*/ 1059 w 10000"/>
                <a:gd name="connsiteY54" fmla="*/ 7062 h 10000"/>
                <a:gd name="connsiteX0" fmla="*/ 4515 w 10000"/>
                <a:gd name="connsiteY0" fmla="*/ 9433 h 10000"/>
                <a:gd name="connsiteX1" fmla="*/ 5417 w 10000"/>
                <a:gd name="connsiteY1" fmla="*/ 10000 h 10000"/>
                <a:gd name="connsiteX2" fmla="*/ 5868 w 10000"/>
                <a:gd name="connsiteY2" fmla="*/ 9845 h 10000"/>
                <a:gd name="connsiteX3" fmla="*/ 6093 w 10000"/>
                <a:gd name="connsiteY3" fmla="*/ 9948 h 10000"/>
                <a:gd name="connsiteX4" fmla="*/ 6769 w 10000"/>
                <a:gd name="connsiteY4" fmla="*/ 9742 h 10000"/>
                <a:gd name="connsiteX5" fmla="*/ 6919 w 10000"/>
                <a:gd name="connsiteY5" fmla="*/ 9845 h 10000"/>
                <a:gd name="connsiteX6" fmla="*/ 7220 w 10000"/>
                <a:gd name="connsiteY6" fmla="*/ 9588 h 10000"/>
                <a:gd name="connsiteX7" fmla="*/ 7671 w 10000"/>
                <a:gd name="connsiteY7" fmla="*/ 9279 h 10000"/>
                <a:gd name="connsiteX8" fmla="*/ 8197 w 10000"/>
                <a:gd name="connsiteY8" fmla="*/ 9279 h 10000"/>
                <a:gd name="connsiteX9" fmla="*/ 8422 w 10000"/>
                <a:gd name="connsiteY9" fmla="*/ 9433 h 10000"/>
                <a:gd name="connsiteX10" fmla="*/ 8272 w 10000"/>
                <a:gd name="connsiteY10" fmla="*/ 9021 h 10000"/>
                <a:gd name="connsiteX11" fmla="*/ 7821 w 10000"/>
                <a:gd name="connsiteY11" fmla="*/ 8556 h 10000"/>
                <a:gd name="connsiteX12" fmla="*/ 7370 w 10000"/>
                <a:gd name="connsiteY12" fmla="*/ 8093 h 10000"/>
                <a:gd name="connsiteX13" fmla="*/ 6769 w 10000"/>
                <a:gd name="connsiteY13" fmla="*/ 7680 h 10000"/>
                <a:gd name="connsiteX14" fmla="*/ 7145 w 10000"/>
                <a:gd name="connsiteY14" fmla="*/ 7526 h 10000"/>
                <a:gd name="connsiteX15" fmla="*/ 7446 w 10000"/>
                <a:gd name="connsiteY15" fmla="*/ 6701 h 10000"/>
                <a:gd name="connsiteX16" fmla="*/ 7446 w 10000"/>
                <a:gd name="connsiteY16" fmla="*/ 6341 h 10000"/>
                <a:gd name="connsiteX17" fmla="*/ 7821 w 10000"/>
                <a:gd name="connsiteY17" fmla="*/ 6341 h 10000"/>
                <a:gd name="connsiteX18" fmla="*/ 8047 w 10000"/>
                <a:gd name="connsiteY18" fmla="*/ 5670 h 10000"/>
                <a:gd name="connsiteX19" fmla="*/ 8648 w 10000"/>
                <a:gd name="connsiteY19" fmla="*/ 5258 h 10000"/>
                <a:gd name="connsiteX20" fmla="*/ 8873 w 10000"/>
                <a:gd name="connsiteY20" fmla="*/ 4485 h 10000"/>
                <a:gd name="connsiteX21" fmla="*/ 8722 w 10000"/>
                <a:gd name="connsiteY21" fmla="*/ 4073 h 10000"/>
                <a:gd name="connsiteX22" fmla="*/ 9098 w 10000"/>
                <a:gd name="connsiteY22" fmla="*/ 3196 h 10000"/>
                <a:gd name="connsiteX23" fmla="*/ 9399 w 10000"/>
                <a:gd name="connsiteY23" fmla="*/ 2938 h 10000"/>
                <a:gd name="connsiteX24" fmla="*/ 10000 w 10000"/>
                <a:gd name="connsiteY24" fmla="*/ 2526 h 10000"/>
                <a:gd name="connsiteX25" fmla="*/ 9774 w 10000"/>
                <a:gd name="connsiteY25" fmla="*/ 2474 h 10000"/>
                <a:gd name="connsiteX26" fmla="*/ 9399 w 10000"/>
                <a:gd name="connsiteY26" fmla="*/ 2217 h 10000"/>
                <a:gd name="connsiteX27" fmla="*/ 9173 w 10000"/>
                <a:gd name="connsiteY27" fmla="*/ 1444 h 10000"/>
                <a:gd name="connsiteX28" fmla="*/ 9173 w 10000"/>
                <a:gd name="connsiteY28" fmla="*/ 1031 h 10000"/>
                <a:gd name="connsiteX29" fmla="*/ 9098 w 10000"/>
                <a:gd name="connsiteY29" fmla="*/ 515 h 10000"/>
                <a:gd name="connsiteX30" fmla="*/ 8873 w 10000"/>
                <a:gd name="connsiteY30" fmla="*/ 361 h 10000"/>
                <a:gd name="connsiteX31" fmla="*/ 8497 w 10000"/>
                <a:gd name="connsiteY31" fmla="*/ 155 h 10000"/>
                <a:gd name="connsiteX32" fmla="*/ 8272 w 10000"/>
                <a:gd name="connsiteY32" fmla="*/ 0 h 10000"/>
                <a:gd name="connsiteX33" fmla="*/ 7821 w 10000"/>
                <a:gd name="connsiteY33" fmla="*/ 206 h 10000"/>
                <a:gd name="connsiteX34" fmla="*/ 7370 w 10000"/>
                <a:gd name="connsiteY34" fmla="*/ 515 h 10000"/>
                <a:gd name="connsiteX35" fmla="*/ 6769 w 10000"/>
                <a:gd name="connsiteY35" fmla="*/ 515 h 10000"/>
                <a:gd name="connsiteX36" fmla="*/ 5717 w 10000"/>
                <a:gd name="connsiteY36" fmla="*/ 515 h 10000"/>
                <a:gd name="connsiteX37" fmla="*/ 5717 w 10000"/>
                <a:gd name="connsiteY37" fmla="*/ 464 h 10000"/>
                <a:gd name="connsiteX38" fmla="*/ 5643 w 10000"/>
                <a:gd name="connsiteY38" fmla="*/ 515 h 10000"/>
                <a:gd name="connsiteX39" fmla="*/ 1961 w 10000"/>
                <a:gd name="connsiteY39" fmla="*/ 515 h 10000"/>
                <a:gd name="connsiteX40" fmla="*/ 1961 w 10000"/>
                <a:gd name="connsiteY40" fmla="*/ 1598 h 10000"/>
                <a:gd name="connsiteX41" fmla="*/ 1285 w 10000"/>
                <a:gd name="connsiteY41" fmla="*/ 1598 h 10000"/>
                <a:gd name="connsiteX42" fmla="*/ 1285 w 10000"/>
                <a:gd name="connsiteY42" fmla="*/ 1804 h 10000"/>
                <a:gd name="connsiteX43" fmla="*/ 1285 w 10000"/>
                <a:gd name="connsiteY43" fmla="*/ 3659 h 10000"/>
                <a:gd name="connsiteX44" fmla="*/ 1135 w 10000"/>
                <a:gd name="connsiteY44" fmla="*/ 3762 h 10000"/>
                <a:gd name="connsiteX45" fmla="*/ 684 w 10000"/>
                <a:gd name="connsiteY45" fmla="*/ 3969 h 10000"/>
                <a:gd name="connsiteX46" fmla="*/ 609 w 10000"/>
                <a:gd name="connsiteY46" fmla="*/ 4227 h 10000"/>
                <a:gd name="connsiteX47" fmla="*/ 384 w 10000"/>
                <a:gd name="connsiteY47" fmla="*/ 4485 h 10000"/>
                <a:gd name="connsiteX48" fmla="*/ 234 w 10000"/>
                <a:gd name="connsiteY48" fmla="*/ 4897 h 10000"/>
                <a:gd name="connsiteX49" fmla="*/ 8 w 10000"/>
                <a:gd name="connsiteY49" fmla="*/ 5361 h 10000"/>
                <a:gd name="connsiteX50" fmla="*/ 384 w 10000"/>
                <a:gd name="connsiteY50" fmla="*/ 5412 h 10000"/>
                <a:gd name="connsiteX51" fmla="*/ 458 w 10000"/>
                <a:gd name="connsiteY51" fmla="*/ 5824 h 10000"/>
                <a:gd name="connsiteX52" fmla="*/ 684 w 10000"/>
                <a:gd name="connsiteY52" fmla="*/ 6237 h 10000"/>
                <a:gd name="connsiteX53" fmla="*/ 1059 w 10000"/>
                <a:gd name="connsiteY53" fmla="*/ 7062 h 10000"/>
                <a:gd name="connsiteX0" fmla="*/ 5417 w 10000"/>
                <a:gd name="connsiteY0" fmla="*/ 10000 h 10000"/>
                <a:gd name="connsiteX1" fmla="*/ 5868 w 10000"/>
                <a:gd name="connsiteY1" fmla="*/ 9845 h 10000"/>
                <a:gd name="connsiteX2" fmla="*/ 6093 w 10000"/>
                <a:gd name="connsiteY2" fmla="*/ 9948 h 10000"/>
                <a:gd name="connsiteX3" fmla="*/ 6769 w 10000"/>
                <a:gd name="connsiteY3" fmla="*/ 9742 h 10000"/>
                <a:gd name="connsiteX4" fmla="*/ 6919 w 10000"/>
                <a:gd name="connsiteY4" fmla="*/ 9845 h 10000"/>
                <a:gd name="connsiteX5" fmla="*/ 7220 w 10000"/>
                <a:gd name="connsiteY5" fmla="*/ 9588 h 10000"/>
                <a:gd name="connsiteX6" fmla="*/ 7671 w 10000"/>
                <a:gd name="connsiteY6" fmla="*/ 9279 h 10000"/>
                <a:gd name="connsiteX7" fmla="*/ 8197 w 10000"/>
                <a:gd name="connsiteY7" fmla="*/ 9279 h 10000"/>
                <a:gd name="connsiteX8" fmla="*/ 8422 w 10000"/>
                <a:gd name="connsiteY8" fmla="*/ 9433 h 10000"/>
                <a:gd name="connsiteX9" fmla="*/ 8272 w 10000"/>
                <a:gd name="connsiteY9" fmla="*/ 9021 h 10000"/>
                <a:gd name="connsiteX10" fmla="*/ 7821 w 10000"/>
                <a:gd name="connsiteY10" fmla="*/ 8556 h 10000"/>
                <a:gd name="connsiteX11" fmla="*/ 7370 w 10000"/>
                <a:gd name="connsiteY11" fmla="*/ 8093 h 10000"/>
                <a:gd name="connsiteX12" fmla="*/ 6769 w 10000"/>
                <a:gd name="connsiteY12" fmla="*/ 7680 h 10000"/>
                <a:gd name="connsiteX13" fmla="*/ 7145 w 10000"/>
                <a:gd name="connsiteY13" fmla="*/ 7526 h 10000"/>
                <a:gd name="connsiteX14" fmla="*/ 7446 w 10000"/>
                <a:gd name="connsiteY14" fmla="*/ 6701 h 10000"/>
                <a:gd name="connsiteX15" fmla="*/ 7446 w 10000"/>
                <a:gd name="connsiteY15" fmla="*/ 6341 h 10000"/>
                <a:gd name="connsiteX16" fmla="*/ 7821 w 10000"/>
                <a:gd name="connsiteY16" fmla="*/ 6341 h 10000"/>
                <a:gd name="connsiteX17" fmla="*/ 8047 w 10000"/>
                <a:gd name="connsiteY17" fmla="*/ 5670 h 10000"/>
                <a:gd name="connsiteX18" fmla="*/ 8648 w 10000"/>
                <a:gd name="connsiteY18" fmla="*/ 5258 h 10000"/>
                <a:gd name="connsiteX19" fmla="*/ 8873 w 10000"/>
                <a:gd name="connsiteY19" fmla="*/ 4485 h 10000"/>
                <a:gd name="connsiteX20" fmla="*/ 8722 w 10000"/>
                <a:gd name="connsiteY20" fmla="*/ 4073 h 10000"/>
                <a:gd name="connsiteX21" fmla="*/ 9098 w 10000"/>
                <a:gd name="connsiteY21" fmla="*/ 3196 h 10000"/>
                <a:gd name="connsiteX22" fmla="*/ 9399 w 10000"/>
                <a:gd name="connsiteY22" fmla="*/ 2938 h 10000"/>
                <a:gd name="connsiteX23" fmla="*/ 10000 w 10000"/>
                <a:gd name="connsiteY23" fmla="*/ 2526 h 10000"/>
                <a:gd name="connsiteX24" fmla="*/ 9774 w 10000"/>
                <a:gd name="connsiteY24" fmla="*/ 2474 h 10000"/>
                <a:gd name="connsiteX25" fmla="*/ 9399 w 10000"/>
                <a:gd name="connsiteY25" fmla="*/ 2217 h 10000"/>
                <a:gd name="connsiteX26" fmla="*/ 9173 w 10000"/>
                <a:gd name="connsiteY26" fmla="*/ 1444 h 10000"/>
                <a:gd name="connsiteX27" fmla="*/ 9173 w 10000"/>
                <a:gd name="connsiteY27" fmla="*/ 1031 h 10000"/>
                <a:gd name="connsiteX28" fmla="*/ 9098 w 10000"/>
                <a:gd name="connsiteY28" fmla="*/ 515 h 10000"/>
                <a:gd name="connsiteX29" fmla="*/ 8873 w 10000"/>
                <a:gd name="connsiteY29" fmla="*/ 361 h 10000"/>
                <a:gd name="connsiteX30" fmla="*/ 8497 w 10000"/>
                <a:gd name="connsiteY30" fmla="*/ 155 h 10000"/>
                <a:gd name="connsiteX31" fmla="*/ 8272 w 10000"/>
                <a:gd name="connsiteY31" fmla="*/ 0 h 10000"/>
                <a:gd name="connsiteX32" fmla="*/ 7821 w 10000"/>
                <a:gd name="connsiteY32" fmla="*/ 206 h 10000"/>
                <a:gd name="connsiteX33" fmla="*/ 7370 w 10000"/>
                <a:gd name="connsiteY33" fmla="*/ 515 h 10000"/>
                <a:gd name="connsiteX34" fmla="*/ 6769 w 10000"/>
                <a:gd name="connsiteY34" fmla="*/ 515 h 10000"/>
                <a:gd name="connsiteX35" fmla="*/ 5717 w 10000"/>
                <a:gd name="connsiteY35" fmla="*/ 515 h 10000"/>
                <a:gd name="connsiteX36" fmla="*/ 5717 w 10000"/>
                <a:gd name="connsiteY36" fmla="*/ 464 h 10000"/>
                <a:gd name="connsiteX37" fmla="*/ 5643 w 10000"/>
                <a:gd name="connsiteY37" fmla="*/ 515 h 10000"/>
                <a:gd name="connsiteX38" fmla="*/ 1961 w 10000"/>
                <a:gd name="connsiteY38" fmla="*/ 515 h 10000"/>
                <a:gd name="connsiteX39" fmla="*/ 1961 w 10000"/>
                <a:gd name="connsiteY39" fmla="*/ 1598 h 10000"/>
                <a:gd name="connsiteX40" fmla="*/ 1285 w 10000"/>
                <a:gd name="connsiteY40" fmla="*/ 1598 h 10000"/>
                <a:gd name="connsiteX41" fmla="*/ 1285 w 10000"/>
                <a:gd name="connsiteY41" fmla="*/ 1804 h 10000"/>
                <a:gd name="connsiteX42" fmla="*/ 1285 w 10000"/>
                <a:gd name="connsiteY42" fmla="*/ 3659 h 10000"/>
                <a:gd name="connsiteX43" fmla="*/ 1135 w 10000"/>
                <a:gd name="connsiteY43" fmla="*/ 3762 h 10000"/>
                <a:gd name="connsiteX44" fmla="*/ 684 w 10000"/>
                <a:gd name="connsiteY44" fmla="*/ 3969 h 10000"/>
                <a:gd name="connsiteX45" fmla="*/ 609 w 10000"/>
                <a:gd name="connsiteY45" fmla="*/ 4227 h 10000"/>
                <a:gd name="connsiteX46" fmla="*/ 384 w 10000"/>
                <a:gd name="connsiteY46" fmla="*/ 4485 h 10000"/>
                <a:gd name="connsiteX47" fmla="*/ 234 w 10000"/>
                <a:gd name="connsiteY47" fmla="*/ 4897 h 10000"/>
                <a:gd name="connsiteX48" fmla="*/ 8 w 10000"/>
                <a:gd name="connsiteY48" fmla="*/ 5361 h 10000"/>
                <a:gd name="connsiteX49" fmla="*/ 384 w 10000"/>
                <a:gd name="connsiteY49" fmla="*/ 5412 h 10000"/>
                <a:gd name="connsiteX50" fmla="*/ 458 w 10000"/>
                <a:gd name="connsiteY50" fmla="*/ 5824 h 10000"/>
                <a:gd name="connsiteX51" fmla="*/ 684 w 10000"/>
                <a:gd name="connsiteY51" fmla="*/ 6237 h 10000"/>
                <a:gd name="connsiteX52" fmla="*/ 1059 w 10000"/>
                <a:gd name="connsiteY52" fmla="*/ 7062 h 10000"/>
                <a:gd name="connsiteX0" fmla="*/ 5868 w 10000"/>
                <a:gd name="connsiteY0" fmla="*/ 9845 h 9986"/>
                <a:gd name="connsiteX1" fmla="*/ 6093 w 10000"/>
                <a:gd name="connsiteY1" fmla="*/ 9948 h 9986"/>
                <a:gd name="connsiteX2" fmla="*/ 6769 w 10000"/>
                <a:gd name="connsiteY2" fmla="*/ 9742 h 9986"/>
                <a:gd name="connsiteX3" fmla="*/ 6919 w 10000"/>
                <a:gd name="connsiteY3" fmla="*/ 9845 h 9986"/>
                <a:gd name="connsiteX4" fmla="*/ 7220 w 10000"/>
                <a:gd name="connsiteY4" fmla="*/ 9588 h 9986"/>
                <a:gd name="connsiteX5" fmla="*/ 7671 w 10000"/>
                <a:gd name="connsiteY5" fmla="*/ 9279 h 9986"/>
                <a:gd name="connsiteX6" fmla="*/ 8197 w 10000"/>
                <a:gd name="connsiteY6" fmla="*/ 9279 h 9986"/>
                <a:gd name="connsiteX7" fmla="*/ 8422 w 10000"/>
                <a:gd name="connsiteY7" fmla="*/ 9433 h 9986"/>
                <a:gd name="connsiteX8" fmla="*/ 8272 w 10000"/>
                <a:gd name="connsiteY8" fmla="*/ 9021 h 9986"/>
                <a:gd name="connsiteX9" fmla="*/ 7821 w 10000"/>
                <a:gd name="connsiteY9" fmla="*/ 8556 h 9986"/>
                <a:gd name="connsiteX10" fmla="*/ 7370 w 10000"/>
                <a:gd name="connsiteY10" fmla="*/ 8093 h 9986"/>
                <a:gd name="connsiteX11" fmla="*/ 6769 w 10000"/>
                <a:gd name="connsiteY11" fmla="*/ 7680 h 9986"/>
                <a:gd name="connsiteX12" fmla="*/ 7145 w 10000"/>
                <a:gd name="connsiteY12" fmla="*/ 7526 h 9986"/>
                <a:gd name="connsiteX13" fmla="*/ 7446 w 10000"/>
                <a:gd name="connsiteY13" fmla="*/ 6701 h 9986"/>
                <a:gd name="connsiteX14" fmla="*/ 7446 w 10000"/>
                <a:gd name="connsiteY14" fmla="*/ 6341 h 9986"/>
                <a:gd name="connsiteX15" fmla="*/ 7821 w 10000"/>
                <a:gd name="connsiteY15" fmla="*/ 6341 h 9986"/>
                <a:gd name="connsiteX16" fmla="*/ 8047 w 10000"/>
                <a:gd name="connsiteY16" fmla="*/ 5670 h 9986"/>
                <a:gd name="connsiteX17" fmla="*/ 8648 w 10000"/>
                <a:gd name="connsiteY17" fmla="*/ 5258 h 9986"/>
                <a:gd name="connsiteX18" fmla="*/ 8873 w 10000"/>
                <a:gd name="connsiteY18" fmla="*/ 4485 h 9986"/>
                <a:gd name="connsiteX19" fmla="*/ 8722 w 10000"/>
                <a:gd name="connsiteY19" fmla="*/ 4073 h 9986"/>
                <a:gd name="connsiteX20" fmla="*/ 9098 w 10000"/>
                <a:gd name="connsiteY20" fmla="*/ 3196 h 9986"/>
                <a:gd name="connsiteX21" fmla="*/ 9399 w 10000"/>
                <a:gd name="connsiteY21" fmla="*/ 2938 h 9986"/>
                <a:gd name="connsiteX22" fmla="*/ 10000 w 10000"/>
                <a:gd name="connsiteY22" fmla="*/ 2526 h 9986"/>
                <a:gd name="connsiteX23" fmla="*/ 9774 w 10000"/>
                <a:gd name="connsiteY23" fmla="*/ 2474 h 9986"/>
                <a:gd name="connsiteX24" fmla="*/ 9399 w 10000"/>
                <a:gd name="connsiteY24" fmla="*/ 2217 h 9986"/>
                <a:gd name="connsiteX25" fmla="*/ 9173 w 10000"/>
                <a:gd name="connsiteY25" fmla="*/ 1444 h 9986"/>
                <a:gd name="connsiteX26" fmla="*/ 9173 w 10000"/>
                <a:gd name="connsiteY26" fmla="*/ 1031 h 9986"/>
                <a:gd name="connsiteX27" fmla="*/ 9098 w 10000"/>
                <a:gd name="connsiteY27" fmla="*/ 515 h 9986"/>
                <a:gd name="connsiteX28" fmla="*/ 8873 w 10000"/>
                <a:gd name="connsiteY28" fmla="*/ 361 h 9986"/>
                <a:gd name="connsiteX29" fmla="*/ 8497 w 10000"/>
                <a:gd name="connsiteY29" fmla="*/ 155 h 9986"/>
                <a:gd name="connsiteX30" fmla="*/ 8272 w 10000"/>
                <a:gd name="connsiteY30" fmla="*/ 0 h 9986"/>
                <a:gd name="connsiteX31" fmla="*/ 7821 w 10000"/>
                <a:gd name="connsiteY31" fmla="*/ 206 h 9986"/>
                <a:gd name="connsiteX32" fmla="*/ 7370 w 10000"/>
                <a:gd name="connsiteY32" fmla="*/ 515 h 9986"/>
                <a:gd name="connsiteX33" fmla="*/ 6769 w 10000"/>
                <a:gd name="connsiteY33" fmla="*/ 515 h 9986"/>
                <a:gd name="connsiteX34" fmla="*/ 5717 w 10000"/>
                <a:gd name="connsiteY34" fmla="*/ 515 h 9986"/>
                <a:gd name="connsiteX35" fmla="*/ 5717 w 10000"/>
                <a:gd name="connsiteY35" fmla="*/ 464 h 9986"/>
                <a:gd name="connsiteX36" fmla="*/ 5643 w 10000"/>
                <a:gd name="connsiteY36" fmla="*/ 515 h 9986"/>
                <a:gd name="connsiteX37" fmla="*/ 1961 w 10000"/>
                <a:gd name="connsiteY37" fmla="*/ 515 h 9986"/>
                <a:gd name="connsiteX38" fmla="*/ 1961 w 10000"/>
                <a:gd name="connsiteY38" fmla="*/ 1598 h 9986"/>
                <a:gd name="connsiteX39" fmla="*/ 1285 w 10000"/>
                <a:gd name="connsiteY39" fmla="*/ 1598 h 9986"/>
                <a:gd name="connsiteX40" fmla="*/ 1285 w 10000"/>
                <a:gd name="connsiteY40" fmla="*/ 1804 h 9986"/>
                <a:gd name="connsiteX41" fmla="*/ 1285 w 10000"/>
                <a:gd name="connsiteY41" fmla="*/ 3659 h 9986"/>
                <a:gd name="connsiteX42" fmla="*/ 1135 w 10000"/>
                <a:gd name="connsiteY42" fmla="*/ 3762 h 9986"/>
                <a:gd name="connsiteX43" fmla="*/ 684 w 10000"/>
                <a:gd name="connsiteY43" fmla="*/ 3969 h 9986"/>
                <a:gd name="connsiteX44" fmla="*/ 609 w 10000"/>
                <a:gd name="connsiteY44" fmla="*/ 4227 h 9986"/>
                <a:gd name="connsiteX45" fmla="*/ 384 w 10000"/>
                <a:gd name="connsiteY45" fmla="*/ 4485 h 9986"/>
                <a:gd name="connsiteX46" fmla="*/ 234 w 10000"/>
                <a:gd name="connsiteY46" fmla="*/ 4897 h 9986"/>
                <a:gd name="connsiteX47" fmla="*/ 8 w 10000"/>
                <a:gd name="connsiteY47" fmla="*/ 5361 h 9986"/>
                <a:gd name="connsiteX48" fmla="*/ 384 w 10000"/>
                <a:gd name="connsiteY48" fmla="*/ 5412 h 9986"/>
                <a:gd name="connsiteX49" fmla="*/ 458 w 10000"/>
                <a:gd name="connsiteY49" fmla="*/ 5824 h 9986"/>
                <a:gd name="connsiteX50" fmla="*/ 684 w 10000"/>
                <a:gd name="connsiteY50" fmla="*/ 6237 h 9986"/>
                <a:gd name="connsiteX51" fmla="*/ 1059 w 10000"/>
                <a:gd name="connsiteY51" fmla="*/ 7062 h 9986"/>
                <a:gd name="connsiteX0" fmla="*/ 6093 w 10000"/>
                <a:gd name="connsiteY0" fmla="*/ 9962 h 10000"/>
                <a:gd name="connsiteX1" fmla="*/ 6769 w 10000"/>
                <a:gd name="connsiteY1" fmla="*/ 9756 h 10000"/>
                <a:gd name="connsiteX2" fmla="*/ 6919 w 10000"/>
                <a:gd name="connsiteY2" fmla="*/ 9859 h 10000"/>
                <a:gd name="connsiteX3" fmla="*/ 7220 w 10000"/>
                <a:gd name="connsiteY3" fmla="*/ 9601 h 10000"/>
                <a:gd name="connsiteX4" fmla="*/ 7671 w 10000"/>
                <a:gd name="connsiteY4" fmla="*/ 9292 h 10000"/>
                <a:gd name="connsiteX5" fmla="*/ 8197 w 10000"/>
                <a:gd name="connsiteY5" fmla="*/ 9292 h 10000"/>
                <a:gd name="connsiteX6" fmla="*/ 8422 w 10000"/>
                <a:gd name="connsiteY6" fmla="*/ 9446 h 10000"/>
                <a:gd name="connsiteX7" fmla="*/ 8272 w 10000"/>
                <a:gd name="connsiteY7" fmla="*/ 9034 h 10000"/>
                <a:gd name="connsiteX8" fmla="*/ 7821 w 10000"/>
                <a:gd name="connsiteY8" fmla="*/ 8568 h 10000"/>
                <a:gd name="connsiteX9" fmla="*/ 7370 w 10000"/>
                <a:gd name="connsiteY9" fmla="*/ 8104 h 10000"/>
                <a:gd name="connsiteX10" fmla="*/ 6769 w 10000"/>
                <a:gd name="connsiteY10" fmla="*/ 7691 h 10000"/>
                <a:gd name="connsiteX11" fmla="*/ 7145 w 10000"/>
                <a:gd name="connsiteY11" fmla="*/ 7537 h 10000"/>
                <a:gd name="connsiteX12" fmla="*/ 7446 w 10000"/>
                <a:gd name="connsiteY12" fmla="*/ 6710 h 10000"/>
                <a:gd name="connsiteX13" fmla="*/ 7446 w 10000"/>
                <a:gd name="connsiteY13" fmla="*/ 6350 h 10000"/>
                <a:gd name="connsiteX14" fmla="*/ 7821 w 10000"/>
                <a:gd name="connsiteY14" fmla="*/ 6350 h 10000"/>
                <a:gd name="connsiteX15" fmla="*/ 8047 w 10000"/>
                <a:gd name="connsiteY15" fmla="*/ 5678 h 10000"/>
                <a:gd name="connsiteX16" fmla="*/ 8648 w 10000"/>
                <a:gd name="connsiteY16" fmla="*/ 5265 h 10000"/>
                <a:gd name="connsiteX17" fmla="*/ 8873 w 10000"/>
                <a:gd name="connsiteY17" fmla="*/ 4491 h 10000"/>
                <a:gd name="connsiteX18" fmla="*/ 8722 w 10000"/>
                <a:gd name="connsiteY18" fmla="*/ 4079 h 10000"/>
                <a:gd name="connsiteX19" fmla="*/ 9098 w 10000"/>
                <a:gd name="connsiteY19" fmla="*/ 3200 h 10000"/>
                <a:gd name="connsiteX20" fmla="*/ 9399 w 10000"/>
                <a:gd name="connsiteY20" fmla="*/ 2942 h 10000"/>
                <a:gd name="connsiteX21" fmla="*/ 10000 w 10000"/>
                <a:gd name="connsiteY21" fmla="*/ 2530 h 10000"/>
                <a:gd name="connsiteX22" fmla="*/ 9774 w 10000"/>
                <a:gd name="connsiteY22" fmla="*/ 2477 h 10000"/>
                <a:gd name="connsiteX23" fmla="*/ 9399 w 10000"/>
                <a:gd name="connsiteY23" fmla="*/ 2220 h 10000"/>
                <a:gd name="connsiteX24" fmla="*/ 9173 w 10000"/>
                <a:gd name="connsiteY24" fmla="*/ 1446 h 10000"/>
                <a:gd name="connsiteX25" fmla="*/ 9173 w 10000"/>
                <a:gd name="connsiteY25" fmla="*/ 1032 h 10000"/>
                <a:gd name="connsiteX26" fmla="*/ 9098 w 10000"/>
                <a:gd name="connsiteY26" fmla="*/ 516 h 10000"/>
                <a:gd name="connsiteX27" fmla="*/ 8873 w 10000"/>
                <a:gd name="connsiteY27" fmla="*/ 362 h 10000"/>
                <a:gd name="connsiteX28" fmla="*/ 8497 w 10000"/>
                <a:gd name="connsiteY28" fmla="*/ 155 h 10000"/>
                <a:gd name="connsiteX29" fmla="*/ 8272 w 10000"/>
                <a:gd name="connsiteY29" fmla="*/ 0 h 10000"/>
                <a:gd name="connsiteX30" fmla="*/ 7821 w 10000"/>
                <a:gd name="connsiteY30" fmla="*/ 206 h 10000"/>
                <a:gd name="connsiteX31" fmla="*/ 7370 w 10000"/>
                <a:gd name="connsiteY31" fmla="*/ 516 h 10000"/>
                <a:gd name="connsiteX32" fmla="*/ 6769 w 10000"/>
                <a:gd name="connsiteY32" fmla="*/ 516 h 10000"/>
                <a:gd name="connsiteX33" fmla="*/ 5717 w 10000"/>
                <a:gd name="connsiteY33" fmla="*/ 516 h 10000"/>
                <a:gd name="connsiteX34" fmla="*/ 5717 w 10000"/>
                <a:gd name="connsiteY34" fmla="*/ 465 h 10000"/>
                <a:gd name="connsiteX35" fmla="*/ 5643 w 10000"/>
                <a:gd name="connsiteY35" fmla="*/ 516 h 10000"/>
                <a:gd name="connsiteX36" fmla="*/ 1961 w 10000"/>
                <a:gd name="connsiteY36" fmla="*/ 516 h 10000"/>
                <a:gd name="connsiteX37" fmla="*/ 1961 w 10000"/>
                <a:gd name="connsiteY37" fmla="*/ 1600 h 10000"/>
                <a:gd name="connsiteX38" fmla="*/ 1285 w 10000"/>
                <a:gd name="connsiteY38" fmla="*/ 1600 h 10000"/>
                <a:gd name="connsiteX39" fmla="*/ 1285 w 10000"/>
                <a:gd name="connsiteY39" fmla="*/ 1807 h 10000"/>
                <a:gd name="connsiteX40" fmla="*/ 1285 w 10000"/>
                <a:gd name="connsiteY40" fmla="*/ 3664 h 10000"/>
                <a:gd name="connsiteX41" fmla="*/ 1135 w 10000"/>
                <a:gd name="connsiteY41" fmla="*/ 3767 h 10000"/>
                <a:gd name="connsiteX42" fmla="*/ 684 w 10000"/>
                <a:gd name="connsiteY42" fmla="*/ 3975 h 10000"/>
                <a:gd name="connsiteX43" fmla="*/ 609 w 10000"/>
                <a:gd name="connsiteY43" fmla="*/ 4233 h 10000"/>
                <a:gd name="connsiteX44" fmla="*/ 384 w 10000"/>
                <a:gd name="connsiteY44" fmla="*/ 4491 h 10000"/>
                <a:gd name="connsiteX45" fmla="*/ 234 w 10000"/>
                <a:gd name="connsiteY45" fmla="*/ 4904 h 10000"/>
                <a:gd name="connsiteX46" fmla="*/ 8 w 10000"/>
                <a:gd name="connsiteY46" fmla="*/ 5369 h 10000"/>
                <a:gd name="connsiteX47" fmla="*/ 384 w 10000"/>
                <a:gd name="connsiteY47" fmla="*/ 5420 h 10000"/>
                <a:gd name="connsiteX48" fmla="*/ 458 w 10000"/>
                <a:gd name="connsiteY48" fmla="*/ 5832 h 10000"/>
                <a:gd name="connsiteX49" fmla="*/ 684 w 10000"/>
                <a:gd name="connsiteY49" fmla="*/ 6246 h 10000"/>
                <a:gd name="connsiteX50" fmla="*/ 1059 w 10000"/>
                <a:gd name="connsiteY50" fmla="*/ 7072 h 10000"/>
                <a:gd name="connsiteX0" fmla="*/ 6769 w 10000"/>
                <a:gd name="connsiteY0" fmla="*/ 9756 h 9859"/>
                <a:gd name="connsiteX1" fmla="*/ 6919 w 10000"/>
                <a:gd name="connsiteY1" fmla="*/ 9859 h 9859"/>
                <a:gd name="connsiteX2" fmla="*/ 7220 w 10000"/>
                <a:gd name="connsiteY2" fmla="*/ 9601 h 9859"/>
                <a:gd name="connsiteX3" fmla="*/ 7671 w 10000"/>
                <a:gd name="connsiteY3" fmla="*/ 9292 h 9859"/>
                <a:gd name="connsiteX4" fmla="*/ 8197 w 10000"/>
                <a:gd name="connsiteY4" fmla="*/ 9292 h 9859"/>
                <a:gd name="connsiteX5" fmla="*/ 8422 w 10000"/>
                <a:gd name="connsiteY5" fmla="*/ 9446 h 9859"/>
                <a:gd name="connsiteX6" fmla="*/ 8272 w 10000"/>
                <a:gd name="connsiteY6" fmla="*/ 9034 h 9859"/>
                <a:gd name="connsiteX7" fmla="*/ 7821 w 10000"/>
                <a:gd name="connsiteY7" fmla="*/ 8568 h 9859"/>
                <a:gd name="connsiteX8" fmla="*/ 7370 w 10000"/>
                <a:gd name="connsiteY8" fmla="*/ 8104 h 9859"/>
                <a:gd name="connsiteX9" fmla="*/ 6769 w 10000"/>
                <a:gd name="connsiteY9" fmla="*/ 7691 h 9859"/>
                <a:gd name="connsiteX10" fmla="*/ 7145 w 10000"/>
                <a:gd name="connsiteY10" fmla="*/ 7537 h 9859"/>
                <a:gd name="connsiteX11" fmla="*/ 7446 w 10000"/>
                <a:gd name="connsiteY11" fmla="*/ 6710 h 9859"/>
                <a:gd name="connsiteX12" fmla="*/ 7446 w 10000"/>
                <a:gd name="connsiteY12" fmla="*/ 6350 h 9859"/>
                <a:gd name="connsiteX13" fmla="*/ 7821 w 10000"/>
                <a:gd name="connsiteY13" fmla="*/ 6350 h 9859"/>
                <a:gd name="connsiteX14" fmla="*/ 8047 w 10000"/>
                <a:gd name="connsiteY14" fmla="*/ 5678 h 9859"/>
                <a:gd name="connsiteX15" fmla="*/ 8648 w 10000"/>
                <a:gd name="connsiteY15" fmla="*/ 5265 h 9859"/>
                <a:gd name="connsiteX16" fmla="*/ 8873 w 10000"/>
                <a:gd name="connsiteY16" fmla="*/ 4491 h 9859"/>
                <a:gd name="connsiteX17" fmla="*/ 8722 w 10000"/>
                <a:gd name="connsiteY17" fmla="*/ 4079 h 9859"/>
                <a:gd name="connsiteX18" fmla="*/ 9098 w 10000"/>
                <a:gd name="connsiteY18" fmla="*/ 3200 h 9859"/>
                <a:gd name="connsiteX19" fmla="*/ 9399 w 10000"/>
                <a:gd name="connsiteY19" fmla="*/ 2942 h 9859"/>
                <a:gd name="connsiteX20" fmla="*/ 10000 w 10000"/>
                <a:gd name="connsiteY20" fmla="*/ 2530 h 9859"/>
                <a:gd name="connsiteX21" fmla="*/ 9774 w 10000"/>
                <a:gd name="connsiteY21" fmla="*/ 2477 h 9859"/>
                <a:gd name="connsiteX22" fmla="*/ 9399 w 10000"/>
                <a:gd name="connsiteY22" fmla="*/ 2220 h 9859"/>
                <a:gd name="connsiteX23" fmla="*/ 9173 w 10000"/>
                <a:gd name="connsiteY23" fmla="*/ 1446 h 9859"/>
                <a:gd name="connsiteX24" fmla="*/ 9173 w 10000"/>
                <a:gd name="connsiteY24" fmla="*/ 1032 h 9859"/>
                <a:gd name="connsiteX25" fmla="*/ 9098 w 10000"/>
                <a:gd name="connsiteY25" fmla="*/ 516 h 9859"/>
                <a:gd name="connsiteX26" fmla="*/ 8873 w 10000"/>
                <a:gd name="connsiteY26" fmla="*/ 362 h 9859"/>
                <a:gd name="connsiteX27" fmla="*/ 8497 w 10000"/>
                <a:gd name="connsiteY27" fmla="*/ 155 h 9859"/>
                <a:gd name="connsiteX28" fmla="*/ 8272 w 10000"/>
                <a:gd name="connsiteY28" fmla="*/ 0 h 9859"/>
                <a:gd name="connsiteX29" fmla="*/ 7821 w 10000"/>
                <a:gd name="connsiteY29" fmla="*/ 206 h 9859"/>
                <a:gd name="connsiteX30" fmla="*/ 7370 w 10000"/>
                <a:gd name="connsiteY30" fmla="*/ 516 h 9859"/>
                <a:gd name="connsiteX31" fmla="*/ 6769 w 10000"/>
                <a:gd name="connsiteY31" fmla="*/ 516 h 9859"/>
                <a:gd name="connsiteX32" fmla="*/ 5717 w 10000"/>
                <a:gd name="connsiteY32" fmla="*/ 516 h 9859"/>
                <a:gd name="connsiteX33" fmla="*/ 5717 w 10000"/>
                <a:gd name="connsiteY33" fmla="*/ 465 h 9859"/>
                <a:gd name="connsiteX34" fmla="*/ 5643 w 10000"/>
                <a:gd name="connsiteY34" fmla="*/ 516 h 9859"/>
                <a:gd name="connsiteX35" fmla="*/ 1961 w 10000"/>
                <a:gd name="connsiteY35" fmla="*/ 516 h 9859"/>
                <a:gd name="connsiteX36" fmla="*/ 1961 w 10000"/>
                <a:gd name="connsiteY36" fmla="*/ 1600 h 9859"/>
                <a:gd name="connsiteX37" fmla="*/ 1285 w 10000"/>
                <a:gd name="connsiteY37" fmla="*/ 1600 h 9859"/>
                <a:gd name="connsiteX38" fmla="*/ 1285 w 10000"/>
                <a:gd name="connsiteY38" fmla="*/ 1807 h 9859"/>
                <a:gd name="connsiteX39" fmla="*/ 1285 w 10000"/>
                <a:gd name="connsiteY39" fmla="*/ 3664 h 9859"/>
                <a:gd name="connsiteX40" fmla="*/ 1135 w 10000"/>
                <a:gd name="connsiteY40" fmla="*/ 3767 h 9859"/>
                <a:gd name="connsiteX41" fmla="*/ 684 w 10000"/>
                <a:gd name="connsiteY41" fmla="*/ 3975 h 9859"/>
                <a:gd name="connsiteX42" fmla="*/ 609 w 10000"/>
                <a:gd name="connsiteY42" fmla="*/ 4233 h 9859"/>
                <a:gd name="connsiteX43" fmla="*/ 384 w 10000"/>
                <a:gd name="connsiteY43" fmla="*/ 4491 h 9859"/>
                <a:gd name="connsiteX44" fmla="*/ 234 w 10000"/>
                <a:gd name="connsiteY44" fmla="*/ 4904 h 9859"/>
                <a:gd name="connsiteX45" fmla="*/ 8 w 10000"/>
                <a:gd name="connsiteY45" fmla="*/ 5369 h 9859"/>
                <a:gd name="connsiteX46" fmla="*/ 384 w 10000"/>
                <a:gd name="connsiteY46" fmla="*/ 5420 h 9859"/>
                <a:gd name="connsiteX47" fmla="*/ 458 w 10000"/>
                <a:gd name="connsiteY47" fmla="*/ 5832 h 9859"/>
                <a:gd name="connsiteX48" fmla="*/ 684 w 10000"/>
                <a:gd name="connsiteY48" fmla="*/ 6246 h 9859"/>
                <a:gd name="connsiteX49" fmla="*/ 1059 w 10000"/>
                <a:gd name="connsiteY49" fmla="*/ 7072 h 9859"/>
                <a:gd name="connsiteX0" fmla="*/ 6919 w 10000"/>
                <a:gd name="connsiteY0" fmla="*/ 10000 h 10000"/>
                <a:gd name="connsiteX1" fmla="*/ 7220 w 10000"/>
                <a:gd name="connsiteY1" fmla="*/ 9738 h 10000"/>
                <a:gd name="connsiteX2" fmla="*/ 7671 w 10000"/>
                <a:gd name="connsiteY2" fmla="*/ 9425 h 10000"/>
                <a:gd name="connsiteX3" fmla="*/ 8197 w 10000"/>
                <a:gd name="connsiteY3" fmla="*/ 9425 h 10000"/>
                <a:gd name="connsiteX4" fmla="*/ 8422 w 10000"/>
                <a:gd name="connsiteY4" fmla="*/ 9581 h 10000"/>
                <a:gd name="connsiteX5" fmla="*/ 8272 w 10000"/>
                <a:gd name="connsiteY5" fmla="*/ 9163 h 10000"/>
                <a:gd name="connsiteX6" fmla="*/ 7821 w 10000"/>
                <a:gd name="connsiteY6" fmla="*/ 8691 h 10000"/>
                <a:gd name="connsiteX7" fmla="*/ 7370 w 10000"/>
                <a:gd name="connsiteY7" fmla="*/ 8220 h 10000"/>
                <a:gd name="connsiteX8" fmla="*/ 6769 w 10000"/>
                <a:gd name="connsiteY8" fmla="*/ 7801 h 10000"/>
                <a:gd name="connsiteX9" fmla="*/ 7145 w 10000"/>
                <a:gd name="connsiteY9" fmla="*/ 7645 h 10000"/>
                <a:gd name="connsiteX10" fmla="*/ 7446 w 10000"/>
                <a:gd name="connsiteY10" fmla="*/ 6806 h 10000"/>
                <a:gd name="connsiteX11" fmla="*/ 7446 w 10000"/>
                <a:gd name="connsiteY11" fmla="*/ 6441 h 10000"/>
                <a:gd name="connsiteX12" fmla="*/ 7821 w 10000"/>
                <a:gd name="connsiteY12" fmla="*/ 6441 h 10000"/>
                <a:gd name="connsiteX13" fmla="*/ 8047 w 10000"/>
                <a:gd name="connsiteY13" fmla="*/ 5759 h 10000"/>
                <a:gd name="connsiteX14" fmla="*/ 8648 w 10000"/>
                <a:gd name="connsiteY14" fmla="*/ 5340 h 10000"/>
                <a:gd name="connsiteX15" fmla="*/ 8873 w 10000"/>
                <a:gd name="connsiteY15" fmla="*/ 4555 h 10000"/>
                <a:gd name="connsiteX16" fmla="*/ 8722 w 10000"/>
                <a:gd name="connsiteY16" fmla="*/ 4137 h 10000"/>
                <a:gd name="connsiteX17" fmla="*/ 9098 w 10000"/>
                <a:gd name="connsiteY17" fmla="*/ 3246 h 10000"/>
                <a:gd name="connsiteX18" fmla="*/ 9399 w 10000"/>
                <a:gd name="connsiteY18" fmla="*/ 2984 h 10000"/>
                <a:gd name="connsiteX19" fmla="*/ 10000 w 10000"/>
                <a:gd name="connsiteY19" fmla="*/ 2566 h 10000"/>
                <a:gd name="connsiteX20" fmla="*/ 9774 w 10000"/>
                <a:gd name="connsiteY20" fmla="*/ 2512 h 10000"/>
                <a:gd name="connsiteX21" fmla="*/ 9399 w 10000"/>
                <a:gd name="connsiteY21" fmla="*/ 2252 h 10000"/>
                <a:gd name="connsiteX22" fmla="*/ 9173 w 10000"/>
                <a:gd name="connsiteY22" fmla="*/ 1467 h 10000"/>
                <a:gd name="connsiteX23" fmla="*/ 9173 w 10000"/>
                <a:gd name="connsiteY23" fmla="*/ 1047 h 10000"/>
                <a:gd name="connsiteX24" fmla="*/ 9098 w 10000"/>
                <a:gd name="connsiteY24" fmla="*/ 523 h 10000"/>
                <a:gd name="connsiteX25" fmla="*/ 8873 w 10000"/>
                <a:gd name="connsiteY25" fmla="*/ 367 h 10000"/>
                <a:gd name="connsiteX26" fmla="*/ 8497 w 10000"/>
                <a:gd name="connsiteY26" fmla="*/ 157 h 10000"/>
                <a:gd name="connsiteX27" fmla="*/ 8272 w 10000"/>
                <a:gd name="connsiteY27" fmla="*/ 0 h 10000"/>
                <a:gd name="connsiteX28" fmla="*/ 7821 w 10000"/>
                <a:gd name="connsiteY28" fmla="*/ 209 h 10000"/>
                <a:gd name="connsiteX29" fmla="*/ 7370 w 10000"/>
                <a:gd name="connsiteY29" fmla="*/ 523 h 10000"/>
                <a:gd name="connsiteX30" fmla="*/ 6769 w 10000"/>
                <a:gd name="connsiteY30" fmla="*/ 523 h 10000"/>
                <a:gd name="connsiteX31" fmla="*/ 5717 w 10000"/>
                <a:gd name="connsiteY31" fmla="*/ 523 h 10000"/>
                <a:gd name="connsiteX32" fmla="*/ 5717 w 10000"/>
                <a:gd name="connsiteY32" fmla="*/ 472 h 10000"/>
                <a:gd name="connsiteX33" fmla="*/ 5643 w 10000"/>
                <a:gd name="connsiteY33" fmla="*/ 523 h 10000"/>
                <a:gd name="connsiteX34" fmla="*/ 1961 w 10000"/>
                <a:gd name="connsiteY34" fmla="*/ 523 h 10000"/>
                <a:gd name="connsiteX35" fmla="*/ 1961 w 10000"/>
                <a:gd name="connsiteY35" fmla="*/ 1623 h 10000"/>
                <a:gd name="connsiteX36" fmla="*/ 1285 w 10000"/>
                <a:gd name="connsiteY36" fmla="*/ 1623 h 10000"/>
                <a:gd name="connsiteX37" fmla="*/ 1285 w 10000"/>
                <a:gd name="connsiteY37" fmla="*/ 1833 h 10000"/>
                <a:gd name="connsiteX38" fmla="*/ 1285 w 10000"/>
                <a:gd name="connsiteY38" fmla="*/ 3716 h 10000"/>
                <a:gd name="connsiteX39" fmla="*/ 1135 w 10000"/>
                <a:gd name="connsiteY39" fmla="*/ 3821 h 10000"/>
                <a:gd name="connsiteX40" fmla="*/ 684 w 10000"/>
                <a:gd name="connsiteY40" fmla="*/ 4032 h 10000"/>
                <a:gd name="connsiteX41" fmla="*/ 609 w 10000"/>
                <a:gd name="connsiteY41" fmla="*/ 4294 h 10000"/>
                <a:gd name="connsiteX42" fmla="*/ 384 w 10000"/>
                <a:gd name="connsiteY42" fmla="*/ 4555 h 10000"/>
                <a:gd name="connsiteX43" fmla="*/ 234 w 10000"/>
                <a:gd name="connsiteY43" fmla="*/ 4974 h 10000"/>
                <a:gd name="connsiteX44" fmla="*/ 8 w 10000"/>
                <a:gd name="connsiteY44" fmla="*/ 5446 h 10000"/>
                <a:gd name="connsiteX45" fmla="*/ 384 w 10000"/>
                <a:gd name="connsiteY45" fmla="*/ 5498 h 10000"/>
                <a:gd name="connsiteX46" fmla="*/ 458 w 10000"/>
                <a:gd name="connsiteY46" fmla="*/ 5915 h 10000"/>
                <a:gd name="connsiteX47" fmla="*/ 684 w 10000"/>
                <a:gd name="connsiteY47" fmla="*/ 6335 h 10000"/>
                <a:gd name="connsiteX48" fmla="*/ 1059 w 10000"/>
                <a:gd name="connsiteY48" fmla="*/ 7173 h 10000"/>
                <a:gd name="connsiteX0" fmla="*/ 7220 w 10000"/>
                <a:gd name="connsiteY0" fmla="*/ 9738 h 9738"/>
                <a:gd name="connsiteX1" fmla="*/ 7671 w 10000"/>
                <a:gd name="connsiteY1" fmla="*/ 9425 h 9738"/>
                <a:gd name="connsiteX2" fmla="*/ 8197 w 10000"/>
                <a:gd name="connsiteY2" fmla="*/ 9425 h 9738"/>
                <a:gd name="connsiteX3" fmla="*/ 8422 w 10000"/>
                <a:gd name="connsiteY3" fmla="*/ 9581 h 9738"/>
                <a:gd name="connsiteX4" fmla="*/ 8272 w 10000"/>
                <a:gd name="connsiteY4" fmla="*/ 9163 h 9738"/>
                <a:gd name="connsiteX5" fmla="*/ 7821 w 10000"/>
                <a:gd name="connsiteY5" fmla="*/ 8691 h 9738"/>
                <a:gd name="connsiteX6" fmla="*/ 7370 w 10000"/>
                <a:gd name="connsiteY6" fmla="*/ 8220 h 9738"/>
                <a:gd name="connsiteX7" fmla="*/ 6769 w 10000"/>
                <a:gd name="connsiteY7" fmla="*/ 7801 h 9738"/>
                <a:gd name="connsiteX8" fmla="*/ 7145 w 10000"/>
                <a:gd name="connsiteY8" fmla="*/ 7645 h 9738"/>
                <a:gd name="connsiteX9" fmla="*/ 7446 w 10000"/>
                <a:gd name="connsiteY9" fmla="*/ 6806 h 9738"/>
                <a:gd name="connsiteX10" fmla="*/ 7446 w 10000"/>
                <a:gd name="connsiteY10" fmla="*/ 6441 h 9738"/>
                <a:gd name="connsiteX11" fmla="*/ 7821 w 10000"/>
                <a:gd name="connsiteY11" fmla="*/ 6441 h 9738"/>
                <a:gd name="connsiteX12" fmla="*/ 8047 w 10000"/>
                <a:gd name="connsiteY12" fmla="*/ 5759 h 9738"/>
                <a:gd name="connsiteX13" fmla="*/ 8648 w 10000"/>
                <a:gd name="connsiteY13" fmla="*/ 5340 h 9738"/>
                <a:gd name="connsiteX14" fmla="*/ 8873 w 10000"/>
                <a:gd name="connsiteY14" fmla="*/ 4555 h 9738"/>
                <a:gd name="connsiteX15" fmla="*/ 8722 w 10000"/>
                <a:gd name="connsiteY15" fmla="*/ 4137 h 9738"/>
                <a:gd name="connsiteX16" fmla="*/ 9098 w 10000"/>
                <a:gd name="connsiteY16" fmla="*/ 3246 h 9738"/>
                <a:gd name="connsiteX17" fmla="*/ 9399 w 10000"/>
                <a:gd name="connsiteY17" fmla="*/ 2984 h 9738"/>
                <a:gd name="connsiteX18" fmla="*/ 10000 w 10000"/>
                <a:gd name="connsiteY18" fmla="*/ 2566 h 9738"/>
                <a:gd name="connsiteX19" fmla="*/ 9774 w 10000"/>
                <a:gd name="connsiteY19" fmla="*/ 2512 h 9738"/>
                <a:gd name="connsiteX20" fmla="*/ 9399 w 10000"/>
                <a:gd name="connsiteY20" fmla="*/ 2252 h 9738"/>
                <a:gd name="connsiteX21" fmla="*/ 9173 w 10000"/>
                <a:gd name="connsiteY21" fmla="*/ 1467 h 9738"/>
                <a:gd name="connsiteX22" fmla="*/ 9173 w 10000"/>
                <a:gd name="connsiteY22" fmla="*/ 1047 h 9738"/>
                <a:gd name="connsiteX23" fmla="*/ 9098 w 10000"/>
                <a:gd name="connsiteY23" fmla="*/ 523 h 9738"/>
                <a:gd name="connsiteX24" fmla="*/ 8873 w 10000"/>
                <a:gd name="connsiteY24" fmla="*/ 367 h 9738"/>
                <a:gd name="connsiteX25" fmla="*/ 8497 w 10000"/>
                <a:gd name="connsiteY25" fmla="*/ 157 h 9738"/>
                <a:gd name="connsiteX26" fmla="*/ 8272 w 10000"/>
                <a:gd name="connsiteY26" fmla="*/ 0 h 9738"/>
                <a:gd name="connsiteX27" fmla="*/ 7821 w 10000"/>
                <a:gd name="connsiteY27" fmla="*/ 209 h 9738"/>
                <a:gd name="connsiteX28" fmla="*/ 7370 w 10000"/>
                <a:gd name="connsiteY28" fmla="*/ 523 h 9738"/>
                <a:gd name="connsiteX29" fmla="*/ 6769 w 10000"/>
                <a:gd name="connsiteY29" fmla="*/ 523 h 9738"/>
                <a:gd name="connsiteX30" fmla="*/ 5717 w 10000"/>
                <a:gd name="connsiteY30" fmla="*/ 523 h 9738"/>
                <a:gd name="connsiteX31" fmla="*/ 5717 w 10000"/>
                <a:gd name="connsiteY31" fmla="*/ 472 h 9738"/>
                <a:gd name="connsiteX32" fmla="*/ 5643 w 10000"/>
                <a:gd name="connsiteY32" fmla="*/ 523 h 9738"/>
                <a:gd name="connsiteX33" fmla="*/ 1961 w 10000"/>
                <a:gd name="connsiteY33" fmla="*/ 523 h 9738"/>
                <a:gd name="connsiteX34" fmla="*/ 1961 w 10000"/>
                <a:gd name="connsiteY34" fmla="*/ 1623 h 9738"/>
                <a:gd name="connsiteX35" fmla="*/ 1285 w 10000"/>
                <a:gd name="connsiteY35" fmla="*/ 1623 h 9738"/>
                <a:gd name="connsiteX36" fmla="*/ 1285 w 10000"/>
                <a:gd name="connsiteY36" fmla="*/ 1833 h 9738"/>
                <a:gd name="connsiteX37" fmla="*/ 1285 w 10000"/>
                <a:gd name="connsiteY37" fmla="*/ 3716 h 9738"/>
                <a:gd name="connsiteX38" fmla="*/ 1135 w 10000"/>
                <a:gd name="connsiteY38" fmla="*/ 3821 h 9738"/>
                <a:gd name="connsiteX39" fmla="*/ 684 w 10000"/>
                <a:gd name="connsiteY39" fmla="*/ 4032 h 9738"/>
                <a:gd name="connsiteX40" fmla="*/ 609 w 10000"/>
                <a:gd name="connsiteY40" fmla="*/ 4294 h 9738"/>
                <a:gd name="connsiteX41" fmla="*/ 384 w 10000"/>
                <a:gd name="connsiteY41" fmla="*/ 4555 h 9738"/>
                <a:gd name="connsiteX42" fmla="*/ 234 w 10000"/>
                <a:gd name="connsiteY42" fmla="*/ 4974 h 9738"/>
                <a:gd name="connsiteX43" fmla="*/ 8 w 10000"/>
                <a:gd name="connsiteY43" fmla="*/ 5446 h 9738"/>
                <a:gd name="connsiteX44" fmla="*/ 384 w 10000"/>
                <a:gd name="connsiteY44" fmla="*/ 5498 h 9738"/>
                <a:gd name="connsiteX45" fmla="*/ 458 w 10000"/>
                <a:gd name="connsiteY45" fmla="*/ 5915 h 9738"/>
                <a:gd name="connsiteX46" fmla="*/ 684 w 10000"/>
                <a:gd name="connsiteY46" fmla="*/ 6335 h 9738"/>
                <a:gd name="connsiteX47" fmla="*/ 1059 w 10000"/>
                <a:gd name="connsiteY47" fmla="*/ 7173 h 9738"/>
                <a:gd name="connsiteX0" fmla="*/ 7671 w 10000"/>
                <a:gd name="connsiteY0" fmla="*/ 9679 h 9839"/>
                <a:gd name="connsiteX1" fmla="*/ 8197 w 10000"/>
                <a:gd name="connsiteY1" fmla="*/ 9679 h 9839"/>
                <a:gd name="connsiteX2" fmla="*/ 8422 w 10000"/>
                <a:gd name="connsiteY2" fmla="*/ 9839 h 9839"/>
                <a:gd name="connsiteX3" fmla="*/ 8272 w 10000"/>
                <a:gd name="connsiteY3" fmla="*/ 9410 h 9839"/>
                <a:gd name="connsiteX4" fmla="*/ 7821 w 10000"/>
                <a:gd name="connsiteY4" fmla="*/ 8925 h 9839"/>
                <a:gd name="connsiteX5" fmla="*/ 7370 w 10000"/>
                <a:gd name="connsiteY5" fmla="*/ 8441 h 9839"/>
                <a:gd name="connsiteX6" fmla="*/ 6769 w 10000"/>
                <a:gd name="connsiteY6" fmla="*/ 8011 h 9839"/>
                <a:gd name="connsiteX7" fmla="*/ 7145 w 10000"/>
                <a:gd name="connsiteY7" fmla="*/ 7851 h 9839"/>
                <a:gd name="connsiteX8" fmla="*/ 7446 w 10000"/>
                <a:gd name="connsiteY8" fmla="*/ 6989 h 9839"/>
                <a:gd name="connsiteX9" fmla="*/ 7446 w 10000"/>
                <a:gd name="connsiteY9" fmla="*/ 6614 h 9839"/>
                <a:gd name="connsiteX10" fmla="*/ 7821 w 10000"/>
                <a:gd name="connsiteY10" fmla="*/ 6614 h 9839"/>
                <a:gd name="connsiteX11" fmla="*/ 8047 w 10000"/>
                <a:gd name="connsiteY11" fmla="*/ 5914 h 9839"/>
                <a:gd name="connsiteX12" fmla="*/ 8648 w 10000"/>
                <a:gd name="connsiteY12" fmla="*/ 5484 h 9839"/>
                <a:gd name="connsiteX13" fmla="*/ 8873 w 10000"/>
                <a:gd name="connsiteY13" fmla="*/ 4678 h 9839"/>
                <a:gd name="connsiteX14" fmla="*/ 8722 w 10000"/>
                <a:gd name="connsiteY14" fmla="*/ 4248 h 9839"/>
                <a:gd name="connsiteX15" fmla="*/ 9098 w 10000"/>
                <a:gd name="connsiteY15" fmla="*/ 3333 h 9839"/>
                <a:gd name="connsiteX16" fmla="*/ 9399 w 10000"/>
                <a:gd name="connsiteY16" fmla="*/ 3064 h 9839"/>
                <a:gd name="connsiteX17" fmla="*/ 10000 w 10000"/>
                <a:gd name="connsiteY17" fmla="*/ 2635 h 9839"/>
                <a:gd name="connsiteX18" fmla="*/ 9774 w 10000"/>
                <a:gd name="connsiteY18" fmla="*/ 2580 h 9839"/>
                <a:gd name="connsiteX19" fmla="*/ 9399 w 10000"/>
                <a:gd name="connsiteY19" fmla="*/ 2313 h 9839"/>
                <a:gd name="connsiteX20" fmla="*/ 9173 w 10000"/>
                <a:gd name="connsiteY20" fmla="*/ 1506 h 9839"/>
                <a:gd name="connsiteX21" fmla="*/ 9173 w 10000"/>
                <a:gd name="connsiteY21" fmla="*/ 1075 h 9839"/>
                <a:gd name="connsiteX22" fmla="*/ 9098 w 10000"/>
                <a:gd name="connsiteY22" fmla="*/ 537 h 9839"/>
                <a:gd name="connsiteX23" fmla="*/ 8873 w 10000"/>
                <a:gd name="connsiteY23" fmla="*/ 377 h 9839"/>
                <a:gd name="connsiteX24" fmla="*/ 8497 w 10000"/>
                <a:gd name="connsiteY24" fmla="*/ 161 h 9839"/>
                <a:gd name="connsiteX25" fmla="*/ 8272 w 10000"/>
                <a:gd name="connsiteY25" fmla="*/ 0 h 9839"/>
                <a:gd name="connsiteX26" fmla="*/ 7821 w 10000"/>
                <a:gd name="connsiteY26" fmla="*/ 215 h 9839"/>
                <a:gd name="connsiteX27" fmla="*/ 7370 w 10000"/>
                <a:gd name="connsiteY27" fmla="*/ 537 h 9839"/>
                <a:gd name="connsiteX28" fmla="*/ 6769 w 10000"/>
                <a:gd name="connsiteY28" fmla="*/ 537 h 9839"/>
                <a:gd name="connsiteX29" fmla="*/ 5717 w 10000"/>
                <a:gd name="connsiteY29" fmla="*/ 537 h 9839"/>
                <a:gd name="connsiteX30" fmla="*/ 5717 w 10000"/>
                <a:gd name="connsiteY30" fmla="*/ 485 h 9839"/>
                <a:gd name="connsiteX31" fmla="*/ 5643 w 10000"/>
                <a:gd name="connsiteY31" fmla="*/ 537 h 9839"/>
                <a:gd name="connsiteX32" fmla="*/ 1961 w 10000"/>
                <a:gd name="connsiteY32" fmla="*/ 537 h 9839"/>
                <a:gd name="connsiteX33" fmla="*/ 1961 w 10000"/>
                <a:gd name="connsiteY33" fmla="*/ 1667 h 9839"/>
                <a:gd name="connsiteX34" fmla="*/ 1285 w 10000"/>
                <a:gd name="connsiteY34" fmla="*/ 1667 h 9839"/>
                <a:gd name="connsiteX35" fmla="*/ 1285 w 10000"/>
                <a:gd name="connsiteY35" fmla="*/ 1882 h 9839"/>
                <a:gd name="connsiteX36" fmla="*/ 1285 w 10000"/>
                <a:gd name="connsiteY36" fmla="*/ 3816 h 9839"/>
                <a:gd name="connsiteX37" fmla="*/ 1135 w 10000"/>
                <a:gd name="connsiteY37" fmla="*/ 3924 h 9839"/>
                <a:gd name="connsiteX38" fmla="*/ 684 w 10000"/>
                <a:gd name="connsiteY38" fmla="*/ 4140 h 9839"/>
                <a:gd name="connsiteX39" fmla="*/ 609 w 10000"/>
                <a:gd name="connsiteY39" fmla="*/ 4410 h 9839"/>
                <a:gd name="connsiteX40" fmla="*/ 384 w 10000"/>
                <a:gd name="connsiteY40" fmla="*/ 4678 h 9839"/>
                <a:gd name="connsiteX41" fmla="*/ 234 w 10000"/>
                <a:gd name="connsiteY41" fmla="*/ 5108 h 9839"/>
                <a:gd name="connsiteX42" fmla="*/ 8 w 10000"/>
                <a:gd name="connsiteY42" fmla="*/ 5593 h 9839"/>
                <a:gd name="connsiteX43" fmla="*/ 384 w 10000"/>
                <a:gd name="connsiteY43" fmla="*/ 5646 h 9839"/>
                <a:gd name="connsiteX44" fmla="*/ 458 w 10000"/>
                <a:gd name="connsiteY44" fmla="*/ 6074 h 9839"/>
                <a:gd name="connsiteX45" fmla="*/ 684 w 10000"/>
                <a:gd name="connsiteY45" fmla="*/ 6505 h 9839"/>
                <a:gd name="connsiteX46" fmla="*/ 1059 w 10000"/>
                <a:gd name="connsiteY46" fmla="*/ 7366 h 9839"/>
                <a:gd name="connsiteX0" fmla="*/ 8197 w 10000"/>
                <a:gd name="connsiteY0" fmla="*/ 9837 h 10000"/>
                <a:gd name="connsiteX1" fmla="*/ 8422 w 10000"/>
                <a:gd name="connsiteY1" fmla="*/ 10000 h 10000"/>
                <a:gd name="connsiteX2" fmla="*/ 8272 w 10000"/>
                <a:gd name="connsiteY2" fmla="*/ 9564 h 10000"/>
                <a:gd name="connsiteX3" fmla="*/ 7821 w 10000"/>
                <a:gd name="connsiteY3" fmla="*/ 9071 h 10000"/>
                <a:gd name="connsiteX4" fmla="*/ 7370 w 10000"/>
                <a:gd name="connsiteY4" fmla="*/ 8579 h 10000"/>
                <a:gd name="connsiteX5" fmla="*/ 6769 w 10000"/>
                <a:gd name="connsiteY5" fmla="*/ 8142 h 10000"/>
                <a:gd name="connsiteX6" fmla="*/ 7145 w 10000"/>
                <a:gd name="connsiteY6" fmla="*/ 7979 h 10000"/>
                <a:gd name="connsiteX7" fmla="*/ 7446 w 10000"/>
                <a:gd name="connsiteY7" fmla="*/ 7103 h 10000"/>
                <a:gd name="connsiteX8" fmla="*/ 7446 w 10000"/>
                <a:gd name="connsiteY8" fmla="*/ 6722 h 10000"/>
                <a:gd name="connsiteX9" fmla="*/ 7821 w 10000"/>
                <a:gd name="connsiteY9" fmla="*/ 6722 h 10000"/>
                <a:gd name="connsiteX10" fmla="*/ 8047 w 10000"/>
                <a:gd name="connsiteY10" fmla="*/ 6011 h 10000"/>
                <a:gd name="connsiteX11" fmla="*/ 8648 w 10000"/>
                <a:gd name="connsiteY11" fmla="*/ 5574 h 10000"/>
                <a:gd name="connsiteX12" fmla="*/ 8873 w 10000"/>
                <a:gd name="connsiteY12" fmla="*/ 4755 h 10000"/>
                <a:gd name="connsiteX13" fmla="*/ 8722 w 10000"/>
                <a:gd name="connsiteY13" fmla="*/ 4318 h 10000"/>
                <a:gd name="connsiteX14" fmla="*/ 9098 w 10000"/>
                <a:gd name="connsiteY14" fmla="*/ 3388 h 10000"/>
                <a:gd name="connsiteX15" fmla="*/ 9399 w 10000"/>
                <a:gd name="connsiteY15" fmla="*/ 3114 h 10000"/>
                <a:gd name="connsiteX16" fmla="*/ 10000 w 10000"/>
                <a:gd name="connsiteY16" fmla="*/ 2678 h 10000"/>
                <a:gd name="connsiteX17" fmla="*/ 9774 w 10000"/>
                <a:gd name="connsiteY17" fmla="*/ 2622 h 10000"/>
                <a:gd name="connsiteX18" fmla="*/ 9399 w 10000"/>
                <a:gd name="connsiteY18" fmla="*/ 2351 h 10000"/>
                <a:gd name="connsiteX19" fmla="*/ 9173 w 10000"/>
                <a:gd name="connsiteY19" fmla="*/ 1531 h 10000"/>
                <a:gd name="connsiteX20" fmla="*/ 9173 w 10000"/>
                <a:gd name="connsiteY20" fmla="*/ 1093 h 10000"/>
                <a:gd name="connsiteX21" fmla="*/ 9098 w 10000"/>
                <a:gd name="connsiteY21" fmla="*/ 546 h 10000"/>
                <a:gd name="connsiteX22" fmla="*/ 8873 w 10000"/>
                <a:gd name="connsiteY22" fmla="*/ 383 h 10000"/>
                <a:gd name="connsiteX23" fmla="*/ 8497 w 10000"/>
                <a:gd name="connsiteY23" fmla="*/ 164 h 10000"/>
                <a:gd name="connsiteX24" fmla="*/ 8272 w 10000"/>
                <a:gd name="connsiteY24" fmla="*/ 0 h 10000"/>
                <a:gd name="connsiteX25" fmla="*/ 7821 w 10000"/>
                <a:gd name="connsiteY25" fmla="*/ 219 h 10000"/>
                <a:gd name="connsiteX26" fmla="*/ 7370 w 10000"/>
                <a:gd name="connsiteY26" fmla="*/ 546 h 10000"/>
                <a:gd name="connsiteX27" fmla="*/ 6769 w 10000"/>
                <a:gd name="connsiteY27" fmla="*/ 546 h 10000"/>
                <a:gd name="connsiteX28" fmla="*/ 5717 w 10000"/>
                <a:gd name="connsiteY28" fmla="*/ 546 h 10000"/>
                <a:gd name="connsiteX29" fmla="*/ 5717 w 10000"/>
                <a:gd name="connsiteY29" fmla="*/ 493 h 10000"/>
                <a:gd name="connsiteX30" fmla="*/ 5643 w 10000"/>
                <a:gd name="connsiteY30" fmla="*/ 546 h 10000"/>
                <a:gd name="connsiteX31" fmla="*/ 1961 w 10000"/>
                <a:gd name="connsiteY31" fmla="*/ 546 h 10000"/>
                <a:gd name="connsiteX32" fmla="*/ 1961 w 10000"/>
                <a:gd name="connsiteY32" fmla="*/ 1694 h 10000"/>
                <a:gd name="connsiteX33" fmla="*/ 1285 w 10000"/>
                <a:gd name="connsiteY33" fmla="*/ 1694 h 10000"/>
                <a:gd name="connsiteX34" fmla="*/ 1285 w 10000"/>
                <a:gd name="connsiteY34" fmla="*/ 1913 h 10000"/>
                <a:gd name="connsiteX35" fmla="*/ 1285 w 10000"/>
                <a:gd name="connsiteY35" fmla="*/ 3878 h 10000"/>
                <a:gd name="connsiteX36" fmla="*/ 1135 w 10000"/>
                <a:gd name="connsiteY36" fmla="*/ 3988 h 10000"/>
                <a:gd name="connsiteX37" fmla="*/ 684 w 10000"/>
                <a:gd name="connsiteY37" fmla="*/ 4208 h 10000"/>
                <a:gd name="connsiteX38" fmla="*/ 609 w 10000"/>
                <a:gd name="connsiteY38" fmla="*/ 4482 h 10000"/>
                <a:gd name="connsiteX39" fmla="*/ 384 w 10000"/>
                <a:gd name="connsiteY39" fmla="*/ 4755 h 10000"/>
                <a:gd name="connsiteX40" fmla="*/ 234 w 10000"/>
                <a:gd name="connsiteY40" fmla="*/ 5192 h 10000"/>
                <a:gd name="connsiteX41" fmla="*/ 8 w 10000"/>
                <a:gd name="connsiteY41" fmla="*/ 5685 h 10000"/>
                <a:gd name="connsiteX42" fmla="*/ 384 w 10000"/>
                <a:gd name="connsiteY42" fmla="*/ 5738 h 10000"/>
                <a:gd name="connsiteX43" fmla="*/ 458 w 10000"/>
                <a:gd name="connsiteY43" fmla="*/ 6173 h 10000"/>
                <a:gd name="connsiteX44" fmla="*/ 684 w 10000"/>
                <a:gd name="connsiteY44" fmla="*/ 6611 h 10000"/>
                <a:gd name="connsiteX45" fmla="*/ 1059 w 10000"/>
                <a:gd name="connsiteY45" fmla="*/ 7487 h 10000"/>
                <a:gd name="connsiteX0" fmla="*/ 8197 w 10000"/>
                <a:gd name="connsiteY0" fmla="*/ 9837 h 10000"/>
                <a:gd name="connsiteX1" fmla="*/ 8422 w 10000"/>
                <a:gd name="connsiteY1" fmla="*/ 10000 h 10000"/>
                <a:gd name="connsiteX2" fmla="*/ 8272 w 10000"/>
                <a:gd name="connsiteY2" fmla="*/ 9564 h 10000"/>
                <a:gd name="connsiteX3" fmla="*/ 7821 w 10000"/>
                <a:gd name="connsiteY3" fmla="*/ 9071 h 10000"/>
                <a:gd name="connsiteX4" fmla="*/ 7370 w 10000"/>
                <a:gd name="connsiteY4" fmla="*/ 8579 h 10000"/>
                <a:gd name="connsiteX5" fmla="*/ 6769 w 10000"/>
                <a:gd name="connsiteY5" fmla="*/ 8142 h 10000"/>
                <a:gd name="connsiteX6" fmla="*/ 7446 w 10000"/>
                <a:gd name="connsiteY6" fmla="*/ 7103 h 10000"/>
                <a:gd name="connsiteX7" fmla="*/ 7446 w 10000"/>
                <a:gd name="connsiteY7" fmla="*/ 6722 h 10000"/>
                <a:gd name="connsiteX8" fmla="*/ 7821 w 10000"/>
                <a:gd name="connsiteY8" fmla="*/ 6722 h 10000"/>
                <a:gd name="connsiteX9" fmla="*/ 8047 w 10000"/>
                <a:gd name="connsiteY9" fmla="*/ 6011 h 10000"/>
                <a:gd name="connsiteX10" fmla="*/ 8648 w 10000"/>
                <a:gd name="connsiteY10" fmla="*/ 5574 h 10000"/>
                <a:gd name="connsiteX11" fmla="*/ 8873 w 10000"/>
                <a:gd name="connsiteY11" fmla="*/ 4755 h 10000"/>
                <a:gd name="connsiteX12" fmla="*/ 8722 w 10000"/>
                <a:gd name="connsiteY12" fmla="*/ 4318 h 10000"/>
                <a:gd name="connsiteX13" fmla="*/ 9098 w 10000"/>
                <a:gd name="connsiteY13" fmla="*/ 3388 h 10000"/>
                <a:gd name="connsiteX14" fmla="*/ 9399 w 10000"/>
                <a:gd name="connsiteY14" fmla="*/ 3114 h 10000"/>
                <a:gd name="connsiteX15" fmla="*/ 10000 w 10000"/>
                <a:gd name="connsiteY15" fmla="*/ 2678 h 10000"/>
                <a:gd name="connsiteX16" fmla="*/ 9774 w 10000"/>
                <a:gd name="connsiteY16" fmla="*/ 2622 h 10000"/>
                <a:gd name="connsiteX17" fmla="*/ 9399 w 10000"/>
                <a:gd name="connsiteY17" fmla="*/ 2351 h 10000"/>
                <a:gd name="connsiteX18" fmla="*/ 9173 w 10000"/>
                <a:gd name="connsiteY18" fmla="*/ 1531 h 10000"/>
                <a:gd name="connsiteX19" fmla="*/ 9173 w 10000"/>
                <a:gd name="connsiteY19" fmla="*/ 1093 h 10000"/>
                <a:gd name="connsiteX20" fmla="*/ 9098 w 10000"/>
                <a:gd name="connsiteY20" fmla="*/ 546 h 10000"/>
                <a:gd name="connsiteX21" fmla="*/ 8873 w 10000"/>
                <a:gd name="connsiteY21" fmla="*/ 383 h 10000"/>
                <a:gd name="connsiteX22" fmla="*/ 8497 w 10000"/>
                <a:gd name="connsiteY22" fmla="*/ 164 h 10000"/>
                <a:gd name="connsiteX23" fmla="*/ 8272 w 10000"/>
                <a:gd name="connsiteY23" fmla="*/ 0 h 10000"/>
                <a:gd name="connsiteX24" fmla="*/ 7821 w 10000"/>
                <a:gd name="connsiteY24" fmla="*/ 219 h 10000"/>
                <a:gd name="connsiteX25" fmla="*/ 7370 w 10000"/>
                <a:gd name="connsiteY25" fmla="*/ 546 h 10000"/>
                <a:gd name="connsiteX26" fmla="*/ 6769 w 10000"/>
                <a:gd name="connsiteY26" fmla="*/ 546 h 10000"/>
                <a:gd name="connsiteX27" fmla="*/ 5717 w 10000"/>
                <a:gd name="connsiteY27" fmla="*/ 546 h 10000"/>
                <a:gd name="connsiteX28" fmla="*/ 5717 w 10000"/>
                <a:gd name="connsiteY28" fmla="*/ 493 h 10000"/>
                <a:gd name="connsiteX29" fmla="*/ 5643 w 10000"/>
                <a:gd name="connsiteY29" fmla="*/ 546 h 10000"/>
                <a:gd name="connsiteX30" fmla="*/ 1961 w 10000"/>
                <a:gd name="connsiteY30" fmla="*/ 546 h 10000"/>
                <a:gd name="connsiteX31" fmla="*/ 1961 w 10000"/>
                <a:gd name="connsiteY31" fmla="*/ 1694 h 10000"/>
                <a:gd name="connsiteX32" fmla="*/ 1285 w 10000"/>
                <a:gd name="connsiteY32" fmla="*/ 1694 h 10000"/>
                <a:gd name="connsiteX33" fmla="*/ 1285 w 10000"/>
                <a:gd name="connsiteY33" fmla="*/ 1913 h 10000"/>
                <a:gd name="connsiteX34" fmla="*/ 1285 w 10000"/>
                <a:gd name="connsiteY34" fmla="*/ 3878 h 10000"/>
                <a:gd name="connsiteX35" fmla="*/ 1135 w 10000"/>
                <a:gd name="connsiteY35" fmla="*/ 3988 h 10000"/>
                <a:gd name="connsiteX36" fmla="*/ 684 w 10000"/>
                <a:gd name="connsiteY36" fmla="*/ 4208 h 10000"/>
                <a:gd name="connsiteX37" fmla="*/ 609 w 10000"/>
                <a:gd name="connsiteY37" fmla="*/ 4482 h 10000"/>
                <a:gd name="connsiteX38" fmla="*/ 384 w 10000"/>
                <a:gd name="connsiteY38" fmla="*/ 4755 h 10000"/>
                <a:gd name="connsiteX39" fmla="*/ 234 w 10000"/>
                <a:gd name="connsiteY39" fmla="*/ 5192 h 10000"/>
                <a:gd name="connsiteX40" fmla="*/ 8 w 10000"/>
                <a:gd name="connsiteY40" fmla="*/ 5685 h 10000"/>
                <a:gd name="connsiteX41" fmla="*/ 384 w 10000"/>
                <a:gd name="connsiteY41" fmla="*/ 5738 h 10000"/>
                <a:gd name="connsiteX42" fmla="*/ 458 w 10000"/>
                <a:gd name="connsiteY42" fmla="*/ 6173 h 10000"/>
                <a:gd name="connsiteX43" fmla="*/ 684 w 10000"/>
                <a:gd name="connsiteY43" fmla="*/ 6611 h 10000"/>
                <a:gd name="connsiteX44" fmla="*/ 1059 w 10000"/>
                <a:gd name="connsiteY44" fmla="*/ 7487 h 10000"/>
                <a:gd name="connsiteX0" fmla="*/ 8197 w 10000"/>
                <a:gd name="connsiteY0" fmla="*/ 9837 h 10000"/>
                <a:gd name="connsiteX1" fmla="*/ 8422 w 10000"/>
                <a:gd name="connsiteY1" fmla="*/ 10000 h 10000"/>
                <a:gd name="connsiteX2" fmla="*/ 8272 w 10000"/>
                <a:gd name="connsiteY2" fmla="*/ 9564 h 10000"/>
                <a:gd name="connsiteX3" fmla="*/ 7821 w 10000"/>
                <a:gd name="connsiteY3" fmla="*/ 9071 h 10000"/>
                <a:gd name="connsiteX4" fmla="*/ 7370 w 10000"/>
                <a:gd name="connsiteY4" fmla="*/ 8579 h 10000"/>
                <a:gd name="connsiteX5" fmla="*/ 7446 w 10000"/>
                <a:gd name="connsiteY5" fmla="*/ 7103 h 10000"/>
                <a:gd name="connsiteX6" fmla="*/ 7446 w 10000"/>
                <a:gd name="connsiteY6" fmla="*/ 6722 h 10000"/>
                <a:gd name="connsiteX7" fmla="*/ 7821 w 10000"/>
                <a:gd name="connsiteY7" fmla="*/ 6722 h 10000"/>
                <a:gd name="connsiteX8" fmla="*/ 8047 w 10000"/>
                <a:gd name="connsiteY8" fmla="*/ 6011 h 10000"/>
                <a:gd name="connsiteX9" fmla="*/ 8648 w 10000"/>
                <a:gd name="connsiteY9" fmla="*/ 5574 h 10000"/>
                <a:gd name="connsiteX10" fmla="*/ 8873 w 10000"/>
                <a:gd name="connsiteY10" fmla="*/ 4755 h 10000"/>
                <a:gd name="connsiteX11" fmla="*/ 8722 w 10000"/>
                <a:gd name="connsiteY11" fmla="*/ 4318 h 10000"/>
                <a:gd name="connsiteX12" fmla="*/ 9098 w 10000"/>
                <a:gd name="connsiteY12" fmla="*/ 3388 h 10000"/>
                <a:gd name="connsiteX13" fmla="*/ 9399 w 10000"/>
                <a:gd name="connsiteY13" fmla="*/ 3114 h 10000"/>
                <a:gd name="connsiteX14" fmla="*/ 10000 w 10000"/>
                <a:gd name="connsiteY14" fmla="*/ 2678 h 10000"/>
                <a:gd name="connsiteX15" fmla="*/ 9774 w 10000"/>
                <a:gd name="connsiteY15" fmla="*/ 2622 h 10000"/>
                <a:gd name="connsiteX16" fmla="*/ 9399 w 10000"/>
                <a:gd name="connsiteY16" fmla="*/ 2351 h 10000"/>
                <a:gd name="connsiteX17" fmla="*/ 9173 w 10000"/>
                <a:gd name="connsiteY17" fmla="*/ 1531 h 10000"/>
                <a:gd name="connsiteX18" fmla="*/ 9173 w 10000"/>
                <a:gd name="connsiteY18" fmla="*/ 1093 h 10000"/>
                <a:gd name="connsiteX19" fmla="*/ 9098 w 10000"/>
                <a:gd name="connsiteY19" fmla="*/ 546 h 10000"/>
                <a:gd name="connsiteX20" fmla="*/ 8873 w 10000"/>
                <a:gd name="connsiteY20" fmla="*/ 383 h 10000"/>
                <a:gd name="connsiteX21" fmla="*/ 8497 w 10000"/>
                <a:gd name="connsiteY21" fmla="*/ 164 h 10000"/>
                <a:gd name="connsiteX22" fmla="*/ 8272 w 10000"/>
                <a:gd name="connsiteY22" fmla="*/ 0 h 10000"/>
                <a:gd name="connsiteX23" fmla="*/ 7821 w 10000"/>
                <a:gd name="connsiteY23" fmla="*/ 219 h 10000"/>
                <a:gd name="connsiteX24" fmla="*/ 7370 w 10000"/>
                <a:gd name="connsiteY24" fmla="*/ 546 h 10000"/>
                <a:gd name="connsiteX25" fmla="*/ 6769 w 10000"/>
                <a:gd name="connsiteY25" fmla="*/ 546 h 10000"/>
                <a:gd name="connsiteX26" fmla="*/ 5717 w 10000"/>
                <a:gd name="connsiteY26" fmla="*/ 546 h 10000"/>
                <a:gd name="connsiteX27" fmla="*/ 5717 w 10000"/>
                <a:gd name="connsiteY27" fmla="*/ 493 h 10000"/>
                <a:gd name="connsiteX28" fmla="*/ 5643 w 10000"/>
                <a:gd name="connsiteY28" fmla="*/ 546 h 10000"/>
                <a:gd name="connsiteX29" fmla="*/ 1961 w 10000"/>
                <a:gd name="connsiteY29" fmla="*/ 546 h 10000"/>
                <a:gd name="connsiteX30" fmla="*/ 1961 w 10000"/>
                <a:gd name="connsiteY30" fmla="*/ 1694 h 10000"/>
                <a:gd name="connsiteX31" fmla="*/ 1285 w 10000"/>
                <a:gd name="connsiteY31" fmla="*/ 1694 h 10000"/>
                <a:gd name="connsiteX32" fmla="*/ 1285 w 10000"/>
                <a:gd name="connsiteY32" fmla="*/ 1913 h 10000"/>
                <a:gd name="connsiteX33" fmla="*/ 1285 w 10000"/>
                <a:gd name="connsiteY33" fmla="*/ 3878 h 10000"/>
                <a:gd name="connsiteX34" fmla="*/ 1135 w 10000"/>
                <a:gd name="connsiteY34" fmla="*/ 3988 h 10000"/>
                <a:gd name="connsiteX35" fmla="*/ 684 w 10000"/>
                <a:gd name="connsiteY35" fmla="*/ 4208 h 10000"/>
                <a:gd name="connsiteX36" fmla="*/ 609 w 10000"/>
                <a:gd name="connsiteY36" fmla="*/ 4482 h 10000"/>
                <a:gd name="connsiteX37" fmla="*/ 384 w 10000"/>
                <a:gd name="connsiteY37" fmla="*/ 4755 h 10000"/>
                <a:gd name="connsiteX38" fmla="*/ 234 w 10000"/>
                <a:gd name="connsiteY38" fmla="*/ 5192 h 10000"/>
                <a:gd name="connsiteX39" fmla="*/ 8 w 10000"/>
                <a:gd name="connsiteY39" fmla="*/ 5685 h 10000"/>
                <a:gd name="connsiteX40" fmla="*/ 384 w 10000"/>
                <a:gd name="connsiteY40" fmla="*/ 5738 h 10000"/>
                <a:gd name="connsiteX41" fmla="*/ 458 w 10000"/>
                <a:gd name="connsiteY41" fmla="*/ 6173 h 10000"/>
                <a:gd name="connsiteX42" fmla="*/ 684 w 10000"/>
                <a:gd name="connsiteY42" fmla="*/ 6611 h 10000"/>
                <a:gd name="connsiteX43" fmla="*/ 1059 w 10000"/>
                <a:gd name="connsiteY43" fmla="*/ 7487 h 10000"/>
                <a:gd name="connsiteX0" fmla="*/ 8197 w 10000"/>
                <a:gd name="connsiteY0" fmla="*/ 9837 h 10000"/>
                <a:gd name="connsiteX1" fmla="*/ 8422 w 10000"/>
                <a:gd name="connsiteY1" fmla="*/ 10000 h 10000"/>
                <a:gd name="connsiteX2" fmla="*/ 8272 w 10000"/>
                <a:gd name="connsiteY2" fmla="*/ 9564 h 10000"/>
                <a:gd name="connsiteX3" fmla="*/ 7821 w 10000"/>
                <a:gd name="connsiteY3" fmla="*/ 9071 h 10000"/>
                <a:gd name="connsiteX4" fmla="*/ 7446 w 10000"/>
                <a:gd name="connsiteY4" fmla="*/ 7103 h 10000"/>
                <a:gd name="connsiteX5" fmla="*/ 7446 w 10000"/>
                <a:gd name="connsiteY5" fmla="*/ 6722 h 10000"/>
                <a:gd name="connsiteX6" fmla="*/ 7821 w 10000"/>
                <a:gd name="connsiteY6" fmla="*/ 6722 h 10000"/>
                <a:gd name="connsiteX7" fmla="*/ 8047 w 10000"/>
                <a:gd name="connsiteY7" fmla="*/ 6011 h 10000"/>
                <a:gd name="connsiteX8" fmla="*/ 8648 w 10000"/>
                <a:gd name="connsiteY8" fmla="*/ 5574 h 10000"/>
                <a:gd name="connsiteX9" fmla="*/ 8873 w 10000"/>
                <a:gd name="connsiteY9" fmla="*/ 4755 h 10000"/>
                <a:gd name="connsiteX10" fmla="*/ 8722 w 10000"/>
                <a:gd name="connsiteY10" fmla="*/ 4318 h 10000"/>
                <a:gd name="connsiteX11" fmla="*/ 9098 w 10000"/>
                <a:gd name="connsiteY11" fmla="*/ 3388 h 10000"/>
                <a:gd name="connsiteX12" fmla="*/ 9399 w 10000"/>
                <a:gd name="connsiteY12" fmla="*/ 3114 h 10000"/>
                <a:gd name="connsiteX13" fmla="*/ 10000 w 10000"/>
                <a:gd name="connsiteY13" fmla="*/ 2678 h 10000"/>
                <a:gd name="connsiteX14" fmla="*/ 9774 w 10000"/>
                <a:gd name="connsiteY14" fmla="*/ 2622 h 10000"/>
                <a:gd name="connsiteX15" fmla="*/ 9399 w 10000"/>
                <a:gd name="connsiteY15" fmla="*/ 2351 h 10000"/>
                <a:gd name="connsiteX16" fmla="*/ 9173 w 10000"/>
                <a:gd name="connsiteY16" fmla="*/ 1531 h 10000"/>
                <a:gd name="connsiteX17" fmla="*/ 9173 w 10000"/>
                <a:gd name="connsiteY17" fmla="*/ 1093 h 10000"/>
                <a:gd name="connsiteX18" fmla="*/ 9098 w 10000"/>
                <a:gd name="connsiteY18" fmla="*/ 546 h 10000"/>
                <a:gd name="connsiteX19" fmla="*/ 8873 w 10000"/>
                <a:gd name="connsiteY19" fmla="*/ 383 h 10000"/>
                <a:gd name="connsiteX20" fmla="*/ 8497 w 10000"/>
                <a:gd name="connsiteY20" fmla="*/ 164 h 10000"/>
                <a:gd name="connsiteX21" fmla="*/ 8272 w 10000"/>
                <a:gd name="connsiteY21" fmla="*/ 0 h 10000"/>
                <a:gd name="connsiteX22" fmla="*/ 7821 w 10000"/>
                <a:gd name="connsiteY22" fmla="*/ 219 h 10000"/>
                <a:gd name="connsiteX23" fmla="*/ 7370 w 10000"/>
                <a:gd name="connsiteY23" fmla="*/ 546 h 10000"/>
                <a:gd name="connsiteX24" fmla="*/ 6769 w 10000"/>
                <a:gd name="connsiteY24" fmla="*/ 546 h 10000"/>
                <a:gd name="connsiteX25" fmla="*/ 5717 w 10000"/>
                <a:gd name="connsiteY25" fmla="*/ 546 h 10000"/>
                <a:gd name="connsiteX26" fmla="*/ 5717 w 10000"/>
                <a:gd name="connsiteY26" fmla="*/ 493 h 10000"/>
                <a:gd name="connsiteX27" fmla="*/ 5643 w 10000"/>
                <a:gd name="connsiteY27" fmla="*/ 546 h 10000"/>
                <a:gd name="connsiteX28" fmla="*/ 1961 w 10000"/>
                <a:gd name="connsiteY28" fmla="*/ 546 h 10000"/>
                <a:gd name="connsiteX29" fmla="*/ 1961 w 10000"/>
                <a:gd name="connsiteY29" fmla="*/ 1694 h 10000"/>
                <a:gd name="connsiteX30" fmla="*/ 1285 w 10000"/>
                <a:gd name="connsiteY30" fmla="*/ 1694 h 10000"/>
                <a:gd name="connsiteX31" fmla="*/ 1285 w 10000"/>
                <a:gd name="connsiteY31" fmla="*/ 1913 h 10000"/>
                <a:gd name="connsiteX32" fmla="*/ 1285 w 10000"/>
                <a:gd name="connsiteY32" fmla="*/ 3878 h 10000"/>
                <a:gd name="connsiteX33" fmla="*/ 1135 w 10000"/>
                <a:gd name="connsiteY33" fmla="*/ 3988 h 10000"/>
                <a:gd name="connsiteX34" fmla="*/ 684 w 10000"/>
                <a:gd name="connsiteY34" fmla="*/ 4208 h 10000"/>
                <a:gd name="connsiteX35" fmla="*/ 609 w 10000"/>
                <a:gd name="connsiteY35" fmla="*/ 4482 h 10000"/>
                <a:gd name="connsiteX36" fmla="*/ 384 w 10000"/>
                <a:gd name="connsiteY36" fmla="*/ 4755 h 10000"/>
                <a:gd name="connsiteX37" fmla="*/ 234 w 10000"/>
                <a:gd name="connsiteY37" fmla="*/ 5192 h 10000"/>
                <a:gd name="connsiteX38" fmla="*/ 8 w 10000"/>
                <a:gd name="connsiteY38" fmla="*/ 5685 h 10000"/>
                <a:gd name="connsiteX39" fmla="*/ 384 w 10000"/>
                <a:gd name="connsiteY39" fmla="*/ 5738 h 10000"/>
                <a:gd name="connsiteX40" fmla="*/ 458 w 10000"/>
                <a:gd name="connsiteY40" fmla="*/ 6173 h 10000"/>
                <a:gd name="connsiteX41" fmla="*/ 684 w 10000"/>
                <a:gd name="connsiteY41" fmla="*/ 6611 h 10000"/>
                <a:gd name="connsiteX42" fmla="*/ 1059 w 10000"/>
                <a:gd name="connsiteY42" fmla="*/ 7487 h 10000"/>
                <a:gd name="connsiteX0" fmla="*/ 8197 w 10000"/>
                <a:gd name="connsiteY0" fmla="*/ 9837 h 10000"/>
                <a:gd name="connsiteX1" fmla="*/ 8422 w 10000"/>
                <a:gd name="connsiteY1" fmla="*/ 10000 h 10000"/>
                <a:gd name="connsiteX2" fmla="*/ 8272 w 10000"/>
                <a:gd name="connsiteY2" fmla="*/ 9564 h 10000"/>
                <a:gd name="connsiteX3" fmla="*/ 7446 w 10000"/>
                <a:gd name="connsiteY3" fmla="*/ 7103 h 10000"/>
                <a:gd name="connsiteX4" fmla="*/ 7446 w 10000"/>
                <a:gd name="connsiteY4" fmla="*/ 6722 h 10000"/>
                <a:gd name="connsiteX5" fmla="*/ 7821 w 10000"/>
                <a:gd name="connsiteY5" fmla="*/ 6722 h 10000"/>
                <a:gd name="connsiteX6" fmla="*/ 8047 w 10000"/>
                <a:gd name="connsiteY6" fmla="*/ 6011 h 10000"/>
                <a:gd name="connsiteX7" fmla="*/ 8648 w 10000"/>
                <a:gd name="connsiteY7" fmla="*/ 5574 h 10000"/>
                <a:gd name="connsiteX8" fmla="*/ 8873 w 10000"/>
                <a:gd name="connsiteY8" fmla="*/ 4755 h 10000"/>
                <a:gd name="connsiteX9" fmla="*/ 8722 w 10000"/>
                <a:gd name="connsiteY9" fmla="*/ 4318 h 10000"/>
                <a:gd name="connsiteX10" fmla="*/ 9098 w 10000"/>
                <a:gd name="connsiteY10" fmla="*/ 3388 h 10000"/>
                <a:gd name="connsiteX11" fmla="*/ 9399 w 10000"/>
                <a:gd name="connsiteY11" fmla="*/ 3114 h 10000"/>
                <a:gd name="connsiteX12" fmla="*/ 10000 w 10000"/>
                <a:gd name="connsiteY12" fmla="*/ 2678 h 10000"/>
                <a:gd name="connsiteX13" fmla="*/ 9774 w 10000"/>
                <a:gd name="connsiteY13" fmla="*/ 2622 h 10000"/>
                <a:gd name="connsiteX14" fmla="*/ 9399 w 10000"/>
                <a:gd name="connsiteY14" fmla="*/ 2351 h 10000"/>
                <a:gd name="connsiteX15" fmla="*/ 9173 w 10000"/>
                <a:gd name="connsiteY15" fmla="*/ 1531 h 10000"/>
                <a:gd name="connsiteX16" fmla="*/ 9173 w 10000"/>
                <a:gd name="connsiteY16" fmla="*/ 1093 h 10000"/>
                <a:gd name="connsiteX17" fmla="*/ 9098 w 10000"/>
                <a:gd name="connsiteY17" fmla="*/ 546 h 10000"/>
                <a:gd name="connsiteX18" fmla="*/ 8873 w 10000"/>
                <a:gd name="connsiteY18" fmla="*/ 383 h 10000"/>
                <a:gd name="connsiteX19" fmla="*/ 8497 w 10000"/>
                <a:gd name="connsiteY19" fmla="*/ 164 h 10000"/>
                <a:gd name="connsiteX20" fmla="*/ 8272 w 10000"/>
                <a:gd name="connsiteY20" fmla="*/ 0 h 10000"/>
                <a:gd name="connsiteX21" fmla="*/ 7821 w 10000"/>
                <a:gd name="connsiteY21" fmla="*/ 219 h 10000"/>
                <a:gd name="connsiteX22" fmla="*/ 7370 w 10000"/>
                <a:gd name="connsiteY22" fmla="*/ 546 h 10000"/>
                <a:gd name="connsiteX23" fmla="*/ 6769 w 10000"/>
                <a:gd name="connsiteY23" fmla="*/ 546 h 10000"/>
                <a:gd name="connsiteX24" fmla="*/ 5717 w 10000"/>
                <a:gd name="connsiteY24" fmla="*/ 546 h 10000"/>
                <a:gd name="connsiteX25" fmla="*/ 5717 w 10000"/>
                <a:gd name="connsiteY25" fmla="*/ 493 h 10000"/>
                <a:gd name="connsiteX26" fmla="*/ 5643 w 10000"/>
                <a:gd name="connsiteY26" fmla="*/ 546 h 10000"/>
                <a:gd name="connsiteX27" fmla="*/ 1961 w 10000"/>
                <a:gd name="connsiteY27" fmla="*/ 546 h 10000"/>
                <a:gd name="connsiteX28" fmla="*/ 1961 w 10000"/>
                <a:gd name="connsiteY28" fmla="*/ 1694 h 10000"/>
                <a:gd name="connsiteX29" fmla="*/ 1285 w 10000"/>
                <a:gd name="connsiteY29" fmla="*/ 1694 h 10000"/>
                <a:gd name="connsiteX30" fmla="*/ 1285 w 10000"/>
                <a:gd name="connsiteY30" fmla="*/ 1913 h 10000"/>
                <a:gd name="connsiteX31" fmla="*/ 1285 w 10000"/>
                <a:gd name="connsiteY31" fmla="*/ 3878 h 10000"/>
                <a:gd name="connsiteX32" fmla="*/ 1135 w 10000"/>
                <a:gd name="connsiteY32" fmla="*/ 3988 h 10000"/>
                <a:gd name="connsiteX33" fmla="*/ 684 w 10000"/>
                <a:gd name="connsiteY33" fmla="*/ 4208 h 10000"/>
                <a:gd name="connsiteX34" fmla="*/ 609 w 10000"/>
                <a:gd name="connsiteY34" fmla="*/ 4482 h 10000"/>
                <a:gd name="connsiteX35" fmla="*/ 384 w 10000"/>
                <a:gd name="connsiteY35" fmla="*/ 4755 h 10000"/>
                <a:gd name="connsiteX36" fmla="*/ 234 w 10000"/>
                <a:gd name="connsiteY36" fmla="*/ 5192 h 10000"/>
                <a:gd name="connsiteX37" fmla="*/ 8 w 10000"/>
                <a:gd name="connsiteY37" fmla="*/ 5685 h 10000"/>
                <a:gd name="connsiteX38" fmla="*/ 384 w 10000"/>
                <a:gd name="connsiteY38" fmla="*/ 5738 h 10000"/>
                <a:gd name="connsiteX39" fmla="*/ 458 w 10000"/>
                <a:gd name="connsiteY39" fmla="*/ 6173 h 10000"/>
                <a:gd name="connsiteX40" fmla="*/ 684 w 10000"/>
                <a:gd name="connsiteY40" fmla="*/ 6611 h 10000"/>
                <a:gd name="connsiteX41" fmla="*/ 1059 w 10000"/>
                <a:gd name="connsiteY41" fmla="*/ 7487 h 10000"/>
                <a:gd name="connsiteX0" fmla="*/ 8197 w 10000"/>
                <a:gd name="connsiteY0" fmla="*/ 9837 h 10000"/>
                <a:gd name="connsiteX1" fmla="*/ 8422 w 10000"/>
                <a:gd name="connsiteY1" fmla="*/ 10000 h 10000"/>
                <a:gd name="connsiteX2" fmla="*/ 7446 w 10000"/>
                <a:gd name="connsiteY2" fmla="*/ 7103 h 10000"/>
                <a:gd name="connsiteX3" fmla="*/ 7446 w 10000"/>
                <a:gd name="connsiteY3" fmla="*/ 6722 h 10000"/>
                <a:gd name="connsiteX4" fmla="*/ 7821 w 10000"/>
                <a:gd name="connsiteY4" fmla="*/ 6722 h 10000"/>
                <a:gd name="connsiteX5" fmla="*/ 8047 w 10000"/>
                <a:gd name="connsiteY5" fmla="*/ 6011 h 10000"/>
                <a:gd name="connsiteX6" fmla="*/ 8648 w 10000"/>
                <a:gd name="connsiteY6" fmla="*/ 5574 h 10000"/>
                <a:gd name="connsiteX7" fmla="*/ 8873 w 10000"/>
                <a:gd name="connsiteY7" fmla="*/ 4755 h 10000"/>
                <a:gd name="connsiteX8" fmla="*/ 8722 w 10000"/>
                <a:gd name="connsiteY8" fmla="*/ 4318 h 10000"/>
                <a:gd name="connsiteX9" fmla="*/ 9098 w 10000"/>
                <a:gd name="connsiteY9" fmla="*/ 3388 h 10000"/>
                <a:gd name="connsiteX10" fmla="*/ 9399 w 10000"/>
                <a:gd name="connsiteY10" fmla="*/ 3114 h 10000"/>
                <a:gd name="connsiteX11" fmla="*/ 10000 w 10000"/>
                <a:gd name="connsiteY11" fmla="*/ 2678 h 10000"/>
                <a:gd name="connsiteX12" fmla="*/ 9774 w 10000"/>
                <a:gd name="connsiteY12" fmla="*/ 2622 h 10000"/>
                <a:gd name="connsiteX13" fmla="*/ 9399 w 10000"/>
                <a:gd name="connsiteY13" fmla="*/ 2351 h 10000"/>
                <a:gd name="connsiteX14" fmla="*/ 9173 w 10000"/>
                <a:gd name="connsiteY14" fmla="*/ 1531 h 10000"/>
                <a:gd name="connsiteX15" fmla="*/ 9173 w 10000"/>
                <a:gd name="connsiteY15" fmla="*/ 1093 h 10000"/>
                <a:gd name="connsiteX16" fmla="*/ 9098 w 10000"/>
                <a:gd name="connsiteY16" fmla="*/ 546 h 10000"/>
                <a:gd name="connsiteX17" fmla="*/ 8873 w 10000"/>
                <a:gd name="connsiteY17" fmla="*/ 383 h 10000"/>
                <a:gd name="connsiteX18" fmla="*/ 8497 w 10000"/>
                <a:gd name="connsiteY18" fmla="*/ 164 h 10000"/>
                <a:gd name="connsiteX19" fmla="*/ 8272 w 10000"/>
                <a:gd name="connsiteY19" fmla="*/ 0 h 10000"/>
                <a:gd name="connsiteX20" fmla="*/ 7821 w 10000"/>
                <a:gd name="connsiteY20" fmla="*/ 219 h 10000"/>
                <a:gd name="connsiteX21" fmla="*/ 7370 w 10000"/>
                <a:gd name="connsiteY21" fmla="*/ 546 h 10000"/>
                <a:gd name="connsiteX22" fmla="*/ 6769 w 10000"/>
                <a:gd name="connsiteY22" fmla="*/ 546 h 10000"/>
                <a:gd name="connsiteX23" fmla="*/ 5717 w 10000"/>
                <a:gd name="connsiteY23" fmla="*/ 546 h 10000"/>
                <a:gd name="connsiteX24" fmla="*/ 5717 w 10000"/>
                <a:gd name="connsiteY24" fmla="*/ 493 h 10000"/>
                <a:gd name="connsiteX25" fmla="*/ 5643 w 10000"/>
                <a:gd name="connsiteY25" fmla="*/ 546 h 10000"/>
                <a:gd name="connsiteX26" fmla="*/ 1961 w 10000"/>
                <a:gd name="connsiteY26" fmla="*/ 546 h 10000"/>
                <a:gd name="connsiteX27" fmla="*/ 1961 w 10000"/>
                <a:gd name="connsiteY27" fmla="*/ 1694 h 10000"/>
                <a:gd name="connsiteX28" fmla="*/ 1285 w 10000"/>
                <a:gd name="connsiteY28" fmla="*/ 1694 h 10000"/>
                <a:gd name="connsiteX29" fmla="*/ 1285 w 10000"/>
                <a:gd name="connsiteY29" fmla="*/ 1913 h 10000"/>
                <a:gd name="connsiteX30" fmla="*/ 1285 w 10000"/>
                <a:gd name="connsiteY30" fmla="*/ 3878 h 10000"/>
                <a:gd name="connsiteX31" fmla="*/ 1135 w 10000"/>
                <a:gd name="connsiteY31" fmla="*/ 3988 h 10000"/>
                <a:gd name="connsiteX32" fmla="*/ 684 w 10000"/>
                <a:gd name="connsiteY32" fmla="*/ 4208 h 10000"/>
                <a:gd name="connsiteX33" fmla="*/ 609 w 10000"/>
                <a:gd name="connsiteY33" fmla="*/ 4482 h 10000"/>
                <a:gd name="connsiteX34" fmla="*/ 384 w 10000"/>
                <a:gd name="connsiteY34" fmla="*/ 4755 h 10000"/>
                <a:gd name="connsiteX35" fmla="*/ 234 w 10000"/>
                <a:gd name="connsiteY35" fmla="*/ 5192 h 10000"/>
                <a:gd name="connsiteX36" fmla="*/ 8 w 10000"/>
                <a:gd name="connsiteY36" fmla="*/ 5685 h 10000"/>
                <a:gd name="connsiteX37" fmla="*/ 384 w 10000"/>
                <a:gd name="connsiteY37" fmla="*/ 5738 h 10000"/>
                <a:gd name="connsiteX38" fmla="*/ 458 w 10000"/>
                <a:gd name="connsiteY38" fmla="*/ 6173 h 10000"/>
                <a:gd name="connsiteX39" fmla="*/ 684 w 10000"/>
                <a:gd name="connsiteY39" fmla="*/ 6611 h 10000"/>
                <a:gd name="connsiteX40" fmla="*/ 1059 w 10000"/>
                <a:gd name="connsiteY40" fmla="*/ 7487 h 10000"/>
                <a:gd name="connsiteX0" fmla="*/ 8197 w 10000"/>
                <a:gd name="connsiteY0" fmla="*/ 9837 h 9837"/>
                <a:gd name="connsiteX1" fmla="*/ 7446 w 10000"/>
                <a:gd name="connsiteY1" fmla="*/ 7103 h 9837"/>
                <a:gd name="connsiteX2" fmla="*/ 7446 w 10000"/>
                <a:gd name="connsiteY2" fmla="*/ 6722 h 9837"/>
                <a:gd name="connsiteX3" fmla="*/ 7821 w 10000"/>
                <a:gd name="connsiteY3" fmla="*/ 6722 h 9837"/>
                <a:gd name="connsiteX4" fmla="*/ 8047 w 10000"/>
                <a:gd name="connsiteY4" fmla="*/ 6011 h 9837"/>
                <a:gd name="connsiteX5" fmla="*/ 8648 w 10000"/>
                <a:gd name="connsiteY5" fmla="*/ 5574 h 9837"/>
                <a:gd name="connsiteX6" fmla="*/ 8873 w 10000"/>
                <a:gd name="connsiteY6" fmla="*/ 4755 h 9837"/>
                <a:gd name="connsiteX7" fmla="*/ 8722 w 10000"/>
                <a:gd name="connsiteY7" fmla="*/ 4318 h 9837"/>
                <a:gd name="connsiteX8" fmla="*/ 9098 w 10000"/>
                <a:gd name="connsiteY8" fmla="*/ 3388 h 9837"/>
                <a:gd name="connsiteX9" fmla="*/ 9399 w 10000"/>
                <a:gd name="connsiteY9" fmla="*/ 3114 h 9837"/>
                <a:gd name="connsiteX10" fmla="*/ 10000 w 10000"/>
                <a:gd name="connsiteY10" fmla="*/ 2678 h 9837"/>
                <a:gd name="connsiteX11" fmla="*/ 9774 w 10000"/>
                <a:gd name="connsiteY11" fmla="*/ 2622 h 9837"/>
                <a:gd name="connsiteX12" fmla="*/ 9399 w 10000"/>
                <a:gd name="connsiteY12" fmla="*/ 2351 h 9837"/>
                <a:gd name="connsiteX13" fmla="*/ 9173 w 10000"/>
                <a:gd name="connsiteY13" fmla="*/ 1531 h 9837"/>
                <a:gd name="connsiteX14" fmla="*/ 9173 w 10000"/>
                <a:gd name="connsiteY14" fmla="*/ 1093 h 9837"/>
                <a:gd name="connsiteX15" fmla="*/ 9098 w 10000"/>
                <a:gd name="connsiteY15" fmla="*/ 546 h 9837"/>
                <a:gd name="connsiteX16" fmla="*/ 8873 w 10000"/>
                <a:gd name="connsiteY16" fmla="*/ 383 h 9837"/>
                <a:gd name="connsiteX17" fmla="*/ 8497 w 10000"/>
                <a:gd name="connsiteY17" fmla="*/ 164 h 9837"/>
                <a:gd name="connsiteX18" fmla="*/ 8272 w 10000"/>
                <a:gd name="connsiteY18" fmla="*/ 0 h 9837"/>
                <a:gd name="connsiteX19" fmla="*/ 7821 w 10000"/>
                <a:gd name="connsiteY19" fmla="*/ 219 h 9837"/>
                <a:gd name="connsiteX20" fmla="*/ 7370 w 10000"/>
                <a:gd name="connsiteY20" fmla="*/ 546 h 9837"/>
                <a:gd name="connsiteX21" fmla="*/ 6769 w 10000"/>
                <a:gd name="connsiteY21" fmla="*/ 546 h 9837"/>
                <a:gd name="connsiteX22" fmla="*/ 5717 w 10000"/>
                <a:gd name="connsiteY22" fmla="*/ 546 h 9837"/>
                <a:gd name="connsiteX23" fmla="*/ 5717 w 10000"/>
                <a:gd name="connsiteY23" fmla="*/ 493 h 9837"/>
                <a:gd name="connsiteX24" fmla="*/ 5643 w 10000"/>
                <a:gd name="connsiteY24" fmla="*/ 546 h 9837"/>
                <a:gd name="connsiteX25" fmla="*/ 1961 w 10000"/>
                <a:gd name="connsiteY25" fmla="*/ 546 h 9837"/>
                <a:gd name="connsiteX26" fmla="*/ 1961 w 10000"/>
                <a:gd name="connsiteY26" fmla="*/ 1694 h 9837"/>
                <a:gd name="connsiteX27" fmla="*/ 1285 w 10000"/>
                <a:gd name="connsiteY27" fmla="*/ 1694 h 9837"/>
                <a:gd name="connsiteX28" fmla="*/ 1285 w 10000"/>
                <a:gd name="connsiteY28" fmla="*/ 1913 h 9837"/>
                <a:gd name="connsiteX29" fmla="*/ 1285 w 10000"/>
                <a:gd name="connsiteY29" fmla="*/ 3878 h 9837"/>
                <a:gd name="connsiteX30" fmla="*/ 1135 w 10000"/>
                <a:gd name="connsiteY30" fmla="*/ 3988 h 9837"/>
                <a:gd name="connsiteX31" fmla="*/ 684 w 10000"/>
                <a:gd name="connsiteY31" fmla="*/ 4208 h 9837"/>
                <a:gd name="connsiteX32" fmla="*/ 609 w 10000"/>
                <a:gd name="connsiteY32" fmla="*/ 4482 h 9837"/>
                <a:gd name="connsiteX33" fmla="*/ 384 w 10000"/>
                <a:gd name="connsiteY33" fmla="*/ 4755 h 9837"/>
                <a:gd name="connsiteX34" fmla="*/ 234 w 10000"/>
                <a:gd name="connsiteY34" fmla="*/ 5192 h 9837"/>
                <a:gd name="connsiteX35" fmla="*/ 8 w 10000"/>
                <a:gd name="connsiteY35" fmla="*/ 5685 h 9837"/>
                <a:gd name="connsiteX36" fmla="*/ 384 w 10000"/>
                <a:gd name="connsiteY36" fmla="*/ 5738 h 9837"/>
                <a:gd name="connsiteX37" fmla="*/ 458 w 10000"/>
                <a:gd name="connsiteY37" fmla="*/ 6173 h 9837"/>
                <a:gd name="connsiteX38" fmla="*/ 684 w 10000"/>
                <a:gd name="connsiteY38" fmla="*/ 6611 h 9837"/>
                <a:gd name="connsiteX39" fmla="*/ 1059 w 10000"/>
                <a:gd name="connsiteY39" fmla="*/ 7487 h 9837"/>
                <a:gd name="connsiteX0" fmla="*/ 7446 w 10000"/>
                <a:gd name="connsiteY0" fmla="*/ 7221 h 7611"/>
                <a:gd name="connsiteX1" fmla="*/ 7446 w 10000"/>
                <a:gd name="connsiteY1" fmla="*/ 6833 h 7611"/>
                <a:gd name="connsiteX2" fmla="*/ 7821 w 10000"/>
                <a:gd name="connsiteY2" fmla="*/ 6833 h 7611"/>
                <a:gd name="connsiteX3" fmla="*/ 8047 w 10000"/>
                <a:gd name="connsiteY3" fmla="*/ 6111 h 7611"/>
                <a:gd name="connsiteX4" fmla="*/ 8648 w 10000"/>
                <a:gd name="connsiteY4" fmla="*/ 5666 h 7611"/>
                <a:gd name="connsiteX5" fmla="*/ 8873 w 10000"/>
                <a:gd name="connsiteY5" fmla="*/ 4834 h 7611"/>
                <a:gd name="connsiteX6" fmla="*/ 8722 w 10000"/>
                <a:gd name="connsiteY6" fmla="*/ 4390 h 7611"/>
                <a:gd name="connsiteX7" fmla="*/ 9098 w 10000"/>
                <a:gd name="connsiteY7" fmla="*/ 3444 h 7611"/>
                <a:gd name="connsiteX8" fmla="*/ 9399 w 10000"/>
                <a:gd name="connsiteY8" fmla="*/ 3166 h 7611"/>
                <a:gd name="connsiteX9" fmla="*/ 10000 w 10000"/>
                <a:gd name="connsiteY9" fmla="*/ 2722 h 7611"/>
                <a:gd name="connsiteX10" fmla="*/ 9774 w 10000"/>
                <a:gd name="connsiteY10" fmla="*/ 2665 h 7611"/>
                <a:gd name="connsiteX11" fmla="*/ 9399 w 10000"/>
                <a:gd name="connsiteY11" fmla="*/ 2390 h 7611"/>
                <a:gd name="connsiteX12" fmla="*/ 9173 w 10000"/>
                <a:gd name="connsiteY12" fmla="*/ 1556 h 7611"/>
                <a:gd name="connsiteX13" fmla="*/ 9173 w 10000"/>
                <a:gd name="connsiteY13" fmla="*/ 1111 h 7611"/>
                <a:gd name="connsiteX14" fmla="*/ 9098 w 10000"/>
                <a:gd name="connsiteY14" fmla="*/ 555 h 7611"/>
                <a:gd name="connsiteX15" fmla="*/ 8873 w 10000"/>
                <a:gd name="connsiteY15" fmla="*/ 389 h 7611"/>
                <a:gd name="connsiteX16" fmla="*/ 8497 w 10000"/>
                <a:gd name="connsiteY16" fmla="*/ 167 h 7611"/>
                <a:gd name="connsiteX17" fmla="*/ 8272 w 10000"/>
                <a:gd name="connsiteY17" fmla="*/ 0 h 7611"/>
                <a:gd name="connsiteX18" fmla="*/ 7821 w 10000"/>
                <a:gd name="connsiteY18" fmla="*/ 223 h 7611"/>
                <a:gd name="connsiteX19" fmla="*/ 7370 w 10000"/>
                <a:gd name="connsiteY19" fmla="*/ 555 h 7611"/>
                <a:gd name="connsiteX20" fmla="*/ 6769 w 10000"/>
                <a:gd name="connsiteY20" fmla="*/ 555 h 7611"/>
                <a:gd name="connsiteX21" fmla="*/ 5717 w 10000"/>
                <a:gd name="connsiteY21" fmla="*/ 555 h 7611"/>
                <a:gd name="connsiteX22" fmla="*/ 5717 w 10000"/>
                <a:gd name="connsiteY22" fmla="*/ 501 h 7611"/>
                <a:gd name="connsiteX23" fmla="*/ 5643 w 10000"/>
                <a:gd name="connsiteY23" fmla="*/ 555 h 7611"/>
                <a:gd name="connsiteX24" fmla="*/ 1961 w 10000"/>
                <a:gd name="connsiteY24" fmla="*/ 555 h 7611"/>
                <a:gd name="connsiteX25" fmla="*/ 1961 w 10000"/>
                <a:gd name="connsiteY25" fmla="*/ 1722 h 7611"/>
                <a:gd name="connsiteX26" fmla="*/ 1285 w 10000"/>
                <a:gd name="connsiteY26" fmla="*/ 1722 h 7611"/>
                <a:gd name="connsiteX27" fmla="*/ 1285 w 10000"/>
                <a:gd name="connsiteY27" fmla="*/ 1945 h 7611"/>
                <a:gd name="connsiteX28" fmla="*/ 1285 w 10000"/>
                <a:gd name="connsiteY28" fmla="*/ 3942 h 7611"/>
                <a:gd name="connsiteX29" fmla="*/ 1135 w 10000"/>
                <a:gd name="connsiteY29" fmla="*/ 4054 h 7611"/>
                <a:gd name="connsiteX30" fmla="*/ 684 w 10000"/>
                <a:gd name="connsiteY30" fmla="*/ 4278 h 7611"/>
                <a:gd name="connsiteX31" fmla="*/ 609 w 10000"/>
                <a:gd name="connsiteY31" fmla="*/ 4556 h 7611"/>
                <a:gd name="connsiteX32" fmla="*/ 384 w 10000"/>
                <a:gd name="connsiteY32" fmla="*/ 4834 h 7611"/>
                <a:gd name="connsiteX33" fmla="*/ 234 w 10000"/>
                <a:gd name="connsiteY33" fmla="*/ 5278 h 7611"/>
                <a:gd name="connsiteX34" fmla="*/ 8 w 10000"/>
                <a:gd name="connsiteY34" fmla="*/ 5779 h 7611"/>
                <a:gd name="connsiteX35" fmla="*/ 384 w 10000"/>
                <a:gd name="connsiteY35" fmla="*/ 5833 h 7611"/>
                <a:gd name="connsiteX36" fmla="*/ 458 w 10000"/>
                <a:gd name="connsiteY36" fmla="*/ 6275 h 7611"/>
                <a:gd name="connsiteX37" fmla="*/ 684 w 10000"/>
                <a:gd name="connsiteY37" fmla="*/ 6721 h 7611"/>
                <a:gd name="connsiteX38" fmla="*/ 1059 w 10000"/>
                <a:gd name="connsiteY38" fmla="*/ 7611 h 7611"/>
                <a:gd name="connsiteX0" fmla="*/ 7446 w 10000"/>
                <a:gd name="connsiteY0" fmla="*/ 9488 h 10068"/>
                <a:gd name="connsiteX1" fmla="*/ 7446 w 10000"/>
                <a:gd name="connsiteY1" fmla="*/ 8978 h 10068"/>
                <a:gd name="connsiteX2" fmla="*/ 7821 w 10000"/>
                <a:gd name="connsiteY2" fmla="*/ 8978 h 10068"/>
                <a:gd name="connsiteX3" fmla="*/ 8047 w 10000"/>
                <a:gd name="connsiteY3" fmla="*/ 8029 h 10068"/>
                <a:gd name="connsiteX4" fmla="*/ 8648 w 10000"/>
                <a:gd name="connsiteY4" fmla="*/ 7444 h 10068"/>
                <a:gd name="connsiteX5" fmla="*/ 8873 w 10000"/>
                <a:gd name="connsiteY5" fmla="*/ 6351 h 10068"/>
                <a:gd name="connsiteX6" fmla="*/ 8722 w 10000"/>
                <a:gd name="connsiteY6" fmla="*/ 5768 h 10068"/>
                <a:gd name="connsiteX7" fmla="*/ 9098 w 10000"/>
                <a:gd name="connsiteY7" fmla="*/ 4525 h 10068"/>
                <a:gd name="connsiteX8" fmla="*/ 9399 w 10000"/>
                <a:gd name="connsiteY8" fmla="*/ 4160 h 10068"/>
                <a:gd name="connsiteX9" fmla="*/ 10000 w 10000"/>
                <a:gd name="connsiteY9" fmla="*/ 3576 h 10068"/>
                <a:gd name="connsiteX10" fmla="*/ 9774 w 10000"/>
                <a:gd name="connsiteY10" fmla="*/ 3502 h 10068"/>
                <a:gd name="connsiteX11" fmla="*/ 9399 w 10000"/>
                <a:gd name="connsiteY11" fmla="*/ 3140 h 10068"/>
                <a:gd name="connsiteX12" fmla="*/ 9173 w 10000"/>
                <a:gd name="connsiteY12" fmla="*/ 2044 h 10068"/>
                <a:gd name="connsiteX13" fmla="*/ 9173 w 10000"/>
                <a:gd name="connsiteY13" fmla="*/ 1460 h 10068"/>
                <a:gd name="connsiteX14" fmla="*/ 9098 w 10000"/>
                <a:gd name="connsiteY14" fmla="*/ 729 h 10068"/>
                <a:gd name="connsiteX15" fmla="*/ 8873 w 10000"/>
                <a:gd name="connsiteY15" fmla="*/ 511 h 10068"/>
                <a:gd name="connsiteX16" fmla="*/ 8497 w 10000"/>
                <a:gd name="connsiteY16" fmla="*/ 219 h 10068"/>
                <a:gd name="connsiteX17" fmla="*/ 8272 w 10000"/>
                <a:gd name="connsiteY17" fmla="*/ 0 h 10068"/>
                <a:gd name="connsiteX18" fmla="*/ 7821 w 10000"/>
                <a:gd name="connsiteY18" fmla="*/ 293 h 10068"/>
                <a:gd name="connsiteX19" fmla="*/ 7370 w 10000"/>
                <a:gd name="connsiteY19" fmla="*/ 729 h 10068"/>
                <a:gd name="connsiteX20" fmla="*/ 6769 w 10000"/>
                <a:gd name="connsiteY20" fmla="*/ 729 h 10068"/>
                <a:gd name="connsiteX21" fmla="*/ 5717 w 10000"/>
                <a:gd name="connsiteY21" fmla="*/ 729 h 10068"/>
                <a:gd name="connsiteX22" fmla="*/ 5717 w 10000"/>
                <a:gd name="connsiteY22" fmla="*/ 658 h 10068"/>
                <a:gd name="connsiteX23" fmla="*/ 5643 w 10000"/>
                <a:gd name="connsiteY23" fmla="*/ 729 h 10068"/>
                <a:gd name="connsiteX24" fmla="*/ 1961 w 10000"/>
                <a:gd name="connsiteY24" fmla="*/ 729 h 10068"/>
                <a:gd name="connsiteX25" fmla="*/ 1961 w 10000"/>
                <a:gd name="connsiteY25" fmla="*/ 2263 h 10068"/>
                <a:gd name="connsiteX26" fmla="*/ 1285 w 10000"/>
                <a:gd name="connsiteY26" fmla="*/ 2263 h 10068"/>
                <a:gd name="connsiteX27" fmla="*/ 1285 w 10000"/>
                <a:gd name="connsiteY27" fmla="*/ 2556 h 10068"/>
                <a:gd name="connsiteX28" fmla="*/ 1285 w 10000"/>
                <a:gd name="connsiteY28" fmla="*/ 5179 h 10068"/>
                <a:gd name="connsiteX29" fmla="*/ 1135 w 10000"/>
                <a:gd name="connsiteY29" fmla="*/ 5327 h 10068"/>
                <a:gd name="connsiteX30" fmla="*/ 684 w 10000"/>
                <a:gd name="connsiteY30" fmla="*/ 5621 h 10068"/>
                <a:gd name="connsiteX31" fmla="*/ 609 w 10000"/>
                <a:gd name="connsiteY31" fmla="*/ 5986 h 10068"/>
                <a:gd name="connsiteX32" fmla="*/ 384 w 10000"/>
                <a:gd name="connsiteY32" fmla="*/ 6351 h 10068"/>
                <a:gd name="connsiteX33" fmla="*/ 234 w 10000"/>
                <a:gd name="connsiteY33" fmla="*/ 6935 h 10068"/>
                <a:gd name="connsiteX34" fmla="*/ 8 w 10000"/>
                <a:gd name="connsiteY34" fmla="*/ 7593 h 10068"/>
                <a:gd name="connsiteX35" fmla="*/ 384 w 10000"/>
                <a:gd name="connsiteY35" fmla="*/ 7664 h 10068"/>
                <a:gd name="connsiteX36" fmla="*/ 458 w 10000"/>
                <a:gd name="connsiteY36" fmla="*/ 8245 h 10068"/>
                <a:gd name="connsiteX37" fmla="*/ 684 w 10000"/>
                <a:gd name="connsiteY37" fmla="*/ 8831 h 10068"/>
                <a:gd name="connsiteX38" fmla="*/ 1059 w 10000"/>
                <a:gd name="connsiteY38" fmla="*/ 10000 h 10068"/>
                <a:gd name="connsiteX39" fmla="*/ 1058 w 10000"/>
                <a:gd name="connsiteY39" fmla="*/ 9928 h 10068"/>
                <a:gd name="connsiteX0" fmla="*/ 7446 w 10000"/>
                <a:gd name="connsiteY0" fmla="*/ 9488 h 10035"/>
                <a:gd name="connsiteX1" fmla="*/ 7446 w 10000"/>
                <a:gd name="connsiteY1" fmla="*/ 8978 h 10035"/>
                <a:gd name="connsiteX2" fmla="*/ 7821 w 10000"/>
                <a:gd name="connsiteY2" fmla="*/ 8978 h 10035"/>
                <a:gd name="connsiteX3" fmla="*/ 8047 w 10000"/>
                <a:gd name="connsiteY3" fmla="*/ 8029 h 10035"/>
                <a:gd name="connsiteX4" fmla="*/ 8648 w 10000"/>
                <a:gd name="connsiteY4" fmla="*/ 7444 h 10035"/>
                <a:gd name="connsiteX5" fmla="*/ 8873 w 10000"/>
                <a:gd name="connsiteY5" fmla="*/ 6351 h 10035"/>
                <a:gd name="connsiteX6" fmla="*/ 8722 w 10000"/>
                <a:gd name="connsiteY6" fmla="*/ 5768 h 10035"/>
                <a:gd name="connsiteX7" fmla="*/ 9098 w 10000"/>
                <a:gd name="connsiteY7" fmla="*/ 4525 h 10035"/>
                <a:gd name="connsiteX8" fmla="*/ 9399 w 10000"/>
                <a:gd name="connsiteY8" fmla="*/ 4160 h 10035"/>
                <a:gd name="connsiteX9" fmla="*/ 10000 w 10000"/>
                <a:gd name="connsiteY9" fmla="*/ 3576 h 10035"/>
                <a:gd name="connsiteX10" fmla="*/ 9774 w 10000"/>
                <a:gd name="connsiteY10" fmla="*/ 3502 h 10035"/>
                <a:gd name="connsiteX11" fmla="*/ 9399 w 10000"/>
                <a:gd name="connsiteY11" fmla="*/ 3140 h 10035"/>
                <a:gd name="connsiteX12" fmla="*/ 9173 w 10000"/>
                <a:gd name="connsiteY12" fmla="*/ 2044 h 10035"/>
                <a:gd name="connsiteX13" fmla="*/ 9173 w 10000"/>
                <a:gd name="connsiteY13" fmla="*/ 1460 h 10035"/>
                <a:gd name="connsiteX14" fmla="*/ 9098 w 10000"/>
                <a:gd name="connsiteY14" fmla="*/ 729 h 10035"/>
                <a:gd name="connsiteX15" fmla="*/ 8873 w 10000"/>
                <a:gd name="connsiteY15" fmla="*/ 511 h 10035"/>
                <a:gd name="connsiteX16" fmla="*/ 8497 w 10000"/>
                <a:gd name="connsiteY16" fmla="*/ 219 h 10035"/>
                <a:gd name="connsiteX17" fmla="*/ 8272 w 10000"/>
                <a:gd name="connsiteY17" fmla="*/ 0 h 10035"/>
                <a:gd name="connsiteX18" fmla="*/ 7821 w 10000"/>
                <a:gd name="connsiteY18" fmla="*/ 293 h 10035"/>
                <a:gd name="connsiteX19" fmla="*/ 7370 w 10000"/>
                <a:gd name="connsiteY19" fmla="*/ 729 h 10035"/>
                <a:gd name="connsiteX20" fmla="*/ 6769 w 10000"/>
                <a:gd name="connsiteY20" fmla="*/ 729 h 10035"/>
                <a:gd name="connsiteX21" fmla="*/ 5717 w 10000"/>
                <a:gd name="connsiteY21" fmla="*/ 729 h 10035"/>
                <a:gd name="connsiteX22" fmla="*/ 5717 w 10000"/>
                <a:gd name="connsiteY22" fmla="*/ 658 h 10035"/>
                <a:gd name="connsiteX23" fmla="*/ 5643 w 10000"/>
                <a:gd name="connsiteY23" fmla="*/ 729 h 10035"/>
                <a:gd name="connsiteX24" fmla="*/ 1961 w 10000"/>
                <a:gd name="connsiteY24" fmla="*/ 729 h 10035"/>
                <a:gd name="connsiteX25" fmla="*/ 1961 w 10000"/>
                <a:gd name="connsiteY25" fmla="*/ 2263 h 10035"/>
                <a:gd name="connsiteX26" fmla="*/ 1285 w 10000"/>
                <a:gd name="connsiteY26" fmla="*/ 2263 h 10035"/>
                <a:gd name="connsiteX27" fmla="*/ 1285 w 10000"/>
                <a:gd name="connsiteY27" fmla="*/ 2556 h 10035"/>
                <a:gd name="connsiteX28" fmla="*/ 1285 w 10000"/>
                <a:gd name="connsiteY28" fmla="*/ 5179 h 10035"/>
                <a:gd name="connsiteX29" fmla="*/ 1135 w 10000"/>
                <a:gd name="connsiteY29" fmla="*/ 5327 h 10035"/>
                <a:gd name="connsiteX30" fmla="*/ 684 w 10000"/>
                <a:gd name="connsiteY30" fmla="*/ 5621 h 10035"/>
                <a:gd name="connsiteX31" fmla="*/ 609 w 10000"/>
                <a:gd name="connsiteY31" fmla="*/ 5986 h 10035"/>
                <a:gd name="connsiteX32" fmla="*/ 384 w 10000"/>
                <a:gd name="connsiteY32" fmla="*/ 6351 h 10035"/>
                <a:gd name="connsiteX33" fmla="*/ 234 w 10000"/>
                <a:gd name="connsiteY33" fmla="*/ 6935 h 10035"/>
                <a:gd name="connsiteX34" fmla="*/ 8 w 10000"/>
                <a:gd name="connsiteY34" fmla="*/ 7593 h 10035"/>
                <a:gd name="connsiteX35" fmla="*/ 384 w 10000"/>
                <a:gd name="connsiteY35" fmla="*/ 7664 h 10035"/>
                <a:gd name="connsiteX36" fmla="*/ 458 w 10000"/>
                <a:gd name="connsiteY36" fmla="*/ 8245 h 10035"/>
                <a:gd name="connsiteX37" fmla="*/ 684 w 10000"/>
                <a:gd name="connsiteY37" fmla="*/ 8831 h 10035"/>
                <a:gd name="connsiteX38" fmla="*/ 1059 w 10000"/>
                <a:gd name="connsiteY38" fmla="*/ 10000 h 10035"/>
                <a:gd name="connsiteX39" fmla="*/ 1750 w 10000"/>
                <a:gd name="connsiteY39" fmla="*/ 9592 h 10035"/>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0" fmla="*/ 7446 w 10000"/>
                <a:gd name="connsiteY0" fmla="*/ 9488 h 10127"/>
                <a:gd name="connsiteX1" fmla="*/ 7446 w 10000"/>
                <a:gd name="connsiteY1" fmla="*/ 8978 h 10127"/>
                <a:gd name="connsiteX2" fmla="*/ 7821 w 10000"/>
                <a:gd name="connsiteY2" fmla="*/ 8978 h 10127"/>
                <a:gd name="connsiteX3" fmla="*/ 8047 w 10000"/>
                <a:gd name="connsiteY3" fmla="*/ 8029 h 10127"/>
                <a:gd name="connsiteX4" fmla="*/ 8648 w 10000"/>
                <a:gd name="connsiteY4" fmla="*/ 7444 h 10127"/>
                <a:gd name="connsiteX5" fmla="*/ 8873 w 10000"/>
                <a:gd name="connsiteY5" fmla="*/ 6351 h 10127"/>
                <a:gd name="connsiteX6" fmla="*/ 8722 w 10000"/>
                <a:gd name="connsiteY6" fmla="*/ 5768 h 10127"/>
                <a:gd name="connsiteX7" fmla="*/ 9098 w 10000"/>
                <a:gd name="connsiteY7" fmla="*/ 4525 h 10127"/>
                <a:gd name="connsiteX8" fmla="*/ 9399 w 10000"/>
                <a:gd name="connsiteY8" fmla="*/ 4160 h 10127"/>
                <a:gd name="connsiteX9" fmla="*/ 10000 w 10000"/>
                <a:gd name="connsiteY9" fmla="*/ 3576 h 10127"/>
                <a:gd name="connsiteX10" fmla="*/ 9774 w 10000"/>
                <a:gd name="connsiteY10" fmla="*/ 3502 h 10127"/>
                <a:gd name="connsiteX11" fmla="*/ 9399 w 10000"/>
                <a:gd name="connsiteY11" fmla="*/ 3140 h 10127"/>
                <a:gd name="connsiteX12" fmla="*/ 9173 w 10000"/>
                <a:gd name="connsiteY12" fmla="*/ 2044 h 10127"/>
                <a:gd name="connsiteX13" fmla="*/ 9173 w 10000"/>
                <a:gd name="connsiteY13" fmla="*/ 1460 h 10127"/>
                <a:gd name="connsiteX14" fmla="*/ 9098 w 10000"/>
                <a:gd name="connsiteY14" fmla="*/ 729 h 10127"/>
                <a:gd name="connsiteX15" fmla="*/ 8873 w 10000"/>
                <a:gd name="connsiteY15" fmla="*/ 511 h 10127"/>
                <a:gd name="connsiteX16" fmla="*/ 8497 w 10000"/>
                <a:gd name="connsiteY16" fmla="*/ 219 h 10127"/>
                <a:gd name="connsiteX17" fmla="*/ 8272 w 10000"/>
                <a:gd name="connsiteY17" fmla="*/ 0 h 10127"/>
                <a:gd name="connsiteX18" fmla="*/ 7821 w 10000"/>
                <a:gd name="connsiteY18" fmla="*/ 293 h 10127"/>
                <a:gd name="connsiteX19" fmla="*/ 7370 w 10000"/>
                <a:gd name="connsiteY19" fmla="*/ 729 h 10127"/>
                <a:gd name="connsiteX20" fmla="*/ 6769 w 10000"/>
                <a:gd name="connsiteY20" fmla="*/ 729 h 10127"/>
                <a:gd name="connsiteX21" fmla="*/ 5717 w 10000"/>
                <a:gd name="connsiteY21" fmla="*/ 729 h 10127"/>
                <a:gd name="connsiteX22" fmla="*/ 5717 w 10000"/>
                <a:gd name="connsiteY22" fmla="*/ 658 h 10127"/>
                <a:gd name="connsiteX23" fmla="*/ 5643 w 10000"/>
                <a:gd name="connsiteY23" fmla="*/ 729 h 10127"/>
                <a:gd name="connsiteX24" fmla="*/ 1961 w 10000"/>
                <a:gd name="connsiteY24" fmla="*/ 729 h 10127"/>
                <a:gd name="connsiteX25" fmla="*/ 1961 w 10000"/>
                <a:gd name="connsiteY25" fmla="*/ 2263 h 10127"/>
                <a:gd name="connsiteX26" fmla="*/ 1285 w 10000"/>
                <a:gd name="connsiteY26" fmla="*/ 2263 h 10127"/>
                <a:gd name="connsiteX27" fmla="*/ 1285 w 10000"/>
                <a:gd name="connsiteY27" fmla="*/ 2556 h 10127"/>
                <a:gd name="connsiteX28" fmla="*/ 1285 w 10000"/>
                <a:gd name="connsiteY28" fmla="*/ 5179 h 10127"/>
                <a:gd name="connsiteX29" fmla="*/ 1135 w 10000"/>
                <a:gd name="connsiteY29" fmla="*/ 5327 h 10127"/>
                <a:gd name="connsiteX30" fmla="*/ 684 w 10000"/>
                <a:gd name="connsiteY30" fmla="*/ 5621 h 10127"/>
                <a:gd name="connsiteX31" fmla="*/ 609 w 10000"/>
                <a:gd name="connsiteY31" fmla="*/ 5986 h 10127"/>
                <a:gd name="connsiteX32" fmla="*/ 384 w 10000"/>
                <a:gd name="connsiteY32" fmla="*/ 6351 h 10127"/>
                <a:gd name="connsiteX33" fmla="*/ 234 w 10000"/>
                <a:gd name="connsiteY33" fmla="*/ 6935 h 10127"/>
                <a:gd name="connsiteX34" fmla="*/ 8 w 10000"/>
                <a:gd name="connsiteY34" fmla="*/ 7593 h 10127"/>
                <a:gd name="connsiteX35" fmla="*/ 384 w 10000"/>
                <a:gd name="connsiteY35" fmla="*/ 7664 h 10127"/>
                <a:gd name="connsiteX36" fmla="*/ 458 w 10000"/>
                <a:gd name="connsiteY36" fmla="*/ 8245 h 10127"/>
                <a:gd name="connsiteX37" fmla="*/ 684 w 10000"/>
                <a:gd name="connsiteY37" fmla="*/ 8831 h 10127"/>
                <a:gd name="connsiteX38" fmla="*/ 1059 w 10000"/>
                <a:gd name="connsiteY38" fmla="*/ 10000 h 10127"/>
                <a:gd name="connsiteX39" fmla="*/ 1840 w 10000"/>
                <a:gd name="connsiteY39" fmla="*/ 10103 h 10127"/>
                <a:gd name="connsiteX40" fmla="*/ 1827 w 10000"/>
                <a:gd name="connsiteY40" fmla="*/ 10127 h 10127"/>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2544 w 10000"/>
                <a:gd name="connsiteY40" fmla="*/ 10002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2544 w 10000"/>
                <a:gd name="connsiteY40" fmla="*/ 10002 h 10126"/>
                <a:gd name="connsiteX41" fmla="*/ 2518 w 10000"/>
                <a:gd name="connsiteY41" fmla="*/ 10002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2518 w 10000"/>
                <a:gd name="connsiteY41" fmla="*/ 10002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3453 w 10000"/>
                <a:gd name="connsiteY41" fmla="*/ 9915 h 10126"/>
                <a:gd name="connsiteX42" fmla="*/ 2518 w 10000"/>
                <a:gd name="connsiteY42" fmla="*/ 10002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4414 w 10000"/>
                <a:gd name="connsiteY43" fmla="*/ 9791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5515 w 10000"/>
                <a:gd name="connsiteY44" fmla="*/ 9654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6411 w 10000"/>
                <a:gd name="connsiteY44" fmla="*/ 9517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5988 w 10000"/>
                <a:gd name="connsiteY44" fmla="*/ 921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6756 w 10000"/>
                <a:gd name="connsiteY44" fmla="*/ 9193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6756 w 10000"/>
                <a:gd name="connsiteY44" fmla="*/ 9193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6756 w 10000"/>
                <a:gd name="connsiteY44" fmla="*/ 9193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93 h 10126"/>
                <a:gd name="connsiteX44" fmla="*/ 6756 w 10000"/>
                <a:gd name="connsiteY44" fmla="*/ 9193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93 h 10126"/>
                <a:gd name="connsiteX44" fmla="*/ 6756 w 10000"/>
                <a:gd name="connsiteY44" fmla="*/ 9193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93 h 10126"/>
                <a:gd name="connsiteX44" fmla="*/ 6881 w 10000"/>
                <a:gd name="connsiteY44" fmla="*/ 9296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93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69 w 10000"/>
                <a:gd name="connsiteY41" fmla="*/ 7898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40 w 10000"/>
                <a:gd name="connsiteY41" fmla="*/ 7935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40 w 10000"/>
                <a:gd name="connsiteY41" fmla="*/ 7935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315 w 10000"/>
                <a:gd name="connsiteY41" fmla="*/ 7898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315 w 10000"/>
                <a:gd name="connsiteY41" fmla="*/ 7898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01 w 10000"/>
                <a:gd name="connsiteY41" fmla="*/ 7898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01 w 10000"/>
                <a:gd name="connsiteY41" fmla="*/ 7898 h 10126"/>
                <a:gd name="connsiteX42" fmla="*/ 6524 w 10000"/>
                <a:gd name="connsiteY42" fmla="*/ 8107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01 w 10000"/>
                <a:gd name="connsiteY41" fmla="*/ 7898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5521 w 10000"/>
                <a:gd name="connsiteY40" fmla="*/ 8508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5521 w 10000"/>
                <a:gd name="connsiteY40" fmla="*/ 8508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28 w 10000"/>
                <a:gd name="connsiteY42" fmla="*/ 8181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40 w 10000"/>
                <a:gd name="connsiteY40" fmla="*/ 8368 h 10126"/>
                <a:gd name="connsiteX41" fmla="*/ 6324 w 10000"/>
                <a:gd name="connsiteY41" fmla="*/ 7954 h 10126"/>
                <a:gd name="connsiteX42" fmla="*/ 6428 w 10000"/>
                <a:gd name="connsiteY42" fmla="*/ 8181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40 w 10000"/>
                <a:gd name="connsiteY40" fmla="*/ 8368 h 10126"/>
                <a:gd name="connsiteX41" fmla="*/ 6324 w 10000"/>
                <a:gd name="connsiteY41" fmla="*/ 7954 h 10126"/>
                <a:gd name="connsiteX42" fmla="*/ 6428 w 10000"/>
                <a:gd name="connsiteY42" fmla="*/ 8181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40 w 10000"/>
                <a:gd name="connsiteY40" fmla="*/ 8368 h 10126"/>
                <a:gd name="connsiteX41" fmla="*/ 6324 w 10000"/>
                <a:gd name="connsiteY41" fmla="*/ 7954 h 10126"/>
                <a:gd name="connsiteX42" fmla="*/ 6428 w 10000"/>
                <a:gd name="connsiteY42" fmla="*/ 8181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40 w 10000"/>
                <a:gd name="connsiteY40" fmla="*/ 8368 h 10126"/>
                <a:gd name="connsiteX41" fmla="*/ 6382 w 10000"/>
                <a:gd name="connsiteY41" fmla="*/ 7982 h 10126"/>
                <a:gd name="connsiteX42" fmla="*/ 6428 w 10000"/>
                <a:gd name="connsiteY42" fmla="*/ 8181 h 10126"/>
                <a:gd name="connsiteX43" fmla="*/ 6444 w 10000"/>
                <a:gd name="connsiteY43" fmla="*/ 8428 h 10126"/>
                <a:gd name="connsiteX44" fmla="*/ 6766 w 10000"/>
                <a:gd name="connsiteY44" fmla="*/ 9268 h 10126"/>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5807 w 10000"/>
                <a:gd name="connsiteY39" fmla="*/ 8693 h 10015"/>
                <a:gd name="connsiteX40" fmla="*/ 6040 w 10000"/>
                <a:gd name="connsiteY40" fmla="*/ 8368 h 10015"/>
                <a:gd name="connsiteX41" fmla="*/ 6382 w 10000"/>
                <a:gd name="connsiteY41" fmla="*/ 7982 h 10015"/>
                <a:gd name="connsiteX42" fmla="*/ 6428 w 10000"/>
                <a:gd name="connsiteY42" fmla="*/ 8181 h 10015"/>
                <a:gd name="connsiteX43" fmla="*/ 6444 w 10000"/>
                <a:gd name="connsiteY43" fmla="*/ 8428 h 10015"/>
                <a:gd name="connsiteX44" fmla="*/ 6766 w 10000"/>
                <a:gd name="connsiteY4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5807 w 10000"/>
                <a:gd name="connsiteY39" fmla="*/ 8693 h 10015"/>
                <a:gd name="connsiteX40" fmla="*/ 6040 w 10000"/>
                <a:gd name="connsiteY40" fmla="*/ 8368 h 10015"/>
                <a:gd name="connsiteX41" fmla="*/ 6382 w 10000"/>
                <a:gd name="connsiteY41" fmla="*/ 7982 h 10015"/>
                <a:gd name="connsiteX42" fmla="*/ 6428 w 10000"/>
                <a:gd name="connsiteY42" fmla="*/ 8181 h 10015"/>
                <a:gd name="connsiteX43" fmla="*/ 6444 w 10000"/>
                <a:gd name="connsiteY43" fmla="*/ 8428 h 10015"/>
                <a:gd name="connsiteX44" fmla="*/ 6766 w 10000"/>
                <a:gd name="connsiteY44" fmla="*/ 9268 h 10015"/>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5807 w 10000"/>
                <a:gd name="connsiteY39" fmla="*/ 8693 h 10018"/>
                <a:gd name="connsiteX40" fmla="*/ 6040 w 10000"/>
                <a:gd name="connsiteY40" fmla="*/ 8368 h 10018"/>
                <a:gd name="connsiteX41" fmla="*/ 6382 w 10000"/>
                <a:gd name="connsiteY41" fmla="*/ 7982 h 10018"/>
                <a:gd name="connsiteX42" fmla="*/ 6428 w 10000"/>
                <a:gd name="connsiteY42" fmla="*/ 8181 h 10018"/>
                <a:gd name="connsiteX43" fmla="*/ 6444 w 10000"/>
                <a:gd name="connsiteY43" fmla="*/ 8428 h 10018"/>
                <a:gd name="connsiteX44" fmla="*/ 6766 w 10000"/>
                <a:gd name="connsiteY44"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5865 w 10000"/>
                <a:gd name="connsiteY39" fmla="*/ 8712 h 10018"/>
                <a:gd name="connsiteX40" fmla="*/ 6040 w 10000"/>
                <a:gd name="connsiteY40" fmla="*/ 8368 h 10018"/>
                <a:gd name="connsiteX41" fmla="*/ 6382 w 10000"/>
                <a:gd name="connsiteY41" fmla="*/ 7982 h 10018"/>
                <a:gd name="connsiteX42" fmla="*/ 6428 w 10000"/>
                <a:gd name="connsiteY42" fmla="*/ 8181 h 10018"/>
                <a:gd name="connsiteX43" fmla="*/ 6444 w 10000"/>
                <a:gd name="connsiteY43" fmla="*/ 8428 h 10018"/>
                <a:gd name="connsiteX44" fmla="*/ 6766 w 10000"/>
                <a:gd name="connsiteY44" fmla="*/ 9268 h 10018"/>
                <a:gd name="connsiteX0" fmla="*/ 7446 w 10000"/>
                <a:gd name="connsiteY0" fmla="*/ 9488 h 10160"/>
                <a:gd name="connsiteX1" fmla="*/ 7446 w 10000"/>
                <a:gd name="connsiteY1" fmla="*/ 8978 h 10160"/>
                <a:gd name="connsiteX2" fmla="*/ 7821 w 10000"/>
                <a:gd name="connsiteY2" fmla="*/ 8978 h 10160"/>
                <a:gd name="connsiteX3" fmla="*/ 8047 w 10000"/>
                <a:gd name="connsiteY3" fmla="*/ 8029 h 10160"/>
                <a:gd name="connsiteX4" fmla="*/ 8648 w 10000"/>
                <a:gd name="connsiteY4" fmla="*/ 7444 h 10160"/>
                <a:gd name="connsiteX5" fmla="*/ 8873 w 10000"/>
                <a:gd name="connsiteY5" fmla="*/ 6351 h 10160"/>
                <a:gd name="connsiteX6" fmla="*/ 8722 w 10000"/>
                <a:gd name="connsiteY6" fmla="*/ 5768 h 10160"/>
                <a:gd name="connsiteX7" fmla="*/ 9098 w 10000"/>
                <a:gd name="connsiteY7" fmla="*/ 4525 h 10160"/>
                <a:gd name="connsiteX8" fmla="*/ 9399 w 10000"/>
                <a:gd name="connsiteY8" fmla="*/ 4160 h 10160"/>
                <a:gd name="connsiteX9" fmla="*/ 10000 w 10000"/>
                <a:gd name="connsiteY9" fmla="*/ 3576 h 10160"/>
                <a:gd name="connsiteX10" fmla="*/ 9774 w 10000"/>
                <a:gd name="connsiteY10" fmla="*/ 3502 h 10160"/>
                <a:gd name="connsiteX11" fmla="*/ 9399 w 10000"/>
                <a:gd name="connsiteY11" fmla="*/ 3140 h 10160"/>
                <a:gd name="connsiteX12" fmla="*/ 9173 w 10000"/>
                <a:gd name="connsiteY12" fmla="*/ 2044 h 10160"/>
                <a:gd name="connsiteX13" fmla="*/ 9173 w 10000"/>
                <a:gd name="connsiteY13" fmla="*/ 1460 h 10160"/>
                <a:gd name="connsiteX14" fmla="*/ 9098 w 10000"/>
                <a:gd name="connsiteY14" fmla="*/ 729 h 10160"/>
                <a:gd name="connsiteX15" fmla="*/ 8873 w 10000"/>
                <a:gd name="connsiteY15" fmla="*/ 511 h 10160"/>
                <a:gd name="connsiteX16" fmla="*/ 8497 w 10000"/>
                <a:gd name="connsiteY16" fmla="*/ 219 h 10160"/>
                <a:gd name="connsiteX17" fmla="*/ 8272 w 10000"/>
                <a:gd name="connsiteY17" fmla="*/ 0 h 10160"/>
                <a:gd name="connsiteX18" fmla="*/ 7821 w 10000"/>
                <a:gd name="connsiteY18" fmla="*/ 293 h 10160"/>
                <a:gd name="connsiteX19" fmla="*/ 7370 w 10000"/>
                <a:gd name="connsiteY19" fmla="*/ 729 h 10160"/>
                <a:gd name="connsiteX20" fmla="*/ 6769 w 10000"/>
                <a:gd name="connsiteY20" fmla="*/ 729 h 10160"/>
                <a:gd name="connsiteX21" fmla="*/ 5717 w 10000"/>
                <a:gd name="connsiteY21" fmla="*/ 729 h 10160"/>
                <a:gd name="connsiteX22" fmla="*/ 5717 w 10000"/>
                <a:gd name="connsiteY22" fmla="*/ 658 h 10160"/>
                <a:gd name="connsiteX23" fmla="*/ 5643 w 10000"/>
                <a:gd name="connsiteY23" fmla="*/ 729 h 10160"/>
                <a:gd name="connsiteX24" fmla="*/ 1961 w 10000"/>
                <a:gd name="connsiteY24" fmla="*/ 729 h 10160"/>
                <a:gd name="connsiteX25" fmla="*/ 1961 w 10000"/>
                <a:gd name="connsiteY25" fmla="*/ 2263 h 10160"/>
                <a:gd name="connsiteX26" fmla="*/ 1285 w 10000"/>
                <a:gd name="connsiteY26" fmla="*/ 2263 h 10160"/>
                <a:gd name="connsiteX27" fmla="*/ 1285 w 10000"/>
                <a:gd name="connsiteY27" fmla="*/ 2556 h 10160"/>
                <a:gd name="connsiteX28" fmla="*/ 1285 w 10000"/>
                <a:gd name="connsiteY28" fmla="*/ 5179 h 10160"/>
                <a:gd name="connsiteX29" fmla="*/ 1135 w 10000"/>
                <a:gd name="connsiteY29" fmla="*/ 5327 h 10160"/>
                <a:gd name="connsiteX30" fmla="*/ 684 w 10000"/>
                <a:gd name="connsiteY30" fmla="*/ 5621 h 10160"/>
                <a:gd name="connsiteX31" fmla="*/ 609 w 10000"/>
                <a:gd name="connsiteY31" fmla="*/ 5986 h 10160"/>
                <a:gd name="connsiteX32" fmla="*/ 384 w 10000"/>
                <a:gd name="connsiteY32" fmla="*/ 6351 h 10160"/>
                <a:gd name="connsiteX33" fmla="*/ 234 w 10000"/>
                <a:gd name="connsiteY33" fmla="*/ 6935 h 10160"/>
                <a:gd name="connsiteX34" fmla="*/ 8 w 10000"/>
                <a:gd name="connsiteY34" fmla="*/ 7593 h 10160"/>
                <a:gd name="connsiteX35" fmla="*/ 384 w 10000"/>
                <a:gd name="connsiteY35" fmla="*/ 7664 h 10160"/>
                <a:gd name="connsiteX36" fmla="*/ 458 w 10000"/>
                <a:gd name="connsiteY36" fmla="*/ 8245 h 10160"/>
                <a:gd name="connsiteX37" fmla="*/ 684 w 10000"/>
                <a:gd name="connsiteY37" fmla="*/ 8831 h 10160"/>
                <a:gd name="connsiteX38" fmla="*/ 1059 w 10000"/>
                <a:gd name="connsiteY38" fmla="*/ 10000 h 10160"/>
                <a:gd name="connsiteX39" fmla="*/ 1058 w 10000"/>
                <a:gd name="connsiteY39" fmla="*/ 10012 h 10160"/>
                <a:gd name="connsiteX40" fmla="*/ 5865 w 10000"/>
                <a:gd name="connsiteY40" fmla="*/ 8712 h 10160"/>
                <a:gd name="connsiteX41" fmla="*/ 6040 w 10000"/>
                <a:gd name="connsiteY41" fmla="*/ 8368 h 10160"/>
                <a:gd name="connsiteX42" fmla="*/ 6382 w 10000"/>
                <a:gd name="connsiteY42" fmla="*/ 7982 h 10160"/>
                <a:gd name="connsiteX43" fmla="*/ 6428 w 10000"/>
                <a:gd name="connsiteY43" fmla="*/ 8181 h 10160"/>
                <a:gd name="connsiteX44" fmla="*/ 6444 w 10000"/>
                <a:gd name="connsiteY44" fmla="*/ 8428 h 10160"/>
                <a:gd name="connsiteX45" fmla="*/ 6766 w 10000"/>
                <a:gd name="connsiteY45" fmla="*/ 9268 h 10160"/>
                <a:gd name="connsiteX0" fmla="*/ 7446 w 10000"/>
                <a:gd name="connsiteY0" fmla="*/ 9488 h 10258"/>
                <a:gd name="connsiteX1" fmla="*/ 7446 w 10000"/>
                <a:gd name="connsiteY1" fmla="*/ 8978 h 10258"/>
                <a:gd name="connsiteX2" fmla="*/ 7821 w 10000"/>
                <a:gd name="connsiteY2" fmla="*/ 8978 h 10258"/>
                <a:gd name="connsiteX3" fmla="*/ 8047 w 10000"/>
                <a:gd name="connsiteY3" fmla="*/ 8029 h 10258"/>
                <a:gd name="connsiteX4" fmla="*/ 8648 w 10000"/>
                <a:gd name="connsiteY4" fmla="*/ 7444 h 10258"/>
                <a:gd name="connsiteX5" fmla="*/ 8873 w 10000"/>
                <a:gd name="connsiteY5" fmla="*/ 6351 h 10258"/>
                <a:gd name="connsiteX6" fmla="*/ 8722 w 10000"/>
                <a:gd name="connsiteY6" fmla="*/ 5768 h 10258"/>
                <a:gd name="connsiteX7" fmla="*/ 9098 w 10000"/>
                <a:gd name="connsiteY7" fmla="*/ 4525 h 10258"/>
                <a:gd name="connsiteX8" fmla="*/ 9399 w 10000"/>
                <a:gd name="connsiteY8" fmla="*/ 4160 h 10258"/>
                <a:gd name="connsiteX9" fmla="*/ 10000 w 10000"/>
                <a:gd name="connsiteY9" fmla="*/ 3576 h 10258"/>
                <a:gd name="connsiteX10" fmla="*/ 9774 w 10000"/>
                <a:gd name="connsiteY10" fmla="*/ 3502 h 10258"/>
                <a:gd name="connsiteX11" fmla="*/ 9399 w 10000"/>
                <a:gd name="connsiteY11" fmla="*/ 3140 h 10258"/>
                <a:gd name="connsiteX12" fmla="*/ 9173 w 10000"/>
                <a:gd name="connsiteY12" fmla="*/ 2044 h 10258"/>
                <a:gd name="connsiteX13" fmla="*/ 9173 w 10000"/>
                <a:gd name="connsiteY13" fmla="*/ 1460 h 10258"/>
                <a:gd name="connsiteX14" fmla="*/ 9098 w 10000"/>
                <a:gd name="connsiteY14" fmla="*/ 729 h 10258"/>
                <a:gd name="connsiteX15" fmla="*/ 8873 w 10000"/>
                <a:gd name="connsiteY15" fmla="*/ 511 h 10258"/>
                <a:gd name="connsiteX16" fmla="*/ 8497 w 10000"/>
                <a:gd name="connsiteY16" fmla="*/ 219 h 10258"/>
                <a:gd name="connsiteX17" fmla="*/ 8272 w 10000"/>
                <a:gd name="connsiteY17" fmla="*/ 0 h 10258"/>
                <a:gd name="connsiteX18" fmla="*/ 7821 w 10000"/>
                <a:gd name="connsiteY18" fmla="*/ 293 h 10258"/>
                <a:gd name="connsiteX19" fmla="*/ 7370 w 10000"/>
                <a:gd name="connsiteY19" fmla="*/ 729 h 10258"/>
                <a:gd name="connsiteX20" fmla="*/ 6769 w 10000"/>
                <a:gd name="connsiteY20" fmla="*/ 729 h 10258"/>
                <a:gd name="connsiteX21" fmla="*/ 5717 w 10000"/>
                <a:gd name="connsiteY21" fmla="*/ 729 h 10258"/>
                <a:gd name="connsiteX22" fmla="*/ 5717 w 10000"/>
                <a:gd name="connsiteY22" fmla="*/ 658 h 10258"/>
                <a:gd name="connsiteX23" fmla="*/ 5643 w 10000"/>
                <a:gd name="connsiteY23" fmla="*/ 729 h 10258"/>
                <a:gd name="connsiteX24" fmla="*/ 1961 w 10000"/>
                <a:gd name="connsiteY24" fmla="*/ 729 h 10258"/>
                <a:gd name="connsiteX25" fmla="*/ 1961 w 10000"/>
                <a:gd name="connsiteY25" fmla="*/ 2263 h 10258"/>
                <a:gd name="connsiteX26" fmla="*/ 1285 w 10000"/>
                <a:gd name="connsiteY26" fmla="*/ 2263 h 10258"/>
                <a:gd name="connsiteX27" fmla="*/ 1285 w 10000"/>
                <a:gd name="connsiteY27" fmla="*/ 2556 h 10258"/>
                <a:gd name="connsiteX28" fmla="*/ 1285 w 10000"/>
                <a:gd name="connsiteY28" fmla="*/ 5179 h 10258"/>
                <a:gd name="connsiteX29" fmla="*/ 1135 w 10000"/>
                <a:gd name="connsiteY29" fmla="*/ 5327 h 10258"/>
                <a:gd name="connsiteX30" fmla="*/ 684 w 10000"/>
                <a:gd name="connsiteY30" fmla="*/ 5621 h 10258"/>
                <a:gd name="connsiteX31" fmla="*/ 609 w 10000"/>
                <a:gd name="connsiteY31" fmla="*/ 5986 h 10258"/>
                <a:gd name="connsiteX32" fmla="*/ 384 w 10000"/>
                <a:gd name="connsiteY32" fmla="*/ 6351 h 10258"/>
                <a:gd name="connsiteX33" fmla="*/ 234 w 10000"/>
                <a:gd name="connsiteY33" fmla="*/ 6935 h 10258"/>
                <a:gd name="connsiteX34" fmla="*/ 8 w 10000"/>
                <a:gd name="connsiteY34" fmla="*/ 7593 h 10258"/>
                <a:gd name="connsiteX35" fmla="*/ 384 w 10000"/>
                <a:gd name="connsiteY35" fmla="*/ 7664 h 10258"/>
                <a:gd name="connsiteX36" fmla="*/ 458 w 10000"/>
                <a:gd name="connsiteY36" fmla="*/ 8245 h 10258"/>
                <a:gd name="connsiteX37" fmla="*/ 684 w 10000"/>
                <a:gd name="connsiteY37" fmla="*/ 8831 h 10258"/>
                <a:gd name="connsiteX38" fmla="*/ 1059 w 10000"/>
                <a:gd name="connsiteY38" fmla="*/ 10000 h 10258"/>
                <a:gd name="connsiteX39" fmla="*/ 1903 w 10000"/>
                <a:gd name="connsiteY39" fmla="*/ 10161 h 10258"/>
                <a:gd name="connsiteX40" fmla="*/ 5865 w 10000"/>
                <a:gd name="connsiteY40" fmla="*/ 8712 h 10258"/>
                <a:gd name="connsiteX41" fmla="*/ 6040 w 10000"/>
                <a:gd name="connsiteY41" fmla="*/ 8368 h 10258"/>
                <a:gd name="connsiteX42" fmla="*/ 6382 w 10000"/>
                <a:gd name="connsiteY42" fmla="*/ 7982 h 10258"/>
                <a:gd name="connsiteX43" fmla="*/ 6428 w 10000"/>
                <a:gd name="connsiteY43" fmla="*/ 8181 h 10258"/>
                <a:gd name="connsiteX44" fmla="*/ 6444 w 10000"/>
                <a:gd name="connsiteY44" fmla="*/ 8428 h 10258"/>
                <a:gd name="connsiteX45" fmla="*/ 6766 w 10000"/>
                <a:gd name="connsiteY45" fmla="*/ 9268 h 10258"/>
                <a:gd name="connsiteX0" fmla="*/ 7446 w 10000"/>
                <a:gd name="connsiteY0" fmla="*/ 9488 h 10056"/>
                <a:gd name="connsiteX1" fmla="*/ 7446 w 10000"/>
                <a:gd name="connsiteY1" fmla="*/ 8978 h 10056"/>
                <a:gd name="connsiteX2" fmla="*/ 7821 w 10000"/>
                <a:gd name="connsiteY2" fmla="*/ 8978 h 10056"/>
                <a:gd name="connsiteX3" fmla="*/ 8047 w 10000"/>
                <a:gd name="connsiteY3" fmla="*/ 8029 h 10056"/>
                <a:gd name="connsiteX4" fmla="*/ 8648 w 10000"/>
                <a:gd name="connsiteY4" fmla="*/ 7444 h 10056"/>
                <a:gd name="connsiteX5" fmla="*/ 8873 w 10000"/>
                <a:gd name="connsiteY5" fmla="*/ 6351 h 10056"/>
                <a:gd name="connsiteX6" fmla="*/ 8722 w 10000"/>
                <a:gd name="connsiteY6" fmla="*/ 5768 h 10056"/>
                <a:gd name="connsiteX7" fmla="*/ 9098 w 10000"/>
                <a:gd name="connsiteY7" fmla="*/ 4525 h 10056"/>
                <a:gd name="connsiteX8" fmla="*/ 9399 w 10000"/>
                <a:gd name="connsiteY8" fmla="*/ 4160 h 10056"/>
                <a:gd name="connsiteX9" fmla="*/ 10000 w 10000"/>
                <a:gd name="connsiteY9" fmla="*/ 3576 h 10056"/>
                <a:gd name="connsiteX10" fmla="*/ 9774 w 10000"/>
                <a:gd name="connsiteY10" fmla="*/ 3502 h 10056"/>
                <a:gd name="connsiteX11" fmla="*/ 9399 w 10000"/>
                <a:gd name="connsiteY11" fmla="*/ 3140 h 10056"/>
                <a:gd name="connsiteX12" fmla="*/ 9173 w 10000"/>
                <a:gd name="connsiteY12" fmla="*/ 2044 h 10056"/>
                <a:gd name="connsiteX13" fmla="*/ 9173 w 10000"/>
                <a:gd name="connsiteY13" fmla="*/ 1460 h 10056"/>
                <a:gd name="connsiteX14" fmla="*/ 9098 w 10000"/>
                <a:gd name="connsiteY14" fmla="*/ 729 h 10056"/>
                <a:gd name="connsiteX15" fmla="*/ 8873 w 10000"/>
                <a:gd name="connsiteY15" fmla="*/ 511 h 10056"/>
                <a:gd name="connsiteX16" fmla="*/ 8497 w 10000"/>
                <a:gd name="connsiteY16" fmla="*/ 219 h 10056"/>
                <a:gd name="connsiteX17" fmla="*/ 8272 w 10000"/>
                <a:gd name="connsiteY17" fmla="*/ 0 h 10056"/>
                <a:gd name="connsiteX18" fmla="*/ 7821 w 10000"/>
                <a:gd name="connsiteY18" fmla="*/ 293 h 10056"/>
                <a:gd name="connsiteX19" fmla="*/ 7370 w 10000"/>
                <a:gd name="connsiteY19" fmla="*/ 729 h 10056"/>
                <a:gd name="connsiteX20" fmla="*/ 6769 w 10000"/>
                <a:gd name="connsiteY20" fmla="*/ 729 h 10056"/>
                <a:gd name="connsiteX21" fmla="*/ 5717 w 10000"/>
                <a:gd name="connsiteY21" fmla="*/ 729 h 10056"/>
                <a:gd name="connsiteX22" fmla="*/ 5717 w 10000"/>
                <a:gd name="connsiteY22" fmla="*/ 658 h 10056"/>
                <a:gd name="connsiteX23" fmla="*/ 5643 w 10000"/>
                <a:gd name="connsiteY23" fmla="*/ 729 h 10056"/>
                <a:gd name="connsiteX24" fmla="*/ 1961 w 10000"/>
                <a:gd name="connsiteY24" fmla="*/ 729 h 10056"/>
                <a:gd name="connsiteX25" fmla="*/ 1961 w 10000"/>
                <a:gd name="connsiteY25" fmla="*/ 2263 h 10056"/>
                <a:gd name="connsiteX26" fmla="*/ 1285 w 10000"/>
                <a:gd name="connsiteY26" fmla="*/ 2263 h 10056"/>
                <a:gd name="connsiteX27" fmla="*/ 1285 w 10000"/>
                <a:gd name="connsiteY27" fmla="*/ 2556 h 10056"/>
                <a:gd name="connsiteX28" fmla="*/ 1285 w 10000"/>
                <a:gd name="connsiteY28" fmla="*/ 5179 h 10056"/>
                <a:gd name="connsiteX29" fmla="*/ 1135 w 10000"/>
                <a:gd name="connsiteY29" fmla="*/ 5327 h 10056"/>
                <a:gd name="connsiteX30" fmla="*/ 684 w 10000"/>
                <a:gd name="connsiteY30" fmla="*/ 5621 h 10056"/>
                <a:gd name="connsiteX31" fmla="*/ 609 w 10000"/>
                <a:gd name="connsiteY31" fmla="*/ 5986 h 10056"/>
                <a:gd name="connsiteX32" fmla="*/ 384 w 10000"/>
                <a:gd name="connsiteY32" fmla="*/ 6351 h 10056"/>
                <a:gd name="connsiteX33" fmla="*/ 234 w 10000"/>
                <a:gd name="connsiteY33" fmla="*/ 6935 h 10056"/>
                <a:gd name="connsiteX34" fmla="*/ 8 w 10000"/>
                <a:gd name="connsiteY34" fmla="*/ 7593 h 10056"/>
                <a:gd name="connsiteX35" fmla="*/ 384 w 10000"/>
                <a:gd name="connsiteY35" fmla="*/ 7664 h 10056"/>
                <a:gd name="connsiteX36" fmla="*/ 458 w 10000"/>
                <a:gd name="connsiteY36" fmla="*/ 8245 h 10056"/>
                <a:gd name="connsiteX37" fmla="*/ 684 w 10000"/>
                <a:gd name="connsiteY37" fmla="*/ 8831 h 10056"/>
                <a:gd name="connsiteX38" fmla="*/ 1059 w 10000"/>
                <a:gd name="connsiteY38" fmla="*/ 10000 h 10056"/>
                <a:gd name="connsiteX39" fmla="*/ 2335 w 10000"/>
                <a:gd name="connsiteY39" fmla="*/ 9619 h 10056"/>
                <a:gd name="connsiteX40" fmla="*/ 5865 w 10000"/>
                <a:gd name="connsiteY40" fmla="*/ 8712 h 10056"/>
                <a:gd name="connsiteX41" fmla="*/ 6040 w 10000"/>
                <a:gd name="connsiteY41" fmla="*/ 8368 h 10056"/>
                <a:gd name="connsiteX42" fmla="*/ 6382 w 10000"/>
                <a:gd name="connsiteY42" fmla="*/ 7982 h 10056"/>
                <a:gd name="connsiteX43" fmla="*/ 6428 w 10000"/>
                <a:gd name="connsiteY43" fmla="*/ 8181 h 10056"/>
                <a:gd name="connsiteX44" fmla="*/ 6444 w 10000"/>
                <a:gd name="connsiteY44" fmla="*/ 8428 h 10056"/>
                <a:gd name="connsiteX45" fmla="*/ 6766 w 10000"/>
                <a:gd name="connsiteY45" fmla="*/ 9268 h 10056"/>
                <a:gd name="connsiteX0" fmla="*/ 7446 w 10000"/>
                <a:gd name="connsiteY0" fmla="*/ 9488 h 10026"/>
                <a:gd name="connsiteX1" fmla="*/ 7446 w 10000"/>
                <a:gd name="connsiteY1" fmla="*/ 8978 h 10026"/>
                <a:gd name="connsiteX2" fmla="*/ 7821 w 10000"/>
                <a:gd name="connsiteY2" fmla="*/ 8978 h 10026"/>
                <a:gd name="connsiteX3" fmla="*/ 8047 w 10000"/>
                <a:gd name="connsiteY3" fmla="*/ 8029 h 10026"/>
                <a:gd name="connsiteX4" fmla="*/ 8648 w 10000"/>
                <a:gd name="connsiteY4" fmla="*/ 7444 h 10026"/>
                <a:gd name="connsiteX5" fmla="*/ 8873 w 10000"/>
                <a:gd name="connsiteY5" fmla="*/ 6351 h 10026"/>
                <a:gd name="connsiteX6" fmla="*/ 8722 w 10000"/>
                <a:gd name="connsiteY6" fmla="*/ 5768 h 10026"/>
                <a:gd name="connsiteX7" fmla="*/ 9098 w 10000"/>
                <a:gd name="connsiteY7" fmla="*/ 4525 h 10026"/>
                <a:gd name="connsiteX8" fmla="*/ 9399 w 10000"/>
                <a:gd name="connsiteY8" fmla="*/ 4160 h 10026"/>
                <a:gd name="connsiteX9" fmla="*/ 10000 w 10000"/>
                <a:gd name="connsiteY9" fmla="*/ 3576 h 10026"/>
                <a:gd name="connsiteX10" fmla="*/ 9774 w 10000"/>
                <a:gd name="connsiteY10" fmla="*/ 3502 h 10026"/>
                <a:gd name="connsiteX11" fmla="*/ 9399 w 10000"/>
                <a:gd name="connsiteY11" fmla="*/ 3140 h 10026"/>
                <a:gd name="connsiteX12" fmla="*/ 9173 w 10000"/>
                <a:gd name="connsiteY12" fmla="*/ 2044 h 10026"/>
                <a:gd name="connsiteX13" fmla="*/ 9173 w 10000"/>
                <a:gd name="connsiteY13" fmla="*/ 1460 h 10026"/>
                <a:gd name="connsiteX14" fmla="*/ 9098 w 10000"/>
                <a:gd name="connsiteY14" fmla="*/ 729 h 10026"/>
                <a:gd name="connsiteX15" fmla="*/ 8873 w 10000"/>
                <a:gd name="connsiteY15" fmla="*/ 511 h 10026"/>
                <a:gd name="connsiteX16" fmla="*/ 8497 w 10000"/>
                <a:gd name="connsiteY16" fmla="*/ 219 h 10026"/>
                <a:gd name="connsiteX17" fmla="*/ 8272 w 10000"/>
                <a:gd name="connsiteY17" fmla="*/ 0 h 10026"/>
                <a:gd name="connsiteX18" fmla="*/ 7821 w 10000"/>
                <a:gd name="connsiteY18" fmla="*/ 293 h 10026"/>
                <a:gd name="connsiteX19" fmla="*/ 7370 w 10000"/>
                <a:gd name="connsiteY19" fmla="*/ 729 h 10026"/>
                <a:gd name="connsiteX20" fmla="*/ 6769 w 10000"/>
                <a:gd name="connsiteY20" fmla="*/ 729 h 10026"/>
                <a:gd name="connsiteX21" fmla="*/ 5717 w 10000"/>
                <a:gd name="connsiteY21" fmla="*/ 729 h 10026"/>
                <a:gd name="connsiteX22" fmla="*/ 5717 w 10000"/>
                <a:gd name="connsiteY22" fmla="*/ 658 h 10026"/>
                <a:gd name="connsiteX23" fmla="*/ 5643 w 10000"/>
                <a:gd name="connsiteY23" fmla="*/ 729 h 10026"/>
                <a:gd name="connsiteX24" fmla="*/ 1961 w 10000"/>
                <a:gd name="connsiteY24" fmla="*/ 729 h 10026"/>
                <a:gd name="connsiteX25" fmla="*/ 1961 w 10000"/>
                <a:gd name="connsiteY25" fmla="*/ 2263 h 10026"/>
                <a:gd name="connsiteX26" fmla="*/ 1285 w 10000"/>
                <a:gd name="connsiteY26" fmla="*/ 2263 h 10026"/>
                <a:gd name="connsiteX27" fmla="*/ 1285 w 10000"/>
                <a:gd name="connsiteY27" fmla="*/ 2556 h 10026"/>
                <a:gd name="connsiteX28" fmla="*/ 1285 w 10000"/>
                <a:gd name="connsiteY28" fmla="*/ 5179 h 10026"/>
                <a:gd name="connsiteX29" fmla="*/ 1135 w 10000"/>
                <a:gd name="connsiteY29" fmla="*/ 5327 h 10026"/>
                <a:gd name="connsiteX30" fmla="*/ 684 w 10000"/>
                <a:gd name="connsiteY30" fmla="*/ 5621 h 10026"/>
                <a:gd name="connsiteX31" fmla="*/ 609 w 10000"/>
                <a:gd name="connsiteY31" fmla="*/ 5986 h 10026"/>
                <a:gd name="connsiteX32" fmla="*/ 384 w 10000"/>
                <a:gd name="connsiteY32" fmla="*/ 6351 h 10026"/>
                <a:gd name="connsiteX33" fmla="*/ 234 w 10000"/>
                <a:gd name="connsiteY33" fmla="*/ 6935 h 10026"/>
                <a:gd name="connsiteX34" fmla="*/ 8 w 10000"/>
                <a:gd name="connsiteY34" fmla="*/ 7593 h 10026"/>
                <a:gd name="connsiteX35" fmla="*/ 384 w 10000"/>
                <a:gd name="connsiteY35" fmla="*/ 7664 h 10026"/>
                <a:gd name="connsiteX36" fmla="*/ 458 w 10000"/>
                <a:gd name="connsiteY36" fmla="*/ 8245 h 10026"/>
                <a:gd name="connsiteX37" fmla="*/ 684 w 10000"/>
                <a:gd name="connsiteY37" fmla="*/ 8831 h 10026"/>
                <a:gd name="connsiteX38" fmla="*/ 1059 w 10000"/>
                <a:gd name="connsiteY38" fmla="*/ 10000 h 10026"/>
                <a:gd name="connsiteX39" fmla="*/ 5831 w 10000"/>
                <a:gd name="connsiteY39" fmla="*/ 9031 h 10026"/>
                <a:gd name="connsiteX40" fmla="*/ 5865 w 10000"/>
                <a:gd name="connsiteY40" fmla="*/ 8712 h 10026"/>
                <a:gd name="connsiteX41" fmla="*/ 6040 w 10000"/>
                <a:gd name="connsiteY41" fmla="*/ 8368 h 10026"/>
                <a:gd name="connsiteX42" fmla="*/ 6382 w 10000"/>
                <a:gd name="connsiteY42" fmla="*/ 7982 h 10026"/>
                <a:gd name="connsiteX43" fmla="*/ 6428 w 10000"/>
                <a:gd name="connsiteY43" fmla="*/ 8181 h 10026"/>
                <a:gd name="connsiteX44" fmla="*/ 6444 w 10000"/>
                <a:gd name="connsiteY44" fmla="*/ 8428 h 10026"/>
                <a:gd name="connsiteX45" fmla="*/ 6766 w 10000"/>
                <a:gd name="connsiteY45" fmla="*/ 9268 h 10026"/>
                <a:gd name="connsiteX0" fmla="*/ 7446 w 10000"/>
                <a:gd name="connsiteY0" fmla="*/ 9488 h 10026"/>
                <a:gd name="connsiteX1" fmla="*/ 7446 w 10000"/>
                <a:gd name="connsiteY1" fmla="*/ 8978 h 10026"/>
                <a:gd name="connsiteX2" fmla="*/ 7821 w 10000"/>
                <a:gd name="connsiteY2" fmla="*/ 8978 h 10026"/>
                <a:gd name="connsiteX3" fmla="*/ 8047 w 10000"/>
                <a:gd name="connsiteY3" fmla="*/ 8029 h 10026"/>
                <a:gd name="connsiteX4" fmla="*/ 8648 w 10000"/>
                <a:gd name="connsiteY4" fmla="*/ 7444 h 10026"/>
                <a:gd name="connsiteX5" fmla="*/ 8873 w 10000"/>
                <a:gd name="connsiteY5" fmla="*/ 6351 h 10026"/>
                <a:gd name="connsiteX6" fmla="*/ 8722 w 10000"/>
                <a:gd name="connsiteY6" fmla="*/ 5768 h 10026"/>
                <a:gd name="connsiteX7" fmla="*/ 9098 w 10000"/>
                <a:gd name="connsiteY7" fmla="*/ 4525 h 10026"/>
                <a:gd name="connsiteX8" fmla="*/ 9399 w 10000"/>
                <a:gd name="connsiteY8" fmla="*/ 4160 h 10026"/>
                <a:gd name="connsiteX9" fmla="*/ 10000 w 10000"/>
                <a:gd name="connsiteY9" fmla="*/ 3576 h 10026"/>
                <a:gd name="connsiteX10" fmla="*/ 9774 w 10000"/>
                <a:gd name="connsiteY10" fmla="*/ 3502 h 10026"/>
                <a:gd name="connsiteX11" fmla="*/ 9399 w 10000"/>
                <a:gd name="connsiteY11" fmla="*/ 3140 h 10026"/>
                <a:gd name="connsiteX12" fmla="*/ 9173 w 10000"/>
                <a:gd name="connsiteY12" fmla="*/ 2044 h 10026"/>
                <a:gd name="connsiteX13" fmla="*/ 9173 w 10000"/>
                <a:gd name="connsiteY13" fmla="*/ 1460 h 10026"/>
                <a:gd name="connsiteX14" fmla="*/ 9098 w 10000"/>
                <a:gd name="connsiteY14" fmla="*/ 729 h 10026"/>
                <a:gd name="connsiteX15" fmla="*/ 8873 w 10000"/>
                <a:gd name="connsiteY15" fmla="*/ 511 h 10026"/>
                <a:gd name="connsiteX16" fmla="*/ 8497 w 10000"/>
                <a:gd name="connsiteY16" fmla="*/ 219 h 10026"/>
                <a:gd name="connsiteX17" fmla="*/ 8272 w 10000"/>
                <a:gd name="connsiteY17" fmla="*/ 0 h 10026"/>
                <a:gd name="connsiteX18" fmla="*/ 7821 w 10000"/>
                <a:gd name="connsiteY18" fmla="*/ 293 h 10026"/>
                <a:gd name="connsiteX19" fmla="*/ 7370 w 10000"/>
                <a:gd name="connsiteY19" fmla="*/ 729 h 10026"/>
                <a:gd name="connsiteX20" fmla="*/ 6769 w 10000"/>
                <a:gd name="connsiteY20" fmla="*/ 729 h 10026"/>
                <a:gd name="connsiteX21" fmla="*/ 5717 w 10000"/>
                <a:gd name="connsiteY21" fmla="*/ 729 h 10026"/>
                <a:gd name="connsiteX22" fmla="*/ 5717 w 10000"/>
                <a:gd name="connsiteY22" fmla="*/ 658 h 10026"/>
                <a:gd name="connsiteX23" fmla="*/ 5643 w 10000"/>
                <a:gd name="connsiteY23" fmla="*/ 729 h 10026"/>
                <a:gd name="connsiteX24" fmla="*/ 1961 w 10000"/>
                <a:gd name="connsiteY24" fmla="*/ 729 h 10026"/>
                <a:gd name="connsiteX25" fmla="*/ 1961 w 10000"/>
                <a:gd name="connsiteY25" fmla="*/ 2263 h 10026"/>
                <a:gd name="connsiteX26" fmla="*/ 1285 w 10000"/>
                <a:gd name="connsiteY26" fmla="*/ 2263 h 10026"/>
                <a:gd name="connsiteX27" fmla="*/ 1285 w 10000"/>
                <a:gd name="connsiteY27" fmla="*/ 2556 h 10026"/>
                <a:gd name="connsiteX28" fmla="*/ 1285 w 10000"/>
                <a:gd name="connsiteY28" fmla="*/ 5179 h 10026"/>
                <a:gd name="connsiteX29" fmla="*/ 1135 w 10000"/>
                <a:gd name="connsiteY29" fmla="*/ 5327 h 10026"/>
                <a:gd name="connsiteX30" fmla="*/ 684 w 10000"/>
                <a:gd name="connsiteY30" fmla="*/ 5621 h 10026"/>
                <a:gd name="connsiteX31" fmla="*/ 609 w 10000"/>
                <a:gd name="connsiteY31" fmla="*/ 5986 h 10026"/>
                <a:gd name="connsiteX32" fmla="*/ 384 w 10000"/>
                <a:gd name="connsiteY32" fmla="*/ 6351 h 10026"/>
                <a:gd name="connsiteX33" fmla="*/ 234 w 10000"/>
                <a:gd name="connsiteY33" fmla="*/ 6935 h 10026"/>
                <a:gd name="connsiteX34" fmla="*/ 8 w 10000"/>
                <a:gd name="connsiteY34" fmla="*/ 7593 h 10026"/>
                <a:gd name="connsiteX35" fmla="*/ 384 w 10000"/>
                <a:gd name="connsiteY35" fmla="*/ 7664 h 10026"/>
                <a:gd name="connsiteX36" fmla="*/ 458 w 10000"/>
                <a:gd name="connsiteY36" fmla="*/ 8245 h 10026"/>
                <a:gd name="connsiteX37" fmla="*/ 684 w 10000"/>
                <a:gd name="connsiteY37" fmla="*/ 8831 h 10026"/>
                <a:gd name="connsiteX38" fmla="*/ 1059 w 10000"/>
                <a:gd name="connsiteY38" fmla="*/ 10000 h 10026"/>
                <a:gd name="connsiteX39" fmla="*/ 5831 w 10000"/>
                <a:gd name="connsiteY39" fmla="*/ 9031 h 10026"/>
                <a:gd name="connsiteX40" fmla="*/ 5865 w 10000"/>
                <a:gd name="connsiteY40" fmla="*/ 8712 h 10026"/>
                <a:gd name="connsiteX41" fmla="*/ 6040 w 10000"/>
                <a:gd name="connsiteY41" fmla="*/ 8368 h 10026"/>
                <a:gd name="connsiteX42" fmla="*/ 6382 w 10000"/>
                <a:gd name="connsiteY42" fmla="*/ 7982 h 10026"/>
                <a:gd name="connsiteX43" fmla="*/ 6428 w 10000"/>
                <a:gd name="connsiteY43" fmla="*/ 8181 h 10026"/>
                <a:gd name="connsiteX44" fmla="*/ 6444 w 10000"/>
                <a:gd name="connsiteY44" fmla="*/ 8428 h 10026"/>
                <a:gd name="connsiteX45" fmla="*/ 6766 w 10000"/>
                <a:gd name="connsiteY45" fmla="*/ 9268 h 10026"/>
                <a:gd name="connsiteX0" fmla="*/ 7446 w 10000"/>
                <a:gd name="connsiteY0" fmla="*/ 9488 h 10027"/>
                <a:gd name="connsiteX1" fmla="*/ 7446 w 10000"/>
                <a:gd name="connsiteY1" fmla="*/ 8978 h 10027"/>
                <a:gd name="connsiteX2" fmla="*/ 7821 w 10000"/>
                <a:gd name="connsiteY2" fmla="*/ 8978 h 10027"/>
                <a:gd name="connsiteX3" fmla="*/ 8047 w 10000"/>
                <a:gd name="connsiteY3" fmla="*/ 8029 h 10027"/>
                <a:gd name="connsiteX4" fmla="*/ 8648 w 10000"/>
                <a:gd name="connsiteY4" fmla="*/ 7444 h 10027"/>
                <a:gd name="connsiteX5" fmla="*/ 8873 w 10000"/>
                <a:gd name="connsiteY5" fmla="*/ 6351 h 10027"/>
                <a:gd name="connsiteX6" fmla="*/ 8722 w 10000"/>
                <a:gd name="connsiteY6" fmla="*/ 5768 h 10027"/>
                <a:gd name="connsiteX7" fmla="*/ 9098 w 10000"/>
                <a:gd name="connsiteY7" fmla="*/ 4525 h 10027"/>
                <a:gd name="connsiteX8" fmla="*/ 9399 w 10000"/>
                <a:gd name="connsiteY8" fmla="*/ 4160 h 10027"/>
                <a:gd name="connsiteX9" fmla="*/ 10000 w 10000"/>
                <a:gd name="connsiteY9" fmla="*/ 3576 h 10027"/>
                <a:gd name="connsiteX10" fmla="*/ 9774 w 10000"/>
                <a:gd name="connsiteY10" fmla="*/ 3502 h 10027"/>
                <a:gd name="connsiteX11" fmla="*/ 9399 w 10000"/>
                <a:gd name="connsiteY11" fmla="*/ 3140 h 10027"/>
                <a:gd name="connsiteX12" fmla="*/ 9173 w 10000"/>
                <a:gd name="connsiteY12" fmla="*/ 2044 h 10027"/>
                <a:gd name="connsiteX13" fmla="*/ 9173 w 10000"/>
                <a:gd name="connsiteY13" fmla="*/ 1460 h 10027"/>
                <a:gd name="connsiteX14" fmla="*/ 9098 w 10000"/>
                <a:gd name="connsiteY14" fmla="*/ 729 h 10027"/>
                <a:gd name="connsiteX15" fmla="*/ 8873 w 10000"/>
                <a:gd name="connsiteY15" fmla="*/ 511 h 10027"/>
                <a:gd name="connsiteX16" fmla="*/ 8497 w 10000"/>
                <a:gd name="connsiteY16" fmla="*/ 219 h 10027"/>
                <a:gd name="connsiteX17" fmla="*/ 8272 w 10000"/>
                <a:gd name="connsiteY17" fmla="*/ 0 h 10027"/>
                <a:gd name="connsiteX18" fmla="*/ 7821 w 10000"/>
                <a:gd name="connsiteY18" fmla="*/ 293 h 10027"/>
                <a:gd name="connsiteX19" fmla="*/ 7370 w 10000"/>
                <a:gd name="connsiteY19" fmla="*/ 729 h 10027"/>
                <a:gd name="connsiteX20" fmla="*/ 6769 w 10000"/>
                <a:gd name="connsiteY20" fmla="*/ 729 h 10027"/>
                <a:gd name="connsiteX21" fmla="*/ 5717 w 10000"/>
                <a:gd name="connsiteY21" fmla="*/ 729 h 10027"/>
                <a:gd name="connsiteX22" fmla="*/ 5717 w 10000"/>
                <a:gd name="connsiteY22" fmla="*/ 658 h 10027"/>
                <a:gd name="connsiteX23" fmla="*/ 5643 w 10000"/>
                <a:gd name="connsiteY23" fmla="*/ 729 h 10027"/>
                <a:gd name="connsiteX24" fmla="*/ 1961 w 10000"/>
                <a:gd name="connsiteY24" fmla="*/ 729 h 10027"/>
                <a:gd name="connsiteX25" fmla="*/ 1961 w 10000"/>
                <a:gd name="connsiteY25" fmla="*/ 2263 h 10027"/>
                <a:gd name="connsiteX26" fmla="*/ 1285 w 10000"/>
                <a:gd name="connsiteY26" fmla="*/ 2263 h 10027"/>
                <a:gd name="connsiteX27" fmla="*/ 1285 w 10000"/>
                <a:gd name="connsiteY27" fmla="*/ 2556 h 10027"/>
                <a:gd name="connsiteX28" fmla="*/ 1285 w 10000"/>
                <a:gd name="connsiteY28" fmla="*/ 5179 h 10027"/>
                <a:gd name="connsiteX29" fmla="*/ 1135 w 10000"/>
                <a:gd name="connsiteY29" fmla="*/ 5327 h 10027"/>
                <a:gd name="connsiteX30" fmla="*/ 684 w 10000"/>
                <a:gd name="connsiteY30" fmla="*/ 5621 h 10027"/>
                <a:gd name="connsiteX31" fmla="*/ 609 w 10000"/>
                <a:gd name="connsiteY31" fmla="*/ 5986 h 10027"/>
                <a:gd name="connsiteX32" fmla="*/ 384 w 10000"/>
                <a:gd name="connsiteY32" fmla="*/ 6351 h 10027"/>
                <a:gd name="connsiteX33" fmla="*/ 234 w 10000"/>
                <a:gd name="connsiteY33" fmla="*/ 6935 h 10027"/>
                <a:gd name="connsiteX34" fmla="*/ 8 w 10000"/>
                <a:gd name="connsiteY34" fmla="*/ 7593 h 10027"/>
                <a:gd name="connsiteX35" fmla="*/ 384 w 10000"/>
                <a:gd name="connsiteY35" fmla="*/ 7664 h 10027"/>
                <a:gd name="connsiteX36" fmla="*/ 458 w 10000"/>
                <a:gd name="connsiteY36" fmla="*/ 8245 h 10027"/>
                <a:gd name="connsiteX37" fmla="*/ 684 w 10000"/>
                <a:gd name="connsiteY37" fmla="*/ 8831 h 10027"/>
                <a:gd name="connsiteX38" fmla="*/ 1059 w 10000"/>
                <a:gd name="connsiteY38" fmla="*/ 10000 h 10027"/>
                <a:gd name="connsiteX39" fmla="*/ 5649 w 10000"/>
                <a:gd name="connsiteY39" fmla="*/ 9068 h 10027"/>
                <a:gd name="connsiteX40" fmla="*/ 5865 w 10000"/>
                <a:gd name="connsiteY40" fmla="*/ 8712 h 10027"/>
                <a:gd name="connsiteX41" fmla="*/ 6040 w 10000"/>
                <a:gd name="connsiteY41" fmla="*/ 8368 h 10027"/>
                <a:gd name="connsiteX42" fmla="*/ 6382 w 10000"/>
                <a:gd name="connsiteY42" fmla="*/ 7982 h 10027"/>
                <a:gd name="connsiteX43" fmla="*/ 6428 w 10000"/>
                <a:gd name="connsiteY43" fmla="*/ 8181 h 10027"/>
                <a:gd name="connsiteX44" fmla="*/ 6444 w 10000"/>
                <a:gd name="connsiteY44" fmla="*/ 8428 h 10027"/>
                <a:gd name="connsiteX45" fmla="*/ 6766 w 10000"/>
                <a:gd name="connsiteY45" fmla="*/ 9268 h 10027"/>
                <a:gd name="connsiteX0" fmla="*/ 7446 w 10000"/>
                <a:gd name="connsiteY0" fmla="*/ 9488 h 10027"/>
                <a:gd name="connsiteX1" fmla="*/ 7446 w 10000"/>
                <a:gd name="connsiteY1" fmla="*/ 8978 h 10027"/>
                <a:gd name="connsiteX2" fmla="*/ 7821 w 10000"/>
                <a:gd name="connsiteY2" fmla="*/ 8978 h 10027"/>
                <a:gd name="connsiteX3" fmla="*/ 8047 w 10000"/>
                <a:gd name="connsiteY3" fmla="*/ 8029 h 10027"/>
                <a:gd name="connsiteX4" fmla="*/ 8648 w 10000"/>
                <a:gd name="connsiteY4" fmla="*/ 7444 h 10027"/>
                <a:gd name="connsiteX5" fmla="*/ 8873 w 10000"/>
                <a:gd name="connsiteY5" fmla="*/ 6351 h 10027"/>
                <a:gd name="connsiteX6" fmla="*/ 8722 w 10000"/>
                <a:gd name="connsiteY6" fmla="*/ 5768 h 10027"/>
                <a:gd name="connsiteX7" fmla="*/ 9098 w 10000"/>
                <a:gd name="connsiteY7" fmla="*/ 4525 h 10027"/>
                <a:gd name="connsiteX8" fmla="*/ 9399 w 10000"/>
                <a:gd name="connsiteY8" fmla="*/ 4160 h 10027"/>
                <a:gd name="connsiteX9" fmla="*/ 10000 w 10000"/>
                <a:gd name="connsiteY9" fmla="*/ 3576 h 10027"/>
                <a:gd name="connsiteX10" fmla="*/ 9774 w 10000"/>
                <a:gd name="connsiteY10" fmla="*/ 3502 h 10027"/>
                <a:gd name="connsiteX11" fmla="*/ 9399 w 10000"/>
                <a:gd name="connsiteY11" fmla="*/ 3140 h 10027"/>
                <a:gd name="connsiteX12" fmla="*/ 9173 w 10000"/>
                <a:gd name="connsiteY12" fmla="*/ 2044 h 10027"/>
                <a:gd name="connsiteX13" fmla="*/ 9173 w 10000"/>
                <a:gd name="connsiteY13" fmla="*/ 1460 h 10027"/>
                <a:gd name="connsiteX14" fmla="*/ 9098 w 10000"/>
                <a:gd name="connsiteY14" fmla="*/ 729 h 10027"/>
                <a:gd name="connsiteX15" fmla="*/ 8873 w 10000"/>
                <a:gd name="connsiteY15" fmla="*/ 511 h 10027"/>
                <a:gd name="connsiteX16" fmla="*/ 8497 w 10000"/>
                <a:gd name="connsiteY16" fmla="*/ 219 h 10027"/>
                <a:gd name="connsiteX17" fmla="*/ 8272 w 10000"/>
                <a:gd name="connsiteY17" fmla="*/ 0 h 10027"/>
                <a:gd name="connsiteX18" fmla="*/ 7821 w 10000"/>
                <a:gd name="connsiteY18" fmla="*/ 293 h 10027"/>
                <a:gd name="connsiteX19" fmla="*/ 7370 w 10000"/>
                <a:gd name="connsiteY19" fmla="*/ 729 h 10027"/>
                <a:gd name="connsiteX20" fmla="*/ 6769 w 10000"/>
                <a:gd name="connsiteY20" fmla="*/ 729 h 10027"/>
                <a:gd name="connsiteX21" fmla="*/ 5717 w 10000"/>
                <a:gd name="connsiteY21" fmla="*/ 729 h 10027"/>
                <a:gd name="connsiteX22" fmla="*/ 5717 w 10000"/>
                <a:gd name="connsiteY22" fmla="*/ 658 h 10027"/>
                <a:gd name="connsiteX23" fmla="*/ 5643 w 10000"/>
                <a:gd name="connsiteY23" fmla="*/ 729 h 10027"/>
                <a:gd name="connsiteX24" fmla="*/ 1961 w 10000"/>
                <a:gd name="connsiteY24" fmla="*/ 729 h 10027"/>
                <a:gd name="connsiteX25" fmla="*/ 1961 w 10000"/>
                <a:gd name="connsiteY25" fmla="*/ 2263 h 10027"/>
                <a:gd name="connsiteX26" fmla="*/ 1285 w 10000"/>
                <a:gd name="connsiteY26" fmla="*/ 2263 h 10027"/>
                <a:gd name="connsiteX27" fmla="*/ 1285 w 10000"/>
                <a:gd name="connsiteY27" fmla="*/ 2556 h 10027"/>
                <a:gd name="connsiteX28" fmla="*/ 1285 w 10000"/>
                <a:gd name="connsiteY28" fmla="*/ 5179 h 10027"/>
                <a:gd name="connsiteX29" fmla="*/ 1135 w 10000"/>
                <a:gd name="connsiteY29" fmla="*/ 5327 h 10027"/>
                <a:gd name="connsiteX30" fmla="*/ 684 w 10000"/>
                <a:gd name="connsiteY30" fmla="*/ 5621 h 10027"/>
                <a:gd name="connsiteX31" fmla="*/ 609 w 10000"/>
                <a:gd name="connsiteY31" fmla="*/ 5986 h 10027"/>
                <a:gd name="connsiteX32" fmla="*/ 384 w 10000"/>
                <a:gd name="connsiteY32" fmla="*/ 6351 h 10027"/>
                <a:gd name="connsiteX33" fmla="*/ 234 w 10000"/>
                <a:gd name="connsiteY33" fmla="*/ 6935 h 10027"/>
                <a:gd name="connsiteX34" fmla="*/ 8 w 10000"/>
                <a:gd name="connsiteY34" fmla="*/ 7593 h 10027"/>
                <a:gd name="connsiteX35" fmla="*/ 384 w 10000"/>
                <a:gd name="connsiteY35" fmla="*/ 7664 h 10027"/>
                <a:gd name="connsiteX36" fmla="*/ 458 w 10000"/>
                <a:gd name="connsiteY36" fmla="*/ 8245 h 10027"/>
                <a:gd name="connsiteX37" fmla="*/ 684 w 10000"/>
                <a:gd name="connsiteY37" fmla="*/ 8831 h 10027"/>
                <a:gd name="connsiteX38" fmla="*/ 1059 w 10000"/>
                <a:gd name="connsiteY38" fmla="*/ 10000 h 10027"/>
                <a:gd name="connsiteX39" fmla="*/ 5649 w 10000"/>
                <a:gd name="connsiteY39" fmla="*/ 9068 h 10027"/>
                <a:gd name="connsiteX40" fmla="*/ 5865 w 10000"/>
                <a:gd name="connsiteY40" fmla="*/ 8712 h 10027"/>
                <a:gd name="connsiteX41" fmla="*/ 6040 w 10000"/>
                <a:gd name="connsiteY41" fmla="*/ 8368 h 10027"/>
                <a:gd name="connsiteX42" fmla="*/ 6382 w 10000"/>
                <a:gd name="connsiteY42" fmla="*/ 7982 h 10027"/>
                <a:gd name="connsiteX43" fmla="*/ 6428 w 10000"/>
                <a:gd name="connsiteY43" fmla="*/ 8181 h 10027"/>
                <a:gd name="connsiteX44" fmla="*/ 6444 w 10000"/>
                <a:gd name="connsiteY44" fmla="*/ 8428 h 10027"/>
                <a:gd name="connsiteX45" fmla="*/ 6766 w 10000"/>
                <a:gd name="connsiteY45" fmla="*/ 9268 h 10027"/>
                <a:gd name="connsiteX0" fmla="*/ 7446 w 10000"/>
                <a:gd name="connsiteY0" fmla="*/ 9488 h 10025"/>
                <a:gd name="connsiteX1" fmla="*/ 7446 w 10000"/>
                <a:gd name="connsiteY1" fmla="*/ 8978 h 10025"/>
                <a:gd name="connsiteX2" fmla="*/ 7821 w 10000"/>
                <a:gd name="connsiteY2" fmla="*/ 8978 h 10025"/>
                <a:gd name="connsiteX3" fmla="*/ 8047 w 10000"/>
                <a:gd name="connsiteY3" fmla="*/ 8029 h 10025"/>
                <a:gd name="connsiteX4" fmla="*/ 8648 w 10000"/>
                <a:gd name="connsiteY4" fmla="*/ 7444 h 10025"/>
                <a:gd name="connsiteX5" fmla="*/ 8873 w 10000"/>
                <a:gd name="connsiteY5" fmla="*/ 6351 h 10025"/>
                <a:gd name="connsiteX6" fmla="*/ 8722 w 10000"/>
                <a:gd name="connsiteY6" fmla="*/ 5768 h 10025"/>
                <a:gd name="connsiteX7" fmla="*/ 9098 w 10000"/>
                <a:gd name="connsiteY7" fmla="*/ 4525 h 10025"/>
                <a:gd name="connsiteX8" fmla="*/ 9399 w 10000"/>
                <a:gd name="connsiteY8" fmla="*/ 4160 h 10025"/>
                <a:gd name="connsiteX9" fmla="*/ 10000 w 10000"/>
                <a:gd name="connsiteY9" fmla="*/ 3576 h 10025"/>
                <a:gd name="connsiteX10" fmla="*/ 9774 w 10000"/>
                <a:gd name="connsiteY10" fmla="*/ 3502 h 10025"/>
                <a:gd name="connsiteX11" fmla="*/ 9399 w 10000"/>
                <a:gd name="connsiteY11" fmla="*/ 3140 h 10025"/>
                <a:gd name="connsiteX12" fmla="*/ 9173 w 10000"/>
                <a:gd name="connsiteY12" fmla="*/ 2044 h 10025"/>
                <a:gd name="connsiteX13" fmla="*/ 9173 w 10000"/>
                <a:gd name="connsiteY13" fmla="*/ 1460 h 10025"/>
                <a:gd name="connsiteX14" fmla="*/ 9098 w 10000"/>
                <a:gd name="connsiteY14" fmla="*/ 729 h 10025"/>
                <a:gd name="connsiteX15" fmla="*/ 8873 w 10000"/>
                <a:gd name="connsiteY15" fmla="*/ 511 h 10025"/>
                <a:gd name="connsiteX16" fmla="*/ 8497 w 10000"/>
                <a:gd name="connsiteY16" fmla="*/ 219 h 10025"/>
                <a:gd name="connsiteX17" fmla="*/ 8272 w 10000"/>
                <a:gd name="connsiteY17" fmla="*/ 0 h 10025"/>
                <a:gd name="connsiteX18" fmla="*/ 7821 w 10000"/>
                <a:gd name="connsiteY18" fmla="*/ 293 h 10025"/>
                <a:gd name="connsiteX19" fmla="*/ 7370 w 10000"/>
                <a:gd name="connsiteY19" fmla="*/ 729 h 10025"/>
                <a:gd name="connsiteX20" fmla="*/ 6769 w 10000"/>
                <a:gd name="connsiteY20" fmla="*/ 729 h 10025"/>
                <a:gd name="connsiteX21" fmla="*/ 5717 w 10000"/>
                <a:gd name="connsiteY21" fmla="*/ 729 h 10025"/>
                <a:gd name="connsiteX22" fmla="*/ 5717 w 10000"/>
                <a:gd name="connsiteY22" fmla="*/ 658 h 10025"/>
                <a:gd name="connsiteX23" fmla="*/ 5643 w 10000"/>
                <a:gd name="connsiteY23" fmla="*/ 729 h 10025"/>
                <a:gd name="connsiteX24" fmla="*/ 1961 w 10000"/>
                <a:gd name="connsiteY24" fmla="*/ 729 h 10025"/>
                <a:gd name="connsiteX25" fmla="*/ 1961 w 10000"/>
                <a:gd name="connsiteY25" fmla="*/ 2263 h 10025"/>
                <a:gd name="connsiteX26" fmla="*/ 1285 w 10000"/>
                <a:gd name="connsiteY26" fmla="*/ 2263 h 10025"/>
                <a:gd name="connsiteX27" fmla="*/ 1285 w 10000"/>
                <a:gd name="connsiteY27" fmla="*/ 2556 h 10025"/>
                <a:gd name="connsiteX28" fmla="*/ 1285 w 10000"/>
                <a:gd name="connsiteY28" fmla="*/ 5179 h 10025"/>
                <a:gd name="connsiteX29" fmla="*/ 1135 w 10000"/>
                <a:gd name="connsiteY29" fmla="*/ 5327 h 10025"/>
                <a:gd name="connsiteX30" fmla="*/ 684 w 10000"/>
                <a:gd name="connsiteY30" fmla="*/ 5621 h 10025"/>
                <a:gd name="connsiteX31" fmla="*/ 609 w 10000"/>
                <a:gd name="connsiteY31" fmla="*/ 5986 h 10025"/>
                <a:gd name="connsiteX32" fmla="*/ 384 w 10000"/>
                <a:gd name="connsiteY32" fmla="*/ 6351 h 10025"/>
                <a:gd name="connsiteX33" fmla="*/ 234 w 10000"/>
                <a:gd name="connsiteY33" fmla="*/ 6935 h 10025"/>
                <a:gd name="connsiteX34" fmla="*/ 8 w 10000"/>
                <a:gd name="connsiteY34" fmla="*/ 7593 h 10025"/>
                <a:gd name="connsiteX35" fmla="*/ 384 w 10000"/>
                <a:gd name="connsiteY35" fmla="*/ 7664 h 10025"/>
                <a:gd name="connsiteX36" fmla="*/ 458 w 10000"/>
                <a:gd name="connsiteY36" fmla="*/ 8245 h 10025"/>
                <a:gd name="connsiteX37" fmla="*/ 684 w 10000"/>
                <a:gd name="connsiteY37" fmla="*/ 8831 h 10025"/>
                <a:gd name="connsiteX38" fmla="*/ 1059 w 10000"/>
                <a:gd name="connsiteY38" fmla="*/ 10000 h 10025"/>
                <a:gd name="connsiteX39" fmla="*/ 5428 w 10000"/>
                <a:gd name="connsiteY39" fmla="*/ 8984 h 10025"/>
                <a:gd name="connsiteX40" fmla="*/ 5865 w 10000"/>
                <a:gd name="connsiteY40" fmla="*/ 8712 h 10025"/>
                <a:gd name="connsiteX41" fmla="*/ 6040 w 10000"/>
                <a:gd name="connsiteY41" fmla="*/ 8368 h 10025"/>
                <a:gd name="connsiteX42" fmla="*/ 6382 w 10000"/>
                <a:gd name="connsiteY42" fmla="*/ 7982 h 10025"/>
                <a:gd name="connsiteX43" fmla="*/ 6428 w 10000"/>
                <a:gd name="connsiteY43" fmla="*/ 8181 h 10025"/>
                <a:gd name="connsiteX44" fmla="*/ 6444 w 10000"/>
                <a:gd name="connsiteY44" fmla="*/ 8428 h 10025"/>
                <a:gd name="connsiteX45" fmla="*/ 6766 w 10000"/>
                <a:gd name="connsiteY45" fmla="*/ 9268 h 10025"/>
                <a:gd name="connsiteX0" fmla="*/ 7446 w 10000"/>
                <a:gd name="connsiteY0" fmla="*/ 9488 h 10025"/>
                <a:gd name="connsiteX1" fmla="*/ 7446 w 10000"/>
                <a:gd name="connsiteY1" fmla="*/ 8978 h 10025"/>
                <a:gd name="connsiteX2" fmla="*/ 7821 w 10000"/>
                <a:gd name="connsiteY2" fmla="*/ 8978 h 10025"/>
                <a:gd name="connsiteX3" fmla="*/ 8047 w 10000"/>
                <a:gd name="connsiteY3" fmla="*/ 8029 h 10025"/>
                <a:gd name="connsiteX4" fmla="*/ 8648 w 10000"/>
                <a:gd name="connsiteY4" fmla="*/ 7444 h 10025"/>
                <a:gd name="connsiteX5" fmla="*/ 8873 w 10000"/>
                <a:gd name="connsiteY5" fmla="*/ 6351 h 10025"/>
                <a:gd name="connsiteX6" fmla="*/ 8722 w 10000"/>
                <a:gd name="connsiteY6" fmla="*/ 5768 h 10025"/>
                <a:gd name="connsiteX7" fmla="*/ 9098 w 10000"/>
                <a:gd name="connsiteY7" fmla="*/ 4525 h 10025"/>
                <a:gd name="connsiteX8" fmla="*/ 9399 w 10000"/>
                <a:gd name="connsiteY8" fmla="*/ 4160 h 10025"/>
                <a:gd name="connsiteX9" fmla="*/ 10000 w 10000"/>
                <a:gd name="connsiteY9" fmla="*/ 3576 h 10025"/>
                <a:gd name="connsiteX10" fmla="*/ 9774 w 10000"/>
                <a:gd name="connsiteY10" fmla="*/ 3502 h 10025"/>
                <a:gd name="connsiteX11" fmla="*/ 9399 w 10000"/>
                <a:gd name="connsiteY11" fmla="*/ 3140 h 10025"/>
                <a:gd name="connsiteX12" fmla="*/ 9173 w 10000"/>
                <a:gd name="connsiteY12" fmla="*/ 2044 h 10025"/>
                <a:gd name="connsiteX13" fmla="*/ 9173 w 10000"/>
                <a:gd name="connsiteY13" fmla="*/ 1460 h 10025"/>
                <a:gd name="connsiteX14" fmla="*/ 9098 w 10000"/>
                <a:gd name="connsiteY14" fmla="*/ 729 h 10025"/>
                <a:gd name="connsiteX15" fmla="*/ 8873 w 10000"/>
                <a:gd name="connsiteY15" fmla="*/ 511 h 10025"/>
                <a:gd name="connsiteX16" fmla="*/ 8497 w 10000"/>
                <a:gd name="connsiteY16" fmla="*/ 219 h 10025"/>
                <a:gd name="connsiteX17" fmla="*/ 8272 w 10000"/>
                <a:gd name="connsiteY17" fmla="*/ 0 h 10025"/>
                <a:gd name="connsiteX18" fmla="*/ 7821 w 10000"/>
                <a:gd name="connsiteY18" fmla="*/ 293 h 10025"/>
                <a:gd name="connsiteX19" fmla="*/ 7370 w 10000"/>
                <a:gd name="connsiteY19" fmla="*/ 729 h 10025"/>
                <a:gd name="connsiteX20" fmla="*/ 6769 w 10000"/>
                <a:gd name="connsiteY20" fmla="*/ 729 h 10025"/>
                <a:gd name="connsiteX21" fmla="*/ 5717 w 10000"/>
                <a:gd name="connsiteY21" fmla="*/ 729 h 10025"/>
                <a:gd name="connsiteX22" fmla="*/ 5717 w 10000"/>
                <a:gd name="connsiteY22" fmla="*/ 658 h 10025"/>
                <a:gd name="connsiteX23" fmla="*/ 5643 w 10000"/>
                <a:gd name="connsiteY23" fmla="*/ 729 h 10025"/>
                <a:gd name="connsiteX24" fmla="*/ 1961 w 10000"/>
                <a:gd name="connsiteY24" fmla="*/ 729 h 10025"/>
                <a:gd name="connsiteX25" fmla="*/ 1961 w 10000"/>
                <a:gd name="connsiteY25" fmla="*/ 2263 h 10025"/>
                <a:gd name="connsiteX26" fmla="*/ 1285 w 10000"/>
                <a:gd name="connsiteY26" fmla="*/ 2263 h 10025"/>
                <a:gd name="connsiteX27" fmla="*/ 1285 w 10000"/>
                <a:gd name="connsiteY27" fmla="*/ 2556 h 10025"/>
                <a:gd name="connsiteX28" fmla="*/ 1285 w 10000"/>
                <a:gd name="connsiteY28" fmla="*/ 5179 h 10025"/>
                <a:gd name="connsiteX29" fmla="*/ 1135 w 10000"/>
                <a:gd name="connsiteY29" fmla="*/ 5327 h 10025"/>
                <a:gd name="connsiteX30" fmla="*/ 684 w 10000"/>
                <a:gd name="connsiteY30" fmla="*/ 5621 h 10025"/>
                <a:gd name="connsiteX31" fmla="*/ 609 w 10000"/>
                <a:gd name="connsiteY31" fmla="*/ 5986 h 10025"/>
                <a:gd name="connsiteX32" fmla="*/ 384 w 10000"/>
                <a:gd name="connsiteY32" fmla="*/ 6351 h 10025"/>
                <a:gd name="connsiteX33" fmla="*/ 234 w 10000"/>
                <a:gd name="connsiteY33" fmla="*/ 6935 h 10025"/>
                <a:gd name="connsiteX34" fmla="*/ 8 w 10000"/>
                <a:gd name="connsiteY34" fmla="*/ 7593 h 10025"/>
                <a:gd name="connsiteX35" fmla="*/ 384 w 10000"/>
                <a:gd name="connsiteY35" fmla="*/ 7664 h 10025"/>
                <a:gd name="connsiteX36" fmla="*/ 458 w 10000"/>
                <a:gd name="connsiteY36" fmla="*/ 8245 h 10025"/>
                <a:gd name="connsiteX37" fmla="*/ 684 w 10000"/>
                <a:gd name="connsiteY37" fmla="*/ 8831 h 10025"/>
                <a:gd name="connsiteX38" fmla="*/ 1059 w 10000"/>
                <a:gd name="connsiteY38" fmla="*/ 10000 h 10025"/>
                <a:gd name="connsiteX39" fmla="*/ 5428 w 10000"/>
                <a:gd name="connsiteY39" fmla="*/ 8984 h 10025"/>
                <a:gd name="connsiteX40" fmla="*/ 5865 w 10000"/>
                <a:gd name="connsiteY40" fmla="*/ 8712 h 10025"/>
                <a:gd name="connsiteX41" fmla="*/ 6040 w 10000"/>
                <a:gd name="connsiteY41" fmla="*/ 8368 h 10025"/>
                <a:gd name="connsiteX42" fmla="*/ 6382 w 10000"/>
                <a:gd name="connsiteY42" fmla="*/ 7982 h 10025"/>
                <a:gd name="connsiteX43" fmla="*/ 6428 w 10000"/>
                <a:gd name="connsiteY43" fmla="*/ 8181 h 10025"/>
                <a:gd name="connsiteX44" fmla="*/ 6444 w 10000"/>
                <a:gd name="connsiteY44" fmla="*/ 8428 h 10025"/>
                <a:gd name="connsiteX45" fmla="*/ 6766 w 10000"/>
                <a:gd name="connsiteY45" fmla="*/ 9268 h 10025"/>
                <a:gd name="connsiteX0" fmla="*/ 7446 w 10000"/>
                <a:gd name="connsiteY0" fmla="*/ 9488 h 10025"/>
                <a:gd name="connsiteX1" fmla="*/ 7446 w 10000"/>
                <a:gd name="connsiteY1" fmla="*/ 8978 h 10025"/>
                <a:gd name="connsiteX2" fmla="*/ 7821 w 10000"/>
                <a:gd name="connsiteY2" fmla="*/ 8978 h 10025"/>
                <a:gd name="connsiteX3" fmla="*/ 8047 w 10000"/>
                <a:gd name="connsiteY3" fmla="*/ 8029 h 10025"/>
                <a:gd name="connsiteX4" fmla="*/ 8648 w 10000"/>
                <a:gd name="connsiteY4" fmla="*/ 7444 h 10025"/>
                <a:gd name="connsiteX5" fmla="*/ 8873 w 10000"/>
                <a:gd name="connsiteY5" fmla="*/ 6351 h 10025"/>
                <a:gd name="connsiteX6" fmla="*/ 8722 w 10000"/>
                <a:gd name="connsiteY6" fmla="*/ 5768 h 10025"/>
                <a:gd name="connsiteX7" fmla="*/ 9098 w 10000"/>
                <a:gd name="connsiteY7" fmla="*/ 4525 h 10025"/>
                <a:gd name="connsiteX8" fmla="*/ 9399 w 10000"/>
                <a:gd name="connsiteY8" fmla="*/ 4160 h 10025"/>
                <a:gd name="connsiteX9" fmla="*/ 10000 w 10000"/>
                <a:gd name="connsiteY9" fmla="*/ 3576 h 10025"/>
                <a:gd name="connsiteX10" fmla="*/ 9774 w 10000"/>
                <a:gd name="connsiteY10" fmla="*/ 3502 h 10025"/>
                <a:gd name="connsiteX11" fmla="*/ 9399 w 10000"/>
                <a:gd name="connsiteY11" fmla="*/ 3140 h 10025"/>
                <a:gd name="connsiteX12" fmla="*/ 9173 w 10000"/>
                <a:gd name="connsiteY12" fmla="*/ 2044 h 10025"/>
                <a:gd name="connsiteX13" fmla="*/ 9173 w 10000"/>
                <a:gd name="connsiteY13" fmla="*/ 1460 h 10025"/>
                <a:gd name="connsiteX14" fmla="*/ 9098 w 10000"/>
                <a:gd name="connsiteY14" fmla="*/ 729 h 10025"/>
                <a:gd name="connsiteX15" fmla="*/ 8873 w 10000"/>
                <a:gd name="connsiteY15" fmla="*/ 511 h 10025"/>
                <a:gd name="connsiteX16" fmla="*/ 8497 w 10000"/>
                <a:gd name="connsiteY16" fmla="*/ 219 h 10025"/>
                <a:gd name="connsiteX17" fmla="*/ 8272 w 10000"/>
                <a:gd name="connsiteY17" fmla="*/ 0 h 10025"/>
                <a:gd name="connsiteX18" fmla="*/ 7821 w 10000"/>
                <a:gd name="connsiteY18" fmla="*/ 293 h 10025"/>
                <a:gd name="connsiteX19" fmla="*/ 7370 w 10000"/>
                <a:gd name="connsiteY19" fmla="*/ 729 h 10025"/>
                <a:gd name="connsiteX20" fmla="*/ 6769 w 10000"/>
                <a:gd name="connsiteY20" fmla="*/ 729 h 10025"/>
                <a:gd name="connsiteX21" fmla="*/ 5717 w 10000"/>
                <a:gd name="connsiteY21" fmla="*/ 729 h 10025"/>
                <a:gd name="connsiteX22" fmla="*/ 5717 w 10000"/>
                <a:gd name="connsiteY22" fmla="*/ 658 h 10025"/>
                <a:gd name="connsiteX23" fmla="*/ 5643 w 10000"/>
                <a:gd name="connsiteY23" fmla="*/ 729 h 10025"/>
                <a:gd name="connsiteX24" fmla="*/ 1961 w 10000"/>
                <a:gd name="connsiteY24" fmla="*/ 729 h 10025"/>
                <a:gd name="connsiteX25" fmla="*/ 1961 w 10000"/>
                <a:gd name="connsiteY25" fmla="*/ 2263 h 10025"/>
                <a:gd name="connsiteX26" fmla="*/ 1285 w 10000"/>
                <a:gd name="connsiteY26" fmla="*/ 2263 h 10025"/>
                <a:gd name="connsiteX27" fmla="*/ 1285 w 10000"/>
                <a:gd name="connsiteY27" fmla="*/ 2556 h 10025"/>
                <a:gd name="connsiteX28" fmla="*/ 1285 w 10000"/>
                <a:gd name="connsiteY28" fmla="*/ 5179 h 10025"/>
                <a:gd name="connsiteX29" fmla="*/ 1135 w 10000"/>
                <a:gd name="connsiteY29" fmla="*/ 5327 h 10025"/>
                <a:gd name="connsiteX30" fmla="*/ 684 w 10000"/>
                <a:gd name="connsiteY30" fmla="*/ 5621 h 10025"/>
                <a:gd name="connsiteX31" fmla="*/ 609 w 10000"/>
                <a:gd name="connsiteY31" fmla="*/ 5986 h 10025"/>
                <a:gd name="connsiteX32" fmla="*/ 384 w 10000"/>
                <a:gd name="connsiteY32" fmla="*/ 6351 h 10025"/>
                <a:gd name="connsiteX33" fmla="*/ 234 w 10000"/>
                <a:gd name="connsiteY33" fmla="*/ 6935 h 10025"/>
                <a:gd name="connsiteX34" fmla="*/ 8 w 10000"/>
                <a:gd name="connsiteY34" fmla="*/ 7593 h 10025"/>
                <a:gd name="connsiteX35" fmla="*/ 384 w 10000"/>
                <a:gd name="connsiteY35" fmla="*/ 7664 h 10025"/>
                <a:gd name="connsiteX36" fmla="*/ 458 w 10000"/>
                <a:gd name="connsiteY36" fmla="*/ 8245 h 10025"/>
                <a:gd name="connsiteX37" fmla="*/ 684 w 10000"/>
                <a:gd name="connsiteY37" fmla="*/ 8831 h 10025"/>
                <a:gd name="connsiteX38" fmla="*/ 1059 w 10000"/>
                <a:gd name="connsiteY38" fmla="*/ 10000 h 10025"/>
                <a:gd name="connsiteX39" fmla="*/ 5428 w 10000"/>
                <a:gd name="connsiteY39" fmla="*/ 8984 h 10025"/>
                <a:gd name="connsiteX40" fmla="*/ 5884 w 10000"/>
                <a:gd name="connsiteY40" fmla="*/ 8740 h 10025"/>
                <a:gd name="connsiteX41" fmla="*/ 6040 w 10000"/>
                <a:gd name="connsiteY41" fmla="*/ 8368 h 10025"/>
                <a:gd name="connsiteX42" fmla="*/ 6382 w 10000"/>
                <a:gd name="connsiteY42" fmla="*/ 7982 h 10025"/>
                <a:gd name="connsiteX43" fmla="*/ 6428 w 10000"/>
                <a:gd name="connsiteY43" fmla="*/ 8181 h 10025"/>
                <a:gd name="connsiteX44" fmla="*/ 6444 w 10000"/>
                <a:gd name="connsiteY44" fmla="*/ 8428 h 10025"/>
                <a:gd name="connsiteX45" fmla="*/ 6766 w 10000"/>
                <a:gd name="connsiteY45" fmla="*/ 9268 h 10025"/>
                <a:gd name="connsiteX0" fmla="*/ 7446 w 10000"/>
                <a:gd name="connsiteY0" fmla="*/ 9488 h 10025"/>
                <a:gd name="connsiteX1" fmla="*/ 7446 w 10000"/>
                <a:gd name="connsiteY1" fmla="*/ 8978 h 10025"/>
                <a:gd name="connsiteX2" fmla="*/ 7821 w 10000"/>
                <a:gd name="connsiteY2" fmla="*/ 8978 h 10025"/>
                <a:gd name="connsiteX3" fmla="*/ 8047 w 10000"/>
                <a:gd name="connsiteY3" fmla="*/ 8029 h 10025"/>
                <a:gd name="connsiteX4" fmla="*/ 8648 w 10000"/>
                <a:gd name="connsiteY4" fmla="*/ 7444 h 10025"/>
                <a:gd name="connsiteX5" fmla="*/ 8873 w 10000"/>
                <a:gd name="connsiteY5" fmla="*/ 6351 h 10025"/>
                <a:gd name="connsiteX6" fmla="*/ 8722 w 10000"/>
                <a:gd name="connsiteY6" fmla="*/ 5768 h 10025"/>
                <a:gd name="connsiteX7" fmla="*/ 9098 w 10000"/>
                <a:gd name="connsiteY7" fmla="*/ 4525 h 10025"/>
                <a:gd name="connsiteX8" fmla="*/ 9399 w 10000"/>
                <a:gd name="connsiteY8" fmla="*/ 4160 h 10025"/>
                <a:gd name="connsiteX9" fmla="*/ 10000 w 10000"/>
                <a:gd name="connsiteY9" fmla="*/ 3576 h 10025"/>
                <a:gd name="connsiteX10" fmla="*/ 9774 w 10000"/>
                <a:gd name="connsiteY10" fmla="*/ 3502 h 10025"/>
                <a:gd name="connsiteX11" fmla="*/ 9399 w 10000"/>
                <a:gd name="connsiteY11" fmla="*/ 3140 h 10025"/>
                <a:gd name="connsiteX12" fmla="*/ 9173 w 10000"/>
                <a:gd name="connsiteY12" fmla="*/ 2044 h 10025"/>
                <a:gd name="connsiteX13" fmla="*/ 9173 w 10000"/>
                <a:gd name="connsiteY13" fmla="*/ 1460 h 10025"/>
                <a:gd name="connsiteX14" fmla="*/ 9098 w 10000"/>
                <a:gd name="connsiteY14" fmla="*/ 729 h 10025"/>
                <a:gd name="connsiteX15" fmla="*/ 8873 w 10000"/>
                <a:gd name="connsiteY15" fmla="*/ 511 h 10025"/>
                <a:gd name="connsiteX16" fmla="*/ 8497 w 10000"/>
                <a:gd name="connsiteY16" fmla="*/ 219 h 10025"/>
                <a:gd name="connsiteX17" fmla="*/ 8272 w 10000"/>
                <a:gd name="connsiteY17" fmla="*/ 0 h 10025"/>
                <a:gd name="connsiteX18" fmla="*/ 7821 w 10000"/>
                <a:gd name="connsiteY18" fmla="*/ 293 h 10025"/>
                <a:gd name="connsiteX19" fmla="*/ 7370 w 10000"/>
                <a:gd name="connsiteY19" fmla="*/ 729 h 10025"/>
                <a:gd name="connsiteX20" fmla="*/ 6769 w 10000"/>
                <a:gd name="connsiteY20" fmla="*/ 729 h 10025"/>
                <a:gd name="connsiteX21" fmla="*/ 5717 w 10000"/>
                <a:gd name="connsiteY21" fmla="*/ 729 h 10025"/>
                <a:gd name="connsiteX22" fmla="*/ 5717 w 10000"/>
                <a:gd name="connsiteY22" fmla="*/ 658 h 10025"/>
                <a:gd name="connsiteX23" fmla="*/ 5643 w 10000"/>
                <a:gd name="connsiteY23" fmla="*/ 729 h 10025"/>
                <a:gd name="connsiteX24" fmla="*/ 1961 w 10000"/>
                <a:gd name="connsiteY24" fmla="*/ 729 h 10025"/>
                <a:gd name="connsiteX25" fmla="*/ 1961 w 10000"/>
                <a:gd name="connsiteY25" fmla="*/ 2263 h 10025"/>
                <a:gd name="connsiteX26" fmla="*/ 1285 w 10000"/>
                <a:gd name="connsiteY26" fmla="*/ 2263 h 10025"/>
                <a:gd name="connsiteX27" fmla="*/ 1285 w 10000"/>
                <a:gd name="connsiteY27" fmla="*/ 2556 h 10025"/>
                <a:gd name="connsiteX28" fmla="*/ 1285 w 10000"/>
                <a:gd name="connsiteY28" fmla="*/ 5179 h 10025"/>
                <a:gd name="connsiteX29" fmla="*/ 1135 w 10000"/>
                <a:gd name="connsiteY29" fmla="*/ 5327 h 10025"/>
                <a:gd name="connsiteX30" fmla="*/ 684 w 10000"/>
                <a:gd name="connsiteY30" fmla="*/ 5621 h 10025"/>
                <a:gd name="connsiteX31" fmla="*/ 609 w 10000"/>
                <a:gd name="connsiteY31" fmla="*/ 5986 h 10025"/>
                <a:gd name="connsiteX32" fmla="*/ 384 w 10000"/>
                <a:gd name="connsiteY32" fmla="*/ 6351 h 10025"/>
                <a:gd name="connsiteX33" fmla="*/ 234 w 10000"/>
                <a:gd name="connsiteY33" fmla="*/ 6935 h 10025"/>
                <a:gd name="connsiteX34" fmla="*/ 8 w 10000"/>
                <a:gd name="connsiteY34" fmla="*/ 7593 h 10025"/>
                <a:gd name="connsiteX35" fmla="*/ 384 w 10000"/>
                <a:gd name="connsiteY35" fmla="*/ 7664 h 10025"/>
                <a:gd name="connsiteX36" fmla="*/ 458 w 10000"/>
                <a:gd name="connsiteY36" fmla="*/ 8245 h 10025"/>
                <a:gd name="connsiteX37" fmla="*/ 684 w 10000"/>
                <a:gd name="connsiteY37" fmla="*/ 8831 h 10025"/>
                <a:gd name="connsiteX38" fmla="*/ 1059 w 10000"/>
                <a:gd name="connsiteY38" fmla="*/ 10000 h 10025"/>
                <a:gd name="connsiteX39" fmla="*/ 5428 w 10000"/>
                <a:gd name="connsiteY39" fmla="*/ 8984 h 10025"/>
                <a:gd name="connsiteX40" fmla="*/ 5884 w 10000"/>
                <a:gd name="connsiteY40" fmla="*/ 8740 h 10025"/>
                <a:gd name="connsiteX41" fmla="*/ 6040 w 10000"/>
                <a:gd name="connsiteY41" fmla="*/ 8368 h 10025"/>
                <a:gd name="connsiteX42" fmla="*/ 6382 w 10000"/>
                <a:gd name="connsiteY42" fmla="*/ 7982 h 10025"/>
                <a:gd name="connsiteX43" fmla="*/ 6428 w 10000"/>
                <a:gd name="connsiteY43" fmla="*/ 8181 h 10025"/>
                <a:gd name="connsiteX44" fmla="*/ 6444 w 10000"/>
                <a:gd name="connsiteY44" fmla="*/ 8428 h 10025"/>
                <a:gd name="connsiteX45" fmla="*/ 6766 w 10000"/>
                <a:gd name="connsiteY45" fmla="*/ 9268 h 10025"/>
                <a:gd name="connsiteX0" fmla="*/ 7446 w 10000"/>
                <a:gd name="connsiteY0" fmla="*/ 9488 h 10025"/>
                <a:gd name="connsiteX1" fmla="*/ 7446 w 10000"/>
                <a:gd name="connsiteY1" fmla="*/ 8978 h 10025"/>
                <a:gd name="connsiteX2" fmla="*/ 7821 w 10000"/>
                <a:gd name="connsiteY2" fmla="*/ 8978 h 10025"/>
                <a:gd name="connsiteX3" fmla="*/ 8047 w 10000"/>
                <a:gd name="connsiteY3" fmla="*/ 8029 h 10025"/>
                <a:gd name="connsiteX4" fmla="*/ 8648 w 10000"/>
                <a:gd name="connsiteY4" fmla="*/ 7444 h 10025"/>
                <a:gd name="connsiteX5" fmla="*/ 8873 w 10000"/>
                <a:gd name="connsiteY5" fmla="*/ 6351 h 10025"/>
                <a:gd name="connsiteX6" fmla="*/ 8722 w 10000"/>
                <a:gd name="connsiteY6" fmla="*/ 5768 h 10025"/>
                <a:gd name="connsiteX7" fmla="*/ 9098 w 10000"/>
                <a:gd name="connsiteY7" fmla="*/ 4525 h 10025"/>
                <a:gd name="connsiteX8" fmla="*/ 9399 w 10000"/>
                <a:gd name="connsiteY8" fmla="*/ 4160 h 10025"/>
                <a:gd name="connsiteX9" fmla="*/ 10000 w 10000"/>
                <a:gd name="connsiteY9" fmla="*/ 3576 h 10025"/>
                <a:gd name="connsiteX10" fmla="*/ 9774 w 10000"/>
                <a:gd name="connsiteY10" fmla="*/ 3502 h 10025"/>
                <a:gd name="connsiteX11" fmla="*/ 9399 w 10000"/>
                <a:gd name="connsiteY11" fmla="*/ 3140 h 10025"/>
                <a:gd name="connsiteX12" fmla="*/ 9173 w 10000"/>
                <a:gd name="connsiteY12" fmla="*/ 2044 h 10025"/>
                <a:gd name="connsiteX13" fmla="*/ 9173 w 10000"/>
                <a:gd name="connsiteY13" fmla="*/ 1460 h 10025"/>
                <a:gd name="connsiteX14" fmla="*/ 9098 w 10000"/>
                <a:gd name="connsiteY14" fmla="*/ 729 h 10025"/>
                <a:gd name="connsiteX15" fmla="*/ 8873 w 10000"/>
                <a:gd name="connsiteY15" fmla="*/ 511 h 10025"/>
                <a:gd name="connsiteX16" fmla="*/ 8497 w 10000"/>
                <a:gd name="connsiteY16" fmla="*/ 219 h 10025"/>
                <a:gd name="connsiteX17" fmla="*/ 8272 w 10000"/>
                <a:gd name="connsiteY17" fmla="*/ 0 h 10025"/>
                <a:gd name="connsiteX18" fmla="*/ 7821 w 10000"/>
                <a:gd name="connsiteY18" fmla="*/ 293 h 10025"/>
                <a:gd name="connsiteX19" fmla="*/ 7370 w 10000"/>
                <a:gd name="connsiteY19" fmla="*/ 729 h 10025"/>
                <a:gd name="connsiteX20" fmla="*/ 6769 w 10000"/>
                <a:gd name="connsiteY20" fmla="*/ 729 h 10025"/>
                <a:gd name="connsiteX21" fmla="*/ 5717 w 10000"/>
                <a:gd name="connsiteY21" fmla="*/ 729 h 10025"/>
                <a:gd name="connsiteX22" fmla="*/ 5717 w 10000"/>
                <a:gd name="connsiteY22" fmla="*/ 658 h 10025"/>
                <a:gd name="connsiteX23" fmla="*/ 5643 w 10000"/>
                <a:gd name="connsiteY23" fmla="*/ 729 h 10025"/>
                <a:gd name="connsiteX24" fmla="*/ 1961 w 10000"/>
                <a:gd name="connsiteY24" fmla="*/ 729 h 10025"/>
                <a:gd name="connsiteX25" fmla="*/ 1961 w 10000"/>
                <a:gd name="connsiteY25" fmla="*/ 2263 h 10025"/>
                <a:gd name="connsiteX26" fmla="*/ 1285 w 10000"/>
                <a:gd name="connsiteY26" fmla="*/ 2263 h 10025"/>
                <a:gd name="connsiteX27" fmla="*/ 1285 w 10000"/>
                <a:gd name="connsiteY27" fmla="*/ 2556 h 10025"/>
                <a:gd name="connsiteX28" fmla="*/ 1285 w 10000"/>
                <a:gd name="connsiteY28" fmla="*/ 5179 h 10025"/>
                <a:gd name="connsiteX29" fmla="*/ 1135 w 10000"/>
                <a:gd name="connsiteY29" fmla="*/ 5327 h 10025"/>
                <a:gd name="connsiteX30" fmla="*/ 684 w 10000"/>
                <a:gd name="connsiteY30" fmla="*/ 5621 h 10025"/>
                <a:gd name="connsiteX31" fmla="*/ 609 w 10000"/>
                <a:gd name="connsiteY31" fmla="*/ 5986 h 10025"/>
                <a:gd name="connsiteX32" fmla="*/ 384 w 10000"/>
                <a:gd name="connsiteY32" fmla="*/ 6351 h 10025"/>
                <a:gd name="connsiteX33" fmla="*/ 234 w 10000"/>
                <a:gd name="connsiteY33" fmla="*/ 6935 h 10025"/>
                <a:gd name="connsiteX34" fmla="*/ 8 w 10000"/>
                <a:gd name="connsiteY34" fmla="*/ 7593 h 10025"/>
                <a:gd name="connsiteX35" fmla="*/ 384 w 10000"/>
                <a:gd name="connsiteY35" fmla="*/ 7664 h 10025"/>
                <a:gd name="connsiteX36" fmla="*/ 458 w 10000"/>
                <a:gd name="connsiteY36" fmla="*/ 8245 h 10025"/>
                <a:gd name="connsiteX37" fmla="*/ 684 w 10000"/>
                <a:gd name="connsiteY37" fmla="*/ 8831 h 10025"/>
                <a:gd name="connsiteX38" fmla="*/ 1059 w 10000"/>
                <a:gd name="connsiteY38" fmla="*/ 10000 h 10025"/>
                <a:gd name="connsiteX39" fmla="*/ 5428 w 10000"/>
                <a:gd name="connsiteY39" fmla="*/ 8984 h 10025"/>
                <a:gd name="connsiteX40" fmla="*/ 5884 w 10000"/>
                <a:gd name="connsiteY40" fmla="*/ 8740 h 10025"/>
                <a:gd name="connsiteX41" fmla="*/ 6040 w 10000"/>
                <a:gd name="connsiteY41" fmla="*/ 8368 h 10025"/>
                <a:gd name="connsiteX42" fmla="*/ 6382 w 10000"/>
                <a:gd name="connsiteY42" fmla="*/ 7982 h 10025"/>
                <a:gd name="connsiteX43" fmla="*/ 6428 w 10000"/>
                <a:gd name="connsiteY43" fmla="*/ 8181 h 10025"/>
                <a:gd name="connsiteX44" fmla="*/ 6444 w 10000"/>
                <a:gd name="connsiteY44" fmla="*/ 8428 h 10025"/>
                <a:gd name="connsiteX45" fmla="*/ 6766 w 10000"/>
                <a:gd name="connsiteY45" fmla="*/ 9268 h 10025"/>
                <a:gd name="connsiteX0" fmla="*/ 7446 w 10000"/>
                <a:gd name="connsiteY0" fmla="*/ 9488 h 10143"/>
                <a:gd name="connsiteX1" fmla="*/ 7446 w 10000"/>
                <a:gd name="connsiteY1" fmla="*/ 8978 h 10143"/>
                <a:gd name="connsiteX2" fmla="*/ 7821 w 10000"/>
                <a:gd name="connsiteY2" fmla="*/ 8978 h 10143"/>
                <a:gd name="connsiteX3" fmla="*/ 8047 w 10000"/>
                <a:gd name="connsiteY3" fmla="*/ 8029 h 10143"/>
                <a:gd name="connsiteX4" fmla="*/ 8648 w 10000"/>
                <a:gd name="connsiteY4" fmla="*/ 7444 h 10143"/>
                <a:gd name="connsiteX5" fmla="*/ 8873 w 10000"/>
                <a:gd name="connsiteY5" fmla="*/ 6351 h 10143"/>
                <a:gd name="connsiteX6" fmla="*/ 8722 w 10000"/>
                <a:gd name="connsiteY6" fmla="*/ 5768 h 10143"/>
                <a:gd name="connsiteX7" fmla="*/ 9098 w 10000"/>
                <a:gd name="connsiteY7" fmla="*/ 4525 h 10143"/>
                <a:gd name="connsiteX8" fmla="*/ 9399 w 10000"/>
                <a:gd name="connsiteY8" fmla="*/ 4160 h 10143"/>
                <a:gd name="connsiteX9" fmla="*/ 10000 w 10000"/>
                <a:gd name="connsiteY9" fmla="*/ 3576 h 10143"/>
                <a:gd name="connsiteX10" fmla="*/ 9774 w 10000"/>
                <a:gd name="connsiteY10" fmla="*/ 3502 h 10143"/>
                <a:gd name="connsiteX11" fmla="*/ 9399 w 10000"/>
                <a:gd name="connsiteY11" fmla="*/ 3140 h 10143"/>
                <a:gd name="connsiteX12" fmla="*/ 9173 w 10000"/>
                <a:gd name="connsiteY12" fmla="*/ 2044 h 10143"/>
                <a:gd name="connsiteX13" fmla="*/ 9173 w 10000"/>
                <a:gd name="connsiteY13" fmla="*/ 1460 h 10143"/>
                <a:gd name="connsiteX14" fmla="*/ 9098 w 10000"/>
                <a:gd name="connsiteY14" fmla="*/ 729 h 10143"/>
                <a:gd name="connsiteX15" fmla="*/ 8873 w 10000"/>
                <a:gd name="connsiteY15" fmla="*/ 511 h 10143"/>
                <a:gd name="connsiteX16" fmla="*/ 8497 w 10000"/>
                <a:gd name="connsiteY16" fmla="*/ 219 h 10143"/>
                <a:gd name="connsiteX17" fmla="*/ 8272 w 10000"/>
                <a:gd name="connsiteY17" fmla="*/ 0 h 10143"/>
                <a:gd name="connsiteX18" fmla="*/ 7821 w 10000"/>
                <a:gd name="connsiteY18" fmla="*/ 293 h 10143"/>
                <a:gd name="connsiteX19" fmla="*/ 7370 w 10000"/>
                <a:gd name="connsiteY19" fmla="*/ 729 h 10143"/>
                <a:gd name="connsiteX20" fmla="*/ 6769 w 10000"/>
                <a:gd name="connsiteY20" fmla="*/ 729 h 10143"/>
                <a:gd name="connsiteX21" fmla="*/ 5717 w 10000"/>
                <a:gd name="connsiteY21" fmla="*/ 729 h 10143"/>
                <a:gd name="connsiteX22" fmla="*/ 5717 w 10000"/>
                <a:gd name="connsiteY22" fmla="*/ 658 h 10143"/>
                <a:gd name="connsiteX23" fmla="*/ 5643 w 10000"/>
                <a:gd name="connsiteY23" fmla="*/ 729 h 10143"/>
                <a:gd name="connsiteX24" fmla="*/ 1961 w 10000"/>
                <a:gd name="connsiteY24" fmla="*/ 729 h 10143"/>
                <a:gd name="connsiteX25" fmla="*/ 1961 w 10000"/>
                <a:gd name="connsiteY25" fmla="*/ 2263 h 10143"/>
                <a:gd name="connsiteX26" fmla="*/ 1285 w 10000"/>
                <a:gd name="connsiteY26" fmla="*/ 2263 h 10143"/>
                <a:gd name="connsiteX27" fmla="*/ 1285 w 10000"/>
                <a:gd name="connsiteY27" fmla="*/ 2556 h 10143"/>
                <a:gd name="connsiteX28" fmla="*/ 1285 w 10000"/>
                <a:gd name="connsiteY28" fmla="*/ 5179 h 10143"/>
                <a:gd name="connsiteX29" fmla="*/ 1135 w 10000"/>
                <a:gd name="connsiteY29" fmla="*/ 5327 h 10143"/>
                <a:gd name="connsiteX30" fmla="*/ 684 w 10000"/>
                <a:gd name="connsiteY30" fmla="*/ 5621 h 10143"/>
                <a:gd name="connsiteX31" fmla="*/ 609 w 10000"/>
                <a:gd name="connsiteY31" fmla="*/ 5986 h 10143"/>
                <a:gd name="connsiteX32" fmla="*/ 384 w 10000"/>
                <a:gd name="connsiteY32" fmla="*/ 6351 h 10143"/>
                <a:gd name="connsiteX33" fmla="*/ 234 w 10000"/>
                <a:gd name="connsiteY33" fmla="*/ 6935 h 10143"/>
                <a:gd name="connsiteX34" fmla="*/ 8 w 10000"/>
                <a:gd name="connsiteY34" fmla="*/ 7593 h 10143"/>
                <a:gd name="connsiteX35" fmla="*/ 384 w 10000"/>
                <a:gd name="connsiteY35" fmla="*/ 7664 h 10143"/>
                <a:gd name="connsiteX36" fmla="*/ 458 w 10000"/>
                <a:gd name="connsiteY36" fmla="*/ 8245 h 10143"/>
                <a:gd name="connsiteX37" fmla="*/ 684 w 10000"/>
                <a:gd name="connsiteY37" fmla="*/ 8831 h 10143"/>
                <a:gd name="connsiteX38" fmla="*/ 1059 w 10000"/>
                <a:gd name="connsiteY38" fmla="*/ 10000 h 10143"/>
                <a:gd name="connsiteX39" fmla="*/ 1068 w 10000"/>
                <a:gd name="connsiteY39" fmla="*/ 10012 h 10143"/>
                <a:gd name="connsiteX40" fmla="*/ 5428 w 10000"/>
                <a:gd name="connsiteY40" fmla="*/ 8984 h 10143"/>
                <a:gd name="connsiteX41" fmla="*/ 5884 w 10000"/>
                <a:gd name="connsiteY41" fmla="*/ 8740 h 10143"/>
                <a:gd name="connsiteX42" fmla="*/ 6040 w 10000"/>
                <a:gd name="connsiteY42" fmla="*/ 8368 h 10143"/>
                <a:gd name="connsiteX43" fmla="*/ 6382 w 10000"/>
                <a:gd name="connsiteY43" fmla="*/ 7982 h 10143"/>
                <a:gd name="connsiteX44" fmla="*/ 6428 w 10000"/>
                <a:gd name="connsiteY44" fmla="*/ 8181 h 10143"/>
                <a:gd name="connsiteX45" fmla="*/ 6444 w 10000"/>
                <a:gd name="connsiteY45" fmla="*/ 8428 h 10143"/>
                <a:gd name="connsiteX46" fmla="*/ 6766 w 10000"/>
                <a:gd name="connsiteY46" fmla="*/ 9268 h 10143"/>
                <a:gd name="connsiteX0" fmla="*/ 7446 w 10000"/>
                <a:gd name="connsiteY0" fmla="*/ 9488 h 10115"/>
                <a:gd name="connsiteX1" fmla="*/ 7446 w 10000"/>
                <a:gd name="connsiteY1" fmla="*/ 8978 h 10115"/>
                <a:gd name="connsiteX2" fmla="*/ 7821 w 10000"/>
                <a:gd name="connsiteY2" fmla="*/ 8978 h 10115"/>
                <a:gd name="connsiteX3" fmla="*/ 8047 w 10000"/>
                <a:gd name="connsiteY3" fmla="*/ 8029 h 10115"/>
                <a:gd name="connsiteX4" fmla="*/ 8648 w 10000"/>
                <a:gd name="connsiteY4" fmla="*/ 7444 h 10115"/>
                <a:gd name="connsiteX5" fmla="*/ 8873 w 10000"/>
                <a:gd name="connsiteY5" fmla="*/ 6351 h 10115"/>
                <a:gd name="connsiteX6" fmla="*/ 8722 w 10000"/>
                <a:gd name="connsiteY6" fmla="*/ 5768 h 10115"/>
                <a:gd name="connsiteX7" fmla="*/ 9098 w 10000"/>
                <a:gd name="connsiteY7" fmla="*/ 4525 h 10115"/>
                <a:gd name="connsiteX8" fmla="*/ 9399 w 10000"/>
                <a:gd name="connsiteY8" fmla="*/ 4160 h 10115"/>
                <a:gd name="connsiteX9" fmla="*/ 10000 w 10000"/>
                <a:gd name="connsiteY9" fmla="*/ 3576 h 10115"/>
                <a:gd name="connsiteX10" fmla="*/ 9774 w 10000"/>
                <a:gd name="connsiteY10" fmla="*/ 3502 h 10115"/>
                <a:gd name="connsiteX11" fmla="*/ 9399 w 10000"/>
                <a:gd name="connsiteY11" fmla="*/ 3140 h 10115"/>
                <a:gd name="connsiteX12" fmla="*/ 9173 w 10000"/>
                <a:gd name="connsiteY12" fmla="*/ 2044 h 10115"/>
                <a:gd name="connsiteX13" fmla="*/ 9173 w 10000"/>
                <a:gd name="connsiteY13" fmla="*/ 1460 h 10115"/>
                <a:gd name="connsiteX14" fmla="*/ 9098 w 10000"/>
                <a:gd name="connsiteY14" fmla="*/ 729 h 10115"/>
                <a:gd name="connsiteX15" fmla="*/ 8873 w 10000"/>
                <a:gd name="connsiteY15" fmla="*/ 511 h 10115"/>
                <a:gd name="connsiteX16" fmla="*/ 8497 w 10000"/>
                <a:gd name="connsiteY16" fmla="*/ 219 h 10115"/>
                <a:gd name="connsiteX17" fmla="*/ 8272 w 10000"/>
                <a:gd name="connsiteY17" fmla="*/ 0 h 10115"/>
                <a:gd name="connsiteX18" fmla="*/ 7821 w 10000"/>
                <a:gd name="connsiteY18" fmla="*/ 293 h 10115"/>
                <a:gd name="connsiteX19" fmla="*/ 7370 w 10000"/>
                <a:gd name="connsiteY19" fmla="*/ 729 h 10115"/>
                <a:gd name="connsiteX20" fmla="*/ 6769 w 10000"/>
                <a:gd name="connsiteY20" fmla="*/ 729 h 10115"/>
                <a:gd name="connsiteX21" fmla="*/ 5717 w 10000"/>
                <a:gd name="connsiteY21" fmla="*/ 729 h 10115"/>
                <a:gd name="connsiteX22" fmla="*/ 5717 w 10000"/>
                <a:gd name="connsiteY22" fmla="*/ 658 h 10115"/>
                <a:gd name="connsiteX23" fmla="*/ 5643 w 10000"/>
                <a:gd name="connsiteY23" fmla="*/ 729 h 10115"/>
                <a:gd name="connsiteX24" fmla="*/ 1961 w 10000"/>
                <a:gd name="connsiteY24" fmla="*/ 729 h 10115"/>
                <a:gd name="connsiteX25" fmla="*/ 1961 w 10000"/>
                <a:gd name="connsiteY25" fmla="*/ 2263 h 10115"/>
                <a:gd name="connsiteX26" fmla="*/ 1285 w 10000"/>
                <a:gd name="connsiteY26" fmla="*/ 2263 h 10115"/>
                <a:gd name="connsiteX27" fmla="*/ 1285 w 10000"/>
                <a:gd name="connsiteY27" fmla="*/ 2556 h 10115"/>
                <a:gd name="connsiteX28" fmla="*/ 1285 w 10000"/>
                <a:gd name="connsiteY28" fmla="*/ 5179 h 10115"/>
                <a:gd name="connsiteX29" fmla="*/ 1135 w 10000"/>
                <a:gd name="connsiteY29" fmla="*/ 5327 h 10115"/>
                <a:gd name="connsiteX30" fmla="*/ 684 w 10000"/>
                <a:gd name="connsiteY30" fmla="*/ 5621 h 10115"/>
                <a:gd name="connsiteX31" fmla="*/ 609 w 10000"/>
                <a:gd name="connsiteY31" fmla="*/ 5986 h 10115"/>
                <a:gd name="connsiteX32" fmla="*/ 384 w 10000"/>
                <a:gd name="connsiteY32" fmla="*/ 6351 h 10115"/>
                <a:gd name="connsiteX33" fmla="*/ 234 w 10000"/>
                <a:gd name="connsiteY33" fmla="*/ 6935 h 10115"/>
                <a:gd name="connsiteX34" fmla="*/ 8 w 10000"/>
                <a:gd name="connsiteY34" fmla="*/ 7593 h 10115"/>
                <a:gd name="connsiteX35" fmla="*/ 384 w 10000"/>
                <a:gd name="connsiteY35" fmla="*/ 7664 h 10115"/>
                <a:gd name="connsiteX36" fmla="*/ 458 w 10000"/>
                <a:gd name="connsiteY36" fmla="*/ 8245 h 10115"/>
                <a:gd name="connsiteX37" fmla="*/ 684 w 10000"/>
                <a:gd name="connsiteY37" fmla="*/ 8831 h 10115"/>
                <a:gd name="connsiteX38" fmla="*/ 1059 w 10000"/>
                <a:gd name="connsiteY38" fmla="*/ 10000 h 10115"/>
                <a:gd name="connsiteX39" fmla="*/ 3268 w 10000"/>
                <a:gd name="connsiteY39" fmla="*/ 9947 h 10115"/>
                <a:gd name="connsiteX40" fmla="*/ 5428 w 10000"/>
                <a:gd name="connsiteY40" fmla="*/ 8984 h 10115"/>
                <a:gd name="connsiteX41" fmla="*/ 5884 w 10000"/>
                <a:gd name="connsiteY41" fmla="*/ 8740 h 10115"/>
                <a:gd name="connsiteX42" fmla="*/ 6040 w 10000"/>
                <a:gd name="connsiteY42" fmla="*/ 8368 h 10115"/>
                <a:gd name="connsiteX43" fmla="*/ 6382 w 10000"/>
                <a:gd name="connsiteY43" fmla="*/ 7982 h 10115"/>
                <a:gd name="connsiteX44" fmla="*/ 6428 w 10000"/>
                <a:gd name="connsiteY44" fmla="*/ 8181 h 10115"/>
                <a:gd name="connsiteX45" fmla="*/ 6444 w 10000"/>
                <a:gd name="connsiteY45" fmla="*/ 8428 h 10115"/>
                <a:gd name="connsiteX46" fmla="*/ 6766 w 10000"/>
                <a:gd name="connsiteY46" fmla="*/ 9268 h 10115"/>
                <a:gd name="connsiteX0" fmla="*/ 7446 w 10000"/>
                <a:gd name="connsiteY0" fmla="*/ 9488 h 10115"/>
                <a:gd name="connsiteX1" fmla="*/ 7446 w 10000"/>
                <a:gd name="connsiteY1" fmla="*/ 8978 h 10115"/>
                <a:gd name="connsiteX2" fmla="*/ 7821 w 10000"/>
                <a:gd name="connsiteY2" fmla="*/ 8978 h 10115"/>
                <a:gd name="connsiteX3" fmla="*/ 8047 w 10000"/>
                <a:gd name="connsiteY3" fmla="*/ 8029 h 10115"/>
                <a:gd name="connsiteX4" fmla="*/ 8648 w 10000"/>
                <a:gd name="connsiteY4" fmla="*/ 7444 h 10115"/>
                <a:gd name="connsiteX5" fmla="*/ 8873 w 10000"/>
                <a:gd name="connsiteY5" fmla="*/ 6351 h 10115"/>
                <a:gd name="connsiteX6" fmla="*/ 8722 w 10000"/>
                <a:gd name="connsiteY6" fmla="*/ 5768 h 10115"/>
                <a:gd name="connsiteX7" fmla="*/ 9098 w 10000"/>
                <a:gd name="connsiteY7" fmla="*/ 4525 h 10115"/>
                <a:gd name="connsiteX8" fmla="*/ 9399 w 10000"/>
                <a:gd name="connsiteY8" fmla="*/ 4160 h 10115"/>
                <a:gd name="connsiteX9" fmla="*/ 10000 w 10000"/>
                <a:gd name="connsiteY9" fmla="*/ 3576 h 10115"/>
                <a:gd name="connsiteX10" fmla="*/ 9774 w 10000"/>
                <a:gd name="connsiteY10" fmla="*/ 3502 h 10115"/>
                <a:gd name="connsiteX11" fmla="*/ 9399 w 10000"/>
                <a:gd name="connsiteY11" fmla="*/ 3140 h 10115"/>
                <a:gd name="connsiteX12" fmla="*/ 9173 w 10000"/>
                <a:gd name="connsiteY12" fmla="*/ 2044 h 10115"/>
                <a:gd name="connsiteX13" fmla="*/ 9173 w 10000"/>
                <a:gd name="connsiteY13" fmla="*/ 1460 h 10115"/>
                <a:gd name="connsiteX14" fmla="*/ 9098 w 10000"/>
                <a:gd name="connsiteY14" fmla="*/ 729 h 10115"/>
                <a:gd name="connsiteX15" fmla="*/ 8873 w 10000"/>
                <a:gd name="connsiteY15" fmla="*/ 511 h 10115"/>
                <a:gd name="connsiteX16" fmla="*/ 8497 w 10000"/>
                <a:gd name="connsiteY16" fmla="*/ 219 h 10115"/>
                <a:gd name="connsiteX17" fmla="*/ 8272 w 10000"/>
                <a:gd name="connsiteY17" fmla="*/ 0 h 10115"/>
                <a:gd name="connsiteX18" fmla="*/ 7821 w 10000"/>
                <a:gd name="connsiteY18" fmla="*/ 293 h 10115"/>
                <a:gd name="connsiteX19" fmla="*/ 7370 w 10000"/>
                <a:gd name="connsiteY19" fmla="*/ 729 h 10115"/>
                <a:gd name="connsiteX20" fmla="*/ 6769 w 10000"/>
                <a:gd name="connsiteY20" fmla="*/ 729 h 10115"/>
                <a:gd name="connsiteX21" fmla="*/ 5717 w 10000"/>
                <a:gd name="connsiteY21" fmla="*/ 729 h 10115"/>
                <a:gd name="connsiteX22" fmla="*/ 5717 w 10000"/>
                <a:gd name="connsiteY22" fmla="*/ 658 h 10115"/>
                <a:gd name="connsiteX23" fmla="*/ 5643 w 10000"/>
                <a:gd name="connsiteY23" fmla="*/ 729 h 10115"/>
                <a:gd name="connsiteX24" fmla="*/ 1961 w 10000"/>
                <a:gd name="connsiteY24" fmla="*/ 729 h 10115"/>
                <a:gd name="connsiteX25" fmla="*/ 1961 w 10000"/>
                <a:gd name="connsiteY25" fmla="*/ 2263 h 10115"/>
                <a:gd name="connsiteX26" fmla="*/ 1285 w 10000"/>
                <a:gd name="connsiteY26" fmla="*/ 2263 h 10115"/>
                <a:gd name="connsiteX27" fmla="*/ 1285 w 10000"/>
                <a:gd name="connsiteY27" fmla="*/ 2556 h 10115"/>
                <a:gd name="connsiteX28" fmla="*/ 1285 w 10000"/>
                <a:gd name="connsiteY28" fmla="*/ 5179 h 10115"/>
                <a:gd name="connsiteX29" fmla="*/ 1135 w 10000"/>
                <a:gd name="connsiteY29" fmla="*/ 5327 h 10115"/>
                <a:gd name="connsiteX30" fmla="*/ 684 w 10000"/>
                <a:gd name="connsiteY30" fmla="*/ 5621 h 10115"/>
                <a:gd name="connsiteX31" fmla="*/ 609 w 10000"/>
                <a:gd name="connsiteY31" fmla="*/ 5986 h 10115"/>
                <a:gd name="connsiteX32" fmla="*/ 384 w 10000"/>
                <a:gd name="connsiteY32" fmla="*/ 6351 h 10115"/>
                <a:gd name="connsiteX33" fmla="*/ 234 w 10000"/>
                <a:gd name="connsiteY33" fmla="*/ 6935 h 10115"/>
                <a:gd name="connsiteX34" fmla="*/ 8 w 10000"/>
                <a:gd name="connsiteY34" fmla="*/ 7593 h 10115"/>
                <a:gd name="connsiteX35" fmla="*/ 384 w 10000"/>
                <a:gd name="connsiteY35" fmla="*/ 7664 h 10115"/>
                <a:gd name="connsiteX36" fmla="*/ 458 w 10000"/>
                <a:gd name="connsiteY36" fmla="*/ 8245 h 10115"/>
                <a:gd name="connsiteX37" fmla="*/ 684 w 10000"/>
                <a:gd name="connsiteY37" fmla="*/ 8831 h 10115"/>
                <a:gd name="connsiteX38" fmla="*/ 1059 w 10000"/>
                <a:gd name="connsiteY38" fmla="*/ 10000 h 10115"/>
                <a:gd name="connsiteX39" fmla="*/ 3268 w 10000"/>
                <a:gd name="connsiteY39" fmla="*/ 9947 h 10115"/>
                <a:gd name="connsiteX40" fmla="*/ 5428 w 10000"/>
                <a:gd name="connsiteY40" fmla="*/ 8984 h 10115"/>
                <a:gd name="connsiteX41" fmla="*/ 5884 w 10000"/>
                <a:gd name="connsiteY41" fmla="*/ 8740 h 10115"/>
                <a:gd name="connsiteX42" fmla="*/ 6040 w 10000"/>
                <a:gd name="connsiteY42" fmla="*/ 8368 h 10115"/>
                <a:gd name="connsiteX43" fmla="*/ 6382 w 10000"/>
                <a:gd name="connsiteY43" fmla="*/ 7982 h 10115"/>
                <a:gd name="connsiteX44" fmla="*/ 6428 w 10000"/>
                <a:gd name="connsiteY44" fmla="*/ 8181 h 10115"/>
                <a:gd name="connsiteX45" fmla="*/ 6444 w 10000"/>
                <a:gd name="connsiteY45" fmla="*/ 8428 h 10115"/>
                <a:gd name="connsiteX46" fmla="*/ 6766 w 10000"/>
                <a:gd name="connsiteY46" fmla="*/ 9268 h 10115"/>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28 w 10000"/>
                <a:gd name="connsiteY40" fmla="*/ 8984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28 w 10000"/>
                <a:gd name="connsiteY40" fmla="*/ 8984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016 w 10000"/>
                <a:gd name="connsiteY40" fmla="*/ 9302 h 10039"/>
                <a:gd name="connsiteX41" fmla="*/ 5409 w 10000"/>
                <a:gd name="connsiteY41" fmla="*/ 8947 h 10039"/>
                <a:gd name="connsiteX42" fmla="*/ 5884 w 10000"/>
                <a:gd name="connsiteY42" fmla="*/ 8740 h 10039"/>
                <a:gd name="connsiteX43" fmla="*/ 6040 w 10000"/>
                <a:gd name="connsiteY43" fmla="*/ 8368 h 10039"/>
                <a:gd name="connsiteX44" fmla="*/ 6382 w 10000"/>
                <a:gd name="connsiteY44" fmla="*/ 7982 h 10039"/>
                <a:gd name="connsiteX45" fmla="*/ 6428 w 10000"/>
                <a:gd name="connsiteY45" fmla="*/ 8181 h 10039"/>
                <a:gd name="connsiteX46" fmla="*/ 6444 w 10000"/>
                <a:gd name="connsiteY46" fmla="*/ 8428 h 10039"/>
                <a:gd name="connsiteX47" fmla="*/ 6766 w 10000"/>
                <a:gd name="connsiteY47"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016 w 10000"/>
                <a:gd name="connsiteY40" fmla="*/ 9302 h 10039"/>
                <a:gd name="connsiteX41" fmla="*/ 5409 w 10000"/>
                <a:gd name="connsiteY41" fmla="*/ 8947 h 10039"/>
                <a:gd name="connsiteX42" fmla="*/ 5884 w 10000"/>
                <a:gd name="connsiteY42" fmla="*/ 8740 h 10039"/>
                <a:gd name="connsiteX43" fmla="*/ 6040 w 10000"/>
                <a:gd name="connsiteY43" fmla="*/ 8368 h 10039"/>
                <a:gd name="connsiteX44" fmla="*/ 6382 w 10000"/>
                <a:gd name="connsiteY44" fmla="*/ 7982 h 10039"/>
                <a:gd name="connsiteX45" fmla="*/ 6428 w 10000"/>
                <a:gd name="connsiteY45" fmla="*/ 8181 h 10039"/>
                <a:gd name="connsiteX46" fmla="*/ 6444 w 10000"/>
                <a:gd name="connsiteY46" fmla="*/ 8428 h 10039"/>
                <a:gd name="connsiteX47" fmla="*/ 6766 w 10000"/>
                <a:gd name="connsiteY47"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016 w 10000"/>
                <a:gd name="connsiteY40" fmla="*/ 9302 h 10039"/>
                <a:gd name="connsiteX41" fmla="*/ 5409 w 10000"/>
                <a:gd name="connsiteY41" fmla="*/ 8947 h 10039"/>
                <a:gd name="connsiteX42" fmla="*/ 5884 w 10000"/>
                <a:gd name="connsiteY42" fmla="*/ 8740 h 10039"/>
                <a:gd name="connsiteX43" fmla="*/ 6040 w 10000"/>
                <a:gd name="connsiteY43" fmla="*/ 8368 h 10039"/>
                <a:gd name="connsiteX44" fmla="*/ 6382 w 10000"/>
                <a:gd name="connsiteY44" fmla="*/ 7982 h 10039"/>
                <a:gd name="connsiteX45" fmla="*/ 6428 w 10000"/>
                <a:gd name="connsiteY45" fmla="*/ 8181 h 10039"/>
                <a:gd name="connsiteX46" fmla="*/ 6444 w 10000"/>
                <a:gd name="connsiteY46" fmla="*/ 8428 h 10039"/>
                <a:gd name="connsiteX47" fmla="*/ 6766 w 10000"/>
                <a:gd name="connsiteY47"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4958 w 10000"/>
                <a:gd name="connsiteY40" fmla="*/ 9255 h 10039"/>
                <a:gd name="connsiteX41" fmla="*/ 5409 w 10000"/>
                <a:gd name="connsiteY41" fmla="*/ 8947 h 10039"/>
                <a:gd name="connsiteX42" fmla="*/ 5884 w 10000"/>
                <a:gd name="connsiteY42" fmla="*/ 8740 h 10039"/>
                <a:gd name="connsiteX43" fmla="*/ 6040 w 10000"/>
                <a:gd name="connsiteY43" fmla="*/ 8368 h 10039"/>
                <a:gd name="connsiteX44" fmla="*/ 6382 w 10000"/>
                <a:gd name="connsiteY44" fmla="*/ 7982 h 10039"/>
                <a:gd name="connsiteX45" fmla="*/ 6428 w 10000"/>
                <a:gd name="connsiteY45" fmla="*/ 8181 h 10039"/>
                <a:gd name="connsiteX46" fmla="*/ 6444 w 10000"/>
                <a:gd name="connsiteY46" fmla="*/ 8428 h 10039"/>
                <a:gd name="connsiteX47" fmla="*/ 6766 w 10000"/>
                <a:gd name="connsiteY47"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4958 w 10000"/>
                <a:gd name="connsiteY40" fmla="*/ 9255 h 10039"/>
                <a:gd name="connsiteX41" fmla="*/ 5409 w 10000"/>
                <a:gd name="connsiteY41" fmla="*/ 8947 h 10039"/>
                <a:gd name="connsiteX42" fmla="*/ 5884 w 10000"/>
                <a:gd name="connsiteY42" fmla="*/ 8740 h 10039"/>
                <a:gd name="connsiteX43" fmla="*/ 6040 w 10000"/>
                <a:gd name="connsiteY43" fmla="*/ 8368 h 10039"/>
                <a:gd name="connsiteX44" fmla="*/ 6382 w 10000"/>
                <a:gd name="connsiteY44" fmla="*/ 7982 h 10039"/>
                <a:gd name="connsiteX45" fmla="*/ 6428 w 10000"/>
                <a:gd name="connsiteY45" fmla="*/ 8181 h 10039"/>
                <a:gd name="connsiteX46" fmla="*/ 6444 w 10000"/>
                <a:gd name="connsiteY46" fmla="*/ 8428 h 10039"/>
                <a:gd name="connsiteX47" fmla="*/ 6766 w 10000"/>
                <a:gd name="connsiteY47" fmla="*/ 9268 h 10039"/>
                <a:gd name="connsiteX0" fmla="*/ 7446 w 10000"/>
                <a:gd name="connsiteY0" fmla="*/ 9488 h 10056"/>
                <a:gd name="connsiteX1" fmla="*/ 7446 w 10000"/>
                <a:gd name="connsiteY1" fmla="*/ 8978 h 10056"/>
                <a:gd name="connsiteX2" fmla="*/ 7821 w 10000"/>
                <a:gd name="connsiteY2" fmla="*/ 8978 h 10056"/>
                <a:gd name="connsiteX3" fmla="*/ 8047 w 10000"/>
                <a:gd name="connsiteY3" fmla="*/ 8029 h 10056"/>
                <a:gd name="connsiteX4" fmla="*/ 8648 w 10000"/>
                <a:gd name="connsiteY4" fmla="*/ 7444 h 10056"/>
                <a:gd name="connsiteX5" fmla="*/ 8873 w 10000"/>
                <a:gd name="connsiteY5" fmla="*/ 6351 h 10056"/>
                <a:gd name="connsiteX6" fmla="*/ 8722 w 10000"/>
                <a:gd name="connsiteY6" fmla="*/ 5768 h 10056"/>
                <a:gd name="connsiteX7" fmla="*/ 9098 w 10000"/>
                <a:gd name="connsiteY7" fmla="*/ 4525 h 10056"/>
                <a:gd name="connsiteX8" fmla="*/ 9399 w 10000"/>
                <a:gd name="connsiteY8" fmla="*/ 4160 h 10056"/>
                <a:gd name="connsiteX9" fmla="*/ 10000 w 10000"/>
                <a:gd name="connsiteY9" fmla="*/ 3576 h 10056"/>
                <a:gd name="connsiteX10" fmla="*/ 9774 w 10000"/>
                <a:gd name="connsiteY10" fmla="*/ 3502 h 10056"/>
                <a:gd name="connsiteX11" fmla="*/ 9399 w 10000"/>
                <a:gd name="connsiteY11" fmla="*/ 3140 h 10056"/>
                <a:gd name="connsiteX12" fmla="*/ 9173 w 10000"/>
                <a:gd name="connsiteY12" fmla="*/ 2044 h 10056"/>
                <a:gd name="connsiteX13" fmla="*/ 9173 w 10000"/>
                <a:gd name="connsiteY13" fmla="*/ 1460 h 10056"/>
                <a:gd name="connsiteX14" fmla="*/ 9098 w 10000"/>
                <a:gd name="connsiteY14" fmla="*/ 729 h 10056"/>
                <a:gd name="connsiteX15" fmla="*/ 8873 w 10000"/>
                <a:gd name="connsiteY15" fmla="*/ 511 h 10056"/>
                <a:gd name="connsiteX16" fmla="*/ 8497 w 10000"/>
                <a:gd name="connsiteY16" fmla="*/ 219 h 10056"/>
                <a:gd name="connsiteX17" fmla="*/ 8272 w 10000"/>
                <a:gd name="connsiteY17" fmla="*/ 0 h 10056"/>
                <a:gd name="connsiteX18" fmla="*/ 7821 w 10000"/>
                <a:gd name="connsiteY18" fmla="*/ 293 h 10056"/>
                <a:gd name="connsiteX19" fmla="*/ 7370 w 10000"/>
                <a:gd name="connsiteY19" fmla="*/ 729 h 10056"/>
                <a:gd name="connsiteX20" fmla="*/ 6769 w 10000"/>
                <a:gd name="connsiteY20" fmla="*/ 729 h 10056"/>
                <a:gd name="connsiteX21" fmla="*/ 5717 w 10000"/>
                <a:gd name="connsiteY21" fmla="*/ 729 h 10056"/>
                <a:gd name="connsiteX22" fmla="*/ 5717 w 10000"/>
                <a:gd name="connsiteY22" fmla="*/ 658 h 10056"/>
                <a:gd name="connsiteX23" fmla="*/ 5643 w 10000"/>
                <a:gd name="connsiteY23" fmla="*/ 729 h 10056"/>
                <a:gd name="connsiteX24" fmla="*/ 1961 w 10000"/>
                <a:gd name="connsiteY24" fmla="*/ 729 h 10056"/>
                <a:gd name="connsiteX25" fmla="*/ 1961 w 10000"/>
                <a:gd name="connsiteY25" fmla="*/ 2263 h 10056"/>
                <a:gd name="connsiteX26" fmla="*/ 1285 w 10000"/>
                <a:gd name="connsiteY26" fmla="*/ 2263 h 10056"/>
                <a:gd name="connsiteX27" fmla="*/ 1285 w 10000"/>
                <a:gd name="connsiteY27" fmla="*/ 2556 h 10056"/>
                <a:gd name="connsiteX28" fmla="*/ 1285 w 10000"/>
                <a:gd name="connsiteY28" fmla="*/ 5179 h 10056"/>
                <a:gd name="connsiteX29" fmla="*/ 1135 w 10000"/>
                <a:gd name="connsiteY29" fmla="*/ 5327 h 10056"/>
                <a:gd name="connsiteX30" fmla="*/ 684 w 10000"/>
                <a:gd name="connsiteY30" fmla="*/ 5621 h 10056"/>
                <a:gd name="connsiteX31" fmla="*/ 609 w 10000"/>
                <a:gd name="connsiteY31" fmla="*/ 5986 h 10056"/>
                <a:gd name="connsiteX32" fmla="*/ 384 w 10000"/>
                <a:gd name="connsiteY32" fmla="*/ 6351 h 10056"/>
                <a:gd name="connsiteX33" fmla="*/ 234 w 10000"/>
                <a:gd name="connsiteY33" fmla="*/ 6935 h 10056"/>
                <a:gd name="connsiteX34" fmla="*/ 8 w 10000"/>
                <a:gd name="connsiteY34" fmla="*/ 7593 h 10056"/>
                <a:gd name="connsiteX35" fmla="*/ 384 w 10000"/>
                <a:gd name="connsiteY35" fmla="*/ 7664 h 10056"/>
                <a:gd name="connsiteX36" fmla="*/ 458 w 10000"/>
                <a:gd name="connsiteY36" fmla="*/ 8245 h 10056"/>
                <a:gd name="connsiteX37" fmla="*/ 684 w 10000"/>
                <a:gd name="connsiteY37" fmla="*/ 8831 h 10056"/>
                <a:gd name="connsiteX38" fmla="*/ 1059 w 10000"/>
                <a:gd name="connsiteY38" fmla="*/ 10000 h 10056"/>
                <a:gd name="connsiteX39" fmla="*/ 4315 w 10000"/>
                <a:gd name="connsiteY39" fmla="*/ 9657 h 10056"/>
                <a:gd name="connsiteX40" fmla="*/ 4958 w 10000"/>
                <a:gd name="connsiteY40" fmla="*/ 9255 h 10056"/>
                <a:gd name="connsiteX41" fmla="*/ 5409 w 10000"/>
                <a:gd name="connsiteY41" fmla="*/ 8947 h 10056"/>
                <a:gd name="connsiteX42" fmla="*/ 5884 w 10000"/>
                <a:gd name="connsiteY42" fmla="*/ 8740 h 10056"/>
                <a:gd name="connsiteX43" fmla="*/ 6040 w 10000"/>
                <a:gd name="connsiteY43" fmla="*/ 8368 h 10056"/>
                <a:gd name="connsiteX44" fmla="*/ 6382 w 10000"/>
                <a:gd name="connsiteY44" fmla="*/ 7982 h 10056"/>
                <a:gd name="connsiteX45" fmla="*/ 6428 w 10000"/>
                <a:gd name="connsiteY45" fmla="*/ 8181 h 10056"/>
                <a:gd name="connsiteX46" fmla="*/ 6444 w 10000"/>
                <a:gd name="connsiteY46" fmla="*/ 8428 h 10056"/>
                <a:gd name="connsiteX47" fmla="*/ 6766 w 10000"/>
                <a:gd name="connsiteY47" fmla="*/ 9268 h 10056"/>
                <a:gd name="connsiteX0" fmla="*/ 7446 w 10000"/>
                <a:gd name="connsiteY0" fmla="*/ 9488 h 10056"/>
                <a:gd name="connsiteX1" fmla="*/ 7446 w 10000"/>
                <a:gd name="connsiteY1" fmla="*/ 8978 h 10056"/>
                <a:gd name="connsiteX2" fmla="*/ 7821 w 10000"/>
                <a:gd name="connsiteY2" fmla="*/ 8978 h 10056"/>
                <a:gd name="connsiteX3" fmla="*/ 8047 w 10000"/>
                <a:gd name="connsiteY3" fmla="*/ 8029 h 10056"/>
                <a:gd name="connsiteX4" fmla="*/ 8648 w 10000"/>
                <a:gd name="connsiteY4" fmla="*/ 7444 h 10056"/>
                <a:gd name="connsiteX5" fmla="*/ 8873 w 10000"/>
                <a:gd name="connsiteY5" fmla="*/ 6351 h 10056"/>
                <a:gd name="connsiteX6" fmla="*/ 8722 w 10000"/>
                <a:gd name="connsiteY6" fmla="*/ 5768 h 10056"/>
                <a:gd name="connsiteX7" fmla="*/ 9098 w 10000"/>
                <a:gd name="connsiteY7" fmla="*/ 4525 h 10056"/>
                <a:gd name="connsiteX8" fmla="*/ 9399 w 10000"/>
                <a:gd name="connsiteY8" fmla="*/ 4160 h 10056"/>
                <a:gd name="connsiteX9" fmla="*/ 10000 w 10000"/>
                <a:gd name="connsiteY9" fmla="*/ 3576 h 10056"/>
                <a:gd name="connsiteX10" fmla="*/ 9774 w 10000"/>
                <a:gd name="connsiteY10" fmla="*/ 3502 h 10056"/>
                <a:gd name="connsiteX11" fmla="*/ 9399 w 10000"/>
                <a:gd name="connsiteY11" fmla="*/ 3140 h 10056"/>
                <a:gd name="connsiteX12" fmla="*/ 9173 w 10000"/>
                <a:gd name="connsiteY12" fmla="*/ 2044 h 10056"/>
                <a:gd name="connsiteX13" fmla="*/ 9173 w 10000"/>
                <a:gd name="connsiteY13" fmla="*/ 1460 h 10056"/>
                <a:gd name="connsiteX14" fmla="*/ 9098 w 10000"/>
                <a:gd name="connsiteY14" fmla="*/ 729 h 10056"/>
                <a:gd name="connsiteX15" fmla="*/ 8873 w 10000"/>
                <a:gd name="connsiteY15" fmla="*/ 511 h 10056"/>
                <a:gd name="connsiteX16" fmla="*/ 8497 w 10000"/>
                <a:gd name="connsiteY16" fmla="*/ 219 h 10056"/>
                <a:gd name="connsiteX17" fmla="*/ 8272 w 10000"/>
                <a:gd name="connsiteY17" fmla="*/ 0 h 10056"/>
                <a:gd name="connsiteX18" fmla="*/ 7821 w 10000"/>
                <a:gd name="connsiteY18" fmla="*/ 293 h 10056"/>
                <a:gd name="connsiteX19" fmla="*/ 7370 w 10000"/>
                <a:gd name="connsiteY19" fmla="*/ 729 h 10056"/>
                <a:gd name="connsiteX20" fmla="*/ 6769 w 10000"/>
                <a:gd name="connsiteY20" fmla="*/ 729 h 10056"/>
                <a:gd name="connsiteX21" fmla="*/ 5717 w 10000"/>
                <a:gd name="connsiteY21" fmla="*/ 729 h 10056"/>
                <a:gd name="connsiteX22" fmla="*/ 5717 w 10000"/>
                <a:gd name="connsiteY22" fmla="*/ 658 h 10056"/>
                <a:gd name="connsiteX23" fmla="*/ 5643 w 10000"/>
                <a:gd name="connsiteY23" fmla="*/ 729 h 10056"/>
                <a:gd name="connsiteX24" fmla="*/ 1961 w 10000"/>
                <a:gd name="connsiteY24" fmla="*/ 729 h 10056"/>
                <a:gd name="connsiteX25" fmla="*/ 1961 w 10000"/>
                <a:gd name="connsiteY25" fmla="*/ 2263 h 10056"/>
                <a:gd name="connsiteX26" fmla="*/ 1285 w 10000"/>
                <a:gd name="connsiteY26" fmla="*/ 2263 h 10056"/>
                <a:gd name="connsiteX27" fmla="*/ 1285 w 10000"/>
                <a:gd name="connsiteY27" fmla="*/ 2556 h 10056"/>
                <a:gd name="connsiteX28" fmla="*/ 1285 w 10000"/>
                <a:gd name="connsiteY28" fmla="*/ 5179 h 10056"/>
                <a:gd name="connsiteX29" fmla="*/ 1135 w 10000"/>
                <a:gd name="connsiteY29" fmla="*/ 5327 h 10056"/>
                <a:gd name="connsiteX30" fmla="*/ 684 w 10000"/>
                <a:gd name="connsiteY30" fmla="*/ 5621 h 10056"/>
                <a:gd name="connsiteX31" fmla="*/ 609 w 10000"/>
                <a:gd name="connsiteY31" fmla="*/ 5986 h 10056"/>
                <a:gd name="connsiteX32" fmla="*/ 384 w 10000"/>
                <a:gd name="connsiteY32" fmla="*/ 6351 h 10056"/>
                <a:gd name="connsiteX33" fmla="*/ 234 w 10000"/>
                <a:gd name="connsiteY33" fmla="*/ 6935 h 10056"/>
                <a:gd name="connsiteX34" fmla="*/ 8 w 10000"/>
                <a:gd name="connsiteY34" fmla="*/ 7593 h 10056"/>
                <a:gd name="connsiteX35" fmla="*/ 384 w 10000"/>
                <a:gd name="connsiteY35" fmla="*/ 7664 h 10056"/>
                <a:gd name="connsiteX36" fmla="*/ 458 w 10000"/>
                <a:gd name="connsiteY36" fmla="*/ 8245 h 10056"/>
                <a:gd name="connsiteX37" fmla="*/ 684 w 10000"/>
                <a:gd name="connsiteY37" fmla="*/ 8831 h 10056"/>
                <a:gd name="connsiteX38" fmla="*/ 1059 w 10000"/>
                <a:gd name="connsiteY38" fmla="*/ 10000 h 10056"/>
                <a:gd name="connsiteX39" fmla="*/ 4315 w 10000"/>
                <a:gd name="connsiteY39" fmla="*/ 9657 h 10056"/>
                <a:gd name="connsiteX40" fmla="*/ 5064 w 10000"/>
                <a:gd name="connsiteY40" fmla="*/ 9274 h 10056"/>
                <a:gd name="connsiteX41" fmla="*/ 5409 w 10000"/>
                <a:gd name="connsiteY41" fmla="*/ 8947 h 10056"/>
                <a:gd name="connsiteX42" fmla="*/ 5884 w 10000"/>
                <a:gd name="connsiteY42" fmla="*/ 8740 h 10056"/>
                <a:gd name="connsiteX43" fmla="*/ 6040 w 10000"/>
                <a:gd name="connsiteY43" fmla="*/ 8368 h 10056"/>
                <a:gd name="connsiteX44" fmla="*/ 6382 w 10000"/>
                <a:gd name="connsiteY44" fmla="*/ 7982 h 10056"/>
                <a:gd name="connsiteX45" fmla="*/ 6428 w 10000"/>
                <a:gd name="connsiteY45" fmla="*/ 8181 h 10056"/>
                <a:gd name="connsiteX46" fmla="*/ 6444 w 10000"/>
                <a:gd name="connsiteY46" fmla="*/ 8428 h 10056"/>
                <a:gd name="connsiteX47" fmla="*/ 6766 w 10000"/>
                <a:gd name="connsiteY47" fmla="*/ 9268 h 10056"/>
                <a:gd name="connsiteX0" fmla="*/ 7446 w 10000"/>
                <a:gd name="connsiteY0" fmla="*/ 9488 h 10056"/>
                <a:gd name="connsiteX1" fmla="*/ 7446 w 10000"/>
                <a:gd name="connsiteY1" fmla="*/ 8978 h 10056"/>
                <a:gd name="connsiteX2" fmla="*/ 7821 w 10000"/>
                <a:gd name="connsiteY2" fmla="*/ 8978 h 10056"/>
                <a:gd name="connsiteX3" fmla="*/ 8047 w 10000"/>
                <a:gd name="connsiteY3" fmla="*/ 8029 h 10056"/>
                <a:gd name="connsiteX4" fmla="*/ 8648 w 10000"/>
                <a:gd name="connsiteY4" fmla="*/ 7444 h 10056"/>
                <a:gd name="connsiteX5" fmla="*/ 8873 w 10000"/>
                <a:gd name="connsiteY5" fmla="*/ 6351 h 10056"/>
                <a:gd name="connsiteX6" fmla="*/ 8722 w 10000"/>
                <a:gd name="connsiteY6" fmla="*/ 5768 h 10056"/>
                <a:gd name="connsiteX7" fmla="*/ 9098 w 10000"/>
                <a:gd name="connsiteY7" fmla="*/ 4525 h 10056"/>
                <a:gd name="connsiteX8" fmla="*/ 9399 w 10000"/>
                <a:gd name="connsiteY8" fmla="*/ 4160 h 10056"/>
                <a:gd name="connsiteX9" fmla="*/ 10000 w 10000"/>
                <a:gd name="connsiteY9" fmla="*/ 3576 h 10056"/>
                <a:gd name="connsiteX10" fmla="*/ 9774 w 10000"/>
                <a:gd name="connsiteY10" fmla="*/ 3502 h 10056"/>
                <a:gd name="connsiteX11" fmla="*/ 9399 w 10000"/>
                <a:gd name="connsiteY11" fmla="*/ 3140 h 10056"/>
                <a:gd name="connsiteX12" fmla="*/ 9173 w 10000"/>
                <a:gd name="connsiteY12" fmla="*/ 2044 h 10056"/>
                <a:gd name="connsiteX13" fmla="*/ 9173 w 10000"/>
                <a:gd name="connsiteY13" fmla="*/ 1460 h 10056"/>
                <a:gd name="connsiteX14" fmla="*/ 9098 w 10000"/>
                <a:gd name="connsiteY14" fmla="*/ 729 h 10056"/>
                <a:gd name="connsiteX15" fmla="*/ 8873 w 10000"/>
                <a:gd name="connsiteY15" fmla="*/ 511 h 10056"/>
                <a:gd name="connsiteX16" fmla="*/ 8497 w 10000"/>
                <a:gd name="connsiteY16" fmla="*/ 219 h 10056"/>
                <a:gd name="connsiteX17" fmla="*/ 8272 w 10000"/>
                <a:gd name="connsiteY17" fmla="*/ 0 h 10056"/>
                <a:gd name="connsiteX18" fmla="*/ 7821 w 10000"/>
                <a:gd name="connsiteY18" fmla="*/ 293 h 10056"/>
                <a:gd name="connsiteX19" fmla="*/ 7370 w 10000"/>
                <a:gd name="connsiteY19" fmla="*/ 729 h 10056"/>
                <a:gd name="connsiteX20" fmla="*/ 6769 w 10000"/>
                <a:gd name="connsiteY20" fmla="*/ 729 h 10056"/>
                <a:gd name="connsiteX21" fmla="*/ 5717 w 10000"/>
                <a:gd name="connsiteY21" fmla="*/ 729 h 10056"/>
                <a:gd name="connsiteX22" fmla="*/ 5717 w 10000"/>
                <a:gd name="connsiteY22" fmla="*/ 658 h 10056"/>
                <a:gd name="connsiteX23" fmla="*/ 5643 w 10000"/>
                <a:gd name="connsiteY23" fmla="*/ 729 h 10056"/>
                <a:gd name="connsiteX24" fmla="*/ 1961 w 10000"/>
                <a:gd name="connsiteY24" fmla="*/ 729 h 10056"/>
                <a:gd name="connsiteX25" fmla="*/ 1961 w 10000"/>
                <a:gd name="connsiteY25" fmla="*/ 2263 h 10056"/>
                <a:gd name="connsiteX26" fmla="*/ 1285 w 10000"/>
                <a:gd name="connsiteY26" fmla="*/ 2263 h 10056"/>
                <a:gd name="connsiteX27" fmla="*/ 1285 w 10000"/>
                <a:gd name="connsiteY27" fmla="*/ 2556 h 10056"/>
                <a:gd name="connsiteX28" fmla="*/ 1285 w 10000"/>
                <a:gd name="connsiteY28" fmla="*/ 5179 h 10056"/>
                <a:gd name="connsiteX29" fmla="*/ 1135 w 10000"/>
                <a:gd name="connsiteY29" fmla="*/ 5327 h 10056"/>
                <a:gd name="connsiteX30" fmla="*/ 684 w 10000"/>
                <a:gd name="connsiteY30" fmla="*/ 5621 h 10056"/>
                <a:gd name="connsiteX31" fmla="*/ 609 w 10000"/>
                <a:gd name="connsiteY31" fmla="*/ 5986 h 10056"/>
                <a:gd name="connsiteX32" fmla="*/ 384 w 10000"/>
                <a:gd name="connsiteY32" fmla="*/ 6351 h 10056"/>
                <a:gd name="connsiteX33" fmla="*/ 234 w 10000"/>
                <a:gd name="connsiteY33" fmla="*/ 6935 h 10056"/>
                <a:gd name="connsiteX34" fmla="*/ 8 w 10000"/>
                <a:gd name="connsiteY34" fmla="*/ 7593 h 10056"/>
                <a:gd name="connsiteX35" fmla="*/ 384 w 10000"/>
                <a:gd name="connsiteY35" fmla="*/ 7664 h 10056"/>
                <a:gd name="connsiteX36" fmla="*/ 458 w 10000"/>
                <a:gd name="connsiteY36" fmla="*/ 8245 h 10056"/>
                <a:gd name="connsiteX37" fmla="*/ 684 w 10000"/>
                <a:gd name="connsiteY37" fmla="*/ 8831 h 10056"/>
                <a:gd name="connsiteX38" fmla="*/ 1059 w 10000"/>
                <a:gd name="connsiteY38" fmla="*/ 10000 h 10056"/>
                <a:gd name="connsiteX39" fmla="*/ 4315 w 10000"/>
                <a:gd name="connsiteY39" fmla="*/ 9657 h 10056"/>
                <a:gd name="connsiteX40" fmla="*/ 5064 w 10000"/>
                <a:gd name="connsiteY40" fmla="*/ 9274 h 10056"/>
                <a:gd name="connsiteX41" fmla="*/ 5457 w 10000"/>
                <a:gd name="connsiteY41" fmla="*/ 8984 h 10056"/>
                <a:gd name="connsiteX42" fmla="*/ 5884 w 10000"/>
                <a:gd name="connsiteY42" fmla="*/ 8740 h 10056"/>
                <a:gd name="connsiteX43" fmla="*/ 6040 w 10000"/>
                <a:gd name="connsiteY43" fmla="*/ 8368 h 10056"/>
                <a:gd name="connsiteX44" fmla="*/ 6382 w 10000"/>
                <a:gd name="connsiteY44" fmla="*/ 7982 h 10056"/>
                <a:gd name="connsiteX45" fmla="*/ 6428 w 10000"/>
                <a:gd name="connsiteY45" fmla="*/ 8181 h 10056"/>
                <a:gd name="connsiteX46" fmla="*/ 6444 w 10000"/>
                <a:gd name="connsiteY46" fmla="*/ 8428 h 10056"/>
                <a:gd name="connsiteX47" fmla="*/ 6766 w 10000"/>
                <a:gd name="connsiteY47" fmla="*/ 9268 h 10056"/>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4373 w 10000"/>
                <a:gd name="connsiteY39" fmla="*/ 9246 h 10031"/>
                <a:gd name="connsiteX40" fmla="*/ 5064 w 10000"/>
                <a:gd name="connsiteY40" fmla="*/ 9274 h 10031"/>
                <a:gd name="connsiteX41" fmla="*/ 5457 w 10000"/>
                <a:gd name="connsiteY41" fmla="*/ 8984 h 10031"/>
                <a:gd name="connsiteX42" fmla="*/ 5884 w 10000"/>
                <a:gd name="connsiteY42" fmla="*/ 8740 h 10031"/>
                <a:gd name="connsiteX43" fmla="*/ 6040 w 10000"/>
                <a:gd name="connsiteY43" fmla="*/ 8368 h 10031"/>
                <a:gd name="connsiteX44" fmla="*/ 6382 w 10000"/>
                <a:gd name="connsiteY44" fmla="*/ 7982 h 10031"/>
                <a:gd name="connsiteX45" fmla="*/ 6428 w 10000"/>
                <a:gd name="connsiteY45" fmla="*/ 8181 h 10031"/>
                <a:gd name="connsiteX46" fmla="*/ 6444 w 10000"/>
                <a:gd name="connsiteY46" fmla="*/ 8428 h 10031"/>
                <a:gd name="connsiteX47" fmla="*/ 6766 w 10000"/>
                <a:gd name="connsiteY47" fmla="*/ 9268 h 10031"/>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4373 w 10000"/>
                <a:gd name="connsiteY39" fmla="*/ 9246 h 10031"/>
                <a:gd name="connsiteX40" fmla="*/ 5064 w 10000"/>
                <a:gd name="connsiteY40" fmla="*/ 9274 h 10031"/>
                <a:gd name="connsiteX41" fmla="*/ 5457 w 10000"/>
                <a:gd name="connsiteY41" fmla="*/ 8984 h 10031"/>
                <a:gd name="connsiteX42" fmla="*/ 5884 w 10000"/>
                <a:gd name="connsiteY42" fmla="*/ 8740 h 10031"/>
                <a:gd name="connsiteX43" fmla="*/ 6040 w 10000"/>
                <a:gd name="connsiteY43" fmla="*/ 8368 h 10031"/>
                <a:gd name="connsiteX44" fmla="*/ 6382 w 10000"/>
                <a:gd name="connsiteY44" fmla="*/ 7982 h 10031"/>
                <a:gd name="connsiteX45" fmla="*/ 6428 w 10000"/>
                <a:gd name="connsiteY45" fmla="*/ 8181 h 10031"/>
                <a:gd name="connsiteX46" fmla="*/ 6444 w 10000"/>
                <a:gd name="connsiteY46" fmla="*/ 8428 h 10031"/>
                <a:gd name="connsiteX47" fmla="*/ 6766 w 10000"/>
                <a:gd name="connsiteY47" fmla="*/ 9268 h 10031"/>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4373 w 10000"/>
                <a:gd name="connsiteY39" fmla="*/ 9246 h 10031"/>
                <a:gd name="connsiteX40" fmla="*/ 5064 w 10000"/>
                <a:gd name="connsiteY40" fmla="*/ 9311 h 10031"/>
                <a:gd name="connsiteX41" fmla="*/ 5457 w 10000"/>
                <a:gd name="connsiteY41" fmla="*/ 8984 h 10031"/>
                <a:gd name="connsiteX42" fmla="*/ 5884 w 10000"/>
                <a:gd name="connsiteY42" fmla="*/ 8740 h 10031"/>
                <a:gd name="connsiteX43" fmla="*/ 6040 w 10000"/>
                <a:gd name="connsiteY43" fmla="*/ 8368 h 10031"/>
                <a:gd name="connsiteX44" fmla="*/ 6382 w 10000"/>
                <a:gd name="connsiteY44" fmla="*/ 7982 h 10031"/>
                <a:gd name="connsiteX45" fmla="*/ 6428 w 10000"/>
                <a:gd name="connsiteY45" fmla="*/ 8181 h 10031"/>
                <a:gd name="connsiteX46" fmla="*/ 6444 w 10000"/>
                <a:gd name="connsiteY46" fmla="*/ 8428 h 10031"/>
                <a:gd name="connsiteX47" fmla="*/ 6766 w 10000"/>
                <a:gd name="connsiteY47" fmla="*/ 9268 h 10031"/>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4373 w 10000"/>
                <a:gd name="connsiteY39" fmla="*/ 9246 h 10031"/>
                <a:gd name="connsiteX40" fmla="*/ 5064 w 10000"/>
                <a:gd name="connsiteY40" fmla="*/ 9311 h 10031"/>
                <a:gd name="connsiteX41" fmla="*/ 5457 w 10000"/>
                <a:gd name="connsiteY41" fmla="*/ 8984 h 10031"/>
                <a:gd name="connsiteX42" fmla="*/ 5884 w 10000"/>
                <a:gd name="connsiteY42" fmla="*/ 8740 h 10031"/>
                <a:gd name="connsiteX43" fmla="*/ 6040 w 10000"/>
                <a:gd name="connsiteY43" fmla="*/ 8368 h 10031"/>
                <a:gd name="connsiteX44" fmla="*/ 6382 w 10000"/>
                <a:gd name="connsiteY44" fmla="*/ 7982 h 10031"/>
                <a:gd name="connsiteX45" fmla="*/ 6428 w 10000"/>
                <a:gd name="connsiteY45" fmla="*/ 8181 h 10031"/>
                <a:gd name="connsiteX46" fmla="*/ 6444 w 10000"/>
                <a:gd name="connsiteY46" fmla="*/ 8428 h 10031"/>
                <a:gd name="connsiteX47" fmla="*/ 6766 w 10000"/>
                <a:gd name="connsiteY47" fmla="*/ 9268 h 10031"/>
                <a:gd name="connsiteX0" fmla="*/ 7446 w 10000"/>
                <a:gd name="connsiteY0" fmla="*/ 9488 h 10033"/>
                <a:gd name="connsiteX1" fmla="*/ 7446 w 10000"/>
                <a:gd name="connsiteY1" fmla="*/ 8978 h 10033"/>
                <a:gd name="connsiteX2" fmla="*/ 7821 w 10000"/>
                <a:gd name="connsiteY2" fmla="*/ 8978 h 10033"/>
                <a:gd name="connsiteX3" fmla="*/ 8047 w 10000"/>
                <a:gd name="connsiteY3" fmla="*/ 8029 h 10033"/>
                <a:gd name="connsiteX4" fmla="*/ 8648 w 10000"/>
                <a:gd name="connsiteY4" fmla="*/ 7444 h 10033"/>
                <a:gd name="connsiteX5" fmla="*/ 8873 w 10000"/>
                <a:gd name="connsiteY5" fmla="*/ 6351 h 10033"/>
                <a:gd name="connsiteX6" fmla="*/ 8722 w 10000"/>
                <a:gd name="connsiteY6" fmla="*/ 5768 h 10033"/>
                <a:gd name="connsiteX7" fmla="*/ 9098 w 10000"/>
                <a:gd name="connsiteY7" fmla="*/ 4525 h 10033"/>
                <a:gd name="connsiteX8" fmla="*/ 9399 w 10000"/>
                <a:gd name="connsiteY8" fmla="*/ 4160 h 10033"/>
                <a:gd name="connsiteX9" fmla="*/ 10000 w 10000"/>
                <a:gd name="connsiteY9" fmla="*/ 3576 h 10033"/>
                <a:gd name="connsiteX10" fmla="*/ 9774 w 10000"/>
                <a:gd name="connsiteY10" fmla="*/ 3502 h 10033"/>
                <a:gd name="connsiteX11" fmla="*/ 9399 w 10000"/>
                <a:gd name="connsiteY11" fmla="*/ 3140 h 10033"/>
                <a:gd name="connsiteX12" fmla="*/ 9173 w 10000"/>
                <a:gd name="connsiteY12" fmla="*/ 2044 h 10033"/>
                <a:gd name="connsiteX13" fmla="*/ 9173 w 10000"/>
                <a:gd name="connsiteY13" fmla="*/ 1460 h 10033"/>
                <a:gd name="connsiteX14" fmla="*/ 9098 w 10000"/>
                <a:gd name="connsiteY14" fmla="*/ 729 h 10033"/>
                <a:gd name="connsiteX15" fmla="*/ 8873 w 10000"/>
                <a:gd name="connsiteY15" fmla="*/ 511 h 10033"/>
                <a:gd name="connsiteX16" fmla="*/ 8497 w 10000"/>
                <a:gd name="connsiteY16" fmla="*/ 219 h 10033"/>
                <a:gd name="connsiteX17" fmla="*/ 8272 w 10000"/>
                <a:gd name="connsiteY17" fmla="*/ 0 h 10033"/>
                <a:gd name="connsiteX18" fmla="*/ 7821 w 10000"/>
                <a:gd name="connsiteY18" fmla="*/ 293 h 10033"/>
                <a:gd name="connsiteX19" fmla="*/ 7370 w 10000"/>
                <a:gd name="connsiteY19" fmla="*/ 729 h 10033"/>
                <a:gd name="connsiteX20" fmla="*/ 6769 w 10000"/>
                <a:gd name="connsiteY20" fmla="*/ 729 h 10033"/>
                <a:gd name="connsiteX21" fmla="*/ 5717 w 10000"/>
                <a:gd name="connsiteY21" fmla="*/ 729 h 10033"/>
                <a:gd name="connsiteX22" fmla="*/ 5717 w 10000"/>
                <a:gd name="connsiteY22" fmla="*/ 658 h 10033"/>
                <a:gd name="connsiteX23" fmla="*/ 5643 w 10000"/>
                <a:gd name="connsiteY23" fmla="*/ 729 h 10033"/>
                <a:gd name="connsiteX24" fmla="*/ 1961 w 10000"/>
                <a:gd name="connsiteY24" fmla="*/ 729 h 10033"/>
                <a:gd name="connsiteX25" fmla="*/ 1961 w 10000"/>
                <a:gd name="connsiteY25" fmla="*/ 2263 h 10033"/>
                <a:gd name="connsiteX26" fmla="*/ 1285 w 10000"/>
                <a:gd name="connsiteY26" fmla="*/ 2263 h 10033"/>
                <a:gd name="connsiteX27" fmla="*/ 1285 w 10000"/>
                <a:gd name="connsiteY27" fmla="*/ 2556 h 10033"/>
                <a:gd name="connsiteX28" fmla="*/ 1285 w 10000"/>
                <a:gd name="connsiteY28" fmla="*/ 5179 h 10033"/>
                <a:gd name="connsiteX29" fmla="*/ 1135 w 10000"/>
                <a:gd name="connsiteY29" fmla="*/ 5327 h 10033"/>
                <a:gd name="connsiteX30" fmla="*/ 684 w 10000"/>
                <a:gd name="connsiteY30" fmla="*/ 5621 h 10033"/>
                <a:gd name="connsiteX31" fmla="*/ 609 w 10000"/>
                <a:gd name="connsiteY31" fmla="*/ 5986 h 10033"/>
                <a:gd name="connsiteX32" fmla="*/ 384 w 10000"/>
                <a:gd name="connsiteY32" fmla="*/ 6351 h 10033"/>
                <a:gd name="connsiteX33" fmla="*/ 234 w 10000"/>
                <a:gd name="connsiteY33" fmla="*/ 6935 h 10033"/>
                <a:gd name="connsiteX34" fmla="*/ 8 w 10000"/>
                <a:gd name="connsiteY34" fmla="*/ 7593 h 10033"/>
                <a:gd name="connsiteX35" fmla="*/ 384 w 10000"/>
                <a:gd name="connsiteY35" fmla="*/ 7664 h 10033"/>
                <a:gd name="connsiteX36" fmla="*/ 458 w 10000"/>
                <a:gd name="connsiteY36" fmla="*/ 8245 h 10033"/>
                <a:gd name="connsiteX37" fmla="*/ 684 w 10000"/>
                <a:gd name="connsiteY37" fmla="*/ 8831 h 10033"/>
                <a:gd name="connsiteX38" fmla="*/ 1059 w 10000"/>
                <a:gd name="connsiteY38" fmla="*/ 10000 h 10033"/>
                <a:gd name="connsiteX39" fmla="*/ 4373 w 10000"/>
                <a:gd name="connsiteY39" fmla="*/ 9293 h 10033"/>
                <a:gd name="connsiteX40" fmla="*/ 5064 w 10000"/>
                <a:gd name="connsiteY40" fmla="*/ 9311 h 10033"/>
                <a:gd name="connsiteX41" fmla="*/ 5457 w 10000"/>
                <a:gd name="connsiteY41" fmla="*/ 8984 h 10033"/>
                <a:gd name="connsiteX42" fmla="*/ 5884 w 10000"/>
                <a:gd name="connsiteY42" fmla="*/ 8740 h 10033"/>
                <a:gd name="connsiteX43" fmla="*/ 6040 w 10000"/>
                <a:gd name="connsiteY43" fmla="*/ 8368 h 10033"/>
                <a:gd name="connsiteX44" fmla="*/ 6382 w 10000"/>
                <a:gd name="connsiteY44" fmla="*/ 7982 h 10033"/>
                <a:gd name="connsiteX45" fmla="*/ 6428 w 10000"/>
                <a:gd name="connsiteY45" fmla="*/ 8181 h 10033"/>
                <a:gd name="connsiteX46" fmla="*/ 6444 w 10000"/>
                <a:gd name="connsiteY46" fmla="*/ 8428 h 10033"/>
                <a:gd name="connsiteX47" fmla="*/ 6766 w 10000"/>
                <a:gd name="connsiteY47" fmla="*/ 9268 h 10033"/>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3729 w 10000"/>
                <a:gd name="connsiteY39" fmla="*/ 9526 h 10015"/>
                <a:gd name="connsiteX40" fmla="*/ 4373 w 10000"/>
                <a:gd name="connsiteY40" fmla="*/ 9293 h 10015"/>
                <a:gd name="connsiteX41" fmla="*/ 5064 w 10000"/>
                <a:gd name="connsiteY41" fmla="*/ 9311 h 10015"/>
                <a:gd name="connsiteX42" fmla="*/ 5457 w 10000"/>
                <a:gd name="connsiteY42" fmla="*/ 8984 h 10015"/>
                <a:gd name="connsiteX43" fmla="*/ 5884 w 10000"/>
                <a:gd name="connsiteY43" fmla="*/ 8740 h 10015"/>
                <a:gd name="connsiteX44" fmla="*/ 6040 w 10000"/>
                <a:gd name="connsiteY44" fmla="*/ 8368 h 10015"/>
                <a:gd name="connsiteX45" fmla="*/ 6382 w 10000"/>
                <a:gd name="connsiteY45" fmla="*/ 7982 h 10015"/>
                <a:gd name="connsiteX46" fmla="*/ 6428 w 10000"/>
                <a:gd name="connsiteY46" fmla="*/ 8181 h 10015"/>
                <a:gd name="connsiteX47" fmla="*/ 6444 w 10000"/>
                <a:gd name="connsiteY47" fmla="*/ 8428 h 10015"/>
                <a:gd name="connsiteX48" fmla="*/ 6766 w 10000"/>
                <a:gd name="connsiteY48" fmla="*/ 9268 h 10015"/>
                <a:gd name="connsiteX0" fmla="*/ 7446 w 10000"/>
                <a:gd name="connsiteY0" fmla="*/ 9488 h 10020"/>
                <a:gd name="connsiteX1" fmla="*/ 7446 w 10000"/>
                <a:gd name="connsiteY1" fmla="*/ 8978 h 10020"/>
                <a:gd name="connsiteX2" fmla="*/ 7821 w 10000"/>
                <a:gd name="connsiteY2" fmla="*/ 8978 h 10020"/>
                <a:gd name="connsiteX3" fmla="*/ 8047 w 10000"/>
                <a:gd name="connsiteY3" fmla="*/ 8029 h 10020"/>
                <a:gd name="connsiteX4" fmla="*/ 8648 w 10000"/>
                <a:gd name="connsiteY4" fmla="*/ 7444 h 10020"/>
                <a:gd name="connsiteX5" fmla="*/ 8873 w 10000"/>
                <a:gd name="connsiteY5" fmla="*/ 6351 h 10020"/>
                <a:gd name="connsiteX6" fmla="*/ 8722 w 10000"/>
                <a:gd name="connsiteY6" fmla="*/ 5768 h 10020"/>
                <a:gd name="connsiteX7" fmla="*/ 9098 w 10000"/>
                <a:gd name="connsiteY7" fmla="*/ 4525 h 10020"/>
                <a:gd name="connsiteX8" fmla="*/ 9399 w 10000"/>
                <a:gd name="connsiteY8" fmla="*/ 4160 h 10020"/>
                <a:gd name="connsiteX9" fmla="*/ 10000 w 10000"/>
                <a:gd name="connsiteY9" fmla="*/ 3576 h 10020"/>
                <a:gd name="connsiteX10" fmla="*/ 9774 w 10000"/>
                <a:gd name="connsiteY10" fmla="*/ 3502 h 10020"/>
                <a:gd name="connsiteX11" fmla="*/ 9399 w 10000"/>
                <a:gd name="connsiteY11" fmla="*/ 3140 h 10020"/>
                <a:gd name="connsiteX12" fmla="*/ 9173 w 10000"/>
                <a:gd name="connsiteY12" fmla="*/ 2044 h 10020"/>
                <a:gd name="connsiteX13" fmla="*/ 9173 w 10000"/>
                <a:gd name="connsiteY13" fmla="*/ 1460 h 10020"/>
                <a:gd name="connsiteX14" fmla="*/ 9098 w 10000"/>
                <a:gd name="connsiteY14" fmla="*/ 729 h 10020"/>
                <a:gd name="connsiteX15" fmla="*/ 8873 w 10000"/>
                <a:gd name="connsiteY15" fmla="*/ 511 h 10020"/>
                <a:gd name="connsiteX16" fmla="*/ 8497 w 10000"/>
                <a:gd name="connsiteY16" fmla="*/ 219 h 10020"/>
                <a:gd name="connsiteX17" fmla="*/ 8272 w 10000"/>
                <a:gd name="connsiteY17" fmla="*/ 0 h 10020"/>
                <a:gd name="connsiteX18" fmla="*/ 7821 w 10000"/>
                <a:gd name="connsiteY18" fmla="*/ 293 h 10020"/>
                <a:gd name="connsiteX19" fmla="*/ 7370 w 10000"/>
                <a:gd name="connsiteY19" fmla="*/ 729 h 10020"/>
                <a:gd name="connsiteX20" fmla="*/ 6769 w 10000"/>
                <a:gd name="connsiteY20" fmla="*/ 729 h 10020"/>
                <a:gd name="connsiteX21" fmla="*/ 5717 w 10000"/>
                <a:gd name="connsiteY21" fmla="*/ 729 h 10020"/>
                <a:gd name="connsiteX22" fmla="*/ 5717 w 10000"/>
                <a:gd name="connsiteY22" fmla="*/ 658 h 10020"/>
                <a:gd name="connsiteX23" fmla="*/ 5643 w 10000"/>
                <a:gd name="connsiteY23" fmla="*/ 729 h 10020"/>
                <a:gd name="connsiteX24" fmla="*/ 1961 w 10000"/>
                <a:gd name="connsiteY24" fmla="*/ 729 h 10020"/>
                <a:gd name="connsiteX25" fmla="*/ 1961 w 10000"/>
                <a:gd name="connsiteY25" fmla="*/ 2263 h 10020"/>
                <a:gd name="connsiteX26" fmla="*/ 1285 w 10000"/>
                <a:gd name="connsiteY26" fmla="*/ 2263 h 10020"/>
                <a:gd name="connsiteX27" fmla="*/ 1285 w 10000"/>
                <a:gd name="connsiteY27" fmla="*/ 2556 h 10020"/>
                <a:gd name="connsiteX28" fmla="*/ 1285 w 10000"/>
                <a:gd name="connsiteY28" fmla="*/ 5179 h 10020"/>
                <a:gd name="connsiteX29" fmla="*/ 1135 w 10000"/>
                <a:gd name="connsiteY29" fmla="*/ 5327 h 10020"/>
                <a:gd name="connsiteX30" fmla="*/ 684 w 10000"/>
                <a:gd name="connsiteY30" fmla="*/ 5621 h 10020"/>
                <a:gd name="connsiteX31" fmla="*/ 609 w 10000"/>
                <a:gd name="connsiteY31" fmla="*/ 5986 h 10020"/>
                <a:gd name="connsiteX32" fmla="*/ 384 w 10000"/>
                <a:gd name="connsiteY32" fmla="*/ 6351 h 10020"/>
                <a:gd name="connsiteX33" fmla="*/ 234 w 10000"/>
                <a:gd name="connsiteY33" fmla="*/ 6935 h 10020"/>
                <a:gd name="connsiteX34" fmla="*/ 8 w 10000"/>
                <a:gd name="connsiteY34" fmla="*/ 7593 h 10020"/>
                <a:gd name="connsiteX35" fmla="*/ 384 w 10000"/>
                <a:gd name="connsiteY35" fmla="*/ 7664 h 10020"/>
                <a:gd name="connsiteX36" fmla="*/ 458 w 10000"/>
                <a:gd name="connsiteY36" fmla="*/ 8245 h 10020"/>
                <a:gd name="connsiteX37" fmla="*/ 684 w 10000"/>
                <a:gd name="connsiteY37" fmla="*/ 8831 h 10020"/>
                <a:gd name="connsiteX38" fmla="*/ 1059 w 10000"/>
                <a:gd name="connsiteY38" fmla="*/ 10000 h 10020"/>
                <a:gd name="connsiteX39" fmla="*/ 3940 w 10000"/>
                <a:gd name="connsiteY39" fmla="*/ 9647 h 10020"/>
                <a:gd name="connsiteX40" fmla="*/ 4373 w 10000"/>
                <a:gd name="connsiteY40" fmla="*/ 9293 h 10020"/>
                <a:gd name="connsiteX41" fmla="*/ 5064 w 10000"/>
                <a:gd name="connsiteY41" fmla="*/ 9311 h 10020"/>
                <a:gd name="connsiteX42" fmla="*/ 5457 w 10000"/>
                <a:gd name="connsiteY42" fmla="*/ 8984 h 10020"/>
                <a:gd name="connsiteX43" fmla="*/ 5884 w 10000"/>
                <a:gd name="connsiteY43" fmla="*/ 8740 h 10020"/>
                <a:gd name="connsiteX44" fmla="*/ 6040 w 10000"/>
                <a:gd name="connsiteY44" fmla="*/ 8368 h 10020"/>
                <a:gd name="connsiteX45" fmla="*/ 6382 w 10000"/>
                <a:gd name="connsiteY45" fmla="*/ 7982 h 10020"/>
                <a:gd name="connsiteX46" fmla="*/ 6428 w 10000"/>
                <a:gd name="connsiteY46" fmla="*/ 8181 h 10020"/>
                <a:gd name="connsiteX47" fmla="*/ 6444 w 10000"/>
                <a:gd name="connsiteY47" fmla="*/ 8428 h 10020"/>
                <a:gd name="connsiteX48" fmla="*/ 6766 w 10000"/>
                <a:gd name="connsiteY48" fmla="*/ 9268 h 10020"/>
                <a:gd name="connsiteX0" fmla="*/ 7446 w 10000"/>
                <a:gd name="connsiteY0" fmla="*/ 9488 h 10020"/>
                <a:gd name="connsiteX1" fmla="*/ 7446 w 10000"/>
                <a:gd name="connsiteY1" fmla="*/ 8978 h 10020"/>
                <a:gd name="connsiteX2" fmla="*/ 7821 w 10000"/>
                <a:gd name="connsiteY2" fmla="*/ 8978 h 10020"/>
                <a:gd name="connsiteX3" fmla="*/ 8047 w 10000"/>
                <a:gd name="connsiteY3" fmla="*/ 8029 h 10020"/>
                <a:gd name="connsiteX4" fmla="*/ 8648 w 10000"/>
                <a:gd name="connsiteY4" fmla="*/ 7444 h 10020"/>
                <a:gd name="connsiteX5" fmla="*/ 8873 w 10000"/>
                <a:gd name="connsiteY5" fmla="*/ 6351 h 10020"/>
                <a:gd name="connsiteX6" fmla="*/ 8722 w 10000"/>
                <a:gd name="connsiteY6" fmla="*/ 5768 h 10020"/>
                <a:gd name="connsiteX7" fmla="*/ 9098 w 10000"/>
                <a:gd name="connsiteY7" fmla="*/ 4525 h 10020"/>
                <a:gd name="connsiteX8" fmla="*/ 9399 w 10000"/>
                <a:gd name="connsiteY8" fmla="*/ 4160 h 10020"/>
                <a:gd name="connsiteX9" fmla="*/ 10000 w 10000"/>
                <a:gd name="connsiteY9" fmla="*/ 3576 h 10020"/>
                <a:gd name="connsiteX10" fmla="*/ 9774 w 10000"/>
                <a:gd name="connsiteY10" fmla="*/ 3502 h 10020"/>
                <a:gd name="connsiteX11" fmla="*/ 9399 w 10000"/>
                <a:gd name="connsiteY11" fmla="*/ 3140 h 10020"/>
                <a:gd name="connsiteX12" fmla="*/ 9173 w 10000"/>
                <a:gd name="connsiteY12" fmla="*/ 2044 h 10020"/>
                <a:gd name="connsiteX13" fmla="*/ 9173 w 10000"/>
                <a:gd name="connsiteY13" fmla="*/ 1460 h 10020"/>
                <a:gd name="connsiteX14" fmla="*/ 9098 w 10000"/>
                <a:gd name="connsiteY14" fmla="*/ 729 h 10020"/>
                <a:gd name="connsiteX15" fmla="*/ 8873 w 10000"/>
                <a:gd name="connsiteY15" fmla="*/ 511 h 10020"/>
                <a:gd name="connsiteX16" fmla="*/ 8497 w 10000"/>
                <a:gd name="connsiteY16" fmla="*/ 219 h 10020"/>
                <a:gd name="connsiteX17" fmla="*/ 8272 w 10000"/>
                <a:gd name="connsiteY17" fmla="*/ 0 h 10020"/>
                <a:gd name="connsiteX18" fmla="*/ 7821 w 10000"/>
                <a:gd name="connsiteY18" fmla="*/ 293 h 10020"/>
                <a:gd name="connsiteX19" fmla="*/ 7370 w 10000"/>
                <a:gd name="connsiteY19" fmla="*/ 729 h 10020"/>
                <a:gd name="connsiteX20" fmla="*/ 6769 w 10000"/>
                <a:gd name="connsiteY20" fmla="*/ 729 h 10020"/>
                <a:gd name="connsiteX21" fmla="*/ 5717 w 10000"/>
                <a:gd name="connsiteY21" fmla="*/ 729 h 10020"/>
                <a:gd name="connsiteX22" fmla="*/ 5717 w 10000"/>
                <a:gd name="connsiteY22" fmla="*/ 658 h 10020"/>
                <a:gd name="connsiteX23" fmla="*/ 5643 w 10000"/>
                <a:gd name="connsiteY23" fmla="*/ 729 h 10020"/>
                <a:gd name="connsiteX24" fmla="*/ 1961 w 10000"/>
                <a:gd name="connsiteY24" fmla="*/ 729 h 10020"/>
                <a:gd name="connsiteX25" fmla="*/ 1961 w 10000"/>
                <a:gd name="connsiteY25" fmla="*/ 2263 h 10020"/>
                <a:gd name="connsiteX26" fmla="*/ 1285 w 10000"/>
                <a:gd name="connsiteY26" fmla="*/ 2263 h 10020"/>
                <a:gd name="connsiteX27" fmla="*/ 1285 w 10000"/>
                <a:gd name="connsiteY27" fmla="*/ 2556 h 10020"/>
                <a:gd name="connsiteX28" fmla="*/ 1285 w 10000"/>
                <a:gd name="connsiteY28" fmla="*/ 5179 h 10020"/>
                <a:gd name="connsiteX29" fmla="*/ 1135 w 10000"/>
                <a:gd name="connsiteY29" fmla="*/ 5327 h 10020"/>
                <a:gd name="connsiteX30" fmla="*/ 684 w 10000"/>
                <a:gd name="connsiteY30" fmla="*/ 5621 h 10020"/>
                <a:gd name="connsiteX31" fmla="*/ 609 w 10000"/>
                <a:gd name="connsiteY31" fmla="*/ 5986 h 10020"/>
                <a:gd name="connsiteX32" fmla="*/ 384 w 10000"/>
                <a:gd name="connsiteY32" fmla="*/ 6351 h 10020"/>
                <a:gd name="connsiteX33" fmla="*/ 234 w 10000"/>
                <a:gd name="connsiteY33" fmla="*/ 6935 h 10020"/>
                <a:gd name="connsiteX34" fmla="*/ 8 w 10000"/>
                <a:gd name="connsiteY34" fmla="*/ 7593 h 10020"/>
                <a:gd name="connsiteX35" fmla="*/ 384 w 10000"/>
                <a:gd name="connsiteY35" fmla="*/ 7664 h 10020"/>
                <a:gd name="connsiteX36" fmla="*/ 458 w 10000"/>
                <a:gd name="connsiteY36" fmla="*/ 8245 h 10020"/>
                <a:gd name="connsiteX37" fmla="*/ 684 w 10000"/>
                <a:gd name="connsiteY37" fmla="*/ 8831 h 10020"/>
                <a:gd name="connsiteX38" fmla="*/ 1059 w 10000"/>
                <a:gd name="connsiteY38" fmla="*/ 10000 h 10020"/>
                <a:gd name="connsiteX39" fmla="*/ 3940 w 10000"/>
                <a:gd name="connsiteY39" fmla="*/ 9647 h 10020"/>
                <a:gd name="connsiteX40" fmla="*/ 4373 w 10000"/>
                <a:gd name="connsiteY40" fmla="*/ 9293 h 10020"/>
                <a:gd name="connsiteX41" fmla="*/ 5064 w 10000"/>
                <a:gd name="connsiteY41" fmla="*/ 9311 h 10020"/>
                <a:gd name="connsiteX42" fmla="*/ 5457 w 10000"/>
                <a:gd name="connsiteY42" fmla="*/ 8984 h 10020"/>
                <a:gd name="connsiteX43" fmla="*/ 5884 w 10000"/>
                <a:gd name="connsiteY43" fmla="*/ 8740 h 10020"/>
                <a:gd name="connsiteX44" fmla="*/ 6040 w 10000"/>
                <a:gd name="connsiteY44" fmla="*/ 8368 h 10020"/>
                <a:gd name="connsiteX45" fmla="*/ 6382 w 10000"/>
                <a:gd name="connsiteY45" fmla="*/ 7982 h 10020"/>
                <a:gd name="connsiteX46" fmla="*/ 6428 w 10000"/>
                <a:gd name="connsiteY46" fmla="*/ 8181 h 10020"/>
                <a:gd name="connsiteX47" fmla="*/ 6444 w 10000"/>
                <a:gd name="connsiteY47" fmla="*/ 8428 h 10020"/>
                <a:gd name="connsiteX48" fmla="*/ 6766 w 10000"/>
                <a:gd name="connsiteY48" fmla="*/ 9268 h 10020"/>
                <a:gd name="connsiteX0" fmla="*/ 7446 w 10000"/>
                <a:gd name="connsiteY0" fmla="*/ 9488 h 10020"/>
                <a:gd name="connsiteX1" fmla="*/ 7446 w 10000"/>
                <a:gd name="connsiteY1" fmla="*/ 8978 h 10020"/>
                <a:gd name="connsiteX2" fmla="*/ 7821 w 10000"/>
                <a:gd name="connsiteY2" fmla="*/ 8978 h 10020"/>
                <a:gd name="connsiteX3" fmla="*/ 8047 w 10000"/>
                <a:gd name="connsiteY3" fmla="*/ 8029 h 10020"/>
                <a:gd name="connsiteX4" fmla="*/ 8648 w 10000"/>
                <a:gd name="connsiteY4" fmla="*/ 7444 h 10020"/>
                <a:gd name="connsiteX5" fmla="*/ 8873 w 10000"/>
                <a:gd name="connsiteY5" fmla="*/ 6351 h 10020"/>
                <a:gd name="connsiteX6" fmla="*/ 8722 w 10000"/>
                <a:gd name="connsiteY6" fmla="*/ 5768 h 10020"/>
                <a:gd name="connsiteX7" fmla="*/ 9098 w 10000"/>
                <a:gd name="connsiteY7" fmla="*/ 4525 h 10020"/>
                <a:gd name="connsiteX8" fmla="*/ 9399 w 10000"/>
                <a:gd name="connsiteY8" fmla="*/ 4160 h 10020"/>
                <a:gd name="connsiteX9" fmla="*/ 10000 w 10000"/>
                <a:gd name="connsiteY9" fmla="*/ 3576 h 10020"/>
                <a:gd name="connsiteX10" fmla="*/ 9774 w 10000"/>
                <a:gd name="connsiteY10" fmla="*/ 3502 h 10020"/>
                <a:gd name="connsiteX11" fmla="*/ 9399 w 10000"/>
                <a:gd name="connsiteY11" fmla="*/ 3140 h 10020"/>
                <a:gd name="connsiteX12" fmla="*/ 9173 w 10000"/>
                <a:gd name="connsiteY12" fmla="*/ 2044 h 10020"/>
                <a:gd name="connsiteX13" fmla="*/ 9173 w 10000"/>
                <a:gd name="connsiteY13" fmla="*/ 1460 h 10020"/>
                <a:gd name="connsiteX14" fmla="*/ 9098 w 10000"/>
                <a:gd name="connsiteY14" fmla="*/ 729 h 10020"/>
                <a:gd name="connsiteX15" fmla="*/ 8873 w 10000"/>
                <a:gd name="connsiteY15" fmla="*/ 511 h 10020"/>
                <a:gd name="connsiteX16" fmla="*/ 8497 w 10000"/>
                <a:gd name="connsiteY16" fmla="*/ 219 h 10020"/>
                <a:gd name="connsiteX17" fmla="*/ 8272 w 10000"/>
                <a:gd name="connsiteY17" fmla="*/ 0 h 10020"/>
                <a:gd name="connsiteX18" fmla="*/ 7821 w 10000"/>
                <a:gd name="connsiteY18" fmla="*/ 293 h 10020"/>
                <a:gd name="connsiteX19" fmla="*/ 7370 w 10000"/>
                <a:gd name="connsiteY19" fmla="*/ 729 h 10020"/>
                <a:gd name="connsiteX20" fmla="*/ 6769 w 10000"/>
                <a:gd name="connsiteY20" fmla="*/ 729 h 10020"/>
                <a:gd name="connsiteX21" fmla="*/ 5717 w 10000"/>
                <a:gd name="connsiteY21" fmla="*/ 729 h 10020"/>
                <a:gd name="connsiteX22" fmla="*/ 5717 w 10000"/>
                <a:gd name="connsiteY22" fmla="*/ 658 h 10020"/>
                <a:gd name="connsiteX23" fmla="*/ 5643 w 10000"/>
                <a:gd name="connsiteY23" fmla="*/ 729 h 10020"/>
                <a:gd name="connsiteX24" fmla="*/ 1961 w 10000"/>
                <a:gd name="connsiteY24" fmla="*/ 729 h 10020"/>
                <a:gd name="connsiteX25" fmla="*/ 1961 w 10000"/>
                <a:gd name="connsiteY25" fmla="*/ 2263 h 10020"/>
                <a:gd name="connsiteX26" fmla="*/ 1285 w 10000"/>
                <a:gd name="connsiteY26" fmla="*/ 2263 h 10020"/>
                <a:gd name="connsiteX27" fmla="*/ 1285 w 10000"/>
                <a:gd name="connsiteY27" fmla="*/ 2556 h 10020"/>
                <a:gd name="connsiteX28" fmla="*/ 1285 w 10000"/>
                <a:gd name="connsiteY28" fmla="*/ 5179 h 10020"/>
                <a:gd name="connsiteX29" fmla="*/ 1135 w 10000"/>
                <a:gd name="connsiteY29" fmla="*/ 5327 h 10020"/>
                <a:gd name="connsiteX30" fmla="*/ 684 w 10000"/>
                <a:gd name="connsiteY30" fmla="*/ 5621 h 10020"/>
                <a:gd name="connsiteX31" fmla="*/ 609 w 10000"/>
                <a:gd name="connsiteY31" fmla="*/ 5986 h 10020"/>
                <a:gd name="connsiteX32" fmla="*/ 384 w 10000"/>
                <a:gd name="connsiteY32" fmla="*/ 6351 h 10020"/>
                <a:gd name="connsiteX33" fmla="*/ 234 w 10000"/>
                <a:gd name="connsiteY33" fmla="*/ 6935 h 10020"/>
                <a:gd name="connsiteX34" fmla="*/ 8 w 10000"/>
                <a:gd name="connsiteY34" fmla="*/ 7593 h 10020"/>
                <a:gd name="connsiteX35" fmla="*/ 384 w 10000"/>
                <a:gd name="connsiteY35" fmla="*/ 7664 h 10020"/>
                <a:gd name="connsiteX36" fmla="*/ 458 w 10000"/>
                <a:gd name="connsiteY36" fmla="*/ 8245 h 10020"/>
                <a:gd name="connsiteX37" fmla="*/ 684 w 10000"/>
                <a:gd name="connsiteY37" fmla="*/ 8831 h 10020"/>
                <a:gd name="connsiteX38" fmla="*/ 1059 w 10000"/>
                <a:gd name="connsiteY38" fmla="*/ 10000 h 10020"/>
                <a:gd name="connsiteX39" fmla="*/ 3940 w 10000"/>
                <a:gd name="connsiteY39" fmla="*/ 9647 h 10020"/>
                <a:gd name="connsiteX40" fmla="*/ 4209 w 10000"/>
                <a:gd name="connsiteY40" fmla="*/ 9592 h 10020"/>
                <a:gd name="connsiteX41" fmla="*/ 4373 w 10000"/>
                <a:gd name="connsiteY41" fmla="*/ 9293 h 10020"/>
                <a:gd name="connsiteX42" fmla="*/ 5064 w 10000"/>
                <a:gd name="connsiteY42" fmla="*/ 9311 h 10020"/>
                <a:gd name="connsiteX43" fmla="*/ 5457 w 10000"/>
                <a:gd name="connsiteY43" fmla="*/ 8984 h 10020"/>
                <a:gd name="connsiteX44" fmla="*/ 5884 w 10000"/>
                <a:gd name="connsiteY44" fmla="*/ 8740 h 10020"/>
                <a:gd name="connsiteX45" fmla="*/ 6040 w 10000"/>
                <a:gd name="connsiteY45" fmla="*/ 8368 h 10020"/>
                <a:gd name="connsiteX46" fmla="*/ 6382 w 10000"/>
                <a:gd name="connsiteY46" fmla="*/ 7982 h 10020"/>
                <a:gd name="connsiteX47" fmla="*/ 6428 w 10000"/>
                <a:gd name="connsiteY47" fmla="*/ 8181 h 10020"/>
                <a:gd name="connsiteX48" fmla="*/ 6444 w 10000"/>
                <a:gd name="connsiteY48" fmla="*/ 8428 h 10020"/>
                <a:gd name="connsiteX49" fmla="*/ 6766 w 10000"/>
                <a:gd name="connsiteY49" fmla="*/ 9268 h 10020"/>
                <a:gd name="connsiteX0" fmla="*/ 7446 w 10000"/>
                <a:gd name="connsiteY0" fmla="*/ 9488 h 10020"/>
                <a:gd name="connsiteX1" fmla="*/ 7446 w 10000"/>
                <a:gd name="connsiteY1" fmla="*/ 8978 h 10020"/>
                <a:gd name="connsiteX2" fmla="*/ 7821 w 10000"/>
                <a:gd name="connsiteY2" fmla="*/ 8978 h 10020"/>
                <a:gd name="connsiteX3" fmla="*/ 8047 w 10000"/>
                <a:gd name="connsiteY3" fmla="*/ 8029 h 10020"/>
                <a:gd name="connsiteX4" fmla="*/ 8648 w 10000"/>
                <a:gd name="connsiteY4" fmla="*/ 7444 h 10020"/>
                <a:gd name="connsiteX5" fmla="*/ 8873 w 10000"/>
                <a:gd name="connsiteY5" fmla="*/ 6351 h 10020"/>
                <a:gd name="connsiteX6" fmla="*/ 8722 w 10000"/>
                <a:gd name="connsiteY6" fmla="*/ 5768 h 10020"/>
                <a:gd name="connsiteX7" fmla="*/ 9098 w 10000"/>
                <a:gd name="connsiteY7" fmla="*/ 4525 h 10020"/>
                <a:gd name="connsiteX8" fmla="*/ 9399 w 10000"/>
                <a:gd name="connsiteY8" fmla="*/ 4160 h 10020"/>
                <a:gd name="connsiteX9" fmla="*/ 10000 w 10000"/>
                <a:gd name="connsiteY9" fmla="*/ 3576 h 10020"/>
                <a:gd name="connsiteX10" fmla="*/ 9774 w 10000"/>
                <a:gd name="connsiteY10" fmla="*/ 3502 h 10020"/>
                <a:gd name="connsiteX11" fmla="*/ 9399 w 10000"/>
                <a:gd name="connsiteY11" fmla="*/ 3140 h 10020"/>
                <a:gd name="connsiteX12" fmla="*/ 9173 w 10000"/>
                <a:gd name="connsiteY12" fmla="*/ 2044 h 10020"/>
                <a:gd name="connsiteX13" fmla="*/ 9173 w 10000"/>
                <a:gd name="connsiteY13" fmla="*/ 1460 h 10020"/>
                <a:gd name="connsiteX14" fmla="*/ 9098 w 10000"/>
                <a:gd name="connsiteY14" fmla="*/ 729 h 10020"/>
                <a:gd name="connsiteX15" fmla="*/ 8873 w 10000"/>
                <a:gd name="connsiteY15" fmla="*/ 511 h 10020"/>
                <a:gd name="connsiteX16" fmla="*/ 8497 w 10000"/>
                <a:gd name="connsiteY16" fmla="*/ 219 h 10020"/>
                <a:gd name="connsiteX17" fmla="*/ 8272 w 10000"/>
                <a:gd name="connsiteY17" fmla="*/ 0 h 10020"/>
                <a:gd name="connsiteX18" fmla="*/ 7821 w 10000"/>
                <a:gd name="connsiteY18" fmla="*/ 293 h 10020"/>
                <a:gd name="connsiteX19" fmla="*/ 7370 w 10000"/>
                <a:gd name="connsiteY19" fmla="*/ 729 h 10020"/>
                <a:gd name="connsiteX20" fmla="*/ 6769 w 10000"/>
                <a:gd name="connsiteY20" fmla="*/ 729 h 10020"/>
                <a:gd name="connsiteX21" fmla="*/ 5717 w 10000"/>
                <a:gd name="connsiteY21" fmla="*/ 729 h 10020"/>
                <a:gd name="connsiteX22" fmla="*/ 5717 w 10000"/>
                <a:gd name="connsiteY22" fmla="*/ 658 h 10020"/>
                <a:gd name="connsiteX23" fmla="*/ 5643 w 10000"/>
                <a:gd name="connsiteY23" fmla="*/ 729 h 10020"/>
                <a:gd name="connsiteX24" fmla="*/ 1961 w 10000"/>
                <a:gd name="connsiteY24" fmla="*/ 729 h 10020"/>
                <a:gd name="connsiteX25" fmla="*/ 1961 w 10000"/>
                <a:gd name="connsiteY25" fmla="*/ 2263 h 10020"/>
                <a:gd name="connsiteX26" fmla="*/ 1285 w 10000"/>
                <a:gd name="connsiteY26" fmla="*/ 2263 h 10020"/>
                <a:gd name="connsiteX27" fmla="*/ 1285 w 10000"/>
                <a:gd name="connsiteY27" fmla="*/ 2556 h 10020"/>
                <a:gd name="connsiteX28" fmla="*/ 1285 w 10000"/>
                <a:gd name="connsiteY28" fmla="*/ 5179 h 10020"/>
                <a:gd name="connsiteX29" fmla="*/ 1135 w 10000"/>
                <a:gd name="connsiteY29" fmla="*/ 5327 h 10020"/>
                <a:gd name="connsiteX30" fmla="*/ 684 w 10000"/>
                <a:gd name="connsiteY30" fmla="*/ 5621 h 10020"/>
                <a:gd name="connsiteX31" fmla="*/ 609 w 10000"/>
                <a:gd name="connsiteY31" fmla="*/ 5986 h 10020"/>
                <a:gd name="connsiteX32" fmla="*/ 384 w 10000"/>
                <a:gd name="connsiteY32" fmla="*/ 6351 h 10020"/>
                <a:gd name="connsiteX33" fmla="*/ 234 w 10000"/>
                <a:gd name="connsiteY33" fmla="*/ 6935 h 10020"/>
                <a:gd name="connsiteX34" fmla="*/ 8 w 10000"/>
                <a:gd name="connsiteY34" fmla="*/ 7593 h 10020"/>
                <a:gd name="connsiteX35" fmla="*/ 384 w 10000"/>
                <a:gd name="connsiteY35" fmla="*/ 7664 h 10020"/>
                <a:gd name="connsiteX36" fmla="*/ 458 w 10000"/>
                <a:gd name="connsiteY36" fmla="*/ 8245 h 10020"/>
                <a:gd name="connsiteX37" fmla="*/ 684 w 10000"/>
                <a:gd name="connsiteY37" fmla="*/ 8831 h 10020"/>
                <a:gd name="connsiteX38" fmla="*/ 1059 w 10000"/>
                <a:gd name="connsiteY38" fmla="*/ 10000 h 10020"/>
                <a:gd name="connsiteX39" fmla="*/ 3940 w 10000"/>
                <a:gd name="connsiteY39" fmla="*/ 9647 h 10020"/>
                <a:gd name="connsiteX40" fmla="*/ 4219 w 10000"/>
                <a:gd name="connsiteY40" fmla="*/ 9620 h 10020"/>
                <a:gd name="connsiteX41" fmla="*/ 4373 w 10000"/>
                <a:gd name="connsiteY41" fmla="*/ 9293 h 10020"/>
                <a:gd name="connsiteX42" fmla="*/ 5064 w 10000"/>
                <a:gd name="connsiteY42" fmla="*/ 9311 h 10020"/>
                <a:gd name="connsiteX43" fmla="*/ 5457 w 10000"/>
                <a:gd name="connsiteY43" fmla="*/ 8984 h 10020"/>
                <a:gd name="connsiteX44" fmla="*/ 5884 w 10000"/>
                <a:gd name="connsiteY44" fmla="*/ 8740 h 10020"/>
                <a:gd name="connsiteX45" fmla="*/ 6040 w 10000"/>
                <a:gd name="connsiteY45" fmla="*/ 8368 h 10020"/>
                <a:gd name="connsiteX46" fmla="*/ 6382 w 10000"/>
                <a:gd name="connsiteY46" fmla="*/ 7982 h 10020"/>
                <a:gd name="connsiteX47" fmla="*/ 6428 w 10000"/>
                <a:gd name="connsiteY47" fmla="*/ 8181 h 10020"/>
                <a:gd name="connsiteX48" fmla="*/ 6444 w 10000"/>
                <a:gd name="connsiteY48" fmla="*/ 8428 h 10020"/>
                <a:gd name="connsiteX49" fmla="*/ 6766 w 10000"/>
                <a:gd name="connsiteY49" fmla="*/ 9268 h 10020"/>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3863 w 10000"/>
                <a:gd name="connsiteY39" fmla="*/ 9806 h 10031"/>
                <a:gd name="connsiteX40" fmla="*/ 4219 w 10000"/>
                <a:gd name="connsiteY40" fmla="*/ 9620 h 10031"/>
                <a:gd name="connsiteX41" fmla="*/ 4373 w 10000"/>
                <a:gd name="connsiteY41" fmla="*/ 9293 h 10031"/>
                <a:gd name="connsiteX42" fmla="*/ 5064 w 10000"/>
                <a:gd name="connsiteY42" fmla="*/ 9311 h 10031"/>
                <a:gd name="connsiteX43" fmla="*/ 5457 w 10000"/>
                <a:gd name="connsiteY43" fmla="*/ 8984 h 10031"/>
                <a:gd name="connsiteX44" fmla="*/ 5884 w 10000"/>
                <a:gd name="connsiteY44" fmla="*/ 8740 h 10031"/>
                <a:gd name="connsiteX45" fmla="*/ 6040 w 10000"/>
                <a:gd name="connsiteY45" fmla="*/ 8368 h 10031"/>
                <a:gd name="connsiteX46" fmla="*/ 6382 w 10000"/>
                <a:gd name="connsiteY46" fmla="*/ 7982 h 10031"/>
                <a:gd name="connsiteX47" fmla="*/ 6428 w 10000"/>
                <a:gd name="connsiteY47" fmla="*/ 8181 h 10031"/>
                <a:gd name="connsiteX48" fmla="*/ 6444 w 10000"/>
                <a:gd name="connsiteY48" fmla="*/ 8428 h 10031"/>
                <a:gd name="connsiteX49" fmla="*/ 6766 w 10000"/>
                <a:gd name="connsiteY49" fmla="*/ 9268 h 10031"/>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3863 w 10000"/>
                <a:gd name="connsiteY39" fmla="*/ 9806 h 10031"/>
                <a:gd name="connsiteX40" fmla="*/ 3863 w 10000"/>
                <a:gd name="connsiteY40" fmla="*/ 9788 h 10031"/>
                <a:gd name="connsiteX41" fmla="*/ 4219 w 10000"/>
                <a:gd name="connsiteY41" fmla="*/ 9620 h 10031"/>
                <a:gd name="connsiteX42" fmla="*/ 4373 w 10000"/>
                <a:gd name="connsiteY42" fmla="*/ 9293 h 10031"/>
                <a:gd name="connsiteX43" fmla="*/ 5064 w 10000"/>
                <a:gd name="connsiteY43" fmla="*/ 9311 h 10031"/>
                <a:gd name="connsiteX44" fmla="*/ 5457 w 10000"/>
                <a:gd name="connsiteY44" fmla="*/ 8984 h 10031"/>
                <a:gd name="connsiteX45" fmla="*/ 5884 w 10000"/>
                <a:gd name="connsiteY45" fmla="*/ 8740 h 10031"/>
                <a:gd name="connsiteX46" fmla="*/ 6040 w 10000"/>
                <a:gd name="connsiteY46" fmla="*/ 8368 h 10031"/>
                <a:gd name="connsiteX47" fmla="*/ 6382 w 10000"/>
                <a:gd name="connsiteY47" fmla="*/ 7982 h 10031"/>
                <a:gd name="connsiteX48" fmla="*/ 6428 w 10000"/>
                <a:gd name="connsiteY48" fmla="*/ 8181 h 10031"/>
                <a:gd name="connsiteX49" fmla="*/ 6444 w 10000"/>
                <a:gd name="connsiteY49" fmla="*/ 8428 h 10031"/>
                <a:gd name="connsiteX50" fmla="*/ 6766 w 10000"/>
                <a:gd name="connsiteY50" fmla="*/ 9268 h 10031"/>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3863 w 10000"/>
                <a:gd name="connsiteY39" fmla="*/ 9806 h 10031"/>
                <a:gd name="connsiteX40" fmla="*/ 3479 w 10000"/>
                <a:gd name="connsiteY40" fmla="*/ 9452 h 10031"/>
                <a:gd name="connsiteX41" fmla="*/ 4219 w 10000"/>
                <a:gd name="connsiteY41" fmla="*/ 9620 h 10031"/>
                <a:gd name="connsiteX42" fmla="*/ 4373 w 10000"/>
                <a:gd name="connsiteY42" fmla="*/ 9293 h 10031"/>
                <a:gd name="connsiteX43" fmla="*/ 5064 w 10000"/>
                <a:gd name="connsiteY43" fmla="*/ 9311 h 10031"/>
                <a:gd name="connsiteX44" fmla="*/ 5457 w 10000"/>
                <a:gd name="connsiteY44" fmla="*/ 8984 h 10031"/>
                <a:gd name="connsiteX45" fmla="*/ 5884 w 10000"/>
                <a:gd name="connsiteY45" fmla="*/ 8740 h 10031"/>
                <a:gd name="connsiteX46" fmla="*/ 6040 w 10000"/>
                <a:gd name="connsiteY46" fmla="*/ 8368 h 10031"/>
                <a:gd name="connsiteX47" fmla="*/ 6382 w 10000"/>
                <a:gd name="connsiteY47" fmla="*/ 7982 h 10031"/>
                <a:gd name="connsiteX48" fmla="*/ 6428 w 10000"/>
                <a:gd name="connsiteY48" fmla="*/ 8181 h 10031"/>
                <a:gd name="connsiteX49" fmla="*/ 6444 w 10000"/>
                <a:gd name="connsiteY49" fmla="*/ 8428 h 10031"/>
                <a:gd name="connsiteX50" fmla="*/ 6766 w 10000"/>
                <a:gd name="connsiteY50" fmla="*/ 9268 h 10031"/>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479 w 10000"/>
                <a:gd name="connsiteY40" fmla="*/ 9452 h 10008"/>
                <a:gd name="connsiteX41" fmla="*/ 4219 w 10000"/>
                <a:gd name="connsiteY41" fmla="*/ 9620 h 10008"/>
                <a:gd name="connsiteX42" fmla="*/ 4373 w 10000"/>
                <a:gd name="connsiteY42" fmla="*/ 9293 h 10008"/>
                <a:gd name="connsiteX43" fmla="*/ 5064 w 10000"/>
                <a:gd name="connsiteY43" fmla="*/ 9311 h 10008"/>
                <a:gd name="connsiteX44" fmla="*/ 5457 w 10000"/>
                <a:gd name="connsiteY44" fmla="*/ 8984 h 10008"/>
                <a:gd name="connsiteX45" fmla="*/ 5884 w 10000"/>
                <a:gd name="connsiteY45" fmla="*/ 8740 h 10008"/>
                <a:gd name="connsiteX46" fmla="*/ 6040 w 10000"/>
                <a:gd name="connsiteY46" fmla="*/ 8368 h 10008"/>
                <a:gd name="connsiteX47" fmla="*/ 6382 w 10000"/>
                <a:gd name="connsiteY47" fmla="*/ 7982 h 10008"/>
                <a:gd name="connsiteX48" fmla="*/ 6428 w 10000"/>
                <a:gd name="connsiteY48" fmla="*/ 8181 h 10008"/>
                <a:gd name="connsiteX49" fmla="*/ 6444 w 10000"/>
                <a:gd name="connsiteY49" fmla="*/ 8428 h 10008"/>
                <a:gd name="connsiteX50" fmla="*/ 6766 w 10000"/>
                <a:gd name="connsiteY50"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479 w 10000"/>
                <a:gd name="connsiteY40" fmla="*/ 9452 h 10008"/>
                <a:gd name="connsiteX41" fmla="*/ 3863 w 10000"/>
                <a:gd name="connsiteY41" fmla="*/ 9778 h 10008"/>
                <a:gd name="connsiteX42" fmla="*/ 4219 w 10000"/>
                <a:gd name="connsiteY42" fmla="*/ 9620 h 10008"/>
                <a:gd name="connsiteX43" fmla="*/ 4373 w 10000"/>
                <a:gd name="connsiteY43" fmla="*/ 9293 h 10008"/>
                <a:gd name="connsiteX44" fmla="*/ 5064 w 10000"/>
                <a:gd name="connsiteY44" fmla="*/ 9311 h 10008"/>
                <a:gd name="connsiteX45" fmla="*/ 5457 w 10000"/>
                <a:gd name="connsiteY45" fmla="*/ 8984 h 10008"/>
                <a:gd name="connsiteX46" fmla="*/ 5884 w 10000"/>
                <a:gd name="connsiteY46" fmla="*/ 8740 h 10008"/>
                <a:gd name="connsiteX47" fmla="*/ 6040 w 10000"/>
                <a:gd name="connsiteY47" fmla="*/ 8368 h 10008"/>
                <a:gd name="connsiteX48" fmla="*/ 6382 w 10000"/>
                <a:gd name="connsiteY48" fmla="*/ 7982 h 10008"/>
                <a:gd name="connsiteX49" fmla="*/ 6428 w 10000"/>
                <a:gd name="connsiteY49" fmla="*/ 8181 h 10008"/>
                <a:gd name="connsiteX50" fmla="*/ 6444 w 10000"/>
                <a:gd name="connsiteY50" fmla="*/ 8428 h 10008"/>
                <a:gd name="connsiteX51" fmla="*/ 6766 w 10000"/>
                <a:gd name="connsiteY51"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479 w 10000"/>
                <a:gd name="connsiteY40" fmla="*/ 9452 h 10008"/>
                <a:gd name="connsiteX41" fmla="*/ 3863 w 10000"/>
                <a:gd name="connsiteY41" fmla="*/ 9778 h 10008"/>
                <a:gd name="connsiteX42" fmla="*/ 4219 w 10000"/>
                <a:gd name="connsiteY42" fmla="*/ 9620 h 10008"/>
                <a:gd name="connsiteX43" fmla="*/ 4373 w 10000"/>
                <a:gd name="connsiteY43" fmla="*/ 9293 h 10008"/>
                <a:gd name="connsiteX44" fmla="*/ 5064 w 10000"/>
                <a:gd name="connsiteY44" fmla="*/ 9311 h 10008"/>
                <a:gd name="connsiteX45" fmla="*/ 5457 w 10000"/>
                <a:gd name="connsiteY45" fmla="*/ 8984 h 10008"/>
                <a:gd name="connsiteX46" fmla="*/ 5884 w 10000"/>
                <a:gd name="connsiteY46" fmla="*/ 8740 h 10008"/>
                <a:gd name="connsiteX47" fmla="*/ 6040 w 10000"/>
                <a:gd name="connsiteY47" fmla="*/ 8368 h 10008"/>
                <a:gd name="connsiteX48" fmla="*/ 6382 w 10000"/>
                <a:gd name="connsiteY48" fmla="*/ 7982 h 10008"/>
                <a:gd name="connsiteX49" fmla="*/ 6428 w 10000"/>
                <a:gd name="connsiteY49" fmla="*/ 8181 h 10008"/>
                <a:gd name="connsiteX50" fmla="*/ 6444 w 10000"/>
                <a:gd name="connsiteY50" fmla="*/ 8428 h 10008"/>
                <a:gd name="connsiteX51" fmla="*/ 6766 w 10000"/>
                <a:gd name="connsiteY51"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479 w 10000"/>
                <a:gd name="connsiteY40" fmla="*/ 9452 h 10008"/>
                <a:gd name="connsiteX41" fmla="*/ 3863 w 10000"/>
                <a:gd name="connsiteY41" fmla="*/ 9778 h 10008"/>
                <a:gd name="connsiteX42" fmla="*/ 4219 w 10000"/>
                <a:gd name="connsiteY42" fmla="*/ 9620 h 10008"/>
                <a:gd name="connsiteX43" fmla="*/ 4373 w 10000"/>
                <a:gd name="connsiteY43" fmla="*/ 9293 h 10008"/>
                <a:gd name="connsiteX44" fmla="*/ 5064 w 10000"/>
                <a:gd name="connsiteY44" fmla="*/ 9311 h 10008"/>
                <a:gd name="connsiteX45" fmla="*/ 5457 w 10000"/>
                <a:gd name="connsiteY45" fmla="*/ 8984 h 10008"/>
                <a:gd name="connsiteX46" fmla="*/ 5884 w 10000"/>
                <a:gd name="connsiteY46" fmla="*/ 8740 h 10008"/>
                <a:gd name="connsiteX47" fmla="*/ 6040 w 10000"/>
                <a:gd name="connsiteY47" fmla="*/ 8368 h 10008"/>
                <a:gd name="connsiteX48" fmla="*/ 6382 w 10000"/>
                <a:gd name="connsiteY48" fmla="*/ 7982 h 10008"/>
                <a:gd name="connsiteX49" fmla="*/ 6428 w 10000"/>
                <a:gd name="connsiteY49" fmla="*/ 8181 h 10008"/>
                <a:gd name="connsiteX50" fmla="*/ 6444 w 10000"/>
                <a:gd name="connsiteY50" fmla="*/ 8428 h 10008"/>
                <a:gd name="connsiteX51" fmla="*/ 6766 w 10000"/>
                <a:gd name="connsiteY51"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786 w 10000"/>
                <a:gd name="connsiteY40" fmla="*/ 9452 h 10008"/>
                <a:gd name="connsiteX41" fmla="*/ 3863 w 10000"/>
                <a:gd name="connsiteY41" fmla="*/ 9778 h 10008"/>
                <a:gd name="connsiteX42" fmla="*/ 4219 w 10000"/>
                <a:gd name="connsiteY42" fmla="*/ 9620 h 10008"/>
                <a:gd name="connsiteX43" fmla="*/ 4373 w 10000"/>
                <a:gd name="connsiteY43" fmla="*/ 9293 h 10008"/>
                <a:gd name="connsiteX44" fmla="*/ 5064 w 10000"/>
                <a:gd name="connsiteY44" fmla="*/ 9311 h 10008"/>
                <a:gd name="connsiteX45" fmla="*/ 5457 w 10000"/>
                <a:gd name="connsiteY45" fmla="*/ 8984 h 10008"/>
                <a:gd name="connsiteX46" fmla="*/ 5884 w 10000"/>
                <a:gd name="connsiteY46" fmla="*/ 8740 h 10008"/>
                <a:gd name="connsiteX47" fmla="*/ 6040 w 10000"/>
                <a:gd name="connsiteY47" fmla="*/ 8368 h 10008"/>
                <a:gd name="connsiteX48" fmla="*/ 6382 w 10000"/>
                <a:gd name="connsiteY48" fmla="*/ 7982 h 10008"/>
                <a:gd name="connsiteX49" fmla="*/ 6428 w 10000"/>
                <a:gd name="connsiteY49" fmla="*/ 8181 h 10008"/>
                <a:gd name="connsiteX50" fmla="*/ 6444 w 10000"/>
                <a:gd name="connsiteY50" fmla="*/ 8428 h 10008"/>
                <a:gd name="connsiteX51" fmla="*/ 6766 w 10000"/>
                <a:gd name="connsiteY51"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786 w 10000"/>
                <a:gd name="connsiteY40" fmla="*/ 9452 h 10008"/>
                <a:gd name="connsiteX41" fmla="*/ 3863 w 10000"/>
                <a:gd name="connsiteY41" fmla="*/ 9778 h 10008"/>
                <a:gd name="connsiteX42" fmla="*/ 4219 w 10000"/>
                <a:gd name="connsiteY42" fmla="*/ 9620 h 10008"/>
                <a:gd name="connsiteX43" fmla="*/ 4373 w 10000"/>
                <a:gd name="connsiteY43" fmla="*/ 9293 h 10008"/>
                <a:gd name="connsiteX44" fmla="*/ 5064 w 10000"/>
                <a:gd name="connsiteY44" fmla="*/ 9311 h 10008"/>
                <a:gd name="connsiteX45" fmla="*/ 5457 w 10000"/>
                <a:gd name="connsiteY45" fmla="*/ 8984 h 10008"/>
                <a:gd name="connsiteX46" fmla="*/ 5884 w 10000"/>
                <a:gd name="connsiteY46" fmla="*/ 8740 h 10008"/>
                <a:gd name="connsiteX47" fmla="*/ 6040 w 10000"/>
                <a:gd name="connsiteY47" fmla="*/ 8368 h 10008"/>
                <a:gd name="connsiteX48" fmla="*/ 6382 w 10000"/>
                <a:gd name="connsiteY48" fmla="*/ 7982 h 10008"/>
                <a:gd name="connsiteX49" fmla="*/ 6428 w 10000"/>
                <a:gd name="connsiteY49" fmla="*/ 8181 h 10008"/>
                <a:gd name="connsiteX50" fmla="*/ 6444 w 10000"/>
                <a:gd name="connsiteY50" fmla="*/ 8428 h 10008"/>
                <a:gd name="connsiteX51" fmla="*/ 6766 w 10000"/>
                <a:gd name="connsiteY51"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008 w 10000"/>
                <a:gd name="connsiteY40" fmla="*/ 9433 h 10008"/>
                <a:gd name="connsiteX41" fmla="*/ 3786 w 10000"/>
                <a:gd name="connsiteY41" fmla="*/ 9452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008 w 10000"/>
                <a:gd name="connsiteY40" fmla="*/ 9433 h 10008"/>
                <a:gd name="connsiteX41" fmla="*/ 3786 w 10000"/>
                <a:gd name="connsiteY41" fmla="*/ 9499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2960 w 10000"/>
                <a:gd name="connsiteY40" fmla="*/ 9480 h 10008"/>
                <a:gd name="connsiteX41" fmla="*/ 3786 w 10000"/>
                <a:gd name="connsiteY41" fmla="*/ 9499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2960 w 10000"/>
                <a:gd name="connsiteY40" fmla="*/ 9480 h 10008"/>
                <a:gd name="connsiteX41" fmla="*/ 3757 w 10000"/>
                <a:gd name="connsiteY41" fmla="*/ 9508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027 w 10000"/>
                <a:gd name="connsiteY40" fmla="*/ 9433 h 10008"/>
                <a:gd name="connsiteX41" fmla="*/ 3757 w 10000"/>
                <a:gd name="connsiteY41" fmla="*/ 9508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2893 w 10000"/>
                <a:gd name="connsiteY40" fmla="*/ 9508 h 10008"/>
                <a:gd name="connsiteX41" fmla="*/ 3757 w 10000"/>
                <a:gd name="connsiteY41" fmla="*/ 9508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2893 w 10000"/>
                <a:gd name="connsiteY40" fmla="*/ 9508 h 10008"/>
                <a:gd name="connsiteX41" fmla="*/ 3757 w 10000"/>
                <a:gd name="connsiteY41" fmla="*/ 9508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2893 w 10000"/>
                <a:gd name="connsiteY40" fmla="*/ 9508 h 10008"/>
                <a:gd name="connsiteX41" fmla="*/ 3757 w 10000"/>
                <a:gd name="connsiteY41" fmla="*/ 9508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893 w 10000"/>
                <a:gd name="connsiteY40" fmla="*/ 9508 h 10018"/>
                <a:gd name="connsiteX41" fmla="*/ 3757 w 10000"/>
                <a:gd name="connsiteY41" fmla="*/ 9508 h 10018"/>
                <a:gd name="connsiteX42" fmla="*/ 3863 w 10000"/>
                <a:gd name="connsiteY42" fmla="*/ 9778 h 10018"/>
                <a:gd name="connsiteX43" fmla="*/ 4219 w 10000"/>
                <a:gd name="connsiteY43" fmla="*/ 9620 h 10018"/>
                <a:gd name="connsiteX44" fmla="*/ 4373 w 10000"/>
                <a:gd name="connsiteY44" fmla="*/ 9293 h 10018"/>
                <a:gd name="connsiteX45" fmla="*/ 5064 w 10000"/>
                <a:gd name="connsiteY45" fmla="*/ 9311 h 10018"/>
                <a:gd name="connsiteX46" fmla="*/ 5457 w 10000"/>
                <a:gd name="connsiteY46" fmla="*/ 8984 h 10018"/>
                <a:gd name="connsiteX47" fmla="*/ 5884 w 10000"/>
                <a:gd name="connsiteY47" fmla="*/ 8740 h 10018"/>
                <a:gd name="connsiteX48" fmla="*/ 6040 w 10000"/>
                <a:gd name="connsiteY48" fmla="*/ 8368 h 10018"/>
                <a:gd name="connsiteX49" fmla="*/ 6382 w 10000"/>
                <a:gd name="connsiteY49" fmla="*/ 7982 h 10018"/>
                <a:gd name="connsiteX50" fmla="*/ 6428 w 10000"/>
                <a:gd name="connsiteY50" fmla="*/ 8181 h 10018"/>
                <a:gd name="connsiteX51" fmla="*/ 6444 w 10000"/>
                <a:gd name="connsiteY51" fmla="*/ 8428 h 10018"/>
                <a:gd name="connsiteX52" fmla="*/ 6766 w 10000"/>
                <a:gd name="connsiteY52"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893 w 10000"/>
                <a:gd name="connsiteY40" fmla="*/ 9508 h 10018"/>
                <a:gd name="connsiteX41" fmla="*/ 3757 w 10000"/>
                <a:gd name="connsiteY41" fmla="*/ 9508 h 10018"/>
                <a:gd name="connsiteX42" fmla="*/ 3863 w 10000"/>
                <a:gd name="connsiteY42" fmla="*/ 9778 h 10018"/>
                <a:gd name="connsiteX43" fmla="*/ 4219 w 10000"/>
                <a:gd name="connsiteY43" fmla="*/ 9620 h 10018"/>
                <a:gd name="connsiteX44" fmla="*/ 4373 w 10000"/>
                <a:gd name="connsiteY44" fmla="*/ 9293 h 10018"/>
                <a:gd name="connsiteX45" fmla="*/ 5064 w 10000"/>
                <a:gd name="connsiteY45" fmla="*/ 9311 h 10018"/>
                <a:gd name="connsiteX46" fmla="*/ 5457 w 10000"/>
                <a:gd name="connsiteY46" fmla="*/ 8984 h 10018"/>
                <a:gd name="connsiteX47" fmla="*/ 5884 w 10000"/>
                <a:gd name="connsiteY47" fmla="*/ 8740 h 10018"/>
                <a:gd name="connsiteX48" fmla="*/ 6040 w 10000"/>
                <a:gd name="connsiteY48" fmla="*/ 8368 h 10018"/>
                <a:gd name="connsiteX49" fmla="*/ 6382 w 10000"/>
                <a:gd name="connsiteY49" fmla="*/ 7982 h 10018"/>
                <a:gd name="connsiteX50" fmla="*/ 6428 w 10000"/>
                <a:gd name="connsiteY50" fmla="*/ 8181 h 10018"/>
                <a:gd name="connsiteX51" fmla="*/ 6444 w 10000"/>
                <a:gd name="connsiteY51" fmla="*/ 8428 h 10018"/>
                <a:gd name="connsiteX52" fmla="*/ 6766 w 10000"/>
                <a:gd name="connsiteY52"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893 w 10000"/>
                <a:gd name="connsiteY40" fmla="*/ 9508 h 10018"/>
                <a:gd name="connsiteX41" fmla="*/ 3757 w 10000"/>
                <a:gd name="connsiteY41" fmla="*/ 9508 h 10018"/>
                <a:gd name="connsiteX42" fmla="*/ 3863 w 10000"/>
                <a:gd name="connsiteY42" fmla="*/ 9778 h 10018"/>
                <a:gd name="connsiteX43" fmla="*/ 4219 w 10000"/>
                <a:gd name="connsiteY43" fmla="*/ 9620 h 10018"/>
                <a:gd name="connsiteX44" fmla="*/ 4373 w 10000"/>
                <a:gd name="connsiteY44" fmla="*/ 9293 h 10018"/>
                <a:gd name="connsiteX45" fmla="*/ 5064 w 10000"/>
                <a:gd name="connsiteY45" fmla="*/ 9311 h 10018"/>
                <a:gd name="connsiteX46" fmla="*/ 5457 w 10000"/>
                <a:gd name="connsiteY46" fmla="*/ 8984 h 10018"/>
                <a:gd name="connsiteX47" fmla="*/ 5884 w 10000"/>
                <a:gd name="connsiteY47" fmla="*/ 8740 h 10018"/>
                <a:gd name="connsiteX48" fmla="*/ 6040 w 10000"/>
                <a:gd name="connsiteY48" fmla="*/ 8368 h 10018"/>
                <a:gd name="connsiteX49" fmla="*/ 6382 w 10000"/>
                <a:gd name="connsiteY49" fmla="*/ 7982 h 10018"/>
                <a:gd name="connsiteX50" fmla="*/ 6428 w 10000"/>
                <a:gd name="connsiteY50" fmla="*/ 8181 h 10018"/>
                <a:gd name="connsiteX51" fmla="*/ 6444 w 10000"/>
                <a:gd name="connsiteY51" fmla="*/ 8428 h 10018"/>
                <a:gd name="connsiteX52" fmla="*/ 6766 w 10000"/>
                <a:gd name="connsiteY52"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538 w 10000"/>
                <a:gd name="connsiteY40" fmla="*/ 9601 h 10018"/>
                <a:gd name="connsiteX41" fmla="*/ 2893 w 10000"/>
                <a:gd name="connsiteY41" fmla="*/ 9508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500 w 10000"/>
                <a:gd name="connsiteY40" fmla="*/ 9227 h 10018"/>
                <a:gd name="connsiteX41" fmla="*/ 2893 w 10000"/>
                <a:gd name="connsiteY41" fmla="*/ 9508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740 w 10000"/>
                <a:gd name="connsiteY40" fmla="*/ 9610 h 10018"/>
                <a:gd name="connsiteX41" fmla="*/ 2893 w 10000"/>
                <a:gd name="connsiteY41" fmla="*/ 9508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740 w 10000"/>
                <a:gd name="connsiteY40" fmla="*/ 9610 h 10018"/>
                <a:gd name="connsiteX41" fmla="*/ 2979 w 10000"/>
                <a:gd name="connsiteY41" fmla="*/ 9527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740 w 10000"/>
                <a:gd name="connsiteY40" fmla="*/ 9610 h 10018"/>
                <a:gd name="connsiteX41" fmla="*/ 2979 w 10000"/>
                <a:gd name="connsiteY41" fmla="*/ 9527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711 w 10000"/>
                <a:gd name="connsiteY40" fmla="*/ 9629 h 10018"/>
                <a:gd name="connsiteX41" fmla="*/ 2979 w 10000"/>
                <a:gd name="connsiteY41" fmla="*/ 9527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09 w 10000"/>
                <a:gd name="connsiteY40" fmla="*/ 9601 h 10015"/>
                <a:gd name="connsiteX41" fmla="*/ 2711 w 10000"/>
                <a:gd name="connsiteY41" fmla="*/ 9629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76 w 10000"/>
                <a:gd name="connsiteY40" fmla="*/ 9517 h 10015"/>
                <a:gd name="connsiteX41" fmla="*/ 2711 w 10000"/>
                <a:gd name="connsiteY41" fmla="*/ 9629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76 w 10000"/>
                <a:gd name="connsiteY40" fmla="*/ 9517 h 10015"/>
                <a:gd name="connsiteX41" fmla="*/ 2711 w 10000"/>
                <a:gd name="connsiteY41" fmla="*/ 9629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76 w 10000"/>
                <a:gd name="connsiteY40" fmla="*/ 9452 h 10015"/>
                <a:gd name="connsiteX41" fmla="*/ 2711 w 10000"/>
                <a:gd name="connsiteY41" fmla="*/ 9629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76 w 10000"/>
                <a:gd name="connsiteY40" fmla="*/ 9452 h 10015"/>
                <a:gd name="connsiteX41" fmla="*/ 2711 w 10000"/>
                <a:gd name="connsiteY41" fmla="*/ 9853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76 w 10000"/>
                <a:gd name="connsiteY40" fmla="*/ 9452 h 10015"/>
                <a:gd name="connsiteX41" fmla="val 5555"/>
                <a:gd name="connsiteY41" fmla="*/ 9592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66 w 10000"/>
                <a:gd name="connsiteY40" fmla="*/ 9433 h 10015"/>
                <a:gd name="connsiteX41" fmla="*/ 2721 w 10000"/>
                <a:gd name="connsiteY41" fmla="*/ 9592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4"/>
                <a:gd name="connsiteX1" fmla="*/ 7446 w 10000"/>
                <a:gd name="connsiteY1" fmla="*/ 8978 h 10014"/>
                <a:gd name="connsiteX2" fmla="*/ 7821 w 10000"/>
                <a:gd name="connsiteY2" fmla="*/ 8978 h 10014"/>
                <a:gd name="connsiteX3" fmla="*/ 8047 w 10000"/>
                <a:gd name="connsiteY3" fmla="*/ 8029 h 10014"/>
                <a:gd name="connsiteX4" fmla="*/ 8648 w 10000"/>
                <a:gd name="connsiteY4" fmla="*/ 7444 h 10014"/>
                <a:gd name="connsiteX5" fmla="*/ 8873 w 10000"/>
                <a:gd name="connsiteY5" fmla="*/ 6351 h 10014"/>
                <a:gd name="connsiteX6" fmla="*/ 8722 w 10000"/>
                <a:gd name="connsiteY6" fmla="*/ 5768 h 10014"/>
                <a:gd name="connsiteX7" fmla="*/ 9098 w 10000"/>
                <a:gd name="connsiteY7" fmla="*/ 4525 h 10014"/>
                <a:gd name="connsiteX8" fmla="*/ 9399 w 10000"/>
                <a:gd name="connsiteY8" fmla="*/ 4160 h 10014"/>
                <a:gd name="connsiteX9" fmla="*/ 10000 w 10000"/>
                <a:gd name="connsiteY9" fmla="*/ 3576 h 10014"/>
                <a:gd name="connsiteX10" fmla="*/ 9774 w 10000"/>
                <a:gd name="connsiteY10" fmla="*/ 3502 h 10014"/>
                <a:gd name="connsiteX11" fmla="*/ 9399 w 10000"/>
                <a:gd name="connsiteY11" fmla="*/ 3140 h 10014"/>
                <a:gd name="connsiteX12" fmla="*/ 9173 w 10000"/>
                <a:gd name="connsiteY12" fmla="*/ 2044 h 10014"/>
                <a:gd name="connsiteX13" fmla="*/ 9173 w 10000"/>
                <a:gd name="connsiteY13" fmla="*/ 1460 h 10014"/>
                <a:gd name="connsiteX14" fmla="*/ 9098 w 10000"/>
                <a:gd name="connsiteY14" fmla="*/ 729 h 10014"/>
                <a:gd name="connsiteX15" fmla="*/ 8873 w 10000"/>
                <a:gd name="connsiteY15" fmla="*/ 511 h 10014"/>
                <a:gd name="connsiteX16" fmla="*/ 8497 w 10000"/>
                <a:gd name="connsiteY16" fmla="*/ 219 h 10014"/>
                <a:gd name="connsiteX17" fmla="*/ 8272 w 10000"/>
                <a:gd name="connsiteY17" fmla="*/ 0 h 10014"/>
                <a:gd name="connsiteX18" fmla="*/ 7821 w 10000"/>
                <a:gd name="connsiteY18" fmla="*/ 293 h 10014"/>
                <a:gd name="connsiteX19" fmla="*/ 7370 w 10000"/>
                <a:gd name="connsiteY19" fmla="*/ 729 h 10014"/>
                <a:gd name="connsiteX20" fmla="*/ 6769 w 10000"/>
                <a:gd name="connsiteY20" fmla="*/ 729 h 10014"/>
                <a:gd name="connsiteX21" fmla="*/ 5717 w 10000"/>
                <a:gd name="connsiteY21" fmla="*/ 729 h 10014"/>
                <a:gd name="connsiteX22" fmla="*/ 5717 w 10000"/>
                <a:gd name="connsiteY22" fmla="*/ 658 h 10014"/>
                <a:gd name="connsiteX23" fmla="*/ 5643 w 10000"/>
                <a:gd name="connsiteY23" fmla="*/ 729 h 10014"/>
                <a:gd name="connsiteX24" fmla="*/ 1961 w 10000"/>
                <a:gd name="connsiteY24" fmla="*/ 729 h 10014"/>
                <a:gd name="connsiteX25" fmla="*/ 1961 w 10000"/>
                <a:gd name="connsiteY25" fmla="*/ 2263 h 10014"/>
                <a:gd name="connsiteX26" fmla="*/ 1285 w 10000"/>
                <a:gd name="connsiteY26" fmla="*/ 2263 h 10014"/>
                <a:gd name="connsiteX27" fmla="*/ 1285 w 10000"/>
                <a:gd name="connsiteY27" fmla="*/ 2556 h 10014"/>
                <a:gd name="connsiteX28" fmla="*/ 1285 w 10000"/>
                <a:gd name="connsiteY28" fmla="*/ 5179 h 10014"/>
                <a:gd name="connsiteX29" fmla="*/ 1135 w 10000"/>
                <a:gd name="connsiteY29" fmla="*/ 5327 h 10014"/>
                <a:gd name="connsiteX30" fmla="*/ 684 w 10000"/>
                <a:gd name="connsiteY30" fmla="*/ 5621 h 10014"/>
                <a:gd name="connsiteX31" fmla="*/ 609 w 10000"/>
                <a:gd name="connsiteY31" fmla="*/ 5986 h 10014"/>
                <a:gd name="connsiteX32" fmla="*/ 384 w 10000"/>
                <a:gd name="connsiteY32" fmla="*/ 6351 h 10014"/>
                <a:gd name="connsiteX33" fmla="*/ 234 w 10000"/>
                <a:gd name="connsiteY33" fmla="*/ 6935 h 10014"/>
                <a:gd name="connsiteX34" fmla="*/ 8 w 10000"/>
                <a:gd name="connsiteY34" fmla="*/ 7593 h 10014"/>
                <a:gd name="connsiteX35" fmla="*/ 384 w 10000"/>
                <a:gd name="connsiteY35" fmla="*/ 7664 h 10014"/>
                <a:gd name="connsiteX36" fmla="*/ 458 w 10000"/>
                <a:gd name="connsiteY36" fmla="*/ 8245 h 10014"/>
                <a:gd name="connsiteX37" fmla="*/ 684 w 10000"/>
                <a:gd name="connsiteY37" fmla="*/ 8831 h 10014"/>
                <a:gd name="connsiteX38" fmla="*/ 1059 w 10000"/>
                <a:gd name="connsiteY38" fmla="*/ 10000 h 10014"/>
                <a:gd name="connsiteX39" fmla="*/ 2394 w 10000"/>
                <a:gd name="connsiteY39" fmla="*/ 9237 h 10014"/>
                <a:gd name="connsiteX40" fmla="*/ 2566 w 10000"/>
                <a:gd name="connsiteY40" fmla="*/ 9433 h 10014"/>
                <a:gd name="connsiteX41" fmla="*/ 2721 w 10000"/>
                <a:gd name="connsiteY41" fmla="*/ 9592 h 10014"/>
                <a:gd name="connsiteX42" fmla="*/ 2979 w 10000"/>
                <a:gd name="connsiteY42" fmla="*/ 9527 h 10014"/>
                <a:gd name="connsiteX43" fmla="*/ 3757 w 10000"/>
                <a:gd name="connsiteY43" fmla="*/ 9508 h 10014"/>
                <a:gd name="connsiteX44" fmla="*/ 3863 w 10000"/>
                <a:gd name="connsiteY44" fmla="*/ 9778 h 10014"/>
                <a:gd name="connsiteX45" fmla="*/ 4219 w 10000"/>
                <a:gd name="connsiteY45" fmla="*/ 9620 h 10014"/>
                <a:gd name="connsiteX46" fmla="*/ 4373 w 10000"/>
                <a:gd name="connsiteY46" fmla="*/ 9293 h 10014"/>
                <a:gd name="connsiteX47" fmla="*/ 5064 w 10000"/>
                <a:gd name="connsiteY47" fmla="*/ 9311 h 10014"/>
                <a:gd name="connsiteX48" fmla="*/ 5457 w 10000"/>
                <a:gd name="connsiteY48" fmla="*/ 8984 h 10014"/>
                <a:gd name="connsiteX49" fmla="*/ 5884 w 10000"/>
                <a:gd name="connsiteY49" fmla="*/ 8740 h 10014"/>
                <a:gd name="connsiteX50" fmla="*/ 6040 w 10000"/>
                <a:gd name="connsiteY50" fmla="*/ 8368 h 10014"/>
                <a:gd name="connsiteX51" fmla="*/ 6382 w 10000"/>
                <a:gd name="connsiteY51" fmla="*/ 7982 h 10014"/>
                <a:gd name="connsiteX52" fmla="*/ 6428 w 10000"/>
                <a:gd name="connsiteY52" fmla="*/ 8181 h 10014"/>
                <a:gd name="connsiteX53" fmla="*/ 6444 w 10000"/>
                <a:gd name="connsiteY53" fmla="*/ 8428 h 10014"/>
                <a:gd name="connsiteX54" fmla="*/ 6766 w 10000"/>
                <a:gd name="connsiteY54" fmla="*/ 9268 h 10014"/>
                <a:gd name="connsiteX0" fmla="*/ 7446 w 10000"/>
                <a:gd name="connsiteY0" fmla="val 5000"/>
                <a:gd name="connsiteX1" fmla="*/ 7446 w 10000"/>
                <a:gd name="connsiteY1" fmla="*/ 8978 h 10009"/>
                <a:gd name="connsiteX2" fmla="*/ 7821 w 10000"/>
                <a:gd name="connsiteY2" fmla="*/ 8978 h 10009"/>
                <a:gd name="connsiteX3" fmla="*/ 8047 w 10000"/>
                <a:gd name="connsiteY3" fmla="*/ 8029 h 10009"/>
                <a:gd name="connsiteX4" fmla="*/ 8648 w 10000"/>
                <a:gd name="connsiteY4" fmla="*/ 7444 h 10009"/>
                <a:gd name="connsiteX5" fmla="*/ 8873 w 10000"/>
                <a:gd name="connsiteY5" fmla="*/ 6351 h 10009"/>
                <a:gd name="connsiteX6" fmla="*/ 8722 w 10000"/>
                <a:gd name="connsiteY6" fmla="*/ 5768 h 10009"/>
                <a:gd name="connsiteX7" fmla="*/ 9098 w 10000"/>
                <a:gd name="connsiteY7" fmla="*/ 4525 h 10009"/>
                <a:gd name="connsiteX8" fmla="*/ 9399 w 10000"/>
                <a:gd name="connsiteY8" fmla="*/ 4160 h 10009"/>
                <a:gd name="connsiteX9" fmla="*/ 10000 w 10000"/>
                <a:gd name="connsiteY9" fmla="*/ 3576 h 10009"/>
                <a:gd name="connsiteX10" fmla="*/ 9774 w 10000"/>
                <a:gd name="connsiteY10" fmla="*/ 3502 h 10009"/>
                <a:gd name="connsiteX11" fmla="*/ 9399 w 10000"/>
                <a:gd name="connsiteY11" fmla="*/ 3140 h 10009"/>
                <a:gd name="connsiteX12" fmla="*/ 9173 w 10000"/>
                <a:gd name="connsiteY12" fmla="*/ 2044 h 10009"/>
                <a:gd name="connsiteX13" fmla="*/ 9173 w 10000"/>
                <a:gd name="connsiteY13" fmla="*/ 1460 h 10009"/>
                <a:gd name="connsiteX14" fmla="*/ 9098 w 10000"/>
                <a:gd name="connsiteY14" fmla="*/ 729 h 10009"/>
                <a:gd name="connsiteX15" fmla="*/ 8873 w 10000"/>
                <a:gd name="connsiteY15" fmla="*/ 511 h 10009"/>
                <a:gd name="connsiteX16" fmla="*/ 8497 w 10000"/>
                <a:gd name="connsiteY16" fmla="*/ 219 h 10009"/>
                <a:gd name="connsiteX17" fmla="*/ 8272 w 10000"/>
                <a:gd name="connsiteY17" fmla="*/ 0 h 10009"/>
                <a:gd name="connsiteX18" fmla="*/ 7821 w 10000"/>
                <a:gd name="connsiteY18" fmla="*/ 293 h 10009"/>
                <a:gd name="connsiteX19" fmla="*/ 7370 w 10000"/>
                <a:gd name="connsiteY19" fmla="*/ 729 h 10009"/>
                <a:gd name="connsiteX20" fmla="*/ 6769 w 10000"/>
                <a:gd name="connsiteY20" fmla="*/ 729 h 10009"/>
                <a:gd name="connsiteX21" fmla="*/ 5717 w 10000"/>
                <a:gd name="connsiteY21" fmla="*/ 729 h 10009"/>
                <a:gd name="connsiteX22" fmla="*/ 5717 w 10000"/>
                <a:gd name="connsiteY22" fmla="*/ 658 h 10009"/>
                <a:gd name="connsiteX23" fmla="*/ 5643 w 10000"/>
                <a:gd name="connsiteY23" fmla="*/ 729 h 10009"/>
                <a:gd name="connsiteX24" fmla="*/ 1961 w 10000"/>
                <a:gd name="connsiteY24" fmla="*/ 729 h 10009"/>
                <a:gd name="connsiteX25" fmla="*/ 1961 w 10000"/>
                <a:gd name="connsiteY25" fmla="*/ 2263 h 10009"/>
                <a:gd name="connsiteX26" fmla="*/ 1285 w 10000"/>
                <a:gd name="connsiteY26" fmla="*/ 2263 h 10009"/>
                <a:gd name="connsiteX27" fmla="*/ 1285 w 10000"/>
                <a:gd name="connsiteY27" fmla="*/ 2556 h 10009"/>
                <a:gd name="connsiteX28" fmla="*/ 1285 w 10000"/>
                <a:gd name="connsiteY28" fmla="*/ 5179 h 10009"/>
                <a:gd name="connsiteX29" fmla="*/ 1135 w 10000"/>
                <a:gd name="connsiteY29" fmla="*/ 5327 h 10009"/>
                <a:gd name="connsiteX30" fmla="*/ 684 w 10000"/>
                <a:gd name="connsiteY30" fmla="*/ 5621 h 10009"/>
                <a:gd name="connsiteX31" fmla="*/ 609 w 10000"/>
                <a:gd name="connsiteY31" fmla="*/ 5986 h 10009"/>
                <a:gd name="connsiteX32" fmla="*/ 384 w 10000"/>
                <a:gd name="connsiteY32" fmla="*/ 6351 h 10009"/>
                <a:gd name="connsiteX33" fmla="*/ 234 w 10000"/>
                <a:gd name="connsiteY33" fmla="*/ 6935 h 10009"/>
                <a:gd name="connsiteX34" fmla="*/ 8 w 10000"/>
                <a:gd name="connsiteY34" fmla="*/ 7593 h 10009"/>
                <a:gd name="connsiteX35" fmla="*/ 384 w 10000"/>
                <a:gd name="connsiteY35" fmla="*/ 7664 h 10009"/>
                <a:gd name="connsiteX36" fmla="*/ 458 w 10000"/>
                <a:gd name="connsiteY36" fmla="*/ 8245 h 10009"/>
                <a:gd name="connsiteX37" fmla="*/ 684 w 10000"/>
                <a:gd name="connsiteY37" fmla="*/ 8831 h 10009"/>
                <a:gd name="connsiteX38" fmla="*/ 1059 w 10000"/>
                <a:gd name="connsiteY38" fmla="*/ 10000 h 10009"/>
                <a:gd name="connsiteX39" fmla="*/ 2394 w 10000"/>
                <a:gd name="connsiteY39" fmla="*/ 9237 h 10009"/>
                <a:gd name="connsiteX40" fmla="*/ 2566 w 10000"/>
                <a:gd name="connsiteY40" fmla="*/ 9433 h 10009"/>
                <a:gd name="connsiteX41" fmla="*/ 2721 w 10000"/>
                <a:gd name="connsiteY41" fmla="*/ 9592 h 10009"/>
                <a:gd name="connsiteX42" fmla="*/ 2979 w 10000"/>
                <a:gd name="connsiteY42" fmla="*/ 9527 h 10009"/>
                <a:gd name="connsiteX43" fmla="*/ 3757 w 10000"/>
                <a:gd name="connsiteY43" fmla="*/ 9508 h 10009"/>
                <a:gd name="connsiteX44" fmla="*/ 3863 w 10000"/>
                <a:gd name="connsiteY44" fmla="*/ 9778 h 10009"/>
                <a:gd name="connsiteX45" fmla="*/ 4219 w 10000"/>
                <a:gd name="connsiteY45" fmla="*/ 9620 h 10009"/>
                <a:gd name="connsiteX46" fmla="*/ 4373 w 10000"/>
                <a:gd name="connsiteY46" fmla="*/ 9293 h 10009"/>
                <a:gd name="connsiteX47" fmla="*/ 5064 w 10000"/>
                <a:gd name="connsiteY47" fmla="*/ 9311 h 10009"/>
                <a:gd name="connsiteX48" fmla="*/ 5457 w 10000"/>
                <a:gd name="connsiteY48" fmla="*/ 8984 h 10009"/>
                <a:gd name="connsiteX49" fmla="*/ 5884 w 10000"/>
                <a:gd name="connsiteY49" fmla="*/ 8740 h 10009"/>
                <a:gd name="connsiteX50" fmla="*/ 6040 w 10000"/>
                <a:gd name="connsiteY50" fmla="*/ 8368 h 10009"/>
                <a:gd name="connsiteX51" fmla="*/ 6382 w 10000"/>
                <a:gd name="connsiteY51" fmla="*/ 7982 h 10009"/>
                <a:gd name="connsiteX52" fmla="*/ 6428 w 10000"/>
                <a:gd name="connsiteY52" fmla="*/ 8181 h 10009"/>
                <a:gd name="connsiteX53" fmla="*/ 6444 w 10000"/>
                <a:gd name="connsiteY53" fmla="*/ 8428 h 10009"/>
                <a:gd name="connsiteX54" fmla="*/ 6766 w 10000"/>
                <a:gd name="connsiteY54" fmla="*/ 9268 h 10009"/>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413 w 10000"/>
                <a:gd name="connsiteY39" fmla="*/ 9209 h 10008"/>
                <a:gd name="connsiteX40" fmla="*/ 2566 w 10000"/>
                <a:gd name="connsiteY40" fmla="*/ 9433 h 10008"/>
                <a:gd name="connsiteX41" fmla="*/ 2721 w 10000"/>
                <a:gd name="connsiteY41" fmla="*/ 9592 h 10008"/>
                <a:gd name="connsiteX42" fmla="*/ 2979 w 10000"/>
                <a:gd name="connsiteY42" fmla="*/ 9527 h 10008"/>
                <a:gd name="connsiteX43" fmla="*/ 3757 w 10000"/>
                <a:gd name="connsiteY43" fmla="*/ 9508 h 10008"/>
                <a:gd name="connsiteX44" fmla="*/ 3863 w 10000"/>
                <a:gd name="connsiteY44" fmla="*/ 9778 h 10008"/>
                <a:gd name="connsiteX45" fmla="*/ 4219 w 10000"/>
                <a:gd name="connsiteY45" fmla="*/ 9620 h 10008"/>
                <a:gd name="connsiteX46" fmla="*/ 4373 w 10000"/>
                <a:gd name="connsiteY46" fmla="*/ 9293 h 10008"/>
                <a:gd name="connsiteX47" fmla="*/ 5064 w 10000"/>
                <a:gd name="connsiteY47" fmla="*/ 9311 h 10008"/>
                <a:gd name="connsiteX48" fmla="*/ 5457 w 10000"/>
                <a:gd name="connsiteY48" fmla="*/ 8984 h 10008"/>
                <a:gd name="connsiteX49" fmla="*/ 5884 w 10000"/>
                <a:gd name="connsiteY49" fmla="*/ 8740 h 10008"/>
                <a:gd name="connsiteX50" fmla="*/ 6040 w 10000"/>
                <a:gd name="connsiteY50" fmla="*/ 8368 h 10008"/>
                <a:gd name="connsiteX51" fmla="*/ 6382 w 10000"/>
                <a:gd name="connsiteY51" fmla="*/ 7982 h 10008"/>
                <a:gd name="connsiteX52" fmla="*/ 6428 w 10000"/>
                <a:gd name="connsiteY52" fmla="*/ 8181 h 10008"/>
                <a:gd name="connsiteX53" fmla="*/ 6444 w 10000"/>
                <a:gd name="connsiteY53" fmla="*/ 8428 h 10008"/>
                <a:gd name="connsiteX54" fmla="*/ 6766 w 10000"/>
                <a:gd name="connsiteY54"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413 w 10000"/>
                <a:gd name="connsiteY39" fmla="*/ 9209 h 10008"/>
                <a:gd name="connsiteX40" fmla="*/ 2566 w 10000"/>
                <a:gd name="connsiteY40" fmla="*/ 9433 h 10008"/>
                <a:gd name="connsiteX41" fmla="*/ 2721 w 10000"/>
                <a:gd name="connsiteY41" fmla="*/ 9592 h 10008"/>
                <a:gd name="connsiteX42" fmla="*/ 2979 w 10000"/>
                <a:gd name="connsiteY42" fmla="*/ 9527 h 10008"/>
                <a:gd name="connsiteX43" fmla="*/ 3757 w 10000"/>
                <a:gd name="connsiteY43" fmla="*/ 9508 h 10008"/>
                <a:gd name="connsiteX44" fmla="*/ 3863 w 10000"/>
                <a:gd name="connsiteY44" fmla="*/ 9778 h 10008"/>
                <a:gd name="connsiteX45" fmla="*/ 4219 w 10000"/>
                <a:gd name="connsiteY45" fmla="*/ 9620 h 10008"/>
                <a:gd name="connsiteX46" fmla="*/ 4373 w 10000"/>
                <a:gd name="connsiteY46" fmla="*/ 9293 h 10008"/>
                <a:gd name="connsiteX47" fmla="*/ 5064 w 10000"/>
                <a:gd name="connsiteY47" fmla="*/ 9311 h 10008"/>
                <a:gd name="connsiteX48" fmla="*/ 5457 w 10000"/>
                <a:gd name="connsiteY48" fmla="*/ 8984 h 10008"/>
                <a:gd name="connsiteX49" fmla="*/ 5884 w 10000"/>
                <a:gd name="connsiteY49" fmla="*/ 8740 h 10008"/>
                <a:gd name="connsiteX50" fmla="*/ 6040 w 10000"/>
                <a:gd name="connsiteY50" fmla="*/ 8368 h 10008"/>
                <a:gd name="connsiteX51" fmla="*/ 6382 w 10000"/>
                <a:gd name="connsiteY51" fmla="*/ 7982 h 10008"/>
                <a:gd name="connsiteX52" fmla="*/ 6428 w 10000"/>
                <a:gd name="connsiteY52" fmla="*/ 8181 h 10008"/>
                <a:gd name="connsiteX53" fmla="*/ 6444 w 10000"/>
                <a:gd name="connsiteY53" fmla="*/ 8428 h 10008"/>
                <a:gd name="connsiteX54" fmla="*/ 6766 w 10000"/>
                <a:gd name="connsiteY54"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413 w 10000"/>
                <a:gd name="connsiteY39" fmla="*/ 9209 h 10008"/>
                <a:gd name="connsiteX40" fmla="*/ 2566 w 10000"/>
                <a:gd name="connsiteY40" fmla="*/ 9433 h 10008"/>
                <a:gd name="connsiteX41" fmla="*/ 2605 w 10000"/>
                <a:gd name="connsiteY41" fmla="*/ 9461 h 10008"/>
                <a:gd name="connsiteX42" fmla="*/ 2721 w 10000"/>
                <a:gd name="connsiteY42" fmla="*/ 9592 h 10008"/>
                <a:gd name="connsiteX43" fmla="*/ 2979 w 10000"/>
                <a:gd name="connsiteY43" fmla="*/ 9527 h 10008"/>
                <a:gd name="connsiteX44" fmla="*/ 3757 w 10000"/>
                <a:gd name="connsiteY44" fmla="*/ 9508 h 10008"/>
                <a:gd name="connsiteX45" fmla="*/ 3863 w 10000"/>
                <a:gd name="connsiteY45" fmla="*/ 9778 h 10008"/>
                <a:gd name="connsiteX46" fmla="*/ 4219 w 10000"/>
                <a:gd name="connsiteY46" fmla="*/ 9620 h 10008"/>
                <a:gd name="connsiteX47" fmla="*/ 4373 w 10000"/>
                <a:gd name="connsiteY47" fmla="*/ 9293 h 10008"/>
                <a:gd name="connsiteX48" fmla="*/ 5064 w 10000"/>
                <a:gd name="connsiteY48" fmla="*/ 9311 h 10008"/>
                <a:gd name="connsiteX49" fmla="*/ 5457 w 10000"/>
                <a:gd name="connsiteY49" fmla="*/ 8984 h 10008"/>
                <a:gd name="connsiteX50" fmla="*/ 5884 w 10000"/>
                <a:gd name="connsiteY50" fmla="*/ 8740 h 10008"/>
                <a:gd name="connsiteX51" fmla="*/ 6040 w 10000"/>
                <a:gd name="connsiteY51" fmla="*/ 8368 h 10008"/>
                <a:gd name="connsiteX52" fmla="*/ 6382 w 10000"/>
                <a:gd name="connsiteY52" fmla="*/ 7982 h 10008"/>
                <a:gd name="connsiteX53" fmla="*/ 6428 w 10000"/>
                <a:gd name="connsiteY53" fmla="*/ 8181 h 10008"/>
                <a:gd name="connsiteX54" fmla="*/ 6444 w 10000"/>
                <a:gd name="connsiteY54" fmla="*/ 8428 h 10008"/>
                <a:gd name="connsiteX55" fmla="*/ 6766 w 10000"/>
                <a:gd name="connsiteY55"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1817 w 10000"/>
                <a:gd name="connsiteY39" fmla="*/ 9069 h 10008"/>
                <a:gd name="connsiteX40" fmla="*/ 2566 w 10000"/>
                <a:gd name="connsiteY40" fmla="*/ 9433 h 10008"/>
                <a:gd name="connsiteX41" fmla="*/ 2605 w 10000"/>
                <a:gd name="connsiteY41" fmla="*/ 9461 h 10008"/>
                <a:gd name="connsiteX42" fmla="*/ 2721 w 10000"/>
                <a:gd name="connsiteY42" fmla="*/ 9592 h 10008"/>
                <a:gd name="connsiteX43" fmla="*/ 2979 w 10000"/>
                <a:gd name="connsiteY43" fmla="*/ 9527 h 10008"/>
                <a:gd name="connsiteX44" fmla="*/ 3757 w 10000"/>
                <a:gd name="connsiteY44" fmla="*/ 9508 h 10008"/>
                <a:gd name="connsiteX45" fmla="*/ 3863 w 10000"/>
                <a:gd name="connsiteY45" fmla="*/ 9778 h 10008"/>
                <a:gd name="connsiteX46" fmla="*/ 4219 w 10000"/>
                <a:gd name="connsiteY46" fmla="*/ 9620 h 10008"/>
                <a:gd name="connsiteX47" fmla="*/ 4373 w 10000"/>
                <a:gd name="connsiteY47" fmla="*/ 9293 h 10008"/>
                <a:gd name="connsiteX48" fmla="*/ 5064 w 10000"/>
                <a:gd name="connsiteY48" fmla="*/ 9311 h 10008"/>
                <a:gd name="connsiteX49" fmla="*/ 5457 w 10000"/>
                <a:gd name="connsiteY49" fmla="*/ 8984 h 10008"/>
                <a:gd name="connsiteX50" fmla="*/ 5884 w 10000"/>
                <a:gd name="connsiteY50" fmla="*/ 8740 h 10008"/>
                <a:gd name="connsiteX51" fmla="*/ 6040 w 10000"/>
                <a:gd name="connsiteY51" fmla="*/ 8368 h 10008"/>
                <a:gd name="connsiteX52" fmla="*/ 6382 w 10000"/>
                <a:gd name="connsiteY52" fmla="*/ 7982 h 10008"/>
                <a:gd name="connsiteX53" fmla="*/ 6428 w 10000"/>
                <a:gd name="connsiteY53" fmla="*/ 8181 h 10008"/>
                <a:gd name="connsiteX54" fmla="*/ 6444 w 10000"/>
                <a:gd name="connsiteY54" fmla="*/ 8428 h 10008"/>
                <a:gd name="connsiteX55" fmla="*/ 6766 w 10000"/>
                <a:gd name="connsiteY55" fmla="*/ 9268 h 10008"/>
                <a:gd name="connsiteX0" fmla="*/ 7446 w 10000"/>
                <a:gd name="connsiteY0" fmla="*/ 9488 h 10028"/>
                <a:gd name="connsiteX1" fmla="*/ 7446 w 10000"/>
                <a:gd name="connsiteY1" fmla="*/ 8978 h 10028"/>
                <a:gd name="connsiteX2" fmla="*/ 7821 w 10000"/>
                <a:gd name="connsiteY2" fmla="*/ 8978 h 10028"/>
                <a:gd name="connsiteX3" fmla="*/ 8047 w 10000"/>
                <a:gd name="connsiteY3" fmla="*/ 8029 h 10028"/>
                <a:gd name="connsiteX4" fmla="*/ 8648 w 10000"/>
                <a:gd name="connsiteY4" fmla="*/ 7444 h 10028"/>
                <a:gd name="connsiteX5" fmla="*/ 8873 w 10000"/>
                <a:gd name="connsiteY5" fmla="*/ 6351 h 10028"/>
                <a:gd name="connsiteX6" fmla="*/ 8722 w 10000"/>
                <a:gd name="connsiteY6" fmla="*/ 5768 h 10028"/>
                <a:gd name="connsiteX7" fmla="*/ 9098 w 10000"/>
                <a:gd name="connsiteY7" fmla="*/ 4525 h 10028"/>
                <a:gd name="connsiteX8" fmla="*/ 9399 w 10000"/>
                <a:gd name="connsiteY8" fmla="*/ 4160 h 10028"/>
                <a:gd name="connsiteX9" fmla="*/ 10000 w 10000"/>
                <a:gd name="connsiteY9" fmla="*/ 3576 h 10028"/>
                <a:gd name="connsiteX10" fmla="*/ 9774 w 10000"/>
                <a:gd name="connsiteY10" fmla="*/ 3502 h 10028"/>
                <a:gd name="connsiteX11" fmla="*/ 9399 w 10000"/>
                <a:gd name="connsiteY11" fmla="*/ 3140 h 10028"/>
                <a:gd name="connsiteX12" fmla="*/ 9173 w 10000"/>
                <a:gd name="connsiteY12" fmla="*/ 2044 h 10028"/>
                <a:gd name="connsiteX13" fmla="*/ 9173 w 10000"/>
                <a:gd name="connsiteY13" fmla="*/ 1460 h 10028"/>
                <a:gd name="connsiteX14" fmla="*/ 9098 w 10000"/>
                <a:gd name="connsiteY14" fmla="*/ 729 h 10028"/>
                <a:gd name="connsiteX15" fmla="*/ 8873 w 10000"/>
                <a:gd name="connsiteY15" fmla="*/ 511 h 10028"/>
                <a:gd name="connsiteX16" fmla="*/ 8497 w 10000"/>
                <a:gd name="connsiteY16" fmla="*/ 219 h 10028"/>
                <a:gd name="connsiteX17" fmla="*/ 8272 w 10000"/>
                <a:gd name="connsiteY17" fmla="*/ 0 h 10028"/>
                <a:gd name="connsiteX18" fmla="*/ 7821 w 10000"/>
                <a:gd name="connsiteY18" fmla="*/ 293 h 10028"/>
                <a:gd name="connsiteX19" fmla="*/ 7370 w 10000"/>
                <a:gd name="connsiteY19" fmla="*/ 729 h 10028"/>
                <a:gd name="connsiteX20" fmla="*/ 6769 w 10000"/>
                <a:gd name="connsiteY20" fmla="*/ 729 h 10028"/>
                <a:gd name="connsiteX21" fmla="*/ 5717 w 10000"/>
                <a:gd name="connsiteY21" fmla="*/ 729 h 10028"/>
                <a:gd name="connsiteX22" fmla="*/ 5717 w 10000"/>
                <a:gd name="connsiteY22" fmla="*/ 658 h 10028"/>
                <a:gd name="connsiteX23" fmla="*/ 5643 w 10000"/>
                <a:gd name="connsiteY23" fmla="*/ 729 h 10028"/>
                <a:gd name="connsiteX24" fmla="*/ 1961 w 10000"/>
                <a:gd name="connsiteY24" fmla="*/ 729 h 10028"/>
                <a:gd name="connsiteX25" fmla="*/ 1961 w 10000"/>
                <a:gd name="connsiteY25" fmla="*/ 2263 h 10028"/>
                <a:gd name="connsiteX26" fmla="*/ 1285 w 10000"/>
                <a:gd name="connsiteY26" fmla="*/ 2263 h 10028"/>
                <a:gd name="connsiteX27" fmla="*/ 1285 w 10000"/>
                <a:gd name="connsiteY27" fmla="*/ 2556 h 10028"/>
                <a:gd name="connsiteX28" fmla="*/ 1285 w 10000"/>
                <a:gd name="connsiteY28" fmla="*/ 5179 h 10028"/>
                <a:gd name="connsiteX29" fmla="*/ 1135 w 10000"/>
                <a:gd name="connsiteY29" fmla="*/ 5327 h 10028"/>
                <a:gd name="connsiteX30" fmla="*/ 684 w 10000"/>
                <a:gd name="connsiteY30" fmla="*/ 5621 h 10028"/>
                <a:gd name="connsiteX31" fmla="*/ 609 w 10000"/>
                <a:gd name="connsiteY31" fmla="*/ 5986 h 10028"/>
                <a:gd name="connsiteX32" fmla="*/ 384 w 10000"/>
                <a:gd name="connsiteY32" fmla="*/ 6351 h 10028"/>
                <a:gd name="connsiteX33" fmla="*/ 234 w 10000"/>
                <a:gd name="connsiteY33" fmla="*/ 6935 h 10028"/>
                <a:gd name="connsiteX34" fmla="*/ 8 w 10000"/>
                <a:gd name="connsiteY34" fmla="*/ 7593 h 10028"/>
                <a:gd name="connsiteX35" fmla="*/ 384 w 10000"/>
                <a:gd name="connsiteY35" fmla="*/ 7664 h 10028"/>
                <a:gd name="connsiteX36" fmla="*/ 458 w 10000"/>
                <a:gd name="connsiteY36" fmla="*/ 8245 h 10028"/>
                <a:gd name="connsiteX37" fmla="*/ 684 w 10000"/>
                <a:gd name="connsiteY37" fmla="*/ 8831 h 10028"/>
                <a:gd name="connsiteX38" fmla="*/ 1059 w 10000"/>
                <a:gd name="connsiteY38" fmla="*/ 10000 h 10028"/>
                <a:gd name="connsiteX39" fmla="*/ 1817 w 10000"/>
                <a:gd name="connsiteY39" fmla="*/ 9069 h 10028"/>
                <a:gd name="connsiteX40" fmla="*/ 2566 w 10000"/>
                <a:gd name="connsiteY40" fmla="*/ 9433 h 10028"/>
                <a:gd name="connsiteX41" fmla="*/ 2605 w 10000"/>
                <a:gd name="connsiteY41" fmla="*/ 9461 h 10028"/>
                <a:gd name="connsiteX42" fmla="*/ 2721 w 10000"/>
                <a:gd name="connsiteY42" fmla="*/ 9592 h 10028"/>
                <a:gd name="connsiteX43" fmla="*/ 2979 w 10000"/>
                <a:gd name="connsiteY43" fmla="*/ 9527 h 10028"/>
                <a:gd name="connsiteX44" fmla="*/ 3757 w 10000"/>
                <a:gd name="connsiteY44" fmla="*/ 9508 h 10028"/>
                <a:gd name="connsiteX45" fmla="*/ 3863 w 10000"/>
                <a:gd name="connsiteY45" fmla="*/ 9778 h 10028"/>
                <a:gd name="connsiteX46" fmla="*/ 4219 w 10000"/>
                <a:gd name="connsiteY46" fmla="*/ 9620 h 10028"/>
                <a:gd name="connsiteX47" fmla="*/ 4373 w 10000"/>
                <a:gd name="connsiteY47" fmla="*/ 9293 h 10028"/>
                <a:gd name="connsiteX48" fmla="*/ 5064 w 10000"/>
                <a:gd name="connsiteY48" fmla="*/ 9311 h 10028"/>
                <a:gd name="connsiteX49" fmla="*/ 5457 w 10000"/>
                <a:gd name="connsiteY49" fmla="*/ 8984 h 10028"/>
                <a:gd name="connsiteX50" fmla="*/ 5884 w 10000"/>
                <a:gd name="connsiteY50" fmla="*/ 8740 h 10028"/>
                <a:gd name="connsiteX51" fmla="*/ 6040 w 10000"/>
                <a:gd name="connsiteY51" fmla="*/ 8368 h 10028"/>
                <a:gd name="connsiteX52" fmla="*/ 6382 w 10000"/>
                <a:gd name="connsiteY52" fmla="*/ 7982 h 10028"/>
                <a:gd name="connsiteX53" fmla="*/ 6428 w 10000"/>
                <a:gd name="connsiteY53" fmla="*/ 8181 h 10028"/>
                <a:gd name="connsiteX54" fmla="*/ 6444 w 10000"/>
                <a:gd name="connsiteY54" fmla="*/ 8428 h 10028"/>
                <a:gd name="connsiteX55" fmla="*/ 6766 w 10000"/>
                <a:gd name="connsiteY55" fmla="*/ 9268 h 10028"/>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817 w 10000"/>
                <a:gd name="connsiteY39" fmla="*/ 9069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817 w 10000"/>
                <a:gd name="connsiteY39" fmla="*/ 9069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750 w 10000"/>
                <a:gd name="connsiteY39" fmla="*/ 9069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702 w 10000"/>
                <a:gd name="connsiteY39" fmla="*/ 9069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702 w 10000"/>
                <a:gd name="connsiteY39" fmla="*/ 9069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87 w 10000"/>
                <a:gd name="connsiteY39" fmla="*/ 9088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87 w 10000"/>
                <a:gd name="connsiteY39" fmla="*/ 9088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87 w 10000"/>
                <a:gd name="connsiteY39" fmla="*/ 9088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87 w 10000"/>
                <a:gd name="connsiteY39" fmla="*/ 9088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97 w 10000"/>
                <a:gd name="connsiteY39" fmla="*/ 9125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97 w 10000"/>
                <a:gd name="connsiteY39" fmla="*/ 9125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97 w 10000"/>
                <a:gd name="connsiteY39" fmla="*/ 9125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68 w 10000"/>
                <a:gd name="connsiteY39" fmla="*/ 9153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68 w 10000"/>
                <a:gd name="connsiteY39" fmla="*/ 9153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6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6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6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6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547 w 10000"/>
                <a:gd name="connsiteY41" fmla="*/ 9256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201 w 10000"/>
                <a:gd name="connsiteY41" fmla="*/ 9069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268 w 10000"/>
                <a:gd name="connsiteY41" fmla="*/ 8780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268 w 10000"/>
                <a:gd name="connsiteY41" fmla="*/ 8780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153 w 10000"/>
                <a:gd name="connsiteY41" fmla="*/ 8780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153 w 10000"/>
                <a:gd name="connsiteY41" fmla="*/ 8780 h 10000"/>
                <a:gd name="connsiteX42" fmla="*/ 2336 w 10000"/>
                <a:gd name="connsiteY42" fmla="*/ 8985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076 w 10000"/>
                <a:gd name="connsiteY41" fmla="*/ 8799 h 10000"/>
                <a:gd name="connsiteX42" fmla="*/ 2336 w 10000"/>
                <a:gd name="connsiteY42" fmla="*/ 8985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076 w 10000"/>
                <a:gd name="connsiteY41" fmla="*/ 8799 h 10000"/>
                <a:gd name="connsiteX42" fmla="*/ 2336 w 10000"/>
                <a:gd name="connsiteY42" fmla="*/ 8985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076 w 10000"/>
                <a:gd name="connsiteY41" fmla="*/ 8799 h 10000"/>
                <a:gd name="connsiteX42" fmla="*/ 2250 w 10000"/>
                <a:gd name="connsiteY42" fmla="*/ 9060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076 w 10000"/>
                <a:gd name="connsiteY41" fmla="*/ 8799 h 10000"/>
                <a:gd name="connsiteX42" fmla="*/ 2250 w 10000"/>
                <a:gd name="connsiteY42" fmla="*/ 9060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076 w 10000"/>
                <a:gd name="connsiteY41" fmla="*/ 8799 h 10000"/>
                <a:gd name="connsiteX42" fmla="*/ 2250 w 10000"/>
                <a:gd name="connsiteY42" fmla="*/ 9060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000" h="10000">
                  <a:moveTo>
                    <a:pt x="7446" y="9488"/>
                  </a:moveTo>
                  <a:cubicBezTo>
                    <a:pt x="7596" y="9168"/>
                    <a:pt x="7370" y="9271"/>
                    <a:pt x="7446" y="8978"/>
                  </a:cubicBezTo>
                  <a:cubicBezTo>
                    <a:pt x="7671" y="8613"/>
                    <a:pt x="7671" y="9051"/>
                    <a:pt x="7821" y="8978"/>
                  </a:cubicBezTo>
                  <a:cubicBezTo>
                    <a:pt x="7896" y="8831"/>
                    <a:pt x="7821" y="8245"/>
                    <a:pt x="8047" y="8029"/>
                  </a:cubicBezTo>
                  <a:cubicBezTo>
                    <a:pt x="8272" y="7956"/>
                    <a:pt x="8197" y="7444"/>
                    <a:pt x="8648" y="7444"/>
                  </a:cubicBezTo>
                  <a:cubicBezTo>
                    <a:pt x="8497" y="7153"/>
                    <a:pt x="8722" y="7006"/>
                    <a:pt x="8873" y="6351"/>
                  </a:cubicBezTo>
                  <a:cubicBezTo>
                    <a:pt x="8873" y="6131"/>
                    <a:pt x="8648" y="5912"/>
                    <a:pt x="8722" y="5768"/>
                  </a:cubicBezTo>
                  <a:cubicBezTo>
                    <a:pt x="8873" y="5547"/>
                    <a:pt x="9098" y="5179"/>
                    <a:pt x="9098" y="4525"/>
                  </a:cubicBezTo>
                  <a:cubicBezTo>
                    <a:pt x="8948" y="4086"/>
                    <a:pt x="9173" y="4599"/>
                    <a:pt x="9399" y="4160"/>
                  </a:cubicBezTo>
                  <a:cubicBezTo>
                    <a:pt x="9549" y="3942"/>
                    <a:pt x="9774" y="4306"/>
                    <a:pt x="10000" y="3576"/>
                  </a:cubicBezTo>
                  <a:cubicBezTo>
                    <a:pt x="10000" y="3502"/>
                    <a:pt x="9850" y="3357"/>
                    <a:pt x="9774" y="3502"/>
                  </a:cubicBezTo>
                  <a:cubicBezTo>
                    <a:pt x="9624" y="3502"/>
                    <a:pt x="9624" y="3140"/>
                    <a:pt x="9399" y="3140"/>
                  </a:cubicBezTo>
                  <a:cubicBezTo>
                    <a:pt x="9323" y="3285"/>
                    <a:pt x="9098" y="2117"/>
                    <a:pt x="9173" y="2044"/>
                  </a:cubicBezTo>
                  <a:cubicBezTo>
                    <a:pt x="9323" y="1678"/>
                    <a:pt x="8948" y="1460"/>
                    <a:pt x="9173" y="1460"/>
                  </a:cubicBezTo>
                  <a:cubicBezTo>
                    <a:pt x="9399" y="1533"/>
                    <a:pt x="9098" y="1311"/>
                    <a:pt x="9098" y="729"/>
                  </a:cubicBezTo>
                  <a:cubicBezTo>
                    <a:pt x="8948" y="658"/>
                    <a:pt x="8948" y="511"/>
                    <a:pt x="8873" y="511"/>
                  </a:cubicBezTo>
                  <a:cubicBezTo>
                    <a:pt x="8648" y="511"/>
                    <a:pt x="8722" y="219"/>
                    <a:pt x="8497" y="219"/>
                  </a:cubicBezTo>
                  <a:cubicBezTo>
                    <a:pt x="8422" y="219"/>
                    <a:pt x="8272" y="74"/>
                    <a:pt x="8272" y="0"/>
                  </a:cubicBezTo>
                  <a:cubicBezTo>
                    <a:pt x="8047" y="293"/>
                    <a:pt x="7896" y="0"/>
                    <a:pt x="7821" y="293"/>
                  </a:cubicBezTo>
                  <a:cubicBezTo>
                    <a:pt x="7671" y="658"/>
                    <a:pt x="7446" y="511"/>
                    <a:pt x="7370" y="729"/>
                  </a:cubicBezTo>
                  <a:cubicBezTo>
                    <a:pt x="7220" y="1021"/>
                    <a:pt x="6995" y="1094"/>
                    <a:pt x="6769" y="729"/>
                  </a:cubicBezTo>
                  <a:lnTo>
                    <a:pt x="5717" y="729"/>
                  </a:lnTo>
                  <a:lnTo>
                    <a:pt x="5717" y="658"/>
                  </a:lnTo>
                  <a:cubicBezTo>
                    <a:pt x="5692" y="681"/>
                    <a:pt x="5668" y="707"/>
                    <a:pt x="5643" y="729"/>
                  </a:cubicBezTo>
                  <a:lnTo>
                    <a:pt x="1961" y="729"/>
                  </a:lnTo>
                  <a:lnTo>
                    <a:pt x="1961" y="2263"/>
                  </a:lnTo>
                  <a:lnTo>
                    <a:pt x="1285" y="2263"/>
                  </a:lnTo>
                  <a:lnTo>
                    <a:pt x="1285" y="2556"/>
                  </a:lnTo>
                  <a:lnTo>
                    <a:pt x="1285" y="5179"/>
                  </a:lnTo>
                  <a:lnTo>
                    <a:pt x="1135" y="5327"/>
                  </a:lnTo>
                  <a:cubicBezTo>
                    <a:pt x="909" y="5327"/>
                    <a:pt x="684" y="5327"/>
                    <a:pt x="684" y="5621"/>
                  </a:cubicBezTo>
                  <a:cubicBezTo>
                    <a:pt x="684" y="5986"/>
                    <a:pt x="458" y="5768"/>
                    <a:pt x="609" y="5986"/>
                  </a:cubicBezTo>
                  <a:cubicBezTo>
                    <a:pt x="609" y="6351"/>
                    <a:pt x="234" y="5986"/>
                    <a:pt x="384" y="6351"/>
                  </a:cubicBezTo>
                  <a:cubicBezTo>
                    <a:pt x="609" y="6642"/>
                    <a:pt x="8" y="6568"/>
                    <a:pt x="234" y="6935"/>
                  </a:cubicBezTo>
                  <a:cubicBezTo>
                    <a:pt x="458" y="7225"/>
                    <a:pt x="-67" y="7225"/>
                    <a:pt x="8" y="7593"/>
                  </a:cubicBezTo>
                  <a:cubicBezTo>
                    <a:pt x="158" y="7664"/>
                    <a:pt x="384" y="7371"/>
                    <a:pt x="384" y="7664"/>
                  </a:cubicBezTo>
                  <a:cubicBezTo>
                    <a:pt x="384" y="8029"/>
                    <a:pt x="458" y="7956"/>
                    <a:pt x="458" y="8245"/>
                  </a:cubicBezTo>
                  <a:cubicBezTo>
                    <a:pt x="458" y="8613"/>
                    <a:pt x="835" y="8392"/>
                    <a:pt x="684" y="8831"/>
                  </a:cubicBezTo>
                  <a:cubicBezTo>
                    <a:pt x="765" y="8992"/>
                    <a:pt x="920" y="9042"/>
                    <a:pt x="982" y="9237"/>
                  </a:cubicBezTo>
                  <a:cubicBezTo>
                    <a:pt x="1044" y="9432"/>
                    <a:pt x="1186" y="9449"/>
                    <a:pt x="1059" y="10000"/>
                  </a:cubicBezTo>
                  <a:cubicBezTo>
                    <a:pt x="1163" y="9440"/>
                    <a:pt x="1836" y="9946"/>
                    <a:pt x="1578" y="9153"/>
                  </a:cubicBezTo>
                  <a:cubicBezTo>
                    <a:pt x="1379" y="8778"/>
                    <a:pt x="2034" y="8798"/>
                    <a:pt x="2076" y="8799"/>
                  </a:cubicBezTo>
                  <a:cubicBezTo>
                    <a:pt x="2250" y="8835"/>
                    <a:pt x="2175" y="8947"/>
                    <a:pt x="2250" y="9060"/>
                  </a:cubicBezTo>
                  <a:cubicBezTo>
                    <a:pt x="2287" y="9201"/>
                    <a:pt x="2570" y="9088"/>
                    <a:pt x="2605" y="9461"/>
                  </a:cubicBezTo>
                  <a:cubicBezTo>
                    <a:pt x="2688" y="9582"/>
                    <a:pt x="2654" y="9583"/>
                    <a:pt x="2721" y="9592"/>
                  </a:cubicBezTo>
                  <a:cubicBezTo>
                    <a:pt x="2788" y="9601"/>
                    <a:pt x="2834" y="9598"/>
                    <a:pt x="2979" y="9527"/>
                  </a:cubicBezTo>
                  <a:cubicBezTo>
                    <a:pt x="3195" y="9495"/>
                    <a:pt x="3447" y="9466"/>
                    <a:pt x="3757" y="9508"/>
                  </a:cubicBezTo>
                  <a:cubicBezTo>
                    <a:pt x="3870" y="9662"/>
                    <a:pt x="3740" y="9750"/>
                    <a:pt x="3863" y="9778"/>
                  </a:cubicBezTo>
                  <a:cubicBezTo>
                    <a:pt x="3938" y="9834"/>
                    <a:pt x="4239" y="9749"/>
                    <a:pt x="4219" y="9620"/>
                  </a:cubicBezTo>
                  <a:cubicBezTo>
                    <a:pt x="4362" y="9594"/>
                    <a:pt x="4191" y="9348"/>
                    <a:pt x="4373" y="9293"/>
                  </a:cubicBezTo>
                  <a:cubicBezTo>
                    <a:pt x="4851" y="9186"/>
                    <a:pt x="4698" y="9336"/>
                    <a:pt x="5064" y="9311"/>
                  </a:cubicBezTo>
                  <a:cubicBezTo>
                    <a:pt x="5266" y="9314"/>
                    <a:pt x="5218" y="8965"/>
                    <a:pt x="5457" y="8984"/>
                  </a:cubicBezTo>
                  <a:cubicBezTo>
                    <a:pt x="5797" y="9049"/>
                    <a:pt x="6015" y="9089"/>
                    <a:pt x="5884" y="8740"/>
                  </a:cubicBezTo>
                  <a:cubicBezTo>
                    <a:pt x="5964" y="8593"/>
                    <a:pt x="6043" y="8363"/>
                    <a:pt x="6040" y="8368"/>
                  </a:cubicBezTo>
                  <a:cubicBezTo>
                    <a:pt x="6032" y="8083"/>
                    <a:pt x="6101" y="8080"/>
                    <a:pt x="6382" y="7982"/>
                  </a:cubicBezTo>
                  <a:cubicBezTo>
                    <a:pt x="6464" y="8031"/>
                    <a:pt x="6373" y="8102"/>
                    <a:pt x="6428" y="8181"/>
                  </a:cubicBezTo>
                  <a:cubicBezTo>
                    <a:pt x="6437" y="8304"/>
                    <a:pt x="6435" y="8305"/>
                    <a:pt x="6444" y="8428"/>
                  </a:cubicBezTo>
                  <a:cubicBezTo>
                    <a:pt x="6530" y="9042"/>
                    <a:pt x="6771" y="9273"/>
                    <a:pt x="6766" y="9268"/>
                  </a:cubicBezTo>
                </a:path>
              </a:pathLst>
            </a:custGeom>
            <a:grpFill/>
            <a:ln w="3175" cmpd="sng">
              <a:solidFill>
                <a:schemeClr val="bg1"/>
              </a:solidFill>
              <a:round/>
              <a:headEnd/>
              <a:tailEnd/>
            </a:ln>
          </p:spPr>
          <p:txBody>
            <a:bodyPr/>
            <a:lstStyle/>
            <a:p>
              <a:endParaRPr lang="en-GB"/>
            </a:p>
          </p:txBody>
        </p:sp>
      </p:grpSp>
      <p:sp>
        <p:nvSpPr>
          <p:cNvPr id="2" name="Slide Number Placeholder 1">
            <a:extLst>
              <a:ext uri="{FF2B5EF4-FFF2-40B4-BE49-F238E27FC236}">
                <a16:creationId xmlns:a16="http://schemas.microsoft.com/office/drawing/2014/main" id="{A72395B2-A78F-3866-C6C2-928F7783C060}"/>
              </a:ext>
            </a:extLst>
          </p:cNvPr>
          <p:cNvSpPr>
            <a:spLocks noGrp="1"/>
          </p:cNvSpPr>
          <p:nvPr>
            <p:ph type="sldNum" sz="quarter" idx="12"/>
          </p:nvPr>
        </p:nvSpPr>
        <p:spPr>
          <a:xfrm>
            <a:off x="11741207" y="6800451"/>
            <a:ext cx="125034" cy="123111"/>
          </a:xfrm>
        </p:spPr>
        <p:txBody>
          <a:bodyPr/>
          <a:lstStyle/>
          <a:p>
            <a:fld id="{13402C37-6518-4C46-A924-AEC985BB8BDA}" type="slidenum">
              <a:rPr lang="en-US" smtClean="0"/>
              <a:pPr/>
              <a:t>9</a:t>
            </a:fld>
            <a:endParaRPr lang="en-US"/>
          </a:p>
        </p:txBody>
      </p:sp>
      <p:sp>
        <p:nvSpPr>
          <p:cNvPr id="3" name="Title 2">
            <a:extLst>
              <a:ext uri="{FF2B5EF4-FFF2-40B4-BE49-F238E27FC236}">
                <a16:creationId xmlns:a16="http://schemas.microsoft.com/office/drawing/2014/main" id="{2009558F-0CAC-85BB-49C3-E829ED64C982}"/>
              </a:ext>
            </a:extLst>
          </p:cNvPr>
          <p:cNvSpPr>
            <a:spLocks noGrp="1"/>
          </p:cNvSpPr>
          <p:nvPr>
            <p:ph type="title"/>
          </p:nvPr>
        </p:nvSpPr>
        <p:spPr>
          <a:xfrm>
            <a:off x="334962" y="555051"/>
            <a:ext cx="11522075" cy="383311"/>
          </a:xfrm>
        </p:spPr>
        <p:txBody>
          <a:bodyPr vert="horz"/>
          <a:lstStyle/>
          <a:p>
            <a:r>
              <a:rPr lang="en-US" dirty="0">
                <a:latin typeface="+mj-lt"/>
              </a:rPr>
              <a:t>Regional policies determine SAF feedstock choices</a:t>
            </a:r>
            <a:endParaRPr lang="en-GB" dirty="0"/>
          </a:p>
        </p:txBody>
      </p:sp>
      <p:sp>
        <p:nvSpPr>
          <p:cNvPr id="4" name="Text Placeholder 3">
            <a:extLst>
              <a:ext uri="{FF2B5EF4-FFF2-40B4-BE49-F238E27FC236}">
                <a16:creationId xmlns:a16="http://schemas.microsoft.com/office/drawing/2014/main" id="{F151BD31-F860-0A43-03E6-1AA5C9FD5080}"/>
              </a:ext>
            </a:extLst>
          </p:cNvPr>
          <p:cNvSpPr>
            <a:spLocks noGrp="1"/>
          </p:cNvSpPr>
          <p:nvPr>
            <p:ph type="body" sz="quarter" idx="18"/>
          </p:nvPr>
        </p:nvSpPr>
        <p:spPr>
          <a:xfrm>
            <a:off x="334961" y="6541842"/>
            <a:ext cx="10790235" cy="217625"/>
          </a:xfrm>
        </p:spPr>
        <p:txBody>
          <a:bodyPr/>
          <a:lstStyle/>
          <a:p>
            <a:r>
              <a:rPr lang="en-US"/>
              <a:t>1) Rest of World includes LATAM, Oceania, Middle East, Africa and non-EU European countries. Assumes that currently non-mandated demand will not have sustainability criteria</a:t>
            </a:r>
          </a:p>
        </p:txBody>
      </p:sp>
      <p:sp>
        <p:nvSpPr>
          <p:cNvPr id="342" name="Rectangle 341">
            <a:extLst>
              <a:ext uri="{FF2B5EF4-FFF2-40B4-BE49-F238E27FC236}">
                <a16:creationId xmlns:a16="http://schemas.microsoft.com/office/drawing/2014/main" id="{51DC0DB3-048D-D54F-5B1E-63D89CBB15AC}"/>
              </a:ext>
            </a:extLst>
          </p:cNvPr>
          <p:cNvSpPr/>
          <p:nvPr/>
        </p:nvSpPr>
        <p:spPr>
          <a:xfrm>
            <a:off x="251424" y="5592981"/>
            <a:ext cx="3394806" cy="648779"/>
          </a:xfrm>
          <a:prstGeom prst="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noProof="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3" name="TextBox 342">
            <a:extLst>
              <a:ext uri="{FF2B5EF4-FFF2-40B4-BE49-F238E27FC236}">
                <a16:creationId xmlns:a16="http://schemas.microsoft.com/office/drawing/2014/main" id="{A89EA113-FBAF-6195-EB3C-CB2AD3F6117F}"/>
              </a:ext>
            </a:extLst>
          </p:cNvPr>
          <p:cNvSpPr txBox="1"/>
          <p:nvPr/>
        </p:nvSpPr>
        <p:spPr>
          <a:xfrm>
            <a:off x="429049" y="5462203"/>
            <a:ext cx="2679637" cy="226591"/>
          </a:xfrm>
          <a:prstGeom prst="rect">
            <a:avLst/>
          </a:prstGeom>
          <a:solidFill>
            <a:schemeClr val="bg1"/>
          </a:solidFill>
        </p:spPr>
        <p:txBody>
          <a:bodyPr wrap="square" tIns="36000" bIns="36000" anchor="ctr">
            <a:spAutoFit/>
          </a:bodyPr>
          <a:lstStyle/>
          <a:p>
            <a:pPr algn="ctr"/>
            <a:r>
              <a:rPr lang="en-US" sz="1000" b="1" noProof="0">
                <a:ea typeface="Open Sans" panose="020B0606030504020204" pitchFamily="34" charset="0"/>
                <a:cs typeface="Open Sans" panose="020B0606030504020204" pitchFamily="34" charset="0"/>
              </a:rPr>
              <a:t>Demand by sustainability requirements</a:t>
            </a:r>
          </a:p>
        </p:txBody>
      </p:sp>
      <p:sp>
        <p:nvSpPr>
          <p:cNvPr id="344" name="Rectangle 343">
            <a:extLst>
              <a:ext uri="{FF2B5EF4-FFF2-40B4-BE49-F238E27FC236}">
                <a16:creationId xmlns:a16="http://schemas.microsoft.com/office/drawing/2014/main" id="{F7BFEE40-AC55-5EB0-3592-E723314A36EE}"/>
              </a:ext>
            </a:extLst>
          </p:cNvPr>
          <p:cNvSpPr/>
          <p:nvPr>
            <p:custDataLst>
              <p:tags r:id="rId2"/>
            </p:custDataLst>
          </p:nvPr>
        </p:nvSpPr>
        <p:spPr bwMode="auto">
          <a:xfrm>
            <a:off x="457799" y="5967631"/>
            <a:ext cx="160338" cy="120650"/>
          </a:xfrm>
          <a:prstGeom prst="rect">
            <a:avLst/>
          </a:prstGeom>
          <a:solidFill>
            <a:srgbClr val="B0C0D8"/>
          </a:solidFill>
          <a:ln w="9525"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346" name="Rectangle 345">
            <a:extLst>
              <a:ext uri="{FF2B5EF4-FFF2-40B4-BE49-F238E27FC236}">
                <a16:creationId xmlns:a16="http://schemas.microsoft.com/office/drawing/2014/main" id="{DC84FDD8-BB4E-FD25-F16F-C4AF2A5014E6}"/>
              </a:ext>
            </a:extLst>
          </p:cNvPr>
          <p:cNvSpPr/>
          <p:nvPr>
            <p:custDataLst>
              <p:tags r:id="rId3"/>
            </p:custDataLst>
          </p:nvPr>
        </p:nvSpPr>
        <p:spPr bwMode="auto">
          <a:xfrm>
            <a:off x="2171995" y="5948581"/>
            <a:ext cx="160338" cy="120650"/>
          </a:xfrm>
          <a:prstGeom prst="rect">
            <a:avLst/>
          </a:prstGeom>
          <a:solidFill>
            <a:srgbClr val="435F89"/>
          </a:solidFill>
          <a:ln w="9525"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347" name="Rectangle 346">
            <a:extLst>
              <a:ext uri="{FF2B5EF4-FFF2-40B4-BE49-F238E27FC236}">
                <a16:creationId xmlns:a16="http://schemas.microsoft.com/office/drawing/2014/main" id="{EDFCA2F4-F8F3-244C-B031-FF2AAC2ED3ED}"/>
              </a:ext>
            </a:extLst>
          </p:cNvPr>
          <p:cNvSpPr/>
          <p:nvPr>
            <p:custDataLst>
              <p:tags r:id="rId4"/>
            </p:custDataLst>
          </p:nvPr>
        </p:nvSpPr>
        <p:spPr bwMode="auto">
          <a:xfrm>
            <a:off x="2171995" y="5774306"/>
            <a:ext cx="160338" cy="120650"/>
          </a:xfrm>
          <a:prstGeom prst="rect">
            <a:avLst/>
          </a:prstGeom>
          <a:solidFill>
            <a:srgbClr val="6F8DB9"/>
          </a:solidFill>
          <a:ln w="9525"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348" name="Text Placeholder 2">
            <a:extLst>
              <a:ext uri="{FF2B5EF4-FFF2-40B4-BE49-F238E27FC236}">
                <a16:creationId xmlns:a16="http://schemas.microsoft.com/office/drawing/2014/main" id="{F60C6391-B59D-C5A2-7F34-C8AC4CC3C100}"/>
              </a:ext>
            </a:extLst>
          </p:cNvPr>
          <p:cNvSpPr>
            <a:spLocks noGrp="1"/>
          </p:cNvSpPr>
          <p:nvPr>
            <p:custDataLst>
              <p:tags r:id="rId5"/>
            </p:custDataLst>
          </p:nvPr>
        </p:nvSpPr>
        <p:spPr bwMode="auto">
          <a:xfrm>
            <a:off x="668937" y="5948581"/>
            <a:ext cx="1054100" cy="1571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r>
              <a:rPr lang="en-US" sz="900">
                <a:latin typeface="+mn-lt"/>
                <a:ea typeface="+mn-lt"/>
                <a:cs typeface="+mn-cs"/>
                <a:sym typeface="+mn-lt"/>
              </a:rPr>
              <a:t>Waste bio-SAF</a:t>
            </a:r>
          </a:p>
        </p:txBody>
      </p:sp>
      <p:sp>
        <p:nvSpPr>
          <p:cNvPr id="350" name="Text Placeholder 2">
            <a:extLst>
              <a:ext uri="{FF2B5EF4-FFF2-40B4-BE49-F238E27FC236}">
                <a16:creationId xmlns:a16="http://schemas.microsoft.com/office/drawing/2014/main" id="{80D387CE-77DA-899B-3DCC-97ED9911B095}"/>
              </a:ext>
            </a:extLst>
          </p:cNvPr>
          <p:cNvSpPr>
            <a:spLocks noGrp="1"/>
          </p:cNvSpPr>
          <p:nvPr>
            <p:custDataLst>
              <p:tags r:id="rId6"/>
            </p:custDataLst>
          </p:nvPr>
        </p:nvSpPr>
        <p:spPr bwMode="auto">
          <a:xfrm>
            <a:off x="2383132" y="5948581"/>
            <a:ext cx="1172868" cy="157163"/>
          </a:xfrm>
          <a:prstGeom prst="rect">
            <a:avLst/>
          </a:prstGeom>
          <a:solidFill>
            <a:schemeClr val="bg1"/>
          </a:solidFill>
          <a:ln>
            <a:noFill/>
          </a:ln>
          <a:effec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r>
              <a:rPr lang="en-US" altLang="en-US" sz="900">
                <a:latin typeface="+mn-lt"/>
                <a:cs typeface="+mn-cs"/>
              </a:rPr>
              <a:t>Advanced bio-SAF</a:t>
            </a:r>
            <a:endParaRPr lang="en-US" sz="900">
              <a:latin typeface="+mn-lt"/>
              <a:ea typeface="+mn-lt"/>
              <a:cs typeface="+mn-cs"/>
              <a:sym typeface="+mn-lt"/>
            </a:endParaRPr>
          </a:p>
        </p:txBody>
      </p:sp>
      <p:sp>
        <p:nvSpPr>
          <p:cNvPr id="351" name="Text Placeholder 2">
            <a:extLst>
              <a:ext uri="{FF2B5EF4-FFF2-40B4-BE49-F238E27FC236}">
                <a16:creationId xmlns:a16="http://schemas.microsoft.com/office/drawing/2014/main" id="{319B4C30-C9AC-1E01-5163-6819C67D8ACA}"/>
              </a:ext>
            </a:extLst>
          </p:cNvPr>
          <p:cNvSpPr>
            <a:spLocks noGrp="1"/>
          </p:cNvSpPr>
          <p:nvPr>
            <p:custDataLst>
              <p:tags r:id="rId7"/>
            </p:custDataLst>
          </p:nvPr>
        </p:nvSpPr>
        <p:spPr bwMode="auto">
          <a:xfrm>
            <a:off x="2383132" y="5755256"/>
            <a:ext cx="889000" cy="157163"/>
          </a:xfrm>
          <a:prstGeom prst="rect">
            <a:avLst/>
          </a:prstGeom>
          <a:solidFill>
            <a:schemeClr val="bg1"/>
          </a:solidFill>
          <a:ln>
            <a:noFill/>
          </a:ln>
          <a:effec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r>
              <a:rPr lang="en-US" sz="900">
                <a:latin typeface="+mn-lt"/>
                <a:ea typeface="+mn-lt"/>
                <a:cs typeface="+mn-cs"/>
                <a:sym typeface="+mn-lt"/>
              </a:rPr>
              <a:t>e-SAF</a:t>
            </a:r>
          </a:p>
        </p:txBody>
      </p:sp>
      <p:sp>
        <p:nvSpPr>
          <p:cNvPr id="394" name="Rectangle 393">
            <a:extLst>
              <a:ext uri="{FF2B5EF4-FFF2-40B4-BE49-F238E27FC236}">
                <a16:creationId xmlns:a16="http://schemas.microsoft.com/office/drawing/2014/main" id="{1C9C84FE-6AFC-0439-892C-4CDE6B04657A}"/>
              </a:ext>
            </a:extLst>
          </p:cNvPr>
          <p:cNvSpPr/>
          <p:nvPr/>
        </p:nvSpPr>
        <p:spPr>
          <a:xfrm>
            <a:off x="12097453" y="2477187"/>
            <a:ext cx="899085" cy="276999"/>
          </a:xfrm>
          <a:prstGeom prst="rect">
            <a:avLst/>
          </a:prstGeom>
          <a:noFill/>
          <a:ln>
            <a:noFill/>
            <a:prstDash val="dash"/>
          </a:ln>
        </p:spPr>
        <p:txBody>
          <a:bodyPr wrap="square" lIns="91440" tIns="45720" rIns="91440" bIns="45720">
            <a:spAutoFit/>
          </a:bodyPr>
          <a:lstStyle/>
          <a:p>
            <a:endParaRPr lang="en-US" sz="1200">
              <a:ln w="0"/>
            </a:endParaRPr>
          </a:p>
        </p:txBody>
      </p:sp>
      <p:sp>
        <p:nvSpPr>
          <p:cNvPr id="663" name="Rectangle 662">
            <a:extLst>
              <a:ext uri="{FF2B5EF4-FFF2-40B4-BE49-F238E27FC236}">
                <a16:creationId xmlns:a16="http://schemas.microsoft.com/office/drawing/2014/main" id="{98A295A1-6BBD-E4F0-50FC-B51CD81E2130}"/>
              </a:ext>
            </a:extLst>
          </p:cNvPr>
          <p:cNvSpPr/>
          <p:nvPr/>
        </p:nvSpPr>
        <p:spPr>
          <a:xfrm>
            <a:off x="3198512" y="2892909"/>
            <a:ext cx="1387475" cy="964308"/>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GB" sz="1400" err="1"/>
          </a:p>
        </p:txBody>
      </p:sp>
      <p:sp>
        <p:nvSpPr>
          <p:cNvPr id="337" name="TextBox 336">
            <a:extLst>
              <a:ext uri="{FF2B5EF4-FFF2-40B4-BE49-F238E27FC236}">
                <a16:creationId xmlns:a16="http://schemas.microsoft.com/office/drawing/2014/main" id="{656825CE-8B39-9C4A-7AE7-5CF5E35CEC27}"/>
              </a:ext>
            </a:extLst>
          </p:cNvPr>
          <p:cNvSpPr txBox="1"/>
          <p:nvPr>
            <p:custDataLst>
              <p:tags r:id="rId8"/>
            </p:custDataLst>
          </p:nvPr>
        </p:nvSpPr>
        <p:spPr>
          <a:xfrm>
            <a:off x="3365993" y="3592636"/>
            <a:ext cx="1052513" cy="185738"/>
          </a:xfrm>
          <a:prstGeom prst="rect">
            <a:avLst/>
          </a:prstGeom>
          <a:noFill/>
        </p:spPr>
        <p:txBody>
          <a:bodyPr wrap="none" lIns="0" tIns="0" rIns="0" bIns="0" rtlCol="0">
            <a:spAutoFit/>
          </a:bodyPr>
          <a:lstStyle/>
          <a:p>
            <a:pPr algn="l"/>
            <a:r>
              <a:rPr lang="en-GB" sz="1200" b="1"/>
              <a:t>North America</a:t>
            </a:r>
          </a:p>
        </p:txBody>
      </p:sp>
      <p:sp>
        <p:nvSpPr>
          <p:cNvPr id="665" name="Oval 664">
            <a:extLst>
              <a:ext uri="{FF2B5EF4-FFF2-40B4-BE49-F238E27FC236}">
                <a16:creationId xmlns:a16="http://schemas.microsoft.com/office/drawing/2014/main" id="{FA9BCBDA-D999-1655-1F78-E1BF22A6274D}"/>
              </a:ext>
            </a:extLst>
          </p:cNvPr>
          <p:cNvSpPr/>
          <p:nvPr/>
        </p:nvSpPr>
        <p:spPr>
          <a:xfrm>
            <a:off x="3678962" y="2987220"/>
            <a:ext cx="426575" cy="426575"/>
          </a:xfrm>
          <a:prstGeom prst="ellipse">
            <a:avLst/>
          </a:prstGeom>
          <a:solidFill>
            <a:srgbClr val="DFE5E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GB" sz="1400"/>
          </a:p>
        </p:txBody>
      </p:sp>
      <p:sp>
        <p:nvSpPr>
          <p:cNvPr id="666" name="Rectangle 665">
            <a:extLst>
              <a:ext uri="{FF2B5EF4-FFF2-40B4-BE49-F238E27FC236}">
                <a16:creationId xmlns:a16="http://schemas.microsoft.com/office/drawing/2014/main" id="{24221AAF-6503-BBFC-D9E0-5AFDAC57A561}"/>
              </a:ext>
            </a:extLst>
          </p:cNvPr>
          <p:cNvSpPr/>
          <p:nvPr/>
        </p:nvSpPr>
        <p:spPr>
          <a:xfrm>
            <a:off x="5152719" y="2539008"/>
            <a:ext cx="1387475" cy="964308"/>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GB" sz="1400" err="1"/>
          </a:p>
        </p:txBody>
      </p:sp>
      <p:sp>
        <p:nvSpPr>
          <p:cNvPr id="667" name="TextBox 666">
            <a:extLst>
              <a:ext uri="{FF2B5EF4-FFF2-40B4-BE49-F238E27FC236}">
                <a16:creationId xmlns:a16="http://schemas.microsoft.com/office/drawing/2014/main" id="{31C593F1-0190-77A4-93E8-4A53D4190380}"/>
              </a:ext>
            </a:extLst>
          </p:cNvPr>
          <p:cNvSpPr txBox="1"/>
          <p:nvPr>
            <p:custDataLst>
              <p:tags r:id="rId9"/>
            </p:custDataLst>
          </p:nvPr>
        </p:nvSpPr>
        <p:spPr>
          <a:xfrm>
            <a:off x="5250940" y="3238735"/>
            <a:ext cx="1191032" cy="184666"/>
          </a:xfrm>
          <a:prstGeom prst="rect">
            <a:avLst/>
          </a:prstGeom>
          <a:noFill/>
        </p:spPr>
        <p:txBody>
          <a:bodyPr wrap="none" lIns="0" tIns="0" rIns="0" bIns="0" rtlCol="0">
            <a:spAutoFit/>
          </a:bodyPr>
          <a:lstStyle/>
          <a:p>
            <a:pPr algn="l"/>
            <a:r>
              <a:rPr lang="en-GB" sz="1200" b="1"/>
              <a:t>United Kingdom</a:t>
            </a:r>
          </a:p>
        </p:txBody>
      </p:sp>
      <p:sp>
        <p:nvSpPr>
          <p:cNvPr id="668" name="Oval 667">
            <a:extLst>
              <a:ext uri="{FF2B5EF4-FFF2-40B4-BE49-F238E27FC236}">
                <a16:creationId xmlns:a16="http://schemas.microsoft.com/office/drawing/2014/main" id="{56E9C314-1C4F-64E0-F64C-5841CA3E3D55}"/>
              </a:ext>
            </a:extLst>
          </p:cNvPr>
          <p:cNvSpPr/>
          <p:nvPr/>
        </p:nvSpPr>
        <p:spPr>
          <a:xfrm>
            <a:off x="5404569" y="2699994"/>
            <a:ext cx="426575" cy="426575"/>
          </a:xfrm>
          <a:prstGeom prst="ellipse">
            <a:avLst/>
          </a:prstGeom>
          <a:solidFill>
            <a:srgbClr val="B0C0D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GB" sz="1400" err="1"/>
          </a:p>
        </p:txBody>
      </p:sp>
      <p:sp>
        <p:nvSpPr>
          <p:cNvPr id="670" name="Oval 669">
            <a:extLst>
              <a:ext uri="{FF2B5EF4-FFF2-40B4-BE49-F238E27FC236}">
                <a16:creationId xmlns:a16="http://schemas.microsoft.com/office/drawing/2014/main" id="{6BA6B2B7-2C57-7A2E-82DA-0DCFB0FE9FDA}"/>
              </a:ext>
            </a:extLst>
          </p:cNvPr>
          <p:cNvSpPr/>
          <p:nvPr/>
        </p:nvSpPr>
        <p:spPr>
          <a:xfrm>
            <a:off x="5648763" y="2699994"/>
            <a:ext cx="426575" cy="426575"/>
          </a:xfrm>
          <a:prstGeom prst="ellipse">
            <a:avLst/>
          </a:prstGeom>
          <a:solidFill>
            <a:srgbClr val="6F8DB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GB" sz="1400" err="1"/>
          </a:p>
        </p:txBody>
      </p:sp>
      <p:sp>
        <p:nvSpPr>
          <p:cNvPr id="671" name="Oval 670">
            <a:extLst>
              <a:ext uri="{FF2B5EF4-FFF2-40B4-BE49-F238E27FC236}">
                <a16:creationId xmlns:a16="http://schemas.microsoft.com/office/drawing/2014/main" id="{7295BC77-32C0-7A06-B64D-338418746876}"/>
              </a:ext>
            </a:extLst>
          </p:cNvPr>
          <p:cNvSpPr/>
          <p:nvPr/>
        </p:nvSpPr>
        <p:spPr>
          <a:xfrm>
            <a:off x="5892957" y="2699994"/>
            <a:ext cx="426575" cy="426575"/>
          </a:xfrm>
          <a:prstGeom prst="ellipse">
            <a:avLst/>
          </a:prstGeom>
          <a:solidFill>
            <a:srgbClr val="435F8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GB" sz="1400" err="1"/>
          </a:p>
        </p:txBody>
      </p:sp>
      <p:sp>
        <p:nvSpPr>
          <p:cNvPr id="693" name="Rectangle 692">
            <a:extLst>
              <a:ext uri="{FF2B5EF4-FFF2-40B4-BE49-F238E27FC236}">
                <a16:creationId xmlns:a16="http://schemas.microsoft.com/office/drawing/2014/main" id="{2F568343-90D3-A10B-0D59-09F742244819}"/>
              </a:ext>
            </a:extLst>
          </p:cNvPr>
          <p:cNvSpPr/>
          <p:nvPr/>
        </p:nvSpPr>
        <p:spPr>
          <a:xfrm>
            <a:off x="6707675" y="2531071"/>
            <a:ext cx="1387475" cy="964308"/>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GB" sz="1400" err="1"/>
          </a:p>
        </p:txBody>
      </p:sp>
      <p:sp>
        <p:nvSpPr>
          <p:cNvPr id="694" name="TextBox 693">
            <a:extLst>
              <a:ext uri="{FF2B5EF4-FFF2-40B4-BE49-F238E27FC236}">
                <a16:creationId xmlns:a16="http://schemas.microsoft.com/office/drawing/2014/main" id="{D8948C8F-A14C-C3F5-4F52-072D0815BF99}"/>
              </a:ext>
            </a:extLst>
          </p:cNvPr>
          <p:cNvSpPr txBox="1"/>
          <p:nvPr>
            <p:custDataLst>
              <p:tags r:id="rId10"/>
            </p:custDataLst>
          </p:nvPr>
        </p:nvSpPr>
        <p:spPr>
          <a:xfrm>
            <a:off x="6805896" y="3230798"/>
            <a:ext cx="1191032" cy="184666"/>
          </a:xfrm>
          <a:prstGeom prst="rect">
            <a:avLst/>
          </a:prstGeom>
          <a:noFill/>
        </p:spPr>
        <p:txBody>
          <a:bodyPr wrap="none" lIns="0" tIns="0" rIns="0" bIns="0" rtlCol="0">
            <a:spAutoFit/>
          </a:bodyPr>
          <a:lstStyle/>
          <a:p>
            <a:pPr algn="l"/>
            <a:r>
              <a:rPr lang="en-GB" sz="1200" b="1"/>
              <a:t>European Union</a:t>
            </a:r>
          </a:p>
        </p:txBody>
      </p:sp>
      <p:sp>
        <p:nvSpPr>
          <p:cNvPr id="696" name="Oval 695">
            <a:extLst>
              <a:ext uri="{FF2B5EF4-FFF2-40B4-BE49-F238E27FC236}">
                <a16:creationId xmlns:a16="http://schemas.microsoft.com/office/drawing/2014/main" id="{1FB5DB6E-26F2-E82F-48A7-EA67E3374FC0}"/>
              </a:ext>
            </a:extLst>
          </p:cNvPr>
          <p:cNvSpPr/>
          <p:nvPr/>
        </p:nvSpPr>
        <p:spPr>
          <a:xfrm>
            <a:off x="7013219" y="2692057"/>
            <a:ext cx="426575" cy="426575"/>
          </a:xfrm>
          <a:prstGeom prst="ellipse">
            <a:avLst/>
          </a:prstGeom>
          <a:solidFill>
            <a:srgbClr val="B0C0D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GB" sz="1400" err="1"/>
          </a:p>
        </p:txBody>
      </p:sp>
      <p:sp>
        <p:nvSpPr>
          <p:cNvPr id="697" name="Oval 696">
            <a:extLst>
              <a:ext uri="{FF2B5EF4-FFF2-40B4-BE49-F238E27FC236}">
                <a16:creationId xmlns:a16="http://schemas.microsoft.com/office/drawing/2014/main" id="{19E9FF60-909C-900D-5B33-9E9F1777809A}"/>
              </a:ext>
            </a:extLst>
          </p:cNvPr>
          <p:cNvSpPr/>
          <p:nvPr/>
        </p:nvSpPr>
        <p:spPr>
          <a:xfrm>
            <a:off x="7257413" y="2692057"/>
            <a:ext cx="426575" cy="426575"/>
          </a:xfrm>
          <a:prstGeom prst="ellipse">
            <a:avLst/>
          </a:prstGeom>
          <a:solidFill>
            <a:srgbClr val="6F8DB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GB" sz="1400" err="1"/>
          </a:p>
        </p:txBody>
      </p:sp>
      <p:sp>
        <p:nvSpPr>
          <p:cNvPr id="705" name="Rectangle 704">
            <a:extLst>
              <a:ext uri="{FF2B5EF4-FFF2-40B4-BE49-F238E27FC236}">
                <a16:creationId xmlns:a16="http://schemas.microsoft.com/office/drawing/2014/main" id="{0AA018F0-ED2F-B4DF-38F5-0B7E0F09CB99}"/>
              </a:ext>
            </a:extLst>
          </p:cNvPr>
          <p:cNvSpPr/>
          <p:nvPr/>
        </p:nvSpPr>
        <p:spPr>
          <a:xfrm>
            <a:off x="7720495" y="3720464"/>
            <a:ext cx="1387475" cy="964308"/>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GB" sz="1400" err="1"/>
          </a:p>
        </p:txBody>
      </p:sp>
      <p:sp>
        <p:nvSpPr>
          <p:cNvPr id="706" name="TextBox 705">
            <a:extLst>
              <a:ext uri="{FF2B5EF4-FFF2-40B4-BE49-F238E27FC236}">
                <a16:creationId xmlns:a16="http://schemas.microsoft.com/office/drawing/2014/main" id="{D24D1720-6BBB-979B-D324-AE35E5A003D2}"/>
              </a:ext>
            </a:extLst>
          </p:cNvPr>
          <p:cNvSpPr txBox="1"/>
          <p:nvPr>
            <p:custDataLst>
              <p:tags r:id="rId11"/>
            </p:custDataLst>
          </p:nvPr>
        </p:nvSpPr>
        <p:spPr>
          <a:xfrm>
            <a:off x="8252329" y="4420191"/>
            <a:ext cx="323807" cy="184666"/>
          </a:xfrm>
          <a:prstGeom prst="rect">
            <a:avLst/>
          </a:prstGeom>
          <a:noFill/>
        </p:spPr>
        <p:txBody>
          <a:bodyPr wrap="none" lIns="0" tIns="0" rIns="0" bIns="0" rtlCol="0">
            <a:spAutoFit/>
          </a:bodyPr>
          <a:lstStyle/>
          <a:p>
            <a:pPr algn="l"/>
            <a:r>
              <a:rPr lang="en-GB" sz="1200" b="1"/>
              <a:t>Asia</a:t>
            </a:r>
          </a:p>
        </p:txBody>
      </p:sp>
      <p:sp>
        <p:nvSpPr>
          <p:cNvPr id="707" name="Oval 706">
            <a:extLst>
              <a:ext uri="{FF2B5EF4-FFF2-40B4-BE49-F238E27FC236}">
                <a16:creationId xmlns:a16="http://schemas.microsoft.com/office/drawing/2014/main" id="{599FD5D0-08F8-DA94-BB45-54A9FA8FE24B}"/>
              </a:ext>
            </a:extLst>
          </p:cNvPr>
          <p:cNvSpPr/>
          <p:nvPr/>
        </p:nvSpPr>
        <p:spPr>
          <a:xfrm>
            <a:off x="8200945" y="3814775"/>
            <a:ext cx="426575" cy="426575"/>
          </a:xfrm>
          <a:prstGeom prst="ellipse">
            <a:avLst/>
          </a:prstGeom>
          <a:solidFill>
            <a:srgbClr val="DFE5E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GB" sz="1400" err="1"/>
          </a:p>
        </p:txBody>
      </p:sp>
      <p:sp>
        <p:nvSpPr>
          <p:cNvPr id="709" name="Rectangle 708">
            <a:extLst>
              <a:ext uri="{FF2B5EF4-FFF2-40B4-BE49-F238E27FC236}">
                <a16:creationId xmlns:a16="http://schemas.microsoft.com/office/drawing/2014/main" id="{40EB2CC2-EF6C-7E6E-CE76-4D8D6A8ADEAB}"/>
              </a:ext>
            </a:extLst>
          </p:cNvPr>
          <p:cNvSpPr/>
          <p:nvPr/>
        </p:nvSpPr>
        <p:spPr>
          <a:xfrm>
            <a:off x="5782169" y="4515955"/>
            <a:ext cx="1387475" cy="964308"/>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GB" sz="1400" err="1"/>
          </a:p>
        </p:txBody>
      </p:sp>
      <p:sp>
        <p:nvSpPr>
          <p:cNvPr id="710" name="TextBox 709">
            <a:extLst>
              <a:ext uri="{FF2B5EF4-FFF2-40B4-BE49-F238E27FC236}">
                <a16:creationId xmlns:a16="http://schemas.microsoft.com/office/drawing/2014/main" id="{D60E8FBD-0F4A-7739-C8F2-16FD25E52289}"/>
              </a:ext>
            </a:extLst>
          </p:cNvPr>
          <p:cNvSpPr txBox="1"/>
          <p:nvPr>
            <p:custDataLst>
              <p:tags r:id="rId12"/>
            </p:custDataLst>
          </p:nvPr>
        </p:nvSpPr>
        <p:spPr>
          <a:xfrm>
            <a:off x="5947492" y="5215682"/>
            <a:ext cx="1056828" cy="184666"/>
          </a:xfrm>
          <a:prstGeom prst="rect">
            <a:avLst/>
          </a:prstGeom>
          <a:noFill/>
        </p:spPr>
        <p:txBody>
          <a:bodyPr wrap="none" lIns="0" tIns="0" rIns="0" bIns="0" rtlCol="0">
            <a:spAutoFit/>
          </a:bodyPr>
          <a:lstStyle/>
          <a:p>
            <a:pPr algn="l"/>
            <a:r>
              <a:rPr lang="en-GB" sz="1200" b="1"/>
              <a:t>Rest of World</a:t>
            </a:r>
            <a:r>
              <a:rPr lang="en-GB" sz="1200" b="1" baseline="30000"/>
              <a:t>1</a:t>
            </a:r>
            <a:endParaRPr lang="en-GB" sz="1200" b="1"/>
          </a:p>
        </p:txBody>
      </p:sp>
      <p:sp>
        <p:nvSpPr>
          <p:cNvPr id="711" name="Oval 710">
            <a:extLst>
              <a:ext uri="{FF2B5EF4-FFF2-40B4-BE49-F238E27FC236}">
                <a16:creationId xmlns:a16="http://schemas.microsoft.com/office/drawing/2014/main" id="{CF5CD5A4-9E73-6D22-8139-ABF8C1BD2E0C}"/>
              </a:ext>
            </a:extLst>
          </p:cNvPr>
          <p:cNvSpPr/>
          <p:nvPr/>
        </p:nvSpPr>
        <p:spPr>
          <a:xfrm>
            <a:off x="6262619" y="4610266"/>
            <a:ext cx="426575" cy="426575"/>
          </a:xfrm>
          <a:prstGeom prst="ellipse">
            <a:avLst/>
          </a:prstGeom>
          <a:solidFill>
            <a:srgbClr val="DFE5E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GB" sz="1400" err="1"/>
          </a:p>
        </p:txBody>
      </p:sp>
      <p:cxnSp>
        <p:nvCxnSpPr>
          <p:cNvPr id="6" name="Straight Connector 5">
            <a:extLst>
              <a:ext uri="{FF2B5EF4-FFF2-40B4-BE49-F238E27FC236}">
                <a16:creationId xmlns:a16="http://schemas.microsoft.com/office/drawing/2014/main" id="{69EEF830-6FCC-BBF2-EAD8-18E4C092A4ED}"/>
              </a:ext>
            </a:extLst>
          </p:cNvPr>
          <p:cNvCxnSpPr>
            <a:cxnSpLocks/>
            <a:stCxn id="668" idx="1"/>
            <a:endCxn id="11" idx="3"/>
          </p:cNvCxnSpPr>
          <p:nvPr/>
        </p:nvCxnSpPr>
        <p:spPr>
          <a:xfrm flipH="1" flipV="1">
            <a:off x="4764144" y="2123486"/>
            <a:ext cx="702895" cy="63897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6FA9E59-984F-ADF3-C9D5-C2CEB0677475}"/>
              </a:ext>
            </a:extLst>
          </p:cNvPr>
          <p:cNvCxnSpPr>
            <a:cxnSpLocks/>
          </p:cNvCxnSpPr>
          <p:nvPr/>
        </p:nvCxnSpPr>
        <p:spPr>
          <a:xfrm flipV="1">
            <a:off x="6139952" y="1749820"/>
            <a:ext cx="0" cy="45067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A4205BC-C371-F6A0-2501-05B980D1A05D}"/>
              </a:ext>
            </a:extLst>
          </p:cNvPr>
          <p:cNvSpPr txBox="1"/>
          <p:nvPr/>
        </p:nvSpPr>
        <p:spPr>
          <a:xfrm>
            <a:off x="1985117" y="1908042"/>
            <a:ext cx="2779027" cy="430887"/>
          </a:xfrm>
          <a:prstGeom prst="rect">
            <a:avLst/>
          </a:prstGeom>
          <a:noFill/>
        </p:spPr>
        <p:txBody>
          <a:bodyPr wrap="square">
            <a:spAutoFit/>
          </a:bodyPr>
          <a:lstStyle/>
          <a:p>
            <a:pPr>
              <a:spcBef>
                <a:spcPts val="3000"/>
              </a:spcBef>
              <a:buClr>
                <a:schemeClr val="accent1"/>
              </a:buClr>
            </a:pPr>
            <a:r>
              <a:rPr lang="en-US" sz="1100" b="1"/>
              <a:t>Waste bio-SAF </a:t>
            </a:r>
            <a:r>
              <a:rPr lang="en-US" sz="1100"/>
              <a:t>follows from </a:t>
            </a:r>
            <a:r>
              <a:rPr lang="en-US" sz="1100" err="1"/>
              <a:t>ReFuelEU</a:t>
            </a:r>
            <a:r>
              <a:rPr lang="en-US" sz="1100"/>
              <a:t> and UK strict sustainability requirements</a:t>
            </a:r>
          </a:p>
        </p:txBody>
      </p:sp>
      <p:sp>
        <p:nvSpPr>
          <p:cNvPr id="15" name="Rectangle 14">
            <a:extLst>
              <a:ext uri="{FF2B5EF4-FFF2-40B4-BE49-F238E27FC236}">
                <a16:creationId xmlns:a16="http://schemas.microsoft.com/office/drawing/2014/main" id="{D897D277-FAEC-7D29-7461-2184387548F7}"/>
              </a:ext>
            </a:extLst>
          </p:cNvPr>
          <p:cNvSpPr/>
          <p:nvPr>
            <p:custDataLst>
              <p:tags r:id="rId13"/>
            </p:custDataLst>
          </p:nvPr>
        </p:nvSpPr>
        <p:spPr bwMode="auto">
          <a:xfrm>
            <a:off x="457799" y="5767606"/>
            <a:ext cx="160338" cy="120650"/>
          </a:xfrm>
          <a:prstGeom prst="rect">
            <a:avLst/>
          </a:prstGeom>
          <a:solidFill>
            <a:srgbClr val="DFE5EF"/>
          </a:solidFill>
          <a:ln w="9525"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chorCtr="0">
            <a:noAutofit/>
          </a:bodyPr>
          <a:lstStyle/>
          <a:p>
            <a:pPr algn="l"/>
            <a:endParaRPr lang="en-US" sz="1400" err="1"/>
          </a:p>
        </p:txBody>
      </p:sp>
      <p:sp>
        <p:nvSpPr>
          <p:cNvPr id="16" name="Text Placeholder 2">
            <a:extLst>
              <a:ext uri="{FF2B5EF4-FFF2-40B4-BE49-F238E27FC236}">
                <a16:creationId xmlns:a16="http://schemas.microsoft.com/office/drawing/2014/main" id="{170FD154-39A9-46E5-20D8-5FC1252EF9C8}"/>
              </a:ext>
            </a:extLst>
          </p:cNvPr>
          <p:cNvSpPr>
            <a:spLocks noGrp="1"/>
          </p:cNvSpPr>
          <p:nvPr>
            <p:custDataLst>
              <p:tags r:id="rId14"/>
            </p:custDataLst>
          </p:nvPr>
        </p:nvSpPr>
        <p:spPr bwMode="auto">
          <a:xfrm>
            <a:off x="668937" y="5748556"/>
            <a:ext cx="1422400" cy="1571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5000"/>
              </a:lnSpc>
              <a:spcBef>
                <a:spcPts val="0"/>
              </a:spcBef>
              <a:buFontTx/>
              <a:buNone/>
              <a:defRPr sz="1400" b="0" i="0" kern="1200" baseline="0">
                <a:solidFill>
                  <a:schemeClr val="tx1"/>
                </a:solidFill>
                <a:latin typeface="Arial" panose="020B0604020202020204" pitchFamily="34" charset="0"/>
                <a:ea typeface="+mn-ea"/>
                <a:cs typeface="Arial" panose="020B0604020202020204" pitchFamily="34" charset="0"/>
              </a:defRPr>
            </a:lvl1pPr>
            <a:lvl2pPr marL="182563"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3pPr>
            <a:lvl4pPr marL="541338" indent="-177800"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4pPr>
            <a:lvl5pPr marL="715963" indent="-179388" algn="l" defTabSz="914400" rtl="0" eaLnBrk="1" latinLnBrk="0" hangingPunct="1">
              <a:lnSpc>
                <a:spcPct val="115000"/>
              </a:lnSpc>
              <a:spcBef>
                <a:spcPts val="0"/>
              </a:spcBef>
              <a:buClr>
                <a:schemeClr val="accent1"/>
              </a:buClr>
              <a:buSzPct val="100000"/>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r>
              <a:rPr lang="en-US" sz="900" noProof="0">
                <a:latin typeface="+mn-lt"/>
                <a:cs typeface="+mn-cs"/>
              </a:rPr>
              <a:t>Feedstock agnostic-SAF</a:t>
            </a:r>
            <a:endParaRPr lang="en-US" sz="900" noProof="0">
              <a:latin typeface="+mn-lt"/>
              <a:ea typeface="+mn-lt"/>
              <a:cs typeface="+mn-cs"/>
              <a:sym typeface="+mn-lt"/>
            </a:endParaRPr>
          </a:p>
        </p:txBody>
      </p:sp>
      <p:sp>
        <p:nvSpPr>
          <p:cNvPr id="9" name="TextBox 8">
            <a:extLst>
              <a:ext uri="{FF2B5EF4-FFF2-40B4-BE49-F238E27FC236}">
                <a16:creationId xmlns:a16="http://schemas.microsoft.com/office/drawing/2014/main" id="{24370408-8FF5-D295-EE0E-9243B49115FF}"/>
              </a:ext>
            </a:extLst>
          </p:cNvPr>
          <p:cNvSpPr txBox="1"/>
          <p:nvPr/>
        </p:nvSpPr>
        <p:spPr>
          <a:xfrm>
            <a:off x="6139952" y="1759714"/>
            <a:ext cx="3222330" cy="430887"/>
          </a:xfrm>
          <a:prstGeom prst="rect">
            <a:avLst/>
          </a:prstGeom>
          <a:noFill/>
        </p:spPr>
        <p:txBody>
          <a:bodyPr wrap="square">
            <a:spAutoFit/>
          </a:bodyPr>
          <a:lstStyle/>
          <a:p>
            <a:pPr>
              <a:spcBef>
                <a:spcPts val="3000"/>
              </a:spcBef>
              <a:buClr>
                <a:schemeClr val="accent1"/>
              </a:buClr>
            </a:pPr>
            <a:r>
              <a:rPr lang="en-US" sz="1100" b="1"/>
              <a:t>Advanced bio-SAF </a:t>
            </a:r>
            <a:r>
              <a:rPr lang="en-US" sz="1100"/>
              <a:t>follows from the UK HEFA-cap and RTFO sustainability requirements</a:t>
            </a:r>
          </a:p>
        </p:txBody>
      </p:sp>
      <p:cxnSp>
        <p:nvCxnSpPr>
          <p:cNvPr id="13" name="Straight Connector 12">
            <a:extLst>
              <a:ext uri="{FF2B5EF4-FFF2-40B4-BE49-F238E27FC236}">
                <a16:creationId xmlns:a16="http://schemas.microsoft.com/office/drawing/2014/main" id="{07B098F1-14AA-878C-1593-94C941E51636}"/>
              </a:ext>
            </a:extLst>
          </p:cNvPr>
          <p:cNvCxnSpPr>
            <a:cxnSpLocks/>
          </p:cNvCxnSpPr>
          <p:nvPr/>
        </p:nvCxnSpPr>
        <p:spPr>
          <a:xfrm flipV="1">
            <a:off x="1985117" y="1898148"/>
            <a:ext cx="0" cy="45067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6542EB-3EF0-12FB-A332-9D6AA9D9AB5A}"/>
              </a:ext>
            </a:extLst>
          </p:cNvPr>
          <p:cNvCxnSpPr>
            <a:cxnSpLocks/>
            <a:stCxn id="671" idx="7"/>
            <a:endCxn id="9" idx="2"/>
          </p:cNvCxnSpPr>
          <p:nvPr/>
        </p:nvCxnSpPr>
        <p:spPr>
          <a:xfrm flipV="1">
            <a:off x="6257062" y="2190601"/>
            <a:ext cx="1494055" cy="5718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66EED3B-170C-0DC4-9DEE-929ABC059EB2}"/>
              </a:ext>
            </a:extLst>
          </p:cNvPr>
          <p:cNvSpPr txBox="1"/>
          <p:nvPr/>
        </p:nvSpPr>
        <p:spPr>
          <a:xfrm>
            <a:off x="419371" y="3173883"/>
            <a:ext cx="2286001" cy="600164"/>
          </a:xfrm>
          <a:prstGeom prst="rect">
            <a:avLst/>
          </a:prstGeom>
          <a:noFill/>
        </p:spPr>
        <p:txBody>
          <a:bodyPr wrap="square">
            <a:spAutoFit/>
          </a:bodyPr>
          <a:lstStyle/>
          <a:p>
            <a:pPr>
              <a:spcBef>
                <a:spcPts val="3000"/>
              </a:spcBef>
              <a:buClr>
                <a:schemeClr val="accent1"/>
              </a:buClr>
            </a:pPr>
            <a:r>
              <a:rPr lang="en-US" sz="1100" b="1"/>
              <a:t>Feedstock-agnostic</a:t>
            </a:r>
            <a:r>
              <a:rPr lang="en-US" sz="1100"/>
              <a:t> </a:t>
            </a:r>
            <a:r>
              <a:rPr lang="en-US" sz="1100" b="1"/>
              <a:t>SAF</a:t>
            </a:r>
            <a:r>
              <a:rPr lang="en-US" sz="1100"/>
              <a:t> follows programs without strict feedstock limitations (CORSIA, 45Z)</a:t>
            </a:r>
          </a:p>
        </p:txBody>
      </p:sp>
      <p:cxnSp>
        <p:nvCxnSpPr>
          <p:cNvPr id="34" name="Straight Connector 33">
            <a:extLst>
              <a:ext uri="{FF2B5EF4-FFF2-40B4-BE49-F238E27FC236}">
                <a16:creationId xmlns:a16="http://schemas.microsoft.com/office/drawing/2014/main" id="{C3A36A16-4A8A-B900-11C9-E01D76395BD8}"/>
              </a:ext>
            </a:extLst>
          </p:cNvPr>
          <p:cNvCxnSpPr>
            <a:cxnSpLocks/>
          </p:cNvCxnSpPr>
          <p:nvPr/>
        </p:nvCxnSpPr>
        <p:spPr>
          <a:xfrm flipV="1">
            <a:off x="419371" y="3210389"/>
            <a:ext cx="1" cy="56365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C2CCD81-85DF-EB61-EF54-CCB6F9A57CF6}"/>
              </a:ext>
            </a:extLst>
          </p:cNvPr>
          <p:cNvCxnSpPr>
            <a:cxnSpLocks/>
            <a:stCxn id="665" idx="3"/>
            <a:endCxn id="31" idx="3"/>
          </p:cNvCxnSpPr>
          <p:nvPr/>
        </p:nvCxnSpPr>
        <p:spPr>
          <a:xfrm flipH="1">
            <a:off x="2705372" y="3351325"/>
            <a:ext cx="1036060" cy="12264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688" name="TextBox 687">
            <a:extLst>
              <a:ext uri="{FF2B5EF4-FFF2-40B4-BE49-F238E27FC236}">
                <a16:creationId xmlns:a16="http://schemas.microsoft.com/office/drawing/2014/main" id="{355776FB-FBFE-B50C-654C-94E27F56D5DC}"/>
              </a:ext>
            </a:extLst>
          </p:cNvPr>
          <p:cNvSpPr txBox="1"/>
          <p:nvPr/>
        </p:nvSpPr>
        <p:spPr>
          <a:xfrm>
            <a:off x="9024697" y="2859279"/>
            <a:ext cx="2779027" cy="430887"/>
          </a:xfrm>
          <a:prstGeom prst="rect">
            <a:avLst/>
          </a:prstGeom>
          <a:noFill/>
        </p:spPr>
        <p:txBody>
          <a:bodyPr wrap="square">
            <a:spAutoFit/>
          </a:bodyPr>
          <a:lstStyle/>
          <a:p>
            <a:pPr>
              <a:spcBef>
                <a:spcPts val="3000"/>
              </a:spcBef>
              <a:buClr>
                <a:schemeClr val="accent1"/>
              </a:buClr>
            </a:pPr>
            <a:r>
              <a:rPr lang="en-US" sz="1100" b="1"/>
              <a:t>e-SAF </a:t>
            </a:r>
            <a:r>
              <a:rPr lang="en-US" sz="1100"/>
              <a:t>follows from the EU and UK sub mandates for e-SAF</a:t>
            </a:r>
          </a:p>
        </p:txBody>
      </p:sp>
      <p:cxnSp>
        <p:nvCxnSpPr>
          <p:cNvPr id="690" name="Straight Connector 689">
            <a:extLst>
              <a:ext uri="{FF2B5EF4-FFF2-40B4-BE49-F238E27FC236}">
                <a16:creationId xmlns:a16="http://schemas.microsoft.com/office/drawing/2014/main" id="{446B20C6-EA26-9758-3223-B76F61018739}"/>
              </a:ext>
            </a:extLst>
          </p:cNvPr>
          <p:cNvCxnSpPr>
            <a:cxnSpLocks/>
          </p:cNvCxnSpPr>
          <p:nvPr/>
        </p:nvCxnSpPr>
        <p:spPr>
          <a:xfrm flipV="1">
            <a:off x="9024697" y="2787667"/>
            <a:ext cx="1" cy="56365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92" name="Straight Connector 691">
            <a:extLst>
              <a:ext uri="{FF2B5EF4-FFF2-40B4-BE49-F238E27FC236}">
                <a16:creationId xmlns:a16="http://schemas.microsoft.com/office/drawing/2014/main" id="{A3E1C7A2-54D4-0684-8462-5D34A6708D79}"/>
              </a:ext>
            </a:extLst>
          </p:cNvPr>
          <p:cNvCxnSpPr>
            <a:cxnSpLocks/>
            <a:stCxn id="688" idx="1"/>
            <a:endCxn id="697" idx="6"/>
          </p:cNvCxnSpPr>
          <p:nvPr/>
        </p:nvCxnSpPr>
        <p:spPr>
          <a:xfrm flipH="1" flipV="1">
            <a:off x="7683988" y="2905345"/>
            <a:ext cx="1340709" cy="16937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3167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THINKCELLPRESENTATIONDONOTDELETE" val="&lt;?xml version=&quot;1.0&quot; encoding=&quot;UTF-16&quot; standalone=&quot;yes&quot;?&gt;&lt;root reqver=&quot;28224&quot;&gt;&lt;version val=&quot;35708&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24&quot;&gt;&lt;elem m_fUsage=&quot;2.12526195839882792171E+00&quot;&gt;&lt;m_msothmcolidx val=&quot;0&quot;/&gt;&lt;m_rgb r=&quot;F0&quot; g=&quot;F0&quot; b=&quot;F0&quot;/&gt;&lt;/elem&gt;&lt;elem m_fUsage=&quot;1.43918127979019927487E+00&quot;&gt;&lt;m_msothmcolidx val=&quot;0&quot;/&gt;&lt;m_rgb r=&quot;A7&quot; g=&quot;BA&quot; b=&quot;D4&quot;/&gt;&lt;/elem&gt;&lt;elem m_fUsage=&quot;1.33466083293266213339E+00&quot;&gt;&lt;m_msothmcolidx val=&quot;0&quot;/&gt;&lt;m_rgb r=&quot;F2&quot; g=&quot;F2&quot; b=&quot;F2&quot;/&gt;&lt;/elem&gt;&lt;elem m_fUsage=&quot;1.18754100000000017978E+00&quot;&gt;&lt;m_msothmcolidx val=&quot;0&quot;/&gt;&lt;m_rgb r=&quot;43&quot; g=&quot;5F&quot; b=&quot;89&quot;/&gt;&lt;/elem&gt;&lt;elem m_fUsage=&quot;1.02095721000000017042E+00&quot;&gt;&lt;m_msothmcolidx val=&quot;0&quot;/&gt;&lt;m_rgb r=&quot;B0&quot; g=&quot;C0&quot; b=&quot;D8&quot;/&gt;&lt;/elem&gt;&lt;elem m_fUsage=&quot;7.96413988305395226242E-01&quot;&gt;&lt;m_msothmcolidx val=&quot;0&quot;/&gt;&lt;m_rgb r=&quot;FF&quot; g=&quot;D9&quot; b=&quot;66&quot;/&gt;&lt;/elem&gt;&lt;elem m_fUsage=&quot;5.43461587025655723515E-01&quot;&gt;&lt;m_msothmcolidx val=&quot;0&quot;/&gt;&lt;m_rgb r=&quot;A9&quot; g=&quot;D1&quot; b=&quot;8E&quot;/&gt;&lt;/elem&gt;&lt;elem m_fUsage=&quot;3.52073835881849872553E-01&quot;&gt;&lt;m_msothmcolidx val=&quot;0&quot;/&gt;&lt;m_rgb r=&quot;DB&quot; g=&quot;E9&quot; b=&quot;F5&quot;/&gt;&lt;/elem&gt;&lt;elem m_fUsage=&quot;2.38806221224855647067E-01&quot;&gt;&lt;m_msothmcolidx val=&quot;0&quot;/&gt;&lt;m_rgb r=&quot;D9&quot; g=&quot;D9&quot; b=&quot;D9&quot;/&gt;&lt;/elem&gt;&lt;elem m_fUsage=&quot;2.05891132094649098594E-01&quot;&gt;&lt;m_msothmcolidx val=&quot;0&quot;/&gt;&lt;m_rgb r=&quot;F5&quot; g=&quot;F8&quot; b=&quot;FC&quot;/&gt;&lt;/elem&gt;&lt;elem m_fUsage=&quot;1.29939535772225389643E-01&quot;&gt;&lt;m_msothmcolidx val=&quot;0&quot;/&gt;&lt;m_rgb r=&quot;E8&quot; g=&quot;ED&quot; b=&quot;F4&quot;/&gt;&lt;/elem&gt;&lt;elem m_fUsage=&quot;1.21576654590569363523E-01&quot;&gt;&lt;m_msothmcolidx val=&quot;0&quot;/&gt;&lt;m_rgb r=&quot;BA&quot; g=&quot;C8&quot; b=&quot;DC&quot;/&gt;&lt;/elem&gt;&lt;elem m_fUsage=&quot;1.09418989131512434110E-01&quot;&gt;&lt;m_msothmcolidx val=&quot;0&quot;/&gt;&lt;m_rgb r=&quot;1E&quot; g=&quot;2A&quot; b=&quot;3C&quot;/&gt;&lt;/elem&gt;&lt;elem m_fUsage=&quot;9.84770902183611934744E-02&quot;&gt;&lt;m_msothmcolidx val=&quot;0&quot;/&gt;&lt;m_rgb r=&quot;2A&quot; g=&quot;3D&quot; b=&quot;56&quot;/&gt;&lt;/elem&gt;&lt;elem m_fUsage=&quot;8.09911200589928798044E-02&quot;&gt;&lt;m_msothmcolidx val=&quot;0&quot;/&gt;&lt;m_rgb r=&quot;98&quot; g=&quot;D0&quot; b=&quot;E8&quot;/&gt;&lt;/elem&gt;&lt;elem m_fUsage=&quot;6.49721161669272184724E-02&quot;&gt;&lt;m_msothmcolidx val=&quot;0&quot;/&gt;&lt;m_rgb r=&quot;C5&quot; g=&quot;DE&quot; b=&quot;F1&quot;/&gt;&lt;/elem&gt;&lt;elem m_fUsage=&quot;5.90738021550245365199E-02&quot;&gt;&lt;m_msothmcolidx val=&quot;0&quot;/&gt;&lt;m_rgb r=&quot;E3&quot; g=&quot;EC&quot; b=&quot;EB&quot;/&gt;&lt;/elem&gt;&lt;elem m_fUsage=&quot;3.43368382029251573151E-02&quot;&gt;&lt;m_msothmcolidx val=&quot;0&quot;/&gt;&lt;m_rgb r=&quot;8F&quot; g=&quot;AA&quot; b=&quot;DC&quot;/&gt;&lt;/elem&gt;&lt;elem m_fUsage=&quot;2.50438285828453281734E-02&quot;&gt;&lt;m_msothmcolidx val=&quot;0&quot;/&gt;&lt;m_rgb r=&quot;F8&quot; g=&quot;CC&quot; b=&quot;AD&quot;/&gt;&lt;/elem&gt;&lt;elem m_fUsage=&quot;9.69773729787524671475E-03&quot;&gt;&lt;m_msothmcolidx val=&quot;0&quot;/&gt;&lt;m_rgb r=&quot;FF&quot; g=&quot;F4&quot; b=&quot;D5&quot;/&gt;&lt;/elem&gt;&lt;elem m_fUsage=&quot;8.72796356808772273717E-03&quot;&gt;&lt;m_msothmcolidx val=&quot;0&quot;/&gt;&lt;m_rgb r=&quot;FF&quot; g=&quot;EF&quot; b=&quot;BA&quot;/&gt;&lt;/elem&gt;&lt;elem m_fUsage=&quot;7.85516721127895063692E-03&quot;&gt;&lt;m_msothmcolidx val=&quot;0&quot;/&gt;&lt;m_rgb r=&quot;FC&quot; g=&quot;FC&quot; b=&quot;FC&quot;/&gt;&lt;/elem&gt;&lt;elem m_fUsage=&quot;2.73892744995341171077E-03&quot;&gt;&lt;m_msothmcolidx val=&quot;0&quot;/&gt;&lt;m_rgb r=&quot;03&quot; g=&quot;4D&quot; b=&quot;97&quot;/&gt;&lt;/elem&gt;&lt;elem m_fUsage=&quot;1.07278828116669049109E-03&quot;&gt;&lt;m_msothmcolidx val=&quot;0&quot;/&gt;&lt;m_rgb r=&quot;AA&quot; g=&quot;D3&quot; b=&quot;90&quot;/&gt;&lt;/elem&gt;&lt;/m_vecMRU&gt;&lt;/m_mruColor&gt;&lt;m_eweekdayFirstOfWeek val=&quot;2&quot;/&gt;&lt;m_eweekdayFirstOfWorkweek val=&quot;2&quot;/&gt;&lt;m_eweekdayFirstOfWeekend val=&quot;7&quot;/&gt;&lt;/CPresentation&gt;&lt;/root&gt;"/>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KUysICs8g9N_N8Rbj.1_uQ"/>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9WKN5ou9RnRl95cASqm_E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E38Ym5bNZyQ3xQ4BmEoNHQ"/>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A2qEKBUI6uE8O_R444G6B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Rk4tG3KCeCPR6Le24ay8dA"/>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SPLTIJQpFWNRarUuCeOgzA"/>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nNSv4LJT_MREvTCiDNXIjA"/>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XZhxTe6b6e_FsEJlKI0zRw"/>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R18qA8ZyMJFVMGB51BJjyw"/>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UVe_.Pf.X3BMmiBfodBLZ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G2zP31dFJyUNz2r9y.4Kfw"/>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E3DsbVYN9sl894sLohKFVQ"/>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lXoWJbzq1Skl68Rc7DHObg"/>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wA0s7Syj9heDfZQFvrTrgw"/>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II5aVRmxCa_8JNtkNfsiZ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rR80TeJfDi7CelAXDcKQaA"/>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QjLhKWBPObgNhfJf_RTvZA"/>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n5pNECw1MEblWccGWDooCA"/>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6KsBeBSRv4TRy7pOLhz1zA"/>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um0gVQhMYuQ5OXGjYXPjE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D1PQn9CYanjYK3VHn2u8qQ"/>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RZvWirW3vXOPCIYkhrBvzg"/>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1O5sZ0hnJYY9Usp2XMYZkQ"/>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_udZIBpQ9wh5YOCo_t.fxg"/>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g0raIeehurRkyfj9LQDknQ"/>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jQxdq2IyCYKVrOJcFv_pkg"/>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AvQXzF0ZFJdc7pdZN2aw9A"/>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dc2CjpQXqe_h1KHB1c7lnQ"/>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cRi_WNEOZDrzB_rKnKqXsg"/>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0eutqfJt2d37s7mi9M5vL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w1NoUfPwd5QYzehyd96.rg"/>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WWxJUbHh_D5Sr9.ghaTS_w"/>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YzGeP_McBcYDVTJAo_VM0w"/>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iC227xEgA_22vvumIrYIPQ"/>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4K377s_Hl5CfQmsgT45gdQ"/>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JKX1cKeQpSSzGW5U4StITw"/>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AkKoW693zVgxouzy3h3NOQ"/>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QyghybBMLu.aB0OnFoVTdQ"/>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57Ezi8UGrNJuOAAEWBcGog"/>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iuu8YrWaCiddWSfb8V8hN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SHsPDLGhCuAYTgi8r9ov3A"/>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NvXVTkZwZqxDhzJp83LEUA"/>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oHOpmErFQDiigHizp0tIxw"/>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IQMIEr19aSJO1RjMtz4SvA"/>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gNdK5Zsr5KfzAm4hldzVHw"/>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RHquIwYkmmg8jGy5uJOyfg"/>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8Wqavlc1Oi8hYjk0UypXw"/>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Cox4XNbcaB0UPLHxHWhOIA"/>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tFZOuyej9.BSkWKOVmOHT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hRAFny.sk2h.xDy0G9lhw"/>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oR09Za7Pfnlu9n6eQ3lznQ"/>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5R39yHg2mAgphnict48iRw"/>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Tu7.p72fzewhU9gkhyw4Vw"/>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K.hFm6Sdf83KKjbfKJpRdQ"/>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6OG48vBHPrCxgSZ0dsUidw"/>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rSYUeDWKh6Ma_rAGUc3OZQ"/>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9WKN5ou9RnRl95cASqm_Eg"/>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qGiuxCKZeuo6AVZqdPri0g"/>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E38Ym5bNZyQ3xQ4BmEoNH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ebYk2j8TritSk4Xbk_L60A"/>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A2qEKBUI6uE8O_R444G6Bw"/>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cPaHjEkw73tRGeiz6EPHWA"/>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Rk4tG3KCeCPR6Le24ay8dA"/>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9fJ5JlE_p.MzCMu4fdtucQ"/>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enpesmVUTJqHOch68wPrTw"/>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qY9gXAhLc1RegnpkRzojg"/>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2.yrM33dTw.fXuyU6g.V3w"/>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QjLhKWBPObgNhfJf_RTvZA"/>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D1PQn9CYanjYK3VHn2u8q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RZvWirW3vXOPCIYkhrBvzg"/>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n5pNECw1MEblWccGWDooCA"/>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6KsBeBSRv4TRy7pOLhz1zA"/>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um0gVQhMYuQ5OXGjYXPjEA"/>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Lbvw7wPOP8Af_bL6pAdNRA"/>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_udZIBpQ9wh5YOCo_t.fxg"/>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0eutqfJt2d37s7mi9M5vLg"/>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jQxdq2IyCYKVrOJcFv_pkg"/>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AvQXzF0ZFJdc7pdZN2aw9A"/>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dc2CjpQXqe_h1KHB1c7ln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cRi_WNEOZDrzB_rKnKqXsg"/>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WWxJUbHh_D5Sr9.ghaTS_w"/>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fpPzxKoE4819WnD9N2ZUxw"/>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g0raIeehurRkyfj9LQDknQ"/>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njndOr022nQBFxeyWqoqLg"/>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5En4c7Qo1fyfx2vgHzHEDA"/>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VqM.nMdcj.ZCm.YBbZtB0w"/>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LCAJqOk3KJULWV9w6waA3w"/>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GAfl2HlxUVm6iSWBOLOBTw"/>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SOHJRU7Mfi76w1STZeq.0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paap6umCBGR8Ycya57obNw"/>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fH2L.8LZOm_Uqf0UAYsSMA"/>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pANCG0pun_U.rJfDz_0zlqA"/>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pMMwLVYFAbrc94.AL6OHxHg"/>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p_HaEnMrpcUWiDxIa6CqasQ"/>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Le46nqV.4c4Y9kwCVjhuqw"/>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DI08aabj1my2oKUrCAUaCQ"/>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cDuAG4RbJOtUuNSW225FJQ"/>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gN7pR.v3_MfHfIeIC9KiL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zYuEfSqcTJyWZ2lOfwCKg"/>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DXJUmBa1W2BezdqVFi4pYw"/>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V7hzDjayh2Aoecg7KU.59w"/>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PtEOVQCBy7FOEhJrPT_piw"/>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ZTHXOpEEtRIQsk4HPZgI0Q"/>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ERzV3bPOC0ZeyhfSHDoS3A"/>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gGUaFxEfuQv5pgKnbnt7TA"/>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vTq0wFsafG_S97lkNh81Fg"/>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WU0tCPcBQt_4uEUUyFbaDA"/>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KBxG5xq8lOAbJjBig7N1e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IzUaLsF1xpWjkiTsk8rPEA"/>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NvUhOnFIzyoM.7KVFdPUMQ"/>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Ksh.W6JkZrRTSMpmMZqjDw"/>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z8fD5iwBLsQnc_sSb0bFvQ"/>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CurPUeO2ARKXL7a.rz.cog"/>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mxewxFJx7EdBg7IGKgbonw"/>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TjZD4mfpFwiEjTcezfyoLQ"/>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ko.nDrfafHCvKXTWf8HGTg"/>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N_sBDq3y46cLs4bi_kuW1w"/>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wBrmBMHWr4Gz7EgRvdu1i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shGeJe68ZCDEHPOxnirzHg"/>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FB9PNvf7CHc6K4caF7xM0w"/>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SlVcerg0eSjS4eVSV4C5kA"/>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atWrop3MsJbyqmtqMXuqvQ"/>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soQoqljeffKqH9b.F.ptXg"/>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L6N8L_G7YzSBcx8QkPZaWw"/>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GEwblzj9yWbVqnODb4Dxmg"/>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YaKfASTRuLkN2S6GRjF_dA"/>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pqg7nYQeGdVSFsJSa2k.aa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p26nZx4HE6dMAUyKeXzCUzg"/>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ptl_aibfaJnFnnpa.nH3MpQ"/>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LlMSFkL86mUPVJy9kWckhw"/>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lL6Gw7y.G4chQAkmuV_VwA"/>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aE2DT63wXyziyw1V4TTCBg"/>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3AU2IzlCcGGlBuYAwSkEbQ"/>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3S.hGVpabF4sKs7.505cEQ"/>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T60zIXOfMK.eJeTTYPXSAg"/>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pQwiRZ.kaAIctrwgpFJvfqg"/>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Lwi0KMSGfeduBMjscoZ2y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HmNmwf6KDh5.7BXRYe6fww"/>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rJ85c3mVWPmX0vrC03sQvA"/>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nlprp20e_wZlg25GY9nUoA"/>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wnEl7xBdv6bUQVwFkoMveQ"/>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eesYkneiRTqwjPANNNSUQg"/>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p.ssItBQ.OW2kCYYvartzlQ"/>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dbQB.6DMup6n_Vaivn1wdQ"/>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prCgjaarUaYjwZ7BuJXLpw"/>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GwUhqt9ztOsOQPptfdKmhw"/>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RkupsXswiPjUm3Vi3X1V3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dLdguobYevO0.LpsgLmqVA"/>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zXfL9aCpdy2DkFeB5Sp2MA"/>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1x6Dq_ybs2CtA3i28LvW6A"/>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nO93eFbS5lejCdCsCmEZ8Q"/>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CFS7VbpXmJAM.JKDOdbCKg"/>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p.ssItBQ.OW2kCYYvartzlQ"/>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p1UlP.ETX.WUabXz6oToNNw"/>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pPNqIRvt8KSuk1XH6cggRIA"/>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9aj.RiYCyvvCWnelEEtYC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5UjyNnKTYm_qFHphk4JLFA"/>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qdrUPlt96cR2znhz8AG9kQ"/>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P6SDc_ebsm_eI7bySzPq3Q"/>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mJNlmVL9rHYc9u055Ps2wQ"/>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4QkFwcgNfxTFONuEWk2FjQ"/>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p.ssItBQ.OW2kCYYvartzlQ"/>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p.ssItBQ.OW2kCYYvartzlQ"/>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p.ssItBQ.OW2kCYYvartzlQ"/>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p.ssItBQ.OW2kCYYvartzlQ"/>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p.ssItBQ.OW2kCYYvartzl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uyzLmwm7xK9rTKvs4tuufQ"/>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NV73CdMaCNa_E4o.9MkqGw"/>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pX5HvEWsikzE2wGOdppOXWA"/>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NPrPcBzIxQP4WaPdhy6WPw"/>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ER0mAFdOFxiF_Z_Zx0qCpA"/>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m93wAjalVOkYZ.Wf2CHWbw"/>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slM2efX.9wwP.YgKlWUOIA"/>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sXi68KFcQ9EkHw2ts9ot2g"/>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dFNXXs6e2aC4APrlDV3mX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0HmO078QUAqytEVVwN0BYA"/>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er2iJmce1FgLHOr_21oSbQ"/>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07SUH91_WZA1_Rtdohdcw"/>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SMHLyljm0D4bxMDKbjjeKQ"/>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g3EiNy6vj3RIUDx3dKFBlw"/>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sKP0B8QOJrD_IfQZ1A02.w"/>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7RWl_93VMKsLZORsJTi0CA"/>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YT5Sr1K0B5Tm3aCYu5QtHQ"/>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2FWlh_gmKiCb8Ktj0GCIBQ"/>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eDE3Ht2U9TXNSM5mPWvZa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PfV6.WRy.4fI8is.HDqE0A"/>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Ui3Vw1rbDCPVwI1XcQu82Q"/>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V4AVCn9BF48rb9fVlHvVPw"/>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onVeaijO.zmYjG4XqTnmNw"/>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moyuvXdk5bUa6kgmhbN8NQ"/>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mUsuGL_tXkKTbMGfKwRQFQ"/>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MTwvmAYL07JGh_Bvn8o_ag"/>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_AILe4fkqUjXSdIIGj.new"/>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n5vnMkp8TyGtseRWdHWxH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2HP6dQnKwcRrC5_TEQR9WA"/>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VCbLJ2fbBsiZRYckN3qURw"/>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xchINQcISKlUFhS36TuEbA"/>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xs_nVmTQ2OxoS2BmAidPqw"/>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KtnHFvktd7jEVc1qcR.vOg"/>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OICelg868lc2gTywukA7LQ"/>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tOpNyC9.oIBh9sHlOyKirw"/>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axXAIQ4xCQztYLurMtDZfg"/>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zAbTfhO.viaGGrdMk6tWu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YVK35ttpJKAbFVnZPYT19A"/>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zGkv2voZCPIK1slPv8cn1g"/>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RfiXpbH0YmSlEQwShP4f6g"/>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xqn4eeKa0Vi_0YUz1PeK0Q"/>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9HvPwe4M10XFcIOPu1OLdQ"/>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gY_OerY.mKH.CuuQkQ5pXw"/>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g3s5DbkpyYKgsyi5ODFiQ"/>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ZwFKPq8gb6YAzn_FiKLkuw"/>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fci.DIZwB4wxBUWzJfDacg"/>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pib5Vm6GoMBWS49jbRs.C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N6hPdjSpFkWpuyo.bpSugw"/>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1WoPIBH4OVUg6wLxRAa7oA"/>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dmzEWg7xbclFrbgBDUZbPg"/>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TP6_y1PPInYwjMqjssuqFQ"/>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Go3baxdyzV0AzOr2a.hVTA"/>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xWfFEz_pKO2cMlqs4ZMUBw"/>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nf9pei6WowenmVWMtuufTA"/>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oJtzz9ADaCVaxGogmRl9gQ"/>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6EsYwhVGEHRGtEv4xSbNDA"/>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ruNIFhyjuF3C5AQmNTgRh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2.8xb2oesernIB.se5c6rQ"/>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LEQNzTkSObmLoxSxFsx8JQ"/>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NWinPteC1VMO5V1Bj5Zu2A"/>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UqDjdH_dRN22dep74e2gpw"/>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1BdoK4civm6kqGSc6Giy4A"/>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zypYaH9xEBJKQUHr97xL_g"/>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gGPUlRpmoYpQAWnlJK_tIQ"/>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_RsF80fuTp0rqLw9NKYOHA"/>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6quEhnIweKa8fPW3zmBME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ciR4DYHHVVfcdKhCoEfEnA"/>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xPbz94w8lwDW00xVbnO4aw"/>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Z9kkGs6pVHTPIGE9ca.Kxg"/>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CE2E_T4G_Qu00pE3t5mQuA"/>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x8x_SWZ0qCVP8jdbbBviWA"/>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UwXJi0FLbdLySA6WZqcT3Q"/>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D28E1DIXYciOqXJ0uTy5Wg"/>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ZZpOIzYFzoB6tWa1l.bOBQ"/>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nyko37S8fO0BFolUbdeNSg"/>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Nvm0YOjQy0BSrNRI_kaTA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KDC7U6X_qeOmi1Kh8B.Rjg"/>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tQnayjSL4.MaLf0ya0j9Aw"/>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otdznkaweEvq3QsGoHgKQg"/>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tctg.94WM.6rnUFC9GVR.g"/>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tTK6hltnRmjsLW46YtQKRfw"/>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EuIOXBArIRcAxfSo2sdo3Q"/>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pRbIp.yM53rtioGEJ.Kcuaw"/>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pzb2wGSo8hbPibF.uEs.TvQ"/>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adgRKyfECx2Fuf0w.vaUUA"/>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gs5mae.d0Zdp6tUhl7Q9A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tZZS_00f0lf1E_D2GLUsUpg"/>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fjd7oyGEzZdcN9OOCdswZQ"/>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jcvvUE2GNq5HIAhliq1A0w"/>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BTT0WCAGMQx9UKAEka1Etg"/>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ICiepFlRhznSYWVrulQvdg"/>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ubUdewzlWJSoch4K2F521g"/>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BUepip5uPzOuODs2WXeOzw"/>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rnKH.rj9abW7UJrZjGRIfQ"/>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BQUOguoMkThK4pRbc4h6uA"/>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tlIJV5Uw49YC.EgpW8T4Lu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doBLoof1cXDQqgEgF3Mavw"/>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vMNALlRxmRaBKffZ2vT5GQ"/>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tuWF1EJJUH.sKErB8jexCmA"/>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ViyLfazI.Tc4Uo0z5ZSc9Q"/>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pxCfrV_UvZ4WKDkCznna9eg"/>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pT4bhF9hLyxbhaiqV6NhP4w"/>
</p:tagLst>
</file>

<file path=ppt/tags/tag376.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8.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BTFPLAYOUTENABLED"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BTFPLAYOUTENABLED" val="1"/>
</p:tagLst>
</file>

<file path=ppt/tags/tag51.xml><?xml version="1.0" encoding="utf-8"?>
<p:tagLst xmlns:a="http://schemas.openxmlformats.org/drawingml/2006/main" xmlns:r="http://schemas.openxmlformats.org/officeDocument/2006/relationships" xmlns:p="http://schemas.openxmlformats.org/presentationml/2006/main">
  <p:tag name="BTFPLAYOUTENABLED" val="1"/>
</p:tagLst>
</file>

<file path=ppt/tags/tag52.xml><?xml version="1.0" encoding="utf-8"?>
<p:tagLst xmlns:a="http://schemas.openxmlformats.org/drawingml/2006/main" xmlns:r="http://schemas.openxmlformats.org/officeDocument/2006/relationships" xmlns:p="http://schemas.openxmlformats.org/presentationml/2006/main">
  <p:tag name="BTFPLAYOUTENABLED" val="1"/>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FyA_HCixbN5C1HMh_KUop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HZlzlxiAZjaKS.jPf_Zx4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C7IQS485Fcl.FAzPIPHJz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maqteFrM3l6tVFp.HHpNL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j2kP6XQ_KdEv43xE9zWLp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UAdD83oawcisvMCTF.pVd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tjq1pt55bZPqEdU8F0oJ2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Y9BilrRh0Dem5ceVaY0lt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6ODQB1SpTzF5KlmHfOn0gg"/>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wAOPhQA3xBc1kcJEjVI7q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EMGIJzOJxnPFs71twDPEb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BESobYxVda5hwj.WAVLLq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MCgmMaF7kzhc5Sxzl6Mq9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8zWtYre9NF1KBRN9CdPCaA"/>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nCpWKxwWqhTChFSOTK1zY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4NRxiqTE4YeP2FzDya9VB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WbwT9gxtjqPVSLmzA8PRf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pe9kitnaT6tX7gP.Ind81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6PkqH550MxJJyWhT3AdZXQ"/>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vbvM0mTybogRBqPuoJqtI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O39M0MDcoStBnFc_t4JYm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eFvjfqeGZQcl6bh0UG9X0Q"/>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pc2x_VawO8_qHWrIYknfT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tJGxYe4aFTOqYS6jEi5jOA"/>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mMVsi5t0FT0XO.0ARhSeB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e4elehzj5Mrb3fspInqJ7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1IXmAvvNyQs8TCbKychq.Q"/>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npFx0LCcRLmX71u8Lj1KZw"/>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BjxbmkZ30VPmhvo3aSGiWQ"/>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mPhm3GaEelcjF5bkEPgJ8w"/>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RlUSefnz_NBLMa4v24kXOA"/>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ssItBQ.OW2kCYYvartzlQ"/>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fEOei5d2ZzPOtGTUNc335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jCYUbBPqsbpbqfbl9w5dn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DNnmybzLo3kAcHFrMOTlH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8Wqavlc1Oi8hYjk0UypX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9fJ5JlE_p.MzCMu4fdtuc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aoH0nIAxAsjcbmD5ytLVqQ"/>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tFZOuyej9.BSkWKOVmOHT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by625dMbHkYCA4nQfse6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oR09Za7Pfnlu9n6eQ3lznQ"/>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Rq5rzw1gBTz3InBSSXLIgw"/>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ekdIC0IXT.Zi43JqERklIA"/>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7c53T35ctlS3UwX_U_wi_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l_2Hjiax3p6TsGikZ6pg.w"/>
</p:tagLst>
</file>

<file path=ppt/theme/theme1.xml><?xml version="1.0" encoding="utf-8"?>
<a:theme xmlns:a="http://schemas.openxmlformats.org/drawingml/2006/main" name="SkyNRG">
  <a:themeElements>
    <a:clrScheme name="Custom 1">
      <a:dk1>
        <a:srgbClr val="000000"/>
      </a:dk1>
      <a:lt1>
        <a:sysClr val="window" lastClr="FFFFFF"/>
      </a:lt1>
      <a:dk2>
        <a:srgbClr val="47C7EB"/>
      </a:dk2>
      <a:lt2>
        <a:srgbClr val="BED630"/>
      </a:lt2>
      <a:accent1>
        <a:srgbClr val="025C53"/>
      </a:accent1>
      <a:accent2>
        <a:srgbClr val="4B90CD"/>
      </a:accent2>
      <a:accent3>
        <a:srgbClr val="7EBB57"/>
      </a:accent3>
      <a:accent4>
        <a:srgbClr val="FFD653"/>
      </a:accent4>
      <a:accent5>
        <a:srgbClr val="BA5A27"/>
      </a:accent5>
      <a:accent6>
        <a:srgbClr val="8C8B89"/>
      </a:accent6>
      <a:hlink>
        <a:srgbClr val="47C7EB"/>
      </a:hlink>
      <a:folHlink>
        <a:srgbClr val="47C7EB"/>
      </a:folHlink>
    </a:clrScheme>
    <a:fontScheme name="Arial black - Aria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lIns="90000" tIns="46800" rIns="90000" bIns="46800" rtlCol="0" anchor="t" anchorCtr="0">
        <a:noAutofit/>
      </a:bodyPr>
      <a:lstStyle>
        <a:defPPr algn="l">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400" dirty="0" err="1" smtClean="0"/>
        </a:defPPr>
      </a:lstStyle>
    </a:txDef>
  </a:objectDefaults>
  <a:extraClrSchemeLst/>
  <a:extLst>
    <a:ext uri="{05A4C25C-085E-4340-85A3-A5531E510DB2}">
      <thm15:themeFamily xmlns:thm15="http://schemas.microsoft.com/office/thememl/2012/main" name="20220708 SkyNRG template update v4" id="{40924400-8421-4B0B-AB0B-13F63B46B866}" vid="{4ED7C25A-57AB-4521-BEDD-B832D97C54A2}"/>
    </a:ext>
  </a:extLst>
</a:theme>
</file>

<file path=ppt/theme/theme2.xml><?xml version="1.0" encoding="utf-8"?>
<a:theme xmlns:a="http://schemas.openxmlformats.org/drawingml/2006/main" name="Tema de Office">
  <a:themeElements>
    <a:clrScheme name="ALFAFUELS">
      <a:dk1>
        <a:srgbClr val="FFFFFF"/>
      </a:dk1>
      <a:lt1>
        <a:srgbClr val="FFFFFF"/>
      </a:lt1>
      <a:dk2>
        <a:srgbClr val="FFFFFF"/>
      </a:dk2>
      <a:lt2>
        <a:srgbClr val="FFFFFF"/>
      </a:lt2>
      <a:accent1>
        <a:srgbClr val="268FDD"/>
      </a:accent1>
      <a:accent2>
        <a:srgbClr val="268FDD"/>
      </a:accent2>
      <a:accent3>
        <a:srgbClr val="343E45"/>
      </a:accent3>
      <a:accent4>
        <a:srgbClr val="268FDD"/>
      </a:accent4>
      <a:accent5>
        <a:srgbClr val="46E8A2"/>
      </a:accent5>
      <a:accent6>
        <a:srgbClr val="46CEA2"/>
      </a:accent6>
      <a:hlink>
        <a:srgbClr val="268FDD"/>
      </a:hlink>
      <a:folHlink>
        <a:srgbClr val="46E8A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kyNRG">
  <a:themeElements>
    <a:clrScheme name="Custom 1">
      <a:dk1>
        <a:srgbClr val="000000"/>
      </a:dk1>
      <a:lt1>
        <a:sysClr val="window" lastClr="FFFFFF"/>
      </a:lt1>
      <a:dk2>
        <a:srgbClr val="47C7EB"/>
      </a:dk2>
      <a:lt2>
        <a:srgbClr val="BED630"/>
      </a:lt2>
      <a:accent1>
        <a:srgbClr val="025C53"/>
      </a:accent1>
      <a:accent2>
        <a:srgbClr val="4B90CD"/>
      </a:accent2>
      <a:accent3>
        <a:srgbClr val="7EBB57"/>
      </a:accent3>
      <a:accent4>
        <a:srgbClr val="FFD653"/>
      </a:accent4>
      <a:accent5>
        <a:srgbClr val="BA5A27"/>
      </a:accent5>
      <a:accent6>
        <a:srgbClr val="8C8B89"/>
      </a:accent6>
      <a:hlink>
        <a:srgbClr val="47C7EB"/>
      </a:hlink>
      <a:folHlink>
        <a:srgbClr val="47C7EB"/>
      </a:folHlink>
    </a:clrScheme>
    <a:fontScheme name="Arial black - Aria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lIns="90000" tIns="46800" rIns="90000" bIns="46800" rtlCol="0" anchor="t" anchorCtr="0">
        <a:noAutofit/>
      </a:bodyPr>
      <a:lstStyle>
        <a:defPPr algn="l">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400" dirty="0" err="1" smtClean="0"/>
        </a:defPPr>
      </a:lstStyle>
    </a:txDef>
  </a:objectDefaults>
  <a:extraClrSchemeLst/>
  <a:extLst>
    <a:ext uri="{05A4C25C-085E-4340-85A3-A5531E510DB2}">
      <thm15:themeFamily xmlns:thm15="http://schemas.microsoft.com/office/thememl/2012/main" name="20220708 SkyNRG template update v4" id="{40924400-8421-4B0B-AB0B-13F63B46B866}" vid="{4ED7C25A-57AB-4521-BEDD-B832D97C54A2}"/>
    </a:ext>
  </a:extLst>
</a:theme>
</file>

<file path=ppt/theme/theme4.xml><?xml version="1.0" encoding="utf-8"?>
<a:theme xmlns:a="http://schemas.openxmlformats.org/drawingml/2006/main" name="Office Theme">
  <a:themeElements>
    <a:clrScheme name="Sky NRG">
      <a:dk1>
        <a:sysClr val="windowText" lastClr="000000"/>
      </a:dk1>
      <a:lt1>
        <a:sysClr val="window" lastClr="FFFFFF"/>
      </a:lt1>
      <a:dk2>
        <a:srgbClr val="47C7EB"/>
      </a:dk2>
      <a:lt2>
        <a:srgbClr val="BED630"/>
      </a:lt2>
      <a:accent1>
        <a:srgbClr val="025C53"/>
      </a:accent1>
      <a:accent2>
        <a:srgbClr val="4B90CD"/>
      </a:accent2>
      <a:accent3>
        <a:srgbClr val="7EBB57"/>
      </a:accent3>
      <a:accent4>
        <a:srgbClr val="FFD653"/>
      </a:accent4>
      <a:accent5>
        <a:srgbClr val="BA5A27"/>
      </a:accent5>
      <a:accent6>
        <a:srgbClr val="8C8B89"/>
      </a:accent6>
      <a:hlink>
        <a:srgbClr val="47C7EB"/>
      </a:hlink>
      <a:folHlink>
        <a:srgbClr val="47C7EB"/>
      </a:folHlink>
    </a:clrScheme>
    <a:fontScheme name="Sky NRG PPT">
      <a:majorFont>
        <a:latin typeface="Sohne Schmal Extrafett"/>
        <a:ea typeface=""/>
        <a:cs typeface=""/>
      </a:majorFont>
      <a:minorFont>
        <a:latin typeface="Sohne Buch"/>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Sky NRG">
      <a:dk1>
        <a:sysClr val="windowText" lastClr="000000"/>
      </a:dk1>
      <a:lt1>
        <a:sysClr val="window" lastClr="FFFFFF"/>
      </a:lt1>
      <a:dk2>
        <a:srgbClr val="47C7EB"/>
      </a:dk2>
      <a:lt2>
        <a:srgbClr val="BED630"/>
      </a:lt2>
      <a:accent1>
        <a:srgbClr val="025C53"/>
      </a:accent1>
      <a:accent2>
        <a:srgbClr val="4B90CD"/>
      </a:accent2>
      <a:accent3>
        <a:srgbClr val="7EBB57"/>
      </a:accent3>
      <a:accent4>
        <a:srgbClr val="FFD653"/>
      </a:accent4>
      <a:accent5>
        <a:srgbClr val="BA5A27"/>
      </a:accent5>
      <a:accent6>
        <a:srgbClr val="8C8B89"/>
      </a:accent6>
      <a:hlink>
        <a:srgbClr val="47C7EB"/>
      </a:hlink>
      <a:folHlink>
        <a:srgbClr val="47C7EB"/>
      </a:folHlink>
    </a:clrScheme>
    <a:fontScheme name="Sky NRG PPT">
      <a:majorFont>
        <a:latin typeface="Sohne Schmal Extrafett"/>
        <a:ea typeface=""/>
        <a:cs typeface=""/>
      </a:majorFont>
      <a:minorFont>
        <a:latin typeface="Sohne Buch"/>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06705D4DCDC64CA8F48B54961238F0" ma:contentTypeVersion="13" ma:contentTypeDescription="Create a new document." ma:contentTypeScope="" ma:versionID="77a4862db8fa38f902015fac6bdc28b2">
  <xsd:schema xmlns:xsd="http://www.w3.org/2001/XMLSchema" xmlns:xs="http://www.w3.org/2001/XMLSchema" xmlns:p="http://schemas.microsoft.com/office/2006/metadata/properties" xmlns:ns2="fb1bf3ac-b6c3-4ba7-a28a-54aa53e74d3c" xmlns:ns3="20ffeb4d-ca99-42b6-85da-c15dcb9d5c25" targetNamespace="http://schemas.microsoft.com/office/2006/metadata/properties" ma:root="true" ma:fieldsID="220496c3a7fea789aeaccdf9b1bfcaf1" ns2:_="" ns3:_="">
    <xsd:import namespace="fb1bf3ac-b6c3-4ba7-a28a-54aa53e74d3c"/>
    <xsd:import namespace="20ffeb4d-ca99-42b6-85da-c15dcb9d5c2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1bf3ac-b6c3-4ba7-a28a-54aa53e74d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120593d-8c73-4270-859a-cd5662d8c4b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ffeb4d-ca99-42b6-85da-c15dcb9d5c2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5d01688-fd14-4adc-aaa9-f0c7f41ba891}" ma:internalName="TaxCatchAll" ma:showField="CatchAllData" ma:web="20ffeb4d-ca99-42b6-85da-c15dcb9d5c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0ffeb4d-ca99-42b6-85da-c15dcb9d5c25" xsi:nil="true"/>
    <lcf76f155ced4ddcb4097134ff3c332f xmlns="fb1bf3ac-b6c3-4ba7-a28a-54aa53e74d3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2688998-B1E4-4CA4-9BA8-ACDAB64E45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1bf3ac-b6c3-4ba7-a28a-54aa53e74d3c"/>
    <ds:schemaRef ds:uri="20ffeb4d-ca99-42b6-85da-c15dcb9d5c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2C463B-D325-4A03-9BC3-506E4C0A3709}">
  <ds:schemaRefs>
    <ds:schemaRef ds:uri="8bdedcdd-2d10-49ff-9af2-032468621dc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20ffeb4d-ca99-42b6-85da-c15dcb9d5c25"/>
    <ds:schemaRef ds:uri="fb1bf3ac-b6c3-4ba7-a28a-54aa53e74d3c"/>
  </ds:schemaRefs>
</ds:datastoreItem>
</file>

<file path=customXml/itemProps3.xml><?xml version="1.0" encoding="utf-8"?>
<ds:datastoreItem xmlns:ds="http://schemas.openxmlformats.org/officeDocument/2006/customXml" ds:itemID="{22415B14-CEB5-449D-A3D7-E0057155BD8B}">
  <ds:schemaRefs>
    <ds:schemaRef ds:uri="http://schemas.microsoft.com/sharepoint/v3/contenttype/forms"/>
  </ds:schemaRefs>
</ds:datastoreItem>
</file>

<file path=docMetadata/LabelInfo.xml><?xml version="1.0" encoding="utf-8"?>
<clbl:labelList xmlns:clbl="http://schemas.microsoft.com/office/2020/mipLabelMetadata">
  <clbl:label id="{15070f98-735c-46ac-8bca-ae47de33deff}" enabled="0" method="" siteId="{15070f98-735c-46ac-8bca-ae47de33deff}" removed="1"/>
</clbl:labelList>
</file>

<file path=docProps/app.xml><?xml version="1.0" encoding="utf-8"?>
<Properties xmlns="http://schemas.openxmlformats.org/officeDocument/2006/extended-properties" xmlns:vt="http://schemas.openxmlformats.org/officeDocument/2006/docPropsVTypes">
  <Template>SkyNRG</Template>
  <TotalTime>0</TotalTime>
  <Words>1961</Words>
  <Application>Microsoft Office PowerPoint</Application>
  <PresentationFormat>Widescreen</PresentationFormat>
  <Paragraphs>490</Paragraphs>
  <Slides>17</Slides>
  <Notes>16</Notes>
  <HiddenSlides>0</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17</vt:i4>
      </vt:variant>
    </vt:vector>
  </HeadingPairs>
  <TitlesOfParts>
    <vt:vector size="32" baseType="lpstr">
      <vt:lpstr>Arial</vt:lpstr>
      <vt:lpstr>Arial  </vt:lpstr>
      <vt:lpstr>Arial Black</vt:lpstr>
      <vt:lpstr>Calibri</vt:lpstr>
      <vt:lpstr>Calibri Light</vt:lpstr>
      <vt:lpstr>Exo 2 Medium</vt:lpstr>
      <vt:lpstr>Exo 2 SemiBold</vt:lpstr>
      <vt:lpstr>Open Sans</vt:lpstr>
      <vt:lpstr>Söhne</vt:lpstr>
      <vt:lpstr>Sohne Buch</vt:lpstr>
      <vt:lpstr>Wingdings 3</vt:lpstr>
      <vt:lpstr>SkyNRG</vt:lpstr>
      <vt:lpstr>Tema de Office</vt:lpstr>
      <vt:lpstr>1_SkyNRG</vt:lpstr>
      <vt:lpstr>think-cell Slide</vt:lpstr>
      <vt:lpstr>PowerPoint Presentation</vt:lpstr>
      <vt:lpstr>PowerPoint Presentation</vt:lpstr>
      <vt:lpstr>PowerPoint Presentation</vt:lpstr>
      <vt:lpstr>PowerPoint Presentation</vt:lpstr>
      <vt:lpstr>Global SAF demand expected to outpace capacity, with a gap of ~23 Mt  by 2035</vt:lpstr>
      <vt:lpstr>PowerPoint Presentation</vt:lpstr>
      <vt:lpstr>PowerPoint Presentation</vt:lpstr>
      <vt:lpstr>By 2035, current SAF capacity outlook is expected to fall short of surging demand from mandates and targets</vt:lpstr>
      <vt:lpstr>Regional policies determine SAF feedstock choices</vt:lpstr>
      <vt:lpstr>SAF producers will prioritize the most cost-effective production pathway, as long as sustainability characteristics fit the market and policy needs</vt:lpstr>
      <vt:lpstr>PowerPoint Presentation</vt:lpstr>
      <vt:lpstr>PowerPoint Presentation</vt:lpstr>
      <vt:lpstr>When policy makers step up, sustainable SAF growth and substantial emission reduction effects can be achieved</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230720 - Sumitomo - Market Outlook - vShared</dc:title>
  <dc:creator>David Dwek</dc:creator>
  <cp:lastModifiedBy>Dusita (Daisy) de Hoop</cp:lastModifiedBy>
  <cp:revision>6</cp:revision>
  <cp:lastPrinted>2023-07-18T14:56:15Z</cp:lastPrinted>
  <dcterms:created xsi:type="dcterms:W3CDTF">2022-09-06T10:20:24Z</dcterms:created>
  <dcterms:modified xsi:type="dcterms:W3CDTF">2025-06-11T08:26:59Z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Order">
    <vt:r8>5321100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Details">
    <vt:lpwstr>upload your PPTs here! </vt:lpwstr>
  </property>
  <property fmtid="{D5CDD505-2E9C-101B-9397-08002B2CF9AE}" pid="9" name="_ExtendedDescription">
    <vt:lpwstr/>
  </property>
  <property fmtid="{D5CDD505-2E9C-101B-9397-08002B2CF9AE}" pid="10" name="TriggerFlowInfo">
    <vt:lpwstr/>
  </property>
  <property fmtid="{D5CDD505-2E9C-101B-9397-08002B2CF9AE}" pid="11" name="SharedWithUsers">
    <vt:lpwstr>332;#Floor Vogels;#16;#Oskar Meijerink;#13;#David Dwek;#344;#Arlette Nieuwesteeg</vt:lpwstr>
  </property>
  <property fmtid="{D5CDD505-2E9C-101B-9397-08002B2CF9AE}" pid="12" name="ContentTypeId">
    <vt:lpwstr>0x010100D406705D4DCDC64CA8F48B54961238F0</vt:lpwstr>
  </property>
</Properties>
</file>